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8" r:id="rId9"/>
    <p:sldId id="259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ļena Ramute" initials="JR" lastIdx="1" clrIdx="0">
    <p:extLst>
      <p:ext uri="{19B8F6BF-5375-455C-9EA6-DF929625EA0E}">
        <p15:presenceInfo xmlns:p15="http://schemas.microsoft.com/office/powerpoint/2012/main" userId="S-1-5-21-3887079297-37152714-1584256156-399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28T11:52:35.421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D59C07-46F9-4D0A-B59B-B13C4169462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818FC95-33D8-43B1-B152-5BCB817D885F}">
      <dgm:prSet custT="1"/>
      <dgm:spPr/>
      <dgm:t>
        <a:bodyPr/>
        <a:lstStyle/>
        <a:p>
          <a:pPr algn="l" rtl="0"/>
          <a:br>
            <a:rPr lang="lv-LV" sz="1300" baseline="0" dirty="0"/>
          </a:br>
          <a:r>
            <a:rPr lang="lv-LV" sz="1300" b="1" baseline="0" dirty="0">
              <a:solidFill>
                <a:schemeClr val="tx1"/>
              </a:solidFill>
            </a:rPr>
            <a:t>1.</a:t>
          </a:r>
          <a:r>
            <a:rPr lang="lv-LV" sz="1400" b="1" baseline="0" dirty="0">
              <a:solidFill>
                <a:schemeClr val="tx1"/>
              </a:solidFill>
            </a:rPr>
            <a:t> </a:t>
          </a:r>
          <a:r>
            <a:rPr lang="lv-LV" sz="1400" baseline="0" dirty="0">
              <a:solidFill>
                <a:schemeClr val="tx1"/>
              </a:solidFill>
            </a:rPr>
            <a:t>Beļģijas skolas sistēma</a:t>
          </a:r>
          <a:br>
            <a:rPr lang="lv-LV" sz="1400" baseline="0" dirty="0">
              <a:solidFill>
                <a:schemeClr val="tx1"/>
              </a:solidFill>
            </a:rPr>
          </a:br>
          <a:r>
            <a:rPr lang="lv-LV" sz="1400" b="1" baseline="0" dirty="0">
              <a:solidFill>
                <a:schemeClr val="tx1"/>
              </a:solidFill>
            </a:rPr>
            <a:t>2. </a:t>
          </a:r>
          <a:r>
            <a:rPr lang="lv-LV" sz="1400" baseline="0" dirty="0">
              <a:solidFill>
                <a:schemeClr val="tx1"/>
              </a:solidFill>
            </a:rPr>
            <a:t>Svēta </a:t>
          </a:r>
          <a:r>
            <a:rPr lang="lv-LV" sz="1400" baseline="0" dirty="0" err="1">
              <a:solidFill>
                <a:schemeClr val="tx1"/>
              </a:solidFill>
            </a:rPr>
            <a:t>Bavo</a:t>
          </a:r>
          <a:r>
            <a:rPr lang="lv-LV" sz="1400" baseline="0" dirty="0">
              <a:solidFill>
                <a:schemeClr val="tx1"/>
              </a:solidFill>
            </a:rPr>
            <a:t> katedrāles apmeklējums</a:t>
          </a:r>
        </a:p>
        <a:p>
          <a:pPr algn="l" rtl="0"/>
          <a:r>
            <a:rPr lang="lv-LV" sz="1400" b="1" baseline="0" dirty="0">
              <a:solidFill>
                <a:schemeClr val="tx1"/>
              </a:solidFill>
            </a:rPr>
            <a:t>3. </a:t>
          </a:r>
          <a:r>
            <a:rPr lang="lv-LV" sz="1400" baseline="0" dirty="0">
              <a:solidFill>
                <a:schemeClr val="tx1"/>
              </a:solidFill>
            </a:rPr>
            <a:t>Ekskursija pa pilsētu</a:t>
          </a:r>
          <a:br>
            <a:rPr lang="lv-LV" sz="1300" baseline="0" dirty="0"/>
          </a:br>
          <a:endParaRPr lang="lv-LV" sz="1300" dirty="0"/>
        </a:p>
      </dgm:t>
    </dgm:pt>
    <dgm:pt modelId="{B831F8A6-8F8D-435F-932E-8DFB2310FAC6}" type="parTrans" cxnId="{AD784917-D850-46F7-956B-7F5172AB5EE5}">
      <dgm:prSet/>
      <dgm:spPr/>
      <dgm:t>
        <a:bodyPr/>
        <a:lstStyle/>
        <a:p>
          <a:endParaRPr lang="lv-LV"/>
        </a:p>
      </dgm:t>
    </dgm:pt>
    <dgm:pt modelId="{C916F922-0E67-42A3-BE54-02B7B24267D5}" type="sibTrans" cxnId="{AD784917-D850-46F7-956B-7F5172AB5EE5}">
      <dgm:prSet/>
      <dgm:spPr/>
      <dgm:t>
        <a:bodyPr/>
        <a:lstStyle/>
        <a:p>
          <a:endParaRPr lang="lv-LV"/>
        </a:p>
      </dgm:t>
    </dgm:pt>
    <dgm:pt modelId="{3423B80C-193B-4D1A-B29C-D12C290F8C6F}" type="pres">
      <dgm:prSet presAssocID="{88D59C07-46F9-4D0A-B59B-B13C41694627}" presName="Name0" presStyleCnt="0">
        <dgm:presLayoutVars>
          <dgm:dir/>
          <dgm:resizeHandles val="exact"/>
        </dgm:presLayoutVars>
      </dgm:prSet>
      <dgm:spPr/>
    </dgm:pt>
    <dgm:pt modelId="{538884E7-BE12-4B96-98E5-42791E1AEAE9}" type="pres">
      <dgm:prSet presAssocID="{88D59C07-46F9-4D0A-B59B-B13C41694627}" presName="fgShape" presStyleLbl="fgShp" presStyleIdx="0" presStyleCnt="1"/>
      <dgm:spPr/>
    </dgm:pt>
    <dgm:pt modelId="{2D64FCD1-7BAF-4C6F-B53C-089265C65213}" type="pres">
      <dgm:prSet presAssocID="{88D59C07-46F9-4D0A-B59B-B13C41694627}" presName="linComp" presStyleCnt="0"/>
      <dgm:spPr/>
    </dgm:pt>
    <dgm:pt modelId="{E20835B7-6E34-4604-BADB-DBE0C8128079}" type="pres">
      <dgm:prSet presAssocID="{5818FC95-33D8-43B1-B152-5BCB817D885F}" presName="compNode" presStyleCnt="0"/>
      <dgm:spPr/>
    </dgm:pt>
    <dgm:pt modelId="{142713CD-D591-40CE-BF66-32DFC6E175CB}" type="pres">
      <dgm:prSet presAssocID="{5818FC95-33D8-43B1-B152-5BCB817D885F}" presName="bkgdShape" presStyleLbl="node1" presStyleIdx="0" presStyleCnt="1"/>
      <dgm:spPr/>
    </dgm:pt>
    <dgm:pt modelId="{8A0C21BC-B379-4CC7-9B7C-A3BB875AEFC1}" type="pres">
      <dgm:prSet presAssocID="{5818FC95-33D8-43B1-B152-5BCB817D885F}" presName="nodeTx" presStyleLbl="node1" presStyleIdx="0" presStyleCnt="1">
        <dgm:presLayoutVars>
          <dgm:bulletEnabled val="1"/>
        </dgm:presLayoutVars>
      </dgm:prSet>
      <dgm:spPr/>
    </dgm:pt>
    <dgm:pt modelId="{95BA6C8D-33D7-414D-9FD1-12680F8FB85E}" type="pres">
      <dgm:prSet presAssocID="{5818FC95-33D8-43B1-B152-5BCB817D885F}" presName="invisiNode" presStyleLbl="node1" presStyleIdx="0" presStyleCnt="1"/>
      <dgm:spPr/>
    </dgm:pt>
    <dgm:pt modelId="{1112478B-DA45-4F73-AFC8-6E9DFF3CC6D2}" type="pres">
      <dgm:prSet presAssocID="{5818FC95-33D8-43B1-B152-5BCB817D885F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AD784917-D850-46F7-956B-7F5172AB5EE5}" srcId="{88D59C07-46F9-4D0A-B59B-B13C41694627}" destId="{5818FC95-33D8-43B1-B152-5BCB817D885F}" srcOrd="0" destOrd="0" parTransId="{B831F8A6-8F8D-435F-932E-8DFB2310FAC6}" sibTransId="{C916F922-0E67-42A3-BE54-02B7B24267D5}"/>
    <dgm:cxn modelId="{26B4C75D-ACFC-41E0-AA5E-4A266A977B9B}" type="presOf" srcId="{88D59C07-46F9-4D0A-B59B-B13C41694627}" destId="{3423B80C-193B-4D1A-B29C-D12C290F8C6F}" srcOrd="0" destOrd="0" presId="urn:microsoft.com/office/officeart/2005/8/layout/hList7"/>
    <dgm:cxn modelId="{56220081-C0C5-4281-B430-FEB2D17AFE7B}" type="presOf" srcId="{5818FC95-33D8-43B1-B152-5BCB817D885F}" destId="{142713CD-D591-40CE-BF66-32DFC6E175CB}" srcOrd="0" destOrd="0" presId="urn:microsoft.com/office/officeart/2005/8/layout/hList7"/>
    <dgm:cxn modelId="{088E3C91-4282-4A98-9683-FA51E18DECFA}" type="presOf" srcId="{5818FC95-33D8-43B1-B152-5BCB817D885F}" destId="{8A0C21BC-B379-4CC7-9B7C-A3BB875AEFC1}" srcOrd="1" destOrd="0" presId="urn:microsoft.com/office/officeart/2005/8/layout/hList7"/>
    <dgm:cxn modelId="{8471E629-5E3B-4ED4-85DD-D17D032E300A}" type="presParOf" srcId="{3423B80C-193B-4D1A-B29C-D12C290F8C6F}" destId="{538884E7-BE12-4B96-98E5-42791E1AEAE9}" srcOrd="0" destOrd="0" presId="urn:microsoft.com/office/officeart/2005/8/layout/hList7"/>
    <dgm:cxn modelId="{D522FA23-9A96-4471-9555-C56C04C3CDB1}" type="presParOf" srcId="{3423B80C-193B-4D1A-B29C-D12C290F8C6F}" destId="{2D64FCD1-7BAF-4C6F-B53C-089265C65213}" srcOrd="1" destOrd="0" presId="urn:microsoft.com/office/officeart/2005/8/layout/hList7"/>
    <dgm:cxn modelId="{DE196FD7-3B93-477E-81B0-F95290983160}" type="presParOf" srcId="{2D64FCD1-7BAF-4C6F-B53C-089265C65213}" destId="{E20835B7-6E34-4604-BADB-DBE0C8128079}" srcOrd="0" destOrd="0" presId="urn:microsoft.com/office/officeart/2005/8/layout/hList7"/>
    <dgm:cxn modelId="{01AEA954-F8AB-4141-A144-A08D8981C93A}" type="presParOf" srcId="{E20835B7-6E34-4604-BADB-DBE0C8128079}" destId="{142713CD-D591-40CE-BF66-32DFC6E175CB}" srcOrd="0" destOrd="0" presId="urn:microsoft.com/office/officeart/2005/8/layout/hList7"/>
    <dgm:cxn modelId="{3D803911-8DBB-4C8A-9C8B-8F51D7EA7F92}" type="presParOf" srcId="{E20835B7-6E34-4604-BADB-DBE0C8128079}" destId="{8A0C21BC-B379-4CC7-9B7C-A3BB875AEFC1}" srcOrd="1" destOrd="0" presId="urn:microsoft.com/office/officeart/2005/8/layout/hList7"/>
    <dgm:cxn modelId="{38D7FD9D-8CCA-489D-A490-E7E1CB1BAA74}" type="presParOf" srcId="{E20835B7-6E34-4604-BADB-DBE0C8128079}" destId="{95BA6C8D-33D7-414D-9FD1-12680F8FB85E}" srcOrd="2" destOrd="0" presId="urn:microsoft.com/office/officeart/2005/8/layout/hList7"/>
    <dgm:cxn modelId="{01AA7F48-8DF1-4F84-8BBA-EB969342A9FD}" type="presParOf" srcId="{E20835B7-6E34-4604-BADB-DBE0C8128079}" destId="{1112478B-DA45-4F73-AFC8-6E9DFF3CC6D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DC8534-BFAA-4571-B64C-AF0EB355CE1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BDD4DA80-D026-43FD-BAC9-BFF23AF57B04}" type="pres">
      <dgm:prSet presAssocID="{D6DC8534-BFAA-4571-B64C-AF0EB355CE16}" presName="Name0" presStyleCnt="0">
        <dgm:presLayoutVars>
          <dgm:dir/>
          <dgm:resizeHandles val="exact"/>
        </dgm:presLayoutVars>
      </dgm:prSet>
      <dgm:spPr/>
    </dgm:pt>
    <dgm:pt modelId="{716C921B-C787-4293-8EC2-CCE347B50219}" type="pres">
      <dgm:prSet presAssocID="{D6DC8534-BFAA-4571-B64C-AF0EB355CE16}" presName="fgShape" presStyleLbl="fgShp" presStyleIdx="0" presStyleCnt="1" custLinFactX="1100000" custLinFactNeighborX="1125209" custLinFactNeighborY="-23915"/>
      <dgm:spPr/>
    </dgm:pt>
    <dgm:pt modelId="{A1C08178-30E7-4E9F-B076-D46C74BBED59}" type="pres">
      <dgm:prSet presAssocID="{D6DC8534-BFAA-4571-B64C-AF0EB355CE16}" presName="linComp" presStyleCnt="0"/>
      <dgm:spPr/>
    </dgm:pt>
  </dgm:ptLst>
  <dgm:cxnLst>
    <dgm:cxn modelId="{93C2CC1F-78F0-4B94-9097-A77FD485F433}" type="presOf" srcId="{D6DC8534-BFAA-4571-B64C-AF0EB355CE16}" destId="{BDD4DA80-D026-43FD-BAC9-BFF23AF57B04}" srcOrd="0" destOrd="0" presId="urn:microsoft.com/office/officeart/2005/8/layout/hList7"/>
    <dgm:cxn modelId="{E4549BA4-3DD9-4253-B3A8-34B5E3891E18}" type="presParOf" srcId="{BDD4DA80-D026-43FD-BAC9-BFF23AF57B04}" destId="{716C921B-C787-4293-8EC2-CCE347B50219}" srcOrd="0" destOrd="0" presId="urn:microsoft.com/office/officeart/2005/8/layout/hList7"/>
    <dgm:cxn modelId="{2664A35C-01D0-4F6F-B649-15B954AB0147}" type="presParOf" srcId="{BDD4DA80-D026-43FD-BAC9-BFF23AF57B04}" destId="{A1C08178-30E7-4E9F-B076-D46C74BBED59}" srcOrd="1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685A3D-E452-40A8-9A7A-7515F1BEB4D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6DB33E48-4D5C-4A1B-B8B3-71DE7E2C6596}">
      <dgm:prSet phldrT="[Teksts]"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Skolas apmeklējums </a:t>
          </a:r>
          <a:r>
            <a:rPr lang="lv-LV" dirty="0" err="1">
              <a:solidFill>
                <a:schemeClr val="tx1"/>
              </a:solidFill>
            </a:rPr>
            <a:t>Mellē</a:t>
          </a:r>
          <a:endParaRPr lang="lv-LV" dirty="0">
            <a:solidFill>
              <a:schemeClr val="tx1"/>
            </a:solidFill>
          </a:endParaRPr>
        </a:p>
      </dgm:t>
    </dgm:pt>
    <dgm:pt modelId="{CC64B9F9-959A-467A-A387-71E68BD221B8}" type="parTrans" cxnId="{9FDE1E0C-D922-4F63-82A2-B46B77FA9D77}">
      <dgm:prSet/>
      <dgm:spPr/>
      <dgm:t>
        <a:bodyPr/>
        <a:lstStyle/>
        <a:p>
          <a:endParaRPr lang="lv-LV"/>
        </a:p>
      </dgm:t>
    </dgm:pt>
    <dgm:pt modelId="{B3353F41-69EB-4FF6-A6F1-903308591BC3}" type="sibTrans" cxnId="{9FDE1E0C-D922-4F63-82A2-B46B77FA9D77}">
      <dgm:prSet/>
      <dgm:spPr/>
      <dgm:t>
        <a:bodyPr/>
        <a:lstStyle/>
        <a:p>
          <a:endParaRPr lang="lv-LV"/>
        </a:p>
      </dgm:t>
    </dgm:pt>
    <dgm:pt modelId="{33D9BD50-231E-4E28-918D-3C0B104675CE}" type="pres">
      <dgm:prSet presAssocID="{3D685A3D-E452-40A8-9A7A-7515F1BEB4D8}" presName="Name0" presStyleCnt="0">
        <dgm:presLayoutVars>
          <dgm:dir/>
          <dgm:resizeHandles val="exact"/>
        </dgm:presLayoutVars>
      </dgm:prSet>
      <dgm:spPr/>
    </dgm:pt>
    <dgm:pt modelId="{479E11F3-1B44-4EB3-8B94-350A4FF05245}" type="pres">
      <dgm:prSet presAssocID="{3D685A3D-E452-40A8-9A7A-7515F1BEB4D8}" presName="fgShape" presStyleLbl="fgShp" presStyleIdx="0" presStyleCnt="1"/>
      <dgm:spPr/>
    </dgm:pt>
    <dgm:pt modelId="{70E59ACA-FFE8-4836-B989-1B837D75AEF5}" type="pres">
      <dgm:prSet presAssocID="{3D685A3D-E452-40A8-9A7A-7515F1BEB4D8}" presName="linComp" presStyleCnt="0"/>
      <dgm:spPr/>
    </dgm:pt>
    <dgm:pt modelId="{2382112A-4C37-4DD5-AE10-0117222E1504}" type="pres">
      <dgm:prSet presAssocID="{6DB33E48-4D5C-4A1B-B8B3-71DE7E2C6596}" presName="compNode" presStyleCnt="0"/>
      <dgm:spPr/>
    </dgm:pt>
    <dgm:pt modelId="{D10138AA-87D2-447D-8905-82238018DF7F}" type="pres">
      <dgm:prSet presAssocID="{6DB33E48-4D5C-4A1B-B8B3-71DE7E2C6596}" presName="bkgdShape" presStyleLbl="node1" presStyleIdx="0" presStyleCnt="1" custLinFactNeighborX="-82315" custLinFactNeighborY="-374"/>
      <dgm:spPr/>
    </dgm:pt>
    <dgm:pt modelId="{60C4FDE9-35B4-4F98-B74D-1C3FA3A442C0}" type="pres">
      <dgm:prSet presAssocID="{6DB33E48-4D5C-4A1B-B8B3-71DE7E2C6596}" presName="nodeTx" presStyleLbl="node1" presStyleIdx="0" presStyleCnt="1">
        <dgm:presLayoutVars>
          <dgm:bulletEnabled val="1"/>
        </dgm:presLayoutVars>
      </dgm:prSet>
      <dgm:spPr/>
    </dgm:pt>
    <dgm:pt modelId="{ED2D42B6-40CB-49AF-B6DA-193F25C2FA76}" type="pres">
      <dgm:prSet presAssocID="{6DB33E48-4D5C-4A1B-B8B3-71DE7E2C6596}" presName="invisiNode" presStyleLbl="node1" presStyleIdx="0" presStyleCnt="1"/>
      <dgm:spPr/>
    </dgm:pt>
    <dgm:pt modelId="{9FFFDEFF-5470-4F4C-9675-4D318B51E361}" type="pres">
      <dgm:prSet presAssocID="{6DB33E48-4D5C-4A1B-B8B3-71DE7E2C6596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FDE1E0C-D922-4F63-82A2-B46B77FA9D77}" srcId="{3D685A3D-E452-40A8-9A7A-7515F1BEB4D8}" destId="{6DB33E48-4D5C-4A1B-B8B3-71DE7E2C6596}" srcOrd="0" destOrd="0" parTransId="{CC64B9F9-959A-467A-A387-71E68BD221B8}" sibTransId="{B3353F41-69EB-4FF6-A6F1-903308591BC3}"/>
    <dgm:cxn modelId="{B36F870F-C2A0-40F0-B68C-EFE1329E95AA}" type="presOf" srcId="{6DB33E48-4D5C-4A1B-B8B3-71DE7E2C6596}" destId="{60C4FDE9-35B4-4F98-B74D-1C3FA3A442C0}" srcOrd="1" destOrd="0" presId="urn:microsoft.com/office/officeart/2005/8/layout/hList7"/>
    <dgm:cxn modelId="{E2C014A2-55A8-439E-9C82-5B55F366EDEC}" type="presOf" srcId="{3D685A3D-E452-40A8-9A7A-7515F1BEB4D8}" destId="{33D9BD50-231E-4E28-918D-3C0B104675CE}" srcOrd="0" destOrd="0" presId="urn:microsoft.com/office/officeart/2005/8/layout/hList7"/>
    <dgm:cxn modelId="{11C6CCCD-49FA-483A-88E0-9E97554ECCA2}" type="presOf" srcId="{6DB33E48-4D5C-4A1B-B8B3-71DE7E2C6596}" destId="{D10138AA-87D2-447D-8905-82238018DF7F}" srcOrd="0" destOrd="0" presId="urn:microsoft.com/office/officeart/2005/8/layout/hList7"/>
    <dgm:cxn modelId="{875F1648-E633-4416-B1A0-950F0A019888}" type="presParOf" srcId="{33D9BD50-231E-4E28-918D-3C0B104675CE}" destId="{479E11F3-1B44-4EB3-8B94-350A4FF05245}" srcOrd="0" destOrd="0" presId="urn:microsoft.com/office/officeart/2005/8/layout/hList7"/>
    <dgm:cxn modelId="{8BC6E8EB-120B-4FCF-BA2E-51F63A4830D5}" type="presParOf" srcId="{33D9BD50-231E-4E28-918D-3C0B104675CE}" destId="{70E59ACA-FFE8-4836-B989-1B837D75AEF5}" srcOrd="1" destOrd="0" presId="urn:microsoft.com/office/officeart/2005/8/layout/hList7"/>
    <dgm:cxn modelId="{6138434C-122C-4E03-8B61-ABF70380B810}" type="presParOf" srcId="{70E59ACA-FFE8-4836-B989-1B837D75AEF5}" destId="{2382112A-4C37-4DD5-AE10-0117222E1504}" srcOrd="0" destOrd="0" presId="urn:microsoft.com/office/officeart/2005/8/layout/hList7"/>
    <dgm:cxn modelId="{AEAF9F7C-EBFF-48BC-98B4-5767EBE5D4EA}" type="presParOf" srcId="{2382112A-4C37-4DD5-AE10-0117222E1504}" destId="{D10138AA-87D2-447D-8905-82238018DF7F}" srcOrd="0" destOrd="0" presId="urn:microsoft.com/office/officeart/2005/8/layout/hList7"/>
    <dgm:cxn modelId="{1CD8D1EA-5D74-4FE6-873F-47B6F65AAA8B}" type="presParOf" srcId="{2382112A-4C37-4DD5-AE10-0117222E1504}" destId="{60C4FDE9-35B4-4F98-B74D-1C3FA3A442C0}" srcOrd="1" destOrd="0" presId="urn:microsoft.com/office/officeart/2005/8/layout/hList7"/>
    <dgm:cxn modelId="{25543050-8635-4D76-9C55-01B4E72BE049}" type="presParOf" srcId="{2382112A-4C37-4DD5-AE10-0117222E1504}" destId="{ED2D42B6-40CB-49AF-B6DA-193F25C2FA76}" srcOrd="2" destOrd="0" presId="urn:microsoft.com/office/officeart/2005/8/layout/hList7"/>
    <dgm:cxn modelId="{9511B18E-B888-4C96-97F0-F4B9EC566482}" type="presParOf" srcId="{2382112A-4C37-4DD5-AE10-0117222E1504}" destId="{9FFFDEFF-5470-4F4C-9675-4D318B51E36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713CD-D591-40CE-BF66-32DFC6E175CB}">
      <dsp:nvSpPr>
        <dsp:cNvPr id="0" name=""/>
        <dsp:cNvSpPr/>
      </dsp:nvSpPr>
      <dsp:spPr>
        <a:xfrm>
          <a:off x="0" y="0"/>
          <a:ext cx="2210612" cy="3450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lv-LV" sz="1300" kern="1200" baseline="0" dirty="0"/>
          </a:br>
          <a:r>
            <a:rPr lang="lv-LV" sz="1300" b="1" kern="1200" baseline="0" dirty="0">
              <a:solidFill>
                <a:schemeClr val="tx1"/>
              </a:solidFill>
            </a:rPr>
            <a:t>1.</a:t>
          </a:r>
          <a:r>
            <a:rPr lang="lv-LV" sz="1400" b="1" kern="1200" baseline="0" dirty="0">
              <a:solidFill>
                <a:schemeClr val="tx1"/>
              </a:solidFill>
            </a:rPr>
            <a:t> </a:t>
          </a:r>
          <a:r>
            <a:rPr lang="lv-LV" sz="1400" kern="1200" baseline="0" dirty="0">
              <a:solidFill>
                <a:schemeClr val="tx1"/>
              </a:solidFill>
            </a:rPr>
            <a:t>Beļģijas skolas sistēma</a:t>
          </a:r>
          <a:br>
            <a:rPr lang="lv-LV" sz="1400" kern="1200" baseline="0" dirty="0">
              <a:solidFill>
                <a:schemeClr val="tx1"/>
              </a:solidFill>
            </a:rPr>
          </a:br>
          <a:r>
            <a:rPr lang="lv-LV" sz="1400" b="1" kern="1200" baseline="0" dirty="0">
              <a:solidFill>
                <a:schemeClr val="tx1"/>
              </a:solidFill>
            </a:rPr>
            <a:t>2. </a:t>
          </a:r>
          <a:r>
            <a:rPr lang="lv-LV" sz="1400" kern="1200" baseline="0" dirty="0">
              <a:solidFill>
                <a:schemeClr val="tx1"/>
              </a:solidFill>
            </a:rPr>
            <a:t>Svēta </a:t>
          </a:r>
          <a:r>
            <a:rPr lang="lv-LV" sz="1400" kern="1200" baseline="0" dirty="0" err="1">
              <a:solidFill>
                <a:schemeClr val="tx1"/>
              </a:solidFill>
            </a:rPr>
            <a:t>Bavo</a:t>
          </a:r>
          <a:r>
            <a:rPr lang="lv-LV" sz="1400" kern="1200" baseline="0" dirty="0">
              <a:solidFill>
                <a:schemeClr val="tx1"/>
              </a:solidFill>
            </a:rPr>
            <a:t> katedrāles apmeklējums</a:t>
          </a:r>
        </a:p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baseline="0" dirty="0">
              <a:solidFill>
                <a:schemeClr val="tx1"/>
              </a:solidFill>
            </a:rPr>
            <a:t>3. </a:t>
          </a:r>
          <a:r>
            <a:rPr lang="lv-LV" sz="1400" kern="1200" baseline="0" dirty="0">
              <a:solidFill>
                <a:schemeClr val="tx1"/>
              </a:solidFill>
            </a:rPr>
            <a:t>Ekskursija pa pilsētu</a:t>
          </a:r>
          <a:br>
            <a:rPr lang="lv-LV" sz="1300" kern="1200" baseline="0" dirty="0"/>
          </a:br>
          <a:endParaRPr lang="lv-LV" sz="1300" kern="1200" dirty="0"/>
        </a:p>
      </dsp:txBody>
      <dsp:txXfrm>
        <a:off x="0" y="1380354"/>
        <a:ext cx="2210612" cy="1380354"/>
      </dsp:txXfrm>
    </dsp:sp>
    <dsp:sp modelId="{1112478B-DA45-4F73-AFC8-6E9DFF3CC6D2}">
      <dsp:nvSpPr>
        <dsp:cNvPr id="0" name=""/>
        <dsp:cNvSpPr/>
      </dsp:nvSpPr>
      <dsp:spPr>
        <a:xfrm>
          <a:off x="530733" y="207053"/>
          <a:ext cx="1149145" cy="11491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884E7-BE12-4B96-98E5-42791E1AEAE9}">
      <dsp:nvSpPr>
        <dsp:cNvPr id="0" name=""/>
        <dsp:cNvSpPr/>
      </dsp:nvSpPr>
      <dsp:spPr>
        <a:xfrm>
          <a:off x="88424" y="2760709"/>
          <a:ext cx="2033763" cy="51763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6C921B-C787-4293-8EC2-CCE347B50219}">
      <dsp:nvSpPr>
        <dsp:cNvPr id="0" name=""/>
        <dsp:cNvSpPr/>
      </dsp:nvSpPr>
      <dsp:spPr>
        <a:xfrm>
          <a:off x="19682" y="1378463"/>
          <a:ext cx="226348" cy="53136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138AA-87D2-447D-8905-82238018DF7F}">
      <dsp:nvSpPr>
        <dsp:cNvPr id="0" name=""/>
        <dsp:cNvSpPr/>
      </dsp:nvSpPr>
      <dsp:spPr>
        <a:xfrm>
          <a:off x="0" y="0"/>
          <a:ext cx="2210612" cy="46011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solidFill>
                <a:schemeClr val="tx1"/>
              </a:solidFill>
            </a:rPr>
            <a:t>Skolas apmeklējums </a:t>
          </a:r>
          <a:r>
            <a:rPr lang="lv-LV" sz="2600" kern="1200" dirty="0" err="1">
              <a:solidFill>
                <a:schemeClr val="tx1"/>
              </a:solidFill>
            </a:rPr>
            <a:t>Mellē</a:t>
          </a:r>
          <a:endParaRPr lang="lv-LV" sz="2600" kern="1200" dirty="0">
            <a:solidFill>
              <a:schemeClr val="tx1"/>
            </a:solidFill>
          </a:endParaRPr>
        </a:p>
      </dsp:txBody>
      <dsp:txXfrm>
        <a:off x="0" y="1840473"/>
        <a:ext cx="2210612" cy="1840473"/>
      </dsp:txXfrm>
    </dsp:sp>
    <dsp:sp modelId="{9FFFDEFF-5470-4F4C-9675-4D318B51E361}">
      <dsp:nvSpPr>
        <dsp:cNvPr id="0" name=""/>
        <dsp:cNvSpPr/>
      </dsp:nvSpPr>
      <dsp:spPr>
        <a:xfrm>
          <a:off x="339209" y="276070"/>
          <a:ext cx="1532193" cy="15321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E11F3-1B44-4EB3-8B94-350A4FF05245}">
      <dsp:nvSpPr>
        <dsp:cNvPr id="0" name=""/>
        <dsp:cNvSpPr/>
      </dsp:nvSpPr>
      <dsp:spPr>
        <a:xfrm>
          <a:off x="88424" y="3680946"/>
          <a:ext cx="2033763" cy="69017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20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80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028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7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36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96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7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00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1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62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22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05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jp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14.png"/><Relationship Id="rId10" Type="http://schemas.openxmlformats.org/officeDocument/2006/relationships/image" Target="../media/image29.jpeg"/><Relationship Id="rId4" Type="http://schemas.openxmlformats.org/officeDocument/2006/relationships/image" Target="../media/image15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jp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jp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.jp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1.jpeg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Relationship Id="rId1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2.jpg"/><Relationship Id="rId7" Type="http://schemas.openxmlformats.org/officeDocument/2006/relationships/image" Target="../media/image17.jpeg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1.jpe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diagramLayout" Target="../diagrams/layout2.xml"/><Relationship Id="rId5" Type="http://schemas.openxmlformats.org/officeDocument/2006/relationships/image" Target="../media/image15.jpeg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jp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comments" Target="../comments/comment1.xml"/><Relationship Id="rId4" Type="http://schemas.openxmlformats.org/officeDocument/2006/relationships/image" Target="../media/image14.pn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16131" y="1571105"/>
            <a:ext cx="4987636" cy="3146723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Pieredzes apmaiņas brauciens uz Genti (Beļģija)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>
              <a:solidFill>
                <a:schemeClr val="tx1"/>
              </a:solidFill>
            </a:endParaRPr>
          </a:p>
          <a:p>
            <a:pPr algn="r"/>
            <a:r>
              <a:rPr lang="lv-LV" dirty="0">
                <a:solidFill>
                  <a:schemeClr val="tx1"/>
                </a:solidFill>
              </a:rPr>
              <a:t>09.04.-15.04.2023.</a:t>
            </a:r>
          </a:p>
        </p:txBody>
      </p:sp>
      <p:pic>
        <p:nvPicPr>
          <p:cNvPr id="1026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02" y="0"/>
            <a:ext cx="1041169" cy="87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446" y="0"/>
            <a:ext cx="1130554" cy="1034935"/>
          </a:xfrm>
          <a:prstGeom prst="rect">
            <a:avLst/>
          </a:prstGeom>
        </p:spPr>
      </p:pic>
      <p:pic>
        <p:nvPicPr>
          <p:cNvPr id="5" name="Picture 2" descr="https://lh3.googleusercontent.com/va07gnCaBCqmljQFJWrWeLzioEj7mKnVs3SNxrzTIvYBhIsgn8kQIhSilnOX3xEh9z9vrGI3JY8ASEhR3d03YlgGnuoFBPWG5MIu_YWVzWTOPCRZK-s42zXqNcp_2z4y7Z_AUj2KfRmu5V4qs4uaHP9c0UIW6WP_RGOCRPxUruxDwG5NI7sdtE8Pf08Bz68mif1lhtXMcFOgkkGTVYJ0Geni2_-ikNUGSHDGbornfcxI7OquNl0yHaT0kWCHg3bfbL7Xsh2HvcXk6dFqQBSBr6tbRZHNfZTj_QZjTSIRhd9TLwod8TpqeYZo14UFASqSnBKgFUnypOkdJeutIdo9BPgXqEsGpYo3W4j0Fln2MLbCk12cKFGFTOR6CdrS6Zn5SV3ShAu4NGHy5e-NhyGFSLfH_2n_FpNAZd1z45fYMAgR0lYkNl8pJSkdd9jiw87n24VEcAG4WFRPI3cPy5HQagGpEq2hVL5Ge6Li3-SJiifhhF6zYc0UxBKzQj2VKrs0d1idWVAnrzGi-9rkoE6MDTfp05Uz3FLmSc1CMHZgY6CJWtWgDRnM_LjTrmhLfEDRSJ4omMXafb4ywD2wLlmaNsFtVpfr0-kU2Y6qsQ6CiNWX5VVF50afH4BGf4yw-ewASkCsW1zG7B4JMZPibaC66NEh22t5P6zBdmUkLU1OruxkHToMSevXN_gWYh2ueuCKoZd1P3CzapCrnKucN_U3lX7_f28om4pPbPzmMX1dH6wVuBkjaGwZ1tA-DLs5Pl6latcWJPAs_WJXpSfDx4fD8zp79WYHxjwivJc9rxguk_2RA4tGuRoHx16zDGBTNrR1e30oJFwOBG5vt9h-Pz9gM8syk6bAe6W4j8eNvf2-CY0oqj_YM236n3wU2h87EGA3pzGjosFFUgWGQtm3eDHIg1ts945QlJHQQsEp7QMaiOcrdUohoA=w969-h96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825" y="1246909"/>
            <a:ext cx="3857106" cy="372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008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pic>
        <p:nvPicPr>
          <p:cNvPr id="6" name="Picture 4" descr="https://lh3.googleusercontent.com/-fqcnATk_dS1zA1-uF2ze7cQYTXpciMuxfb9UBAZxZ7vKTo2MWuUhWlhyxVk13ydmEEaqFsKZpO9dz1xE0m9eZq2tDAj1tERgFMPsXEH2MBIHNNkSCJ--V2Mv2NbeTT7wZOdXz-Dih1U0UElQK0r5mYd8pD_MK5XqXgYCbyUI85p3fnvCDssspoVeZxr530uWWB97PzVFIVHlqLTn3u1JJCvEVBgwyIU_HqhIM9ZQqKhwLq2QFTboQ9ef74gNwx08EraRedeI9eFdGAI2k7rgEOFzXeJ7Yre4nJ3o82cvQX24wfStVBAqb1s9bs3FuFCo1Ez7Qg-cT1_PziSziLlljgurvMTOEP17BpTLcBJBKUJP3ZQ79jauohY_Aqu5dCVyNty73QJHNuUmzhVfgf05kS5r3Jsay6UaB0GV4w78vho13KoXavSVTUaCiTavNVyJ21GpGYI0GouY4ToxMMNXD2K8-n67ddAXZNJ_TmLkFetsmo5bi-hYEPXyYcFnu8uJhUPlIsjknasu-v5wpSrnhq1ftkEJGK1CzRzxJxRC8qQOr1VsEMsudYyqSd4iZ3UpGspaX6I0GZOYUxx6dDD77o943dYJDwezxuRS4IcNUudj6RS3tBCXMse2OqTLmxp-aYVp-xTTA0OhO0TssjJkF3P0yO--8qSrJfR3NTy5VM2R_ZrSLiWroyvvVGWwzyaiVIGQ9uZqNuXrP5kMwUPJg3PEK0v5-iSzAdJ3EFioDc28WKD6n97LXRIiuKg5VyXGlAEJrwAGhVa5bluHFI77LYsCn_BGHETiRUhkF9xpWtMdIyRh4BYQZ2QExzoKturFK5SVzwDHFA0RyvnRHgSiPPqeJHhRKTC_f59fghMzSzBW4aBV7ie1HA58qRLZgDbPxB2gNsvo8aPYkodqzU1vosk4GGBKYb3qeZ4N3way53_Vto2oQ=w727-h969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07" y="1389555"/>
            <a:ext cx="1153530" cy="143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ollege Paters Jozefieten Mel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7" y="532304"/>
            <a:ext cx="92392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Virsraksts 8"/>
          <p:cNvSpPr>
            <a:spLocks noGrp="1"/>
          </p:cNvSpPr>
          <p:nvPr>
            <p:ph type="title"/>
          </p:nvPr>
        </p:nvSpPr>
        <p:spPr>
          <a:xfrm>
            <a:off x="266007" y="5169408"/>
            <a:ext cx="2038281" cy="616250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rmAutofit fontScale="90000"/>
          </a:bodyPr>
          <a:lstStyle/>
          <a:p>
            <a:r>
              <a:rPr lang="lv-LV" dirty="0"/>
              <a:t>      </a:t>
            </a:r>
            <a:r>
              <a:rPr lang="lv-LV" sz="2000" dirty="0"/>
              <a:t>2. diena</a:t>
            </a:r>
          </a:p>
        </p:txBody>
      </p:sp>
      <p:sp>
        <p:nvSpPr>
          <p:cNvPr id="10" name="Taisnstūris 9"/>
          <p:cNvSpPr/>
          <p:nvPr/>
        </p:nvSpPr>
        <p:spPr>
          <a:xfrm>
            <a:off x="198647" y="3419605"/>
            <a:ext cx="21056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/>
              <a:t>Skolas apmeklējums </a:t>
            </a:r>
            <a:r>
              <a:rPr lang="lv-LV" sz="2400" dirty="0" err="1"/>
              <a:t>Mellē</a:t>
            </a:r>
            <a:endParaRPr lang="lv-LV" sz="2400" dirty="0"/>
          </a:p>
        </p:txBody>
      </p:sp>
      <p:pic>
        <p:nvPicPr>
          <p:cNvPr id="4098" name="Picture 2" descr="https://lh3.googleusercontent.com/Kb7R8nQt_dj6rfrWl0-tIOakOHm576oxmDVckXFAQkfbN-OC4R6Euz1Y8Xi7V-L5IISK1DY2tLdLnvE-YYrkYikCMdJm_hZDDmOZraoEgyhKc3bqUXuNviwRHSW-R3AdQPqYQl2a6pizzuH74IQV_AZNpC7xeZgG662zOHpN3NmQMP1S84GwoZB0YpkeMeuKfL9ajTkn0w1xdYoJWLZSjgm30DIcS7c6oxSk4QLDq2N_vSy-HDim4c6Qtz8oOFQg3Fk-nNN9whxGtBasnhdj1zTucS83DkTTdjo5XyfXqkWegIK2oninUfa737A6eRBxRJfQ6YoA1L2K4AGitZXk0CvhmkvVRdDAIgiGAmQhFsxQdbKsTtBZgzsfFcnaCoA6Y2MIShGQwn49OSWxqo7As138NRGMWlE048qC25Ze_thQpiH7Z4PjUvL3G5lyE5manFQg1glSHujeTYMm-vlY4V8yIy2Cr1M3aHI2rE8NpjBSPTpY7JfsXD99Z9Axkkce0B6P8ULLTYxwyyPabAEghkwF0vhbsUw_9tVH9_UQrbJ1tdAAcSLGX_WzTkxnvBHqEc1MY0ZdWHDmNxXNNFkqmJ0ivFRJWVdmgUimmDEVzBO3_dc0xVRbGtH_yoJFIcPwN8wzPTk1xIgbn8MTVtUxb9ADsJqpTSwBDJlKeJadmTGIwzMLg0t6ZAIjWQqj5o4umgs9FCGMdVpQljKXs6TTqfZ_NIrELmk7Du_N59AJ9xZALuEvo1KLdF2g03IyoU28qR7IOPnwEa39fJvrJ8Jf2b7lGnlEIVr4A813KikQrvmU1fvRQIgaty5of47N-iyA_KADYbsQ2jqewJ6vse9Uxv2FjJD_mja2DtPWBLSST6dZfBkJFg4qX4CT9UJbJpqwcphk3wOYd9YWEiS0Af1Qfvom2poIbdvHSEC-gMm94jFW9aj86w=w727-h969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89" y="140228"/>
            <a:ext cx="1739482" cy="23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93455" y="2458740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1. Ēdnīca</a:t>
            </a:r>
          </a:p>
        </p:txBody>
      </p:sp>
      <p:pic>
        <p:nvPicPr>
          <p:cNvPr id="4100" name="Picture 4" descr="https://lh3.googleusercontent.com/9HZ98Ah8k3tir-7xflyguobQaGhTQm0Yz0ldKCXA_r0PZ6nN5ykdB37BaIILE7zbFJhwKbKqFP9LmI8Y50u5X1DMD5tgIljBcx-47lgp1rx72_Vbfr72wxe6gSbIXnZMTVZPCdkmtnPsrAdGqrODrU12uVemddn62rgdV5Cg5-cFZBPm4yqzFe0HaZkK1z1pgzg_tMT6mYz5-bsxPyw-lcyn5fEJqeqejXXnrme1QyHMvXUOVXCh0YbElD5HpJQBHBrkriNiWW1ZUTH2alHJlvj0crr43Kqu26d1rI66wTohBv9dYpLBbwTP7RPcQ8H4GN2EgxjUwMC1opVpvNtS4pB5X43pQNc4QmcmkEv8Xu4z837bN6DuA3zYJQSqqDUYR3nFNZ_7tV_nCRn1TLWgBKxhwP16USNBj4bnKkK-KCtZQuAHho0X93Uweb7gnVeDLfIMZRkXCAq6R_y-Jpz62KuhezP4so-NBoe581HTTH7Hr5TF7PQaTI0KyPvQVHXYusTORXat8GPXtXjuU5Fig_Po6C7QXcMzJEB1liqeLkq4tEYKEuOt6of8OtsuYWgH0bX8-I0OFEyAhVTz4Y0fBGnZPJoNqV6s7j24wvI2nfaNvLPO5wbNDTj4TTdHa1KwaERm5voSJJI6mo256o0PndW9HBiGd5-G7Tg3LMJWxhKGMmBLr-dQ3mu7quI3him24Bu4tjm2zg86CN_0-A4-CFJEjcl-g0XiaWKm4YyHCq0FHd5hcEW70MXQBs56ORqQBvHr-6hlY71s_1-8E1etwolXdOlMtojpRcUu1EDRYAnq1yvF1LZANHQDxszuiikce_kts68W1jHfKwn6bFp4Pi4kKX8OMk64BR2t1OKAdYxgRUbPn2rQZbUjLmLsuK1Q3Y4-g3HuBVsuXgptL---KwpdfsuNTdWltgXmLlU0E2hyzowWIQ=w1292-h969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755" y="261121"/>
            <a:ext cx="2699196" cy="16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114768" y="1924147"/>
            <a:ext cx="127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Robotika</a:t>
            </a:r>
          </a:p>
        </p:txBody>
      </p:sp>
      <p:pic>
        <p:nvPicPr>
          <p:cNvPr id="4102" name="Picture 6" descr="https://lh3.googleusercontent.com/yvHXRHIOm9JtPkQcaMcIwyMX6qNbD1Db3TqPCbCMTE8VnPOFGL_s3SjCSGjMHQY6X8Jb6X1qlZnDoS1LwuvtKR_r5CQm9nx5FXMi14j1hHuJ1P5V36vw4Zz24pO0l7uqf0PP0zuXh16JB-DbUeb_rhekl6HbZ-1Fxtk2Akw-KRX1s6ezM7lbdNsGnJgaJ6UHR3tFNBkhCzFbymVD7sjkHz4CZTO5dW1DPKoGUX_x1EMAApOlxxPAhYt1ug9LzXtY6V-FQnzIr3aFH5VCpkVPnBLoA-xNzyaIubWmOW1C96VwnwS4WBJo5cz2dvKhY-tJAl_L5QpS07T7In-PaWQ_mmOr5sKz5CG5hEK09T9yn4sKuMh9-baMC-ZonuiVgSBBeQaGAuK0bZ9HsykZofMYxNn89QusWHDYi885hbaRld-QzokuLwPYyjUOUDY3UTP9LNxBg2lJv4D6412V4w3DgkzXMTzZATmzWDLmkgSjWxi3bkH9A13eWNRavgMIBzKO4vDqS7ieSZKeT5kgleuPAQabl45gKjxZqCFqmmDeCjQz8pNqwcFiYp6dfaqYPC4npo38Oc2rcrgGE_p_udNU1P9OxtFVT6NKKknekLvp7MjAVFQYgJ1d9a4Slf3XZ6Swk_HSjrn-Mio86WHfpy5c0e4Cf2ZwH8qm5L73WUZZ1hMopX9aAytSZGw3ZQlLto_Yg0kdG-DTMWHzxv-f-iT1cCNkH2Hxi6KH5tCci_T7FLYs-6Dzap8GeivwCPwxjL13U-r2Z61xxLKJcdD_AiUNGNsySLUodZXyBVC8zex-9G6ADj1I_GGA56aEFAUzZr5qcBhPILMhIpn7IjjBVNsPOoKDEM8Dw_EfZnPlqC4qqxs929S0r2UiY95JBp2fdHSd7nvlzOOUaqT61F5Wgtc5ms5hx6s_sm_ccbAnqA3kgQQYzuEW0A=w727-h969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247" y="2042862"/>
            <a:ext cx="1928553" cy="257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479780" y="4768023"/>
            <a:ext cx="2096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3. Istaba individuālajām tikšanām skolotāja ar skolēnu</a:t>
            </a:r>
          </a:p>
        </p:txBody>
      </p:sp>
      <p:pic>
        <p:nvPicPr>
          <p:cNvPr id="4104" name="Picture 8" descr="https://lh3.googleusercontent.com/PskOiozuvUUo1O-5h1CU-nWAR95AyuLKBs0_LBhA5m5T5JfhxsnZQBqeWnYTuuHDyoNBr4GuXWPUqGdvq9uLEKGpdqi6ovkW25t4XYht5W_DwOlId64t8P2yOORHBy2cSTFJDNnMVtb5dr7vQHCOHiN9b6w4SYE2JfPAtbekL_kIAcRGQGXHbpyt4R028yx5UK9UAWKa1NtS7IXAuz7IFh18oIWhG2mwaQtanXp5uNJzPhAY706WBFSdt6SoGcb1vcz9cRDlo7xN71ReevEQHBxBJShtGcTZDGug3NtDRDRPQgR14KoxSUmGDi-nvIJUw1gGrWYU9JS4JuSdUh2n2zZUFMGv65yUHPb3pczVfn_SgEKG3QZxtasnusdfRAfq_oDojrbDhmZ-vL0pxFUinJ7LxM6C_q19kTNiR6gESjLY7JAmuh52NOXSvW57iyFSmVa5NHfVaJM649ra7EruAGMBUk7BO_F252_jjU9xLYBvVOE2JotU_u_tD_H7gBwTxxFSP8leCuZfTRqZyZrIBhWEYtdEoUZO2L04Zk7wv_eH0d2ZELYRZKPa9GklDepkmrRLdt9WYg51RM40lG3WJ0z7v6CcvJZI0yS_BwV5GdJwUqUlqQH7pvpm3PV0Ip-cJrYvBKEop3b-wiSXtCaXXNCM_zaXXJx68G0oRpMvVEd8g-D3IOpzkPMN-wzw0tgBJLoBPtx9u1T3sV2oKWYTHgzpswFnJ505ZVqCUE_67jBMIu6UmamMorqc-Z7i2hemsqlhzZtymGIR4Fksz5ijD31sbJkwi4iYpRzDvYHuYCVp7rFXUE87tOsoJBsCX6gxqboSy0OQL6rlP8YgdXYvQZuSOGCs71qR3ZtzAtFnL_3d7mO748qCeqEO0c9MSY3GEYjyjgfYI7mwNikeMudf-zkA8YQ8A8PS1oCtfJqKn6V5dKjKAA=w727-h969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431" y="2194395"/>
            <a:ext cx="1838447" cy="24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83499" y="4620878"/>
            <a:ext cx="19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4. Skolotāju istaba</a:t>
            </a:r>
          </a:p>
        </p:txBody>
      </p:sp>
      <p:pic>
        <p:nvPicPr>
          <p:cNvPr id="4106" name="Picture 10" descr="https://lh3.googleusercontent.com/0LvFzwQBzd36QU9vMJm5_F_vmUQYFFJf2GGIZA_CPsHSirOLA3ZOpVWA0Hivr9K-uoDI1bqsQ67GrmAZT9ZLmXYla-LehQJKHVWwZZ4uNA9P64HAnol3fXov4mAUW0fF4tnh6XJaIxl1ac5HvdNNW3hcOsBn34e56_X4vVIODRE7gMEvfjrDxiJ4Th8QKhTuWcjpygvlHOjs-NChpfOuFKgV-Qg2ji3M4b2h0pWO4ZA9LGXK5ypw9dV197C3qR7e6C_931KZQYHB1THt2fYtPYLs90EYAtLNQ223BueaNNog3oeMj55E2nstavwTxg7iJZ9nDHCLek39JIDJfx-2I2f3MtknpW7gip--Szatf-g2vH_ktwLi1D-ODVdJcptJ54vPe4m--HdSx_1sfwN6HMSL7zO3agjQcVtpO1iD3Inasb8sJZR-Up7helV-Lnheim68DhJYqjIJ7-3MmTjjR1tmVS1akPEi6MKrnDhZBTRnO66aBwv9GstirnGWwFXsZw2khDDnRgy6fzAu1X5GUZHWT9-tHHgVs4uaf8hTagfy5KqMNGsxAoEZ92TLoC0MJjr0nE8_c7CuLH0tBAUCV5IPOCTNVfSOcqTcmCUtR9aeeG2gVqnHFHcWZHWp6qoYN0p-hpNY5Cftx3Eyo8l7v9dlXQ2EZRAyqivT_WckZhSojGsjttxfyrpy4fY-EQQVsZDYj_Hw5trzEyIP5Ms_uOVT6PhuK19xpJU3syHrjCcNIAX1IND7968iL-3JdMvu214pW2P-PHZ3KA7u0tPWflMZUzeAl0jqDomp58RFegNMrffsAsjjus0-Hs8Du9ki3WeUbuvrdTefINudcZ1IWT-BU5XOpHdBttRd9mtjWT8aFisFrLq0nRWc8mye9TEWSynPt_dpJ0UkL0F8oTkoyqQ8V4wdS34UqHNtRzFiDbdwo4gAgg=w727-h969-s-no?authuser=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944" y="2828072"/>
            <a:ext cx="1835364" cy="244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996869" y="5230985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5. Baseins</a:t>
            </a:r>
          </a:p>
        </p:txBody>
      </p:sp>
      <p:pic>
        <p:nvPicPr>
          <p:cNvPr id="4108" name="Picture 12" descr="https://lh3.googleusercontent.com/hZQZbR_WT5zTNRCQo35ETPX8AB8vTcyuVuPJOWg1jQxTHPMGGiA7pzKBwu7k02PaIJHaeCPsLQ2zMNJ7d0XkFibvWrW2NoTprdYp6W7gkD1hJCZqgmFFR9uqktoBYJg92x9DbsUppuT7TkI_8IJVPUh_1GrsRNBv9ynmawclkz0Oeck5VwGDQ4roZdWDB44U7LGyVcBApNfHI2kq92TsdtnZe-rL469uQbSINoQQ1PzE06BPHZ-EiOPEErjlOSBxRGdrYVX0cElrE8X-bj0oc3rd7Ok7VtGu0Q1Or-jk456y2sRJx9r9L1V0bCtv81nn18blccc1dKqnKK5cw7AIeVlItNGxOKJ7-MM6lGeSKRsn4E8d4dHLmy7zyTllpGwmdeIG00n7zDdB3dnzuwwsYs0sAPJ7vLUfs4uUAFkHOO-8yKaGNDM7QmhP1Q2d7i_BSanP7eSOrzVhRUMmVeYQdCbzkp552MpmbNN7y5GBBLkMVKWYmIMUQ13C-QLz-NvWNPNrcAvPw3JP4LPUZ3mpKi6VbCTDVXYvigoG9TovgcaTLcjj2vFKYXncOgD91QVuPMqlaT9eJO3crTow5Yon6Mr3rbnGSeNVAyit8VT2BPFo6AgG9SSsXsmcccYOqEQGZUIIXl33tV9Bxd1JK4YxjBRQ6nROUCGPD6o912PGjsiZ5vSXdd-1MpK-mUAbh7CACjqktGYzlwC56_eB7eEmxsXz7UQ-luPXOGCf8N7q40-EsfUjCcC8oNveG8EeNokasoz0jPKTWi6SsQVOjvC3Ry5Geafu_OyKrF2PZ5_YuPLykt5KXO4mhWEl55039fbI8z8Lho8uODc0H8nPF4rPM6mvXdaFjf8q1YNjAZJqot_46bs0RJML3dl6JBeQmMAGPRe6jSflZqAqcVm--gH1bqcfKv5GBsKtpw2dcU5kEQC98RSYOw=w727-h969-s-no?authuser=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432" y="4962214"/>
            <a:ext cx="1541894" cy="130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458571" y="6268621"/>
            <a:ext cx="1917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6. Istaba internātā</a:t>
            </a:r>
          </a:p>
        </p:txBody>
      </p:sp>
    </p:spTree>
    <p:extLst>
      <p:ext uri="{BB962C8B-B14F-4D97-AF65-F5344CB8AC3E}">
        <p14:creationId xmlns:p14="http://schemas.microsoft.com/office/powerpoint/2010/main" val="966995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139813" y="5303521"/>
            <a:ext cx="2237627" cy="573578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Autofit/>
          </a:bodyPr>
          <a:lstStyle/>
          <a:p>
            <a:pPr algn="ctr"/>
            <a:r>
              <a:rPr lang="lv-LV" sz="1800" dirty="0"/>
              <a:t>3. diena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9546" y="2181650"/>
            <a:ext cx="223762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Ekskursija uz Brigi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lv-LV" sz="1600" dirty="0"/>
              <a:t>Ekskursija pa pilsētu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lv-LV" sz="1600" dirty="0"/>
              <a:t>Alus darītavas apmeklējums</a:t>
            </a:r>
          </a:p>
          <a:p>
            <a:pPr marL="514350" indent="-514350" algn="just">
              <a:buFont typeface="+mj-lt"/>
              <a:buAutoNum type="arabicPeriod"/>
            </a:pPr>
            <a:endParaRPr lang="lv-LV" sz="1600" dirty="0"/>
          </a:p>
          <a:p>
            <a:pPr algn="ctr"/>
            <a:endParaRPr lang="lv-LV" sz="2800" dirty="0"/>
          </a:p>
        </p:txBody>
      </p:sp>
      <p:pic>
        <p:nvPicPr>
          <p:cNvPr id="5122" name="Picture 2" descr="Bri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5" y="1032636"/>
            <a:ext cx="1371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lh3.googleusercontent.com/VctvuZqlGkL6rV9s9XDiXW5N4xxPEup5ST49BS9zMC707n8d8-8zmK13VhSPKALyN9fNVY1Q32RyVWtXIMRpv0iaNDywUL0Z8fch26DZNFd6cyqunP347UEvORuUEtclz32fSEsYkUpFqZ4fw5KIX55ptYqKGL84Jr6HwM2CVZbMujIIgBswBz3UT_2G7ucYCtSLLDyLGsd1ismOrejq9XEcnh4gJCXnkF01ybP8tZUSiG_BBWl0ye4srMTGEIK3OXn3OGO0G5Ker4UUYmgowLp5vPt-NZtVu7LUvUdOJnQFeXZx01NDw_vZk7G0mhbIhif9m_ux-g0tfBjx_zpIqXihkUFRJRiZJDXoiDiND3LYxCUBg052NNVl8KUSTdwH9sKjER2zz3ez5MEovFcSNwYfyQujUrPwGeHt20kEJ2U0v1eTJuJG55DtKqNHcebUN1-wCKiyRFo044XZc3EYGedegJLe2gX6eK2FLLHx09rohbb1NegeTRWJK3eJOvU3fnwBef5n47Od7ia56y7uUbpJi1tdMNuHLpaTMAsEKwHbFNwuMvWcMlENTyaYDY3VghQQWEmf4Mf-nRgooy6L9A7BCz-gFvic9wLigoLnCvHsOzQJQlh-0XUK_iUecYlfEuAuh8pyJqNnUS6_0UMB0DYNseSW0FPbLtzLSZKbr_OGXXdrTiZiDit9lL4pKu2bLd6E0JArdxsn0WsK1KeC46ldtr_oqli2uWtwT7nBGJLuRumVn5JGd9XwjKLBghn-8CqYWZI90kJj-v01iIPXwZ6r4JX4eenjKfSHqHbb0s5ZSqqKeWy9JSPO7E60hPLYMnXzhWPyewjkN7hI7Kcrv9lYM89VY73wg2-bWaq_111ybF5aXLB8il-3ZWTjpzxx2BUe8Q5B9U_Y9Ou59xuruyssegMatQG1WSpo_83wHpcoEGukVA=w726-h968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424" y="132081"/>
            <a:ext cx="1757172" cy="234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lh3.googleusercontent.com/IYvA4Y19bzDYZb9GMuNkAzCryTI4cQPXCl-vd7tIUGELxJhpEto_XXVFQEvmMEYvObwgTBWZ33EI6Ic2soCWpnsaGDVYEcWYx2a-HPgiWzSOMASlduSG4gwEcV3OiRr-QM_MWKBf6iDvA000-Rl9oScoW5ORB4rtft-JC-v99YO_lbQ5du-D-wfCEJ5IntwHpguCWT5p-bCBTB0QnlpSUflFlYJkJoc7YKaf9Zhch_v_I3NuGFZXqxa3QMCLE1rskuRsyIX7wB0AerJBJZ4dHAa1-lsRxQH7RZhm9xjUE7VbJuBHIdwRmjyAHiB5mTmEUx8O-3RmUNaIu_KUZ5RpRRJvyOhOf54_eW-zCgpbSYpi4vVbtxqIJGmkUqwn_4KjPDorAL6Hk3tk4eaB5HJ9K4P9q5wdtku24RNUFsvRoYtR-5mvR44z75xmrFrdqFNQ4hQNqlXVDcZJtHwyQqMhCOYF8zT25yHpRZ6pcN3f3W3G_1-IhUsGuS7zGTqu3oFNIWZx0xV46fWP_gdTgUXKUWC17hoMv38HB_cPJYTXH5Jatipm_os0iEF942F5AC8rsYRb2qRzFqmWMUw1PPD2cgIJ49_DJr2lyHC2eNzLrqRMpJcfhrdu2Rt7z1axSxs5amP6OlQfPMThPYY1QsBuDpwXNd-FozyfS5tfK8xEI8EHfV3lXW17gNWO52Rgi_aBbjlSv4dgfK9om6KjGY11R7pSCXOAc6Fl9wdWOIp3la8fFIT-3ETRsZnh6Bw7GSdb8PC3twX5FCJBexOQ7xl3_9N4ki5zAOI6GxqdEkZGk2IHAwCQQLZmLnBQOBoWcTM6uD8IxuZ5ecPvbWaKD7XrqFTt5fdGqvIBm-gsR5pWHaHsj0hBPmVuGmBkhEfv3PnPx_E0pri9IQ1QotfkUR4NT3JPWJbUfGt1qIdabAS8buvrSB2toQ=w726-h968-s-no?authuser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52" y="66905"/>
            <a:ext cx="1607971" cy="21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lh3.googleusercontent.com/Je-TzgjKTmQyVcNgzknx1eQZ5FSGQfwf5aZjx-tHe_So55_th2El034puGHUd4hER20LqEHJ2XeoNZRqFFFxgAJ5pz8UwwlUEMr5OJqDlrvHXvQ9oXzeh1FxMrdftl-GFY1ZR0fgYxIQ-yjE-9PtEaOd9bxrf_UwGy_putI5iaaukIeW9ywqTwiBp8iiKGCkxyM2xRNfskHK-rWMoUA2ozxxi-5ng5IzAlDDpA3VZtmyJ2mf5RtKh4dGeGcJH2uZenZvBgySHY22bLAny-BOi2zRzEm1rorKw7w_de9kkJrtu6dAgo112P84bbGGt0jX6VMp-T55Tbsjsh0EJEvjlJksMISkHYWgqNtwN732GRQHb3HnR-Xb6JhqY9vOoSrtKforJ-wqb7hJHfEh4t3P6ncaIEa1IZ9UqH6nJbHI0c0NQqyKD3qxkKteWQjQFJ0iCaRQjnj5296W0x87K7-RioCCynnBE1nzcUF22TrHsKf5s4hWn6AsLGYvAN5pJC4BhPWtd1s4oAEVX2iLw5hyGMSAyBbuA9VFOJL2-mc0Zpcv1siXO4yIqRZf2zuJowHGRw38PywLOKaPlqAn0I90hxZvNdop5d5wiBm1rFpxqtBFQTpHxd8KO3dKR87Vj0NOdtnZPI9d4lTfziC_m6Vdc-8WYwh3ac2P6rk2sl8H5g_GMzBIRx3fC_W_ms0w2wg6BQZ3XeYcKq2Y5pQ1mhaVobwZ9PN2eK8DcX5jcOH7AwsLRzh6lm8Tx84Rx9hpfZwMtLlJznguKznp4xZnRJTsXtwSw3L5alMO83ebMUTMEnqGGwlW8X-3onR2CXBbYMmDGIGhbKXbj9OWO5ccsEzcg4wX0yVQ7nTD415i3U9LCiW0fTRXvSb3Q_QIxx9uw9w9ZRf8xjo1VctfxhlyiS6NUPey0g4K2Bb0jb45DDqhV-CfkiY_Ug=w726-h968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80" y="59644"/>
            <a:ext cx="1570482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lh3.googleusercontent.com/mP7i3reBhc7HVqQ1OT2vLIoBvPYAFsKwtg_6bd4tYIzBRJ8eOcfAwFnnWlFtqPRY-bgIs7jr4ya3h972JN1FXTNpbJx1PBjwkEg1BX3HDSSpABuuff2ICAjZ6Rf5BR9t8OCAOo3rPgN4vKseBRwRayKzI7sXjvANiFtUd4PaBQw6B_iIiSCYKFX0hrZKXyJNn66lxrpB7JtTGBk82buRzrUS0IDfmhV32mjFNjHm5P1iexZVInT65G874rejDCxvc2jAexmleThCF2gdpw1kJwjsD1tj_xErQ9J1Y7oFueX_K_DuJfbjT_RlGVif4FkU0HNCHTswcRcN8_BDcM2eDZ1_I2cHtIl0G9D16n4VivJ-dnWtr0heTE4zEsd70ZU4iMN8InqhjIJIdXlgtf0pvRFynueVnPFr5TaEqaIc1KEO7JDcZbkmlP3YibWVG6NPvuGrPGutTSNh0YGsQguHGJpgarxIDpce9FVz6v3Jke3Q5sQdrBCHKZlDx6nEK0uiBKetDAz6Mlt65WWKBUE9RyZgdDHs8NF7_WFXPIR6wgwaDIuYp9EcYB9kTGkYk2SMxhdteOm_XNtfjtEqYr6RRvcbZ_ZtfN3Iqucq-aKxiIzeXw2cYQFQEBRoveKD2Vmy0shZIj8_m4hHviUvl15KAMCq93uAzuOg9lPD3txPtCx4IglaNGiW1b3jSqQIBhCDEPxywVQKfyVBf3eGTzRl77fP-PA_8uCQ7QjZ2p6sfubZzBOE09RzOTfhg3gDQnMv8uMmdg95utXfcdaVMS1pfxaE-eescVX0Rp47iWY7UO17AHxHgMODivnoubhj-1cr6YmoYHXYoTe77xEy_BFL_VwTx2UEBVGlG8ULys8s2dbqXnyfDZZvnQUlPOcwXPwOGFT3DGR7yd4Cs2p2zO-RxlFDXEcBaNVk5lkdh61cXA6_RbZ1BQ=w726-h968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078" y="2677487"/>
            <a:ext cx="1748155" cy="23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lh3.googleusercontent.com/QvPPEvCG3htUsB-3xmBxWR6qo7NrKDqAnbYc_kYO8d1lVIiDa2tpIavhd0nC6JhMb_WWFFtq-t9fBCO6ypfqM9FIJpVu6bC284HggbrNERJ0krj054EBwxcTRYa0Nu1c1HIrfv8Xox5mdwurKDTmbUnfDFS_at2d7Ho-oGEz1ecK4gKGwQ6VcmjIbgeOjghAam_EY213MkNtvwEKaAf-FXmD2y3_FhJflmys2QZfGoJcWAgOLep6ALHZbN_ouC5QAmjudr7x6-JYWLruVNhleSjb-V8eOwChdnk4cUNjiHblnTlvh2_uODvkDAVvy5ENY-y5gHZhqkXEY141UzDD3pDcOanSQJTNZCePrYv4b9D7WK5BEyBbUdDuqRv0i4K_a78PUbHhcnskzC9EF-ZPr9p5ixOVON5n7rd9FbIvf_lnKEgtXBr_4wY2QgT5kcdyLZ0Fai8ia8DXZxxfaWWGJSVwXAljzcR_VnHS33ClbmFf0vLmFYDUKwGHd7RBum_-F1TuEiyr66M2NyDrisLS6bYnDcXmbr9b9b_hDuZ4eMrDxRpmKhqxnUAroOLlQUBazdJe7F09ZDQU4CG1Q1MdK7JTIDSBjFmOzjVftnfIGR27ENqoNBabR8wGC0bL8NA8zLKcNqQYIocS80IxUy5C7qtYcjsqJsGKC97-j1ihQ7BgzSqpfV0bNY9fCvFUEQR3C4RAMrrvwVH8ZnI-u77GwQxzjb1YzvZv59UnguaayV2SuoszUQk1HToTttEP7jrHxoIFcf1JxZkJ2OfXHpCUepSo33lcybLdiOUM3Mu-Pf5jbrRJt0vqAumZoQNnc9V-8WwpM99xmAtH5aEOmLPjan4Z8QJdb0JxVZ0d6S9winPiJu7S0QqTMhd-UrRoborVumUVbHx5ZAHgDxuIoK-heGxY9RivTEz-pIVu6Mu4DTnL3eV7Ug=w960-h720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428" y="2234716"/>
            <a:ext cx="2511681" cy="188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lh3.googleusercontent.com/QKOIvGrLnaGUCTahOJidsqNX2g_hfry4WLozhElnrMcy3V4Hzr2TN6KrnW4HBEJh1KrTa-Vw4VXvTpo3mzvA1nH6tzv_7evP9jwXh-kXKWsFLs4CjVxethQz8PwLjWKidGVLhgbsw9FGikhL44_eRyPDNptwnaKJ34U8B33zOIiw-wwiTCdywuLWjCPFj3S4vuuz1b6atVPnE_DgVaKNsO1n9CQK-_6H67TaTtb0yo39YQGRb8olC5Io9yo3ElpFFJO2TDJoTQGbFaEGJNlYlpAoXmXtRMqkr6PIX6tSylqZrcTZ77sXbPgQZ267-1QjMRxdYU8MUA7rsvkbB8sbp1e5csQaX1gZZKzsSnGWIZnOM2Ie2FuEMBsOilKNPCWpuMhfQbDKYJCQvIxZLfzr6yaGokH5Sl5kGCjRgfCdxAWX2Hp6I4KV6PLQCSbiAr6h-tpdww5uA1pRIWWgTEmBByqmj4Ath-gOWAQZgTkAuahU2_u7LI83VKtztRfAILAb_Mpnnu2uNtJd2g620VG-ivJMXy3MlvOaO6-3Af8a_UqCoRrRXC0EMqF3Z18pCTdAUo1Y2leXmQiF-85EpNOXOOJ3FqJuBLU1e3hkAaEOATUiK1PoyTmvo_D_5RwJocJlaTKDq1_55Dc8sbuLql3lQRRw7PVBpH_BaKAp8vLW886BJTnQaNjTboKde7MQeQCz_seaqUNi6xBgiMFO1bcIL85EuEK-FZLGnqOfs8OQkusTpDa5VfaUbg_wpB97U1AiybkrRshNSn4KiSpy_vK3nSiO5ZvP-XOHm08OXBaOfbuwOPFsp0t47KEmyE3nZHnIHujeJx28ES5GbBl1VEzHQyqMYayZmr2tpzonsvlv3HiBYF2isffC7ETYVECYs5xbESJbn8itcAZDs0YEo-gAGKqwZtVj1AcTL08pz0e1N437QkH0vw=w726-h968-s-no?authuser=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191" y="2474977"/>
            <a:ext cx="2016237" cy="268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s://lh3.googleusercontent.com/ODXP1UjzqAX02bBaiuGexkkiSSJfMUnwH48hbKUMQGx0d8KFtU9SB-ATo6jXkPf_TP6Jx44VGavGjlOVbXNd3so7Va4atz1re13fUxkkPx_DIhsW8afJKITxJAlDD3bDKVZVaoFdK_b2eaK7lwe9UIrfBgi5UggP0UcvKP_pPG2LdSfsWRkf58PM8FblVfKT13ua9RcMdXU2hl8mIVH__-UvUzy0AqvI-I2j4na0un00j4k4UiT17z2gJF7uyp9GGKWbENDfdO5PpGvvEbwJU-L4NUJlS8TT62F2OOwEF3JOkeqfR0DIcTVlqWuGzTCQ9JsL7KOc7OscvcWXALyPoOQbXff5RWL8rhYUUmdasc3sR2j9HdCToCiktJxrLjI6Yiz0TXOnTtxIGZ0Eh8NMX8KKzp_S27Edt5nHt-JFqRg6_3mu_QssLMYcFt6F_GOp4UQbIhwwroHDSu1VeCaPwzcpP1eG6xqsDERqhxXKtABTkViJo0z6R-5KJdbggWko81n2pCEwY5ic--8wjerx_iIN3sr7iXfvOVYo17tzHcNaEcyJ113Kr5UrTGHUyXUJXAILGAqoPBeSNRB7kM_jkWd26RJg4Ptz5JwcbGyWTn049vu9G9-bJnbPufXUvfDCNrQB4sOsCTy8pEUYSwEJ1eJflq1yFcXwUuL28gFqdsFpSXKTSYIk9mRsbl0GGokWV6gFmmEHAaaEx_13nD1TUtTNPTY4q1J29BJgFiRtuEnlsmj8WtcbkXIpOep2dxVwejxs7EE1IpoZK91KAKei0vi9OfKHBTUJyt50z7StT1QzYXC934Zom839BKrcib4L_cwf8OsJiyySwHHB7oA3EfCh6A4XtTrFHwhyn9AAGHZ4tHL0EOTfMmBfnRioNjmUXrxvi3swYrr-0MR8RLIGNwU-W0NMFIjCpjG-q4x4fWZtOEvoEg=w960-h720-s-no?authuser=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548" y="4295585"/>
            <a:ext cx="2504614" cy="190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97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207264" y="5181600"/>
            <a:ext cx="2353056" cy="628765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Autofit/>
          </a:bodyPr>
          <a:lstStyle/>
          <a:p>
            <a:pPr algn="ctr"/>
            <a:r>
              <a:rPr lang="lv-LV" sz="1800" dirty="0"/>
              <a:t>4. diena</a:t>
            </a:r>
          </a:p>
        </p:txBody>
      </p:sp>
      <p:pic>
        <p:nvPicPr>
          <p:cNvPr id="6146" name="Picture 2" descr="https://lh3.googleusercontent.com/LhDndb8Q3D6t62j4J5_AojnCU2Vw66AyffoqO6ReVI2guCZshDSg93zGN1vsGziKb3fqo7hynrR7V0TlgwyudY-cN-ZshSB1Hb34WAfMdDWztd5_uzGij2tiJmuMT0lL-TpYIdzrlodydvRTIBN6oYbfeAh2qto8G14r1jJP3vY1R2Lfal_jkHyNzwzuPv9VhUoKgkkeTEWfHPHVGuj-26uIz3ErhavbR7GP8u4y3v1m76sBBoDyYPU9BEe_bQ_nVhqvP_eJuDA3qTiyB8Abc7JssFBI99AsZfYNTqk94zo3nEhOL1Oiaaey8LHW4gK2bqqArn_xatFq1pEexVZavmGx3m9QOJjfN__4AanZvpgoYkd3aOYGxYivOukIPLMksiw3hX4h-Tia7E6sarPb2Mh8cwGMg3ItZ_yKes5VwhKGu_MBzMn6d7Aun5-DMWiXH3k7vdgW859Zm3WpbEf5h4rdB1n6X0TyciFnt7iDetMiZ7CxeX5khDXrd2ioG0kfT7oevVTw1pcKr_jRexsgAoJfmqSQpheReLrSR86i8_lUgNEKic0bjbFWCQjFJZBz-DCQ2mmISA3lDFioV0pnCq3rBjRXxOvkFt0-SSel9Qh0bJdtE4T9HRLxOsLOMVJy01Y_7soS0mPGXItIQ45oXir1SgD99b1Ib_ZAP7kmd03ZB3NIv7vxsWxxHWVKxuxl7v7ZjEVx_8R-3nWBElmgeFlevJw2YdMBmNhKjhIjZ1TyojBWnM5MkDjntIQv728m4P5BHGzbi5-CnAALyCGY7hA7i1wElVJlHKzui7CSsUYR-4XNQ55B78Du1_j0Bp42ilhtzMa3YX6T8rpkIuR44A4--4w68h3Dbpk3IXOvnV7FbyWl9UrD_Hrrgf8ezjv5szZQ5KZng3R856GITjb-Br_JVxCjvq7csmBW49vNxcuVyWh3rw=w960-h720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00" y="942983"/>
            <a:ext cx="1819402" cy="136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7264" y="2926080"/>
            <a:ext cx="213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Beļģijas šokolādes konfekšu ražošanas procesā dalība</a:t>
            </a:r>
          </a:p>
        </p:txBody>
      </p:sp>
      <p:pic>
        <p:nvPicPr>
          <p:cNvPr id="6150" name="Picture 6" descr="https://lh3.googleusercontent.com/XoPXNmzJuM50eAkidXQyPiQtn-W7pBF4aJczE5JxCJXX2gWqe17IPVDFLPkmRHcU-ePx6MLXTjiGJByBG4gyHfeYJguyZCk2y4u6UeBAv2nKagH9FguRKdaxoL_9MgyNwQI3f30R6CUNak5uN2KRoslvD-XmN82sgsZl776Bh4jmmutvHMc203c0EJjSZu2xJPT-cb1SVO5hhVZWO2HC34_joE7h7K6k5XfMFeUIOr5qvt3TfdzHxJzw5XPn4hPVFCrtnxIs_iRUQInguvH_uJAflRslW7hNCFdp4FRmEThNnnIbJDsyl9SZTMGBlqI0WGOiaeSDTJ1o5ERBgkRrsEEvpbInDhtUK3sK0LzX5hbAbl9CKAO1mvlMid8BHTP2PtWXXadr2jaS95ZqFn9LycxxQcmQMBvJ8iITPMnx43S8RyPfugyWWu0cS_OGY6wvNJdquWDOamUVMLRLv-A5zE33yLSThi3MZjo1Fb6BED2KFFOFl3uHEC3jGsL1GdJFsctBKRHWhfBz3NZFpJimr1phYbPLgCftW7p8SxHKoYELjj5Xk8jEpFD9y6pY78nr7Q3L-QQ3RNMw3HYeKssOU9TrPIUjL95S1Z95_4L6YKkYl_xNo8BJ9drHuVls9Y47ag2N1TQ8NQDISOnXH5EfKZhzcUDlxiJ6-ReSYXDU-bGbd7gnRQEVQHQNC6wK8XFw7xkh5TwzR7bR2aEdFyAV-3GiHBVvB6YAgzynvDahgHCIFuwEEvR4n7eU05zRy1AW2dtkotuyrzrMh1aGASv7agD0UO-b9ok2D5Hnv7dSdBuX7zdJ_YxmvixD29zCPD5Aazow9EkRaDbLPVmPmdGJly_YzdQGAeTAVsy_Fl41TC8agjugXCm0R3eBVZFhciq9wMvvw-8iYM2N56tuPQoR9B3obxEf4skXFil7p9RPeWTaAGOS4g=w726-h968-s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000" y="120604"/>
            <a:ext cx="1479042" cy="197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lh3.googleusercontent.com/b_e7Y-zoO9fzaSxKC6W1iZZVXcAYOsrKR2ef9g77ulDGrWvPCdK5anIgpWfH-iJQNUEBxUA1qzlBVLJejlgtE_J4rCE-7_ACVzIXNmlNacxGIhUhAEtZXBQxJgPZWW1iNmrazmcqMyIpJnJP_dXu25dnmOdfifCZzmyqQcTS1lwiUh8NdptXIuTAREGBtIjBoatM7RUZsB07p8-hq0AB96Ucl2gXePFJjHlonvPmrA6JFv0L0UT_vlKuh3PIcppOTOasE3SKxJxBMU5VFF3UQv-KZV6o1H4ykau4ZqZbfv3K8kZdJb3FngaTZl-RQzgNg64rRPp7areWq6PyjHp1ms42trm2UOBTyS-KHkAjtiaRYgz3Cr4tuA3z01hyPU1DXITHQTGylqdQVzxezaBcuAz-pYgFu4q-TA15TFfcBXAKNIpHpAHg_fTpwfPhPt9tdVOsN3dGRYkgActyqpnJxubYG6L_cI1XiDpRlsUjVeAcTjQqk3S6bimvE4Boe8ddV448jqc9VP8sA6X2nms5piRCRkwi4mMu-OoAVGHzRm3UyvwbZZAE74PxhL5z8biv9_Z_C8SJwGE3Niuz6hNcptm4AcUXNXW8F5rhWwQDnAz-aBm8zsP4uOubli23k9KsOiN2mr2Hzi-xbY3e9_yhcSYw4CWpVzMeR5asBwHUT5JKV2DdwMNdkWUBNYrcBrk8r-a6DzMpQ7nfIl_PRkk1_3E4X2p3yFp92dO4gOYAYbu9G4v2ilIlb2R5m47QP8Xj6yrIi9g_2xaiIfhldGzyDqPEFWFU91azFKTE0vLzF5JaIieiv-9BkRebMFxI9eiDDCYuCimx0dIFTgywe1E6xKloTAMT-oIvCEOgxDNKhuttha-CEw1r3A262UMXYhiLkdBnsX1k901i7ciuLPmZ5tld7_wCbIlD3BU2RdFaS4zgj6O-SA=w726-h968-s-no?authuser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469" y="2548844"/>
            <a:ext cx="1821180" cy="228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lh3.googleusercontent.com/k3qMiTx3z9GWY2LIUCCmsbG1AurYmPvrecKVPFJLpfjJGw7psqxao_DydbOrMUYJQwhMOq4gK4TtlSQG5GPds_HV6Uo1BTvo-hqD3DULmuLav4ykQ8eAp6yDDdZCEpynp3jW5wh3fFMHPxeoHAnGBqlX0UXKkklt7_Aj0D-w9gDY4R5aBG5WEL8uIUXl_jsjhgSWkwIFhElz34cIps95-4LjvqdKcPQY3J2egg6ojKlTnCPcP9yQ0pIQW_qIuC84ZRLUBQnS4ClP9uLKpPqhb0UwFyqfgIDwg8pmWnC5tOuu6Q5Ga6K-EqeKgZr_Ju2EznC-sxxw49ugbe2hN8ipE01Y-6_N-n6zWBEyfMgKlcPhJavnWUJ-hXQJteugNSohWONQNvJVldkWQkLx8KOLvgyPLd17gpaWKZGg-OVBMrjTTyePjqRkckMzKW94E_n0z5fS54YGA5De8EIdvVDlTzoRwZm2YuyGQIjfK7wnCZraaBc51HsJiprt0HlS0D3HzjKlY6cuANxHp-uH98PUKkqtF85nmZjqjt0ie1L-EivYnwtkY9ZJZf7Dq9POeNG-lQLvTEqeVyK7r4ust34o9RRo6kAKLy1hQgQt0DF0GL-9L4BHQBFx0Fw1c4la0R-YfuFt3PzjQUMpQgg3Yk-oVt0_k8Hvbq0VyHWBLsXpfZBt7SbdkAZHGb6M5IIDHCyu9wNN2Q0LRL4tKdajgRoqhiROgAN9_XqfJmSHxTsPIOUkuETd75qjBoCtGPxgWcTeFhLTDghzRCEVPXhHO_GhYaVhFFaB1jZRokmQDsRq0F1x1jRQXv8bILYunMpkSyR-Fj8OpZQuAxVQNyk6ztlFs36gcBbwWsBEjXd56od5R_eG0VlEFaMdKjI2qUCmCMW0o_9yzcdS3IE8TZ-KF9_v2XkBUC8Xl_P2WS9dSwdThNhHiOF60g=w726-h968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630" y="2276345"/>
            <a:ext cx="1803781" cy="240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lh3.googleusercontent.com/HY20m9m4iFQIkHOUXRhrXisHNKU2hLPwuj14czurrhp-xyyPcm-gut61HrkprrLNCVbh3gkf9KPGXffz82HaT9ISlYjmeSaVjfqziWhW4ykoE69Yr93SoLwgGb7vnagN3Ht1NM8MTFfRrbu3lmDHso7hwUVeezwx8H29k-kp2rP0bT8TFINzpgS5mmzR0XcLQ0x5V_YJCgESScQ5UUmziGpgzhIKWsRn7iqNhL4iuLkY3-qrK9IkJit-GV84-Y2MtDct4v2Dsrqsb-1kk69fKlgxMrVkc2888WRzuUL4Sd_33FYEaNFl-Swhbpv_YT7oOVPyluLCO8gcZyP2Efzbt5nzQ85_EVIYydE1ueYQXL7D2LwQo9mtgu3LMW9e94Luqi_EjbIsp-E6-W7KeBDni22HzRuVdUj4Rd8rM_K-V9s7vnQVOuFTIf4TFEwjGEEM7ci5cbNcDHVDuYrqkIZRYztYc70d2KGv0gB9Dl32o4RdGgd_vd1_jwFINxMg1niBUjKPXCnMOeya-RuLRKEhsQQPX5IMnaiUpeOLbpGvzmGqYbIG6MqTwuzTbJWVbP-odsqBvigmeQtw5lYgkvKINbCt4lI6FOwsvV9lB7_WzLOebNOERNyVfzZQglQ0p4b9oh_YG4NPHPW1FSVSjfmqPc1ALmuBYnl9orTIGmuT4T4N47Gjla6hqlKIFULlAkNu_xay56sDztP5vOE5J9RaP5ynB1iRgay6iaFQmItb9r01OIKXvemnol3-n7Rrpwarah9kBmw5QhbfTv8yKeZMCiegWUz9lFvHXqGtbXGMQfX_91isISkKft7Jzb4W0E-xfsEHbOKXGqTwtgtYB55VqNxQxSHzKQfRRRlk_zWtPd8w4Bq4kz9kf-AktpNX_uPqpZ2rbK4Q-bxZ-DKdQDmNFrgEXHyVxuk3BwTJr19AakwNmvcYmw=w726-h968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977" y="229739"/>
            <a:ext cx="1657477" cy="220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lh3.googleusercontent.com/uFPfdz2j8j40RK01bYPlOLqEE1ArgaK4Ym1zutDqL95TnGMl5qHYVgm1Xw3rRrIbr1s7nbzPHS-aLCuHXUAZ7cKTg3AAUJ1zjaZTyB2Lgfq4L3ZOfPSjNnSDf6G6kMCk8ensN263X8xItL4M9fp5QeM8GxMamC7yb9ZUuhaPS1kqq-hnsFi5FLa8KG_unY7b-S_J0f4KQA1uYo9mb4Z-gPa5H-o4raoJi5oqr6b5gjTk5ZDqZcNNvMjyzVJPgX_e48io7jVSBOr-FVmedST0A8P7uaIrONvSkcwNnAzB_qAzi_SUXZLUqITEDz-fSOQbak6mumqEfaTOWeaIssrbQrY7yvQAo6thmQMwzAWVgennbmj-LRMPseBJuqWqtIk-_vC74Ffv0sygezg09oqt0mZqkeO7nEiuYiwSInFaJE6hcsF_HvTXRGBAsTY0xw9NdSGCCDdiM_dATn024R-i3srDkycLHpsWVgVLt36WJWbaxHcdIcHx4VdvxpQA78ZGZv4o9wFGpAyzgW6JDNpAJ5LjHwAKNoHSaU52bff3Z8ODHpIk6cMGj-Ax7WOzpIyMHIMN9ZrRy1geORbBuIJR9uyQmwYnW8V8Lf0ztntv9Ttfi9RFbn4Rv1lTvCdqFQbcSH3Jz5YBTie6_xVeyHf1ciueUm9XdyATiTFCJAbmYqxqUtYWDKMQMVOEvYuMsvOGTN_bFzz6d3J4KhmDLKQPE2ceS9WbFYzX93Uos4QSxJFOXRp8uxYDgqb4JssgCiqvJ60ec-91aVFMpYzU6k5-SeYBfIi49BIJaAb5T-ARRCf7dzL8vVxp9hv0REeIEYfTxIPQ9d1eeZFGUpUmai2nNCEUrNEgseER7EdBvMHv45lK6H7OosD_Dt5BjnTmihHy3uSqHBbZ421mfZzgV7RJzWcCTCGYaZJhknSgp3Teu5Ow_bUNLg=w726-h968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016" y="2519753"/>
            <a:ext cx="1886852" cy="251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lh3.googleusercontent.com/lSo0ceRAvxf7KjwWGXkwAlYbep3YSFTyK19hd7eWowJod2z0DAM2swkfRoj2qO79sXAknA2M6VyG0bhrSYv_GEArMDegQtI7G-Vlu5gjNmurkWHWgO_rmTFQHIbstpnI7_u4XVLQZK5nHcRMgPjpnlLEprw11b9ZBplKov1WRWeXuwPF2bGd80O0mFJbk1612RmXss-hHzDAnVhB5psKEuOIF2hpB1yLnO-KWmadbn4cxXJkANJghZbEaJHi4xc4WZsp-n_Qw56Zx-60kfo-4vFsMYqGrFG3L2luKWAbJcZGx1BRhWNMwThFbxhG2ZuTrvtDWYp_vcCyFAMVbXWBmSo_ldcuhqUgJBf7-lz4Biw0TkuP98Q3PZP3EY9zb0Vvor2c9jgL6gW5jf4gq-VOZSl7esSFFrF4K-8Mjfh9mB-LmOgsb-TrEdYvV1GnREP03dwi0m5GISe7WQSD51if5afPcFJgGV-TvaHTTU8vzRacOiRf4T-d0i1Kno4YFuL01Kb3agMh1Yp3QuvGL6k6dkJSO8gLLeM4PYZQKmIp99wuj6W_qvJZ_FYZOxKckWMB5RVC6_AbfRkMey3UzxFnBng1Pmrgq2lebhVRvC25QA869Dw-Rf61py26kN1aCcWGmWVTyFEyoJWJdTF7NJ2V6g-1vdRpIU3Dmjx7tqiaxjk357bLV9cnWdS5uZkPCZbGSVN4qVo4YWs9VY8mYXFall3yd5U5IM4l2YvZ7HueyVZoR0EkuaPHwWfH_yttygJuX9OHuNcH4Q0nmWdFeTho6t9aPdpMkkKFV_5ngBqcutOJlP6YGEqO8mVh697de2Q2RK4kLRifxUEG6uYkcpQHo-CLjZ49CGdCNd9WmqQ7LmM6GFDvIw9rgM55U7jCbvglg5mac8lrEQukBg81aQZmlvDIOkNGEOX71LZovgMu4XQ_tDHvlQ=w726-h968-s-no?authuser=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61" y="229739"/>
            <a:ext cx="1576460" cy="217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atura vietturis 8"/>
          <p:cNvSpPr>
            <a:spLocks noGrp="1"/>
          </p:cNvSpPr>
          <p:nvPr>
            <p:ph idx="1"/>
          </p:nvPr>
        </p:nvSpPr>
        <p:spPr>
          <a:xfrm>
            <a:off x="2452372" y="229739"/>
            <a:ext cx="5935979" cy="5755009"/>
          </a:xfrm>
        </p:spPr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68274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6" name="Virsraksts 5"/>
          <p:cNvSpPr>
            <a:spLocks noGrp="1"/>
          </p:cNvSpPr>
          <p:nvPr>
            <p:ph type="title"/>
          </p:nvPr>
        </p:nvSpPr>
        <p:spPr>
          <a:xfrm>
            <a:off x="189689" y="5120640"/>
            <a:ext cx="2346248" cy="604381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>
            <a:noAutofit/>
          </a:bodyPr>
          <a:lstStyle/>
          <a:p>
            <a:pPr algn="ctr"/>
            <a:r>
              <a:rPr lang="lv-LV" sz="1800" dirty="0"/>
              <a:t>5. diena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474" y="3291840"/>
            <a:ext cx="1956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/>
              <a:t>Ekskursija uz Briseli</a:t>
            </a:r>
          </a:p>
        </p:txBody>
      </p:sp>
      <p:pic>
        <p:nvPicPr>
          <p:cNvPr id="7170" name="Picture 2" descr="https://lh3.googleusercontent.com/oBXESD9BA_PGnnwdlNSYBVfROz_5vN14zRYsMa563mSy8Vg_hINcwIQ-aTNdxFS9zNNJ3xYuqy4maV0ZsLSgpAgTEOcxb_hlQ9_iDNNV7C57DLXBlFAE0FqXaOlh2X1EYb-nq1MY-BxTdjgTg12AuOiUOKUGBCRK0tcQJohbxsjPum0HO--w0a-FTBpWG0Lv5Qv1Hu4QVG1tI9vkqkjRGHLi2L8dK4eV_bEJ7rglhBgGGpogVHLz06qcneTXUkLctijdbhroLiAcZO6VWfXRacDMkRLBNXwa3RKle9d0ZiYCM-k2zItEgNrVgVHtH4yKP1FX-plkzQZpcRgRmo30jNi7NIsPh6q3J0eZa82oXWhoZFMkoA5NLyhr9yzW2fCmw8jLfAVVyGhjasW-PjxWZtf6Qr8wGk17hjPb0jNCf1gqLEUAUOqdYTe3ElLrcB25A2eR8ULfinm59R-PlRgrPuAx_srqgJ6jjBqWMSHId_B-0L8LX2B-ZofOmX00YDRoEVR0n6b0cnvBtnP0k9TM_Quad9khMMZFhvSXT-khMTobi-V9zgLtPSrycNbrYOFYMGkiSImBqapJaT8Yzl_3DBt6D_USQnv3HGrczwIZpDqnEZcI6AeMZ7WsFsTQSGcTysEx-E0Wleejt5WnSjLrrsNPGLo6unsiw5dR2Bl6l4jl9IR3OLZu6Fc7iI8GyCobrAF-jIxH5ZRcfwBk2H1YXNcH3EgRsbiqZZZkWx7G8VqhKvPWSSvnS7F9OOw0WSoH4RWqHQ-0rV_naQbwjUf7imnUSqFglus_JSs6A8D6lYnM8SzBaYxlz2IE6SLhWC-9fv2499Lwsfeyz0kWmGP_hHvX36o2Yl5N6LXS2jY4XKA8k50SwlQHO2tML13oj6DDviqr1hqwGms_lHvXnTwz6gT_TBcSd2J7rf1Jj1tV6akD6Gb14g=w726-h968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75" y="798022"/>
            <a:ext cx="1829828" cy="243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lh3.googleusercontent.com/adXAMndUa6kaZeBW-5GXLuCa00xJuXderGelEwYeLtQBAXVGWvWn6WJ4slkH64BWqZGFx524-LBLCIud-oN--tZetCuvjEpCh0hBhyhurMpff_wIEgP7UtIXuqdz6c1GbqAnf_RizhKD3nyL4pQvyMawaKXGoHPdtZV3IW0Ju-MbC9b9fMLITk15eRo9ophPmX2Pttb-MDV1LD-wTZL0fTDx8Xm3vxT8LlaGkpz-RNSGB_CswHgtfq4aNfHZ2AfmsuZX0lKBGj89Cuu_Gk9XGQ3E5a9sIEIfnxexm8X3p_wcO2-cMsi7WlPJUtDl_JJ2lt1DcB1wDS29EBAmFC1SftTCixgZMtEIwMX3eTDdrfHVrx5nBYO-0adt1OtM9aIPW-S90EMk1I1l2ayn5Gn-Q5GUkavL1JPy3vGmE4cq3FGBOOG0Bl7dFd8YClpSjJnmxHcMpAPIRP0wEVsFvi1WAim8YLnwldbxjm8OO6y2ADvj2owWe6S-GtcLAtz-PJeG_yDHPzH1nKPTwnRe5trspca0JPT9iiPd0cKPjRoyIaqFAv5LVylqdaiMNv9tC5hKhT59tPQRCxuCfvpife0fx1d1EumQimMic3AtmHdCNYYHePDbSVfc1yLuiJDzyu6em9Jnahyy9ng8n6SAuRNSsrFj6_qasJeVQvho7mnMVZCU67T4Wbty9j8sP3t0jIvY5EXn6nxhdzL5QlUECvHOucQQnQaE0OsC1drOXGNlBQDJJWA_tDvGEvoNQoNjYxuLizXlEkme81eL2ZZ9Obp19kcn1Pn5Jga3aJ5ZmkiXMCRyMNtCH0xbG7R6dGamZfZs4az7bMmtpNzFQDi6s_fFzkhX5LHkAZ3OEo5KsdaP6qfuQVj7_v0g0Rio2Idc16oHEx7NduH2cs1xkXI435MuzSu7ZIL-CaHcKk5qG1p_pFnfIy5TpA=w726-h968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56932" y="233888"/>
            <a:ext cx="1309116" cy="174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lh3.googleusercontent.com/2VSZLw-q9LK9I6LZ6uvK7yo_1IXyhC4Gtw3SNsnpqwT9_3e9OiViXDu2SfjC2gGmEgd9u6mROpapILg0Hr0IcKfJZ30CFpMB1FRi8-xaS729kLtHeIQGTfM4VRo6PXhrpI-vmP8d0_X3kb_m6dBzdPRy9HGXYk2fRdTs63imrBoCpOixzNj_thBn4vZegp3sb9rUPmt26Ckev4OGSPtGV2fd8twlnbTlwY8Br2PbWDG47PqOwdG7T8Lsu12dlAnzgQ77DAp0PYkr-O_iLjBjdSRkuRWpYzTZsY7n13SWHhd1Izmp0hf4cuMhmaDJ4iS5-_E8sGOGMXe-qXRIQ8k54k1_Uq6zAO1gkayfRbdUFcg7hOt8wXc3KuVpOaXL0-zQuIO0tObpP81CXCHwR0mkVXJ30pr5kt1e3dbv3apSx4c5sA-ClweI8aI21VhGe_Tsd7k_3deR1bJlv1TvQfvmwWfoFRg47cUJ0ctLpNMa6br2jWtVnHHYH5CMke696fDQBdP-Ed7CFAMCr0AnzwmiDGSABxRJgP0x01DNjf4oXDXDppn0gKHLQvO3F4yGqTk6yEb-j8OnJbiqum0lKLYEEKs5DtigoMQ5XXUlK9lWEqzo8jfZH44AAWKbSw7iHJX41Z4dkXk3duYU0XgXyAwiFmsV_OKMAyWmpiJaAoeK0pmhXjYxvYvtKIN440omFWpdSdhDEPm2OZIxL1JOwwJffbVqNslhQbR903EbKtbFocrXaOvXOTjYMUieT5Ga_NN6faeD0X3OEUwYU7Ki0tPwF0t-IihcyVz-pCN8dFvLGpTsuBGGuoH3RdbJAFb00dgOELdXR8oLAlJYsAoDt63PaJYFv0D0Dm6kUCR8JoYkeE7mVPU9V1NqmiaSIb9JdrrFMH1mi1k9vQskkZsGBE3VO82zLLEY4hWscby09z7gJ8_c20u2ew=w726-h968-s-no?authuser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59" y="320386"/>
            <a:ext cx="1633729" cy="217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lh3.googleusercontent.com/agJhPUCbSiaanETBmKu-bkOM2TwJ8oCCzwVuQMNPLM-jNveW2j4mdwYD3efpEExhJrTLeVsdMxiO0_xZqwT6lRXcZvszESajCjQTyZPjfKsVmuT2XWbujy9o_EYDaDOIkiNE2S19WVXVNU3UwkryKgGZpJxLA7I6_L1t6AUnXoDxZ2BIgtgoJD8WMjjq9NRwoyKXtwhKqqMXXOc60-FRJRCgEt0TtK4r5AOIHIXliegKoit2ATuh6qTS2yWvbG8SzBM6cdKXfnCNOAmvFZeBEBYgla-avZ3rjiazxCCmyh7CYEWfpggG3hIY8y_15Ja34C2eBisZ8vAv0xW8Zj7h9VnFzUEAwI2eZClKAWy1ldpiloXKDUY-KKfWYRKDvJjbomtZLddxyqowL8-YNFxKBT_xOkpP8Y4jnhygYdNYSxYQeLhEt0OCyelVvq2t-Wbp7oU6S0bRLpeJVI6t4u4j05Y_voyD0A0z2KySPR9NsTVHjJonRUnTLOfus6Bc4TNhR12qkc9cxWTKXUSDi772tam9N6yg9NYPUpbw6JhMhQOnTkue2IJyPiytSHP8twfCodcRJrHZGnUkvOXEnCtfJgBMv02iGORx8u-fdm9PcjxiHDD8P_GXn7_yMFF3p-c-5pfqfIr4x8iazR5xI2rdQHmMZZMddeQn6mh4K1s5TBshcOR2ejkrxjqO3HlF3B1hvuaWMcYW4MWYw1WH1e9on47dzsvJnq9ieQCeysfHj07U1H1zbIfQGoPnOzlf_8CR4kUzmZj43r6yK0ZuVGBOTRnDHL0TjaMR9fm8Bre_KvZjvRG4VnmoM75JMCY-u88MYVQmcIklAeMgCvqqiGpNbM0FGve2DFKjQxyCP3QnPOCsCQBjMt0EPecJPC7pl-6Qr5p7t51i_A5fQcFwzRyUjAru7ygP28SMGal2lA_pyLPsMXzQSw=w726-h968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069" y="798022"/>
            <a:ext cx="1937893" cy="258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lh3.googleusercontent.com/lD_FCdoVquRcCEFElmHwRV4nA56QtufpEnhDRHEaMXnPcwBFQ60WZLEdGfJFtnQHVCJWgvMj_nfc0kTx7PJt66j_0HGU3_DJDJ0zPXR8nFK9tFiWxLvCYI-_jfU13AkyVnZq_EEYj9JZLO27ssBvF52wEix2JgAMseT58AMsyHG6Fbt77m3Pl7QWYs0qfJ0Mhhk_3NUl2Dlvstml3uraL2RzodXp0N9c7zONgnhNPpDfT9tMqnFLy5Ob4zOmp4bDu9JqWVvXSAvcWCeTL92323kDek9gqPCi6braf84Jr1FF6eT8YSTkKj5gkEL3tntVVVarLTnFlRZiGZEwxvpj0AmuZOxIBrLpIIljxIdCEC7b0G54vGK-28qZD6clMjMIWuBBfy-RHZxR62kqAVbS4UFLZYdqrfpEV2_oG9nreZKVWGpV9bRKZRDkfmn1g9x-0RLwFXPfOsxWzGZ0XW5fJ8AeVRGkArTRit6I4HtkVfLxbAPIG5B_62f8goy13FYoH1Ezlfs6Z7Z_pTHVa8x-X4W_iPVxGMkXH0YEQQrBHRLmdONRBtGGbGR7TLzTcwxUIzSlx6uGOjfI3SPZ8SV-htmqdP8z6kvXwnipRSpjeTEm2v7k78swvpJ_nr4XJ19qqy0Z6Pnf6VJ6EiLSdm93v_QBdaYBSPN4XRjWe85Y3CTNFSbhJLy8nzzY7pjZHgWobkTHIZoETbgkX49D2juDTspKEPI9giHGENKG8iBCfPXgX-yniQEGKV7z7kI_fvHZsE8vzDL9P1psFSh62_gzu5RYms7vzcdjxT1KEeoH0bGl2UpMmF82yDVUffXdqbJzxzt6-AnhxR11d7GkhR6SKpjTIbPIiuhRVg3Lpkx68VdEIbddPLFbTcbeUYGfovCB7W4qYwvB1e8xBir3CJUXJ_i09JeCJQMYK-DfvUzimxVjFtF1Jw=w726-h968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794" y="2725181"/>
            <a:ext cx="2023237" cy="269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lh3.googleusercontent.com/x5o0zoAQXsXSox2W5mNvUvZdquibHgOA6rNii4vfgulj169iDx_TSP7ipRjmbpZKjWY__fYcqIOyF5KNNB_GF5o2dENpOf9b07GZTpGAAeAogzcOfWZDkW2i8ISj7JkCc6CROxEu5mmBMf5ENRfqsmEA3cmmaFreM2Rkgk3XFkxhl--DqA00HLJMW-YwV2POid-e-jxm-lIJkN4XdU13vjVakwzfb5ONEvkZz6EWdFeYQ1c37Al2mIO-mPvrvq1yu79GKwxMiJ4-wHJnozsrH-Uhi9dikOxiUWRkJvK_mO_rawz9jRAms-kd4mpDUqvdFNItolhR3suw-58j1cj1Sa5-4Dj3OICbxiWrMz-YjDfvUrQongUKKXxE4hlXKROxhY5FnCoXu9fcacsGXAr9R_VjdGUyQG5NgKAfxfY_8PkaFCZy8or53pH0An6QQuxgiBRRC38Dp4p5OwFJ7pu6pS1E1HNYjJKzA0oB4BNEO8qbxTNpCYtlrAfvaF0xR9CO9xJ8KPIw3fHS_eGgt7N3Fhz2fNl1XD8evGCVbd5ZzMA2q4sf_LQI-SnuX6BgF6xDleq3T4cWcXXVN0_JH9LW2BNc5zNFRAY3KbHFFyBCesSF55horMMsoEfLr9ujFICfp4V32CvUm2zv6TGJMgJmEWdPKG9wWZnU5rWAlUKkb_sV7TgrbmzOZ7X0IL11kRDmnwq9gOCuVxeiFzI2LwQVxBuUz0bipXoXsXtXkemcDv6xygej4qZK8HPA3XhRBbW72BqJZ_8xA3HnIAOXuS-D9vGA7FWos9ruHma_d_RJYP7XsTF0q1kgJMiWMsQNkuXr0Uf5EtaRJd9o34dcofitz1yWc-6rNNe0oO6nfiK1hAk4hiXt7HzI2osN0T0l-O_hcTSHLFWulXopzpTKGN9BGfxDUZCtCCfU9kHEZdfWn3ysithNCQ=w726-h968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96" y="3515991"/>
            <a:ext cx="2172751" cy="289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4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0795" y="1106632"/>
            <a:ext cx="753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dirty="0"/>
              <a:t>Paldies </a:t>
            </a:r>
            <a:r>
              <a:rPr lang="lv-LV" sz="4800" dirty="0" err="1"/>
              <a:t>Erasmus</a:t>
            </a:r>
            <a:r>
              <a:rPr lang="lv-LV" sz="4800" dirty="0"/>
              <a:t>+ par vērtīgu pieredzi!!!</a:t>
            </a:r>
          </a:p>
        </p:txBody>
      </p:sp>
      <p:pic>
        <p:nvPicPr>
          <p:cNvPr id="5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pic>
        <p:nvPicPr>
          <p:cNvPr id="8194" name="Picture 2" descr="https://lh3.googleusercontent.com/hoGfCi3ZrXg_HtxBCKqs-nuNF4jmfk42UI-LovwbjA-aU5wj4BacFgHgO4wP91PYlLLxPRZmuSP9hGHoAiuYnitdKV-gur_AwPg5wh3ZJAc_ndNaNW2Uo8YrsMQYWxQ1OQTHDX0xUFlz3OREm_rDU7_PjS5jI4c7qcFqiCqDVnMgYIZCRrwYyELD5vxKZBUuZtTs-7FC-5xjbLQ4qfyf8ZH-0UAj4T8nVExfw-poLHw5K0FY8wj4a3tMPb6BjzKDKgb3MxpM6An2gEdOyT6M9DngxGml5eh7MW4m_bMwcHcpAHOBA0doGdCFBuHfyYYxHYwtcJ-IVouxBzHYWG7v8ZbnRe33Zks-DwKRKNf855BAd_EsIh9mO6KSj1bajwLtsOscGvWO2UxKHuR8dpnf9Onku9ie5mTbX9sYp1AwX8jZeSvmoTzF3L5Yd9aAErUmEH7K18mCuy0sBDc7flNGoqJ4ef2yXt5uECSgrSHjXnSVCw3KItnLOpoCXd9eTKVPlWEjcn-nXfkYS_JRiIvKqTkTVuhiMlaBNWFSuV0UVlGTZgbPgUIr7qBDoS-l1Pv0QS9riF0ZEe3_ZF375KXuixdtQ0AoLvuB4or3cqEZo5ug8KS184SlTpuVmPgrbH1oK0TJu8hmyw-ew_uC1ScKij7eVjXt8xSj5kc7bIuDYb8w1ado_rH1LbBn3o5kq3u2KXk5pcYAkDXEErETKY7Lg49RlUzC1XfKJtbAUIUqAknDedQwxtS7fqoU60DxtcE3AXx1buY6qMctIhL8Tt-jy98V425xO24gZYmrP7nbNI37Wm6KGK-9GAyHXgN2lzCCVjYN6BiyMUTBGv4MZB5jFJSAeEbdsmvrd5I4PaouOO7WEb_3t2H_p8NenNTVZp7X7ftrvvvz-Qt9e5ifSktuQC3Ep3NQWwMW0q-UaIy_juuM1_kTrQ=w960-h720-s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35" y="2676292"/>
            <a:ext cx="4520311" cy="339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12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hēma 4"/>
          <p:cNvGraphicFramePr/>
          <p:nvPr>
            <p:extLst>
              <p:ext uri="{D42A27DB-BD31-4B8C-83A1-F6EECF244321}">
                <p14:modId xmlns:p14="http://schemas.microsoft.com/office/powerpoint/2010/main" val="2222391688"/>
              </p:ext>
            </p:extLst>
          </p:nvPr>
        </p:nvGraphicFramePr>
        <p:xfrm>
          <a:off x="189689" y="1700128"/>
          <a:ext cx="2210612" cy="3450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s://lh3.googleusercontent.com/oscfrFrJHgydWE9Rbw6Vb0Z9yVN5AQ3lhCrBl1GkY4Pxc_WWoyK3Xhaiid1Ff68JzmTL47yo0Z2fWonL_vXD_a-Byuf-gElN15eoBA96d8OwVoRhA0UN-tz7dcF8IhhLgZFjM-_cTVwc2WyQnnVMz4JkklTtln9gHAxrlGU_fOVSiz1z9JvL77LYfOmG4LcAExODWPeJMWiXzUpEs3Z3emrj6l6L63EDv48hcM_Fq1F2gc54OX5sCQUB7a129tWc0ukxciKDPVCPyBBt-nZr6vM8m60oW9OzRAZL7LJP6UQrePQvwwiNnfVj8d6HhEE6xz-EA14MMAAuVkE_fcYw6fondpI5I34cCxf5xhAnp81AsFSGKLNQmXwTxQ8aJ3_YD4VBpd4UUAVxELrYsn1Fp9Y8-BDHimJmbchYS0Mir7BmZDb7XgYY5wLkQC6apUjhkZ22xEUVc7932FqRXW042eVmiAJdJDFkl71r_-opH59Wqdf7ZGfng1yKvm0rSLISa4An7TTKMxE5KXYU0j9YCdtMiXKxW6-ZkYcNxjNVb2tnwuRR8cw5XtMDtMsdQU1ldgKedoAU4qydh2iYk19Z74UEYmGnWi-jJZkzgirI7mIe0UGMdSf-6OOEYnzGEv_h5bHTzKkSgXdmW2cuW7sHBr7J5kmqrnCKBopKiCW6cabsCfdjEXkfscal1k_w0tkZB6OSIUjgwMm2FBewjgnI-gBB3spDmOPmZYnhKlYBq-FXRuYq5K7rTjuCzWWnbS3I4dJDzcpmAibhTVKlsxSuYJypE4xJ5-k8ytFyn6uMRdTb4izsrVmHGwpayuoTlQL0pYyFX_vU_sx2WiPj_GTxP9_KeNZbSHj0aLkVLjma6lxPHl-82QLW0x3JQETlgJrTAURamL-tNGSuNFnVWj_gyOz8qv_1lyiczXIrFXg0BSmc5OTllw=w727-h969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92" y="23544"/>
            <a:ext cx="2006655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-avfABVDHaSqD9lvgYlobyLI_h9-PtjknIedwjrhG5VsErOtxM82KPPlVuGDPu05XF5JqlyOLlNtopdq7N572KZXUO7aWnueY1OsxK092pEkJxjCT7zR-K_LofpUE4DvkTrdEjh7vWwyxUDiFz3eGc_4UDfaBiBTLbaJpIUxjxCgucmBFsY_RlH0NBYLbn6-hVMSPgkiVc5Y_BtLP-WwH17syg6Actzhb1fClBTYMaWmsuzDNkecn8i30zxTNv3XBj4_jJqJxVCa9wSyjVTyycYIj_7CIfbkzjdnppcT6-0646jJyHTTeoXk8ig7VwsGZtXpzZydxOAB4URxD8L-3IBtwvV4f6dQiwIWwstsvbxsbI4UaW-QW3Yg1tQd7bTyzIR9kBWAAi3efgrvSDlvLH4MvG55sEn33fOTs68llL3ebqBXxe_BDXxlEJeEtntU6nAlPTZhpRqfTHvbxKtBUGZspLcVlojCZoJ8fuN-OwdzN5LJtjaSbhn9i0DX46GrHpvgSPvPFPB1KiO3AuLxxn9khlehIs-egk-r2sax36L8KGzrlKUcw8CK5-bXOBdIhsh_SzaxLAuVUR95-xqNovN0tNfGc046Hfcxyaok-m5-2iQok1PWWHQJiYGib3D19pE057U-diIoPGn-mBAU77UYn3Bcfs32Tx2UfaxH8NjcjbHw30sOb6lalluFJfTJNGM05ABlUrNwzfZWxqpHb2dbdOJ2y9FN23Ivggb1xmT0n8lK7xY7i7Nb1ZScyXnOYZGxTHovKgUypQvXy8VvDQ14HM6iXax-_kJROTJT8gRAw3Xz-3oK12JRP0mfhEM_GasxkSKMfLFPaEG0JnYEx_MNwJLP84QIpRizQJ5SMsxe8XoChyaCjKAdfoxwNsLMQWzWwMcI6jCe4dsP1H5qRY-jsQryyIFn3lJR5TCgnSE-vHSVnQ=w727-h969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47" y="3263784"/>
            <a:ext cx="1581000" cy="21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3.googleusercontent.com/3b9Tjt0Ix8D-3yF99zpiQd4qJHqkRRNCW7ovQebcuQEIVlWF78tDOtk59PS8HXglSmkJTebjU5mR_J1pNPl5KvB-rYSSgbpFog3blal8LG2VhHhxSNXZqiKwuNrcID24lrLFv3KBkMN0KfUUbLYUzbZ92sCd4WLcN_ctvDYQL7-BSm8lt_Vwy0Qi3faKNqYwrn2Tr2EBOt830Hez-ArPFWQsehHje-Nagl04oHJzQZ9ln4sacMo6JB3IaiFaelgj1qvwg_CqnxGG02-2bwbG7JwQT_hmjh7xCje0jul6Qesys0iJ9L2cXXvC4Fzov8FIjBJAcW3xTe4ueDu9OjZEhzf_xJP6_TXR-9BtEfTeP8pVRV5Ei76gBmU45XUqubVHklwXCoQOBZxkIxxzlsgc3zHk-ABYQlbgvTvnd4qED7SxESlWqeMlcEnGKtrbj6TzDg_YMJZ4PXuUIIIhgdZaicF4t903wv8Grlgsncw1s7vWyrwx89Mkvg9jn8iG7DPwLj1evwMCJote-PvELZw0Hst-NxD2JbsnNZgUOEuanMsZGwRubMTsfUgXlsMedJwsKKbbfzGm4DaVJmMIUXcU77xt5BDiDVMF1AOxvUVktff_bUzkYFGTqakogIxqhn3WFYZsJfQXqdl8rzutTDSWfdk9VrpBzRVafifZTlYd2wHJ9MTg8aIcp9R_KENN_MhhYCStDvvucPME_zhKgrDsrht5XhHGwGFFC3-CumRdWiRId9bagznzaZc6-aACZYGgQPONe_6yzh_43xLqCOVMLXQrQGcpkp7UeTa-fi--ljhyUXf42OAM268YGpLnM0yXW7Dqcdhc2KiLHRb-cVXnPhtvOjYiOJx3urOrkdwQwfE5Z5XWaEeL_lyHbKUEC5P27p1fX71J-H7suqm7mMM2q0lc5pDVqXg8j7Um7F17NZOPwAzgCw=w727-h969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478" y="1106632"/>
            <a:ext cx="1566969" cy="208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3.googleusercontent.com/iWfZGQfPYEYnX65dmC8QFBNzZMgyVQTwnz_5wdKRGV2JKOAGQChONVpdDsezHr-A7j3Td_0TqWqzLLKWCuHGwFD54uMNHbOONTWA54BlqxxDKZI_tuoowF2WehqtofMYUZC-XPtmDsbsPZ5EQMB1KLOOBGZmPqGdELggYvhfoW5IRpOtduVg1MTlgcOGxC9_Jol1vfQGYwNdpsmGWUOEAvgojNKxTF9Kf2Ed1yUbkgC0Yo6e_CWYA-dJzYJqryZxcITCfBErFew2ZriAggUDMpvnS9U8Su9qLn8ny86kRJkCHRjeY3pzrjm6X5U9DZHCGWKDk1bqjKsQ1MLA92eutsUB2q8Hu-vXk4twcqduIZLmyIOYSTWqrz6h3VusFVBYJOfiLeMf9gPI7sdwiYuzTzEmr8xrJvdgRvoRVWj9pouWC5SjhD5j76IbGxRYMeUCe8EK9rAT666UV96os9T2-fWUdL04H28tbWk6PHtHQIXsn_zzfNV4FAU7REEf4lluH6C_6uGdjcyD3REZ0QTg_OYBhPTBIf6bFB4IR5RfAwIiJZaOoNAEpaom6W3zx7kG91n6UtW1zLa-gDrZwgiiLWa_Ons2iS4rrhMxqz8qdoiMVUUInwyvAIdTfWqYJQMeiwzQr_841Wqug-08aC0gxqL0JIhRKEsiZvquw2cFyyRuEfno2XsVI33o_QQshfmqRDahsB9Z9yWl4q8Pb2s1UAbHxZQLhqbtCiAHvV6-tTJRpXHM_ryfHdfLdpWMendMikSR4fjKkuh4t6PfiFXCZHITbEVa8VXGxdbqQ1rC9GrzUuAlvDjykUiMN6gLR4ZaTDY8ZFR0Hth0tumtvlLz0XiNg289bTJGJtdFP-n_ONl0Vijmx2uOgYp8S0SOKh0XL7zZeCfIQnHUQKBv6nP3wp0yXw6QSzqrzhCBIRG2ertc1DUBVw=w727-h969-s-no?authuser=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67" y="981942"/>
            <a:ext cx="1546169" cy="206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lh3.googleusercontent.com/LbN5GGM2G0ezmKgiBM5qL56Ei8ZxWhrvyz6nnfU9orThS0hD8xJnjBMFSFWWjE8pLO5VzmHyBNtFb96AUKzZqB03wL6mBOkVUY7AX0Vf7yyv99n3tIWuCnRBJq-KT1ChOZxCk8EJ2VjDL-xXvrzmQkcglOgEND9zVYr7I3dkQDolzzFzyuK4Jo2o-bU3LoApmBI2P72VzA7IuHRKoTs9bfmiUucW73gg9ExVaR9j1MM5okPaXX1dKJUOCgavS7H1K23_qp2PWcy6wXIGQYJ-tuw4HknG8eHFMS6pPx1Rin7-t6g9GkVr1A0xwFklkG7KuxlZ-ouSIrEkcBIvWRgD-b-bCZ0ZnTOUGy6IuvKgZr2m64DEXjA-3-G8g8zDrOw9teCo2V9zjmFhOknjnynYYjOaget8wYNOjDset40dfx8scHW8fOAunstzfHp6kbyR_TRe0-RfFNLMhzLc_mQJak3-asCW0f3jcmeI63NsJ0_9VO3jPjz8VK7e0exS91ZJcyCSKKRwKXvYFWf--NbA8DvHc3zx38QLTT2Tp69zSSTwSti0C6J5VBf3wrOIFSTw7Uugc20UZvZR4wU2eImfX_LhigWmM4QvLlDzZryteYIKo2P3AehQq5ra0FFFnqPeXXAbZemg_W5Qh5sILBASojX0_FogNplLA1W17PF6bcx6K3NBjNrERQsW8JtGWQd0upL86nTd7w16P3xxuwbyhEFo4aKBPk-Lcn4hpYEdYSS2-PTanyJjXU7dLPGSYCJyQHWfrpEprXohSMZtJ0vM4dEZ28xPKApDwo4qTVzC_eFwLRrhYLHaNgygPQXRdP1cVDjiKE3S8QeTBDh0PO0JyUggtA3hUO_P6U3vM0Ljh2e_oiis-bDE-TBXS___aBmBiPOSDmyOstG4ZXcHmRhed8L07cujU4DN-qmGFMH0ecTr-hJJRg=w727-h969-s-no?authuser=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981" y="3239986"/>
            <a:ext cx="1513445" cy="20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lh3.googleusercontent.com/uWDyzZqVuCsyu9e_qCKe-22RuAqZXFbAQiCoyqCnLr5MdZtbyU-sXab0ySokLj-b4AUoVi6egQ6U16avFjGIu2FfNHskrIXq1-pq00ucYnGqn3LocZrZXsJ-K_PAPWG-c3ngtBN8AbqQQTPdLhey81lxODAxi9VtKeK4FqwJLZdMnVhrHtAgJZKdX4rDMnPQgp577y6tqCA9MzRFdv96U_-JjtxD2x8ZKecorAYhSNLVM3vdd09izQBitdUhEXWg2Oe_3krwRxJjCCbCrXiQoQ0IajL1GokOshqjBofU8wyhMRrh7r0SF1SUiwoKgX7rhlxLqZSghtZXcOaPn3FuFhJOPTjvtpCSojd_itF8qoa8dB6qZimPgeFRluU_FVNH3R0msCrYoavx3OUUWzxMl_z0_LmX_LVvhQQPlZ0lUIiaxFNOOxymFetDmfurYxjj_KaRFAU6l4Rz7dLbo3s4C264fuiQCJuoGlK3Ch8FVTQGToKpGkciQeqV0Y0aDb5VthxTrsAd0FIl5YMFtNPumsqc5LG1Fg_J4auRNYp7i5Daxj0xls5zKRZLKY6_3n81m_WOZR10g8EvFDzrOa_gMwnDFMG0y2Jvg91oOUxwlu2dQUW6P2e-lQVg-ATvjHLYWCqSQLv1_xgTFp5Nb6UD5H62_s8z77XvMS5b4lpEozBi4s5WIe4Vbj1hKe8Cbh1ko9bfqfC4krLb4-R7O6e34CzlryuH8nemmgASwd82DgLjIBMS_k3k7TNK6xMTRooKY_J5RKCHPByInPJTgQmD-CekX1Jp-ApZ0iUk96kejLyfPBGhjAz3qZcyYXuVjJr2tDaTlMxazuIlFrLCDVv23fKbJbKhujDSy5CMEqqRi-mpoL43VRyegTxfuASN7plLGjpVTXWxreGiEvGN8KHUo3-1yZouLp0Va3w71B0c4oAKx-izTQ=w1292-h969-s-no?authuser=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73" y="2627310"/>
            <a:ext cx="2128694" cy="159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ttēls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767" y="4588625"/>
            <a:ext cx="122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1. diena</a:t>
            </a:r>
          </a:p>
        </p:txBody>
      </p:sp>
      <p:pic>
        <p:nvPicPr>
          <p:cNvPr id="2" name="Picture 2" descr="https://lh3.googleusercontent.com/Qb7kIMuHayteBU0nR6UFawh42L6vPFufpWUe-dgoNvNp0U5--d_sAhm8YL4snSoIWE-1NpUgNfkYlH02u4atrHIH7jyXloEF2CTFerw2sd0PtEn-enXquv4Za9etSavhCxYm0uUVQiBH5Sp8xYpfWMd1vCCAJISo5AIkVteqzbulrXlyx_MNQpZ6YvDzPzZW2Bz2qSc7MPQfQKuGjuy3mYJCEsZI2xCqQBSKicNlZIXX9DWwq9oTcL-Hew_49K1VbYfCWunsLgblisUUSDecu24EzhHFnnE3Q9s5DfxYvMBmJAp0k1w0pegGjqCAafYXPTtYT3mN-QWa28X6aaknQv-nL-20vfxbH9Mb4Xe1TjlYAU6ZIrejqONHsRSScU5rAB7G9otSX4PdVPboGwGJ01TOpRfNbNu5kz-0krtvvLAMOLXtrWpBcXqsjuJVNzs6P_mIntrcwf58f2x8sIXVZfPSWSkcR4B8onCBdd0OUddj8KtPaPSkQz1sHlVl0vcGHYEuGZ2g-5XirxXtdmeAQFQZzxz9dLN_s1uPGfpq9E_iUoGDtnl6-mHrmUU3nb3tlQE37ogs-PtcaUAdeO6a7nE5D-O6hIjiGgHArpbsX4cIx_miHEv9GnW93wAmnvVCgETG78AXXcLjuYgzByNjqNq9gHbA63w6iFU7Op2fNw6tNOxHc-CKkxKhi6gTrahryTyfdJCzyg_pN_ZTT5Lm7ZXWN_hLjNUEGJ_wfDiojRZrPJBYP7NcgazJ2_ZAv_tgGzdAAaqMDpjBEuZ0Q5H1-snwxCJR6oZ247EWtMhasYnIU73woEIcTfyudp9O8EzooGNcPspa2rN1PtRODPLKa8smISKfjS8AW6B4oc1M2CrLSbJNwlAbRH2zH9kd9pJhAZbgL3ykSAFpyhLImLBwn-yH7huf9u-UMiOE0M1XyyKOuZmkXA=w727-h969-s-no?authuser=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484878" y="4217119"/>
            <a:ext cx="1826606" cy="243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460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irsraksts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Beļģijas izglītības sistēma</a:t>
            </a:r>
          </a:p>
        </p:txBody>
      </p:sp>
      <p:sp>
        <p:nvSpPr>
          <p:cNvPr id="5" name="AutoShape 2" descr="data:image/png;base64,iVBORw0KGgoAAAANSUhEUgAAB4AAAANfCAYAAAA4hcAvAAAAAXNSR0IArs4c6QAAIABJREFUeF7svUuTbUtyJrQyd56T59yrKnUjGkkY1YPSjJF4TBCSekDLQFgzakmNZlhjejPiNQIGMID+A8A/gGaOMcOsJwxgwAAzzCQ1erSqSqj0KKmq7j2PfGH++Nw/9/C19s577pVKqI90KzP3XivCw8P9cw93j4irX/m7P/50tW3bpv9j/66u6I/82H570v/Hg/waPXml7UUr/st1b6v/fXWlbdvjeNs6tD7tM/396rp8xn3J7/qMvEdjQf9XV9ag9SbjlT+uSj+dJ8ScQrU8B0r4C9AbvCosvtLutif/9pr47R/xFOTY1nkBv5ZvvIHgg7LjSjmIz/SPK3DFO84JiHnAGHgsRWBobNZknbsUF2sh5ODK6BmFCHzA98SQaN3lQtgoY/PJZCnZkU/r89r7r+NK+V74TrIPunW8PkCTSx9T1Yb8iyfq6kp5ATFY5cdoEX3E8PF6n2+Wd4xnkYmY+NTfmJszumlzmiOFjq4SKRNceTA9Y3Mm/2fawzzQnjCdTFfBpSd9RnoS0qy9bEdADd9NuhT9G4MTV8Aa/ykywhKh2OgfGZ+rUFyHHJrgJk0yVm8qsBF8cqUb5rngqM+A8orGXOSG1DhUC+MTUp+27XHbtsenp+3x0YbO/FZ5LFiYrQfWyDtXV9vpattuTsL/lM8zYjTqB9jCkxBztqOje7CBuWSZM9ly/pf5vQqsWvTp6cl4FeCwArPMnvLPZW00m2LTIOtqc2Z9xzwAEI1ko7ngywQSTVmUrhin2TbQGK8PcyZ0isRi3E8dmGiAHTPNpBq1PBaRE+jAYzLTsTptAetvbzswyvkMnagYbHN55LqMMjPYycT9apqKjLA9Ehx3YpQHT9v28Pik/8mYMYfX19t2ur7ervU/sz9dd0NKCcTzqQRFRti9Mcv8pfx03BLxcnvcZEE+Vboxp46RXYYUv3VyU7t47phumRvhkdANHoXNgm6qqPpzIbNQAJnb9BeqGR2t0AJFRpuBtw4JsAtP56AZwUvlRzFUsIIwIdVO0xTu+tTSnqgFnkXzjMsmJ+dl2yDD29O5T9slbVyrfiTNZ7H66IFzirbj1kmTIlsPQp/oh9MrsiH0LTqxoF/zhVwmur+AuWKfoA+n+wXpZ3kfZDdp1ZPNDL4evvy+v/43tvuHR3gA29XVabu6Pm1XV+IhuCzrksP6knGzbAktj2KgHez0b2nPbW/MIw1CeKl4KwKl/oHrZ7F+JhPAD2uHeAr5cL/HfuT3JlWmw/LVzcvX283LV9vT08N2urYxnE43Ks+n69P2ZI6Y6w70JzyncJ/CXrlD/HB/tz0+2fivhW/y2+mm8P7J+WN8w39u/a6EF6fw3Yxma0/HLLwiz05t35XJpn3Na8K0ayqfMDzqQ5ksGxDSovfpSeWZcVT6fXgAnb7OlrbULpo3bPrx4EhFCKrzf7/dvX+7bfE9OcoJbc4jmXuffx+ojh90Kmi7nDzKnF1vD87Pu3efbndvvmvumIN0YjWmgNblzU9w0Qm7H7rZ7HexrhwvIEXd8wUuxS4Tjce0ZekAxTQGIu7QwH2JBMEva64/TT9hdeNN/JmmfHcoK8+181xH8MrEGzZet/iL2wX2JMv6ByI4UKK9db+Nn9sdBxnTWGMQXePEEi6wmJFNE4wzLrCQ7EsJfAbYFl5Lo50yRa4Tl3kUK8Nszo6l1mxS+hPwLeJVZdOTr6vIny744rLAsOO4ZiJvcrL48E23ZJy2fmOZJTljDFBRqGPLtR9xTPQtYS2RzV/tM4h1lGLyuJa8wPchujr3MSfQJwdXsz06Dx49CttnOsT+QfjCCtDDWlIN1Br7qfjJwdO0WIM62UciB4tdsa/2JcxsUuVl6h3eS164nDQd9+GEF6di1pWC/IuJoojJhS7D9nFDiWdpGTNOAl0iWEsfHjEfUrlf+E//QbDzUAvblxe4s8lzfpdsxvv377e7u3dqb2SNd3V9s928eGmyxJgc9ngX+m2Ofe6DW4G1x4Yq3RMHB/HVFBsQI8vPtQ9ev8Uax/TiT775+z7up+3/+b//z1hP/tEffEP9G9Udxx37Eus7958grKBd/VO1ovrP8IR9X/nOddL9Y2n3W3/wje3u3Zucgz2A9vGEyMGzguoxBg043WUmuzFphj1xds66iHapscDDFttEDgLYD8xG3KQM88A2LbLOeNjoWPADvkMHooLXyBvYhwv7/YMydPY/j0Td4xS7wIa2waSh/4oPSSuGfmTPESfpwbYRPzimcqSGzU9hsWzwsa5FBl7psuPAxi2vUP8G7Qt42ycuU+B9wWBv1N5s3Ch5QHswemhjd7grJMIm40O8O1mIPX9qsReOmSteWsw7/zne0JA0BxiWhR7t/jsBS6W1Ksuh7WFeVpcgOM386LNnvDNCNHl71tD5DA54d/Wrf/fHq51mJ2ZqmLnLKFioaA4bFgA7IBDdIJjTnjNGmwGzQSsUF/Es0+sBBzNGKZzp1LiD5OyOhKVPhoHJDmSUMXPypDGLDG4XcoCVSZz1M034CrIrTdKry24uQBG4ckEJ/nkvuQjleWqSSEkq+KB1hJWWmA3/BQ4PJ8hYyfZ4XFrlheMgO+7neujH+agyNFPKnyKQs8Kid8TggIT2oKwpU+kc7Ig540/MOxLAXdVYVzWxARk5CpQIfaWIonZZ6CLgUBk6IDqSnh4y8/oJF90mBy2qyppK2JkJWwXtVU9d0zNg3fRR35DAqS/UAIop62tyc9Ez5Zf3hF9cdjQoiwU3JocS29lfAn8EusBNSn4h6cHQwsFunv/SDs23TplOljnZe3EGfB5T7ElI0xcEBiyuk30By7r2YCY42mTP3lxfbSdNAGfi5kj2RTZZWvj3Lv/Ah46LPIdLXw1LHf4iYNf5ZXqF5F1tDQt+/Qm9J4KtiIUSwFMyoOEwAofhcPrSEDKhTh7ZLBdxWngi7E60+judF53PCAya6TzQdpIRXZyFAc13VMfIC6l9IXmCQjKTVVnzIRgFvEEsvequ+6TRKAEVltJhY3zUSBZGIrbhHkekmVE7fNjFQyK8jJkSwNCWSAATDzX56wUT0BnGRJWPYLn9kgHdwd4WPrSAFQII6uAnCnNAMGEtdQD9SxBJE0rdR0EQH2aS8MT0LfEQ8GlBvUzehh7yWGNehqIKnycuHMPjEOfDosV42IoxFoQ7SOSxuKTeTvpj445gZtiAfdsK/qc+WW+80JO5Q3HBRUEqCvJYu06XFOx4AvjI1h/htxF3/u1zT1hhxKNigga/rWYs6IuCLDIKYT9bsY0WDBBZbJcjGNGNC/lSYU9KELwBzPA+iVRhmbx5unm5vfz4SzrGsK/XN2JpVBgkQRr9upKIL4DkY2BCAFFy1JYVloRV2ffCPAvkma5bQDt9BG0Gi3IkkLHWafMpgcuUGejKtRXJ0irl9OKV4tPNSwlwPiod15Lklv87nbZrKSxF281vFr7YPFmbmFutRUXe9elpu797b8lYDWCetuvrF6WQQvVRmKABeUm2S1vu/5sxjZJXMwGCLdmnPsnBCmAl+EhBcekB/pokpBPnPbmoNFjbOvTARykGetiut2tNFMfy0QVVaYCJU11AYujBimG8HZUl8beuJVErDH3Y7t+/2R7vH6Iz1SPip3zxiNCH2hahVWiQORaDLBWAMrfGm4eH++3x/t323pO/MUWgqUj66n8Wkx0JKPfDm972BMtZ3AmOX/qkz5AHtzPhZnLHfi8SN8VH2ukGcis/OWdidtKnYs+elITJ0TgowcQY6HJiHw38jzjLmgDuvaFQKH1SSHR9ktct5xKbCxAGYpBPGIk1l5bilNdkEGIHsI9GczJkgeUpwOVzoQlg9/cZ8mAvjKOktDyYUGbnu39HqJxzf9QOtRnrMPWzqHAL60+gGRVFwV+Gwk9ryrR/WkniJS8wkFQQRLEuXeuSDx1sKInOpBPfwzdcXIJIItWEcaHNs1GKmFTEZf4TinOMwxe4HKnsA07wWi4D3il/vfDKaMr1MItC2C1KmjmVo6OHdVL49bDTjhfsjeJZ9mWt7SzYWmhpih1xAa/uTpnJB2vAF2hCWdQSDwIF6zwovZ7sdzJLvJVCtjaPOhT2I5gmJCLXeLb6LuGSgR7YSeOPBPj/+a/8yPZ3fv6XOtSVv/dcuXM+K/ABphoDhWy+fft2e7h/b1sark/bzc2L7fr6RhPBXo9nY/Ai11pCMASAGSvIrotfBf+Pf5I4xZsp11gbWmAcPGDZRNJV1dKLImy63FcD5sGnuto0OSy+xB9/8+vbH3/zGzo4TRgnkJrQTFPOxYnaJxK/9tPmW6qkT9uf/P7Xtvt3n+a4eEaneCjG6DoaBbZD/LbbtEk+1M/WufMClb7emCSu2aKKfWCmiwTFCKC/ue7PxlN/ZhHfs4eTjUspcPQabCd6UTWPP+y3oi/8B/F4ijXsKme36+iwzW/gLzXEfmch5WBMHUe1aNb/7WGEYVzj3JkkcPCO+dJpRzFq8e8qp8K/5PXKEdLRc48R2waK0fy5XPP07mLkXt+BzWDggm77lA5zNPY/6VORy0z6l3WIy+o6D0gS5qzzmqDQcOBzjs9NOOO0hg4Xn3K1eST+I+8YYrHu3JNfRN2r7rge/+rP/HgZAzsffW4ghObtZjCfiQm0p8WQp2/HJFO860HKPUNcANR3rQIkd/X8IAFsARFngm4hNPaZrdrR6li9p01bwSciK2Xi9gBzClyOPBi8YKWVk9YREMqxILmGcYFX+neptqxSm91ZUKUbDBY20BsgBftmVtMNhv2cgrjhGeE9tzBqePX3lSM6e1qRyuFcVMseQni0yc0yDvLbS0VqBFhzwQ8HYa5eTZSyOfD/oeAO7D/PTQgPFrChT3NA2aTZ+BT90CQtC4GiGzTiAbwsAUyIVREjSeWd7DnMRe91vIS/Kl9tyjAS/elBzpAzQ9FI0IaUabtVVjA3YDsrJXa6pllkAzkkBic5rOCXzWNnPTvcJN8R1LfYG9dJuL5Avmw8VR9zsYQOE5uzqMv4jB2otrtl3G2G9s+stHmOpD9J/p50ZxmC9zuy6eCN3Ub7wEjsm+wL40NpJBnEs582gxeL9mIUVVBiimVkeZeC3z4jESQwc9iqv52XYcgRMKAEjVOSwQbLCmKdGIU9sagPWfJR0i7JsIWCAqMOA3s84Nv4F9odAVMkvglN/KGMYfQab06I53kfCDZy8YHtBq0LX5NVmyuDnKrLFgdwexLzlvoB/K32iPyUIsCjle1SlX8PCZNwGGkeoAESqLRAPXZhWQBSdzr2HRdqyyj523Z+zxGwmvDl4KC6KW4ga+VjFjPw6HUutJrbjKouwTX4B0nPeTI8hfz5gmjH4XVPCmIecq0oWwB/3eEB2bAdk6visy3QRMkRdvF3xbjPeLUrBKzTGZMqAZPwAc4mlSnxox02A7hL58FuGNBXdhfZaFLuTOnOQP2KDmfUZfp69MLUZ5Pkr9kinAoQAXoirPoEgaRKu6JL0TsjGX4hL9TxRbRAxKIIyIwCJHbxoGqAv9l8NHd983I73d5uL17ebg/3ksADRRYQtD4sUSp9YdevyLjwJHYBe1LOCjAS32K3hc+OPk/eHpK+0C/szMh5CE+JlsVedOTM1gAjJ8iCJ0aH9Hd6cbvd3N5uV75DF8lfeVeSv8AHTU4TAKnO++5aLQjyJADaDRsE31EDu4+2U/zhQRPrmdS1tzTOLdj1eE9vVduhOmlHm9hpMSzd0BUZJ2y0/u7JU33Ydwx7AkkeVFxyWbZ1yKMVzIgzp8/ZLha1WByQdB4IEdhBg2fAm/g75sGSz9JHzEIM4mqT3dISfJYdwjCePNPKpwdJFAt915YUDiN7rfL47s23t/dvvgM1SERyRwj+UCJVTUAWW+4P1XWU8Rd+yvPwZxeRO2ouD9raqp7eUP1Y+BOm++fos3ftHW5HZ9qZsDe2eJWZ2SiGTngPa2QIGDewBD4Tyh7Gl/299DdW3zhHWHU0utwNuOzMEyX/c41MIKzMc18JfO3rJt99Wv0G62+xM0Qf+uMTMKY1AlpS+4FhoADOtYL9cGA5Hg1/xZ9VH6wLSZ9rxx4+XSTsF3btOS7F3EZoKgtnOFyFWEK3f8CD9MHdz6Y4EPulKateQrKsWzI2w7idQ7QTPvr8RIyDA+ksHwq3dELDUjiyjwVdKWMuCQMWv4D0gZN68u7kp3PvmN9FnoZ5Dj5QcpzFA+VDKIDqPloUBbLvUmQ/7TP8eCaj+GeTQ00yP3J4cPCArdgRXWCNQqjpuQWz9x1vyJk/GnrltjTIDExPjPqhv/nV7d/5+V8+IyAsofn7Gfe2tMnjlNM63r19qyegaEzq+rSdXnjy1yvBCl9aeJhjzQqBV+bTpG+nClHXyrwGc8HqKRe1QRQbDvvkk8GYqZigJz7liSDKVXETtGAOWOGnp7hOhj/qzFM/TZLAf/ANtbnf+ub/u/3xH35D/cE/+cPfrzwU2h7FRzbf1/RSPzTZuLre7t693/70m18ztYxilCZNewlgwqvE1B2LuGfPmq6Bp0peM1+T0BVbxXzvwuYEAi3hIpZOeJw79IIzid20SCUgjn54fU9+6YJx3cayXdxRHMb5bgMWXg3+EKv7aq+rxWc4O/fsOE8uXz1Wsgski+2qT6quEbhrPGWKydFriGtNz+ExIPxsbwdqozg/Wo+HQn5ZOUbfsk1wyF7a9u77K/Q0GYX/sc794r3pI8unrb2UdedKvGB+5J6JK/zFRLn8sQ9X+r9E3zDfu7EwG3nIxlG8B+OPQN4siVAbyx/stkxB1rZoER8TCWBtowWt+rhzot0QNLqMoARoFbLdCgkWiUwwLQqMPsDYkNxcrAXY+LNGZ91VaGYUwC0LYTNs9ihUC37JHtH5HNoryokh+SDYSEw4ubdrZcTUHgzHWLumUBIOibVQB37W28tmJ1BNyOlVBl0kwXNUWBqvjSEMXHHgdBlPJpgxdvlpeb+VG8CsHF9NFNc3VoBZKix9ukOhaHAILIMMeQY7jyE7miKX4D6rWhPkwvp2RLKCEieWSaiiOtYXhDssKYk+7boiWNmBFTwdsbclF3uipVWe1yRB5TxEcQHjJQEs48/El+lW6mYEFJso8M6fHHLTe1TyThjKwebGM11w8zvnIlbOS9UTX/3Pps2+jrSGRyQjuNDoZKPkYLUkix3uIlhslkZ2x0jQEIUSVo394F5OorR1GPo725ryKYIRumvLE8BIMHS8xyKxpEcXgcj5DmpKcUolakEEYFmjPRaofux1OtY2Yp2HOsmr4+B6aUf/WQeWfMgqcRi5qvL5FxYO9jYq6X2ksBXD7gS0YPiQux/U1HsScZ37eWe42WIPDTbZjn58jBkw9di38xUaih0LPF4sZLWbwlQLgGuyB8lQD2yXpDnZa52nRmNgs0+i7vynfjL4mcljtiXwTfTnOV2m8ZoPZhO/HGkGbKEdDImtvuvZ67VVbminRS+gyx1KjnuQ5UtpbbsoVM7K0VoufQMomR4IVtCxz7J7TI4xjV3uNtjgqZn2SLhFMscBKwIYg0Ns7DSHteMbbHsWaBA+JVLZb+D/oDvagx8/G/iGeV1dioYc7c82B6yXNhLonO/MHIoXssXVt1RO7NjiYFXIAycq5gFB1u1k2SyoMBnEbqxWsDJx4ALZ22MlaCjjDl6ZbmD3r5pMHBG+0yew2/S8Jmsgl5Cr4+ADyTGSm4O7b9LJ//IozsASJAxdkj/+gX9Ok3HKWQ9kCS2nk+xctR2x8n96pLGOQ4JfuSvUErackAUVfrQzCUPif1Iqn/WFd/zNRTX+CicmoVCq1kKTY2v4yrLb9/bWjzQ0mdeEr45HTja4cR/TuGbTmBw0UUwhDzzHcX8IkjiuxNtXtvJ4erjzHcC8vdYLZ1QJH2zpqUlnKa4AjlrBE+wSNR8ABrKM/Y71elo0dMeO1UaxgLbnPrwW+Xgi2hK0bmOvLYAqf8nnGD/W6WaOJdn+oInpCOBS0Jbl+urKj69WWyo7eWVH8PX2oIldSUZ7C4+P2/37t7qb12TJAruPTw8R7jM2nVT25Kjnu7eW+OV/1QrB/iXmA/xD+joQEO7Dt3QXJOTCXhmB7xiPD77l1ljGzFbVHZABqfDBSowA/pI9VWMh+zSrDu7Qt2D52rAXC7Q1GLXHsgruAQ8hL0tcYQhgwTeGb1nmngawty4ZmDLIj31k8w5/22JH0QUnitTJ9h31w8kiE62rzOYnOLQAfpcUXPTEWp/X4Aso90kDbsBP435hsqZ5iHFOc+DzH/49MNB34LFPbeV4KLDslimWnBZHaH0hDoPvChbR/KBAMXG7FU64vnLzgfMUFK+CQNiB8UHvIxnGx1xXYb+8oG5VkvADiO6w3U1HO99gLy663qjxe9L/9HmpMKDEfKzwEhHiyTubkCXsGcWwtC+sWYg24DB0cskqgieDrIYt8meq/UbBaI6ctwfhU/cMTLyYrqmoQePRiR8UOXfTk4Ur8GP+5R//qe1f/dd/agd9P/+P7cjn92rDhVTxgcTXO52kwE8Kq9Ku25yktbPvbMJ1mB4T07mh30F1x/S1OJp8K8/7dVfabHUCbqxrHW9CB5xYyKwlhq91zq5P8tOp8kLjWCNrQaecemNjy3WSndQip5f80R98Xadefn7rD39ffZk//ebvR1GaNn11vb359p9un3z7T2LSWKahJoDowfXI4pNm90PEi+EguY3Ggvp4UvHdH2Xe7ur7pEfs8XAXgZ+tsM796DKXO+0KoRynMvEyYSijcYIL3dDJ6TvWeUx9OCKzXkXbdBJMW1Dliy4scUrRGVUFhvfH+tTZkPZ9tQ53/XqDXTIOEsBp710ByI+pOJitsx9s/gf/qysWk8FqUyc6mUe9TRcpew39EZ8YxRfuNXtSMKzg9bplcHcm9nyjPrBh3LY5kf4pzlqQu48TuLGOyb7B86vmkz2F/PcuwctDeQMuelC+A1cbr+FxDUSseozYQG7YWPncOgoaNQH8E6HyxahMFQtoxwMZjTa36dQ9B0aL9DeCxrt/Uzrt1ZSucCQCmKrBscdrH0S6VwiopOw+t2auWU2t4zmE5nciaMLOFz97SHJpgK09F6zsM01HFUuXdgOZ86bN515SLcPc4HfeYYk54G7lqS7HvCDCzAkVSNitd4yu1ayZZKmtG7B54Jl3jhKPjvSqgAKUmV/gwAXtDmy2WnceQ8ysTdldkCmCCttw+j1whB0s7gyIPvJx1hCXWDQrj01WIVMLNsZtc1MwOY8u8dW4vc67mAqIOng7T7HIgwYAP0pCZGAsZCPkoaGyamCAUd8FbOjCiQCepqLP4VSljsaz/sty//iB7i3yc4GewgqZbPd6zGqM+J5gC9raZBg/VrDIsTRdgONExg7V/9hhDdmSq+fsWNpsX+cHzuElY8TztCs9dzV6kMefgZ6it/NuGPEIdqPhfuhFZ1HfLRwWLQNp5gT5FzrWenRoaZsWpDoztFs98A7Jg0aU6T1rP1kJ/5iDajqjURCSO/MKJHlQB/Kh0+5JJgSddEj0nOm3Y4auqZzyVuwyYWXsQoFMkKEPPu7J6ZC4hwziSGnsMIsE8I7sqSphQexYEeuO2I3lttjHlTs9/POQBceaC+UcOwxD1Ci5wjqati6Dc36SKdkpp8UDoXtFEoqFYdyPrNiEEcYApfugqAR6yWyIAjgEAtyuWpIn7/jO3TsewyFbbOKW8hZ6X2S3eg5sF1jURH8WvOYhU+IOR2nn7i1/0HF14uKFIpCChSZXthfsDvO2t8N26LjruXVB9qP7baT7e4UMCgWtaCRgqh9XPiU/z+xevkQyTc5svnmdYF63F4X4MeMmsrZDPnjo/kTvq9j9gU7YUvRrnYfnQjPYiw/QsvO+LmMiiVFsddB/tX3pr/+AHQmr20IfNDknSUMJCspRgBHA1/u/JVkK8fK7fj3ABlzH7or8meKonwWIuMWJNZlbHz+uDklJ5WtJEMscSIbSCUHigPhuZvJqu3lxu51evtIDhbW6WoKbgr8yFr3bWJKsYRljHlE0GnOStXEliBu+E6RF/SejC/p9f//edk5LXzaYmEs7rUB2CtuRxuotaxDV+OQHayiqwKakIHCyjZXN+NrXOurnc5Et3ZWusu2J4nDmvMMHJKjTLPv4XDZpl3AEyPVe7JMGVSXJLoENuQdai5slCaxHaVuUwPq270SX7u/vlA8Pd2+2+7t3XuBjSWexEndvvrPdvbV7fp+ThMVuht13priBz5eLU9HBVHj3/y4I2A0wPH6UwdDU6SkJ7CIfcoW/y06C3ehlIlyHd/Y5wx9e8JYQDncV7yXThlGm/+fr/CNwBh639cZekDTXefsJaROf1RkE/stP3kmJY5h7QglDM7vlu/4HP966y/7CXSLe9M9gW+KUEPeVJxlGcWPQw4TBrnoAovRDRUnwk0zeYXt2+MQBYirA0yGGLvnB9tpHJoL39MDdsFAtFAsJPogPDr2IKz6cToGYPEnFmNSLPXleL9VDyAivX5j3i+/WEAIyfqiCnRjGUysrKPzsIhuut38hffL9xmd9xj0dGOQyjIr72/Ox5l2RoQyrrkXcNuQa3PVkEsakOGz/A9kclnFuEuo3PP6cx5aE7f1QE1mLmeOKIn+Xv7DN4TeuPNAhUlIPfq50Jcc///Df/JFnicmzZJgelsTvu3dy3++DFcBd32wnOfbZr/dwkxdvGJ3ZQMh0lpwhV2eTBP/Qf7GkquMAZWBhq8IvbZs+w70jPzjtm3k4tfiYd+5HdkhxTE/r8cLFEif2YnT4I0ELkn96fYVdOyHfqX/yYCfk4PSSb/2R3DV8tf3Zn/zx9q1vfmP75Nt/vH3jd/9x8q8YCBfRNcxvUAMZiRMIeB1CsWbyfOox46tlyLWqn07QRBNTy0t4pUX8wT2bzJ870UkpL5yGE5t2/CSMneV6KhwJevlBIn4XF5o9PFI2+DxZQL+jbW6wwlKG3Z8sJAF8AAAgAElEQVSfhw3a091gK2JdZ3xKxv6z46bxQ6X6NHKBBJSeT17s4sD+ZuY20FGuQxSzQ8JTB+pck+w2YYix9WIhFVQdTdG3c7YBT+dqrUDXvl842OppLpf+u99HeaD6voHtMi/LSscNpgsq5iHHxcZ7WAvS1/Cp9gsOuPDGUGq/VDRNcJX1LF6Hbmk7KCaKdUOdxyVDB+dSputZCWC1avE/MdvhdyRVNgI65hbAzDtfQpcCIblurM1WOC4sFqwOYTGLIIM2PKldhXDUBPCK07xaq6pnfw3Ibh24g+U/WY5Cr2eroJ92yW9H6wIDusBaYMANIBKCSFRysxQ4m4xTpczEFMEcJg/PLYCGuYoqfONDHvtJoh/0yrTI/JuTYcni1fCFUfEE96UB86Axxp5MLjwg44MExer82s5KDuLJzRx7hp7VIna6uBxgvnoCWJ16JDWUFxn0WySH5h2ywXAeyWP5knfNhQJ2Y+KLJR+Q/YBuUhV9l388T/IeMgL1ZFnmYFEJHNkkIKjorOAakOjB1bkGBP3bUT49cTYZnFDN/uXOxFaTCYfNHMzuc2AM4KLFSwmoXUjYgUT7xv4660WmCPoSSh0LnK8SN9QEcFuIIMB6xA+GfdVL3EnNd0dRYsIh0EQxjMO5HjBpaQOCRYNcpQAkEsfCg+TasAvBlFRaJMpHCMdYbLUDTW2P7mCTRW8DluIe6YLr5EwEHs3JX32NF7ymGa4faY5x95/ZdjIgevzlvPN3sTPBVNs9Pn0PmQSvy6wGXrBcZxApFuu+y011Yke3OibbsPI4ZahE7JJoCWAN3mAmyMZcIoWQu0iyOC/gjA0szh0ulPzLQqc8J2EaLvgShSP0EO/eOEe70i1RPJrHDCLWtye+Cx19F/BJkxC2a2cPKwKLGKIiduBHSmPu2iASBk1OdS1YUoauTQ1sMTdxdx347rzTx5sftbsQnxjbHp68te7ucjPl9aHjsb3wPWoWxT72zzwBNc1fY38cTc1wwEHNqruJK3vjmGjek0kOSAGystAAQZo81cDkAElZLwBohTid3j163HsI3O40riuINFKQm+A5PJ8o+EGhVu5ivn390fbq4y9td+/fubmwowD1rlj5qc07ZmuyVAKGdtSy3hGHS+LK0feWaLWEHydvrR191w0t/KQ4UtgDKmEGPRnMxXYI7idUpG1E0vnmpSR+X2/Xfj+b7P7Qu30llYpdLpqQBUdRoGgTB7sFetNSM0KZfTA/jpXcZ1GLWSQoKUcsSvviacsuE9zDC7sgx4r7nbZx/7Ff4+H8U35hqqEUiu3YJWGnHkDd6i954gR5HOlblKQdkg3Z7oMka+NIRSPDEh8+PnPy/C68qziOGkn7LNiVu3qFF5bwtcSGepyuVHq29iYJZ/v8wXcHn1Q+7z750+3+7u32JDuEgxnp4+zqM3/RcDVqCnvi0qcTuk1x7TOmLP2bsSLyzNsp9/Gb/sK7YxhTCx4EqDQfq435mIR8ONfjwG9fSZVEcPJfn8cd2UMnLia5HqMCzvOz6K4h7nUkGz1FyzCK0OOuGguw0rjpO1M79x/2Tuug523HuvPBfd9SJAJ/WJUgX2Qza6JHRXlx2g/x2t/He+xjss3ULhw3kMQIn41sFNrBeOUn7yBVL1D+nwOZ7kSEnPh3CUOV6WyXeOyBnGGnsrgXsQSDCrO5jM02PJ6fHHA+53yLIsELlZDWXxEMZ9nw3/d8M/MJMun9PDWshR+WD1qLGehjh3yL5TwrAWxGbmHKEb0mQ5YUY8zafweyUJ8YfXlvME8AwcYU+wIy2lSo0k+EFd1q69GaQPT2hzBm4j+vdRErTW8O89FpM3cn/S/jX662/87P//L2w1/56uWC+Ywn08PZtvfv321v377Rq69EOm9uXm7Xeuev+CTmtxVg4vUniuCKr5PjEpK4UIXtPpPLiQbTEBaikCb3LygOMzjNKDyGDyE+hV1vkcWESDToqVB+tHX2m8WU0rP4YbqWfHyIo6VBn6xP5ToKGdfD3d12d/du265kq9L1dnV9s3300cfbq1evysx8/Xd/U//+xu/84+3rv+O//xP7ufePYw0pISZ3sTZhAWu4HO3yWrxOAOfp9Zs46pcKGPUL1yOwHqGVBfMcn7mb5o7kVwPWYDisP93eTPwKO6+DKBamPJ6rpJSvwzlwgoyetbCW/UEskeIkG5qbCQ/Nl8tvWKzL7+UEt0pt8Zegozt8XcYZ64eaBeq8x/zTFcNLUw35YlhlXvyteJZkauJPfIZcVwvnOZTWEF+DkF071Pgeui00sl/7HHt46bPwj1i2JltzwJ8YF8DAJ83WKXV6mAfLySr0aCSAIbehLGk50DbWmObXrP9qn7XgEflT6FSuB2ALkYfwyQjeUE/KG+slEsAjGDXarDMEVu1Ldj4Kg7zBBDBfUE0Djs4DIqE33kdKvwAEMw1/yXCyGZ1KeynWXfmkfXO0+xdExuoKbwT1u6NBUMaTdi0cG/QYsU4jfhSN8z92dmNg4jt/YyERu3gGEeOd2dMcx/ANNUxclMOFD2W20rIGCMT3V7n7tzurAEztw7swRUSV4qCQTpPeiFUmfhAu+oj75uoLVqIUDZ/hARBwr3KySdyXNQGcIOxP+jHRJQeKsfjDYVf8IeyaTl4OY4xdpJzsSsOUC9Mmb2gKfXPTDmCY9dAtik2z7gELqgYz8z3oFcT4d8SkbgPK/XzagavtQKcWPwysmXaS1SNq60uLtuytTBlnJ33pzglXiBuzSsex4McChxMYQ6KMx8o8N1ip2Gd3LUpQ0HYAh65x0N35O6CFab1D4UmTQbmAtIVkfg+9VbwQHa65jHMKuhhEDqYsL5dVqWM6BRzCgQINJP7AbzjjHeA12UW7Zg93JNL88+LCEL5E+uzJ8AlcoClpOPE/FrkyDtJ18B2nJfRkn36/E3DTnpvChCO3I/NpAZb1bchcwdKISUvhQR4nJ/2qnLSj8JU3xC5wJ2xQW1h12UDQRhIhN7jTFjvrh+OQJ2FMnLXg/CRipj9IRgNn5T5sKlryF2HfBpWP7s0f80psXnD2ne2B17UaEdDIxFozbq8H5xrBrRQBq/DGkaY211eb6LslgDOgOvJtxDNrHbtI4JukE4T5nmUhfYMWPHcCDIfST0Dym+WGofkYfKhRepD1MdSWg5q9UVb3QY8m/Q5ImBbJ0ZcVZWDMuVOnLkBDRLRR0jmXBpNpoiJNRRkJ8FFE6CLsG5irOuIAy/IIEIwgTdDWkyMeML9o4qpNxQKJ4TY1IqRiADKGaJI732GrnrAHx+we46vt+//GD253d3fb9nSvuqI7NuVI5O16O/mOEPBdbYLck4tk5hhISEPlGmwccvmwpGEtQOREIXaKmK1JrCiV+INdBim6a/nmRo97hlcliWrB69P1Cz+uG2H5uYgH9IBfhu1p75B0VVsQs6AGLl16mUSNpUoC2HcfX598J4wdBY2xSlDRFtb2eS6yvYClHJ/qSYBo34OuTojKbcMAfRQnVTkWato1rtTIY+DRrBAiu5CVLL8fTz/T05DoOFcqjlG6/QxI5mFiRBZPSBv3j/cqS6BYk8N6x7YEX+1O4Cvdhf5iu3v/ZruXnb9vvqvje7x/D9BbgplpMlrgjvCN1zf2ey4k1KTBAiEptRR0dI89cWnX7b40QDf4NzmlnkRwkiN5DppbEi2Yww7lgkmVT8AfHiEKK8zHAbZVC8P+gqmvc5KYyS6+tjQYlc7ZsAveAa83AhcHYwdfJ2mpa8wRmnntEz4Rreed4NHX9XlDEa3qIhLiKV55LQcNtPMhkyeGUSiYCZrJoMMfjmtKPOYRdpAsBegJnGjMZl/JCr5JrqWdSDbgcyRkjbKKhyWVFD673Zu5zgWvzeBLR2GVjwFJ4A5yKLoP+XRbt/g9Wnhy+b+QNbdH/c3Fx87IWPjgKvP+4p5sTxQZPntCamdnffqZFDPBlVukqxeN+NJANsaiCmZXBPD6zWRrT0MquGXhHCNcbQ+NY1nAck3IvQ4RgXQiBetR9uvTPuXsMJYhTmA7gWsMQZOL1DPbHrOXdV1oay/sbs4Q4L//n/yDi6boooe6f+QEyn2/796/3a6e5FSO03ZSP+nWk6KmuelfkyYXQ5A2XF05/w5zYxzyRPIQ+0ksP9CESDTb0ypN2KnrJ8iE76RK4p6mJm9pDv33tPV+FYZcO0HJVGCJ+V1+7cTD4yaFb/gb9k9+Ptzfb0+Pd9vjw72dIHP9Ynv9+vX2+vVHF02PPJSJ4d/cvu67hb/hyeISMwF/aa1TxojRN92NNUtOY/BS/e9Gad71Cl8Qp28aT1L3cA1PbUPJ3MkU0m1GpOT78798c+A3VR9ldpzI/UizsdMm84V3RmL9H9+7P5hy77KagYIxpmuIHo5CMJFtRJ8cFDkE87ofO/gWR4Lo2rI8Uvw3Mlh9TbHYwPjACMGcrCx2YWQdPWcZCcOLXJRYfl0KB8bsMYF9PM4O9XDnpfZwR5aO5Jj9ilETzrWJ4C8dGd19yKobx54Hie2ioybjNnds3yYLX+bf/yjF24FHjCmpE9Wa7uwzhkz8ys/8pC6502ilJozD5d2jMagqLtp2T1yWv6llrZbCvzwUpCuS0WeVSdglyu/BzFEWeAlw14w7IihwhabRzgngOmn0V3H0had1B7CaAedNTlK+n78xf3hHXH5eHbkMftlRA75rVx9v1JYAc9XuRRgRxCZwHPEAc4tJ84YAyDgaeQz4x6IkAwZQFtCzLBB8jHTS+y4Ql1hnm5+UupaLpwBbGCc2EGwj40jFwZg3kYp7gonRAI2ySKIjcOE47wZEYvt/aEAsJLqhzYXdWunSLW0/yngFKjeBIMw9hGKE+6xg5yiJpbZS5Mv/8IBrn/vlrsTmPXQtZrpDrnZQd0/+J5kPh8i/BH7C8WTbozzpCRQaWM49BQLABml/SpQNRPH4yEYoe3UHsFR/692L6Wf2ggwhq9ytTAbdjoP1sVDiZeFFKFZi11mH4uDY0bEYZACFybkBJMV9QniIgnzsP2EsilX+zHQAw8L+gpWM08lAli/VL8hO+9nbNvnwZErzzwMjm/9mgSCzrUtgzDuo/pEHMGlHcneiq+5RwLOArAc3Y8ItqbgkgHUnXLNOLfkb0BDVmbnYNwhZE0SSsJTkL47pVH3EbrSDRVC3lHa8afVjYh6w9vCddaqi3oDd9Tkn5UbbSXzqh8JY96bJIcfUiC6obYaXDoEF1eG0l5HY1p8u8FYkkjsywQ874n2+ew7CtQOntIgZ7pJD5T7hfG+HfcCS1Gr+hR1Ba3MFb9L8rGfOw6CTPGfFJ53wd3JYzug2TX/u4kMiApPg/gh4gMBEx6WOw1h0RrAMc68Cy04IJWucIPvapWtvgncF2hhv/ErAxXpLX/P5n+w5ZHrX5+F+Dx5adqb4mGDjWDp6EghOVNgDKgaRz1RX5Ii765vtxauPNBBoyRgLoMUuiatrvfssjk3WwBmSISdLBogP1+5OC/0tgTwSahdwTWzgaB0EjwCs8Kt8DtgWytF0iEhFYlju+X35art5+TLuUbLjU+2YZ9xtJ3N2fcp9+obD4XGQP5e7rTL4N/meuf6MJUu4gTjuWDDkMXYgqy74LmokNGwcfLqQ7ZJOHrk/4mwETUo55FSFVNNPmsCX+dktgEAANHYlhWC7zdVMj6uA3wXs/YAu0wWbZDvKGrl+o113Nfs/C7jbcdDYZaNXHvu8PzzKcZRXHly1hLg8+3D3dru/e7M9yfEv4YfaTuK7t58YCQ9SwJB+S2KdJ0tdXCZ1wxomIKM74Qklu4iRX8wJzd0XWbbbavccXlubXtBBgRnYXeBsHzMHcMCzCP5QASeMNrNjSX6siw5G//Dq4HswK7vvXuC2YGTl3hSMtF2powX2XXZ1J0LxhVzsOywrH8nfQLKax0LuuOOntWJxjHo8qWIW+7m0+w98Ke1xETmdLlF24DrRQC+2lbmzxR2JCJg2fwb+eZ1oOn4+HZb06RIyOdmdZjc8u2CrNB82Dccz0zGnWG1BXktxHNlzkxPnrTPU1gtcdO9+J2wIUaHzhzHvKGb13cgPcEbrj+afFX1FcgDxlYgxNRk4QJSQUd9ZVwqg6L0FJ7D7V/37XANMsIZmyM0Zd6YdvWtCnbuyFUsC11bny0ytPuTFUrkDE2si1k8klq0lWjM03u3SCD748ymDeWJQ8IHGAl1lt5gxFetrtUlL8WMWYWk6tCdsfJdp9HG1bX//P/4CE8Dbtn3yyXfjOoWr0/V2c3oRO3/jRJd+/y3xODBGRMrnO9d3uTu16K//kfNaZ4kTmaMqhK9j34L/9hcdKV3wlpIUIYe+G1iXDrLGpdNLMOfxU3xjO5HF/BTIth/t/3C/Pdy/zzXb9YvtS1/68vbixYsDbX7eV9gp/L//o/9F+5dxf0N2D8fJNDZ+2cyT/0yn8C941V1b6F2UuDkmyRoaqumCqezXdbaBJvx6xNGmUU3JSsh5PA9z3TbEFT3kxs/EPliqYGcX2qZ1YPO/VMbai7wzmuPMWKawf2X1OjPG0zRoD7wLmDGmdO8DG3cMt6nHe+fuAo7XgMP+4mRHgmb49s6gPh3cJt/xizZJKilgnt5OmOQpZU7FCloqis4W2x4JKkeHA50rA3A7RJMf4xnk7sjO9B7HZ9t6tst8vHMg81AfG6i/McSL0NZFbQY/GTAoHUvyFjO3U5RmY4LFtqPksywguRS2wr8tieLyRtVKPHclCWALnC1DtV64EqoF6bnzOgn9ED8fTDCYptU8LK963EkA6+ticDihWlUiWOLjtOOEvdIKFVX+EI7ExZE82vwoLH5uUFOUZGWDuhJAlCpvLLidlQhk6zFmFSonbOUkOnNm4bt/oCKCBHDMW6MWDsXQYfmorXrBnlEhw0nhgB+SXjj62SvHBkyJxTNEvvBxDeTaOHHP18i50Gt2ptB1qlXEwIrRisrhFNugGrSGYQ+ZCnVJ8GRmeQAxjsEmPvD4TSyMQgSepqALP6e0cDUP/Z6GxbRBg2FV9JKSQCVI27BNhBXNvJlADtPkg38URA3jz3xgEPEHAkrJiBXwboFsh6ymXZjnNWHE1C607zI+xxm0QAex2GxsAJnGMp9ZMsQRBOABuCyAV4esJbmJhZW/IDRacqcfA71WB8ExzXvzaIed09sTsh0TVA4YEzjZupixPNa3+SWLTgYfsMiigMxSwEBjNxmtsmw0ropglbKenNTg7wUBSZIT0WXsx7Hx7MgcyYs8MgWZi0kqsth25bBgKAG+o3JIqhcel4nLBHMPJE1wYZhl0l9gjviquivVvrrz3HZLWa17JhUXRe0Hc5BTBR1ROeg2wrFHEsDYtaqqJM/5kYK8G67rUrd9kSSFDjJOcbAi5g5JEH9wx5nsGJPzEUhX8NSQxpiQTigSdnu7BIyGfLOO1nbDyM44kzq1p0jSU2JIWIeiDwRvC14e4GMVybrDRfv0HQ4Y/9SUjncCl/hM5By7e8yLRDuuBkeQmd+1zo9s2EgTpnyoFDm0h0WmXJ94vDuFPwZbtbgGdPFQoKMc1I73RsIuOHq5CECz98MkHs7DsPhh27E7eWfkLhIccaS5MRX3esfRjs5D410GHKEU+DyTZumbaVGLJ4GRRLp58WJ78fpLtnM27teVRJ4FzRS3/L5cO/LO7kLW1Zf89PttgaooJhEdkOOXJWFnzxu4RBLRMQ7C36c2Ez5+xLD4zuQwSounFy+3mxevtic5OljWWXJMtdIsdOJ30y9NCPvaxnAGNs49a2yLDT89hVqPF7SIr8+J0GIBMv1E2m9uJ4LZkuCE7Gv3wC+1L9i5IjQjsPe0nZR+JDckmY0TCeT8IPdYHav1yEMHTSSHzTY3jvpDETeQ4wx9h/KCu9oejna2dQuaQ18Mcqz+Fgi0gI3vCdLjE+V5o1URb3t4uNd5AwbYrhvZkH6ngVaTz0c99llkTo8VVzfU6NJjte/vdYfwo94dbP8iieDBq/SZqmYGJi42b7ZAeB7zDZ5Zqxf4Ww0YehB89XHKisF68YdijLGb0v0n9w33oGZNsNDdifCNmhzD3cwkcGK4UhhitvIgfUFrtNNV7dJqNGO8MbfEE+8X/toaQ9zf3cx0Za/tlCD3+Zjn8OUQYIK/xXbNCjvgK/iufnVW6vj6aCEeKa+Nn3XyV+xfu1hMEe6UhdL1u4NTxvi421Z8BxlshXdBP9t44BJ8J76uox0jDHsFGrAeHGXG24PdZZ7BrqXf2WzkZDcLdqRPgzbCd3GsrXhHhWglAdzWUEPSYZmg8DFdXLx4JrCNXmDdwZrQfF8g0oB3pEeTizr5rSsKOc4qH9UJH4ot2vqKTZHbB/bpsDbX5rzdWPtiHX4mME5URUSHIkKUrN5LAHMCO31EW7etRSEwNkW6SGACJWnsOgT7H339h77y1e2n/94vTWLwmT9jNn33u9/Z3r9/u73wQr8bOfJZj322gj63XPVUqzDwaQejTQiDn4YF/w/JSuQWue1B+8pu3TJQbz/8GJIF+GuuvqgDtLbIZ047uhoyLi5nG6pt6l3jj+qvWnGaFZuInyJ3/squX/NfT9vtq9fbxzcfbdevpYDyi/+HxLD8/Nrv/qaKED4LufdJWnQJ63CXzRTHTJjLqyUJXLIbNgnAY73dpNj9Cp6TXat2vhmqqaCGWXqg94CgeHzA2AI9z2zXoIp3PzIWZGOoYR19ukZAYhx7Hi0IXeLie55CXccatKzPllUAeL0U/BFjsm7M8b0mX7kHcv0iF5XoZjBnz3cQTLTeH53Jib1JT00T2ua9cbYqaAGzarsLpQMvR1p35HN5dsf/Y92Id44KJNaFwlgCWfo/p0O0juA57cjG9HXcNkxgdPFZoyRwb7sOxVqfThBBv+CVJoAN6MpXSdOQAN7rPMWrqMqI6vqEe1gw8BDw2AkDkogZ9oo/qdElUomucK4wsLVl57C2iSMaFvhzmtcEcI6sjXEJIs4J4Eckf/2oM+j0WGUejkVOpxmPNrX+nAGXTbzb8gIYMGhTlm6ZMRZA0gDwMj5axp1GSZ1oN3DsUC/K0DV8arNVANoxzLzTedhZwFg8zI+CVDOawSO82ysPObmKnVGw2y5GoUmMtbT7dTeoAIJo1g41ieYdO2lSBiqXw5FEwmKvYWnT6ba5tgFj3sNbdFrh/EEL52YzYsEyuL+zooIf6Ek3mnSeguTA5pBR71Zba0mjLoOT/Af8DAjGgFvA2h1ofoXbjmcHRkFnIzYL/R+SSWP75XlKhniCRxPA2OlXMCL5KQFSDViXY5pqwmEJJDT9jTuCwfejY+oIUEanAEjMSWSZ86hYHc1LfJhuj50ewX3Ucbh0tR2JcNajwT4XA1Z1nSg2inRc4aIF80Ku2JsZCgaQZE4fDEbfEntm3mqSqPh7jdlxVzP4TOOcdBqymliHgLQH8WF7PQFsO+a8ajNsAu84cF5M0+kJfzP3HqDdmXbZ/WsJYNuJazzmnfXrMrqML3Rorarv/iLmwIbKnoH/zraD59PvW+vvpVM4DW7SDvLazjim3KLt6nMZ8S/06EOuUnUn1II2VY66XB1rIObAjaPmQ8w/WY5ooYaW4RThxe4R7NKnwKrLXZuSmcTJz7hgMCOrqbjJYa+0lNMflrQE8e171+Hi9wWImji7GCwYjO+aDxy7qI5Ls9xPa4HWC3jhhtWe7EDRaA37XXQBLzpfehAjErOUOBs7S2J5dxN0H6SpH6oJzel496pjQSaYTePDDmDdBVyOdTI+3Nzc6r3AGiTU9yXRZtbI/rYdFDZq+d3u1i1JXE8cS5LOkM9wDOSggAM/gzz14YwufS8KVly+3HZKv6eXt9v1jSV+7bpdS0RLcM7utKNjx0/XWsRzdW1JXD0aHuNoazHbuSqJbac9lMbXmjLUOKbfAxSIiJHcaT2K0PVgwRO5C1hvFZehaAL4WgMmKCwCf7DD2XZfY9eKiahBj7Wh/piyXcbmiVMSA5wkAR/S1EwJCd6ELZRkKl01kElkJPqtd+g6+7OwBXb3ntPhfNCx+LWClhSzYipL3tpuG/v8UXeb3717tz3qjl7nsd6NvGngFYE454IHZ4U/wCVJEN9t9+/farA2CiNSPZ0q8OAIJEbPgdam09rd3tlbI/XeuNgDflb42DuBpwWm6Lnq8+873txv7uA06YBtMznLXT+MQbkOYr/BZd2B9CwPYC8KbFGyNsgfEsoH0zbb5vQv9dXmfzPfVFTa2hiapzI/FOSZuzpcu+G+m8g8n45ZE1IYzDp2XvfyurasY3fuXM71ZLULLqGpy15g2wPchcU+F2p3/Coo29TAV2TkAoX9LpYD2CQ7qjr9WosNAvOzZ9CKOEdZf9KwUEqY8+ZYRQHNyQM1WTC+d7OOxKOTlrEW3mkMGY7YVU8Y4h735oMOOruHDYZ5ENocBY8n0C92iptdhqznytFtKrC52/5Ex2VBU/F+dZaUT9j9pgTnM6Ff7N9lVsBKmfx/8FbqC48UY9qdTb9XPgdito+KtIrcZXzIOZxuvc9RuE+c/NV1QNpjHcqA17C7nLREP27IlVBLAP/ikTF69nfCofu7++073/n29vRkVy28ePFSr/eQqz2imE/8OBmLbDrSwdrpHTq6cNjoKBcIgk+FviP2fDCXfdzjIKIY28X1wrWgXmnRCh8XDIvTUGi1awBvdjr0wOfSnxef5OHBr6Lw4ov7u7fhg4i/JcnfL3/5+589L1/EC1/Tu4WfNBn8td/+DR2XHCudusRxA5qowmt7xk6vyOVtFEiaYQ1dRWxp73jnjqcQJ8h/UNHmMD4f3a99va9uxP5zoX9hdo+flcfAk77mD9wi+9F367KclTVm8Nn65+FOFBk/j2mFah4mgKc16tRswWpa38MUkSDznOnvZBcL3pG+mW1Ke1TsGf1hkMQ88i/33Fva4HB41UPjZbFY3PaOHz5j2crIccZ22mSdwXzv+dGTvE8y1J1m9h8AACAASURBVK3nJBuhCqwcvibGd73tyOJ1X8YZuTzvjgxs4l67LOML7a4ptmZ92q5+5Wf/VqQircPGbjiAcNq6po2Kl6SzgeAJ188jAZxDyWMQufItjY1NZnil3kQusjo44ogHWShHL3Ff6JkEsB/nWBNiE9vXFavt8UW1j71jn8Q3MU/p5DAiVPQGNyyhytvK8zkYHSSArU+aixb0WuYjGRRf5SJoVNdlpc7UyO/nEsDdyGGB0pW+CD2S3BcmgDlB18esaWQn2oxRRcXRqKiC0oKkCbnNM6kSFnysK3vguwR/L+M7yygCUrAPuPNW54PGOsaEwQxO+sZRQ0353YGsGtG9jprhgtMjfY+7HjXal2PGr71V4EeZH39YgQ30Y54OjlHubcvcduDc0xU+ytf4XavcpJ0yzsEaBcuLBUeWbI2rd4kw3WA9r0mbwAUPouAIaJETBFgBx7IoOHnuLJpsc8IJzQUf5H2PYwO1DwNZ3vYSRG+DTLlBqzi6b9WPqo751+T7dWNqem3v9A19idMUUGO+EyncVxm//xEBibRKTR2xIyrpKe1g0deS2iYK85G9k654FDzkPSwtFusD/ADfzB+pSI3FDk46MBmzu6dRfABx5SBXQ5bslQbdHczAHSJBAvanUz2+Gc4OeF7mpig2kr7pb5is+9/EQPkV47eEZi4Qc4ePv+uJFVTRYCfinl0K0zF6vo4HHmiAnTEdJx/HxzXZUVStszyBRx34MJYU0xaI2zFP08dGi70fuxLY40QgkXG8BMFSAoCrHGiOZI7302CxkrSjt5cOJ+w7OQ8Qj8ECWpC0GRVCbOs2wKjp1LCTv9PZ/Sh8b0mzae8AdeldIwCfbdedX9yn7tp0mhf72TCNXIoMWhM/goVxnUZyMhPYBAllYtNDCDpo55ge50XAofigx5rXAojCvzagibeWkPCiCa3679VFNp1iT2VH8MvXX95evLRdDmry1PD6blhPopr82vF6UoCFBKLwQJKxsqMiZTwxPhInsc43n0t3ibq2BR+cjXLUs9wNq0lYTRAaT5S+ayR/rRBMx6+JcyvcEDLlWRyRj7s1yTIbb2Af2m5/d5+1r4LpMZWwrx5cdoNjR/nbnaCPslNZE5w3xk9tLIOsSK7bCQa4c8254cmTTMCbzSyFQspz2/tr8+DP+F5crO0L7rocQHzsCOb0ZzVl7Dt3JUBq/RsaIqGMhH1GVqG7eRS2JHr1HlJJAIuz5ny7f/9Oc+L379+n7Lic2vj8CEZNHCM5ieyINaI2xHeX29r5aXv7ybd193DTwDVWgDlYQLR4HpEALmpW1kP5zRgc9fbZnkOODEt2dhFPDuBBTLD7rRBPyBrbTJMDk+jib/hnkYh02iFPYJWRPWDqofNM68wyNpyqg7XD/q7q7h8sfqnrVHjRBIb4dfLdMR5eKyDdo/aoBa1t+LNNgY7FCfeE/3FygMteM7FhU+FzgE2GGTGqDAwTjE/+IugstlAD3LAFnaNVGfqVGkwXkrgGwkY688Q/juRC4JXz0t7P+zy76KS9zsh0SWu4EqGwB8UqyodhvsrIKEEf+tGZRGOiKcwEMhfXY/kbhQSDDFOgOrhOU2rdYxc5rE1VeHsv/ftYZwbt63G4mJu433JIAsMW9niqo/2CkEH/mAj1Ui5KnKfuOfWO2/DX+XvwYYkk7OChyrJbZpaZKLqg4o9aCFMTX8ZZJLySx4x5BVN37IfpQeKjuwPU2dP2oz/2t7d/6cd+auHrh3zw5s2b7dNPP7FTUZ4e9cjnm9vXet2H+Y9pp9gHK0UWYd/h65CAuuMCm1XmieW4+aN7Y0Lho5XYebFgivf6WnG+vHefkFxLwi/A6/ApHR1wik577/HRdv/KT9n5e/f+3fb0KDt/RY9P20cffd/20UeX3/f7IfN42bv7uC1JYflWEsO2W/hqs4Sx/2t6JM/yXfIlWa5FghmuKwVKjdB+FPOiK9x/iT9UX6Lj9BE/Chd28CElgVpCjHin8ShG6fEikm0s1Tw1tSRrgUUEzfrraG926Bj9joNn+SuQuviFVBCz59OCr1asSimslj8joRqpqvOTMZ/ARLdl89S1E3TPJYCdzuckgYNoZ0TwYyBo1Lg9H71zY8928XNkVCcIZX3S7wc9ZlnfG0sfR3Z75AtSjmGnX/YVIOO65vVc5p5ZuEgfZK0qWPyrP/u3wu2yBtMlKk4GOeeTUsSbvrtDQU4+ZB9bX4Rk2M/pHjNzG/xZBMx18Zw9JxNoa7s/G323JWowjBLAFUzahLUEcJVBYv+ySJM0r3HEHEr7h2SRLKwNBLADIB3+VKA6vZkArm1y4kdBIJKj1j7PCxueOofDuEFzVJcN4rYXREUQAYFFTYBmonXRUe5+Z8Gbc2dyIMIbY/X3p1dNBmdVMTnxgIcGvtpzbUHC4msVkVUiUnsIS1gmGyguZNGza8vtE3qWcM6LDHg9a52ir0jIozkeMhPUGw3VRXtZg41gWKc59L8M1Bb5rBdVHtJ5tc+RcBCC6nFavYAkcTSrUjMgtB8EWaTjIAHcn7UjZnMEHAwxijGKAznkRsNT2JdZ9BbtNz3kxVI8S4u2R8Gf7rR4Qt4CFJgf4xkcs2KnEENwepNsPybSE2eH8StaPJxNAMtAsOPIE0igJ/peBDALfPq8sPgDI8qCbkcBLXDnu7h28K/DAtsdYIQusDrsho65g9ir0aloImxzd/xR6HC0+zeAio99zs4xrEkCleeeXOhJBeCjYYzpLe5y06IDv4eahynPTcfiV+eheskFsmIBYBMmR6VaAUImSGpgNoNZZXy++2SBxSkBHDJv+yawK8vzKNE3H5+MhQd8E7M1x8ddYo4rTS0z3woBeMeRvsfyAZvR71XzDhafui0QjhLWO+pCH1tjMuoclzGyyzIC6F0/otjGX4jK6jgO16xFDag089+wffcUinMDGoAt/LwYVCJ1PyIybKMn/5buyjQ/71jU9OBRkDQkgN14QB4tMFPcdSOpwxTuPQ0bfuBb+SDBKtYT/A4bJvOmm/Z1h1Qeuss7nWLpAKBJ6aF5d7I9kNoX/JYAHnYAw9AN8x7ySN/pZ95H0NjWKCbv6X/dPdxu3/fR1fbyoy9t1ye570xGbwGh+Bc6avfumtJYSM+Shp6kdYyVr09yJLMqluuTM9WSzFzMZl/cvLzdXrx8pcE5QzDlvu6o5cCmJnylA33Niuoi0KmnCBiSp49lJJhdkCSt7VS1JHPep+iw1DhtJ0jALqYvbjTz/bhiVOT/5DhkkxW/d92Lt3rw0+hsCX92zmj9IP1gv7WOLoLuxgdLSIJWJI7t6E5lldAWIOehLNhM4YGt4EuwQcZgRzsjAYsdw4hxe4O+01mPUPTdvcB4Oer58e49AWzmw3GnmRwNHTzWwQitllBXOVVb4eEe3QluxQGyk0fe02DuuzexUxoOTPW/Bmc2DIvvIuKajMn3dckIiCVfhl2mbtexrohE6hGGk7HbjXPuBMiAB4zpmHK2XcXm+5ynz57YwEnSYhdAfzqQVOxQBxe8isIa5tR5+4GnuYA1sJntQnduW8I75gRrf5xyQFgYvjgl8NicggdcahYFY/klkDUB3x0GVu1iislXgglZjslzYJc2WL4qRCem43NJdshVJ8oe3qrcoN383bqO1b6cUBQShSyHLlRFCfvjBrrqxXT4HxpyzI7YWJ1Q0FZ470UkR+qk5OuhCvVu4cAGJ998jJV/wH0ONus6CxjsPn2nAXfjgYfJpfzNfI0iCTXYy3EX9lH9lVLcqcGO5A7P3W6ZXQOYwAofDEirGpuJNth2Lboj/iFBH37yEIhJUzT7adOOuLIWD913meXdYRFDyHhL6o0NTun1oqcoamhx2Y7py9Yf0IB4AcXqDRee9PjnH/7KV8+J6MXff/rpp9ubN5/oiSN2Eor5Ly9ffawFfWbGU47t9/UEgzDIpAiJ8bwWcr3YmaZLCE/shtOexWPkkuyFQ7OL8Pn5aOOwEAwkxhecpOk+AvwY8Vfv7t5vUpj2+Cinjzxtp5uX2+uPvm97/erVJUP6nJ/ploGbr9q3BGcGSpAE1sTwb1tCGJ+pJ6VNpjTrbygmxMk69sj4r955Xxdi1rS9qPBCRRtoErGqpfFdh2cY9cGzjKhLPIsFDjgHPd5pM0Ji6pc6UwbsLPxythztyuyzHLTCJu1JWY+tOWMXlxVrzaYZ47zyGq31210rvZb0AA8Kv8KWnHmBxY03EnYeMM4faeEZ+cjkl43uwN0n/FmczB4Ksmf35KjZF9W5nTGUng7aK69fqBOgcR1N4kJ8N8k5jYOfc60vJK0yuV/0zy9enADWKu/GRfxZplYXOgYNbOisUwdDxWEynkQRt5Ugh8rtfNBe96fdKdMeCpmr0AVodnFctK96gtV0dEZ08cI+30ZPHGVpfDA21XfNj1jFNSrpOKncnjNASIMTwRswZmy6K0d4WxH8QzVglbhGd1dIOO/S56UJ4GHcXW9D5iIBLDiQsrQ8T22yvEKJwG75iePeMBRU6nRRiarcPVAhWYqdMgA/CuyW4Q507uLuzrO8kNBAXCMciZbO5pjJ1q4NgysJwec69xZEbP+gMDi+1r9Wfu/kQnE0KIx5+MzxLs0zLaJX6+BvBg0W4pzEa6EbThUNh58pz9PRtJxoCbppAHvJE5YlyKQ5Px5wpMF1PO1HRRvC+sJkhZDYFY3jWHClADATDiP4pEcEOcy6j0kA7Eubxmr5M4II55LAFyaAdShxhHpmnjnOwviM5118KYGdismyZePOAHHgxBIwyuIFw4rzgTUwDLuNwFDYe7b7bLv6znL5rt9HjGAj/EQNmg+7BVkUot8IRHuOwVfneHYQH+MjCgKWI/lg4f1nCKuhA4KlpTLWcUDTPd4hXpv0BZXNBWm4SCfutrWFuNXz5EgiiOgAH9IwzH30wQEXDWZ42IXu+sGYbMed6R8KKWBTsEgzU5yBgnNJVcyXDSXHEusj188lGOQDiGRIeZeKcBoo/ov/yk+uZmcnEL5rn5YvJmmqD2VQGEFE/j51fuqTd8nYbsQ0NsQxwEEELS6nn43BOpZVv2A56T0s/JI0KN5IBtN9gVu0DjhwOYM4hc6yEDxcZ8LLDoma+YYwkOcLYYcaCzDP2K0QOMw60ZaJiVkVY5qE+CDqKAu+UjBZsZuy/7Bz09isDV4ghIUwmXLjmD79oEItiHm6+dK2Xb3fnq6ut3u5F012megRxL5w83t/t6fr7UrunUPyF7YKtv76ejudLAFsyyAkF63IS/AHuPTweL+dTi/9+GPpQJLhN2YzBAM1SdpOt2jDNj9Kxm8JwuJvaEGrJH4tCRK7iJI4fV6bdBYyvsnOVm2bjiXRv4ndNhW5uNUksOO83ZlsBKs0euO7GOvEICkatIXQOOCTLEebPo5MqApZkggmQ4ad99GwJXjtz8SIDJ7VgKuyTXfRSFrIVnaZjLB5uL293R7v3um4te8IGtUks9EtsoDDsk1GpW1NPvsR0EafJ7Q1if+gx2DaezC2tpv49sXN9vJlBnInnOo+vE4fsjy8xA4549WmPWAytupUBsAcc8D68+YmGtNuI+vEXuQMz4wFjEthj4G7PUhEMrDg1sEH3X4dBQSnYRdRPmPwMDb2+eFCcUKwh4nzeSSCaNdkrHcPnIijgFqb+DrGIVsXON25kbgKNjC0ddZwQLs/B54AxvoaqfiZ/hCosXf3uDkspggrC41r/WiKRsdLs1L6v//X//GPRikARfBbHS4sBjQlUIdWUh/zLttFtPd2eXs/5fnQ/flEI9hew116k5KWNnKcRpF8MJb4tTX+PMOAmfRZQiwwvyaBVz+BaBrawvoVRbJWaJVr+P1i/ebj+LBgG1ee45OmEyEnJHdMMrO0dFlPOeB1qMIpsQ3qa/HLtl52PjKXgcBIfhT8SwOdkO00/vTP/eLnlgCW5O/bN59o0lKSv1KsJ3ohVyLI7t/b24+1WC7tEnwij/e2tVYUtWFzlL5ohNt4n2Gwipjj6OksvDCxtqPd4I8mOQt60rrbi7O8faFJbT7bZf/d3DnMFM0eXX9mhWP32/t3n1qhofiiJ0n+fvwFJH8nPd3jabPxHVQvS1GNGMoffu23c9fw7/luYfkMeRHITtrXNflqvkn6iWuM0caI0ceO4RZjVrVh83tkb3vSqRczNTMOGTNhuyzpBMlfLDQnc7tDVeHd/iKfajo2epqkPVzflRZOHg5jD5d42YHdei8iWn2RXT/EiwX2hC3sbdiq3JSV7zQPMuaeQXpY//tzPq1zAhadkDztuLk+5e3K1p6oHdqLjyZ2Njkmt2dl2Y7ML7w/0I06hbuzFjq52OPis7nuFqLPtxkn3sTVMutMH/kueBrz1BLARsBCEwcFSki1qXJfpS1E4jgxt4BxOuwM4EFNBF5T7yuRdbGWMYNsN9TAaUzztaP6JcI6qaC/t6xMsc3eqafAD8DaFBe7fykp7szvAQvAvHGNdgC3vtXuR7s0kwcRxEgXg1XBPL+nL0IV3XkcnAkGAhghDxLJHVMTp01JnL8XRDrNYLbE1I4DhWeTE6ucwRDbsUf5z32oGfgOdtexpCCJw+2y4S/D9T8ucgUPnoVRMMOMOTSqYqedaz92P5vS171Q4VqUan37NOQz2hnwFjgxzCnH9OLNktA3oQhXLeTDZjJ396XslEdKcJsMoP8KmTP5INp35A+PlLkBjmCBzHIMcfafXAQAgI02Y4cJ4a562CgQqU4VaFbWK4OaHnLCiodGehNBRJpbzEkEU4X/TEcUrMxzzbtakHwLWScaQ9/LApoW6IBVhgTf2dPHPgVaXEBtUeVMUp1YqvQouEhXEdjixjrPwEdClCZheZe08ygllkWKbITrSk/Usb+R0At8YycNO7Nr4AFOd1Yg1/npmJahZ65MdTGCLK5THIvJ4KPzlBO3I3YVrMZxbDUpZePO+UCyn8kILOdFRsxTLnA0gBXzw5geE+C6hfs0KWk+xijzQ8stWKBdwuGZ1JZAugXnOflrdxG7LuNd4rElUKrAjzwMPU+U2zOVHITC70uJF2NOa+hnf+k/G2b/z+ej4gt8li53Y8xFCy5o+SIrfNDOsSOPF/mphuIX0PiX+5EFu90+dZM88WrvmWdxpE/xZVP2rC4uffj+zcP25uGNJtXu7t5tTw8PGnzT5K3uGjX7I8FIObYZSdsb+VsxRoKUdo/csna4vt7ev3urOzHszlij6vp00nbkjmJFITqqeEmYOm+swMiIgb2xPzzhKtgod/WS1yy7k2MfitoC39mk7VgiEf90rHrMNHZFw99cZ9ywwo401jawM9p3EaPgysjN3VTdphQd9Gtt8Xz/qXfzRtEamGL8sDsA7S5iuQsQ/oP+4k4FdkbHhb7KO7l7WI5JxJHQxmIc942jnuUYSh2FFjadtttXr7aXL17owxz4G2WOipYsGWLHWwu/PcOjRQjwcoy3kni270Um5T+9X/juLpLQIjdyF+LL21fbl770/dvtrSeDJ7g9B6ln9G+yd7uxmiPd/h7S+0vx4S/fc8OaxRThzFDOgfC597u1eK7dX4Pwh5HPWpsyvPwXN3O8jmEq/of/9r+cifKxlOPy/bhK7Cw82mUF3y1mPnaiU3e05htChfYglJqmDuv9UtznzWI9Yte3ewERlsVDgXFP0sYa1dHP4j55t/IkcbZesehEhAkjedFlkMbfAMvidRh29QbF1FpMat2gUbUkkwmK1rIGCR66/SyqlyMqc0ABf5Z57Wvwq5HUrAV9pgJLzijeT9sfp+eNDDaexDhaUo5jXLYu3La//x/9N5+Lsr158+n2yXe/rW2Jjby+vtEdvyKDDw932+P9++3l7evt5sXr5cRAFPbC5IOgiEWofIOfue77LOue4qOxfffrLUxXzYNJehoeFn3EqSNZOGdyZgTbNSHObGnb/Y5SACf9eeHf/d377eH+3fZwfy/O5rZdnbbXrz/6ApK/07Tv2Z+iCBfKyzmbdL4ZbkGSwKLT8vPrv/Mb+vLXf1c+m81H6ln2E/EpTtaa8pfypxrTa3p8JtFV8DyeTVliSYojjRlDXHRc3ANDIoIx4DyIxzPBt4FW9F+ePRgTzxJw8mjmYnxE5+I6eucjnUeuB/SHzF22kVQpPqNgNOEiHgAOmpq6nvq3rAFkBWjXLGt3umZljGQHVy2gJx1rQNikMfr0wMtd7RrmcpULb7NNzKhLZ+S9MHVHMAqtZ2QtN98h+Ez6a4gcH8RqV+ViH29Cl3Dcun6Qz7NOmP62KsFBhq5+7Wd/knq0X0tDcewXCWZjULgoO14d7Abcpp5sQnPJkoAJx4QzNVIkAH4qWY7DlU3H1RIRUIyR5eHZ7cEEuFk1Xf6yT3IHtI0fn/qa2ylc0qJEI/PD2sUOozXxI81ZJWF9i/ueRlISwOjbJ2wvgLwknRzsPTJUZEiaVGc2AkWVChia8+eS2HuFlyTfU3oZ802cX1igfA1nm5SUdngFjT6PKc/rkrZIw7AbT5pYduI63xuOzYI3ykfjqfMFwAIVKNPrMmpMRc+ehCkDdr77oIOnROwIuKXd9FRWGpz2JQHs7uuEYbzzhIYOWS4ONxJ0VU2LjMYfO1mV1GnuzKWKFoyhBi6nwZfWLuTHZM+PTEbTjFHu2HdbA8eOd/vHDFICGCY+0kwU5K2YN5h3wr/+LdOj3xU5NzMFvQKtqb10JzQ5UIs9pSpGURjsEi3TOHoa+YTxP5PL+N1ooqpypT8RJBaYxH98potyHFscd+W1+z3ZvPdj5d1mhzOTps54pnFxH4Maevs9juUeMMUCwytc4KPEcazn+JAt6xM7rXaPxPVjn5UPdMcmdI3fG10S2D8k4rFYcK+mzkfiau5oawsklh33dRA0QRCrn1oCGgFvpTCj7Rro6qjzMuyA1nuO3FHWHXfQZ9ldJ/d/6jGqRnv060eI5nF7YdlCTQiRvRAD2gzenDk+OvgzyOZBAvhnJAEcczKbIHy6p7PHb83fDibnszTTglVdKVbUO29zzz/RrG9Y1r03R39zGG1Fss/Gju/Vt2KB0gmEn3GGcBfRzz68Y9H47O1+4Jt393fbp28+1eCnJG3tLjU5W9N3HWm9iiR8T9vN6eV2fXPabvQeXCtkgdslf0uy7r3evWaJX/tPgpqSOL6xxLHbM31PfqfCs8XP12clYZmB9hiu+G96Ny+VtqJwC0UwvRiWt4L6EXbwVRVLu11jRxP+ot8FHElgCEbI0SAp3RdkhfQ+okABSWvliyWAjUbH47DfeNE+0E3MHpBnP8ziNBYotSCqpozjfl5913eCY6ssjv6Wu5lfvXq13d7aEZSJw902wAH1MzN4dx2CxfKys0btuRQdPD6UQCTfNfzu3Ts71ttps5/WiMjV/f3D9urVx+pv/bXv/2e221evV004B6UHwDj5N1MMhp/7YJvC8vaBev1X6fW+D+iz2bE9YTgnRHucXtvrn4S/3Js4IKVDyfFWmT8HKei7lBrt/+N/Zwlg05PKS3xUEq26vs0dvT0JzDoW66tEpiV+t7PEDt/YiOPkn68v1XatccBcj9hAsYbSNvpaetjJrG1iLeJ091OKllmjtSmvb/vdjuNs2znZth7Az/agrccyNmD01bnKac1ktaIxjlv2MdV4S1v3LT5Q2hFMSPbTHo4FkfVv9waj0HpNZikddPxtymDmFesYvecgIGkruH+1bT/0la9u//bP/eIHK9ef/dmfWgHeoxTfnTTxe30yPwmxzYf3n2o/L28/3l68kNNUajxDx8nxPPghuEnDpVQ/pmk9MH3juLLAHVYY6zw7MQQyFvrU+hNe2wlv3rPbOtEHK/zydoPZJqx6XQVsv489MEH161ETv3qqjV7RIb7mi+37PvpId09/8f9Ihr2zFeWeY1ueOzMXjnBVaU0Iy8dynPTXkByW+4cdKEAJpkTPC2I/0AAgCAgcoRBvwV96tvtKqsveHu/2BgZzO+Uu9HZh7DBMK0vQuCxF7ZvxxSj6zt4j6w96L5kB3gSz93yM0Rclk60v0oHFC3Rtt+FM1sMGFH0tclvlr5jtFhuvCfQut0S9znvVE243piKIo/hVkS4aIBXy2vBn53k61nqkdHDul7uIsQlFycgrRseep8UCMK7P06XP7jxn3DUu6ti8kHaRH34GujsI+Cp3rPSE3zwd3i/zFnPM7XkCeBWyABu7YSls86SAOljc9bIw0xfL0TuH2nMnZzoq3jOMy+L6oAOixLwL/YJptZwjja1mI8ilqo6RVWxfACPNm4XzaR+bdoI3tTU0bm+Urnwsnc9xp7DPxVKlzwngAAbf3bSDmiGigdL+oM+VyXfWzwedgxdvQyZnKGMQOsK944fDZu2tDIhxRlYdTBrFdZDGo3kiWRmQ0OE5Uqd2cGhLUplFsIC20Qm2diXMO1bxkjW0M01JFo396FkAEOH3GNSPNsCMMoaGCSqqfjcfLTJXUKMxtYEX4GFm+7hiQdS8mq4fSkphgCccTeFzVx3t6o42yi/E94YNhbw+N21hyRXDyzx6wBATzBhh48BRtYNsh/5VMUb3ZYc3J0ybcFhyrX7Y1c14707+xAsutgBEx1QPuldFO+R72Q1NPmvXEyymQE7ZJVrXT6OO2HA4AWyPhfx4sg5hBeChs50WtLgZz5iMe6nsrtlczDvqp64NPC+c6g6cB+Eh/nC8QW8cacw7D3ix2bESiceygMiXWf8jATuZPe+DE53apDrwQyLSE6VVxYedy1Qcp3NMJ40A64HguchsBDIm0l2wZipSv8FD7AybhqnIMQBrWhFbMEfA45F3C2BHsR2BrneNokAgkhV5hKf0Ywngfq+XCWgk1GMHdQZYUj29YGccjFVyx0KHZWMnASzjWnYA7xmaPf9o2C0w87p+euBzX/J6eSbnsBNvRC+2wB/bR7FzJFRmAD9g0Nm69+B4aXnx1jPZf46Cv2zfx0xMcuT+yFl/6Nyg4+gdBAAAIABJREFUd52THWfrEp//XJ+fx/euQ5LAlXvo3r2XRLCV8yFJp8naq2u9/1fu8xXfTH4XAJOjCmUo79+/9aWo4NG1BeM8ASyNncSfk+OjLeKu9/86yugu1lgWwNYWcMRdtmZRr64l8AibYEyQPhmH/Y/gUOxcda0ExgOzlqIvx0vbNexJU3V2JUFhRkd34prjYEF0Ozg5AuOG/22imy2DL2TBXXI0SLHtV23ZxkN3AuqnCKKGD1Kdpjju2hPn9o4kWCUZe2/HT97cbLLLW1LhL1++VHshRz7niszsz7TMwY5kWXgpLbQY4UI49ZE0cHufNPsMxfrvadvu5I5hpevBdwc/6N/3+rkkj+WOPxHD0/bi9qPt9esvbR9//H2asK7gfEZBdjHwvL2YfNpnqWMa+nkx9r2CD88a1F/Ew3s7sJ6L6LvGYWdQg/BUi5/Ys9PCrsm40N8JiPiLYHtbQk60/ENJAJP/t5K5+sDm73oS2B019qESC7M1N+GxQUWfeaZviLWyHV9a6UKf0my5i9sTulg7giI8P13PrGpPd2erSfEBwteepl/992Ilc71ptm5IaXrj9qPu3s3nYbuojYEAbSPijG6EFOex1or9n2Wad+eCYgDWWtoNnm+z6T5A2EBPAttcWHflPmenIE8w7GP01ffksnvCAvIMWrCm+8Gv/Mj20z/3C59Z46TQ7u3bt+prqZ8k67fTi+1GTkdRv+raTiW5Pm0P97azVZK/pxe3fhqLjJm8fDfIliwzf6NfTZNugxmddDMuV5LcfWtvF/9J58H3oUXRmrsBZChlncpFHezyGEPtJBCNc0AnmtzJ2B6kkE2Tv+81iW5zI77Aq+31VAz2mWfr3ItdUZ67gD3X/p//95oMfto2uWtY7hiWefi93/6NssEPozZVyVNCMdURQysGLnkVMSeykLjD2MTAno3YA8egIsflGxYOjoKuLpa3SXaLx2H4FkGsXfsRsQM/mvxSL0NP5EH7O9Oq49U7iWcsZ2lzBEuae5tEmLbpOYbC54kOnU+zFXtj08+J76u5AHWYy8miLemVcpxDzA2MG9PqGI2P5tZdNvGQD2aJ/YDX9EXp221c2AMqJBA+7f7bCTItbxwEo8qzw3P5vZwS6P88/honrpa4L83LjjCOPin5Dpz85iaMlj1JMNqu/oOf/YmRY8FcSlBMthkiOQX2E0uwGxaJYrh2pODFea37OQ8h3Bf7Oph+7zBPEFcPFmVuCVgSbnY0Rl1GcJYU0wyf0f/oQRQkAxFNyNE3UJmiz0hqOwFBbTuyWL7mS+dt6BcmgDHmwmirdAfsBHDv0IhXGaTgoJ1LAC9J8D0w1iElkdyn45+Le95TNjWl75EMxLFH9LDrbIC08rMkW+qCJHefYqLMCa+gafNdEsAtgbOLPWCm63QmAYYRtt20YUQn37InqULOMPcOFH5MIPNuxoNE9w4sLPdlceQ0KM+b81D4wQmdJquF/yr2eadr4DDGthDmjQ1AU2hu8geZ6wngmBH1mnN+2BlDoYpISWwSHXRrlYdEJXWQXOGYdG7G5qt8a06Ey4LJRi5Ee/VqLiX5frocVt1lb2OdDAroOMRykj2DpFwkIpgLqGKpjzYxzvDranV0SqbjLinRsoOVjDQCDHycku42pYQlZIF/FqyixDHTHots+dAxPWzvYlca92hHNyebCi7Soh4mwTzJmnjsmFhk2P+YEsB9t4COZ5DjTHR6Y3ZNUeo7BaWmxfIipyTXOo0UJLLq0hQm6LA9J/dENjmdSS6iBl2zn/Uoa5Z3wLTs/sVx1OmoSlAk71Q3etYEsJLXZMEW+KnvrsJpx4p/g2OnbXdyyD3bGuKXPWIY8HO/9J+zeD7/98vjF9H2gb/9gf3PFirsYW+9Pb56GhM5Fe2WtsO02C8XJ4AJrM6cf/N8Hn2PvFE414XAAWnPXlw0hCNjM8z1B8lhAd2LqNt/aNAhSwa/8SN47W5WHElvO3rlPt/T9uB3xkrCWPKvsoNFk76ya9gTxMJ3K1LBnb8IVNqxk2oeePENp94xI4OXdmSzJI7teGNPiHreVEBZk8rQAbYLHGz2vpCYDN+QcRn45sc025237rsg2Mn3IAP+w7f0XQc7KowhAvTNDzUJ1WS4b40OO8TJX7fTkGfQpfoeW4ElP51OhSUcsKM4d+AqD90fO12/UP6+ur2tiVThpxPM7ZcFh9sW7B4x7PH/pcI4BID1HmAKIsOw6P3DvrNbCwvkPr9Ndvy+3+7ffbrd3b/1XeMmN3LH9OnF6+3mdKPHQn/08ccrx3fc7clvDDvnrcQzew/HvNfdMWc18hzQnOnvbPt/pR6YmHWOwR/KoJDuIUgKhck+qu2pkVWmdBlJ/2DA6l3/4kOHeOb97nZP9iwSwE73tJFghEjx1x0HFEWcDzUBmXsAynpP2X+5AvG7WJd0mpCwDd/ad5XFOobrk4Ad5OcuY0Qxqt+RDnzlXceJPW4X2vov4TXH2vkbvjaO12xB7nJ6mYulzWu9093o93UI4boZLPcYra7L/jX/pCc0MKdqk4bC5LAf5hx4Qh4LKTXE5UqciJ8Ro0GCxQNxApcl9zkexJKiv+spGWbA+Dus+X70x/6N7Uf/tb/9mbRL/Ko//bNvbU8P90rD6fRC/9Odv0KjF9rpaRziZ4ntey/XdTzYDmFJcr68tRM/4o5fw5uIjfh6VH8UR2Of5Ev1MlqIWG0WM5TYAs9Di6EGSUXEjNk6sziGFh4EnW4CuRJsuL97p8dkyz85OvvVq4+2F3JNxQf/K7N+prUBoHffuByTPngIn0cDgbnWmCSB8e9/+1//Z/31n/yWJIvrbkiEuRAnKaT0IhT/Evpbyc68TOAs5WfBTS7s3PMETOYcR3sCGHLHOi8E9SRsazz/nM4DXSegxJobbwOrok9uvQY5C8TuJb8Hn1eLPVW/zvhGPnYewZpvoIlzc1vZw3muCqTdRJSMWLNPZNkYemi9eIlO0TM81+yGeeI97A7JQqcBBSwsk2OkhXecN3FYqD7wV8qz7bnQgcj95bwgAqSfxBSUT88mbIMfsWaODKx1xFPb/K5Jyo4TwI7uU7KJJ2G667SCjP8lFKjxwX9qJt3XSjDQUWglX08NVkOgf9Hdpby3OLgBQobg5zrpPVmygkYwcQpyA9DCL7KxPWllfS7a1QFaEtYexR4AxJpzp0J/rQ4TqEzQNk4wDHZyu9jlvOSYrT1z9oJXw7grMAXD6b7iWpG0CmJ+sgcfWBRk6yRTJPSBlSy09H0FCQuE7VWmhhOL96mSLrJoQQbJL9psRsWMXr2Ltzh6QWdWXkK9lx2cA9NZNkMWwonLF2o+sM5GnxvlpweTQvSweFzVwzDIHd4I6FH1Lrff5zSfrzIYf0GHY/FqemE415wJCW42+qqhpi8ngPOvlyNxm/xDRzz+CQz2AB1RQDyTJpDkOkr+AjLKVMt8GhSMiVYgBSBjWkgAT7AgiR0hmGAYYgR8vbIuFv2kD+EoEZGjgQw9O3Z2WIZ5WqreVr7aWBMlLYi6Fl8wb5gvZyCtFoH4pGgRhx5NndXQ4KMt8uo46wkIjHdOKN8H61Lk0+xT2d5pi7jAiSIA8Cc8lO16GbIB+86g2oLu+ErtGAUtdMELQPOHynFY8ZkJE47ztOIXtz5oj3bJozhmghbTMS9JCizg48az6AaBlpBPT8heurDm2bOd9pT0Jbxh/w/yGsdAn3TUMZSUjyyIk29tKCS/g0Dyu4xj1qcfI+8rvIpJjoscFIIAoFvsfrj6HBLA512oMrXhF00T/lk+K4tE8L56FYd9DvCUH+1ZFCM0eml6cfEwJucnxnOMmxf38T324NFiCj7WZxr5BS9Nj3xmeayA8UFcPmeP7u7uN7mrTu6JtV0eT9v93Z0eu4ek4kmOiL55sZ1u7BhDQWA+8k8TwFeWOFYYkPvufLdKQJZttC3/ctcJilf87jjHMD0eMDAJwmsJZm4Lu3i7I4OgJXAt/kaxk/djRyeb7XyUshq9K9m9Na2W97/JhyEgxnKqDs71NnbS4O7gpSgRd/1agQ0hd+7IQtCUsEBtqO7kvtIddcLLe0m8PsluWj9+2TFcxiK7Z1/3HbSDZHGRbuIQMiC5lsjkAwrgsjEds9/fZzbWdvxFQhrHRMtdxI+y0+due/f2O3ZEuT54rfdJv7h5tZ2ur7aXt7fbl7//B5aTZ7rp6cPpELiro/zi3qLxOVp4Di8+jz6eQ8//b5/dMXIfPN7nTdBhnGHUMfqQX95LAJ8bDzlxi+l43lCip243phjm//Tf/1f2PIoPz9FJ32vAWpPA8Hfq9SIZe8kC21zP+U6qM/1FwpX9Ht/JyGzJnab5aSmmpAAy+2Z79h0FP8A8ZVGLDeHd6n97/GgIlO9BSuJwHttrcZZpM0pitbZHTMCaoBZ52uRiSYEV0TkcxdisyBeL51UQ4RIwry2O4IVLfIfyTnBf2epHVUcspCd3XE6MLtwt230R49m/9bO/oMdAP/ffp59+ssl/cpKFDPnmhSR/5cjnG71iw3hoSWA9Flo2FegRyPfbg+xy1TX79XZ7+9pirZIgRsDM10H6p/oufMLKMaXdV8LTkBv8zc+VXbzyQNjy1hf4HH7JvmSESLv/Iz6bFvv5FSDiw9j0PG73799tD4/3+vf16eV2e/tqe/m5JH+b0C+sO2e4j3j9GYH2uYL2eT0fuHu+QSSHf++3ZNfwb6gs487hYidKAtiCi4gvFs43PGVcZ/k0l3FOMLrZMZlpCeCyzmgx65ylNbEbMcnCkssSwCa7ufmlmXVtETEdPjcontsTH14v9PUT0Sn2VJqQjYLn//XObIzLPJAdQrv1zVmIAg58dgpFhzuLk3J5h3FoKuoxG8YzasKwnBbh8sa8xu91PE5pc3Z0J3CPkRuBNq+N4ctUTs6Tv1OeHZ5DD6oG3lEWVBcDHiUQ+inRx+Tt0sp9++/sm0h7sJ/TmPWzwx3AlADuDZii+6dRCWe7Rutan5JZEaTP5CQSwJrzBTs0KOFsLEngnDzr2hOrmQZyivt0enLVuTqBF6FSeWpXNYcoTa/K0LE5jaquyhsobiaB4YzzpMdEDomeCGL3xUc4XM5fPn62BWZtXCQunSnRFiWA25jxygic4GIkvjwJ3GnmpAQxYJjBtgP3IAHWk3Q7Q0UC5wh8YcsyqVkBr7+bVX/J3j4WJIOwCw/TwM9Bt2MolOCqYN3o6WMfEsDxxjCfLAaML+bsIhlMR5SuDIhiB8MIo7brkXat/1MNEsYWYB8iai0kDdkijAretarNWXMXmT0Tba1Gdm3TANaO4gtDpoQA+dPYhDOBe0LBO6JhMURkrIxb0NzBwNFcBHuXOa508X1HU1IUiwwdXjEy85wWh6w4Qik/JdlFRlUpi5jxvO9txG4ao8nCPjaYEFXZQb+LKLvEwdZh96Z8jMRv13ezS9k+giIhDoM1j9MzEKzuSbTiM1hoe/oXsjoljc7oQ4vPLwlsOBIyHsg6ZN/IW7fR4ntdG/tOdz1eyzfhwpqzrkNHEjtSf0wGyamCHlFyE6TwYln5orvdMvl8hPmFu2pDLfkLhx2JcKAXzy0S3ZpQKQLtgQy2RSzvEbSZ59ZooMIGCqDIG9cnT/A408NuscO7HP1nI0CCW8j5e7/8gTuAye4f8TjYMAHeuRcPvj+C85DHz9o+Tc1iRzAgMmmlm/GFCwkJyJ5l48JWvqcfCwwZ9GPyH76nB/M5ENfleF1XWSeffPLp9smnn2hCTlOhjw++u1fuCbZApuwMlnWIJIRhG0WS5HMNTgoml2siDMsR1I0gsgFoFtt1w9lkHwF0nb8YkHlpFiTa83ZyXaLLA38W7elrtNtYA+GaeL5GZMmObNRTa3ZuteeuWa3Ud8jjFMtUap929LSKaaEB6/d0PrCD2BLVCQCK5UhgPzxsD3KPsdp8sVEnTfouRyd3mQrjU5MCqT7kSdMSHDRboiUPMI3dzj43Zm9MnsB/tT8S/L5/2B7u3uruX70W5uq0nU5SUCDcedw++vIPbre3H+14KTSQPTjbm5tJrz5n+/E5qO4/baIqTfx1NFXVI7+Uhc+b/PL03qtNJgukHXQXYYznkeR6n+M9iDtexBTA7F47kgDuic2LGna8w6k96gtHYihbWNc5uY4DlnfaaKlcroFBq8rSCJa7p9DWeOoD67o/CyIdpBf5q34gt0cJbU3Yud1ymYg1EECW1lkWyqiTz38BjWNM8NN9XLrL0hlR+vEXdN0Ee+u7lLEm7yLHa1Jd+xjjx2mOtRfsGdZYvhOYX+JnUcgLfhuvrWiI1ymxDmmwb+/ZmHGlUvd5lkIDNKbG0jZSyIR/lgSwJX+/a1caqH9y0mOd5Zhn2/mbp6OYbbbTPJAYlp2u5mM8bScvtPPolOk0XvJUl0ZuwnearxoCi5bYlfskZ/XUn4t+4j1HsXSrSozE+E7PROLAeoQfqJPrsoTiuwcpAJNjsYUf25UWHH6+yd+CAo0FlzgQMRs77PsMgH12Ir7AB87Fts50/XU5OtqTwbhn+Pd+69ez2K9l7SLa1AxL4bzjoLvlkXQKzpL/CeVgu8qnDdXZzhintVW2olVcX/iS83q0ajaa2We3ZqESDjGem8s2F6kpYA9vOoO3nYbgle4CvmBdX2KvmZg2XKF6VorTru02qulPhoYlejrYtYVitn+1sVkieTyRa8pHE5LWuamjgHFuY3P7spo9SNJKVmnhjCN29CxLXklsD2tefjaXiOMIDYudbPUnGg953sJVMACPwfZ5u/q14QjoXFv6ApHeymUsJYDjOOJWwcbJW2gSduyVAwB8aDoqBGk9zK20Z9ojSFEjtS7u7fsuDPW5XXUzLy60tjgkToehw4X9tgQw64WkrmOf7lFgeqlikL4pBTAmgSXx7K0TK9jRdtPuguEcqcx1LiY/sNM7ABIOQeFara4AOJmzV/JiBqrEZDYKnMSBMzWBaFfjcnwoKUt/Trqdnu3PMVwAtJe2ePx8FOfQfxgUsjBWrOJBouH66eIQLpYHBiu26oY5AT9toebFGSC+eduHJqgc15NJ2JADZohXsQJzVESKfBBH9f6Ryk3Gl5LIo6NSIVPcPxxSOzp1/y7P0hvxYGIr8+Ro52D4D54osiBpJjNXZ4Luv9FBEGoNhPB4UYiAcZCrUZx6LI7K1LCj4ZMSu38neaCEpMm+EadDC4eQMtRJVBoqxwjwck+Xi4XyRWHXs/Hvhh9n36Eqa6A4z09BLyhr7HxFcBg6l7s3gwz/heW4yFEjsOPfEsBga+YQAT8iZB6FGWacAmejQtgxqYtW0EWyak2saGAy3o7dJJkY33FhAdbiZ+wCjvttV9RFhX+viS/JbzqGu+y0xY5WHMPVsONIRsrInQ8S0NDdD+5cM2aFbkYgw/gXx4OTPUgXYlVy6EVKVqVSaaDqfNNB00M5btqOYs1rGzJJku2E7rHPgAS3e6r/7q98Dgng7pMcMJzdqrO6e+6Bg34/NLC6dH1kMI+MyY79Pjc0QPdcFnP27b9UDwSukT966J/8pRrdZcQOEFxefPvu7fb+3Xs9ilAwQAJxGrN1X09zoQ+5/NSEnwQ3NSFqx0VLkBP3BgNLFLJRXOI7VdM2m9NgdsXvL8fzbDdoXZCYU5ON9Zg49wljgTTMdnMkA9+8Lw3GSrGt7rzNqn7lY1uvRVGbALqwI3Y62/iQ8FSfRxfa7p+jZV8IwPcCLpt/ZIFe3QnNug7b7XflyWRZ8NnokzD469evt1vZ8cs+U1kU+UwUJ3mVp6I/TkPdIWS7kRar6/OO9+WdB90d5XcuS4GBJKzl7t+7d7pzSu74u356u3385R+2XeRyzPjOv3M6rLHly9Qjn3r2C8/t4J8+/6EcKGsUBZhhzZBRl53uPp+Jfk4rLK/x3rmF4nM6UN2v8ZIP9YdanH7hJRLAhov7icFpErAGsOTv5vd+1ifrWirxCmty4DYfLsE+NMhCq7zuEJuhhSn+ZV1ji33La3lKDICcP0yPfUSSGXG2TAILLUsRZ8RT812TE5vInszg/timY55z52yeCiTM5cCxmdYW0+CEODC+yZMV+fhyTk9UnIUTdg6FreA5ku48F2zmkZS2cSGgUE9K4hgOErochwR903VKut5k8Qq7iwSI8fzf+w//62dBlCR/P/nku+Y7adJS7vq1KzK0YEzWVF4YJ9c/YHxCjV7rc3XSKzj02OjtUe8LljawLSLYEVQhQ0NJfvVT5gULx5rCbjtmlh12iMNQgjiu4ygJZygM7GvduR9yOSQXtbAOPp7ufraEueoh/IBH80El+Ssnf7x88fJZ83H5wywN57yJS4D4jCN1OWEf9uSQIN1tkHX9M/Q6cQ2c+r3f/nWd26/99q/r8dLyrPxezrhpp+F0vFdpgRxFHIYIJZEPdx9xpTPjMcy0t/rMRQy24AXJwDBwuNacAO4qC7yL/g4wtPr7cxK4LAl8U4GVwlzwr8Rf7fnYSgn4dR6BS2u79En7Muej02JVQXDb8LNMBOak8aeMd5obwpxRuwfb7SIWSXrDo1aABTnrJ+oqn+YtNAuvDoJG1S4dcZnuAlYDmM8WkUTeBDJOTF78UPJVDJzjf1h8Q0nUbyox4pyIq1/7mZ+YuVEqhCvR+Ev54xXWVb8G1zkC4/Yd7/yFILHhVMeAFB6MC7/VPNgY+6E5GO7qZRBJrlW6uzMawOaLZ1aYfJNBxxbZNu20P1jiDlot7f8N9/mCPsxttDolPPx+SYwjW/Z+2+YszAAgpKi7TwIc5HhmikhBQZy/yi8K/jB4RgLYO9NucPzcgH0x3mDyGvrsamfz5Y54a3N5dkjUDmT48J1j3siCC7Ak56J2fPwzjz2SKzsRbOjOkZWgIoLQncAGA4CSBJ4SfpgbF+aYXsink8ftV90lyQonwBqNSjIwmfovCRVv0IbqA46FTC6CFhrwvN/xOeHB8hnTQN0t2OBAcIgxlCDT4ou4B4/qQknmeNGbegvnycZt/RnT7c7gqrkhr5BL54GpsCXCwf2wBuyAReHBnPRjPC4FGQdy3vU2dreGMNmYgpedqWEnAnlsVHuyX2hJVzUWmcQCTrbyHAPnlyQ/89uBWB3NxeC6XJZjdrnjNbCZM5xWRLqz0wHWAga2A6rLxGjAD8uMtWUN7snt+PnO3EZQABXeGt+u+mkBpRJWUTrtuFHDZhydPRVUYEycaGZMtuNKV6qbCBR5qScXHGpwbZkateSvJYFlxLjWESqpbEYAqGDVbIt4TOqY6f+kpgb0ka7GDmRyaG16beevwp7z35IY8AtboIpkFAljJJel35//lf+CyXv+74MJo+GN7R342Zf1fybh/MHtH1FxLFKfIaOx05n3EzbhMs78pX0ql5vVDnzhA+L5PPK3vmBC9kzs/f39dv9wv719+0Z33Mg/HE0oAUy983eThPDjps/e39tz8A9996mcGHC6vtEjD+20At/xcm1JVKCR6a5ZGCR+FdP9CAwNMtMinu26LQUGBQl/xex1n+tMEPGOLJeDK7uLMneigFRJACP5+GT37UrrbrDt7vdKiz5BxlPHrRiaO4C7rc8iuDwqM3bIqG0QwygJ4Ad33SwdrQlv5T2O7bZxy3GTsjP75uZme/1akr9pC3YtN2h2WiP2jut63PmMhb/zGLYYFkF5Qo6d+ejJI00AP97b7mpaS8j9v4/399vDw/vt5e1H+t3p+n57/fE/u7vj+hxMaiM7tuNQ1f4CdfQLhoAvoHlo2kWz8bn134tUo2EiI39dAXia4md4coFl6PdSkeHVU2HGWYfmGaz7C0wAx47TCxwk9s2RAE6fuOJGh3xbR/JqNAPKovSxm7SxzdY57sv6zzh2tq0DpA9LzlESmAnxAUSbDmi5+oLFs8UVT7Gt1flo1CwwStwiiXT8BUz3PhJLUbBlVwP0f1VOhzXhzt24aEfppvXk3k5g9BM7dykuEPYubLYtVVBgzjuBdVx09DCLVewWh3ljuug0I17X6lz5YEosQx8yxfnhf+Gr27/5c79wscJZ8vc7dhWDHul80uStFkShqE1PqbLre0SmbL6swBZiJ3FOOQpa/nvx4tV2RUdG62kfjG1tXSx9ma+xkt03e3DapSd/+W3bG+lRhVgHwgXi3ccZO+D2oKPF9/NFZCkec/9Rxi1+QPDxdLO9kmOfXz43+Ttpx950fpZnLxaNv7AHL4DfdF2HJP1zCe9id84efs3vGpYEsf7+9GQ/A2iqKCNGEgUk5GN3Hy/6TgPDocrF7JoyrhQbride6BN7d77SWjowhl+m7+XXakZmbll/Se6iq6gBISckaOY5PVp/kg1zk+rmp9KEscvdwvyNjaPRzzQH1q4SxbjAy48FwvbmhsYdv7ZnC6195ie5byY3dl0pczJ/WEasxO+dodi4c6CYixTsjJuT+/qIr9lJdYryRI6m+RDBDhe0RW/alJUiItKZXmpwkACmOzQxuEGIJRJwEaCUwD6RoSMhg+lVdGaQfFSkXVBIC+Z7Vfm+5GSSeBDuQjcZdwBM1Ejzg5rcyQ+k66GW2hQzEghGZ4gdNmsiAdyr+7r+QfiHYAooKfxyGsEWFne4M8HeIShiIGtEJGsHbyWk2N0zBFCIfrBVzmS3GSN59y/3Wpa+LY7TniCDUgGOKh5XDCufHO3obA+mGDJPlK7aiSa7dgx0zJPINydllsrTtiKksSsvGoT3eUc/LJOrcayEN/Gug5qSlh1soMJEK9vTFCKqco3CCLbnSUlMsfZvA8diBnkg8MO+rIvMPv2LjE1yPwQyjb/HiZyglXZopmqsYbygpWAO5pYqkCPhbjv88K87GzF+lw+mme19V6NoxwewGDVSvbBvzymckDm+QCdiYF5IUvAUNmeQfURvoXOAH5aTxGBTWIyxyDymmBnUmBWmiBP9WIjK+zQ/sej2gSGhyfOW2Oww4uO0ZOmw2HccxEKa5Tt3KAWqm8g+Zzc8hGgaJUvOAAAgAElEQVQHjFElKWQgIRpK6bZOWdbxTxPAWcFuCeD5WE4E2xU7sJs+AgZU/MGYGDxef9FjvEKGzxy7RQzNXfZeOEP0ICBFps+PXCXsiuDGJX0isFTvrVYnleSAdx9roF4dDz/WWgMy9dj72MVVUMOxiI6TMz7bf/LvgxLAPZjZAWUnUTviWQfwIvD5x4FXkrZyAraj9p/z3TkCpK3Pq//g3yWdPmcQf8WfPXJAv0jW7AX/iR4m7e3bt9ubt2/0mF2RKS2oOdnOFT3u2a+byaMGt+3q7nF7OF1pIlh3rSiQyFGNfkCYFJDoTuDr7UqTwbbDhZOh5gLBtzaKFgwX/54CDpf418Uiu93owUYNyrpfBettvqXgpYzB7xPQXSin8NV016pg6PXN9uR3JRvNfoKS3uvHiukOPfwMP96ZkyRm7mviV3iB3b5Ck/7u/yQJ76XpumsWK0AtIJLA80mOe369vXp1m0Vl4aC47SgLHMcSDfDS0TpIooePZMw0TK9ObXijbqurf1TXffKI3uvn9g/3Tau9uL/b7u7ebjc3EvyWAPrV9vTw6fblv/aDI9xdiljDErdo4AKlnxe2fpF6/j3TNheDXTojH05828e3NLiuRnNSj6Z3HcG5MV3W7oeP+EKbv1fw8AEyXYPV60j+oR8BHafwwG0+cMLsq0x6ZqIwd3seumsYJxYIZkHMh42T4WpwUZHL1wD8M9Z4Qk9bB8ifun7yRDAnnW0Innj2OwePEmrd3cROYLkGCI5lWUt236wHt6e5bkdo1ySwyXIr3xwC+G3dQISDPVhPcoFony/jN+xqJqYT+2PYsaZifnN7Mg6IU6xz/YOIRUZsw96M9bXbq6ICvp6K5KvLo/z4oWckgL/97T/b3r77VAcqxW96IsrpJnwp+DQmQ7K2sqI4yBEKkBG20SsS7t/bjmHxw65uKA5l72FN2xO0InvdRyo7gqmQet0FTDxrkLf6XRGd8tNRLFEsfcWJUj3U7jKOdbjS6vojv9/fv9PkrwxOdj9vV6ft1cuPtpe3+6d/HGPqc1De/bSLQPoDgPSi9j+fhy5JAH8+PVVdQ5sfwiXZISz/JCGM32X3cMR/+w5MH2zEKCkOjMvlgVsZJ83RwxZVzEg3F7yMMe0xl/AYtqbzWGNH3hGrWbcbbDoLL7lYHwSn+TB8d986clmTC8M8bO9rsyUQ7qOg2GSdX9afNVkxaVflJYp2Y6m1iqbzPLDfDNm6LthNmnKOKDP7PA7FozIpueEB+UT9ut1fnK988buAWb/Qm605bSSQrWI7aeMG7E51zZILORPsFvgMNvlGTnNNAA9HQGP3WE68i2dv1DWVQp+LMGgb/bnuOeEtiiB3xYMRQnNw/iQZu+hM+WAO+jOAUJQYUpSJyh6kURrz6FoZyhTO9sdI8HMHcOZJPcjrTjAzr+s087HCeCZWQ6qc30hUL4pDQXWusXM9bZq6eq4sFzF1ZQ79j3Dy8pz6BFWfpJ2gcDa3Ho8QLk0Dw3LkzQpL+clzkljjEZ6Va2VuEMiK3sz103GDH7T7F8q9Buw58b2/i6/Pufzdj7ZlQ6OU7CS3ylwSOpW8GNsXIrHvvGZsj/oRQ+RyJF86CoMdKdgBGfKKYdBBuxY4Cddbq5CwWlkG2eVZ+mCyz7l4sd844AGnPt4LmTU+9PYgB5hX05eWAKY2SkCPCybqenoqNrUu6J5wa7YdD9QLDs5F6AqI+egurFrkOvLV8epV13SkJAWPsdjNRW9KdTE7RGfo5U4CeJkjWigHZsYdrqZe2r/7LsJTHGkcFdXoi4jS8DTuseq4A0fZvNVclGJ+wtExau0ebKxH6wgmGbZxrILOY8gFoTuugHBPVMYi18cUc4gjvRV6LGk5/UMAQoPXvuvWhZScpVrk0yumA5mjmtv1Z2/QrY4neVADKz0IpTwGppdEs+M8+t+xQ8abJIrHblOcCWDYO/Df/vZ55iljPwsvFX3MRI59/P+x92a9uq3ZedBc/d6nrcapsgORSAhNkIBAEiQUx84FTuUCghKnrEQIIiHbieLccUXCZbD5CxDzBwg2QlwghLhACP4BthU3cZUDIY0JsU+z92rRaJ4xnjHm+85vfmutvc85VWeVTu21vm/Otxnv6LsX9xsnzT+lBXRB6Wp1YDqwtRVUqpI7B9rGMZaXRjrKZNTtj0dw7G+ADvzz0dadtT5qCQw0P/XHj/PlmwUXD4JjepgH39z3wCgI3N6Uat/Xr15ZK14NaoqDUtoVmgNT2zmDn7j9FziDKlx54OZ+uT9dluubG73HVSWoyH+5N9haT6hVfXZ+7nw6HaDCcVAls0qMpSSv4Mdh5LhwpgSp8A7LIgm+ymOdr4pzUveE/Sg/rAk5zPvFGavtrP0V0awk4B33AosMvpN9nuWQcCz7Ei2u6oFV7/YQD8dazH1qlU73ltDtwWJZw8OdfHpvvixpl6wBVKsKNoFxpjrXy3feWd555+XKK2J8HwhQq+YStqZjqrwtzhbX4JyZ3ksL8MIw845M+Tyc0HwG4YA3+EtAW/BNz+ZO4HkSrR/l3ulTqV4WJ/D9x+o0f/neN8yp3n728m2g8R7ieTYev2ey75lnZlrwm94grIucZwsnhmfbXsg/IaT3YFll6Mey99kMq3E29B+G9Gi8xwQElHf5wKGyDNZgAWBPHmqKuLEN6n7QUYLsLNVRvRU0J7iO9uMxtOguwJ0G0kbJyWDilAAw3ZWrGn3zRYYu7leiRIcKHzb0a1zlcqjtKI1vXS4SmNmCOhPaTf6arRE/fJADwKx1fgXqJBwHtaUqDGYT2N27PahoMMKVQJSMOkGwgDs6CJFsQbIUxLrBO9tur7gHXcMD3T5EeYq3eE3gm+eeIMC54sw7bPcEgG9vb5Z/+jv/1Fs2W/KaJIZJEFj3o7ay3/sr8vcM1b/2L/xK6IDC8hlXOTzc3/r9wZJIJ3qIvqmdSCwxjonRLbgdvhTQJPZt8r5yvmK2r8a0Z5E0bLSaFcFiZ4fu6OduepCrg0gO9u4lEvjV4K9WR58vl5cvrHPJk362ufBcYh3P75+0zDfw8mN4/VOX0aF2rAzcM7+1k16W3/qNv7P8PbljWH6XzzoZhP8qnGWI3+n7q7X6B8N7g0M+2Qo77SSzAS+tMmdUWRxrYHnTDg38LeYkAB1KMop3NaGJeLyPEXwDcHMGvEuLcV6Rz1beMZJT/Ykyj+87IjKx3oYRlCxmMMkYzlpP4m97NAoyFZ0lBpjHCAIBEjzQZ/OEL37bOtU6j6MvQndKhjtF9xFsZg/jPmZ9x4PA0Bn6OzEuTbDCI+bzPclitgi/HqnA4a9RADjm8/ahfSE90wABtxHiF9JlxyRIUzENwsmXFFqs3+6r3+chRgZYuTtwQwi08fuT8ffAOaGKR/XROnVG1/UQkgXeIApae/KLdTDajPqajbAmUwTtRqIw3w1BvtJBJyxf58Z3NisYkoEO30XuffIMHHrRR+s8qdxT9W8M2ZSYGW1vKEnMeEu2546g8pSqC3WMA691Xs9uIe83MwZ305RgDBsvCsZAcZNglQ6dCQ6DaA5Drj4sp5YxBhgbOAngWJ5C4laAnGBf+GwjSa5oJhKu8gVnQi1IsddQNleHQvTiGRHalicYtwUuzMCcB5ZWHGKAU7H7LqFwWMwMuSq64UvwwkaqsQbAboNtYcgkldwb454Z0k6nrU00L2vENfStgQMAhuSIPlZtJYgHFDDY4PYR4cqU5rzCh5/H603OBQ8G3UBCoDJz3QbM4DOFQYCPDOQGlyH3pAxd3SucyL513C+O87rzFsJ2XAkbXpd8zO2S8zE3IFt2GMi+nhkZrEcEgE0NS+TnPSuMUQWE3xtvMBqsZ85nqJx0ox11oJJn/Wt2svvNO95AzqV8Bp/29UPfiMD0Gtc7jdn8hk04M0AjnOxRVeVvw3kAWiJ49wqLKX3kUI5DKQOKCCb8qvKlBlFwDni3nGOR9yBPa08qY8p/f+GvPMMdwFNCT4W+P3LQEPaN7GCbMztua1VP/q6hfuF9RcV6ykxDGOyByGMmZTftY97/8p3dECjKVb4lgV+p+rWKGmlZaE5KcVxqxe+p3FV3bs498XiTw7ZgRQSB0QFgWa5f3y9391K9YgapJZ6JI9kCzBrw1TuDcW+wt4imNolIFltXsrgSyowqFgQZwe2WiRe5YmrVWmydiAntiVR+Dx0qdqwyVWKr59qKP/m1f+4tFyXQLUFzE8FeAUxOAOiSUCpNp3ANHs+Fc8MWd3/n91LqGQkvFbjK/YB2V+6dBKElqO4B+3c18PsO6fjmKsZcLoJ0jVpVWyLk5qyulcuZcAjHLgK/hg4ORz83Dax7YEArhP28Ae/QR9wulVbP4hDXpCy/90/aWN/evNL9nZ9fLi9fvFhevPNBdrxCyTYRwJviUrtp7Pv+QTvZbt4oLQRs3sQpjWbshwEtnsTm1mu0zLriOs6hIy9TdF41m39oDLSZZsvAu4OxV/rDHrAd2uDgew4As/8Oj2rQFfLAOGWO0qppYHOVQCaMeQ+Fqo7ud/OuT92YapjYYStm2+fS+QZBxXgneb3xdFutyUVPU3LjxcVJ8tlml67M/ub7c3boWzA5hB/Iv/TrVJjNyMvYcwt8FgdQTsJ8OewC7EF5M905HzKtJgEXW7rcR5jrNTvAE0KLz8mvMXCUMNvLfDElkZWZzEypL1dPk72Fdt+edYWhIa/W0aCH5Vvf/qnlB3/fHxhSguzl1Sef6HUZd3c3yvy0Y4q2fLZELMhITajzCSWRyfDJr9dBZzL5N3yLnuCtAV6vmPYEPa0IPr8IPWTlZ3G5bB1b5oQe8hv6CvQ7xr1GovZnOkA52Gv75QR/0134mETnQOeQrBK+1+Svm5vXBkfxwZ1daMvnq6urR3Ch0SvbDM/Vwp1zTRTqnW+/7ccO2r7PvKA9IuyZp4zhfus3LDAsP//H//I/xO/fxecABifgtMUoDQ6ARuquvgGeHwjeNr6Cw8ZBNDZH1+Qg0DzWrbgCdYb1uo5mu618PPyyB3aT1bIwU+DY07SfXu8atk57jtn3mKlGLat97UAcwZLjXusLDnx0f6hSrK0/5JyvsR+PivYexB2d4SgAbABabXGoum3gRdUhxzzMZKr7F/UXhIPH8MMomewzCP64MIcOUdBjeHBtXn/mhAPABnU7ihZWDGDhWzw3bubo+IeFbFZcsjZvAkqJzTGAdeZ4Ehcmqw0eK1of5iDQ0x+yeQiLdUxHwB5IZKADgIXOMI79i4A58bQS6kXwd7im+LCOiY8hEKvqZntJOPX4OaF3wIaDu6NACVO4w7oxqzgjD4TQsXsQPStg+S7TGZ7m++Pq3xGyZ3sb+papGYtENdqhyR0vOmMbvVZyWBqt8lkoXnsQZM0wwY5cIYtA6SAIzdV+OmiOxvTIXwVTmZn7brjFbJwUAVynvaVyagGnjnMMesgr0BrWpbywOPmIJ69oN5lrBNcgPKj9aX9tdX4bPGGlZBaLKR1tkVXLyDAZl0VCroVobiQziOSMRzRGFPKeBCVl+nYcJX3B+FLw1wodO49qECQbqnh4UGkdVLAOaceBrv80YOU6OUkCO3AZQ7xIDTxv/4VAmDlR7afjguEjZA2c4/Wpg/RfkpEyIF8cOnKXnle1crA4+BwBRmzPqF72oOn6TCRByrKWI/s+hIxnMwdbqPdms1EZUKFxCko3J4gq1AjWsxHqwd8Cz8KGawX7jPUqz3BjWh0/wMfBC8ZD7PBqy3Cismhbagc9J/2QYCX427PusDamicAryrZHO+bRfOCBU1qgADSeMVBX7hTGjTuM9NuW8Q/nDGAVNNuyWXOsZfmJv/yf7ZGMT3pmBBdTZCfDEj+cTbz5/pNWS8xjtj6ik3hkzPi3V7Ix/op5BT87yKEevXtzTh3oPvLo0Z/vxS/KOjd3nCxo+fTTT5br6+vl4eFuubu99Wpfa0kod/Zye0K5yzd131q91RNy0rHpHnQPcEpg9FpaROvdurBWoZhJIFgv/LVgsCTaoULmxO4aho4C/s9yrXCtEIrO0RrRWjFtKDe2FFUQfV/iOL6/13t0rd2iOaU1EOxJy8qP1dFpd/yJ4xLBcb2v7szaW7v7Njgr+DivN3TmUKA85c6d7aimkXdvNeh7r+eldwNKMN0TayTo/N477y4Xl6fL5cXLQAPj2XbwKWs8qZGQpeulIQ8AKqroMTZqb1hQ1wPt2mXK2l9HUNt/h04CZVy+t2pvqQC+s/V5xEOD2rdSQS4V6ctyfnG5vPf+h8vFRXUEd1Z2FJfih7d44vOxkO+jkY4UMm8MMiOtnPkCTTxBnvXHxyFOgcQxeHZomgMJ6KHqNB1hOOwx69pxVtwCmn1FsAug494hwrmhe2mwGDYBBS6NZ2enHrRl7vIBPDd08wiGGg9Eq2n8G3yy+xOpa4JdYeD3tbpCCf222FGQPbgmntQ8kyH2AcRhMu08kHJ8lNhur9Jplnv/KnIA7gh0RzC5Gdgyl8mLtUaWAVvKEmXyYcD7hlRGtDPGKySCC0bp50i2ctmlSQRefW4gJf/BJFAD2ECOlfOBzHQQRsJ/My5xfH/62z+pbaCDpmjFn3766fLppx9pxwrRAeyqjAtPmktYqlTXqzDSdlb8Db8SbMe1j8DAiUSqU+2monqGJ89BHvcgMJaJoGwHNJKRV89F4jldEWFiffDjZ0N6FqOV6Rw4LxRTkGbk+qHIfE34QuLdyflyeXWliV/P+zNndo1VPu+0n/FoB31pb2h9K972hubZOyyCwxIMlt+Fr3DAOPhx2Eo9rJnBWPCD4EkD/19fF54dU1Jxs68CwKMzrPYDjeoKPct7/R1+fTqYGIPXzz5PIn10fDVWGcaB88acjVyFvqgatNjUEJ1ngB3P6BK2j52D2zgTROjBfCTFrPQFl1cOvrVDtwswilqyjyt4ajDNuuMtmT/EmcG8/BzYL4LgqD7mZ7ouy7g4Po8G04YTMbZPHj63hqiTADC1K6ZVYkqWxYcMO7RqngWKY3OuReBwu84SywiDeX2M5XCal3G6zh4wlQzCoJCGYxQAlvECUQr9uHOlnoA/21RDHW9NQvypwWG9+gKnAEW+uSIe5wkF3vpeDbIGcYGD8tw+qCrSPqe6hhCQxzv+nbxq1ZrGAiKmuBGEy1PlJISE0ugcR5WJISMaxY6yXnt8zcCy3/FZGNyUI2Zb1n4/L4DJwsoUUFP2GU1YabboR4VIaf/cUYfwl6srOlOzmGMdt+M6HFa4Z9NRKc0eDhZTwBGjsi9wxXAbzsNIMmzN/w9BQbDq5LLClw3cK+toz8EwDtBwIsFkTBM65myMdWAAqqhcwZ8NvdnYTeO3xIpaBU16f5+iBu39W6x3pcwMaGFmJBr8c79VeJXydtsBtRsa4SH4WBiJ+oI9CcOXYRstoBUc9V7Ujgspx5CJvsZ5rCkcJOBtE3hHEJuHQlWr88eACQEn+DnaR8u/nonM/FYrdhp/CmXBnbaMo0FvkDQd7wi/esATbazBH2UeTXZpLUfwnMdjQx4Epe7k94C1OnyiPTE7xyuGIAMdPCHlgAN2wylj78A5jpWCu2YgmmdMukgpiSM0mBuvVngMqp1nsrzjmK8sph4ZF3AYccFAzB04pKvyzHYQ+VqdYP7653/6DQeAN5yjU0N4650OrBWne4YPCi2Px4MTLA+NnhspLYOvh/x69C4paXOO9bR9124ABzbwtKme/DbT4JMHe+QARW9+5BjymlT8fvLJ73pbZtzvK0FLa10YQVhnthqQpUrRqFptPBftm7suaX8jwCrVpffLze2dOziyHbFVkpg+KlU02nHlVByeFmg1GdE9kc6ZKckKFalF141Ab1a3mi7m/NjvLJYZrM2ytXI2ESxz+72+oWUlRkgAU9ene7S1WktjOyTfPiXY2EkKTLWqqllouMMp1q8qjQR775ab25vl9vpG3zOH8ukiThmp+JXK3zAYSS75bBT4Dg2fbMZs2ajriQB2tv3sslvVpFqmRvIEcDXHtfxP8KPcGUxJldbmUtpa30tEWO/+lZaXipNnF8vF+cnywYe/5wlYP3h1xnKqQvm8c3452mcMAZI6A6be7cQ1ivRPtpFl89tDeIapBs/tUHeNr7R3+3t75NpQZ9g4RQkAlzth/Vm+1xe2rq5PDZq053iN8Zw2kVg7kWGHnOmVBRijKnOrM3RbSbkqJ4PCwckqe9OhoF+j+06tZB0kNnuAsjuHscdMoGp1mnRw5YyKvZEIEvYZ+y/8a5wf5Db7fSqCQC64rcpyie0xCuqui2PSvgm7oTuEHab6pK9RO1TA6NZCYxsH9jOOIWx031T6AQjRG877DQoeREUAJ8eHTQXbUv3J1GL0T08qgC34+7HKKa3I9a4p0voZeozqLBHoFX1CKrMAX/43A7+Br44k6cfKbiMScJadSLB5FvgdkqjDhrHNqI8OZcDiWP/r4+Ls9BlcawHmg+SHcOZkoh20I2n3fHfzWuW/9uU8OdHK3xePCv7y4c8MmzVkOouFvT/PGH5LYmy8sO3JB/Ki8/lDouct7e5zMw2CwPKvtJGW8/+u/Dt1GNjSwVuVMuE3Y/422OFKj/ZnwOsYayHzZueVsjm7HJQpg786tfUgnis8YzSzT1EoYQmfoNoeALaJ2BxQ/q0fO4ehuYtOUSqxnS+r4k8w7nCk4o2a7LMGuC1hDUFPta0BuNUGBglaPl4d0WJcQ3ShvQQ+DVnTnCrLN22S+M6rkENm+nMHzZyOEwHCfNPOa4xjvV13B8IqAGzCBP9htqrtYhMWbFpnYVQkT3Y94yimbNAlJgPlogteRVtFNPtmdTyDANZw/hYAVqXVkaIcDgfPmCn45DG/tvWYIDq9pwcjmmoIfRDvYD+TYOTqydGenYCdl5j/peyloiBy44Mx9K2gjYh/vjsAvNGidnYu7Nye4Y6hzgQH8BK0qI3qXz13BsXOALAppM4M6eBHRmAos7QZMFu8iuxZkEQJHpZsH9/URvvnEtjeSw+YmNZYqD/sPP+l3X+przdmC/pOGp4n7zB+xligcBsoVqYsj84Jin0YcAPc3cKjEd/KqbMyA4GneH5w2CZw6jvAVbdhqtHT4K17QRur4DGNWTg4jB83TCGCZ35kCQXjakgz4NaG8siIYSWh8Lsp3Ywri4V+euUvQKE06X8oPNUBnMKOZS0MRAu+WVUoB4BHghZyTM27FrBb43xbf0vQAIupGAq+YOqMKWtGN3h+5ARSB4bTFQLkwEMwG5y5fR590BVeho618tdRKHBS2ry5JZyY54syuOPuKE66MEdA6mH2gsxnbKjezaUD7/CG9bNBO2rZVmT/O8IxrnGl9Oz+785z+JxiZ0CEBHJpH4Q5g6TiqgRTugB+vn9a79TsPPQALBIXqgaBYDiO2v7NuXG2MmW5A1txqGsjW5XQy/LjP/U39rHIUVOCkeLjo+1Ag7GC/piA8b4dHH5qxDQA7P42P7sGuZHCdMbErHiVaHE25Ww4m2c+2+GNp5PPqToo42mj7pn5+GcqTR///lPfGKH9sXCSNoXmsLQ7V08WuePXgojCS5THeDtmc1JyUpk52JWnG0ey3BZ5D857vgvYWT9uG9Rgp1T/Lou1znRdQqp7b27EmWmtoYEV0PnlOflYO7JIwNNbBXfGd4oeDSFU8351w3zcuwtmAd3J7v29u7OqGoGF/u7VyAanmuRl1asekJCVSwUwWjc+oGsGhTTooNByK8wyD0AIuHEnscFY1icOUa9IvrOq3zu9c9fOQcZ69933lnfffddM20m1FRzOVq0L5RlSPj+AI9eOwdYAxy/WneAV5/OpnSnOHXAuOojvBXtyNhS6hdvB2oLcA+j39zfL9etXAtjl4eRsOTu/1HN5712pcH6xyPenpxdPJSl7/xj++zwzfjnKZwoBx8eda1ijx/EIM1VZNnSZFW62Zx+t6wzUZdY9Z2Bx1XgX1P6b//JvhtrPdp1duWK6vencLFXRwc01CwezsSGqAi4GmfnnBBYIALNNsrlYvwse9nM42quHOwKQOHWzW5JvRPtoW2b++AuBLWg9HLpm2jG2xRYA9s8wFfxpMTV32OG52a9ISMJzQHeLr2cOZdpOOX+X056RZU9F1agntuLdOOMtxZ3ZsEtrl1Wsq1oaUY6vZ+GHYXvyp6mCFQlRlvDrS43YQuKcdTJKOxTPC378x//Jf7FCJdGlPvnko6hWlkCs3FerSWNeHW5tZG3cSI4jXyLWZnYlV/5aMla1HU0Wa5DU23ui2wgS1Rj5mD9wwKkHn0BfQTdN0S2B+UPUr+/iKqn0QUBXjKRuSfISH7ZW+z4sr19/aod6erY83J8sVy+ulhdPavt8iLGuNxL4Xeg2baZDW3/U91DH3L07kiyd7zLvGc452PqKLfm2jofSo3b5hX8pg8O/svy9uHc420yHuky8F+c2gjF4cQfM6GxLQsUAkowfoO3ReRfccl4YuvxabBkv5KsD3MsT4rE4VMMcnCScGVNJXpPPqzyjxcXlpw2W97i8eCWTbLdVk1iJ4bBn+nPooFsovcnDERfQWalauMYM2kH5XiJbACZY9zt1R23fa5GpIXZJ/raDhA03ocCUrWsszU9IssI+p8cZZwOfOvxKC2h3KtQAcGJAHJA+h1bNSmJjW82xZ6aWx965TeeKQuj4Rpo1BYFDzdgIdq0QpgeAnWoBvFg7BxmpbS2fn76q2ejbPwq7QYvdceSY1ds6Ls7A5h1DebWPVQAYY5qruNbu1TH5aIALpuiNMywsE1PZS9zbujcgUNoqz4gNCltNPvWnee2+M8rQZBINdY4qFQ7irM+CAFawuiSSShMeoYoaieGa0fLOZo+gSudZHgBQXINS5IdTgp/MxPYGgAd4VIRRoc/UyEZYWljXYP6i4AKehMvBwCYBM5U7Du+YH1XTidZuFO44UZyJ87cebI5AD7eTndCd2Ui1nR+CeuoQdLwZO8AAACAASURBVGY1Crga3eTZ6lYmFcOKu85L+g5HCs6oUrjwsB6k3PBmFAXHz20K5XZ/lJ1bq7IfBHsyWO4B1LgnKBWVDP5yC+gMdM/WlLwxK+mDF5AxqydpxTKEcBwgHWfIp04gdwel0RXKoB9QKm72RmY9V/gUOuwihqvgS9ZePqiSWu/4ijBBfJlyzoPnfjYcTM6q3FTsjE95EJgN6A2ZxEtfnQ3krOOhrXVSXQCxhyzuQ4K3TQzdLxMiEsJJn6i4gnMpZR1XTUT1L7WgA176oR6zOiMP522yznCSEF8BPwpWR2emgSPiM3kczxMAHqpiI4YDabyH/Q7en7GfDX38KDiXh3essTy/sd/ZuDnFnFsfHDZ0jPFWbeRjN1P5RHpM93dCeTzgv9hvjs5rL/Ttnt9Ptd2zZqlrheqZ/a730lHFrVf72nPmzONgsFWtuuZcKjgzYUQlWASZXd5opaqNGf+FYmk7kcDr7d2dt1+2SmEdS9atlSGeNKQtqfWCAu88YBIVdoK/tCArHycvMJS3NKwawtYMLQSA1YHpbZxPF3Hm+vrNI5IODtULxRlrLYzFKSt3/lmHlDV1xPlB2YBcefDAuFcKCYwkKG5LlHvxJOgrlbDWOvvuznYqFb8vX74MmK54AYLzERR2RRb6AMs7KCleqYsds0Ndz8GNR7PMDTSWTEoOIIctgs4I+ltg3e6lkipfu5vQ5Lr8rVXUigPSCvL1cn93rUHu84sLbUlu9v/d8uFXf+hJfGfIBfYotV9s9vE9uvpiKO7cY74zlIFN7q157CGuO5es0/lCufJf8OAoAQ66zoHdst3UH53qOwcoa2tMnuNvewC4B2MR9NWgqVcKFntH2+Q6jycwG6v2IDDxrdCH3T7NCuA1cAikpIRYEFquzkEgOL5EUUOpuHWdR7s2ZKJqBrbycIZY0owwsN3Y0iQIjCrXFf40Yy32GM7zjczGDqKm7B7WD+sThhvSp4Kc+2U/5VJend2c7+PrkzCeDUuB35BfLqVCPsNsbk4vlk30ldKAJg+I37AmFcsUIoLvHh609fO/+xd+ukDLEuk+8s4kkkQnbZ/PXaZBxxFNw4PKrhMobnvim+68ONJ8PQYYh48NUOlVAimWrKY6B9pA00M9mT4SvyJEzsHZEN82Z/zfnMFkEBlBa6NZ60piCXPW6cN0mIrfuBP4wXSb22vDAT2DM9Vpzs+s88rTfg5isK0v/o9mo0QA+3TfWEevd+Kf3Rrn4PkcGJN5zhvc2dGg+CK+wIFh+V2w5Ld+41cOoow8t1kFDBr0sxw96+yr4jD4bwNml/eoQu1YHTKLhRfkNEfglHm1t8N3OciDKqZH07+o24ZNi+6DJk/MxrC+CfyDUVhOVHHY44Vr+WMMbxBXbAFyzFvntIXlbnJ9K26xciTlHld6yZFBYOZfZV7IxQNOrHhn8lzZszH0Iany6fCZKIi3AsB05IHMxqTcoLecLz/+wWEdEQCeMZmCWixIO+tn5tqqcDHGSvEbBsUMiKEg+H5ZIJlqlD+B3Dre3AiJdQhit7mBLP3tVXahL06fY4VrI1DT70hcIU7uONcf40FZyP3GWilg2oU1B2U0UO0K1i5h4hGyjs5JEAz8DrF1zZMdoStujVXpiYVB4V/urP4t2h+fRccfwiEwTRM0XRpwUCxrsRkfobCZc8eDhC0hIXRXOh+eaY6hNn+eJRyMk1Nr9Bjr7MrbSsoR8YKh86IH0wWNFZynccBUcYSO0xGEmVS9Ys0csO1JCiy8ZLxojUvn2pcMw7jAnaqlAeNeEZpg2BcAVtoeJZM4fwhe5Zuw+5O3g0ABix33PwKHdT9bdNMMaFTOs2JT+DQhqWWlu+ECPt8MRnkcFZCnZ+lwBmiU7mZ41QLoCHkYjXJrDR/Bk3xWfAOu7m7b+6EWHKNAO1g54yrOKPlTYmHiTgYlOUO6267YNvZj8PRPHUEg7+xuYRu38Gyv9jJnT1ZwgX7Qdi3e4+p1gjsHLQ/J43AsNcbfdQJbexq8Q24V+31Qg5b9PdyZAclMUCD1OX9YZQg6YHhQVhzhGnTxzHLFwQgCq/drT87TasmQVxVn2NmSCi6cUMABq8gzeLj0DpqHFJypCz/+03/joE09e7frALGpia+L9aixbJ9rU9O5dikYGwLmmPdHDGX2fpFPIwm8Hqx8MmVelY5ZBj82CAycGWlMx4Dn++XZGRps6VnX168t8HtvQVWh1zNpGSh8053EErTUILBWvLoW7054c4pTBxTXr7UKtwQWzaFvFV4SXjXerfckipz09shgUsE7XA8suo/bNhI4vL658SCwtVbWADL4sPJCq17W9XsFs/UjyDvnDD8ycFtltDsjpfWwuq7deXl/q85IDTJDpyNdAEFPzZD3AeXOWnlfWlebXHUHMLijt0dMk8fhispo5fUW8NZWyHpm1gJZvNHyjZzV5dXl8s5Lb/XMee8NQSJwz3IR2gkEMRR9OdfT0+X+RqPLnvBovF2dumF952DK/qUiXCqSoWfIcx5ELkFin1f2JXAR+J2deaW1yz2901jvOL5bbm+lHeStVoq/++4HnqBwsZxfXEVb7mene0bCrcGZ4I7hzc++4C8HTAiwlN8Dl9RYytN8nrtjZ50D70OKPU9t8fatXQ71HH5h997GsxzSi/72f/U3yUPld4TCzolgrvNk4h3KGyNJyOYGOxLZYvlA/h4FirX61w2KGcyKH4T2D7mVASv4auwhG3Zty0I2xjUpB9COWa7uiYJMbJ/3SmDsZw97snNxuRJ3Fif8D1LGE4LAmBumDP+dJ8kOqUoBQcEBKDeJYk1pDxZ/QN9U6Ajp+4LMxYyYQv/1JolhCzl+yf3U8t8P/b4/sPx7f/EvxywfffQ7y83NtV2fIUFfafcsQVj1B1tyneCGdQnLayPQKQyytAZ/844qyE1Xc2DtKy4WLieJC3c3Op8kSBk+Jbaw/ZTJ4ATz8HGkfpdnULWkFd4MgozqTvXhjY6zOMFoFvRuddyS5CVhnXvJvtAuH2fL1eXVcvYswV+seA+XncQ0nsgjD9Ka496+FdbRiETWR3NgwP7ugfjQrm3sVZd8y08e8/M9gB1A3DX8678Sv/Ndw8Yn14c11CZGiUENCJDJkGMdRiu5CNvFZWx83/Rbriq21W4owMirPSgLc9+cVMrBX+PN3IFOEncnP4MAKz8ZsrOA2+JFM80xbE0aSM+s0+2I3kax5tFZR2PXHGSr5Xhdvv0FeVtkrB6TP93akq/EZbDKw5wo9Ivm5x7hLOP2yc98+09YATc577P6Moq+fSmZEiDvpEgz8JfJhgG3AZLMvIk9lNqeGypdEH7uoO8ItCI0HtOSyAN8RREpDvw6St1zJ0Ky2bH1UFx3sMquHdHwUJBixQfgmExkHCA1WNF36hhiB3LNyEph5dKYNDjghinoenMEVQNs7xu4SEcRxBR79XX1IDpnLK6Y7AA+BhNjNn2NK1wZLbsFvIJMHfEY5vy6BQfH2TjjQDVl/wWOGzLoVOAnQTPIdKQAES1gKiYI38DC1FU2BEb9nPlBPSfwjDHdcMbiMFLir/WkpmhnkyQbO2SBafhkQRhd42Av8hECthocamNGQE3xhAzODZpbBYC5SlEntOVyBbBV53r1b2MlfbyANyKcLCN8jyzX9Hm6h2lj6b5/Q+JDoifw+FDSBCtKU1o0mCRvsb8l+CsG34hu9Hk6W800Vwd0rUx1/2fgSMgGWkvBYVIU0qiFQZZI1GPvWIsdJGUS+8w2FgVQCcC6lBbItJmqmzfwM8ZvSA14EM2zcsSt0bLyy2bJrg0+MxFNBiM9498zEDF7VAKL43+ScIEA8IoMBziB+aiwoAghC8gyfJx+BgxLQw/I2iRlUYeg6ulggXxOWDQpdeFkkmsRyTEmMBCn15k77mdwGIkTfLbOEk+cAWtCYkKHYwaDkwkorsMJEbTSccb+/vGf/OtbSxt/h6E2mEV1erRhNt6f8anOo49f9OCNqWB8ltHBEmiw9caHIDzEhHl5Q3E9FOCTTaXxkiLomPefCVZfgGFWx9IF7oAP3VyLc21Zrl9/utyKs1KCh6dnFvwVB5u32tX747SyFpJKAnN2F7D+UDDPZGBW75roSb3cqjhN6QyHtstHlTfROcBllrdsNtqzs1cHauj4iQ93cvftzY22WsZz2nng3rocmUzIQLDaGDKOj+WNlCmcUC15DTzKw6jO0UoWq/4157/dSd+d82a8uJNCg7ZyF6DfqWxMP99NkMI7ak5dFxi6XL+H+PZWAr9Sre2BgofT5erFC332nZcvbSTv9tGVTejqeaKUYBmw9eP1MzZ42T46FYJSzSGSFeEWcOc2rl5VpHIsHcAKO70KwgQEqroxmSZg3d+pM1sqguRvqQqS995//6vLi5fvFio9lUSDWTLiF4Cev1wiIDDCtmOgMxNYe+QIVW7skXtN3jUyWi360PdOduPNrtXsTaA8VkepOmhOAadofLIHPm2F/+3f+s/DvjP2nm1ijM8Z38vuNsbVQ8ZAl3T+K6clwd+4qsWZBxJC7TobkwOzyqppABiVxZq45Kx10JlodAhWhamXF5Afa/0k68XGusFVUzdj26k4Tx1+7Bgm0baejOyI9KyO/SsVd5z/N0DF8ftSV9RFz0OGhA0U37W3WDjTDiqq0Ts8B8G6+7cSZ9f6JZlxgWdATbQRR5BS8EzymsQf8Ef++L+z/NEf/rFFZPLHH/+uJ2U9+H2/IuvtDt5VwhVwSH0FFgi2NtA6ayvOcV5IZ2eLhDyGhZ7+PGhMknh2dnHpwzKcXQgzhlBCeMp1+KsoudmXA3nfkczwk+2KnBezCrzVZnVaB71rC+v7m+X21oLXWsF8dr683LzvlzFjD39vm97goAXd6bkt39UxUurQs12d38tun2JGkso9K+g7tOyjvn/KWo+a6HPz8PwUOTD83V+3amEODGMLfYSZXBvR5pQvFrLwGZpoGJ5VyCtnSslo62+0aJZnPK3S1YT/Ay9jDVQYI+P1KmCMq8+n0aofd47h2kUWWqi9l7GzFdwHjAFj5ldV34h17wwAFzsJ/H7GkNqebMusd9DJFRZpNuoW1wxYbcxdYLrjOTt/h/rPfPtHHtTNXypG4PjnAHCqzsykIOzyDT8u59IHRUJ7rivoqeRUQTYbl4PXBbk7NTYpYsifoIw90nMGs/XM9iwL9brWug5Laxutf/WZz90ZTrQR9uValfBoxIpc4TD3AXlcqA0PSH/UbLmERyKi7SYJqs6bAZAaWF0Ha8cSYfRcJ+7UXXnuebAqx2TlyP0e0dqoVbwdEliTgFc/q7IfgnsXBIFDPXjjiifTnNlY2Yq0Yp4TNoIaHc9pX/1Mo5IUAXbMvUbMHMW/643PZey6x8oETTA0IE80uyGtB22skbk8H9Wd2bKX8ZfJXlAfuIX141n3GWYAeEMLDbKBkASPWyUMVOMU1bxw3vK5mlwmR2ALLmLdjCddgd0bAGYKLxnQA5rQMz4U/HWxz3S7JRcqaK31s96rt8Kpyos4mKcVTu7kjmJUrhSqXCz+6sdKLHCVPTAii+DEHsgfosnK2PN9uFOacy6U1H0RWAvLxMIXgi+TfCmLzAosdgjomh1ecIjEutsG2BDvugacPXDMj/YOO7oua44NUFb4HBC0HlX92kgIZFRmZ/jDrWF6FUEmd2Rmds3kY7ihbV76Bhjn7F5OwNUcC4eEyjphAG8UPHTGyTxqpd6AcUWyVKYR2Dp8MQiA+wB/7tgAcA6zSpwpeg/tfaWj0hjj/Y4Td/o4VbpXiGx9d/hUHvEE9gtiHeyxOmrW4jBm7XJytpwnB39TKK81pUfA4Hv8lfWxkIDpjHlZltfXr5fXn37iAURrtWsVspIwY/fT4a5bqV6xClabJe6pc3rV6k76wX24QtZ275wHBT0QaIlm+Z9yAK2EQeDYqmJNX2XkrYRrlTT9uhhbCILBdt+t6f/2Y3DBe3pfsC7UFS7os8pIYfi7bqQtnBG4RFts21+sk7t00NIfFgle3lpwVBUVq2g5PT+HrzeJLtRIg5vwdqmE1Yrfu7vl7v5mubuVe2/1BuIFdtKLqxfmIPWA8dDOCQExrv1FZZJCypOJLEnMNUBaG8BpgZsM6CblekwHc2qAF86QxM9C3/69tnr2NuJnJ6d6ngj+opW2wObs/Go5O31Y3v/gqxO783uc8L/c3g4IMHfcofiQMVh1nR1TTR5hfWsmQmcri+edUA7toDz/+CVXnu6TNhUiWED9Zd+kv+ABYPh2IlEo2DQSbfNf8Ba2DUxWGAuSdrzcNlo+Rxecbk+MnOXFTm16IhKkrXtF2ilcsDLaubF764DglxUMA8Gj5E9LwhoXP+Q5o+2aWxy+CZN8Pbt/jT32Se3yVnE0O08VSqJ5dIjQKwc2jwkUm8ltTuyrJN4XALqc5MGLq4aTkYCgXrHlhIs5ostUPyCywTjhWPFpkKwqi0eCgQWALQj8Z/7iX16+/s3fu7x+9al1UZFArtz1e37hVz44gKBTeKKUJX8haQ4dVyiBbh8pGYRczzPJbvPBn46rE+w6L/OQrfwLhPygSZyX6hIuxwfqZCR98XKLTRTd9TCM6xNE60ofSPS6leppuc5CnjtdLq+ulsuLix3Q2GOgjDjo4fdWtuIAhjsW+PhHaImHV2vTdNPv2MmBI6O9HzvWl8+vmM+jQPJdaR/9sCz/+//838f73/0Nv2t4UgU8wgPcZ+8kOF8LCf3NMpwuD2YjrnyfowdhaGTcqNoJNcoUMoQKK4a2o64xqWca8gyEZ9vR1plvI4GYPiE9aUUzPXm2mlQJBIIjcyqXnmEvHlMFDD029ks+IIy7FQBOqGlG9erAOke1+di/ud5JwNKF9IkGgMlxZJPixbxPqEgv4oQmmFrYFQGPDVKLIaKd9PrholRrIAciFl7NQVa0axGGuD2NgKmqgi//smcAk2jBrFM2ePiSDQYkXF0MrEWet34eOOpWzw68xVh9CQDH3HL2M0XTBdPoeuIm1fTs252+QGScUMxCa8SvekrUuz2rGkcKQD3zhOMYcUJ5dfj6rlZxxP62VTgEyQEznKgN20MhfALOdjjpUAhAgrdSngGDnh1HSY9+hyxVBQJGUOhtW3xXC/DXghGscQaGMlcPkqjciR8Z4WZ83wPWDj/wESi1zPSTkgnYG9ERWzeNUO7ZTkPJINF+CDENHOAhI94RvsoSbMSYaqzAcTpbbwGyj4c5UZkDI9G5MWCp82hySA0WQagxa7fKbFsZVxEzK+r4FehwKGDL3SAoWNlBW2XFBuHEV9623M9p5AwoPMBhiQCwg4uon3DWDz/PqgaAI2O2KEKJLePbjrbxM/Ey14ERs/Izz5Jxk3lFVjjZJgpqBd9gh0ye/QgNYw3EsIH3qZTAN2DYV3HbX5zgOILAEST187RARtLIECOavJm1Ly+wUl9LreBlx80U82QtvmG0HO/OmdE5Bc/S1DhzPsCnUxwo5FTBGsBzNQEhKuCyGp3Pt8sLeX7PD8Nd1+XyrSu/RkuOU4U+ahcDnvWoAHAjP6x9tY62rfL9uADC+FphYAN+zQzhAOBYnu2B8ZOf2VWZBMDkRjt5OIPft5wVLPfhUx18tILHjLNvyW/rKdL8n23KNaQawvrhvXr1ann16pMw4iwpRPiDtNe70CoLCeiKw9paExof1Spa18WtkjYJDg7uTLZxvcYUWeU95pQH7/J/W+vorBx2PoGLw5n3e0sylqH6dDIYh6lT2ev75f5iWW5ubjU33H7MsYxqE5O3sGR4bzKotZSWCLjepeeBWN2r3ouMq09cJjifz+oXh9vDnVauJo+0AKvAOwIIZDMFrwfMNLBhLbot8cfWLGd0eXG1vHhxFXuLHh1q+1jAlXV6Dv2W3/tzdO+W+n5DV/TflCkS30BgvTk69CnFIXHonmZ1b8iE9Krk3uxLXbu3mJaK33upAJYK6Pt7xVdJVpD24e++877fAfxsJPXlQN+3EDDe2XWiJ4FjoFsU8nmm9IVnXTNteMMkrmrBUGkYQ+4X/tbPsvUZeTRd3wafZh0sxI8G6k60Wtaeo8RKqW8QvXej9TPbfSvYdb0pdGwLMoe+fsiGhf7ofNuCkXTdAOnFkGPV7sqE44TkKChL/BhO5EGSadFeOajnQWDMbZ20e0vlplcUZ7AHft23MMSZGC/3Pw3OwpvWlW/4GUCk5Msw1yfpsOi80eLgHBeHjBF1J67UCndtDWarKiCJWI5rkgwu3Ym/9ef+0vK1b/ygyzgJ/pouJXqV+X5b5az7biB/kQBnxwGbiCjB/Q8rShL56NdaQA/C9rtOpDodupd4BznMz/6cGkwhnCI4p841pu1udwHGI63UEtbs3CRJThO9/IoQCaJfnF8sl5eXO9lvTapmFaMOMAIoPus2BuMTM8WBj2/nKg895mRZHyPg7WWza6vu0Mzr72eod/xIX76xhsDekzwMO1QKy78ICOOz4dt8F3Dnj/wCfF4b/hFYB5Hkc2i5JJcSAlyM6J8yL/cxu6mnf7fnBiLD3nY+g185XoElB8fzQSyJxl8vNJgfsiWk/CwnIJHNCUtwPA+S7SG7pzDcuOrW3ylY1cfLeyUcJAnrkXeFzyd+LwDmJxLMdiz4bu54syN5WDQArMnYsYlay9uBHEO2OcpbFGQZwTOWvhWMIcyIClcQQyBJy6gqgcsu/Ol4dN4KnJ5lgYAg3rIpx44wI471d/UTGwlVuP3p1duD8fgs4nm0rMX5kUOjjAnYbTIUzxREC+2eNeLA4Ll56wrVE2v5bJvdDgYU3KLg3IwGmcDRcmC7gN4Vu1WI2HaAQLWuW31K4/MNvhI4XyvsQuCDpmP/9k3SVjK0lQgqtFC/NQXSUQxBv+QKzodT7bAgjFV3lJ8tuUfORfDeIRuJoGPEFihdhBiRByYQMOHMFMaPgPrE2jVFyGnHka3TGxge7xZv8JYRnEIQhp/nAJnRuhu2fvgQgIYrOI85zdu6jQbCOBiwEDj5HCE9XrPGRNuHJytQ8Nc+TcNuRDsl6O2INBc6de5Q7QfIYGc7p5kV8rkhlPSShgPgW6jQ2ze579gFvAv0ji/42x2ooBdUArsnNThBivPWJQGMqyx+zTQDL52JAWomWlL2OKexYieMybDU9ysMV44IZNgVK7NiO3hjwpGlVeMFTfGMe5LZibDhfQJ9lET3QRvlIR8vBLlWxAL7COQKaziCwrluxLRCAzo/g5Dd+Rt+DZbiMUcPupuJbg6HbD2uo5Fzgx1KQdrg46g+1yo7BIAz85xFUvCzA7I50IccRLq1CV/HuMm7HBuBOgMn2u4AsI+xl/oZFxoKrEXUbD8jcbYl04YI+BY+3HmOo5A26zhHp5ITPm/vcusEXODFAI854bcA48/JFFvo9+mrT5ZPP/lEg5CnEhike36lnTNaP1tQ0XUnva/X7rw1vcburgudzmUiknAg5zIoavIELTc1gMyO6eLRh+PT7hjuTkzoMKFfOSqUIaqwUrYGmSf/vn79arm4vFzu7u680kQ09wetqlXYudNRWw6qEu6zauWWBYJlbQITrRuWtoSyVm9drGvxYLlFPOVvC8LKzVR3t7daoaZBWckGkrtu5W5AvZ9PKnzh1Medyu5sxt3MzmvlLj9xOl9dXS4vrq4sSZbu4GW5xVoN6zoQVkPdywPBCGIDDAoiBIk9mBGBeCiXoWzWPPuQeXmQJSEIrhFUyiUum4IgjmEL/t7F/dF2p+KynJ08LO++//W49/fh7Gw58TbgnxPS/HIZXxgIEOY9tzyfJGIBNM8h3VZ6/TPBfUMFjxmOnfsXf/5nqbMbChoq0FXqON8zFdq/Z+Mi9GC6Q9RtXiQ/pswaAATvd3XDFelgaSXJ0q8h0Nje4ZODnaL78WSosLeLjZbKbBm16PppvEFHA5yqAlu4qFkjDDc4Xv0zhREn/Ti/l7wd2Bo8fpEnSLx1JQA+y6F88a4c8MfAnsqxw1oqDvtu3rNvmW1efZuc3pykWnRan9DEtOlEEgS2LeTKAUV713wxkiSn/8p1C+9/Zfkz/8FfWaTNsugDJ2fny5m0fMb1Q7xwR6b0vdJ5IziLhCmzKitYWlJWOY/WiCOPmoRy14po+IBnSRqw3ZvuVvEn9ILBIa/twLVfyBLTcAima97d3Gi3D5v0TAO/+yp/GRLNlzPkgTHx0RwycGi3bXX0FJHk/Yg3yyt8NI8VZ4w9T13P98/7HdozGfHYU9kPya3AcNwFvBUAdv4YDVmJb9ZVZHXoaFeF4pg/+yBTKepJoGaBEjtsrLEHn/HsigaIOUmhYuHvhY308tNMIXYGZf/0yt4OHyIgJMIYf7MNDTFgUsltJiZ4cl4TMcKGMu5kPF0+w5RhE59DHrPfeOBtpwACttwDwCl/m24iZ/xX//yPPEAA28J2BoB5A3YiAd8tQ7ds3iXRqH0soVwJMiRY1gEoq1wdVOl2DSSCXeYwWAV/HVGiZVlJdliTzEgZ7U9JsBER0dV3HZMmyq0pTUm5pmwwRGoVcJkndZ4IzGLaQqyudBjhG3yCCWRShgU5aMwSTOW5aI2FzoEICBJPnuugAZaZ8u34SgoaPy/LYFDGPnnddNZKQESZ/C5QCBXhGGsm7PX5VXU72rp1ppqjrPCbx+kb8rVmANADDHjHh3XMWzG+hEfVqvi+3RWjJKAY/jkdFo4GTpu2BIyZkcBRpX3ETYmvYMSVEh8B4nHQtJM+JuIZszUyzqVn4Dp7I8OzHwWjb4wdtJnAsVWmsswGacVdPhOSWLi7jyC2FQBmHmFrnreihTN1KiBHfOqAEmOvpAi1StOsx4eBszK63Jlb6SsrMctSKAmGcdcMYgu+Vd4DKnNu0nB3hUntfYxWEhPoPPTx5mDIFVC2rMxLSRpMj1ob5Zn1UBiD9dsEiUdDbYYkaJcnHPiEOHFYDRNH2rnbzPl/erq+pplfpr5j8Cl4G0yK5bp3w8gENwAAIABJREFUMQAs0DHUmTTj9go1Q7jVs0+6ndCBZmjiDkW+2wy8rDq8igxl3hh3UHslOiWNsEOo72GHX8uC0t7ac8o2EYjh5CFn1pwQ0t8/GAAm2bk199Z3pMJUujyAxyFr6K0Vf09W/djlHX4vGcD42d1Oii71ssJEB54pF7MVtmqB8WOHgNwnPgyO7/cnOkQ/+fij5ZNPP7auBeLJ1daEVuV6fvlCKyilxe7JmQQh5a7frFaxiiq7v5AjsqjUhRLH+hRXBqPaRIOmWv3pmb6OTDG2ih6bN+SjK3RwJIcDPdo3mwFqdgEciTUDpdB2CjQ1XE7vluX1/a21VdaLIw02qDxRWwyyE4FrTU4+lafsXroTqd41vgxXrYFK7vGDvYJVSNWq3WMr+9a1+x3CFki2VtIylCX62PNyD5622Eb19emZ3vMrjlEbI5grwQF048HmFfnic6tsXvH5EJCpHaKSuOoupgOZbWrJAdYeteqYEbQ/PVH4muPYkwFWyrbf/xuBdNvj3c3r5e5e7v6VduXy0t1ystwuVy8+WC5fvGcB+y9/voTAkyFguDuS5U8euvkAOq9ekcIjJnwb6z60rNjXAfH+Cz//syvvZxSndEckOzBp3J4EqffLkyKsNoTbyuiIM4SzB/YO7Y3tZR3HWGhVjwY+IJZfdkYWQITO7eJulfhf/D4eMc0d1ipgrmaOfTQ4IoEfeGJ82yCicOJmvm7z3WoiGOmD7CfTvbgQ4iILsnW7fNG5RbaVwL0519daqO1k1u5SxyJdM+ZqEUgkMwVtV7e37Z30iO5vw3BIxL2/s/W/fO/D5Z/9/f/i8m/8239SKzesk4rI5uwkEl02XK7GVRemlYUPws4hjU+2zex8+HsPqLrTwtWNoCf9u3QGdxsd9zz6fcPp/yDIDOg2px5zKR+d/Cl+br6jxE3bn52963CqYz5oAF31HtVJzpaLy/Pl8gKVvzNLbUaxh2yLYw2aOg+5CA6zjEc+sQ6iHz/QjJ72jnTIvNw7zvfnc4dw0JnXOAT4VkD23V/7FZ39O7/+K/qf/Iyqhi2aRdzJ/xjukIK7fRMFn4bBxsG2N4KS3OG1Vx9sQT8TkW1F66bGvg727/k52biVsrrsJROqMY71qtRm7DbaQeI3m/foNtBlNbnK4K6rQLHtE9+nbjeALuKXrgeYjkHxha3IigaAv/2jD5KdnmSRAeCMN5PCwn4J0xJ8Ch8Dis0GKZXDpOpjvJLbNAcFFKcams7gkykkQI4DAWB20vqmOWgAQEBJTOCPNuRzDry2jKr2dW0JxqOtGP5sPI4DDbIgFaldOyuk0iSS/MlTFLEcThR39MD5zgQjc8ChrWOhMpECguSA5r3iLOMzVmB3s187Y8sGrJsr+yIjIZX9nCTgwPdf11hbWZExjRoeWh0VAuZ7Wpv76GwMANmBf1hA/5sDrwikwNAwfyIxkXJVmLG9gJpZICsWxfIxaKBtVuEHno29gJGEdpxB4JJMYCqpJxKMgrfryszSpqdNjPNNvLLsyciibbyT949xO2u2TKUadCzBkxFdIcgqC0Fwb4dOsuMR3RruCWYs5mzbtqSSVQujvD/jMiOEDtPogBW57YlQNhBgsAM6I9wTXPEYkoATF5w5+XB5TolooP1Ij8UiV8wFmcVAygw8FrrqNM+BlAHOp5xiSQZZkA4GnmPF4wH0uKA4A5/W3tsYL9qrmQShwLIbsqApfxziy6bujJ6oHF8x5cUdvqNDZ/rufHrjeYK84ZdrXZBVnT5hgNv9zcAF3GPojvo2/wrngSoDXSRpfRwAVtxSR0mv9p0HgFe8GY4dtHr1O9Hs+Gp1+LiSoeFS229UrfVzGMFlFQDOoPro9YMB4ANzTr8eEoDpIQOync8ycPw9dklv7L08vo0pOta24O+xi9uYE5w55dsmeBul1/ZuNs1Ighy74PXzdSawsDcz19NXmyNg3R9//JHi80e/+/+5I1CZiLV5FielVP1qC12rdj3Tu2iluteQWmtWKRAJMLNjMz0C8qzdI2zB2LR7Up+08RiC1s4+bbWSUMc2RSBLxxobrVSS+N/2RRqu4IuhmxHvP7m/X65v73Qtt/fSKtrf9UqUGF/WKtWlcvfsmVQpi3RE8lDqHLguV43zqOqR8YWfyx2+dhewVB5r0FtbSZ9pEF4D0HrXr7RCvDVYKu8+13vwZI1S+RsY6UF1PTGAh/7lamCDR7aF5uTocFI7SSFgAQdxQH7imEjdFIBF6+tU+PEM7DWsB3vhKmbVIz0ILO/d3rzWoImexenJcnV5ubx4+d4bo//npMkv5lh+jm908SwNRhONLJFjePDMkpkoAL6Eo3QAco5tgaqsmvSGQxA4FvyH/IbPPd+x6+PnrQV0/7EVZlhs/ITyB9wZyhXCzP/D7DDeaFcXOINrfiedEx0Yjt2UzN9RqjhBbUfAK/s3uzzAB8JrwxLYnNGzLc51GxNnPgoAm0wg2eT+lnzPW1k7WBAw5yplu+e20tLa15SYZXfp8t22gzOU4/O7lLOzEfpANBoPepnRc55pncmfH7xmgW97DyhhzvS1vSMfa1pT3FFrOseHX//mcn55uXztB76x/NEf/rFlWeQ6AunoIfJa9AMPcupEqa2anoN56171uxq51S2NbTOnFU84cHUjQIC/7V8b13aI0CtV9ELeNljFOQdoBojOQO8qGuGrfZVnYt1lpLuHJLnJ1Rbyt3VWkc4moqMOz3NKnwzLLVzp+HLo2WMZwjM+v6uoYT5flzusE4/eYhVyzJmfcW/f80N9DvFqyAvXB4EgsASF5XfhA9/9tV+2B4kFDHe4EQAuMw0Cu127i/FJKWMr0ooZyQvQFKDpCURg0nzzhwLAB1F1o8I2FsjCmgbUj9sECocDcIzg94bSx+NW/cBtZ52nJbFtwRD8qOkVunyXEVlSBddxyqmQewPOfvJXf+JHHyyPN5UJk8kt3KqR7/WRZDaAo8jA6cpvYQgE0gbxp7KaB3Vw2PpSpBedwVfuwB3NT4jMBrgi8cS2YeEfkBkJhmEW9KCtKG2Up1yJT0WMVFyY0gT+rBN0BQXbtGeIY/QgRnOixhroOaYbrarms6fWkRH83TMmjZHY5lmQg4PgY4uAJ1coP4iDa4STzjM5ANx+LwwMAWAEb31MLCn0K7Rk4SknDunVGU64WanewDODbFZdA8EIdysXYvFNddwF3oR3jgNcrU0001gYOVNCWbckULzz5ADw04JLjYZcLz/oUtZ10R2jBCrjS3wOlDSC4HilDXvb2ByCjxQQIsECnqvvdzpqQkSeNUNM/vO+Rs6qZkLR1o7szFzXSDrZmbfAK9ZABAV6jmCTA8vWtWZ4EIbkGw5sVbi3II3BovKYTScI8TOdPf8vYpRWjVSDv5BJjRtmW16vgMFig+NRe7GqjBeuGPIkZZIvodBRjrBWlKhdSeGd/qTLTBhgfR+M9BwYNHmcFbKhRMQcUCSSmOA8LmxmKNxyFfy1/C5VY1sZ+0NROROgtJAu49yPVNvM0SEaHVH1ryOgnFPex1sEUsHXkJkhLB1XHWfZWdLlgGaba/a9ORzAw+xfd0iQRWeoTDiCo4/Aq9+vTDwxeFlHXNApH2Jr0yxJKUIX0UaI4Ux0VYYGb5Sqw4Ig60P68Z/867Mn3sjn8L3sHnydr9STUHcP9agHOzL3QQbrq4/MTuCRAeA23IrHkCCZyaDBFqrFycl/ByX1o6Dqq/QVsnJYdNnHjf2m35KT+/TTTxYJAEvV5P39rQZ9raL0frk4v1zOLy7tvlS9n870A/kMHRcgmaIC2BVbC+xKdWvqE+nPs89Nx/G2xy5H9T1XvFjma+UtdKnu5IScDjncDsK4IbkzM0EOuuUqKxtjaqITEnmqISBrksCrOgW0NbRV45Z2R/f3XrErcLA9kxTkGqqoBJLAryVR5V2+AguriD3RAPzdrbWmlrt+wevlDjzRtSXgeSUBYPzAmav3/9kehKMiQMo6WyRgcmvnojN5YBjKlXdyY3Hq0idM86xcsrNGAkAkUfn5pC5gsgIB89xH2pFxEtRSTebRM9HqIHMSny53y/sffkN1hC9/9kFgRD373nyTT+1Z1dRa2bGwQ++uv08c3DF8e2RLplXd/02lLZVY33QDpIoev8lnfGMdAE69w1iR8QyVETSv6eyu/6I6tTst6TDSnKOgpA8aOkpORffW+aTdrwLRw0xWedY+fYr5HIPT+O1gDFpbCAa7nT7cKOPgL9nnA6cu3uGkc5YV2rFCKjOlQQbeH+m8gAfkkHYYQVcPSjTtZ+jdg4pfxP3eIW+KX4QdDH5yDq5Oe7HdiTPAAsAGn2I2Dp531UWvb9BmIRL8/do3NPgrMv2f/0P/+vIH/+U/vJxfSoJW4kz3m9g1aHT1TthTrj3geoX0rAbux7kMteFwIJF64HQD+BQAZfeUwLkWwADKrXGytnK2dSHZqzPEmkZpepR3+PBztuDvreqmJ5KUeHaxvLi83JDtYy57PE87ZDw9I6N7jqGqmjocccg+BuA6JBVHg++1155jq99bY3zOIOfLOXZVTC0IDv/mr/9yVAuvqoZXwcsJvbXnuvQb6WO5dsT5DGP03SMCwCzGZUy3Rk3EMhL6mFjblNccCgJjzI32zniE97KSbb7XxweAW59h4ARk+wEYzvSXsnaG4qSquIBY9vQzP/GjOnYsT/UbF44RAXMhSplErCRGRgA5+gPuhbMkquFAoSh2BmSLysCjrWCsq9HqQ9ivGJoOmJE1jBXj9hcOBHvycY/4+AfmiCnfGtQYNv4Az43lcZCvH24hVHIoF1gHprg6wc5pGhBjlTHbnmNN5ABUBzSCXHQmnYkYfB2PHPQjBihPSHu8Ae0XhqCw8kNT5VD5Tm/eTXBXRc8VMscbjNH3HEymBYBpC05afZfjIjsNmINhAC9og+U73/sQfgwUnE1rmbNeUdWuC18pBgVK7Cris3sH56/H1/BI99AVWDi4OADsZ6//aDYnMfqokrbKg0o3lVf0oE0BzYR24QgzXHGnF80PulQcLMwlMTVWMQl0YVywJsWxU2+rODJiiYWBRti4Zprre8xqnciJiUdCQEYctbZo1wcHd37S8YShxXwHhmpJBvAH0lCpVdLlOJpMSDCnIagyYJSdi02R9Jf3I0BX+Fka3r2qNGFjpzmTOTEcBcrDMT8UPTaybhG8DoI9Wi2lfpROEUWSFZgqf2oB4EGikRrUhWcRh93A18Rpw9rEWePFyEjfpLHOHDsNAkcaD7PM83qvrh1K0r/BwQPAlMwRWesejF2RPZTIgR4CWoOTBPQeosffQQDYkiGyFbzRSVYG59zJp+x8XT6SvDL8zoQJg3HTCUbwa+MhEwMBH84sLskeIdDyEOz75AnM23nqH/+ptxsAnqDN9OMRWm8mnxw7waHnu8B15jKUw6uxtp4y2t21FxpmrJHwxD7uoX217wmrj3zzcY8XtxUrii1o9rjR39xbwiOub26W8/NzneQf/cPf8opcac1rwcyLyxfa6lkCvh4yXCTIeCqVrU6XCKxpWz5x2t1b1SX7Jc3xl9UqCOzpvzCYnX+H6FR90YKv+j9vHZ+8KpOijCWlTr12RBoXVHurtYBmnmTQBmFAzktVLWy4ZFCybMZhCTze3FjbYeO/tm7cFSx/n50arK2rSB3L7jJGgFSCutaGW+8gvr9Lx7O2TpaWxifLXQTFpfrlVO+/Q+BXzoDU5gjG96Qs4ekILLvBZ+1acP/wQH9QCAmQozVjtmjmhADIHoOr8XDj334WHtBWOHlmeWTGImFQwMRKnNOVrln26Hdk2tlaNbTBXu4IfK0B4A+/9nt33b355qjtiz0yqbGf842MLHXDve2f9XuzPa+enE25A1K7V3swOWvHZJNHdsntY4fvetyx7w+eRwAYvAKcGqdrvKW29Qc/R1Jk6MbBUlJ3Sb7EydX5O2QM7EDWMzigOtbzqj6u78IH4QMpm+NNEQyKWgEneMGJA/jt8oiDwBie9X6KoReFTi888IBjmoykk7u9IfIouhCRO6cEisPuMxtQ7Rr3O2iOzsDWT7vLK6EbrAp80lD3LdYufy6Jokp3hWqAbyFOdHyDLURJj5SAhOODvXdycbl8+LVv2vUNLvf/2A9/a/mBb/4zrttIk5BTu7ZBv09bK3wLnvzK+g3w2lSVpvGu/vanN/hUBvedmkqgJXsHstxnUpvpW523AMdziYy3CBabroekMbv6Q1o+yxUc0nFF9EJpnX2+vHzxcgdn2cvbgwInY9a17pj48/PIbkHTo1ktuLUDMhMW9vmBxWeyEhzA8XrIsy632acHx35kRflolx0Fs2r4l6NaGG2lWwpXLpMYykg/qyw7Yc6ehJX8bmNOYQJ5DfllnMj4NuuXLQA8paC3FAAOOc/Vz9NEp5AsYa8HTP0XwL00sD2gROYYY0YEKAbsVwkBLpfocDQAXFhyLMK8ljpVVI74EdFCrY2rjQgFZay35izIhUIV4xzRWyBtoOTZ+twx4vuL8SbWB76fBgIG2ueQ5ZCzhBHeFNO0l3qWIs9fCMUVkX68oSwy/9sK5qw1uSQtgmFBh1nAoEsiVowmBlXAqlRikgJF76muSgFgDqjZNkyhMBhUFJ8FgLV3ftsPB1/KWeI5Dgy2NnZqFFH1bxgYEWxrpjG143POljTpv+kaWlXYSOgnLA0WAh+Aa8WEgxYS1kUdA1MtkajEQKKitt6Ee6WDzEy0tfgdLIPAp/BNBH+ZxWDJPK79Tp9ElW7LHB25JNq5wyAteBV05DMdwGNjLwadAk836NhBaMkR4wDwikfQeSEIjKAOrzeg4Xvra8C4caxOU+zaHRrUwEWvQDYDv+GDH0P4DmlynLljW2RGxwiOoKuzXbXBddrG5yP5RmdkdwJl1XTgra9NXud9pIzwhI3CdGm/FDy3865XH0xeK3ypnCNlzcPhrv+6k77gA65CiH3m/gAOFmfBg3yQko0Ox3icXapu2Q2Az/nEkhZOl+WM2ogFXo02PpEXQxx3erZzyerVgmtFLnk2u1eNxXl6WzCjkZYVHf7wdVIQ80kEllFhbEkViaFwOpgDxiqB+QfJBSmVkmtndnvlkszjcPY5bQ3AdFCHU6DI+0m1KOGOQcg5R+BWrYDv2fLy9BcxAKwnMNaJZyT7uM8LjtbCg+MGXOMHeGin6zIui8TKZA9Mz6ZbfbQE0NooKzl83CaPenoYAA54z+B11BRv/OHr69fLP/ntv2+BRglEanDtbLm4uFrOzy+1VaGaS6d2968pEw/L+YW0MLRORxn0zKQRBILRzhlOZMgo3RgS3DToSIKw680rbyLuzbMBwoaDDgudA7Fo6MYyTlNEIlgLI1ef4Q4rHgQOflv1x5RhNrA4MG+0LfO9Ofq1olqCuhaktLFRGS3NtO1eZW3zrPuU5yTwa8FMORcLXljrbHXkawLquX4u53ApdwmqI92qjI2D5r2BYKn5OYLadgZsywCeOC/Ib1RCAYRFvjSdNoK6DO+mUGlQHz8uGxGQKIHqUOLgl/AqIn8f+9U7k+/utCLo9uZ6ub+/Wc5OT5YPv/pNm2WmgL5xCns7E0zcBm9n8s/NLIcE6hZPJm7uwOxPl9EPTbUTJn2Y4QpHtunO8bce25TboxexuK298waeCUYWAB4lMhpdR+IJ4ERORE7c5CRblt2pq3NSNxIeB0HhiL3ZZpNfrdMNOHmUQaqJ6GRTZmLknJJ1Nuyt6M3bp4ygWrn2mOzynshueOH6l/NmJPH0hEzAVxOcpVUz5KjDiNmuybGsEjY/2qJ8Wv7r/i8sI+wmR9iqDuRJjt636xVwLn5e1Ga7Qw5nObLzWIaEfYtELM8/EBhfvfvh8vK997XbhaeSaSeQf+tH/vTy1R8weaTJc3rUnpimMipbj8v3HFwNl59uh5ozs34dxUfjq/vG9kbqM2Jfqr7ma4K1kGTv2jV8mkio833o4ZY8jDUuq1+S1DD8HfStiXMWBLaOHtd21YVfS3IhiW5SUX0wsSetyX7GA0t3Hf18Bv76Rodg3sp8+almR/cdHNjEG2D3bxRsb3/wQ0LwcwJBLJNw6dDKt1QE/m42zkglRyD4O78mVcPWSjqCw16o2FF/NT4xulV3ENalGkOc7rcFgGVNltajTLu6pGhMtwiHnKr4Pn2k4fwTJ9HquDacSYh3sv4wOjvVg7CnkP9rLVj3FXiyD0tG+8UaCgTL2RWNKf44+WteAYxPqhEOzYOdlJzOkOXguofertABoMpHgZIdZwlkNSjq8yrRoJjmA0D22B9VR5FvgWb1N5qiNm1mNXBuj42JsfgLWAYyjp8r00DwNwQ2uFYRPVLOCpMIjHYlI7GDTmQdtNzH0H0vG9m0wAUYRaHgMSJQsKWz7XwvvwEc6hrHFcCtoDj2vIp7Ar8afoYR46qRPSYrsPki048U8zgjxjFabCdtphfWOco5JplGRgH24Ghhe2MA0h8rH10o8OPqX9th/QET6+SrgSRkbQb/9hajHV999Wa0uPFJjsUSqFxFJSw4hX329a0oq9Fu4hJVSzJvGdBXI5dyR18BEAf44qWs7mPaLTKFAjKr8ya4Yu3AlTFu2Kd6dqApBBh3ZLzDcMa5BIkO2pCbT5XutVkRZQ3KzSqOba22OPndujSh8bHth8JX5oKlg44AcFr6dixuEDH9dgJZ4TjBKGiyy4lwjNT2SpHk43wE84YhH4LfW195ggSq2Zmvj5Kh1MB3Sxm4MOLRNo1zmFh7biwMcQFRqxhGAFQMVnEciC3dK4AP0dhoTfUdWwsCquw8AvIWFqboAKM9gxu6y1KV60EL7J55X1tUsCjHvTMPxPeWluBR/Y6sGG6QzcniFrBLeiengDtmDPXRliydbis4how81HZzJF16t5N1oHmk5z5HALgbFSP8eOxnA9Usj2af/vzYqVd6WDcchrQ5wcOx08VG3KL1SLYMrr93O413TWV9jte0x42JXEnfu5Thcy1oAKFm3P9JI7+tl//hP/gtbZt7f3etwV5xVEpw8ez8SltCSwto4TdWdWl398rPudwRrPfYWXcLrRqFMKegrOGF3X0YMjR4otF7NHl3fotAIHgnxAQCi8pnBwDSZBa0T9SzaHK/6T7p7IUcqkq1Jr7Enn1G+UdhYPgTgUz9nBYlcLm7X25u7Y5e+YlW0SrTIF9FeEHCe6KRBIxPTrydMVplC6zOIoCs7bkhbyKIK7LQEi5T/6oMBncOarBfHNTBnCwBsCZl2X5WuIz7hOG9LeftcAlnDeisrgNJAyVBNlpbpr2CaiCBs1Sfo2JZnMLsbL6XFpFom313ozAXHL08X5aX733dz/FtUdXbnedNyq63u5OnzrZHmM748joATOw8ZVwIu6euNd/fJYmw7IHa9BySJoadqGXdn+NsfQUEck/Yd3uO5AAoOQA8ukYErJ4DwdE+y+0yBB8RTCz2R8Y7jf81Xm4s0q9F8SBdvyd4FATWOZH0Oaj6wd3vBqZ1cmiApRzwicoOZ8w7AmGun/m9xStesRVI1gpMShp0OEBkAIYi/tW+vfPOFz5JdM/wjWAsTS6CLSE34p56F6eJohy2F5AO4/u4SDJb2e4Q2QMcBLX3r0y0o9o4Ab/Ca18L9BvVBR4ePPj7gXfuUINN/xON5U/92f9I76vVO21dZiPYmklsZkNG55TwlflaAo/QJYV8e+SfioQ7pi1nNCMbSp5X+Y/nnQ5UzsL3kUjXAr0gdCYcigRTRw++ErBoBr4ou+7DrjS6vX0d9z9L0tzl5dVyeSXB35ElMuKCa/th/O7z8fK3OhIO65AA2CVgQKTrHWyx8D71M7D7twrCNzNZ57JfAKi0JT52xWMqXEN5ps7MzuM7Egx+kGCwVA3/ij6mn81+MtCW94lz7IP53Bz1Y/SQ71EFnL1aC6yIudoex5B8WwFgE9m2Bv19I1Csoi/gUpsv2cfG34PLhy28TUUpI8fPjQLAWYCKLHGSxWgBnafTAO13/qD2bXQQaSBXYZKl3bTY0HjE8Z8HumJ+pMDgO37GAGFYGEfigZUhkDg4jQDMCIYDxWkoEyYK1oiJW0tgAro2Gmu9zxQnoJjYwiBrVgHNLS8o42Xbc19b/H1gvL3PBWHIGjgo4gjPhoKMmcpZHoSdnQdaC9pYrl7+5F+BCzqmKV/847q2h3BZ4xlUdBLRgk5NsfQzoQAKfHT8L86QcXbItloVJA6cn02+O2jnW7dhS20BEJBXjmkYpWvbuPuXYRetn0lBMubnQbpQiLL6F+/rGfsfOCMwxqTf6hTr/IWdkB1Nt3jGirTXtmj3MdLfYf7aMHFvTQYtg0sGYqAlYW7a1perNAec79eRZrUHB4zCyWHeK9+DOfgmARfQUw/grWDR6Er3Mqiq9K37WcMJDMEWB0+jkeENA2oyuTqYnQ/jjAEfxHXBIzgAHPhjdl8I0MSz2iZsHGjJTxl2No+fmg+YgdmRFMggG84rAoh+j6zhifEk3Y/fs4v9Kyk6mlR88SpnP+yxoRlYmFAuchM80oy3pFtO3jAjGZnjuIt5JHNBC1v4VDG+IihgY7CiKtYit53ewnDvOkUGgTGXkonuG0wa89oTzP8V3gjATjPl/a4zDzYzP1MKPqkOpqTTyu9iv+oAwOlakF3xwVu2jTALrMNkGT0xqGDp/IB5FsaZzdHx6rEB4KGM20CU6Z4PIRcdRpz4sZPvnWP2HKEaP9LlUyyrre+AurUdAB7yikMbsgUcC6Y8ownv2xizy77tFU4q2mOvT8aWQwB68vfX16+W3/mnv73c3rxebq4/1WDvyemFBs7OL15oANiqUlQ6E6N4WK6uXgZ/MGejtWwuwUJt02sOxM0fZfRWIaszoY20w5Jb/eocvh4EhKuug/VC9nOFkAWrQ+4SI4mnQn8BT19XJpUqoQ2Dmvcs7Zyvr6+1VTbu+Q1tQOCn1dd+r6/D4vbu1oPmViV8spypA1lgJJU46lYuAAAgAElEQVS/3Ylg8jnP6eSB/zYGEOcDAROc2mTENHHBdQGtaqJ72VOfaXIs6Iw0noH6ZTK1VnKbOpkHoSv3AAbEJlcQy/uCw/LcrSQzSPW0wO78arm4vFpO7l8v77z3Vatg/wx+mIe9Ga5QHd2f7+QTRoLnhsxeabGyYKqsacvip8MG/Azw6NCUh2T0offxfdljGil7X3/25yIA7AoB8wccle09MR/aA9Qe1uMtwGfLDBuIEnMjYbMli1vQ15JsRERVu8M7PMTubWbAkgO8yXqjL74/d1jnQceedMTu5yjagUITdJuF6UMMqQJR2/gy/Qnwjcm/eQ0N29NrVODhYPtLYmskGE/0syJmLUobZ5cttdewMBNrLNdG0DY8oaru2MKat3Rd+eqd95eX738YQUud9eQsEoP/1L//Hyrg0QHE2mBbNa9W/LqOheAvg5yttK5yhBk5YgAm1j1gOxDAqyOKhwkn0xFliWNGObo+Te7z6zpaZW8o78W+B81RlbJvyK7QWDR5Syp/NRisvvxTvd7CKn9BtfvYzEgi7KeYfXN8Jk/1jR3aVHt+KnknduIM6nMr6zOByud00r16yWe8/MEyj135IXyYoemx8wBSUimMn//tf/rv9FcLFueIoSOYilCThxszna2jB4A14ce5IN4pfFGnQrC08t2UGxsyhVFhYmOu3h48Z7pG6+e7YbOGtV5koJ3aar40pDcRd2u/diQpiV1cl/HMv+CHJ89nANi5lc+AzWb7Z4xjD6yQjxz+ubm2WfmC7zyF8BtVqvFdVIP5Yo4mEFnHKIw5PP32xJuu/g1oUfCQoSYBYNYxVnf/EqWVtW5YJqyg2yGR+TqoygxYHbB2Unk6JBk9ICPjRXYHgoX13WjTHHPbCz1pQOjLChHs/aATQutUhEX5qyY7cB3v8V425HMlQp8b80CxhX8og0g2ugUY/KeSVY6LgFAnJsoStQxaa3GnIBjSHS/VZ8X8jkMrBQULpy8aeSQZDXBDZ4l1OkPmFky0zo4xCrteHeEnm88Sj5lUs474z4wXkx/PmK/jJ0OORVzrdxB4x1WrQd+qqBsMQMO8Np0qzoGEhzteR6THBvUI31cnTnRuLWb3/fSEAQT1GY4wiLJS2MYeCve4jylb9/eVYG3I+lac9la/nWeYUettw4KeLDtYrzLEOqATEJxjDwODqZOc4YdP5l8GvUX1b99JLZFWBcYFvdhad9RW0dhXBvziPmtna3leTAEWDjeeU8tOK58fEHFbqoKHHnOxG22yzBHj7Z8Hben3yokOV9Aa4yMHfknEGU4p/lQeFgF5GnztVKgV4jZW5lPhfJnWwjEwIBbAnOcxOdKdYk4HhRcmHsj7VmXB7cpRaZ3/coyGjy6Cv7TGXbSNLHEf7NA7TCs//pP/6UHmwbwymAHLcTAICN/ViAaTQ+s6uJDOCIdM6ahRnvZwom6ME7RGIx9Qt5K/zvZTdLljoDjO4u9gXANhPkfnTckr6ijbp51GS8/KemYsedr5brwtDrb/97f/vgWAX3+qgdez88vl7OxqOb98oQ7uU2/7nIFZC/aeX1y4DDQmZ7IH3WayshQVLjCg7VQcGRqu4Fy4w4E5zs1ZKMFb0ZWLaJHKFST8uvBl/hv8GjoNV2LB8Qjm22AVlcYuzzV47MpF8J8NY5owJGlL+KsEg2+sSjUqYZeH5fragpgawFTWfapVr1KRbXffnS2XF5featPvDnRitfbPCEqkBoZguTmaq44PPM1kPUn68vuIYT8UrlBlSbDKIqc9mOt39CLJSd7UyifCk2wzCsGH9pODALDjQTIaOLVFdt0vt9evFG7ahlTvAL42PL18qYHfk/tPlve/8kNv7T7glbxhXvq8UsRHXllMb4xvPO/AXaN6rtG3BOvKwquyD38NOgpBTdibmdRXcYzkewwk9sjpvePG2j9jHeUXfv7nyKHbk2Ur/gR8o/1/ldNRAewHaTYQ7m1PHwGuUyl6hssBlYueEJmVwPZkVKO6pQddyv71tbaug/ZV13P82da9x87XO/FAT997oOChg45AfYhy5N7NQba0plYLYGoLaHQCczsSPgw4leGLkkHkO7UpcQdwussKiw9SdEAmTvq5kqM61+xaRjXiYovsN7J3Ul6a/UNnxXybxuskcfXOB8vVO+8pAgkOnJ6c2zWEOtnJ8tUf+Mbyx/7EtxRW52fn0ckC/hmRuzhbTJm0bBPDEZ4qh6/e50AXlqhif4ScCT0NrZrlX70e5MyusDDFJI1IT8iTq+0UPwgwRT/oygLG0X1ZSoLe+Xt3q/oo7OqT0/Pl8vKSgr/EnHfi/UpFG/nud471mT22QbPM8zbX15B2xta3ZNQeefYZi4s3dER7dnUM5N7QMp9zWNrynt33qZOr5jfy2WPGesy2EByu7aR/ec0ViUHM1hbyO+iQC/5g96Kmg28Ihv6RuNFlGO9tOP/Exlw9W4W2DmtxnaZbDMbDq7k2T+4p8hFnR6eov26fqIvu+clTgBdwLuvwuKPNerKc/My3f1QjkTxt1KsOHFos4rsWEFtZMVgMlAfnYjhBUoJmlfhHrEDX61Id36+IBJtq0S1TIwY/s2DXE57F3bGVbGsFsMnzMcNbfbphlST87a6tOKuBkE5Bt8Vo2cmx/VxR/Vypge7X70C2Zz24OeFGQUSe2bcVKFOFzsdEADh0pHbWASM2HOzl8Q9P7BmfUL4Vj9yJxWeo97E02ilkTXjL64wF+MPAcSwPlYKThZaPfVkrAdFxTcbmcQsYuqOrcde+J+yl02N5LXADAX+mjErBfFdqP/8RXXDglEWj5oPyC/RHZY4WbPMaHe8uwH2bQFOdj7VIng9aUKdMhMzfdeAK0NAz1/9jTglMbzBDgsAxHouR4RwGfOUdTBwj+cRCWGlexh7JMU5kwB09+BfZwkQEcg7akjiSCxIWeu8TVeMnZKokw3BdNlT+4BIBNOv/blX/5r0NNgNoFIZ7BIDdQI+K59IGeiMM5kkSyUPdGUyiv7aYPMCf23noGXnmvbxpmfi100CB5AS3mHX2FYwSIhRWRAt8LkJ5GjANue1JL1GB77B2oBQdYBCcZZmkDpRgyuOwko5Ha8PfKjNagktnrEhKMAeOB349oB1Vbh5UEFhru21vu82JGMCmrQD1RFI50R4XMsvgr0FrTwCYedTKBKGzA984rDls7uiL8SVtkvfb5YtuZtNpYhpKxcUGglUAuDPbLYhvB4HXb26fXhltxPNX+91e21wRe0406DCwNT0VT+9ub5d//I++u9xev7Y7607Pl4vLF1oBfHoiwcczlxUPy9np2XJyJn9LoPh8OT+3+4HTaegthNnRrbqTCRS07a2RSOKP/oVVVhmvsba+dvOtSjzi6XC2Z5KbV//q+xmQzlNI/U2NYjr7rCZ2foprBTy4jCoiuyOP4xE2CHQwrHOWZIBgtvLcW7nb7n65vrlerl+/Wh7upfLlJoK/i7bjPlvOz+ROZrnnV+5hPlukmjirkG1+BNq1WwcSEOPzDAyjyhrwqQm3Rsel2tvliwXg76z6F8mQRb5mlRXDoCYmemtNeU+z4eyMZT81sa8cTGTNJYxN8cpmZA/Lq08+1nt/odjcSUvouxu7z/rqveXi/GF57/0fiGSB56TM0VibPGaaoPemV/V5HP8YOXDM+meMfcQ1t57dnnP15uOHOmZz82efKbixKcufZ6W7R9EAsAmabR3DRwRbUpVb+ZcfCtR0CrYiYdJilmyfWVCTf2B7wO4Iv407LhJmRQrUhCWssblDVY63IHDOXu+dT95tVwm4Z2oHPF1WceITv5VgWneXcBluy/T9ufJh5k/e0azfourWrwvQs0CA2OUSqqjDjmsGCkOf340lU+C+28q5LdZNcf0fEtZaRpQGb/OO4l457GpJTu+y8b2vfmM5v7zQKx+0+EEMbQ2Y2smITP7K17+x/LEf+ZanP1ngW/UoXFlBxr3hL/lrcOWCFiIEUvszwLV6/Kl21TuGGXZj/60TCfub9EoKS0hTXUy7gJy5zqMn7/uqXSNDGPte4Hdk/c/Qyqrnb2+uF5HbpiOZnvnixQvTM4c/nzWz3UFyj3lkR4JGH7ahzEFwHSMdHc0rLzywr++dk3nsTlaepcdgwvHvjNnB/nGw3YFD4LGQ2D/523kSgWG5Y9h+f1i+S5XERe7wkqJAxoAT+oVbTXjUZDJfwIln8z0bYAzR4acbQVubl4SxL8QKFgcB4DY39JbUWkj8kLNt+Bym3goCF3422F3XJ3h9KFYjvfbkZ37iT6auxZttMY1NdKKAFm9s9Q49x9+B4QadkMDcdMo0p/TQ8aZAJQVgy9EzcHIP59/xnMKBtOc8KihM/gk7pgdALvNvBHhWSptqLXGgxbm1d0wihWmAen2OqFpzQjVADFChEvAIzsF/m5GPbXHAzxxa/l/D3ZX46MGvLUbP1VQt4GTb8tHdcDFV1D+dGJAcGMHaOg3YHjMzRoPKPt1oP6zv4zmDj2u6MVGvPIDCmbgShzUIEhadObg0rYiZy4hpINnEDxHOneLcijvwPDu3jbPCldGY0L2jkgPwW2MaM8DkQXm2cECu5HnslapH49QGwV0/Cth/hrNzDodKk7L9Aa4eGmd8DAM4tDPJ98ZrZLipmIZzusklQj3DauAVVysjW5gQOaqEEQBsbctLezE670qXtgvegf1e95SVO8lDAr1XA6wrp0qQnBziJo8TF1D9G22IaRmpH4A3GiDjcwc4x0gh70dnjGUnyjCvSn4JOJfW+ZgrcHSerNDBgz3bWdeVDWnNB4isd8Ifjz8YzvBYSkv5gT234ozB1DDOLNFqpnNZolLHHj8XsFdKnOD2bdKElYP0MgqCv+KssMrrSDcpa90OEg4pehpYXCl4jaEAjiJj/txP/vUZKq0+H6ifq2fm3G33NJ/vB6vom661wMoJsnEgerfi1wiohPmTbNAZ5PcGgPeeHI03QwiwnQHf/SwOl6C7Mf1xiRQYSKom//7/9XdC9z67uFrOz66WE78TGAE/vQ9Y2+je+93AZxkMdOlkyTBelRt6qCOPeUTDgRyBRMEGDfJadbHyF3WkmnNRHYLOl6TaN9oG+9lABkTlL90DLDOjajiDtwMPG3d4kXXGvfJ+py5VxJh882pV6poBx6at1Rltyc/J/asz1dtBS9D39vXr5eH0ZLm5uVlu7xwOZ6fLuVc8qyzwdogREaXWi7i/F/fQW/Wy4YNCX/djrRrtx76pSTsuryD/ST/iKIa1qxZnN8av0lqDxdwqWquIssoX8AP+OVo4bsSnceaaPBB3Cvv3HixRWfVwt7z69COvJLIKaqkikkpruSv54ur95eXVubaBfps/QbMjHvNlELjJjrDSBke0l6/3VyeA3yfx6CnMv0d7KPl4z4duMzVxMgOrfwPza3NdW76859vQ/pF+8ed/btEUIDPYDr7IAeBwJXQ7JPgHBy+zEpftNEyouq9fPaNBS7cFIceC5QttY/wUA2XdsQu3P/V4lQR6tQ62XfedCcbHBoGTfw4kFCUoD+BMAfjRKfTPcFcxqpvvEAD2DnkcSI9E3na+GDMCwD1IzoYltpbiLWAeUo+qjdK+she4kjlfhBPdfABmzluxyvnl1fLinQ+W88vLDIp740+Vq+4fODs7Xf65f+FfXf7gv/KHIzHN7CivEPYxRz3IEDTF/pGkAMGeeGP4Y11YjOI7R7U1SctmUwN6oFl31qp4FQ6ipzxIkpYEYkUfu7crGaRyV/Q1+BFRfOHB4Z5wnPNx8p3pd9KxA51PJOlN/nvx4iWf6MAne5gXHGQWz/TAbh67jq/XFTwi+At0j4G2xKWDbAtycyvsMLCOk5SHx/vsn/j84Ni20G7fHsKBPYfcfFcTUfbZH9EzriCrhn8p7hj+zq9am2mT75XSVSUphGd/WQJUvTJ1qL4QeoWsG+3nYLCYKM8H2hMATj2E9sH+IZ835XB1HhU9ZgNBcpsjaK1YoGeL2eeAI2bWAHC5JNgfCsfrIYRoQd2ZXrkZ6CCu25+b0t5G8Lcvud9jGspKf3DvmAcCwOVYGheX72pL53kQaLX3HQFgO+Ve0V03GuNujIc39j4b2xzcl7sKtvgaRzhu4xAEB2vkimLQsmUHZjYiK6TlCJTn7DSCZ8+NFItGB7TFBL7PHQq0fwPFM4hSPkewiwJb8v1oSb2lcRhtUVHiI/cgisCMeHC4PGkihtRcIcH4YDKjkP948eGwIhQ156UuYhjUGNGFCRQbhAO2thXf2aQ9cho0tAjqy9oDwIdoI8+zVVRy1qkbGDMUszF24umBQPKaza3HZeFVnoehsyEHYDcy74fTNhzJtN8RT7ExEtmBgmrcqdMVbZ3CtreKJm8HHXygJ9SU+94nQcyw1GxlhXuOzoA+gzO1YDwTiht0Rmae0KBrGq+lXAXQ9GW0VwtUb/ykHBEThO/KSCoDG8ojnSdgbXYEyeA0XGBd6Mu7PNcxcgrLKu8QjDzm0WQAwS4SbkDrgPw8QL1Hho10wqDBQSIPFFg4ExC85n8LjHwRqPqtFdeVP++neggQ4G0l0kQBQ6Qud/Qzd65gzmPvACbxscEhnuerRg6O1c8z9qNGoYPae2a8h3xn9Dad2eCl7fm2vp0HgOtbe3fk/AIAHB0SCcwxpj4K+ke/VKlgz+uPCwL/43/0fy/Xr35X6e309ELv/xUnnFQEa1BWeO7ZubbTFcefOC+lMgMyE7zFVoh7EuulNWgBDH6Ne4Ot3aa1jdb/4Z7zYOn2S68Sdd953hscbk9/FkE2qgbOQOLY05btE6GDuVs2AtfkZCW8mVX8aiDU+T8nDsp+76Ti9+ba3LUazPVI7YO0ibxcrm+vl9tbaWt8p8EGCWi6F0Lzy6VtpLaZlHbL6lSXM4JD1uW2BI3pDkSFoSB016EhV2Ot4L75MKhL5pOkAZwfGDUnpFlw2edGcF3108RoxaOTU6u0U55usMonEHVHANlh7wePynAJ9l6//ijGvr214K/8XFy9u1xevVzee/9Dbb35tn9iL0NB8Dhafdt7ePvzPbfUHGkRW7saS7x8Y0tgbDy177XxwqBuhSNyx6k0HbBPP5TgT1njjiU95pFf/PmfrbHfHUHgkldJrN6SG+kOYFc4TQfuAeCsCDYzxAPAnpjDCZ4IGMf+lG3OE83AF4yVIWk8jTCWqxn8S+ixbeOmCNjwfhA3565x/Kzk5YFCL8ed7ZY+VLbror+CXu9utzG1utbvckdSsXYV8s5C6jpJAyDG1hPrZ+Piqeod0D7snuMhQLwiqsBPbQqbw5JhAQm34bySSlt/uz0qd8tL5a8lIHnlr8pwgwkXjwuX/yN/4seWr339ByNT21o+i64jVvWBH3c4ReV1nAHJchoCgVZIbhb2CBCHndimznfq6d/f3bq8twCz+jD8CgtJDNTEPtUJ5NoQqX72pL3mpwjdw3FPgr56368nDUqQ+fxcOp5IouF4NYfANWegxzG3gopzcwdoP3EgttX4Eo5byf4dxzJ5vYPJDpg80wnf1Lr37/BtP/kF2PFsiQdwYAbJMA0O4Lyz4Ld9IJ/JfAgM/+av/pJXDS/6L0DfNcwTlQmVJbhYqXkxTZfp14mmEBwfcn6augMmQAAYkppH6HJz3fGWnubk29ClbHNlVXCqTwRabnXUXzePNcaEY5V0X3lqFQBWmezR9uk9uYQ2XD0SB9jgGwLSZdCQsWJMdlBvoeeRwVqGJ8+fv68hPYT9JCiz4g/uWAXiBlIzbA5U//btHwyiEwxnoCt7OhBg2oLNam2KTdm/HQJ/iJ6GEMMl5qde9h+RXLPWmEjzd7knxIO/jOAjxz21pz0ojnYE3G2Mdb7heIsUWuKKRQeH0Z7rtVTtGO10RxXFs2D/KMnXYRkwbgyTA6WBSv4LsUT7BJJtQoePoZ01A44YcODKalyfnxVM+b0HljnYdVjqpTEAs7PbyYdoI86REwNapfKbDP523Ob17tBF/Hw985WM74rXfrcpcM3xAvB3luA4ncFPIxmXeB5w5PNzkrLArxp2eNeCwfID49KCwFl9rHAn2kE79ghEt8Pn5KBQ1gLn0RqRXmqHhifgfuxnWpOrbB9nnQ4P8G1dF+DkB6v4GJOtM93XdFKd/rYEBE3taRXPXA3kjgmrIvM86MaDZvTYaQxKUrANfgAO+5a8wVIixIARcvIg4p0jut6i01SO1m8ano8TUPA0HFXAQSQkwEETzgO02vZ/4w5oZxIKd090OMybIm5hj0YmPWdVJuRqMN9fYcIM3LLv/vxP7a8A3rPW53pmS1aPNYnnmnkwDusYj5imGzhzb0fd9fq9nLzyri2IjAPA9Y3jIVpGnR1WwO348R8B5tUr62Ud0gCTL87mN/7PWqvJo3/8D75rd6j6nW/nF1c6hFT9WjD4bDk9O09Hn7eHjoCgjynBYdVtIwHKK0/EccgVsy4r+b5FY5XuFHX+Ha2eOcHQeX7y+HX1aq0I5uIxwzxowIwH5tAFm0qdClVeAVNlgGDp62AynKTQOa0CFo7su+X+9sZaKktb59NzdxifLBeXF8ulOj/tRwLAH338ibL16+trl24P+jmqgzTQqpXTZ9oiGglTdjdy6iG2B5epFjGuwWEPvAd0SIHUd3HVCFX0Av5W8YuLNxMH7b2m3Ho78Aj2RiCitpGG8VTwVbpHe/WxBnlPTpbb158u16+lBbS0xpZ7Cq1l+Pn5i+Xy5bvL6cnD8sEHX5+SY9ehnoNueYzAr4GC+2UIeAvaDLC3xX+nVggt9BAPJpv/8KMH0W2tn/sre8eegG5oU+0d8+Cqn+8BBIDDlxK8d6NcjmNjZIeonde6NmDLWfVrtlpJonZdVwKW+t+ZJytBrafrfWTnsDlnlcAJZr++yV8IM8HHE0xCgmaHqKnibA9xU/ySjzo/jBYEHgWAjX87Tvt1DLrH4b3ydSqzc6WC1OCu/3qHM9lrVAHrZtxe8zUx3tt71GYa64EeMFA0V6jsjN6OLK86AB0oblByNss7kWIIAL9878NF/rOd6G5M5mp3EtunTgU/z8Oy/Jt//MeWr/+eH7Ln8F8k9895m+EgJFStnBUMtMCpXK/R5DnZ2dABcDIp77Z5aqo4EuyFbK1Of2nZrAmCZ2caELYzlc4wGQyHrfBwIsUb8Lfe6/Na9Xv/oIlrJ4vc93vRWj4/lSH1Pe4fr/vP9nC0DfdrvP6YcffMjWdINR2+tvU908JQPhyzkO+JZ/fgyyGIv2FAzJb4CNTfpXHxuGEDveE9fo6H/81f+yVdnVQKf0d+P7HgMDpgYOnDALD6sgyIDHtJhV39TBiHvdeeRwVyuT83RzSZnkKzo5B9xXcZ27v5HKQojbkzAFxLPeuakv9A7q335gHgECux/XC4biCLboADHL6rDgBdCFVnYsghrRHX3wxA03ObopeCLp5HFTsqe2zSZjrmQCoNeUNbX9Gp6I+toG4s1DQg+3MQBCzzH5CawV537DfG3TGmrY3aP6tSOYHirvE8qJvbDhXRFGgWr56xD9iMAqUAJs+9YfMcqr7sMNcjGiI+E6UTensOSqQZIZkdS0ceDGOFa7Nz7EG5Vvk3Wm/MN8C1Au3A3zFODk99cuar/TCuO+j41RGuBzhZgK6C215BOsGNoAufP8TIBEeYNkaCHs68LR4zY6069h7tN4zjCsUtNGRDapouCzhGFjHlvQb8PGuJDFGXc0X4Mk7bvmhvuCNoJAh8Hr2Hz39HxrAMIcaa3LMr/ksYmgprygIuc0+SJ0IW+Rq2ZclAOfDdcgAYzmRtXOLGNoASba0DDFS5eoBGoEgYnPOed8ajqmyk4QwZ3HFuRH/ILAdfsgBwZmzjnRWsJuuHgjRMooD+EMhhSgTsdJuDqpZbG/AN9STRu60LMHJ1pQyhOFPob1KprS+jqoHv7LKkCI9R6GDm7PA7qkJGkbt60Gq/76vDzt0i0UbNnt+qkqC7z8JxQrLJkyi+/dN/YwukUzl08KUnPpA8vjGLvXrgE+dfIcnaTNg9w0he7H6ZDIeqAdkIlSZX1B3n1w8yn9zkgJNlhrRsaaz0+GDYtx2wmdc+b0MfPKg+xaOtN/dPfvv/WW5vr8PhKMFeOPLQDloqgy3I9qBtoNkpqx0i9A5aCgDzApyGb2/lrtbEhEiGcqesBS6dO7gj3ni5Vc1okJoCwPJ5BAkjScghoGOlFQWdKXQnJBGBN1LGJhK5EDCIRYHvk+HObfMzcBB3RBjqStWv3E2rd+l6m+vF4CV3KnPgd3S6EgD+9NNXqmZ9+uqVyxwJ2Fu2ucDBnK9ShXNu5yBOaXVeW+vsmNerluwzJFY1Y8SDxQhUG61acpsGkh1mHAjQc/DW1JastU5MhOMa52LVxEiSyiQBhjfLEq0WPz1b7m9vl7u72+Xm2gLAqPuSqvXz8yu9y/rs9H55+c4HWrnef4gD0FSP4SWHOSHr5mO+/GbmPbyyz9sTQw/LkYtkWBYvBrjKkeOtH5+u8jmWX3jmOtWq246P3sxY1D56uDf1IgeAe3ECt4SGLbei82G7Z6fIsL/nwUXley67ziQZ9uzEWvN3GcbZ/lzVKwFQ5ZUTCDX71IWFBUztj2nn62idjMTYVUB3RyC4yTHYfx2eaRPVu3QH7o/YKGR7SXo2gFqwEP/6wYZq7BWk+Btr4it3ZN6QuxE0Ts0nKD/stG5rjOqe0Ao6r3kwEWa+vXff/8ryzgdfiWCnBn/VfjdfTcLMzkz1lYeH5cf+7F9KmxC44UnE+l68mERZrj2wwVbX80jilcl2u5LBftj+q4lxqEq3R9ew8qOh5DbA2Kp+ZYPayQX3L/s1Fpa050qBtrc+E83G2k37mnBW1snkzvQ4//bs/FIDvxer+36fm6Hu51KPDdQOXQpbftv9S9r1JOu2u16IE9r39Gd3IvvW93xP7dnpyKJ9vhWsRgp55VS197AHrd33iP+9WukeSL1BqHwuh42nEJYAACAASURBVP7Or/2fui4LDFsb6b8rAeIVsOqh2l95lWYRpgMfjspBf8eexXjWhhqsnlEFshyPd0kIe8XOfxwV43XaY9tYgERujFfXnLITlxgkoCoWZgAYQl82PAjWjrCC7zJNwK7PJDPrNhRwPafqhpoSzCzo1Rfpz3kHcetN0uLuJxK1Gzhgh3PvDGLNgjcj9rYZACYcKPfGtsWVPzcCR2X+0LCK7h0HFG6jHYEohSpgHZWnG+zuwJjypmSaR0UqZaCCLpg81JGIgJHR+zi21c4ZSRZDjjdxyquCrv/XAwXELvz7Om5WRzN9g3Czx7xVMKpJhPa1Q8RZBwkLxJtw62xndjqmRw+qqX0z0K3NUPFRCN7H0I0fVQHTqG0DYLESsrOAk5A0t4zyoHpWPK5PPEGMc0oM66wYz0YwleRE4KE7AiNedQDnAVd9DEGxHaK484+R2JivF2Gk9Ukwqwy4s3ENfJBgF+7KiUxi/xI0iWxk2Zo4PLGvrQAwkiH8jlSBI+4MEvBIkPLOW0xpNTC3/yL4RbXliC+ERdwolRCNErsoKGkPQKDDSGQ4yWc10zpj3+kkjiJTv5Nwjpf8TQr7STXfqLuAOvxzFCgt4Gc4k8jchyXtgd9wjqDTwkTWDvUErl5mxQY8NpzmgGrj7mAzO2QR5s+zqFyD9z1yIunT1FXB/k5ez6NltbRXaKMqjZ1XzicVD+mes4DTnuBv8Bc/b4EnnwPJx5waMPQqfp0Quo6H3ohvwxk0CwAzpxjx7R2s6smPJN8g/NirCz559motbGg3B2cCr4eS8tixtnj9WANay7Sc+7GrSOE3tFlGw5J+xJyUudNQhUqiOQjjIR9q1br9ma0A8ShYXZ+vT/zu7/yT5fWrT6ymxSt+Nbio9pXdyybVwIq+4qD1YKM48uwOWqvoEWfgmThFcVe4Pp8rF/kvFaymj7mD0R2LGuT1hCisVXiWtTs2Z6ZVEqHJoyWqQLilXm0BRVNNEFw0DMO8amSjvRWc4IXXr7lGqQrSStZ00mexjgUxjddq30sN+krw14KxUk0twVlxeF4sFxfHtya+vr5ZPv7k40X+tTv5pC23rde2a05YBOTVQeuBWW27TJVFAT6qTmJOjOpewFbhiq7NfN08ZDh0V9hr0KUcb4o+HilAfjKNQdif6T1FwoF8Ko7k27ub5fb60+X25pWe7em5tC+/0gD42cnd8uLle8vFxYtN2isVxo+i0n0vxV7a42N+sm/Mz8dT25zv+dY4kh7HjL6yxqYvb+0oZOExUz/h2ZEKyfbIo4eeyblHD/hmXpQAMCR2t2Lsi7AEPHkV6+BWz9nOGcFEJENi7KwATinJdiiSSs9PF5Vv+bOu0oXcicRaiZlNlPc1/VOHKLVV5z/dxmF4CFR246p3TYgAa2W7sYBAGZKTYnfPNDF5DMHfgLeLY/g2Zr5WCyimjoKxejUwFld9XJD1SAJOMcLnbOdEfiFv3xxrhk/rZFnefe/D5cV7Hyzqf1UGYTLVOnDgFJlz2O9f+fo3lz/yw9+KimlZr+oseMcUKj86vA/ctblCV0pktfEiE6spWdQpy6bxbh+avGVzwFzeFo6GtRb89fuDUUHvc0sSlnTd0GQz3YZgrOgfkkDoXU/Q/UWrwUVfuSX4Wctna/vcf57K8x/Pk3bTDk0RdEAE8dhAMq+8n+7jd7V+c8/YTN+f3Yk85673jHXMTvdAcc+cB55piQSzWaf8eISr/hnvNuykHUs+Bko7hvsee2QNHVQMi2T7X//HX7D9Pjxo9TA/fZ/ZMwkTMJNGkCHrKSkNlcUir/B4ako+pHerGAE9bUAInW0PjfFLe6vOR/LNJyqxDh+e9x5ze+IT1qeS66/9xI+6CKOF7XBK2soGpDEgKjgbDhISjafKxAx923NTMefPRezeIQG1ABH9uONwQtABzLcUKNb10Vp7YJwDnAVGBxzkgTpxT+9YFMmnewNXgZzuoDAFZ5bnMMaZoEMfTM5FWgNB1yoEwHABAXR82BsAHhAL4zXMkhlT1mkp2DQKTidKZeDL9b+WiuDEHtmchv+ofhySAjnrmFGUZ13bDWblv8xpC0Gpen9tMA3An7QzPqfhuBO87M+C3UFZ9KUHHMq+Wuvrwih9gAzeZQvb0VKCLjSwAvwdZ/vGmtt9wuApWCOSF1C1uiWJsV/gHsNli6QPdQ8oQoeNPxcuSICgo7RlulOyKDHDzGpvGQza56A70SbGZ3qBz1SMwzFue6Y4B9AoUGjVvxIEtmCw3nhHAWduCR+JJDxR4Rlo9zWp9lSrvAbLgz+6UI3hPDhnNJ4GH2RvGuoICOc9jZ0etuRfwZnOVodf1r3BcQOb147B10uSV3kQtYBuLCfwZRO/qQo6sszDYDfKxdmx1M/PJrrGZNLE5wrBBEsGUgtKOO6bDEu8NDafwYDKC+G9D7cD+9hDnETySenEMD3hFQvnauMKozUXLXEXMGfQNZw0NEPI7IeHpQeAw9FWmclcN9tChGf4js8wgHtg3H1Q3jfIc4zVyXOasLaxpBHXrGsbrfTwW48/olZZcwSgin4XxAUBUleUwx4xwRGbWuG7sSfjUW0cg2YSBn8v/OPW76S9uX69vHr9KoK6qmQ4T9Xb4D3ACA8f5DoCuBoA1raI2RbYKocTRipryJloctWCvZmoJ0lJFmDWILB30rDAtCe6KH/ynYS8TYWag8LhkG/yAryTnfSQNzm2O1GjHbJV3apD0xkSJC6Csnf3d3ZXnrRQ9OC4BM6vLi+Xy4vLI055/qhUBn/8ySfWIlr1IM0mVHkg56DOZv1X2kNbUhVgYhXAlGilrU6tcje1Byjg4tQ9tZaNcFqHEmnwx8epN8EmQlIPZ9zZGYUP22WYVU3lfcCcCAD01bai9/eKr/dyh6A4lKWJpFT9nl8sJw+3y+Xl1XL14t1ngfHnY5Ct9I3PZoWodmdG8+a7JFSZUMS8g2H0WUJozBUZgrP3V3LwLYB9Zk89dS0Yt0BzYtq8hW1Op/jFn/+5Ztga3wgbWEWaJ9xEMr9LOtgI3lEwag7pudK9wffPOr/p0qZPowV0JB25BQLbCZsAj3Uzk4pywEuLRkzBONhftbp1pgWhMnmlj7lCvVl5HBDPgDMSk+0rijymSpGkTkq7Se56TFhzyFaXkYAl5AVkfbfpTarXnUsCNWDNrbFjDO9oYWOnPw4Alnf5+htc2cQF3fKM2OoQbbLed97/yvLyvfdtPQ+W5KYJrZrsdhYJacAVYKeM9ZWv/+DyR3/kW6n4hGlI6wPfSqAhJGwnwQzJAa3QYeHpGl886gQeLaJdXwrFaQ9Ra6J6LCrwOBPwPCHvPq+kkCtEzH+OgLC0qRa9QfweN5q4JUikyYSnZ1r1uw7+DjXsPSve9cyQdxZleNcwq4fAk4K3PhM/3WsZPWbVbxbSj1nRZ/1OKLVNm/is11VyIXUxRQYeubwZTjE+7LVYnwnNj9zBF+Hx4yDznV+1dtISJP7NX/Wq4V/9JVKvq2ba4zf2rWGFnZ1fS0pytMjqJsMZorxysyk3Er3w4sw33inJn8s5LIE8f+DvzCSw2LkEgEvRMwW0NlFi8BwEQQEreXGZAFbEUBzyGzM3DX5sflhGGB+o3w5Sji6UUVUiMrK/GlN5WKKA/ZrogdWm0rUm9SHxD6wRnQqKcwxc3+bXSpvsmXUTCGW/xL2XxaWVGOPJ7+k42joOjEcthw3uE3Y3wxt9w2FKdyWOpmaFw5wrbbYRcQ2C9zxOoZdWXUVJ87Ec3Z1HgYLJH2xNYk+asr2ulFeoRbsjD/4OGQVKBdI9UIIlHWjcBr1ov+1B30g4tUbBAlTz+fnqK+4EG3Zn3cDJNe1ylTQbDZZ5Wp6f3X2cpElOt1xjX045O2rtMT0fB5lVwqyxfAiPA3TZ8RCPH6xYPkTvqNBxvCoiod2zVFnNmHZzbyRa3CpPXkvMq1R45t28SPrtGdJMXBzcxn1Bxq9BQ94CmgPAjq9W9WuOWTOQeefeSpE+AmcH/YF7kamWS4tKKP/ImU+6ZK1NlRnHGQTWKq+g7VwXHMZJvxwMXXM/vrO4wIsV2KJt0OYJX5G5reRSAvdrWWOZ8YnvnQ43xIPJG0fwcOxABnT8mMr2DW1pzMJWyWnVSKUAcBkamLBuE9fPLukF9zIa4wnQh28+lS7bXg0kK2zAdyeAtLU7TpGsW8m9yfs6r98FGnjmdItVAx84AJxoVBDqMwv+EmtPL84OHlipfxtbebiiE8zw7BDyt+8rHtqX+7Yghzg+kcBFZgjDddVzPHLpG49XemKFbC3j18OEDMZXM8AHnUx0y2fZUNsLjTmuAk6s3AzWPDwsn776ZPnoo9+xe95Oz7yC1YKDElCU1n0axLuXltBnjhviKJdgo+BJavuKDZFgxHVNYvdIVYgDkZBLq3+9jbOO6WPoPbCBiHl3bPB8ukfYOVi08QwehOpjIlIOpstzFiC1szNsNiaJeXwR1BbRWiTe30mA8taCv9ABTk6Xq8srfVcCwM/y09Dq5kYqgz9Zbq5vPChu1cdnZ7iTD8lbqF6SPcqdlhLIxhU2CABnCoGdt8mNi7Pz5U4C2s2KMVGRVde2b9slWlAjQmyu/WpQAPby7J20hQa+EBvRdSwn2vr5/kGqqu+WuxsJfFvVugV/b5YXL95dLi5fPguIPz+D7JWeb2/F/QzTvniT/I4IdrLVzo6bhnjwrZnUGcnCGbSf67QOydpj1hRrberpo8Z4S2j2i//1z60cDyOdR5KCkLSDa3aAKazPs8hWu0cTWjIpxtgSdXOjALDadafWdYKThqCLwt6cu0rduIjE38TMsGmo+1Do36USGNiZSeJD5yy1vi5H1ZQXmTfv6PVAOuEHB1JXVE1eW4jv0P0n+GE2MXLUKMk37FKXtniGndRio9JdwHFtjc+l8Ao5luOY3mDYwEFgrCPOH/pFdOhalg++9s3l8krkteCE6SDLIv9mIpQGOwlPMhp+svz+f+lfW/7AH/rDBI1qz5u9b/iUW539vgbqShcln8P/z96bxeqWJWdC+5z/P8OdsjKzBpehRduGpi012OWSLCFX055ol0HQnqseEG3hoaHbwyt2C55dBiHxCHSXxXu3yy888ARqJJAaJIRQ2zTl9iRw264qV2ZWVt7pTGhFxBfxxRr23v9/zrn33Kw8dtY95//XXjtWrFgxRyzFhz4T8jjaQs/ZC4ozq/x1h71uEjqnlDHqOyj6W7knuLR3Vr9J0YFULuv1E+V8ahvQg+lgo/cE3zs+nQ5LSX3z01vVzTCcW+N1mnOvP4b3JfzusqLbwshtzbvL2u7OWN5AlhR3BMJesWLOu9kb0OtobD06/4CuwHWxJT0Mr+MQf2iB4VIljN//8ItRMRyzcGypvcMXEKltCy2FYKjoK5+G4QWpOU1r5yCw4sWhIHkFycWepINf+sxfy1jbsfqXtwHCwJV1aCdwWo4sAWHyFMyaO3bs0HBnKCl+/ixVXLrLsiUaVVagtCLCHwBgc9XYjjn1r2BqDlbHwshjIdQWWASIJyZOWEHA2meZsWywHxH7w1PN7sk7NJNv2TPpTMmcydheDwaRk1mV+XrNpHyLpqNL5Hsy50hBlbBlPNqkMv0IAj815KDywc0h0nnQzlbm9CxY7C9Dnt86CgC7c8wNGntPBwncqhmo7WIiOQBNcaX5EqOwCdxQYnyRBEJ7YGZoULwbGAb701JeVSFtxoW2/s1BsdyEAUDH3jqDs4pewY+sua3wDGaoTjTT0atcWUUYn7X6eCh9Y5xuoCZSLNAnjAlKoMBcswHglfPiPNUkBOMedO882yqb5+SOr5XPCgk7NwrY8EULS3L+IkgKJ0HF4PxPDf7jniP9uNhDyLDWNlaxRw3NEO3q9QZ5T/Qv4kX8dYXn8hW3yUyPTtYOu8qMdieIryGCgH7Wgow9Q77hVcRP6/10MNkiM5nV46FwNrKjBJ06MB7OCpztdAZiUG/69jNzAvh5sBwWyJl6rfH39YO/DEzoKKGMyM2WLMN6lex2luNsQva0/EeoKSVY6OnCs6CfnnmkjCZTKOtVcLroO2ZQX/EiqTJkRxE9CljLeeoHgHE+br8eaYmYQl5xv9TBU0MEx/iG7gbsukH1zOvnXsvHc/0RYgamT/W2vsfVlvB5U9/3KsUhczvMIPHr5nzigwEib5sK9bU1hvtv5bFr4Hr27Nn07rtvaTVwCSReXE5XpeuhOPJK9cax3GtfHH1aGWz/ciWvtbKGsxD8RmWkJSDZ3b7gJ3CwyhhrCy2OxVKdYwFgbz9pvFB5BhiJakp6P53yKAQxXfmtNtoraqpKMvBBnIXQ4dWhWZzScqfdZbnn91yCv9IG2jT4Av/p8fF0cnJyU+Q7G2MoLzk7O5c7g+XOZbl6ojhkdfcloc3uDS54Kfc5S4V1aREpLb2tCpt0iRJwlSpiD/zibmULwJsjm+WGJACYp6HRYaQqSNz5UetVnPebjQR21Ske9wQKzLKOEvgtFb/l78vp4ry0wdYEhM3marp3+nDavu+CvyHPbo6ArjdTE/x14RC2y35vcM1+4fE5ZaLHDXm6kY2zYs75Ifstee6pFepksonXQhCG5NonXsq43/r8r3X0xrwJ5S/5RGwsDTQVOZHEcrVv8ozpvLCN2XSKwGfWg3FFD5JDYYODLwKtXFls4id0ai8cCDp0+5a6DyGJ05hd0w7a9ZUBjXiHDUMErw+yDLjCenBXn5xC8mUMN9+Dg6Hf69xVxwLYxBRcV7FdE6Ktio8ovaOgjoPA6VS7HWKBRprDaYTsHOw7RFr5G8nQm+OT6dGbH5sO5H7dIhq3cDLqK2HMkM5RJ9kXGfvJ7/n09MZHvlkp1PepsZSzp6+x5yggLNdvCOSOY2AQeopHIKkVtMrhZKV2dfI4NN57I5LzEBSGL9GuuiiglMre0toZV0Yg6FuqfEtgWBItSieSzZEkCJ6ezulCafNvlO/07JnmBdd4/W2y1duY+xpLvdF9efGTLVukAdOLFvoz2Kh8h9AMbxJ/bL3vpynNmyd3CJvXQNsKZ40KCkjfzruujwkEhP/gdyk4LFXDZuvRW1UGhtwQvaSWArVf3CXTOACcaHCHADBD2GACsRBc0wQs3mQAuHt44EyoXCpN/II+6OUwOd5tnJo1VOpMVY4CR/sCUmDJNYUAsChoJSM6b4wqtqq9je5R5UOdstlp83wMOWF7pyUJJdm0PstwJRuTDMY1ArqLlyAXU4VMKZo/zwIrBSUwS56NsiPSu/OF2r4MC+quiG/NBn+xbvmXK3qXYnI2tstK+ENuAUzBX6VL0j+xEHsW9KQGSv7hAHB9BtwPh/WkrNIZAdFDJL3Yf5VxBpSRHDuZfE1OkzrWDRvCc31Waypq1HVnTjof713RzTcSgdJZPLsTzAbZxravLGwbrFSGnY/1890GgJn/Yjzf0Qy8EEfZKfgby6AqDsZ/xxhdTHrg4FAVPOe9CDwbFVjLQg8Ozhx/8DlzBxNv7UoBu9snEhrcQLbhyQFWGVZq6FE1b2krZZW/BXLyTQiZSAC4aiGfeBLTjEHO7ffiXS3y9Vz2ebK3D7cAsMDlBrJW26RgaqfNvcJviQrctnsu+Jv2yQxNf3ascobTRdcUvv6oPLJj3V/1Ciadz1jmeTgz9TQJ4hXvYNmxNuECDhW964rVtrb6l9Hr513gCkiDDygeawcUMgTjTk4+J7U+koPA7NTBnsnTLlPq6i/IICSioNKiDS7HPLrun/j5v1tR02JsZIZL3M5XXdncexUGjo5AfZI7vLanSDu9DebtwVfrdYmmhvA1krLZmzE3mv/mpncmBYBdfs3BwFjidernoz1eE2TV57MW2r5tTBQ9CObei+rNGTJL6D6/uJi+9s5XJdhWAnSln586+g6nzeZ4Oiz3rlrXhaJr6B2JFgyG09AISu+Aa52YJbAn5qi1/y3ZaKUhccGM3D9s7aTxPDN41y+s+gRrD/1UD4p8DmZXERQHf7EfkXQW7Z9rOtSEpFL1q+2eJRAsbEtbIJag7+lNBn6T8Fg4FUZEJRhcKoMVxxpA1wCFVs3Jnk4aCC4/gm900RCbCWFdozRj5IpPk8Ue60XyY9lAomnWB2w+ZndB/7p7HFjBe6Tit1RVSztxDfKI0/nyQu5APj05ne49eP2mWcUH8zkGKk4zZnqewLoOeXMScg2Xap8fcWuFZ2nOPjwLvq11S91j1FqVEvbRHq+4s4+0AWDc5xv2PID3DkZoCT0jmBN9WPKKeswgK4xSDPmiPXuSi36nui0lqRggjZ0qAsH4pM1TxeN8Pk6YlCcqVWN4Ulxhq0aIfDJ9neZSGK0rlbU8hq7uw9YEgIGIjg5U0yPwV1pKMi7LOJVHoYg1J7QTBI4ihtytSjHd5wk6DfevQEUsZNs0nT54NJ08/JDoOeXTklwklyNQl0awkTo9G0UWWiU+Td/1qR+a3vzoN7NTUR+l7m2cVBXB26AxaJcRc6aHcY0C9l/+LYRqFcqqjDjXq7FSq0Nwq+FKDgm4uxM+7Daf1hKzig5UqoBFB7LOKUUuH1xpgpzqFNvp6KRcf1Hu+13L87PMWeLcc4xsJ/5IttVOzxkVz61uX2aLtd/k3K0lsy90d+U54iNDkG4Sg7e87lqRGYB+Uyuq6SH5AXZY6tw5vSlYdwDnFoauWcUabrVmnt3B90rh3/3tqbSWLjpA+UxlLea70iuD6If/wu+6ivkKYP/W5+uPl/eTzjA3cz1O5GYKAJNgm0XRwjhfdOO0rhWSjJLI6OqbFNy6GA5VnSGjVO97DmIZkY3cO2ELLQpOCf4eUitoRaa4TGzLAiv1nPrK+lOGTp+tld4az1ko5fmYmLxKFxPYuxvy72koM5u7tv1ziAXgvj+pjKsC2SmYWZmPo9a6vdnhkEpLtD/iYITTG3HEoQG4lv55r6vgr28HfkFfZMBVVQr7CcC7TVHq0Szg1yrGCDQPEyY6Cx0rKFDxA4H6eCi7HNnWUWo8lnEIbqV9GiA6wWDB3whm2AwGBldzgrmFMytwUDDCLajbk6dL4XeHMI7gKxg69sWNBBxvagEM9CBg2Oz9Wk+D8bCc4wsHawvzUpCLA0NawTO429YYHN7r99dR1vRQnHpF4UJKvTAAoyE2Aqp3uHOYcFafAQRGy1i591eylyl5mPhrtIEGDV9FsopNzMFr0FTsaWnTmfm104tKUk9UAGMP2qFEAm9FRW3Q4NwnMeVyyJy5SEp2HFD7z77MIOopgHiCSstJZB2oyIXhWMEEeRbysXrrCtpO57zRBdrzmKV2T56OBVdf/o7Hq1xCxfaQyrsTjBIwuE20PhjONeWTUf3Qc37m9nAUDLC5ZEaqpjMyTHdNO8A495QQ4Z0UOnsH5fDHfy4HgGdUhZf2VewWCfslz94KWcTywd8xRxqjgPFu5NTIpTWIDf1rafRQ+yWq0jlGI+dPXcV3KiG425xZOwF9M3CkjcwsHNoJDWn0YATh8jRJBhOSlwPAMc+aIHUJbL779Xem508fT4eHW3F8l0rXkiCyPTqdtkcn4uQrc8kdwEUYJadtVJSUueLu2VLVqy1/vfWvOeKFv1gHDG0FXeSoBVh936rgLCVLRYeI4GOuW7h+a518CN/gLSpjqULVUWb7Jff/lkCkBX6F2akQPraK393oaelsXP/7s/NSGfxkOj8vVcqX02ZbWjqfyZ5dXJR9KTgv1bSlTaMFzI2Ro5Uz8BO2jyXuFJlvC4azHLIbrSDxjJAGtdjGCVCZgpaYmiiAwIRWVivOy38lIUGrj85F99lut9Oj1z5yfSTtMIProntwozoRo8MFEiRrzukOoNvQJc5cQbVWVnQIP38U1oxqHgTOtXhyZ64FlX8NzhJvX/PATY3BeVox300GqNds84vgbREA1tMCXsCBPAQCRT5A5tT9gQcLEl8AbIlQYatzFwQZATPS6ix4CZUtwZaI2+ax9yDmWePRbUs8SwOKDdBWzZaBbVt96CH+TMeeFbuUA8BmZxR2ho5gK0wnl/VsawBDqIYWyx7JwlVHGk6Krv0esg4ibrcj2Kb1BC8TQZ3D4PAQXh21Nv7kwWvT6YPXJPhb4Li6Kklu5UoLF2yaJCD0RUFW6VQSkV3w6h/4sZ+OCgH1bFD4mQoYhA2H30HbLyu9rDmLEUQOGpOi4zTnmImArgsECP5CRnOyO6RFJKAjgRhtnsvVF9oKWvRD0SGKPqHdYuK+3wVDJYFKZ20vvd/wuA6RKzjtyxuSpebLg+Nuv3lOp3lFiKBewgwvuGmamLfA1+38nG7wiuzAioXyJo1W1dudRuKveNcNDbmaplItXH5KQPgPfve3RbYiYMxvEchZ/xzK1NLFi5/UP1oaqG0JTuJrlXSfRQWRzlkHgFcpoSsCZTJ97fTtOfcRQYKcHSjoAJ7j4L1be/29jr9YUZ3FpgFlqBZXU7mVq+RXeaCtCgCz8tDDU98xnCP38hxXj9I+N2TMmmLFsFIA2MYlo8rOSeJ7M8EVbJdSxbxpnI9pa4bWpKuEb+PsYcU8KVe+/yvN8lqLJvyEQqt5FggMqsLMQcOKCezR/hxZsnWOpKyt52i3u0Eb9lMFyfr0RQq/Tb+mWh50i7tX09xACtOXMSYFifajN9buEWuWu8bhDgPUK+aydg5j0gO7lgUq7IuYp+5pFQBeeD9wwKwVQUCyFXSbDDep8pcco/WrRnvfEzkY2zVy2fm6Inkkzn8cMl1nzsIGHOmdVv1r5SIpwNmIYlswWjPXkinTl0PQLB/vR0t08B4Wdng3n10J/FLwTkRIE/yt+Ii0x6K9dLTg3um8yrLX0Xq8akHuWbrRHcJxat4T8MgItOqIuQQXrzyu9trlist0lmm6qMz7eb9NEDir1WeZ1uEgQHCgS8+8e71712tWSn9zlwhKSm9ZYPWO3nmZO0Nrx4O+Cs6Cf697eqn6PoLA+hZOVll6A3iBsV0LGPNpIoUPKiKnFQAAIABJREFULTwtkcIdeTjvJF8LTKXbrNCz0XUNC5xnP/6zv7oE5p34fmQeKHF3vgVSZ+hUz6cO8BkGLxo58fZxGq9yCO6M9Z4GEVzK18jrW+HYZ36cZqvxZK+fgyKW1B/VJkTh5K5BBp2VzvCRllm/E48ua6V1zeUyjEU2vPfeu9PTJ+8JzZaq3LPz59NmczQdnTyYjuxOYK2YAd/WKiklc0vAcyBtjAX0pGJEmDsCttrCGS2JDzbaNrgEgSUYafpGocdy55y2RgwNMOSQyhR0Y5kNjkM4i0C0NsRSCXQgiaESfraWynrnnd2bKHAfauD3+HiPcOAy/m9yxPnlO9PV5YPp6dOnUwkKFwyJ49bwJB1JJKBbcHAg7b8lAa207JYAvrIt7VxC9wYLczDHuGyMhTl7NriNdeZl9zLLPuLeFttRqS6Sewa1arn8LvAeXEkAeGu0d+/0dDo+eeA8cd15vi5mk9W6ONnozC49uHymkyTw6Qasjl63hKVKX1sCdIHt9d42K4dW8PkapOU1r1lEjNlHTu72hi7TN+rffaakX+/4eMZdn7aXKGbHVw6Hf+E3Pqc8xO+0td+5iQyScynhUCdsu+Mxr4H9grt9w38w1tYUr0iU1Lcox8tth2t64SBa2tTO9S3OvEyvc1zjHECH7hB9pR5Fsl6ngxsSnOTOZEv+tOVFC0lzQK3ab7p/V3wegM/3x3wekO8c1O3A58vzdbf7Iu8J90HGyEwQuEdwp/cfTSUArL3ESy5X0T02mswGerJrDXAqgBe3o0SGBcP6gR/56epV+mS2ckFDNjR9yV3u1D7TLlBBeUiAACzxdba7WRfuU7hdaaHGmSVcFN0tKo69U0r1mehWchXG+XRlVcBlbOkuUu5OLlW/Efxd4g41tc1aT0uT+fcvhYevhu6DgbePgZuhoxuHk8BK0rZ1paRX3+ZqujraDSycedQNTPeSp+Dd6u3GHVrtCmKRYHAJDH+xtJP+bWH7KTBcJ2GZIqMymKKViMd4IKIVyzKaGTL5u1h31dRw6HFXFABeEdRV+OAUWKAVaquogadlq6PMDLgbkWWGsyhU5A5ogsDpwTxLCgB3WjpvSvDXZi+VwHhXu9ed4zzAi7lkAllUBVRjsAnmkWeQlT9sQyiy9BZX/HijgdeB2mkf+/sHHskahjrAWe9dHGe+j7lT0Wi6l1dArWFD4jGBGkn/okLKg4va+E7nxl3PETDyVyGoUWn8XYzxvtC5a42FrEIisNgoTlVgHn/W7xbbgVr6csVrjbIUdAmVja4uoSqOyuut+xaKtT/eltgay9IRiWzWBoDtTfnOTN0f3A/kRdS2526kIIsF97IiE7hzFpu9waJo7Tpvds6wSIoAsOKut8T6TC6Rcsrwnam8lfe5c7CdNZg8HIR1c+YeJFRvQRm/OUU28CHvINyqLUtU2mPxC/JCz4S13aU2/r1zp/RfnJVR+Ys7hkArTDfEdJ3p4F0sa2Dw+bm0M8b053chGo14ezTgpBISfPKdpnBaMsrSGRKM2vc47+kzBJE5gcYkFe+PslTIBWWK5nsgF4vJUnPSF1rkdRpbzoRjwCXFuiKtvppmesO8COowkvkTpDJnMGn1KBwbyMRX2plv+cxTLAV/naUYTCqBK2fEAkOADC3Bj6QPpLOl6wX8qVWf7TnLYuyr0PMoAGyK4asSAAYau3r4nGeiQyvBs9ssS1aea5FRb2Vv7BL/34F810zVcIWBpMgJI4nIe5mmVdVEffgHttryqZwfEVURgGl5xrzeHBpaCvj0AklLz6zclNlhT548nr7+7ltS8Xt5eSZ3th4fn04nJw/kjjeR+1IOU6pC4EhU3hUBxtIiWQO8Gtgz+wVMzwORGgBWnsm8r3Q/Kj2Q4LRUR2WS8Szv6Xc4MV3e4N1oAUoO/dJyWrRLBLEvL6az8zN3+ss7DzfTdnsk7z45Prnzwd96cy8u3p0ur+5N5b7nszO9M1jbIJWRpleLLrMRhy4C8Goim1Na7g02Ge7X0kAzV6tX5JF8ZOcCFcAuRODsDiqWaiSpNpfeKdJ6vMxxcf5cDtnlxZkF/4ujfjMdbabp0Yc+ehNkfktzzIR/u8Ihs8il871PcLnPpUIrauzoOcysZHk8bNX8y+6YBirMuxKk4ar2lZPNhLSGVXPusWY5sSM66qywZ2emx4UXZAxeF5+7HKwvfP5zeu4tCAz7qb5jt8anx+AqZGAc/BII/sKOcDeNyyPwwIBaElCqefV5w1VfyRvqMN5uV15B2HVg9XPlofo7EmEYlzrcsouzpWvDzNb292hXKvZlOF7t3bW9Mme6wGcFXEral80TZFR19+r4LzxB2KAOfbckYWXkLpL6yiCwVP7efyRXCui9tWq8l84Vao+ovgI9JPiw6jDazSLv3xsf+/j0Xd/z6UVyF5oD6YRRn3SM0Gh7pw+6E1FP58xm0ZuVYuhmbgDa1sk90mZ3gg9oV5RIegD9Fn3w7PkTvVqiXPNRguebXYO/NbpglS6icdWAXXjjqgk/GHRHMbDIGXb0dOy4zLnXd5SfgUkaB3rFclYMWb2IkYy/yXesBuaVGDinvL9krN3A6xEQ/p/++3/g7na0lEb0BfEikYJNcNdIOdnarK+wfhXUF6Drbwe/+Jnv1fDsHtWPs3TEAtMkZR9vIZBEIYOSUuttdgdUDv5WCp5lVI/g0ilNuAt88RIN/MYdwCUAbCjK8ZDmqQxwfdDD7ItxPKbcO9xZxaxTO72D8Oz4pSQ3H2tVxz0DJb1/oJHiOdeH5aGOIVMZWVB4mZh7+yO7MaiMblQYqgSVHTXgyj/Q8eXfFHzSbEkOAnNOgrQDr7ImoX/28A2qxbqa80m4mRurm890qKuNYE38jUoOfDcKAAtM9T4CMSBDWzwqEhnHdNWYf4xqkGYvKDOVDYvRHtefS819J/CJCnc1FuqkD9hltvGoXAEhp30nRuhrzwkR6dwMMoij9U8EzntCvTbw5nhkPVZpKdoHpz3B+TB88HdKe9lVpU5eGlUZhsEJFbd6NpS51UFdNzqNU8U+G22mRepEvLaR8uMwWBuuNTpemUvTdIoTwxwHCG564Lau/mUBOE6NVl+5jsUZK/+WO6jlzkT7QVWvOE8QZCW/jksWulpIzySncRMxstwDjmUSg8X3JRJA2vB+7VhKmy9b2NxfLHxUKC6c/ZUeMCdrhvRvSwuHRawVVQI9PuKI7xyaYF+gEnPgzGXBJPIPZ42e5ajOrZ1fDWziu+j1WlBaYtmomAT9WDsvhmNFiA58HuzMSMJPnzutnFeoQ0/rAiPq7BXldqa1pXkb5NeqNH3wfREAlqUMuMlAv2GeNsevOqQZfMEZ2tyoMQGM3guaqlfUjl+C3HTfOTibRAN6Zu36sHwDpw8nVjWP0XzaF/C659fjIM9SeGjPF+ZjKn89f/Z0euftr4iz9PLiuTikj4/vTyf3HkoQGAHTcs6dtiGw5eqaCOpKQM/udQWfU8e83qNb2hPL73JMrCLFrR2k/lmA0RKe4Kh17QAOeuI3wQuDKWolSximEsC2AKQEG4sQF2GrQe6Srnl8fCSVv++Hn4uLJ9OTp8qZL84vpsurUpWNhDcL+Er1twZc1RYPeeMV3KY74NSUwC3aeIucoFbPrqtby8pIQFPa0eBvBOJLxe/F5bkGgoX2yj2N5V7BA2lFfu/0ZDo6Pr2T2zEboF2hUM5Wr7PlPzdXEtSKpkWdd4EH8xxLrx5uzML6l6TFbWw421rXmn/PYO6u75wLcHTRSwHDNe960XtQAsBqO1kyUdcuzEnQnl9iC4qKyVih2ktFxkQLaF6/cEBJXmoTLtGCPjQC1ZvrZNQ+Pk0/cZGjv9QB5d6z6PCkpzWqomUsCgksOBc+Guq6AXuuSkQQW8+rmqv1gqDIzh4FgTnZH3TCtkavpka+p/6RIuNtMUnjYhsda+yYp12cLwSBS8vncu8vdAu1nVTfiMpesmBJT7Rbo+nO4Tghr3/049MnP7VLAFg3CElxlUMkuDTzkrF7QPn64MCqDRm7JH+SL0kggbNev/RKa04SgEdBz+ilJmYV7G22so6T09Np6xXUazjM7Y+5q0Hgnrvl9rHxfn3DGi2k5lI3iIvBudzljensrlnOWn44s8w18n0lKDeIzJcx1Qpl3MF6RTByC2D+vlQNH0x/8MXfkf/KK6TFdBVgUrqKSl73QpIsdxMjnR3Y9wr8wS985nv9ytzZdrLYnEFwpSGpRlICZBsJeVnGqYcggr8CGc0omel6GrWEmX/o7yqoOyTzNIX+gQBw+au8TQKzDls4eWvQACgCbglsWqrDMsBfeU62BsqQjWMaw9wZ/IyP3niBeaS5GGA+S+e9sIMTvfcCBaTIOZ4w34JiJcr+aqMuaIkDy6Zzhdme7niGkyTwXK+ZFQbGdUId/VEHf52ky+IpMIHAci9Q3dMohRYIF3il7qEma/j1KH7Kg9oRaIr9stWQ8SHmGlUTV8ebVNkczKvPVCPgZuisNxb+TDZSBH3AgVfM1w3cFZKY0xgaAjUdWmIVXZ7jvSQ8Nnm9uPtF/ZRD504955D/AO4KVzAcEThLZ7mqSk2KTxVAjzaCCoHyTs1OTuSCRAGrHGG6Q5CJ2HO+v2BmcYGH+WA588ReJWbNy3zNFrCSAKzdBaxO03Ac1Gdb163tnsAn2iXo5rJowh3UepwD63z/MPgAvsX9w0A2ZFc5l713K+8PRpzpSL8B3bFjxPmCDJiX3u3Zo2QZcVpFtVeat2YMS/tu35cp9X7mOHUKeyuL+ntVa99tmzh5DklDMwlsQVtlneZ4oAOke5K1OcaXZq3nhWM0G/o4v7pfeod0/cM8yCnKBI/MuZCIh4SYhhbN6cTvU5ppK8pTsl+qur+afuwVaQHN6xzq4T3PxEA+ubxvDsocF4/vcMbXje5HCEav9vXVC21k0eIMwf9HSBvIzSw4Vq8y9FnlYvRgfRL6c6IidYc3rhq6prLvNsO/in5sguKl3MH69ltfkmqZi7MnIs+OTx/Kf0haKf9KxejhgbdpLrPg3sVwPuvdrhGwVbSUNZWW0qjE0TuANQAZrYjVaQo+ofyxWF60f6IY5Pt+y7gSmJRxdvZgd3g193Q1nZ09kzbDkFnyrlJtenQk7Z7frz+lGvj58xJgvZouSltHCX5rq2gJ5lpllOwS/qZETSTpiJkIe8nkPm+HVlpZcpfd3VlafYPeNACscxQHc7mzGBVLpd3klciurdw1eLQ9mh48fDQdbDfTQb6Y6k5s080HgFdwhh7vrFivifSEo6Sz45tFnq4DhzJuaRd24PN9y2bvN3chS7PtO/VqP8EYOWukz5xMn9U5kq3QwgDa2FPVWNrx2e9/6/Of0+tzJBGEkonwFOui9hnTsuPNeL8mqCjlhA8nV6WqfYTEZm057+RP3zEIESjU5MTkG6v8WXn+mLzR6V330zGhG9NOWEIs9j7L6U5eobVphv0kZ9Vsbe22QF3FgE/DnQc7B4QA+atr5xpZ4wndw2STEZI1UTn/iM3JRmelK6stMvZ19BIsyzMP3/jYtD3aenXvwWT3/WqZkScIFNrbbLdyBUWtkoOmaqC/7du/c/qWb//EkL7hs6i5Jbpq5CUyB0ABFO4TZnswuLbDZRCoP0G/l9nsyoU6ecADv9YRJQLBdpWHEk0K1JfKaenkUip/Dw+n49N702nR0TZrOrtdi0Xs/PAcn9x5sh0ecDbL/IR41rXk5g5wfOMM3U1gm1vpZtCzED9Y+5IkmlcsZ8WQ7qvn9D/nF85H1kL/Ko/bF5OvyJp3WB6G9sT+aJoSDC4/v/+7vzP9/hd/R/StUkWMuKVL+F4AuGKEGh+yLlK/8Jnvs+7M9sEcvk1SLyquJNHzQUA2OLi0aRhQ8GolBcFDi0JAbTN1sDKLLDozm3tbSQdySUGMi2JklcAexJvdXH3v3Kb6sipNh/HI7+c7glNwoTjQGUczwTbT33T0wjgem+7qnTM8K1oAY23WhD1cyOBZW/3Llbo5+GsYpI2oDW6viBKkBDXVgUA850EXoBB4tHdogKNNDuBgezKeKkVF/XPtaYJyzko6gr+6nRoAtsTVXPsp86GiK4JZnnFI9FMUy/QOm7IBacFpno7t2rF2ZtRhqfsBRTLhXwJTgSM+irpS/UGVg1Y/cHsn+746+nVCRDYH7NjYy4TmsMiBURTfL3JHPZKdcylBM7oPCQYLYEVg0Q1D97Mq7kBP3vLcQNHvcmWxGnhUokoGsdB9FTxCkyLfa+CmjmXw5oGeKAjVEy/arny5Fa9M7f3Adb3AF5BaxsARkdMD4qD24kI9Pqlz2Xnzgmo90V65ToF17Cvwx7gqa+Q9gMAWnmQP5n9JVqZkkEj+8Kp0aw3uyUOtZGyYFM4aaCOSQfRlOXa5zuPmvM5QnfYGfMsqBOg4NTIKDp2mAMccGXzW+Cz0kpyctxhMOHeBa90XVAzwuRRO4l0pQldhGlbHltIu1osq2yWxm3lAP9TVcBNK2kFQSEI45pz3IIG3b81B5eQkqWR4oYVXrQK45icuH0aHPCE0/qjxvLR3mQau46Fngdw63Ia8qjlAGRMjKbTXfDsYNz3+nuKGzYA5eVlL++7sO35IztDB9GOq2PFVg+FhrFUD5HqDi+nPv/KnEqQ9e/pYnX8nD6ejk/sxGLzMFFSpvCI9CV0dVLdSh3sZirt/S9vh+kqDMjnbMNF22pyTRjiqsiqnF8cqOS4vJT1XPwvyRKeFKwlwl6pfeJbLfYAlCHxk9/zeDHZfjVnOz86mx0+eTBel5ff5Ra52w17aXcEeRIfQdrlU7hIurbKh6BVnMVGvJQto8l+5j1gTk2R/JAhdKrDPzQl/IO06tS2n3tW42R5N9x88knbcd/FHqawyqnYB1FDlNsRQmKyclFiZ60JLj/Z4a6Vu0bb3Z1tncrRR5HVq3dIKVn/frGM1krKMFDq2jwboa2CalXs1/lbIO13LzEAomB3srN2u1YjdYaAHgCVxFkacJvKkAJcZxAyrL5eQ78FJej7tDQd4Cx8qaBNdNex92CC6DLKHyAZVcPR/1b6qAqKww6pgJ2QR7JsaVd0kryYI3KlaNtbDPiK0yYYt7gFg5lOG1zUZHbxOsUXA5o3rKR9HUrFO7MnHdtgCFvBKncThZjotuoIhSI7mUldIov/t8cn04PWPTlckZ0rLYvGNRqdngVyvmoCdHtRS214+fbG9r6bpk3/1h6cPffibutQ+c9wU+1f6Plx5EHoMqK52ZASDEcvM2lKTw4k9iA4TEqmwL+LasMr3QmtI+oqgtNqPBf4Cm9iRJfh7cabvPCjXYWyne6f3qmTKHhrSad2BK1x/6KKMuv4rmhl6bNvttmuoBbcA6vtoyhXCEUenve1gLzz4G9e/eswjVMToTzUfWHP98JrXsiqzRr6vmXMvZN3ph17xVY/A34PtjmitQ5aLO/oHXyyB4FIp/NvTH36xVBBfTeUz/mHQ/d1F7vydz3zflSpTXIE7WGnlMBxC1hnHh9h/t3uOREGYlWf6LTLmovCZ4cwB4DkEs6Oc+QHCuFIBjKy7uGq2k4ZrT6wIegmkHbyIYhfqg/yG7G4wKVbKoLjZwPEW8DcL3kznh6Kt5GUGhpXFmfqos9uDeD7B5o4iqjSroIXShjsZFyndXipKLdlf3BY8Lbvi8zmDz1YmuIkqdF8WnQlXlktWfRntAQ6sLSxp0A3TlR9qwq2+PXaeZRKUff43Mkz1FLDASZmuWE8PmWwcWcs4zvJEG+CGXDr00z+vY9HXfGNzmg1jgfSMFVk/glu0Hh2FsYQJgpMr3zCaYegFi3q048kddAh7q1RaXiP6+8FfgbETAC6vxX1IMGIR4E0JAOQUVnq19rOmmevcoFczvit4ld4ieJ4MbeMNteFek5lgwJyQwduqe4oq3qQghjEbu1vJBapSVRKwO5doPpwZ8MewUdlY7hyOXjU8DOX0ndKbBnQ16GcFNT5pPrcItIehjnuioIBmPEeFrG2d81rFZ1XRKVnVUc3f3Y/m7FimM9GDVh8pT0o4XEnXzr8KjxHHcwRFXT4cHkg77Qg2G2DEC3TvkayQ9RDwXhmT6BSOjzh/2TenwVV3BtmacE74fZn+B5W/BBY/C17m56hiB7pM5tzkxJIrCHKmfoyPDXRcKnNUxx0ljXAYx1+fHL1W5e4B8XzufvLn/25PcrxSn7l8YMWpuwLFUJefr2PlnrR0IwiqHf/XtZdsDX42mbGOAK6eSY/sA88MHsfYvxFszkzSCQI3615JANcANapiswB78vjr0+P33vVK4MPtVoLAm+2xBIYvL7RyFIJBrycIxzl7cb29JoLAh6X6FzxYZZg4IJ036dRN0h0FgAPauC+4jEfAGd/j3aXatzg0nf9utgLvycnp+7ridy1pnJ+fTY8fvzc9f16cvhq01+BSqcw+FL1NK7YPdf8vy+dqi2ysdbTaJGjnHTqC3rkcwfoyf6k4LptcHM0X5+cmkYrMLXdHF/WttKM+nO4/eG06Obm3dhkvZdywXneJV811OhitpJ6zwyLqj5bAkFdVbozu6+cmGrCqNbDcPpdjblFlmTij6Kx4ITid0FE5e5p1r9oEZ6cVwH1i8Cl7QWBWvKrHXyS+e5BzABhJ01CC0NrZdUxRjnKglZfmaBcctDaeoiYnRwqXqrrVYBz7Z1QcxbvD/CwBxNbeUd07O6/SHiFAvZZLIQicAqz6MOwyrF9kJzcM5KD3XG4gydSkoxEpum1YJeUCh1rNDRmudpDoAw2OmVOi25Mqv/AmaaAS8n+FP8Pgl5bPD1+T5DWRNRL43XgXEa3yhd1j9iV8BF48Y9W07JMwxzBw812f+vT0xkc+bkHlJiV91v3SHlPKCJZFmzZqVbzqEQ8GhYCt6jkVwzG6Y3pj0wNJwkI76MiBgHTBmchk7dgiwV/r1nFwuJ2Oj0+mkxPrijKwZ4KnMHfZhemtPRTjcT02eP1Z+zMEJc2/4cVi4LZWe9fmfQFYrY5XnKvr4aIrlmk5a1WsNepaD9IXgLnrIejWn36FMXADoPem6OmD+7wKPJG3EEHgP/ziP5Fq4fKDz1SHkQDw94v1L5cMizJQh9Ps707wsksvKQiTR6SDjHECeaDBypHjQdf89CM1kHV8qCuatWwjXInpw1c5/Mz5wUov2s3UAU1of1iHwtpX6RsjZJBNp64bXQ0W6L4YKJ9QyjBWPTQ6fHBog9ktmxyufPLduqRL5yzJSOsBnI47rlTDZrEC3KFsKLhreE+q/vWYUWd9Bkd7KHpjTf2t7utQYySq4tVpplCqowstTkF18dL0lkrAwHhwYraFm87uhgTjtgmYVMjyDMuKFkWOVgF9bTUD+gmlt3wUbZfZv7iOvuv1MIjNDAQnG1MwBPGskDkHgG1DFaXRzheBnPosJluCz8pSZms1dok2dzlrivo+TusAsNgKloiA53D0fc3gg2WfOSjmXCUHPsH4MTbz5Nh33I+k1bRk3NuG8b6lvTamGRWk/eCvvpfxEFnWQ0FZrc/XUm2QihTjqmCrjKd6Q4mXelUtaKwOOie+Fs4NNbjzxIKK6l5zaR2Namf7F85354XOkNv5FGt0bi1wyxW8LFob2uU7GRt/nO1ViKJVSQ0Mbnk0AuOxpwUmvYfS2nQjQUEFenKqsOMIZz3WLVxNZbzN6YkRdJcttgJSEoFa5y1eRRB3ATtFerVce/IT/56hqXzGFebeqZe9Mh2ndma7Q6zm4cZDmAeYZJphVcY8PVBjmK3k3k/9rRIAXtYZlnjiy/4+6KbWAvLauisdOJ8TrwSx7KOt95BD76xp7Fq47C0wHw5VPatx9WM7wzRHQvQ+nM9rrXGPhzUlhNMlWOvYY8I9HxkFgZ89fTK9+7W3pDqzOAVL8Pf49IE4V/Wu3KSkSJVI+YGz1edFBQqueRD+q4ktUolDFbzleQkwWhtnTkSVcaUdoTtA3Rgz3o0uJOArl9LmWap+S1VQ0WU2W20tPE3TvdNTafn8wU/GQGkT/eTJ4+ns/EzsYlwjUJzrEpgt+shG73KWALE7rsvYjbSWLjuBIO4kwWSlFVQnaavvUvFbAr5lXy+m8/Pn4gOQPdocTdvt4fTg0ZtCIxdnl9PmaNUFUS9tO4eBYEBU8bzMd1jL2H8JI5Y3EhEDNW+gdCyIdmMHHVZOjOKmhNV+OEoypJZ31ZRrNJBu0KEruHaEN5slw4edamq0VvbdmrXsCOHew1MAmANXFAgEvGFXd6KYNh5VrzB+Wj0hApQcpNVKYG2Bqz+9oKR/5epJmb/ucOVHvFHQYnb3kdAbg354A2m3pGI5klF7uj90dHnKJmyuWpqjIHTuURRo4DaWLbYBgrrC+xE0Lh0cLMgLm7I8XuwryARUCOt0pBGTHc2KnyZsaRcP2CW19lwv5eT+o+new0ciQ9SOEaNX5IjbqYIaamNd5IzZxSKHsF55KTQzowo65N//Iz/tek86+2HaNFwE68G1aBCGkfTGSmAurOgzYuba3O0kOC9XAXOXtbozS5GtRdeSbi9nz6fL87PpQvBYrmDYTCcW/F3i2neFv7yIIPCua13C3d6M9JV5sDb2RoDPYWqlQLwJnBgYt7FviXY6ylfvnWvUibU0eRtrugmU38wcjRI0mPYVxMINgLz2dLkus8Om7HM6NRB8NR387c/+oKgccuWtKQqqv3IgWA1/6CizsC2Mc0QkJRmVp7AKaEnNr7m9rcOiGgspT2gYk1HaxF4oAOzrt3tWuTrS35OqOJcDwFm5Ccy5kp3Sf9WpIt+RMsh1t44ORhVRV+P8HwSbAEnMZxn8KcMxszaHiwjA4j1KGxwAnnkviySdcyULpQB1SQIYHqqqor2iANqEoGnPhjU9LvbHAg1QWA0/uD5Hg3SmrBIC7Ailo1KmdiWJ1kxd29zQ4X1EWzeh8EQXmZ7mqlrxXsGZB0rC9yuJH2bUOTwWJKnPe5fhDIy7GKPsAAAgAElEQVTe7s6S0o9NBG54vB3pCJ3Y2pU7aeUbCC9VzRvALOOz8O8HY3pnYo7XOR0LMDW/6TvV5+jdA8CUZKD8QN/Eba+C5jS0lBrIwjgnA1+N70BMTgwgxGIIAosWgKfOy54C3T1/MC4HbZ/lGfufut28f5UPrO8xWMUGB4EA0F8DT3iPHWcKMFLmL5gswVw+ym32LXTnDCFnxKP9LzKuE28TWzg7Tr3Ft91dHC3Kgg8mp0JFy4keKTgtDn0LrsKAb84enVHghefj8yIOe2ZMg4OQeUG0U0ZWOjt94JzYIAh8iAAEkmo4CSBXprKckp2WDGpas9Artdn2fiGoeA1iwRnk5SGpW0nLKmurNQftxhcRaIkKaqSm9VDW7kkJ5kQA3HmbELupAVVFAQSOJGn4uJlEC5w3cBI4kexl3JL2M/9RrwJ4pXyeY5Yv4bvYceZUIfNHINXqiD89p8Vfc338zh6dXXN646H90H69rNFur4ZrdgJaieuLL4u+Wrq4ETzvNEnVXhK65HQwPfUg8LnI/s3RPW3HK4FAuVHPk7O0OvTQqkcUAHd6S9KRBv0Q/FVZKpLCWoFqm0NUB5cqU6/asUQ0VLJoG2ENLCpNkPS1+20vLsrdstpSWIPW2g6yBH5PTk52wtA36uDz8/Pp2bNn09n5uaGgBGut+lsEa9nTw+lQ9v1qKq29ry4urINUkub+fOEAZY/PzwpNlSrgy+ni/KnMW3axJBoUGjs6OpEK4Bfzw9pbfuO8pj6GbhQQHs83hmFOjrO+N4erPqep+V4FdU/e9LZ1tlq2fUcPzkbGOR+6OQpw+bFQ3TuEb438Xbfc+UXtMAfzP5+UhPnLkmyjBf7W53/NEzSJdVMQLvh54f9u93WSEEWGSLKtqRdNVE41YU2Yt3/JJtUWyXGCaptWZiUEhgnWdilyO8yegZaX9KoqQuU2Yt15x/0sRTO/9ArbsKHZlqgyGRAEXnNsPPG1z3vYTklVz4JLDaynCmC5O14TbZEg5IoAw8NJzR0bQ4uA9IvWMxC6xemDR9PJg4fWgUiLcIpOUhKUxIaytFf2TYhNacloaXt9oyrL1PD5+kc+PpUKYHu7JwyIjhPSsdO5JHypuhboW9YVgxNnYEwRriSm3fCdmEN8ztJlw0+D6UVK26pD4aoMdPeI4iWV51fTeQkAl4QsCeJvRUc67ehJcyJhDcnd6pgBj9jnnbN8c0SUnRetERn7wPfqPLOLjXNHsNUB4yYgSzTFf9jk+2JqjbqwA8m+OqSVIL2JHbrFpc+BN8dsbmhZu0yzD630zII12JQAcKxfwdS/o9Ey5KKKsoWfHQPF6S0aio4XcDCUwrtRAQy5a0KWBXcKBut6OJgCqZ7XZhWfttB6rbIxHAD2quOMk4YhdCoOXZnlMGZy6Ma7QiWCWlsHTUkhHdwTPFIcHFYOrso68ypiHG2PEYvTBVXerg3qLrXi9bdBQfSWPEor3XVZlHT+XFtlI5RHqkKLdyq9o8JMAk/2gwAwmS9dY4Upo4zlADCW5Pf5SlAzHP+igPN5sr1NwTw/AjNtdplmZX7FGyu2uk6s15bCEf367BPi5ddRhTsf5yatxM4l/cP4QlDXnTY8lwVF9NUzAZsa7hXGOZ+JOW4H46McFbdlK+cG07e3OrcX1DpINpSVvnlMHZiQoJ8Fe/EediEl+zojdomLG90r/eEeXDyUzlzSmlR09QKY/qxZ3WihPAuIH67AQl5z72kE/JSonHemxB06qhU9IAmii656AwghYpA7HZsclbaNGUY5c9S2C3xEK3RiLO4xxrn0b2qc+Jm1THEz7vmOR3l2BDv4R4VKl8Mzzrq0NG6JLVVFqHSO4GYx/gsP1UrgwI2ipMq0By75/dUadJ4I0EsiRLrPtwVep2AHktIsfoa8ZKDBgcJYj9C5etKHmXskdMBZU78CM3AwXejEqiC4asIrwDv7jHn9jmJbbOvYmKaf+lu/Kt8mubbILe7mgJHSPacX1EfF2NWtLrDLI3Z8Y+iICw/u4XxPfH+E1BHJp4c7sL30IPCOiL6F4b1gVeFQT588md752p+rE74kvGyPp8PNdtrYva8i8y1Rp/CtUlFbgq7icCxVnqV9cAkIHmpLfpWdlJDkVaG6qPJdCSaixWGXgxnTkLlL0JCUjOLALO2ML8u9tqXNsAQbt+IYLg7N+/fudjvhfbZ2ZFftM9fcMyUY/PTZMwncFtl5cXnubaJ1r7Utavm9fK/eeyWcUk0kuhCynK4utdJoKvcyP5suz7VquDjvj45PhI5K9S+c+De9lna+QeDT9eQljj0PYZLRw6HtTu4rP3qvSGpyaBvV0JwI1swzg4b2qyWcBUT+28yCl2ZbQyMuS3eUQS9CBq/C9VAHNI3JhbBi6yZwtgavu4yRAHCy/alDFE8EPu9+lzij0BsbVTN1ElQMIGkIYgIJk67zC+oqbdNYV9fuJ38McAy7uei3oYfHXcF5WZnute1u7lSERGt0u1C9GQHsvNfcpce+SQlRIytA+bFBRgTe8Im6AhiPCMx6j7NXAHtgt0MRpOy7X4Xbe8OfQvf1puA5TVlgPL3/aDq5/1CSkDTwa/408cUcTtuSlIT9kI3CmYCPIMOISuBuwPXqavrQhz8+ffKvlgCwYsgDv5jX7GciV39BwZNcmWDVGhqwzT4FdxTIGcZ3thv2GaqGA5V0VZEAZIqa+xqidAeJ3jrHgchfOQvS4UX1JlT+lsDvXJJcnJZdTv6LGduzKes3O+YDXbPANWeItmcOF3OmyovBxl15y1qKuSMY64BxE5Blf1XF0JLPY3nfanh47puAdRmCuzbiFVj1EogV2x9mP9XjVm7F0utXTjMclj2Z62Y7+Nuf/bccrjqcpplgETgtd+POc2oSqnMDk+aIt+TKXlXkSJEuGe8kj/VXWIgMWdvGQ0dRAJiVIQ98Ifgb1c68BEeut2WGgd0utBVYbXVgGeNwYYpBADjeYPjoOnmpXTEAsHFsQLGN4q4gjPO1WSCethuKdY0TZAmG4k3BwwUa5D1eIldvFcMwEnwRsIDZ0N4MzAcE1Yc+mpFkwLjYhBLu+0TBeWQgrggslvnUBxPtjoQOEsFE2I8r8MqQUTYu8MjzNAIJSikFf+u7TPgOYHne+1LXFMghE6OVxqjnunUOuNGzdbujRFx89vULNgjBC/SLyFblKUDroXDmE9ecUzYLFgJmYClFiS9Nk8q+2vUuDhJxKEEAAsCYuq5GiGxpC9Kbw64GhY+3LL0E0/gsWDKDJgooFnytVMkOXCWlvRNwk0rLmcASLzj4Wv9EC0wU7BwKLfD6apPE1CQHQc8Jkd6cRFblaKwe1jPWowqbsfNdkguGSD3ioMkqMYOqOZHFLUnxSCIg4Gue6iyKeY0nAKD9l+52FrEza8LSOmdvjienGVl+sFPCnBTge0gk0MrdHBwHrSZa5L2r9+qg3H+o1Uz+Qxnx2tEgBzucNtlRQk6QUTJSRzS4hMC1BA7DIKDVdZYRghEE9jNJv6iTxyV32hYlM2urbS22631TLc4CAElmpti3PFYCwDGEePAcMdzh7+YMtS7YlRwb7/0NLbrjDF/jRNn77QPn+xo8zeJijsXMmQ0fBIDh0kyc//z5s+mrb31ZeNjVxbkE+Lbb46ncC1f+RXmOnP2SWCNBPlNgIDspWKsObNz16+wr2JZ1+nCd0+6dheNSkgbRstOEnr5G5y0VLBd2z68EJDfbabs5mjbbzXTv9P0X+OXz1yPvZYm79wmezs8vpmfPnk7nUu07SZvt4oiXdpeHh6UGS6uwym9FzhbaKJW+ZX9KRdv5hbTlLuNL20ncHVwCxcfHp9O2BIAfvrk/gHs+yZ0ospBLGuyes695rM+o3A5cM0UNuJ2R8aOhAfvb1zDjwYTzdFd/S/rwKh4dL02q2Uq8UJxvVXB0iI+V77v2sB4yO3gCH4xs033r1q8N8eIEJQCsXDvLALc98TGUdvB4eiidB5bfsMtMVUVnqpTcWeuf8InwVSSY03TbugoYyY7KFSwQagmnIgLteXSzqJHiwTgknlo3JhmXEmrRUQhVwGZPs98CMGZ0avWnVUeDjFh/ikpUbEYgxvFrc2vnpDbJHl0b1Pcwd4B5U83GreZT2PKprv3B+PbB6x+WJDThHiX4W3SFjV7tgI5XqFh23FtygJBG2SDPIoBvKPtmeM/KM9/6r37H9K3f/okcADYDGXbySD8NvceuG7JgLYKxFLfVNdiGIciMNucZxVEFrElwHppW0H0T1bj3/aYrNyTwe/bcOm1pEcOD+w+m7dZ0ucXTfDcHLJFi+OMCTyuot7tY9h+10u1u4ufmoDJGuzjhLtJ6353IQOyvM40Xs0RXi2joJWUl5rxmhny88cSe06x/4Ssx8mZo59aWek3w0mkbOq5n6PfWFhYT7woWBYAVOzUTjdawV1MvAJxw6q00F1Y6EwDO81lFoil6OHpR+WnQFidJB/pYi80KxRKOEQNTFcaVAWAL9siMg4BAvXpvdUr4dWc0aws23xwzQaYdv4NxpvejGDaqwC4/U94RrX5N+aLgqmCErATPdExBMp0xHOsR5FpD67tU/zphM4xVVZ9WRGUKHjWKxh2o3TxdbmUCYyIZJarfmd4HKvIlL/lCvaoXxoY/mTmUOuN0tkwvFXb5jtYGGhJYqn27burw43i48RMBLFVsA65GyZI56/vB8mkMhW+s5Dc46wTn1DjL95SOgr9l1QWK3M634QhjR8QgEJjOpijzEfyFAWJobjhS2U9Ue/OZwW7ivCFJIBwKeb9h8Mgc1vrW5/CWW6BRTSjwoGnVVWFAetbWKyol9Z3ZsZEFYtDp3NnXVuvcqp/os8PUvBEBJVrouq36mfepRzM0Z1JKq7ENrbg9TIfDvAOgge5ZcLmg2EngMSx87+2BteG0jmij9oXBYJgn6KFFkJ4rh5UA57hR8G+clzU8Oc1I8ws/qQPAMnHII5E7Vq3EoKHKddDSoSGp8mwKAPu7FQan1Ypm9RwQXUPmzuAJ5zqAsB0Sp0bNi7NDA0wgcDZOVuG1e6WE47N/vnw9dMdyOkbibNE90LOXf+q1/aRVAPOoBPvc4X4/fNcc6g6+qD5ajtg1182kdxNG7iI4FAQmFW/xsWFGLCOhJrDlWY1FXReLK150Z4dQ5Z+05b2YvvKlfy6BOwniSRvKKwn8branXu0ZeqR2VFB2b+ddOjJc+r29iUhdEKJsBnpV6GehY8R965ykgt/lnt+LUvF7blXGpYr4aDo51lbCr7ozcxeSUbSGluE2S9Kfb47ODzeX09nzq+lpCQaflcprrepV/3q5B7gkWVnbb2n7bG0mpXJbx5YqbvwUp36p/r1//9G0Pc5B+9YGuLl14P3DALDxl74EXMNw1sKa5+K/kt6/gigWxAjUAp9pFR+eW8YSGnqJRkyuK9aUgK6Qswq0oa7UvrzVudYC+HLG9c7+y4Fk/q3lDuCcvq3jgW90iZGG8KZTsw/A94UCvwi4quih5HbvjGXYsSpa2PHyXiQrExCw71yTroiL9ffC7C4vLqcLu6MeNCrdgYT3Da5G8SRpDeSVKmCvJzE5qvzbqjxLMivBCyz37GJdihWsVLCHj6CuAI7DKO+tbBRdS2dvqbW221AUy23tz/AHYK+c/1bnUwOj8eH26Hg6KrLh6CiIRrqGFD0lfG9ISnN9ZECSCMAa1ejWFf0HJvc0eVet7/rUD01vfuTjRqt15YBd/wOaTe+L4KzKxVQ+7CPdI2GDonxE7XjABr3H91GNXveRYX7IMgS7gUW3j4u+dKFVwNK9ZXs0PXhw/y6yjJ1hmrNhoFdGwHzn6Vc9ELrXquGv6KCe0B9J4o7w7a56SZFYRhXLCDk3a1+9PLXLqRVDu0PWaoKj+a+PnX0hf5nP9TThHjx3HDt3ALw7AELaOA8AU1iIhGJkxGmINVdVxmIORGGRw05juoeNNBJl0rkC2Oe0h0UZ9P+gZlsLW29z5bdkZtjZ3anaTPhBUruYEiiy7PiOocTCxNtPeyCNV1mC5NUP33c6DACPvYhlxXUQKxujgQsPYltMzuHmgKaBh2pPaJWhmLbmgTDwzn2QgMP/9SDpMpuF4ryGrXFQAvpbeY4DsAK/tKJZ8eO0tWK0KOJRXQ1jB3C4Yjdo890YTET/GqzvwytqZ3VW9HzZDz9XBzlGKAAtGtBQbRmPctYsSKLTwPAZOLoHC5g7+zUTtIZ18QJzYjZ6AweAFTShyzmVJ/C1vNfN2BG3LnCgklPu0IsW0NoGWI1J8C2t+K6DqTOBAzhxB/sIlJd/uaUjVxAHfVIA2ALQ/jyAxHtovZL12pH74PJOhiCYlYGQqEZs15/QrQfAKRDZuHgvDGI9j1oF1bDeDv7iPNpKSM7wcB1nxr/LNsjDcHJ0t2jFmXB+a0za+Qi3GuO29IATsFQOgvJ1E/wVhjFP9/J6AyZ4ThukBK9IPKia34MClpFeWm45vsG2cP9vBVdqc5z4XB9+3P8rFcBICrJ2buJAqHiFkmmsyzPUB9Xt9b6yUdtU1RNSAlr6jQUk+Bbz8YbPRLs5VImndmoEHBJAlBdUFdG4l9wceanqwOao9ydXAPMZXeafKyTv3R7SWyLzRONGuog8eG/s7BuM3QGTfHb9MQZ4JOdGDLURzNXAtfPRGajlyg7Lu4WhHcF3I28B52jpR9mCvvetP//S9Pz502m7LXflliCd3uta7mfdbE7iXnmvdNpYJwR0P4prGEqAD60sU7tK238ECsEbnC1Lcc+h3idocEkLRfCNK61eubw8j1aPB1u7v+74G/qe3+55uxH6GU9y+bWvTZf378udwSUgHz+6Z1qlpC27L86f654iwFN0h025//loOtoeTg8efbhJpL1l8IOu5jzDFHTK8MwxnF04826Ma5e3zs68y0TKKPb+wfn2KXady/RVBgDmypwdNoK5p57uDdveWHnVHlwSwOP1oAK4Tk4FjyiB0LhX1gKgosfXTqRQXGACwsb1DmeUcOj2Dl9s5LYPV1Ca3TwgplqPL++6uLySKwe4QYVUzZaiSrGT2uCpxu303nMkro6wpv4RbfGFdBnYA/AHtcnR6ORmlcDMkW37FCc5KRO9AmX54odpk7wTnHSP8IXr+SkPKfkh6qvvQAfJDmAfqC20BH8fvP4R7RohnUTsnt8SAC52x2YjvoiSEFbm2lhCmsBqtqr4iKn4htdv7llNmka7ZlpGCQC/gQCwdTKJPSAfkL8iK+74C7pQlo/lIW1lrb6buKdYZLkk5ZU+b6oLQY+KCmzqrsRBZlu7UI852Qr+SrtnoT3psrKZNtvt9PDBA2hWezEj37+BP2OnSe2ogwZXP9vxM+PZ2F/9ZFexsxqGb7iBa2XBi8V4SgIwPu8sfVeVrDN+30Tpta/uWYAvFoN3jZB7q2dlEJi941h6yeC95Nc3RHXwdz77g6GO2G/a9lnHahAKATAdwFuNkGoJfXIVrTP++pVVUCsCwJFsJnOSEqIBUM7JGgWANRiQhbv9RevQNQTkolTKWqlyqIbbhZsFm8UxUrOT9pPaAe++YJp/TtCWGVN9swW8mJBKUFoUFQ4wa0cRV3B5Oa6wu4ISGaCYt2GAozteiSD8jtMVvGtNpZkRYItlqgKGIFBFrQm/9yEZrKU9HZx8EK2FgFh1mkXyA5+NZfovGfoRFGQFXIySmepBNw5o/+r97S58YG3XgQG5T6w6R6Avnldw35mzpkXs44gsgh6d6RDdZpapcT6DjgI63bnZBujAyQoJzo5X6ztXzIaEogWOVn1rCgBzKytDjwbm7C5dI5KRIqLT52/rs+hjnI4jm9iD+XRGZG0U/HWjdRQANqev8I+OxMr0p618R+txw8vWBWOa2/l3OTYlK4SzMnYZ79QAWLSeqre54dBGnE7PVdeK4Cd85xO/N+5E7q55RfDXZ7Ox/E73s8Dp4MFNGNJ6RQEcA4oHhaSJga8I/pbnvBU1y2YKoII3Nfs8OPt8x7EA5kSgcOIxyCc9Q7hPKeN6xDMQAIZ+AifOBbeC88r3cAABd0gg0Cqp0Vvy534WGHBi9KNUFJnfXjI6U9WbjKeou0Hau3UOYiSV4Ayg4qFaEJJVRLDEgW5l/cH0Uz//K7FdulvrkPN+GYXldviengPc9UV0eo21i6+Jn9/FQujRYQeWxIOvAeuIFBoey2d+7fuIj619pB3X01J2ma2tkDeOtcskw7H17CN+8d7Xvza9885Xps3mWByppV1vIZLt8el0ZJWZrmNZhSe3XNT95l3PdxyqsQAdyhzguM/XjjzIXPhjceYa3ygB3xJgRPWK3q93JGNOjufvrrsRJH4wySIGLh4/np5Z0mEJjBRn89nzJ/pcuf/3/LneC3ywEce9/mgV+cnx0XR675F+dPneNB3CMb342hsb0AabHMTQ/Zu3tVS/m+zahfHml/eenJOabOvdGNJ2maircO8yQTV2Rv9PomCAqB6u9nXwXmMVr9SjXmFoZ5e1iCwFM3a/8Bufmw7UcE8+NtknS6DUalrVyUvAE9cHpHoKkxP+D+wwD/bVVnKO+nRdEQg8zSjJbvvQdCVofV6C1BIBNlvo0BIiyVZyWrQDKOpwSlJt5T/sVbfRUAmcklS1SKPn01K3YztvhqUiPVzVQDbYnL8M+1NgRCtolv7wF7hqa92AYANpYDZ4bH0ey32/x/celBvj9a6icq3AtLGk63L9RNYR1NyJxDENnIYvmc+2/M4f2Mv1+fj5gb/xN+0P4/P2pdIR7Ept2Y2K4nFb7FpP1KBu1u9ZZ7JW4N67rOx2+V6DuH4+vPuaXSMopoL5qi356lK6pZTuG+K0mO7fu9dJlttdFvVkylq7tmZ83bnovA9Er3w8gnzGrHql+O7dA7bG+KLm8UKWMJLfdFzXw8FLNJt39xOSX7fk1bju/OsX96qMXNJyXzLGapbeZWovF9cvGUPdxR/8wmd/IPJ2XKgSqKYc6IHRKtnwO0UgFgFgD1ZWdf9+4JoAsEoW1QMiuApoRZmgAHRRViIcHZW/rPDwSjWY3R738jkHVn0cFBBSN7TaT380OA2oaqZSbfFM0ClBlAKSmds53gVNnUxG159yFlzapyozq8yJO0WwAgj9oQAfrYWMPyiaa47Z2gBwPY7hZN1RW+YssfXsiJ+H0wItFFiB8GL7RGCAAm33vIYCFXPIZxXt83y+D2Wv6qrxDln5s9W+DDEw2L/AZz7zXi1igDVtPGTd/QAhn11VdIM713wAf9ef897GfApjrB1tD/NONgpsBSdWqlXwSsB8HzY/78FHegXTeaJHuwcY3AKGEButPaWclaJE7wZofSY509rbuvIZd4OTEkOsQhB8wQ0nJhi8zyucjecRc037ZdnJEtxed+i92rSKMvnZdXxzcJTuNFYeHK49CQSW++4ogBBLspGVzEKtlY6z+5VgvFAWtQfTee9LJZavu3IxDiyuXc6kv4oqgeGviXNgcoAdBDX+VwZ/y2MefK3WWd+HnALANP9I9kqLLzcKw6B3enf6LlVu0Q5OguAVr+wtT9u8BT2URIziCJJ2buBbtlepAh93uktwQ3nAGmMZ3IddE0yLI4czqtMdFzNqghpOpQoDyVsIjOeH6vXUiRDgk5ivle/Ugo5k00/+3K9WwaM1B/t9NAaHdaAIjWh9Xwy4723wvtG8TK8vxVlOTA181KSF/NPI4CUEDav7lh68me/dRdvZ4Ly+/d+3NgBc3lDueH33a1/VyhML8h6f3Bf7owTvivNR5W6pmCnVm9H6WWjKNwB1Kwa3i0RyeE7TdHFZ2hGaMSH8V7mZ3tVeAsClcuW5tA6+utC7ZuX9h0fiwDw+LvcSf/Bz1zBQWnM/K+2hz8+m58+feQBY2ouX6qPNZnrw4JHQy9nZ8+n09L589jJ/mrMIYTYT/oXOvUYe57XtyHjpGDU6yQoHuPPG9MvLxPbNvXtOh3IsM7rnEkf325abW8wdninkiIfWnPIaW1HWEcL6C5//nOq6lZxTn4bqzqgALr9zBxqdibr6kMwW2wDBViRI22sl4Ew+LtCJ22xV1aSABidLPtBur0PJKF+XCmCBW9ou6wNFPHEL6EatQ7AZyZG832RvcnK8B4Gbql1U6kYyLlDumK/WgdeFnM4Ep74D+2ymYCFgomAkTQU7n22uAkoJludgepsQUKY5Or0/nT54JPgsKocmDqkPVn0n2n4ZV1D4MiWIDQLQZ0GKuKIHNCi6DL6Ua3XsWXv89Tc/Nn3Xpz6NLScOnC1rsbNkcUrcfE78GLAxLXSZz4cGduHjViJB1bCuLejfO6PIudHuGuydkD0sCXyXpTr9UhLnSsKBBoUPp9PT0+ne6WmH0+zH/JIdsJCUkyK1lYNiF92dWckcywQp3JatshaOO8zWZ0Dr0UPHcbfo/96PrvbFWXpb9eo1/pbZ985Um7v4WAB86Jeb0eP2xcX747kR/bxCp2/uCCz4fm5iD/c5gbeJ3YNf/Oz3U22rqyUmj8mtb5DrwYUo1ICohFJNcEsrZasgVnzSklkJrLCpcnsUAEbCYv3eXIXrWVz2Xj/gnSBZDgBXikAtPLsBYOSZVTjjdTVcTrey1yZ6xIyAQ/m30+7W9XiCURQvDnrUzBfKJYIs1RKyjTbWJDggoHrUHEsNxKwN/uqUeU5XeMNX5UH5VW/vKtOx4tC59Te0yu4tTZ8KKu+9P+mXHNQgA6wW5VGbbsfQxgb1m7HVoYchDjoLSO91ePTT5GBOJqTtoxhtarll7OUq+DqTE3QSeGZjNIi2rkoOTBtOnMZtJlqMK/DQZKvW16DEMoW3EqZFswJcB4BrnoKxwAHoE/iTzGAqzQznrK3DFqZBqJ5Sl2warfJXa9uyUKP9dO1gxk7gnMLgDgPc9toQIs8LgPpBzxDwMy8gKCfrdF+uuLsSlPL4MND4bCB5Q9cQITaM19baAZfTj7UURhDPYdFpkBtMPtKvAK0AACAASURBVJB8Qhh2BS0qUQEqHw3hBxbwhgHdHBha/S7n0ekS+2EbIOeMJ6LEBaGHGtsr+DCeQZC7zRyne6Mjx1qXWm04sbIEiVJom/iCQR6cRMtoEjz1eeKJy3e48zjoEa3g1IFFR9+TAwQtduY3RQ6Uqni0Z18QHvAb5BPTknnziQGoOeO9Q5WDzzpGK3+DFlGNDolj8p0TAMwJQz4XPcOOU3Lc0XnXdcXiNQD8jftT8+fbwkQtX4ep8z0AKnZAW7wbuDM6IrHbsVshiV4/7Q6D0177VR/OtK6FA7nbSgejK4lJ/Kdx4PoM+8O1SwC4cIunT59MX3/3rengQKs1j46OxaGod+fBilDnq6oElhBHq1Vnq/Id0RsK4+QEmcNDaUmoDkze9Zjk6vJ8uipOzKsLu26hVI4eTacnp9cK/Cq6M9L3x+6NEMT7epKyz0+ePJ4eP/7adFhSBzbb6Wi7me6VCq/j0m787vz0auaWEnxrS6SfkNWvxst0t8ywmGrXYK2m68FRWzPVnR4zp3o2cuqDAPDee2nmDXP6zE1pAOusJQDsAh3XoLk+qBWxRTxIENiCwUUuaNtfBDhzy2YAoTKosiltj9VujWTLelxP8kAX7p4dVFtKMPNK7gB2OOxd6LDGwecYRbo0B7VNIkH3RnJswBdGKNs9YWP3A6liKxa9nmiez0OjepRx2RxvaEVtN3ZOBm9LNpnraRq+lOdk75VIdMvaJNij0wfTyf1S+Xs1bQ5Li+eN+x7KM4U+9JoIJOKrzSJ7awwO+yz4FLaqwGCcJrBbW+Uq8Cs0c3g4vfbGRz0AnNO/dVfg95XrKppqaxyE4kEwnckSEnIiuKKX/Tca0KXDYUFlfK7TXMkd1Eon1qkJRoRd0VWSsOSqDNGxNGFvHPx1y3wv3uBL2+XphWDaLlONxiZ7Z1fhuQKA62FtxQte+pC1SFvSoNfOs+eCgz3qBDMbY2xnzxcpo77OauYwdZ1591/QXX9yhJU7cvpapaiP0B03d+20a3Zvx1evmfJaYw5+8bPfB5HsE/nBMK4tgQRkzFWHWip1DjTsK+FYE5rSTjmFx1Qrw9x9pS4qegGMO3g9+4qrfnObEKietZLnXIiUUb/zFyyk4kYMX+gBud0vY75ZT2MJxYgUtq4U5v6cFsqZue80KSrmoHczlrRBUaqg01Cwh9+blEfZxD6rzHtz8wHgXqAYAYsClv6uezJm5h4GYzKwXc+My3FDhoy2tR7VdsWanUnUJzwOU3NQGWagGNXEaRr6gx38dSBmiIPO/u0ytsthRNlWRT5+cgqGBlyCd8SZxkkNvGKs2Q1uqPgz6WDY87YI3n3sQxgCZnAkKE03QQCYEiKyzt839urzAJiFJu094mu1YFlNnRzcBtuR26vtQDW8hKpBw4gOY8fPRGP8tMZoVA8T7onZsrCLvcj75M5mrpyeE0NGKzKkzp5uCJECxTS+Y4upfPGscwvukdThs6LorVJvKvhhUIOvsPEPWYYAsOLAHCKgc+x9h9YSema8ZO3edyK8M3J0TRKOyAXbXOk2QFXPVb6WJxz4ErVkNvFbpn98V+sQc+ThLajJ+k57URsVSMxBIN7knd4FdjmVu7CCzvT08X5tSuC33HmI899LrBrwcZbisabMA/3zRi61QViQa9p3Oi+oytAlmU5F7VuR+CBt+60LBuRy2hc9fA6af5e6TVxNP/GzvzJDvYN1zm3uB99lDMydnR1w5foCntnTskjz7DPHnBN/X9hcrtfSf8kUazTXIUaT43RWdpmukBn4Djul5y7O226Pvv32V6bLi6tpu91M5+cXU7mLD45M1f+0BSOcsNolyBLzTNb2xY1aB9oCU+9QhNMb1Vdyn99laVeI++oOp83RyXTv9J4sol/12w+wzWxEfJX2fazR74bBlzMaWAhN9+XAMXrr2fNn0+MnT8RxfThdTg8evDZtj45WARlrG+3RiJHssqctHfVlL0thdlK057aVh/Zsw2/081XscM0gWraeujz5+02q9vhNQlOHTXf13lXU+OIG3f4+XecNdF46uivw+5ulAtgTbHG1CK40ouTXEgCW/9AmGVW8NpPoovmMziX2QyfValELNiKAaechkUUdMaLX5q5X3CFH51UtwWpUoZ9AJhK5qF0AWHQtZjp45bMnYQqM7WFnjURtDEucBWuBf08Cuv1uhP3Eq4Cr5kXgHymYS+tgtSvxTDP8JP+L7g726yPoEJbK36N7DxSPB4fTycmp2FbuPzDcyfqtQwkqZZ3zXul4hVdxBwxKQoEZi75+Q4/6RMApD+Tu3098z19PDFkC6V11sCdjOgfCocF4RJNaueM+LqdXazUt5wOVv3pPcA4aa5tovRf5UrqlXFxeTvfv3x9U/r44Xta86ZrBtDnIdT9pxC2+6yVi8JZf3ZMNfACWFBGi81uGlBWnVVDtohbWsF+TltZwi9tG18uff26XqoM7BHbtuD1X29EZ95xpB+V+eeg+pLt0Jq61rh0fPvilz35vA48vCvd5UIvmmN/aO5pDGLmBjDIR/ZKAHpKdEdY9fMl6yKEdN54s6NerCOOKTIGlskZE6ZOPcfuwa2qNSsDGmiLp+gHgJsQNBbGzcYGfaIkyIjhn79V89eaOWt12+Kp1RxmTOJR6RfO6o7B23GhOV9DLgMUAcFSjQqmcE4NQVKDk8vq654rWnObtyGpvhirfkVpuv7rT3iyYHpPAU/LvDVb/+to6eyg2CwY4ABHU9UCSjeEQm0zHwb94kWVuUlawBXFq46Z+dX2ma5DdRlPLxM90vX9hkBrnQvsgNmsr5YL5Yu+84GWASQzdKrOWA1tOCRaI6mXhCplzpq9llernZrQOlCC1N9vMXt7PdGqrgBVw6Rm6HkgzJ/PKALBy2sgaB03V50uPhgUkq/S+2vbG2J488Xk9OKHVnhAHkCp15bLvjd27qoHR2OnoBkBGvtF40Cm/p8fUZ/hpj8kQgdf2bnemBT4MmabZykWe5dbLAAHL1rutjI7obvC51xB3m8mcicWyAwCV4nBQ6P3a6ojin/IOvfs5zhi3r2PHjfMwK4Dbbg41aGKOKG51zc4KEzGauAbfMtEUrSASP5TKKNmNHB+2BrzD99MED/i66zWW+OHV2aMAMNG2JpIo2sFLE9t16WMZDJWb+8d+hgPAIy63Ttb3yPkb+jPIekJCs0drETSnyKydA6Tao5Vqjq6vLZjeMAGv0WN2sH6Cx4Ca5+iunng0tj2PXXRVj+c/d6N/dykuGLG9LT0/O5vefutL0q5XWyUeyN3AJRAsLlS5kqC0slc+CFntFTa2uAZiu6Ov8LWz8zOZpzh4C9+9kIrfc3FcIqC82RzJe09P5+/5HYV/+f1ZFybs+/nYDb+7kPuLGFuFRWaSU18ENMvvKJXBT588nh48fG21HTc3q9KgMZfl1y+MmLOE8qNNUkdNRiPe0+HLtR7UBXItLyM4XC67cnFtBN3JCUb64drd7MTaXuo6SWoYZd9FHrWcYPiFz/+6nM3SLjls5bwrbtNTZx6XKzjWcMTYrswdBVNvvXMSkmh1ivGTXj0qZ0VGW7KqHp7wFejXbE+qvqL/26NFH88BW7Oz2eaQNtjsaOxQIXSjOgCck61NL68CocxnuhRFCmKgPPYOdJk6iLmd0CaxsC8BU2uQN4LnJw9fnzZHW/usdEkq+kWp/j2cSuckw6qeA795AonBuIcXhBH7G/tFgXD7UIPHuq8FD+wn/M7v+SEJAisZaCU6yGboT2yC7QaHAB+alvJjvjvYfBBynzRsKFCAUZUi0fwv1nGqJNAxPRc9Sip/SwId3nk4vfbo4bW6ptwqEyQU3eR7cP7TnHTs14rRm4Tp1Zprkbuu4MIveMU70FKXPpbArVCyLw2tVRGXwHn1v98Xg72VJy33ZlCzBN6u6tjSfDueqF1fz0hZCcrN4LGa5eCXOwHgEFhwJFLVrUGLCl912MLcIxcGCXMRsaadOaJMa+o5JgAjO0SycwTOS1IEaGEJoZX2FwEqgxoTd4J52WlhLW+r+1lFtne2hu8wNA1A0VrVnkIZiTkAfTRFVQZpOO68LH20IgCA/XU8zcqXMWmrombrv+EAcFL+CcdQgk0Hm66Kcjo8GhQANmBl/+mOVH4USwCtLt5r2gsA9wRfUm5z1Xp5vweWDpEtGRRTb80I30McdPZl7dgm6Aa9nYNSFhjRlkLZCEsB2CBrWZw3MERbqDoATJWic/RNuryHMhxuCmhWr3cbAHdhe1Z0U0UbFCIwl8twmNcQkoyl6foMGb37Rd0IQzKKnG9t4zj68SDZgVYu1oYc75XTzNzdvPYufyX4Cws+tpnsc6E/tJwc8L60BqN9CWKZga22Wc6UlmNp1iQHi32uzkHgPc00knmycFK669WreGuZAaPOWklppnQMUgM/Up0EZZTgEPyjvG7geBh83t36tbwcIK4YDzrSO2ZVUUvnXD/yHz/T1jKZU7J6r9tFFjnYoDl4E8zlogF4ha9uxaadGfQOYE5ywDNw4jRn7bAEf0vVnAZP0AJe6I9lg9M+9lFPN/BRpzSHQ8LOsp8jTnyocF05qHQdsSex/qhOkGXL3GjRjYBvrnSWUU21feyOBoxsHjoHP/oz/8mYCRm8MwPen19VZ2LnRS5Vyb5UC6BazQAW/rjPqzLPwF/d6daut5tsUWN/VnntbJWOH/qdZ2QwnZ4dSKDjlMdEHaTmlFcdUKpz3/rqnwmD2mwOp/OLy+no+N602R4LfyzJLME74kwnx7XJLXFn2z10ylMvpXKl8IsS8D0/e6b3/IqwLp0StlMJ/t67d0/+m/8Zh39rtA6d6iRfd0DynRlq1IUytA6HfXGgjip1R4HSpRbLayBnCriJ+fSdjfLXBaVZ1xqAMSbx6HxAGw6zxL/q813p2qvs7l1gv4Njl9wBS/JEdbG7s7Dafrw7kGVI0hmobbzpYPotawHdJFVCILIRawGtZAfFDUF2NMNI5O1iG07AsPOlOjclKA5kMWwt6LF6BVC+CmWJPnwpdLZrumKfj/xu7aRhc8BuXbPfCjPZJL7uyhakILDDM6MjRrWuhr1hF7DvELaoqKpwjnnouseA2BbRatzDo6Pp9OHrUq2qugZaPh9OR9vSeQSB2QjSyruoBTT4NWAsweNSJWuotY23nTG9GpXDgB22CeyxT3zq09OHPvwxS6YPZVyDwXVbZ+xURchuu+BzT0NTCeOBZetl6d1TDuS+ZLAjtUeLDhWfFf1JdCirCC5jiy4l1cGXV3J1x+FmM33otdfWkNGLGVOjp/fWa1ZX1lMmmUDMYiUoLwYvL+wtPeE2Mj6WBGHPoHhhC1l80dDWoichI9JkI7Wvg44lDI2AbO2SxeW8Twfsi8EeOq7rMOnMeR3wesdqZr59X7X29K4d9yIIbccAsAVBRREwNJnTVracOTy+1rwoDwCLEsGdmljxqawGRlQSEhyAYnlvLk3fwCZAF/fvpk0uDpSK85S/6/fj6RFf8ik6QeJw2+rTyvDyWzk0iG98XKPMB8A+y4oAgL68JUFfEy9uZr5aqV9DrL01Dxlzr3KU+IpQlfio5sK0HABuA06NgmK40SDPwk9DWzreA9Pyh9mw1VigmPdYAoZVSWKCgXRm3j8YEEEDGe5ehmR3bdVeA7+6KMu3LR9S4CAdPWRu8uvp7t1EVhQoVqNJg59Yi/4brqQEL80ZRiLhGgalradZK+1t79wABhAA7xFg5SUqnqISt3znrZ8R3B4Qk++dEdwSzSn6Y5TTGt15mtE/wzSYv3VwlfaCxnqr2c4ZaXGtn3jw1wJ54H9ItABPEkURhpftY48FgYPWNIW181kAz1EUKw/YmKFe7yPOK4KGwC/LAoXHGJEBFwkH+g4NSlpg0l4iYzrE6A6IhhnNU8MI10N+6rwJTpR+haizWFT+w3HjQf94c29vRmdqtJreeOcryMgX29oyrR0ufTK15LatUedDVA4jOcWr2TwArIwIMNRJFb14p7dLIzEa7eYtKG2+S8FlVUVRG0NCW8bIeo4xX7fx4bS/xou9DbTNBfmlmlebxAA86PvyzswHgJeE4vvs+5po97EMKhbcTLHPnGvRzI7WuffMOEjXvsrHLa23Ybozb9gxAFzrVTpzj/MMKqVGwwnEXYNas9VDFWj6Zwsv5nj7rS9PpXVv4QlHx/enzfYkqnSsHbTMYFMg0CuiB58VvlhaFZr3HBVYZd7Li7Pp4vJCndjlzr/D7XT//oMVgd9AkO5Blsz9HegxtJYf7Ux/d+ABD8KQIjIvzW8D6E4wfg2vuWYA/rYCwGsoao2jcYjpIa9pKXo4R58B1azR/74WvCtIpt7uF0aDa+xn4hIjuGrdZcWSb23Iwtbu+F62bW9jVwa2cwkA/0ZpAa3XwLPeCtsLvNsT8Nn2xyrdBrIPBoSc7WKz2jzJkfg/3lHJWdZjy1dxzyoPJP3dHS72vSjghRht9/yfHNlCAqncIVvCn3b3cYnpIfGUlzy3Y6WrEGwSdef0E4Fh54YPYJ6EVGbrvrGNrLp82LaYBePT1jQ8TumkgHm4OZoefOjD0/nFmSgLJamsBHZLxW9Jei93AKtuAbtLK3YPDw814FwZgxr0ze2fk0+HfKSKJk1YlWDwpbWOtr+/83v++vT6m98UY6DryHuhM2ElcyeV6MDeJ5tVNlpoJSrSMUu0f9ZPtHW1tXuWYLzSi/wrVcDlX1T+FoQfTo8ePpru3TvdkUfc3nCXC4y+udcxSjs6xEq1onlDluktAGvmvT0svYiZlzDgp/lFAHPr75iT57VIEWD2pLVdFjK2TXaZ5f0y9o6fuDnweCOvuYzrPP6q0VM/AFwFBBBGM90j2nOY0NRaIqptJSzovRcqX5NCR0Il7OSMPvzFAotKcLKrxHU6CqN27uBrN8i89UmntAw36Leq+nils+CBxjchyG4AuK5K6wVic8tiZ4qjYFbtLup55Hld+H1mXFYYx6ou7+ds6WLC6zpjR+707WSf1WccFYOZ/TZU44prgpn1RsdLKLiLkBIOE1xeEUvBX054qGQFzoR2UteDInDOGcgIPA2EpL7Cki6MdvEPaBXqsiHHoaoTgTnIiLGgy1QNWElsJIPU8wHtvm4LAGdVJxR1xoN2G4hDaXETfbMps65kUGSt3sv0N9+32T0rsR+ofOWlKk+0KkXbDw5KcYVhXqNucNMZoaKPPm3Twaeq2jR2HDnVYVXiTY0j4LFWUREAHqVdpNfaHxEAjla+MPqY98NhgD3HdzFGAYccomPbTQb3dyAga8HZek888CdGoZ5bd454a7EWQ/V93TDEPQDMEooSHHBseXyz7TM8uuFNC3wfZw7ODJdfbA9XNMHv4DbLLMXq1/bkuJ7/EPb8zEjuMy5QqeAtnSVBIPhACeZrq/Xg3Xwm8Xu09dc7yCSRohP4YqcVfAR8Xvi+rMz3c1szrDjDHQ4GHMJwPukGMH7qgHTI5iuvlvcz4oF6WxshMZ6zNVtyQsFdvZ8/8h/OVQDPMqcX/iWpkLfz7p4SsGAdzB3FOQP4OgtIspwnWhvYrcfxkd0VMMNZTwsbyZjhK64dAB5rcd3A7KLSt2uAksJhw01yTmBo6FE1HLUH05e//MfSkrHwwO3RPeMXpVJ3I62gy8jilJUtJIdmlgF6V12p/pU2heWOOqtWETAPDqeHj16b7t+7v+vuf6P2CEh4agPAxtt3xub+DygV7VnCc40g8IsIAIfUShK4SXaa4yuj7zILCOvjOk6hiiX7n7clD5L+RH+sYG/7E1z95I5B4KyJ6GQvAj9rF7zAvtdOI6uqaWnXpKL1L2uptrSAVtlQtxE2yEoszC5XhS4DHR56pH7O9+1it2wldmzC3oh3hcqJ3sHRGSo2PXf1wXpxJzG374ANhTEesDOC8j56BnxU0OoTWGPqBHQ1yV2tJbB3QXfPqL9hvFvo+lX+xV3Hs3vlMM3vaLIhKNnc4aEAMO+VyHS28ShYzG8s9/3ee/TadHFe7qpV2A+mw+lwI32stNOS6BR6qPWambC5gHPVHaK7ilbVzrSEtqsrcL8Pxlsk1nSJg+n7/sZ/oP4sb+od/MGTyP1d8J3VngtbsWY6GKB6hZDCn1uih/9Dq6GxNlyTEWfI7sq+LLrUxXRxcTZdXVwozjYbSaB7cH93PWr9GR+MHDGsgUqQfSwLb28Z2Kyq0dX7r73A98MEPUT21rW/9nHrNvKe29BLhJ+ban8MzAO4h4m/54pf5mM97L2CKwdPWyLqaxBLPfWuU71qWE0BYF8shDvRrDtdIQmhPVlGFFTA8KqqFugB4E5gyxU+OI1GQTVU9QEeKGF4Lgk13FHRBlhz811/aZWvri85RNagv7Nkunl+JLm0deXszB4RTSKOQVAXYWZXlGcUTtNxsyY74DNrnO3YQw++dryZrCiI05216Bket3acnvHYKRcUZFC6c5ECNr5NhJRwQupvAi/m6RmonT1xIxTkQjSY8G+fR8BUP+Cq+OyuCNe7wOVBDNtOqiJLaKU9EbUVxFZZy47vTHTeenk8Z9YQQxHO56k2vAQsgoGDNMxUQTMen6W7jOfElODV9rvaAg+WOwh2Gv0dMFh90dSWtaIhTmYF6rydM+7TdaOKqimt6rDeS25P6/zO4PAzToH/0RFCUkQdTIv9caD6Ff78NW/liOaDoaNWSI0auXMwiCo7/PREyNc8Bq27qrtcfYh7GvLqgZ84vTqvG8RVAkyjTsPgJQMZxrkvjwPoCWZCgL8nOEoK/ppiUr6FI8Fpz/hjOkfmgCm0IUG4msdXfJePds1/lbGlQ96QkJwLyvgH32B88ZahvbJOzYHSWH+8pOqsUMNe8SUOcq6RCXBocEtn3pnAd8DBfDGcCsZXjSa4kl7mMzjxHnBnDTcHDoYBYElaYn6ArgDmWHC2ahKOiNuTKdjx3kF1BBZIx6HddvnW7IGuQv9f8SQOKoIBr3sxAeAlDX7EBfPntSv19hyp6+DxUaPjuKs1sfDaOXmZYFnz3hrmNc+M4Busv3nF0jsaHS0kPL+64ftduNoFNqzJFYsx4mOWOZ6rEOVkyh1pqBoOGfj2V788PT97Nm23R3KmS5UuHLSlVXPSy4AuKXLRNoUI/F5dmrPSPpPktulwOj45mbbb4+n+jNOyU1uaoE3y+nrLfuWebhIL5kXzreFtVHley/whgrvJF3NPd6rqZ9a+nkbsLGV1zIR5/OOQreApvubRWGYzO+zfGmLl6Yb8Z81Er8qYjp1dO3+HcrOzP6Zqvyqrb+Ac8c7b010yEn/z73/OZdMcH3c6dbuRgrgUCJUAH1ZZbazSd6UH21g1u3XVrtcSttxPY5+VuSQALHfyRgxPdV6FtpmH9GlN7Iw7hLVqFfwD16kEAOXrEuzjq2cEptkAMHRr9efUNkaXaGeunHKWR62vS1cP+JgcnhQAzlfmIDjrqj7p/eX5zen96ejkVAthiy/XqnrLnb8lgGlhXvlds+zLFVR2VQ0C2KTOI+Ardheqgy04W/QP70jnm6gVxEIPTmuKqRLA/vBHvnn6xKd+qEoitsG2F/56mmOOQZR5U9tpFFwYTKDbQiBSd23V14DJ4SxBX2sHXe76vTg/kyBw+dlsj0SHehnB3yF/nUEK6GMVY52RsUs2yZJ4XvX+99Wg62Gk+zSdR0bVDasy19uFmQKv62FkN7B6OHmR798N2n1Hv0IrqkHdl2ivseS5Rxv9vdqS2kOB8dcAZ99NX/VcJwCs2V3lZ+QT8vpYk9qhArpG5TWMmKNkFXLVGOS/K/Sk8YlSR+DzWHZ2Y1xGLmBoKaeBMwXoYjzUyTSDK5mKmZbH2icDZ3wDTTXO8SQtZKNqes6534NvtOs+diFYIPuBYFtnMlckdwj+CsZWvNfT7CiWyHuryr4BVbXudFA5UGynkQOHHphZGwDunVwKWvbOSCiy4agfnSWsiQMtszwvBd8oyR+HBIjo4DtQR2/wI2tU3zNIIKxpTnc06vWqzU8BhxMmTKXXsW6YaSZmezZ0NLgQWgw1WWPtMuQ5BN2JVDyII/Mi6FfOMSkinOHco3MYf0oSYYhF1WhkLoOdzZE9zoRjYC5r3nht8J22WjDOAFZeZXn3WFTnnmSfh2i/dNIqPwgcaZJGezhkLdX5UByT8c3PMYJS22EnTKIPVP9WlcQGcMMr5J5XDnrF77qDOD8WICO5E8eps0r1XhgVRKaG5EjXdxsbITFsoDMPRvO+DwKovu8keHRqaR3QniGwSeBGnAhq0Dayl/iqty3TzfYzCLB6wXdOkKgZAWekO5y4m3pBJmAuhTcnW4BBAOfNez3hpw1g16/lDHbmMYDdM98H7dZcKFX3FUc1caWhCAA5cM76xGxXAHO45fw04goW3HWcWXoanCzlvdGijnGjGOwHgHdVX1sJlk6RK33B4+v9W/N3z+G3a43mmvfsNGZOeO+KxpkXz001qz/MLYb4yD5OpJA/7Ut6MNUqS/PUDF9bv/75DXEYViIthq2YF0Jm5dyjrYEe9Pjxu9Pjx+9NxdmIdombzbFeoXF4KFU6m+1WeQsJBdzzKxU+VxfyvM4hAkSeLXLkgbR7Xq5WWQ4AX3PBOxy4u5gEsoSfNcu7iYDQKAic5GoFTNo5Tkga91iBhjFfsWm2GOQ2Xrt+nSsDzCPGEOqkr9iHLvHlPfjQLifgWrx2DTG9zDEV3hfXynRCcMcWsQX0MhfWf3c++zUVsNHQHrxdzkI8PaK0lqjLJ7/59z7XDbhSBYMl9ZerAjRoyraOaK4IhJquWWCRxEmRd1oxyXZ9+dN1bLMFkYjIdpY8jo5LSLYGd5E4nFVbUqQQuqyK2iqqwKjhq1hQ/Uy0qTZBTiL1gLONHwaA7Vmx58QkCx17FYV2fC75nCCIbngkR0X4Gcw2RjtiWi+8ld71yHB7dHJv2pycmC5xJbZ92Se5/mFzLP/KHbsSNFYvj/osdIzul2+82RZj6AAAIABJREFU/o10fARn7c5caRUtvhelS+yzFAoUmiF/kSftXl1Nb3zkm6ZP/tUf9gAwKpI5sVet97zZ2koaQegS8C2B5vIeMBi1Jz3wLL9YtS8H3O0Zpy3cAVySESxIfXHOyXTFbj6cHpbK3wd9XYpP5i5yYhUt0XnZZbyRcPvIDMviwQNON4wh7ALbaCyZkTcx3S3MYbROM7c8fkn5mAer+/QOOtAtLHokGI0/vLA37v2igQqy93x348Hr0dkLXUOoeEN+pMJoBqprLHftozWdAJy1z79QnA5edvBLn/1egleDv33GqsvzwUUhMO2t2QeXJjqTVLWKctSq8f4R3X86CiiJfjcInOr6CBIfp++EE4XxIN9ERNHXx+vxUG/tmG9uzzPsDJzaMSe0ziAffp82Wnl5AWBX9kcBxLoSd6UTfzEA7G1WcG8I0VoSoLZlCCIYTbrCXBnrKfhr86giX/EPW0dSIzvKj3zvdy8OZB0FTDmo2ButBlV2xA/5Wjc4VGdOGtCdwGpDg0Jn1LZJlHEyotJBiKAXDpQ0CgIemfvZXTq69soK47M4WCiWKZzDeAxXFPOsMZY2t0J013CjVrJ1EJjpQ1kZYY5aGqlhqy+LfY47YBOvIaEme27zhuKdVcO01RZwZAOXK4uTwOF9p6pP8G6sRGNQ9s4ZJR8GulQg+52rtDJ6Vsm4EwC2lyMIHPjSjGL8pLSams8Yvsrr1BGQKatmQ4qfMOh7NBBrixbiTq60r9mxkBkH456TG0KsBO3Uzi+/i9jPUD224/S0QDrW58kULPpwFJwuzYFg5xvrdry7SEK+t9GGESfj1tu62WKUJjSIMBIF3k4bQVlxtMxlO+QDLFqEnVdpJ07rAx6Q4c9+6uJ0UJhM+lf8RvGg84X80EHssHIe0wsAk9xAcLy0jcN9ZY7rlJikcNWcEU4N0ZUwL8HPgeauLOFKAOZN7FjjJIWOjJgLADOtD2VUVysntyjxQdqZ3nJWfeZn0wFa70Zd9YJ9BvWQc4NWwZqpxvuzsKDy4OgF4BM2hQ/rja/G9t5a86FmTMXT1qx7d5pqw3WsytQwkSYwg8hxCHBu7oT3hL+D6ezs+fT223+uFb9+z9z5VKp+N9tjgUV5oQaCVbYrk9Fq3/LfuTC6cj+fji+B440EfXdp97wU4HxRJ7Ab4ExBy30O7/WfWcLPmjfcHA47vLcDQMWWdcRiADgmmuUFowU7ja/lVn3M1nK04V9J1ubRizzI8TC/a0u8Ka9wDxjWEM1dHVNv7xKyqnUEbdlvHVv9ZS+94UVrSLpSqNaf+fq01ppZRjD/9Q//3q+ldq1QL1NAFvKd7jcFfouM8SuOPCCo34pUsQBZmddtFEs6FTubg6l2tiR8Z4FhROVgS0L3RjC26NZIKIasb1DdobeCg/KcdMKoDDEkdrO9iPEFXgSeu34E4pESAKZObj2fl7y61o2MCdXHInhTTtoVO8Gqar1Yx9wzit8Cc9xfbJFXS75X2+v43sPp+N696eqytH0u9/Vqu2axmYTxH4puIQHg0g4a9+6mfdUdQEVtwRPUx549ztKiqCDm1kj3UcP/VNZeXvlt3/4d07d9+ydMHAXiWr9a/8DJO5JwQvVw2HigOX03gu16RYauz6qqLy8FDyWwDB1Kq37Lnb+XEvgtd06XwG+v8ndORo5s53352mKiTTUxmU/5mz1vkcDZxGRLLP/i7a9Oz/7wn8mmX7739eny+bPpYLudjv/FvzgdffTj08HJ6XSwPdoXHS/pOV21n+OKRNeIiCXAh3gd2GR7v7MWMXOADYBaooGltX7w/XUw8D7B/pplzPkw9kDh4CjF2d5jzpf3SF5NEwBO1XPC/Flb0d91Cv2dP4lFWXWapVj1AsAxjz1FEnB0v2QOAvH7KzGDFiV1RiBV7irwPXbY0R47jlLV49Zz9OQ44oBSZa2K4mwB86WgaQjteba+dpysqRNkh84axkIEsNYQ8tI6oGxDI5w742pYRKWdbzE9hF9lXmiZIDM8T//KNtoeJ9O816bCPPe6T+MfbhHrSnFnuMwxU1GcHunRq8FISbFdwDKsChHvCxTlMDqwx3rKkfkJeOBcjKCXftO9lxlKeNJK+wEgwBmK+0HRqXM7RdpLKnTRTyvngG5tBNgxP0wVrFdoBUzJQBudm+4zKbBSBXdoj7CFvbuBnZ9SIEeXhEply1rFMhMfoYAurYWDrr53ErBTizH4d26QD0NIURK81gNXgUjnYIJrcT7rm/i+6cgij/bbkmxkh5Xps8+WDVLLbE5Z6ci8RtZ4Cp4pn+7FG3UfC30pTPIYnqWqZb/DuENfcR7ipOoUmmWCtSCRIaq+kYRCldw2WOGiCnPiNd7Siyt/O07vwCdcU1E9nc64DQwnCM59W1ksZ8SDm5FEI89KtXXfhYW1s8QU+qt+wLebb0wAIVEDOJhhv96mTB0X/R8PTFPyEZG1OwP43HiFNNOKDeAAsDqqKmULcoaSlzB3sq/o/Pu+YB2D/BzlfaGV6a5rlT6fsbTPdNCwRz/6M+UO4CQFZWqmmTnB18O2ry0tMmuQc3u59F2EBda7UJfmvNb3s0i41sz+8MgoqT+f01F2hqQjshNd8IQL+R0NTdSAzimBPcDp+ZBWa1fYf9kYl0tYjSehO494Xfq8Oh92pOU8Fgfju197a3r+/KnpY4fTZXHeXl1N2+NT0dtF9prNtd1u9dxL++dyz2+p+tXAr7RxPNxMp6enXvG778nhkNy+c6zdJR43W936koPAiwHgzj5XR2fButgVYxVEu5wt6AeDxJ5Gfu0ydyWz1q1qlLARkruP3tGZpbsfZ/hKPJ00hFl+PJ6uI193xdsaZLWvWfPU7YwpsOy5xpAVNMEdCgInihwJZmW8lWYFxdPYchfz62VN7/EanH/43/6abIMEEd1mRQtkhU++90Tbq+kKciPZuLEWt3dsXhE7FqAMFTN0Ue5GAzXa7XFKLFW/g66qPOOJlQhuwodjcs7NLsJy+DUQxCvB0RIEDmzBn+TXyUDw2vZIANgyjvGOWnvVOXAFULlMQetSc/JwsHXoKI4fJKJWmxgJ8LopCnbYq+zDwb5qoBtJqDahtVkucB+dnEyP3vzodH5euoBo8NfC9x4ELhHkg81WAsCbjeoSuKZMVQzZOd8bBEt9Pex3o7Mv37PSaD6AopnIFRVo8W2U+N1/7dPTGx/+Jq1OthPkOIBvxyDRaUvVL/wKdk+1vU+rgDXIK4lxDgdsNRRAWBDddClZmyUP+H6UIHvRqS7OLKGgbP5mevP1h1PpyuJT78D3un6PLj0Q7YJWaRyjd1dmfl01fJf3XT59Mj37vX86ff0f/6Pp8f/5j6ers+fT5bvv6B3KZU+32+ng6MQI5mA6fPBwevhvfN90/C3/ynTvL//r0+bNj0gC493+YWrNkC5x9jXrGopUfLEmz57Gzr5z8LIFdRYca81yPhizFwauuYF7vfMlPrSnHnkbEN8hUFYuL0N88Euf+V5yU1r1lisazD2CXdGNt+mlNUODQPOA5oAV1AHCoanmAYN2hKkiKjgo4ONHg9cEnagfaUhrguKjcrZCHgVH7MVdK6cxHkPrqwLoqMDSium5wGnCwILm4GMH4xhHokOxY9iwAXUv9jSCJUuUtxgA7lTMjuZ0ZR2KTx2kRbDN9kaV4moHDmD8qAoLxRbBTJ96ZQDYqYLIAzhUYyiQGGozYkSZlodKQWfvMDYCI97Vz9owBRZ5LNbHgWcfyTapVwf7007mw6AaK/72Inm6qkbVys9AmBtWFpTEN/pvffJiXSlZJBGn7W3FD/gspNNMAT/MrjC1OwIFW2lLR2OsZkfr35hf7xW1cUhe8Icyy8Czno1cBWkinJc1O7w/7ZS9kwMkeC1oXramI8VStW4VAI71gpGi6xcSBQa5NUYH0qzL6GSkujD+5PwaEYHWmRWH4Y3kkFyNOqdoR8KCnNQUKBZDWiqmzEkI2q6U6mZ+5938jVEyMuiBUwyp6AzBRHEj1HyIjO+K5P1g8HlCV48weFvuKs4PnFea330pRvSFlsUZQi5qDv72RAz22JqIpYQXIonsLDG8+BkkHKR2cnQAnSdZAhi3h6tXrHSEZATsPXdDiHPpNIrAQvo3ZsacFxfqrErOH3rGcV0BpVCAT4TzS4PlxakUDiAk4Oh4nBZzeHACSNbuPCkhVXzA+XQ1TT/2s7/SgaoKAPPmt6SUabAOHoPGEgXNTPKqfkX0C3nBSxnxvV2Wy2w7S+g8yxz/W/2+gSOhtzZsbe+9PV1pNQxrBlISxJrh4zEKaYvjXbHZEa61ldDbSOcF+X3FSfr1r78zPXn8rjjmC485OjqNu4CNAcMGKtW/UhEkJTcl8Hskgd/t4dG0Pd5IpcWz3/t/pot33pqOPvYvTCf/0reJ4+2u/9QBYOadwmLWeFNvZZEt3TSvGew3xt1uIH1dRXCC2XnZPO03wY41+F05d+adld3QBKcXENzZkDk+1oq7Vq+recVo6fFknmP4/jU45DHVFvXsgeGUc0JkVzjq8azQ7zGX4of21ZTVXbnxHq+efaSBqzd6hsZzAs0y1bQj+vIF4+pvuQJYtEp0tfG7YfXJ8pwEXC2RMRJP41od5bNh++qD2hqXzRrWUZ3OST8Cry7faXMKg5p0DpVhHNjMfAwFquCdbhdxxy6bA1W9gAU+pXjGQvUWJNR3l0A44DI/XbJREPxVbiFz0fuct5Ncgt3qe1oFgYMnVFc5UeCb3S2wP3oBYJGPCK4fTNPJg0fTw0ePppOT42mzKZW/01RaGZcK4OfnB9PZ82cC1sHBRgLARX8QeiltoS0gLwHV8n+l8vfgQO5MPtpuKNEsn05v21z21QQ2jrTS26VULkeCwDR997/5w9MbH/2YhX6DrhJddxO+CkwW8KUq5ZyITrLabSDd6/JT1iy/WSvpy4tLb1d9eXEud/7KiIPNdHx0NH3otdfS8ez5VeaYyRqVpScnjBXmd9Mxummed+35rq6msy//yfTWP/jvpvf+j/91unz8Xpry8MGj6eRb/5Loo5s3PiyVv2d//EfT09/7p9PZn/5/cq62H/7YdPqX/zUJCN/7K5+cDu8/uDZYtzdBXydcI7sa7k7XpI14vPOaG1zQWlq+ppi/QYi/kaaa1wEUE7ep3C3geld1fGnr1ix3aY4bBPkFgHPN1fDjGVqvAJYDjnseENh0DlUJ8rkSEHsXhJI+me//1SEWRlYttJmxxxyLs16eyomTRN42J1VUgvQ9cIDRtcOd4aaAk7SnYUUvaqKzwB1UP+Wds+iQaSHAjSvLdEhRITUSErE1OThWj+dxPSqCQmH6WBO5AbnINhkyYTisoco1jhjcH1OoYO4w+fv9DknOijRoipFgtqLQS6nw8xwyZoUWZJc70PTN0pKV1tgoW6y8dxbvsFNlYz1HBPiiknmNwK6TLuzYOBSi9ONUWRubtJYKsTD8GtbgNg5l+FZVdKCpprgO6yYi9F+7AeCCgwBMdyEiPfpNTNbIkYgLxsYRMkGniW5lyvYO7zgH9hYn/P4JHJ2bZl9Ai45XM7qJzmpSUhqJrGx839IjPVlVFXbPkR1yrkIVToxgWAWIygRdf8NXktFlxjjxwBgfzJPn4ApsTpAIA82khMEQwbo4806Hh3E3cZFhtSE14qG94H6CkauAaR9ZHgznpvtzHX9UqVwQOsebPdOYEkh6/GUcorDTY5XCs8FfOxMCT4Jb52BaV3rhMlSjD4g2qnJweJWQIqmJkyCI/mRaq0wwkFwnSUFfI1rh6zx3AX9zaG3p2/OTeJ0tymm8/EItnrE/bRWvZZfPVEO646wOH9kzXimdD0Q+feABxmS7cp3PJs2NygNZEt0vpnyQkxzKJ7m93I//bKkAzj8N32kYVvNI+wErEu7OWfHcSx7ietE+cCh6+/hk1r3P3C/qmWDf3TfWtFGy+h//X//7dHV+NoawwsnJX/yXp+O/8C03t6IbDAJnsh1y+wXYiY92D5d92MV1+87H7707vfP2V6wzyKXc13d8fOqkJtqNnHvr8iIdGrbCS09PTuS/wtee/rP/e/qz/+a/mJ790e85VA++47unb/7l/2zafOiNm9uPW5hpKdi4xu64BbB8ypkdj9dWPBFf3G4AmF9fHcSu0piVvyXYmvrcRmnv8ESn+7Xnqwa0fo4Ru5aDhxxMdJHk/JzA7rD6AZiNbhx1ffNVspxYOoOCHhaXZDh02tDZbvB0AKAefc19RyDEoylDeYUn6gbX0ZnKz/no7JRnugEqnWyJT7S00lvP+OX1N7/5938dUVbv2BMFE7nitgTCtOoWOr/Kk7BxoWNHwJTMdwM0+kexXTZgfVqZa7LLUOcJjpyQiyRUeYnYvtHRLNm3poMhoRk2RnkNOmKEPl5XNdsewXeB7lMIwNK+ehC5Ym8lSYurjdnu06tzKo5KQeCcpJr33YPHnfEliH6B9t1uI1lSVLnjFwnKB9O0Lff92m1+Bda/8K3fNr373tl0MF1IgpkGfMtVEYcSGEXyqnBVSxSWQKntm3Yru5o2m9KhRO/erX/QTa6svAR9FQcH03m5pkKQFTblD/3Y3/RzMpIO3vkEFIf22HLA7JopgVErewVGBirhUFs/K22Uds+X07TZaLKdJAGUKuUCZ+mqcjlttkfTvXv3pnunp8061wbNWvyMeVaPj6tdl59Z4ve3yxVnZi965xf/yfSl//o/n87+7I+rpJ4Dafn85md/djr9S38l6aCXX//a9Oz//YPp3X/0P0zv/W//83T55LG8ZPvmR6dH3//vTK//2z8pFcJ38ydJLwdxjbbT5ezoVmdfNmMGybo3gptOUdSNzPvBJNfEwJwCcs2p7+Ljt7DcFeZPFxO3AMotYzwgPvjlz0YFMMK0IVBYUAa7GlUAM9R6jy2Um/xEmskiYvCV+Xe13WbKxkioqlIKzpjzHWTOxLi00rl2zvXMO9x9qSouIQ7KBv4dBIAb07Qal+ek0eKo7WM62UyN5ZZjuD4jad9QDnQ1AYHc0dwLjNPHonjKY2vEVz8Tvz4w6ntHm9sx7csbD7USCjpP7/BJpmhpmyd7rkFg/OhvtnILWmjrn6upNBNRRb4NeMlTnG5Z+zFYGBtuPLuRgMTcooRL21TKlh0svW5XDCMCQUKBzSufKYgKx0qvkpnuquEzhd+9woza2LKi2b+nu7bmY30w3nTj5LR28ax8AGYx71aF8GaPKnpEQMQIRU0MbHAgujnzSXOeT0gAJZm5Ektj3oB9MRrAHUH1EWKei99xDyiTxVDYrEyi6QV0kV2d+fc4+BtGbIpi+s4xTuuMbEYSByWBw1R5XHDXYcq+Rfb6gqdN6VhcLNnqZ8ilBvyr4dcWBL4siSQIpsEHNTq7FCHmM6oyKpwlTo9jlue1nYjCencGIoRszCpV+pmuHQz0rqZlM1cBV4Ff5wtwQlrAFLzH+WuFQBmGLw0W5be5PXY4aCCVqBMF81a/o0mdUhb/FceE/FfkAwLMcHR08AsacpZu+gbv12hbHN/MVynQmngdxjg/0l9AC6jedVlBksrYZHG/tKBU/M8dUO5w4UQaQExV3olHHUgme4HhJ35OA8B9vjhDqGu/urHg3NoX7j4uVRdCht6gqxnSjbG8TpvafS3XesLX3p8liUobcv7nX57++X/5n05nX/qT6eLdd/rtJUz4be4/nA4fPpre/NF/f/rQD/571wK14fuh+F5j3hzOqrXI5Yljp2XskqXY4LuRRnIy//RP/kgqddQpqU7azfbEKl5KW0fVLcvP4cHhdHRyOh1tj6XaByBcvPu16Uu/8V9N7/4v/6MHBLCeD/3gvzt9/D9uE0GW1/viRiwFgOeCLjcFZXRjCY7ZBEB7L+vRAW31UpBVp6wnGXGQ4P395wJAlmtdHCUYMaKl0cV5epMn2l/ihnNrb3egP9sA7s7US9BgOavX3cVjp8tGhWI8NhtY2HVue0cKzi3xqZs6QLy+Fe90buokDathP4D4lWv3mN9UdyEYQjGr86ziGJX20ZMLM+LFdNsC3xc+/+vOBsLX8f+z9x3gdhZF/3POuT31pt0kEELvSLOB2BDxExUBQRAFERQEBQEFAZEqICgIiAgiKCKioiJFQAXrZ1dQRFQstPSE9Nzces7/mZmd3dnylnNzE+Ln/32e5N57zr5bZmdnZ/Y3M2voqKoVHdZGv4rNYxR6rSe764wshyoJJXNUPMGsTyjAmWScr7NaENigqjI03O/suZBHHvzDd3LU2ZXY4VRdwyPrgUS6q8i+Yw0H/9xGZx0UwFwAXBs5LKCpslsjANjQwL7rnR84Gno2lBEIkqmK70tmEFj6jSNhe4LBcny/vVqDwUqdfsdn7ISJ0NY5AYaG6fQMGvVBMsArNQaB2XDBfzIvYhPzPcA86eYu4Vo1yFzlInIZgDWnWliViRrHYTAAzE1NmtIDL95nf7usdKS4bkvqs8CxfcNdmcXNGMc4ZgkOBKDIZgkq4vTgPAwGtRkExys4DDBM9/1ypDSel3d1dZFDXepJ6cdlJFXe0WqqzqzyIwWgy/RxpGUQ/F1y63XQ/++/R1W0b7UDTD3mZGjfeofM6vGu4GV33QYrf3QfNIaGqByCxT2nnk9g8IZ9ChQ5xYfya3rPEYb0e58pMWWJKHFry65P8JcWRrEZs2Hn4P+3ZgTv/w1C5KkJel8PyoVWzkiIUayh+LX62s5IWnyh3nEjJQCY1rUGt7wdhYepXrF/u/lQipIZkw9sxdNjoRWjUwgpqKaUkJHTUNm7Fe2schPca2r13nBmzQtug0wbEvRaArClruiUlKIYJeYzMiwUbYWyWWWygEi7XUQpsXmgVJ8HgPktkBJNwKibV1LvDICeMi/kM6F1GQ977kfQts9MjmICmqrvo2mzCmz+wqHxGX5G4IazCjkwzxoN2D1zZSlG/1Yr4h0ZA8BeylqDOoT9449D78JYPOPZHP1TIGzEAxqACfjNzoVK2yQzbxVdxwm8XpU26KcXljSopp+GTkRqXE8SgRYAVxGPGHpro5inVNIh+cCu9dINgQwDZnP3DS01uKKm3t4xGwDzMvSQZ6VOriIGQ7QM8kB3zbPBwLOi1rWirqWfNhT9tWoqFnqUyihg1i+WTci4FE+lsi1oY1OvLOmrg1WjwXtSmIy6QMONAGBtVOMseBaNf08UL1vfUcfKPtMy/s2gn7nX2OtRWk7wMhXeigWS3Q0E7CRnEpcKWuSmPnAQmRsD7M7RwclzNdcJ601IouW4vx5kXI7Yeq9jxxftgBXTgUUpg6UsMwxlvZNAt2ZlzRC4atYm/mC6+PLFX0euvIse4JRjcvDAdrlLvWWNc5ZcRjC5H1JeDoOwywz+YopTdQ9XAQAcHbSXMZ6QbyQtnpJV3Et9W7YBqF0osZ0EHQFsXeQC5wIHEvsp98KZ1NOFDhD2jmLTn5Tqo+uQ9SX8feh7XQpovdq9ZZpeVsWf/keAv4bnPDlWDpIpJoDHyl7xpKwuW+Fol3PiqbDmkC8ag4Mw8NxTMLx6Jaz61Y9g5U8esHd66crGv/p/YNw++1Hqttap06Fl4uTCtpoqMGq8lmUWFs2YSATT66xqSJb6I/P/DPTnRgPmz3sGarUa3T+HSny1pZVSNaLMr1ZqUK1h2sZWqrejvYNSPoeN9D37L1hw3aXQ/9STEVlbp/TAFtfcDpW29MFmU/OwngoXAsCGrqO7cv3B+OlbeZ7KwTnZ+K3VPQro5rcthTOtiBKz4DQry6oFm0d2X1Xv8vhe98rKnKJ1lTeUYM0FRV3N2XQq2i9LENKdlZQZu9I5kntsQhaX2ovVe7nlM2T9BgMPZCrK0MouG21RZc0Ia8T5K8JqzU27d5UGf+0RSB5fl5Ma6X3BtwEiagSkQgDYc0L1Jlo5ZZozAwEQvTtzVfY+C55m2Ku+LNFR9ukJZ1uE7QpxeiVbhZzlOSdzyl61drU5m8kHxaQOI7ETXbG0lnMP4yDJa0m9EKwf239zBYzBHE1UM5/7yPlL6Air544ih7V9oewDLGdtXrt+2H6SNNn2vmS7+J1jLNqtaCf550AA02dtRjYUYqD9A8MwNNhH7aBtWKngfcDmsJYcs43gUkA8LiJ0VuXgH5OJCwlAugqnkKbH/ILj50huc8eytbN56hEAfsk++5s7fU0Uisyvg5C96x4kAjmkJdpGcpc1B4UYwNrS2OwdFPHO0b6EC5vxIeiLkb90lQbSo1qjqN/Ozjjy12u7pFzztsIcUZEllyN+3wiBOnQIXXjNhbD2L49GYqpl0hSY+t4PQ9fuLy/cYoeWPQ8LLj8L+p/5J5XFd2aceVnhe6NfoKxtoGS023IK95xc1glitcrsiKM2/lRAUUKlHbX2/qsrKquRjkDQbIx0bXIYajl5LrHNWhFNNrsxUs70KTWSbC3YB4Dt3izGbMpQ5YNzF9ubYXxmRke5ftoo4VCJSlksBgAOBZ0MTUf/eptpYv3ow3/9NSmaSkFx8beiGHNpCzyx/giNRJqTpEA2u7TtMylKRicyL9APVS6lyIqpbm6y5QN8dcRjEmWbw2BXn5DVRseaCFkakwElJepYs4weC+uA5ZZXqpwGnS2pJRrMA9WZLqzwOAYJ5yjJfSoFs4sCNkCHmTN6T5RxO34GgC3IoUBYB0Y60DxkU56H9DFDyGcE/hp9msH3dNQV4jKi9Bnd17bg3SVpGJf75GITLK+YSkSJJzrSO+p+GQWS00hUuidtNGZF//ptc/0UvaaN/DD9cqacUEC6AFqKP7hKHp2+szrFD87wCExoY9x5IIqtQBwkfAEikdGuHQdaWtZSr3jr0kyyk1k8BpE5undl1xhlKLDtBVwWAlqB/JExCB97h6oSQWQXSsIpQtFKDHNP9gqP6cMBRWzhTb1ze5Ggtqybbe+I1SjBBGRWy6V+Zgo5hkxuNSIbyKI13sH6/ijzkga39fpwZHH9jsBfkfPPKNHkAAAgAElEQVQZ697E8VuwNY8frHw2/ZKU+nousvtk+Dc413Cy1zkTiae/rAGSd/UGDBsANyXbmbeVTDQy1x6EuGVsgGgO+25UVBSzGoiVhcYDi+x0e6jChxwsWwPgNDxoTRwOFm5rdADFqePYu15AXhUNELQrc5NKJa11DetQpqLeea/LT2XtlghzoxfV7bZNQ0G74tykmj1O0nqnUkBrPvKkYahbpRhOfcZ9Lac7FFS13r7mIfkWbllZ3EynQn2gmXdHvWxiSsrOUnLrMR3EVNALrr8MhpYuibq8xWfvgNaeTTy9dVTHNWoAcCb3qzWV6nlGSlm7t/A74RJK093/9PklC2BgoA8a9SGTbhHTO2MqxxrUWtsJBO6kyJS2zD4OzH0G5n/uUuj7xxNR51unbwJbXvs1m35/VOdllCrb2ABgJ9m0spueY0uChBAoAqwj4Mk0h2m8+//5N2jpngKdu+wB1VaZ+xSXhZMQc10uwOXtK3mSImcNJLqgtbyRsUk2kKY0kIKqiza1rPH675XeJ0sAwGGLKZ01c1AxO8ZFE45vGwwAHtlEFyZTiFdekoqZIHFRt0rJHyvri3bT0QGAM1e6MkLvIgBYR7waMMwwLB+zidMt98vTc5NZ/eIIWk0/Cx4TUxXLBMm0JHxO5wjBuZPjz3DdZblkxzPq27056z6gB82m0dP1zGpHVpfK2pzfiM0Y2CqhQ7idQ3PnMAcvOP6QMyBti1H36O5cTDfdgCFzdzPTnd+VDElMSwMGK/scS7Z3dhFIOjQ0DOMmTgSotgDedYsOZVg/gp4mLIBNOuIrBHHrZH/zgRrGxSJAiv+biFt1jqajf7kuU8aA/gwI89nPVtu/CLbc/kV8B/HwsOFL59hsT7lM2mkXIcyO6G5GpU5lU1KUNEb3Yv5rCYIQIFp+SiQwp31m0JjB3/b2dujq7CwSE6zjFW0pUguTL9dEKl1XRs+ypGCpgaxjoeXfuxOWfuMmQCdR/VTw/uQ3Hkqpn5nHih+MAF5889UA9WEY98rXw7STzil+adRLFE2sJx0cLwSTkK9BZXQ6TtaZP7qgq5HdYddzCSLlAMDxiEvU9/+LFFCgiM+MolFSK9royV1muGoQecWLNa+NnhpNdrA54tEdwHwu58wvXYVNn2spGZazIUGuo0ph8iaAG/KOPexHet9LSqeYDvIut5HlEuMQNNsXOdRXVcp3uj+pNMekH+sR5ADAIfOlDhLlDlQBcWjoOQCwZ88Fd9zK+mewge+0pceAbnJAj3MqEcBCghAA1ve76ulg+8AfmWeQGnbQPCVtOIXbn0uKBPMGpkFWFakc3HPKtXDvPD6S/qn0OdaQUSmveRyc+FyMDKGD7jPfqegm3dIj3FRNu6KkpYSP1e+MERYCzpoyouxrurkplQN/meJ4ToRPxTBhw8+sX0tvbVyoKGmTyofBFXZ6SBkr3Ib/nh6DD1Lblep5g3prT15WPOZAHzPj1m+inBaEfdfrSjcRAro6vbmju5loY/AIr0lZSb3krYPIKcN4GRhedbIrYTwr/tW0TAFUAgCnjhBkbJYzcqKKvbHacuo4MuugynbKjySXNSkHCil5oDlWt+8bOdwwiWyZBvMLryVO++sfamTbUBLZLcvZtqUa1WuEDVuJUHU/9XYjRnW4X+j9KY42DaWD9ko325mRS7QGE+mtPd4wf9BaT9DK8Tzzm47qRjp6POyLZ1qrcgAjkdZCLk435qJ3kwZqwLi8h0ikrgItjcAiWS2Gszr8CHA5J/vtfunAUpZbqTTzLNAi2Zw4BPXIYHQaPJxC73q8u0qnerMywaah5gppSHzGEUWHeWCtlaNqPysBAIsTk51f1WkmS+hgIhu0jqx3ByAHH1su9WvWHhiwjtmcZD2mdsTkGy/YhyyH1MZunITWV4esPrC+GsiqN2cqys6Sp/4k7I61f3uMAODBBXOjXmx96wNQ7Ryz/ka9HgFgf86yqBUcdKtiRXFpjijpuletXAarV6/gw1lS1CvQ0toB1VordI0Zx+kdKS1hNnfhXc1LvnYjLP/B3dAY5lR6JC1aWmHyYe+ByYcctf7mZh1rHl3wZWSdSetbovXk1Zl400xTEfhLokmMPLXeBhfMgWfPPRGGV66Arl32hJmnXgC18RMLBqYXbEkeDms0r+X1u9Rclain3CwVAcAjkmx6Ry3RDUfXhEgs9vgIlmyqx9bOsDZciW7lFVkfALDR5daxZ4Wv+zQOKV5EoDIrLtWFYhDTCVSrgZUYi+p/Yig+L2SPLcl3pnUBgHVnSNc2qW8lKpU3A4fcSZ3hjlK0okTvtc6h3Jh3VC26s3XoNo1R8wSKmevQEgawXQtmr3NHj3lUiKdC9D5Pr81wznV6fcB9KpMRpQyOVEk+uCCHZeUoGg5LnEUp05CxPVP01w76SF8ENPEnOqeijcJqLL/prseRbFmuc+FSxTda29phzIQp5noIc/8tsJOZAL+cNMq3veXcUJ89YH1oJ/JnEiHM7woATLaUuXeXbEqowItf8XqYNLWHbRjdSfMH12TufjYE8ncAdyaBtEAacKYp4T+HZFFd8p26K3hwcIDAXzonxLFXajBu7BhoaWnJXc8eZ5RlxSIbdJSjevXRjeOUQjE1ogL1NSthzjknwuCiedH77ZtvA1Pf92Fo33K70nVjCumFn72YbIvug94Jkw5/b+l3iwuGUi5fnwtplyenrWnp2QMZ9YfzHQjbItlrazX16PIplrRrLK/iEjxYtOsW0///l/ApUFaAvEB0a2a5lOlik8NtpvgGUkvLjHI9lWmGGgAcAawAR+mV6A5cXXxo6BMy2Ln41N/qkOmRMtcIdGRlTmqGAjRSl+XfTS9V5Ce3KSewqgxrQ2GQB0fPmI4KaJHqtyfcaAgSb+tRLnjVAW/pOtWkKW3QKcaqb1KBB+r66ZzxPQIWkS5CO0r7zKk+5adOWMkH/BgBy59qktsmiaTx7mCVe6FfCBIropFCq8F+AXUTu4aUJSeEFPpl5l73iH7X915axdA6+nlRusIONP+SmllVyIAK09dyUdYaC6Nbg8m2+rgpZ+fJAPaOg0wHZEeOIl8dCG95VsasWF68IMWjVhRwN58++CvjE+DZrCBFlwCsFDooXtQwB4NM7h0beS/GmqIPATaKt8N1omwZngeLsuerQQzSpvk2lFCy3rSDgwVu9BxIZLSVIwq8SyhbGqSx82XFU8p72o3JerkaWeaNVgHFEjkrwxVi2iOOJBjmU9kajEZ+Zy85xzcVk/2AxbZeJE78WsDNVCjrP5w56/lt5KoeC/sTS9Sl6zeDo8YIVfInJWeZv11PxTFCFraVSwb0Ce/oJkPWGtbCVgZkTAlMC/aHJwn678DLXkho+LuG6a1NdHNWJKJPR9lRA0BZ0ca7W7qCxrmMy/Ql2AsJZJeDCzNOWfroFM3gsX/gEa5lLTL1PisHIQhk1PSepu/6Nchv0mgxjC4sY9ewipx1n+HAjGe6xyAOrE3yDZ0qMT0F8OYDFk65pnc0GgfyI91JxrwhPEP8a4qzvNPtYtSzO3BzMpplly2vOki1BfpCJNMMsfU9bZLW3/ZF9eugY8/UUjlrGenVHh9q67fWCxCX061R+op5TXTUUap0I6omOnQsOet6COGeHA5v7d//DAs+d2kGAPwgVDu7IopYlWJdaOWJ23z9oLlmHFfYvYkqSLcRwlHh2ozbTknJuFTf2l5YsXwJyx+oU7rn1rYu6OzohE4vKsXTtKOKBuY9B8vu+wb0PvFHqK/thZYJ3dC120thyqHHbMTpn9cP+FKWD7IgxpFBSUqPKpkZIdSxhlcsg4U3XAGr//ALGkJ5ALjMiEvQukC+FwLAYurkrKMyPeUy3N/0amxWDpRbi+m++ZpK0lzMsiGNOMnrbaByuC7k1ZlHxBQALNtfeeK7kqq+oj1iJNWH77hhh4aypqI/n81yg7/vlTgFlxeaciALpEvAgqGeLzyfTY+YuggAy+N0V/6EzyPMWVUOGOWxWdLjU7GkStlsMxNRWKuk4DW7YmJCROdlEDj7CMidb/Ao1hUEboYndWYfbR+E9hD1TM55SgDAsm44BXeOY4s5ixBbREBgSqFtZYlx+rVBBzzHVKvK7W1tOgBoaWuHcROnElPU64MEglYrVU4HXcXrJoTWmHmrwldSNMx9wti2sZkk4xy2Y3U7OY9RB03cb36P7aUG7LnP/jBx8jRu19APP8e/Y54XyW9aobq4j2R31RkoZlDduYELfQVMlvnE/mDa56EhHHsdqrUWaGtvh47Odmit5oC/0rzwc1mZ7O2DCQ5sQuQU8W907lL0wih8v/bxR2DeJR9O1jTxwHfApLe9uymdszE0CHPOPgEGF8+HKe86Ccbv95ZR6GVWFeEkpveVtO3il/XEZdGcBw4kWb2T843c3jtxQMWy2NKd26RrKxD39iV1dL0e5+W/qeqygmQjokmZLmcpYmXeVUMNpL/VZ1JafJNVb0QELduV8iNMAsD6dQbfTMMCFCfqpy01KFfo+2gOPEMI1RtmcFKl/+TmDIyp7nR0gjghqEVhUo3YbluFKQ0Yef2yGz1pM64fWX73ChQPp9FbA9YNJzZkZews8M3oFbCLXRJQF1U0SudsQRcGMQn8JW83o3irqeU7cNcdAObupVc21a6sQrkHV1vthi14diWK10QyieJpaagUXWmXDZnsDYzqMKCuZlnRS3XXmVZqw8xbWyF4H3TBKdiSRl0ia1lNVQgoA87BGPzlpb4Ur0oBPYJXLTgY8aBRhYWXTX/Z4HDRcwyMCwgUSl3x4tRR21yGV4bhs1TeaLNuvLIGaEorU4p1sI8ZPKYVIkqhKvMd3NGpdwkxCgjQ1AcYJnIvVHy0p3TK2NNTL5HTMk77U4FAUl4MEY2lyngcmOsWLa0V43mcuT2oVN52RjIMfO8W0wz+s6A41WtArKI9RwUcenxh2hCRYI/wzOe6bBIApvt/DUgmZMkghLtPWIGV9oDCF9w2elSiRYUWBizlYTvw10aSB3QQmaK7xBHzKmLa8Bh7QXPf0IDHJYOGNd33JHc2BWOLxJxaE3J/F8lR5QehnQLwGwcA4/6gvKINj1hvdUrrxQ/tNUEaZPnCdiFwyAqVMSdvETQNopxt9gbtXBES1x+9t05M32Xt008DymonFW8XtINT7ah9Vu4pRkd1C3qLYSXtGcAes2/YvVelD9dyxIHAyklGG2fmQCRa/+IAo+5It/yn14DiUSuvlHMU8YTai/HVt76nLAAsXFCE/2ZsxJnC6r/zi8R2v34JEU5LsDiLZi1gm2RfRwIAO65yOkTThGgaAHaDz9I7pA/hNpeQQFZCpsumKMslQ/mYhrIaMDw8DIsXzQNxvhozbgKMGTPWqjM+vfJnst67GgYWzoNGfx9Uu8ZC24xNoeKlD26a+k28kE9NV1FAnyJdQ/WAxXcRNxd1OZ6f8A1vHymqzn4fz3jeqyH4i4egy+77Jiz99q1Q7++jVxEAnnHq+dAyvjunqhQB03xZ6sAvEwQuASCr6UmJpOz1pYfnr9/i2S4q0QSDFcy1ramZKjN185yT29I8t4EKahI3M/YRds+uUE+Ax/NcNPNlmi90apBKjOwp32a+nHH15G3eodT0R/SdL37S7jVoa1BSW2sfmitUWDHNlZrelGYICXEoZlvBXZdCn9MZg6tFbCndW+e0aNG/5PRYO0fJoQ0NAos+JA6iSQDYyDqxe7LuALaAr9hAJjqbdMSsczWbiUloawBnZQNQ89qeFVNPzZ/Y2N2TJ0OldQzZ1rVqg4BQTA1NdVgAtEG/k4NwC0YGa0dVnlscK6ex5rYZ5FVyTAHYVEzuMW7UYb+3Hk1/a4dl7J8AwLY+agNjhs25mhmPcJcF6Y2SzexXJ9sH7V2J/qXzUUr1jHY4p3ymtM+VGrS2tsLYMUHGmpTjzAhknTU7dX1KjpXag8sILlMmSx6NoOulW13wmfNhzW9/FpWvjR0PPaddCJ077la6Lim45Cufg95HfglTjvkQOS6O7lOOGuXtAbMITCeb0fzy5t/OZWJSrR+GalovvSS9jLNNJPybdEAobGd0J+s/uDYjlApHUI4fC6tZXwX0MF7ArnrqX2KsL2DXRoHyeb0fmcIdAcB+E+oeTiURchVaiYjN9XwMmV7ftqt2qcTaEEOb9SB142ouAKxGlVCgZDxyVsA//VG6rvDnqQhE/UYkAC34FlJY+IJOjD0LzyoGiiT0WXCIS458BqgUNYiVTKEWw1s67XMI9FB5esfcg2sASW9MmcqnAQSUoudxu9ql3GbG3n7h/bc++MrkIIoZMMGplZKpUX2iohztnJpfZG4tsBYAwNRfDRqYv0sDwAXgr9AjjCYWXNTeOxx2XCmzPD/SMWU+yTxrUCoCgR0NrT5gUOZQrIjBZuxAm65V342sx0OASlCJ5mS9ntzv5oVgaQoAG56G6jVqAUiVetrxmwKuDamcS3BaBtPqkMhdE01qSyYAYJoHBYaJt23Ku08MH81fasVbL1WPLgllK156bmUSCTP2BpJbKuVt6ETiyTxZZxlHpqE84nH4sS9hP6Vb2olCZI2st6REtGtRj9PwmXFQIPlhxKaTddwrOXyw85jyGjYApgUEbUc4R7JbipI2WdJEufuxaQwYVepvFzLdMcMZIzg8ECEeMhGm0n+M1OQIYE7b5R2IqD3BjVHRKotv9WGt8QInw1eDucrbXlK4S9So85Q2VEvxquEjPXhZGynDh8DSWtXcve7AUOFrlkf8pnxmPdg173uODkGWBAPIhvuy7JCurwI4GycY5YQkd3GlaKWdATCSWaeftqmiFWhu16FyOGGnJd85wJP5SihJ2n2hS4L9bDSHOPBQGvHw0CIQHj4A7EmqgJf9VZsSPzFt7a6RFsTep6kRlXgt6mVKuoxO3Xm9KauqM/tK6SCOMGTW5oeffqNg+GWok7fnSKMjBYBHPEw8PBwcALxTTFL3F4N/Sq54sgSdI+pQHxig7lTb2k22H+5dTKMU1RQX0CV9dEG5N7zG0BCn969qW0vqD+o0d/xh+UUL5lK657Fjx9v66kMDdF+fi9ApdMGNSU13Dw5DpZaf4tCuZCybcW9bA+/tw3v2WlsTUxqukDT9mM/MvNZaCu+I63/uKZK9bZtubidqZNG55hB4cBCqbW3e3IeDyZZzfkmMJKKyBdc5ODGPexHeUyj34imdvwGw9m9/hgWYBnHxAvtK1857wozTigBgzeiKm5HO/f1QaWszV06UBHBNFSGd63hPNeotLfo+4gQrlBA4JAqHh6BSS/NSfaCf7z32FLGwYsdzNM5WGWdIj/QMp5Rs0k2Gh2nN1Fpak+cGVFvehmCao3oGB6DW0bFO9YxYfo7GiwVicDSaSNWRBGVtX8qu0OLelQZ/1bJy6yKfCbK+TS+PWDnIrF198W0BgFWGHT6aYvuCstfEx19JwnjtBQcAvn7gO3FK7K8OBIhWnNXXQ3sg0DstsEyWruu7DvRoEkHTUb3FHMEl2H5TzrTawdfao2ZLUncah87LvN05ejnw0t19q+1mAdPJiVeP07vCK83/sreSsWzYieQZAEzu6YHOri7o71sLK5ctI/C3e2oP/cQ+kb1jrp/A/YnyHRk7lYEnzZ/mnmkviCOmLNq5w8MI5bIj9OsOfJftF9l7aL6ETI5toe6Ee6vNIBXyiP6b+UQigelcEQF283N4eIhSaeOdw5jmGena0dEBHXSlRsbeVUK2Z/FRxpFq3tIoy5K2XMqMyNty12E4mX179rR3JTMBtW+1Pcw8+wqojhnX9LgGnv039D35OHTtsTe0TJrS9PvFLzRPCeaucoyia8+dj5yNIevO6CZFnuuwAMDBEJqhhB5LM+8Vz8f/1RJ5VPoPouZ/yGT/h3Qzg9lHt/eVk494DdXoCyD3lzTH8UgMG9K3GXzpovJ0atPwIEPnc1EgbtSPOO9L2D73hesXpdMJYWnXjCLabXlrlFLOXjC/ed3Wd+aZuVHfB7aGBZSopAuJiixB18PY6zLovQdIhAe5dIiPIK8XSKrnUacxdp87+jGNJHW0Bf9sspfAKjAHyZrmjGGo9DIeC8dbnAYYZV7TAJIah4oIZh1bOFQUUok8dQuF6tYH31lAtppWatGk+BUPRt+oCdZnEwAw8aqwpFpPXj9VOmnP0UG4QNICBWOhw35mOjdms2BJubeRddmbqZTz5kfu7HQrzT+kSMglSy9FfJ5JXnfhQ+M3wCp/K/fGKDDOvCSr1ouklPmTVEfSQEAjfx7VIZcC2WzvVCSirU76ae5aDcEpLRutV6oZdrwKHBXE0zUl4q3MtYAbHxinFD07XHEBDOWqAsp4aoysFkeCYGJSSq2LpvW3As+BwwxE30mrxx/KN19WikOK64wdq3TIG4c6ZjETrOdQpwSwfUjMbdgHFt9qLYmjgPncSzcfioSIjsz3+u5YnkOTStgC0vyiGNSSVjgEgP3tyecsqdOTM3pbMwc9ViaoFMeyQp23OL9odYGgn3qZyX7ieFC/F8scXvMO3LbRxt6e7tYoTb14kossUAvGAasS+S985ACWxE7kYDgBzs2dUITbmJF7/GT1DZNlQzkC8L3uov+w04AA/jpltPAVyguKrZY9VfGvjvqnfmP/rNzhD7QM0A4ekhqdnKwojXgQaawEoYztoCgCWEujlPRKSSstKcM5T5cPPw00lJhxSnyiI0z8HuVJ4RIVlyiSRZWwZdnnOETf7Y4lmli3IkFHmp3ZMoDGegWAGw0YWv489D35BKx59FfQ+5c/whCmRe7vJzrWxk2Atk02gzG7vQzG7rEXtM6YBdX2jgTNeAaGVq2EgXnPwtq/PAq9f3kUBuY+C8PLnjf3v6GDSgu0TJ4KHVtuB+Ne/mqKWGiZOMnT7RGgGly0AOprVsHgwnlU38D85wBTLePdZ5MPORq63/R2qnPtXx+Dpfd+HXr//AdamxP2ewtMOvhddHcrAnr11SthcPFCGJw/h96neuY/B5077ArTTzqbxjK07Hno+8cTsPJ/fwhrn/gjDK9aAZVaDVpnzoIJ+74Zxr1iX2idOJnS3usHyw0tW0J3xg4unAsD8+fCwILnuC28U+2Aw2DqO0+wr9T7emlc+B7eucZjwrHNoXFuftWt0DZ9U8B7hfHv1b/7Oaz69U+o3whoVTs6aR4mvuFg6Nx2JwIY0zsBAALiOP61TzwKax77PfT986/U18bgING6pXsKtE6dDh1bbw9j9nwF/Y50WPPH38CqXz4Mg4vmmzuMjzZpgMrBvzi2/mf/DWv++Ftqu3/uM5QWGwFsBGyRn9o32xK6dtodxu65N7ROmwHVLokIcquHaLBovqHVHKIR0WnBHPp8ypHHQ/cbDrEgMJYfWrIQhnvXUDpDmgMsT3Mxh8a56dmfss7BQyuXw9Lv3g711aug76l/QP/T//BIifTp2nl3m06xfdPNYcJ+B9Ic6KdRH4LhFcuJf1b/4ZcEJmP/MKoYD/RrEydB+6azYcxLXwldO+4OLVN6ojqkPpxjnCNM84j8vBbnbCnOGTpPVKDS3g6tk6dB53Y7Q9eLXgwd2+1CB7Ypx4Gh5UthePlSWttIM+Y1pMdz1MaW13+LUpXjfCFvrPjp96H3L4/A8MrldH91+2ZbwPhXvQHGvexV0DIZ748kNAGw3v6nnoQVP3kQ8G5y/Bsd91BGTHjtATBur9dCy5RpyprU1HKaKvLEwNxnYPUjv4beP/2W1sHw6tVUuNrRAS0TJ1MU9pg994LObXaEKt7FnNoM6nUaD6ZfX/3rnzCfL19KCn2lrR1auidTND72C9c89o0i8/O223XbEdJLspn2irbVZuoawVg8cNb2pdz6L9NcGIGf+46ihSZLtp7japMysQ6UtMT8dZ3qlGr0zpsu4yUR6MyoG4qjKev95SbLK5UwRp2K6eup4XspLZPVoQAADjrv7BzJBOjsWZf9LsNQzpnAZkFg1u/rnE1JeTtn8YzOfBdGP+sxibM7RdmyN7kLAlC2pNiURDEsY45OzRFWejZ1amk1dzQXUWQuwJQZm8JwHXuCkbHDBmyn1FTGCRpB4CrJKByfPRcxRiY65dno5sB+onMIE5SBAOz4ST2w+96v49TSZDQ5p2ux/+SsGbUbTD9t9yNJa03mtgPTsQ3JsIVf0b3EypbC+RseGiTwl8dUg47OHPC3jNDIKZMF/obrc12aSZ6xZIKUZrtclwYT72J2kmdOOgww20z4jNvn9TDtA+eMcotcnbSHOg7qrajHtfZsAq0zNoGWSVNLODmWk4Ej6rx2nNfnMhmV5Z7z6XeajNRNNef5bpgCzVAibeOOiEr/JS81Q90XiCQ5XbRHFyMYRqzrjGx8up6ULhHWOoKujqxjo/7W6PacAWCVlSNMMSLNGSjGYRsJrVYUBx5zQvHm829rzAptdFXu9xzwl6tXfTEH1KazoiZLc3YOEgBwqOjKAbZPZpey1zQtQ3RVh31SfQkB4MzDNh2pJw0pwMEyuUrjojd4juQytDBzIIRyOmniaNUDLzkCmNJym592zDkai1e/F60b+wpID1z0noC2keOzoTPzktEjVVpovtOY+oc/FP3EUpa2zNfGA9+8o+cogCS5vOKOPOC0JPjrOSoEShi1J0C1+SXXiysBABt7yURVmzGaOiXyuBAAVuCK1Ic/mSf8FSVRgb6MM+tePIzt5PhRLSlPar43Uz0BXUMQX4xLSVskfOoBdgmedXRl88xG/6rIPazL1e8iEEU+CDim207Lel922GVpGzBvmWjWsA6ZAyUOiFNkLVhAKdhJ7SpXa0LGI8aWOAvQWFTO9JR88voV0lS17W0LBqwyztC+81CoqNp9wREmme5KQG0tAwUINp0Uo9nOc4IH2J1Je2KYnqeQS7mnXOq36zQd+evtEbpPymHAOIzz/URmyPrgQAx9MvyrmIaryt750k1/QqyQ1enD9B1f3h4rntu6o+AB+4sAACAASURBVEHKZX+fE35z4DUvHAeu6rVJ8+Yxgr+WQnnB6a3d/WMSCZtyJpD1oM5YIhBU71ckSuUUxC01lZ6Zie/kotxfxcCvALcyR2my8/pxe4y7MxnLU8SwAfo1IK/n2AHXki7PteTRwchgyz/B/WCSpUEO9FgW6kOj0NnPj/JydwBrzcITymkxV+rTbOU19Y3bwUpVHhV6oQDgkanoorUG8+NvuSMjRLNvBWu32delfFMAcDNtVgDW/P4XsPzBu6D3r3+CxkA/Hea0b7ENAToIpCAYRRGoeJ/dxEkEsE58/Vvp4Md/GrDm8UdgxUP3EaAzvHolfY33E3dsuxMBOgPP/Rv6/v2kfQ1B1jG7vxymHHkCtM8ykaZQgaGli2HuFWcTMEfAYfBMeuuRMPngo2DFzx6EpXffAUPPL7Ilqh1dMO24U2Hc3q+FeVeeB72P/Y7A0PDp3H4XuvNscN6zsPIXD8HaJ/5kgLZ4lhCoRMCxfbOtvC+Xfe9OeP7OL8EwHsgllMxJB74Dph51kn1nzaO/hvnXXgzDa1YlyyMg3T57K1j1i4dh1S9/BINLFiZZBkEsHP/E/d+a+L5C87j8oXthxcP3wcCcpy34juBj5zY70OHt2r/+kYBrfHAe2jaZTe3Ve9fQZ7UJ3dDz3tNh7MtfzWUy4jFsBxoNWPvk47Ds/m9B759+x2PE+e8aC0jrFgTkly4mwJ4BTSCQftze+8LE/Q8CBFh11Gkv3nV35cctH4UDnXbMydD9xkMtAIyA6fzPXUpgYIpnEDCdde5VVigMLF4Acz/xYRhathTq/Wujd5AmCCBKn7p22gOmn3QWYKpFedBRYc2jv4Hl3/8OYH8pCr2lBTq22I6cB/qf/Rf0Iw+bB8Ha8a89ACbufzABk/pBZ4cVP30QVv74fuh/5l/8VbVKYDnyHdbd9++/k2MAArEI0nZstR2B0nj4i/3Vz5KvfQGWP/htqPdhSuvACq/VYOZHPkFrfcWP74fVv/mZ5RGvkkoFxuz6Upj27pOhZdJkGiuWX/Pn3ydpDNUageZT3/1B6jfzTfz0P/c0LP/h3bDqfx8iABqfFgS2t98FYHjYAstEAnR62PWl0H3wO6Fjy+29ypD+vY/9AZZ+96uw9q9/YpJ1dkHntjtDrXsyOQIg/YmnKxXo2Hwb6Hnf6dC+zY4bFgBO0CD3o0LDwbwtW93INsrcLkjeFreblhuE6Ap5OkcpAFjRwJc9PNhsPSern2WI6tcataE+QAA4An/VVTYETIptlXsA4frrtZfxDn+c6iehctYGYptCKT3emY6qwbSTuoaGdF8DKFqZR803x3BFIHA4Jg3chrOph2/tb1MoMqfVlTGSbYjGROmPjaOoOafxnYlNZK5ET5soYKSu2DH5i8fRB2eAr4szTqcAMGOzzaF/ACNt6Q4ce20ZzRcfwEGVslWIMytnM0JHG5v9goSrpII2BrEyF8lOqjdgwqQe2G3v/bhasTWtze/AZX1GwCmbubADn826o8+ZPmRnGz7jcg0Ypnt9OPKXrl9CfRLv/M2K/C0hVny7jV9IrmZ1xosFkrZmifZGUqQZtXsk9eM7wyuWwdMnHZrce7vf9m6YdOgxI606/V6jAWv+8AtY/aufQN9f/0gOguw81aAsIhzxXiEnPnRwG/PifaB9i20zrj5pTmY0NZBSmf64xmYA4Kx9pqm+jbBw1m61Hqk4wp5uTK9t5NRR3RtJT8vyRJGmo9sOyxb1q2wfNiauyBBuo9pFAoBpjyUKhvkBlYZiKKzPx70djQ77WQmQiMV4c9GH7L6y4W+OYWMOIJQd1JtQ06lQSEZHmAkgQHosVGU8UYA/3Yo2DeRuXe6nLSXDU0qTD/6amnU5KRv0zXSDI37MQYZVYew0CUjrKw0IAhPgR3U7ENOPtTb9jtp1wC/RxtwJrA85lHpuNicekKZG4YI0XqYcLcXUD3ED7r4yo2z0r9sQ7ZjMOFKAvsyPBr483lT1io0igLJdbaMIAEudoVBiEISBZ8uPajcPDa3wDlyeLwXKqCUtEZtYBxsNGXLE4wc/Ot7ypAHHZc7M7Nl1gFVYg8POi6D0XFqAKgFfuS6dNcCXCEQbEUcKrJRxWEBZRbRyf30qh+AvFTGyi2mXSkEbyCo7JpeuVVPTliZCOKM1b4MTAEnXI/TWkkecHGwaWiO7/QMMWU8OfNYAl0QnUlphyj4pBlyGgRKyippTz1iJcL90OlvyLw+Aq6RskvkO4zIkBX4416a8TqFljc1gDMJLJFvVfKYsNM33bu36oLlapipNlYOgOJV8nNrL8q9JZWYFoYzdAKO1mqRnM3cee4xi5K9Er9q0aCyUPT6SsSaciGQMbBObvmakrKY0YHLQgBF3Mvepy9fNgohEDhPfk1ki/6RuKwftONyurnmPf48hPzkwceQSoNbtYma4PD/28IsBYFm//mGQigjHis2YvcwL5hBKA8i8BnX6NCPTzATpkaXks466F9DacxowvCw05Lujfakjo07tf/iZA4Az9ociQCXrNZb6TX3ryb3cN9NfpgHgPCk8gkYSrxTpPkWtRD30Jqvo7Y3n+9IAcOwv4gYhxFQ688qfPgiL7/iiB6AiWDv9/WcSIIPACQJJK3/+A1sPRp1O3O9AmHzoe6A2zoFhax75JSy85RoGqETmtrTAxDceCt0HvA1qY8ZRlN+Cz1/uAC4DPk78n0NgyjuOt5HFGOmA0a9r//44LP/Bd6MDL4oy7J4MK370PYqWDZ/Jb38PTDrkKOh99DcEOC773jctiC1la2PHQcvUGdRfBI1ap/QQ4I2gUQggIlA28Q0HcR9VBChFuj76awKQ+5/6Z7QuuwkAPtGs9AoMPr+IohRX/eZnBHKFyiOCvwi2Y8R0a88MOkgbmPOMBVP1OBGgnX3J5ykSQz/4/pLbb4DlD93DkbfmQcB+2ntOhs6ddqd2V//+F7DkqzdYAE7XgUB/5857wJQj3gutPTPpqyIAGKNfsV1MHW3nv1aDnuPPoKhlpPHw6lWw8uffh+e/9WWORKb5b4HOHXeFnmNPdemmMZJ86WICwTEyNYzOxfdCABiB3zV/wAj2R2HlLx+O5lADwKS7D/RTJGt9zRpY/JXPUTSqfvAgc/KhR0OtC++ErhDw2zZrcy/aZeX/PgRLvnYjA/XmMBTByqnvOhFap02nSOhFN18NfU85pweMOEe+mPS2o7y6Fn/ps7Dipw9AfY2J7qlUKOIeD3XbZswigLb/6X/Coi9fC5iy0fLxuAkw4fVvhSmHH+fp6Bits+ax38HKh++LHQkqFWifvTXNfaNvLYHV+BMjpjFyOXw6t9sFWqdvQtHhCN63zdyMo9QXzE2WH7Pn3jDz9AsJQA9lMPLH4tuuhzV/+p2dI3QEmP7Bj0HH1gjM1gkYxjK6L0j7GR/8ODmnyIOA+MIbjDxBPaqlFSYe8DaY+D8sb4ZXLYc1yJffuJlkGa6Z6R84h/jxBXlCgz/oRARgNdvJdd0wm20vUd63H1lyhA93M0OZVfsTv5fSM7waMkv57ZbRV2IC+mcFrsZvfoEjgGXOBOwl+1rAXw+5Kjc54dlE2SnhMy0UbOIw5SsD2VRU+r7KSEQmhSG/6I8yHLERyvaNZrsA0NZfyzjoXmVNZOEbq8vEd+XqPnkRwKYP9r5glRWNzwBcZLUR5X6mH2NzyHlB3ti5/24m9Zzi75OmTINOugcXQWAGaoeGpH2xnYw3r81A54RHlLlJlpOceYmjbL0Bs7fdBbbY7kVsv9YYQLZ3AdOE2pm2exgDwI4vmDbmsMsGNjSgVq3BkHEO5LTdGLmN11VQPmmavfYOA/6WY/8kWRPHzclynkNGoZXUDPduHGUxq878y86IdFns3dTjTofx+71l1DqKesiyu2+HFd+/ixwK7YOAb89MGLv360gX6PvbY9D3r78R72AWmTEvfy2Mf92bCRR2zzpMfskRRZhFhsBL9STJXxnbU8nurHOxXHm9zrX/X65g/fPaOlFvA/FVnraTXANmUBs59daJ9PHLozdaAwAXJHwxQEaADSnXLO6iPsTHiUyfW8UKni2nDQ31svxqlVZNkQRYFjIRkSshLW0fVQfc3XpuAAQK2TYl1Qx3NmwrGjMjiUpdMWm0A683BzpzQ2lBSnG5KgrMpb2x7xjAie77tZGCWcvKC6P2IFy6C1jNqgUlDR2d92MMuRaxJ1GEDv65DQdaprbeMO7UpTEWSsn8prhYz7FrN8GbIcCrIyLFqzD0xArAWqFy0mYI+E/zvF4rYogJJTRAxGvMfhNziYC/Ov0zljJjMbqxi2oLPdBUH7URFfG4GrcYOuEaZeBER/G7lKxWJzfRj2y4iNdoWv1yfMIoebTO2Loza8dPaazFhYAw8pmrx3mtigNyCCDIWLOkeXjYKHOVCbabRWs9rlXFjv6mh2ZuBaCywJKxb3RfJepPyxGee47g1PfmkgOGuZMub/O1XQt4xPKjscf8eWEZqUw1K0l15LTMmifWPSKLw41Z8R6v+ICoGPkW8I4kaUJmCyhq+cqnRHJ3NPf+OjnoOMrA3g48tCC9nJ27qEvZ8rQhH+5VkgJaIoDxjtlwPmTc+r5Z5zykDkWUF7Ve43bXoQ6xUS/pzDgDl4n+FVDULG3xtqcDimBdJkjvLx0NRmvHFbst+ZtkMiLcrHkNtNqZyNjzbaYIK7CNQ0oq2iAA08VHzjqrKGcIj3+NcwJJJQVMIynlMCeFlXN5cehSq9pk1dBrWg6A9Hhp/5CoX3UnF7/np0PT+5Ws0XIAsKz6UhJDkWUkKnyzbXBz3JJrj2uJ63LlvJ0gS8SX+jxb/9HfZIzLnOJ53+plEFaeR54iRazUaEZeqDQAnFbPkw1jZNycS8+kFLH6mf3pWwgckgeBsefOO5lSw8qDIOiMUz4OY1+yD/ECRi8+d/HpfBCkHqxns098Hiod5t63oUFY8o1bKPWuV27WFrDpeVdzKmh5cK0PDsAz57wf+p9BcNU9GO1IB5KJ6GAshRGL3W86jDm3UYfnzvsggcnhg/VMevtx0H3AoRxBWa/DsvvvJNA7fDBCFseMqau9B9954Nuw5I4vAALX+hEAGD+z66ZRh5W/eJiAQYmS1u+0bTobpr//LOjYclt6C1NLL7jxUwwYBw9GY08/4UzvUwTO519zUdQXjDydfuJHrf2G4B/2AaON9TP57ccCRi4DRsDiP2N3RY2rDzBF9YLrL41oPPH1B0LP+z7i2YwYxYLjwX7ap1KB8a98PUw/6Rw/khXBwN/+HOZ9+tyo+RAANpNNQC5GjyOYqR8HALvNCpc1AplzLjyVUgd75c0dwAhOpsBv5MlnP3aiR2cEiRHIxIhx4r36MCy//05YdNvnPV5FMHXzK24mUBz7gFG/C264wiuDUd7oiNG160ud+G00CNxecM1FXl8RaJ1+4lkw7hWvUzRlMGjRrdfB8vu/lZw+vOcYI2Jbp86gvq744T2w5Js3e44Deo66dtwNek74CLROmc5je+g+eP7rN0VOGHgP4fQPngPjXvwKr93hvrWw5PYbYfn37/KcH9CxAteKjWKu1+GZs9/nRU9jRZgtgCKXW9sIHF5yx02w7L5v2LrwALrnxLOga+c9XLv1Oiz5xhdh6V1fHTkAHBlJeash57twjwm2/9QW1PTW0/QLIxxL4jWrAyhDJctxJIoCduZZxqlNUT9DTYXLN6eN+MTz/groqgFgG01qHQcz7OZcA9aNz2+3/IQ6G3Jk72inbpJfgdM1q+g8NrGTimZFf58CgfW1PRZxVpG2XhYyU1mk/alIa/2d58BsBqSz+Ig9qp3Ao7MPfWJZ58jYOCeJMoAsEK+dln2xTFSsVtm+gAa0tLbC5J4ZdC8w2Z34PUbQYLVoH4v2YABbAoAxcthGAHP95Exs0kPL/O22174wcQrK9wbUEACmFM/aeZevwqFGxb4yjGDvYzaVyZxTmmh7PzG3Xa8P0z9KvU/nIFUY09UFLS2cmYLfbYZbFM1KmC5ZAGDJJTeyjm3gt5bdcwcsvSPWTfFajanvPR3GvPRVo9IjdCJcdtdXYPldt0eZQbr22AumHncaZQBCYBgzzDz/9S/C2sf/wHPf2gboADbp8PeS05h+hlcuhcF5c6A2aQo5nKEuSFdltHdCy2S8kmSGzejS9ECCM9hMp4Ey0cIBn46QbZsegn5htFSOderERvVyahZGRWManVEGulxUaYLvRqfh/FqyROcLwdMbYrzZbazfEVsAOHef04ecTlszfbYnt9YxnPb/YET2tQQQZsuGp14qptQ78/YkjnvJ8rKiWdiu6AxYhbxJiqGkTjaRszq1MI8nAA6sF5ra8FWd3C5H1rnuuDuUBfQkuhvN1L5jVA/bP9FzskBENxP8pq0Pb+uIFRi2c8K+SeQovyBzSL237Qa0zgEQU5uCta8kRQ+ltFG84uujfvRvAL56y8LQWLNP9HsSYHC9FEUvxS9EkRJRwjatrKnW8+wT4FzNlZDVAuD4XQiimPkzeq678zihKdgI2QDI0IASqvfmShUGeTR/2A4ZXhAW1msl6CPbVonUtDTZgRQQEDMEOLCsGnckYjwnAeZb4s+geplDu7YSNLKAupItUpHv5sFgibEdeTXrPzSDyxLRKdwrnGpIG6OChIayUQNbXnsioWSN6HTO1mHBT+HqxE4QKRo4OBCNJILWIFGF9oqiZ5Z8d7Kcf7NzEuwHAgyzb4W7n1zo7NVvBYd2FHCSPFI6hb+Cep3M9zdVdj5QPBWm4g8NQbVObKSsWtdOluD8cz9p/SZksYzCAsCpdV3FCFuO5qxJxLZjSLPv+ncLS1N6LxZHELtm1ZwIb1O2ZDKomX+H68GdxTadsXPcoUjyGt/jm3rCZSPt83wYb3gVkewYx9XmwOUwS4DLNuClYw/TguuxKtpZ+qv5k6JuXSovey0LzX3llhODCGSPHIonsV6MmLZAdEA0cVIRUFvkk5VHdn8xHu6Kdy0Qr3ialo+KDpeor2jdVCpw0HvOEBGSnMv0h4WSI3Jd0vWUedtvt/gNHdHj1n0oAZpTrrnV/La5xox69cfRXmK+NPKweIRNTE+TRbOo0myfmgGAxbEir6t4cLPw5qthxY8foIg7edo33xpmf+oW71WMil1w7cV0J6l+MMXyjJPPpag7TOmKoBvdD+YWPcz8yCUGJJaFVifwZ9Et13h1tUyYBLMvv4mijvWDB1FzPvFh6MXDJY/RKzD2JXin6q72fltJJYtRtJi6GKMW+WnAvE9/HFb95qdRHRidjKmdKdWveXBu5lx8WjReBPdmnnYh3b3qPw3ASOqFt1wb3c2mAWDH8RXAaGkEQfF+V29YtRrMOv9a6NzhRd7neDdxCjDu2GJbmH3FzbYsgnKYYhojZ8Po4k0+ehmMCQC5Zfd+nQA5SfGNFbVtujlsftVX7PIsWqv47vIHvgWLv/p5rx7ki9lXfBHaZ3EqYNfJBvPAV66zUcD0XaUKm138ObrfVj9rn/wLPPux9wc0jyOApQDeEY2pvzE6VD9hCmhZm/W1a2HORUUAsJs94qiBfphz+VnQ+9jvvTaQ92ZfeoPHT5hafcH1n/TWBoL8sy/7AlQ6OukQ9KlTjrSpt6VCvP92kzMvgUpHlxcsiU4RT510GL3njW+nPWDGqecTyMn05B9Lv3MbAaXhg/fiTv/A2dCJ0WHmaQz0kVMIRlGHD0b09Jx0FozZaXcrlRtDwzDvirMoNbR+cD3huppknDCIZgB0zziuLR21j/2d8aHzfdAWAJZ8/Yuw9Dtf8erFFNqYJr3rRS+B4bW9MOf8k73ocDwIn3bcaXTfr2eroSPJGe+B4TWrRxYB7FTkiC5NfRApCubtrM+bqnzDF473N7X3Sne0E6LwWbiva7skUy/I1Qjc4FObbpAZI+dUza0FYdoMsn7zpk+a671cFKq1BUmPVECprqMkIuUNo+Q7Xpcz3pF6Ncvx2QV7QOszA20HWBvXOK27cuV1P7bbXHnRy7Oiav1zndixPTk12klUnOdVQTYX1OiNQ67Ylopt/YMR0fvrJlpYlq7SPzXATcPUYzVNupaZP+SanraODuiePAUGBob4TvdKFfAOX0z7jP/Emd6dnfDZYh718btdX74vTJw8nXrL9wlzx123uUc8NybmWiKizRixH1KGooMV+IxXKg0NDRKwzNmsqtCCIGBXZzQ9TbCxfTdS7zPWYwQAW1mz4eXi+mpx6Z1fgmXBnoht4dUe0048Czp33G1Umu798+9hIToRmms8pNLaxEkw46zLPQdRyibzyx/B4i9dbbOXYFaXsfvsB9OOP8MDdPFqmIWfvRjqvb3mGosWqNKVGhXSnXs++DEYQ06lQM6fg4sXAAwNQcu0GWRn4PUaeY89F4rkffCWdmxJGWOJbWxUCNtEJWG3ykvZJhr5jyu6kVMh57jCbjmqTNFohAeKyuVN42jU8R/HJvHOs96HUDnl8NdwLsfEQxOoD/2tpFKFtbYjXmARECrl4+hf+43qghjvfAzNlXl3g+q+ZvTdFsE+mTIhU2mlhoS3Ben8ezt1JCzVm1oVpkGPkqo+RwFeFhLRKPWJ3uVgZj/9ru5fFlf4ABYTLl/R8qnKyrJLK+0inF1KbKnPA7asp1/cs5CzqH4C+1wEsH7L66/QORhENCZzAJ4yEgz7cBMq3aj9PNh0uQ5HN50q1h+zr5BbhU+D4rIewlAvhamzYu/AlHAtWmVZAX4+D8pIFL8IIEu8r7RtSc1MzMR6vs34E64jQxcGdXTdMu4gDarQUU9OIv0oNW2Y3fJSVuRdsKaIVgJWCngZMJj9M0+maWsRy+k+GxoZEjlHCJmokMWVzONDbBcJGXny6vEYhkH6xpHGkTA0cjAd+czdV4MwY0cfXMPOFn3EUiJfiXPKgr+e3EsfRaRkn+POhNQy/Mn8YDyIFdhvz1Sk0x4ArRg75aUmsjcQFspsVB1ynu98Pa4Bg4MuO0VdauGGvXTWqi/aaSS1w+r9SEDXlGznKG1OAS1AsMgpDaR7UcTh2lF3ezkZ7iQmp+LXhz8VqNcbMIwHDXh4YL3b3Xix/w5wFP9sNwIrE9WWyZ8Rka0Th42AFwcRe64j2TIMQJ+x5jVgSodBev4sH/iMIP1gLpLEzKrv6h4xmXcLKsoYsD+mWi4TJx1243VEcHt/DGZb+UjVKceBYIlzTyW6XkB0I3/QSyCEKoVPVR/d/JgNCFNAGwA4ej/FmPazFHcnBKX5KKWTlKnBCbPczijKBLyooyK0vCxjqaiI7qzWIzmcKugpKeGoZVXnUEMLjWIyNFWiJBlK1znaADCmpF1w3aWUolY/3W85HKYd/QHvM0wFt/CWq2Hlz1waaCyAd/pucd0dlLYZAZ2FX7wKVv70+/ZdBMM2u/RG/z6weh1WPHQPldVPtb0TNr/6NkrDrB8EF+deegalstUPAsabnncV3Y1aX7uG0sniHb7Ilhgl2LXLi71I0nmfOZ9BUfVglCICWggkh2sU704NQWq842HmqRcwuGQfnmmkDdLIpu813/spoN1bmDZ6wQ0IAC/2+oRg6eZXfjnyyMMoi7mfPjdKU1ztGgNb33wvHY7hg2lu51x2Bqz9258j3pr96S9Bx2x9h3GF7nNd9KVriYb2qVZh61vug+qYsaWi5xB4n3fV+RFIj3Oz2cXX0R3A4YPzufDzl0epiTFydpOzLveKY2TuM2cfH9WRjAAGgMFF8wHnO4roDe4Axgpx9ooAYLy7ONTSkN/mX3MBDK/ie67lwTTh6HwgD9W/ZhUsvv0LFOWL/IypvSe95QhKk4gRr8sf/A7zWnCCjfdcYyppC0woobLgc5eS04F+MHp+2glnwNgA5MdoewT5vQcjrvfZjwBgPKzV/X3+m1+ie62DF2DsS18J008516ZpF7FP6/kLn/arr9Wg+4DDYOrR7v5r7P7CL1wJK354t1e2Y6vtCZRFxwP9rPrFQxTJrh+MLsK05N1vOYLW2lMfOtLLTID6EEb/Tj7sPdC5ve9EgZHCy+79BkUIj9ntpRE/RR9kbR1lhHtW7eltikvnfVfc2w1eQvbo0NnX64ixN9zQ/E3XNxfLaC4lNIOs+fHOJ1Jt+S9aGyWDsnciAKyc4e2VUwrwzjh2idZ61uR5PWoCPbPvBe9kj8lEtRrdVoxILM+OxRLUIKClsv6a6BeOU/R7+p3OTYxdlNCn9TVSdokk6Gvll5wHKefa6FAiBQ6ZqN4iDmTAmqNf7VikY+G5ku6UAZ19fhe6Ottl4uRpUG2pwfAwnh3WqBm8C5iBVbHd3OW20l/KuKwJpOyZV7/pHSaQRdmAZleh+GNl/vOcGGCZxuPG6tJkm8YoAcswpZSmPcpE/rbUWmAMpbeOn6I1lXpH2765Qk6DekHBdRHZG1yw5jS49Bs3w7LvfjUqUZs4GTY5/2ponb7pune30YAFV55LVyfoB3WV8fsfBFOOOsmk93bf4l6MdxPrVNFYvudDF1hAF0vX+3ph9S8eghXf/y4MqKtCpKZp7z8TOnfZEwaeexpWPPAtGF6+jDIU1VevoiLt2+wIE95wEIzZYy/PyW7dB53NMC8k76xHE3XUSbZhKnwhZ6PECEt0r0QRakjvRWXfKdHDpor83+G/9U/BysmH8x3AviKvFCUNnkY7odJKFJCSPQHFAHBq4+Tj4sSTAHmS9ojqm5DU9VG9YaN1fTbmWyHUkwEAR3205fwU0FiTH/nKHm5keJtIZJoSA8ja6fGiiVV/zD2/tv0CUNyOPagPP+d+OcajdC1yIE/3WHK7Pmu6A2TuK39L8+YRRcBldfivhxH8npVSN+KEEnzAHeLOWH4yjgXh6xJBrXnRRmPZxv07QEUf1XaF9VpMRfWaeoRGrCf7HORxoVbUNRBmOinpPaV7nGYna+FYx1mbusdz9FDzJul+LN0kXbBeyqajAoYQf3hgnRss0ckabPK5mxfhK2vE6SEEfR+EqAAAIABJREFU95am0iyVWQNOjDGBNC9rEafJp+/StHyRAB5x2FXl+RredSvvSgS+N+WhvBemMrzrxlYQhxZGgBsya95kDM5xWFK+JmVeum2P1UrWa+c6MIK4a4keabDc2XNWIHnwmwEZvSHYPwJCC2AujhMZADDLPf9eYw26ahkgoKJ8L+CqXZ+BrNO0COWbgLMIANO9rkgH0xivEz8KXM8FUdG8IzIGPaHD6HT8DsFl5k+mPR1yWOCQZb7cq4S8JGPSKcfDvss0yqFTGG3P6yWIOlCgur2f2cjH8HCF5sQsWtl13LJxm5WVJyKrDI9RWbXO9PqM7ySXfU/LK+MEYGjjza9asO6eaXcwlb+KGch2jhGunZjGyhnHpCZnXjUtCH1CZwURv+z1QH+NLAJYdoewZ/K3v95Sam2h/KGqypUSgaDbiXUJ9W2qQ5HgyEoK6QpyNXmjyxPwbnzJUXrKQBadR/552RlqZgZGGwBe9asfw4LPXRalCZ527Ieg+41v8waPnvmL8H7SnzzgE6Vaha1uvMukbW7QPcJ4ty3eLYtA5KS3HQ1jX8ze/PIMLVsMS75yPaVA1g+CyJt/5ja6Q0w/WQAwRipvcsal3j1jdPiE8q+1LZq8FADMEY1nU9SENxcVgDW/+1+Ye8U5UT0zPvgxGP+qN0SOqyt/9kNYeMtnSgDA3NKaR3+VBIDH7b0vRRmHz9Cy5wnYxbTd3nJqa4Otv3gvpRLGBwHJOZd+JAI/8bstrv0aYNSneyoEXC+65erojuEtb/gWRWP7PJrmWLxD+ekzj40iWMe+7FUw4+SPO8BQtYyOBxipHKX2xvHc8j3vndEHgP1dbSQAMKZJXorpEYP7cnuO/whg2utQeg09v5juvcaoFuS7tpmzoNLeQRvufHRO+NVPojnHSNcJrz3AfO7rJQwaXx2tx6lHngCTDjzCsxmyAOApb38PTD70GH+9AcCKh+6FhTd+Kqp74hsOhmnv+VB0MoVRPXMu+YhfvlIhOvS878P2c9R3/n38IVHKeXTWwNTkGMWkH7wre95V5wV0qUD3gUfA1He+n5wWnj7taMC7n31hUoW2nk1gzB4vh/Gv+h9ARxR03kBHBXSkQKAZI4ULnzwBXbTPpSpP1Ve0gY+kncKBjUYBt0Pn6gOetJE/mtn5wr4W7K559CqKClNN2Wpy6vvWzZc7x0ujA0s0J1WVdIjXjZSbXK9UE2CrG4OrIXpdHEWN3cNO7A2K8LS2gLpWis7vjA0kI+FXyo0lfCcFAONnzsYxjpgmm5LYVNq2cGGwQR+0E2mGHa+EUySz81YJ34cbaqhORkdcasckZyRSwndcnTJjJt8FjKAqpZDCjFAYCQxQxSsqcLAqSxql3BU7OmKtBkyYNA12f8Xrjf3ibCA6gyEH30DNxiheZgELGoszrrNXzdon4H4I6sNDdPUVkqSjvQM6OuPIX3/em5c/BcewXGEOCzbHneX7F5JPurEuEi6z9UYDVjz4bdKfo8FWq7Dll+4HCDLZlB+JK1lftRKePvFt0Bge8l7HKykw9XPXbi9PVjv3/A9C35N/8b7De4KnnXAmVNq0Tt6AxehQ+tC9kdxo32o70t8Hnv4nNIaGIv0KK0dbYeJbj4SJeG2L0aFQYNTX9lL7jb4+qE2aDO2bbcnfj/QxTLO+eGek3frvfm8jnw0n1v1pyuh20WjW81HFfxErFVF63UlROeWI1yRa4SmkLxRo5jWHX8pMy04nHl2moF9xrMna11XFeC9s2GbmxtQE8Md98VONumbNeEVD0/1R6ZC5irA3bpT+gUxYzv3tRdma+kipJJ00OL4QsinyabraVNXS56TW4d8VjJGB2Ixry1DHekxyZawoxABwcsQBkoXv0j8zHOEoSRNapBxRFFfGZqZZz0V3C92y54OUdI/XWF/1AlUFFNeZr81i8PhZpyyVfgpIaxePoaMCgMNeCo0k8lCvMa+sVdz9jjlDVgERtpLEyrHGk/FklXXh8bwYMwIsOP7Q98WqZR/MFc+QnadIhihDRH9numudDNT8ixGl2Zxpl3AmKGIumR/jlJpqj4qY9r2oUOFnNTnCF/jTgmLawNEAp/YETqW9lgEqZqP4RA9U5caTw8yS16m9YoRls7alcI5EhqSalgFQXe4/K3fsSrUsLBLEpeO1U2De9/ktkKNeJ9QIFA0skJnIOCH7B3sNazDUeB8Hk0FyU99NFBjzund2n6V63fikyxIBTKmWTSpofMdFmJt05QngXeZEwF/CFMkL2oHA2I6AzJIlQU8Lk9dEoxrvd+k/3puUkDJOAqn1wuCtKm2iKuVOamEDGRs7Sbi9yLsHS1Wj2UdXL3cXc30BF8peh2tQRZ9zky4tdci7XgIzb43yfDj5pPZ74bEUoXS/9F6JTiTKkcoWSy0+6XMi04Trv/Ctfwgkd69rADhvPjPXsvdFWIPf6YwhmBqy3m22V3E0tuMky93+cHIEWzH8y1VlxIBnkC12/0+2EwmLcrOQVSprmDKC9Htmz2mi6VEFgBsNWHr312BxGBUIABP2fRN0brOj17OBBXMoshdTQYfPZpfcAJ3b7uQOpGzqQFzdmLaQx4qpoTHt74qH72XQORAizQLAHdvsCDNPvyiKGM4iaQoARjC056RzopTD2OXVj/wK5l720ai6GADmIhwBXAQAO+bjCOAroghgpD/d0xvsBJjuF0E2jNzWDx6saQAYI7HnXnYm9D7xx3iuLvosdO6wq/q8YlIxf86L3ECwbJs7HqY0lHk7v1S05pFfEzgdPgQYvvuDSUAenQVwTlL3Mm9+1a1e2ugXDADeZU+YiSmVx5uUymaACPrO/+wnoohy/HrTsy+HMXvw/b8pCebRCPf/fkw/fTr0/cM/OKW6zr0SxuD9v/ZxEnHNI7+BuQma453QeKcvzp3IpiQAXK3CtKNOgu43v13Vzst45U8egAXXX+bzGUb0vuUdlNbZMoVpANNFz7nwQ/70EwD8VgMAc8HBpUvg3yccEvEJRoqPf/UbAKPZ5UEHEpQ5/c/+KyqPa2Ta8R+h9OEInq955FfpZW+cQcbusRdMfsf7oG3GrHS5vE/ztsp84R/Vqm28PLCi+U6+EG8klK08rjcGRfM7Xzi2mOjRJ3nzMhIQWLoQ1PvtWxgAJi3XOsAnGEbponFfyzGRV6oJsNXpuvxb+KrlSWUv2Ww5JluRHD6ILq+dVT3SNNEv7ovRo8k5VjnSqmhWa3P5UsqeVYiNEWZJEDvLvmbP/nK0T9P/cjPiiBmW951oZVG46Nus+jEF9MSp06GvbwBgeNBc5cXXB1UrnBKaUkObjE8MupJF5jBw5ayKXwkAzHUYRjQdqNT4HmEGsl2vxPain/iKSW3HfMGRvpTJqsHRv5geGu8Wbm/LB38tr5QmcCzXCo+jMupehyZzhSuSJ5p/9UazllaRJF/5o/vg+duu965QkHc2vfh6aNt6e6s7jrTttX/+A8y7NHDoAqCsOlPf92FoCZw0sX3crxd94VOwJrhmpWObnaDn1AsAr27Qz+Kbr2IAOHwqFcCMIHjPMKZ77v/3kxSJjI5z3lOpwPQPX0z6LIK+eP8wOq5V29oJOEa9Cvm2dcYm0H3QO2HsXq9N6qFF9I4i/Qtf2LAF0K7qffRXMLxyBTVcHTMGahMmER0Q/Ea7qn3bnb1sSBu2h820lq1T+LWsr9XcTF/XsWwwhP8DI1pHgqzv19c/hSunHPFazyfMbQ4uqtPowdmjTRw8J4WQPmzXESpUs7pjN4iYTG4KJcFfndZZ90nqtK3mAKf2sBu7mbObu37GIDY5wZn5pASN9mCcfzE6DYGyMu34DSuTEhEXrkC/bF7fhL72AF4RVY8vOJ+3ADD3DxU7YQNXAfGMum+TwAYBzuWgnVwAGSDLejSfCQCcp6hQPQYoZp/C/CAhqd+O14C/XpcSoJinMNnJ4YFRXRa8F2DIjVBHkWFZ48RoON6B5HIQ7/gyOE4z7YbpzGXINkWrNpjUwIQ+xFMVdTet8ZpMbWMc/WvWJvFglcHyhJewgCiGHMEUG5PTIPqWA8Rj05TWdCYTweuUS9Usw+KxGBBYQLtCbVufBXE0pwWApdeBl6wHRAVOEjRemRtk8ZxobxEfOk20atLRTI3bJXlVJDWAjz7ptDQt8hq2y9fMSZk9LJDvSZtZGataQjBY6q9ioWdWxDsbwpoyfsSrXTyq75Kel1Na61XEhVKRoyEjMz8Fqc1NG5Kimfky8JqWVFe6ZZKHfgRMLDn5ExstnwEA63t/xQHDkii6dzY4LFDgo9CADWEH6Op1pNlByySZEy/NtFd3kn0N7WWdJi5ysOtJ7Z6SzivgOz03qQhxyVYhDgV+9LJGeQ0/YFSAP2C33xpe8JaH3ePcIZCO7E3JUPHnQphcH1xlzR/LCNa9+IAue7+0fbP6gettvGe5+RYnBkl1rvWGg1UK6LRoiNdWXC7sszqoSVTql069W4IGUb1ZALBIA82vCcvGCdQyM2Ar81st6ne00YgW40+kJw/Ts9LMp7FZEQPRWXNaNCL9XjMAcOG2Xa/D4q/eAEvv/XrUNTpgDJ0fUgSpVKE2bjxsdvH1JgpXzdZwnaLtMDJv7ZNPwOrf/BTWPvk4Hei09syEaksr4L2u+nEAMEYBunXhIoD9u1ZHDQD+wDnQua25c9Y0iz9eSAC458SPWmBBaFQWAEYFavFt18PS730TPZM8Gk95+7Ec8WkYBIH4JV+7EZY98G1PQcQUwjM/ygBgvjzh6lf85H6KJg8fTGGM6XolPbX+fnjlcph35cfTQDXeA6zS976wAPAFUKMU0O5BkB3B6xTwOOuCa6Brpz1MYV86eH+ZP4ZXr4I5F58aRXYj5Te75HrHm14PGrD2H0/As+fE9yJjBPmMU86ltM7SXiYAfPQHoPtNCABzSdFLMgHgA98BU95hAGA1mGwAGCOA5SC5AX1P/wOeOeO4hDjEDFAIcBRL3kpbB3S/6TCYctgx1F90pFiIjhTLns99Gekx/jVvBORJjMBGJ4eyTyhPPXW6qJIE4Ojr5EUVbGzfhztePGn52kIsVcqPMN5t9bup9RXVrWS8fJeqNY8Vpfxdt1xhq7f2TrBO9bqy7WjHZVIu88eV7GfJd2z79EvsEJsLAFOWG5MCWOiGTrPatvPORcqPRcak0wrjdoV/68haPv9yWazkkifqjnJYF0diHqY2+s3vyhZNZsSyRFaysAxj5oDG3jrHcah+pWZ82iazYHC4AsNDA9CoD/O4TWQtr6kq1PAeVLG0zJwQEIzEk0or5gy00YDZ2+4CW++wm6ErO78T6KvONsTel3Vbb9RNVDHTXqKd8XOiL4K+w0NQbwzT31hne3sHdOJd9SVk+LrIP553f2KkPuSVJpZFmdltukzKbm26kpwXBuc9C8+d9V5yftIPZoCZcswpMBaz09jz/xKTkWhr2d1fg6Vfvyn6ZuIBh8Gkw49Lpl4eXr4UFt/06Ugnwn5t/oW7Ih1w4TUXwupf/zRoowKdO+8OU489FVqnb0I8iutgxX13wvPYn2ByMYtH26wt6FoU1MkQ9MRsRWgz6Af3/u5DjoLug9+VxhxQ5Azymqt2JKLXo0j/0ZzRdaur9w+/AEwLPjDvWRsQoMc/5mWvginHnlYu48m6dWUU3i63D45CQxtHFSWGW6LIiMaiJcP6amNEHRv1lzbc6GwEcErsuoPp4NuwcAoApl2X93dRfDwB5xGNB0zlyoC/vINHZE8dHaIHWgjwcDn+3ym4SQqwQuN1nA/Ys0wKW1ZF7trXdQQqa4i2JwKw2ugyc08wHVVjUILfW65Sp35W9eV56tpiysiL+qzmTPqD/UMVK4xQpo07Sp1tPAcFoDOgowMUTfcVXT16WlDXn2LFJfxFoD0pFwI1wwpsN7q+KOgSeUbTQIzqolZTNPF6o40IMjokgjsGLnV7ck4pdBXlUEeyihOj0o09Pg0VSgFfyRAxUe6pe6+FlynKXhQEG/HsOExHqNv+GcVexhItPhsVKXztZlRkgGZRAd9Syq9WtlPyg+hjJgh/6PtL850gDNsY3hFwsqgP2vAw2IwHMTpDzkkKX2Y4GWKNwyByMjYwxLTJkHMKBHa8qiVbwa6UcHRIvhGCv57Q1BwayG4zIPxh6ePsWguUSw2poy3HQcFd5sn90UDlFDmp5ll5GkdgnQbLFYAd9kXG4KVNNowZzo7sYSKu+V0HBEd7FMkwB5KHvOjxttr3kgZpGLms59gznsMDB7OeDMBJEecqCtbbWhTt9ewnwWIjtbzIX7V5Og43fGuIw6TVacdUlH/GoYg+IJF1zUA3M2y0X4szi92GXRuyt4T7vp1TGzEocsg5H+l3eL/072Z3uoABZM16kgMNySOHeyWl5DYCI5YCarUGulCqrC/rrFQ1YtjJjQNHdAewd46TFCNZKm3uuApEWPbJDbcWrZGgMf1n3L+yMb+6k3nHyInBJIiSe9BXSI/iAt6unDUpqWpK6Nvha80AwKFTWVgXHuBh+tjl3/9u1LtxL38NdFAUQf6Dhyptm8yGMbu+hMAU4Q+8r2vN738Ja/70W+j7++OU7rXa0QWdO+0GY1+yD0U0rv7DL2FRdAewpIDu8fyVCAC+7AzofawIAA72z6D7mRHACABvZwBg9Q6Ce6MZAUzbja4/4w5gjG7sef9HbWGRJqUBYIy0XDgX5l5+NvQHd6xh6tsZJ58LHVtsQ9FEvX/+PSy86SoYmP+c7Rmmfe45/sN0x1r4ZGhksOz+b8GiL10TlZ988FEw+e3HEvAfPgh8zrvyXOh9/JHou03PvYr5yjzlAGAnh/PvAL7SKrzCMZkpoCkCOAaAh3tXwbxPpfs+6/yroWvnPU3PleyUwQRyAoHwORedGt3FjQww+5M3QsdWOyQXYv/T/4Cnzzg2+m7si/eGmR/+BICieRYAPPXoD8CkNx3m1YF7WyEAHLSaDwC7FNC9f38cnjvX3Qks1bTN3AzGvvzVUO1M3xtJ5YxOiWB81y572sh/PPhd8aPvwdK7vprMUOB1tVqFrh12pTsMO7bcrkjEed9rkd0UyBApqU01u1EVLsoDgp312Du1JyrwM3twzWymfi1JXb5ZKip7OO/Vu7/0KRpvtPNEQJ9zciRt3BgBrI6av0sylU/f8nSSkgT+yaPOrZhurp/4N5+jUZoi94p2EhedWhFJ6mmG5GRb4G2z4kwbGRhMJxIDJhW0EQkWyJR5Fx7V5LSgsbV3/LTLUV8DR+DcsRSAuoas7iglKs9GXFt7O3RPnQFr+4egUe+n6FrmDXdpHtmSlRaoVlvs+VoNHVlsnUgcTuFMZ2gNgN322g+mTJsBAuqKLHVRvvrojwnPZ18M9PLDthfzxzAMU9pnBNmwrSp0dXZBB15BYeatyAFxXdeoO6Ph3q1rfc3walHZfC206O1y38+94BTo+/ufg8IVmHL0STDhDYcYB86S1mB9GBbfcg3dxzv9jEsoC8eSm68GjDQOH4z+Hb/vm5OdRGfPBVecA6iXhM9mn73Dy9SDjocLPvUxWPuXR72itbHjoedD50HnzuJAx1/jHv/sKe+g602ip1qDsS99JYx71f42BfSq//1hdBULLsDpp18EY178Cq+KJbdeR9dCoF5R7RpL6wd1skZ/P9ksE/Y/BCrt7Y7P7NtO3yw3a+unVH3NKuj7599gxfe+AWsTuvTENx8O3Yces37vSx7VoZXf00a12dGurCx7lBhuiSJN9z7/vKbp6jbyF9YHBeMhEwCcJXblDro0peJQuKgePYbAQ9+WJVBUdmHnNSdtZm4JOYeeVnFU8K1SBxNUSB6Z2sMPt3lnb1DyDf2kw3aH9toz7yAFsRz24it8QKvv2OU6pD42Jn2mEDDWklalL07NmVZCnJdi+hhV2hU9DdUqvJ84BNN5uFyz3Owhbcs9xwg4YgmK/pVOKA+lSBlKaGM88vAE19wJwo3rGHI7fAHs5G07T4p9ZX60/BNANnkwGfTP6JmkvDJQ7gBlww7U85oJqo+4KIg6JKVZT7V+gS0xx5um82L4CE/oO3h57BqIUNxh6hMedOtO0v/wJ5LqNVNRFgDYmydnfssQ3N3XTIzQ+HFGkZrtBL2lGeYrSb1cYCRpDhKeTUSoascVKwNtJLsDfYRWNpoy4UrqrTnl5KIjAkPaW6qZCOmU1BFD3PJnWUBXGDJeTRli3rWu5VgIqrG8qCqfDDHMnXFm5ULVRJLLMtHsqH4nXggcLWIpoFatBqtNtz25rF/2gG1XOA1Ec0orNvodeGpBUjUOiUDWRr/IBz2vWkAJsKwnQB+0yJqx2SyMbMjS1+ye4Raz2st4FuVdO6eGHpwaWjzYWbbzvcNGDhg5T8cfynh2DixmL/AOh9zL1J6V/b6Qc7LZv2fZyVBJzewOoWzabs03ZPe7FG30lRkwR5/zePy06u7AVjt82FGb9R86jTCtRVaplYr3++DhgzkoSkegq+wBpoNCEQR/5b7n3MOJEuCvyBc7Z/QOE8TvP8Bbj4nToqYFg/9p9iGC4zc7D2odpmRbmfZcmawa1NFv0Ln8NtetR46jSyjwYRFx6mmOABly23wctGH/LHl4K/tsSkssolQzAHDRARxGhi669bOw7P5vR+MlUOgthzdNNSQB3uuKwC6mbcWUcMSarW0w+bBjYPyr38h3BTcasPyhezIB4JapPR6K0DwAHO9q+EkWADw9AwDOjgA+h+4VDZ3jilJAh73iFNCfSqaAjgFgAAaAzyhMAS0T1/fvv8OiW6+DtSoVdKVWA0y327XrS6AxMEAgPUYOyOaDafowwnP83vs2dWC0/Id3w8IvfDrimUkHvROmYMRIS2v0HUaIUwRwcAiIBWddcC107bS7facYAPaUesgHgK+yy0/WLx4wzrnw1OjeZAQaYwC4AcO9a2Depz9OAHr4bHLGJTD2pa/SO2juATXSYc5Fp0V3IRMAfOnnAVMopp6+f/0NnjnrfdFXeO/yzNMuKBUBnAKAsUK86zuM6Ebe6ZYI4KDVMgAw0hrn8dmzT4j63LXzHuT0QJG5qScRRauL4YEyOpss+eYtnFkgTx5XqzB+n9fDtONOs/dmFwo7bWqX2IqcnM+ouWwdhR3bsAVSAHBq33L7Ykb/cvfmfMevon0SW0yStxmaB/ZOFpXvvfXTRv/2gVNiP/7Prn2xdbBq0bP5Ll2lO5fUI7yhlHxH00UiOkM9wenjKXvT5oUzmcKMPZN1vlTQr1DHFfCX9PyMSfSdMLgG/swAlEJ25aZqT3ewPwJem83YZs9KTfAIQOAsFqOmNeMmQGO833f6ZrNh9SoEfzEa0dy/SpnQ8CygQjYzAcKVVroPmOxJe72NpoHYawB77P16mDR1ugPOxVgNzmowjTMFn+jPjXMu8ikCvqiLDQ8PQr2O4C8G01Rh/PgJ0NLS6q258Lo5sYs0mZtg26wtIXn+uWElYtxatu02Sj1rNGDN734OC6+/DBp4lYp6ENycjs5fpZ8G7cnzLjwVOnZ4Ecw44xI6d1rwmfOhN3Gtwoyzr4CuF704edqFV3o8++F3R32qTeiGmedeCeh8KA9G7C767CWRztOx7c4w45wrKG2xflBHWnDleQnQG2DcK18P00462xWv12H5A9+G5792o58Bp1KB8a89gKKkK61OH1342U/Amt/+PHnXMDqmzbryy4AOgoPz5wBehdP76K/pupSWKT3QvtX20LHdztAyaWppiq+Xgo06rLj/2/D87Z+Pqp9y3Gkw/nVvWS/Nrp9Km9mo108PRqXWomHIflBULkufGZVObqyVyCY1Wv0rQeRRaCobALZRnZgGxG/J/qnRNXUHhlfa7i5Om9CKhTkudtBJmQPNhAKnedNGqaox+CPg0rZHXrkwjjQHiDJ1+Ka8UY4V0ewhe0BHd/9eAACLsaFP2KW/qt4UAIzjylJUWKkxYzegLCv3MSc5UFfAVfGu9AvLu6nIYBthS9iQn27TgQDK+KE15EdYG5U51UH+LEzHqmKl9eF2eNevjMJT0MVjU9Ek5tWYYOK5KD8FANZRuALiaJrYQSmDStZDcg7tvcM+AKwBJkohnlxDLipbTv0tACLgBtFTH/U6g4W9On1e0SJPDEjXtn/wT3xm3qfe21Bonn/r3Wn64E14FL2ovjVRj0RXBSxmyUa9BqRMitY8Nv2/XYAWNHHvo/Fp3DOMMaKjTTXdiAaU5cAHq7kPvvEdA1HcouNrVUfp1M9O8iXlkifMnJz0bEEzR/rYg8frPMMl/e6wSZHl1psBtqriTJIlb5kpQyekhKgy0+CfuDGA6keKO87GL8MNVkX8hV7mUIFhe2cuv4f/C4jvkQznNpgLC/BKimc7h7LanYzVqCqnLTMwHdHLtJ2hG3i0EQcHf6m4yHmbFs04HhlZatMmqz6Kg4XnaCRGt7IeU4C4ZFXQ+20aABZQN3AKkSwidj4VCEwgaZwkmeVhAAAbuFNStPNBROCJrYFczU5a/oRzoN6xeyFxXoN4hgFgf82mZBPJQCv7Ghb8Td1d5vaNYC/OEnoWdI+VVMtf5jjkwHUAgOO1KZ+4NSNdTJfVRxFpJk+MIGPUcZuaB9NubzkEbOKrdMuJCvQQjVDPlm8lOxBWkKW7N3OaJRuOk7SlOlMaAM4BS5b/8B7AemacdDYs+cbN8Px3bova7n7L4TDt6A+U6pMuNLRiOcy5+PToUAeBvE3PV9GheECTAIDxvqrNr7oNWhEAVk/zAHB61rMB4I8FEcA8yaOdAjpcq7kAMN0B7B4cUbMAML5dX9sLK3/+A1j+4Hegf87TmcYMRmiP2/u1BNaO5DBr1a9+DPOuOi/mpTe9Haa+8/3egZsUwpS98z5zHqz962PRe7M/eRPdAydPMQDsu5qVBYBliygHADtJVO/rg/lXX0B304XPtHd/ALrffITm4FwAGB0l5lx8GiCg6z8VmHXhtdC1427JtYig63MXnBJ9h3dMY3kZAAAgAElEQVTpTj/xLLrzTcRVXgQwplMOV8xoA8DSj4E5z8DTpx0V9RnnGh0x9CGxLVQA/urKEJjoffS3sOTrN0H/M//KNt6rVdji6ts5zWSZJ9RhM3TGaNGm6i7zbpk+vQBlUntx1h7r9K9ERzMBYNVCbFJolig9+lxyZ31pBlWkP9xz66dt1CzfYWsyFNlzFGWDms9k+6esNGhjk42zYUBgPVxOA+xrbmI3e9e9YL+1iadsQdan01Ti+c/QOw1ziP5J4KZJN21t9xLrxEv1bDgiyx6ir02DbMvqLEUJZ3exTcpyWqK8tkG884cEAIzNdHSNgXGTpsDQYB2GBvso2lZCQaQbZOFXalCrIYhVISAYx8X3AeN9vBxNTWco9Qa87uCj7KEgpfM2jqpy3oDl8f5e/Cnnf1iOryfCf3VO+dwYhjreS2zST7e1tcO4cePT1IlvY/EYLVc2lKV3AEOWYJcmah55UW11jbyW/DcREF1805UEBHtPtQazPnkTpUUu+8z7xOkUiTvhTW+HKUceT3M999yTEg5pADM//hno3HHXpEDHu2ifPe1d0Xdts7eCGWddzs6f5un9029h8U1XAYLG+hm7977Qc/K5UR2Y9nrRDVdA3z+e8LfY9g6Yfe3Xois6EKyd/8mPkiOgfjp32ROmf+g8qI4Zxx9jgFHvauj98x9gyZeuochf/6nAzI99Clb++AHo/+cTMLh4gSfTUMdq23wbmHDAYTB2r9ckgfGieYjOAoteyPj++VuvgxU/uCuSuQjad+6CoP3G8MQnDulebSyreR1pNkrDGKVq1nEwG/r1AuWsqe5sGArmAsDYX/8ILxwBaYHuzFq+jvQrCzVQCYEVWA/jgbKSWfJAswQATLVmlIuWtAEvtB9mctzBwb5VBs24RVEOzsus4PZ3Ahd9Q1SQCGBbl9AsQRMDXqDCJN9y5JkAomkFV9NYonJZsQy3kAyQ002XfcEDis3Bt2UDey9rfPdvEgA2cyZs4S8B7qT9TIDixB0xFuQ2jIVvushT6Z2rXe5c1IqQJok/r+4bmiGjOEr0r/xN0dyqv3jcIyC00NzNB3pJ6pWRuPcGv3YIDINb5hUHAJv+CMivKKbL29REpr6QX919voYiikHCxJjhOlFUVUzl1rgFx1RGAOm/BkAtlQXJM5Mv9VvfCFkvxjOZjFOfnR2vasbMKBOu0ZRrtgN6HGrD6V5lCRrPYzFWldHKntQCdinRIO+a8GORX5l8SK+61FyOewoG5vGGA50kOlAMHRaJ/j2knrOEXpzWqcSNn5wh6g0YpshZ1yf2IEfgjj+LxqdnK0fOR6PU68dUKnetW46w8+GD9bJMHM9J33h/YzCPI5kl2pvXU3BfsI7kN78T25IgcPduU1pgPkHxxm+NTDmwCPiVq2HC63MKj0y0KWWtAAMoK/CXjHBTL8su50kvU0xySw4gzLq18lt5nQuoaruN9WJfErqMTXmsCnsHMzqlvKxxMx1INefwwcTSI9YAsEcnIxv0+rM0N8wYSQ81j24cHvP77SuPdDzMIBCY0kCbfiYOEikFixxAmA4zLWWc/Hskm9QH2TPuZ1sj3hF6Kl1MqjrwGLn/sIyAdGUinSqSwoZvkyZnqvfZCrDuv5IsmR32HFW0fGluiE2VjnufPR454GqqgVThkIxBk+7P4LSrqGFv/y8q7L5fVwAY0wLPu/oiui9rm688CCseuhcW3HRldE8sAk6YxrbojszG0BBfMVNloGnFw9+DxV+5zkb+Ss+nHXMKTDzgUDeQJgBgonGpFNAhP8RroDwAzKt6fQPAq+nu0owI4AAAJjKYCOD+p570RVdbG2z9xXujaMbG8BD0/evvsOqXD8OqX/+UIjMwVR6BbMNDdAjWMnEytHRPhrZNZ1Oa7pE+/U//E545+31APKGe8a/aH6afcGYymnhg3nMw/5oLASOV/QFVYcub7oLWCd1WsmYBwFPfdSKgwwLdH6uewUXzCJDG8esHo1dmnYsRwL6mPZwVAbzznhRNWxs/wduu0Clh4Y1XwMqfPhgduOEdvDNPPd+24e2JpjONoUHyAK60tVFU1dxPngm9f/pdRP6Zp18E4/Z6bXJaVv7sQZj/2UuC7yow+ZCjYMoRx5mMQPz1CwkAT3ufSwGNkbr/OuZNUbRNy5RpMOOD50JnCHZH4G+DItcrbZySEWXZnEvPhCmHH0tRvQ3jWEvR7Y/9DpbffydFOCHAHz4zP/IJG6kd77cRWf2zm7ztB19tbgse6bJ7Qd6T/T+2DH2ipPjedjgHAC56T+rI09FCwgQaJn2dNYVGfaQyRW3c8+VPWdA3AoCVDio6tO5XrVoh4A1/ih1nvy/pUOaNocl3xI6yA7WVSWYmAbO5V7xGXItin3jXxagBCh055XSGBmcWHtOZnVUtqKteCXUtXVsIAicBYHF8JTDbAb8601LSzFsHENjxsTitBiBzBgjc2tYO4ydPIxsZ7yRFpxaiDN3Ly3ZztYZXKmBUcJX2PjxjqrbUAKN4hdfkHGjfA99prgBSBweyD2mesTZig+/3pYMGAyZTxC+DytheR0cndLS3c1RxMOfyp2crJhZTSXYtlHGerVpYesMUKNxP1rkbDUBnKrxzl0BRsXNrNRi7174w5T2ncDrjnAf1w+XfvR2WfuvLVGraKecRiIn0fO7M4ygltH5QT+w55ePQsf2LlDxwJXof+x3Mv8x3XMRvu3Z/GUw/7SLPCXDlQ/fCkq9+PooWnnDAoXQ9Q/j0/e0xWPT5yyNAF4HuWVfcHJWnCOPrPwn9gW7ZPnsr2PSTwd3GeLY2OAhPHfM/scMKygrMXlMfhrZNtyCbaHDBHHKs9GT5uAkw6cgTYBzev6wESb2vFxqDQ1BtbyewGyOJKy01qI3vhpYJ3XyWIYd3siZHyBvz0Inwr3+K3t7kouugfesdR1hr2dfKcnxq192IlKUsYVaWDGG5Ij2xRL2jUEWJVjbGIkUjD9GSxCbjDauovhHSQKpFnTaVAlpHLmYplFSHERwoy125xBvh2aUCrzwSjBAADjdUikaVvgU0igCHoE1FG38qMiLsGAiQR9+HGxxKh8q5jebkdwUA5r/yD/DltNgluJG5cNF02ffhCvDs39OrB0uth3RJnBmmyslYLG6nIrd0G6JshizuA8rqYDzkdYXCJUW0oq/MUQzcqUo1GOqm04B1PCXheMlgMGmfsQ/GIdEAvwYANpGhCLN4EdGaLhogZG7wRkvtUv98E9aOR7x4De9oLhBukrIa/C0yFm0/AloLHfh91VejXSuTy45D2mLcy3dPJ3PLMARty3r4al40zzhjhbtABmnVpILOwMCy+DUlRsuUtX2omCuHMteIW9EOoA5RK9cLFTPo08++EhhmpaN/xWzVbTmjWdL/Mhu5SEu6i1RomrI6Q1DZgJ1SHxqANiJapd91sZ6+pzO3HydjzuTXcH+R/hrmd6uGjWkLthkyuP3LSX/hU0oxZUBRuVMWbxGS1WjJEcobBfQ7eW3SYdP+ZCQ9M5pJd+Wkv0dmAhXj1Gwyi97wE3Jb87e+U5gOE0wYLK9BH6R2BxMMALPnv+mrWfq8BgzHmrkVmSPOYX6CPJKa3CW1Xhis9ycykguGTuLFL1cKGBImQWBPP7ZgruYILcP8KHAB6D2pGx3wKuraKxh4YAj+DmvvB3MNgtvjso0QWW8CBFu5maBTkRxnGsSl3I33jvRvefdoAcBhm2UNqWBPSQjnSGfIGJ//6mhbSqldI/szbt3XLovmrbkWgilOkNv2ITUVeY2VAIBTnJwLAH/lQQsAJunQaMDKX/4IFn3xM1Dt7IQtr78T1jz2e1jwuUthaOkSr7d4XytGYOJhSdaDgMqqXzxM6Z3H77MfHYws+frN8Pxdt0WAcs/xH4EJ+x3oqkIA+AffpTuI9YOgzuaf+aoXAUykbRoATnNCfgroXYKhrh8AWPdsvQLASOMf3g1L77nDHppN3P8g6Hnv6bkOTU2vEfMC3v/23EWn0V1q+uncYVfY9Owrkql21/79ceI/ff8wvotp9zb/zG2SroOq6//X35PpjhH8pQhjOhB3D9aJdyDjQaB+YgCY5Qjy83OJFNB4NzQChTVKXe5TZ9k9d1DKYUwHqB9MY7zpBdf6kez63XqdUm9j1Mmktx0FtTHjYcntN9BchRFzODZMo516Fn/1Blh69+3eV9WOTkptPOE1b7TyEZseVQD4yOO5TTWmvBTQBAArgfbcxz8Aa/8W3F9YrVLq8e43H06Ry/QkdAOUgWse/Q2ND6N3MYr8XyccAnhvObaDdwjqByOlln7nNljx0D2A4LN+kE4T33BwMcuLbmlKlgYuQjHU7D5R3LONsIQ/SM+u1L21NI2JlPmO4Ym8Qackf56mkq0xeiyb2eR38Q5gc52NAMDi2Cr6uOj04dpGZ9FarQItZGtzJLD3lGQ0j+JNvCNnBHGUrpxEsN7trmSSZakdMJXu702cO83gaFK7pCPV2bOi+RayQA762p58b8etnGalC56NFJ4jKKdQVMVyswKRnMtPSZ41Z3xtsrMzWe1zwoR+ywCBMaVy99RpiOrC0BBG35roXIrGHeZUzei4i45PSp/Eu4EZuEUbtw7dk6fDbnu/zgDAYrmwDY4zx3f9Og6i8zcEnYfZkUvu/cX7g7FUrdoC7e0d0N7e5oadp3hnZbIMp3gdJJlu/r9CxMrm26hD3z/+BkvvvAUQIBXnO7zDt/ugd8K417wJalkR2gCw8uF7Yclt11sQdvb1d0KtezLVTtGkD37Hm5XW6ZvCtJPOgo5tGEwk1hHi14dh+V0OTNYvTnzz22HykSd4fLr0GzfDsu/6ugtUazDlXe+HCW98W8QNq3/zU1h03aWR49jYl78aej50flQewev5V5wDQ0sWet/hPb+b3+iPS+T0U0ftDwiKe0+lAl27vQwmHfFeaJu1JYG4fY8/Aku/fWuy7ukfuQTat97BVrHyobth2Z1fBtRDMMMRguiV1nZoDPbD8PJlMPHAd8AEdGA0+qs6zWl6RTz93gMpmlk/6Fg3/cxPpjOrNN1C3gt5O6l+byNfoWH31vVQYRSGOwpVjOpMb7jKikbejORfl5VVMGLpZgoApu/0Bp1Tl033WjBu7XEX4geWJAlgIcnLBeVYPaDjU1/PCT6RbyVyVuuCSdEQtcuDNolxnVKSAkhMT7weCWhi5tn1myaA3/DqEmWItjIMrXLj0wd06jILDQKzLmdUV5X+OWxGlwunPpI1BkxJlaMZsMNIS6WYbfz0z1KvnRvHLNo+9zzdXZsGxMqA0zW4EaZC1uOxnCTAZTCXUeQvTY3cSyL6Mo6Lo3w9uhDO5adzdpRSd/biWyFALYcNKmqPOCNxWOvqdNFyHggrLGXuHvbmJZOfeUyWW00qVraFdA3SutwprFIwad5X97gQCxtCeSJTGUbSBM2jpIGWKGAdtReuvZz1KfOetwZC1YCipY0RaPukCnFdPJwQ/HWUUS8Y0kkKKyWrXeqq/8fed4BZVhRt1508Ozs7u7N52YUlKiIoKmBCkggiiIIKGIgCKlGCIkoSyRkFxV+CgH6fOYAZFAURRDHhZ0IB2WVzzjvpf6qqq7s6nXPunVlY0PM8ys65fTpUV1dX9VtVrQ+aQvA1WIxJmaObs+lywUTrsqklD3l9G94XBwZtFOooVtmyOP2ucY5gq9KmDHMR0K4Tjm7SsnPg8ebEmae+K0TCOcPCx8ZzXyJOsQU0DTX/8No0slE1SOmFDSnEO9nd1+v6KnNsAUNDL1nrssK9KGvLl3EEq61PCWexe9N1SGXqTvRQKNsiHFVKhwhG9vCadQcHLBtdJLCsB334YESGAXFFDqiIaB0J6zmIOYHsH7Kk4zPsoY+RNNR3A0RHcjpY91rG49yELgW8r8TwNNVrHG5cFLlbyMndzDCKi9DmyHd7uGY6K+B16OQRygL5W0ct0P4ReN+md9ZQCLiIdzk80XuCFokbDgC2HJPgzHAUeYUy9UuwcjOcn9qTMkWfr6+9zdIfBI++zshfKws9DSJLHb1XYaFCAPiWu6C5uydb18CK5TDv5qthxYM/g46ZW8Fml99Md8/O+cwlyXtMe/bcDyYfd6YDY4KaV/72VzD3s5cy8HLUSXSAsehrt8Gib9weHaIg+IsgsDx4UIUHKIu+8UW/VkzLev2XoXXSNO999RTQ4ZqQHZSre+aa82HFgz/16m6bOp1SzyLQF9o4Kx99EGYnIhqmnvhxGBN4+mOlZXcAhxKZU0Bfnr4DeJgRwBj1OOvSj1LUsDztM7eGSUeeBO2bbmHuWDN8iPtyiw+g1rtkEVxb+OXPw5Lvf837FA8gN7/mTsB74MJn+QP30D3QA6tWeD9NOvpUGLvvQd679bOfhCdPPzIZrT7941dGEcYILs/61GlR5GcRAIzpy+n+WPUgL2IaZjxICwHgdU/+A2ZdfCYMLF3sfYNRvePfeRT0vvUwjqIPhCw6XMz99IU075tefBM0j+6mKNWnzv4ghnx5dblo4tiBD+//DdNGt2+2FUw9+RyaY2kYm88BwJjqHVNAh09hCmgBgNVHBACff4pfTa0GY/d+K0x6v4sARlV42b13w7zPXR612T5zK5j+ias5nWMC/O1bOA9mX3oWRd9gVHbHVtsS7/zrg+8khXjqKedB146vjupFJ4C5N14Ka//hz+200y+E0bvsVs7qZpl4OkXZ2RTWWn0bLu/D866EI5A+C7LDsDSNiZQsLx/mFLRws8zQq5J+p77NTrP54Zs3X8YO6uaKFFy+qIvqq1+sXu4p6GwzoO6NNmGLiQSW6FTbhToA3Xq/YfDPSAkBRYMJcnaes/E4apYPFbSuq51qNfkpjtQ4bvKZTWyjZeuSitREkC1lroLRY6Z5MANKAcCalNR/C/4G9zCneKcBEFgAYFedEWqKV4kf9TwEbbd3joKe3vGU8pmyZvUPIHcRPWkGMAIYZ4NMVYKEyUmW7ZoajO2dBK943d7EawjiYnmOJGa7XQgm6cCxeYr+xft+jfpEdwOT7d4Era2t0Nnh38+aXGpFjr3mg8J1/ryTd892h82h3tAQObkt/8l3KB10P+oiyAftHdD9+jdC9+77Qfumm1v9aKhvPfQvmEt2wNK7/oeyadBW1doKm9/+Q960hoZg5QP3wIKbr/EidHFfnnbO1RZM1LJxYNECKo/344bP1LMuhVEv29l7Pf/GS2DF/T/x3qGOOPHoU6Fr512jOpb96Nuw8Lbrvfeos4494FDofdfRUfm1f/8zzD7vpOg9ZhjBMXjPEMD6ebNh1hlHRbZL26ZbwKQTP+EBqLXBAdL1MfpaO3Cg49qYvQ+E3kOPdRlKnvonLL/nu7Dq1z8HtMHCZ9JJ58BoleEFdcKBxQvpfmHUbQaXL6UMMejYh++axoyNziykzicO3ycCyDu32xEmfuAsaBn/HN9RHBL82V4u9bQXbvplOoeuO1W2iq6Y6d8wPq1nxBtx2RwFijS5Z5FqwTFY7ZRDd/dapz/UYXihAiqHnmI7eEqPmaMg0jU2C125Mr5kyR/3KDw8JW8ye29Emlf4cB6VqqA+jxr8W3inqkDM1B3zP023VIteKwFIJ01K2mCXsjQ2NuwbbyLNEShrZ0HzRvVl7YsVYQEiE6SnKoYJkpmt3vYjd+dKRCdJ66x/SJ1ZWlQmprQHAIviHtThlG6fR1PDlvmlqhK8QoaT0YnJG1HRzwIQmIbGgO7Mwy6amPmQ+yFza/8r8xR62lrHAzd+ARSsrs4T6dUrpe0cG4XZck3KuzMExqI6uUVSuA1A59uAqhEaqwOA9boV0MlG/wb01nOm6xcaCzDEICUbSJE8qcDXlmoVyhqT0vc4TshyqYoB4PjunkgA0wfmrTa+UpG+iXdJQ0XS3wZLhoFNPgDgiEUGgGUNNzehF62780nupbUGcEKW2UhSio43wL8BU60ThDptIpBMiy5bp5MkjlcMv9mFxLTy70eKySfV0xrVXuLSP8OXdj1KCl4csEo1JUCwB5PrNZJM12WILvU4yWiAcXPIQCtWSU9FW3ewoaLlNbBq+F7GFktGfkMAJDkjYCouJ3OcrPLTqRHdzN7BaZeDtNUBvzNuavZNLzOB65GIJgG1xRnFLlnD/iJX+UueY76HzNQvZDV98PunpEtmv+V5jdPte/qPF9ntBHVuP5dU3+Io4KKqDd+qKGThyXCX13PHQzXZDWgNudJF3zkWU7QKNj6uyj/cagQAtms32MdyPFjlvRJ7kUZjXygCpHc63ZKnMFXpwguqjMiPhgdVoHdr0a3rX/uXP8LcGy+GvnnPRM1udunnvTtTPfEPAKt+/zDMvvRjdMAxavtXwoxzr6E6lnz/67DgSzdFUYx44DD+XUfDuH0PYnAQ+2sUBQQuZ195DkV1TjvtAsA7fvFZ9tPvwfwv3hB5oWM5vAO4Y/NtqNzAqpUw+6LTE3eeAsw4//ooDSwBwBefGQHVGImAKXJbJ+CdwY4ftb6suXTO1ecB3lWrHwSAJxsAOFz/CHLPvjROaTflhI9Bz277Rlk1lv/iRzDvlmthcJXvhT/ugENh4uEfijS9QgD4A3G7A8uXwKyLzoRkCuj/9x0v5d+ye++CeV+4JjoQSvIr7gHdPdA6cQpFfWPa5s5tXkrR3fkndrlZ9ftfw9wbLwGMBtbPlA99DHr22M97h1GzC/7n87Dk7q967zF6dubVt0eALqZ0fvoTH+IDzuCZdur5gECpPMjjOG+rEimViffPuUbZZMwhg+vWwTNXfoLWSfhMPfU86H7Nnkk7bu5nLgKc9/BpGTeBnB4IkBQnI9TL+tbD7MvOoujf8e84Esa/4wjrZDHrko/Cqkd/5VXVvumWtMbaNtlMvedD3ydODe7SbWqi9Yop153NyeNb9K07CaD3nqYmmBgAwLIG6gKAhwByEcDk/KFSQGP7GLU7++Iz+I7e4EGAftppF0LzqFFmDKzkrZ87C+becAkgsD9m171h6kmfIL0a709+6syj6G4+lAObXXOHcW5wFWN097zPXgYrfuWcP5q7umGzK2+FlvGTCnhc/aSFQ8ImqVbJf1opBcOlaKYyMDnKBLbLSJKsAihlZUjFOf7a/7uUPnFOunofchmAnHByv8u5AUYAt7Q0QYs4yHp2CmbwqtYZ3+4t/4b6rCIxpR2yKVX2HavmYj/ENkvops5OdfMuljfvyXyK6IbnT0i4/6bu9xVaa6daN2c6q5MavzpT0mdDMk62oRN3AGveKwBpkyyqsj9JLLl3zGa6x0cTvu6Sqq+tvR3GjOuFtvZOOlNYuwazGVCqNqObmQx5CAxLtq8hgM1ftANs8eIdqAmxTxAARnsVM3Dx/OC9wSa99MAAnTFgFLDNRIUppqEJ2trbKO1zPU/ZsU9F1q6nyf/IsugUteax38LKB39KV0kMrllFegemGcbI1dYp08gZbnDVCuibNyfK1NK++dawycU32bQHCBLPvfxsv1ytBtMpnbCLcKX1CACrf/MALLz1+iibEEYUz/zMV6LrZDA6NwSL8RqSSR88C9q3eFE0h6mI4aau0TDhiBOhe9c3ReVX//7XMOeys/z3tSbo2fdtMOHwE6PyKx/+Bcy7/kJK9awfjNBFQDd88I7huVecTemg9YNOllPPvgKaVCYSjBrG+5rX/DG+4mP6JZ+Hts22slWs+PkPYdGdn+X5Gxwk4FfuK8bo3s4ddkpGPCNw/PQp74kA7DF77k+pqTEqfMM92uKq0kr53lSllg1WxuwX3vlZqrFnYRjPQhMbjIzFFWcUwuijquWe4wkSfSgEgCltowI2s0TJHETK8O1G6R2OS8RsotZg580ebhaUC1RVdbptVRrv7FD0jtBWihS7yDXWAb9WmcN/FGgPuQNjUTh5Y5JSMjtxTzTlHFgmh7hh4mc3bm1gY61aWOhWqoK1VcvpCMHCBVaSxjacW003Owcm1awoyjQlAs7Kzi93gAgoHKRuDfsotLJ3LBsFQu7JdYCQA4ItAGLa1IfZtn7lWSr99OfBBsHatKv0rQHL+E7j0EPTJdW1qZ6TAzItRamGhEjmeDJaa66H0foUYCPyPDUzJURQIKjUgT9FAHAINCmQXQ9JvtXAr6SClnKO17NSRU9LJQcI1weVnjfhfiFzm0vbJMaqFjEaYnNAY8Lg07JVEcXWKemcjGxiXvYBHwcAD0H/IILAjo+RpgIAi3gTw5PXmIuQ9efSpOIyBw0UfamAf6GJXrc0j8R+YmQ7o5xdCzxJy3+E7SvHFstTNrJcUrK7ww8dEacjkxnkdCnF3Z7mxqU3Er3l60hiAUNFhnBmAK+0zQpA3t08KCeqg/Vno0tlmQqAaRwrjHhw6aKDte9kWZO5Q5fHaSNvPGDcfGzuoOL5jx0rHK+ZKVGhMDYVmxqyOAA4ScNz6x90GDkWyCcsiXeQ6b2HD3H44Ir6R+cLZgUxk/op5T1Oct86AcD90RHkFp73zn/UHu1YlleccXyQQzYBmoWG4d6ZOjii2q0zQQ2amv01VC7JAiDeZHcQunP9sTwoAoB9zvWZq+i3gA2jP0NzLNwvPZU6Y7sZLipr6j/yd6Zfg9G/hk+UxuiWiogIj6qmtYFBWPmrn8GCW6+jdGLh0/26vQhMQiDPArZ9feRFjvegLrj9Bgue4Z2iU0+7gCQVHhzNueFiWPnIA1F0JQKAndvuAF3bv4pSySH4tvqxR2H1//0emlrbYOybD4bxb3+vPVzA9L94x/C6px6P+ofgIoJ0GEWw8pH7CciJU08CjH7la2H8ocdAU0cXgTM4loGVy2HW+SfDun//y6sXU8Ai+NeBB0ZOBUvyJEaozvrkhwEjA/SDnvGTjz8Tul6+i6+nDA7SHcnz8I7k4Jlw2LHQ+9ZD+W4w0zCC1Eu+91VY9NVbolSzOO6pJ55Nqd/sg/X/4kew4IufofHpB0FDTDvsA7AI+v0bnrnqnOjwDqM3NrvsC7JGXiYAACAASURBVNCOd/saI2zdE/+Apy863YsArrpYMZJh1PavAhwn0TYpYexZofm1RuAmAo1L7vpfL/IWgbnpn7gK2qbN4P4NDcGqPz1CoFzfwvm2dkyPh2l5R++0a6QzDqxaTlGjeFAXPbUa8Vb79M0B71xb+etfEMhIUVJBemYEVDe98AZ1IGYctAYwKv1OWPzNL1LEhX7w8Kz3wPdA29QZ0L98CR3KUQS4uZd59mUf5buGg9NsdHwYvfMbKGUi7lGYlhoj0HEddb54B5hy3OnQtslM2xRGiMxCxwi841ki5traoXf/QygNNNaHVB9YvhTm3XIdpWB3wqMJRm27PTlEcLS129GG+tfD/C9+Bpb+8Fs+6Wo1Wr/o6GHTLmMLAwOUjjoFGPfstT9MOvoUaCLeN5rO4CBgNPfcT38qlkuv2QMmf/Asopnm/eUP3ksyKYyexjLoBIB0Q35Bnlr39BOw6je/hP5lSwAjnKeddj60Tp3BesGa1fD0+ScB8js+CPBPfN8J0DZjJqdVHBqCdU//C+bddAXflYiUaWkFTIc+/rBjI7C4dI1oxby08H96AbtTMiHCs7wiADhVfrjkrAgA1wNKff0Ll7KtLRHAwRiTDpGqAZQLNgK4mZ250bYTe8sNOT6LSpHD1+1Sh6dqKuRqIVL22Va0mdU0CG3OIKTbpiiDptrxSkDPXLQsZQ1y2aGqTGdKl2cbSYPrzumUUyWzI6rmN6Gn2EtCZzRmyI4rQypNm3WxZQFo7M5zjaSuAAJj203NzdA7YRLJ6/Xr+2mfpCv6SLBxtgkX2Quw42v2gnETphh6IO2NJSYZpSg9N94xjCQd5OhhunUDAWCsshmamluhs7MDWiQ1f5WJM2XKyBrau3VU/QIumjHKqox4aIiu/MCMKWv+8GtY/8wsGFiyAAbXrqW90qYIxvTzeEcw7uMD/dB7yDEwZq/9rZhGHlj5q/tg/ucu83So7t32hUnHn+npZ4MrV5BdsvKh+yIbYvx7PgCYAlo/CFbOu/YCux/Lb3i38JRTz4uyxWDGoAVfuBoQHNVPS+8EmPLhCyJAGsvgHcMYkawfXDMT338adNP1GP6z+Ku3cErqQPhPPvV86Nr5DVH5/kULYP4NF1Hq7fDZ9IavUapneYbWrYU5F58RjRd/n3HV7dA6dboti7bdygd+Ast//O2koy/O0YRjTovaXP3or2Du1edGAHbvYcfB2P0PqfMMtgqj6TKaX1N7Tup0JXXCkd+v6u1Rw+VNF6IVmDsg2sBd3sDVN0ymkfmw0dFVOq0zXQz5rNE2q404igDWIGZhtwsiUWSTpP8qkEIf/vqSzm8p225id05DA4HmLPqiUv9IiaITeiawridq37SbsAes0qbH6gnxoO4wmtj1IACACzURSXKNrbowLvZY9B/bZwWwyuGvlJRv5NC5CutUUkCrKqqGTyotkwAo9njNuA3mAGCtxDoAR5RRUWz90Vue1YCkjgiku0v4G+EB7+/ces44MujXzKMKCDZdYwMg8AIVHpX2ioxHLKv6rA2l1Lq0UJzZZdw8Ce1cktuQd8jkEgNL3yXrgVYqOkN2ssQ8a7CdDQBeXOItKiArpSzWqbWVHCrj7XrWAEcZOeMtK6pN+lkBGa2iZZjXbd4GsAoFUiBDWGAx7aP1bufVTbDIHJfO1oHA3AUVATzE9+yIjY0AsNz1RHwnvGcjennuPTkc0EQAVY/ltbGpbV/Fx8gVLsW+pZqdQjIOmWTunecooO60VXwoByCRnJZ7ew1Y7TkSFPQ3NPo1yC6OCTJZqcMapqmAqwYAth7tupducRNEaoBGTQBxpNDrW/OJRODjnEp0qUgvoQu2wv1kzrT8WeAsE8pW6WlyvFZsONkpLC1yzZ9tro3uHdNpns345W5mZAd3P7DLShBRUK0RAY/1mrJ0kbuNLQEFWFY1ikwzr8x5jn/Apg+YlCOECS6P0lDr/nKqbr5vTXip6j4pM8j3YjnPfZpP4XXtEFKrwQGHq/SXMiapKFgwWncJ15L+u+jfKZkp9co4s3JVT4MnAaq2/p9RTmR8Q6MNlcWSSvDAZsUvfgx9i+bDmsceTUbN0nJqbiHQo3XyNGhq7+SDwbVrANOmrnvycc8zvOdNB3pReQNLFsHCr9xM0bEYUVf24F294/Z9O/Qe+G5O16qeZT/7Psy/7dOF9SCQhsDyqj8+Av0KAJRqENhFwHjCu4+HNf/3ewKAVjzwE3vHmW2uqQm6dngVgZR4R2vXjrsA3lPmyae+9bDsnrth3awnYPnPvg9DfX3e7wgwj9ruFdD5kpfB2H0OImAQ0+piJCYCiakoRQSmRr/q9XRX7Zjd9iFQcu1Tj9M3BFIHQhrvJcWoWgQfx+yxH6zFe0z/8AhFga5BUCpI+9vU2QWYgrtrx9cApnDDg6vlP/8hYMTwqkcfIpDTH0QTdL1iF+jc6iWA4D5Fiw4OwpIffRMWff02GFgeOwyUzTH+jvM0DQ/YNt9aFWfpodRi8xtLFwSzl/3ku5QKWkfrdm69HfWteew44snl9/8E8J42eZCWCHKOfvXuPlgoQmtwEFb++n6Yf+t1UZSJJyubcT53hFEv35kOJMOUzjjfY3Z9E7TN2JxA3JaesXYs6578J8y76XJKx5x7kN979n4rTDjk/VykBoCpoBf+zxdg9R8fiXk0URGmG0fwseslL6PUnvrBtnHOcG0Ir2KbSLvObbYjQBSdMFb+5pcWZG9q7wC8C2/8wUfQYaLez5bf9yNY9+/HYcWv7iO6hw/SvfvVuxEf47/75s6Gpff9gGit58euzUlTofs1u0P3a/eCji22gfXznoEVv/wprZUwHTV+g5HQo1/1OmiZPA3G7fdOm2qc7hC//8eUmhqjd8seXAO4FjCFedv0zW1xpMc8PBz+xY9ZxtVqFMWOqZ3bJm9CkTS0bv6A9FxPcnL0zrvCeLzTD0FkebKGflnPCn7PbejDqPL5+akvM7z1KovIG1hJ5HCjRKgKAGP9VZQkAPjGLZezo4lyUgx1dDJr9ZkG1e8aoGuBTApoSQuNRcxtP4pFq3XKK5UyGMzwtLMnT4MBgKPUzkwQa8IYuWeda8WWsxmA/CxAbE86O6xqRLOdhtwYNDCt/m3HleATfc4j2ZsS8Sh5DmsgFXSKnewcmX8QjSqCwF3dY6CjqwcGBvrZAVocBsjZ3JweGOfoHV+9J4ybMNk4SrNAEnuFeAzTPRtnI7QHEfildN1oP9O9pDXoGjUKmhsAf2VpZ+2rYfhQNioCXnjfudOu5NiQX9evg8G+Plj3xN+4CIL8ra30vqljFLRv+WL6O3wQeF36va/C0m9/yeoa6JQ56QMfob0YeQT1veX33A1Lv/s/HLUqT60GmD55k/Ov9/U5AFj7t8dg/k2XA0bR6qdrp9fDlNM+GfUDwdYFn7+S9Cv9oK4z/cIbASOB9YNprfFe5KVBdhl0/Nrkgk9D+xaciUg/c674OCCIGj7TMHPRi7aPabN+Hcz++AcoE4v3NDXDtHOvgY5t8EoZfhAAfupD7yAAXj94rci0866Ps5AMDRG4jNHc3lOrUbrrsQe+J+rP0m/fCYu/dltkS+QA7KiCEXtRfY+Kzr2ZWiPWk0oV6eaUvhbbN6lD4w3XXb2qn2WKVCLbyBQaiZEVnd6F9TdyEhaMtKTLWQC48JCxAPy1SwI3y6CcnCVFdWfAsGjSSsrZsabAU/rR+f/ZSC3qTBR765ouAGLt+gvGyi2ZRyvxrMkkDiNcYTqnDVENJ5qtGzsDIyrFjbQph+tyfK8iXW2/MoYFz0/58XLVclxdeX31RAl7tBV5FkaK2cNtJpyAItbz0NBTK5a2m4Hy7vhERU6q83SaL7XI9P2/uZEzcMm/ZteEkagCQDOozeU5DW8QEZqgc6p9WpPKuBNwVnrj+NZ9zYaUnyZJLRATSeaYXr6UTUHwBxeZZ4BEa9gF0RkKaApZn2gnhpuMxYDhcket3HGK39pU0BX4sF6+dgYmE9SXtUY6mMhEXtIutpf5xkWUUvcIKFYL2ImQeP9KpX42HZJ+SX8kcZIXvRsYzXKXNYK/FAVsUiNLWl0lzogPm0z0LYK7qbT+bk1w2ie3vphSjnZqaAL+yvo0jjvJqVPrh9eomQPr3e7WPnsdu9TG1L4jjhXWvMZMdKwBZF1Er5td2/cw7Zgeivm3BSzJkznejaV+nVpbEyu3f5ttyzqdmEVhcT7/O3VfsQK5dYSyBX9VOm59zTwPx/FvNCd2b3N3B9uZFkFgahA5FrorMf3jKGNumiMNHGjNI8T0YggAI/8yX5q7ypoZLE49dn1I9LBIYokgF6GcODyRAxkam7dUndRjWjKX24M0c/Ah/ZHDHG+e1KKQvckH7DO0CQepxs3y0kQ6B0uN5ZE76MKfQwA4uU7txpUkb+XzqRxvp2stfpvXMiroH400+Dz6xnPgqqffsg7q+Aa9+WedewJFNKYiZuuoyhbtPei9MOGw47xPMTXc6j89Ckvv+S6s+fPvkkAWRqR2vXxnGPfmg6Bjy22TacUIoPrLH2Hhlz4Ha//1d68NTLuK95Jhmtrmcb2w+Jt3wJLvfyNKU4yHTKNf+RoCAzFtcxghG425VoOWseNh8rGnweidXm9/xvWA6Zg5RWwMful6EBicee2XKPpwyd1fgYX/+4UoetRrF4GmGZvDpp/6LMy+/GMUFS1Rm8k5wfKbbgmYqpvuSv72naXlx+57MEx8z/GAd8o+fc4JDGZmDsNJhDQ3w9STz7XpkIf6+yg1L6ZZxv6F0bBVeAdTN0/BdNT2rnRfN3PSQOm3eNj45D9g2c9/CCseus9GIaPjQFNbG0WjYN9wg0GgH4FYjOBF4J+jqs0TqG6YpnnV7x6GRd+4jZwavPlrbqbUgWP3PhC6dtgJau3tMP/W65PpmfE7jGifce510D5zS6s7YeTrmr/+gSJfJVrU7i+doygNNEbao8OBPXTEPW5oiEDpFQ//Apb+8BuwPjjYlDowYqVnz7fAmN3fDG0Tp2A4VzwFWNeSRbDqD7+GpT/+NkW2ErCJETudXRSlheApHeIa54WeN+4PnS99BaCjQbiVPPWx4xmYLeAbrBuBfgSCV/72QXjm8o/DUJAK0etoUxNMOupkWscrf/cwRf6mshK4eawR8LrFLXfTYbDd2fvWU1Q0OgxI1HaKJ9umTIex+x3MQDKle1d7EEY8LZxH2RGQ3wS0xgNtdIRB2hG9AKB9xhYE3mN0ccvY3rRtrre3kdxQqyy2F3SZQN/3lnioU3g3uI7MmXBF8Be7ldXREvPzrVsvZ/B3cNBdhWMz6PgZYTgZk9Jr8XqgIRatDPw2UTSwOAiLnW/FIZll1ZjS14PT3+iUzeT4bXTX7E1uIWFEL1Z2snUAFWdPa6fHTtJV2Z2rj8fAr/y0z0Qzsl+cfSr2kT4z8DKIBbYs96sgJXQDIHBqBiI+I5vGBGMXEKd34iQYqLWSbTbQ32fSdbPzL9Gf7BC86xdgjwPebc8ebB/EoMI5pyuqMAU0Zr2o0d2/5Bjc3AqtrW3QUeW+37KJTK29/4K/ZVSr4/eQu7InpSV1pjc/TNW8+Cu3UCYNSUvcuf0rSefG6z7QSVM7jlIGmZfvAhOOOZUcwMJn5S/vgYW3xZlvxuzxFph4nHGYVvyx7l9/hwU3XRY5pLXP3AowhXL4DCxbAgtuvpbuRNYP6p+b33o3RbWHz1MnHgqYqlk/mE1p6sevIiA79SCoG2YwaRrdDdM+cY33DQK/Tx7D0dX66dz+VTDpxI9T1qbwWfDZS8lBzuvP6DEw/oiTYPTr9orKz7vuAlj18M+j99POvRYwsjp80LkQI7H7F86j1OEIUqPd1brJZtDxopcCOqE29jSwP5mGnrOTBdXlwvPBJADQGJXKvqpGxbJaNvbfq4zSnUWPzGjC+jS6ErSQE6vyPtE1HwBWB4eFzF1SziqCjGpQL/n/MaWH32k+Y/JfJtuuCHCFddFBKuljOvmLAybpHmBlokVtZw6RvWng09oY2E0pEgqASzEI378pHwYbnJlIoiqmggnnIdEejb2EvkKjqtHflUDdquCvmf9KwrQo+lcL5eC+U6toWi6UwgGgkbCkmIVdElq9hoTPra6vUiFZmiYm2cExWLe5Z0aY0Mwx/UcBEjznAv4G0b+JNaR5WndB2sb63f2UJuWpmQR/TUp6p/AONalVAePaCcFG3Ttae+vMtKWNRssDiTUnU2ONKLPmZPEKkOFAYBOZagy6KsI4JYty36XWgDNY1Fd2TfoGWggQUdsEpupJ4HoKZZJqVLcv/yZ5YsBc5icVSagqlnkgIBjvAvbuxnXjYT5UdwIHzhYRvcK5DNJz6fJEU7PA9J4Vjt/JR0cbt3QZDLTAm/FmF3qbbUgdayga21TVDoiU7ufmQIN9vMM55wZelu6AJKSNOARYg98uKdktxdnB5wHmU39dybjsOlGAuF5XPJ6YBzx+lHRl6Y2YfbbVb7JuNNjJ8sVFx+t1KnSJ6REDwJb+4nBg9gCRA/beauJX5p9mPJgyKZNT61fLkCg7gZalmYMToWGhjDeHG9K+3YPtWtSJ3l0vtQ4XrjO+Q7zkSa03iRTXYsmLAHayqSEA2Ot0Ql4VdLmKSp39XAuJlJxMS88yCr6gfnd7QgOU9gRNRbLog0/1vZNBPn8ErFM61baA+hABVwSBMep4cMUyivJtmz6TUgxTarOMDq8bw5TLa/76JwKfEBRGsLRzu5dDS0+vKzY4SHeurnn8LwReYQQi/q91EqYs9P17CsdVcLgfzVLVacsIhvh1qQRRZEk3ntRzKrKHXpLcE6cIIviFUd2YyhojjRF0RWCsZcw4wLvZ8CAM0wljal08ACKgMXjwkG3a6RcCgnCNPAiqrvvX3yhCGg/mEPxt7hpNfNS+5Ytovh24HLeQlNBDQwRsY3Q2Rp3Q3cUzt4Z2PKirwJt+K0x9n9+GKNpk3ROP06aLESOjtns5p0vUfOmplo4PMP0iOkHgARt+jymwW6fPhI7Nt6a7jb15KiEqzs+av/2J0joi/RA0bu4ZC62TN6G7sjH6N9zEfI7Uf5Uzf5YXAzU6LFcqF8ts5vXrYe2//koRNQiAY5YOkgfTN6NU0AgghzIhRTqkE4L3eE868gYeQLdOm0FR8a143691ZCggfAjClJOt2tIwuni1wi/UUspZVdly4ZoslNv1sbRzqK6DpIU4q2r/O7dd6ez+QUyha8BHfX2WAKvKzrN3BqMjh9HBOSsN2zea161aJu2OEAgc2hPUjrFp/dO9YHaMom67QzJR5lWyRKlrZIIzA21bVp0StKHFEyC+8oWFspxL4b3GnMVI+iDO/r6dpuuRFN760FHkdLSlGPpXFgsF5T0Qm46vAuImCLTJzJmwctV6cgbCQdfoJucanUsynZhSY8dPhpfvsheB4WjDUXps8vaXi7DMCOiMYsCmzUbwt72jE9rb2qpOT7Vy/5V/1ehUd6mQE0OdtDKnKqvP/wajgREIXvXbBym9NGbuQd3ELDrSK+n6mfYO6H3nUaSb8FUU/oNg6KIv30QpmsOn9x1HwriDDxffe/sztjv/s5cApprWD4LQ086+IqqH7ue97gJY/9Q/vd9QV9r81u8nqfuvI/aJsgO1b/0SmHziJ6AFnfUSz9OnvY8ypugHbaUZV33R3tuLv+E9wU+fdnhUQ88+B0Hvoe8nmoXPvKvPoWsv9IPZjSZ+4CNedLH8jvWH9xFjNqNp51zj3TGM5dG+W/qtO2H17x+GvjlPcxWUPh7lCJCTHo4Z7xses/eB5BRb/anGa0bKUbV2f6veyMiXTHS7Ur82oEyrRsmRJ8WzW2PRKOtV9BrteWYSi8RqioFxGZ186O4u0MdoDqVHBGUAsFklfOhpACLdOatIO+VB2sy2XScA7NHCjNDrgozV3KlBMiUxH3JwG/7mKZMpUNcU8OK+UgCmbpMOzE2oZzJejPBCAn+pv7q+zKESn8EVzyjNAv2fs5pzX1SpT4ZUFSiuJwLYW2IJrzziOBP2SctEpWsOZ5g9D81bu6b8VUTtcaicLWtVez+zpnUCKLd3hM7cFoJ+iXN7ex2qgJr4lb37V09rxbWRi/6lQHI7aWHUtro7NZFi3ItkDtaPx0NatiheRVqROaAi1ZPrUCJmlWyxMkNF1xKYZurP3bubErsbgq95SWWAniBCkCNp1ciLPMCtvPEjaYVzxWDl+Xb8zGM03ttBBLmUJfCUAGC3LrSso5UQRJHy7/k7ij1623ucGBy034rThmlM71d2adqKuJAdmRisQWS+FKf1GgByKR7TqaptJKq9m1ctECtTXbQrRXuaTmlAl1P4+q0JrzEtRbKY+sM7yjNrysm5cCTaw5wNdLNbsMOQ8i2y0Z/2QJkJyN7o7j5xvwvOsYJlFw/C8p6StyHN7WFNZj/C13bNmnplnJrHNFhNzgr6sAXB7eYmaMkAwNrpxR4CBWvUdi/n9S0FzKCTspvTFDC9TfS37EVWbqUEkds8jWjlddVc4EjglkXMZzJePkzRa9qP/JU63nrEGcHaKupk4rciuVVSVZn+Gn1e9IFbTllouM6RPS+Ls0wahmkmm0bV0Ydtme99XSBw3PHmKt1QNILUkEStqtrXhsqltROR/d6+lJHdshBzeo73WZWpS1VUieszHyoJUNp8aYGcjHBtYwpHBPDn3XyNS1FXq1Hq4wmHHEOAqVaQ8VAOQbPF3/tqlMa4bep0mHrSOXSP7YZ4glg/J1PLXXNGsDvVQCnLizJH3voon3u/w0XlU0NzjKHXhiKY27a8z2N9Jke4MtbTeqtOvhLqjfmJ8TezQgokZE807hHkgJBk3ljlxzICVelPrHxX+eoFVMa3sZyul+bTyiQvK9iAHpXlN1XXXbdf5WWnGegfIP2ZNX7WCeUaFbal+Z3o8mRLGdCOyqLdljj/ItVXk6iCDhLv8TGRtPOmliXchzKiOrYUvcjZEia62VzREun0GT3KNumN1WT/kZzYGb2EaKkyVlFqY5PJSOjuXXkj3tFmGBI5zHQocXgvAYHxZ2332IxawUoOQXiybwQEpn7ES3/yJpvCuv4hGBzog9aWFujvW4+QN13whIE5fAfwEPQQALwnd8TLOMeHOgggc9LvQZvGHK8k6OwcBW0jDf4OQ4JV38GG0cgL5lO9ZpO72LBGig596Eg4sHgB9M2fSzyEzoOYuaXWMQo6t96WnNzCB7PPYJpl/C8Cs+ggqh/MLjTu7e+DsW89DGrNHL0uz4qffR8W/L8r/SprNejZ+0CYcNTJ/vshgLX/+hvM+dRpNvOHFEAn1hmX3+LljUMKoaPYk8e/Pcp6NPp1b4TxR5xoM6vohvrnz4E5l5wZ3dOLIPimn/4KZe3hZwhW/fp+mHft+RFNJhx9KozZ64AIT8CoYozoxati9NO+1bYw+dQLADPJhM8TKQB7861h0snn0bVA8mBGpPmf+RSs/tNvbAYinLvOl+0E3bvuAziulQ/fB+swawxmyhnbS/MyZu+3JvhGrUwr8KrvGcNixA3x8UbW9Y2sO3VSvErvqyjDVcoMs2s5Q6TgTMRrUZUjABh/5HMarrnY0HG/FvfDaT2kWubo6x1IF7QdaGTZPqrDaCc51WGDATDccPPpnzVgZg/OE/TRIHG4nXnsUEZfBQCnyWVvzOB5kvoyxLCvMwfuwhSkrKtZLyq+oUHd7NIIaCfGTkinKDVyCADLhBg+wT9Dxdcfv7kDMwBqrPLOe6atRN5nxUAwV9S+eNyqwdtxKTCTwV/zeP+OGSCwR/gjZahJ/WJQeXQPGMApN0GtqlzYA3/8DnhiOcPjEFoJVkLGRQjGmI5xWS25nKyyhqoAah4ArECvAu8tLf/KxPNw14DjXXfXLkYQJOc27IzwbZRi1hWkIwtDS3qrjUpxItDRhGYexShGO1QAI908s7mju03JmwAxhd80X9Ccq367NvgQIQIAPZCXe0K+PAqYk+hmciQw7BHKBOEdYR/Ng3ZFmZfESxrkVmnE7byTMcqE5Xa5RdIpZXmaf2B6qlCeML+adjRwrlJVuzXhj4blhbnfVgaiZILMt/TN2wPMH24GfV1eUpKjQ4aAlYbqlg30/cYEkuMvKJgU7TXoKDSXUfj3DvvMbe+4VQ4d9v5pRUS5oxr/y+mf1R6O0b8GLBUaG+HH82XkiDu40dTIr3w3C1Jee+sr54cAAEfayN5Kh2xV9EzrDMFfVnJkyehHXto8swdY/pd1r/okAHCZDCz6vUTdSH4qMlExGouQROmobGFnwjpSNdY72hgGcrWORP319iddXvaBKrWxDph5Kk9oQZ680BEqUCX0ZGfnnEWu//iKhvutbBqkHk8mVqFUhtaqX14XE4T1upaiQyPdKBtvSDsPYJCPXc/tv1Lyajh9tvR2lWBE7+zLzvLSGOPB1ObX3JGMyhDyDKxYDrMuOdP7DgHgKQQAb5ulomaZatJfqvLp45O8ygToLqVkSFkdRs/Q3UnOo5vsrKxMAkxFE5vrW05yqPEV7Xmq2rLRR7NQwpuWq0O9UNkRZezt5FLcu7y8NPZNUHkgchpZ5flvws5U0TNGtgcbcW3FxEjNS5H8c9thgdz0l/rwaFMHGFyEgWK/v3v7VQ5GpOt+hmBgAO8E5oxyomvS9Sm2XQHpXEYfV15raUoWJDfxcqaMSgQDSgHA1JRMSkUQWNrhlMIu+laD3+GksSxVe0BGuOJrAXZ19i2tYdk9KHEXcOhg7QGiSpaJc6+WwHIWkmS4REYjzeeempcBjLX9Lh6uPNVy0VQYQADQ0TUGRnWP5ahdEwWM0XsC/A4NNdG5z6ZbvQQ22xIdt2rQ3NJMAX44N81NLZRhYRDBu4F+GBgcYJuqqRna2zqgvT0G8Ia34Ib3daH+OryqX4BfF+3A5fIiErPmk0KTJTRTEvIVs3osvfsrsOz7X0/THK9I2WwrGL3bvjBmz7cAAsL4oHPi3WeBCAAAIABJREFUwluugZW/vNf7DqNmxx9yDPTse7BvaA0BrP7zozDnIna8tk+tBqNfsyelXA6ftX/5A8y5+AxAcFs/4w46HMa+/b2UfSR88L7g+Z+7DAZXLvd+ap22Kcy48jb3bnAAluBVN9+8Papj6ieupkjp8EHwFevuC+4XHvWynWHKRy+NymOGJUwxjVHa+ul69e4w4chToHmMSzG97EffgkVf/LRXDlNRTznjU3wP9OAggdoLb70O1jz2KJVD589pF3zGfOPzEIL/6574O2Wowcjrvmf+DbXWdmidMo3TSW+zXXzH8ca66upbHht8FBtZdxoY7/NsBLnuxgauTwv1nQWAdRRmoSFWAPqEAswq1gJspgAYORCwB+KJeUtI8+QmG5azAw0U9SD6TX6NzV8/rbNUH9laVvmMT9GorCWED0Z58t4WSyWzcTNq79v0FPQ0r9NXmQhE+YKURwUW4TdFm2dV8KtquYajfw1d9RoQQ8BXZOMzQ/5GHf0o9iDqK5BLp8/W0dxWyZf51SCa6psFnRJMRrSWfiglhKoyIJMDpFz6Z8/uUNHOIT/pOfYmVRsRCpTj8j53hzLG+zXDKNYg0Xyv+IrniVsT+lDkKaUr9nk52Rvl7UpVae9XAYGlPUnfbZZQxC82wLtQ6tlOVeZrBZaGq1PPH/3bAGmVztmxUAb8tcCvqVPWtvnT3q+KVej7UcXRxX5v6rf9FlArcBJpVh7izMdMXWrXDsakizaV8brxI2ftWrQgsFkXak3oebPGtWJwWY8yVn2/rACG1hhXAK/wjzdH6uBDR9+zYS7y2Y3BAtmW3zWI7EdGW+M+4fQha94Blb7Tg+ZQNIhDMFXzD4PRLvpXlrbP5UHUNu0DvCZpTBkFQ9pBoJWiprXsUwcaNq2ZIa6AxyFfyd8aAJbIaR2lLOUE9OVU3wwCc6Stf4Bl9wP5UClGEvMgoiglF4SXHW846nFVHDUh/bb9kzt3kZhN2rmqACCzfZQ54XpdBEDBHV858NcIWDm00eA97weGQ2yw8hC89YgzQ3FV3991HFbqih0gz2/LpLG3B4Y9VPOsHffyAylrzf/SQhsFm2OFZN310bWB0p7DVMH3SmylS1XamAJhrGsyG76vOwRNBZ2IdGyPWZwTmV2jw7HdTGP1cYHrUMiLVbrSaFvRBKmKsjTLdSizVkvXlpXnOgtHRQZVe6t8gWl0/33uiZyizzyYTnfmFbckozP0xrTgyzfB4m99yX4nKaAx5XBDTxZQDWuzWm5DzSSdMzw+zHFIKgY5Ly8L59II2nJeTJXI7ZhKDohGWOeCKOtPGX/q76Ws7UKF+zDL2ncblK8PWEYQB9eScRdsHw3xVOGmWWUOGmv1Of6qjIrp9VKp0ymalThcpKQEvRsp+pfoV2Xr/W6MAFb8iaAa6c+SAtrYRuJ4SV03lZKN5S1v7zIr84sbqLOVFFUqALQeqdSA3Fp2erQzM9WqrdCGTAnbkgyA47+LAGCna3APNRjNXOb6ILoX97l88u0wqRoG4/nsh+vkq2q4j0Zsm3MPjId1E1MIAJu+SG9S3SoDgR0A7PfF9Sl95tjS2gZdPb3Q0tJC0bsDdH0DOu8iEMxfv/RVu1MaaOJFSX0/BNDc0kKG6eBgP0cBEyDcAm2trRtV5K9weX7nriR1XgCFymSyryPEAy7U/gvpU2GpuegTXVNOrsrZ1/p1FKGL0cB43Ub/3Nmw6re/JP10xtV30BUh82+4GNY89hsYWr8+iubFqNXxh58APXvuz9c6yBCHAFY88BOYf+Ml/riamqD3kPfD2AMOjca77IffhEV33mgjYqXAxA+eBd27vilJnyVfvw2WfufL0bUpIUiL0dLzr/skjS18pl9xK11NET54ly8CsFp/xzKjX7tXEsBe9/hf4JkLTo4A7LEHvgcQxCZg1zyzzj4O1j/5uNfk2P0Pgd53H6fe1WDVIw8Q8I7XjiCQPPnkc83vjhf7nnkaFn/1Zlj3z7/RXdAIHrPocdkjai0t0NI7CUa98jV0d3H75tsUAyLP1mqVYZQpp+VbTd09Lqqy8ZVadzeehQ82APGehV57TZQNQckdYv2TDtmDb8c1SJOXstjU7B/cZIyecKD6TtwEACwLT2rDtMYW3EzUFb0KXtC4C4BivTFEUaLBgaPU5X1D9UvUlmvcixIORE6KbuYsLLLV7LxoMNm0qYfq6FUsCfBX5oU86Iy/Gn3T3hOM3+XO+7jvZRJIZGqFciXgtB23AmSlzzoKUMolI6LNgtDyU4O6qV7KHDmvUjMmNb+Cj9B/EwfwDKIo7N8CklIXt8wpVAUwUu0ogF/PiZ1XO6B4fpNCOUNDoZ01WCzAGEuunBzIyjhiLr838mfYRwsAmwl2Znsob5RxlAB+mUU5UZBr28GT4aG4pPqtCuxWLVfm2OAZ6pT+ufzxUnjbO4z4Ow/8NY4fRAJTLafqEicCBSYZRwN9IOkr0RI16ZwSiG9NFKtL2cucaXFDWdvGiNVZkAXADSNNhc+9NMCe8HN3TdFhhHgpyxq3kc68qGSJCACsD2EsHxrgMKS+mPMO4DN8ZaJdpX0ei6O/ErlkxIbyVBv2XmZotU78uq0Ud11UacrCNWn3B6GPjVY2n7uNwQob6qMcNKh0b0UcSd+Y6OYQpNVe4jb1sJIFcigS6rTa811SoofbDX5DALC6M4s4lPhN7qb2HWtk2/IBaJPZITgQzunZeu1pmltnCvMS/yPAtJ45InvyxEX6OqSctRJrNbdXZsDfSK4bhua9zWl5Tg7xZvXWI+sDgCuqA6XCjUhTJ3jsyVCzj6YasrqVWgIlu1thf7MAsHwVbG7PBRgsa6yU8MHZdKQPWWWoSk2mTNKLK6CCWi+5eaygQZq9T9qto4/BXFVtK9VCONzIBvMGWKyP1z2CYM2k2y6oNfe9rihBHH4VXBMQNR60a+fcr3D9nFnw9PknQf/ihfYDPIjZ8vPfgebuMUElPqAz76Yr6M5gebpfswdMPeW8wrtTU91MzT/LtkY4I2whrMNPKxvNTgIkd2W47vwYdFsl7eiGs3OcEWoFPeAvTD/LiJ35vYjqkbxQ4/Cc4BSh9D5Xxqa5EWdXUSK7Ae/35au5jFPKa9CDLyldoT91tbdRFE6vh1DNLQRgBRDV48nRqg4AuG5ZXJWewwCB77r9Stb1TdIeAhaNA6U6BnSOrmJjmb4ZNc38FaZddnMh+4M5TvBHVmFheLTTfTAL2QKhRkZH7VRoAztldXUDBoiTr4j9lBwS3UrsWA3MpqawHl2Mjn08IvMey/aOuAazzSA2PaVL9vTnAmdRRctSElFf4vUlYLneh4hOWFZA64wAb+/sgp7x42Hd2j683RMw7bXQb9sdXwvjxvP9pWwr4XU+zdDU3GKu0UGH42ZoqjVDe3sbNDc3V10xz0m5eNd/TrrxHDQ63I0mu+pKx2JbbrALqfOGor1jCKPRyZ4GWPaDr8O6f/8TVv7ix8l+tkyYDKNfvTuBupjhBsHWwbVrYcHNVwOCqN5Tq8GUMy+GUS/fJaprweevgBU//2GkYEw59Xzo2vkNcXcHByn9M16zEj6TTjgbMHW0PJjy+ukzj4L+BXO9onjP7vRLvwAtift1l33/a3RPsgVUzZeYHrv30GOjNpffezcsvPXaGMA+7kzo3v3NXvknjz0QBlepu5RrNejaaVeYeOzp3r3FSMtnzj+ZAPqeAw6F3ncdreoZgjV/fAQWfvEGd4cw/lqrQduMzaFrl91g1A6vgnVP/gOwb+uf+hfdL4zg/tj93wU9bz7YaysaEMm9RuyEUnZ2Bcr4OTzkqKPqKkXLmq9Sx8Zf5gUwyjqHQAAwTYxRKl02x5ijNPhRyO5mMUhf+H5P94XVbwSUYu2hMgCc31jVqVJoutvOpA9gfLOZCYKfcIyPSjEZHpgozdMSMsXpAkpJv1RXvfGUCBJbtpLAUTVnjAY2lMxhuOKD9BCqCbmRAslsH1J3JyeCqajd4M5OT8mV7ocguxqso6+fysauBpvik484BACOnAWMcaHpKP0TagsAJHULqKY3E9tlMzdUn0RsKTRVz4zuq6xte5Cl+MAaySptqUQhynKRter1QwDGIomu15umr8+SNm4UARYHpoWnJ86gEXDXgUUheK5iUU1bMjfGduTeWHlnohgr7E6V+dooF1Jlmayssqq0XA/HExqgoV+2gFQ2UtE78FBRgNnNg2MdLU+QpzTrPEkA2K4vl1ZMgzsCErNXs0vdjPRCVZqWcXioJovFdMLNZZBqUAG6UoadC2KBQXQPskHInBHfk14nqakZ8MTxarDdGsMSlW0qkIMEI5KUKHMRo0Wy3N1V69KEM9/yV5Y+4XoydLP0UXcK67FpV3IHnDY5L3N9CBFGhEv7BfdOeXftmj0v5GEy8pWXu553e7dYsC7xG0xbp0F9DrRV+3qwoPBPRy93J7O9d1yBwFZs2XkUwDR9out56lt5o5wmZOxmQrQMsgADM6LjEeU3w/yjx6aAtIQOkJIlLC/MhKqMEfa9yihwYAoAzgioKnKrgliVLS2gQPhlXrPN/RL2L1+u3pFUBFYS1T5bYHAywrDqZHhKi8+blauIFCIjt9SmaPUUYc+oXbtVlzZr57YeA8h0oGz2dZVJngraTHbBo0dAi9LRZQokdPoyOoTyLTzoLiKfP3Zv9vxDp1Ql3j7l14SpnGdf+hFY8/c/ewMd//b3wfh3HGGigLlSXXX/ogUw68LT7L3BzaO7Ycppn4RRL31lnqJe39QmF+yjlk0D2Vw+VXHEoZttNYYEz2iqpMHnfDSjv3u4nb6MH7LjSa6NFPcndxw3V1WFs9qiyiROdkxqPeh9lv/tdyTs1nBkQOTsKfp1BVlUbz8K+a+eQZQz8vOkRMW9uGg0Id+k9qPEvuU7hxTwlxa6FXiibI7Lptl2P9HWd7+IADA/+LNIJKtjqrNssc/YdNLyN9BijB4vlYpU1TJMoo7t2ErRx8DJxXN4DuNt3fmAL94Vb2TOv7A82xImCjoKmEiDqRQ7ZpxQU9clRSyUGG+KBNahVEUUY/1k88gdR8Y+aDbZl3A+2UJnyVl6NGgaVtUVbAOOopq2oTOr3UktYOxvqBrU7hjVDWPG9UJfXx8MDKw30ddDsNPub0HIl0BetqsY/OV0403Q3NoGLc1t0Dq6BZr7n2XwV4D5jPPV80RYPkvd1Jzi64nVOpDXKXLfK03OiRhdeLhyt1rHvVJ4b/DQmtWw7qnHYfUfMGp4FmBq6cknnwOtU2fQvb98b24tiszFihDk7N7tzZEz4+yzjyew0nuammDSB86C7tczmKuHu/7f/4Jnzj8pikpuGTcBpp57rX/n7to18OTRb4lG277Fi2DKGRfRHbvhs+iOG2DZD77hd6e9E3rf8wEY88YDovILb7kWlt97V6STTT37CuhUunv/wnkw56LTo3uLMZp67IHvhnEHvc8DXhd/5WZYfs93YcLhJ8JoFQk9sGQhPHPBKZT2WT9tm20JEw4/ATq2fZl9jdHJcy8/GwZUquzuPfaDCUedAuiUqp9VD/0c+ubNhqbuHqg1NwPeV4xR4hjBjBHho1+/dwNcU/DJc8DD0pvnsOmRpWFUWyirnuORpgRZvRSoYwi1kw7d0xQ398ta2euirQgiVAfrrGYUPAoAduLf/EtZZhjlIw/+K2lelhxy2rFqF0Cj7On6bLPmRD5sy9umbFSnAkaNghUe6Ev0J+s9XEs4h0RZr08KDteA5YiCv0ZLTO3FitZ8vuGnnc7NbVUAbKTLhQa2zKUzYAQE9NPNhsLLsbYaYYY+TJb4WMWBVw4AHlRRdhHtNDMIYCIgl2EZ+SYCgFXfWMl3D9lcOv1ziuet4WbQOjPvCjdmfhUJYKP/tHHIbUqEasgv/LcCpaWfNO6Yk/QrfaexBwBrME2BcCQjbGokAQq5f9YktYYeA3UyX4L/ibOWrGO6x9bQMXQWiGREqWWlou7NVEkd2U8rRsETrweCXQOpnjQWkNA6m4TpZLk0g7rGe9imgU3LdX33rh2TmQ/OaGNkn+IFYQ0BsTQNZO2i47U9aFD8qVOj8wRr4MstBk7r7Kx74zhsBxHOv/WeMFzDKXozj1m7HAWM3sjxXa+ygMSTXPoq8iMcOxn4npGePpkQcC46JFD7s9BXei8HLvRfu/4c09h/WSyc/0HriqJ5+UOhWbi2LXdjRXJntcidgMFZRpuDGvnNahouDbiTRW6PpPUYOv0YoY90lhTQdtZ0Sni1RtyeLwlOzP6AQL4mnnIQkM9FztF/wzT7wZ7hlZWDtcDpIHneJVOvxprS/2z9qnzWSSjHy2YNRT/LgY3hiegO4MzBWVEzz/5v4e6YkWHyOjV/dUX6NXDobNYt/ycrcUaEdDy8hIdcI7VbIcAf654H25GqPWhb7Ue6EqnLrtOwfwkyFVFOy7fsUFUFlerSPKPmsFJbWmdL6JnD5oJgbVbpkyff7MZRzBj5fsbrLtuHiO7qxdAQLLvv+zD/5msBD81st1pboffA90DPbvtAy+RpVp8c6uuje7wWffMOWPXbB6l48+gxMOE9x0PPHm+BIUkfaZaBgzn8cboexExhdZyA/8uXkF19bhz+yuC/wn0qlApKj9Uf5NZcXq4E/UlVkBKf2XUSSoAUd6g2izucJGeVdZGUGXUAwLrh1J5bPs+qRCYCOGC/wiqT6zL1RW6rq0y0ukb2vCjcsLOTtye7oWb3IyUvK+8d+U2yIdpWMEGdeEm0/Z3brvDa9fVdtuPcJTfG5sxkyfG3D6fc03oKHReVA7HtQKgUW4Ug4+hiy6cVA0+foMVXjfjkVIpF8dJZeoKdIaGnCwBsweNgNlMyJQJNE461XgpqY8xiG2LziG2mr4ehb9Buq3iWwAzip47OMiMBn/GeJuWjtYLptM2PRTJtVPcY6O7phf7+9dDfh9HAAK/afX/aFxH0FdmJM9HUjClha9DW0QmjOrsaWje5bS8rYlN2T2LPbqgzG+VHCQV1WP1MroBh1Vj0sTe/qmklUjZY23VXbA4h8e7c1b97iEDE8M5gqrOpGTq33YHSImuQ8okj9gW8R1c/CDr2vvNoGPuWd0Xn+Yu+9FlY9r2v+eWbW6B7r/1hwhEnmoxg/PPg6lXw5Ptj0Hb0a/eECUedCk1do6Phzv/0hbDyVz/z3reMnwQT3n8aYIrp8HnmvJNg7T98Z08ss8mFN0L7li+2xTGd84KbLofVf/h1LMtrNeh86Sug97Bj6S5m3HDW/vWPsORbd0LvO4+C9q22NQMahAVfuBpW3PeDYPzNMOGYD0P3G/aJAPZFd37Wu/sZ71Qe986jYOwBhzgbpL8f5l17Pqz5w6/9VNYog5tboLl3Asy44lYCjTFKfPUjv4S1f38MWiZMgs7tdoS2TbesP2q42nZWyI7hKq+q+45A03Uvkw3/wUY2qrA7VXT6FJHqGFbtxEP3pLN9fGykqwYETWWYolkfyhb2LamlCqDMFbpoSGnbH4kdQ3h4pNQzp2hgb5zi6oOtXG9Yn25Np18lPdDAXf5i4b80aGWB00SKa99MVhGMpjf+AYOhwQgBwHbTUwfvue2dilRQHKuCulXqMgxQ7Rg0Mf80R2JvWC1TReoVSY4A1M2qPQnwl/gojAA2ho14U+p59wwSYxA54JG5UgNdNBXKKcJXrt2dK/SlSnnKa1eMLsPrFkR1q5vXnYncDGjEfI9RuA4AYjcF4xhiZUQA7Iq3u7fIYiDUCBjbKtbs7pA10fbq/lA7v3psIfirwlf0KGmOAjBb5i6kQZNJY8vzqlFQMzMZgCvHYrrfUob6pubfEaFaPJiRmBZQ89oI7zST9MABT2D7+t5f4T4bzRoYo17PzFpgZYFpJOuGgFHtHGQiZKWPmi+tF4ziTaK78u72nBPkgIaFlDlUiPnc8pZx3HGGNvOvlhW8puymZjefaD8LBAPyiR6ndw6nxsBRrVybTi8udMBx5FI/J3lKrQnfoUK4wgGnUrcPgvs7kbThyxazPwVEMKPwaOjJbn1IHZ2+5PY0PzpWZJcsZebR2Itd5BIdhtCBiCGzuT9b1pd2JtB8IHIPPcm9u3XxB0MMnyZmzdr9R8+4N/t+f0V3UsCqAOFWRKooC7pDOeH6xutCvvBTW7s9wk2YBf0tQS1ry0RE7GWnTB2U7X/4Ga5cRsnLvM6JRHpf1dDw+DPYU7wGKgDTnh5cpBSX1hWPeLiHzjxNjVCykMyG1iME/nobWMBYthvhzCbalsNg3fW0WCofXK4bEeMkqpL9JPipMp9U612cgo34ONhQMn2p2ERcLBRJiYrCJeBxXwEr1sultp3UmsuMe7BvPaz6/a9hwa3XQ59KP4dp2FonTYX2GTMpamJwzRrom/NvivrtWzifRtmOnvyHHkuHTeiJ788n/1Wy/ANqqT3Vkw3xJlck10LbIkcXa8KEc6Zo5X2bmBC1ExRxdz5SO7N/28oa4NdS/CWpb5SvgCx/JWwRre9l6VzeZHGJBACc/KCICav0oWyOqtTxvC6TJmCkt9UzxszeX8a7qaOakd5HvGHUsf6K5C8CwOHYrAzTtq65c1bbemTamP03jB5l/dOfH9LkbYYlHkA0gxZ0dRu73Hcrhb0ruygaVCkBgR4R+JpWAoGtbYHVUkpi/+HmfDsXy+B39ioa9Ylsxal9015bJORS9ruml2TW8u0e33EWx8r2N9oHBgSuyvtm0fA4KnxkJz9d1p1JmJTiRVUaPhszbjx0ju4mALirZxxss/0ulPIZAP+H9eD91APQ0tYJHR2joKOjs0JH80XC/bi0shIQuEyvKK1/oyngO1yMjF2SsAsS4y3Sn1LkiXxA9Kae+XdCNG00lA87Mrh2NQytXQMrf3Uf9M2dRf/refM7vFTQTxy+D6WPDp+ObbaDSaecBxjZS7zZ30cRxvOuOieK/u3YejuYeNwZ0Brc6Yug9OxzT4iEwpi9D4Tx7z4eau0dXrMY8Trv6nNgzWOPeu8R4Jx80jnQusmmUT+fOPLNgKmm9dM6eRqlvG6dpsoPDcGKX/yIQODcU2tvh559DgJMN900KnYOWffEP2DuZWdF9xNj6uepH78SmseMDaoeglUP/QLmfeYigMEB+xsCypNPORcQ2JZnYNliWPOn38KCm66I7jNGwH7Sh86CdY//FZbe/RVAutLdz0MAbdNmwIT3f5juIm7uGQdNo8dA65RNKLoaAWMEkLNPFVmd+bjqpzl7r+r3RYtrcOUKuscdU6Azk+L5LEYBAdluz94zEqMZ4d4mFQ/VRq7L4YTVMbQAAKYZEbTCTBD/x5zLMtBUNO5AM47OJaRzdPDpnuQYqCtO8w3bFsXfer4FSnJUZ6QdqrF5dMZUmDRqQw3+C98KgCdECRWoMP0qU5R7ws2nADXTeAZ05J7EZXLTQDTPgL/6G1E4VQBddmarAsBVyw0HKBaa+2dqCiAKMEpvUAlAOTnoQgAYhZYxaGo1c4+MX4vYKGbKLULLNDepbk34XZjiU2rShq02HAzXWuBeeFKDAGKgqOTlLgqd7tvWPMmdsvfhCMgtZexqcIT1xichwBqYN+vHp737C50uBIixiJhKRarHbkWAvVfWB2dDnsYxS4rYlIHjpy9mvkFeClM5SdpYBo8KpR51gdpCWgiIbgbhp6t27YVRrdmNVyLMFVDKVSfSDRpAScYo6X0jHtd3w2qQ0ST70hHVoUe08JbINJsG2tyFokFX31Y3a8YkrBKASwO0HgAsnTZ7hb4j1t5iqjY7B/prS8DMjL6TW4G0li7K2Iv2LAIkVermhGFoU0EbAFCvj7Dfrs1ynrLgpAUqVTyTio7XwLIAwHoN+TLerH0BxzVvR2NjalhDTfoRRSgxnTXlWa65MdotKTj0EMEUpf02hJK1SQcuam3xPcHOuYKXhLsrS8bP8tGketeHJoEOYpaUElIMDgvXyhqPZ00AdDVWKwt1FoLA0BbwVw7e5IDMyCLHU7J9MB+Ge2dyzWj5npBdOX1r/8NPt9tLJDMCxbKCSLRy0a6pQL0M27BNVFFiA30v+0lZXZll6M9mrCV4s1nWhnyeaGtkDlxc/xoGp5OKkKd85koE7w0xrDBIjDBF86o0LKBllmdVeznerzi4ZDGRj4mdh8trxi7Q84fTh6rfWlkefpDkzaq1ptaHCHD1W8E8YCmMQFj2s+/Dsvt+wCnb8EAeDwgIcTBOyKhnNLcQKNyz1wF0rxreUaYfR27+V461sjuwAvXcdDnNICmngr1Tt6nb8fblIvJWUA/8IhU+UJRI9a9Q/gbytowzCsdZZ12ptsL+p/rOfXAls7xfNpisbEzLNq1DRvKmXjmXk3eN1tPoWDea7/xZtPtwPfTw+E9myK8gy78J3q28phuhYQNrJbeOJQK4CATGLhL/6nWToK2315k+4n3CnjlhbGe9SvRqFAdgaZNltdGZEwLKnnUYg6ZI4oV7QI70IiMoqpccL3HP8Z0WsR2yN8zg5BuMHEag0qNFYruT3+U7z/E5KG+vHUL7AG0BQw+yfTDttClP50gaAOZJK3R28jdJrimfClpNgGXwtMeEHhddKW0A45BtZL6YjDW6D7hzVDeM6h4H27zstdDc0kyg70D/AAPAQ4PQNboHOhuI/M3uD2Vn2CVrNKk/NrKuN6pvfNu9vixFuVmWASbkajD2yppLPTJerZNKTg4b1XykO4OOj7PPOjaZMhq/aOmdCBit29w7EQZXLIWl3/taBLZilC3ezdv5kpdHUagrH7qPANchlYkH6x31ytfClNM/FXVq/VOPw7zrL/Tv1gWguqd85BJzfYv/WQrA7tzhVTDxuI9ASy+D15ZzBgZg8Zc+C8vvuSsJelM5ust3C5j0wY8CpnV2Hw/Ckm/eQf8LvVzG7HUATDjmVCrqBUwMAax++Oew8NbrYGDFMldXrQbTzrsOEGTXz+Ca1fDMBafC+n//03vf8ZKXQXP3WFjzp9+xNASjAAAgAElEQVSQTeM9Tc0w5k0HQv/8ObDmsd8CDAxAc08vAcAICON/W3p6oW3zbaB5DILD0+k9d7YxJm3ws8YaK/hq6bfvBEyzjQ4A/UsXQa25FVomTqY7lnHfw9TdOtq9Wgca0epTFEnrgdX68CyVGuGJrJ146F7WZV9Hwka53sjLjFv3yoXjThxuJLeH4PQweR6UOGH0onVNxRoAtgqG6ZfXtjm89vujIodlLDUBgH0lUABgkjlG8IiiqCSFJR21Y4AWo++kAWBTztaR0LEsfUpOXa3hGQAGbsyOyUmptaBafsuXsVZh8RRQFunxFSKOqS0z1iRvqEATDboTZK9TgupOVz14KygnerCeW5f+1aXSZtpy45JaVWJ+WHF39LbNBXNLYs1GHCsgQQEr1iAKD58ECLEGi03SawDoIF22Aa7CCOCI9tZLWPefI4ct75lITCF9SmZZANhE4NqyOhKView5n9hWc1FbJvqX5ySZOURFALpIQwt+m00Wm3ZAMecJLlNSrZEnYKPROi0AZeY9VRnX7Uc+Wl5DftbR0YFxbsWW8QTW4G+23wJUqshnj7dNpWGafiKPini1MgTpE0Qz6tWgD2k43TdTSyvmGpf15J3yTEdaNmdkINao16KliwEmPX6QwE8z30Kn5ByLHApAYLsPqKwAKSZxALk+BilnKL2eyK9A+urJNCNV1FUCWM7tS0xnz8lE+MzoTZF8TnJ6ItV20A+tnDJOqXbrSD4pwhtZ70VGq7rl3l+8B0t4RgPyuhvu8EhlTJBDqFrNZh2IU78H94XRnDuZaUkfEMuu2+A6C69P2sFCHdBI9gEsS3dLmwnm+ZNDMNcvm/Jf8b+lsFswtmk5tIoAY9254N9vEQC4SHi7hVUqE306BI0pnkjydkE/vUGG5RpRkkPdPxn5FzfkNVW13YKNZCTA4A0HAFuJV2VmvDIpPUKxUVK2GfFUvS3Rt8wX8n3DvFW9ZesgE/a5jCXKdIo6ujAyRYMODbd/yfURzFPccdzsBqF/2RK6V2tg9UoYWLUKoL8P0OMfD1ZaJ0wkz3neENJDt6+VXNU8l2xXsbiz2cJo/YIU8AmCJe0Xf9Nyf2XonxqiX7SemSrmysL1Ujp3big5faVxKVLO4rpNN/9lqzBRr1W+CtrM2KeyPUuruZmpWy4VTXEDQyyn5sZaIt4Z6gKBFR1Ffwu41v5p56jK8toQc1DHepNOF+kkYQpoEp/mA/edoq810NK7sX2r6aOidNk+NCte6VjclnHozCCQ4uwp8gIdfCXalU/oyu+7rUcGYFkbcWtAXeky2zMOAGa6Yf+N47hcd6POBj2SGEJjG3TtEYG6flY3uzeZccodvwRIa7tbTTDZ+uYuYKJTkMmrdAWLbZLcR32bCBmFxGIo4MwGLDYn2fYpp5vorJHnb9ToHtjmZTvD9C23h87OTli1cgX09ffDwEA/pXwe1dXtr0fzV0pERzRXBNDlqyznUtr9t0BDiFRSTBpBUrrFbQgZ+zyax5UP/hTm33gxCxH1jHrFa2Gobx2sn/UkDCxZRJG6FsSlO7UxsL4FMJK3+3VvhLaZWyVHvfq3D8L8my6HQXUHLsmV1lbY5KKboG36TPfd4CAs++E3YPFXb4lA5q6dd4XJp14QtdE37xmYdcaREYCN/cJ0zk0do9Q3PNmDa9fCErzf994CEBgAWqdOB7xHWKJ0MQJ63tXnwerfPxz1A6Nz5Y5eP5AMYPWjD8H8a8+PAOcxb3obTDjyJK8upPf8z1wEeM+y96Csw/TPJr192AFMU42g+soH7oFlP/52RD8qj+dVXd3QvedboPeQ99sqVj3yADR1dkLLpGnQgsBwS2syenZjWypD/f2w4p7vwvKf3s0OAwEP4wAnftDNy3O3LDc2ykVLYlik0aMzALAGN/z7aZ1SwtsnKXS55iuAusLYugrZmKN6LXhlSttoHPc1DSYB+HnKgbXE/LtuwwNe1zdXTqu9BABTey4iUAwER1T/CE/uNrVgoERTJiOtzLjqAICdgsvf8rm1QzdIccQfSDFU1gTetaFAfUv7hMFRJfqR2+aPo+XjcZwCncvYuAQotiCHBtnN8LXibpspAJRD4W35vqCP/r21zCnBUNWkCO+Y+1iFj7yF4K8AHRlp72rFNrxxuLu7vSRAkg6XucKTIAgaMJsEkWuBMRDNo2pXPGH5lZ/2kb/z15AHDpk5ohTQzRKLrNa0atjxpWPMrPwx4C9HDPqGrSwL/C9FHiujCVuOop9NmlYBHF0qqzxDSPQvqmaRZ7MYkHbeY15JGsomOpmobKxAu6aduGAZaD2C02tM5AALCRXVaerxwFipW825tfsEXBcjHOeT6GkiLRPyyxrzODdGOFuxHJA0N+cC+oWprEXwaWBaxuJ4RTlQiJwyBBEZn+SrYE8T4JDvXZJHjp9cKnM9JAGAvX5nQOyU3BG5rVOU+311zhz+vc6+tzjODuGUNm2yXMuQ4+lgV7N9DsBJJftlf5RUzk72pvUG4cmi9YW8MzBg0q2Z9ZMG1QX4dv2j4ghEk+OAyDy3VngP0WnCh0wafp5foTP3U0dCK1C9hvcnG1GfIKV2qpHoeDm0IZ7W0lnxJItV6VvcgIheEfHiyer2PokYlnEE6ccTfcUI4FCnyEs8owsVFkjLde8TT1njX1IqeHp9Bo03orsbeWXlo5XRqdUYDlZFXNTTtp3O7G5WkapxsREFgKPuNd5f78tUtGRAvyJyFvaiQt0NE7fgw3qm37DYhujG8OpMELbxGQ/WcWgH6M0h2+sKEU0FhPd+KgwDiZUWp4doALjCelcE43+mKOh6JvpH1YnL6U3cTo4Yug856crvPTmY6pQlVTiudNv1jq8qHWJJ7A/f7WN1rsycbhbyT8qeDJ2aVCdz66hydFKVhVjnUBul9cb5XYW1qZajI6en5RUOrZS8pQXqoFyBTllWS64bd912pdKvzHo3hcluVra8tUdNRCw7yZZvEKI3e8tI2UsiX6yzJrYpzp1mYGzDM0BsfPq5ZROFKymPRb5ml6wmVMlCk35JxC1GoFoNUGwHBTpr20HsA09j1LIgcOQfpOhW1u9TewSCv3hG4aeCdtmNRMzrFNtW70M7RdquEmyhnFJ92Z9ydGJHYCznOXWrebN7UAgCi7xU+4fM2+5vPRwmb8Lg0rJlSyjDXltbG3R2akCIGylbYqnVXEV0lq2p//6eooA/GznNQr6srlvEbZV++x8wQYv/5/OUUjiMaJ1yxkWAaY3Xz3ka+uc9AwMrV5DDJIKDmMoYI4MRcGzq7CIwN/cg8DvrrPdD/+KFUZH2mVvD2APfTWmjEVzGtMZL7/pf6F/EV7HoBwHdCUedEr1f9cj9MO+6T3rplbHQ+Pd+CHr2e4ctj46fS+/+X+jaZTdoN2A1gtOLv34bg60ZWT7qFa+ByR8+n9IoDyxdDM9ccAog6Bw+FM37opfGum4NYO3//QHmfOq06BuMrJ74oY9BDVM5mwfvJ174hauhf9ECr3yttQ3Gvf29gBHCy3/2PcDUx/IgOD/1rMuo/f6F82H+DRfB2r89FrXX8eIdAIH0jm1eCu2bb0O/9y+YC89cdDqNTaKFOXp4HHRs9RLAb/DKnCpy8rlaLjgGcgII0pg3jxsPE4//KHRu/8oN2LXACE22VLbDbMDuVal6mN3zKIB3AGOb9tBQd0AUUAMYiGKX7aPSwsToSx/aubfWOAzmhUoE9aV2fgtOBva7NYVFufW1UbcYw6ViQUy/5zz2GAC2C03aUXFD9JuAk1aZ14Cd6Ya+c1leKSK7g4iYmk6Z5g9Cuun+KWify9o7VbnzXu36EKOKEqnmq0jPJjomUm8meapCu3zoHQAZiheYHo7O9fBwRBNvbXClYgQIb/I9usFoPFpiBL1/n6ljxmBdqMhCUrjNCb93J45pWLYk3fSQjsAzncXfCQBWTgwavJDvtbJl6xRHCw2y2znizrIw0bRJROEKAIzgb0kgZBHvC92IBQQsMfRn48o9EnHNICkCwG4TZ9oq71+V/omNMIkG9tdf6DmNdTsvWD+Flqw3AeCskaI6aWkhgIRN/cxj8dKAB98JAIzRsQS+ZaLr7IXv+nvD6DHfOtNUwF2WJ3GKLlnTwlehpBIA2IHjTl6Fxns455Y/VQRnJC/U3avWMSRYhyHk7WSnL/9CfmfyMEHFecAHgNm5Rkef+qKCI0/dOi+PKNc0cPOiR+Aq9OnFXulehLXhBcn2YHkwcWri1r07TOM0yx5M6UWBy7hsynQr3wMuyK11WjiGHxIKA96zhdG/NkW7icSWaAARPFp2Yao0SkWWcIzw/KBUNLvmglAuaXnoxsvgMuPLQUYFNd0+ACygqdzrm7gBOGjMA/W10OMdSDOW4jHVH6EB/ao3IwMZSHu1Guz/PpMCOlpgBS+sblP8UYqGuS/CLdTSPPwg5Jfch7mGVN/T23aCIYO66oo+UlMwEtG+qWFtGAC4nA5+X9QmGh4bVwBo65nGsGehWKuH7+ph+7BsPX0OVuJwmq3rW9KVir4o+DH1U3rNRJyQbLGc/4cH/upGbT/LQGBvfeo9yWps5QBpVEcDa6dgjjISv4QPXP/jgv5vpYBkFgBOUrwu/hxOYb3OPb5MDSjSfUReVZkrfxV5X6QAYOlMyT5ZKqdyXatX8AyHyBv9t4HMKBFQxbOtf+WKSudoJOlTYhs30tTdd1zNtoEaiP1TpRo2ks+M2QG0FhT2j+eMK7D/UtIAW3GoQWAVqWqnSIPAJrqWs/6oSbQpj43Oba5lo78yk6ntAnuVQKAHu8nlWSbo10TqsnUn9QdZugwdOX2066dvnTkgle1gEzmM6ZzDO43N/iznDpJVC8eGdpCFXU1TYm/zfcQMmmvbpYrjuvTbo5PmD8v4xnYJspGJU2uSHw1NrMQUENiyCtNzjwMPh0nTZkJ/fx+sXLUSukZ1Q0tL/i7MekVeFaneyHr67zduJrJzEiqdFSYvtZafVdm7kU7snEs/Cmv++EjUu2nnfzpKT0zLdqAfak3NUarnouGtfPBeWPSlz1EkcepBoK6pvRMGV6+ku28HVzlwk8o3NUPvIUfD2AMOiz5f8vXbYMm34pTMmF4aAWp5KFL4zKNg3MGHQ8/+77L34vYvnAfLfvANjgZevz6qv2XCZLqrF9Ncr3/6CZj1seOiSFMESOm+4U02TZ7V472+cy/5SFR39+5vprt7iZ7mwdTUSKsoZfYrXgNTTvsk3fuLd/0u+PwV1J/mMT3Qvcd+LqJ3cJAirlfef0/k2jLh6FMBU1XrBwHldf/4Pxr/qt88YH+qtbXTfcZj3/5eGLP7fqVOMs81e886/XDomzvb6waC3BOOOxPaNt2ige5VtYoqCJ8GWh+RT4q6FquiDTfpUeqkAAB2HKUOCpThUrSRMjDFJfj/UwqRAoj8IrppPmlXb1CPCON3qR2FXskXEa1MNKSuT5rmHvsKpuuWM4xlZDzExKGt+Qh/5toIYctEsrCS5tI3VjRDQkDctCkqcqo+OzIdAayAYlYWbY8jpsoB7GFBScPtgWIJ48tGPJUZN0pRLOJ04jnTjmfnhyCwAp2LD8B81T3btgdyWuTT43qJyNJ1YO0OjFRAnZ5bRTcNKLIrrEtP7tYZ30/tLSfiPX+k1vCTO4gVUKjBR6rHRNsTbznt3a5tNjycR7Dje+fT6vedp0nWEUVSNjtjKpwTKit0CABNTU8752gAqXtt7XsBvyzobQB4JV9EsXQpnVRfLdjkyxoGu33Q2ztGU8CS9DcEyBx9XHS4ES/8ieFtnoPYu92Sx/A23wfEkf1+0LdO5eSnKbd9C9WPIF2TSDzqUhA1KZY3jZ94K05lTXcXqTkS/lLi219qaj3IoUMOiA8dhWxqrWgBome04jQVyZzaM5CYdkcriLCWZvR86r1Gp3u385rwgtZz4ba+hEOJOmcROhI3Wn5xAL1euix7zJiCCHhpzxlZXIccMAQMpRwd1B6vUmRbD4ScUpPwUJf2QplLkQAWADb9x7ZM1LlX3vO0Z3mpU6LjN8K/HHgQeNVbp6hAdlrvFjWzWNbQ0a67xIbhAcCyrxkHnNR1Grp/zK9KzhgZ6vZZFyHBIsNpNHpt6ase9L4hUWPiqPbWMAV00eYb/layp5cCC6a+qnqw3Yy8DaGODiu9Nv9VsW7Ge64oIBXbzkXSVPy8rFgIAIfnL2Xfe7+nTmIqVaA8sFKOfJHA9SstN9PcqKIZEgcqT6hV6nT1Qt5m7z4r7zeXLeeq6l2pWrKqiZysL9fhYTAXV5mq2KdikqZVCR3KFLfBZcjmhJjtWRGoV0T8QnlYvACsbhfUX3XYjfBXKWlUXxoWC1WZVZWrwrdh3z066Y2nYsczyzvqfZLOVT4uZ/sGKLVxfiKWaX69b8h+V3Ai0Xxt/52exHrWSOmonNGcLVqRXUubkgIIANMTKGPaptO2Jhdz+k1RfwRsZJzSOKtaA8VYkIHzSCTP8L530z2JAPaWL20ZvrOlZzOngF07XDb48luW4VAz9TwOP9Vq0dkfkyonodnOsPYG2jRUPZcP6Urng4n7fV22bFlVZjoHAQYMuCznMtbuqcJECqi1M26HEqaqZt1OQO/CPUnRw9vTtB0EAId+6DwayJo1a6Gjo6MyP/+34HNNATf7RXyQPF8p6HqKZUvtxwry9Lmm1nDbf+qDB8PAsiVeNc1jx8PUj11OEcAj8SCYuerRX8GyH3ydom3xvlZ5MHq1qa0N2rd6CXS/YR9AsBRT+uoHr2nBFMc9+x5MYLB9hoZg7pUfh9W/eyjqJkfkbm/fr3nsUZhz6UegCyN6EUhVD6ZVXnH/j2DJ126LaIGCdJNPfoYA4L5n/g1Pn3FU1FbnS18BE4//CLSMn5gQ10Ow4qffg4U3XxN91/Pmg2H8ez/oCevFX7kZln7ny/74m5th3LuOgbEHHOKGvr4PBpYtpv0BI3cRsGXBD5QGev6Nl/jtNTXB2P3eSXc1pzybKJL62vO5ivYOGH/ESZQCu23TLaG5o7MuABijvtfPegqG1q2B5vGToHXKJlwvRo9vgKd/8QKY+6nToW+eDwBj9PaEY88gILuxJyWBQkW7qgXVWA+G9dWz1DXPnkIAmElkFBG70tVQ1AFO1rC0YCcDDFIuqluAM1O93HEaEs6mEzaH2inCUt2BkR1hH2aV+bT1+8gefrEW5pKdOOCKcd2YCqInuz0oBoDtgTpFYTLCptvNzX8S2FXna7ZtpQlH5os+j1NE0/RKmTwy1hSt/TmRtDD2vNoXipavGKTylfbE7FaI/uWpdQCJBv0Ma4iMjYyG7ELVwFOmENFbyhnic9s+X9hyghBZMFIBfiEPeOCaWT3O/rKgoG6KI3p9kMBG4ToKOM9fFREorCAGh163XmpUtQ4tsGAOsgNMLYiCjWPUsA3ycE1FgkdKnEGhiLqxl68YqGRcqehrkkGKz6hN4amgXVk/OF72ojUAsEotb0E8QyAB+1zkYk4muAMINpCdISwgsn8+5QA6+17fIWp4UmQFlhEgLAkAW4DLl29ZOS5y2RCP1mmW7pjhwF8kLKtiL2kCf23EPMsIDVCFctwDak0fkgBwIIs98CwSCMH6VOCf/4s+BJZITZdWmw1r94U573ARwHr/U1Hznnz3ri1wjiBeP2SvDDaGaPsh/uAIZI1TCo/aNa3u0JJ9LKkeyYJQjkKyWdHyFGcEBbYKjyAv6vlXVUXSNPROzwHA4pjh6RVyCJRyxlLZALg3WpdR+5PlSZce3MoJS2R997r7luo1ADSuO7mvK7VlWABYDj3MVhFGkcu3eryRXhS8kLq5agakc9/IHm5Kui3M7KFY14FHnJHdGiv9kAE9ivggrLfqQUKl/li9I3Kw5V8MuaJtJ6ici6VkvN6cK/boWQaAK/YqLmaHW7ZbFNBA+DJcg/rvYMLz859pJ5QBuruJyuRV2agK6SYfZ/vumVnJqobVfp2TmqJp3e2nPshNVknlufXka4tukFEzRUIiQRtbvJIgUo6ZWn4khXtmIpRcSZfIMFBR3+uY87rnts7oxiqYQh3dtUWT06oWbG5c4bTG/GLe6E3QtFqVVpXXUIn8aYQuz7dvymDX/Pof6ZHyrPnrv6CNzLotBR8a6XaZ0iH8afoU8l/EZhk7Qb/+ngDARBT3C68f5yhMtrD+0CjfFNWbe6y9YiJopaiNcnUOpdqmDJsx6YX8a5lMu2SWqsAK0sOxP57emV6ADFgmQNrwW+VARn1ThCiTe0JHT72xaosDgclOM5HA4dmrzcynnFHtcZOeM+VkThmS8N5ik/XI2somjXQl9tRO5uYDyxd2DPKDucO4SsUJENhMGTHElKmbwx5vP7xKTf8ts1FRwJcFRSpZuMeWqWG5dbZB5HCxClcXmLahp+eJw/eJUucicDrphLMBo19H8sE0zOtnP0npjQcWLwBoboamUaOhbcYW0Lbp5hSVu/TbX4LFX73Zb7ZWIwAWI2a7Xvk6C+ite+LvBOrqdMj4YdPoMXR3L6aYlmf5vXfDojtuoLFOv/QL0DZ9M68NjDxedPsNsOKnd1MUsn42+dSN0L7Fiwi8pgjggGm63/AmGP++E6A2anRErqH1a2Hx/34Blv/oW9Fv4w46HMa94wjv/fwbL4WVD/zEe4cAL6a/7tpp10rTQSmRz3o/DK5d45VH+vW+70PQ7N2LzEXmXXse4F3AGGHce9jx0LPvQfRvkatVzCNMO736Nw/Ayvt/DGDuK8bxU2R1rQYdW78EOnfYCfB+aUz7jXcaj8Sz5s+/gwU3XgIDS/0I8+4994cJx3w40YQeTZG2nht1UvqMxFCyCfgarrzKxDVcOX/oUfPkw/YIz/Bt9axYOeIVGkpGKRMgTMryf93lvVp5Y2ZNRzhl87mowbtDeB6SKIJhVA0fjrsnfesGRuXGI7QKpmmAdHZ9kBsYF06nZwA4JLj0k+IzE0BCuNtYezU45JLDfa3PcqrO+PDC4yn5I4rwc+ebIi9lrN5cJg542TaQ+y9Tcd8qdXYu/bFm6oC+Ib87XMeZkUwHhSqZj4SHLRhYtHhShoXHNwYA0POauJdaM2MouoifiIaGavLCtKMBrMGhIIKcDurtBDqA0y5T46kZgFO0MozG5bBoAQu4Polg02tImiLa2sNvNyIeRwjK6lS47CVKY0IjUOZevFsLU4G7cTKldDSiWssyLiNHInqbNebo7tavxwoGNAoBYKGNNjJlzWk+DKbRSFr/GITKNPGdx4SnJ6KEcaQEMCracDn/fibbBwHT6b/Gazj4VlI0hXIrtRRonAZEkqjfBKbkPlUOGFoGs+DTUct4d7U2ek0GBCNcdISxc+pwBxJMM0MbLTcrAMDW2AjLGt4Mb2MWEM3KPeEhm7XB8TynfHfGsJWd5mO5w4kJFmeEcHxlZFngEGLImJgqXpGy82lnDbvneE4/zHPkLII8WOLI5ObSTpCTAHbNJQDRAmcBbxASqV4kj0PZqzfTpOxRcsFQRxwuLAgbHHJYGWeIaeeDFqgGux0vswx1KZxb1H1d0V4l+5KaeyeL3AwKf2CzNl26ZyVL5LMp6d0NbqQepqO2Eyc1pgnMsogdUki2GB5+25FnVpyRgmIZHaGqJV2kA8uaLO1k5YKlNZmVK+V0xSqzQrVq7KSUp7+tp0K/7LBTQHu0czqWtBLPj3kT/mCYMVGdXqjRQNPzL15ZSuFWzJ5sI1FRqB80TGVpMGjD/Vm9pRFm1eSQUjSN2q2nI0WLNJBBukN+E2UN+o14f5W1H1Ah/rZEyoQyLOiqLwVikpeNLDVJdQ6JqxDlOKjQtV/WU1dNVfkcOuvl1lD1FaD6IGPKVerUEa+Et1VmfH3yfFifFCgdVzWS19fo86h0BP5mhE+8s2yoQXIHbDfKFlpq8ZbsJQUiLz2oenmkikAxsqCo+x4ATEQJZKxZSLKeTDyuGYPRWiKg0O3/+C/6nz6nMNTn7Tp99UlIXo6Mddl5dDdFa5ZvyJbxxp7Q0QwDOB7wd2o5H0o68Ws6ZRwc9SQz7fz69fmL0EdoLA610muxzdjujp3eCehV5yrYFALAA+bOYnIEb2Kn1NBZuXCFmT5Hc6GdyC0dzaFEBVnL0x+sQeGoWo1SP+/1Nh9Y2VCS4L/11kuBjIJhqwn4XFVfJLKyIjg+wvX3+TLZXe/wMuWtaaHOUEao6oar4YjWI6PvMRJ3/Ps+BE1d3Q3XPZwP1z35D1j/5OPA//0HrHvycYoaburohAnHnAaD69bC4i9/jlInD6xcHjWFwPXE486Azu12NJhJDZZ844uw9DtfAryHvXu3fWHiMaf60cSYLeDPv4M5FwUO67UmmH7x56Btsy1h7V//BPOu/yTdl6ufMW88ADC9sg6WkN+xLN3J+3+/j/qJaaNH7biL937u5WfD6t8/7L1rmz6TIowRhDbikv6bWw94hzJGAK/96x/9emZuBZtc+FkP2MUCWG7OZWcRjdu32hamfuJqwDuH5ZH9sWhOl37rDlhx3w8AU2rLg/OF9+/WOrvofue+2f+m+6IR/O3e9U0wetc3QVNXDJrXyzsr7r0L8C5rTGetn3EHHwFjD0o5AhVp3FUEQr3KVp0jynWhis4WNlVlOHV2T4qnqq6dUgAAM9emTcmo33JgGjC6/dpqNwzPapBRnWSznpQEYkNqhoAtDy9KtymArRXkYfSvG4k0a4W/+cl2XYG/0RwoIJDHECd31BOAEcBFALBVbi2w7YBdqzgqh0ZWzQ1NRHH0xI8zgDTQrcdmQSkrSeK7GbF8ND1q7gWYZsEnx5zpFLdC52idWHdHn5lohHpDDoF4BQB7dXp3IPoz5wyCDK8rhd+B7hkgR1Utxo5uTWgXjVsDtl5qYUlX6kS7AD3WSHCYv7ExXJpbxydmS1BMRWCsQvasxyjxrktPLmCHNpysSmgAObfz+ECzvu9VviEa2Mi5vCTTUse1x4CziAiabjYTLe0sioMAACAASURBVEAtY5YyAlKLbAjTYru+G3DSRACHci/kec2H2hGlUOYLgGmMOg9gV+fbSB+aDzMXAgBboMbKTx63jfxNAMC8Dk1F4QmfmVRPxbfAIDN+KkWtN98Bz2v661Ri4vgj71y9aqYV+GkNXHMIIGtHANWQf6UbRFM6oFCRm0hbJaNCCcB1G74y/KlFIDsuKEM8sIlkXhytmS9tumWz4MnTSuSXjTLnlhicVW2EThxKUGka6zaDsxwrD2yUP/KKAf2yALBph5ov2PtdW3zcR9Cj+Sa3BrSsrXwPvJ6IUL4mxEcRr3up7bxvZe6dgOS90PGQTStudAAZI67T5qYmjgBOOLRwm9pxx0WSG5a0GzOTm8uy7PQjk+3+oe9SM+PQck32F9aF3Gzw6IRCTv7LndGYZvvtR40AAKznyTTv7bN5sa96mC5UKF8tr6SNrZQCXNIVvT0kuE9TtOJJmNUnKo2kave8cg0BwNnuFEPVjqbBSUmgmyUJWTAhyZ9CAZdqQ0XvpAAtXe+GmAGPHhnuCSd1xPuhK1QDDmnqtRscbJeuldIC6RMPf6xVRu435P1VpQ+K2FHxcCMN9pqQPiyd638CdSFZQZ1DcXUUTGqe1gkuracDFUAQu9OowZfRrvIekWk/N50bYs07TSGYznCQ9dC1ftbaKL4ojPbNjd/QyWndG2ooDfB6yRxWmdIyXtdHHHbkVSpOkUk1Fon+oM6777jKa47KZ0AXWU+p+bUAr6nf2lvmI8JvrUngnBdlvhNHfPF2bSOSlaNdMEA7PAKBw1XJfyftIqzHO0wyZPH4kiW+k0vmXyXyj0kQ7FtKODm6ylQMcSpobYMaZT9iRXvXL0f7WlvBXpFj7E6TlYjsEntJSf6eZMcUhmZ63wzsoKKy2VUcAuKq4PY77Q7b77z7hhIAVK+cbW7QRl5QlRcJo4yCmRl/VJOSN9l9tICW4XreEGQXG5oFSC4vzYZo2a8T7/Bd+q07YahvPQGsmHI5fBDQHH/EyVBrVumWN3zXSlvAO4RrHR0EwK68/yewfu5sWPXQz+LvajVKXz3q5btAz1veCc3dPbDojhvprl98MMX1hCNOgK6d3+CdSa1/6p8c4aue9i22gakfvwqaOkdB3zNPw9yrzoG+OU97ZbpevTtMPvmc5Lwi8Dnvqk9EqaUxzfIm519PKZbl6V88H+Zd90lY9/hfvPo7XrwDTDrlPBv5TFuNKZHSCzDKef6NF8Oqh3/h06apGWZcfTu0TJxi32O65oW3XQ+rfsV0RPC3Y9uXed9JG8kVPDRIdF38pc9532Bk99gD3w3deOdwrUZjWnTLNYB3MeODv49509ugZ793loLAOJ5+vN+3VuO+NzVTJHdTewe9w7ZpboPrFRCUp/aTT46CjSpNpexbvUCRjlvWvWfZXgi7Uzv1sD2Ku1gFADZllI5jiWfHRwqNuanUCNQ4UldWSUgVgTfdnBj9yLxwQ0jdt+grXA4A9iKBreKno1Vjg1+i6IaGJOZV9cmsdGqPT9AjJmK9mNtIHcJrGhodOrrnGN/74JFKK0sthoqeow+3mzka0P2XMQTGgU93f75sn8KzQO6SS38bCkMNskr/S8SAo7GhshAuOBSksYohEtSpFYk45SwWdlGrlockXWag42uKCnjiUVmBaR4Ng7kIaWj/tpGW/t2cnP7ZcZoDQ1VEdqAx2fZtFLjcHasibTWtJDLasJGDW/k7t9j5D+FPtq9MVLJO+avurJVvtdnhZIafHcCNU9pxKzgSbMJzKseneAmHdqJzU+C0V/y7vis33nxse15kfhZeZs9nIxHC1LdCM4nmcPdk8zq2hh5G6hlDj9vn3wU4JK/fIHo4nBurHNgBBJQTx5Uy8NfKOF8mu7HIPbSUo9qPH6eUYL4MEt8NcUqwoLfSvmX+GQSO092SvBRjVaXN9u7GtR3kfos8tPclSV8D0U0gsOVuEWC4n6lxKrkm0cq2FRovH2TIfOol1ixjSgpYG8Bv0zzTMAzR9F4gY9IRwVJlE0X+yv1ZcZpu6Q/TufiUQ+9TRBeRu/GWF0vyqun9VYeqVOtkJUcEaJniyXotdBQfhpHuLmpYyTGVJUJkL3vb813Dss7dfuGAXJkb+1/DE3bdG5oLYCyRwPowyUXBO4rICpY1JFkEXPS52djNuGmdqHG7iOMhePtIRADrGQ8nrkQhLvq5Cg/Ios6VLWk+5lX1plKdZQ1sjAAwL+Bg7P6eV0R7vc6knmx5nxUL6R2IasW9rr+hjuXkXxqQ19NTmZ9Ke+kKuPqrtzTi/ciA4EkdSU29g/rTo/DIUMbnIc2S20nIDJVWWPVIvoJ5c+pPYiAFjgWuSt3XPDGqckG95LT9SH1ouhZT02p/9HlOBSxl93Domfay/JZpwCtfRpA6QeDSMTVQgPbR4Dut1modqYHqn0efFEDABfzp7zojLgXtfpFkpTL+qiI7TJnUllY2mhAAbXgtJnQt6k9mfHfdzgCwdRKzdilzcwqYDfdh5msXAYp/ihOh/KRRZTnnKnQmDnZ3J9+cdpGiaYThkhIsjuHiDOzrAuiIayXhoPBuWlLbchJlrI7yc7Sy9NKgZ5bflPZE5Z0wTWlkBPjiGcDAoJddTehvaW0AYHL4JQdo30W0qO9e5i6Lk8d2LjOSr/0VCq0MCLzX246EyZvMTH5ap7qYbf6/ALCQpuquXEVA+vpE0dxHtWX2hTK5aUdRpXvD3EE9s+g5AoExevbJY/bnkZgI/3BYGEGLEcCdL30lAZ8b7qmqzZb0AGXY2tWU8njVg/dC39zZBA4jaDjlI5dA24yZsPbvjxG4iiAyPngvLI4RI3ARjBxYvhQW3vZpWPXQfbYxjIDuPexYGLPnW/jd0BBFCK8Jonk7ttkOpp13rVzE6XV2+U++A4tuuz4aAH4z5aOXUVSzyHdMobzw81dA39xZXvmunV4Pk069wL6roh8sv/cuWHgL9sk92Nb4o06B0a/f245n9W8fhAX/70pAIBiB7EknnVPXdK/9+59h7qUfAbzn2RGuGbp33Rt6Dz8Bmky6aXQ4QBB+xc++Z/kOo38nHP1hajd8CPSdPxdW//4hTimN52Rr1xCQjvPcPLYXOrbeDkbt+GpYcf+PYe1f/uCPdVQXTDz+ozDqVa/LjEd4r5rdVRdRhlv4WZBFw+2i/t5bxRoAjsZhQUynPCQFtNImUkaRND5k4slSU+kNMAlQupapDVJcpSb+L5bQYBi/NKXkvkKr+vkj4QNRAWbz4w0jyaQW22WJNitc/qavmRS42nCk+tXJtAiTPACcVJPdqA2RbL+ln2ovt3Oo5iFdK9NXK/b4bWT4KvA3qieKPKimAkTpbKVRdXhDQw1oZ3lRbeisd7t2HW0YqCLl0SrCfqprMbbkc/utmlvNk8Kjjj20hym/1XNs27XAs+FRiXYPAEikixhFDkRzq8vxqzP23N2x/5+97wCT7Cjur51Nt7eXkyJCGCFbRGEhTDBBBAcyNkHCsgRGAkQQYJL5k40wGJCEkEAmmCSCjcHCmGgwORsMGJORUDydLt/ebd6Z/X+Vuqvr9QszO3t3wjw+cTvvdaiurq6u7l9XNafLgbo5BZIs6DKAHtNuwviaE8EaCsoe+9VFaQSg4r2myXCKCkUY5sdy3IZWw594KowtmMACeEXQLPYxVxA1VjGvl9ciCKz6Kuoo3mrN3SXLAFL0nVf6lTa660dO/qrMJgBwq3jQIlBkPbtts6z414x5K7dWJvy0bD0mLeBdmB9smGIBQQugqjBdxxGVNxhBZSsOCgAjqEVNFH2shxGsvKmc4b/aF+x9beYa0StEdzJzcpowA5nFLdJHQHxQCpJWysL+U/pIH6i3sHjnWr4moq79ruNKFBMXm0pmQqrMl3TvtvDY4rteXyuQmaPDv+P+jIds6vM0OIWeCFZ9sFxtv/Z16D0f7rlAXDwbn3hfB3bqpoeESM7OEegBzJ7V4WBC8B6OYc8TYUmnm1S1tUR/20gQRpZZVvkABOkTSi/3tcnBCpVlmy5peqKrMS96ILA0P7IJAOxUnh/7BVeOQoKilHi9mpOjZpaBHDYrEUSrf5rUqTo7Lc4YSzJbh7KaFHo4gcAJU8s6qn4MJjrY814NmnrlUJoix9Yc6bZnSgJe8LhZAi1VWau6v4wNfafFH6gUovycoIyI9Sfc8yqrvNlVnRNNp4Y8L+NGyfzWZLxlKI/jNVOAWUNY5Swat0ZyiuUVbB5Xgs9R7IWKKmsHhpf1KIV+3l/SkBCiq1R9EznvSo8qwaburtvUhCieGps9ZXxomr9CNpqS2ozQ/qUqhX/L2pxpSLOx1T3NXdPWoIqsHm2Qr6hL0kw9yX5urq2Q139/7xt5L0PWEHpFiu6n5a5Bs3N7+FuJJdvU3G0rCag/zaYI/qayy5Bp045EbBoOaEuOjc/G1fFXMxXJTp8BNTP331rW8lILwdQIMPP3OOC9WHPVmWtCyg6v1LRVDw5zuGe029kLOJ6R5plG1wh6JRStc3WdbfVT2UFcoSPpYrkTOob2th2W8rdyKGQA44MBAHczPH+z0zadiJydkLWZu7JUatmqdhL9W2c0VRxyqa2oYYK61vVhWdOIksX5eRrkczdeC+j1OnfdVfTv7HVXhft00ft3cM162HjWM2H8D+7bqNz+JVrKjFgij4sdmL32Ktj7sQ/C5H99lfQoeuGOHH0c3UU7t/V6WJydhsWFBWoG3ru75oEPg7UPe3wAafE9evRuveB5CeCJd9tuOf9lMLRhSzIv4I+tr3gWzP7qJwlrWqNjsO7P/xLWPfTx4T1SfeAb/wm73nsZgbH2WX3aQ2HTOX9dy147XyCIfONLz0vDIg8MwIbTz4W1D3kMedG2d++ke5Env/MVauPRf/sWCs/czYPgr/ciRy9dvLN47C53T4rCENx7Pvyu5B2Gtz76gsuTkNMIJiOou//zH4e5G65J5ngse2jjFljYcRMs7N4Jg6tWA8qzv+94+OjjYPNTXwCjJ9y+i+Y01WVdFNlr0gwpSxkVvZLRJF9ClwLA1vikv80mYzRzSjzcGoAGbKeQGWiCECq5hiQHJMW607+KDkoCL3vjSsoLoJgBgO0cE8EFrKcEADbgmlKug1jz6yZ07Ih0mrCDPhsykqunJ6R1QLE99ZjYjNTW3DIx8pfADeMR69mtZRfCRJvZUGxOOeSZbv6XTooh/G1NOIQM/XHNYN1I3ZIxMMK0z4AwnivxxKrIo5Nh9dJWoNLLTwDgTeheGTbhIELw+rQeyB7wFhDHy5MdGUSrBvIxq5jggRZknH1zfehlqxSivKonIC/MKOQwhhD2GiQzHrO0unTaHbo0CAYdLTrcLom0SRcXJKIuhHppWEtXr45D5T0NJy1fCNeDtunYjXcX672YsQ0lqlwWUHGTIUp/Yjy6hZYuhhV4TLymTFrbNF38KXjI8hBHuy76AvCop6AJAOWGhzC9BbWrCkf0xxK8f4P6Uk9c43GadLuZcIJIc8fzgtaG/5KGRr4x4FYQ1XAwXT1tORx6OAhhNx+M57TyLsiMU2KWz1FGY/1+7rdhqlmRR2kg3Skgvn6ygF3ZEXyVRQKOw2aFHm4q98BgnvF4YpBS5nbDPMeW5NBMnUGhob1zs04ub8HzuwqMaeApHMYo8kTuSK+eAVUJxAMhyiO7mcObKqzc9fCAWgUqD5pP79xiPcq1q/xau0o9wHXmKqhWY6swlVp/9ByncawHqsguYL0VPQDi4YMcAGwPRAU6SSi5jkec7e7UKRMAz2Q/CLKdn99Ib5K1bH4slc+qTTY3/QSdVSHseW2TKtLEFqsbODT400TOomlSQmmaJYeBNnYGk9p0hC+J7NrMjqyYvkYeq2Ssny2L493UmDOyqdJYc99oMLKd6p4S1lYEeijIcyPFWj2IqrqpGx40alsFKYk8JBNgSZ8khzaqNVY3+kzVfCC1jgldFy4lZ/q5a31VOzrTwzc5Usuat9T+bEJaIY0hJlpoJlWvvPYVOXuyG1otCXWi0U25/UobLM+l8CrTD0s/osMELYuMOzCxV14m6ztbyFJ4WUPMx9/7RmJK212tw4d08TA/W7d+7Um89INE15joRUvrvXQlHA55e5C0axC4niFkwpoOt2OlrDp70FjXdeGgsLV5jEexgqk5fc1TemopEV0UD9uYKhUDOQuwSlakDdd/C+j9SzzH33xLs43YxOsSPZRqDoRbkNsexs/JjDCNSY8gtu3jkC0D6paKoekM5coTnvHKNPkS9GWvY/Hwzcfjsb9PQ/ulZAJPqcnOnF2TWxijFXZplLvm57K6JshwvV779FL6EvKIroVOm3X5xB6Yu+5qmLv2V7DylHtTOOWD83TDmVrLr5RkDCE99d/fhJlf/gQWdmwj8LC9fx/dX4uAJHo+4921K+98SuGe4M7UJN03O/HFTxlP1tVwxHNeCWO3Pzmpc/on34eb/u4F6SGlgQFYeae7wcYnnQ/DW462ogd7P/5B2PPP/1ige/1jngTrHn1m4y5Azsxv3wo78B7gX6bgcwSTFymM9u4Pvo28n9c/9kmw7pF/kTiu1VWIvLvhBU+icOL2WXnKvWDTk54Dg+s3Ju8PfOWzsONtr0/eYXjuLc95JWCYa3zQk3viM/8K+z7xzwl4PTA4RJ7CGFa6tXIcFtttAvJ3v//yLJkrbn9Xugd6UMJd80GrAQodjQA73gWN3u2tsXHOL9+XVwN0YehlhkJT2325NHzVrKG0UQho/cF/mGzOezKAYrYLG25k6EY8A8C57SShohIANhVLOttIMl7NBoi1YskQk/bx35xwAJEp8WLlIiu8ncsAYHdnaggTLcTYE4lKL/3rgV2uPn1CmF7z2nqvhh7jkvMQPRdK4J7Uqd1W2JDR8NyZfrCkeaA4AdALbSh6JWa1QAhznH61hr2gGXKUwJUiBm4wxK0Xbsq+cGoyAeyNCCYAMCo64a1fUFowXkcPYpdshBvvPosDKS2mvWxiize19eAInuvplTVq5OO/OEx1AcSLAgnJlGGyXaRE+hD81XDCxTGW66tEbipAYq/cFDAKZQrPdTEW+GZCESsY441EbUtgp/I4s7JOF4icwyajv0kViPevjEXWFUWBZt5FD0KloTgPiJ6RoR3Gv95LbRgZvPrCO6Mnib54J6iC/OGwiIBCIQS+lGH1AR8YSEd8soGj3wQcLR6ykVZ60L04DOWNHtiIGwphuZDRc1ofjzEBvwz/g6ep89K1/R/AOo1QNqDhyXgZG/WvPQCBnpTx6AN3t4Quzwp/7Jec6Ovdvypkdgzg3+xxGaMLUL+QF2l5kDTliR4E0EgUQml6sN7wluRUwhMrQFkYHqr3ZFBUDOeEG378ZXV6ok687Mk4zE8GWSxcD28U9Uf0qq6jQ2v14zrOiawMVNdb3WplTXWIev9Sv5MyloM4ujFi7ipnHcMzhRlufEe1jprQH+kdxHRNmKTRu5zx39TbnvVSnI9juXz3uusDKjPK+sPOel7KPm8g2P7MMLpyb090rM9W1Jn5HqwgpZihDACu2E4po6NYb46SjKdHM0GMqaTYfoGtPYHAnuY+09QtS/qZvnn/9l5rrCMYNmZJZQeAGZe9Vhcm0+KgtBLqbdaiEi9uMWbz9ANE9AcgeQILh1KrNzvTHkx+NVUipvGN5SGMAdbb+afQ8/W9miOgTsn10E4iJGlDJK1SNupbUEhROOtQM1+EOU/loET/JK975YEWYm3uijYuVb5C0fnpogfuHn5ZCkcPe+kbx58+aMbEfjv8uCYU9UOfdtk4BIBDGOFIRgAMCwCnGTPefFNbktck6I3KkWQ60SWVc+shYA03XaKLbFMKYtQANJYgNlKMmX+zPIqHKmnvQQDVGAVMVKas8+3alPcKlEJuTFw7FEFgjtxKXCnOdTkZKGkr7e10FmGhwwCwriOJNn/I3APAwVbQnSbtfAdYW8bTOsaNcPM9mfEklHaj4W/at/mY4+FBj3pil1L8fye55f7S9WKxd8T0yk+vJZ3ZdH+gaS9VDe0mdTVQDU1JuWWnC6DYwWpGo9HeV2LQe3Sx04bFuVlAkJHARfx7ZLS0ns6B/bD98tfB1Pe/FdKMnnASbH7KC2AEPWg7bZj64X/BrvdfXgjnjADzxjOfBmN3PjWWL83GkM0Yutk+SA96Ya+6zx81andQy/PzcPObXgFTP/h2km9o42a41SUfpHuUd7z9jTD9P9+F0dvcDo540evoruRunonPXgm73ndZIcvq0x4C6x79lxSmGXmqz8Rn/xV2ve8tafvGxsm7GcFdAnW/8Z8EsGOoZ/uMn3of2PLsl9O1r+FZXKTw2hOf/3iBhlX3fhBsOud5ACMj9A3vit7zobdDZ3YWhrccRWG/cfLEvsS61j7scXRfMHqDL/uTU5K+0sxy34+Owppcp2CHDfTansbrWamAmkUAcAAUDVRpAFYlPHy1RksNGKCNiaGT1XOtZFXUpLxMGi4tvb/X7yBjgy0IjDnYcJOwq84YK1Do7kKlKq13J52SxA1ZC/kyB6Lfs/Z6fpuvYFZaY7lMgqQNzIEIbpuRFwHJEg/D0E/u5KO15YOAqbCb8M8JAOwluIEnFzNJvP8yODh3r1Q8gHdZlmzFhDQmTKbpJ+WRtotLVOkR4BblKPCa/1AvXNs0NejtwGMwJ4K/WE4hvKgWYtrLJ1qUEnOns3hwarNYF8XvSJ1gDtBRb7AOQFv7SEGDRI7kPlpxuCTvXwlbm3RdhfWVjI0mVloYZ1xDWAzpUt0yMRx68Kdp3UUcpt4Ipph7c43weu89M2SSJjOgIjRWrCHj4jdvVOek09tnNgS06iHv2Irvqa6w+mZwKcqe3AktYpyEL1bNQ6FhU2Ao7GOG0FAMJMWQYDG9H85Wr5btbWl7CqogYLtF13mzlA4603o2cp8JuFUyT1gAmE6QqTexenTiIYvMBiCH0o3nb+yJcKcKDIjGZVlSLD8Khx2CfuZDBVY3tAbxDtkcN9OT7f7ASTqOwsgKWg09f6nvw4GDWIfNG7SgyFqekrQ3q8LF5WTGl1lpV2XmDE9vqEM8f/V0ehXtVIbqXT1JKwWFTZRglYseoPQO4DMn6K0HN+kPlXGXRxfzFqDlibllvLrlcGNoHOuXZK4xG2l2E66yz8IBEQGetQypR/viIWea0EUVBZZ9Ku8jU1FBOOrPcTaRx6LMVcNJPn3OgE7rraOiPyCw14MZdjV+tWQQmBV5330QGjegQcJKPWLy1/dvg8pqksTRWjYzBk0bdHTjWuvET/WYK7B2TJr0ierLMUzIt6Rky3c6VBubmwO0+u7k3uhF294ymiuYrFmy7E3WGVXUy1zRuDO7TNhDu3L60EpfKLIfZWfkomkLs3QIq7Mc75XeTAc3GVKF6rqtv3KybMqlwzFdSeSZJfKnyK4mvZSfzWsPpGG2buntc1eUHppYBrrwDmAEO9vqsRsO/MshVCXGMU7MgHSGSZel5KWD5bJ3ql5LwofLFaQM0WvwVeYwZKUqz3RmnHsE0LUUVvJPD1dq9Bw9YM2/tb1knuteqIihFktrODt3GmcNtfHjWkDDNUtuU6bOe4H1JJNF4vFVG3mM4K8CwMKAOgA4rC19qOukDzNzqhw6t3tTaR+Zg9pyR2kjsZX2/RYArlcm9uB68wNyVTqz2M9dz7NNPHTrm9YkInwYi2XFldq3Der/bZKlcMCuvBqN+qVUtqS8CBJjmOK9V76fQhHjHhCGjR4+6lbkVUz31dpQzq0WjB5/O9jw2CfBijvclYFRN0i2vfGl5Jlsn6EtR8Hmc58PK5x3cRnxtsi9H/8Q7P7ndyZJkcYjX/Q6mL3q57D7Q28jW0UB2G4YsthegJ3vuJDv53UPhmkeOe62FKoZAWcEgvG+6QNf+xxM//j7aepWC456yYXkAYyhyHe9+xLAe4Xtg6G6j339uwDvpvYP3rG8+4q3AtJjn7UPfRxseMJTgymGYar3feKfYPYXPyaA3z8bn3g+rHnQw8PmK3qFYxh0DGOKYPnizAwAhkVfu57vxca5qcLBppKXVrTr1WqlOVlYN7uKm1i6/Rxp0QM4hJlFinRXm6syvlHRg0optSBMFRfVs46KJLOqmJrKSpuXX5Snb7U02nq1C8eyDfUC9iAGalVnmLL8hkHSqcFLOEcjG4zMgmLLYsut55+ahw7cTodc+EUGJ/5yQkt9mBio+c4ilS4b5JoiGLyu3ABMmR7NsrwhAIzgud5VUirkMucEoMpLjAGAlcdB2tyChZojBIdsBP4y/y0vGVyND333eKR0qwIu6o3Ji4iU38HjS4ApwX8pES8+hAY7JsxBDS1T/1VQEBcv8Z7YlF5dhGkdCl7pogzDB4enBtRNmlMDFAd59EiZMJS/G+4miyPbaX6ARirCX5rc3LNKvLHRw6UYT7ZdRMVFXji0y7lEMIKnsFuocb7M2JZ+1tFsVYD2t77TNCxHEvLVeAwGLaLe4YaGAAgJHRYU43qKwK5tK9enBwQy97WWAK9ZbZKTCyPvXtYS8TPjWvuOvgev/qjokzvIdePBedfbbvJ3lseDJ9HjkmijBb6hyg1k/BnCKqtMJYfDXSg10Z/aJ6qTOfx6i7xHi5Jjw2Hr3/n5yqpnbSOH/FWP0EiPnyOsDKoI52jRPusK/DWbKFk58S9rwV97il0GCfV7xnaQ8Rq+JPpePF/t2PR1a3od1W7yjxtachig1QoeuQq++b0cHWPUbD2NYMOem47UIZQcOFH9aJQIz0eysPch1CV9Gqqax7l/AgBc0flVchH4nDGadU4ts5DL5vyq+irlqXaTwpZcZ1Y3o6JfITH7Cbn2BAInaq9Z2xuN7W4S+WpdF4m0R1u3gZ3pe7nfLQu2TKlNJAZsfgWUcqfLMRhLTosprAfs57I6GgyHMJ5VX9UwMzu3mXmzu+MadrbjQhKS6+ivk8NoXiQUxmzlFSy16jrSlgxYNe1zTde0QQWeV5BjPAAAIABJREFU1bYk32eOvkTOit1eX0kwWviPumY1Yk9TntgKPaXdlNG8lQcxZQkArBQ0bV8Jw5vp5ureKtV93Uz9B4mjdsqo1Nnd0mMG0CevuDAAiLoOwT0DsmMxClFE+kLEqTB8DM/CXGOu9SUAWMBJBYAxXTjobNaeIWpO2DPJ92NBhIwxrXNtcujXeNPo9wDghn2YeN1TAKo1Co4PYy3j19tj5M9rQvIo4EvJC/tseC0XehkLCGz6LzlwbQQA1zIF80cAYAR/CcCXq4TCGsGXq2t5869uYBTt9PTwYljm6JrCOCcEJSqJ1L7s9AAAbznmeMA7gPv1FOaKfhXcuJwyK6xxAZmEoTcaFFKndOtmP66iKB+ZqmvXV3lye9FtRHXFhFB50KcB1+qSHIbTRR3JPX7vRtZueQYNeg/P/OxH5EmL99Xivbrtyf0MGrYXYGjDZhg9/gQYOf52dKfw4Br0so07hp25WWiNjNLdwjdf8ipY2LU9YcLIrW8LW85/BQwfeUwj/lu5mr3657D11c9NAE/0fN1wxrmw/0ufhtmrfwGr7nkaAcAIsnbzIIiK4a1nf5mCtVgGedfiJNJeIK9e/C9Esmu3C9Uc8/f/SJ7T+z75Ydjzr+9L7lfGxOOn/iFsec6rJF8qT3s++h7Y9/F/otDO9tnwF+fxXceKu7TbsLDtBgKLp3/03QINR/2/N8LoHU4OKmHyO1+F3Ve8hbyDW+OrYXDdRhgYGSFetvfsohDhm5/x/7phWUxbp1JdqV0mp9zNbF2nm3trTZIrDQGtZJDXYSQJ/+Jf3DRVxvxvmi5LkwVPqYiCPyxns2CXFJRlTGZzhcObWvryLCUDwQLAJZvuhdw1IJe2O3jnEbcsb8wvs6kc+RU9D0NVhT5I+a99kYA+JmSwlo1UKNhg7ftcXxF/sF4jxVagaaKVZtkN5EQmbMENNuW076loF95aw8NZPlF45sxdK6EPrA0mXspTnWGY7ozI/ZZ8QlWELhl8eqozaXMAdazxJGV4+U+MIukvCS2cDt84ohIwxYSxZoA9emaqhyYPRVO2gAgMgKgno4BZmk6Ehe/WNXIkvLThgdNlfWyzskzvOEWDnw8LcH8EnrZaQN+UwxQalYERapJ4KjOwp2B7PEmanLh1i4p0GHqzTL1/uX00zsWDGmsleaVGiNeseMXp/UW2HzRpwnMjMfZ7OGgQwCW9E8k47ipAY9rvTxSQng0NFCFeFB4H/RvBPAy7peAlA9LcblwgIqCI/2E/YLrI0wFaiMZjlSozUeKVjgBUKUAWQFUdYNzvOkZNT8Z2yIosyIb5zQsBRuZzgKI9iEJssWNNul7Hq5U/6mE5uayhcmlB7fQaER7AMv4+v7AgcsrjBHmZe7D8VmtQAHoZozKH6YZES2LB65xDlQkNce6MYxHHiJ0C4yGDDmWlkF8M5wpJMu7MOAu06mYLzm+qU+me3FSTqk4K2hD7mOQjHoIZNBoy4QYNJx5Pyv84XrSDDPc0tLjIucoEGpusL1jfJUOAR6uZS4UCEUHVZywH9pBO5FRKs+Ge6kaRa7xPK9nIkRODFK5b9Ke2L8guAAxiOlEtSrtdkNrDJ8oN1EWkr6Wf4jGTNPR4qpNkzhDvDf4mco13vwddGXW/Wh1Ml6SXgwuJjSOEn3Cne8h0zGMy6EajmxJAMaTBOHfmgEHwvFf5Fv1k3lP/C10aQpD0V2CeKu+oz7G9Z515VnZM+pdFky1vE8Z8+bHenXlOSq14CK8RxelYYWrTOS5vtdQX3hUInNUR9XX0PYXvLtM9dvxFnddP2Lxha2Q+s6ljH+UkS+fOBlLl2l8nvWUUB7aVibfNmGlPttwaYnqjtazD60orNozlo2EfarLSDc0KQXRVVFWZjmSTMScwdaR327a68jIsTkShYX1ly+SG2eNQ7jeg7/o4oSfD/yqJ62o81fH9Fvg9WmMpl7JwcJOOrxveJTxKs+UKsXZDOrcWimxC53L3ldE/PemvMvricgEQAA4Aol4phGYYRS2TNXI855z1RNVqlGW61sJ/23g/bSiXJUL3C8g+1wPNIUQxX3tF+wAlcuC7huxGc5DY1h9oE+WldoLuO7CpbuxoWSuGZV4Z4928iMmsDYKfk30LBbbJJmY7mvkiMik8ZvNXI0nFyF40fakdbA61owcwe//KelCjdoUIV8wBpSVEJ5L+DftmzhOYqxIvamqccJ2cMnjdmJ2/fNQs077a4bK4SOAvgsC35KfE+hB+9ajclsSQZsqszuxoPM9JE5u2tFfdVrEFT9w6WCBwM+4uqQNvAZlz0nMIOINVNhU8b6sj4DnHd8x2pg6QByztfeGeDgG/5hE9N/H5f4M9H3oH3aNLaZ3QtVathiNf9PfkPVzncerJnr3hGthx2QUwd/2vk6pXnHgH8rIdPvo42ITexSfeoWv5wPuSb3rVs2Fh944k78DwMBz54jfA6G1OpHrnrr8a5q6/BuZvwL+vYU9dBIXxvmlsb6cNt7rswzAwOgY3v/5FBKb7BwFqvLs4PlEudlz+Ojjwtc+nWVqDsPm8F8Gqez0wed+ZnYEdl746Cd2tCY55/btgGMN3yyJvYev1sO/TH4Wp//4Ggfn+WXWvB9QDwDinzkzCwNAwDAyP8AE43JdEz2Ij2v2W8nLLVeZyL7cNex/vip6//tcwf/ONMLhhE4wce5uCVzYBwDz14xM3UHnjMG6pisnEqdQYcBq5dByadLGyzI3Cbuc3W15mFmBKFVwS7pTMFs6OywIPqlOS+ivKC/1hQkQHA9F0lp4jsd6fBPBpGrW5lMmZjkaQW+liUDcae3ZitULKxqkFl8olSEEHv3nihT4Yu0KD+SctvAsAmPrGedVawFmHA/IgnFQVwix9KsuWjbvb47CrjXHkWdoJPBNDmcrShYBuohtwIAE3hZeLeKZTQSXJi+kUFI3eWEKrNeiDga7ASb5vlMdYpt4PmrwT1MGDZwoMWBoC2GI39Q24nACEdqFi2qigrtLCwCLAgAHJkKsYzrbdbhPNyiNe4DGfLT/1naVV01CftOdlcWgWbWbStfm1jgDS4ILU0D9oQGrtJ+0zPyLCos3wPoCNatpbvaYLMRuOtsQitcBKrJdBWv8tLAIDqCnSLUCd56nmJ49SokVurza0KlCkMq805OQcxwbfj5SC/DmZo3e0WIyj0ZeZ9K0BshSs9v2g7bf34yqfcDGvbdF6LF06brRsTsM8ZoCcJz46ud6eh1kMNTIwAAsLC1Tu/DzLHoX0d/oA6Wy1hpI+s22zf1seWFrsWGZAOb0DWMdPjvcBmEOdI0wLY0GBZqIRmaQHEviov22LyoC+GxwcDGOXvnUWYdB0Ct89bWSQNhLiWA+0doqzN/FdZMT2E9KI+kJ5ZscBvtP2eR3hZUn5pf+W6Ror97YuqxOSvsS+ET57narjDNP7NnhZ1t9l/Wl5YvUmbR45PWTnHlsu0Wf62KsglrOoS9OxHyn2tKDxH+SV5k8FnvWwRaof+OAJ08385rL1nf2GYw55RyCwlK1pcXvQ66sLX/9GuMud71LG3uR93aZBfSHdrC6j3ut1kyMlvoQ6s+htCnk2BoBNc5uWXc/D/qew86Lv8KY9VrcB1ohqv6CQtVQZDUuus8FmW19kr0njfSNN45r2QZNqeknTCw+a6orKDYCqj8sF8PTCoCZ5tBO72fGoE/wm9S53msyYzVZZJ8Td8GW521RRfpmfrqzGMjlrPHtNDsuiUnYshU91fdVEHy6l/kPQb2IiL0vNBABLmGa9XgcrYjvYgZjm4Cix2Xj7KnF62BX/1XIRBOb1CacqlIuHsRVwFq9jjUbm15WhHsMNXfuoB2ywyZM0cnA0bMSx3atRcDBpastbr0cm3JhZ4XeyHlfsQRLyPlscEdpuPdSbA4Atf8L62cirHrbgNSTzGEFg/dtgxMapgZke9/0YhGcgXoB2Hwo6ANoCA/sNRLOQsHt0OTssmTYcMO2F+oGPPPsWDQAHNiUdIa0MuknWW71jVV3qgmYKz8u3raRr+8l0es6O6hc4q3oox5B+1dEls3/DknvZOYwNuioBbtorVc3VPQtTVnv/PgqjPL/tRvJQLYRIRvB4/SYYu/1dYOzke8D43e9bek+tt50wjPG2174AZn/10wL16PG77uGnw9qHn04AZbcPgtzXPvXRhWwY/nnzeX8DK373TqVFzt+8lQBh/Bc9f8fucnf6e+vLzoPO5IEkX2vVGjjy+RfA6O0sSB2ZjCC0DxmNwPump74QVohHr8ZdRO/dG170ZFjYflNSB/LimL9/JwxtPiq8RxStMzkJu95zCRz45hcLwDzybcPp5+Tb2GkDAuT7v/o5WNi+jUDy+a3XkbYeudXx1JbRE+8AI7c+oet7l3MVVi0rmmnu+t7vTE/Bzn/4e5j+3+8FD+3BNetgw5nnwfg9HxCcqRwAjHwTr8N0DgsewKqA+V9j7FTR5ABg9khyAHAW2M2wowA6K1QtYKjSUQIUp5JU7Ao7jxsXxtJDJkkJUqdOnt6G0rr1nmAjvSlZ9Kt4jzC/lS/kTcVhe8r2YRTEbQr+cpcWAWlvGARDt0EIkDKDvqjhxOOsCgCmlVGMmqmGteUz/Z2Ryz2dVbCrvVI8IsWDWAFJ760k73MgoQIGMBABYHynG94evAhAjVs9eRBGeZ/7V8HU0D8CnKHnGc2B6KHmwEMr/naho2BUDkAIAJKxpCwPKI+ASgpIcNnMi5Y6bAk/LBCD34eGhgrgkW1vbjFBkNginipO+e3Ten4m32XxU9afyaJO2q60+/ar3OJiiu5SEqBbwTvLl1wfBx2QWKt8ICEC6xGws+ChpVMXi1iepdHLAfaN9quWZWUgBy5Z2SEAWHgfVSsDqJ4eX4/KmNcBFvwJ48kA3BZUs3VGfuI8xfzywLDKk5dlrqcF8+0OTE9Pw/TUFCzMz9OmwNDQIKxYsYKA3wMHDsDAYIvkjTQtnXqLGoZAzFYLECgdGBjM0uDBzeApb8ZOTu5tX1tZsDywetMCjrLLklGr0YvT64+c/ez7FWkfMsC0BYADQA3tIGNBJhZTMDvIhgH9rbzQMDdjz44T6gk9RS/Aoub1fNLx52XR8zCnP2yZqrfDnKvewOZwjK1LZdrKs5XBnC7I9bHlg+WBzW/5lNDZasFCeyEZE7lFMd9zzuBs1AncX1Z2bZ06v1kBw7SJDJLHPHso2DFu/1Z9pe3UkcUgb/RcpjlVPLIxPwPEPM9d9IYLGwPA7GHd65PLqRSXWl1UWdwYytRdnbU5sT4sX03OWhDYbVg1J+TgpmT7Orc24NHae3/30I5kt7OH/L1kqQA9KuWul7qq8hg6ytY6vVRZaEOXY7jrzUtR8k3lpqfyXR09l9ELQ0vy9LPPlkQWMr5fOx9LIqSBrrZJDleaM83IQbolF4407oqup7Hl4leFPow2VL8FY/nKawwA9zBuPvn+i8RGk8N45jAngrC0+ZpRhLxbF0MnW77yob0IABPQKTagpvNrQLKTWwOAh7IJmMXyaS8rNiqZB4SmsLeGewK0NLPR3NI+IYA7gLTsIDKIdXFD6Rs3P4LVWifZvpI5meIdoBmsQZvW2FF+7y3YLtZ+UfCd1toc70gHoXrehuhaCZ+Nl7A0PaxrHA3BE1gBYPXsLZsbnH2l5RJbDHjsrWHdl9Be5O9pVCNb5RlPf8XyDaQlltx0fkzVmvwqLBPSQZXZeTbUNrVEqhq4dGXbk43Sg07qppuIMyXsQdlc5uq7IfUWnNbLTpk8Ll3GDgmTysjOGDR1LSR5m58DBG/RexZDS6PH5eR/fQ1WnHhHOPrlbxINyC2tk0+8U3fi8x8vsGXsDr8PG5/0bBg+6tieWYYAMALB9kEv2i1PfzGFvO7mQRD3pledX8gyesJJsOUZLwG8Czk+kYs3vvipdHewfUZvexJsesrzYeRYjAQR03ZmZuDaJz+sUMfIbU6EI57/Gr6rWB7uukXY+a43wf7//ESSBwFjvF+Y7gx2DwK/6JG892PvJw9nDH+NT2vFGAysHKcQ4egBjGGlR0+4Pax+0MNh7M6ndsOqQtpeRxMC4lPf+waVh7wavtVtSumgu5bfd1lhnwT7Z9N5fwPDR3CI8hQAVruDwsTyY4mtumO3dMoqOVZNXlW29ErA1gzDxKOU32Pd9J8SUVJngUaXzk94YbKpCDesdTMhaQ3BWLV8JIA1hnvWEIg5fpOBynIdEXvjqx3uHzSZc/3A7ag3KsrSJYY4jQ45XVgifiG94Vtl7QrEJqcQ08KpTA8AZ/YNQjonu+wBvDLxXCLWIjDZGgwAbm6j3YOmfK9mEZC0gJduzIeNdrcxacGB3OKIm8snNnHz2wILKfgKQCFaZdUYAYHooRXEQw8oZIx7LV/zK03Ww1JpQvATaUIQjEEE8VBDA2yQjvYSmGY9gLFc75mn/Ld1J7TyqpLCU+nEoAs2L3qW7gQUyYQXJnBBPNMs6OZBGg9IJaBRXD0SKdr3+ncdz9PvEQCOHnPpwlbLDzTZQzVmEe+BT/Wf9CAk1q/vrIcd0xW9+TD8UxkoZOXdymdcLEa97WXc5kW5QG9bC/z6vsDmYshlTsM0WQDLHsDAFmB5+N/s7CzJIsoq5h0bXw2rVq2CNWvWwOjwsIDbDCbv3LkT9uzZA/v2T5CWJXB/oEUhsCwApmUNDg4HAFjBPN/OHECdyJEIQnaDxIV/V5nxY4n60tyBq32h/9q+V/n049zLq5VjGx5evXGT8TcQgURahOH+ivEAtm0jA1iARxp7Ye4WEy7nSW9k3Y7bMrn0smFpLZNT5Af2qx1nls/FcZX3fFUZtn1sN3S4zXLG0YW/t30T+ppfpmNQNohUd4X5gDbRYtQFpiE386YHTLiueKjDH5Sxus3y0s9x9rfVwfZ9aKPzwFDQGA92WL3k5RR/v+nCi+Hku5zsp4D87y7Bo1hIZjVYW6PNk/eiKi21bqVZVncIIV5LnGj2sg2qgw6dNiM4kyoNQc6yG/+/52K7z9hURDRdgz5uuumow7qv8tTtyrQkLGT9SqOc1ZWbjlJwVfk9bVqK8DShu+fycwLaQB66F8rmOXLVN+FB8xoapGw6hhoU1VUSMkQa5KgVtgZlHDZJ/OU+xcaV+v4aU2JJLGnC8174VaEbljRme6HlYOZpKsdC0ycIANb1TBrNhwPDFA0m2uMyp+25C+X/5ZolvuM2DU1MILBY+F5mqDg5mB08c2VdF8BPBxzyrgs/BETiYcMStz99HaIjieOE1qVd5AHNUAe1S6+liVa0F1+yT4UddostsjJ6Vut3Tp+WFEwEE9paaRRWBfgAgW29a5nar1h1CBVtyjaewOwFHPeVGI3w15XkByi91buHM0mStpsTDNrWsmF/OAPA3QzjCq6VwD5xRMTLu/xqbSmzcX8U7eGmO2u3sZ0DUTd9+H8jbZMVRlPLsEcZ833U8xp9CT1mt0ZqmlHXytJRSlf0pY4QcebM0z79w+/AzRe+NACRmIo9N58OGMa4CY6TKxnvxt1+6ath5qc/TD5jCOhjXvM2CafcnJ+T3/oSleef8XueBhvPflbGU3aRPHm3ve5F5D1sn5V3uzdsPvf5gN7DCQA8dQCuPfdRhTpW3ftBsOHsZ0Fr5Xj8Jp2w47LXwCR6AJtnaONm2PTk55Lnsn0Wdu2AXe+7DKa++/WUJ6MrYOMTzwcESzEs9s7LXwuL83xnMYLJq+77x7DhL55W7om92KEw1J2pSWrT4Nr1oT8RTO7Jfu50YO+/fQD2/fs/0b3Gax/2eFh/+rmlHbbzHRfCgS9/uvAdQ1sf9eq3UDhoas+zKQR0eveEv2sxEly8xzZHQdJAp7HVXmUAmEig/7d3Dse34StXY4DCcN+vjk6rRPoJAGO9zss2GHxCKBt7+W4t2KcD7LUZlUqaLxiCwljN7+8TJkMunJp0hoMthO5caWZIeBCC+iX8nxDUoLxAcwYAzpKSA9iFQYnyFcOyQGcSzkbAUNclCP7uWlgpYpSG2mUvxyLQZUEoD0ipBzB3vetDE2o4bGAT8BFDZ1rvLwtC5sryHp4e0NExiKolB75FGstPy2qa3Ia7HeNIH3m/Cr8sLYuLEahW0C0BQgyPc0CM1yUEwMg9wYEuHIsDsR2Wd7n8nnbLnxzwbNMHsFVAFdsW6nGVUTmF7IE920bfZ/YbFbXIJ48sGGtBlKycGWIL8hm+aQjWKN8qYxZA5eSika08i9c302i0lpFx3xZLq+cJqVPjTam/fbhj9e5VMG9hYS6EZUbZwkcBO9un+G54eJj+Gx8fJ89e/U2hZunaDj5t3jKezVjP9h07YGpmmoDjyclJ+m8IQUHMZPqGxgB5AacAsOeDPQCR1a3JXa7VYeBz4zMFGeOcomNC6aRxpAdEpJfL9IQfL0S3HJYgHvhBZvrT6imbR7OoJ6/+tqAqyYQ5lKFpkE5bp5XzHCircpoDh5WHvi/sOCuOyzgmlK85mS6MPxOG2bPMjz/8rYd87Djz483yJPBQN39MWGe+Fznd3LM06PUHOJx9lAZPq+eNlqvv9V+rt4JXRhICWryCRYfYcvlvtgyTu4BFHhjg5ugR+N8lF13UHACmTi+DwdPW2i2Z9EvUe34x2CRPWS38fon3BXfpBRxkKBy/bGYbZob9IXvFfRAN/0PWAqnY1l+3WVAFOjXddkkY72hY0oZdhpHZtuXWXH2Qhsa01/HdMLKqPwrNdS9yctWYxhw/uhKUPjC0oogCX8yG2EEbTz4kdjJJNWi/biY0SNpTkjpG1A72nmpd9kwK8uY8gJsBwMp4zyCjmY2OyDZoOXiX0Qt2pmgE+Dflvt+oaZqvLt0yy7QCwAggIoCqSzo088n2jefsA6UUOhjX3U756U+yy/DALAHA0RvYewH7pmudCMqy3Q1URwBKpYKomlIPZL8+zrFWHXnJDNSoeVoBhbROo84o+2NTEzeVpIrQfmPDkViYYcH85LbpXcgkk+KBG+TT8Bb/VGCa6Y5X8fGuH0bEWYQF6kMG2cmWz4V3NgcEI/gre4LEbz6OGsa9Mjs3hwoobgJiRQ9rb2Nn2pNukw3AEUffGh7wqLPrRsQt5nv1KsG6ozshSexZbm75uqIJO/qnXJdk7zQhtYs0fmyVZS05E9JFTb/JSZciG6UWcWOGlfbNoQCBLdUZtnTDqTpT0TOorGwM/7z9sgtgYce2kGX1/f6EwD4Egnt9FmdnYOd73kzhq/3ho01/9RxY/cCid2zCHr2iDe/DBYD9X/wk7HznRQVy1jz4kbDhTARHR9y3RfKO3vEPr4f2vvSO3jUPegR5N/MTOTPzs/+Bm17914U61j/2SbDmoY+PobWV+bMzcPPFr4DpH30vyTNy3O/Alme+JAG50WN713suhQNf+5zjxwBsfsrzYfwPHxzucN770ffC3iuvCGUiiLvmT/4c1j32r5Lw3gvbt8Lsr38J+7/wCehM7qcDU3i3NN1JPDAASAd6L6Nn+IoTTnJe0r71pgmLHdj3qY/Avo99ADrTk/QB5QFB4NyzuLAASPO+f/9Q8XNrEI67/CPk0YzPwPmnPyCVRTNLB6EWsJEyaJEeyfMSrcZ4GQBMIXE55Iy9B1ftDzKcAvlcuG6c2ntwswMvgzIWF/vFnDrZJV/IKk03EMPaxi6aM3X6yTNta15l+HVFmcKMxlw0UHP7C7QVnAkTnROcPEgRU4a+qSgvGsVmJWH4pwuMOJqY6tKpRZgd700uerZaYz0N/xwrRvA35wGscoWGtN6RQt5+CDvIfaGkloyXZRiq5q5TbU9rYJDlWULIorLtKDDqQOAckBBlPIKsNp33orWgBIaEpvDqLixS7NeiV2lof0bQcuBqXNBEsNlKCIFrhBmxV2UaZjQF3i1QlQNleD5gb7lUPnC5UoSiFLyx4FYOtLT1RnXGNSSgWuZQgObtCCioYLjPZ/WVlpvzBo11ske5pceCLHa8BvqNTkyBeNvPkU+eP2nbi3VbHay0WICM+zr2qW+z71NNa9/r3wrmYjvm5uYoTPPc3Cx0Ohj6FcHeFoyOjtJ/COhiegwpjv+NjIwQ0KueuZZvll4ExgiowlBgaMhQqDIG3vFeJfT+nZqegqGhYap/ZmaWQkJbg4np1XuEMQy03ifMdy5re5Q3+K/1CrWylwPXynhoyy3qIgnnhifiDSBL+kw6GT1DtR28wWCWqwaIVnqT+dak9/fxenrDb3NnLMm4eCl7faP8IB4ZcJDS2YMXMr+WjRGvN+140TGWm988X60XOn4rixSQ9AGbMqynxMPX15+bQ2wZxcMYMssYXW7pV/lKtgpMZIZc/Tn9pjoav1kA344hezjD69YFWRgETwKRFd5c5A1B6kv1UidQV+/1Za4x6MtSkgDJYadJ03FZl1x0Mdz15HIPYGOWMRtK7LfChnAWTOU6yzZCotnX7RLQ9lB5iLyyfgzvu/QAri3vFpKg0MeHgu4uuxyTl8lRunwKK4wwdho1z9NTtstQVlimPZV2eR83bQKpTWnOLXYy7aoqrlH3NdUdvm6/kNPvQQga9eiyJUr4Ym1/c8i6IHxN+6YJ1RWy00gWuuz/4vpfiFyKgPSTH014dpDS1N0AXBdkvwAmVdHdbx7qvpOps5E8dcHbAFBqnn62wdHfGMxoqFc+ccVFAtR28GalsB5i25VBUoUbwywk79jpwNpTXCmDrGi7AbTFXuWILvw+eAI7PpE9G4BRc2et1KGerb5reA41UlrCJA1ZjcnRlOR+47faDq0jrGW9WqjoALuOijKWNpJaZcBfWi/iesEAwIkYSfZgf9t9TyRWDl4j2I4gsB62TABgt77Txurem/ax/hsOIRYYndEEwg9aBxozJWsnhPVcLFhlDJmCAPBpj/zNAYBTdWDkwOuHIHyW4TFRystGVorruXqF1I39XGazdqEyl55UDodUus/p2K1v/tLpucWWsFTmLGGRUeOdnYFQyrmcLpGag6FtAAAgAElEQVR6640aVvTKqboRW1Uu3jG87e+eD3PXXU1twjt6MaTy6O1u31sbTa7J73wFtl96AYDseeonDC+9+VkvLb3fFj1Z93/504B39Y7f7d4ArUGY+My/wq4P/EOhrNX3/1PYdO7zsrRO/MfHYM8//yOFy7YPArrrHnVmOvMudmDicx+HXe+9rFDWlme/HFaeet94UExSLGy9Dra/5bUwd80vkzwrTroLHPn81wCMrgjzPnoJ73j7G8mb1j7I56Ne/AaAkdHweur734Kdb/07wHt19cGQ2Vue/QrqH3wwzb4rr4DZX/8i3S8eXQEjt7oNtXn+xmvpG4aXHj76OEBP5lUPeCigV27Vg+Gc93zwbRRqHJ/W2EoCzMfv9cDSbFP//U3Y9c4LoT2xN+XF790JjnzJRdGZVgFgFsq4Koub/+ELFxR2lKOYkxkoHhxaG89xKXjq12ycB40h9oqlv6WKXP2y956S4VlQokWKC8DiMA2Toh2h4lmTU3uBFdpWRwsbiMwyLlLamTUAJJ2ZmasmXgWAuer8KUXMH8J31mzWhP4ybdD6E4WFBmy5w7MY/RH8tYaGiEPqLO28fy0LbfstAFwaBoGYzZLj+2vnwhgBwMwvkTsD6uKGNYV7FfAWAUaUT32nIWBTEE9PX1rjjUEhrYcBAQaZ6JFNbQueoUdjDiwjiXHepz6ssoJOAQCki28MPfZAh5x41bo8uOEBaQVnLM9Cu2SRoSBJBAIR+I13Q9p26n2RWoZvmwXQgh4hNJlPKyffB6JnK+mNDBip75WP2l4FPTxIZ0FOW6Ytx/9t74fNy0iURA9eRaEgTcH3KIt3rO0b/Nv+tmOEF3XMbyubSotGStC2WsDHypLeC6p9TrR43erGjpVzTWoBNHzHd+Wmo1H5jEDvzMwMhWlGwBXfq+fu2rVrYeXKFQHwVVqxPA09rm1S3uB79Q5WuUSAmMBlpEXGEt79Ozs7A9MyoY+NjcG6deugNTgI//u//0uAMvITNzTovuBpNlii/ImOMYCvbaMdXwQ0G755WSWVYO5izQHGmp9p6iQ8jUCgHPwwwClxXXSBlY2cnGu9Wr7Kqvdct8cu4piP+kbLxru97IPvcXMI8/j+C7IpfAqyK3ecZ8SwELHBjwGvy6w+sXpNeavpkU+qp1B2vEd+Nq8GujOHIZRvXsdp/1t9Fcdq8VCNBYm95zzLeLqcsGM6p8NysmZ5lftb+9TqIeUnHpzQR9th9aq+Uznng0HMVztOlM9e71l9pOnffPGbegaAazczRGxVegN3K1ZtSweBfwsA58b4Yf+ubKXfxc5BmlR+BaNZ7MimjFjC3gxPUqYiY7j715RKvpexoCnJmq52XHZboKTPdUVXNDt9oE3vipwu5KGrcpeQOCGpBgAu7f9e6294cKCObXFdnTgONKOqbKx0Ixx1BDaj5LBMVQUCNwaAMy0rzKs9DagGLDPjtskc3qDENEm2IV2XUsyQGRv9BIEVANbDeQggktet6P+wD6SRd4yeJ/CSDv/Hw/J6cE89VttyRy2VbzyC6UCg7WvtHzGe1HuVAUKRsCSyW8qqwtBzTEr2s6QtiZqTa478tGdJ1Dr0YKrvLFq124O0YTJLqVMQGNumdx47N+ek6ACcSzFmB4GvPhLehjDQsgbg9VgsqnINpNuzukdreB3ues6MTSq/pF+S/boML5Q2pfOOd7sf3OFu9+vDoDn8ikj0Z1MjpGBTVRmYVRNVfyem5bLNmvZaV8Cg2n39ZUFTUm8h6Q4Nc2rnsSq7MAMe15pqiYEoXeOMWc+JrK17kHt160vPYyBxoAXrHn0mrHvkE8rDDXdBGwKIO972epj89peTqH4IKK558KNg9YMfAUMbNiclLuzeAfu/8EnY96l/gbV/+hhAsBafic9eCbs/9PYASmomBFCPfuWbs1QhmDvxH/9WMNY3nfPXsPq0h6RzYHsBdr37zbD/i58qlHXMa99O3rT+mf7Rd2HnOy8GvNfXPitP/UM44tmvTN7ddMFzYeZnP0reDYyMwobTz4U1f/SoxDdg9qqfwY5LX52UO7TpCDjmDe8BDKG9sGs7bH3ROdCZiQAxFoxetghsrzzlXjAwMgKT3/gCAeCLbY5gCa0WjN/jNNh41jOhtYo9cvHBfkKAHYF6Bt8/k9zdPHzE0bDxnOcBAttVD/Yz9lN713aqC0NRbz7/5Ukfpx7AagUmY8UbM+xRyo8xTQwAHN6aE4PUXkctG1ADEv5ZQ0JzqVyG8W6Vl3aAZhXAEgDgLDP9iehCy/NoqE6akXvuzuNMXELy3tRTftz8PEnC+mAoCwicJFbj0d7XK/2RKzYXJpr7JyUh1FmirNl4tT0X89tFhoLBaLFWmTkhzK7el0gElezKmAroT6Ed/9m1MAa7OxwzXje08W/c5Lcb1vqdWOza7gE86zGl+bQ8u5Gtm9j0L3CYZCGEaLSb3En9Bki2nr+YxgMzAUSR8nIb5/adBSAULPMLBuaTA16TE6lMuwU7PGBi67G8t8CGBVUUVFLgkvrBhdTmvlkE9MLlRWka8tTzJwJ3se8DnQPpXc6e/5Z+LydelgioNkA01mvBfeWV9QjVMnwoVu56FkAP2th6lTfEg0xIYQwtXSaLQQ5ZGGlUkRe5C++s9Wn62EeipeX+VBvGVkE0BnxaMDExQcCaAo0IAq5cuRJWr15N3rsrVowQ8Kp80LK892xufGIdOO70HmEFGLF8BJjxGz7r1q2FI4/aAmtWrYZjb3UMjI2uIHAX24N1T0wegKuuugq+8pWvwr59E0Tr/HwbJqemaTMj5VeUfaXRjwPLJ223/Vf/zo0L1ZqYJt61nWpKCy4qbVYn2bxWznx9lsdWr/ixS7JoFv+2LVbHUZ9LAyxddOpdZCsBQOkYPm4qpeO4DMzM6SnfbkuP9oNtm9VbOsb8uIy08zjU31R/EnKZgVur05R2HXv2YEeZHvG6zsqbrdvyTg9+WFnz4Kp+Uxo1v8qYAruhvkW+R1j/oza4Qz22rTat/dvKsOVPWw67KJ061n0Y7ITfhv+XogdwxR3AxkJQEuwpvPhO/gobfYUv5S8KdVSCGtVL1eRO2y5oYKHkDHWb8t0W+9v0DTmgXdvlnkqa3BiqttqStUdDyvqfrGJDpWrjpHajpsIzeqmNsHxuQkdpfW7J0bi7Gydcakub5U/IKduRs2uyysVZszoLqRoAwI3Z1jihoyIny0afhtS9lt8ja5Y3WxHW1XmjMvSzEpWMgXLB6JplXWdoyCVP4nLV05CcxsmqlGnjQvIJEQBWAFHDNSuop9snHJWFmWVZpiCt/VdrsUAwHvRU8Nf+yzZgka4A+gr4GyMXVXdYqstSarktLN2aToFVbhi/1ahvnDvepxujJcUJPidOhbWIKTsOm+gFTI4btCfHYC1RkWFK4KcUwnVza7BOxHyRt3gAE4Fgbq6zAu1aTZ1RRPfymoALJ/5j041e9iC01s518F4BO2XEPtVmUD8r3cEpQ+oJYcYH4P6PPAu2HH3r0n3OJYr6Ic+ejCAvyiXqs9xGKVNmuRz9UXShlP4U13N/RL2U2ROvsE8OMdk9t3f5M1Zxpsww6g9VlSCw6p8e7nFuMmU2HSnLywHDR9STc3MwMBq9TfHrzRe/nO6lHTn+BDjieRcUQNml9MTctVfBrve8GWZ++ePUUWxkBNATeOzkP4CRY4+HzuQBSjN39c8BQzEPH3NrOPqVl9IduPjMXfMruPFl5yVAMr5Hmo984WsJbPTPttf9DSBIax8EPjc/9YWw8vfvmbxHEBTDPyP46p9jL3wvDB95TOE9gsW7rngrYLhr+6x+0CNg0xPPp1co+Z29u+G6Zz6ukB/biLSM/s7vptBbp0P3HWOf0Ny9chxWn/ZQWP+4J1MZMz/9H9j2mjRUNfbp2oefAese8YQQSnr+5hth5+WvAwzzrQ+CzugxPX7PB4R36MG8/ZK/hfaeHbC4gM6D6XgdXL8JVt//T2D4Vr8DQ+s2wtDmI2Bw3cZ4d4ZpGfYj1ov8HD3h9oDhq+0zcP7peAdwOA4WCRNuxdshzPChGCaclDZa+S8RqPCrQBDvmcbv+hffQSFlFMBfAYEzYYezuj8DABfSVRwpiuZeBHZz9STvvLeTNDMYntFtugTTFWMMMygbC+IZX6hxywYu8yfC55xOihJjU/pKWZwzwp2nMxumRdssGJm5k6piZHLQXgWCbb/GXkaW4WnS+LXYYKVBQ4STLNLLMutJLVpJYejfOb8CdrXHzSY9i6vSoLKcDA7hkwdCrNHvN9PtZjuW5YFbRZUDH8mQZw9hD7yFRZjxDPULDqU3bt7nQiYz8Ok9RJVW6moT7pgWGOTZJSasC4Vs24gcT7zduLCkLdo2BV0sAFLOSw4lXQYCIFREYabwNLLIgwVMyvjk62NP7xh+2XqwesDI9oevi35TSGFe/LBKkDDeRqhyAFsic8arFPnPHnQMdHvaNV8igwXeIzVxwHtQSReCNF7lrlhNo/1s5QbrRJrQexcBGwJ60QMZvdgl5LcC0ZgPwVcEYvU/BFrVKzYd8dxGLBu9gLFcDtPMvGy1BsUrt0Mh1ZFWBHAx7djKlTCK5Q4NwQoJEY0evXgHMHoS09+rVgHeIzzUYg9UXPhjG/C5+eabA1C/YuUYXHf9DfC1r30drr76alpcT03NhjtaPZhm9YYFxQrj0h6cKAHYLUhm5d73veoV78lOfSN3Nmue4sEC1pFWZnKyZWXN9j9u7uTkTsvQNqi3te3jMB+ayAvU52EOy4e9tzKblOdosX2RG58KMOI35V2BzxKyLp2YdMNGZ9nidqkHeq2uyMlITgf6uSM7vuWlH8dW9tK+iLNl5H/UJ7opR/l102+Rx6H2JX0zdxon73WeT+5Bl400EwJaZY7mFtnEwhCEykl7SIXKJ4+RGGLe9vtlF1V7AKd6pfqXNYXKN19iGZXpS4GNupIPzT3A3fDpt2n7w4HU9DYGarKGUOu91NLtDzH9KsVuHNNArzDRS+oMfKnam+oXvb2UE5cWPH/WlVGboK6A5fluZm/TT6l+Ste2RRnsua8cD7ttYcJS/dFk5y9XUbLQ75aS7tOnFkP1urf70pvnqPbsLZFrw+t6yusCSNcpgOZtqUxp5CJs6B6mYzJpR9Nd6h7Z9O8IAMtBZQsA+2rZHhQ9bu4GxmrDujDCfInnKZa/oCCweAETEGzuHPbk0/RnwkEzCFw8dGvB0nRlmwKpCrBSPaZxKQAheyXyna4rETNYpTiIflnIZteQsGcVQFCxYQPf4l29Ye1BE0pROIvOF7KnJvsezFMEgdmFOzc2uU0MGOuaw3pZBxBY2mHnB7MkCHsa2C8aCly2PHid4A5x6b3EynrZDgn3FGPb7//ws2AzAsAH+clNHU1IUJno9rBlE40Y+64XJbU8SqPneb6CmUEXSxr67V+6/AXTuElnZcrshbNNqjp80jRdzapiP8gcaQLs1shCFa/7YdL1o4wm8oCheSf+40rA+1rH735fGL3NibyPOrGXQkDP33QDbHrqC2BVRZjfJvXk0ixsvwn2fOQ9MPWDbxHQW/YgWIj7MGN3PAU2POFcGDnuthGdW1ggOmd+nnrR4j3FSPfKk/8gKRa9Xm/467NgYef25D2CzZgeQVf7IIh77VP/rOBhPLTlKDjqZRcxKO7WmdimvVe+P21OqwUbHvfk5L7cqR98G25+40sKzR4/9T6w8YnPgsG1G4rru8VFmPnFjwHv+R1cvZaAcn3wvuab//5vYH7bDeHd2J3uBpue8nxAsFaf9r49VO8cenebZ9V9/gg2PfWF4Q2Gi57+4bdh5sffJ69hHzIbvXmRwNbYGNGKHsbr/uwsDiUtkzLeQUyHC0ZGo3exGhRGoUYAmK2vQATbY3GqjKpCPHYT3RGHTSjBzUli31H51ruP77Sgt0nd/ENAIM5U6LDCmyV6/xYGf4V3alJ3BgBmW1JSkaAqR3OncNmDgwDOHJjMrEj4w+kQONZQrWkY6Gi7m5N+ymaniMmgl28JD7zC1oWAUOLZrWsGS0kxODW/0ZOQuTCz2tBE5kQeVVZyU1cErqQEQ/+OOQaAiZUBDE3vkY0GMnMBgcUcqJMAbkYqLaBq6/Fl2HrIWw5DeAszLfBiN/J5CESps562hYGBnpwZUFTTabkeWCkHGIv37VaBXTlzVOn3dNs6Q78bgEj1QM4TObRbw1hleOh54+tToJuBYJYq61FseaX9lgDe7v5UyxcL8qg3uQX5fJ/qbwsecWjmNNx1DrCzsmLBt0TXOhlisJs5hKGpsAx7F696BvJ9uDMBBEXQFYFc/A+NBA3LjL8R8B2V75gOH/UCzvEeaWA6oqcr5kHPafxvBMsaZtB4/fr1sGbNGli/YS39XrVqFeVFkBdpV5rQoxjpQJq1r/Adhn7uLMwT8Kt3CWtdGIb6F7/4Bezdtw8OTE7BdddfDz/96U/pnqW5+bwXtdcDtg9yY8sCfDld4ce+6pDc+Nb8CtTp7wUMrWvCXXtZsWV5wNHKptJvPWupLw14nNNVSrPXZ2W/vU7C+lQG7XjIeTv7seZp9frEfs+VhzSyhzPrgZTm9H7nHN3Wg9jKhh/zfm7w847to5x+rAJ/dbwF3dMxdMtpisWOhKCRsUmWHt7fJh76lm9BF8lhHPytOlz5idxqyyEabSttFMEALGAYG3MoJeSlO9TjHfH2egDWwdgXfDDKg/WXXXwJ/H7FHcC58RLaVPGxbN6qylu0QTl1+r5ZyWHzsKoBWWWQ3/zrtpj/c+lttxzEvZC0qvLtyHSNIb1zEOmslYecWFfR54HiJoOyloiSBIa2UjK75WUDz1XS7cvZrl75EY9zpihf3bq6LNJT0tBmStX3Q7cb8aV8LSu4jKxDMO6Zdi9w3UIJS+j8JGsekmC2xCP/JVONvK6a05pAHpnSux2PWoTfuMmM/Z7n1qWwvLCh1KCwMrb2yhtX5SeuuBDQ9CI7TjxyPQjIoqoHmXX/SKUjGjfqOerBRwX/NESxeqkq8FwqVxr+2QLBzphCKiwryN60BdrDpcGvJWVqkIXgDSuHyQUoZceHWCpv3w1Q1LHSx1She29+uBO/DBDcFQCc88414LqlzIud8t3uCfp26P6fD+9sm6zAsV4/hxfaEbBsvICDlnOsCnvJ4nmMmu9xT3tZgwHR/yQ5XtXVktNoPdv4rjIzsszpubysBdmqI1h0eYOjaqUl9cuOCbJVQXOZfs7mbagLGyZrxMlbTqKmVtUh5k4TMPgwZfpSzUcE9LZf/AqY+ekPCGDFO2LRm3TFiXeA/V/6DOz58DsBAcQj8N7aZXo6Uwdg5qc/hMnvfBXQK3hh57bkjtvW+Cpoja+BVfe4H4VEHly/MaWk06bwzLs/9I4kHyYau/PdYONfPh2GjjgmeJzu//JnYec7Lyx4DI/d6RTygMX7he2D9+1ee84jCq0fu8vdYfN5L+L7ip0I73z7G2D/Vz6b5MF0G89+Fozf4/7h/d4rr4A9H31voWz01l33Z39J4ba7GR2L7TYBthOfuRLmrrsKBteugw1nPAXG7vIHCW7ZOTABNzz3zAK/ECzfkulr9Dje9e5LoL1vd0IrevKizMzdcA20d++AlXe7N2z4y2cAhuvecdkFMH/DNYBAOYLxeF/z4sw0haleceIdYf0Z57K3sDwGAI4gJdtczAI2uGIsZ/bWtSZGHA5k3CjrzMIyGB6mzHBvbfAgZopy9q/fTA/E+y7sAgDOTaQFe13K8zSlGzN54zJ6NYsnreOHJR1LCEBoRbrYH7GvYm9kesWc3LQTafFkYTMAOADFQojnlwWAg9xkFBif7GSjuvI+YapHahELIdwbXdL3LIPx0X7eNjNCALACItarjd+xpyVXGTfN7d8BcFBw1RyYYJYMhHtGLfhnwQZM5wHgoUExAcUz0Mq73XBPZKbEi1Dph8UWLViYz8hl5IRZ1Lg7c/0Ys2BWBG1FJ4inJtJmw7RSHrkTUssrG7sevNG25QHa2HI+4FIMS82XbTMfiS4XWhvpUJDB04blqVeppcsDZMpbBTQ9qKV1+75X/oW2SThhC85ZD0IrH6gnfX4vu+rZqGCghnNn+qJM2/t4uQ4GfQhslft4EezFUMoI3iJoip67CLAq2Irv9a7d1tAQga6eL3jai4G8FpXDYbAxrCx792q7tW4EavEd1ochoY864kg48sgjCexF712koSWRK+amZwi8ReKHhvDO3zYMCx1Y9uTkJG1szExPU1kzs7MwNTVFMrF61SqYm5uFvXv3wb59+2D37t3k/btnzx7YP3kAdu3aBdMIdC8swtzCvPFqjmPWenCrHIT5SMakfe9B0ipANqMqC+HpNY0NMawbFHyYKt4lrbrQ65OyeqzsWz1lwwznQkCrxuV264GuGAXAA+UqLznAG78FOZbQ7vjO6lAbTlnp9PrDjvEAYgYgUsFdmR0I+I3As/VGtbzy/MnpLAucl+kSfe9B6ByffPs8PQqW23liAHiw0MYMeQew/ab1djoLctzMhPozwC7lFS8R3twp6n0sT73BCTgXj+HAE7y33ITFZoL4zmIsT3WWttmGfw7yAezpr/2vvG3sAex3C2s893K2Z26sJH2Qs1kLoEmTkrmdPW26lHh/1NH+f/77UlfyS2Bg2QKzVFIOIa2FRZnfY2q6Ws55Ci+Bh6VZhVd1o64yHF2u8IYAcNCByYBejoZ2X2bQMmEBnK7fCyVWtLls05bKcMzP9UXTrcrAxjo5q6rENsynqyu3ezZnczgNL2kOFQjM1VtgI6WkCiQuNq/vLGxSYMkALxv3lfLapz5OiilsKNVUUqWwmvCjQRsQAMYlOoWBNiGZdX+I9++iJOg+TVxJitxQpCFWDnGdYQc+e6ZqOGg8SItAMHuV5htD5cj/xTuB2TGCSs7sx9GuRgYE1r0qurPYOHJozVb94eFsGxY7e8dtKENocUout/VI9NooRWHExz+iiHBaW44HX2336jpPPXt5701j74WN2xjFR5VoSeS+ULblZcFRRJcSfChAd5XIy7juCWmYgCOOuTWc9oiz63Ity/dUDzfRv2W60C4waq2NyOKSfe5irKZyPVtXW78Y16Rrm9QV6C0hvEw3q15K6mggbiruTWj7zUrT1KqqZ6LvkxJ4ZUns65d8LYmIg5x56vvfKnigIliHICiCehg++OhXvSUb5rjfpKIHcnv/Pli46XrozMzA4jyGTx6AgcEhGLnN7djTtmTM4v20O995Ed8pbJ+BFqy43e0JmBxcsxamf/JDmP7Bt8m72T+r7vNg2HTO82BArunT7+ilfP1fn1WIjIHeshvPejq0Vq7ipEaMb77oZTD1399Mqhg+6lbkXbvihJM4eacNu95zKez/wicKtGx84vmw5kEMOtePDpd9sQPz228iMH1w1RoY/d07Eg/1WVyYh/kbr4WtL3ma49UArMY2PeUFBXomPv0R2PMv7yJPXvvgvcLrHvPE+IquaGvRHcV7Pvg2mPnF/0J7bwoaY+KxO/4+bH7Oq6C1YizkTUNAy+tif/MbAjXF8zRVM/xdgT1LbE4dhbDFgnra+rKyVndKWStsks4Bzoncht4ywGPGYEpodHWq0lQ4lngm1mYQKvmt5QTDNwRO9rLgV9Pp79A7fsHhAGCyR120GZ5gjRFki3ajIAAJjidaJv0bwj+Xmyhk0MtJQNyq9t2WVCtEq6mlE0ZhgJrFQa5mBIB3zI/FRYSmF9CEFwqiU8yspB6KObAiB26i1xPfF8oLFvVoo/HjysV3+H14KL370m56a5ogmm5TPQfuEECC9ziKN2AEsaMnr/WG84Cmp1UXG6oWFcSywCS+U2DG898DJxYE8yFqtS5NY0FWLkfvpsyAwGaRiP1Ai1YEd3mVVFCwkacdugTH1mXB3wiAxz6NPE0B/dBfsvjTdkQe8n07OfCYhyLLjD7Ylb5+yzObXkEY8gDmTiTPWkyDHrGaFgFXBD2npiYJzEUQd92aNQT04n9jGFpC7gqw3ne23/BvXNxbPgV5HmRZCPIgbVKZw/qOOOIIAmg3btwIt771rcm7d2hwiABaBKBXjq1kMBfvOGq3Yc2aVcwz4Q168SKdCC7j9507d1J9CCIj4Itt3Lt3L/2NIO/27dsJ8J3Yv5/Ghco8hbFGQEreIaC80GYgE+mgOADmQEjwejRAq44XOy68btDf/jCIHdc5fVK2WWLHKEqLpxG/66EiLy+2Tq9XvL7y3pfFWAA882vfB7nG0OzCNyu/ZYPQjvcgx+a+CjuOvM6z+sX/7cvl33H8EW9ET+j4S2wCeyDL3fPr+8YDzVYucnpa31ld7OUhB8r7NJa/lB4P/1hQNsz7rAMJAKZDQVFTewDXl6lzWtD5dLQk3nlOOtaE7MN0dn7g39GytgcpvM4PbcZTPPJY+SYP4LueHLspp9rFRqlbYDZdLpdOHqUCnY9pU1+O2WzqYhXCYnqwtoXqW3HYpygYKYc9xb0TaPcpuymlSpxkDdP1StmvUbqhp0nahiBt2YZjZRUNy7ZllNZTsc5q0sxe08Q1qPxl5rf82rtcqyTqKaNI67SRilCTtvTUX1UFH1L+e8XeBIRowqWqNGUzXZxv8lRYWotKM9nTyExBvaqe0JKyObBEuMpkrkDnUtlZl7/b+UXtlbJyu7AFqkjDO4DV3mr7zSDqP/Z0VXtCI7XhJwVvOZt4CKt9JtYH22ksCHQocXERFhAIbndoXRWqzBhmYR9MvURl/UDvDQispk6QLQRwXaO1DRSJhg7qp6ePrNTrlUV6YFEdGdQTWIFuqgKLEcWlXaztTbo8mee481SH6dqcipHGxLbkOzqkM5XoFVihX8wQt7zhvlN972BGBXnNd263Ov8oY/lNqF7ZKfkSLeH3RMOmXZxz8O7fBzzyEAPAsQNqLGeVdW59Ggq6TK/6URg5VJ6j3jjqZs6sU1GNvi/FUzPISP3SpBZsz7cAACAASURBVGydVrqsaagPGyZrxIpbTqI6KWnOFW939R0EXop83XI6JKF06ntfh5svenmW+tbKcfJYXfWHDz6MWlcuLwjq7vnwu+DAN75QuHtXG9AaX037totzM4DesvZZ88ePgo1nPbPQ1ukffY/uQl6cnU2+jd/9PrDlWS8L9+rq+hPBz5vf9Aq6m9g+6C17xHNeCYPrNrDubrdh+yWvgqn//kahzs1Pe1GB781HSlocevuiFzMMDsL0D74Ds1f9lMBhvN/XPhhBc/3p58KaP31MgZ5d770U9n/u31z6Idhw9jNh9QMeVpQPtLcO7IeJz10J+z7+T4Cgs33G73EabH5mGvp64PzTH8BtrFkISiICgPXWWS082iQCe9pN06D7IyvVoGNjMQ0SnF+EFt8W3pRoply6ZDEgCUI6+Yjt9AZdMPiSHkxriEaeGgtsunpBEpM0OUFZcF2VepT30fgqri4KE6XZ5CYwUro4MUINYEYiYDrUmyK0WZ1YedFADAZz4h1umZRmVABYvX+VNs2RGAMG2NVSfBus/Ob6CItAAPjm2RXsdUwhZxlos8CMB7hCCHI7Nkr+DspOvK809K56OPmyk99m+WLDiPKwdPLlvaocsBy8yBAAFoAOw/uS8pOQmvy3MUjFk9fSpGmKwEUESj0AjHnonQEGtQ2+bC3ferOWAQGaNrSNWhP7zr73IDv9FgA4gFOm7dwGHCwpP4raNb03NfedypcwsqHdwovEw43AEu7bnOdbCghFIMWCILZ+D0oSr4MnNodTRT5rqGb0nEVAGMFSvDtXJYzuxpWxobyyIJXSHMAd8dDE3wjG4v276J07OjJEdY2vHIfRFaPkPbx2zRrYsGED3cU7PDRMd5Nr3yNIS/S1+G5elSOse2h4EGZmpqkPEbTGrwj+3rTtJmgvtGFkdBT27tkDk5NTMDU9RX8j8Htg8gAsYOhm8epHmaSQZNLNSJ+CXigjuEFBd9HAAMwvLDAoSAco4l1UtKFBXq7xwEYO2LPjVutQ+c+Nb5vGj/e87MsGjGyQ+MMpQedgG+QuZT/e/ZhR2bJj0Ms4td+AzVHu0pRUl9wZS+Wa+6c8aEr6WBbiizIGE/CyRAd6vufGdhlfaCPDRlswAKn1Lg4LdTnMkeNHQQ9oZAZ3b3qc24r3o9syyvpf6bWyYsdj6D/ysFV9j1dKiKw4fW/lyv8d9LghzJxJoQMTKic6HnRsBH1B4y7eIyzX3Id5J/RNa4AOcfChJT20ImHvM1cjYLq3XIIhoO+aU8HFd71a8M1Kr0wVp+6sVevyFgn1i+/qypLtuT5Q/9si+sEBZzL3o8juy7Di18t4KC43uqehIkfQs/0qtQao7WpcOZq62QBbSj39YkVhzgovMu5d9fu0sbgGKq2vYuPktu8ys1wMz2p53WSQj2J3NmBp11QGoCvDsHx9+NZrrRy3+V2ljFc0qLFsNNFXprCyKg/Hsdh1Z/YhwycRAJaQvWrP+80p0nFmDa+BztTLVENIk2wZ0dCDzXr4XT1pcd2F4C/+y3ajyk3auboPxOtoPdQa7Zqw86jf3YZZbq6lQ6h4uD/DO5ue7Wq1lQXkyxUYrkGjRQuXWxaBxdjeWrbeM6xjh5vCoDnLaH5c6bzD9XG9IaXwU0F5IYlaHPcFzXVmZoTH/ojew9r/XECRc+lakmkmWoQP6r2tY47N+tDpVOwdTr0f3OnUGJazD6LdqIjEl5e7UPhUpX1Nwmwtdd+DpmxE46FOlANjVQzCN2WXGSOBg91OZF2AgDpOzHZdaY8caj4uf/25yVE1Q53GWybqPEkNZKHukPYyURqKbWyL9IkQBCsRhJy9+udJia2xcVj/uL+ikMsH72nSYdVG2OL8HEz94Dsw+a0vwfyN11HIYgSGMQzx+N3uDStOugvM/Ox/YOKzfOexffDu3yNe+FporVqTTDXoJb3zHRcC3ptrHwSTj7ngrVQ2PTy5UN07330JYGhr+2B4ZRtKG/fFt736uTDzyx+nLB4YgA1nPh3W/PGje2I9etxiGO25666G6R9+h8Dw9v4JmN92PcACRrLrkGew94LGe3u3PO8C8s71z/YLXwZT3089mjEU96YnPxfGTr5HKZ0Tn/sY7PmndxTAc2wbhoq2DwPAannJl6DbZSMxmBoYxlOmSzYXWNlwejsTpEMq/aXwsXqPRQA4qytKPHaJ5KQl5cuZtMXxZmN9H3LadVkIm8upUkNPGcU5bc3R6FGupACwprXlBf5l7hwOXLUWVsGcVeDd0BotG+5eY8vZxVBhw7lk84Q2oF03h/Enf3Co8Lw61WmJ+CVpLADsDmjKEUTHXylEeRKNEXtbdewPazTflAGALTjLdPHihBcwDKAyWCB8lUWJlScGDDQYTgSLOI0UZgA/eusAUkqX3LkjFTq7MoClYkzrZzb8Cxc2EwUBrMIFDuDpG1lshPBPOA4Z0GL2xkHAclO8E0oXeOr1xYsbXkDx4sGeIGVNgXS0O22RwxhiO4xBE9JaeeTBovR3BEZVptjjWWRGTyLjT0X99ByxsThIFoV/2i8KcLJ3YPH+3USfmB9hLClgZMazBXoxvCouSik8qwmxGlZQ9vAGyYs932w91SNtFgBLAcVIIALBq9eshjV0dy6CvQN0F7eCrtheBIYHh4Zgod2GFun7RZidnSHvXPIWHh2BVStXwqpVq2H1mjXkxYv5xsZWwIrRFbBqfJzv7R0dJnAZwzJjK9vzDKoy0NuC/VOT9Pf83BwB0Uj/zOQU7N6zh2hA4PKGrVsB7+ZFwHffxD7Yv38/efTOz83DgalJWJibJ+/uhfYCHQGfb+OJJ5aANh52aONrlgnkNbaJZCWEKY68UZHQjQD0CGadh52BoUPktwJ7AgZbUF7lk95RJADOgyB0enhB9UkEInUhjvJQOBSRETiqy+jaXPl2E0dlIudxz0yJmyS2LNywUPlQfV8EKaPOV6DSbkZgfnvYxoPogwMtAepj2wMvafgWD5YpS8LmgswrqrNVh9ioBVH38RxEIdM0bLa7+zvOMVy37VsFP+075Y318E7sAqNzOA3fO0b9LeOMdZHMHCa8frABRA5lVmK5NKfrdYNOe1L7QOmNPJO7jqV+673LG1Rxo45VGdcYvISVZwYV9uGeOa3cqy7tsvo10B1kQ6dLHhN0MIcOB8aNK2wv6qy3vAk9gBkAzlt96YA5ZAvMxJaqozS/yErtv5KZ57choMum5GbvrXHaLEcBImmY7dAky5vkzWhZSt4GNfCaIs5ldaOktsgm4K8q69rCMgm69ALOjt9l5mlds6KmMYa62s11mcu+uzY16cfqbSVTkUtofzapp9cmLWe+BJjV9WWj2awZVQWgw2YL9TWdQcvqrIlWkRhAFmxp1gZr44UcJZ1fJQe5fYtKCnqYD7prkUl9MOsCgE+9Hz2AeZ0fTMeIOwphzGQkTT1oA1AoXr0h9LDpJEyjHsN2zcB3AXfIEzgFWdOKBdeVaEbm8LuuTfRKKyKuBHy1ezVhL6dcOtgCFxAT6TO2vrcb4z5Q7DTZbcjhpMQZDbXdaSMPOCR22OsJh2mZiXGPzWhoEV4bbpv3yrRN5VqU16EGoE62iLStEfTWTqd9H1wDhPt6VRq4rgBmC694H0O37GRPwV6PZgFq2bt6wKPOhiOOOb7nYdN7xnw45/zxSeVtP2eZcju/n7X0zp+SnIZsux7VLc4l1dcNAJxoqCXVegvMzOvw+DS2oA5uWzOyonooS0gX/d/vhuTG3MHg6sLunTDxmY/C3PVXM0wwOgrrHnEGjN7mRLq39eA9/WstgrsIBs/fdD153GL46MW5WRgYGYUDX/883W+MHroepMXvqx/4MNh45nmh2QiU3vjCvyIQNXkGBgBB3bUPeQwMHXkMDLQGYf7mrbD7irfC7K/RuzZtz6p7Pwg2n/c3SRG5UNEYgnrdo8+CtY84I3voqbQ/Fhdh6gffgolPfYTu3sVw2vpg+0dPujOMHHM8jN31HnDgK5+BiU9/NG3O6Ao49uIrYHDN+kIV2y54Lsz87EfJ+5Fb3xY2PeWFgP+WPXs/8m7Y+7EPFPi24YynwpqHpJ7GAgDHVW00K8gMSEKnsvcvPvJNqoiDSJhPllJxaMXcEiKXDExjPBTKY0PPG/CJUaPNzJxUy06oks5P7dYOjx7OqTAVWpUcyyvqZb0H2Po4K002q3rE+g5NNg8ym3x+6KbkxFWepduyidrs+FbFswLGGA9gMOkCJBYFM/XyVmtZ6YqGP+cM/S20BZpMJ2nbGQiJAKaKZ+CzELN1ehi2z3Hscx+elhYuEgI68QwjsFQDqYalQvAijkBJ9LZVz98olqkHnJZP7HIATu6d9VZW2smwJwAh9YIl3rkwpRYYHGjF+xw9uGrpDX8jjW32IrOPBXmU5hxAovQo3e02hh4V8NeBsNarUsu0HsZav7YPcXe+W9YQ14784LoVRJDTD60hAvIwPHRsP99NC3KvsNJMwBcBwPEeSttWy1cLmFne4N/Wo9DmwbK4/3hhiHLm85JcOj2qZWCzO51IW9LPBky3Xq4oyhs3boC1q9eQ5/HIyBDg/dOddgfm52fpPt3R0RUAgy3YsGEjrFw5DsccezRs2byZQNpxBHdHRmBkcIiAWXzwNwK2CBCr1/GK0WEYGhwkwBb7CL8jH+iu4fYCpcW7efftn4BrrrmGPHs78wuwbds2mJiYIDqwTzBEGdKP3rnolYtAqraTZUP6Xk5u8x1TohlkoyIeReB7TdkTGOVCFtyy6OeFTLxDV0FKArYG+M5SBfeo1oyHp8qmjk/MQ2C2CZVrx10KpDL4pwcOEiBV56xM+HevT3z5+t16lds0ZX9bPqsMh7EbNknKl6y+XK/rfPnEbwG/4xhX3ZvqnwQ8LKB7KU0pj7mcCPriQQw96MPzgo4Xe68VQcVyYMaOZ6uvFWwN49OQ7PuEfkuEBtWNPAdx/aqDwm+ZID2Qa/V9Gb+1PKuLkdMBzDUbXpjG3s1r9Zrqq9AsAxRTPuMVbOmy9erffv7IzUV2LGmdqL+QFW+95M3sAdwFGNP1JnAqcr396icATMxzZBhR5z8P6y2k3ni4nLkO872UsqV5V73cjx2OuChclt6w7Sxtm//QgDmNsvSy/5FGE60deRXDlnV9bmwvC6e50IQeWj9F3dGVbHka45IzThMmTc/DLbf5TK1oRm2zVMvI8JKiw6HdwLelU1rw+C1rVl/qdGBK07HUxbydI7+RvrBy3pSuYGjIH93mO/gi1HWNn/7AxQL8OgDYHPwOhco9r9FeY0ATbTMKHy0bQnEvBkekOHbIkhtT4bJLwU/My6GLJXuyD6COCrxHgBhi6AL1lHVGEK1JQl1yg7HRQ/Zb4mRgNgCj/tXDj6Zecyeu1sUeAgySZuXTbNxh2xUApzuRJQy2NgOLIrDczilmn8uLpE423K4IA2e2P5PvYZKSw5xarh4E0PWO1UDhPmgzP/CBdd5non6Vf/U0gbaH9tPitBKcAsiu7yzCoQOAiz2WBniuG1LcuTz79Kqvi3LTfDaLstlr7XUtbPK9zGZJaGpKYEMAsGf7oUmDbjFprKRUGcGHcPLKVV0mCw37fjm7J6Nul7O6pOxFcl5ZpD1XBDMP/nNo5KQ9sQ9mr/klzF37KwKFhzYfCRtOPydp/sTn/x12vfuSLEvQE3bk6OPo29z1v4b2gf0Y7rCQdt0jnwDrH/tXyfv9X/4M7HzHGwtp1zzksbD+sU8C9MotfeS+Xf0+9d2vw/Y3vypcTUjvW4MwdqdTYP3jz4GhLUdCa8VK8gjecdkFgJ7N9mmNrYTj3vHxQnULO7bB9otfTh7F9sFyNz39/8Hg6rWlJO582+vhwFf/I/mOd0xvOPt8GP+D+4b3CNYTAKwgYByjao2UA8Clkx8ZbUlJCSEcxiUFgHUyUYMhnUScx65Zr4Z0iaURqyvonJyVlDlTg7ALPnGq5zLJ6LKtCUC3abEmkHG1qF7T8juS4AJpO9qMDZkaGyVtsFxndhhKNQS0NEK/5DbHvVSpoROMfGGMVRvRSPdwle0Lk8MAu2qgR0Od83BqprRi7gjttNNibF+sf+vUMGybGQ0ApN5xqjywoLBuxmMoTfTOUr3MoJDQJxv2zGoOnUteru35oodvR8DEUlck9iBG0Mv2iQIufjMcfw+1BgPY68EVBXsUsGK6cRxFgMwDBrrZb70PyY/Re8sKSxVYsKAQ9ZsDqRBQwIfBjHZsXwao1oWml0tfVwBpAgDOvLOehXSClYBVA/YOYv8wkEftMqBfpLF4T7JKkQdZc+0leZC7Ky2A4v/GdMFD1IUV1vowD3pH5kFDbnPZo/2Q/AsdWL16FQyhrA4MwMjwEIyPjcHJd70zbN68GTZv2QLr1q2DtWvXk0GCvJqdniFvXAztjL+R5hUjowT8Ytl4Ty566CJv8Dv+PTczQ4AxpkWP3V27dsGuPXvoDt6bt2+HPbt303vlgY43BJURMF1YwL5E4HiEymQB4lFteRG+CRP0G9ZrgS8PXGo+6k9e8wfZsQAcyQ6PmujB68LGWyAtyIksDRc6bfKaVrqwvNyhBtYhEgJXFB7fW8XPggG2tSyVJw8AWx7l9Icdn3q4xMpIqUCF0+qxH7j8VD4tfVoWtln1rdJnx1IcX/yXl3d70KWKPtp+En1l+ePLtF7QKFceHKc+NRWxnBgZcERYWYttif1n+z/QQqdq0kgIFhjVMdGWOUG/ZQFd64krshIP1MT+Um3Bm3DFucDOM5omp/MsDfq3lWs/X1n9bXWe8irXZ0qfHbtsbi3C5Zdcyh7AXWwkl21YVMvTEr/2AACbfckC3uupKdpFTXdcltiuW1h2y9OE9C53lLrZpFsKi6LuWWKYXplLsrQcmnV/I1KyUlwx1uua4pZkgYbK7q8qVGjxSSrXKVJrLs0h0U2Z8yRV4tJYnjPgeJO8ZX1klWDKbz8aq3vj/4JmLEaBquF8XyJHlHjUNRyUy9EvSdVVSruOxhz7mgzyJgJ/iNJ8+gNvijtbZpMp2d8hI1U9RzkGmL0fl/8WW50NWvGc1Qhgur/HAma9fvWgIJWB564lP+ke3aci8NdEuhLFFKJ7GaUQQdkIyEk8tBBaOewHCc8Te0A+hj2HsH5gJiS62dAXWRd5YTgS+IFgN7ZVwV97sDTo29JJgUvk/bwoMLxXxvwJ/zp54jxGq4ZxIB1iyqMmi1e4F8u4LxfLovWyyAABwOoBLIeirRc4L2Px/5iXBP53FuGMZ7ziEI2AflSb6jzmDLex6aEkKyv9oOhgl9HUZlGu5OQq58Te1KZSFXWw27189TWVnRrDNBDYy+TWh9Z104GmEw8RtVG/ltjDfeDILaCIPnLf2AWlUJUdvBUGYGdmCvZ/8dOw98r3Q2dyf8pHnvxg5Ljbwso7nwoImB745heSNAjkrv/zs2Htwx6fvMdw1NsvuwAwbLN9BtdugGMvfj8MjOQBYPRm3v+fn4CVp9wThrYcTVm3vvhcAqDtM3z0rWDTOc+D0RPvGF53Jg/A1pc+jei0z9DGzXDsJR8qyMjMT34AO9/+BsBw4fYZv/cDYfN5L66Uqe0XvrQANA8ffRxseuoLYPS2J4W8Mz/9oQWA4zQWR0URAObc9g4K/q1P9Ci15bFU8JsUAJa91fA9uRPYWD7GVo0hebXSBsAuV5CXNr8REINUcwWqmskY0jdVnrN0OlCM25DOhimOAy7Ubb1BAzMjrJsadOX9rywrtNSAwFpVIwCYGo8b6xGU1cnfL/24vGi4WypD6w34qzIRDX+TQ+o0JmyUMmNVqLyFg+ymm63hjADwTTOjIgYDAZDgEEdy8kZPk9L9pAjc8OlMdQKm1pEXEgNHEbCM3puD6FEpIJF6cKnBzoZ2vEM3goIaQjqviHVD3YKzHmq3ACOLOnMuAagG4p2Mtm8s4ELyLosg4o2AFAyGJbl4JMiBDAteBPEt3FccS1BvUaU1BwjZcmw6pA9BPAVJEFhmAD0CviQiCLwLAEzg8FAEgBn4i+Ft1dOb2i6Cw57BUdgijaLHwgGQCHwjXGgPCSRjwIDRCgbyoYH05JIdlxQe14A1ls9WBRVBRuZ1xO8XoTVIMWSJJ6eeejc45a4nwzFHH0Wg7fT0NBx11FHQGhyE2dk5AnyHhoc4lHG7TR64U5NTMDg0SOGc0WsXn4X5edh/4ADln56aggMHDsD+if2wb2ICJib2wfz8AiwszMPg0DC1g8E17qvwW8D6wcFhChOuISGxXlrgmruGyXtXDhRoiFkrOxbgtLKsf2soLV3wkpO4uQ/WgqHUR3iwwG44OM9fD3aFsScL6kCbdEZuhJO4CRAd8uvLgQEKXW3baMExL1/6uwwY9mCkTRd4JILl9YItm+lkved1ie8DbZMvz/I9ynUMtU36VwDa4rxi7s0SAqh8ma+ShaeG108olS0JNyaVB7afPADs2+cBZFdN+JnI3mIEfz1YrWGYOfpJpET73QOmHmAlFaZ9qBaLeujK3GAPSdh+8QCz1+u58dX0nZWvsoMQZbzjuY93qi5/c/cAsAwx49pRVlMf33cFAGu9orcNGXGEVayW+kj2b1pRyVhOFKYqjoPYYmvQFvRRokmLsups58ZUS51J1X1c8zemoyJhaR+FSYf/qBoBdo1olG5tPsd1/tkNfxx/u+VH083Ubsttkr7b/braMj04XtuxsUTft54vxfWHkejShvymas+a8Mu1HSUJknCyTTMVR0xhuDQZP10c4GpKWZkOyMqWL7QJzT6P3zxqSughSvfpD74piepnyQjHiYUPatqTWY1rN3M1iO6JKctsSGnWnwwCJ3uDDjRUEJHHuYDG6ukrHsBKH6WR8ghgZCM3gKPcDfz/lhalwe5e6JpY9pDFVjb7VubQe6KDModbyPZVj2YTVluaxB6yEvqZwGA6lO4dSUwvCEMtT4qiwrRqeG49K5yseVwmYZfMbSnvdL7j5ZPe0cw9TJf+GT7zutl4AOu9zrLfoqA0rtsG5YqpcFJTvYYRAH76yw/RCOhHtcVDL3FHvFsbvRel0482dFFGhsRlo9pM6XWcXDYaumBNf5NWtahqoinj1CHiUBc2n+oe1tsH/7mFTd9dMqhpR/SZ8w28up1pUN6uRYD5Hdtg/sZrYfpH38Wwn7C4MA8DK8Zg7I6nwIoTbw8DY+Mw8ZkrYfcH/yEtZ6BF4aLXPeovYPS2vxe+dWamyQN48ttfdvUOUCjqDWc9AwYGh9Jvi4uw91/fB/s+9S+w5kGPgPWnnwtzN1wDN730PCAvbvNg2OkNZz0TWuOrwlsMaX3909Pwy/hxzN1RrBn2f+lTsOeDb4PO1GRS9po/+XPYYEJle8a19+7i+6V/+ZPkE4LRW85/OYXm1mf3FW+pAoBlaARrSbPpkFFjy9YzICGFNXgI+eSEBOr9iy+8cRhLNwaSM5TIJFHL05qWDYBdKr9BOgpzHYywVLEmLXc61/5MNloMABw5ZXkS6UqGIQ0it3itPFLBpduBlSQXvuF3+k9OD5aNPDV8lR9MWwzHHWmNqwUtOwcCWwDYT1dkzPruEcBRIoSXKojgve5C9QRe4B8tgBunRuCm6ZGwMW49gFstHuy42e3DnepGui4WtFx7b6oFZ3CfOgCoJrxoPGFa3MTS+rFszhu9O+0GvAKe9K6NQGMEYCwoYMMpa34On8t9VQWS2e/YTwoAo9B4f1MtGx1ecyAcgXfJ3b4aStWgXc7jz4NEti0W5LbAmwLA2ofaBvI8NF6BC+25qIsM6MfADIKj/K8Ned0yoVq1PVq+B8+4cOQShxi2bfFAmQWAPcCrRFJ/J+Gq0zDFnufafguE27Ko/xfRA3qA7ufdvGkj/M7xx8NJJ51EAC6GeEbP3bGxMbrrd2L/fpjYN0EA8I033gg7d+4M4ZwnJyfJi3dudhamJicpvDP1CYX8Svsd3+N40zTIYwJ6bd8vsvem8kVl3cuDBTAJAJaQY4nc2sM0JjQtla/RHdxBDM+zQAuFopa7fDsd8p62fLf8pUMGMuatrDKQLIGmnA6nMaZzjpkAMH/bjbgyYNUqR8sfO/4sb4vjkkvQ8r1nsJfdKP+RF54nXvZznqsWAFbZtd6+nodWx4X6jEHgZSXHF9rP0A8CsPp8RFeaObnDOdcPln6bNeHdYgqY53hEsuKWQhb4Las7yqHOULJJY4ixOhP/zoG99jCK5beVD0u3lpkbp/6ggh1jNr2OGz+G03k1hgO//NI3wym/3/wO4KQrqRL7Zpn+FiGzG5PNayrzMKgrQRtWt3VSV85vznff1YecM1W7tFY0c9FiegWARSUUNjvKxkGygOmfLJilW6HQ2q0KQ3zldldJhzfp95C1F/2QjPe0eVVtS+pcJr7X9WCjMdKEthyTc7ys6IxERl3e0m4pi6wUJ3piQRMZqOPV4fS9cbjnOqKX7Alc2A2on2MrxksduWXfs+O3QT1+36XX+m8J+QgAZkMrS27urXrwRjtUsprDHra4oOddHbSzISAwhUXG9ZtsBXCe6DkcgVshNwQl5NDQtIbJgMy8d8J5zCVBcWbVM6I6J4q3MYGo6Ynq4hyl3sFiQ/JODZ2ypyieHgQPfDPAN7WzcH1Qepgj7YNiPMXoMMGe0rie532nuOeQ9odtdHTf4XUg/7ahoBHQFqde/m4nbmO/BABfgF1eXzMbGQBuEQiskXqQJsyz6cjj4IGPOvuWMFxKaOQeimzpZWZpamTUGIzLzcUGYM5SSfDcqzNLbX1NubhUGg9O/l5aUyV7vZTXh5bWGvOZOiTPwaS4qdz1gSM9F6H86EXDyMyZqdsa88ugX7rUGUnbKjqFeEFzKe6zpuGyF3ZtJ69XDCk9ew2Glf5lsHHwjuGNZz0TVt//TwMv5rdeB9vf+ncwd+1ViS2EXsMr734fWPPHj4bB1eugMz0J7X174cCXPgWT3/kqjJ7we7Dpic+mO3invvd140Sb8QAAIABJREFU2HH56wABZfusftAjYOMTz0/eLezeATecf0baF60WeSevf9yTC32058Pvgn0f/2Dh/YYnPK1wj69NNPurnwKGgMZ7mO2z8pR7wZbn/m14he266eXPhIHzz3ig2Ar2zga3VUAzXRQU9WQpAqUMAKvJEsI9W89ZMrxs+dYzVoxASqInCMsXbnF9VxwehTcNwF+e1CM9PPhiSfoX/Wsq8HVZuqJCczxNAGw8Z2cWUfRnsd4yANt2tKUtZ8/qd/JsLcfEg8cv8oONQe8Bmk7DZEyGV0UvYJUKlI8Cv0JoHQWwOUWQODM5JFzMlOVHDKVvDcCNU0Nw08wwlYq0DhrQF0M44zsEPgbtyQ9iEBvACoooiIqf2PiWcOECNEVPJc+DzG8xItHLM+GmgMAaXnVxMfUQJXDMeuaWbYAIqM16ExuhTlQCxIpHVW7z3oIvSpvf+A8eyQh8SRs8qKGTkAUT6G/VOgR+heCkAppGXcP5/G8JmSsmuIbOxn7ClAR2C3BqQfJ2Zx4WO22Ynpomr1T2tOPFCo6t1iDeVTsoCxa9h2goRhwIgHZUYbG9MSST8pu/6WIhhvdWYIMA6sHBAMRYTz4L5CWglXSG7wsrPxZEY3WroXEXYXBI+L24CMNDQzAyNERhoRH8bS+0iXeDrUHyBEbAFkM8Y1/Nzc9RU/AdpkPdgqeZcQxwWCu530jveNIQ6ZJO+cCe9Zh2AQaHhqisQQw3LfKg3o/Eo04EhT3wFe/aZvmwYLyGwrN59G97z6rKr3qTW/CN7oDWO4EFZKZ7k4dQHtJQw2l/i8Trna7qle4OOtgxFbWd9JVJS6HbM/er+sMHucMAeshF5Urb7g+IWPotYJk/4KCbDMxzDw7ndIkvp0w+BwZb5GnA5obeiRwjJgQ9lh5nL+xl+TaEfCWHTVTXlbVXJ0N/F7qWS+fk1eNbNlOYqCJ/7HhMxjiF+m6THsUxGMqW0OpeB0fZjvfUaz/rxheNykzEiZBOvOm13QoKW/2kdGgYdKJZd4eM0iF6xIoJ+j3ZkLL2jdviSuaC+M1GvFC+4b8EAEsIaLUT/Lxf9psXEU1TLyGdGCpFy9SWmfsaN5fyKctKTPNZndKsFcV6uy+jWU0HM5WTtCXc21ak2otRdV83a3XohZyMLhEATihYxjGQ27RowqtGmx2Oycl6oKxNJSGbre4IWUvKsK9L+9mN+aSossYtYz80kzirDtXWzqy5tdF19BaXuU3JSCvN1FNedYMdJ1n49mOMNm/Q8qbsOuRzHTmFOasbbmXmrQay0lRcKme9LuvxbKgb+3VsuyV9DwAwG3ZZ0v1b/B3WIBLSWNGvVC1ketOBplih94pVMgqesYa6AFaKZ7DuN2kepVntcF6SYjwufogy4yRA7wQAHRQQtbC/5viTAJ7i9Uv1Os9oJVvB7uSghmxleOcMIlfca7lM3WNIZx513KCtKRMCmtaqgRamwALStGQSRnDeuP/H9r7e7av3+qoncJQTzR/bJ3OH8lUIp6vDWniLFHsBq0NIAICPOg4e+MhDBwBrf0Rp7UbPSecE2ew2rx1ydYrr0GkWlcGDQYHn4OHLlYPBjX61vqnBtgxtamLs56qVfP3iQF3LylffdTkP3vdG645Kcg4WN0uIqDHNm2jPqhbIdFrKgYXtWylE88jxJ8Lwxs0hHe4zzvz8R+TVO/vLH8PiQurFS1Pl4BAMbtwCnan9gCGcR449Hjacfi6M3eluCBrA5H99FXb+48XQOTCR1I/exke+/E2JF/Hkt75EdwDbZ2BoGDY97YUwfo/TCvTveMtrYPKbX0zet8ZXw8YnPRvG73H/0vZiPbvfeym09+9L0qy635/CpnOfF97N33gN3PiicxAAfgCZBrz0C8fsXAUaBkTuzRRDAu9IZcNFVw4UMCT8xl/oz8ImANdA38ng0K5PRSCCxjYkTLG9IVdDYLeR9y9VkwKdLHwRtGQjiM/MFZDM9KCdAbrzU1xsQwoAa5gVrUDrrBrnwXimjXNHW2YQ0qlB6cesItRQLwQAe1CcKYn5NJSuHiLQIWtNrGDRJmxLjFIFpM1GV6UhoumMFsjOPa0BuGGyBTfNsAcw/g+9bhX0pbt+5Q5fBKgCsCG4rIZb5g3pGKIUjW485agb6Or9VwZAWJAm+Vs8aO3dlGlabpUuwog+s7me1IchU9sU15aBTUlHNGpo8rCwQVMYw/LyqNXHg7gWvLVpFGBCb2QrCxoaNuaLvsOhDVIQgW4dvFvWeYRK+Ook7LUB2y2vsEykxXoiI8iBd8rOzEzD9PQMzM/P0l3O7YUF2LN7D4U9xjLwztnR0REY/v/sfQecnkdx99zde12nXqze5SYbV5oxBky+8KVAIIXQQ0ISagKhhECAhBQg8EGMTUuHAElISEIIARISQsfGvciSrGb13k7Sna5+v//Mzu7sPvu87/OeTpZseH4/6e7ed5/d2dnZ2d3578y0d1BHVyf/3d4uP1k+WsQ73ALJyoMU/NIxUnkI32OAnSYxoBnoth6juVDQWocd79w4pcBbKi/yzji1sEzgJ1GttUa4XFCrtVEb4fJDq4RbHidCqGXINnvntSG/7xiDv+3t7SxfeH9sVIBcSBFAY7zDIDxAbYTo1jFW4A0y6MJZY7zQX/RvhG90ubbcT7RbawF9clkh9XaX/kpYMj3QegF2OtCDZOZvnwParBsaDhe0KNV2bPSgjf53trdHALDcik8uBDgwUMN7h7QIIkd2bIJONzPIhE4XvrhQ2ApIJ4CwyqetV+nPyWqZHlIe2/DquYsG8n79rZsFU62HJ+jRMVBwMvAp3GDP0Wj7YkFKC3LK8iz5qJUf+jNc4pEw/bZv9SIN6NyzAHBEH2GM4hzBVjdEPHSLu/JHaWc5drHcFCDX+WE9de0Yy+eYt3qpQvKb62WKABKHCA053qBO62Wsl1JsmGb1grcAsO0jv+9Ews9ZdwnH5tzOrS053aVjbfW/rssfu/kmyQGckcIqZ89HxLjRMLxl2fxpdNwJGiP+zazf+euDZS/Ga78pJRRWOaLVqfox+tVER8ncZSvlTDSSkQXgDEakqpXtDO1GVc0NZyRVzU6dRn2qY0WI+mOt6IV5kgynpbEqU87nuTLRAava94ryWb+6OhZEd9CcaDfO16GZdBA4UfnNaZx4DfI8yw1aZn0sXZcbDVoDZdzodd5T+f/O15GeHLoiAFg2k1HFyge21hnGeWB1NHi7phfpdP9nrT45xnoA2IHJmkO2PgCsgK3zePVAsCNfp77PRywApubc1V5quGY5M4YwyuKpmkiK4Q1bSLL5fMPtIrkEGXZMwsv4M7YdppENnYdwdi7z2hRO0j43sk/p5jxslQw3gFaec3tisYPJ5Vprp1CesUezocuntEvE0NedTCD1AlZHE51eqPPSa26gy669oSh3dZbQyZF+qSUAwLrwV9UQ6Uahynv1KK+6OE6g91YQm329wn2qZqusVz7HxbPImckk/SzU9RjpeXRuqcOmVE4fYdk7CwM4aVVWZWH9Bs8DeSoZ03N+RBofJ3gC93/9P+jUXd+jkX27i6x0e4Keq69jr+CuCy9j8BfP6JFDtPudr+af9gFQO/Mlr6aea55CrV3dhPDPh/78A4W8vLCTz/+jj1PHouWFdve99y00cP+d0eft8xfRrFe8ibouDLmF0xePfekf6Mjf/yWnerTP9Oe9lPBPH+T/3ftHb6SW32QAWEBbWd5SEFhmqPAhzo7L3rIMDjqAsEUAYPXYEwBYP5F6eCMFjxl3ILNEqkCEUDBq3Jc6Yj9J9+ZkAsBaV0Zgo0WqkHtEaLF7aabY05YeowKXpEyc608qC0C6sKrc6qEbSi1XmPIJMM0ttqb5U8JI+EOAz/0bcgDn9hXSvvVwDRvWaHyTja8fb/eLbsq1r9F2K7uhkQrVsVUPJNK6yq2UeWj/AG07OkpdXT3U0dHB/5BzlA3wAHGNR7AND81y50Be/WkBKQYJ3T1T3UyXgRcWGLQARq1VvEBT43gRSAzenPCAtMBAKeBgvKtSZcES4DzE4BELUM+CzFq+DADWNgG8BtrjXLwKcAjQK+A5G/VNCFLB56T/KRAooi/vArTVB+ls5daq8MGHFyZiQAQALsYYgGVPdw91tLfT6OgwDZ4+RQ899JDkqu3v90AR2kX5np5e9g5HGORarYPaah3OMzx4iVte2zHP8U70QuzFSC2xN7AFapRHFiBKx001rIL79nsPKDnvvuhduQ8gupQPv3J5AcC4hJoWb2j1PNe+Mchr8iuHPEYiP+yx6G4XyHoQZMACgcoLHVOVGZbjFgFz1Rve8pLLmZDn3oOxRCWmvPPzEfmX7KFeQ1a7g7ANWWuBeUsvQoprP1RW03lqPVxBO0Bl5aWCoXbMbf22nM4H8N/qCwX87Py071k+a936M6eDUvlJ9RCvT4V83uEt5YO+Z+kr1hV0TCrXECHtM76zvEplx46x1TFWV6XzNJ1bKZ/sPK3XX66XNzAiCylAy5+ZS1jpHMi1a3Wf9iHto15O0M+5XRNWOkezbZvnJo+jXCjQ8naMVJ/aNmTPJnOa5SjZYPi1yy/gYT3Igdc5WWWecn604F3PesqFVNd38JmGgK56gCjdOZ2ts1El8LeehaaMsHoGp/BO8eBYxVBVfD+8VeX93Cr12P4sv8tt0OfUhlhSPBoNLyrF6DmVOWz22Lq/z75bdVI1pDtfYNIlSSusN5cr8jxHcVxtmSUjPd9VHpVHZ0EziOl4Zoch/TA3HpUqKrKr2J77JNPmGcyepsepEJ7Zz79mZ4AFkIrvRskCzsZ61nR46AwIlnAvx4G6Oqlp7sf3lhpxvMQRdiKtnvfvFABg2Ywy3fIjSFRuh8LAoLNVCCgcHjutxVzlwE69IWvAWQ4BPTZOI+4nl1YMtkSOFbCF7YpDDLtL7n4JMIAl05aEZfZ/uwg2MQDc6iJ/JQFiDG80B/IILkOP4twrDFByZX8cuJaTOzH3OVsZX14O4Zc5nVF0Hc8w15WVfXDwXvZtmHWw7FJItF8xOZYDIC2tK/jLOYtNZKPUg1qkpfhwF/2ZV78P/bzxOS+leQuXZedKbqmIC05o1xVVMXEAuN70bqRlyt6doNJ2YlbgV7PsMfJbZSs12QqujGsT5Mpkk3cO6nuM9rxsYme6+xjlQNOy1FgXVq3yLHE0XfzrkZPqmWi9qtqPySsX6TrYaE8cp+HtW2h4/24a3rGVxuHANDxECAnd+6RnUMeyldTa2V3A4Y596XN09POfpPGh0xFxtTkXUM8111Ftznw6des36PTm9Zy7OH0Wf/QfqW3qjOhjeBvv+5O38jv26Vi+hua+7h1Umzu/lBGHPnkz9f/XF6LvW7t6GJCecsOz/Of9X/siHfqbm6jlN1/4DLceCkt4TL2HjyKHelss9o/NAcChZYZ5rX+wwMERSJzvhw4OA8gIBc0kob7cbqO4hBQ+aQASezlmw24FITMAMLPLvaIHCakihMJWlga6Ql4P6x2WtgyDbdjgFU/Ibo/tPKzd266v9Q5UDPJoYyXGytAHyempm317KNA6dFNqxz5sZA3dDJZqzVJah8b3xX3QcDtlxtSW1X57Ot2G+f6dx+i+7Uc4xC9AQYAUvb19NG36dP69rdZOtRpCRMvDIKVrIwaAQx5H71FmAB4POgiqKQAbe1FLWGL+3gHmTkzY8C2TUD3tQ+hbvgaglwQMCMfbaX84saMi/LVGfeGzhskN4UVdQR8uGZZ9ASKEo+qpp/VZwM564AIAjh83xgZkSD120UL8mYC4aFM9xjj8sKMdbQPUxT+mkcbYcxX9Qt5agLf4HWPJfWWvPPGEBq8ETBqnUwOnaMuWLTQ8NETDw0OcxxaewnjwE57AXZ3dDABDTmodXfyzvSYyw2Pu+MNjyyCq6b0Dh3KglJbyIa/dmGg0AQvIWBAo5a7/uywUqwHrLAgmEqbzz4W4ZsBX5S2Awr59B2bh9rO+zX1TYN4phth70YHeJYSnIB3/3SpjpOBSCoLZuaR8gudwCvJZYCvXfKQr7A3nBHhK55C2o/QFnR+DVrhMwrS7ucm33U2e4nQuWfqVXtsH/V7kKVwmUDBTeaGgq/W2zekAO+dUr0i7mjvL6hL5XFc4bSsF6fC3Bfqs12aQ+VhJ5MDK1MNW55D+LNNrtm3b55S3uj5reHinXHzf002h6mcX78Pd5rdWLwdWOp0exl10fBkt8rmYSRj3RA4xdzlG+BIkV/OkCT6qofvle9SgnsdZWTf6168hGGd3OUTBXjtGdlz877ZtN/eVdtYKPmGYk6SSywLpmKd6AKKmYddTObUy8PFbbpYQ0H7CJL3PHExy+4mSZatU3dov9N3sPqUUAG64q2nckSx1bs3PfCctnkm7ZUyuxKbHdKFUU1bqrFUyhY1rpRomXigNhZw760wCTY2qnXgHHvk3i30pux0cGNfsbJtQr8IBa0Kvn/FLrpON+lrlOB25zfnFqDqFyc7CLULufT1YTkALVqcglKzrketoacSzpLZkmcuvZBEPVDFVYn6FXtrzat3iERzd1Mqj5/YK1OSLmDW3il4u8GvCDT+6XswCwOiC2VsqEOz3DZa3zqvWnwcTGfP7ogikjJUVA4tj4wQQGFGjAAIXdynhnGo5jP0hbi8z+NsmIYZ5RqgthH93J1Wjqj2oac5mEglO7BBcb5SILex71NaCOhi0ZgBYLizHNr/EC0RVkJmyYpvwPjKma2FH6UiJTJGCoetFYue5nNg1oxDS4dRWNGm6CSKx8KSggsrKO7QnALA5jyQhtB2rE/3k6nKXzLVXfE5wjgLP/JmXVQKAy/VkTs80r1WbuxDUSJmm7dc9IWTGfeJ6RHVnwcydXtBISDwfLr7UG7VGHJ84x87HNx+DvS1ZG7yujwwu8Zg8BrlxFoSuHpcm4SBXleLchsuQxl+XTXRX7rwbb3Wgct6+ZawA8Isw0se/+i8MGKdPC7CmGbNp9NgRGj89WPh+9iveSFNMbmIUGNq5lQ5+9L00tH1zVL59wRJa8Md/Ri01iUqaew58+N108rZvRl8BjJ71K79F3Wuvks/Hx+noFz5DR//pb4IHsGwEYn9dDd/ijd8KxjqzsPX+BbCrD+pKauKvxtjzN5RTuSmTjcgTmD09A3DKFTYAdpUeC7Lator6J5/nNqIvBR7Tg4cPnaxQp1ARAZ12/2c3h8mNOg8A+zbDNPEbN1eXRPtVD2vdBLu2HSM8DSUAdlGgEMBbN27ye3jk9qL3JPZf5DbzEvZb5CKYI1PwV/gkDGm4nWtQTm3sWt+De07Qhr0nnfwL2DQ8NEynTw9TV3cXzZw1i6ZNm06dnV0SEpeBRMhrCJEjgK+AgDYkLSrVz2R+BY9PfA6vwRwgGEBZ3h5zOGblQRl44ME6VZx1jO05BYFZyHPRgADwulT6xsZH2RvX0sZApwldq330893t7gXECMAHwFrrHQhAF+AufgKAhUevgq/qlc1ga3s7g7rargVyNDRzG/B5icgtIAqUFX53Hqyct7lWo7GREck5ND5GQ6dP0fETJ+jQgQOSA5hvMgv4gpDFnAN3bJzbRi7odniJ12pyQcABy3bclUdBPzow1eWutfLsdVEOnIVuc97XCqblPOcs3/XwlgLFKehn31Ep81oBF0z4ACzy6S802LDh5pJBSpOVEQvm8Gi4OWDncwoUepmDLLYCmBLgNAKt7SkFHXC3z0GrBYC1fQsc5eQ/BybazyJ+ZU5ILJMaLcONZdQvCCZH/HZgHWTPGUN03qUAr40sYEFPO7YC7AYv+hTotfMzBWj9PGVd5gBqw5wYZBZZ0PDD1gOzHgBsx9+Hhs+Eqi4bWz7SO52ucuZ1nep6A2jq3CqTKTv3PPA4HvqezptoZatzMrZzXcfTAtcpMG/ptDpA95fax5wXMY9DQosFUbXvdlzS9ScaMzXas3FH9F4q71re/mQwu+RSUZm+sXIc9zte4yJZNZkrrEyqDKqM+xzAZRuF9DTR0CNXKPSvVTiN2CLx/tBr10T9NNzR5JfrLDqSFi0axGyJ5gxdxbor7MZKaP/RxxEHGhyCHxFu1QOBy2yYTRKWmX5N1nD2i+dsFjnJz1KSWx9ySqCkGxPVBFyd6nDVVxV01VnhpqHD6/cG57bKpFYuaO9rl71U8Tw5SUzKrYepDqiqj3NaPZadYMGIez/JltVo/ayvxKrPfdQTSvNvTYx7kafVB/CM2qrezHlZshQA5ot8ks5GwyarjUkuUbs9kvGqVRC4qDfVS9VGhnOpydxFU7QxOgoP4DFOL8S7Qh1/01gqbXz+Aj0AgdtaqMYX9TUqjbtGb/aRVqQ09DTrfqfDORWacxKQO86JB7Sm29JoY+MAgAUE1suXamvy5CdyXGZ3Y74xsisc1Ch6vPdV+477xdpKhQdybve619iDqqSZ0PcCbQIqh/rE+1dB4EBqrJXSpVCAZNcXdWuwtioietFr3jUJcyPQ0ayGF0/rZlfhKsrJ1tlM+Sply1mWTpuopPW8c+T9MOu/SRC8s1hFXg5Kz5pnkZJJqTrTnap9ObMZMSnUP0oqOQ84VXaYajD+jxIGVyLz1J3fI+TfHd6zg8ZO9tPo0cPUsWQl9T7padR1yRU0vGs7Hfjoe5A3MaqvbfpMDhXdffm11HPVk/i74b076cBNv8+5i9Nn4fv/mtrnL87SNDY4QPs/+A4aXHd39D08h+e8+m2EENKy5xijI//wF3TsS/+oOYAlJKhuQ6JF3RtfZTQVvpW9UsgBrAAfygSQL/ibcbuRB3AMBlpPI93ASNMC+ir4i1tw2kZTAHDmZJIepsqmUny2D3/pBlk/0SMNb6Ktv3LGAOk312byxEci8bqVcuFA59vym0Y3aq5Ct4eVcfYj6m756fg5jyUt5EmwdLo29cIkbwaTTROPs/UmdhVmt1YGABYPWJW2RJZdu2ZvWxT2FIQvm6Km3EP7TjEAbA3iDLy4XKQIB3zy5Enq6uyhufPm0MyZM6mTPUs7HbgLELBGo87ar4CvBQRRd1n4aBnGFs5T62ea7YfntxRA4Fj+mQBiavRnECoBRLReCxJoHdq+lhHjP0CqMUIOXw9qO0BQ3hMgLwWEfB5VPkjFzIcXL0Bd8PLYsWPsYauevVOmTGFwta+vj6b09lJnZyeDva1tbVFfQQuAXrSj4UXxN363QOzwyBB1tHdw/bX2Gg2fHqaRUXgNt9KpkyfpxMmTzCOEez569CgNDw3S0WPHqLsLIH+NlixZTCdPnuCQqCNDw+wBjjZAZ60NIaPhZVyjcSOMOTA8vQzQ4kKZWs5YoCMdUx3vckC1GDa3zNCkQK793v9ulYPOP/UMV31iZdKdFPSjshzFqF/HyQI32X4CaPbe6E7WjWe75ZkFFS0oqHKLyxj12tPvcuBaaIeZEglxylu+XIB5MBZAcgtw2XnIIBX643Mo1QeA0XCqQ9J5bAEwzZUtbYaQ8FqPBe5ynrj1wGGrG5QHZQCw6pUc0MeXPjLWvBzoanmt42VzxqZAtwWQLZ9yes6PCxB485SBlmXgdDqPuS0zX1T2LQ0pUCt1xAB0LNNSgueSa9COZSrndm6obk8/w+cYBzsPWT8gIoVJOaDzNwWjbR/04l46hulak5tXlq56MsD5w5N10MqfXF4g+vgtN8UewPESVPpX6S1U5bco4oZPZisZv1MRcG7YEBeoZ6jSvUIdupN9YnUwt9JuuFoXflSqyPYKcnZW2JaKUz1hrkhjrliz5tV06k3k/Ub8aobO8q43maSs4iXlRrQ39X2zduhogaumAyN6wvG0unqpqGvTfhuNVx5/1LzUvKG/KU5HhVPv3+j8nfC4jK66/ZuMSdFgTpfS3GgpyrCtKrnumDFxxteJYpadChX12sQJOn/fLAOA5Wgo0WFc4Kyw+3AgqXoG6zGS93K5S7IsKyElWLqvlj0jsvoA/BUvYLmkXazOp+wx+xg5gwMAbhUPYA9Qh5DM1sSlo+Hz2uoHLqqSRviRfXAQDraLmXDNeE3DVgMA1n7wT4flhpEP9QRgVyZRpC6tLUy9phPxseJqQyv7/LpqB2KdylS7jEz1BV1ti7xEFS5eu7OIHxdTVzBMOkptpMhga1QwncXEAf8I/QwP4HP3xAC2jEVVTdVo0bIje+56WGhZRMI/Z6xvz6OuPXpJya20+fla+NSNZzNS+4jzyRFdZanN9aPKe494n87rBs8hxxL9EiuamGnnkMqzPnocNhqOZSf7qaW1jQDu8mYK9tCT/XT4Ux+hU3ffyr/rA29eDjP95Btp1st/kz9GPQc/8kcFT154a3U/7lqa+eJXU9vUaTR26iS1TZvB7+MZ3rmNQebUc7j7smto7m+925fDanzkc39Fx77499TyuhfcOM6gLm9Ewqz1A5Xku7VLnALATLTz7A2ev9JF9dkV8JchwwiYDJPfiIYemhkAlc+BwWhQZQ0LnQOAC8rE57GNx58pMZ2pF4o5WtbNbUhmWwJm8kbQ50aOF97AX289DhwqEm4QXN2mCC/8rb1UpAt9DZQrnTb8s2zMIujd94eNwW6/o17AujeW+e5oSgBg60MddSknR7zxNOd42YmKh1291a1JABj0bt4/QFsOnpY7ic4DCgcP3bwjdCvAxZHhYRoYHKCRkVEGgPumTKHuninU09PD+YORExbeqgpaynjAI1i86/RWph56rGewAsAK9OnwsVHe5RnmQwgDr2MSDjNjkWZQpM6mNTLcuwNaCpwEEGRMci8idC17GYrMwjtXgNsRBgsAyiiQC7rxPTxmR+HNOyzetOzt3NbGwG5vby//A98A8lrwlmXL1ckgVTLY+F4BX/b0HBnhNkAz6EDbODCeGDjF1ywGBgaprdZGJ473U3dvLw2cOsWhnI/1H6NFCxYxLzucZzc8vE+e6Kf2Wo2Gh0/TwYMHqaerk+k+3n+c2lrbqbe7h0nCZ6M+zHDIvWPPvHLetktcAAAgAElEQVTjVb3ExXtS4Gwn3AmInwJe8rd4f6cgj8iWTIQUtEqBl1y96TssM3xYjZdhBlaMB6ZoMA1hHs4OcogzB2Tj4algo3hABqArBRxZToxXPfrG7zh51r0EcwXz06hQuZkuoZDlCd75aV/t3ErVpOWnXjIqLa8LhRoHzEFZ+2bnlsq2BYB5bXE0K9imY4vy6jXq3OedjpcX9DuVMcxHhLEXEFzAYwXzFCzTd1LPYm0zx6sUxNbxVE9g5ZnKnQXXlQblIevRsdHgUZ7JN2vbs+MT8cP0X9vNgdp27FBOaZM29JJ9cUHJzSkvWUYn6RoR6DS3z5Pw12JAKuayFf7Z0P7xnGZaXJsa6rnevLcArl7Ckr6G+cllTNhwz0MXkUL7o97AFgBOx2fM5QtPDX7aXrTm+F1erGdsWTt3PM0uBLSV+xQAxkT62M0AgK/ITeu6n9XbUzRrFMkd333jkwIAVzneCxWVaNctp9ObTTPvRy9MDgfOtY3QilXuNJ6KXRMn9jI7QBXGVSGlSj3Ztb7kxUYzrHrXw7m50BQ38kjCkBPl0iS914iptpkKDC4WqcNrYbXfMTZDymT0vm7452iTU5QIv6OowJOI1nrzNceATP3pR2fEt2idqcbVSutXWVUV1tosS5vlc7WunPelvvLZP83ecVNwF/ZKn6JI7VvJec0DwToVExDYH5kSW5lnjgWAXRjo8THiaDd+r612oRKAmb1/29TuYsIqY/+tHqiOECvPYsMy+yZn1GKPZBeWOj1L+zO+O3MpcK3ApgLLkS3LeJl6e120AXWrJUc2dN63KsslewS8zmc+E16bvXadqUHDNXvzqdp+ytY/D9I7u0AU6lvOlwrMKzCuYLEC/KmuKJDuAGTl+twFS88xABzGv3yyNtKAZcpjcjd3zehlW7Yh9T+kuu9MlHPjvW3dE2HSdJWRTc7OWoNpptE4n0l/J+XdJu5KVtyqTApZj81KzsNJXWGv+dgci3yv4KELcHbsxAkaHxoUWzxyB9dq1HXhZVSbPc+/CDB3/02/R8N7d2Uv2bVNnU4dS1bQrFe8Ud4bH6dTd3yX8/rC+9g+yGE85zVvMx+N0+D6e2nvH76RWl77gmcyAKzhlqNrtaz1ZFfAe6moikBXMfxzqEXDEsuttLQWW6eRFrtRciCw7nM8CCyRXwpP4TzEu6biZWEFvXk7oP00l5+1nqjPCf2yvwxhqd0+zIRidm8nE8HXGQGZJm6Ng4XZu9Kg1IEHxX4HoB3fFTkj52LxvrOP3w+bgxuKaDl8772A3d7Jr0EALRNS4szHjnzXZmH0HcO0DemregjWuZdn6qurQDx4RrTt0GnaemhQvKGcT/moAbQAdOjGXw3nkqtmjIZHRjgHLEDEzs4emjp1GvVM6aWOWgeHGYYBXsFP9MACLzB0q1cwlzGglU4s2dgXw9JwaF7nD6a0KUACzueAHDXEB5GTrYsfT3OgUvBL6a21trEH7b59e2nfvn0M/jKg2dbmc+/id3jxAqAF0Atv2q4OAVBt6FceFz6oiIwAyuPfHPirfMI7cviSkKQYh8HBQQ4Rfdrl6R0dkXy/CiSj/IxZs2jPvr00fdo0Onb8OM2aOZN27dxNCxct4ve7Oruop7eHBgcGqXdKL7W1tlFPby8dOnRI6qq10cDAALW312h0eIhGhkdo3/591NrSRh3tkgs6Bc31s/SAqDKoIJ2E/BYQ3+/bHMgv+saMjgM1MTctqKblUgBYAa507C0ImAJyKhPOzzoGiZwrY3wpQcBoD0yOwxs95JAWrErmKh9+WUZFE8gB1eVfTnjoZdhMWm1nfCyAuZbPtr+4GKEhzNN5b+dHTieUAenBm1jpD2OjuXuVRtQLGbb8tYCjp8Gp8giMM7B7cfyJWjmmOSdbjWRG67eygZvvAsxKKHo/550BRemzesjy1Mq15Zv93fLLygLKWA9d/G1pQDsyp11sdnMBwvIxlXW8p/KWq1PpT+uwAHnaF9XzqTxZ+fAybualHVOmK3NpQutI35epLZdFNIJC0CVhrHLyqOGedTxzcpx+NzY+4uYd1o82P7cV+E31BOf/TfYjKJN6yUcyxWIpXhf2Xa278JPLIZ93cog18qnjbXWnbDTkEyujFtBXAPgqlwO46iHYbQMDS3Mn+kk6Q9UDmnNjWvzMGpLq9VAI9nu4KpVXCOcJeR8cHeXwiu2ZPV6VZs5GmZHxcRoYEXkHjztb25i+c/WATwOjo9Th+CSEJdTkZMoObxXiTZ3Yk6JNDdPZ2dZKHXwhqOKjh5Rc8SqTaZLmiG2+XpURSRV4i7qGx8bo9KhE0IHu6G5rK5x7qnRVaaw3hH7+6Uz0h6PGLTQuUXFMH4Fi6Bbm3uAYzknE864H54J0/jXTKafuMVYYMzzw6MO8Ts+pseI2B3XbdznkNuXPNZmsawQAY53E3MW5E1SCh5188bdJHd4M0bnxaGIOY2xOu7GptbZQV2uIupNTd6oDy5otJaf6JAu9NzaLaB76OShyUlj7603sZnj7KCwLADjWWdIJBXX5d3MGsWCqHaJoz6FnWDPzPAiZ45HbF0oeYAmlzBHmGCwU4FH2n3I12u8JncBh7gAAhq5IL9xzEZ9+SDYKVua8rclxAX3FZ4j2Ba9egMA27y3b3FzYadn/amofja6jnrLuXK/kJjZT4Ucm/68L5RyccMqFij2VvSOMnDE0fLXnmXm9bKlXfihNCiBbe4XKCOplnjg+6bscFC0X2dD1Mzp3aFSjcaK1195Al117w3k6c3KHgqwAZz6svqmbSCtly6oeseS86chqdCmmCWDuPB2o85CsKotqM5vvfH12aTsPmVAkqQlZq7C9f1R0+ewQWW/kq8je2aGqYa2pranhCz8qwGsvzloP3EnH/uMfaWjLRhobkPSl1NpGtZmzqKWji3qufQpNf+5L6MS3v8ahpU/e+g0J/5zY3fqe/hOcAzg84zTaf4z2vvsN1PKaF/wYMuMJJObDK5tRi0BKW4VdcKwRRuqKPH/5tSIAHCa8WRJLVjptwXsY6wbLhoTO2V8aAcBQUKaPSrffJLkuM0ecV6wlkfdBaW7kJANyeolR9kihFv+bvYEneK0vF/Ihu066IfIbWp+/WXidPjy+kZeflAjwtfwmGLfkGNFH7bLaDy8dDtxLa0r7I+BSiW3MeCHrZl3pyB4WzYa+bFMk4mZ8kceJ1u08StuODDEoKBFdsZGXGgBg2PC2CgYLbxXwgJdsm4QtGoERpIW6u3to5uxZDEIiXyw24/DOq7XjdxjjxRtSmYnv1PtReOK+A1gIEM2BwOLRZX0ig5dpBAB4GTBhPtULzDFRvCvloCAAWgDAZaICcA85jAG8AhgdHDwlQDYftNCnGtMLcAd1sXes86AG4KmevOrxzN7EtTaXX3eMAS4ctsBbhGfWMNEIFQ0aTw6corlz5jKYvmD+Atq1cydddc3VtOmhh6inZwodPXKY2lprdPjoYWptQW7hFs7PO/+C+TRr9iwO83zllVfQjh07qKenm44cOUrTpk2jg/v38wEPoDC8nE+dOkljo8j/DA9meDjDmCq8V5CTgXccekYBYgnAxXMlAW5TkIJDmDqw23/Hh7RW8bJ2AmvD+KJeAZFkjPnw6W4xc3s+zK+EyeJhRZRhPqQDNBSw1sqF/m1pZnlzp3YBfER4UiCKD7ucE9jPfumRIErew0IOizEojAakCemDgso21K3SJqKH/kiudMi/1ZOFue0uSViQD3mb7RikY5SOTzp+Mj+lnwxamryoDKIqYKWe+I4nlr/KpZTnutXPjY0F2/z3TmvnaFZAUvWU56G/4BJ7Zlvdnxtf+30K+qb0pjLCvuoql66iCCzm9VRBYBc628qN3r4v5C6HvjO3upyMSr4msQFZz3GVd54LTnCEDtGcyjM1jGg/RObciqU0mLXYg9D+cpAsXClAmuOTp4nrA9gbwsR5A5BrS8PeMc3e8FXMf23lyrYZQNfQRrrmS86zUQ5tj8gWtfZ21ntWxtI5wfrIX2CRHUK07mdydBdAZjfGwud0JkvaAe1LCqCrzuC33HyTtUX0A2Tgox++mRQAzrWgzRZansg5yQtLyt2SvxsZXxpWU3dXY94OnXFqvWHNvoCnsdgWgJjPbd9GG48fZ4DieYuX0CXTpmfarUpndbLqlUQft57opz/ftJGLzejopGctWEiXT58xOQ00WcvpsVH6682baOepk9Rba6dfXLqclk+ZEmpRpVVWb1W5Sti899QA/fOOh2nHKTkQggfXz50XALN6Mt6ozSpDOpE5VMKDKlXl9gFZFzbXBsCqOw8foi/s3M6fLOzpoZ9fspzmdXVZ8W9ytKsV171P/fBFsYhUq3nipSyPqwxvrqU9AwP0tb27aVN/P50YGWb249LDtPYOevnKVXRBV3f8WtWGxgWs/9LunXTrwQNcx2XTZ9AzL1hAc7o6m+h0fqVpooJJKdoIAAb4+6mtm2nbyRO8Kj5lzjx6+gXzqLutVryhPikUheW3MPUrTD7kZ/3vfXvof/fvY2oumjqNnrtoCfXVakaIM7x3jeEHLrXhMhH+4elsa+MLGW2RzSUD6Js6oqMIKjHfKSGV1sCcXFbgw2QNxflQj4aATpenoo0qz5hSdqUVmM5m39E9rwNcNd8s21sc+BuAWD0Hy/6P/ykArHLkOsSneAf6hz13zHmx6+Azd4EZNh0HRiMkNQPT7ozDxXCecedi8b6VDz1IbYDrcNnA2G80QrKry4qh2sYUXOa3bAEHguvnrmlfhN930yecCaS/SkvcnlYfHHuYE64dzWvs55WzJ8lFb+GZO6mJ+aGKUDvZwPvPeM5Lae6CZVXeqlCGR7tCuckucmZKQ9+uR7nXZ3XOE3WmXNThRlvRyebOD2991eWiuC8788UpbX3CM2Myp1UTAPAPo9xU0QXCl+qy9YjyMUdWsn5Fe7RHlLhHf2Njp07Q0M5tNHrsKNHIMMHzl9raqH3BEg4DDaB4zzteTUO7HpZw05mnc8WFNPtVbw05gB3AfOwLnwkAMMBfGbdgIC2EZnWV6+Lkx96Ff1ZB1ZwaWptsohyIYm8J5qjl3VUsVTlFJoCiA0RcWNCCL4AJYxxq1ANL3E/93nwqYIvtswspKR+GXoIO9qKGLdcAzp6jaahlVrDhFGPbUZb4PrtyHmQ2BKEawXFiv1tztoo4LLeq46UnVkAKMMV5SlT/2Dd1TFVmhAqzHTOHNN3kpuMYNuIBhPdAf8nGR/mL9hrlCbaG6x9s3EW3rd/BhmfkoJ09ezZN6Z3KfyO8sPViw2cMcDqvYPWQYoCIPZRbGUzE98hzi5DE06dPp3nz5tHUaTOovb2TPWSRR5bzyrqOAwBGvR7QaatJqOc28RZjcJVaOOQxnloboNXwpGBXOn0sCGjzSMp7yEtqFUSYLfgcZdgDd3hEvH35nnoIFyzevQL0anhm2z54CBB26PRpCQ09PsYgL3IAI78y+gQ+zZ07l/t57bXX0rZt22jNmjX83fHjxxmkBT/xTz+bPWsut3n99dfTti1b+SfaQhhulMM78FYGaH3g4D7PW+6Hyy2cgnOpx5qfcybUleY2HhsXkFE9bBWgYN2mBxsHimh+Z+QM1jHWeaE5m6UtAW1ywKjSUvQsNCB/i3rxtdLo2EhQJY5+C1blAB4oDaWvEZhpZS6tNwcuctBm9hLJA8ACagevUdYY4y00ZnJep3KtPLdjwPx3C14ZoJXOFwsUylwRo5SOJT5TsF+92Xm0TL5U22edy1YOUjCsDOhiuUjGy9Kbyiz+VgA4vZCQtqn90frSMW6kRyxPlE6tU3PKihibVdUtOiznRDQS6RoH9sstB5cPqrhzhBe45YudQ+nYuVErJCHnCwUuxL/qdDu/9UJMNH9dgSjcdbJYpfMo5anSGmRF9KuVF9sHBYAtr8vkOJXRAG6rN0I+NLvKDPQlZBU/WbcXwHe9EOVMPM6D3/ZZ+5sbh/zYpLM4zDOGmE3obK3btoE1NopaAZ3nLmt97MO3NAaAmfnJ/i0RuUZHqokcoMv2XnluFDRdtWJBa4nu8gJS8fU6APCBwUF6y92307YTJ7iyFy9fSb+ycnXFis9eMfTx7iOH6Q133MaNXNDdTb++6kJ6+rwLzl6jdWoGiPO622+lfsytlhb69dUX0i8smSzDpms4I4CbT/TTB9bdTw8eO8aFfm31Gnr+0uURoNKQIWWCX1XgG02chgQ4XVChXFWStKpToyP01d276aYN6/ijNVOn0u9cejkt6w3gfJmprdm2vOXdNT4RtjTdZh2eVWm/2fYA3H1i0wb6+r69dGxoKDo99tXa6dPXXc9AMD/NVO6IHRobpVs2rqd/27mDq8B8ftmKVbS0t7d8EjT8poJgTXKRKiGcoSvefu9ddN/RI9z6zy9ZSi9ZvpL6EHGoyuBNlOaMvm8EVqMpgPN/vWUT/d3DW7nlJ82eQ2+86FKa2QFw3hGcu8iO/R+N0Zb+E/S/+/bS1pMnaGB0hF/pqdX4oswNcy+g1X19Ls1RZgLVAz4SUau8/hn5jCwhZ5P3Ex2zs/Telz8jHsD68B34tP/K+xKEqZRdTZbXs6BcVFRPWtnLqkewt+G4i+qyp23h9U7z/6reURCTVRHb2PS+cuIF7MBOtj+p97HzRFZvV/z0c0S9gF0u5DY1dKldL7lQHe0BXX7g3HDyvViNtmfk3ZkX5ZUSAMXnAubOamqnAGxL9yPrpTNbBi9kd9rypPE4wAtaL9Qm0zK6oO1CV4tHsiM1B1Z7QRMNOfkAMDPgLM2WRtXWVxypXnLDJJWW2TeTKkvPEz8C1hoNzjn4vvpCks6lMyLWNVtQ4xOdFk53nhFNft6f3a3NpND4qKikumydN90xJD8KqT9v2FhOiHK1hUNJa4jpwXtvp6F9u2jgju/6V5EnuOfqJ9Oc177dfzZy+ABCQDsP4AYAcLyVSDYmEQAckyskquG3TCMFGFHBKt38+Df8rihsbQQUdf/chiRqvQAAi1eoQtFalg2PfrMTaNR9Hu/D0hurrryUCQCw9zz1oK/rm12wuQumneRgEm1pEgDY9k9yDQtkH+nsZFPG9blNbPmaEKZoFYAA/PB5gI3HT2HD4oGB4qbHXbKUobblFEzOEKsAsIpDtj+uLl//ONEdm/fQnZv2SFvOqxcAQWdHJ02bNoPDGQNU1FDGFpyxYJyGKQZACRAYnq3wjIVxHSAkDjLIe9s3dSr19k7hcMnIO4v64cEKcFA8afEewmkFIEjGScBnCzS2JEALG88ZvAogG961AJk18ueM7coH/OScnSMj7Isp7RKNDo/SeAtuxo5y3wDe6j947QLcxd/4CeAG4IkCU+Aj2gcorjmAAbgDIFZQXUFctDtj5nTq7z9Ol112Gdc3ZcoUWrxoCR0+fITbPnniBB09cpTBZPBY8wGngB3XzX0QII9p8uGKY8BW+5+CIZZX7BU6CoC1KGU5YDX9TEPwYpK2GR0pfBLvPCtnoFdBRYylAu0WgLShnpVWbtcBJPjdhuK24KTfk5ndpwZxZ3n2uqZcS1hAy/JQ+6H8FJCqmAtVv+d+MrCKG92tNDI27L0C0wUvB5SmQF5aRueSBad0jgQAVQBgCzQqT+1PS48F/izAmM63FBTLgWnKyzIvSDaEsHe4O6o7T28F9nJAvx0HS7e9bKC8sfKQA/iUN1GYaeeJ7dcoPXxEXrjBY7Ywd+Iowp5Eft1FZEjHv/xvyD28ze1aGrzh07ZzwKeVYdYXiFSga7vhdw4A9t7Cpu9hrrqdgQFbLT0SVjoAr7n5k/Zb5cHqbqTfgB4Zd97wdh6oDHsZ0vCN7oJGtJdwXgx8H8OHudO9S/BMtnxI9YntXzrv4vnhjHxOtq3sReueGwjxxhf9hN/ZA/iKKyP25PcBeQA4GGbKjyUbjh+nDf3HCWEvnzpnnhjpGz2OiHSv3Pgc3rhEvmnd9Zms7i6U4g8OHaIdAydoTkc33TAv5JbheuoAwMeGh+nNd/2Avf0wZq9ZcxH93GQDm5nOHBkaYoD36NAQAwNrE89e9PR8AoD3DQ7Qq277Ph0eOk21llZ68yWX0o/PX9hIQpr7PiMW9QDgtHhWuid6Eq8qohXrt8UKZ0vVv01wS+sD0PTV3bvopg0P8tuNAOAcuXW72oDJBd0Slc/XXJW1jdhRhfXNtvXAsaP03gfuY0931D+3q4su7JvGoaDx+5svXhvIylSOSAIbjh8Tj9d582i6gsWO2PoAsNv3NOr4efC9dKe+Vb4uAOxeb7orVSZ9qb6P14207cYAcLLguXM79jYb+4/T32zZRJCfE+5Cs9aPiwPXzJpFv7B0GXsVR0+waVWCdcJ8q8i5IslNX6CKbC0Vmz1fin35Mx8qaNdUb6QAZkq7tdsUgCx/KToycWXvN3C77jKy7A/TsMpx9BlOvwNZ5sBpJvyzIzB4qcoHnIKEZT+eJAztun2Sgs1yFsW5Rbx/1ROWu2NCLQN85nM9n2+lHbnTHOce9udkV8B9LRtSDW1tGesj26WpwDQUtgHq3RlKbJ9ir9HHg+DpAuvAZi3nz5SGBgHiJRdygG1C9D45rzjemnlk+eCrSwFO9+LzX/VO1ZS26BlMj6qzMbfjqNdslZ1B4xUXJU6OjNDDJ0/StPZ26mmr0fSOjsSxw8kRy0pMUxkAXHLX4gz4+KNXJ8IBs1y51xvLxETaKejg1DmtRFyb3e81RVth4ci87co8MlxpivpHUeGzwL2qavNMuNTk2Lul8UxafAy9W9Qsxc41XqPGkcZzcICGdz9MVGunzuVrompafuMFzxxn+NAv2HkP4DA4ahR09UShh8vvYoU8wQlYacjhlo01IMCyzsPV3pLzHsDBC7jgEepo01C/KUul31ZFmrDBBY9WCxLLQq2vaght/lvBR7eYy1ZK3tVNoPUy5u5nboMxVdGmMJTTOvW8mXotu1dlL2E2bNZAG3rt3vYfhJAydbdHDgB20pAN8Sx9k/qkP7F86EFCNtlSkx1Dw04hxQD6ufo8vWYMcBMU+9m7tuyju7bs9UUsWDo2KvIPwA25Y7t7uhm4RW5bgJnw3JVQwXE4YIQOxoYZ4JkCoDhcDA+PcHhkIRkgcweDwH1902j6jOkcLrqtrcbtcR7PNvyUcLrWAK4AInPQAQZiBEc4Xx1YGeTUMF8AKPV2pgM10jC0TL8Dg/H74UMHOV/uocOHuH+dXZ2cJxchmnFrtr2j3QNn8HTmMp2d3G8FHvimbqvkDMYzdepU6u7uZi9gtAGP6eGhYQZxAPwC2D01MECnBwdpaGiYb6NyP/yhMgARCvBq6F5/oGEBMrl3OQS2TZASe7sx95LddOSZq4GPTBkLAloQLzdfFFzU6cXe49ymyocL/WzCNyhYkoJyKa0RuMshUkUOFOCs52Ec1eUOsH7c/AUKASBleoaDpj/MGt7lwDY7DilY5kHFMfGoH2FP5jgPsNJYABG1XQ9UFQGq9B1/II9C2AY5UV4x2JSE0kjBW0uXBY/t+KcAmH6nfMDPNOqAlkmBtLSNFORL5cLKTQpuVwXwIrDSgNCsdbzhQ3QQdGwADeUz7ZvluxQ2a2R6ikUyiiTEcMrrGEi0HI9lJzeG0ndN0Mxa01cgakbkoXiuEa9iedR73oSe5vUdBUKOXw7XbuZRqhs4GH/Sf/0zmtfOYiSfSW5xPB5o9vslIVD5Z+VPZY4NO1g/XB/SNULjPagxDmuT5XcV+bayWN7/pA+u4nSO6uUUlmcKl2U+FoWAjo+42QOvOVnInsjxKh0U9zcMgB9cv46+fWA/zejooPdccRUt7O4pKV3x4zoeTRVryBQLHbN7vVMjI/Sa228lgJQIqfq+K64uvpsxjLJcjY8z0AqgEcaqa2fNZqDnbD6g/Y5DB+kD6x/g3K0/s3gpvWz5yqhJlEkB4FeuupCedo48gJGP+LZDB+jhEydZRp4wew7/nPQnEeimPIAn025QxZKUtGf/tK83PrZW56LR4PzSwMgofXWPAYD74AF8WfAA9ue9esxJIAM3d80SUEqg1S8Ne6GHGNV/DV9oXKCZIa8ypF/Zs4vDrh86fZobf8NFl9DjZsxkPYFcvQixXfZAj9684UH6n317aGp7O7378itpxZS+qHgRAJ5Pv7RiFS1xHsBVaGzMleZLFPcA9euo4lFbBICX0UuWr2DeWP3dFLUpgxpMrtJ5mHmvFADuzITn1vdbiI4ND9EXdu6gz2zbwl7Eszo76eKp0wg6c/3xY3zJB2vLy1aspJ9ZtITDiWefBmvmhHlmGzP2ppSGZudSmb5rajzPcmEOAa2opmlL9/XZ+Wb2qbpntLHE9J1ov5ea1sy+Ot72OttFFGpYLlK43bq3fUj453AW5fbUw1a9etNBCFmLFHv1gK2AvfHFcPEIdv+cV7KCyJyJxHseY7dfFFBjRvPc1TVBvnMl3NYt2oPrnsyByyrfClgXzm6c1imcM9TDVHWRmZKSO9h8kBtnjAt7PnOkO3dUcmC72UJHEpra4WybtiB/PjZOv/jqd0Z5nX2Zkv3o5E6Hqlq9ysyvoziSeYVzxAfWr+NIGc9euIiet2hJpcstWg2Pq9kjVNmHTC7fflRbahWIJcTuF6vIzpnzs+4FgMk4a6IbVTZfdfb8Xn6T7j4yHDpzHk9+DWU9zzNaSuuFoEnmWtXxPRMmOJKrUl62xkyEhGraeSI1P1LvVOFavVW5yvtELb/5whuN3014KWd0V3HU1Ug2jRUMcFwu8buNNoi6KXIgq9nZSxdjjRbyYRjwNwKxdbUM9SkIa7Zgsh3LefeZxTZsUJTZxRMXh3/mLsbfhQ1caJUNzcZDNStOSegan/fYFbZ9Ef/jIAhlOtsDZGb/KdXFALBsquPlTqQiqdkCuy4EN/NAN7ZGNvhzV0XhAOr5ETfKnrGuTT9ECQBcdjsulUnwHADwPdsORF6GFrRQwEA/A7AIzw6AtAgVPRH3K7wAACAASURBVG3GdOrqllxXKGvL6xh679bREQaGQZ+UFQ7i9+GhUero6uQQ1LNmzWJAtLW1nVocIGxDRIsnMDyFkzmGQ4iTXaaXJ6QCiuKNa0Gi8VEHNrnDE96xAIkCBDjQKJB9+vQAg7Lw2oXX7ZEjR+jw4cPU3t7OHroKNCoAi36gTfCoo7OD+dbd1c1hmBVU4xDX8JrWnMsuVyxnQHaAmOfraACSLb3KH527FvBQgEedbS2gib6lY5wCbVqn5Q2mdAom6Xgrjy1IovRo21pWy3D/TYhaeMl6/jvw0QJA+p2Cet6bz8mTyNUon+60TKpTLLCagj6Wj0qjAnrcbxfOGuU8qJesLZaPAUCVXJ+sYRxQmwOJWY40t7qR8xzwpO17HhgA2PIZ7Vhw1er5mAYBzVOgyvK/jKf2vVQWtc/p+uLlPgHqsmtQYnTRMhZYtbKQ0qn803llacyuOUafpHSnRgpvBHJAOeZWOsa5sRYgz8KuFgSVzFIFI0cGKLX0WTmxbXqAVNdMlUHehoTQyfqOArbF+QGqELZfKpL2RL/auS6fy2c8JyH77kKDXWdse+kWzV9UMxdeUn7YSx0aSl7p0jz2egEEf+MCkw8BrRdqTIh2Oz9BjxibMCckskVu7lqayua0XX+svlT+WRlM55L+HYXNdxEO8N7Hbr6Frr4y9gDW/Ul2/2P2ybIn06NVfibA+xVg5Kb+4zSns4vedfkVtNCt/QA9ulxqAeSBRahzRHfocCGrIUfwCoXXEwDBqe0SDYNDYLo9TSfSKBijN94ZQvoFl1cdBnHk3414REQnhofZuD6EC1guB+eUWo2NoipL+HnrgQP0u/fexa8jf+8fXH4F/44ZhvyL7Yg+4j5JOYD3jw8PsdcC9j8AJ7S/+A4ALejkPmMtQwqNsTE6ePo0DY6OUHetRnM6EO2kxKifYTm8jpGzFR5jaOunFy6mFy5bziXRTo+LiGIB4Pnd3fTq1RfRdXPmEt7fPzjA5Wd3djHfNXx4ma47OTJM8DoG7aB5dkdnNCZl7+nnGDOMxamRUepok3yoCmSATwMjIzyXQD/yXoLfyE97ALdxx8Y4b/Dszs66dEImDp4e5P7Ba25OVxftGThF7193P3vW4SmEgDZKBRcBjg4PcbuQOchyKlc6/09xjk5ZizknKRHn7URIcFQ5o7Mj7wVv2gPgd3x4mMNi4+Op7TXmSzoW+A48APgHmVR5x+XB4yPDdHx4hBBmE3meETI2a6x2A4GctLtOneIJgDy/4PXX9u2mDz7oQkAXAGD34jgRcpyivf5hRL8h6utop6m1dr5gGfmNtRDPzxEXsaUDK0IrLq2NMX8x19tbWmlmZwd14jJnHesc5AZzC+8hXk1PWzvzFTKee1CeeTIEno7TlFp7Jfkuk1+MUb+rD72c0t7OOV2tPrLvIt/0327dzHMFzy3XPIEW9fTy2QYyWW+ebTnRTx9av47uP3qE5+Xvrr2clrk82R2tkgs2BYCR/xfA4Lyubp7TkCfII0K+QzfUs0la+UE58BVeV410QY5XkP0jw0M8ByCj4BF0YW7+8BwiyXULPuEn5hvGCjQozSkA/IJly+mFS1ew/O8aOEmYg31t7Qyq2xy5Ofowf1Bf/6jMFcyzXl4LMiFWEqZBLxw+fZoBWcwv6EvIb/oMj7sQ0NviENAAdO2T7mN2D5yiv9z8EIcNxxjfeMF89vbF5QzI01f37ObXn790GfcffC196hizjZmokbqe0PdFE1r6SV4a68nohAiZxJe+/NmbpLZURzUi2u5JReD9NWtv97Gz03jIprIiVRleur/xueb99V6l5mVpR1OvyYVklFePWvdrzK0SIcGeDGYZCfUcHgY/k7zEarvC3IKNT0NP24hpOU/cqJd6+VR7rucJ17T2TYDaWM7kcqqA0gnnPMetvUwBYx1mpV89UAp2NUeD9Ft4Kucn4r6yw4Gx6/n6nIVOr7+WiakOwdwFS+kZz3lJ/rKLt0umgoi3Gwln1QlSb/4WZ3vVWtNyOk56Nvr3XTvpb7Zt4f3CK1aspp9aMPFIMZPJjYn274f3vSAj1VaCs8epugBwEZZpnhDtYKOpl6rx5lt6jL8xEZ0jylbetCf1ydNRk8J0S05ObWecKdJ2653tzoTGAs50JpWdk3cfmbFuef0Lb+SWdBGHYmHmYdHPdDz1pq0EAAcEL7rJVKg+A4zazYbSqW0KfXEeYE9zxhM3u5HwXrYxNYWFNlTsCyowy0cnB66lffLDaDZ8geJim37KMwEafiWmxtYpYLLbnZnqCmOn/bRe1IZ//mKiOUBqO0WP5Vg2hALrRe4IiUBixyNDo9+bKwDk86U4pedotQCwvl66LhkQSbkCmb5n6366e9uBKEyyhlq2RnUFdxnAGxmVG6bj4uWLz6ZNm8bALX7C0A7juoKmMK5ICGInmWPEnqx4l43abQj9XGMakPMWAGtXdy8tXLiYZs6cSb29MKxICGgY7jlENDjLG3AJHW1BR+FFWCYkD7W7aJEAW3JYktysbMB33nY81WHMcmG6JDrxuIRqBjA7PsqgL2g+fPgoHT16lP+GNy+H0EZoa4RKTkLVMmXm0MjtOBCW+2Bu3qKNWntNwlA7WmqtkrNS69aczPhMwReAzFrGhuOVdTMG6RUUUboUZACHLYhUBGtir1r+3oQuVVosiGF5ofLKBzjDIyZRPV5Rp4L0fmcnAKrKqL5vZVXbDuGbxxh4su14sGYcwLvZVmQBrJAbWPlgLzsoeO/rdOG7LG95jCPPSvZ1jGQhhGAOi1yOjxZ8siCtHS/VlykoxfPX5e614KgC1MJ7k1fZAeopiGg9gtPv9O8UfPU6ynj0W/qsrKS/W/mzq4O2ofNB5SezREegtr30YOlXenIAXlndTJtTvHYMPBjqwq1bfth+62UC32fWAUGTp97X+m4Mesq8sSCn5YFtLzsPII0mzLEHZN0FlFxdCuwGGRUAONVx0NfhskjRuzyAouM05q/jm4gE48EIa3WnlZG0zbGREWprkzVDv+NoFQAUR0dZp45AlyOMXWuN87Pb8fX9cDzxOolDy5k88ZnLGXYtSuVY24jG3zHX5t5OZSXoRFmHdD1UD2DUF3IAxyeQRmdVv1rayxVmwGG4ufPIYfrXndvZ23RgdJQN/shHCcACzzPnzafnLl7CABZyI9566CAt6O6m5y9ZzuGiYexZd/woG7t/fskyetb8BbRncIDDqEIiai0t9NLlKzkEpj7wrvv0ti2EsNP4/icWLKJnLVjgv3+o/zj915497D0F8Aj7DBgjO9taaUF3Dz159hy6bu48BrH+c89u+vyOh2nriRO8pYOBf6nLfwow5EXLV9Cl06aXAsAARj/w4AO0f3CQ2//JhYuYHjzIrwpvQNAJAPblK1bTg8eP0v/s3UMHACggbUFrK83t7KKfW7KUrpoZ+pjTU/gMXspf2rWT6d47OMD9mtXRyWAnnlV9ffSy5atoZmdn5AEMkOTFy1ayZ+Kthw4wX9BfAFpXz5xFP3bBAqYxfQAWfnHXDgZQAYSAl6AZvHnq3Hnc1zKQx9Z1ZOg0/d5993CfQfPPLl7qvZHBw/c7Hi7p6eUw2vCCRD5MAFpoE6APgLSfXbKUxyPSO0S0/tgx+o/dOwljD/ARsrVySh89cfYc+tz2bfTA0XIAeO/AAHvBQoYBHkKuASgBsHvinLn07IWLIzANoNUf3n8Py3tPrY3ee+U19J+7dzFQA5AJD0CaJ8+ZSz+9aDGDOv4ZFzAX/Pzy7p0c6hD0YmZ2tbbSkt4p9MwL5rMsgAZ8Dnq+tX8f9wMAGb5f3NNLX969izYeP0aD4CkRTevooOvnzGO+pt7V4CHm6Tf27fUhZjGGV8+aRdPbO+kDD97PJEoIaOcB7NQFALp7jh6h/9qzm3YOCL3YZwNgXDFlCsvOpdNn8FzEgzH+yt7d9B+7dnL4xp9csIhw8QLesZhnuAiCfQ9ovPGCBXTd3DkM5NkH9CIU8n/s3kUARgHKY3+NSxbgAbxqf3L+Qprt5B7lMd//fdcObkN4Kl63kBuAavDOVxrL5pd+josb9x87yvPs4ZNSHx70Gd62N86bzzToJQbMp2/s38u5eTed6Gce4FndN5XnBzjzrsuuyEYH0CgCGJ/bDx/ieYZ3MMZ6mQS5fqEfUwD4/y5YRI+bPoPuPnrY9xtyg8sS4PvjZ81mkN8+4P/9R4/SV3bvou2nTrI84kG55b1T6MfmL6DLp8/wQHC9dQL6BMAldArmBS746CUFAJ9XzJjJMml1C+bbf+7dLfNteIhGxmS+gZeLe3t5vmGOpwAwPJ0BbGMuQN+iLcgDLjIgnziiN6QPLhvccfgQ/e/+vXwZBOOI0cCcXNU3lf7P/AU8Rjm52HnqFF+0efD4MZ7rGCfQiIsWT54zh+Xezm0AwLiU81kLAF98Kevn3KOrMej6qy2b6L/37mFP359ZvJh+ddUa2j8wSH+7bTOvkRgD9P/5S5YVxjOq+xwCwKCjaIbLGeZiiaqyD2k0X8/W91/5u5ukT5pWKg66V96sM9bID2ecdiAw238K9rGC1cjXLaGaQ3hn/sJf5lVnCgnz7CxLRbocoMp1eRBYR0w6JWcUA3YnVmEPOLvapajkweWfLiS0jjjuBUkIaLHHsEey823RSyaRA0RULyoXUDWQFJ9/hYfO9lWITmQA4NTw7v4WEDg8al/T4mzac8B8cKIJ5RUAZr45XnCf9SKrK2qHmn+vk+dYa0e/5yxYSjfWAYC15w2E0Hw9kZnmuZE0k5vXCS8rQtH/vHMHXwLFmrOydwr959499M87t/OFoDdddAld4sLeF2zMdSY9LgHiYg3WZewEptVwIa/GF6tKIyicLSXyQ1tvfRlpji1Fm33V973d3L6QePhXratuuSoC2kQu6oJumhQiH82VNJanMm11TnpdQm6ZmDTqXZn2bvRelb4/NmRtMjhRn1str3/hM0IrZjKLIU5eDkCaM3pqna5Aw2U48mDMh4DmNixo6/Zyuqkp7C+TxTjykjVgbLoJynmyhm1XCbNMBwP0qTCuIaTO7VvZKLkDBYMv3vc2E3IyvsKjzVtx8DZMDwD7rZYfM/2Fbc06VmZM7fFG9p5xPhHrCRxt5zOguUpGNF4GdG4ghvy1GIsDs/2GNgHX68pbBgBGP9btPkYP7DwiG3vc5sdGynnyWiN0MNKP8SGJ5dJ4Gtp34PUKIBQesRIqupVaagICsAew+IX7dtggD0MOvnPe4vhscOA0jYyOcZjlmTNn0dSpfdTd1UNd3V3UDg+KtnZ387RN8g7DM8sx1M9TvbhhGA26NYy0eGO6kMp8FnHApzBeRIXlEgYP58Hm/PV8eGt/0IhBU7xrwRu021ZzgG5L8CqGHKoXJABPDyCQAJcKIjBw48AkBRDUu80ChZoj1wJFHhxynrXWIzX0MQCSDAAbHqh8aFkc9lJvQjsf/e8m1JTKiwWXbNt+phq+k+GHfB9mO2iwgFtKYwCdcEgEX6UGyWMkh87WljbJl+pDT9t5FtcPum2fOZx5Ev5cJDt4QboJ7G95BGAxyJzQFEIfW51g55gFmi1QqYCe9l/lx85RC8paADjolxAmt8xJLaXFglhW/gJYpvwOXvhBfuIwusrbFHhVXqSylsqsesDnADfbR52TKe1axsqTtqG06d9pfVwXD3xRA6sRRr5u4VDwLGt2B5tcOhD5cSuHA/ssvWkfLc12nPWd9Htbl++LT1lhtj3mcoaMr/VMdjm4XMQSqbPMa1xye4t8AiSGvoOxWo1dsr4xneqoY3IEh42WWnLGaXREDP8yJkgX4CJ08EeiJ2W9GWFkG5gtwu5jnUA6A16X2lp5PLZtf5hGhpDXPehe5qOxHIW5J+2VyWk6d3P6LQWIwzux573qBQ9GO1mwIaBbWgPPP3rTzXQVewDbHVH+wqKlM2jV/KkVwMzHN22k+44eYYAm98BrCaGHAah8cMM6BlQABr1w2QoG6247dJABD1D2+gsvoZ9euIi2nTxBv3rb99jgDiDkrZesZQBHHwCf73vgfrrryGH+Hh5wL162gr+Gp9bNG9dH9Vq6YPyBx+zLV66i7x88QB9/aAODormjA0CUN128lp4we3YJACwenK/+wfcJYAEeGOnxDw88kN9539105+FDDOQACNnQf4w9MAFY6QPwA8A0Qr4udx5/OV5iLwTg+192bGfgJEczjGhvu/RymtfdHQHAACQBeGzu74/ehbES3wHIBdCugBPah0f3JzZtpAePAUgXL1V9FHi+fu48BmwbeeDtGxykl3z3mwLAtLTwOwCB8QgPv8c8BKACUOa7Bw6wN69tE2N34dRp9I61j4uAtHXHjvLlgtsPHWSgRh/0BeAO+A0DIx7vAexGFLL2yS2b6M7Dh9nTU71ReH4SMYD5hFlz6I2XrGWQCJ8BfPrl73+bgVQGs5cspa/v3UuHDL34HB7E/3fhQnrZilV+lz40OsZyB48/yDHmhX0Awi3rnULPW7yEASZeY8bHGYj68IYHGfACSIs5BBAPlwzsmMzs6KCXLl/FFxHsmPz9w1vpcw9vIwDxylMdQ1wOABiHJ8oBPD7O9X9z/z76zLat7GGqQKjyBzxe2ddHv7BkOT1lzlzv4Q45BV8xPxWwB0ALMNnSizn26xyaHBcyZG2Dp+UPDh3kyxO4DGLfwfegG5cWMDcB/mEuYew/vmkD7RkolofcAFh/zqLFDIo28nBF9IFv7d9Pn962mSC3doxAIcYIIe6fs2gJg6WQ2XuPHqFbNj5IW/r7mf7c87dPvp5B3fSBPH1o/QN8mSaVBy0LGXvdmosLAPCavqnc/10DpyI+YezhFfxbF19KV8+c6aNDgZffObCfPrl1E+0bGGQw3j4C6vcx2HwDLslk9i4oz6l7xsbp77ZtZdmEd7/VaSiD+XLNrNks/whpjAdrBkBS8Avz3s43fA9P4PdccTVdOWNmAQDGZwdODxIAZMtjtAOQ//cvv4JwgUQfhE7+6t7dDMpDl6Syi0gGS3t6eS0CUG6BAcgq1hGA/wAR7APeAtyGXviVVasYXIDoAkhPAeA3XXwpX8bhJyMW+AhA97/t2sE6Afy+ZuYs1o1yoWEn9xmXDl6xcjU9Zc68+v59GQA4avbs28g8qyJDmf803gs3tIVlZ9Ij9yEAYD90LkqZbb0uO/2FbjdjInshPkvtR/naJMSyAWidIMEuohYgBlrVASJJM+e2vny+0Ly1djjUliXnASemOR3mgc4gylyfAYD92cLpaaFLbWUCAOMcqSCpB4ANiKpYu9AtTgKeLrcuyzZc+acet8I/IT28Y//2Y+nOZkyHGdDCCHgPnzjCHp9qnAew5waXDeOQk9Jg/4g9qdOyqH/t1U+ltdfe4LStK6ED7uwJE58J9qBZrxZbrjnl0agFsAs6+a333kVbT55g3X3VjJmsq791YD9H43n5spW8RmFfB/182bTpDddvrKH/tHM7/c++vbRzQPbauGx2QVc3renro59ftJSGXZSh6e0dhD1TWUSPifP3R29mF7xzxJZg/588//jkOC3drbegNQH+Kpvq6qZzxMtz12xz+ufc0Rn2epNJcZloTWYb55RnpY03mlj64tnnhADAfiIHdNDeJmMDu9+IKNTnNkGy7+OHf+SUQnLoSiPmy4ZN6ijms3VAqxKRMz7rJkoNpXwrL4iX2z9F+ow/M+BpKozR38mXll4x+Qb1ZofMvwZDsC8X+CdlDT9dNewdmQMyswJVfF9r9QB+gf9uoJL6+HBs+sosj3KxuPHJAcD8ahgr3cymfNWx8F1PQHO7T49k0I1nwwNWCQC8fm8/bdjb7/PTKlig3rnqMWXBBA04ZoEFBWj0p4Kj8IQFINzZ081esZ0d3Wx8t2CV1qMAMbeJcJya03FsnIbY42KcOju6qMPV2dM7hUFm1F+rCdBMDOiJJ5z1fkUbCvrGHnC4KQ5Ahk8vAkIIJMxGONtvkQ7xFlYjfgrAWtHRNpknTs7ZmC9ISqjHH/pSxRZyQqb1WiBYaZCpK7dwbR8DEKpgtgN6+QZE0ZPXAg6oE6GZU2CMeeEPvsIPC0QixKOth3kBkMaEaPbqPHMI5brQnwa6Ht6qFnyUqvBmDLAKSCfAm2IY3gsUgJGZQNpX68GbqhgOycX0FfNMWy9ulZXUExt0Kw9TYNmCSxbsS/mVA6HsGNgxUwNfrr5UPtQDWMfXAropeJjKXCqnOdWcyleufusNnZM95Z0C5ylIpnzQ7+188KuSA161D6lM6zsqX/b7NJR2lKTdNWD1BLzj2ZDjbpuXjaX0A4XCXKkHitt5l+uj0pyOux1b1XmajkJpSy8K2M9ZL7TGYeBzsmFlXGiQ0OxKNwP3evnBNWDXkECD6HMYmhBpAXUhaoRc3BDvA/lewum315AmIHgliI6UzZLQKboen2/dto2Gh+EN3CZzWtdUvXgX5ROTNtJ+qQyV8cDKmB17q7usTkjnka4l+By61dfXIqA1ngAAh7cb7guSCZpTtztPnWQD9fcPHaDdMMqPjTGA+LjpM9kzEs+TZs+lH7tgfgQAo20YxQH8WsAOIU+fPveCMwKA4Vn5znvvZlAX3rwAMZb0TGGAAkA1QM13XPY4esKs2extB69NgF8AC0AXvCgBNOCBpyEAaYCI8hR3Z1UBYLwN3mB9WDN1GnvobTx+nAEulQ3kd3z9RReXWhFgyILXHrxj4R0JAFLBDwWO4b2MetAPGwIaeh4GNPTpoqnTGNSA9yjqwIM+vvOyx3mACoa5P7r/Xvrewf1spIMB7dmLljDwCm9aeHOiLwBIf2PNxfQMA9AnosN/VgWAURZecPDuWzt9BsFAh3EDCKLfve7CixlYxaSER+Tfbt1C/7h9mwfAAGgCUAfou29ggEPFKtBkAWAANjdvfJC+tncPyyLCwv74ggXMg4f6++k/9+ziOjFuaBMgOSTAAsCgCaFkAXTCAxHGR4BbHAq3pYU9Kn/r4ku4L3h2nDxJv3vPXbT95Ameryv7ptAz5snlBnjH33X4EBs44QH8yytW08XTprEBUwFglENb6uWJ8Ybn5dYT/X4uARz9w8dd6UNTwxMGlxQg4/o+jKuQB7wHbxn1ArUAMOb8g8eO0HseuI9BdLQL2QEINTQ+St87cIAAvoOW6+bMo5euWMle16hLAWC0p6HPYYAFUAcg+eFTJz3YCU9pyF6n01+Qld+++3bafvIk61148cKzHToDvAcACO/z37zwYjbcQjbectfttO3ECeYdeIJLBKALQDL+4XOMwa+sXE2Xz5CxyJ21uM9Hj9Ifc5+lfb08gfrAL4RvR30ASl++YhWHVd/cf5y+uGsne3Zbj2F4oKuX6GvXXMzAYfrg0so/7XiY5xouQYB/AJlxmQNAPx7kzH7W/IUFABhjIrRMYcAXPAAYrOOJizO/c+nlrCfQF9D5+/fdQ9Dd4B0A5BvmXcChXaHH7z1ymPmG9gDc4nv7uN0pfwQd8hu338agLsYYMgXwEsZ1XO6BbOASw4uWrWA9AT2CENf/u2+Pl1VEi8B4oS68g7n/F094Ms+p1AMYcoBn7fTpPFcfOHaE5UHNQwBNcbEED7ZJ8HbHBR8tgwsZ0JOgQ+UefcUFhVetvpBlGw/WpN+5+w6679hR1huQE/QNYwf+wmta1wp4K+MyEZ48ALyWZnXGuc6jM73z8Ie3OXQR0ilAXtA/0IGLPojSgL6xXq8X/lkHKufZyEwpiN5Z/6Bek83uQc46sZkGFAD2X2XOpHXZql61BpAM9rAEAOYxKtbG+1Fz1tYiev5BfZGXLS5AO4JF1hwYiouPLmSxERVn1tNLzQEArnfGVFIxPyQPbgBqtW72+HV5gNW+xZ/5O5TSf71AGkDucR8um/dGKUvYPuii/Tlm8rFIL4irqLv3Qk5gubgid1I1Al/suJOTMW/PcKC2t736sZW3VJ6DI0ZRwu0n8eWX0E/t7tOf/VJCGOgsA854MqjWbKai5hSILZ2b6xgCrFXvfuA+vriFi1dKFX5CD2L/BNk5NjTEl9E+9YTrwiVFObYVHlyk+oN19/loLJA55TX2se+97Er6xJaHeJ+GS0CvX3MRXT9bLq/96GmGA5mJWff1nPwoz5uTrYZUTkS8G1baoEBJF86kZ1k84EzpPC/frzpgZ8LNOh2v2nwV3vl1p0rh6mXqaaezxJXqxJ31kmU9tFw5+1woAYAlPKbfAJh1yQMPmZDHumeJyM6Aj7LOJcOf3PKTDUjwslWjoeywwvtWzr0XcOrJqqBUuvcyAHA63hF15o+w2XXOULpPM/THNMlOygdT9MZWaTHwKuYHA8DJxNONcr0NGbdtCBB6U++YvGB5o7zjvaVP95igSzy3pF9WRoQuMX6zUVoxdsNcbtk27xLY2b1PsZ8hV3PdLU2EbsX83XRggDbuP6WmcQlxbLy6BJQV8ILD6I6O0Si8REwuG+YBHzpEkDjPI773XljIEyber+21durq6mLgtq+vj3/Ho3mCPQjLBw4BW0dcuD3QgbCd4rqpAGML1Wpt1DdlGs3g3MG93A68YFuROxM8h+eXO4CgLT1EyaEDc0m9mnRmhcORjFfIYSlHC+ctqfNHJqX3ItVhtWCAAoY2o1QBLDCHIAEGjGeyHxPXjs4BvjWMfFzu5qpOAr1emwCu/pCjhyien3Ho1lIA0nh8w6iZ1mX74+VW54MDY1hHoV+OSaIb43kXAX5uYsiPUE4PrXpLxwJy6mEiYE/It6vTQDyAQ75nK8sqw6xXTW7odExTUK4AUiae5zyeTnYEvHd8MOCSdNFoPgNQ1gOWRJWJBmg0Jmk/0vDC8n3ey0/BqrQtmVNFebBrh+WPBXyVdh1PC7bmgNe0f9q29t3LheNrCoinYLMtn651luf6ux13C95Zb9G0HqbN6Ud9X38q+B76yvHI+UlB5jIZsGB3RFMiF5afSqPyg+eDyqILRSf7qRiA2QAAIABJREFUCTM3/ecuV7DAqc6j1+T59R4UarwR7SQaSr3vQ+h3vcBic6ED5G1FbnToDeRmVfkGWMw5D1s4PD7Xinyrw5JLVvSL6HW+ROB0Ftak0VFZy/A7yo+OjnAqgkOHD/OlEAaAC9svuVAjvHd9SPduyTxVcDuVcytD6XwQ+Y29tFL54wtMbJwyq4gBgCUEtOS1laea929OXu1nAHxPjo7QJ7dspv/au5vBRM4BfNnjfMhPgGcw6lsPYK0DIOj/mb+Qb/0DmARABLAFgIL1AP7tS9Zy2Ft96nkA337oEOfzBQAHIBBexTDeA0SDgQngE0AqGH5QBjT//n13szclZOqSadPYk4znGbUwECGeYVkTFoNnr6ngAcz1tbTQr65azZ7AyGF6eGiYgS6A1Xjg5fXJJz2ldHQgaQAq7z92hD66cQMDTeAtvD2RHxNCjstpCJ0HGbMAMOpHvwGQAHAZHBulr+3dTZ/euoWBC/D/vVdc7b01kYf0D+6/l0NO44FXMcAs8AJ8+8jG9TzmAFAAOP7JldfUFZdmAGDw6c0Xr+V6EcoZxsE33vkDbhft/dzipfQqB/Qg5+771t3HYD4ehJz9xaXL2SsV3rYI7w06NTTzr61aQ89fupzrAQD/vgfvY69N8Ba8efq8+Tzm8Dr5682b6Eu7d/LFBgCjn3j8k7MAMGQWXosITwte3nbwIHt0ok7wFZ6i8N7DA0/cP9u0kXUqgOY3XbKWVk/p4+8QahYehAC8AZjBMxGhbVEW4YHhASyzlzi89AuWLqcLuntYrj+zdQuPJzwjZ3Z0shyhbTyf2baFvWnxYPzAn59auJj/hgx9YtMGBp7wWAAYdcGL97PbtjAN8OJ87YUX0bIpfbzluuvIIZYfXEYAOParK9fQsxYsLADAoPeZ8xcwiAX9gDn3Z5s2sCc05iXCMn7qyU8RwHp8nP5p+8P0sU0buE3I8nMXL6afXLiYZZtzuY4Mcz80VPu/7HiYbtm4nssjFDpk9UIAly0APPvprzY/xNECME4/u3gZRwwoe9Bn8eKUPkOHvGDZCr4wggdzCl6v0FEAVZ+7eCm9fOVqam9pYRAT4dJBPy6c4PnItU9kYBZLA0A9yF2qScAD5GZGvQhjjksl4MnbEIrbRQToam3jCy1pCGjU9XNLlvHlBICDyMP7/x58gL1HQT90KjyPARSjHcgC+ofvoA/ecNElDGRDViF3n9q6mYFbyBAiGTx7kcgJHrPL5r8xp1783W8xvegbvNbhqYxncHSMvc0RRh2XRjCnQRNC+8PrHg9A/BctW0mzOzs4v/OpYeR6HmbgG/1KAWDU8do1F/GlIoTzx9x/y113eF4DBP/LJ17HdQPk/fD6B5mfoBsXKRA++dLp01l2v7F/H+fXhW4Bb35t5RpOVYDxQSjmD65f573rMQ8B9GK8cdnizzZv5EsFoHH11Kn0B5dfyX0sB4AV9BcOej6aLRTk5Z93bOf80fbUg4ss8FzH+ofQ01hHUfb0qOzFpyEPd3tHcXXKhSrOmzFK58KPviAqAMA8gEVG1mMtbCRy5pSx9/PfGccKuJM9z7r2rBewJYHPKc5uxDYJPU87OZP9ZPAelshhTgqZGBd3DRcwzcfBBpIxSrk+cLIil/8XdYaL09K4gr/qmazesWxn8RZNAed038v1uP4rPbxXV775NGfS14Ju8vaLWHotuOzNKQYERmmtLtXPQofwUcBrR0Qy6NYBg1vXioxRQz7yB5L4RK22G3deDwDwuZ6JiR2m9Ipiuk4EurO7Z1ct9vNIhbG+/zh9Zc9uf9lP38a7uKy0akof/d7ay+OQ+tYQ6vT+px/eSp99WPKw4/yxdtp09i7GRTHsuZ457wJ6w123894dzwuWLKNfcVF7zjWnH13tN1pQdHDS0bfvpZNkkjgQKdpJqrNKNbFZpMobDctY7jXieMPKzssCjXp1FjmQNp1TVFV5dhbGPtd0yo1EBVal9lFWrpGMPDLdYQCYt1yGHsVFxQwYnoKaSzYsQfWZ+jK3kPijCIxtiTxe7UKJjZU4qpiwi7yhCLcCtV35qV6LRbrZY83ytQQA9vV5BMO8lNxG5a44j13dh6bAKG+R9L2SW1lmT4UehxuP+QuDbnOXnyqhLnc4j9os5mbh8oYXykfLKqlTtrm5Vv2mXUshLI6TngiXTeUem2ezUeQRtJ5I+MDko66rz1Jw3R0mUMWWI0O06YB4XaihW3MlKjhkQRfe/HM+1VHOM6sho1P6mFYHtPGm3+WBDECvHCRg6J8xYwbNnj2bc/1qfezN1UZsqAeGp4cOfK/5hbkN5A9ubWND/tDwELW1ddDMmTM4H3FPdw+11gRI4D7woanmvYNlWmAeBS9OzhzlvFmVJ9bjOQX+tN8aRjgFiNQDkUO/8iWEMNApqMR9ZPDEHR9KgIXYgxm0C4DLgLubIdZzNh0/HWelzV249+BhDiRL1W6aI1j5kAKhti/SXpBUmRsBOLJ0loElDFQ5j0EdJ3zmAUhcNHAxjIUWuUSgY6n9sHRafnpArjXO+2t5ZuuyXuVap46FbYv5o7mGHACsWlfrtuCdjkEKYMZq2mkkEyY44oUp7HWHHrqdG7TN/Rv4FA7qlrYceJmbD6ms6N/Wo9S+p7SlvKw3Zmkb6RinvFS5sYCnjpe2izqtN7Slu6xPfv67/FepHvTfuwqsV7Et6+XR5Lu1QKKdG6kMKM1WVsr4ozy1HtYWhLbrgNKk8y3tG/MYAKQCze6WDS7pMNA6OsphlaFja7V2vvzT3lFjnY8oEPiHqBDR5Q0YsF34UO0PgNq0z3bd0WgPmtuX1yWsB7hNfuoUDQwM8O/4fshdXsLfIyOj3H4vjO/IQT+uQLPoCyuXIrsCBufG2I4zyqCtdL5omXQsdSwQrjqdF2m/Ze8Z1geOauD4DwD46iuv1Gsm8nk9wW3yuz/fvJG+uHMnAzMAOz5w5TW0qKcnqiUFgAFc/vrqNXTD3AvYy82G4jsTABi3+t9xz91sJAdgdNG0qfQTCxay1yIAMdaDevnQGRvfeNftDOzA+A/w4YNXXxvLVfYvkYX6APCQCwHtwuv2TaW3rb2Mw9GC/zB0Ii8uQrLidwCP//60G9345I0maBVAygfWPUCbT/TzOwDW1AtNScW+E336rTtu449Q7sfnL6RXrbnQewMCxPjIhvXs0QZefeCqqzmvKeQIQBa85wBqwWvi5mueyF7L+nzrwD72EMYD8ONvn/xUDt9a9jQDAMNT8z2Pu8oDmAgv/ttujMCVn1i4iAFiPPDIe/u9d7KHKvoAPoAfGsoaoOqfrl/HICUe9gBeIgDwf+/bw/2HpzAALHjNruyb6ucG+PPHD9zLwDPAny/ccCPzMfUAhpfl29de7uUKXsfwIEQuWrSD8LIAiPGgH/D0RX3w8n3nZVf4/KO4CPBPO7ZxiG/M9+cuWsKgNPpsAWCAg/CqBDineYLhIQwQGEZOgKP/eP3TuE944B2LUOt48O6fP+FJDCZBljC+yJuLscZjAWAOz3jX7T7UOrzpX3/RJey5DJpguAVQirDumFPwGEUodsiy9QBG/tdfXrma8+bq3Pv01s0MzsMrGfT+y1OfwQAn1oS33n0n55RFGwBAP3DVtQxIetl2gIAAAOP09nvuou8e2M+8wGUP8Fpzuh4dHqJ/3bGdgXeUxhx48yVrS0OWo89vvut2usfpgyfNmcs5kTHueI6eHmIQFR7neBAt4K2XXkZzuyR/NkBF9A1AIZ7PXPdU9kYPT9jnp1AwwHaAgNBdmFPoB0Ba+6QAMAza8E6H5616On30ofWcHxpji3nwbzfcyDwGQPnWu+/gnLgAPXGh462XXOZ5Abn+h+1bOcc46sIFA4DbcXj3QD/qf+VtErod5ZHbHRcoOEd1b6/zsgu9RF520IYxR/uY41f6XNdycAdIre2lADC8kTFfAMqr/nz7PXfyRQJQhUsT//rUZ7BMgLY33PED2tiPPPGtDE5DN6heQH7dWx5az/mE8WAd+p1L1rLn9fvW3e8vU2Cd+syTr+e68eCCwG2HDrDMyXzqpDdedCk9cc4c5u9fb9nEQD6eJ82eQwgBnXp9p/ghAHREVECOb70MhPfB0+vnzGUgHpcd0GfkMv78ju0c2QDi/6pVF3KUi+x+OxiYIhmazD/OlZ29fh8mz6qbBYDReAMQ2IOsjlABVDO+nHqZOCg3/k33gvKHAXCjjqshSH7yHsqFgnavyYXmBATOncWtqPD3hh7+zhilxDYnuleBVf7pbBn6qgDSIVQzu0Lwxftgw+I6DIisdNuf/vKmBYFdrt1Ap1w6FVuKAXOFeOGBtuN5Glrx4G/mgg7qFJ45u6QpY+2UES5sCPN2Tjt2nuHWkin0KAj+/Fe+w7yRlpvMWVylLmOfMsULKkYVQkJu7rxhpxAuhX3v0AEGbhFNCK9PrbXTdXPm0JopU2n/6UHqq9V4D4H9KD+JYRXvYA37iy0P0dedXsd+/ncvWcuXy7AXgH0Ka8CfbnyQHjh2jO1i77r0cgaJf/ScKQes3rUjnurj3ESIZvyZEnLu3p9AmOeqxD4Cy3lVUia5XD35mOSm0uoSLCXSU/WMJDl1bLpxNntUdWadZc49wtWfTY5W70rL6194Y1jPFUAoAdwidZh6h2SWdlnU3PC6l+VPNS66DaQDH2Vj4tZCvRnHkGPwKlW16nMHGuOfCpI6jkQKxhMvHmpVwj+Ld1y5d4lfrwsAsDNcclcA5wqR1UEEAbe555kJrRuzCFhV/icK2xtn9fuMEpCNoBsTNbrGULnricS64X5H8uvGR8fCyY+azyIRiIXI73usyBZ0kasvJV33Zv7dAgAcmLL1yAhtOTwUjYEasHmUOJ9M8KIUwz7yKhrQFJ65w8Ns9FbwWIEoqUMoVxBGW1cwWL2MAQzAKxj5gzmsc0sre/IqEAIPMZSFJxf8ctmg79oF2DDuQBgGiMfHqbPWTr1906ivbwqHjcY/ABF8YGGv4CRXK/s+htyk1oAPUxgbtcwAF8LAYpwdcIg+pmF/LS9EBcT1WQDRiyXGznjzpgBoOOTF3q5OMAsAgIIaFhADiGD7pSCZl5LkEMz8S8JC23ptPyzQZPvMOZVLdKU9uEYH5ESG7PsW8Iv5HNpJwT1PMwBlr3vNAcjnQCUOX53yCO2kdaqsRvPW3Hz24+p1S6DPgktWfvRzBVBt/1KQKeVXSiMO75Zv9QBgBf5ScDWSzeRiSk7GrRzl6NN3ML/TcbR/p+/aflgQ0wL62nbOQzknW3bc0r6U0e6VdQYczM1prTeVJzEetfpQ6risIn0Juta+o/Jrgd/Uo7suzU5HQWdZ/axyZnUExibwQ1YYjgaB3IIuLFxbm+TXbWuv8eUb6PCOjnaqtdU4KgMbfkdH+RKIlWXbNtq06QfwHUBbXVf00hH+xu8Ad0+fPs2/A9TF76i7A140zuMSawjqRRkOD93R4fKAE7XW2qint1eMPq1YayTUtKXP8tTL45jbyxh9X6YvU12QKyeyXPS8z8m8Xu5hPe3GDnV+/GYAwFelIjxpf08EAAbQ+OrVFxZCjIKoMwGAkT8Mnqv3HDnC/QOYgFByAFQQpvin4CmnBqQKAHD+DBgsT/VCQPcPD9G77r2bc3viATDyytUXRoDATRsepC/u3MH7Ehimvvz0Z/odZRggNw/dB1kAGB4MhtgUAAZQ8eLlK9mbTN1p4PUM4A9ha8GnD1x1jQt/3cJeggC6AGpgf4NQzNbjBkAU+o4HBjl43olhLr//bwYARqhTAJ8AifAgHDQ8BxGqGV2El+lvX3IZfwcv3jfd9QOmBUAL+Iuws/rAsxJjANALjwWAP79jG/3Fpoc41Cr6Bg9KDaOOsui7zbX82etuYJArBYABbiL8sT4A8N7/wAP07QMCLsG4+KGrH8/9eeF3vkkIyYwHoBy89/SBkRq0wKMXD7w6EeYY71kAGOG60SYAJn3AGwCIOxjMb6HPP/XpHgB+yXe/xZ+jjwhT/adXP96LCgCtOw4fpN++6w6uCiAbAE8ArwC+f+l732EvcPAd4Bg8ci29CMuoOXrhWQy6UNYCwGgToZfhna0PAOvPbtvKdWM//4UbHABMxLmiASri88fPmkV/eMXVdS+saHnUDV4p8I2/cXYFT+E5j+dp8y5g0NPmuvZEsefqKL3se99mugD+IdQ4AFZ9sB58fvs2+thDG3jOIqQwIgZIbt8WBoDhxanhtj9z3fUJAKw12TOvfDYRAPjaWbMJXu0hTL14fCPfM+QQ/Pj3pz2TL2cA3H7Z977FXq9ovaO1zV+yQPsifyEsPzxiMZ809LLwM/yPHMDwZgc/8DnkCzINsB55h+G1vbqvz+sNgOZ/tXkT8xiXAt53xTUc9cDzVs/QbqudAsAI6/2q1RcFAICIPrj+Ab58hHGGbOoFGuiDX/r+tzknPOThRcuXsze9Gm/Q1w9vfJDDduN3XBx4/5VX85i/7o5baR3AgfFx9o5GSGq7DmD+/tL3v+MjJ7xy1Rq+lFIFAA7GI+k1ZPPr+/bSxx5a73MNQzbBS4DYoOfH5y+g5y9dRrNweWPTRtYFGEvI3BsvvoRTLlR+EtCk0Xs5O2eQAHm7np20Uf1n63sboaY406q3WgoAMxOKRkm1yZk8cWI/0wg0rmnQxHs7zzy1J7lLtuZsb3VPZA6yzFdP4DIAGHfIXZoT8UgOj5gYwyjy2cQWMP3kvaXS7sqEEMtx2iOxF4TodlE+Jcc/4ZeAwBFNzu6pn8p+V/5SIDkdRQZOYQVUoNbRCRoQplpAYAcUq93PG1DDUHAPEw96PoKZ6HbKM9StHs6WL7o/F9zfhZ32Ni8T+tt6N3t+Es2Zv4TgAXz+PPH4FGyJfnTsL7GQFeyRrkrowG8e2Eef37mdtp08yWGfEYEFQDC8dV+2bCXNcxEBUxlRfYp9zHcO7qf/2ruHI6mod+/jZ86mX1q+gr2GccEMuhXrNtZGXNLCnhVAs+41zx9+PxooyUlBYVae/x0pKNUmSE7whibe/CEtWldzPPI8KXEYdAtN8/TUuQBg9V9x51C9qcmqp3qL50vJM+Ha5PRBQkBHV4/izUIp6FYHAM7sfPxHWp/vOjx5k/DJanThDYgDgC2AKpus3DbYeRXmcsZwgyaXSC6PraNSNj5uc5b0M1qw/QZHAVv9NnCNPZil6YYAcDjLhPq0nzqBhSd6c89QYyaqPZRF4FPCF7zty9bpp7ai4Z9j0YtDhQuWL+GfLc2+Dt9o2KS7vbEUSeeE4Vvdg5kHsOXGpN9eO/287cgIbT0iIZ31UdBOmhVgUTfufGjgMNECGoafeqCRMJsw4quXFng9PByDzFy38UZUEFg+k41zX88U6u7qoc6uTgYUenAjHHlvsMkfG+dQ1Aq8a1vDo0PuNmwLjQOg4HDDLT4sdGdnN3X1dHPo6VobjFwwopsQo3xLwob9FK4g7CaHNDLjkAKlctALHlks3gnI64ffjYv9XgGdcDnE7joCX/iw4YC8cADBeMDDVgBsrteFpMrcWfBjzWXbBOiPox3EUlUAJ0G/u+2sY5mCdZY/FkQMnqCBP3rgtIAZHxiNt7q24/tnb8WYCwkWMLWgSg7w43ZZ07v+cpsBiGEQlHMXB4/gMIWD4lC6w3gUcwNHgJ+f06GtFBBX+Ul53wjUs7xWusyAR2pKAWsrhzYHcHqJIacnCuNhWrB9akS3nS85T1nbL683E+9nlLGexLZ/KbhsdZD2wcps6hkrBowwXvZyQxo62NKXo9t6Q9t+j4+FiwYAgCWEueiBwlgmfNa+27rTCwrali4GDKSODLG3rhhxEHmhhaMqcP9aSPSky+fV2tJGHZ3w4O2iDhfSvxO571jfiIe/0Cmh9q3ZUOczQtaPDI9wmxrNQdcL/BwcHOS14/QQgN1ROu2AXQVy+/slZz3+BuirMoq/ub8txPShDpRTeQAXtU+tre0M/oImgNOi/kQHaH3KO3vRR4LacRAMF/46MZjoZcEG4dtVLmM5ztdl5YOjG7hiut7oHDtjALiwCY1UBU0EAMZNfng2pZ7CqLkhADwwQO9Zdx+DvDDcIKQrPA/xYF2A8R4gyJ2HD7MhifkEwKOtjZb1TqG3XHwpA1zqMffGO/MewHX3T65WAYDFCw4P+oR/GAwAGO+6726mAw+ATdCq3mT47OYN6zm/awwA504RwnMMcSkArB115eDFCC84PPDM/rVVqyVXr9vjAfj9xEMbOfQrePH/DACMzz+3fSvT1ehBf/788U9i71IxnBY51wwA/NLlK+kly1dGAPCfrLufPU1RswWAwYs33HEbAynwDHzlqgvp+rnzPMmg/23OoxQfWgD477Ztob/assnnS23UT4TSBeiSAsDIH4qw0ipoGPdbNqynr+7ZxR8h/OwHr7qWvVB+5pv/48HBRu0h5ys8bjvaHAC8XkJAI2fpK1at8bmq8RnC1n5y6ybOmwsw/58NAPxz3/q6z1uLfLUIWasPVpEHjh6h191+K3/kAeDeKTQwNkov+PY3vDG1Eb2/sBShFFezLFkAGCCl5jPWOuBhDo9leBFb72pI2/O++T9snAWYCI9SeNjWe573za9zuOEqD8IOA+DmcNOZB+Dk87nPQyF89yoJ383PONG/7dpBH9u4gcFSAJl//LirfKhmDePbGABGZfGZfCIAMDxX4dkKvaYPPFDhyQsaEDrzSw4Ahi78hW9J36o8CF3+qtVrqMvwKrWVAkyG/tLQ1dortAujPS4F4OILLg9AJj61ZTPPN8jZ711+RRYcV/iJAeB77mL9hAee/fAyRyhvfeDd/4VdO3i9RiQJgN140McXfedbHFobYcehT569aJHxbCT6OMDUHQ8TIgyAf7dc8wT29H7Frd/lNQh9xaWFD10VR4TA/P+1277HbQCg/eVVEnUgHwI69gC2tgbQifn6pxvWsZc9HgDRL162nKMy4IIE1heAFtAFuEjy77t3cmQHPPBq/sVly2lOh6RLmuynnl283neTTUez9Xn4MjqTh/nWTH1f/uxNvnjB5FMKAJuwy6o27DnUAJM+GokvJ3sYPhs0Xnoj9B1RxFLbA3jB4aM56loIr5wDr3XV5pOF7iV97519z9MewN0IAEZ52BfcPkDODm5PEI7SUS5eBVcD6OrqdvuYYJuyNMTjqWcLZZl1gkGzwoPA28hRJBlHtz3ydGudfBnUb7LVrohzhHg6q32KWeaAXQsAM42J8PFr/vNg0Zwzfyk94znnEwDMhEbSULpLLZPbkhe+f+gg/f32bbTu+DGa39VNL1u+gjYcP05f3L2TL/W8dvWF9KRZsyOQNnWSwf7yfesf4MuMuT0rLoG+4cKL6bpZc2hD/3HaOXCKFnb3EHLQAwDWy43uRD1JSXKa0TTnU1mdAY1oykqzeamKAmvUxln6XsPxhykXGio7+JnunMc9O0sMq1dtM7uBnGzpZ+eGq7kjbgV4J8+Qisv2mQxSA3PMmVR9jt9tJEfnRj4sUxgAjvTDGQK7EcczUpdfM4PHq76v5QRPjD1xwwbGmmacWdN4L2tdYXMktQr25lpIQNHgtVrf+9du1xjAdkTplo43V1y3hLCW/VR9E5yWsXvlsEWU3oipeZwBQkuDbmeKkz/fT8+bQi115kwd2ZBxcv3EBrKkGi/ybgzcPrP81q1psy73MgCw8gQ/d5+q0dajMMSfFuO482oEyKuHDAvKsdmbw2FqHlUBgzHQsvnWnMHiaaib/hH24hIvrTLASAEWAUxaaHwE+YbHCN5n8Nyt1Vqpp6eXPYT7pkyh9vaazx0s78IIPO69xeApjBCkoAuHdjbouzCeKI86O7u62TMYHsHcf/YibiUAHf5w4zyLAQILUBlAVuDFnCVYvbFbielVsEmN8ym4lwJjMQAnWYkxrn7DaoAFftfdpA1jIyCubVe/0xzGFrBSYITHokYMxkgAAPHOk2mpeiEo5OjgKSdN36YFC3NemAqEWYBKvQHRnnpYe8CMwWyRVvuO0qChYlVmuQ6EDvd0l4Nnnk/oJy7boB0cntnbUuRbPf8AiEG2QANAJqaIZcmFYc+E6rZgnfbHAoG+fX+RwoTyL7mMoWOS1m3BS9HjRbDa0mD1Bfpow9UKL0Mo2hxoqnTod+op7Ncoc7khrDVxSG2l2b5jZcbWafmmv+t7aTnLC/1OvE5Ft6W88XPE5DC2Ktq2l/5eBQC2ddk5boFZO57wAA7tiCdqm/E+tzToPFC+WU/gnO7WNscJeoJYlgHetrVJaN4agN9ajeDJi77Bcxf5d9X7V+oM3rESIjRdfZBfVzx2EZYfoozf4Y3LP+GpOzzIf+OCytDQaRobGaUR6G5W+600MjpMY6NyEQN6eXDwNOvxjnaJ3oB622rwnoHyFbCab+hzLHvMI+R+FyBax8jz3usUueSD60HBwzfoddUpVt/JGoP9VFgn4YFr54GV51RWU/mzc0B+L14aSedHDZ7YTh1zuyZ/+ydu+ciZeQA3OHGkAPD7S0JAf2jDOgbx8MBLE16Ti6LwqNKrFAB+i8kBDFIQ7hfAKvKWpgAwj8/4OHtIwVD+hZ07+CcAQtZP1EJPmTOHw8AiJDTKTgwAFqYED+CT/Hc9APh5i5fSS5evcACwvI+8rhYA/srTAWDkdm5qmpoYAIz8tPAUfPq8C7zqSQFggJTqpYm8qX/38FbeH/1/9t4DzrKjuhM+nfN0mJzzaJQRkshIpHXAJK9tTDYGvLbxYjCfA5+BZVnMsny2dw0mY7OOYHuxvQ4gwDYmjySQUBxN0ARNTt0z0/m916/7+/3PqVN1bt1737uvu2c0wr4w6u736lY4darqVP3rfw5Arpdv2OxYk+lNGIC6Zy5f6V1AxzYNCmwEAIYMAegDRMIDBnAeALxv9CLBhTfAIgA9cHH9vJUhXjQAvXc/8H2O2YnHAsBgJP7hgf3MSARDHICXdTVs52j8DvAwywU0QKmfNTGP+dhXAAAgAElEQVTkmAH8yMP0LeeG8LqBAfrQzU9lYPYV3/o6g57QWwC5cEmc9+ByxDUDA6wNzAB2ADAYtYgpDBa9PrUA4Fd/5xs8ZjCXo3/Rz/pA/wE+IcYyHgsAQy6vu/NbHGsVIBTeBeDoBlJKS3GpAkxUdgF96CAzWvHABTaYwTuX9Pty8wBgJAAACwYuZPTUpcvpfTcGwDpLVmBVn5wCY7iJrlrS7+MbZ6XFOIBbSOvW2Go0XNW/4c5vM0ubGcBr1tJbdgYGMOZYuK7+2L49fNCMCwFwHa5M1vkAwDIvzY8BjPGsLoK1vXkAMObE13znG3yBAYxg6NHzDVs+lteGnm6WJ5jYeQ9kh3yPTIzTHSeOcWxddWOMNu1Y0k8/t3U73bx0Kf3F4cP0Rwf3M+CKyxqIOS7M6ewHcytcPCsA/FMbNjGQawHgD+3dTf/3WBoAxrtvvOvbrLtgAL9m8xbC+/IIEPOhPY8wmA99hd4D6AVL7Ffu/S4hlIDGSQYD2D4Yv6/b9S2eGwE6Y16FO3bIQeJHWxfQ19FSXISzl8dNZpiDf+O+e5jti7kFsYbftG07Xy4AOxl9ibZgjgWIAdnpfIX4zRgftU9JcsVb94uix/uXqvy6FayRIAUC51xMqlfGlz77e4F3mrksJ6WkIKvGsQ37K6d1/pwLwKHZx7uK2Fi1rDP+onMoHL9xqanDwRDOzX5l68RAsDbaHsKZF2Ls2e32+S0+H3DMXh/b12G+eUxn96KMAVemP5Pk7bLsmWV7GIBlvUvuZSkZ+GZr+jhfORqQUB96xlYEAMZ7sucyrp7NeSfbNYICexayANzMSbbN9G3V/AJI7q/thgtACgD7jiW69pZn03W33u7VM316WU9zG/m+3sG7zSukVdjGq1N2sroVwcWkr585w4DvM5Ytpx9etYb2jl2kD+3bw2vJi9euozds3sZzrT72aBX1gEv/r509Td85d5YeHR/zXknguQb5w/7/reufRDcMDNAnD+ynL5yQy3nPQoiHndfyBSX00cHxcTo1Pc3AMOxJrJPIf8YRK7CT9Gd3Gfybuo1dQIL4bGQBWc3j1SLgS/5Gsdbbl3X9KMLQzKuQaUQRacxDyE/gV+rNIVkSMxOen9Uvr2Tz7jf/OwD8eKji5e37hlroFruaAHDuRJYDBKaGTAEAmG0bNkTUkEiaBnlMXC0rVcesmBcusbpU5vKSGLCXnUbf5SR13D/b1VuNTClKgBY+rI3cV9fqJJ4+zFUwNuDcC9pOV61MNnHK0C0w6qWe1iSuUcMcefg6OaF6ILhmYwX0z9+Ka8OT+pA7LcdtjRbGucFNNDu0mSYmxunEieN0fvgcH7CTiyvLQDCOmWcqQR4whh1wxcDvbJWJr7OG/YX4igxIYMKHMY9YrAwezzErt2Ji+VrAkbFNZvjOspthAXUd2ZTjuQZX0j1dXbRy5UoaHBxiMBjvAGDQNNp/ACTw3cwM4j4qgw9xGsFSFgC7uamVWtsQp7KVWtokbjAzx5gd7H5ncBSXDFoYgNBDewWPBSwQIAIghIKsyJvF0JQEJHCTF3kAiFF32Ao4yCYkbDhEhUIMSvzNZDAHukO2yo62AIHIwMXp5PGXnnzV4NR+8CAn93EEmjmA1ALI1mC1rLlgxLtRWk26Epc2COiiYJ3+DhAqbIqTG0qArwClOC27e0qzaC3YJvqDMpIxNrl8Jw54dEXMahxCy/7UMDEdoKDua8Ge9ACuSZf/mbCzq9XwnpeNcTmV2Ox4wN/Fr85gk6vc5aeMEZFjeoIJBxSx+y7otowFtFsBM9FHAIWix4ilrP0lgHySaWv70oKPCkpasMDPq+a2fEIvm6UdMgZksmcwrwnxvoXZrqCploXZRR8LqCoI6MF8A/SqriEP6DyYp3BDn3UBwuapYxEy8npo4lKrvtk2aT04jr0Zg6IX6YsbFsy1Fyvs7wxgGk8AnK9egMJ3VXYG5+UIQHW2WmHwtaurkzau30DdPZ2EKRbgKhSIL1U0EYOqXg5O5gCDwdxFuZAV3O9PTk35+WtiYsK5fW5nPZqcnOK/kf7C+fM0evEitba1ck+Je2aJLQa9w3rQ2trCQK+4cZZ642/IGGxoqzeip9BLuSrDY2fOXZyJLjUkwHYeJ2Fsx3pp+zmeQ7hfnbtr1U3INAsIs+NN9SEelem5OOmK3+suDub5OqKd58JlN9XHhhnAidPDWkaJfPfpA/s5ZixAODBNEwCwM+wArMQAMNiwuIWfeJokrusb7/oOz+EAAX9+2w76yQ0bZb0nogNjo/SW793NhzxZALAf7w4MxmE+XB0DMAZog4P0P3nGs5ixCn36VRfn1MYADiKwm9RYFk0NAcBgiQHASDKAH2FwrzYDWFsu5cPFXSoGsAEg2aYgcjGABdgD8AU5CgAsrXuIGcB7PQPYAsCIm/qpA/vYdS6A8s887Zk0BBfPfm8QZCF2u1GajMP2SwUAHxofo9+8/152awuQ5Oe3XUUvW7/BA3yPTYwzeAygBY8FgHEZQWOSAnz53SffygBm3jGWgoYxAxiMY8uqPVcqMStZ3TE/ZdlyZoniwecAXJEX4sf+j5tuybXp9fIgxsFCAOC33/tdute5wMb4/JOnP4sPPPFgDP3TqRP0u488zH9bABgHpxgbcBUOEPD2lWDPItax9H28l5SDcHGdDQAYYBieRgFgsJEB+iGvrX199OGbn8rAXN4REur4veFzfOAPkPnDtzw1X6bRnizOk+Me33cPfX9kmPN75rIV9K4bbvBukDHHffbQQb4cgQdg8m9eewOt7BIW5sIA4APsQrqRGMBFAOAvPucFPgYwgH7Mh9A/uBD/rzfclL+nVKAjnvaiv8UUE9sLnhD+8rFDzEgHWIkx+ZYdV9OL1q6jL5w4Rp98dB+vE/gc8w0Yr9a1vM0a6TC2swFg6Tm40M8CgAGooq3wEIC2/uSGTXxpQl19jpSn6cN799DXTp/ifMCMf9e1N/BFh9955GH68skTbPNjnPzNs54j8alJYhTfe36Yft25TB/q6KC377yGgQQBgA9wXGw8EgNYAGCvZ5HCsZeGe7/L32MOwiWUn3OM88nKDAPU0DV1t6/jDhdk/uOGjeya/1I98di4rAf1C2yU1F1pXjHXvnjmdQFgLkZd/Aq4inEgW9qk618+Q2Rvb2LDBgBVeaVi94pXtfBu8MOX7AHJL7RFT6WCC+Ngu/CFS2UCuzrLj2QvB0zYnXgm5nkBVYXxGrlJZvfLpi4G6A02r37Pu4+QmNNKeXoWxrazOhMzzFm79497Ma47k0ncYiV7YEdGiA7+rK5o//E48+6upSR/BuP6T84DwjoYnz2K+gU2uAf3M9RP+tj19Nwcs39XrBWbV5/kyV5xHS6WMmt1TZces4Bz866XXfQidBO2JuZnzLnY3/2/D95HNw0M8hobx+jNO6r9U/Z+cdhf+Hzjlm1sj8CjCDwrdDQ103t3P+g9Lrx4zTp687YdXC7m788cepQ+f/QIX3r8ha072B015vszpRJfMHuSq4tlDPPe0IWbqSVr2HH3XzjP8zwu9+GCWdEHdcO7cHU90NbG9cPFpsszJ5szlEzdTX+Y6v48fcixJYvKpdF0uYBflqpnZJ73fqP1+LeXvsEJ4TIJqF5/+vFVZKBl7I0vUzN+QIq5MnXEbjybfoVdQNtVOXlUlNkTtQBgazVEm9NMncsAH1MbcbFWaipFUOx0Oq4SGy+OqeluAGuWapCKu2ll6xYEgE39ZfA5NrNhAIthJTkH4zfL2HWAjK9vusl8OJUjC3sBUorMl5nKhEuoc4hg01hl0dzlwEybmB8zOUvP6s5DCta7l7PKt7qROOwyIHDL8u00M7SZKtNgAAsQMjU1KQf2Fy7Q2Ngozc06V50zAqQi7iMAIWy42SUyA7MC7OLUSAxgx6gEUOQAY3lXQAnUjf92cYOty2jdSDRxOcn4l1wOg1OAUgQgQGGI4zjQ3099/QPs3lnjBStzlKPGuHcBYlRnZjxbWVyFCrNN8g5uocGOoxZc4RVmKTPk4JoVYBmYyWD7KmuYWcB4F4CFgMb8EyAavmsJrqZlg8UIrgPdZBPnQV7Xocwu1r52Llr1bq8e0AkIIpckxCmA2yJ6JijGr4IkQdtCvpI+Bm8tuKTjhrEIB/5bgMSOKZVzYqzxIb+AmQpc2jL1swDKST2zxgHqpe5gQ/+69F5W6orWGLXGna6+xwCwTB4JXWN5qqstvbXsfsKFbdxepE+4306AfLLxTbhR1+8Ng9pe6lE5aRxYK0srKws6qzwxNr0emcnFglJ+jDmAly9x+MOKZIxWaauMHylPGdLCdLeAKdIk48WmmeRZstNqcl7NYI2KO2G5QBJ0wbpg1z7in24wBLBPmZ3uEKa52bsE5jMH450C7yuYa/UJ84LqWVznNHiXHnfxWsPvNAmwakFJbXvcPzFrOdYxK3sGIvG/lsDQjfNjpjd7SMB8R7Rj23bq7Org3zEnAmTs7Oig6VKJyviHi0BNRJMTEzQ5Pc0XLQCQj42P0/Zt26l/cIAOHTzIcdsx/06Mj9PpM2do5YoVPHIvAFDAfNnayuAv8kXZyIdBXnbPD48JbQbIxfqhHggEvEiD+wL2xuu4jDKnowZU93JwJzneHnD6nNAjM241f38ZwXVU1gUBu4anD9tqG7xhjQtjzOYnYwDtDV4C+HddAJxN0zAAbAsp8Pv/PvgoA1TqrhIxRrf19slhnpxrUak6WxgAxq1/sABxKMRxSzk+4y18SAO3pgCc4XIUTwwA43sc+CAerLX7wPb888POLWpTE33umbcJAAwXwfffS3cNn+M1ZUNPL33iKU/zMULr2VvZMYAlHux4pUL/xbiALgoAq8ht2VZTEPf2f+7ZTXtHL/Kh1I+tXUe/tH0ng+XWngPzGeAfnlWdAgA/Z5VlAF/MBYABEr3vwfvpbGma3wd77o1bt3HcUDsvDZfLhHjAaxyQn5CXsZMvFQAMpugHHn7Qu0WFu2HEmwVzEfoDN88A1XAAiAdsPbhrho0KcOiDux+kQ+Pj/B3kiHcllrE8GPYj5RIh1u2GbnGzGwPA0EGAWdcODLLuffnEcY5NigdsRYBPcGuNB67JEccTD/TvDVu30Y+uWZewZwDKAgRE7FVcFvAA8F5xAd0oAxhs7j85dIDfRZ5wGawuq49NTjBAriCbBYABgMFFNliIeMDWBJPXssjxOWSDcQCQDO1VAHi+DGBc1vgLB7DCBSRcS7960xZvYxyfmqRD4xP05MEhvpyAsf3RfXu4jjgUhUxfsm5DQqYAszE3oK/A8k7OvGETrjoDZjge6PXPbN1KP7R6LV/yuXv4HPffgfEx/v5Fa9dznNyeVvHA8DfHjiRjAD8jJwZwcqBwXgAOP3/kMOsqgMgP3nQLz30KRCANxtpH9u2hvz92lN9pBABG26AH2i84REZ/2pjZyBPs0wuVMrvJRlxs+9hqgxV1CDEbe3sDo3qOON72Hx7cT49cFPAVADBij+MSwu/seZgva+ABo/6Xr7raxURv4rb908kTdNPgUmYIZwPAWxJxiwEAw8sD1kowxP7hOc/nfijPzTJLG9/hwXwAvcBlBKS948RxdkmtdcF3r4TXAWqib589Q+9/+AEPImCsYO6EQl0sl3m+gR7gAVMMlztQ32wGsLiATpwfGIHiMg/WH3UZftWSJfRzW3fQk4eWcqqjExP0R4ce5TjB+uCSypu3X5WIqZ3opEX8I7ZQEucFrpx6a+QiVsdllVcrLSnH1S5/nbWqZrVAyvjSZz/MP3HPLq+dchlaWKyW6clWrF6UdmsJ9i64rMqnW+ZsSjBJAMd6iVX+5hp7dmyy/rpF9Z+azrFnTVx/Vz67x3WAteiklJEGaQ2ZwjQcUY/Em5ati3MvbTqav84FgcUoTPSiv9gsmWj29oDeYeo+X5/QZeQZyK69fJbi6i62tHMFHQHAIR8H1kbt0GNBBuxN3yX9KTrA3l149OKxrqD5Yrq7MJA5KJy+ENHzX5IGgAPYfClGXO29SFzdBHCSOzBqjPw84zZ6BfpqvXXYr/lkLALg4dYfAC4eAK2ff8Zt/tIP7KixmRl68z13sUcaPK/dtIV+xoWPwaUhuJEGixh2wqs3buZ1HpcHL4AsMjdHAJRfvn4j1wmALNxJ43Okx2Wcrb19tAKh6SJwF9I9PDFO79/9ENt2z1i6nF1SF31gX/36/fcyuxm2wes2baGfXLch92y7aL7105lzMp1I4k7IOI/LW+8yy3O6cCm02peXw/wN4zSevKKa+jmmvsT+PUWeBBqbYy6LHAu6bOa5JuvcOcMgugJbeVlEufBCrkDJRVVKAsA5wG5KEHkAsFW+BIvPAKtxZhkgZebEWSRdLcATbBg1HPV+Pw4XXX3UfAuxax2QlKMFfpxomQowu/RqUDTriaGpWwCcAwgsE3doed6Co4f6WdVKvZMHFLuFj9N7dy91lNUdfjkTnov37cgBgGOjKu8wLbctBvytuVFLyDbkZuVxsXUZTfesp/6+Purs6pR4ec7FMw4kAIKMj43R6NgYx/EtTU/TOFyvlKapWi45JrADNPhQGsY3Yu8KK1idhCpTyoIf+rsFefGZgsFzCjg7t45WHgrWCpAT6gyQo6Ojg3p6ejhmMBho+LutLYBV1Rm4Gw3uqi0I7TcQcE/qYgyLayLdFCBGZgB3sVHARkncVONYQUBfADECAmva4EpVY1IqUKZAsYK9/gZqdMiP9isoJHomV2eVnSlqK+VZ8IcZwG7ekQ1bkGQWGGdZjZzcb9pCbGS4Hk3YhxmxjvU9gKwKVmk9bJ9LvQOQGEBg5+o6AXwIUKvAZz0gztZR0oqLZzwxsGPban/He9xnjvUqLpP5CIDz8e10crfyj/PUv7X9FtDU+mHY6vcAx+x4jNtjQfiQdwCA7WUAfdfKN35fQWCrPxYAljICAKxlWj2KGavat7JnjunJuvqENvMlEmW2sstdB9jidxPj1+oQAODQ1jSQhu9iV9C2L9htsLucoP2tOmL1374Tjw0r31juXubNzoV4Ruxi+77+Huu55muZ2n5Im0MQWzfVH24X6z0g1Vl2pY/v2lpa2RPC1PQUDfQPcNFTU1PM8u3q7uKLC6NjozLPcVzgJmpvb+f5FXPFxYsXeY7Fg/i8AHxn2BNDmGO1Ph7UdjF0GUx1spd5IOmqm99zKiP9IDFw/fixF80cO4nz0Y2cLrb+HgFrUwYjwmyAo+uitv+T82py3rJ9VeuSQzyGwxwWGMAJcNt5grAAsHghCJcOkP5SA8BfPHGc448CGMMDsHH7kiV8gA+Q4deuvo7K1Sr9z8gFdIIBHBmxr9/1LXpsQtwqw/YA+LS+u5sPUcAy0/i9MQD8veFh+q2HH6AN3T0cexWufXGw808nTxKAI3b3uWQJux8dbBNm1sf372UQCQ8A1Y09vXxDf7JapR9ZvYaej7i5ObzQ2gDwjAOAhznvRgFgqw/2dzBLP/3ofvqmczEM4GNzbx/1tYrLdoCc67p7hAE8TwAY4A7Aa7hOBqCHBy6L4QYYMkdfH5oY4z765R1X0w+tXuOrmLRbxR65VAAwgL3PHHiU+09dRYLlCmAGINbRiUmaxuUSVzsLAONi4u8+spu+evqkdxkI3QAzF+DXcLlEj42P0+6LF+gtVwHE2sC5nClN0xt2fYvGZ2b4b7QX4DvAm5nZOdo/Nurj0MEt8ruvu5EPBvHAtTCYiQo84ZASMt3Wt4TljO8fHRtlcBhxfsF8WSgADPfPr79TXNaqjsM1L8BSlIV2quw8ANwrYPee0VF6zwPf92Mbh5xPGhriMQJWP+q7b2yUtvT2sRtsjPuFAsBwAf/m797p+wT6BiAWLPaRUondDV83MEjvuu4GGmzv4Pi///l7d9GJyUnuZzD8IVO0EXoMWT86PsrxBNH/+M5ZaKIV/mRHNBceBv7bQ/cz+IavAGxjPkE9wChXNibmtjdt3cHzg4IPKQD4mc+mNZ2RlwMdKX6gyC8APwHOYp7CAz3e3tfH8xDmsXdcc/2CAGDkCdkiJjbcGOMBYA95YP4AAHticor1F4AmQFHrtjuejzC/v37Xt6mvrZUvJWDOgcDAmMLcA0AUfYYY2bctX0kTMxX6rw/eT/eeH/H6Bj0HgAydgYcGxOz95FOezoBtHgMY5emTAoBvf77/7jvnztDv79tDpxzgjLbCVTfGKGLsgnEGyWOMwp0ymGbob4AOv/59xIUXN9B4oO+rujr5soiuczjkx7z3NuciPA8ABks4unHg64gLLJi/wMLXOQpuR/EOQAZchtLwBVb+cHOPcAK4sHRJD87jTjd/a30vd/lpeDdm+MZnM/Y0JOtkRGfxdGO//LkQAzjrxEfUw4GLbn61n7mdpZ9nmD2rF8L1UqLJw7N0DeuV7Tmdp+Iqqptjj2S4hC4UlOyrwzRnAUi2lfGVgs4u78jM9aYP7wEdqzamLeh8qieEcvnPzLL2rJM3fCLz4DY6r4Fh6Ph66X7dykLtepuNjz/s2u8AYD3LSYjS7a2zxqnI3/WbB+3dWYMrzzJ99WxS9qfOA5ffQzpgPx48Tgdct9Erf/HdmSMveUS52COvzpmmHfvFkxZoR3JSKZJ1Qt3d67D3PvXoo/TlUxJm5qq+JfR77uKoloB17zV3fpv/xHr+81u308vWrue/sa6//b57eI+BB0Ar7AewbvV5//VPoqcuXUZfOXWS/s/Rx+jk9JS3U5AGa8yWnl72/vD0pctpTVcXvw8b5e+PH6O/OvoYX8ITt9Zbc8HtWGiwOd909y62BfD83Jbt9NPOK1KmgBflQ7P3zR+eXJLVS6fK86uBm+sWfW2x80NGzexIYnMw+qCITs6vwf+W3roypZha7wp0STzzXpktK9CQy5LEb7AaLO0KkaqpRi4AXHMpzgOAwyU5PuwME+kCAeAcIDNVxzoAsMz5Tc7NskjBHZPy71xjzbSg++cQ/zcAzO6ipMkzQL7KMsbBpmfN+huCoUV5i04tANivaW7GT+XhD86N3kZARXKdMFaulYeXs4IWjgFs4hLrJJQaKvYwN2f4aL3VHXYA5XNureYAwHaNPzLRTkcnO9gFaBsO9bu6aMmSflqypI96err5oB+GNEBZsLYADFTgBpTmmBl2YWSYmcKl0hTNMZ1SYjeyW2XdGDj3qAoIKIDHLkodK9OCwVw/vFsNLF2ANx4YVmCBWa1ymK+srGqlzICFgFQCmMI9dHt7B/X29lJ/fz91dnQykCExgitucyLM4pkKXFfL7VyNMVupzjDrGX/DXSq7xWVmbxM1IxYlAGHH6OX4vy2Io9kisYHhthZpnDtpuDbmGMMacxg6jvTub/lO3Uej/rIFU5kpgCojVh7ZgOhfAWALn7kxrYxtA1wGsDkwYC0oqIBNirEIdF/Ld31gwVjOVzrSu+yN3ddqP3t9MK6cGQB0rj2laS4/t4FT9nSmBwRz2zmuk2wKQwxrZV3bIWeBRZUFy9K5IeY2MSM2uLTmebJZ2JfaTv0Zg0ZIG8sTLHFO50FqqScAfdsGPzYSfS61D+nSC6qCylbmqmdZbFR2255YN6zjr+C2zOpAsg5ON93FA+lj0f24PXqw4sF56BMDg25XrW1lV/Ki6yprrSMgTf1c5gMBwS145z0HRD6ybfstcKvzQAzCaps929QBknqXX8YjxqG4IlNayEy1Sq0tLk5cZI1qHbIAxng5YCDXuE73199dQsvcV13WMYbLL5iDIB+wcfETsdAB/E5Ng/lbps7uTipNTfN8i7lN1h258MCs6JbWAMA65jzyFU8IsCMEgOXVQGN0YWzAu4KbWzXIAfeVc2HO48LHaHdsXrAl5gDAOO8KrJNhzmd5mYMv298KFOsYl/rIXKLyqDXufT+biwFZfZE1JtM6Ht6080tyzCTnEz83+7aHPJQBbMfoQgFgO2tk2bk4YP/A7gf5pjwzTMzznBWr6D3X38hgUSYA3J0NjsCF6G/vfohBBJsjDsVxOH71kn76xpnTKQYw2Gfvvv8+ZiXGD9ZiHOr8PzuvIbjtbXO2HJigcMOJOtqyAJD90o6dCXDTzag+62wAeBt/HxjAiwsAo21fOXGCgWsAJ7bOAOLec92NtL5nYQAw6g/g7P/b/SC7nI5lI6MFLIs2eutVVzuQ3OihFX4TWLMleu13vsH9iX6AXAGI4xEZ7mJgH08jMYCRHmxlAGcAnaz+Acy/eWgZnZye5Bi4+M4CwHgXYM5H9j1C3xsZ5oM8BXy0+mgjdO5tO69lN7b6zhvuDADwtr4+BsJxWGgPrqCncF0OZqE+OAy8b2SEfueRh+gcYpg7bwdWXBqrFy5r4SJ3oQAw8pbYpAcT+oK2oY4A7+48d5bbDwAcbp7h+hAPAPZdZ8+yq2yAr5BhbEWgvs9YtoL7DbKozIkL6PkygKEjcCkPpi1+j/sE5YHpDUAUbG18v/viRfrvDz/A4Lx4E0o+eAeyBLvyxkEAfRlX/509iTF117mz9NH9eziGbDynQR/AzAazG8xWAIFS3ly2C+g8AFgHEb/bRGemp9gVN+awuEx1M74QBjBKQdtwqQPA6TBkldOfYMoC0Ic+5D0AaH9m17eYvRrLG6tye0szH3T/9MZNtKxdXGRjnIHhDSDdHqxrGXA1/rGnPI1dkdcFgOfEBfTfHTcMYAMAA+AFGAC9B6s6qx8R5xExdyFfAK/64GLDex64n8EAO661y3BBBCzdX736Gu/Sfz4AMHQXLLLf3/cIA+BxWSgP+ga3qEta23hdg1wg7+esXEWv27SVAez02U7yQm9uJz6BvsgCfuPqBznUA8ckt2Sq9DsWAJYRHh5v/1qWr9mrwhSSQCTywERVF8oyXQSX0brF4/MFtzfQGvIxEV6O5jX+2NnWEV7hWbK893Hvy3mBZSkLI5UteOeeLffI1bhDzpJsonwNAeFB4PiNUIr+xj81PnE0J9lzOTlJYiQ3Y4q7PlUAACAASURBVM7JuGfBjZY+sCBt1nmh9qfv4Sj+r/YdbzUcK9ufvblLptb81bOOBDPZsK/dciMXV1Uf5uZo+ZqN9PyXvi57ZCaY6PV0XLNIa3p25rm9n05ekDmXN73UOHr2ryRqk1M11xXcwVhT/uDgAdp17izn8YKVq+lXd17Dlzp17CL8Bpi0eDD3/9rOa9iTCB7Ygq+/+ztsc+iDi1/PWr6cxwk8wYB5i0twb/3+95gdjLkZXjJgA+AiHS7r4DOAz2AQP2lwkL47Mswxh/eMjfLcjXXm2ctX0n9YtYovh/W2tfLltFq9uX9sjH7xnru4Wn2tbfSOq69lIPrSPaIzfpTVUg1X8cQc0IAqJdpgzgj08yK6UlgOUb3SdovkNN/qF67HD1zCLInlz/tXUvOz1oJ69XtitKxeKy7X93ZXXKvMIuku0cjMmwjsEooZMeECugaQ5puZA/7qJMNwDc+1xnTlRT4RJUOyawDYTZzDRRO0L6nOzAoGJce8NH2WxcaVqiWHhB1UYuiIO2mbHxtzLvNgorhre67MwDRWZouC0El55A1iddmSp3b+PeP6M7Q3GA6u8tLOnJVab37GLqK5+e4/+MmujyNgN+AB4Xakf0/dzuQ0Qt+NAeDMqhbRWSI6Xu6hI1MdsmEAM8wd0IsRTMwSW7FiBQ0NDbGrTwAPlUqVRkdHGQCuVioCKMA93OgFunDhPF24eJ7K5TIBOmA5uJiMaBYATcZ24YbUgTlgk9pDcQZaEfuR3eaKW2brmlUZu6UZAWUVqGVD3AG1ChiHd4PLabhtXtK3hJYvX87ta+to4bYzCDMnAJXmqYxk77ra6TIYc4gnrCAdOluZwAB3W9rA0pG4lewGFbHY4BYKwLADgHUstbR1OHfRARgWcE7i/IJ1omMvAJKBBWvj8ilgqCBRDIJpLG+el9ygDKBy8rO4TMuYbWpOxpK1wJX+zi6zzUWKGPiIgTULmtj8bBsYVHNxQXOXGDMpapm2jVaX1LWx5mXrlCzXuQmGWyy+eAA3XhqfWmYSBSU1LwVYswDgrLYm2cAAf/ksIPXYNmkfWdlmAZbMWDagrgLVto0J0MqAjFKBZEViOfn10+iUzU90HXLLjm6O7wUEFbZ6DMpy3fkykl0/A8DLMZwd4Is5xoKgtm+0TjGrGu8C3LTvoa7C9pYyU/qKWLktwaVzPNYSYKQbb3OoaI0nBm91nOaNUW6HrvsGbLdjVS/XqByYCc033eWwROa6JpqpzvKFH3GJL5mqG2z7mfaPyszWDYda6ppYN+0AfgEkczp4a+CLP0Efpa4S53aG2cnxg4N+eG0I7vD1fW2/1ld13Paz7TtjVfg+tTKO5yir11mgbqxnWpZdk+zcwiPJediIW6mu2+M5i10cG9f+Im+Rs7XHFgcADsZ5lqYiliFcauJQBAf7SAOw9aVrN9CrNm3mQxUc/P/rGXFlCWAYwABYdPaxdtyXTh5nV7A4vMfnAGzBsnzFxs0MLrzngfvYZvjpjRsZjMEDduzH9+1lV2kAtLTWOJQBC/MnNmykW4aWils49yUO4f/51En608MHabQiZSE96oaYsmDI5T0ALxEz9KRj7cFdKOqHB4y3Dxr3unAx/FMbNifcqv7BgX3sjpRjADe30OeedVvNeUC/RJzZfzh2lBDHdsKB3ZDPDYOD7B4UzLqHLpxnFi8eMAjhhhixLvXZOzpKf3zwAO0ZvcAH0++9/knMrLQP5PGF48foX06fpLPTJVxvkvGBg6i2No6R+rJ1G5jpFz9WT+BKGixNAFAo62e3bPeAaixDyA/9BDAID/TpI3sfoa873XneqtXsVtY+uHwAFjBcGUPXcMgGkBB53X/+PLsoBwsDMZjB5LVuBZkhfuoEMzAB/CgwhfqD/YmDNvQbWOF4YhfQv37NdQyCIV4n8sIcuqyjg2N0/uiatSk3fdA36OnfHDnCYBxYj6qn6EOU8x9Wr2EXubiEgPR3nDxOf+BcR4OV+ZrNW+nagQGvw988e5pjrwLoRts+8/RnMRtFH+TxV48dpr87doSZy1zHzg768XUbGCQH2Pr988PM5H3bVdfwBQJ9II+DY2MsQ6RBG3W/hnG0qaeXfnj1Wma99LWLC+jPH3mM/sq5cYZLX8wBYDmr8kBv4e4YACtsQcQl1jirSMMg7PA5+usjh+nQxLgH73RcvnDNOvqR1Wt5HMs+co5ZrX995DG6c/isB8mQF2SKsQym7nNXrnaAXT4AjH7HeMRchvzQZp1LoFdwwfuidevplqFlCdAQ9cBYgR7CzSOej9/6NPaIkPuEzTiPKegv3ITDzTuAdJ1H4Woa45fjFB7YT18+eZyzxHiGjjP71j1/e/QxjouLsYsx9OfPvI1j7uqDtgHY/NujR9gts9U/pMOhN1xePwP7oMgFtG0HLoXAHTUuXmAMqw5Dt1Z2dtILVq8mMFXhAtku3mCdgyl978gIu5tWXcJ6gYsEAGRxII758/0P4QKKxO9+8dr17IoeB+b6QG+/dOIEz0tg0//Z05+dEDX0CBdE4AoaF1kAoONBWZjrXrZuPV8m0tjA9uWxygyvP3C/rDLC9d1lnZ30Q6vWsMt4lKmNQ1lIjzjQeLDOvHnHTtG3GudW+AqXqBAj+TtnzzCQYGUCfYMniqv7B+hLJ47zXIAxiAfMalymsf3r25A4kc9XwSfKN5kAcMaZobPKazQrdEY4d0LytGUTA8BIpW+LPZYEFv2Bliudv/dHRmJb+/ihfLYiF1zwz9/z5Quibs8dxaH1ewfOX+Pxps8G5b6wOzNzexS9MK1tQF5SrruMnSExlQi32bWD9zNKVXXv2OM/d8yXCC/lTNVECYm8FZx2F/Rjm1rP1vTMkOvDILCzR3LCsvmeji4m+vzMuBTb030QHfOhzRqzWezskFZtVpZjJENOq6C1ufxqk/n3HRBfDwBOa2rtvWNtOCt+t8ZEFbUtEmnD00jq+Dk5GBP5qYxqFXLfhfP0R4cO0EMXZb342c1b6RUbNnkAGLr+xZMn6H/tk1Aa8K7x1u1X0053yQnrw1ucxxyAxvBC8Ss7drKXkW63T4X9gXX19XftorGZCoOxz12xktdhhAe4a+Qc3XN+hG4dXEqv2LiJ7YiP7d9LqFve8xOI+75lmz/P03RWd79x7gy97+EH+Susz2+/aidd15+01RvugNQLyb4vInM3DdkfPtd56Uc8KeTDHovS3OLavvDiruQcisohf6YpmsMVIIUMm2FeunoFNOWJUYUMgedWvJYeZUwOCxVAg2obAOAawG7SykkOmbRNbiFV96ZzEcwMFZtZBmCbNSD1Lds2H+tTTZQ6jF1v5GbdkdSDZWsyxwCwGjvK0GOrxYHAmTcp7UxvDvP5PWX/BhawPeBEkqzFSrCFpLOasKgGwYrB6vrBnwsE4NtPDnqzsZ7SZXQKPmLg198ETdbNA8AZeavBmTf5yi3OUF9lSnP6GK8uCACfnB2g4+VeZr3KZQSJEYkNC4z/6gwYtRKPs7W1hYaGltLQ0iHqHxhgsACGNNhfUxOTVCpPcwzJjo5OZgqfOXWKzo+MUIXjPVaoVCpz3gLiVT1rll2SVgPABFAVLOJmF1tYD8TxU1l8CvwquAGAQkFfpEuyhWWTpWl4Q4Q2UQu1tDZTV3cHDQ4OMsDd2d7BoI66Z1YAGrqJeiEPgDh2U4h+UaCZQUAGA1s5XiaDwXDZaN1BqwvpFgGIm1vaqInjBQsAzGW7jYi4klJGMGLyBFDdG5DuAIk3IOphwAAGmk6BGjumYsBEQXkADApuKLBl/+axGAGKMQAm7F+N59kkt6SdXkpe4hBB+yM11hEXxs1LFuDRTaP8TALRWgdtK6cx7na13vHGM26rsAaTYI26EOY+4ws9GsdJfmrYRAXIZCqM1oUMtnSt9ufFvNU+jQGouG9tH8nsGVYL/o5Z+zigSNZT39NPNT6xlVuqv+vNl5E84FJbH74kwiwpYQpr39r+krnVrBnmd70Uw/3gQDYbJxp11f7T8YSxjIsqkOFUCTHQcbml4usk7QuMYxmfhmGP2ODuSepkUhC2T8SDgDu6MrqQHBfyvQVxNX97mca6yrZy1PnS1s1+pnIAMKvAIq+NURxl1WOoBuoCedqLMW1gB8/KPMGaBUC8uc0DyHxBwrXVH2i5Ay+5LAEmc4vMqdGlDTt2ki7ug6cClKnxgmPVy8qPY7vnXIZjvXGsatuXyfFjWfbGZXmG3sfzS9wX2UMlmwHsTh89w11kY4B216aFAMBuFkieIalhYew/kfkcnS2VaHKmwgfsACEzD6b9whNamzDtjeGKPMFEBRMRYBiDCRnvxx/hpj1cwgG4weE+ALket67y3OH/E7Jjd7GlKQafcKsfBz/2olKBaWweSbyEG3vX2akAAsDkg6E30N7GB1J2LuRMM+3ReoeGjmnj+gIaiHIA9GB6BvgLmebFZ8vtIr93qF9+YwIR0A6XBQAcQVcAXqVkkVUx10b8OF8qMXhXnZMYcss7O/0Bor4aA8AAeX5qw0Yqz87RqalJ1jewS9rMOpDXlnJ1ls6VpmlypkqtzU3MLilc76ICMuOpNDvLdUS/rejsqj0+M/LHeFK3tG3NTTxG4Ho8MX/WO1PO6/qMzbjE7avQSKnMIB9YkOoeN6/5GL+4IIGxoWxdjOdQR9PhNhM3ryX26E0SE/d8qcyALBjHS9raw5CK6pw7mvMOGnxhYZ+KNQLzKEBHzKNL2zuonT0HLf6DeRX9Cf1DfwKsxBwisqpxOsKGgdQHQPBIuSwulZskDnN/e3tq3EQ3yZktBd3H+2DU4pKKjTGe3do6PNCcKkOPcFFG2cqQKS4c6LKfLVv5FBcgMPfh4gRkgzkhnT5fVllrTS3dxRyGvsf8gXoKyJx8GsmzptYklH3x9etS5JjSABV94bWl7mD01f7yX3w4gIKmMWzXphi8Oq+k85dPkmHS/FmBA4G1T9WW8raxPcTRi7Qe1BUQWNd5swvye2A5cwoAJtNLeHgr6KzxcSWOsV8ijZ0Xt0hjHqfLlXby/9U9dbYJklAN2fKZ+Mf2RN6C7AoUo6ImDc+eQQz+UpDk6sBwrVcCxI9sd02bGODSbyJDR95w523ens8Af1kS/vxRJsyYDaxC8EQYMIBXb6Dnvex1oS/iMZrioBRZGWrM5QsYpPMGTjJ4NHl58eWBAtX/1zOn+RIn3Pvjefe119Ozl63wNip7aDh8gP7yyGP8/VOGltLbr7qG7VisD3j/A488xN+t7uxi8PiFa9bYE2z+Dp4a3vnQfbxugvmLyzkvXbuOL3rBBoVHIdjHCFuD9eZb584wAxj1wvdiH3bw+oc1BS6o4Yo669G54C+PHqbPHDzASRCq4Dd2XsMhIhbvSQrY/1VA7rYOWdvohteqyPTI2ZovvOkLZLEvvAKPXw52ycz6PVEzY+u52T2j4g0qyuPX9JRZ22jN61jGj2fLruCyIyWqWdPIoPNpG+2pAuIoYgpam+htr3qe+9NYG8bASS3FdYBizsyxoOwiJzbdPABgdzht24Vc2Ah08mCoUI1G/5n8ktoP5ACGSfso2Woxjh0o6QmtxuVz3krny7JmrDOd2X2OmFBihGUbPbbdavhmLWaJdHoYrfWKQWBngHqwKVX/sHnPqpbUI4C/+rcFp2MA2NfPGZDqbjtutRgIAQDWflbb3ZYtHZzcImQOkaYmOjM3ROdoKbtTqzK4CTaNM7rdio6DfAULmBE7W2aXxYgZ3NvTy26j4V4Z8XZbm1s4Hxzqw600DOfS1BSNjV2g6dIUuxhF/OCJiQmaQiyvOQGCGSiES10fg7jKDOCwWXBAgwNv1SBX1p6yqvB5xQE7AHcA6MBlNdw9M6sQXoVcnGF1uzxTlXiVEBkA4N5exA+WGML4197WyuAIgGpxS4s8DEvYAYGQcaksN+QBNgDIhWtfAMCtDgzm+MAAdTlmcDu1Im9qoWYGieFa2rCAEUfY9aOCT2YPKKNdpyfjjsmOb+hbDJopOKo6oUAPy0CmI3fjVljGsocMI8kCnKJqSZeqfkPLjD91gzvHLuYTwIgvLOkG1m62cDBv6xsDO8Gds6q8liFAojzSLukXAaUVEFPgh1Ml3B5Le9WVuFxaEPfOePhA3IlE85K4wK5E5x7ajjvNPwbotGxNm3C77XeMWpwyv0M50iZlBCrjLWvFCzFGwxToLl4ojVRl5GShs4gw90P8ZAuw84bZAKNWjqobFsyUjd4cAXvWPhHwTW7J64GCWxECU90BwJqnAoc8nuEJwF02ADCJ/ABY+nFjWPS2rrikgXQdXV0cv/bgwYPs6h6fSz2cDrk2Csvf6aQDDC14q+Mhnm+9TFxA2xggjOVkwXU7npCvZ0d7pyJhXCkL3eq372t1u+TmK8xN7Oa5CZdWZP4TXQxjmvXe63S48MAydDGxmR3M86PoP+cLcNkvgMazgFpVPM9LX+OnzPNu8nEgo7rOw7qQNQcIoyKp00l7wYDFnHkSAI7nktjW0O/jvtLxGn+vfWbnFDu24/LSOpJ2W65zuVzss4eAai8Fm+QTH/ko3XzTk+NsC/3tZrtsLCD33Em+KHIs5SuhiTOmp/ijQvmaRFnpax4o1Xm3tuAK1S554SZMuvJblpFXqLcKJlLboGYPuTVL17KCWddKltwz8KhbhFwvfxYxAIwYpy/fCAb649SiPDFmLfWXS1xqWOWVlzkoL13lMl0+ZxVX42J0kdrVnC/ryOLx0J4ibnUzqx1vtOsJJ08XM/Qgf4fqpZtf2nx13s+J9RrS+PfGfCn+co01aF75FS/5ik+ZywSu6x43KIdYfZkTQOJDBoDxxAxS/1Fg6yb2iYmLi5yB2Mt2b2jysIxa3fsEUDRZT08ZcZ59lJnq26QXSX15uMQYQEwlg0g5sqeXfQGOWoRVm2XB2aHFzGEXjilxjuXkKkeaCjqjxPyBGeqgopZzprBnloboGRnXVUWSAQLbPX2QnHzK7TIdj9dDOB5XvoNqJWkSWNa2hj1R/QnHn5X4zg+gtH1b2/fcF7+GVqyR8Bj81JwjcxKkVLt+PRcy8Budk+Jz0lr2eFEA+G+PHaXPHhGPQXg+devTOJSFnvbgQthv791N3zx7hr//oVWr6a07rmYvHgBmP/vYIfrjwwf5uxsHBun1m7fS9f0DKbHAS8z7dz/Ervvx4NLeM5ct53AH8DIEfeIxad5854P30d3D51gDViDswJZtfGkKbOLrBgboKUP57pxxSesj+/fSHScltvFty1fQr++8li+H4cGlPlwYgrcPeLjAJT08uIiFy0P1LmnazV0YV/PThkwAeBFUb8EgcE4dsj6usRWdn1CugLe0nUmzPL2zDt+bFdK+nD8l5V4YzF9r04KppX8L1gEU14AeZHWbHdOLoNZXgGYstAppHcrOsREtqFWnRZZ6rewyOrvpba98nqxVGUCaNS7k9+TKnXvcYdws60LI9pNb2/17GSMglWcEAFtTLj6AcdmLtBWgtLKvMeKSeSVrAfkgZl9yUQ+GVNYgZxPRCDA2GO1NXWY7mtuFeeqifaDGiTco9QWnk3rAm5j4ze2gMP9JisxFwxrdGZtJZw+LqCP3zz7PuEyunzPcrWFtGowkbMRGVqK2xbKOC4G/roLd62+kSt9GOnHiFE2Mj3ObmdEKEBUMCTBz3cUFAWfhcrnEQDHcIKsbXNSjo6ODujo7qbe7m2NKMnja3k4tzU2cbro0SeOj41QqTbsqNlFpeoouwm30hQs0Uyl7sLE6i1v9AGwdwxOH/ZCN+5tZw/73AAIwCxh1nJ1ldh/AnFIJILD8a54V0AP/APLgCS5S5dKBglUAcDs7O6mzvY1jIoMh3N0rMdP0PQVcPDPOxqecBRNYwCiue3MzywNgcFtrOwPDDAZzmlbnJjXpKhrglAJm4j4am61mloMFifhzMFGY1Zl0V6usXunyMIbt7xaciJmHTSbWrW5+k4Be9oyXBXQqUB+D0Fy+iSvM5UQufxX4UsAxrrNtnwfJPLDrQEfDuowBHAvQ2rw0TrUCO/zTHQJnAm3cN8FtlZ+GEocFIcZuFjCcBapnyVP10IKQTewqN2sG41nEzU1ujjOueLMAKmxwIEthxMv7Nh0+TxyIwK0i4uO4TUvcdo2bzH3ovoSOs0cAd7tBYnNXqTxTYVop/p5zrt61LngfYxNzDv5hXDEoCYAW4G8GCIzxrv9QZx2z+B2swPPnz9ORI0docnKS5wptm79Jrze99UAmAr1joDZzvXJujLP6Uj+z4HoMPto0itlb1+MCqCYvOOhiBJCXQXfPXA9gL2uL008FyOPxoWlsf9uybHuVkc0eFMxlCHXhbdtlddfXzU4pDii2AKuWpXnbuVC+E+3KGp9WJ+M5NK2v2a7Tka+dy7Qsb2OYeTarDzN1w0HtcXo5ZBCBsG40h7mD618Vq+ATH/0Y3fzk+QHAvt1y+yf/SRuiUq8ar6S+CrvPxFeh2LCJqJtvlCBOrzZh3erlR/zIeNWWUmTDk2xZbl0Wec8TmDK1pJgEgLNWjbqyqyMh2XPU7cn5FHNJ30kDwDvZnXlDT2KzYQbKYvd1Q5VaxMQ5Y9mXkNftl6D9kmUBusci6WMqbl4BFV/oOCgy2yR7d97Q7/yUJK9fM2RjdiJRWb4n0xfVbcr56lDGvr1oY+sWqR1USw7xd0Y28cqiKl20fj+Y6YI+pG2NRieYrPRz9KXPfTgBNmb1g4KIfKkae2zVTgYqlV1r2LbuIqM9H8O+XR9/TsUXGWXu8gQBPbPifbFc4rbnV+JuOpwZCWDpACl3lmQvfsv5kXFlzUcroS72CDCQFEKbuN5KoIgug+Nj9lSmdYxBdAVyXXGJYEJcmMxRChDrFM71TYz35N5Vl570viuchmq7kq63JVMReQCL46WMdcBerK95m1DPceXSu+9bs6/y/e7A+Oe+5LW0YrUBgNPKza/kz5N5o73uLLXgacKXkFOUyi6h67Wq5ezvOiLm7P73IbB7D/sQHl+87XnewwnKhfeaX73/Xg7tgOfl6zfSG7dsY4AUXih+b/8e+qdTJ/m756xYSa/dtIU2mtAKVjh3Dp+jTx3YT8emJuUCAYDg9nb6qXUb6cfXrU94VkG5/+Wh+9k1NUBaxBz+7zc8yWengHGe8McrFXrPww/Q/c6N9EvWrqNf3LrDhy14bGKCvnjyODONJ2aqNNTezp5KEIYB4Q1uHhyiNV0SvkT1W/fq9pzdTTUL0oE8yKBI/9UqONabeVUy0rN6JsmlHy3zakWhl4rVPW1whLlO7eUMQz6XRJZfatY3896TOwlwNdSuKiSVfABYx0W9bOJtW730/za+L6ZtDZ4G5YiuaFnm9fkO9Axjr+mtr3QM4JxBEIyDxgBgr4BRZX1+BcBfftW7WY5j90bytIAlvyYFJyIxLhAAToQJyXLFLBWO9EKknndj0AOabGgHZm2sLTw3+Gt6ClEkzwHUHAxuXUIuuhja7lBDO/GZTkauKbHLac1RdUnrnJXOLsBs+DpJMGBcCwBmcDE9FybkE7Gma55JNDXRjc9+EV33zBdSqTJDoxdH6cDBw7Rn36N09hxusTVTU2sbM7SmyxWamp4WFuQcGMEVvk0HoLUyU6HqTEU2JMw4FaO+pa2FOjo7aHBgkAYGB6i/v596urqZTTwxMUbDwyM0OTlBPd1d1NPTy3mcO3uWTpw4QdOTE+w2Wt33QkgcH9LF5JydE7YU2uddP2PDBQDYgUUK+lbKVQaDvZtoBwa3t7ZzHuA8z4LF5g7YrdujlhZhJwvACtZuCwNOq1at5PaoS1aARQooAdAF6xibNP5srplBX7SF60Bz1NXVze+3dwK86qDmJgF+CW6pW8AybOVbuuoSGuUzIMUTiLgr1UfATnUVLZ+G25TYjAggFAM7MWjCxqLGJHKZWyAV5fpYQip/synkceM8AcRgllQ7CZpYkFPBFAEBdW6Qja/EWU5uWON5wAJqCoJZ+XA/MzApcoOesE1h4qYm1gFnyQYACTKUOL9oJLtfj2Sk84bGjbV1YiaxY4xqPF0u27DHYwBW26Eui2NgiNthXGzr3xbYV7kDeAv1CW65/bzlgMP4XZQtLNHQDwEQlj5RoFTbbcFfrbvKualplmVfLpUYZJ2enmZ38VpPgME8T/T0UGdXF7W1trFLeXgXAMjLOuOY/HinpVXGBD5Xxq/VPaRRN894Xy97oAz8Y/ZvRwcz8L/yla/QxYsXOT3aUi5X/MIT9w2XbUDurL7x64g99JkNBzmq8zJeA4tXZWW/t2As/+4Y2XYMWfBX5ek3gC5/1RermxJZOfjfinUAIKsdJ7at2fk51+l6ZcDcdsPwtkwEObAXRrXWSS+X2M+snrKeezaDWz39+3KQZN05236IL7f48cEuqQPDPzl2w2UblaeONf3bHkLZPtH87XyVBwirbRa3my/8uAy4HxwAzGuS82iBPD/5sY8vGADm+hYBUVhpfa/45tW0N+JJO/pbetIAONFpQGbe0YeZm83UYpFfkdq3j+fbOrUkZSebuU+Zx36njjjl6wJgV9zfi1GVlKQK1KNQey5jopQL6O07HQM4pxILVY9Falut/pvPWUputTI2zqm0tWRSRNG0wkXnjiJjfZF0MTFfJdqZ3egi6iGsvPyUOnsUA5JjAEUXkaKKpvUo0lEuz3rKl6pCVluzdt5+ZZIcGqhSZmtdscX6xORgp/L51KPWmMmokz0rKNpriXTz6MJ5lXPZXyp6Iqzp7M90Ze/4LABgezPfu7STS+lu/+lNWecmWHQxAKVVMGsdoBv2jm4d1rOxGCD1e2MFQpPjVnfEascqsUDOiwzj150f2Ri2tqXiQc4A1O7gLrZ5YgBYzxw0L2/r2guxDgBmeyMCuUUOGft3PaSIAGB+3XshC0Odjy71GFEBQzsGjT0a2NNuukh6kvZi0b1IaJuSwMMEE8D3+pOOyDLp6Sxt7wsb+XkvjQDg6r/l3QAAIABJREFUvPFf84Jlvfnz0gzMIkCfjpt687U18+vlC9brJw/sp384cYyzXdvVTX9w69MSsd3ZbvvuLs+Q/U9btzMIjAchY97tQFr8DbfMr964mYHUrAdnnI+Oj9E/njhOu86d5XAzeAAmP3/lKvqlbVd51/0AnH97z25O39XSwvHj37L9qsIdcLFSoV/43l10lkO9EL1u0xb+p8+hiXH60L49HOMe9bIPZLijbwn90var6Kq+JVw/sIR3DZ9j5vO67m5mJMMttfZHvJQVrqioeK6VUq8P65VTew9W7+20bVB/1BbI8wmUJLu9WTaV+8x4/8s1rAraS4my44rM0xaZFwCcuS6YTtSm5/RrwW3HE0grFqOqCx1JRaxtrWeDZTWQPDXvZdjkAgAzlc5VSO1BI0fPsopmLDXYkjN0KCXPqBeiZXprl7ln4DiJyeGaEq9jHMvnotL4b8rtdM6Mm8gvIw3bac4tsbedFXDWA1kdiIm6aH2SSinlSfd4I5frK+4p89UnCSOrfJ0dye54ud05YHJCdwyYHK+wWn6in/IUzxuq+Vt1X09Xpof0orbadO5CaHQhJrjq5TrDDZCrfK7MXJk33/ZjdPNtL6QZvuAJF8StzDIuVap05twwHTh0iPbuP0jT02UG2kvTJSoDtJmcotEJMIaFPQf2JljDrU2IYSWSF3YWXDIDHCZqa2+n/iX9NDQ0SIP9A7RkyRIGdQACX7xwkcbHxhgI6O7uIrBOL1wYYVbe+MQ4VcoVKpdLzBRE/sJErtLsjDIHm2hmtiLAHgONc5x+erpEpWlxBa1xgxUYbufYu3hvlgFgAbl0ZZCNHEAeBpuhkwy6wH0SygAo0kyDQ4M0wIBVL3V2dnD9Ad7in8bAhItncVc761i+Tc5lrfQbwK5uuJ3u6qHOzi52C80gBmIRN4NhKTOKjAm4lG5xwLhjufHgk7gzWbHwmDvtb6UGRlsSBHIbNLcp1E2fBdNs+tlZxHJ2c4p1AY333RzmXeSY77OAMqhqDGQqsAI2J8emFuSI+92CYTG4I3OHsCDj30PZOseEdDzzuHf4d3WTa+KCJgA91sNwi5jry7GanXstEx9Y30MsVfk9MNZjANiCPxaIs79bsMnW1YJ0fhk1+qyHZoGFmzYKYsAQeWLcsEtk5yZYx5K+rYCwMlEFNK6whwBmgDpXRW1trdTW3krdHR3sHUAYvJ3scl1dLvP85jwN6Izf2trGccYxnjg+d3MLM3wZ9G1r5bGEeisbGJ/jdwC8AwMDDB7DRb26qQ9lyYUMMH6npkt06vQpuuOOO+jQoUPsDlp3OQnT2QCVCnzHIGDmuPLzsTCmFaBUPY1ZvDomrK7bsaM2u/YPg4EOxPT65pjAOg7y8hIAOLlxsmWJe2hjvxjPC/oap49ctkFuemFEdaW5JcRHwysMcicoAcmDIltnbQfLxilzDBajz9ildAagzhdY3BhPyNJ4U8gaZ3Ha1Ngyt/yzxmB6lIX5JZlXNtCuALA/AGwW/bEAMPJplAHsztOyqpc4DK15UGBPb+rZHJklhQ+lnBoMPldW0i5t7L5pbHtntS3bHG5k81KroWE28b81sHmpI8L0196WrF3/xQaB03uRK58F7PXPSRHxZd/83Ts5xiyeN23dTv/RHSR6QS9ULS5R38dtSQFmiwGCxm3PaksR+dTYQyUUuoasUu31E2s0JBaj3SbL9HWOsNsuOlazroTk7RpjaKieeBNyyZjsvA2bW9n6Kfyr9XTZVbaYhLJWJ9OaqKyaa1RW2xJ1ye+peL0o2qc109lOi2WWcc6xoDrUKmtRGvNEyyRbSb/w5x8S68PulxTgxBf2PMsTEsKJFfaOHJKEAWB32dkAwQoietsiBkkRUsrEGo6or1w3C/byGZ4DXS3gy/anu0QS2zHimjrJVI5dXtt3GDDWi9Ao39bPg79ySZvrYMLNiatrw+x15bqGyA93sq9usXnf5M4UE3sJtzXhtrlQXXoeItWTucLXXW1Si0S5vOUrF9bK1VDcYUs2yhQ2sLMPRVfvErqOBN1LWR9g1tZTEP4Vv/iu1OCpPZ83MBdf4mGZGEX15v0CdUkcu9bIb2KmQt84e5ZBYLhDfurSZfTe625MxKHfNzZKb77nbi51SVsbvWPntfSUpeJ6+UKlQj/33V3efTTcPyMGcGs0WFAFnAsCMMW4PD41Sd85d5a+evoUHWZyyhyt7uqin928lZ63YhXnDYD4kwf307HJSY4N/JqNm+kn1m2o0frkGndiaoped9e3OX17czPHC37p2vX+fdTjEwf20aHxcdrU08tlAND+3vlhOo5weohp3NVFn7zlqdTd0sJA8gceeZgeuHCB83vrjp3sDlsmOqKDE+OECysAvwESw9V0K5+3FXuy9kkLWquiYjO2lrUr1oAeNpC0mDCusFTp9tUyngsYCSaJ/poJ9BfIaj6iKgwCZ9hTmeWZdFmS8W2cT2V/YN9ZrFETr2NFNpJ1hJpXtQx9zNpZ2Nz5+7e+8vniD9Y8urD7j/zXIZ0YXxlXtmowY32FGCBIH2jFyij8s/iuht0yuo1SYoZWw1AZtSbu8DwB4ITQHBDsc80AgEP6+ksMUgjglaxvQrbKNsxYvBOXOY2rnJBfUs66cCUOgHMWJKlbfhv8ZlTB8DomgGU8xjerFOQXczq5dQ7bj1CfxC3RWmPGA8A/TLfe/qPMPOUJnVHyZqrONgljkZqpVAH7t0TDw8N0+vRZGj53ni6OjdOZc+fo6PHjfBg/MTXFAFpHq7hiBejoGaeuLzVeryivADYAZeBeeUnvEuru7mTGK1iB09NTvH1gALY6S5MTEzQxPsagLlxFT01NMkhTLiGOsMRArVZnPECIg34w+ZAXACu4gmYwqlL17qAZTGLmrriE5vrCnaYBD6QtEmtD2ZAWwMHnyBdMRcRCBpiLfwCd8BNt1I2NWlYBIGJfzRJ/mZnNzeJyuquLujq7qKu7m5nCLc5VtYBG0qlcV1wCcbEhtc5ghMWPlsebOXeZQrrA3VY2oEgMEoUNse7MJHcLpGSNBa2PAiIA5uEKnKdGw7q14Fn8u9YxkR7XExyQaoEZ3x6w+BgECqiS5pvHzE3IyzByLShn00jeEWplEsSglX6VBKvkcoQ+LC+NtWT6hvXftCUGiGNZals13xiMlE10UkNkYyvtkborIxOXKwIzEmx4BuSbmjiGt1zIkPdQT1zmgP5C9/FPXTPjJ5i2HBObY8cGF8XKulQwFd8jH7yv+eJ39Cny0Hy1PFwiAZjMZXV0UFu7xB3XSx6YA8Aw1nkAPzEX4DP9iXnk7PAIs39Pnz7NgDDmA2X12wuS8dyQYMjbAyTzu+oDA9sylfj1IwYXs0Ba2+eJy5quG22fqzzl0oiLe+7mX9vH8r194lAO4TurQ1oXnktjJoO59GDbbNtrx7SdR2y+FsCOKikHNJn0H6m/5iP8/mQb7NyYdUHEelXw80lOG+N6Zf2t7Yjnqby8OcBDzq5aL/bI5bMAAGO94oO2uVn65Mc+QTc/+eYiVXPSEcszz5IpxATOMHbrW3euitE+wFmt+eyuHHuqhimWkoU9oAi/O11RGz1lg2e1yOpX4RbriJW51v+nUJfNL9E8AWAtLGVO1Gl2riQWGXibnzBqv+X1zyUD2+SfT56kslsbbxgYpO19S+JpMzvTvIOIxdpDFxRAzTHlxm6j2lv4hLBgHRtOlmXjhhGVzC6lr2a+W7Rzh2Qhjcgzs38WcazEOt2IrFOHYEVOTvIKKDgPFR6hkQ74PXfRBmbO8ZHNcKnmZ8tetGU4gdfSH1/DRuaRjEOwomL6wUoXhBaL7x//9PcSTZUDZ3Ox3jnIYXPQsFDVPNRYuVgqrDtoBVFln2bOacQIlFnLA48uznB8CY5ZtYYUYVxCI092v8yX/gMImqdDngXsQE+ugrVx9bzN2ScMSquwzCVPPQPjS4gMRLtNhr0U7djQUoRY7XqClQBr47A00T6KhaRurV0vJWw+n7Gb213j2e7W+4Ravs6tRkAsE+xJUe6seDnTx4PunlQRGa3+VnXabE3u7SRHsfnmaPnqjfS8l71WmpY5yOJyNGUjA//yjd5MMOgyFF+enU24YYbMv372DP3W7ge59A3dPfT2q66m61yM36OTE/Szd+/i7wB4AmR98Zp1qZoi3/sujNAtg0s9qQIXAb906gR97rHDzAQGaPrqTVvoVRskLMjfHT9KnztymHBxEO6Z37bjanrGsuU1pJCcj+4ZGaF3PPB9Tr+is5N+7apr6KbBocT7kzMz1I2QWXNzNAlPijMztGv4LH3s0X38WV9rG73v+hvpuv5+AqMYcvj++fOcxy9vv4oBYLQb8YT/28MP0r3nR/i9NV1d9LqNWzjGsbKEK7OzzKLG3hOf4V/q1CD64FLsabLMtMRnbqhkmdy17IIrcyTNd9DktzR/1XNlFWEAxxPV4yA83+f1DOwG69Zg8vl20BX+XhELejEllbW+LUBEeVVLbWL0uljtspre+qrnC+3UPfxbViEujdogVjfViJRVXiwrbbazLz2op+NLbtEZcFYr4MrmHwz8yCM/1ayKGuXrH1KxneaYXPxWjdOz5CRbZ9QxCVHgb1kEhJFoF4RwuJnn+FnqHwa6tiswgNVNoqa0aiRNSa4GXq318NADytmGVy1gNyhDfVYvpy3CxGVRSTsTbrld3zqb28k2yEdlFCTp9MtcNPDisDrsFVpyuPnZP0q33PZCamoWRp031JuajSHMnFvXpFaaqszS+NQ0HT99lr72zW8w+Lt//wHqaO+g/iUDjuEm+U3D1etMxYGoAtTqw+5YqwJSQO8B4nTC3WtnJ3X3dFNPbx9/BvEwA3AGMX2nGQhml9NowmyVxsbHaOTcMI2NXqRKZVqYwbOzzECUGMD4N80bmXKpzMBwpVxmQAn/kgDwDDM5mdXYLHFPZ+G+17GBAQxBqQHWyvABgKufNTELGkCCgmAAswYHB2loaIg6OgFwC0NNxjkAoSq7l0Jd8QnAYAGfWqmZY5a2M3O6p6eblvT1U1u7AMoAysM8IG5leTPmJoVwESCwmhkoMvEjFQSZrWobAwiomxcPcCm4YyADAQhwTyapuXbjY0GQkCoZv9i6a+Xq29vRBpC1M55FMeP0fHtYdt5epxl8c668FdAK7wkzkMGzDHBa+zmWiQVOVadjsMeCWVp+mKUTSwwDo1qWysG67c6TqwWBZerVja/oQ6pO5mZ3eBfIpOqK6JJ1vc0s3qY5BoDXr1vH4Cjar2MIrFrU1bJQUa4ygHlsd3Zy+u7OLlrSt4S6ujrZNXqnYwQrqAvdhhcAqAFYw+yi2bl4RvsU1B0fH2ewlhm8U1OEv0vlEpXKZf8Zxj7AYLyjMcHVHbzqgcQNh8eAstcDjWPM7OKMhV/ngxhgz9LdxGfOBXQWKGh1SPP148fHGAsXD3S+tmNMDz2wmrj79GJPRCC/DDFZA6Qs+TsB3GLMuBhZcX2ZuRtWeH+wwet+aswGYFbnTZQmbAl1X+/qYpj1ysjXFqvb5/RYc1aNY1bzWDbmitZHAWDVUZ4Pzbxgwf0gl+RcFc9PdrzmzQFhvKeZv7bvrG2TGNPG+wx/DgawHvbx2iQXOBoBgGWZqO1u1C0lyQNC2xhpfPyJzGGZn9b/UA/IclNmgcA5hWV9bO3RdFnmADU2nhIVytwI1G+cT2FmlMXcU2XVoCDwkgX2p6qWdcISlZnb74sIajUg6IaSZrE5C+mxTbTA/tR9ZEMVL5A4+9KMjNRCbbRlNPxCgQoWTZIj35qHXF6oUVvrtaOBvpSk9efTrGYWGFZFpZNKp/WadwZ+Uasz0GvJysl5HpoWFRq1poH+SWRUw5tYIss6+c+r3/IYvq6C9VQy1R1FZGAPSRasCE/0DKKZ0MnvH/7sf/mGqZ56soD7BkktOCgjXv6j5yYMJLo81fuNc0gjc60DgbmfDQCMWin7lMvwB1fOloJnMb747cBe54Ka7Ue3tlqAOWb22l4L8XDdDsGcyfg2O9vfA8A+jq+cTYodqnF/AztZ5cNNYFa0CCgBEBoQ1p/ZGXCZ942Ry2hlGHO5ngWccySrZ2co2gPdIlA+IwkHjG7WlvMC7d+whxKpWfA+caZrj4SNDlhZ677Jd6mTIwDg57/stTXA36yJVyteZNBf3nH6eAHAea0EcFmardJwqcRuojtc+LS7h8/ROx+8j19b3dlFb9qyjW5fsTKVDVjEv/nAfRxf91nLV9CWnl529Yz4vl8+dYKOTk6ym2WAyz+8ag2//wcHH6UvnDhOYzMVBnDff/2TaHNPb52OkL7EuPnHk8fpw/v28t9w5/xWuHNeIhcOkQrg77lSmQHc5R0dNIVzi7k52j82Su99+AH+e2lHB7udftay5Zznbzzwfbr/wgX+/VUbNzFYjffhpvpt37/Hu8lGGXCH/UvbdnB5AH/vOHWC/vyxwwwOw630z2zawq6t7RNv//L0QNM9XnoSr6tX3gha6Hi1LUq21ltNZk1JlJYiA9SQzuM4BUXTdr7AGujcBpIutIOu8PfrSaJoxz9OxmZe9aPq5A2BuHNqAsCJsqIZUI4i48e5ULQAsGfMsokhU7wD73AQqPUWQzEYOvyNuT6XO+wTjGNN5Yy3gEcvCgCsdVXwl0txdVYDWVvJkrFAsZGWj9vh0iSlaEBg9wWXyyfbyVuZwnBLakQwlJVRnDEeM9xvZ47aGumShm64kZh/MCbfZB5W8s1QaYnKVtOJES5gvjy6y86+BWonTwty33L7i9kFNJ+YNzkXlD5L9wtfURVgE/WZbWqjcnMzXRifoH/++jfp3MWL9MC999P6devppS96CYOze/fspROnTtMYQJlKmd0WA9gU8LXCoKoyDSXuq7D22FUyPEo7hmtHexuDn/39S6i/v49dLSMOLwDciyPDNDx8lkFXfA4GcbkyRcePn6ATx47RhfOjVC4jbnGVXUHjkBzMYo4/WhIAuL29zbMFFYgEU3WmOoNovHzYjkeZdQwAI94uYvZ6ALjif4dLajwKhmkagF8AgVevXs1uaZtamj1QbV3JiktUyGKGKgCfmpuopamF3d9CdmA5Dg0tpT4Gg9sYKGbX3Q641N+1fjwSohu+rDh80xWAp8Cy4qZXGMJcBweOWP234JDKg9vqGLeqV8jLpg3gtICKsiEM49OCnFpfC5zatFo36Kq+Z4FVD5y528cK8Pi+cpcDLFgZWJyhTvxZhgysLiRcOetFoIgFaYEcAZggZzC5FVgSWXF9Eq6wJQ27DXes2wQ4p6M+KlfaO0OzPEc18ybF6gDLVW9m6w139w50h93nOv2V8iXWtpQNd+5l2rFtO49BjAWMIYC/3V3dzOTv6e2lro4OGhgaokHnfhk629PdTe1t7W6ZC3FwURZAXqge8sM/XBoBqHvu3Dk6f+E8X/gYGxun0dGLdOHCBQFqwfItI/a4XNhAX5UrZT7Ohut5zCVWHxXgj/VZQWq4vcfveE91m98BwGZeUllkAcDxmFFdTACic857h9MTq+d8OOFcjtsxyO+7CdwyV1Et9Vyg+XD/gxUKINYvCaJHSZY3RBZWHXQv+t8Cz5AxLqTY9SI5l8gcwq6V3XhuitoXr58KNNuxq2mEHY7LO44mrXOXu5CjPWH7QMZ12JTqeI9BYE7nY55Ju1WWOv7sBZF0vYMW2H6286C+EwPgYaxLHravdGxKmjAv6piXihoNZMYHcexfqbf8hB58+hOfoltuviWueubfegxa5FC+JhM437CRthaqTUiU2qzmvV/EVrOFRxsE/2d8ImHzzQEKwrvG7kzVs1bLkxcjGxRRY8l1DqjZG6E+udvAhE1t2pbTzMyPr3AQ2EMDbj8xL3C0sd5JpFbdLzImF1BM6lXf3OibvM8Xs+zFysvPGzbDaHN8KeVqYaVLWU6j8soH/jNyyh38dUqtd+ZT8BJKNpyTXXbGFr+YaBLzYfKVInnaMVFPXLWWxhpLU/121Cu4fg6XMUW6srWqH5zzNmo5aJPqCycLhPjHP/s9d6xmXAmHK5LhPMvG943mGmX+qvtisQPlop2ehwkAacrwwKqkw/5LWbqavaZvQfgn9sLkLns7ESVbnMw7q6N5J2fcVMvWTm1TB3ia8C3+DEr3i+6nZ/46YNvnadprXUHbjZQHqw0grsCrAueJYwveG8mhF599xWtVyj5xlAUGdgMAXTM+sr9MmZKogOzOfuFtk1bOJdUyEvsjc/YSMH3RhWtvuY2uu/W2HKusnu7X1/HLOMC5qMcL2JtPO8dnZqhUrTKYu62vjwHi+PmX06foo4/updFKhVm1yzo62J30yekpZvhCR9d1ddM7r72etvf28esf3r+HvnTyBIE9jHf++KnP4HfqP3P8zmcOHaDPHz3CyeHa+u07djKgC53aPTpK3z53lhAHGCxm1AEgM0BsaMPu0YsM5sIF9HuuvYG29Qrw/Dt7H+E6QaOetmwZve+6GxkY/+xjj9GfP3aIXV8DHIc84Cb7vdfewO8dm5qkj+zfS/ecH2GG9dOWLqNf23kNdTIpJjwW/rA6gPYARG5raaZWkjnLz9CPk/ouaM2t34lXQAoVbCaaUGCM6nsZHZSdZe02O7vQYg8Wy6onsMR79RJHa3HR5I+TKhat3mVMt1iSqKFDi92aqMq1tT9ZeL0Vtumtr3qBs4jkRX7BL/Y5M2BkmFgF5t/tuUnsMtl9L8aN+jZOTLXBfnLxdD2DB++4uil4HDMzEuCqVoULy96uJgRUkCXMDGBtlwKXppNEBpKzZwpHplxwoW0WDFdflUuy86Rlrik+N8sx1ht8vgtyDvbsQXeerspBue3I0K1qg3J9LFMlmTzSRPkySyEZbBUiozCAE0ygDCA7Zv96Sbsi1Xg2izFiAN96+wv5EB3AkbKjLCjJ9bP9CEZuE9HIZIm+8LVddHZ0iu7btYt2bF5Pr3nlK2jdquXUisNsmqPR8Uk6fOQ4PXr0GB09dpzGx8ZprjpH5ZkqlStVdi8NZm9L8xzNVmf4dLtaBQCLuLxg34Fd62LuNrdQR1cPM2Hh+nUArqN7Olmbxscn2H3rRHma3Ur34+bcXBOdOH6MDh04SKfPnGQw+PzIOSpNT1G1UuZDdACzYN8C+GE2MBhoAIABbjW3OpaUxP1F/dgNdLVKre1t3DkAPysVAckgMwGInYtmJ3YYcD293RzrlHV/bo4ZwkuXLmUwGOUqUKizTXVGwKcq/leaoSqAuGZxF60MZvRZX18f9XSDKd1JzS2tHBO1uRVxmJupuUVcRiOWMMczd2MSbG/VOQVM7BhhMAJtw0bTAQwB1JDPq9UQF9TWXdNBLgpmaZstcBJARRcHFGCGizWa2ERZN/zYHCMGsIuha4EV/d0CZBbM4jp64DO4xuU00mE+Vi3XzbkA5nzBX68K2OlBveos2cuQAL2FTS7gVQwu4T1xQQ258U7WsWjddtaBcdp2jlvOfr8s41PcoScAc/c9Hyygpsz0DKzFGByXKdjNOeZaJo89c9FB38ti9MLl8pbNG+j6666lzZs2MwC8du1a6mhvpwoucFRn+dKHxtQGoIu6iWv3ab6AMTIywnPB8PkRBnXB1FWX7QLwSh9h/kMsHryPSxloG2SAdqIVHig1BxZyniETlv60oKHVL6sj6jnA97EyRLn/xR22fWLAMA1MCqisusDp2dU+brhI/aycudzZJAis/aXplFGdclfM+YVJGvoTH0bovBSD4VLvcChkx6aO7fhSiL/k4Vx6cxx4J+8scNf2Q5acavUPylZX6DEAHvcl14HVW92YJy+0qO7bfrfzk/avTWf7PH5Pv8vKLw2cWzfrSTvCtoNl7u05dVkSvML4742O4/1Pf6K4C2h/ay6h0bX/SIAJanTVfCXftqn1mthRBTYkWWzgOu3xuUb5++ZYkDKyExNnjLacRLp6W4vLyP7VRd7VtRYwFYP8KenX6o6MJmdKwX14JQFksbokAbMruaYNDNyiYyIjXa4211PzrDILDOnFaFU26Hnp+/IJDwJfqv6pCQDXhqhrqVmt+djrkVmn6qlsbn4us3jJqyeuvPLyjlPC2rQYo+BKyiMpqdpLSb1eqtcuZ/ebZDbHPBkjBjC2mvHZjrfv2EOU7Cc41m9sP9hG6Z7S7kNsfeIzN2/HaQzaAALzNV7H+gWI0mpZt/byr88/2do8afI1bAWotXx4JnPupZnDwXsXNsbE/5s7+wos4QAWqw0tspHKeBFp/v4AQs+u1HOZM1TcJWMFkmUfJ3n5vvEHqW7DkqJ6hLM0rbNcftV83OXj2LZzQL2PR6w2k7dZpI5hy2z0TN817rJVHXiP6tBfmelkHXrOS15DK9ZsbPiCZHTaWG8wLOr3LEPILcP2L2KuL2plLnFm+0ZH6S+PPkZ3j5xjZq0+6DuwYHEZ483bdtBzVqxk18jo4786+hizgPHAPfSL166ja5cMMAgMJnA+GDzHrpw/uGc3xxnGA1fNiNmLfABYf/CRhxmMBbCKz8D8RZmoB/RKwzFt6e2l373xyRwfGKDuF0+eoI8+uo/17Jol/fS7N91MRyYmGBgGmLyxu4cB8G+cPU1PX7acfuOqaxjw/dezp/k91Gt9dzf99PpN9MMaPzjn/HxqpsqxksEcPjk1RV0trdzmTT09dPPgkAfaUZdaa0ChreUl7v8nXvZWolmzfrQu1jNeYgHkZ5ktqsS8GSUxZderRqJYqzj1zIR6GdfRwSde/y9GjQsIbTGKWUgesZrX0KW8eaae6vBK7wHggFk2DAD7RYMNPoPeOUAtgKDB2kDlFLyUtml1dUTluE/m7KUMsZHSMYFtbpK15OltqnRpUrFFAIC90BMAcLorvHNrny5oi02tbUwuJQKaiAzxyO8SH8UZLzWUrx4AzAZp5DLNyi5xu0Xd8XolyG5Hog+iuikALOy0uGwJUa3GuPZTpC2JHH1aA6rdetuP0S2icP9NAAAgAElEQVQMAAtgoICgBe/SawG4WE00PDlN//C1O+ncWJm+942v0c7NG+hnXv0K2rBmOTXPVYS92NpOM3MtNNfaRqVSmUbPn6cjR47T6bPDNDlVptHJCRoZGaby9DiNT0zQVKlC5QqYZ8I+a20hauHQvFUGOGeRF4weGEJtrbwhWtLbQ739A9Tb10sdiBfa3EzTU1M0MTbOfd/W0kKVmRKNj4/SP/7939LIuTMMOjdV5zhOL7NtHQA8g3JgYDkAUNwJz7LbIWGmOcMLrEXeMElcT6TBexpnNtal/oF+6h+AOxe55cvukWarnL67u4dBa9QFgDQAtbbWdu96Wt6Ba2gwpIWhKP/A/KrS9FSJQUXECgb42wJmc1sHdXZ3cWziltY2VhSwgpkt2QzGZYhvxABxNMwl1mtyu6GMc52XeJw55rGd6wQ0lQGn41TBwMC2TWqVAq0KpAhLGLi1xvaUjYdz1ORBtRg4skBTKEFcPAlTWcB61XOeJRglF/YjM/r4M4w6YUajTF5M9JY0ImMDBHc6ov2BPK0bYegQdFjfm52psJ61d7RznNvmZjDQ28XdN1P5UK9mBpLlFjR0yrEC3fiP3W0rQOxljs5xN8S1bTHolTkFmri8Vm5ePq6vFYhrbW2mZUNDtGHDBlq/fp3MHa7Xwc4fHRuj0tQ0x+qGa2Z2w1ypiKutapXKcOGOw40W2Tzx5wB91X0wj6sqOyZQVnIMqqNuFsy07VQgPtbLoF9pkDgGObXtYBTrEzNzrSyz2LuqZ/oTAK8y7WPZKgBs87T6nfc7y4GZym5MO0DX5m91wcrAlqWgcVyOponBVui2LSM2H21/xQBnpg6aDzW9/WnHdhYQa7+v+kOopLeBuO12/rJzUxq8zb5UkJRfsiyZUwN7nldwE1++lgySALBcplL39JyvMyet/n/6E5+kW24uFgO4nvxrfd/oNqGIwZ2QY1C4+tV0BliRMrje/jAynbW1UbNs4pqHXHVZbkFqUo/6TVtwCt0ycEb1JJRkJWdWr1ado+xzSzNf1Aakk62vV/sFy8plkDwmaRw0zAMfi/TAYrVhvvlER0ReZ4r0ZUNl2tPxrBcXaWxc7oPErL5vXIMakmRDiQuxgecr+xoDNHwVJ6rhCaHofNKQBPITz2dOrieqTJEskvvpRWr2ZcwmPbvYwvN1pJEq5qyxiXXQLL1mgrjjsx9yMXTVpXIoV/eFws7FXsUBtVHVEvqQYSzEZ5f+dad8fL7kPUgRgzqw+QD8trQ0y08Xh9Pc3fUhatLTqgtcnHOE5+MBS8H+/EdtHwViUU8J1GLcITs0UB3wiWkVXCm7LKWJmQCwgKloX+IA0nlckleCxDQWrz0dFbfN1l12WosEBHZts+cVNQBgq6k8f2ecqSZsSXX/7ID/RNfLwUFggrtd8nMdANyIdj/eaf1wiRTtBw38VTmjmXAhfWB8jIHNkXKZ3TsD2HzuipW0rbfPe1gDIPvAhfP0/t0P0UX2REbU29pGg+3t1NfaSi/fsJGeuWxFThfOMdP47ffdQ4cnJjgN0r9h81bO/8snT9DHD+xnMBbumxGn9wUrV9Hyjk4aKZfoTw4fokdGL/J8cW1/P33whps4Her09TOn6bf3PEIzc7P05MEhBq3vv3CePn3wURpsa6cXrFpF50tldj/9rGUr6E1btnL5f3r4EP3LmVP8+4+sWkMvX7+RgeA8KAAXwL906iR94sB+rgfYv/YBaP6iNWvpNRs3U3dLa2LqA1CN9K3NzQxu6977ctn8j/e4Wpzy6xnVVquL3a+eb71qwEVmUZUFJc/uSvW9flDU6KqX7jJtwecrw8fvvQKCezwqN49qNXBckWpRMQA4uslnlTZh7Gk6d6rH6Yzdov5FxPByb/KPAPZ6/kfO6LIMXwGCs6fPMI6CK+kkW1ZkwcaeiqUIAOxYyQpUuktv/uZdnJeA3+kNoedYmTKzpjaRVXg/Nq5tnGP2JmyA7uyNWf2tOrfJ9rmziKzB7DWpHrPa3DbNqo8a0AwC5wDAiZuYkTyCHINuswwU/HUCu/X2H6Nbn/NjnEgB4GwQzY4RMNhaaHh8iv7vV79JIxMV2vXVf6art2yk17/6lbR53UpqbQJwhjybqMpsVAA6M9TK7McWmm1qoelSlUYnJmj4wgiVpyfo5OmzdPTEKTpy/DSNXBijsYlxZoV2dsBgmGNWMDW3U3Nrm7g9BhPUufSdBSjcNEe93V3U29VNvT291NvTw7FEYUTNERiazfTpT36cTh4/QgDj5mYAvnZRtTrLgBQDb87lKbuinptjgG6mXGZWIzZfs3MA9arU3CqgndwYbWawqrW5hYGu2KUx/h5cOkhLBpYIcAmwjOUv4CDYtLrxQx0Q8xT/urp6qK+3j7q6O1j4wv6rJGIco+6cB+Idl8sMXDNoNsM8Wa5Lb28fdXZ1MSgMsBFgp8TUQRzXFqkv3zIOrqRFnUJsYY0Hq0AWx4C1F0bsWDSuhcMUIqw21THNPw3qiIvo8LBjZPmTZS1uqm2+CsplgXsMurh4RKizMjn9RtuB6QDGBcx3rrBdHaR/JKa0usmeKZc801cBf6RTt9L4qbFxxW+VyPLUiWMMhiJeLYB+gP4dHV2sY/i7pVni6KKebndMTXAZzXKTWcICU9w/zkW5Bdhi2aqsrHxs38olhwBeyRgQEBwP18fpn7KgRcfFhbjEghKdAqALIHt2riq3U/mmqqRTUJZbAmC/itjfGFPK9ndGoZtX+eKFA+bxirJO7TyVBYp6sNXEorWfWaDYyjMGd1leLMwA/uk8adm/Vof1c6uf+r2Mfb5e4GOqxxcY5Pvw1Kp3OCxSVkIyhrRtp61PooAEW110LAZ67Zi1IKnIRmJra5rE98Ydelym3+Rp3PmcU4QYCFY9tDqd1U65vpFuSzxvxLLOWvuy6qB5W1ll6ZV8r7GOLSAcSySMbZalmQKdwwA5LHOPxnrXcYEx+smPfZxufvKT0xk/AT/xh3BFDf86bODEgV2OPKyN2vDhQ10WsG+RlJ7TrtiOnXfXuQa4VaNgNgGQyRV73heRwGrKL2N3n94JJIVU3zov2MRLlCzq3TqlPI6tydukepW0+8/k7eDsfdM8BOrW94bfLDoXNJzxwl9I9H9czyvG9XkhCLjm/JQrqQzlyJ97jLTq9WmNeSVbjfJ207X7WNaHxvUg65XG5j5T5jzKb7zGj+cb2bNkY2tUvfoHIWYMw9yXv/S5D/N3dj/AKuHsUlxIh+chG9c31r9U9zWCjEWuoGXfJACpuH1u5kvHAIJZXp41HNwb+/Ljy2gmZq4VAFumTvHlvE4OJfOWCG6vm8vY3PJ1cFOGYUbHskiAterUxrnC5svhIn2XUTLsjvnGnInKntUysW1/yJmc2wOwvATC1vp7UNcJxO/R3BmFuvFOpk9eDvD7w9idttvhKXgs+3cHVrtr8S//hXfmXslrRG/rjYa4v/Xvhu3buCAj7EbUvJH6Xilp0VSrZxpWK67f+XKZ7jh5nP7iyGGadKxh6PbW3j56x85raWOPeAAMT+jpM9PT9Pq7dzHDF8/Pb91OP7l+A//+mYMHmI2MOiCPd19zPbNqtQvecu/3aO/YKH9/69BS+sANT/JFfPXMKfrUgUfZZfQtQ0P0/BWraNfwOfrG2TMcJxjA7hdOnqCvnDpBNw0O0X/asp0B788dOcxuoMEGftc119Etg0upHWc7Oc/dw8P0vt0PerY03gOzGGDw2dI0fw4Q+EdXr6HXbdzC8ZTxoL1/dPgAfevsWbp6ST+9bO06GmzvYBAdADbAYbi6XtbewaD2vz95I7royI7Wx0ZtjuyNWqJbZO4t1lNZdlfYh2fkoV4si2VfM1WjTV+EIp8gWVyBkllAleyrRdSS59UEAziv2/RALnHYkrGRYEMnVEOYbOHh15Wl6j6WgREMo2DcWXM5YTZxwdbwYRstPTRNwUlxhL/AlpNBHBvE8fQTBqte55BahLgh8obWmmP22jZGMwUzgAtcIbHtZFFFfYTvIXMGutzv/DOJG/u3arXT1zcGgN0X2qLsPnKgFwshtN3XH7cgs+c57/5ZAeDYNLdtAQijuWs7jeDDdwCAvf7N0a23v4huuf1FLEFl98HdsYKhWaoP/a02zdGFyQp9/sv/SqOlGfrWP32Zrtq0gd7wulfT9o3riGbBSgXjqY2aWlporlphV86IBwHtqgLoaAYQLJzvuaZZKs3M0unh8/TI/sfozrvvoUNHjlB/Tzd1tgE8KhOzuprbqFIVdjCzdpEHROtYrnNg9oKZy0OqidpaW6m1pZk6Ottp5cpl9Ld//Xk6fvQxqlamQStmF8qIHQp2Ipi3CmQoAMygYQV1l43WLGKOtoh7ZYCpYOQ2NyPNDLvAhSvbmD0GVu6yFcto6dIhB/hWaWYGoLKAe6IawhRjAJcBOAUOW3jTB7Bw2bJl7EZagR+NVwqgTuIna+zdOSpNVzhrAHVgpV4cG+cYrP0DA9xmAMLNTa2iUgwEO5epTk8lLrMwUvXhzSfHiUX9wvUNC0xo3WwMS5WpBX0UgGTglMF8eSStjGjZWMgshnIBfsv9BQErs0A456fLy0jrbpl3vNlzuxaOl+viIc9VqgzuAwTGhQW0l2WIOCkdney+uK9PYquANQ3daG1r43qwnoAR7Nx5cxretKu8mujQgf00PDzs47bCDThcmaON0CEw3BVMBfDJ8Z0NMBvkE9j6AsSmAcWscWv1zH7vAT439cLFuQezHAir8UlbMN6YjQ+dAaiPCQyAVYhZ3N4Ot+olz9yVFQHjXiYeZlmD+QsA2G3+/Vqlt7Ud8Mufm8MOZMAMepfOt59J3KiDgJGW6a1ttUxt1R/9zno8SICyyvhvQbuFeW+/1z7R+lgZq45rmgAOayzsMPbtJQY48+bLX1GcYFuWBYZ1ntf1JwYlY1DTArpahq2/fV/LlJ8y9rT9wrIVANiOZ1tP+77K2tYnBlfjslWeCv7zxRMDOlt5W3kpAIzvLSit6eM6Zo4H96GtYzyP2L9t+0Lfiz5mtcv2g60X/24MGp4P9fKgWyc0BrC2D5dIPvHRj9GTb7opb+g/4T4XdSto+ce2lWltnE+tHK09m7SOM2x2LaMu+CvjxpcbG/8Fm9hwB84DeNI5umaVsr40worlVrfeYgwXPTOom93lTiDiqCUU3lImqtWwjC5Fo1IblwACZBaX10+XqzGXapwskmz9CK+hCo+/lhcEgRuRtet/teGiXW48E2fPg7X6oIZ+Nap66ZEoBTvTpmFNyDp3qJtJrYWl7stP9ATJ2VJE0Wgv1pNBKKNozl/5i99PzeIKispeIfwTMM/oTa3qGPvF73H8L1bvjCYZQBH7JHb7rACwv8AfWKVahM0/IdccAFj13rdHz4XY+5WCnaay7oTRm1pcTwFr5Z5jcm6xYyPN1g2M4qACOjsGD2J5omU4VcvPmKukjiGitHSuni2YCSsa/Ay/WWaxyUfz1DoFu9KdDSVcQMtM45dY79mK2PXzc1/y2kzNT81DUVXraX5BVZSyiw6OrEyT6rqQav1AvQuxAAjeO3aRzpZKNF6psBvkH1q1hsHU9COC3DM6Sv/53u/y7/1tbfQbV1/LYC6eTx3YT39z7CiDqQBV33vdDbQGhI7mZrrvwnl6x/3fZ7AUwPTty1fQb15znS/m7pFh+vSBR9nd83X9A+wGetfwWTo6OUlv2X4VPW/lKs7/q6dPc5zj919/I/3hwQN018g5BmdvGhiid15zLQ20tedO04gp/D9276ZvnjvD5W7o7qEXrl7Dbq/Bmv72uTOEeiA/fPfGzVvpGcuWc1qwmn97726ObwyA+IWr19JEdYa+OzzM7GawrVd1dtI1/f3MRLas6x8oxVlwYwrtanNvuaXezp1TF1jR2ADLwsJyipiHSZpb2UbyWmCLn2CvX2GSWYTqaBZFljuf9m2vfoH3QpJ40dpDEUCasZ8ObpZrHGTxe0UAYLl2lzCX8YmUaySVWNkDvze178hhTegyJTEos7esPI5t50TAroLAXvsZPE0vgDELWJi79btK7LKQLlEVM+SCm2QX32SeALDkn1+vhJkcySw+kPc5ufrbMKdadQYblf3ryI9x6fo331J0dGDVh5TOevDb8L3n5hj8veV5L6bZGbD0Quza6izA1bbAvjQyZQCYmuhCqUx/9YV/pvHyLH3jy3fQjk3r6A2vfTXt3LqR5qolam9DvMtmqiBuaRNcOQMocg1DzGEwZ3mjIX1eIaKTZ8/TvsPH6Tt33UMHDhyg2575dPrJH38RDZ85RcMjI/TQnv105NgJmpic5HcAbk5NTdNkGeAnUVtbK4O+YB8CkGPZw9Xy7AytWLGUvvPNb9Kxo0dopjxNs+UKLenv5bilpXKJmZgMTjkX0HgXQDgYwArygTUMdyr4HIDx1PQ0tcLdSrlCXZ2dDACLqgh7lkHB9nZatWoFrVixzANecwAeZ+ACeoZdY+MnqsrAKdiOHmySOL5oJ/4BAIGr6MGhIRro7+dxD7ALYCVA25myMFgBmIAdzDGJ3bhDPlOT0+xqG8BlX/8SGhpaSm3tndTS1sp54DoCxinfE2ClF/q86LBuqDQObfjMgsAKfljAVwHhGNTiNLLTZranjutmF2hGwT5xrw0gHmB32QPAMbgC1igD644xqsxdOwYFeJH4z21wmQ3GbnML/w0d4O4TDE6AS45HO0ctrS0MBssdTcSChhtjAR3RjtbWNvdZE7W3dziX3VXWSejFmVMnaXT0gjtMkMsHykAH2MtzIY9lPwMTeNYeKHIM5RhI57aZWMFZYFOWFRIDmZqvZbEGgEtkJhcAxE06WMkArlXfmPnc3OL11FG+ZRzAlbZ1MxYxxmPmLK9oDqiP6+Pjz7pGqXwC815cq6seKgAYA5V5QKcvm/XAeOEwa3gMKtq2yYGRjBEFlhW01LxjvVU5CxAMcyCwrq1HgViPPfvW1dPmm7WOWqDb1kXbo3WXKcxZFgaAt0AvHDJAKeK2x6Cor5M9+KoBilr580hzlwEsEKt9buujsuD39UKLYSHH8rCxwZBfLJuwFgfrwtbBjqkYzA31C+Bv3Hf6vtZLdZbnSustwcV3tvWXj2SexwOPEWAA5wPAwQy+UmNVxnNUOGDLmr0yPjOHdem8wk6z3p7C20417FBrXxUwV7MBhswNQ8G2FklW1y11ViYZjKLsjjGfpv2a1rfgo0znAVYXEcHlSJOG1Iq3vnjK2i2Jz1UW0u6EW828jK6A/lrMNi9EXrzecAbRaVZWpqbDi4LBsX4VfS/7UoJUys+BWUKsN0HmtMvqcs0s5pN/TT0MX8ZZ16pT6rsF1KuRQ6aF6toT5/20QLPPaerNgnmnO3mSyO/IvDlDAWA7NjwAzOGo5NI5f88AYb7OJWoVAcC83TX32gLIbM7xfKgjnJmI9zT+CQ9L7rBIAFfZK/g2ZR36uMrkBI7jb72bZLfnQvt0H+5MqgBkJuLgOgA4jn2b0V28B4jkFuwsveZtvI4ZMkvWOFU+LcsBeybfzrBvt8d11pZMa1uyBPZBpoGM7alfyswJ4V2Y8OLlEPQjcfHZnTusWLOJnvvi1/jjxJQZmDGJ1RshReaErCPoIrZrZt6ujguYMotU+QmbhnVBdTLnDF1XYqT96pnT9IFHHuaPwO59246ddG3/AP/9f44eYZAWDzwoPmPZMtra20unpqfZnfOJqSn+rre1ld60ZRu7WtYH373rwfvpyOQEu3Be393z/7P3HnB2XcX9+Lz+3naVXbVdSatqVXdsC9sYMGBDCL0Y24ApIYGEkl9+v4TwT0LIP5XeQuLwoyVgbNNsY2N6scFFtmzLVu99pZVW2/e1ffv7fGfOnHvuffeVXa2NKBfk3b3llDlz5syZ75kZeux0H+ct/swFF9O8TIa+tG8v3XpwP+/3P3/RpfSORx+i7DgiuEU4DzHA3GpXfz5Pf7rpEerJjjEo/crOLs4ZjPbgQhtv3rubdg4NcvvftHgJvbZrIcszhL7+iyc2MUCNCyD0UKFAqViMcuMlAriMC+Ui9PW7lq2gVoDRv79CKDA9s9GnG1oengaChzTPt1T4QBSvvsn2SoupJjMnW+Y09P43pIizjDJVmlOvzl1J5wsbEFvme69/vhcMpawRckNBN/49UBqrUFxz+RYk+C7/HQIAMyOb0J8KDmg1vpDPAQ0CXrbl4ZUDDbTtKp8mmocXTxiLqDAI1QxlrJdZD2azNw4BgNGqsvN+PkXLG2a/kld9G+xffNUjVPLmhgGulUBnURyFdr7wzw45yygY0Kpcwy8brIV5mGkqBdWoBQAHFXMxhEujpEyHWua+9FGmA2NGRLT+2dfQmsteQMVcgdKZNOcnBaDJzTOdt23WPkPZjUbo9GiWbrv7hzRaJPrxXXfQysVddNMbb6C1K5cQlfIGRERBcaFdBPk/i8YLG1wmeWbFEF+iiViMjp44Tdv2HqL7H3yYdu/cSVc/90p67cv/gFIxAQrxTr4wTidO9VHP8R7qOdZDp/sHaWBkjI6f7KOeEycpn8vzhgkeuQxqInxvqUCdnfPpl7/4Be3auYOoVKDxXIGampvZ6zOXzzJQp0AADOsAT2FYB7iLvwHYAWQYGR1hD0aAwAjnm0qI5y8AxFJBQkSjvwDHOOdrMknz53XQ3DntFmQQsAJhhYtMVQUqARir9zHID69eAUERAhehqgXoBgiKkNroZ0tLMzU2ZqghnaZUIsH1oW0A6wp434wbvkN5zHexGA0PjzCQHk8lORRxOpUieG+mwAeJJCtoOjdNFlwBgd3w5cxTwmDgE9fzV8EZBcJ8AIYePnF+hgGS7EFbBIgK72wBzIeHBhlkVPBDAViuB17fMYDZMcmlnEgwLdRz0IKcE0XjwepNZLd+fIML9EomExxeZ3RklNra2iiXy3L+XsyX48dPUNuMNurv76dUMsU8lM3mqLmpiQYG+mnWzNnMLwJaY+wADMbo+PEeplUm02Bo55cEQUBUASX+aXJPK80VAHaBN5U5bp9cQK+ivDNAWDCUr9al5cETGKHLfWWauLSu17OAw8Lj4NVioejLla39cvurgCF+cth1Y3hxAV3tnwVAfXxUnvdV51gQqGNJaUKWu3Ja5L3nme/SE880lLhbvwu+qhxRernj4PY5bJxFNhspHtI2tyzrOWw8la2Idg1PZl66z8r66oC87tgHx8VZ9syBBfX8FikTBuTrfckcbw6RBADgIGjstlXBdLTZ5QV9Jyg3dOx0bIN91fvuT8hYzMuwd10eDz6v1F9j5rPkqkRvl57u7yxR+fydLMQajl3nAKJXoG6lB2Q+cgD/xoaALrOCqXfMJDckVYwtrJOWSnwqXQ0LDfE4tcYTvvDaZWOiylZQz1e9qtIgOvddPTJks1BHCVN7RcRi+e7EX5r3POjFWJH6wQdOFd6+wNTivOvb8AcYvn5ga2q0eLq+qtinChVWId2UmziZTW49lVT1ZjUs9Zs6XvX0fyrv1KSZXbC80uujYdgRg3oggcqc6StxkiLWR5uweV8+7f3kPJP6ggMTAGVs0c6EKLfAuPSX333yeSqD//tvalCg0qDXw8d2hKrUEaJATGJMKgHAGnFIAWABXsvnY1WWNrq1uy6qeq4hpT113ey0TTQmTgnEHsBeGGiPV80+x/C6n8/9E1P0yfBW6l3Jbyyhp11Hk6D9xy3F26uFE9vaHtRjN5AbtGw6czohEwOpSgRCC5yjAPXY5cLUvmatEtwXHrYQGhjLha8ZDCc7AHBoz5zDdXqQVFjDTaMhvbdkN0a3tRdeSWsuvrI6wdynk9Azq7H8tALAldlpErPu9686qw+HO85if5LLsYcvQFBwEEBcAMAPnTrJnr7C5cQg7iykiovGaO/IMLWnUpzj94p2L9cwnFXe8vCDXAZCKKPcfcMjDCLDkxjl/fh4D314+1YGbF/TtYi+uG8Pz8Huxkb65/Xn00zjFFFptB4/fZr+9qknOOz1nHSa3rVsJV02a7Z9fbhY5PDQm0738T0A1O9cuoLbfyKXpbdufJABZ1yo96r2ObSwoYFypRIhhPXxbJafoX0fWrue1rXOqItx8D1A6YECHDWI8wzPTKbYwxpe2ZVCeddV+Fn50pkrVr4SnD+mfFBE6RTStLDWntkqHj4oYRrGmVPqrGSAaWjUWUiZCk2q1tJ6tcogwbTMyPuuf771efNvDswr1uAsRaj53t2ACGjrP3sXbJjYZxS887rklucHk8s9gJ3jeQw8eaCNLhXSRl/djAUG2hZQNDxv3HBSa3kWTHBmrypcFsBGXbZtYdl/jepWpuzYIQmc8vPCxfgHUQowOrGYnE24WngVAkc0UZAtRuq2v0wAuYe6Q4yLZfY1c8QzXJBJq/iZAfwrMaqcKDT5fwPKFr5xBbK2H/c8GMmjm6WPAwAbtqN1l11Lyy6+ikaGRml0ZFhCJc9up1wxT5lkmj0UYYCOcqhXKObm1GM0SgPZMfr6nfdSdjxCP7rrO7R8YSe95U030uoVSykWKfICi41TJBKnkjGuQ6WBD6UYzjWnA7z1OKMoHek9TU/tPkC/fGgj7dm5g553xQa67lUvp8ZEjEFbisY5FAry3AqGHqVsrkhDo1k6eOwE3fn9H7Gn8GB/P4NHmXSGT9Bms2O0YvlS+tX999FTm59g3+NiNk8NjQ0M7gHUA1iobu3iQSvAYyFf4DylyCkMEDabyzKgCBA4N5alZCLBgCTAYoQPFq9bhBAWz08AhfD+XTBvLiVYmZrgUNLiWSpAsOulqJ7LqLNQBPhMhLC8xcI4g9+FgoQtLhYKlM2OSmgjhPCORimdShBCCyNktHiYNlIylTZCijmH8wVz0GCzGQNgPZrNcXm4CoVxDsscT8Q5D3EqnbbesAD+EL0bJQFEFpBCwlQzdxuwSUNIc2hjk1+XaWZ+F/4TL+ng78qv6vmIUMEoHxth9BX0RZBY5S0AACAASURBVF4kBghNSFgGHTl0FdhUwlnjXdAEv7uhY5XmKIf/FQBQTlAikaSBwQGaNWsWHT9+nDoXLKBsLs/gLTyms2NZau+YQ8NDQ7RgwQLav38/dXZ2cTvAXwsWdNL+/fv4+6GhYW5zIp6kkyd7qaW1hU4cP0apVJJBX4SCzuXGKB5HfmcBUhU4FR1fPbHMqXNV/GWi2C2t+EybjabZ5rpgWhBYc0FKl/a8oRbrRlkEBhfkwjcMyHF+X096IeO0XOawjYamZqBPTqpzW/QUvQNsBoHTINhqDS5SiAnHrn0WXuQcPfrcTYXgLQTCH3oE37TV+86ElsaxFHPqCZ+63qcuEGj12kCeWxegtCH1Q0Bct89MNR8gCjp5wLTSXOeJW7f1erWeBWp08K/ZwbaHAZ0o1/Wi1b95uTJAvLaT2+SEiNfygvzl3pf5qafmvVVbAfFK9A3S2qWXXbsdJUDaFn4IIEh393vIVLcurUflkPwtvOxd3hxwgWg35YdLs0p8UyYDeSrKXAQ7ymEh8WpnGWraqvSt7QHstvks+91VggKqZl3eiL7hqA6pjBQK9Jld22lz/2n+6uq58+kVnV2VT5U7Cp7bzMlsiN09QcUgMk/XvivEeFipKm8lsaI8lFHq2nhZuvm9IkO0UqnjLPAoneqsqNinqRZ4ln0XOgd/g8fr6SKv1Ujqmct2XtZnqvBHbTATpkpHPO3IBULcDyqEpJ8McUJki13f/FVNptTJvVsefMADcys9C6zePvk8udqn9W2Xberjimmt/jegsDAKhU22cOtLtQ5+/9bPCOhneEbtV4wF8gFy8QBW3S+Y07ZmPF3eo3uXtrocAPaMPaLrARAV/ZujfDkH/WW7pvsuu4iWBSKwukoFABhfirrphTLmYAZO6Giz7eIOuBTXNlTmXbEx8uFNAzBbGREA0nnv7oS7hkXB7gnCjrE5ntKsBwdZITD/1UvXJz1D1jENL10z/YiNECbcwtXbMNpOmHDTLnk+Qc/9wxuoff6icHastXaEyLR6Jq62rezdGuVV/K6eSn/n3gG1piK5qw86QNrDI6O08fQp2jU8RL3ZLB9gvXDGLM7r+7MTJ+juY0eoM9NAf7dmnS/XMEIsf2THNrqvV8IzQ37MSCTppu4ldM28+QwAP3Cyl/5+y5PUHE/QgoYMh6NGyOeXzJ9PN3UvrTmKtx06QF/et5cBW4Rofv+qNRzq2b3e8chD7OWLnsKT94Nr1vNj5C7W0Nfw8kUe4vetOIdmJVMsLx493Ucf3LKZw0cjb/Dbu5fRSxwP56A8UuqfyufowVMn+R/qQFhuAM4AyUGnda1tdMms2bS4sSn0eCwf4J/MJq8mlSq9MN27h1oCpL6GBud9Gc5RXzFedApnoKrtP+3aUGf5v3+tEsWmIoese+D0kXU62bsGa1erql7JbMtQD2BrFCmbEY7hz3Po9CsBMHb6hEgF4xQDiz61yvFSNU84RKqMi2uokd+d/LumPinN30bfqHLoxvJxdsFFv/wrV/HU0xRhMvVy6aVKNIACBn8ZcLYtDtNFyhJTmMyR4rVqvhBh5NGszHBl35V2yfsK/pr8xo4ia4EQl2Su0mYBZf+Ol2llvrEUUEDLnjj0ummZ0PWgrDDVbPhno1C6YxWsU7yEDCjnZ1i/QuIMqJaxZsO1dO4Vf8BAGAODJpwwXj1xopd6T5yg5pYmWtq9hHvU0NDAHsLYDA3lcvTVb99NE/Ekfe9b36BlXQvopjfdSOeuOUc8gKNR9saE0ynhNBs6MV5gECgeNyFO2agt4TfhG3zk5ABt3rmPfvXwo7Rz21YGgG949SuoORknGs/xuAP8lfXE5MqdiNJ4JE4DowX60u3fooGBYRodHabW5maaN28eHT58iPbv20OrVq2kRx5+mB7Z+CBFsSEp5CmdzvC+jz15Uymkw7XhheG9ywBwocCbQPQdfQCoi1yvaHNubIxDTisAjOd4H2PCHsLGM3jWzJnUvXixGW0Jh8vdYPBXDPvsKTkBsDLCIC/CVhcn4AEs2FaxWKJctsi5aPEc7UC7EVaFgQn2CIOHJTZSoLeEqm5paaOZM2dS+5wOBofVc1aBJQCcmvsWdSEfMja4qGdkZJRDVCNEdGOmgXPh4hQFgGA+xIB+cu5aAK0CinMoYPagFS9o0FDvKQCs4G/YT50SbkhWBnsRRjwmoZqRT5oBe5yETCQkHHixwO3KZbNMlyxC45RK3A/9p33XMcJP1AMPOoD73d2Lmdbz5s2lJUuW0pYtW+ic1auop6fH5vztO3WK0qkMDfQPMM8A/BWRFOV5hPahPrknzIr7gKUQxhpAk/TbC/esQE7Qw5HzHjt5hJllGHgV6YpcoJ7wFYBT++jWr+CUC1K5YBjyQZcmJHy4C4opj7j3FLDjkwBW8Hu5TiMGaHXr0ra4wKMLjLn91zpd8FVBaH3m/u2CjEIfpa+R/+aggdbntsHSO+rllXbrdXnQBShdOrs0Uq9MBepcMNsHnrIxyb8A278nALKbFVzXcwcgVrpqX/k7nAsIvKPP3SUmSP/guLo8EfSuDrYXCgkfPQmE9mZjj8kL7PKzCy67tHTLdfsWxrPalzC6uuWMG8OYypvgvHJ5weUXty9al37r0sajqTcH3D6ZwHqyTtUYFzufHHnhpteAUQxrnXqdo0wO1m/ysUP+Qa5/6uOfoPPOPdcd7rP/97B9SkAvlT+D+md4uFWXn92DkUqIoWKB/uGpzbTx1Em+9bLOLrqxewnNTJpDUh6DeelbglSsYDQL25+U66YVhmR69u2TH+8A/R2N2WfUrFVw2QZLjaPWIlqjhN9gQFFMvfX5ctai49n6PDgHf7t7e2ajUPehlUnxvBtWlLWp0EZWyvBbKZFT0KxRd8/9W2HfZz5R9nTLtUkCwMGVpKy/k2lvmHCvYz2rRONg1eEjXPcITcuLZ1+6iOBKU2nAlHr1Dej3v/5pq4+7X+Jrzf8LEFjntoCZAr7qHrZqTSEAMO/g7AHSwHAZAEIAUey3veharl1OAFjNbesvI7Q9VUBgGwqaHWDFG1jtSqLHyuxRu55PLatUrpkjHFZZQyQb4DfYd/TLhrzmg49GajkhplXslY2utq3KIGj/PF0y6C0s9FOZWLbfUfL6ZJ/8UbaXM3pPWXNKE/Scl15Ps4MAcJkCFVB53aGtAwQOnSUVaFMN56rCLjXlC7w6tw8N0qxkkpLRGM3gn5ViHtYs7ix+oZLkriWbtEvVZZQ+ZUcVOIJMTHC+XDjY4NmuoSEGSvOlcbpu4WL29NULIZa/cfggfe3Afnvvwhkz6U+Xr+SQ0Lh+cryHPrFzB4PKsCUKuDyTrl/UTevbJAx1teuWA/vpKwf2sYctwNV/v/BZ3D63d6/51X00UEBUyAhdOlO8j9Gfn/eeoH/a9hS/Ojedodd2LaKXOgAv+vXZ3Ts4ZzF45x/XnUfntfk9gIPUQztuPXSAvt9zlE5ks0yjeCRivadRF8BkhKJ+6fxO6wkMT+Xdw0P8DaRAHIBxMsUgMbyPnz5AOGzyBykexiNnoGzUGlQjCLVWxQvq+UyFaH0rr79E9VGbyrd1ty2AoU3mu7P33XpkTT18ZgZ+ujoa0iz3VsAnsXqtTzdTmNqZSsgB7GuNagV6MwCmGQzOnHbDSwr+hnkAh1pdjG4j1fIy6Wo5JoSu+6UMpwC52lgPcFbFRBrsq9Fpu5ThTXO8Zx/b0Snfbmp5FowMyiK3TY73bzU9URrq76G3xzL9cY2kKmnK2MYNkO09RA5agEjuiCgNVdF1uuwpuvyS1y7bZ5euqhRWC0FoHNi0n9U2eEEAuOx0oxlUGS8DJoljsXcpeOzwrB0388vqy66lNRteLDynnp0mBy4MywAZBwZOU2szQt+O0cGDBymdTFJzays1tbXR1++8h2LpBrrz1ltoRfciuulNN9AF69dSPFpiL1cASwAGkfM2EpFcwAyYOKABe/gBNIjG6djpQXpixz564JHH6Kknn6TnP/syeuPrXkWtyUQAAEbnUCZmSoxKE1E6MThCt979QwGbSxOUjEVp+YrltOXJzbTpsUdp/do19OQTj9MvfvZTZG6liWJBAM1olEZHx9iT1wWANayzeIqWxJsYoG8uR9E4wmQLSMoAMIDeFLw54UErAHA0jnDAWUpnMjSnYw51L+km8WYFSFeicQDLFnQzwBXAPQYvwKVFyhXyVCgKsAeeyI7lOWwz+geQc3h4mPOu8maNQSP4viFDM3ooIBMADACyAIFb2tpodvtsBrOZb/AcYbltDhvJKwlAW/ohyXCzzAf9nEM4EotQij2DESZannOYZfNPpnGEEnGEYE6JtzQAYg6bnbSArYJrHmBs5pmZaxwKygHA0EYcHIAXLcYAfe/o6KB9+/ZxXuRjx47x4YThoWEGRPAOvJgRehn91XbwwQSEgImhrBS3nUHWcZQveZDFyxhjLN7DCl7hXaUp6IS/NSdtEvmi4f1t+o/fUY8Hhskzbzp6HtC8gQyekDaAMernwzOhwtM9AS4lw7td24CfCjAFAaygt6f7roLOWo4L6PmAUN8q6YWqdQE6HyjjyG+lWxBkhmhiL2P1OnVoVglQ1Fe0r0Kz8pDBYaBrEBS1ZZGEJdL2BwHgIFjqAt6u17R6kLr1uLQP1m8BQQbY2Vef28F9nxCPdrd8bofJ0x0ERl26uL/XA3oG63D5Q373Gz+4/yYnsLY3CCJrGfrTbYfSOozPldZBIDfI5y6Aq+2vxAfB+YADJHxQwxwY0O/dqAVufTrb/PwhcyAI0oeNgzsvgsC3CwCzCDQ3OIS2kQMqPzmXeSJBn/zYx592APiRvpP0aF8fJSIRekXXIjbqTPmqpgDVoex7r2giPD/M4TOUMsMRDRsA+GEDAL+8c6EBgGXtNq/Z3/16s9wO6uBlH+nXITpxWQFhlU6ZoFP80GfQ9JcREO/1VRAAtuoCxCYFhtXXjGfiLaGP3UU8E1X+vo6znAJ1hYK2c66aEAx21GeOK6NCaL016qkEGFeUaUEBWMmYVof8npZhrHIYJ4yyPjOO84K1M9Tb7nqGrd6yQtadEDJPC7kmU0iZ3J4Sz06mxqm8W8vwWd8g3HvLpw2465flvKN2vFfVi9R67nLqEGcfV6ELTDpzUFNtOVq2AqtWFcCDCbHHKPCrYaDZ4hfK2OH9DL1bwQhnqrWgNOPbvnfFQ5jfCwmDLZHI/BNS55X7vubXlbnoec7iU81zLJ7PJoOuAaTtnHB0BfZMdgin87u839JwAYHlP2rHq3qYxinItftJld5A2DHUW6YO4SZ9V+j3qre/32lzFYapwtqVxM+UANsqgPKUyjMk3jowQO95bCO1JZPsGQpw8twAeDeVGX92fePbhdim1bM8PBP9gJzaOjjAHsAnsjl6qO8kvWHRYnpd1yL2iMX1w+PH6Cv79tEx48gAYPktS5bSi+fOp2bjZFGtrQCXv7BvD78Cz90vXXIZh6XGhWiN8Fp+z2OP8O8AXuF9/LL5XSxXbzm4n760fy+/C6/cNy5e4gN4ARD/9/69dGB0hIHar176bK7DvYLT5MmB0/SpnTs47zGedaTStKSpifeqvbkc5yLG9aG159Kallb+/eDoKN1z7AjnKz4yNkpjJiQ1wPRFDY10ZXsHPb9jLs1MpQL7vwkqlCYYYGa7wZQG1e1BpU3jlAqe9EdlIsfc8GRljSLN+/WtupNu3rR/YPW+aS/5mS6wFsXDelpxFZm+xtdqVrWanoapEGxORRPNe66/2glw6RwL47XcH/A5CNZKJTCGajbdsjNn/m5br1GveeJb411sLDShjPWuqqr1AMBuhT6vHwM1aV0ekG1i7FYYIHnf8xbzw9xOuz1fNQ4ZGVQotBz5wqvTU5yUJp4aFdSAK4lPl4Lol4aAtqPBlYSfAnRpzIf5HOGOlrhKuI+JOEyyXBXFuuMlHEZe0AiKqqVXeHQboZgBVKV//pzCoqibGgK7Bm0zAOB1V7xEct866DcAFDfkJABB9vwdLzJwidC4xcgE3XrX96hlVjvdccvXaO7smfTGG95AF194HiVjEWpIZ5gIYrQGGIwwQOOi9Js5xOF6uZ0lBoCPnOqnx7ftoQcfe4I2P/EEPXfDpfSW615LzYk4RYHQwVMPXeKwmOPGGA4AmKh3YIy+etf3aSIaZxA1k0zS2rWr6fHHN9EjGzfS+nPX0vYtW+jHP7xXAOBCkcFZeK+OjIwYUFCANhj/ASByDmB4R4+X2OuTQwGbENDoHEDYRDxGBYSATibFEzUP72cTIjqfp2QqQ11di+iaa19MiUSMPUcRajifzzEth4cH2euWAQcdNPboQzhp5I4VwKcwXqR8vsAeuWjT2OgYDQ0OUioubQQwIOCDbtDkxDLuJZMpmj1rFtMtl89bj2aEiW7JiGczvGAl166G7ZVwy8iDq7yAZwCGR8bGaCw7Jt6z+CYiYCnoFYsnBAw2XsHwEI4nE0w7AMr4B+BU8hSL4qRevGg8h5Y24Wo4D7ECHhwLVfqnAN/g4BCtWrWK8/QeOnSY2tvb6XRfH3sCI3w2hyoGlD5eYO9qeNQy2MIhs2MG8JE8swCs+Rs5BcB9w1Ucl7y1/J3Ju2n/NgAhg8FmjoV5P8o20IQgDngFWtDOEQbCgwpAyin08IsZxgcOu8dfrBHHemSZTTdvvFV+Iyy439PYBTtdD2QXmBUhJ8KJ+6AbST7D4JUvYyhzXOrUOe8BtD7A2DlRLeWaVSIA6LqemdIUj0ZB0NnKc/NO8LkPcDYexKUJD7BXPnXb6dYZBBtdIFKBOhcgDoKPLtiqv0dwsAVWmIiGzAcdor4w2sbOYFJNOJtR088wwDt8zfF4yAUjtY8K1CrNdeh9uoR6DmicD17HTGhuZ0F1x9RVCFwa++opmxeet3kYIGw0CQkLbuRIcPx4bjubNqwBCM8POYJrcGiI+k+flsgGhrFN9mLfPXfF1SVW8nxLbmT30r/DeCgMAPZoizlgtErIR92UGdnIUTni8acdAMbJ8w89+QQ9dKqXc0/923kXUac5RV5BOFW+Xc9Ouc7Ng7xmjI9aY8CopUUNF8QD+EwAYP+gVum5E07SNHHSZJrUB2eym63kSedjYPNHjbErN4M4Rt4KHZK5Uw9TTIoiT+vLyndSyVSNP09rE39f+DRSwD/eXsHOztTerAmsGlafHq6pEc65Rl0V21pJ/taapvXIbS2jnndrjaGVXZUL9VXjNymY2SuVTArwqEaHYB119DP4Si0y1yLLmTx3dRfPFuOX/+Htm0qr6yBO+LGrsi6WtbUGEbTme2/5lMVnLRPYtCpmm6NAMO9DJKSxTdMRcKpw1BCfoOA9OjOaZx9COWFUY3uOCQMNXRAgsKQ0C+lUFVC3nEiV6S3mB8kDzDzgeN/6vJ8VTHVXbWcPGGZY9c9BI03NTVcnVq9nBtbRHuwlQ8JFu7Y71h1M1B/ZkoZHiJHdcv0TXd/11JMwe6FaMQNhvh0ZIDYuader3vZ+kTX2PyHjWU0+VgJsw7tclxgI5ym/DbOugsxL4Gnklv3X7Vv4TndjE711yTK61MkNO5nynpl3Jys93FaVawdTkYTPRD8BxLr5b3cMDtK/bN/CXra4uhoa6W/WrKUljU01m4NeP9p3iv5p2xaCtzFA1hsXddMfzu9kG/axsTH6zpFD9O0jh7gshIZ+17IVdMGMmexp/KldO+gHPcf42XPaO+jGRUt8Iay/c+QwIcR0by7L9rXbN1zJ3rjBy5UtAJW/emAfh41GP/9s+Uq6Zu58/r0vn2NA+vDoKL2qcyEXMzpepI9s30ab+vsIIbNxoQ7QCUAwxrE9laYXzp1Hr+zsoqa42AhQ58GREbrj6CHuFwBs0Az3UQ5yIjfH4+wNXd172G19mOSsOQzT8kI9uk/NbdoZyKBp6cTvdCG19KgzMRBMjbAuTz3d8jBEra8qJ9yHbtt4FXjPGwIAsJ3y5Ulk8bGdGKrQGA9gm49XcyAGmxQCBoZm8TWn4dwJKEqFKh+CBpaxgL3hdDHEy1Zv+QhhQLowwcB9Doyom/cO3fQ/FjBcmhPwwRXswLS/vA9uOfpe+dLr3bFlmb4rqA0AEv/8A29K9/+wo+05R3utCOu7dEuUQ0uXgFy3JdQDAFfI/xtkWjl9KvQT71rnDee0pndoQd7Vpq3ZcA2tv/wlNh+s9X6aKDFAhr8BbingJqOH3L7jNFbI0de+811qaGmjO75+C81saaTXv+51dMnFF1A+O0pjwyPU1NhEba0ziEpFamhMs/erAHACCrEiwp5tJRqPRKinb4Ae276HNj7+JD32+CZ6zqXPore+4XXUkkwaz0bJ70gxtKMk+VB5bkXp1FCB/vuO71F+giifHaPW5ha68PxzadOmR2jjww/RmrWraO+unfT9e++heISomM1RBgbsaMQCwHGTW1a9YAFoAvBE+Cd4C6fTDQx8xpCTeLzEAHAyEaNCLscAqngI5xnExNgA2AUAvKCrm172ildRU2MDDQ0P09joKOVzCFU8ykAfgEWArUNDQzQ4MMD5eDGfALjzhgw5i4tFBp/Hsln+PZ/N0WD/AGXSaSrmizQxriGgTXB2s4EFSAIvsdmzZ7M3IeoDuA2gmsfWgPTwmkV/ASgACGlqarTer/yeARxQNx8Oxgm/ooSixoYRYcE5TCk8a9MNXCeAXeTWhTd0LAYPa+QyAm3wt/AXb271dwAuBmxlT10nlAyDNryLUu9QyduL8VHP3KDnnQJXRQPsKkAeBLl01ijoglzOAK7FgxEcJ3UqEO6+r3UgL6cLnOJ3bZsLEPpklwU1QxZvA0TifbfecGDJ8/r1GW8qhA5mBdYV7Bw6XIBw7U9YH4PP9P0gqGX7GACIXSDL9Tp36Rbsn7Y1CKAF+6l1BoFgBVvxU0F9tz4t3+0/3zMewME+B8fPpaVblx8cVYOH99Mt1wWAvX7o4QcP8JRlxjukIkYazJlKR7D846x1skwJjLW2PUgbt7+u53Kl93TNYK9k87ECtTESz+ywf+74uXwVceSEygv8xHip3FC64CffNwshftd/+o2d4+Ywhxi8cEgE4fZFhkGm4VBQUC4obwnAK2EzPH7z5+sOfls25wJz0J1DolOqUiKaE/edYzvIhfch9yBnIbc/9uGP0LnrJbfS03Ehb+4ndmylfcPDvCH+27XraW5Gwohhk4vT3cELRgGcqMbPBpymbmziU+XVNgMIHXdodIRPaxdK2EQnaElTM3sS1Lrg4QtDxmAhTw2xOLWn09SRTtsNeBAAfs3CRXTdoiUcNm3f8BC3E/Wgvlrh6mAcgIHjFIwT0SjNz2RodiotvOd0kA0ChSKhXzh13xiPcag1GBjQz+PZLC3INNACROWo1cHg8+AHzjISXFFqll3phSoFySe1Sq4CAJ+Fnr+1NpLlpj4ZlOkB8ybLAJWMtP7NR60RmnytvxtfeFSsZVxRHvDTpfJ+3Jx3rjl3wugc0qp6mhc616pA1ZXKrMZM9bRjulmnHuau0Rd3TxwabWu623yWl+fTrcMkfIi9xOuSUrPegfFRvwJlqix0zhdhw1zzywmi793yqcDE9cIqKxiqAB5wRqQYsWlajE6uBQTMPlYw2Ha4IY0dW4xnuzF2JKRyMmXrQX8UhvLVxuXr2zSAwKxpOtHA+G97+NiEf7bPjTewpdyEbu9CQeoyNcIc7pW9gMM9JhQ0bEVsK8T+W/eR5jU9MOZzWGHiOHsLZ0SFXnKDq9KOOvS39813JuA398nv8OHpdz5zG/vo2NHxDkTb8ohmz+2iK19yfXXw11WpKjB02MyqB8CpJHbc/gXpMBVRBd32fw7sY+9NXMjt+ubFS2hNa+2QwlOpbyrfOCMVIkGqSY3qinJ4uV4VofJhKh2Y5m8AmGKPglDN8zMNPpC4WlVHx8boS/v20H0nezkMNMDT89tm0px0mk7mc/Rkfz8hJy9A0BfOmUdvX7KMWhIJGioU6O+2bKYnB/q5+Jct6KQ3LOymmc4+74v79jCADDAVe6e7r3huRY1J6fqmh3/F+zLUB0D2k+dfZL2dRURMcL5iDVN9/8le+vD2rQwE41rf2kZrW9v4+419pziHMC7kRX73ipV0+ewO/hs2g5+c6KF/276V949XzO6g53bMoe8ePUK9+Sy1xpM0N5NmYPiiGTO5z7gwN+A1jH0i/rmOV0Jnj79c7aye1fRMWKJe+eHK0rL6zCBUU7d+HSrimdDlN+vbs4u67lrydPFvPTofz/sqA+lbxysDwGZusoudliYQb/lyYcIhmifmcFw5SOuWpUo1AzL+5gKLNeqQrUvrZDCN5Ya/FVqC3HWFivul8SL1eRx7bRehIGJIv/KV59q6fHYvqZ3brB5cvjb4T0Gq4GO9zEdN2Rz46g45rua1z/SavQW9RoNCcqJSsxCbGp2yKipVgfoC9j2PrRQADjBbUGAqPSpNCN5wAN705f8NsqgCvlhAZAx9nuiG4y0X6eEAh63w67rLrqHVl76AQTu0C8AXPKEAQOI5DOzw/M3mJR8uL3zj4pE0ms/RrXfdQ41tM+kbX/kyzWhppBuuv4Eu33ApFfOjNF5A3tMoZTKNNJbN0ZEjR2i8VKBFC7uopaWFvdlSCKU8jnC7YoQ/OTBMj27dQRs3P0mPPrqRrnjWxfS266+jVoTqjTIMJwAwnw416O8EQMQYnR4dpy/cdheNFSdodGSIWpoaacOGS+ipzZvpwQd+yTmADx86QPfcdQcrBABQAXoinPPQ0CAlEnECAAwQAP80ry8Az0JxnPMFNzW1cDhk0Gu8mKexkREOGwx6IRQ0DPIAaQUAjjGokEikacbsefS8F1xDs2bOosamBmppbmZFZHCwn06e7KX+vj7K5bLU0NBIDQ1pzsc8CMXp5An2Fi7B8zUW4TDcQ8ND/LyQy1Nf3yn2tB4vjPPYCXBpPAfN3CtOAABO0bz5c9kTGJ7HADfQP/yb4WAkWQAAIABJREFUKExw+xXATSLf8gTA1QSDwbNnzyR4CqNcBZDgScuAGvJQGnACYbJRBqRFvjDOuXjBP61tM6m5rY3i8RSHZMY9SAYJ/Sz5ey0w53jmcT4g5xl73ZI5Ca1emhyCC+1SES85k3RTKecLBK7me0ZMYlxQPngOxnsAxDwvzWEUDZ/NQXhNPlMcemCvZaPE4RfNt8uAUFEOSihA5xpRBOCLMqARMb9zdUbr4rlnADl4fgudQaUY12e9Qh2PaFVmpW/iXeyWY1coBwTW8dN3pX5s3L1Q0n4vT6GbyCxpE69lUcgnL/+r21eb5cfkCNY6PPDX5D7WzboZEx1DzpFs6e7J6SD4GPxb5aobWjoM6JWlUuSpC0Sq16Z7j6NuOOOk3ypNwoB9bVfQ89cF8V3PVaWdywti8JAQ0BImXvnYhNA3PCnfeAuvHghzx97Ve9y63N+DPOuC1x6fSUlKn+AhiiAtVY5KFAHkNC/x2mHBYOQxwvpi5KYeoME9N1y7C7L6+VbaY73xJyR8PY+JAbj1b/zEP9uW8XE52GPu83umb5pTF2Vr3t2wOc200PzrOo8C89OlfXAcXB4M0lKgXnNJWAgbYkrPsIHeclgnyTR8ugBgGDt/duI4fW3/PjowMswbWLQNa6i28dULF9Pbli63XcQG/FuHD9DPjh9nMFZVMXxzRfscetOSpTQnnfFpejiJfseRg/TgyV4+Qe1qwNgob5jdQe9csbIsBBgqBZB6+8EDdH/vcfuttm1hYyO9eckyury9gwAAf8jxAL5h8RI+0X3X0UPUa/JFobyZyRS9c/lKuqJjTpluP1Ao0E+PH6NvHz5IPWNjtp2JSJTWtrXRdYu6ad2MGdaAAsPKf+zcQfccPUwLG5voHctWcJ1f2b+HnuDcXSV6U/dSev2i7rqNLkzoSl6707EHrKSc+nTqyWzpyoGmXxdgWnFO6kj6N04Vgd1gj86G/kjTw7fEkxmtSjT6XbtfRk93I1yBGMH9tu6ffUNT5rU6Wco6Lat3vqt9QYWH3dnXqDtYfjVGqrctk+1uPe+XG2Fqf1UhUkTFaVS7xN+KN4IAsFluyvvm0Hy65Ev4FAu1zvja42O9gAyvNZ7f+9onfTYu21+z39G9o4KjHBZagVGTSsmn3zl/lJmrzJ7PP1W8g/yuI0G555iT7kKMa379JMSKX3FKVrD4S3hrjSJmvOJ97/qBYDc4ldlVmTWzfM13h0XtYlKXt25BF4a3s+YA5kcBL2DZG8vklXI8/sB+XcF6O+6mMn3Lywcs9Rp8mZdOuy9yx9CpIsifnp7uRBAw3r4+W1+EqH3eQgaAudbJyMoa88wh35Tkj5LvTMvRyqG/f2rXdvYCxvW8jrl04+Ju9i492y53GNx0iNXb6XKyvwRP/xKbSaWrDlXibCNVaHsA+iJ08u2HDtKWwQF70BX7IeQlRuQoHHhd2tTE4K+GAcc+6h2PPMTgMC7k5H39wkX8rl4f3bGN7u05yn8CgL19wxVVaQIA+w0P/ZLBZRwAvnrOXM537JcD/iL+4vFHafNAP8sRHBj+m1XraCXbp4k9jz+yYxs9drqP97vwYP+rc9bw73rIAd7GuGbDRh2J0olc1kYfw30A4i+et4Be09VFO4aG6BHYekvjfCAaeZgvnjmLD1SXqy8O//jNPNPOF0FZhDWgmteytiwEiilj+UkuxdPet9+9AiezsEwTdZwqmVX9EKmtpLpErH2UPNjaWj21fHrGALA7O32rpef9y4uHaRHnwrMwrng7eoqCC+9Kngu59I1ASBgbpljBZj/oLF9rzuHyAfWI7rqISltFkQqELrGGTbfT3obTTwovJIqt2fRVPYKDxmTtK0pUwWP7YAoJBsVhXdclkUOrMBZ26zR6Mn/h8wCuI2a/tstlpDJJXeFEZnBUXUVV2xTW9uoAsBl7o/hCSda8v778v1qwCV+NP4NCHn+vueyFdP5VL6VivsDMoF6OArwBqBNgFm3SfKYKuI1kR+nrd9xNzbPb6dYv/Rd1tM2g1193HV3x7MsoYsAyBoEBHJIY9XP5rAVUAAgDQG1va6MFczsonk7R8b5+emzbDnpy+zba+NCDtOGiC+jtN1xPLZk0JeMAycDnfmAf2BXGu39snL7ynR9QbjxKxXye0skoXXzxBQwA33///bRm9TnUc+wI3fGdb1AiFqVCVkI8A6wdHhqkZCJKiXjKhlxF/l4Y1xU0SGcaqGVGhwDA0QgVc6M0MjzAnqLwhAUADBrhOwaAYwCAJyieTFHrzDl06YYrDThZYsA1mUpxyOLZ7e3UkMlQsZCjU6dO0alTvZyTOIXvWpqpsaGBAer9hw7S0WNHOGR0sVCk/MgwnTzRwx5gnFO4OC7lAgAGIMjhoiIMOjY0ZGjhwk6uExc8lwECI5/weEE8mXmThbAp8QiD4/DWhYwQwKbEeXbhRTxjxgxKxAWMhafwuIYSnhBAFXUD3FdQY2QsS8MjI5TKNNDMGTOobcYM9lqOxQBcCJ0E2JFcwRhflB707lMAGIysuXfFM90Lr4Sx0Dy8aLd4dQJA80LcuvlSxasOhxokXy/GUcIXcyppBonY4RzjifzOfFhB6IvytR3cNoQFM4cHeBOL8UcebBNKGq1gQAkACvrpeGAqeIaxQXsV9JsoGXDcAYp10+8BeOKlrFcYMCfz3zsdjb+1XQxmGpBR5abrHaogmIS2FaAaMgDnQMoWZC5LF0FPkVcQGMC6K5t9hiZHQDGQXRznwAUunRRUVRDRBcZt20ELbUKIpysvIwGgTnlF26PjiP4CBHZBT/1WPYZlzLx+Ke00aoK+r7yAshjkNgtpEJT1yhWAzTsQIB/4Dh0ouG/6EwSAddztcqDGJ4efXL7wwH6hkR4o0J9uPmwtW3kd/YbnLOaMet1CfmpoeQF6cYgokPtatR9DEBdsRXuw0UK4/3EDHqP/qINBZT6cIwAzDr/gYAfTB568pXGWiS6PoWzlewWauT4zX/GuPnfnkzt/LF34QIl6KIR74Af5jMvhQzLeFQpqOzTiMBcm1QOffVIdyQDAkP+g7Uf+9d9o/bp1YSrFGd3bOtBPH92+lfYOD1Us53WLFtMfL5ON9v6RYbp5904Os4yxC17g4mXNLfShdefR3EzGPv7p8R763K4dvOkOu/DdkuZm+uzFl1DK5JjCezsGBujTO7fTNj4oFb4l+PD5F9LFs2azYcANAQ1PX4C4evrbrRchxz510SW0yuSJwjOEEPvmwQN028H9bNgI69u8TAP9yYqVtGF2O2+i8+Pj9JmdO+iuI4fYqxh5h5GHCuCvlvBnK86hl3Uu9ADgoDWgTNCGAcCipU6LEa9S/Y7V6mwAPKfK2N5uxikhjHUMHSr11X9Cv9agTbW1k//O64o3YGGt+20xQk6eQvV9EcondjENlOFt8MO2iPzydPJLWJhT37pSSYjW1/XytypZW8rNBFOt4dfzXYWQqtMiR389PTqjWoN8FRz2MjliZWR4tWE8GVZm0F7ilVZtMZK3znSs7vnaJ7kcn63KWd8VAOa6DEhYpmsYe5pr0/J5Vrr6gk93MDYc1relPz77VQAwVh1d9UafEb6C/hM6dasAwNifiH3OHJrmdx3A1XjA4baEwpYx4O0Sd8CMXkjF0JTF/mXQdReANc80B7DNw8dbOgF29dK9u/TfPQTrpZ2xfBFgIVuO6Z8F+Blo9lxeWKOyNlIpxBsjYTxtkgcii++wtfkasBrfrbnwClp94RX186saHl2aOuT1LUWV5HON8dA+TQqQriFhoGf/9ZOPs06O69VdC+n1CxdTYyzOYXUBoKkH5hkJq5CPg2u26m6V5UuwkFpakT5336tG/Onu4TNbnitbfdPI+QMgMDx57zl2lB7t66OhYoEbif0OPIG7Mo0M7q6AI4lJjXl4bJRuevgBfg8etH+0ZBm9dH6n7dzpfJ5DRN9/8gTLi5ct6OLw0dUuRHB668YHqb+Qp9ZEgl7TtYhe27VIPglhAADGN218gE7lctwGePf+xcpV1qaeLZbo20cPETyRcQG8ft/KVTQ/neGDxp/etYO9gHWKITXS4sYmSkejDIb3w8GGiMHota2tBG9pAMQ49KtXKzyLl6+gDbNnW/Ab3/Rxqr4JniegI2zW0g8v0uC0cYIjx9CvX57qpRmJJEfr6so0hEb30rpDQWBHMFWad7XE1W/vjJq2UQsU9GukWKDqM2lJPbvoMyk/jPrBLUzkvW+42l+HvhH0Bg2UpsZvGBRF5hh41acFO9VZJcgrqFzBdhRDC9YGQeBg/N8KTFbWfg9QVGWGFT/OkqpizV+Ws8+VN/waqBW0Akh6nivurliUDQN9G5DSpx8b2nktQIvMiccq+wG7JDttEpDbAN0+0nt/VDKO6BgG+1y2oKjx2hF8lmo+L2kpyYNGyscJfdD8v6KEu+MgnszcHwP+um0PX6CFzuEA8Ito9YZrxNMyJgAeXgYwVxr3FilZd7yFB0bykWyevn7HXZwD+NYv3kztM1roda+/jp5z+RXsUSgAogHeOEes9JVbY/KwIlzy6PAINWYaKFco0L4jx+jQ8RO0//BhevC+n9OF69fR2978Rmpva+WwzQzIGJARIarFBC9K+UghSl++4/s0PDZOudFRam1O07r1q2n71i103y/up3Xr1lPviWP0jdu+RslEhEr5AsURnjiZpJH+PgZOEboYgCnArlx2jFKJOE3As7VYpHgqQzM7F9PQaI4SUaL80EkaGx2kKHLHwkM6Fqd0KkXZsRyHO8ZATbDbeYJaZ3XQ5VdcxV7MyPvLIAY8/AAej5colUpQUwaAbwu1tLZSDGBkKUL5XJ6yI0Pcy0QmgwCqNDQ0TKd6T9H2zY/Qvp1bKBYXMC6Xz1GpWGAvZgBn48WShEjO5qmpuZEWLlrAOY/hzZwvFGl0bITGcmNUyJZocHBQTnxxyGkT9lg3ffC1Nl60HK6biMNhNzU1UWtrC3sXA+QBmI6fzCesrJiDLyg3ilDiEww4I89uOpnmfiJEeDqT5lDcqWRa8sNyCGiiaAwhRSMMbuBSkM4FplzvP5867uSLtaeHHU9YLc8FPHUmeqCNSEKdOOLRXTCnm01YqhAxKx6IMuF8wKAx/wkA6MwtgE6Gxuq9jOce8OrPz+qbi6ZP2g8Gu5Ak1O5GpYEuwOwCbCq/9Z71XsUAIExNLMI5kPU9BdMwTvDmxCEf/M8FQ60IdEDG4L0gGO3KFndsJkrjzJcuiBf0pPVAPc9b1n2f+18y67EB+KSfjvxnT3EBC21fIgLqatsUxFZa2BBwTvtcABm/Kwhs+8sjLbmk3RDTKFND7aNOzikd9w4zKP1cYN4dVxeoxUEKOZVv+IaNOTKnJbc7VhecYFWvccntXum0cpCWLgCuY4F78EZta2tjcDbIT5avjBKg/K1zmT1xzaEKC+5aL10AvJCZopHot9ouAWyhI8mhE/4XF6BXx5PbU/KAZ12J1FLFcxKe94ZmWk4Y33rj781hb14E+cUvINz3dPzsfGYfZA94d/Uq7odJI6L3NfwzfuLwytMFAB/LjtJPe3roF73Hae/wMIf5wob28o4Omw8JOZ2e3d5BxVKJPrd7J4OdeA85oV66oIvWt81gAPlbhw7S8ax4zb524WL2fG0w8h3v/9UTm6gvl6NLZs2m7uZmSkWj9INjR9krGN/AcPTn56yma+YvYFphA/8vW56k+3tPWM/k5S0ttLK5lUbGi7Slv5839p+7+BKuJwgAowxssAEOI3zzY6dPcV4nBa7hAfz3684TGUoT9JOeHvrY9i1sxELI62cj7NecuRw27Z6jR+ipgX7WoeDlfNOSZdTd1MSn4BUARjnuyWrRS4n+z+q19Py581g6CBP4flgmstsIs9j59Vbdc9S5PfLtSfx8Kk0Q62Ol0qS2erZr5WVPxx1tWT1AtPTB6UmdJNIu1qpD9NBfHy2mSs8gGX7zejDVntf+zqPNZJjFmzm1azizN8IAYJfLK47lJAZZJIC5JkuGM+te7a/dfpxJ26oBwAGxUbtRvw1vhB8icvdXZb2sQMNK1Kg2XOXsWdk6Y9TcMya6AMDGC1dxSR575+CwY0MRfd6//LHtT5tqnumqoO8rMOjtJTSCm+immve2jO1smGSNxqdtVdugkxt4CiCwR0c57C9ewE5oZjkHKw4j5tC01xfYqzyHEj6gHDDm2Va7nkGGvla82EZ4fWNpqrmYTd5ln71LPYGDqkhFBgtIdfV2tntkA2iHcpSMpp8G3t5aQoXjn3oge+wgY0v03JfeQO3zKwNSbrWTENM1vYkrgTTTNX+C5AIA99aHH2S9GBe8MGclU7R3ZJh5C/uCi2bMok6kYHOuoB1gqhO7stbqlVhZX1MeqTUClSTimSxGU+1xHd8FmnumgH+YrRmp8k7l8xyRCTyAUMfwdEUIcOTDdVWJh/tO0QeefJxvzU1n6K1LltJV7XPsO7uHh+jmPbvosf7TvGd6a/dSD8yt0N19I8P0t089QT3ZrAGVl9OL58339lyBoYEX8ls2PsCANfjzNV0L6ZULuqR008H/ObCfw5mDb89pbqG/Xr2W2ztUyNMHnnqCtg96IaL/8pzVHD56qFiku48doW8ePsh7VL1wqHhlcwuXvWtoyALB7akUfer8i9iLGBcA4s/u3sn5kQEoo+8dqTQdzY5aD+ulTc00K5n0hbeugwvCX3EAYNDwHY8+zO+hzv9zzipajzSOdVxVZ4y7NlYoy515Z+ksqoMKz+wrHs0mQTErC3wa/tQaXqPaSbQqtP7K2t/UmlvPVwwA++SltiLM+9cpUb15XQCYffFcKtjwJR7xVRiHTiD3ZKDZjik8q1VbAMCVXFaGOZW7wKgj5LheDTnMBm3HLzkE9BbahFmpPEmiHqmiMPlNRfheMAo1Wnk9V6pYA70J24z74YpMwAxmlUx3iXeAbkM0VWTL7DYOueT0X/moaPstCTkksbdbDgy303kokNWNReo5rsqZT0kzoZ4ZBNY6Lf/5FRduj/mPtje4oV912QsJeYDZiG4YHoZ0PWWkwIXyl2sYH80V6Ot33k2ts2bT7V/8L5rV1kyvfu1r6XnPeQ4SHTAQhYUbdaqpnLEpbRe8/EyuYRyzHJ+I0LHek/TYlq10pKeHfv7jH9LKpUvo5X/wElq4YD41N2YYWAbgCLBR+uJtoEYKRF/69vdoaLTA4ZEb0xG68MLzaPvWrXT/Lx+g1avW0Om+k3Tbrf9NKUQ5LhQlN20yTcP9p/iUlQDAnHGX8qNjlE4lqZSHV1mREulGal+8jAYZAI7Q2KmjNDbaT9Fkij1yk9E4JVNJBoDjsSQRQFB4jiaSNGNWO2149hVUzI4SQC0MTL4UofEIIF0AFwbYZ+AzRolUA2UaGqkxnaaWxjR7z0bgnWzCnALc3fSrn9B9P/oeZRoylM1nObQzA0ec93KCEJI5FU9SIV/ksNMLF3dRMp1mYB/A+9DIEOUKCANdpNHhURpHGOQSQiNHGHCRTSoHXbZ5cHlDbGI+MdbIOagjPCaNjQ0MAiFcdHMLgGF4+Uo4aoC6CAErV8SA0HkuPZFMUSwWZTC+rW0GzZo1iz2EI5yDGp7jXp5NlMOHABAK3JSnIBuHLTFhSRVw4upMjk8NDaW7JQVnXXBUp5L1qLUGAAHzAJ4JXTyv2yCYiTIQGpsxVM7LLKHKgUG6ACFTgoEpL8cR87QFdb3f1etT558LyvlAJT7R7Ekfq3NpHiXnwI5/bmteWQknzSAFe/oKGKltFXKaGnhu+3MGux65DKoFvJz1e3cRdgHW4AYQc4UNACYEmAfO+0FtG75Z+y6ElKHmgyty5EZBdRXVfNLdhLQtA0AlSTHLKAWF1QOabT0h4bh1LNyfrqc1eN8D/4XWHk/IARt3PH0HBXy84QfF7bhYr1SRKdI3JoIFQyVENmSv8AnycQu/y9/ufAj20T084PIg2qn5w91DD/DMxTf4ye8b2aGyQOay5A9Xr2sNzaxtKSHGAPfDHA7hHmkoPFDU5DzHimD6NGHAe68teOat4z7jFh9UmSB8446bC8C6fbLz1vGod9/VKBqeLPGrwC7dmMXM+HieBX59QwFDMcB5zwD8IipDDGtYPEYf/ZenxwNYFYP/2rOT7jp8mDfLCN/8kfMvKjPgwJv2H7dsZiAULX3H8pX0B/M77QliAMD/s38P4XQ3wm197qJLCaem9RouFtlgoHwBymED/apf/IzGEH0hEqGXdnbRe1au4k+e6j9NH922lb2OcV07fwG9Zelyu5EGkIvT3dhgg45BABgb8r9cs44BW6z/eP7OjQ/S0bFRHhVsyG+//CouG2G7PrZ9KwPSuAD8vnP5Obauh0710hf27GbvXpzq/l+rVnO5QQAYdJnf0ECv7FxIz+6YQ22JBK/ZnDvYt+kIh1eDG6rqwGOA91zBW+F34bAwnddfVvl75S2ro7pJv+IDvuwWJHTnJPLMddMJ1ObXmCsT5DcR3K1F2LCNeWUq1irtt/l5NXNyYO/5DJKhFl+f8VgGC6jHkuN+U8/7U6WXY0/w7Y+nUl4V8NJ2YYp9CYjzyq2bCq2n0te6vgkHgGt+6vShFu9VI2f5t2GlTbGNFTpx91c/aZ1IJSaf00LVKaG+6n1n4dB1kFWzAKqi9i0GVA2AqeCqIshqy2FbiQGBw3RH1hu9CNBeCGRjH6zWDlkHwy+JeKVle+GfNQWZagNqwxOQ2u4suVw3DLQsum5t7u96rMxRdZS+Zu+hreQazH9kG+fZHuw7AZ6D3ZXbGVzYQyay3JIIPtJ97bufTqqWaZ/UbsiHbo1tAftI/ueEz7alGBsixvn5L7uROhQAZn6RPtaaL7XmXi0wrxIAXDZUVSqqS1cy30Mff9vGB/kv6Njr2mZwZB94QOq+EwcyX925kEE9HNKE3e2x/j5OvwKAGGlScAB0KpfZyfo+xfgeGBmhwUKR5zHqa44nqDEeY6ALbXAvtBO5YuGxirnJ+vmUrskvHnWvG3W0pxZv1FFExVe8Oeq9ovVpGOFKVOvN5ej7PceoNzdGh0ZH6Q2LuunCGTNtQQCIv7R/DwOloP1Hz72gZg5pgLEf2bGVDoyO8JxSD2DNvxsUgruGBulvtjzB3rbY6/3xkhV0ZUeH4y08QZ/cuYN+cPwY88vy5mb66LkX8qFhANzgcYDIuJ7T3kHvX7XG8EmEee1tj8gcwIVQ0O9ZcQ4tbGjgPSm8pZF/GBfyHv/lOWvoghkCtA4XC/ShLU8x+I1+XDN3Ph9o3tzfz4cqwB/4BjmHX9e1iNqSSStDQPcs25iJEIYbe8uanGtYFN/+6tRJ+vutT/L3CzIN9L4VK+sGgF1GCVMFZY2sn+Mm8Wr9hZ5Vb07rTK+vZw7YPx1rD1daY6DOdByfafXYAsDom0/IBQDgMoYPRFlmT06dfoYKdh0JLCj2AGFQITANECJYtcVOanlsPjJ1BBdrS0AHiXWJaueleuMa7z2u0vvYL0gqLohOzl4z41FEcLGQhUJ7ZdRXU1dw0WLQNFifM3d8DFLWLtO7ABfqacuwbvCrXL7f9KNFBBzsBIwN0L6cN6Qd6smsz319dYikbfCrz5r71xiDHYHqMywrcM0es55y6wYcx901l13LALAauNV4DVpLrlbvUkAHz2B8Hs0V6ZY77qIZ7R10+xduppamDAPAV115JcUmIhSNm40CI4XI6wK3VNlCSaZY4ry2EmU1BuSTDh/vpc3bdtDho0fph9+/l9aes5JuuO71NG9OO4OuubEROnXyJCvbCxcuZK+xdCLJnq25iQh98Zv30FiuRIVcjlqbkrR2zSrauuUp+uUDD9HKlefQyOAA3fK1LzMATAjPG0tQLJWi4f6TvFgCAIbBFt55udExyqRTNJ4vcjjaeKaRFixfRYMjOfZGHuw5QGOjAxRPIa9ugVLwAG5I0+holhKxFAPAsWSCookUdXYupHf+yZ/Q/LlzaP/e3bR7927qOXGKRgugBBTMKHtagq4T8Gxmg3CU/fAR+jqaTFMy02g8b5sZKH3oFz+k+37wXUomEpTLjzFoW8jnTf7MCIeDTicEnM40NdCi7m4GWxEWNZ/L0fDIMOX5lF6JBvoH2LsYoZDxU3NnygyV3L+gCXjcBdF4mhhQGvMIcwreaOgHgNy5c+cyIAxgOM+gMt6JMRiq3oMAqNkrMSYefACA4LmMcNMdHXOouanF5gRlHkRAcXhYO95yLmiGMhS09OaYAGAMqJndqoJrLuDlvS+AmGCAXh5cCyybvJz6LAiG8ebQgJ+yeYgScjHr+1q3vsd9MRtcf31eCFu3DrfN7n0dDwWKVboqoB3WTtkE+/PiMng6LuCd21alDwN4iEBgjnao/AgDLO3hpJCdiAd+et6UCrbKM3M/AADjmQususAd5wc3Qh3gOgSNC1zaMTaAvBgWJGS60tV6lrNRYNwLjW+8SpXOSlfmaQarvYMJaALzdQhQLPdKXihjk7sW5SjNWRY4URdcOro8bsfa1CPh22ygYBNPwpPj3ul+XTVxwEIONLgHDMJ4W9ugfXJ5Q8dAwz+jRuULBYDZm7uEsM5eyGy3nrDyJ3BqiC8D9DrAqxjFRG7ohToRxl7rt+NtPIDL+yXlAmjWcfUtfEbGuXUE+Sk4Nu48CJs/XmPRNzCoJ2OCeo74jMvlPkO0BQDAHE0jQvTxD3+Yzlt/rqOj1dz2BbvpHQLQ+uwbEaoHAN45OEh/8+RjdCKb5fBRyKN7wYxZtpTdw4McrhlAMa4vXPJs9pJluiPEfqkkB7AmJnjDC/AXp6H/v82PcY5eGAKeN2ce/fUaCXX9w56j9O+7dnCoLYSF/ufzLuAwXWX5iwwpkAPYDQG9prWN/nL1Oh+Q/S9bn6Sf9BzjEM+pWIzuvepqrmu0WKT3bHqYdg8NsbEIYPPrF3bbvh3LjtEt+/fSQ6dO8r33nbOaQ5oVJko+D2AYI969chVd1TF/pJkAAAAgAElEQVRHdCLtfHA0QgyDVi/Vd50hNhp0yJh6FdS7EQsHPB2zeBVrYPV2VGhe1dsh9Xq2U8dbupzfXZCsVt+rzpYKB0G12dO5jZ8KhabyTSVY87cR7J48fcq5RcfYe+LCIEY+T76iKXwRPh9cXgwRD1Oo5yz9xExUna9lMnEqzQ6UWUbLWsIjpE7/J8I9U1mRp9KdyX1Tw18upO/BW2X9qkDPSktdyNJXswvTCWx896uf4Pq8cLHOAcNAZ332GO2n0T91v+VCepov2P0pOqgeThXQEntnzn1rgGDpn9Sm7+odxyRn3pe2SzNcF2Y/wOjar/ToIUfIsuCnVx/uYassRQplOKCZAYBdu1nQHuY1OnzEjdbrzQc9COnYqlwGsO22SHO4AsLmTY0C5FillVe0n751uxIA7dr+1KnEvKu0VtAXP+H9iH9sZ3C8p+3BTorQjX/6NxX5esr4oimxkhysYqYNtdvXK+oqyTL0/4FTJ9kTUy8AZtB7cTDyZC5Hp/M5rnteJsO5X58/Zx4dGxulD27ZzFGG8P5N3UvpJfM7fSCwgrL4iWhAAJer5SpV7hspFuieY0foif5+2j44YEE7HD6dk0pzflpEMVrZ0spAILRygHCf37uH9xUIY3zRzFmcs3XyUrxeivpZw37lEzjyzqTWERfwqSlVp/aCj8fq7G7wtaAODTD3Ryd66I4jh3jfd9tlVzAPVbsQvvh/P7GJ4D2M8gBgvrKzi1bzuKYpE43Rxr5T/DcOGeD3T+7azmGZsaf74Or17K2s9IUr0Hsee5R2DqG8Cf4OQDRA1f0jI/R2A/CCX9+4uJsPNOi1Z3iY3rlpI8sCPL+yvYPeu+Ic5llEyvpp73H66I7tHG0KfPiny1bQ5bPb+XOAyvgW+2hcyH+MfXBbMsGhpxHqGv0DPV7V2UXXLVxs23w8m6V/3b6VQ2DPzzTQi+bOY9DZvWCLVLuC33YyQd88cohu3rubX1/T0krwaobH82Qvl0dDWHiyxdXCGCdd3tnzQdiEmdQMd7pSe/IF8aaaNYUvtbXJ5zSldqtqF/dMvuEDgH0Ct8oqrbqXTChVpNSTNiS9fBgA7Bh9tDztuDdQDsBqHgKAdBUAd8zsd8bbJmzAbYsNACwLp1FnrWR2lr5qWgWDGdowKdnBnQPjaDVoZ2EztDMLHd7g6hzwXRXIIFOoshpcJMtow6BMuWeylmcZNggAmwdlALDzXsXpHADD3TzHvm+czURQqWOw1Hj/Wr5Qz22nEEtvBUJsThLhE+XGVZe+iFZfdg2H7gVols/n+XcGIYoCfLgAhuQ/Fa+4XLFEt999LzW1zaKvf/7faWZrM73iVa+mF1x1FRs2JSzQhGxqEF56fJySCHlsDLyRuAnrSxEaLyDfZ5JODgzS49t30JFjx+jee+6m1StW0NtuejN1tM9kYJJP4TFLSQ9Gx0ap9/gJGh4epo7ORXTLXd+nYikmp57G83TZhosZbH3ggYeou7ubirks/c9XvkBJYNsI5xuNUyLTQEOneykRiVAylWEDNLzBciMjlMmkqcgA5TjFUw20aM15NDgyRgmK0sDRfewBjHDNAFRTAKIVAE6kaCISpWQmzR7GCzs76X+/7710yYXnUZTDv+IEIlFP70l6ZNMTtG//Aeo9cYLGkD84kaRckdg7F2OBkM6phkYqRWIUj6d4PABU73jyUdp4/89o5swWGhsZovFijgq5gsk/bPIgJ+Kc43f2vPl05fOupoGBYTp65DAVslkOZzw0NETZfJ5GR4eoCKUc/UTu2jwUjwiH+VUeYDCHwWHx5tP74EMFhdE28cgd5/DQmYY0g0DoR2vbTA4Ri9DRuNQ7EMA/PHs117LMXQGdOTR1NMa5kru6uqixuYnLAuiDi3PzKo/y3ACY5Xna2vnsnOLWdLkKEqOtDBQ6J5DVIxJKkgWOHUDLl0cY34UAlG55oIECm5Golys4+I7bXgHUnEmNE8bsvendCwK6TDtHNlsw2ScoPSBa34dHaBCodD2kJaq01MuyAUS0KUnAEwXZiBnA0gWog2NQ3ke/16nSRLx6/fmNGRA1eandfLQ+INIxyrCosB7ruiYb+jlJ0yfGZXxk3RPw3wWDXYBZQ0VzO0zu5CiHXS5KaGUcIGGPVnmOAxjIU4uh5Fy1LP/EsxkgL+pNpzLU23uSsvkce87jfiwWt7IYNK+Um1bp5YGSsnZ7Y2A8upW/LSBdDqgGAWDlW9QRBu4rT+t7QWA4yI/uoYswftM+8txkq1j4AQTts4D3HuBvD13EDJ+a3Mz6Xhjv6T1/Zl5vwtg5pGupw+Pe/HFCBQZy9Lh0kzmC/3thoeycMjKIZSgiCGiEAMc7W8cB/JHJZCidbmAJAb75zMc/QRecf75tuEyDmuq9Ixk8vUtvusaOegDgzf2n6a+f2MSb1HquT174LA4PDZ0CHgI/Od5Dv+o9QXuGhxj8VdVTJR7Wf3jefmDNei7+24cO0s17dvK72Ox/cN15tKy5ubxqQ4YgAPyCufPpbcuWU3sqbb/5913b6Y7DEsIaRqYfPPcF/Ayez29+4H4+LV7P9cfLV/IJdGy23RDQF8ycRe9YtoJWtrT4dPayMqsBwN4WwzfElce8fGy9MVY+MYfyAhzkzARvNQoquSpzJ81zdkZW4NVwT6+yPWkIQGt7PMmNaOiMqQEA18MPtd7xYJjJmxhrlV3ruQsBPfO112rd75+7FPB7J5bTxp2ak5H+tWbiWTEKPjkjLQrukafczpAoZbassE19HRX5Pzs7w8SXeZIHZHmYp3lFG4d/UamofdQiZzW+nbbxdsbvrv9RANjjJ/Sb9WG/D4SYHxQsdhrq2v/cEMjYfkiEGwEG2bPWAV3FRQRpm8TLkJ0JnHJ9tibdExoC8l7PCcts937cSNfC5JXJ4KQBle2+hg8ruyu9E+lJ7XDGO1lSkJW3UQFlpY2xHlacJV48MLO3NAOr42vlHHtem7luQixbRSRIf+PSxOPGeniwT37bALfV7Ftlzyfvqx3RMzuqfVUQcS1WwF7sjRQAFjpyCpHACYU5CxbRC1/xpvo08jP1Cq4E+jlzO+wAhWUBO8lsT71ZUEZz/xCDv751+BD9x56d/ACRdXDY8Xkdc3kcsUf4Yc8xOpXPsc3gpfMX0PWLuplc8N58pO8UDy8OT96wqNsXIejhUyfp1kMHeJ5A30e561vbyp2DlF+IeC/ysR3b6In+Pgv8qh+69hftQDhdANGv61pITYkEp6q54cFfcUnYB7xj6XJ6uYYHDl0YwqRWLUlXeRHxj4XznhFAKm9qLkPPAABcqQ219I96qYOUO/XmjP7R8R76t+1brIhQIBRzsic7xoD/369Zz4DwkbFR+sBTj7NnOtr61u5l9IoFXTzeaBsOLL/38Ud5L4gLYOpfrFzNthUccvi7LZv5/vxMht7SvZS9gPW6r/cE/eO2LSwL5qUznAMZ4aj1ggfwf+3dTYh6hf3n/7/2XFrS1MiP0c4bH5L8yGgXPHxf27WQQd0jY2N07zFv/ixvaqYPrFrDhylwbRkY4Dbjgtfx+1acw+CzXoi+9ZMTx7ldnZkMrWoWMBxXfqJEn9uzi7579Aj//ezZ7QwAAzjXq94xqzX2lXimkv5ab70158NZ90KlnrmyN9joStStk0qySE/PVass06Q6WzY9bTrDUsIB4ADoGRwenwKoQWS41wiU6QGqlu4hIKqrbGquVH9fhIyeYuIpK57i5H2h5fkA1BDiqFIrjzywWmvTwbPGgUoAsD0hZyqxYKaXH8VdfFXREpXSUdgC3BIGAKOG8tMMfs3JN0YOI7JBvRYAHAi5yPU5G07bRGeTEGRy3xxzgF13CPQbYRX5wn4XQgdpd/nsDROcwfdceqGItRuupdUbrrUAHgzwClLAKxVArm6E8DeDGzgJGo9RLj9Ot9zxXc5ve/sX/5NaGjP0yle/hq5+jgDAyAEMz20aH+cTTzBaS54cIXwpMm42VxGKlODFFKPjp/vpiW3bGRj97p130rrVq+hNN95A89rbKRopUZSBxxi3EUlVFASiiRKNFifolju/T+PwJgboGJ2gNWtX0YED++n++x+gxYsWU3RinL70xZspES1xuGMky002NNJgHwBgomSqQTw1IyUaGx6mhnSaARz2eIynaOX5l1D/MABgotNH99LY4CmKJRFmGTmAY9TQ1CAewMkMIRxRsrGJvVm7Fy6k977rT+iic9dSAs7ONEHFEvhdvH0xTkODQ3TkWA/tP3SY9hw4TPsOHaGhsSzlxsYokUpRPJmiRDLNoVYbG5tpz86ttPGB+6gxk6axkQEqFnJUKhQZTAV4VIRXVCJKxUKJ5i1aTH/46uto5iyENynRqZ5jdOTwYTrZ10ejo8O0d/dOGhkeYK9PjB0DwBMI3TrOIUZ1k4Q5ihy+egpYjAPicRuLJ6xcAnA3a3Ybh4XW3KbIPazAcWNjE82Y0SZhohMJSiRSvPEV3peQsQwqcwjoGOVyOcpm89z3thkzqLWtlTLpRvYsTqVT0kY+mQxaGmTSCDU9kavyQgFgBoustJMNG9iTwU32UCQqFUtyoJoVQM3vqXLAgITYzOuhBjOxJZe2F7VA2yBeovKSG3pK/va8lBV05lzcZnOOXlnA1wmvrO1ywwm73pgMmjrf8pw0oYj5GbfHC5EsYsiTLwq6Sh9Bl6jQBJnKjYdwqWTyBFuZbML9mkVR26CCzQXVte+uR6+X/9gNMS1htvgQAg6nIEKB4w1q223ko6yHEjbMXZuZzjieAoCWxrlMPQCAAw/cF/dAjwN82/4yjyA0vAfkKUirICrkHR/gMDlaUW88mjCHmWQ1wdgWIR+L43T0yFEaHh2lFM9zSBgvF7CWqbTS8Qk/DCDy1TsI4XnbIpc5A+s8xuKtLDzggcG6Nik/ynMzNw147D5z1zIFOzUsu8vX+p4L/LrAurRJ6pExMoCUe88e5PAAVz0M4ms3ohX4eFitdhKVIth+/ruKQqw0sGCwCRPIHs18KMZoeGF6kcmpZqO3OGGfLU2s3iVyQ1InKC1EFrm0AU+x7EtleKwHBgfpc5/5DF18wYXecJj+BDQKd7jM734lw9P1fJpIXR7Aj5/uo/c/sYkBWfQB4ZxxGKvS9Q/rz+ecSTi1/E9bNtOWgX7emGKzjxy7yWiMUrEoHUbueHh2BwDg2w/up8/v2cWno5ETCcCwehSX1RkhCgLAL+vsohu7l3LYOb0+t2sHfefwwXIAuFCg6x+4j8NEYyzSSBkRiJLi1olyX7agi73dXQD4qjlzOT/wQnhvixgIv3zjF/JqiLLpsXCQmeXlsKrK/Rjd5pSXo/sMX6NtW6tMoopcUOlBdU9H+1WFul0DcrCGejej3l7N8w6bdDfq/OD3IGydhPqdfS1kDocwsl9+T45YVfevgaJEi3waL39Qs+B091UcKpMm2zQX2JmqwAihkf+WUO1ppdsk+h16mMDSwbOeVAWLTH1lfSpbv8yGzLzv47UQ40UYjaZlnEPoc+d/f5zv+jyAjT6KdggQbMaOb/g7YeecgqNOHawf+kIE+8MFyz5R6oDOxOkvjH3KrtmmAv5h9q2eKcXTzVX91P0Ommz3PqbRAgDrXteAngaQlnc9HdzVGfhgIqI+KX/YXMCeUYxhEmPiMSf16z8E4Hjiuqc6dMylbDc3cfjhMO2wYON+KeXbL5lh9N4IAYDduWDH3GNWAedlPNUD2AsF7QLwRACAX/BMAcBB22gdMsH2ajKTLMSmCV0c4O+dRw5zrfCafOPiJexhC/4G8PupndvpVyd7eXQQsefdy89h79p/3vYU3dfbyzY4fPd3a9dzblZm+4kJ+udtW+i+kyfYnoiy/n7terpslnhNetqtJzkQZvj2Qwfou0cP8x4Be5H2ZIpBZexNAHhhb4GQvAD9njdnLr19yTKOXvTY6T76yyce45IRIvptS5bx8/KrXm2yjkGo8EqZ/DWi1LfddBZ+/1hOvd6n80v/anBmNbkjgAiOP+zpodsPH2BgN3iBr/529Vre84Gn/mHbU5YXAeReO3cBLWlsYjF4+6GDHJYcFzzDEaYZ/Irvvn3kEP3nnl2Wx9/cvYTOb/Ny5X7t4H76yv59vJ9F3t+bupf4QlzjGcoAAIzDDJ+54CIGbNEX5r3Nkh8ZXr4vnDOPv8dhCuytf3i8hz61awc/B/B70+IlHA4a7frpieP0L9u38rNFDY30J8uW++rdMjhAn9u9i3YMDbJ3/TuWLOdDGJCb8Hr/h61baNNp6fNL5i2gdy1dXjHPcDXOn6qO8/TPpjPjten/+je8x5Ns/iRfLyP3dMqNSmNZHwAc1hJ7Gs81XmgWPmdKVAF/LfxqAErbSC8qDd+yip0qbIFF35g6vRNrFUBb30Rlg6a5nJNDmknQqJqeN66Pgt4HriKpryjwYNRLpw+qwJZvKFUXCSvPZST7ntvHoARyPtD8uY4TmL8nrBX6N2r6udZliwu8V2kjZMtz2uEr06NI4DevaaLUSiweracCG/rb77ykCi9urbrsRbTqUskBbPNoOkZ25rOA8Z/vxaJUYMD1bmqaMYtu+/znOAT0K175arr26hdKSNXIBAHAIoDGBjjgE64AjcCrETlVhXbECDlAiE4ODNDW3Xvp8LEe+u4dd9CqlSvozTfeQJ3z5jAoJ+eQsEmKefl4DGDQP5ql2+/+EQPA44UiNSSjDAAfOXKEfnHf/dTVuZDB1y9+/j8oHi2xJy7GJNXYRIOneikemaBkqpGK8OqLlmhsZJTSqQQVc5IzZCKepNUXXU4DCAE9UaK+Q7tobLDPAMAATiPU2KwAcAMDu5nGRgZuF3V20rv+6O102cXnU3yiyEC0BSrBhBraCKBMNEon+4fpuz/6Oe3cf4hOHDtKlz97A4Pvhw8fpb7TpxkIPXzoED322EZqaWqiocF+Gs9nqWTyQwBQhUdvIo58uyXqWrKcrnvzH1FL22wqZMc4FzGqRNjokeF+uvM736Kjhw7SBMAvjFdRgC2EY44mxEsR4bvxM1/ImRyNwknw1gVgC9AZSnicc/aWqKNjNuceBqCGtmsKYPUa1BDQAIEVzMBPeAgjjDSDsZozFEAbJ+SOcP5ihJNOpdIMsAEIbGhsoJkzZ1JLSysl4knLz+iDcpls/hCCVniaw1yjSO9sioByGBvTM20jh5WFVzs235wjOugx7AFSCqpxfab9PIecfLp8Aly9jvngi0gCyc8qvytYHgxnzTOAT5F74KgCU/KdyTts5q4LGrtCzt0Ma32ut2JY/eoVLO8LyFbJqzNivKI9+W8abrxJw8FL6bdbj3qXWvAtgvzWAmSqgcPtv3iET3BIdUQ0wD/Nn6phjrlvMZF5YngRkErmpD8crwK7eDeZBICLU/rEPBomHzWMvobQB4+Cx0dHR2luewcDwgjdCw9O9C1XlBwye/fupQcfeJiSKRxowJwa53fDxkxlsuv57As7HPBS1fHVMXU90j0A2J9XuBLIq2XpzyCgq+Oq920ecLMG6H2Xz9koZRY093mwLKWFr20mGoCPUGZtccFrnf8cPcLm9pav3PeCdQSfe3SW0M3u+5OZX3ZeoAhnzrOhLSYHX2Sc/Z4M+hz8AzkP2p3oPUX/9z//gy65+GIfGTxvhVrbsTC13P9NPR7AT/X30wc2b+IQVThV/MquReyRW6n2VS1tvMH9zuFD9Pk9O/m0PgwxyI/74vmdnCsXIbOu/9V9nJfXBwBHiL5z6BDdvHsH4YR4RzpNH1p3PnvWVrp4g/vUZoInAa6Xdy6kG7uX+ABghJQOA4Dx7Vsf+hWH5UL+sivaO+iqjrllXiZa98KGJpqbyVCxNO4DgOHBDAC4qxYAzMKlYlcM44Y8r+I9Um2UHfuRU2i5Eq36r3++yV+TgzbCa/TNIXGXr37VopG/QG++1ii2jPwBPb+Oz+t+xQfE2GGfSscm803dzfv9i88wBYL84Ku+xnyoPasqd6b2KlBZ7Nj1rBqtAuzp27uGNFxfd9tVicND5dJkxi0McK4leyYtnr1O/rpnajUeC8rxMC9g7braE0JJoTqdWR2Ue8rIGkLnCmfpaq8Hkxlz8+4dXzEAcJA/NfSxhmb2fH91B2giuogOpwc1rd5mD/YKgOV6AOvfvMTxqWQTCtqAwGqjsnTWpTAAAAtpjaeybb9a6oSwkl/YHFzmFCxerl9rz1Ig2ix8PidWY4sUpwCjk5qGufOOVVmzfsn4mXDUFXQS37CHnTLQOjQ0NP7WaFSOJ7PcFgLZGVZHnX75o3t4k0fY5+ns0a8sz7M54CkgPw70CiDM5goLhhOtv/hKWv+s50yaOyuYbWuXU4fq5BZix6LKOFSs1AGCoSf/49anOLwuLuQvvWFxty+M7Md3bKMfn+hhMAvejZ+78FnsBQnQ+LO7dzB/Auz62qWX83O07cDIMP3xIw9xahbsEc5vm8kAMH73Lv9+7McnjtO/797J+xHMARw2fcm8+XTJzNl8wHSgWOBoQ7882cuRfa6dO5+eNWsW7wfhofmJndu56BUM4C2li2d66WzC6qw9KGf2hm8dDJGZZ7hcnVnjfo1fB/UDHBbePzpCT/b3096RIerJZqkP9tBolF48dwFdO3ce/w4+2zk0yIApUviAR5rjcd6T9ucLHPUJF3jlytkd9Palyzg3NQ4T3LxnF915VA45bJjdTjcu6uZQ4iqCEYYZnraQ88ht/I6ly6i7UaIf4sJzHHbIlcb5PgBg8DzeB+990gC8KBNlwxtXr1/0nuAwzTg4DdAY3scAcdGfWw4eoC/v38uvApB+y5KldE6ztyf+ee8J+sr+vXRwdJQPWn9k/fnM37gwH/5s0yNMC1w3LFrMIdr5miCeI5jfoLdGkmiIxRkcd3Nkn4lu89vFw1W1o1C59WucRlOruoYccnlhOsY2DO+aWsMrfxV57/VX+3Re0WW8qgWIEy8b32WBOecBL8ReKGh+P8SYIISSU2Oynvrz3rJy5QMrPDCQ3/a1RRVCuem1v7zTvsnqes2YV+WUGyN2LuocQj150dNB/WLAO53o9tE7cRgmNGyfnXapXmkboCGQXbAybGqZuSinOaWdlZQrpVoY8wYV3uBY+ulpGmK077ANrTds3pdBWlilVttcpvD7h0PH290PMGikzTFMAe/fNRtezJ59CgpAyWcQBoCrCf0AzzHcU1CDQ9xEYvT1O++mRoSA/q/PUnNjhl728lfQi1/4IorjOxjh4fUWiQHhFZDQhDItcIhPYqCDvS1LAIWj1Dc8TFt37WEA+I5vfZPWrDqHbrjuOuqcP4dDdpvAmByGOBITz1Q15vePjNFtd/+YABPD0xgewOvWr6Fjx44xADx//gIGRAEAJ+AhxnlMo5RpaqGBk8cpGYtQPAkPYHjREnsAJ5NxmigCTCoRJdO0/pIr6dTgKHslndi3jUYHT3FeXeTeBd0YAM7m2VMXAZObWlsoGklQV2cn/fEfvY2uuORiipXyFAMIbMNqGK8vwVgZOD49mKXv/eyXtGX3Pjpx5DD97z9/N82ZPZNGhodpdGyM+voH6dvfuYN+9NOfMBjcf7pPvHaLBaYN6odHcCwKADRC7QsW0TUvew17JsdiEUpzCFGArY2cD/mrX/4ibX58ExH6jo0MckyY3L4TUcn5DMARClKxmLfzBhudRDzFHrrwdGagFJ7f0QlasGABtbY2cXvwD4AWb5AML4nMklDSAnxqDmEBzJoaG2nmzFkEb2HwMcLoyngjBDE8kRFaV7xSGWQaF1AdAPLs9nYGhBMc2sSEXQXLsvejB3R5J6GRstnkAuXQ53J8RsL1CtCqJ5pVyDHfmdyxPL2Ntyl7i9uNvxdaC6CkBY+MMcAk3+V5ot61CMOtfA0w2gWnFAzGOLCXsckxq7Nf5rCXf1jvc3mKwDtyUoBWDe8r0gHejG4+WG0ze9+afqqxQttTBgTr2mHXEEas7Srogn/axkr3woFiGQ/xvzRSzfzAvQRCnxeLNJYdY1oi9Dw8xcFHSh+OUIAhLwngpoAw87iGQjeAPNqQMGF3Y/EoJeKQIMT5rRHWHPOjtbXVhOVNM8CLb1paWpi/ARZnkc/FjNfY2BjXicMc/YMD1NPTQwcPHqRtW3dQNpcVBZvpbQw57rrsLPRBoJxpFcg57ALDrhcp6K7f65oo4LslJA8NGzMC4dRkzDwv4+AYBetxn7vPeM6oYSoQPjxYhjen/Jv8oN4jFigvp7QrZ2StwBmXclVUwnl7K7/oHsrzxvtAZrbpu8oFoYYLSlcCxX36kZmHukbrN+BPHDTw1gfRU3T9VZmJwzKRWIIPxJw61Udf/r+fp0uedXG5gbTMoydEdbP9cp/5tRB42t555BB7wMJY85ELLqKFDcaL1Xy2d3iIPvjkE3RodIS9Y9+9YhVdPXceb2zdC/oD5BenaiCim3fvpNsO7ucNLDbDHz7/Ihv6DSekX//LnzM4bAHgtRIC+qfHe+gzO7dTXy5H8UiU/mrNWrq8fY7NG4aRQnuR3wltmCoAjHKy40X6q8c3cQg7tPvaeQs4lDOMA8G+oR9oK/7hRLrrAQwA+M3qAVzPjqjSbrrat3UYP+3a4PhOhI++Xwu21br1m1cmBwBX4kMznwJyPfTtMIXa6Vh5e8q9hmqQ0avW7Pmqt3pqT8PAmOmk5dRa9fuvnikKCA86nFiPXJAlWCdLWVNVY51MH8KqrbQvr1ZuJZFlv7HyIryUWt2vVr67P59M3/WwVKh8m1RB3suV+6H66xQLnobPJgMAC3dOElHyyWF/g+saI5/e4syQWswxCdpoUXd8+WNmT2vAP8MMYiPyPHMd9wgTLcp19HABYGPjc5RTsak4QLDRqzVSj+qm0PXY05YPp/ojv7Bq7vOCNQHV2DznB4Ht3sHsCUSHFH1ewWdpntcHBSyDdi/mVj7DjEOzZk9iAFgXdbVD46yVnkNL+IrmhoIuN6j6B9NLAURAwn8AACAASURBVCzRu5R23AsDDOtWXeWfa+crm9umo1yWibSl9kVrJwzkAnbY2jZOaQoQGLYigMCevVNee8HL38hewAFJz3+jzlryerJA8GRxXI82ZzDBEMmuUKA/3bSRD2ziesOixfSGhd2sg+v16V3b6c4jR5jzoLffecVVlIhGaPfwML1300bKlUp8gPR/rVxNl86azeDdrQcP0DcPH+QisO94c/dSX2hbKdtrO0DfT+/awR6RuOANiVDTANLc/QiHBs5leW8AT0wAagAQv7hvL3sP47pk1mwGwhQoKxcxZ0CzScirslenKJIrVVmpF2FqRs01/kz6NYVvte1uuyDncMggWypROhaldDTGvIXoTXrhQAG8Yf/7wD56cqDfhnuGtIpjLw7P8I459AfzFlgAlw85bNtCjxpPWYR2vn7hYkklZBrw7k2PcLloF0Iwv3v5Sg7hrNefP76J4I2LNgKg/fQFF/EjgMsAcG87JLyOQwfIL+yCuPAA/uqB/RzCGvaq95+zmsOh4yA0Djzc23OMv33+nLncLnjX6/XNw4foG4cPci5u8PpXnrWBQW9cx3NZuuEhCXuOg9cS9rxTno1l6a5jR/iwBABigMfwzkd+4OXNzQw2A6wGIHymvPFrmk1T4LpanwR7UlNzrVXg2fc80MXp2kOEdTSolzxdxIi87/rnTwBo8F3upkWVUyuA9aGGivG+lMXdVR1d116PXKyo8GcasjKwSwp4ANsaWDPQL716NaMhP3Hy/7oD5H1pvgtoGaqou62EohlKGLP4SoDJcnRVv1IFy4rgKpqNKjFunarQ+RYlK/3DJ5i7OKhi53nHlLMRv6+Kn0Mw/VXpwsZ2Zx9uay9rRjAYjdTpnyzeR9UY3T0ZWj5+hvRu+92hCAz+8otfQCsveQEDbgAp4C0Hr0+AiqAT/mbPt3iCwQI8w3sAfsYpSl+/8x5qniE5gBszSXr5y19JL3nRtQzGJVJxBpDH8wUOtYoyAW4BAAQwh6YUxguUiMcYAIYH8ODoGD21azcdPX6CvnXb18UD+Ibr2YM2n89SIibeqHLSNkYFhCw2iuVIYZxu/+6PqFiKUjGbo0w6RmvWnkNHjx6jn//iPpo7dx41pFP0+Zs/a7xw4Qoao0xzMwPAsQlgvBkaj5QYwBwFAAzgc1yU+kgy8//Y+w44yaoq71Opu6qrc0+e6cnDMDMMaYgiSQWRbFqRYI7r6hrAdfPnt7uf67q4rIppRVCUHAcEQUWJMmQYwkQmx865K3+//zn3vHffq1epewZ1d58/nK6q+24499z4P/9z6Mg3nUZdAyMUi4Rp36ZXaGyw2wMANzYnaQQAcCzOQG5LWysV8mGaM2cOffrjH6eTjjuKYoUsg802KCLWwziYiSvs3qFR+sVvH6VXNrxOe3dsp7+94vO0sHMWg+DoB0AVN9+5mq75yfXc4T3dPRzfuJBNUy4HMDZB2RxiFRaY5Tp9zgI669x3cXzhkZERSqdTFInE2J3UlNYm+t1vHqTNG9ZTIYM4wBl22y1gUJ7d8aDvGCwCaziTMQCLgCl1sTiDW3UAwmFpyYBXlBYsnMdungUAFqsx/A6dRV4AwfCZx4ExLlAQRYEplAVG75QpU2nGjBnUANaUZaCAOMsK5kBXdb4YHR/jOjU3NdGMmTOptaVd9A9y5rkQbowxoYqLczmEhqmQz1EkhJjEBpUyFwDaV9A7BqvtGJ6W0YuCtR4WsDO9eGPv2oCnpmd2dNYFgCNRYcwrM9h20c41tsazDZjJ+BA5B4N84hZYAS70kc3M1r8VnFeAVwFfAJ42M1lBKdTJja3sxtHl6cisgjY4Zv9tv6dtVt1QEdr9oDOoWM8rAIdeFJY2vA8AnOX5LCbMXTaHMF4IFJAHkzIareM405hL8Bn/AWCDzuFvALmY92AQgvcHBgaoqbXNxKgO82cwfPFvT08P615/fz+l0xnq7e3hGOX4HS7a8UBXURbSgQEMefL8ms4Zy0pZVbQf/CuUDer6ZSRGC17347IcWIYPPgassyZa7Gz/Rs4P8gpAGZynZ24rMjiQ1U11HvOTv1/97bPbb+ddLAczbi0AWMekzmf8vsUa1jGCsaZ1cvXJlYI9Xu3fddypjP36bYP4zMRwtkcyttX1uWM8g4s2421AdVXlpWsdfoeRAXwVDA+N0MDAIP38umvpOADA9saiBvDXvy+0dhL858+2vk6379hG/QgtEA7TXy1fyQc/XMrBmhquqPrSKfr3116lJ3u6WAePamun986dTwsbGzmuMdwhp3J5jveLgyLeB5gKdvHN2wQAnp9spL9afhgzenEYBsgL8Bn5+QHgdYMDdOVrr9CmoSGuI+IJv3/eAmYOY8GBBfeanm46fdoMWtDUWOQCuhoG8AMmBjBfCr2+iW7bvpVZCHDh/K458+iYjg52VY36ob6QAZ55yUa2JM8cLAZwFadkh4Xjueb1zybuBaT/l6AdaaBrZeeoMtmjv1uDkoBDUBEB5+xKAKo//0qXX3JeOHDt88papRp8Bijusf/95r+LBMq5Kq/YRrlcKHpquXbSlz3v6Ea6BOu90tRT9SixEvrf8dbHaqLvWsTfeOdsXlF4wXk65VZqZJn85dUKGZiLg4M3pwRKJrhW9iWGc5/h7ZHJAMCemtQiV58hU62gViUV0Krcdd2VDtCrZ6fAf7lb5S1l83pAS3Pukv209y5QiBQu89ZhA5u9eC4HN8IwkiU2ohYQWMBnKU9Do7ggsKNmtltmHR96znFCjqh3JYuJ7BOo9rgdZkzGkxiWChjuBbf5zO4TtH5Woox9p+kf5w6oaxpTbu7QfLnabJhtWM1O+CbXE5eotMvmdaoYOF9qbGbIX4QpzfTGOuY8jDtwzVvEI+/DeBrgL1wUS1rXSdDbLvwAzSgBAPv1tJQM/FelB2U8TGgC1RaEGES67MnHWCeguwBdHRYhwc1slq7euJ5+tU9AKoC5V686jgGlbSMjdOX6V+nVwQHeO7+3cx69r3MerentZne7cNcMQO7smbPZrTTSeB+3c18e6KerNqynrSPDnORdszvpPZ3zaGq9G+7FvgO21WI0m6VvrHuVHuvu4ncRj/jcWbNpejzBHoDA2gQzeQrCNTGYWMukVmlWqu53zB+wY0bpOkdU92b5VLW0pOp1/kBUrEIeMt59C1kV72jfQS9fGxygdYODzKwdzGYYsEVc34XJJv5bWa4wLvjcC884LqYvnjufLuqc5zFyeOcTj7DRMh4AxIjFqw/KQpxe6Dv0Bzr+wfkL+Ge88431rzHQigflw730nIQL4sJ19E3btzEjF89/HHk0rWhpJcT3/X+vvUIv9vfx94gb/O45c6kdRBjTsWAO/2LvboKOY/zcePxJDose713xkrg9B6v3iqXL2HU7Hricvn/Pbj77OgQU0yDoAYwnUB5Y9PogLc7DIyDVhBBjuEB1oRAD5TAIKaU/tejgG6BakygiqCXVHGAnUeQf4lWrmXaLq1nLa6nugc6vVNkMANsG6PYlH7TWmfI9FjgK7IoIbHBOv3GEEwB62oAtp7NZryamn7ORsmsOQMR8tqc/Kd+ULDuxwMfzdZkDnzJIXTA2OEO56C8BAFuHt6A0dgV5j8f/J9aNjkzFm6rz6CbQ00clepZl4gfDA6yo7HRuQfKXZxMaJC//ocXUvPKk5jbKlqwjByNSu51+F9Zmby4lWiaIgT1VIFrx5nNoxUnvYLYcWG8AOTC5ZzJZ/peZn5ZLVuTJ8Xchh3CMbl59LyVb2+imH32fkvE6Ou+CC+n8c86hCMMwOY6/CeYcHlxww9qP82DQJs+sO3Ylmw+DDky9g0P0ysZNtLe7h+64+SZasnghXXbx+2lBZyeDnyGOQRrieCtgcypAhbz7x1J0m7qAzmYoHovS4UccxoDM7x5+hKZPn0HNySR977tXUSSfoQj3ZIQSzU3sAhqgJwBgxgbDBRofHZEYyFkA1RID+JhT30bdgyMMDO9e/xKND/ZQtC5G6RTYtmGOATyWzlA0FqdQOEJNra0UKoRo7pzZ9MmPfoTefOxRFAsDOndZ+QV8MiAijh/5cIj6hsZo9a9+R69s2Ex7d2yjv7v887R03kyKoC8wEMNRBt9/9NMbWQZgEGZSY1TIjFEuk6J4fSPlCjnjzjpCczoX0IknnUypbJ7GMmmOmcvxhOvqKBkN07NrnqC1LzzP4G+EUV5hfAOUQ1/BQEDBFgZ54QSZT6QhBsgAbgEAhrtL5I2D68JF86mtrc0w44Thq+6J4WJagRdhB4O57MZUFTavgEvqhhlgfzQSo8bGJgbrAOiCxQzX02oUgCqlYHBgDmDQVduooaEhSYmGBMUiMXZjHg1HCQxniVcd4foB2BJQxgvQIB4xGMYMhrL7Y2WTunOsAjYKZNtgj80Q5PHDk1uxK2mdb/h3w6J3bWrMSAbAZ2KU26CVALWuG2k7rq4CYcw2Nu6jXXZvVgwLDPCvAKwDZhn31Tr+kRf0AK7WMWeoy1qdd/xy4O/NROYHyPAbsMQg8I0lxG31zp6lwEzWr2yajUowd8HwAv92zp5NM2fOZABXjV3gmllAcnFPLjpcR0NDQ8xox2foDv5VABcAL4O26RSDVTBikDVKmMjKnkU9wHh32MYwVMCFBdBOw1pGuSqvXFbSs2t/Z46Vv/1gqn524yS7Lqt1ntVLGV0DbBDU1T3dNLiy1fI8YGdJ4NhlAPvLUb0qBQTb+cOcwv4sOuyOCztvHUOeMeI0w42h7XoVkLbpZ3tbYOdrG0l41k7zgo4j/x4DRxi7jaX2IM58YNZkr1xQb+Oo3lyyue6fpe7aZ/gb7+J36DEA4N6ePhofT9ENP7lOGMDWHiV4R2FLwZGks6/Rd1Qr9PPD+/fRDzdtdCz7EUersyHJB0nE3f3K8pVcN7hxu3n7Fj5EY+wCGIblPFxnwXIa7rhwKXPxvAUMDuPi517EU9q0kX/Hc1zHFM573/gYPd3TQ42xKMfp8scAhnU3XDb/Zu8eGs3JvqQlVsdlomxYSKN+V606jsHhiTCAFQBG3mD/fm/jOgacMf5xCbSkqZkPtKlcjvanxmn7yAjXH66l0YZABvACKwYwK5wqcVDfTPK7cufNcidwa69uV5D1otRmNvCYUfs1UUWwwZ+lvz5VgLXyinfzX/a4XkWek+mpYjfQ1cnNP04nU4f/ffeNkkAxE/1Al1ztRYy7Alg1sABge3qy61jt1VbV7bLmGyfvmuYZKans/FSuMrI1m9Tjvu4dlW7WwQW8MSCwM+NVbGNwfdwYqSrnqmaoSnN1hT4pen2SfRSkw6t/+h/CtsX/wuoyWfbffiYnF6/sXecc5953OfnouzYLWA1Vzd2W7AvlLMjMURN6SRnA0YhlIKjMXxW+D3hlHbPcFtt1L+RgFOp6qVHQVd14yiFG2c9yvyZEA/GxpMukMpIdl9Lm8k01yyFsGCHLHZ/tCtkLqOpYdbqU05bvYP1VQWC3Xa4RsL2WChhvVUgBcWmyM2lwWDJz7tB9vHtH6bJvGGwDEM6XNpK3tAPAr/QjwHz9Tvf6l/7FP3g1PWDPYicoNbZYH03dDw4AXPsAU1HiX7jd/dKLz3JTAPK8fcYs+uySpU7TNg4NsmtlsCPxwH3u3y1fycAu9vjXb3ud7t29i+8f/6xzHruQBmPxvj27eE+/sqWVLp3vjafqys2tO5i/39qw3nHjC3fRx7VPYWYjq2WZyQsA3+UvPkevDwt4DPAX7/1u/35+D/Fj5zQ0sGvfN3VMpdY6PxBdcYqdVALo6rqBAXqqt4emx+MMoi9ubCrytDTRQqrRgKrm/olW4A/0Ht9K424LngxDIYr5lcQ0ejCdocueeoIZt0j3iYWL6Z2zO51ag137gad+z3en8BCF3z4wTwBeZLlpeIj+6dWXGUDG7x81LpzxO3Tvihefp9eN4QIA2L86dLmAuOb55oZ1HOdY7tGJ7jjpZGqKxtg44UsvPsdnbDyfWrSEdbfehDhDvwIgfrhrH08hYPDeeMJJnBbzFJjD/7FR3J5Dn/5yyVI61IRUAjMYZ3q0d34ySefMmM0gOQDz14YG2KAbIPZbp0mcbBhfv9TfT7/v7abn+/r4bAzAGfG0FySTtKqtg1nDOEMXr/Hu3PoHUoUDWGw1O+VqRtwBrFK1WZXZf3uysNJ5d76lC/ojbbGMUQaA7ccGY/33NTYL2Fmd5WWv4zvDBLbATC3C5gc7xTpllplqAxi7SK1veNyv2Nl4WldmQdRDmUnP/wSU6drGu+BvUa09F0ouAFZKRVCWu8FxbXscLNtcNpUCgHVzqcJQuSgALLOeQDD2RorTGVfepSTvblitDaBpSNFkhgoHDBC33d43Kp2X7EtmO63KRTfprh65Voh2t+Pv5ce/nZafdBbFwKJVpiG7kXXBVciG3fpyv+PCW9zvwGXzzffcR8nWdrrpR9+j+liYAeALzj0PIXSpECowKGq0S8aDglb8JRi45tCVD1EuBAbwOL28YQPt7eqmW2++iQ5ZBAD4Ylo4dw4V4NqY6ymxOsWVr4BwEPDgeIZuWv1LyuXEehbxbOECur+/j3738KM0ZcoUamtppau//e8OAJwvhCnZ0kJDvd0MetYlEgILR4jGx0YFgMkSW3TmI3V03Glvp+7hUQaXd7z6PI0PdFOsvo7S4wCAQxRPJiiVzVI0liCwU5uamyhUiNC8ObPoEx/5IJ124nEcfxhxdhlM5JgPUn8GyABIUZj6h8fozgceYgB41/at9PeXf55WLOrkQwf+lwuF6ed3/oJ+fvs9DLLv2b2TMgCjcuOUS49RvD7J5ePyGTGIjz7qKLrove+lkbEUvb5jB63fso1w1mxsaKApLU20/tWX6fmn11AYzFZGvMXdMgOouSyDvApisCtvh+kZYqYkADKwuuGWGf/CtfeiRYuouaVJTqUM8khcaAZ4jJthdrvELFUBw5A3A8IZAXE5Ti8AS/OvHKakXgBBAAID1AUonGRwt4HicelDPlRzfgKIAtTDf8g3jJYWAMSHOcZxtK6Oooi7GUXszRj3Cz4DDAbADFAb9Q6HDdhsgDrWb7WMNn/b85lYZrrzq9Zf0rhxgHVatRmNAtoZxqoFNCkTWw7hBixjoFw2gwCnAc6qq22kV6MNHsPm4gC1UuALRhju32KJzvGeTLvRBOgZ5kUGavN56u3rpb7eXgY9p0+fxmB8nbHIdUF0SxoaIwtGDti4mkkX+qxLishHZinVN76kwLsB8yu+97JAkS5PeQMGwQBh2rRp1NfTQ7NmzeJ5DTqQyaQZvGUwN5ViHWF2utF5BcChY049LBfaiEHN/W7iELNMrFM5Yl7DYAC6bF/yOCA8g8Wi86LRYHlLTHJtu9ZB44Pp9ypR+3sZX66sWS4BLGBbN/VigkenxQi2wUn+3rzkB1/Rxyp/G8D1r+faPy7gqi7HjeU8jwPXlbeOXS3PC5ZK7jZ46/+s6dGv+BugvhoyedZOM35seWvd/QYGvHapi3hjPMHleukLTtNtIF3rY8tBjTSkjW74BU0DcFe9cKjO6Dyjn5Emncuz+2dcON3wk2uLYwBXzVi03ADaQ9baS/ak0vS9Tevpye4uBlVVLzAPwc3zXy9fyW/iAHvf7p300L69DMCOWWlZjqEQHwQ/uGARu1GGq2iApt/a8BohhjCs6/XB4RgA60lTptH3N63nr+FC+W9XiAtoPLhQumnbVnqhr5cGMmkGZvVBWa2xOvrakUczCF0RAA4RfXdDcAxg5AnA+enebrpt+za23sYhl13xmwfjOBmN0FmzZtO7O+exe6yKAHDQJnMSpyP7Vc66Uv5ljhfu697Dg7O39g92X17ld7b+l+XzpBiRpsK1ACr+8orkZ1ezakZ9cNsO9LduXXUVOdAlTC6/srKcXNZ/wm8fJPBXttkTfpxX7cEdcFcx4QIqvWjdDwQ2w/9lhXmrZllofpOWoVfrvTOnCsFbSC3zVSUxlv7d7KuryKAkACwTtJmnS3IK3BIqXWZUqkupUAaT6KOgIn9xw7eMhyIDUFpAqu0fwwE4DftUz1KcpwKNPhBWhOWtsLunFoHiDAUjcw41ZfbtuNaQexj3TGCuCCxg1tunLuNVWaxioMhnaOPiWPfass82sRxNrFoFjTlUVwD71SnfA27r+d5au/1NZs83es5zQWA/YOwwMssgm1pvOfNYsYwthrXdLw4QrpW3AWCjDJqngN3aOz6w2pGRYQYrIcMA58hKXUBLPGCRu0ynBbrMDwBbY8mjk9aYqTTFVRo+tf6udZ3Ie3yfUCjQg/v20JXrX5MhQURHtLbRF5cup1nsIShNv9izi27Zvo0NNrH3h4taeO3R9+H+9rYd29hV77mz5vB7D+7dTVtHRhh8+vPFh9Bbpk9nwEue4Enm6o0bCExJPACXv7/qeMcVbjnwF+kBpH3k6Sd5v48H7EaOEYs7KqMfKBXg1UVz59GFs0FQceuBtvWm0vBFxqSXcXOmaY/VUZMh2Uymb6FfN27fSteZWK+QMUBCdkF8kJ5al9+DVI0DmG01u9Mya6Z5HYxduIqud0L6Eb3Q30d/s/YF1hUA9GD4woW0Po/3dNHVmzawG2YAu19dcbgDtAIo/ejTaxzdg+5+66hj2L0yigQL/m/XvujELJ7fkKTvrTqW52sYLHzy2ae4GBgsfGnpMnqbAWTxXX8mQ/+6TlxXQ18vmDWHQWI8AL1/um0L3Wzcnh/T1k5fPGQZM+bH8jn65DNPOa6fAfJ+ZvEhfA+wd3yMnu/v47qhjXArjTP4A3v30N27d9KWkRE+09msYaxTMxNxTg8DEXVBjXpgzEE+MLJYlGzk8aJzA5+1QUyrNIAPoJZMPqtSm5XgneHky6syh3J7qBqr5q6YUrYutZVqUs02bpLHmkpVCPy9CAD2Mzv88pE1wXbtLGJAOvsSRvCLIFg4oB6+dIFC1Qtjft09wWi5ZutYFHPY2uK4BfvAa7tGnsUqcPBJNzkt81NTTWaaj5NfmYEsmxHD/rXj16p7FquCLBsrL0exfHO8xxrQKKpYYJru03qqqxu73go4q4azyIsBYH9PMnvZqkew0rsSLrsx8BkiePrIcVsT4LpGXeWoTE3bj3jz2bTypLMok5aYr7goBxsSAJ2682WmHNwbgvkZEWYdDhPpfIFu+8UD1AAA+JrvUSxMdO4FF9CF55xnXLBGKRqLUh6M4UKIATW2RAW4FItSIWRctSJmQD7El9lYUNau30B79u+nm264gZYuXkzvf997afH8eVSPeMF6OWxiwWqf40I9G47Qrff8ikbGM8xoDhVydMSRK9kt6yOPPEZNzc00fepUuvpb/06RgrJYiRLNrTTc1wP/xFSfaOBNmx8AZovOWB0dCwB4aJTi9XW0/dVnaax3P9UBAE4hBjBRvLGBEN84VtfA7lngpjNEEZo9czp94qMfpredfBLFGNQDqJlnwBEAMHsUACAJgK1ANDAyTrff/2t6ZeMW2r71dQaADz9kvjPC4Uj5hrvup+tvW81sR4DEufFxyuXGKD0+Sg11CWZopwp5SsSTdOZbTqW/vvyLDI5u3LaD7n7gV7S/u49GR0ZpWns77duzg5584lF2IZ1NjzHAC5ed0AG4qAXIqwxNZh5yLCFxaYw2Dg4NMRAOoBH6Up+I0/HHH8+sS8SoHBwcoOHBIXEPHPK5JWZmpAEv82ABC2irABjqoGxh5I//XOYq3jOsOAOo19XHOTYrgD/EZcUDMIhBUI7/KWBfCi6j8wA7szSeTVMGfRiNUSIRp2i0nnUXcypiGwOsh+4DlGHGMXQWrq4BGpv/XNfkGr9JAFp9AlmEJs6rgDp+MBNKIXUFExVtwL/cfriJNsAdgFqw7JEH1yHiMpdRN4xXBY8cy2Yzb7lMSzfWsLKfccjQsa4gOvJDHdBHI6PDtH//fu6r+fPnc1xcdUUk5Ui/KGDl/VviDNugogu6uWxI1TEbBLQtxP3grJQLAxbiuNwC2ocpl80xOO0Cc8JgFzxcjBIA2joGLmaSlt+gM2L0gvaxDsPAhF1+uWCVA8ZzvyAuddQA7wHgrAMi+txkG/fmsrSo628xAsCj8rA/238jjbgPLgaAPTK0WLaevYzFDncU14qz7geBdVza65DN5Mb3tozUL0oxKCysVrDxtZ2lxo3qsv4eBBDjO4D7KAdj1n6CAFWvEYGkDspXvxcjiAKHNNDHHutB+Xnr6zV60Dpp/2EOBbPen7fNAIZRTt/gEA0NDfOaccN119EJxx3n336U+GzvJt1DbtBViv0dmK8P4DJmeJjdHeMQCZD2lGnT6QzL9RNAXDAB1nR30Y7RUY6fi1GNgxuYwIc0N9MpU6ezFb3OGc/39dKv9+6hPWOjfIDEwXdBYxOdP7uTpsbj9K+vruVDKpi8fzZ3vqddiDf2aNd+enWgnwFojcGLw+hhLa109uw5fGGULuTpob17OEYxnuUtreymGtbLurgC4H51YIDdVcOTyUcWLfaUBavrLcMj9Hj3fto8NMgu7VAe2tEQibDr5xOmTKWlTc3MgECd1/R0sXsxPIsam+jo9g4GpvkxAi466FRzOgro3cBrDesivdTeuJTiSPW8mhHI0C2xcQ3e2Ra7jfQO0irV2J9sEizdiqxjZzA6Jl0TrOSBe817PfXGwEjV1t5/dfbHVbtSrfBfZVTb2mrTHSTwt9riK6Rz5wbz1xsMAJe9d6rmHg3tm+C86ZniAvKodKnlvuKmLHWW949buSsqe/I/YD1cjXiC5nypQDELuHh1MFWttOZU06I3CAB+4OZvyxnJAv/kTknuhlwWrNV+5+LISGYCALCKAPt1iR0rZyKVqZxfLFa7uZdy7rE87p01Tq+5hzSyQ94CSOp5y26PaR9frFvxjjUOse9OzQ1UYHdu8OUWe0TSacS0iA3Ag+7qbEccJVjA9swsRsGu4aq3jwRwdWpl+kXK9fanyh9p+WzjzB/eEufkYAAAIABJREFUUeJ87wP32U+YXvvinGTOXTYQjEynzZpLZ77rg9VofFGaN2JWsOXgN1aopdLY6yKWKsBJPNjDY98/K57gfTjOBdgHg/mIB0aZn1i0hI5sbXOKgeHoD1/fyODYiVOmskvcDUODDAwd2tzCYFk7QtQ5bxTPaADeAADfs3snpwJD9v+uPJyBXBlbQScdF7gAO/kzzz7tlIAzDmKwIp/eTJpwVsE5Aw+AuX9YsdLJG99tGBqi1bt30lM93Qx6I54xAC2AgTgXHNPewWFx/EBWtbsPyAIueR80sV5PnTqdLl+6zOOCuJZ++5+ZttqVsDidO0+UlhzYwdB3GBPAyxW8QekDRjuA1oFMho2Erz76GMedOXTvL557xlkDRMea6MSOKdQUizLj9iET1xpnyHNmzaIPzV/Ic9ezvb3012tf4HfhwhnM5NOnTnfKRd5XblhHW0aG2e3zh+YtZLfNeBfjDMziR7v3c/q3TZ/BDGAA2/Bu9bV1r9ATPd38G9xhAwQ+f9ZsmpVoYIIU8tDY2huHhzgW8atDg2wUApAbYwfjYNfoKG0ZHeFzMc7nn19yKHsB0LGwc2yUjS9wt4A2//WhK+ilgX4GmXHOBiCNmMzIF+Xhnlr+fSNnSs+M6VOC4LnlDR1jfpUNEk0l9dd3KqUrs+W27zQm0ztVVOGAipcBYE+FfcrlP6ggXrA/Tq0NADsMJwcW9ta3SDgWc8xufFA6r3BE5LzZccDnoqslLlyOKVaOBgAO6ijnu1JyMEVwOrPTKtfhkq68SnD9DAAsGzSRmZZhv+3Pr9QE7QfyNV/Z7LvHHt7UmcK0HNMst+Ps+vvcSHvK98UJVtmX0oDiPraLlF/Nft2ThVZH47foZ+4aJ1aK9Dt/DoVo5Ylvp2NPO0/cSZr4vLhkxgU0/mU3rwA0IwBzEQc450z24E/ecu/9FEkk6Yb/uprqIkRvP/scuuCccyleJ/FWAa7BzXAkFKVUKkMxuNeNhtmFKgYYA1dgqYai7M5yKJWiVzZupD37e+jGn/2cFszvpA994FJa1NnJjN46gMDg+OUFMBA1kkPS4Hiabln9AGXzwryri4ZpxWHLmAH8yKNPMFA5e+YM+s5V36BQPkPRAuIYhyje1EIjA71USKWpviEp1krhAqXGx/hAKAxgBDqsp2OYATxGDYk4bXvlGRrt2csAQyaVYbAu0ZSk8WyW4vFGtuhFmeFChNqnTqVLLrmYzj3jbRSvEwsmBdMYRIQbYrCCw3JIGxxJ0W33PUgvb3qdtm7eQn9/xRfoiEMX8XjlmJmRCF1/x330s9tXU2MiTls3rqdcapTyuXFKjYGhXM+M5SyFqbGxmc485ST64ic/RnX19dQ1NES/+O3jNDyaYtCzs3MOrV+3ln6x+i7KpcYomxnnuIywPwFTMp3KMgBsx2gFuq3MtURjkt3mcpxgtjbOc8ze884/n5LJJuru7mZwG/F4oT9I27VvP6UzacrnJfassIoFwFTGKtim2by49cSD+KnKZFVQGCAf6qWxquFCK5MW1iXS4F8wvxcsWMD/QvHxjjKIxwGqZlLsDhps3tGxFNePXflGItTS0squvNFXAIJ5XDBTOM7sWACkCgCzzAzgqGCw1l0Z9faA9QBRhhkvrmrduMixaJh2797NcZshX2UzxvF3NOZcFkQRg9Iw98FsxqNgEcsunxf37pw/wF64BMtRlt1lgymdc9iw6jZ7bHycv0fZGhsXdejo6KB4vI4BYMTI3bBhA7vkVlfQpniHHapj1AYP9ZJDdMgFn93vBRDXOxbojz6ajxy+hZHsAR3DsMQWgFzdZPM7OcQFjrKuxOoiHDs6a2IfY75gmZk5hY0czLztGCeoCzZzkaKAvrpiVr1V0BwyUxa2A37D5TjfiggALnO5XM74QV78Bs8Lagyh6VRvSr0jMnF3BVyaCUkl8jVsfL30UCa2ts/3GWxwradff53LKotN6zEycOItm7WVjdr0b9e9nZ0PygDI5nxn9MMGSe2/bSMBV8fCHtfvSIP+sIFZW96sQ2bhteXsXaP9K3aI50k/UGzXrfh9kb+OCf/v6vrZ61IdLBDUXeZK5A9Dlfp4nPbt28ehG1D/G677aRUAsJQte79ST/B+0Rl/iOMFA5p8nmPfAvSEHEo9OAiPAQAuFHj9T5ZJjzRwK4ULNByaEzBeKdcJvt9wqByBBwkYV4XDfMCUGF0liAKVMi9x8tCvAYLD2h8HYBxEG6JRPow6e2+7fqXE6rvkdoqcxKknsH/9ba3mkOiOVp+krcvSIBlq3vbxwnSCB/qtoo3lddWqlilrMkBK1exjcziopD41qO6EkwaIesJ5HagX3VnGzbHWfqm63ydZ6aI+P4gs76qNDCbZpom+Xmo4HnQ9d8auW3O7/0ud5yfazqL3KsyN1YyxKqdTZ/0tt/oesHYFZFTB9MZ5w70N8WZSlQ4fqDUtAAA+GLrw4C3fceLFup6JpN2ypxTQ1MV8zR7OMJJcocks59y9eO6IvBqin2R/Lh6cFAC295QO2Muhz0xcYOOe2VCjHI9Xcm/lXl6x8SoDwGLwiv+K9qt6t+YQCKQMDrmlMY1112o85nm2UzxQXQ9NKgvnnslz06jpil1B2/WSPjYy9mmkGiGwpxcTVkrvt/izzwLEienr8RhYHPrBOXtaZZceo8qwFg90jtxN6RrPWYB3oqkAgN/5gZqGtb1dPOjzr6mZLXe7stXMf0gPEOk/NqxjF7MwqlzV3s6ecmBwCWNIALPYo+PB/v7DCxbRGTNmWmxeoq7UOH3qmafYmw9CufSn0+xqF7p/xaHL6YzpMwNnNftLlPGDzZvoLsMAPryllT6zeCmDrs7wEBN6T148FgsFeqRrP/3Lqy879TxpylT6+KLF7DIXwO+tO7bTLTu2GUAqTv/3sMNpSVOTkxfa/PV1rzLQJrF63XJQKrwafXrxElrR3OIYwCINGJxgC3c2NFAj7lxx3jN1QuZODNp0hv7hlZcIcY7xXDB7Dn1y4RL3rFOTpv1PTVzF4aOEpjmaM7EsGFAdzmXp4a79lCnk6cJZc3h8YA7Cd//y2itcMoyW45Ewx/qFEQKeIdxrmnPZ8R1T2LU0dA/f/W7/PvrXda+yzgFsRVzid86ew2sCWLwwGPjRls1sTIHyvrbyCDbMgHpCr7+y9gV2T43nPXPm0scWLBLSQ6HAed+8cxsbdOOz6vE7ZsykN0+ZyqGX9IHxw7VbX+f5AHfdYBmfOX0mryd7xsbo+69vZJY06rmksYm+c/Sxzmh8ureH/u7lF7lcuIrGe8hvPzz35fNsiPHxhYvpO5s28HiAhwCkgats26CCPWWaGNnOGnrAVb2yAsg6KAbib9hjV0uLrVzV4uqVvwpy0pc7N5TbF1d7xptI1Scj67IAcNFZgfcSXgAYhWssXHNXYNWnWBGK5Gyxf4P6Epnx9wFKZV8+SdnBvVi0vXLyKha3U2OfRbC/bU7ZFZTdrVflbtIto2fj7zsYBAG7QZbAQenkrtwcd8zu3ZWhkZLNOnb21+6Vhq7vuul1+sfI3+7xYGV2U3i0w38AsuTqH9f62d2Qimy590sAwMeedj6tOvU8BkwhG4BaACjSYEsiZm8MF7AhBuvAogNAwhMr3PMWQnT7/Q8ygHrTj7/PAPA7zj2PAWBcgUZiUZ6gAfCCBRsxgBUYmAA2eGMEACZEHIs1myd2F7l2w0ba3dVNN//s5zR/biddevFFtHThAgrjkMExWjVeqwCGDDSj/tE6uu3+31C2EKYRxE/I5eiww5axq1e4gE40NNKcmTPoW1f9G1FulCJgI+MCu7mVxgf7KTUyTIlko4nDmRdWNNJk8wIo1TfQUSefQX1jGWqI19O2l5+mkZ49BMZpNp0WALgxyTGA6+NJPmzFwXCiMLW0ddB73vMeuvC8c2iot5f6e7sZPGtsFMC5PhahenNZDf0YGhun2+77JbuA3rJlC/3tFz9Pq1ZIHBXYWmFhu/neBxgATsQTtGPzRsqMDXD83xRcQMMFdThKuVCM2tpa6ey3nEZ//ZefYbbw3r5Buv7u+ygFQmw2R/PnzqFXXn6B7l19FxUy4zQ2MsgbTzUAALsZcXPR5wxuMDHVWBPn85RIwgX0CNXH6zkNxz5uaqKzzjqbFi9Z4jDwBocGaaC/j4EZZoMXCjQ6OkIDA4OUTqfY7TOAPsSVxd+Iw8yHOSeuLRqfYzYmZj+wvPEf8gGIC8AX4C8OX4gDnDIAJjM7zRhPJhM0pb2D2jvauV4MirJRgetOilmiRFzPsfEUhcJRamhMUkMiKW6n43GK1QkTOBoVd9fiLivsgIa2cYLElYLOynjkOUJlqcCZiQEt7Hu4VzWH23yOMtkMj0mUkxpPcb2zGTDOJU91t5wzDP2x8TGHNQxgiJnDDHQLkxiyFnAcIHCewmCghyW+cX29gNyQC7czJu5z4dY7Fovyb4Ihop8xxACcunFQWT8s0ymxuPZaa7MMFGRkd81uLFwPc5KZ4iIHO16uAn6YW5TRq6C2GLa4TGp2W80upgUo5i6ArMG0Z5fLJu4Tu4zHOAcQK5coyBP96OqPsFk5bjlfpAjwjMeOx8tj1IDxLiDpAr2oI+ZoAXb1nkNkpKCuzGnwCID5zaC3Jl9dMf3AsH4vspU+cS6tVJ9M38khWBRSAUsn3pdlDMW/mTlW1051iy1LWzCIq/2ieascXHm4q5dcSknHQAfxbwagr7mswpyv9dRNtLoFt+Vr7ySQH4wXoPtReFlggyEFKb0rp8MkMIs+xpW2zZunmY8Kbmw4NhCyD/eO4Z60yRnzzqJvXQTofGDet2P9CnMfDGDIH2NTQi/w2odKgbFKxPHtta9vuO4ndHxZBrCUHbT/CN59lNt2F+9hbVlV+ttbk1qhoUq5B/xetGm30pRoirNrDhBDNQeSqiVUKmE1hUxAFIFMN6sO/tOC2Rn7SiqtS1VVqcq2VZPMv1/msVuT2YC/xlWyNE3BkyurKmn9iSUqhphqlZGrXcHadyAE4pRRYkKstc7V1KlqA4NqMiuXxvZWVWrSL/G+XxxB46vkQjKRepdgeRaNymomA/9L/kNyqfr52aq+suyPVc/rNchCdmzyBAO0pWfhWutTzcxdftRVmB9LgbY16iELw5ljVTaOkGqQbpmkpq6/uuVqN5G1n5P7HOv8Yp1duHpmA69nBonBa1agoI4xeekuTPWKjXANCOy4Drbos5o/A7P4LyJnTdmT216ETOn8jwCTtjti3msbtpY22FnvbXaruTZUwNkeRmwg6Rsfaozr40QIQOvfcVr7YrtnOF+jI/wOCrHq5Bkh8L7kGKya86QvJrKn1w2QLZ7WrHHm/C0bY7PDN91j79VLjzIlXLDzIsM2hsz5jiwn7OsVx5xMRxx3akWdLbdNtfurYkYTTCDHMG/nVjPt2vqxbXSENg4NMYB7+rQZ9NJAH/3o9U3UNT7OmoBz+8x4go7rmEIfXbiY6n3GowCn/m7tCwwQIS36GUacAEv/aeWRDBwXP95awjDz2i2b6bYd27nM5c0tHGcV3oP8c4ozLZkscL924/ZtdN2WzVzMgmQjXTJvPp02zWVSApC6fusWZvfCAPa649/EgJu5ruI6o81gf4L5iZA3ANgALG833ofg/egHxxzvtF/BcwBtKPPyQ5dRMhJl9iNkCVfSANTx20A6Q598Zg31pFNcRzBALzExZifY9f9DX6tGu4NFI2NlkmLzrZW412DdM669j2lv57jV7N1qEF6pBEjEGIB7ZLiWPqqtzQH+AR5/d9NG6k2nGAxd2dJGZ0yfwcxzALdwvw6AF9UGoPyTY09kNi8+w/X0J555ig2a8QD8RQxuWUmI2cpP9nTTr/bvZUa+xj8GgxmM3PNnzWE9R1q4od46Msz54vcfH3uCA87CCOSh/Xvp342beBhVfOOIo2gOvG8WCrR69y767uYNTrkAqlGWPmAmv3NWJ/3g9Y08NvBADu+dM9dhUeM7tHNNbw/FwxEGiQE0d3g8B0yy7/j18goAwHrr6AgbwaAPEP8YdTjoLqyDNqxlqlpyz++/DCgjslqGQg3b8iqkfCD60ZtH6It2DOBSrFfzjoBrxQCw2O64TFIx23Cj/aoQAoURAAAXbQ6qAX+dCviFJLlZWxypq1OI/Yu4u1TTRrsedi5m/1Pkbjqoe2R/WvnoIhefkoPWSKviaVpAXr59jGmft0zZ4Jsaumab1vWRN/akbMRN1dXlTwmA1RaoU2rJJnuPXE6V/NakeiDyyURlzHVzLBLlWx7DAQAw5H/UKefRcadfyCBTKoUNGi6chdWojDYcOhD7FA/HZM0DnAtROFLHLqDjjc1007U/oEioQGefdz5dcO45hukboRAAFQYR4PLZWJQasEuagA8FCuVCzMZF/Ny1mzbSnu5u+vl119OCzk667NL309JFYL8idquAOfyYmAvC8kMMA6Jb7n2QwvX17G4YrOUlixYw2PXbhx+h+mQjzZ4+jRnAlB+lMDbpYMg2t1FqeIBGBvuosbGFASQILZfBBh7uduG+MkehugZa+aa3USZUT7FIiLa8+CQN9eyhaF2ccplxBqgbks00nk4z0xaag0t8gGZNTc100cXvp3eddz4VMlnKZdICPiF28fAgu6dtakhSaizFeh6Nx+nO+++njdu206YNm+nLn/sMnXjUSgGOIP9QhG5afR/99Na7qaGxjbZteo0KY/2UzaZpdGSM4okkUShC+VCIpk2bTuee+Rb6/Cc/RtFIiPYPjdFP77qf0rkwH7LmTp9Cmzetp7vuvI0yo0OUAgBcF2OlATg3NjLKIC8OZ/gMkwAw9ASxKjB7HCxRjZ8MwKKxqZlWrTqGmpubuavAIE4gVm9TEzPCAWMzWzeT5TxhYNDf28OMY47fWshTKg0wephdNXPMWACecCsFYA6ucgGU5vFfjpnmDG5CtnmidCZHYLCOjMIldpoi0BUGhVz2L4DNpuYWakwmqaWlievY0JBwmOUcQzUSdQwegCMzAJxIsLtjgKXJxiZuv4CxJmYug72GqceADY9KKoRdt74y/cHK2gB1zmFWAEgFAuHqGQdjAFmjo6PCYmZ3YVkaGxth+cLAATo2OjxCdfF66uvr43pC7/E9/kVb8QizUJjK+JsBJQCSPtALgKuCm9BRiZNevMQjBqoNwroGNphwvAxXXSd1HhFDDnSLxHp2wTwBV5353e9q2bhs5gsDC0gXJjEME2R+8DJkLSa5YduCUamWeYW8AYjN3KLu73mGMu1WprG2F67MHSDbikXssWS3XGDbILX30sZ17VwMlJo53ADYdt42w9uuJ/cBu6h2+0vBRXSkGAiZ9UYZujIZuRcgevFlFha7ncrSVx225aPrUFA7nHQF9JOkZBCdDTrchVHl6zB7LTDdZl07/aCFWv/amqogtJ3Mftdum53WDy4LGwLj2u0Tm5nur4a+7zc6g2t09xGjBE8aHpswLoHHDRhaIF65Gj6JnDCeEXcd3hn03et/fA0dd+wxnqtks8IGSKj4q6CtSalNvTdt5X2cXVogA1T3NZMC7qpqZnWJ7CYFCKHSYac2iVRXpWpTBZ39yr5bobLWyCwaYWXlUElIVTSo2iyKmmB94d1ZV1GoH4SpVAlPWX/Inq+ubQcnVXleYbV9UImdWA6Utc+FldpYDYtRlsgD259vJADskUElHa4kMP3dBpYPcJ7lqsBFHajyggryd7OvLH/Rk9WKUnO0cyautj9qNnaxRliZhSJ4ztdKlQeA/VcxTjEHs/9qkJcnqWnor20AmHXNrazH3bAfADaZ6R5OzjNedqtn72OMGsU4UzBOPNjnMVDL5wgBDcVIWH5Xo37sfxUAZq9hQB0NC9bYeEp666JKmb+aN5/rzF6/XL3ZuBOuoG2gWdnKqJ81O3JdzP2OvyuKuj3gHCnj2xjB+lwxaz1sAJjtgjW2MR819awppft1kPfIjtGry/51DK19lRYjZ93o++5w7btIvnsSUEYBeTm/C+tTmN0FOv38S2n6bAFTuH416mvNe7oa8/foqE//qx22Tpuse1HNF0DIM309tHdsnMOwwCU03DsHASEAQsHcBYCrD0DU98+dT2fOCGL/coU9LYau/2zbVoKrXYSVA4h0+aHL6aQOU6ZWNqBxcNv77Y3rOYYpHrB/PzBvoYc9fPvOHcwA7kmlGHy79cSTHYamVgRAdoLJBcThcoayGXq8q4uZi6gfXPT+3fLDmIGJBwDxX730PIPnAMU/u2QpPY5wNIMD/Buq+sWly+jsGbNo+yjc5P6e30Pb4Or3vFlzJtHr/1NfrVa7g+VzQPYlFggsurfB0b1Tp06jy+YvYBATBhGIgw0G8LR4nF00A1S0XR/D+OK/Nm9i4BMPvFHBZTL2zd3pFDOPtcVgF99w/Js4DjceuG3+zHPi9hy/ffnQZXRC+xTPPI934cIdIO0j3fsdNj+A3y8sOZTHCsb6JWueoP5MmvX4pCnT6CuHLncEiDwQgxgsX4wDtOFzi5fSse0dPE6u2bLZid2NYQrDimPaOhxvADDmQDn/55W19Fx/L+dxQscU+vySpexmXZ//en0T3bNnF7Odkc+nFx1CF86ubozoelR8d+PXg/L6AwORO3ftpJtMXOXTpk6jjy9cdFBjdXsEXeEeo2jeN1/Uuj5pPrWMpjJT8B98MqoNAOa9QmkAGK1BY1k4JUBbK4WkttKpUIv60mGbeLvRvl4MPsMKCC11cm7enEyKOt+ugKdM+UHSu/F/GYAs04X2RqFcT0vdXcDc3uDaotR0tuLz/k2q5T4BGxP92W5igYEmr0x5o2waq5tmfCF8JQOwmn2lxzpSL9rtathZu8JwZOnUyQCbUp65JLa7yyT0bw5tANgzyCwQWOW68MhT6bA3nU3t7W0MQsI1MxifDPTBxW0sxi5zgamoG00cOrLspjFEd/7y19TU1kE3XvM9KuTSdM4FF9A7z7+ArdVEPiEGg9lNJbMVxXIVJx9mRTKgmaVoIUKhaIRGxlL00ob1tLe3h3523fXUOWsmffCyS2nZIYdQKJ9lANBhSqEMg2zDiDAfjtFtv3iQCtEY9ff2MbC1dMkiFt5Dv3uYYokGmjtjBn37qq8T5UaY+ZgPRaixuZVSw4M0PNBLTU0AgAWUKuTgAjvFssgXshSqS9DKN51JobpGBrs3Pfc4Dfbsplh9ggFgMICTTS2USmeZQQk9YsCwvp4akkm6+OKL6cKzwY4mCjMNkEsRsAYuK0NhyqVzzH6DS8m7f/kAbduzl9auXUuf+eiH6PQTjqVEvJ4iMbiFJbrlnvvop7ffTS0tM2jTupeoMAKXGlkaGhphtrOwtUM0dfoMBoA/9/GPMvg3kif6/g2308BIhlnSi+fMpF07t9Edt99K2dFhGhns4Xi+fEgFAAx2b7JBDqy5PMVCIV7kGYzO5qjBAMD1DUgTolAkRk2NzXTMcccKO9boOxZqALH4DgxggMEAhZsbm0TXomHKpFM0PDxIvT3dBCYr0oGVDnB3cHCQwCIGsFjIFbgPmIHH8sqyEQMA5GwW8atzzMQeHR3nOMdgE6IeyJ9Z56x7kKOAjXWxKH8HMBeg6rRpU6gNlnWIH2pc6oZNnF24Dsbj6CED3Elqa2+nRsR1icIKTuZwTQNQnNuPPlHQksFhmWvkQkDcIeumg8EfrCuGaQpQsq2tnUaGh5jViLGaAPsc7rMN4KtsQNZgw9bGd2CxMshrQEvXZbIcuhHTORDMRN08k6Flbc4EWncl8bhh5rlXZmGHYcmgrryvboVtsI8vAMQG3AWDDYAqlxZG7mZOFa8Fkhbu0wSYFEtBKVMuUPCvuA53gWXIAkYFDPiZSw1nE2NASWYNc/kA5YWJi3I4H56/BGTVditgrkCxtsNmCWP8KcgYBGCq63B/GmUw23oXtDl1QFYjZycNt1Pqa7Nz7TWT5WDeY6aA+RsC0njJTh+z7YeRpwLH5h3f0ml0WxZjrY8HJOeudVcxf7swXuQCxx1PzBqXzpfijE7IR7RT9SA4Xz84a8vFD0CDHS/5qq77dy0ug9nWIW2Tv5/VQEHSStuwJsr8KLHGYXDlAO0G0Ne+17rDKAR6yR4GQmG65gffo2NXAQCWuno240GbSF8zKm36/Vl4pVHpbbuwEhfIFivdL+E3/HMVB6dyh51apBHYtkmcjqroam+RFSrr/hwslLKHvrI/Vu7Val8v2QTP8aa2XikLRgZV7I9JfyuL1j9NO/OG/UN1LNgDAf5Wz7oOqlNQDUrVvRrw1wULahRkxeQl5uWK700gQQVWa005lmJ11joJ+tNXy/51FlZd3Wqawio31T81VDvxVM45MEXpnYSs3WXBbl9dqxujJt8KOLo363LzZcB49cy1brOdrdMEZXWg10dPfqbORQAwi0uUQIBGYxxpLns8a6zZhypQ6blT0zws/ZXzgTlHGRCYvzOAIcrC3wLsSkmyBTTun9lAEExg3C/IDZQClpqewUimpArIrKxil11szj4WcClznnVvZu5vcLfCxo/mN3UpbW+JowihVAoAdtTZGlTebbu5QxOZCLjrjgO7fNVi2QMbFrABo9ljkMtT8XazZfCKF+2jQ9B6YLrZvSH1rO1Sjo1jQzZMlDAyUKMBldXp511K02a5APCBHAoHOi9bHtVOg/Y1Zsl112Jol3OHCuD8gb27OYYvADEArO+YOYsunruAQdNqn+f6eug/N6yn3WOj3F9g/35y4WJa3NjkumN1FN7NFQDbP77yEq017EIwG8GuRRxTfX68ZTPdvWsHjSI8XjhM951yujNnaxgbxDmOhkMMwCFUDu7MAOJ9c/1rzGgEM/IvlhzC4BUeZmA+vYaG+a6C2N00mJzaBwDzvnHE0bS8pYWe7umhvzGxXpHPl5Yu88RRxvtgbGqcYoDuEQqx/MD89M/skzhuVNsdf6TpqtXw0tU/EOubwj2ie2sd3YNr74ugrpvdAAAgAElEQVTnzmfdA5AJgBSAP3Su1OqMOMA/fH0TM095HTHu1sH0hbEBu53O5wnxg2858c3OGvdodxf982vi9hwuyAHorjTGCeuGBplBq+MWLN7f7t9LV2/ayIxh1AduoBGvF5/BAN43Ps4hmGCY8OH5Cz0CfHDfHga6Mb7hDeAfl69kAwsYf8CF9ZpeiTWMOv754iV0WHMr54XxxLemoRC7mIYrdpCRIJ9rjjnBMcKA7n/i2TXM0EfaeQ1J+s8jV1WMkY26A2THWMSAxp082MNT6+qpMRor4ca5tA7tGR+jn2zd4sRshqvqzy45pMjrQU2Do9oDvn+TWUHVSxxpi6pWKpta55CAqbcmMRzMxFUDwGZ75gKpVq0CB6gD7LpitBdM7rMA8BfZFl2/BALAcimvaSUv97OW6uW16gVq8MHDXdwNMG25dXHLMcxYveQtc4HmgJkVepCzCJKFUWxvG93M7M2ZZ5OmedkH46AmB8hVYWipk7sh9iu9bN6LWcXeDZLUVfMKsge077WRzgMAGwZtKfEFAcBIa8tC41XPWXkydR5xMu6hqb21laZPm0Jg9YmrWImvCnAp3pBgEBegE9zwsutcwwCuTzbRLdf9kEHQt511Fp1/zrnMZoXbYAB1WbjhNJunDLM2AbjVcd4Af+sANuaARSIGToFeWP8adQ/0049/dC0tmjeXLrnoIjpk8SJm3YIBjM0/A2mhMGUzcCENpi3ii4To5nseIMDEiDubTaXp2FVHMdD38KOPUTSeoPmzZtF/fvNrVMgOewDgzMgQDfb3ULKxmV3bsmtcitH4+Ci7ws4ZAPiwE86g+qY2yucytOlZFwDOZ1PMRm0EAJwR8FwBYLAw4U73kksuoXedez6DlsyOhOUoYnwW8hSNRFnuIaDk0TCNpdN0xz330a6ubnru2WfpY5ddQscctowSyXoaHOqnpoYWuvc3D9NPbr2LZncupC0bX6PUwH5wcxkobUgAAI5RKBKhqdNn0vlnnUGf/fhHeC4YL0TomlvvoeFUjiiToyltDdTXtY9uvfVmyo4N00D3Xu5vBbJSYPfG4zjhMBgOZnUqm+H4zTAOaKiP0/DYKIO5YHrXxxM0bcYsOvnkN7O74T27djluhdFfDM4Yhiz6cXwszcBrQzJOU6dMoSkd7TR1Wgcz0tGPu3fvof6BAc6jpaWF3T4PDAxQf18vg7s4IOLQMpYapfR4ytSbGIiHLMCIhnED3F0jTzCMFQTOw/2xmdZs1ieARBzoOqZOoWXLlnNMYxgoKFOVccYQ2HviyhoPxksqk6HW1laaOXMmtTS3iZ7idxym0ccWM5jBtLyAWgxAAYVF/FPj1hrfQdb4jLQavxZzOvSdQV64ZbfikDrMYQMyK/hoA2/gvdtgL/6GwYYCSwpq4h3opguuWeAvE/fdCxJl7NqsW7Hodv8TcNYFTHX+cpiezAx110X7Xed7K94v9MgG69RrgZufWz+JX62ApXzvB2r1O/FyIBck+q/rat4FFv111fZoHFdhjEr/6ncOs9kCM2Vudtut9VJQUsv294/dXmYQGBY19zVcXBvglN9jV9jiwUHLs8sUtn9eDFLMYwP/Whe/PskSLaubpmG9sdx62+uUvi/fictnntVLANPaZjsP/S7YOpNXS55jgt61Za2gunvJ5gLk3j4RExa7fX7d9a/F/pC4zsVcGOCu7cJMAGBbV6S/jYMFGD6YCUrnJ7u+Ik/MYRH6r+99l445+mjnitde7z31K3FydL/2JzDjqCxzodRxNHiXUsSEM69Xf5kdnO8B/bbMHtZfjp61/GeuCden1tNUiYLsw1rJHrJ+KN2LQb/YrS0BAk7yfqXa18tqn6NbPFtNuEtkxnL/PxCk+RMEgcuyUqtsT3Hvi5yrlXZVoKzJsCQA7FeWcoWXU6w3YC7yyKtaJa9VcwNAi6pZtIFzAr609gdBk6D9nS+Pai+YgprpvGv+mExeJcV4gObcWruptBhLKIY17dY2yqy5yxSqJZRe+8u1prLi+vttsrJx3q9hbS5bpsnHBoDdfZNeDvlcEztfu6NYAFI3zp8JlGTs020jWAMoG3avAp4u+GvS6jhjAYrxJp8hDQhss4Dt9ikI6rCDjXGrDS47+2Kz52Z2Mc+tIgwFL9Vg0+/eWc5F3rara+oiG0lTf9e1syqeFTNYgWdl9ToGwObey2I06wwkbbDBeRNWyWTvn/rFSFKMmflv30SogLOprrvKm7O7yt8/f4qZLF/lOCA9l2OGmsr9vZ/4mwOm+gc7I6l7mXneVwGPrANINrXWF26Nf751C923ZxfHDD6kqZk+smARrWrvqHo/gTLT+RyDrQp4qRvpY9o7GBACGNocjUmcXiI60QCxAI9s98ofnL+QXczifX2uXP8a/XLvbv4IkOrWN53sjJ2nenvY1fPu8THaOz7GMYzrjRtaJIILaAB5cxuS9I8rVtK8ZJLfhctaxD7WB2HY5jckaWVrK4N/AMYR+xRAHlxQf2ejuMk9tLmZPrt4KcsJD8A9sDnR7id7ughANBiaAKJRJtiUR7W1c/s9vqisS+dq92219u0fZ/qgU1Lltc0z75rxXrZ9trGblb1dEnTvU88+5bj2/uD8BUW6V1GGZn1CLF2AwMgT/QyGLfr/kjWPc7iBt8+YQV84ZJmjt7fs3E4wbMAD4PfLS5fTjHicY1J/6cXnaXFjI61qa+c8oIMAVxFPGOVgXQJbGQAwmO5XvPg8vT4yzIDrJXPns3tm2+jjR1s2MTMWugqw+aojVzHrGAYLX3jxWXZXjQcs508tXOJx7YzvMa8ClP78C886YxBxuBEfGAYU9+3ZTdds2cTz8NT6OJdfif27d3ycXVNj/IJJDTAaD8YO5otTpk6lk6dMY0Zy0PjA+MR/MNTQZ8vICDP+1Zjk4rnz6NJ584UgN5knQD09WqwLZfBVTmDJtWn8ZCr/x/9u1QCwjnuX/xrUOPsk5B6ilD1VdO6wXQtb2RXteasEgOGiRB+d49llNX+tp109ShSrgVOuYeF4Lo4tizvH5XUJAFvrUMpVjF9y9qa0nMoUMYZMp2hL3HXNtNFnGe3KRDbBdg+55VobVnPpjXQWpiwMSXNxi7/1jaDJgkWpJpemEPuwZB/MJK1x7WzSusw7h8rNvzjsa32nlOAMs3rOkafRnCNPRYReolyW3Um0tbRQW3MLW9tkslkaT41TJpehaCzC7CQ0ksGGUITu+dVDVJdopFt+8iMqZNN05jveQe9+17vY2gyb7XrEEA0LcMYPx9qU+K3sjjYaFnYiASSJ0th4hl7aKAzg66+7nmZNm0YfuPRiWrF0qeMCGkAYgzRgF0ejDFxwfMRYPd3xy4coFwoxcFvIEse3DUXC9LtHHiWKxGjx3Ll01ZX/j/KZIQI3FSUnm1opPz5K/b37qSHZRCGYsrL1Tx2NjQ4zYJ3NZyhc30DLjnsLNbVPp2w6RRufe5yGe3dTJBZn9jNAYQDImVxBXO4C3AiHnXiqF73vfXTRu99LuWyGDyB8cGALXmH/4j+JVRml0XSabrv7HtrfP0BP/n4NferDl9FZp70ZHFG2+h0bGafrb72Tbrrnflp86Ep69YVnKD/SS5FIgfr6+ymZaOKyw9EYdUydTueedQYzgBEDuHt4lK6/60EaTecoO56m6VOaaLCvl+644xbKDA9ST9ceSiYbHEBpfHiEovV13PcMAEejDHTG6+s5Jm08Xs/uicFyDkXqGNRZdezxdPnll9OLL75Ia198nt5y+luot6eLuru6qK+/lxm6cGEKV8Zgu0HP5GAp8aHrYhFqbmmh9vYpDKgCIM7m8tQPdzj9/Ryfua4uyrozNDhEA4MDHPcZDF/UJZVKM/sXZYyNjlMsFmG5p8bGxILMiR1tuTpGfA1mNWeceqAfO6Z0UDyRYHYv2MHJZJIaYQ3HrnTF3XMWLGR2NSKzIFj0mFeQHqA12M6xaB3H0pX4wOpOFmUKIIS5wwVz4fo1xG7I7dig8nvOGU927Fn8xp8xUhyXWALAYg3wA6o2QKZzupsG7GNv7Fl/Gp5mHdfHMmO5n223XFo2wK4Cew+wwTcblMwzc9PNy8mPmbfy4Dt9xwZxnTkGMKYF3mL82vLQPJSNjLoAZHfcJFvsbhuc03VGvys9tXrdL9ty13a7dSh2/6y/2eusDWqX6ke7P71Aq+sOW+tu5223y7O2m4sMPzir86+A2d79gp3W7i8XJJbVUDzIe9nItvxt+diAr3/vIb+ZPC2DBBuULrd3KAZT3dQK3kOWyszmNdZZ9BGUoPS2uWifZO2LOB/omTGYU0MG/Iv5IZ2V+UQf+3eeK0yd7N9/eLUCwBaLI6jxJU733q/9u01ZE3nNChRorVcGQZBRrXmU69kD8FsNh6cDUNpBySLoaqOoIA8Lr+g0UiuM583+j+VUqcecmq4Qy3dJIGhZJWB6UDq7xkyDgN8gfQk2tPF3c/GbtY7mskC0XVyAjO25tvQcVUZAAZU9+MYoVbKea+xXd9HQudqsjx5QqUSm9lWFJ0nR7YOz8nlmjKDxXjLP6htmn415bxDwaq36Vn3pfywpvWum3thMvnb2bUMtuQVP7oHfHox1oFglS1e+QtoHb/5O8bLIWx7r7sykcIFH9zcFgHmuNF9r2BwFKwVYNeCp42FHivDEs7W0262CzGq4O1N2L87JAHqduyQeGFK47F1lBmMQ0rCK2fOSmSA5NJcTAsZtvh3uR+64vIAp321pGC8zFyvgrPGFHUDV6nd9T0tyiCrWfM6AquWpzrn7cu7a5ObEBYClOfoeGlrCFM25b7PzlAs8BZNlZnHuA1EvPluYRpTQIS1bZGXkZdLirqtjxlw69dxLahlYf/C0/rNL0JwbON9OAACGt7u+DO7ExA3yY937mQEMBiGeTyxaQmfNmFUEAlUSEs6n28dG6ar16+jlgX7n7JKIRBmYGstlGVhFTE4ATR9dsJiz3Dk2Sh9+qrR7ZQBf39q4nuuJOl8wu5OZvNCSHaMj9M3162jd4ACD12At4k4V7QKgi7GIsY4HgC1in4KRC3k/1t1FX31lLf8GEAlANcAixA1tiEZ53CMvgGaIL3zHzh2cFgziv1l2GMeFRc5r+/vo+m1bnPiouGFEXXheIKIp9XFmVF84aw41xWIixkKBXhsaZNAOYNeixibOD32TYYKAsC5td8OV5P+n8/uBWZw4l4ANdKV9iW2ovQu69/STLDp27b0Arr1nO6L0rNQVMua1xqwttvEC4knvHB1lgwY1GoBBAoBKNWoA0HnF0mWsAwCQP/LMk6x3YMN2JpIMgqKuGFdgwUPPL+qcT3/WOZfAev2PDeuY7Y6V4z1zOhnEBpCKpzuVon9d9wqDomjPka1t9E+HHc5GEmDefuip37O+onkweHjPnLmBqgTDDTCWARaDLQ+m9LmzZnOd4P4ZADH09uSp05iBDKZ8qSeVz/M7MNyAfCAbGHYATAYrGHWZmUjQ+bNm0ztmzPLEIUcbNg8P0Z7xcXaxjbE6t6GBy3t9eJj+6bWXnbnsc0sOYRfu5TwgFG2sgyodoLJV7eKs5cyf7YEZBX86o75cTR0AWJmSOtaCxpxsQHj5D8zTdQljb9mL33A6wHdRqBO3nbnWy1+mh6nqbEi8rl1kIyYpuRbqHsXZZFkbW7tQAzgHXWyy9SNy9IG/HpCZ8xeonDfKFQ6G1Vw8sGwC5KWTsbTRAKhWOxXl1d+ds7EHAPZ2p6d3sSCan+2m8EbbbJDLAcAe7NeufwnvT7qZ92xetXq2HE39feIt1ktTZushJ1Dn0W+hhkSSwgBR4e6UmYdhak4mGeyKJ+oZqBsdG2XwBuxdOViEafWDD1GiqZlu+cl/UXpshN565tvpwgsuYAYwwE22jDTAFgAtdklhxQ0FoMlnJhNfNZMjZgB39fXRtddcS52zZtFl77+Ilh2yhICVum6G2J+02f2LS58shen62+6mNJcBUDVKixfO53i8v3vsMcoVQrR4/jy66hv/Qrn0EPdfrhChptY2yqfGqL9rP8WTDeyiGBlHwwA2hzmvTC7NAPDSVadR67RZlEmNCwDct4ci0XoHAAaAnM1LjEbEKIZugi0NBvC73/VuuuTP3icxbNkKQixS4baZAfBQmJnAzLTO5mj1Lx+kXfu66Mk1a+hTH/ogvf3UkygUAYCGBSlC1996B/309rtoydIjad3Lz1JqYC/FomFmxybqwcYNUTgWo+bWNjr7jDPpis9+ml0q7+0foZvu+w2Np/PMzp7e0UQDvb20evWdND7YSz37d3E8XDks5pllG40hLrSwUcGmTWcylIgnaGxslNOOjODfJEWidcw6XnXMcfSFL3yBnn/+eXrqySfo61/7GsXrotTX10t79+5lAGNf137q7R2gvXv30cZNmxgcRTxbuLdCPVE+wFF8zzGEEw2UbGykZLKR6uNwBVSg0bExBnuhZGMjIzSIDcnICOvq8NCoYRDvZn1Op8YYsIZba2Yvm7gqtqsv5MmuhWEAYOLlzpg5g9uPeU9ZeKgPxgb+YxffDQ1UH29wgE02BDFuvtJpAJ5h1gHUuy4mLsHhJhtt00dXBGwOjJMphx0pbmgF2FTgzXPpaXaRDPyZchU0Qv7KvpVNoZn1rB2DA8IaCxa2ebdiUGnZLhApu12tj16GO0Cr4+ZM64yLD4nXjDlEwWq8r4xnAXPhbj3nyE7OJhoPy12XFBTU8hwWNV9oyHyvLrB5ftE5yJlr3csPXUNscFbLDQJsdb2RmMMiBz9AawN09m+O6zeLGa1l2f/a5SuYbf/u1sG4R7ZmeBvktddGGyAu2vz56KLs3toksoFabZe0qbhs1cmgskSWcsHi8Xrik4Vnn2NumvAevCVopdRowi1H4xq7DAq/gZX2M9eRtyqiKMwIYMMkq2Qu1zUG8wPKWq6ypLU99uWTyMLaSwXsU5wLPZU1x/eNUTqbdcaFMz9Y8aSRtx+U/sHVV9Oqo8AALnFDHrBfKN4YBO1iy5wanAwqHXODStKKTvTdUnkWfx9wLq/8crlqVXNaqqVZlfKrpgsCWlRVu0097dNJZeEEpQi4eq3UrokVVPtbnrNGLR1Tvih/iycvw9qbNpE3pFu8hw1/VzlSquJStyo9q6KiRRoUpD9lAOCqLkH89SgJ2qvBy4HTF2/RBx8A5jWPC5UJxBFnqXEZaAziF5ijPeUnWvtXzxxThSKUmsusek+orydW9P++FSgBrxKV1a0Jrl9lBe+9QvJ4OCt6r0LaX970bSvMhwviedmiYtQu5xE5+zg7GM8cKXtQO06tA/xasWt1H8rAsDmveIeMYa1arqCVPIH9KsAYMULGv+4YVzaqnAPkewUDuO6mEBmShl3sFKwumN39r2CkJoSMGuc6M4qUIe6Pzf6e3VkbOfk6wrNOGFfMAjDrROXOtaip7uHV25Qzj6kXQrOEqYtuOft6Zjqnj/AHO051PPgFeEZUWZs1QY53AS73fPOnnn+d+zkje9RryoxOOuWcPzEA2Lc3qHoCrGKv4M8LcXSvXP+qs1K9MtjvsO+WNjXTVw87gkHa2lZh6SCMLTBgEQv4UQZ3Mp7iobMAr/6scx6DVHjrmV7XvTLik35swWI6bdp05z2APT/YvJGe7+9jnf/YwkX8Pp7bd+yga7duZmAZwC5cvp46bTp1JhqoJ5NiMHr90CCDwAC+vnb4kQw2oZ5wZwsQCg/c4QLQOmXqtCKwCMzEr732Cj3ZI25yAY4jXjBAY5T77U3r6Tf79nIZsxMNdFx7By1rbmGQCgAXADoAeADX3jptBucPABAxlyEn/Pah+Qupra6e1vR0MwMU7EyAWgCl4bJXH5270DdlQa2qFegPkfAPfEhRgxcTXxfgKQBJsGwv6pzHrpX1KblH9y4cXiGWaF7Q19AfuGWGjgHAxBoDfblygxg1oF7+B30PPcUYgJto6MQ3N6yjh7v2cfoFyUZm4K4AsSxWRz/fvpXu2b2LgVU8l85bQB+Yt4DHHuILK6sXevixBYvojOnBcb8xrn+y7XX67f59DB4DfIa79jt3IT63uIaGMQPyR/3KzR+ISfzNDa8xOI16nD5tOp3CbN8YPdHTTXft2sljBMYY/3zY4TTfsPZRf4ypX+7dQ2sHIB8x2gcgfeaMGXRsWwdd/tLzLBOMj79ftoLjF/OyYoyNnPXPCNa+igu4MpJU1ahslXsuez9QTbZ/iBH6RpcZ+sIlbxVZ2KBhCYiXExrLPwZmPYcUDzpnlLDIAbO3T6sAgDWGa3kA2FxyW0xV2dAobmZAYENH15raxXsGjflBL7252eb/GNS1AGCUIxsxwzQ2CQESq8tV532rd7VsSV55yS+Xzm4rxw+0CtSxodaGzn6nmg1MgE5oVW3rRehC0N7Raa4Kz1Sm3HjVzbwstJKDLR1HVFb93U21T0ssubYdciIlF6ziQ0R7SwslGxJEOVzswwUyMVBZH6+jKW3tFE/UiZvbsTFm4IXCMbrvt49QvFFcQKfGhumMt59N77zwQkrU1VM6m2FQE3FKlakHUBhubdllKVyUcqfAla3oKkDlFzeso/39fXTdNdfRrGnT6bKLL6LDlh1KYbjIZVASLnCjDDBzLEgD7sAF9I133UsUjXEs2FikjmbNmMag4UOPPkLpTJ6WLlpEV33jnymXGeK4p4iMkWwRALh3/z4G9CKxqADAkToaHREGcDo7TpF4khYfeQp1zOikdGqUNj7zGA3376VoLE6Uz1Aum6ZEQxMzk9nlK5idBgCuq4+zXC676P3mMGVc6wIUJwDv8CgsBzUwbeG+5t4Hfk27u3roicefoI9eegm94y2nUp4AnuFYFKFrb7qVfnbHajr00CPptbXP0lj/bqqPRah/sJ/iMQEjw7E6iieT9LbTTqMvfPoTNDQ4TCM5ogeeeJay+TCNDQ9T58wO6u/poXvvXU1jgz3Us28nJQAAG7e5iAEcicU4HjQDwBHEn80y6Dk6NsIyGxkZoUQ8SZG6Oj78HXn0KvryFVfQc88+R48/+ghd+Y2vU2O8ngFAyITdGWcylMnmaHQsRTfdfAuNp1M0NDTEjOL+/j4aHB5mdrBMBSGqi0YpVldPURggRMJcRzBrmxob2d04A54AEDMZBsH37e9mABhs4d27d9CWTRspm0lRFuzlWB2XzwB8FsxdKQOLci4n1qgA48EcXrR4MbPf4c5aXaMzIMpzWYTbApAfLGWA04jT29TUbEBOAUDh3hw6j/jOAJrENbQYBzQ2N1F7WxsDyGCzc+wmZw2RQ76OeAxdjRMsoC7GjIwBmYHzrEcCTuJL+Q6/w625vTgpMCkApjkwYUyygYaUwzFvmT0sjF4wrhEDmUFayIAtrrWNwkyG23cGcvP6L/7G+3DXLvmq+2IbWNMLFfVY4TfsUdAtyOBHmdA6L9rgtwK0titlnYMVXHUAPQOy8axkLORtl9A2GAo98T9BwKy+I3WSvnRl783BlocN5OoYCHrXLtMuS9NqPjYrWNP58+M+kMHgYYz72+Vtk7vhsfvIDwJL+8UwwgYv7br4+xafc8bQwMuEl3lB+8nuFwVH7d9tKaschIkvfcH55BVEdl1y23Xzt03BcNVbuwxJK2MnSF/ttLwfgpU1e7bIU8gYp0jcanlQFuqrTHU7T+3fH3zHAoCLNNP6osK2yv+zzCKTyLDsuwf/xwnzpipvP40ClmhDFXL2HLiCTl9BeRyMU1pVwE+5virBuzkYdbWrYcunwu3IwWV0eq62D75ST6IEqampr/cfV5/tM0Y1Z6JJ1Mf/qkeTSvSpvy9tNnbJ+arEeCwbKzigXQdKj8q2c6LyDGijfKU/VACBi86WwRNQ4LCuMNarOM5XbLXPTq1i+gOeIGhxPOCF/LFnaI8wazYp1//lLjds9dSmV7Nu+EBda1arLEBf/r+44VvmHXPtZ9i26lHNcSFszgXqJtlRB+uyhVmwDuNWDG5tw0+nngqSWu6MtVoMJBp2roC3BcfNMJ/rOcav6xJav2Nw05z7JA9l8BpAWud+p/3al3IpqF9r7Eh758f3e0XgqgsAO0CziWeMfb4DzHIx3sHDdTOcEft+S40yxV2zUQ7PwLfOG0aYwqA2oLN1huOfrTWOj9JqJOzlq4hkfHLhj1x3S2Gc/FxdcZIZCdrnuGVHvZmWrxIXwX8Kj9PmqlAGq0VmDFS7bdY3t42M0KeeXcMMQ30APIGB94+HHU7Lm1smILbiCQSsx1cGBwjldSG8WCrFIClAZoBMS5oEvIJ75as3ue6VPzR/Ebu+1QcuYq/bupk2Dg0xQPbNI4+mFSZW6rc3rmdwC/mARfsvK4/wxC3+4JrfOzGJ4XL6n1YewdkCKPvuxg30iz27+DNAv8vmL6RFjY1SrDXlgk38+eefZVfSeC6aO58BW9QFoPD3N29kdiYAYbCa3z5jJrNJAX7fuH0r/WrfHgb43jp9Bn18wWIG1/H539a9Sk/0dPGYQ90B0EFGAL70gTtdsJ1XtXXQS/197CoXMmyIRPgdAIA223QCHfcHeqWaBefgVU3nHegNAHeMhdeHR2hOQ4JBR31K1bLSmHOm3xIEM7tlQUeq/kyaXhkYYOOFXWNjzNTtSqWY1XvKlKnsPh2uobXvoX9/9/KLbHyBsgGIzk4kaF9qnF1HQ6ewpqJ9/7B8JQO1aPtD+/fRv7ExCDFwDOauxsj2Sx96h1jH9+zeyYxhMIUR3/uuXTuY/ctjo3Meg8LBscOd1ZZjfmPs4Bu06eqjjmWX6VijwAIGOPx4dzePo3fP7iS45sYDbwF/u/YlBsnxQHZsCFUo8Lg6urWdEO8YD/rxH1ccxmMEDzwcPNffR7PiCZZNSzTGXgL8WyVra+GKoJK6utv9qpS2UnZVZWIS1Vh0LVm/YWlrA4Ad9M8bWUJhXndTJ0dH5d6qwkirzLslTklFA1zBWEskkrfmJh9UeYrOLTYIzMCH95joAWId1TyATtAAACAASURBVPb1sG52jCtDSWZaVwCwJUxj+wmDASwmhQ5TS3+36yp/V5rWgtm/dnk6sfKGzG8F6oDULihe6bJW22jX2a63bp7wL4PfvstTz0CzNsX+dGrp6JRj3PmY/avRI/xqek53+z59sGXhSFNjvsCtwcrTaNqKkzmWLuKlYqM7a9ZMATDltp5CeQHI4vV1NHP6NGbI4iJ6eGSU7nvoYYo3NtOdP/sxjQ0P0FvOOIsuOO88mtLewfFDM6k0A2yJRIIvuBEDGGXV19UxCJDNI75pjiKhCAO74+ksvbhxPfUPD9G111xHM6ZOpUvffxEdffhKSmfG2S11JBylXDbHSDjH2s1J/Eu4gF794G9pBDGHY1Hq7x2gBfM6qamlmR565FEGLVcuW0b//q9fpdz4AFuD5ihKja1tFM5maO+u7dTc0kxhZgATxcJgpI4wYJgzLqAXHP4mmjJzLqXGRmnz87+nod7dFKtPUKiQpUx6nF1IAzqH/OB+GRf3YIgCuDz33HPpQ5ddRmF2Z4vDUZ7Lwie4qmD7CXbZAaAwT7/63aO0bfc+euyxx+kjl15E7zj9NIpExUUx4vtef8sddN2td9ARRx5PLz33JI3376ZEvI56eruoPioAcH2igUHgd5x5Jl3+F3/OstvZ00u/WfMCpTKAvwuUrI/QyPAwrb77DmYA797xOjU1NXEfo0Kp0TFxZV1Xz7IAEAtX3cnGJDOk0bdjY+McAzhWF6ex8XE6/Mij6Ctf+Qq9+PwL9PijD9OV//Z1ak0mxOVpRNwko51gT4dCUbrm2h9Td28ftbW10WmnnUY5ytHzz79Au3ftYRB3aGCA2bccO5hCHKMYcYkBSiMvzCkAgpubmqi1pYXB2Lp4gkHbXTt30lO/f4Kee+YpymfhqjvHfQL30DEAwemUC9Lg8MggLEDaMNXX19Hy5cu4jXC9DAAYB3LoItjK+A+AqDJModPoc+gl3D/PmDaT2xRhl+DEbWAwFHlkBTjFd5BZJBzhd9rbO6ixqZHSmTRRDsYEApwxaAjtcmIGi86o0yuZVcUFgU6devFgT6WIhYy80EYFcGEeA31k0DcL3YRLbqkf9ADAFD5zPOIs0gGcMlbiAIg5lrEBoOEAnuVn4p0yUzQshiumDBugFYBcAGuul4mPa4Oz/vQ2EIZ3lZmtFwlyCaMu1wR8ZzDRioHrdwvNs6l5RwFKGzz1sowlzqx+p/nbQLLOvTZLGQYNChjawKEfaPTXxQ+m6u+on4LJKiPNVz9r+ZpW39X6+UFjlrt1+A+SE8sFM6i5pHLWKSuerf2bDd7a5eJvHTNcL/SRMUbQ+vrXZBuIDWo/54NY6qY//e30ykcu61RWWhftT8/mJSA/tcay+10BaD8wLO3AWJHY1bLFwQWauUjiv8Ps9QDzjOvS3AWk7T7WcaL5fP/b33EZwP6KB32uvL0qmYv31UlkVLIE93BWKknlFBYTxLPBqhHCqdS8iZ7KPRvVMh1WtHmvpnMnkCbgQl1yqSyAQBEcyFNlueb4T5wB1fWebiYgm6pesRtcSWZVZTjhRFKTMh3g+6msCpdkyHqrZwOak5F3oCmBT7RVxwG2q1i1XpRh5lp5TKyNAT1zIMeJqV+w9jk7RJFKuXJLzgW+V2upe7V5mj4LnPZqKW/Co+e/+4s+I4BAnbGl7wr9oMzzwUVV1wmlQOAa9eSen11lXB1b7F8DFCqzTaup4K/DUDVLpLMMGXawAr+It4g9rezTfcPO8X7jY8yqZxrjvYjL8oGlDAIbFjAzcA0rWG6QLfasWcODRWJiltnTgfFi54x0rXMJ6wsFmZFeZQNDZhf41n2Y8ahj6RufIoyRpAt6K2itd6JmB+IrX+/a5C5FXV277Gx/deWeQDz+6AUab70tHXLztPaO/it5I0i7/831jRgNW5qLOpx67sU0daYwRP/YH89Ir3EMacNr3F2z22SAlgBl8cBF8/T6OL27UwCd6t0OV64wu2AG4JrNMUAKwAVujjGOcAeH35/p66GH9+9noPT4jin0gXkLGRzWB+6pb9i+lcEt1A3xf9W97eeee4ZZjKgJXMZ+dcXhNDVeT4lwhF08g7kL4AqMxQ8vWEjv6RT3tsOZDH311bX0fF8ff4bb30vmLXCBK6tpAI4++NQTjpvcTy5aQu82bnIB8KJuYHI2RKIcO/notnYHzHq8u4vdVwPwBSh2zbEncDqAyl968VnaOiKgMh64sl3W1Ezj+TxtGBp0AHoAWQCPf9/TRdtHR41HORlSKOsTC5cwgznoUffXPBbfENZwNadE1LSy7hzMsVvKsC1oHzfR42alFlYqi8kxBWLdAtO1MRrjPgfTFmPWv4wDMIYr8pcH+z3GHZAjxhoA3gtnd9IZ02ewaKEbYAf/bNsW/nxUaxt9YP5CWlHGAARg7407tjGoDNYu7s3BzId+g6mOGNuIox3MTheJYPx/6Ok1DGqjDQBu4R59TkMDzUkkeHzcs2cX3bh9G9cbbOK/OnQ51xeMfcQyxgNweE6igZnyAI0RhzuVyztMZxiyfPGQpQyUY575bdd++vo6Abvxzl8uXkqHGUMSfIdYysgH81Q8HKF4NCI4gT5BHVrirqDSybSSbtSi+/7jeC3v/rGk9QDAtkwDD1YW6KlTiTdqhmmWuud1oEF/c8Vkr5p+9YOjZh/jBQYNcyywzpbbAQBWXgVR1zG23bBbVyc/Z+PkRkAuMEAjwK+4Q3a3A+wmmmOYuJsuf2sNTmuA68qXKFUBtqi6j7XL/WTJQIwmvVsXOS4HPH5LRiuJo/ymH/mzs2GskJdhTPtHOIvLAoCt5ngB/iDA3Fr/tG7u5TNRx5LjqfOIt1Bdop7jsCK2az9cCCcSDEbF62KyUCMfZi/mGGRr72hlMO7OX/6a8qEw3XPj9ZQZH6W3nnkmnXfuucywjNbFKF4H98h5vtDGE0MsWcRMBRAG1lNdVDw5Z+UABFwXLqB7hwbpmh9eRzOmAwB+H61csYxiEbg9QjUKDJaxOyawFZW9GY7SLavvB/LELqsH+wZp4cL5DOr+7vEnmGl6xIrD6Mqv/R/KAgAORQis4cbWdgrn0rR353ZucygmsTTqw3UcSzibTjsxgOevPJGmzZ7PAPAmdgG9l6J18UAAOAIAGEHh6+uZ1XveeefThy+7jADAwSUxxz6ORiiTy/FGlOMAY0OaA/xJdN+vHqJd+3vo0ccepw+9/3109ltPZ1nl8xkGy2+4czVde/PttOrYN9Nzax6j0Z6d1JCoo96+XmqoSzCwDBAUbqDPP/sc+vyff5r7YGdXDz34+xeYfZtNjdG09hZ25XzP6rtotL+Ldm3bzDFu4QoZwmUAOBJm16SI3QzW6vhYmpJNSRobHWFdGR8fp7r6BNXHE9yeBQsX05ev+DJt3rSJHvzl/fSNr3+NprZgM08MbIymxtl1M+aI1vYpdMcdd9K+7m7qmDKFTjjxRGprb6XBoSH+vSnZSF379lFXVxft3LmLXly7lt1Mo33QV9QLgK/EUUY81wwNj45yvRA/GMDw3j076e7bb6dcLs0scrixBtu4vj7OdY/FhJWOjUIuk6VwRA7UyHfFihXU2Jh0WLEAG5kJa4wXEM94fAztSXEeNnMP5FyASg0NCWptb6eOjnYuU9iDEXZjDnlks2DPFiidStHQ8DCD1AC3AVAzaxZu2cHCjoI5LLGK+eAaijBADIBe4xGrmyvubL40gLENyhFGYZjd/8uhR5m64s5XpkmAlNAzmSdkFpS8zSVFrkChsLpQVqtpWYGkXTBSAG/TvF0QBrAJ/FoUn1hY1+L22WbGCgBtzYYmRjTAaHaDbtyf4T37UQMj+zsFI/3rhQ0s23/bgGUphicMBGQdAcCs8Ww1/rDUSX5z2wE36jbY66+jH0D2M4VtANAPJNsAtRtL2u0fAdSF4StrgfnDYgzw9Qh+NLKVNrj9z/rEl01h7k5ljntXNss9nrlRsdnX/vY7IC5XSdxh2Q97m7DWNn9/qIy4z5zLKm8cZm2H5hsEwsu6Kl4AGABWKVnGdszq1fUcl3cG1A3KN0hvZK1y2yd6qZsEvdATANieR/z117rqv2h7zQCwVtq/Yy+z7Sr+qfIezasblT55L6dFNhMvI5iXWusVla/OJQ5ZnlSVqhx0L1HhZF+0Hz2QpzbPRGTND5W6y/ndzHd2+oNVP3+dAmTtzG9V1/+/R0KbCVtLi8qqXtUAsM5j5pK9lgqUSRs0hmtn7fpXKC+3zau2FWgSJcZ25VklYIy4Ijsw0goEWYsnrMD+9t0SVTuFeSpeZsxXYc9dUQZmO1E+XcmDe8Xs/wckqGzc4Pa7f2MQcB8y2Tlet6DOBqrGLjBVLNLwGuqFpKuvv8qNr2sxbIX5a/ZoFstUDSQdF8W6b7aMSNX4FgCweEMyprrW9OIY9pp4jQw7ltobuLilC1YD9DWxgHF3wGdBBSw9+3qRa/C497uFlrTM+/Ozk7kN7qP3dXq/pm4tGfC2QGBmMHtcPUseAmILGKTMXHynLqU99S0x+PlcUwIA9k1pXKYca20yjnvf6cjIw3QuHge2EIru5E0Hyv1igU495xKaNmviALCeo2scGRNK7qxQQYpSci8ePNgqr4duFQHc4L++DO6ECux+tjKT1JZMcB08KjOBdQHgFu5TbADp9p3bGWTluL6hMN198ikM6AIQus1y41wfDjMgCiAJrMlXBvodF9RgN39y8WLHvS3YuX/+7FNOrNDL5i+g98+dz+CP85h549WBAfrLF57hr+Em98uHLqdj2jr48yefWUNbR0eKztCQJcApMHXBgsaD+L/XH/cmdlUN8Atxj5Xti9iv/3bE0dRkfoN76qd7e2T8GHAY7UU/KVMY/QY5vHX6dPr0okMYENNn8/AwPdXbTT3pFMVCYf4N5c9NNDADuzEmYOLBecotBgFj++BUIjhXvUuoUGYp2QTNb6WyqmFJPCASwHiGLiIWMAwIMAbQ/9D9Ezo66KjWdlrW3Mw6g2cklyUw6MECxgNA99K5/5+67wCTqsi+PzMdpicHGBhyRpKCZHPCHFAQMe6uksw5p3V/pjWvYde4uuuaQDGLecVMRjKSMwxMjt3TE/7fufXqdb03r3sG1N39134u093vVbxVdavOPff2QJe0tLj1IQP9uiWLZC72zcwUVnIZSTqAuJWm++f4SfUIweLfzZsjgKtX4p0y5wjLYKJxxiU9ewtr/7oliyVuNtcHunT/Xbfu4rGAwO2snTvw9vatKLGwj8Pa5oMxgLMDQVkr3ti6Gf/cpMBuvntR954yF3T6pmg3Xt68UcBtguXX9e0noLa9DBsDynVKXecZcboTHGO85OnXkA+9Iv+XZ9Uvll8VAzgB0OcowQCAVQeo5js61AYXdaRHd3drTbY5AOweLH0Z6lbbRK+xsc5YDA93b9iDQwERqyc+4SzXVtasl/mIud3GylEPKKHU7F/FS220WMB2vUThc7uAVv1gt1Erua08LbYKAPYYR60Y6HZ5AcBxF1J7LJV5pq2vm4dvqy+M7duQB+eIuhW8ZpJhgNf6Td0k8/5ZuVM28nYtAHqMbKWd1nYF/dGm5zBk5uYgJS0VobR0sSyrrq1BXSQqsVjTU1ORmhJEgKCruPepF4AqOycHX/04X2LufvXeTFSWlWDM8cfjjLFjkZ6aJq6UCf5SgeK7JGXVC4jcKACuuHAWV7rCmYU/mcziJsxbthQVkVq8+Nw/0C6/DSaeOQ5DDthf2Kq+ZMZmJYiiRoeHHh2PJ8kfxIz3ZiHcUC+MS19TMvLz8yTe6jc/zkFFZTWGHnAAHr7vLtTXlgnQFW1MQlZuHpIsAJjM12SCgWhCqj+ESKQWdeFwDADuPwoF3XujtqZKYgBXewDAEAAtGQSA6eaaADD/PuGEEzDlwgsFAJa4yH7OkUYVy5huUaU9bGUTiZ/46LOvsLukHLNnz8YFZ03AycceLa65OcQ0sHjjvQ/w4utvYsSow7F47reo3L0VqSEVZzctJU2Bz6lpSPL5ceYZ43D5tKkCAu4qr8Rn3y1AXbQBTdEI8rIzBAD+eNaHqCwuxPbN65BOJrO4GG4UAJh1ZLxautZOCQQRjtSJu2MypAmSEsz1B4PyXm1dHQYO3F9cQK9YvgKffjwL/3fXnWiTma4Y3D4fAqEUYeFyjaiN1OGdd97Dth070Sa/LY46+mgVGzcJqAmHpa/ECrSpCevXr8e/v/oKx590EnYXFYub6IrySpSWliHMGNVUypOTUVJehvz8fHTs2FHcmDM28Kv//AeayGxtbETA70NVZZWwiBkzODUUUixyArJ1KkYt15aMjAwMGTIYgaBPgbt0Y8z4xATpG+plLDVQyc8KzK0XRir/ZX10jNtoPWMBk7WuAGvGTFb/pcl/lEcCP/pdAsp02R2JhMU4ozYSRoAGGXT9layYgmQak6XMPPm3+i9gxS9WFmPKOpyXA/yNypY6CWmQU1uRK8DK2sGMtUy7QNbroWo7ZUM9z37RLFENxrGPrY1FuaAWoXW66NKuo5mvl3tik1XrZjtqlqUGRMUrAIFCw3GEFwAn+7IBMJpsUt0+e381YtNqkNJkq+q/vdi77vboMnWfu/cWL1DUrKvJ8tV9YfaP2n7V2q/6JObCWn9vX8IYruXM90xQ1GQcm3Uz2cTWtY3dFPMdE0zX76v8FUCuf1f/Wixm29V5TE7c42X2mxss13lR/4rH7o71T4xtbpfhUb4pC2ZdVFsUY1d/T0a47kOz/brOmh3gdnFujpseW879RACwupS0QgbIWpCMp58gA/hAb7Vlby8/4pw4LQmLpxr9Ct83h3v25iKp2bxyaK0x7ZxGNtu2KcvdlGAK2rXLl7U+bnL3n9k/cVR5z7z25llXBokuSFo8vLX4QPPC9n6sVSFat/4VhKF1Wbg65pfIS+sK/M8+5T4feJVuzxpjnO1zyS+tbgsAsHvGct3asHGjAABM7du1Q15ezIXivlbHXc4vG+f4E7HVILrHhGxpzjRb3cxLnPp68XZDvS43N0cM/vYp6asEz5e9Fy6v5SHReuPOOlJXh+3bdyAnNwe5OTmxnw0h3Jv8vGXc+DbRevYr3j5Rj6BnLIa4oScf6un//6YE4K9ulEN2Em1y6gV7GPZ2fzE78VccL4197s0Yseof/EsxgOVspQFg7SpYGwAqpdoGG1mGulOJuWu21QQrTrBixFoMYAtMVf0Wc7msDTNj+neMSetYL+yN1Vr5kqAMx2kYLyBwMvy0sLYMO2Nxc5tPx2b940FBk9NdMzfVjlGXbPR9knLZbIVRsgBgxXy2XFjrvjLuGrUra81u5iMa/I0ZRxre+7zqaY2J7ufYucDVSuNMK+Nkg8AxW1j9RjP2sLzgFHL3emazgC2DZAH3m5pw1tRb90YcPZ/9BWpjq8u2tbdfshmY77bScKzVFWxFz5g6z6+yNiWoHIEjgkB5waBlHA9xBUtW4I9Fe+QelYl3V7yH6ci7uCRgQ1WVsIPJTiTDmWlXuBbnz/lB/iZYS1bv6Z06O0u35OnL3bts5iCBoav79rPdZP9u7g9SB86rnEBA2IyMsaxBKDPDvplZuG//IRJrlqzlKxcrUJmMR7qNvrhXH8mHbfyycCcYm1an7ukZOLlDR3FrS1fUjIFKt79MZDFe27cfuqSl289/smuHxBgus4g/+gfmT/bj8QUdcVKHTgJQeyW5OWhqagUb3CWAktkv2Zx+mXS2+LaHvh7vHcd649qavXT9/5VWc9wIiEabGhXrngSwpkak+/wOw4rKaBS3r1iCVfRECuCMTl1wTtduAhg3T6p14YZGXPnTAmGu06iA7GTKFIHShw44MI7rZ52byoPuractnC9AK2W/d0aGAL4Eqzl3ii0AV79Ft9SMN0yjhluXLUFFfVQMJQg2n9axky2jdJf99Pp1WGkZXJzRqbPENOb8rm1owN/Wr8Wnu5R76GPatZeY3zTS0ImxjN/avlXcsDNO+T9HHCT/MunhX8e43kV7pN00OKEnAq4pvdIzxMCipeTew/ZVZvge61lUF0GGz492oZDU5383JT4dKwawizUa9wDTagBYFRpzuGwOpbVMeQCfzRUNr9s8y6LNxS7xGgDn2hFzSO1w1+xiw7qXVRuAtAowW2YrjoYLZM3+FfWU7DIDcrYVSA1gS7e0fFxUynfi51iX+NbiqvK6vm4GsG6TKsFSj1wyoRlHqhx9CR8D3y11vNkwSG5G3R0janW23eeuuL6OvjcPT9ZBRFfXbpclZrq/VD1VfTv2HY4OfUeicM8e+FNSAL8f+QUFCKSmobY2ImCUsHcbm5CVmYW01JBiMEksVx+++nEempKT8ePnH6GyrBjHHHs8xp5yqjAsyfYlWChujWk9I6CoAkfJJKU7aDm4BHxoiDaKa1mfL4hFK5ejPFKLF555EW3b5uHsM8dh0ID+Ens2SHaupVgJCEbGuQagfH78/ZUZaLTiRgaS/OjSpRNy8nLw7Y9zUFJagZFDh+LBe+5EXU2JuHiuT0pGRnYukhujwgAmqOkLBiQub1ogVQBgxjyut1xAd+47HF1690NNdSXWLvweNeW74AuEkIR6RCNhpKZnSr+wbv5gigARvMhhDN3jj1cAMGMsC0BGZqYvWbE3LZBTHUwIlDdh1uezUVJZjS++/DfOHX8GTjv+WDRBsXIJPMx4fxb+/tp0DB95GJbM/wEVhZvEBXRJcbHEXSYwSUC/IcmHcyeejSl/+L3UZ0dpOT7/boGwTiM1VejQvq0AwJ9+MksA4K0bCQCnqziyaEBdbVgERrmAVgAwQdvMjEzUhmsQDNKNchS+QBBp6RkI19Vh8OADcfNNN2HpkiX47NNP8PjDDyM3k66yFfBYF42gNhJVcZKTk/H++x9hR+Fu5LXJwzHHHouacK1ctoTro4iGI8jgxtjYiHXr1uOTTz/DhLMniuuOtIwMAUmLioqxe9duAebbt8vH7G++Rddu3dC9e1dhKddFavHXxx+3AWACoZUVlRJHmABwRjrdRdfbssn+pZyRQTx69CikpacpOUMjampqEA7XKpfF4n5cuUO2wR8r5i+ZyPxNs4L5mS6jCZYT4OHfZPCy/zheZF23adMGmVmZItd0AU136bXhWpSVl6GiolIAYB6MRaZ8CgBOTQ1JHmQLB4NkDaeoeUUXzMYao0BjBWwrF8mWm2Rdd8sFswC6coFhxUaV+FOKMWwCYnJhYrlNUnGJY2CYNiDSsZLVewqw0pcmLSkHbhDPBA35rmIbWy63kxWD270luEFNXaa6dIm5idbxYM3fZdU3wEr92Q342gCrXX6MfWr3t71mqQOO2Ze6znxEMx4tewdLrnQ91EKun1Gsbb3D6BhYyv+3eXHjbpP7c2xM1R2HFhl1keL+bO2D1uZkApEmAByv77h3aPDUvE+RePB0DW9bz6vxMZP+zS03Qsq1KioeISw5dbOndf3M33VeYvzBcAJ2pYz5bAGtzfuRQLOpGSl5YjIZz65GaG6FXU/N2ZB3aDrH9dEyBLHnjcW8sLUdh9toNS89GcBuhk1MlWlp+jlsyZxaVsu6WcuZx3+iOdBjKTCuV7iGlldUiC6RKJl6VE5WlniGmDNnLu659z55rUvXLrjw97/HqFEjvbNxHbbVBDYe9bpzsIVlL3oiQbf+kh7f64swq7BYma0tPdYRjoPkvp4qvbrO1Hfdv9v1bm1992Js/ouPerPYXRXalz5O1JdG9nq/ad4F3oBSUXERLr/ialRaFzmTJl2I8ePG/So96M0G9l4f9q5AfYJrBUgWL2PHvHEuEM3moOPABzH2eeHFl/D5558jGq3HOWdPxIQzx4t+t8/JYxokmhluEWrtLKI+fMONt2DT5s2ic95x+60YMXzYPlfb60VP8fb6Ml6lE8yPeFdB3Mt/nDMHTz31N1RWVWL4sGG4+qorkZ0di0lpaUOOKv8yw4RftdscmbXasMGaTq0df3ur25c16Ldrbqty1lX+kAAwDWUN9qlSrWOjqXRqnt0VoGnLjQ0Yx4ww5Tft8tkFGrvBX8nXwQ5ukvO/qVtKfh4buQkA+y0QOObhpzlo6cjG7CFnAfYvEsPXikEc866jKxKbOfoYIvoq73usPlLGwk5d2qyD3EOxj7XeLX1pMYNlPMwxsIBgFxCrzzri3ld7OZJCYgJpj6Kx5+kYw/o86pZ3sxiJZGd94TUvVB7qF33OUC6wgYnTbnWyphNIZty1yPXO3s7NliaDYx3bl40g3tzfZxA4kVLdTHBd65z18b+0HpFNS1fO66oqhJHIuTwsLw8H5uYKQ/jzwl3okZ6Oh4eQYatCmC0uLcGNSxZLxRlnd0rPXjjaco1rN07CwzWJW13bTW5uHq7fr78AsQRqb1yySAAngkzDc/MwoUs3AZtqaFxmA1oRAWsYX5jurQl2zd5TKO6pmchYvqBbTxzdrr2SZ3oj3Lkdj69ZLX8TZCI4R7fTZAoT3CO4y9jJTIwF/NDgA6VtOu0Oh3HJonnyvK5rUSQswDTXXMZAZQzXEwo62iEiNSmNDNIt1dUCGjLPgdnZAvCJtz7rPkndN8VTCP5LgtDSpHMtxi3V0mvOx7TWWGHxjqbu6rT2udY049d6hgx0gpl0C88x7ZeZFcd9s+q8imi9uI0mWKoTXZsz7u/ELt1awSpvwqLSUjy+9mcxnOBcIEhLZrKeNzUNDRYYXCdz6ISCDhiSnYP3d27H8xvWC2teXDj32Q/7Gy6cyeq/bfkSrKmslKpxTo/r1EUAYsr9/atXYElZmfw2oXNXjO/cRYxJ9D77/MZ1mLVzpzDsOedeG3mw7RWBbOWvdu/GjG2bwfrRGMVMBaEQxrQrwCkdOyHXAtBZTwLwXCcqonXyNwFv1sd0s+8lh8srysU7AYFlttXtUpsuwadv3SKMZ4LyZ3bugvO6dpf5/r+ZEm1yTUi65txjmrSFmJYiTzxbb/rCeFVNdS9FMkmN/yq1CAAAIABJREFUBUovVOZBQV6NA2bqs6KesOpSsHkDyK5V5ScGRh0T31LY+KZ+W/8bT8kQl6KOUdUgsoK2teIUiyuscqdxorbqs0Fwx6FZ91/LwK5qYmI1yNZpW/Ocx1LhbqXqXNfoOli2hjtHKrJWH0lbverg9Z3pHsju41g7DZKSC0hp3hcOBdaQCw3+Mq8eA0ah1+BDUVMbRpMvGYVFJdi0dRs6d+2O7j17gZw6KvHhcJ1YQfOivk1eLrIzCRACX8+Zj7qGBnz3yQeorSrDMcceh4lnTkBGerrENSWIRDfQdAkdbWxAOBJR34VCcuEfrgsL0BgKpsIHgl4NmLvkJ9Q01gsA3CYvB+edPRGjRgxDNBxGQ32dMEd50SDMSmFzKlCMcT3e/egLpJPNHEpBfaQemZmMSxvA7O+/R3FJOUYPH4EH7rkDdVUl8JM1mKxiAPua6lG4bYvEzOXzTUlNAgDXRcKoqa5CfVMU/lA6OvQ6EN33G4SqqnKsW/g9ait2I9mfgmQCpZFapKZlkNor9aH7ZYIQvMQhuDBmzLG4ZMoUJFuubhsZQ9RwPUzLKL4nwIXPh1mffYXSymp8LgDwOJx2whgBFOkgmn01c9ZnwgAeOnw0li74EaU7NiA9LVUBwHS93dSAUDoBYD8u+v0fcOH55wmwUFIbwew5PwkAH62tQVqIsY5r8MXnn6KqZA82rl0lrrAJWDIPArCcSymhkDBaA4wBHIkgMyNLAGCCkWSoMuZxBt1fVFZjwMBBuP2227Bm9Sp8+N77eOyRh9GxXZ5YLCuwhvF//VwVxBX1W++8g81bd6BL16446ZRTsH3nDlTWVEv/kJFLADjg82P7lq145733cdY5ZyOFoCySEK6NCGBaUVIm8XzbtWuL16bPQJcundG9ezdUVVaA3nrv/dP/oalRxfCl/JSXl0usY8Y/ppyQ8a6BQQ1Wdu7cGePHj0colILCwkIBYjmebHNDQ1TAYM4LHRtYIp9bMaAUOKnYwDqeJ2VWs/sIAJeVVSASDosLaSZhRTc2CkhB1gwBaH5HRn6ZpSwIgzpAJjDdcivWLz9rUNhk9oqapC1RLcCY33HuEwTnuxLv24q76wYm9VaSbAGh/BxjAKs1WAPcGux0gl8EtGJxas1twwQMTeBPP2PG69VtcscK1uUn0a21ZVzgBDCto61lia/bqfvFBBVtAN8C/PSarcvW7eL3us9MAFTXWwPVGiiOAayGezdr//ICqN17hbuf3MCo3gtjsqusZXU9dL1M9rLZbhtktFQKNwjrBjN1fdxAuDtP95iqzxokVbujbquseYwhrS9ZjNjGuv5ugFnkmHOsISbjmhVtjq+7Hu4x0/1GTwmxNsTAXLNcs0+V7JkSHTOYMPvM2S9uXyvkUeuLRxU+g/si1wiuGzEA2KFwKeMha8vX864ZA9ilW9kaY0snTVuQY2XGtItf++rJ1S77o8vVoId+tmjRYjzx1FPYuXNXvEwc33Otu+zSS3DiCcfju+++x+13/lF+796tG6ZOnYxDDj7YO5//5EnZo3t/SY87hnovxn3fxzt2JbHX8tbSKDa7ofV4wXRv31J+cX/XbdjnDH7lF2MD12wIPca01bU3LsPjVjhBf8YDlBiqY9LkqWKcwXTJxdME0Pw1Ujww/NcE3VoNlCWYmM6zfQsupQEx7rv3/vvFMIXpsEMPFSCVut+vmjxdRKsSTFFqPv/jLx6rVq3GtdffKHow09kTJ+DSSy7e52q3dpnaqwLizJNYy5u3mLrm629Mxwt/f1H0gp49e+KuO+9At25dtTm41zWMXa1fUybV+LR0M9NSj+ylcUMzWUm0E1l6tluQWqrSb/i7W4NgUfG2kI9eoQtohtLR7odVyBszCdDI/1mujXVT5UzhYgvb72kXypZrZ3UnpWoW00tNz0jqbwKoNHCO3eHEGMP6+o//arfP+l+eg00A2B0exzk8xphZ9VIur2OtVuCvOk/YALA8a9XN2B+E8GPdJ+r4vwzXwzsjN6PWrIddno5xbJ0LNBPYBoHVxWYMiHXVUzNu2Xe6n3VLmqlw2sWzHrcEsuHoM1eMX0f+VkNUX6kxbFvQFUeddr5DjuLNIq91r7nq+UvXAJdMxwTVmyjpedccZ9K20ADVFvPuem96wiwzsSJo3/v+hmtLS1lTBgi08N8Qw6dJaMQmbK6pwYqKMtQ1NOLkjp0EhOEzs3bswF/WKoYtXdle2L0XRrRRbp3NVB2tlxi+ZAEz0U3udX37I8XnEyCKLN0vCnfKenRY23a4pHcftAkqHUIArYZ6AYOrGxqQ5Q8IE5lznC6t/7lpgzw3OCcXv+/e0wFmvbBhHd7ctkXqSubwJCu2sK7b42tX47NdO6UOZAc/ceBwB/hDd8BkKxLc4x0g047aGry7fZt8TwDqYHGR20+Yy9oTHUHlj3fuEDe7OjQUXQaP7dQZE7p0xZeFu8SFMN0ED8jKsgEyvb5qF/7/syxgY84k0nv2dabEk9PWHKVakvH//u8qJjFdLT+zYa24kKccHdo2Hxd06yFAZSzF70Ey2O9ZtUJYxJw3dMVMN88meKnmjjKkyE9JEbbxvzZvEjfOLJfGFHcN2B/tQyG7SH5/7twfbLfvt/QbIPOViQYR1y9djF1hde87rWdvAWtt1mwTcN/qlfh6T6HsZZzDr41S9xM0eviscKewiwm8MrGunM91TQR3VXjNo9sV4JJevcVogvVnDPJPC3eKwUaW3y+gMj0E9E7PxAjeNXsyrSHtu2HpYtDdNr0YPDZ4qNM1Pc8v0Sj+svZn/FC8R+p7SNt83LTfgP9hFnCizaoJSVef62IAG/E3HIJvAMCWjuQAgHUxGnTjuzFLFQqlsSEmAIDdZcZAZOsXd/0SgJ6OqWDGHLZj4jq3aueFtHZhrcrV7RPg12qZg0lstZfVEf3QZv+qpntNS6XnedjzWIXpprUIAFvtaek51Q7ncc17MRYE22FppNUx5/ioTzEA2LutUi+zD4yYxLayrftBhW60lXPnGMYUb7XxeR90dL9qWeS/3foeiM79hqK0pBxI9iE9KwfJgRRxx9vQlISc/Hzk5LURN8Z031xVE0ZVeRlCKSkCUH07dyGqI2Es++FrFBfuwMjRB2H86aejc6eOwgblhXw0XCeucgnm+S3AM1pHRnCSsH9pVUsGMA9WgWAqFq1YjrLaGrz4/D+Ql5uNc84602YAh1ICNtgmDEifD8xLANfUNLz65nuolQWwEUlNyejYsQDZOdn4fu487C4qwegRI/Dg3WQAl8Kf5EOjjwBwHnyNDcIADpJNmUKrvCakp6QJAFxdWYmGpnr4UzPQvscB6Nn/AFSUl2L94h8QrixCko9xkuvl2bT0TDQlKUCNYLIGGwkuHH300bhs2jQkWQAhDSnoFltAhQbGnNQxcXiyC+DTr75BSUUVPv3sc0w8YyxOPX6MOnjRDXRTEt7/7Es8/8p0DBt5EJbM+x6lOzapGMDFJUhNUbGX09IyUO/3YfKFF+K8CRPkMFZUVYNPv50reYSrKpGXly1A5uyvvkBFUSHWrV4uVu4EgAnYEIDlZUhKaqoAwDxskuVLxirdE0tsYLoETvYhLTMT4XAEnTt3xXXXXoPS4mJ89P57ePDPD6Bju7aglTKBRxX2gY33yX8zZs7Epi3bRM5OOOkkiY3M2MVFZWWyKfsbIW7FN2zYiPc+eA8TJp6NUFqqvEuWLM0tyoqLBdik+7zp02egU6dO2G/AfigpLpJy/++Pd6IhqjZcyg4B1aysTHEFnZGRpsB1Hu4brHhNTU1o3749jjzySBQUFKBtu3wZKwK3BI+rqioFqFHs0SZhGrMfBfAleN7QAIL8ZAnrWLBkStOyW1w619SgqqISVVXVNiuYTN76+jrlasxiHDP+MMFdlq1cPiv32QL6BkP2dxIH2QJ59b/MzwZ55YCtY1opsE3ARIn7q9YsJ1hJox3GVXVacGs31wSuxF15I1nQZACbO0JzN75y4UEGqO0ii5cLMRauvB3bRB2upc01XINr0u/WgqcIoN5KngZrNTioQWC68rYBbwN41PXQv7mZyPrihoYrui5m3+n3dexaDVLzex0XTD/jBp1l39AsbcMFtRt0ZZv0+Gkg1gYyLSMLDVaaTGfHPkXAVX8hMZqby4BmWZvlm/2j2tScqWuC4CZQbL5rtp0ypOOqxQOBTSBVKx9a1zBBXrccxHPHrZtuv2sY4FgR0Ozu8honThwHS8PlAtrMPyZ7TgDYZ8WY02uS/jdcFwHdampNwn2RZ4PYNAYi0z85GX97/AkMHWK4gHbpV/t0MWJNqeYzK9FlsEPK9vGD83LS6zJ9wYKFeOSxx7Bjh3Kj1FJiP11z9VU45eST9g4AbinjffjdG2xxZeTR9/EuCRIe6PcWUUkAEiVuqvO6cp/kLV4Be3NjERe0bOmK1Z6xHmDYry3v9smwBenxgDwTjCcBxDdnzhSdYvJFF2LEiOHx8zfvYhP0u3vuebmbNl/3BoDP8rhi34eJY8Ng+/Ju4q5QK7PVua2dM3HEQp+gWwsmk/X7xJNPincb6tgXXHA+fnfB+c0YwPtySRi31S2INH+mfvvMs89j7rx52H/QINxy843NsqusrMTFl16Obdu2iz517z1/im9M06K0Gw+0NAa6/u7nvNrlkZdzh7HvnC0TfqWLzp79NR5+9FFUV9dg5IjhuOXmm8TNtSfZyN02e/1u7doRq6Rn0/nlLzBw2WvZZnv2ci+w693S2P2607dZbmrv8aiEugRp9vysVx6PuR62QGD3Q+qooTwjab1PhiQRAOyqh66Rrp8+7ugzlmazEjzUwKku186KYyIGngoAJlCq/+XfsTGwDE7d/WA1P0bU0Bdl1h2TdiFte8dTIHAMuFZM6Nh5Qd0/aRBcA7EaBNaxgN3VaDY6hnco7jlsi9wbyr8mMG0xhi12qWnwKyxg0yuPFKreVeVbnpL0WbOVALB6U/VBojtL9YjqL57/2hR0xTFjL2hR2uNtxU6NKpZNa1eURAW3uDfZc6WVk7mVm1O8ujeXB6O9zV6Kr7x4TfsWB+A3fiDOsmOXGm1olBiom6urxeUs44iSxWfLnfUk3eSSVUiXzUzjOnfBlJ69BWCm7L++ZROmb90sgE+n1DRxI00wJi+YYrP8CEw30DtgsvIQRxDp8TU/4/NCdY46Mr89zu/eA90MF853rViKH4qKRD8amdcWl/buI/nr9KcVSzG3pFjAIrqgfXLocKmTrj/bz/ppj3HC1EcTGFuYbGZ+JvB8U78BwoDmbFtWXoa7Vy4X17xMfJfxg1lfsjz5/MKSEnHh2zMjAzf3GyjMasrRtpoafF9chC5WjOG2KUEpP9zIOzkgRG+UXFdawRHdF9HQMmiLbaIJ2wqVs9VzZi8qG29t2Yss/uuPkhX+8qaNmLl9q8ge58xFPXrhiPz2Hoxw7xZT9v60cjnmlRSLjNCYgGx0so/pHj0rQJZsMjj3OFT8jun/Vi7HD8VF8g7l8eWRB4mrdy3zeyJhnD/3R/lMsPXugQcIs5iJBg0XL5wvf/MdsviPzlfgMBMB1Qd+Xon5pSUyb8d26CQu2Vk+mbiPrl0tsZWZuqen46C8thKPuzxah4VlpdhRWysxkMe0ay/zhozj17dutln67oEjo56M3cPy82VdYGK7CHr/WFwk5TGxTx7Yf0gz1jCN1WZs2yLuqOnO/g/dFIhuMov/68LiqEDiPS3p6nPHGDGAVXxOvVY4JqMNVMaYr+YVnyqGCkhMcdDsVw2aqicMX4tGRZvve7Gjpbm4NGMntwZM9njG0vOsGlhlGSZ6jo3M6EOypXkZ63w/doDge2Qo68tZfo6HUdsghJ5JVm2s84/65HJ3bHeZ0WFK92vlEu92ee2xKLcMJKv22wC1oxebt1cDwI44wW4QWC8oLgDYEEerP2J9H3dh1zFPRHFWsZj77H8weu0/WgApfyCISF29oEGM8UrrmsLiEtQ3QoDR/PbtVYzgqGIE1zdEMX/JMlB5Wfzdv1FRWoQRI0fjpBNPEjfB6ZkZyMvNRXpaGpLo2iEcEbavcmsmfn4EdKNtHPtAlPfkABYsXYba+ia88OzzyMvJxrkTz8KQwYOkznJhLkYESqNnflxkeAEebQRef+dDYd4qhmaDgIGp6WmYs3AxdhbuwUHDR+Dh+/4oADBZtI1JFgM4Cdi1dTNSUgIIpgRBu5rUUJq4PK6uKEVDYwMCqVlo130Aeg0YjMqyMqxbOhfh8j1iNexLahImJ11AJ1ngDP/mIY4gNcGmMcceh6kXTRLXUKyz/Bb02652RR44zuIKNAn//uY7FFfWYNYnn2H82JMx9vhjhC1GVi7d7X705dd4+qXXMPzgQ/HTvO9Qtm0d0lJTUFxUgtRQiuSbSoUoOYBpkyfjnDPPlHHeU16FT76dI667fVQEg34BNb/95huU7tmGdSuXIjsrR8aXMhKtq1OurINBif3MetZFowIAh8NhBAMp0tdNyUBmVjZKyyrQs2cv3Hj9DSguKsJbM6bj2quvRteunYTZSna2ilmkmKwEkN9770OsWbdOXC2PmzABpeVlSPL7UF1DV8tARlq6xInevpUM4HdxznnnIqdNnox7WUk5GuobxTCAB+HMjDS89sZ0dOjQQeSmqLgYKcEgbrnpRkTD1RJHmodKAsDZWbmoqqwUBjDByDqyygkAM34dFYoOHTBy1Cj4JfaucqscorvmzAwBYYWBiCbUhSOKGUuGbzgsjF26iRYWNWMH19VJX5EtT9fb9XVRcS1OlgzjE4draiRmDOcGv5dY0HLIb0Lb/DYCKhM4D7H/gkFh0AsIHEyxAeCg9bfP77Msw302OCRLqbjH5bSj23F9CyC4ve3qWMugvpDQa4kNgFn3KnK4l/8U+NtY36BchluW4exfUSKsyxIbsLJ/txdx5R3CVjqUtThf1wd2WcOtz+piwCdrAIF6MWax5g3nGPtaAFTrYoYXNWyrPuyKYYi1kcdAythlkZWVAqmN/UoDoCZALmZDwgLlpYJyx6yeU0uy7gvrkwMs1OxmG4A2gFRnGTFlwA346vJUWapQDbZqa1n9nYrdbrlHlq631k/2n1jMq7VHLUDSewnj6Jq6lNk37r/Nukl9LXnQl5HKKMDqN7nsUS69TbBX5+nOSxtJqRjwliGN1Q9eTGBz/zZ/120Rd1L2GGr32k5DBrs/Lba5yJftIjo2Bl6gty5HewRRvRy7QJRhsdYY7r+RuoitQeiLQT10MblR9WS/Pf34kxiqYwB7XNzq4TXHrsW/rQWg+QF0b66grH6xW7M378av4dJly/Dccy+gcHeh/VBZWbkKWcGDld8v+78ed67dkyZdhGOOPkoA4DvuvEueo5eIaVOm4OCDD1L6W4ud8sse0Gpzi+V49H0r79iMS+AEdXVXwGh8i3VzZOv1tAFctvL+MG5N9/b2I67MukvYu1a2btRjsp745GG4EJWMW+hDr8Jd/co95cWX/oHpM95EZkYGrr3mahx22KHxq80iWyFQno8leM8LAD77bALAlt7euo5s4SnnmiIPu+uUYHidPzlPTF7rZMJ1waMc9VVM72hNk7lu7dixQ84KjJvsxf79raaSXT+jLfyzpKQE557/e1lThw09EA89+GfPpvD8QOPMtm3biNHkvqRW7U9aGFszdVvRWR5S5JBSzqni4hJUVJSjXbv2yMzKaB34a0zpVt5AGF2WwOhjn12qqglid0kr+sbzvquVA7tX5bQyz715zB5Xs50iM96C8/FrTygDbAts1OcXd5lav7fD41hZij7mYs/a7xqIFKuj5DzOAFjnB+VCWZ2FFEjs9h5k6o4xl8lKF7XGWjN3rbOfVFVxGJwkFdOdteUdyn1vpmIZx+qh6mWF3LF0WAWEiwMs2220sIctxrR5NtJ906wXjH7R+ZkAsH1EcbUlBgJbZdsF6JBD5tksBgLrrVffJ5l3ku66xWTavMs1JMQ6o7IJAnA1NOLIU89H+05dnQ+1KMhqt2nNEtdiVnEeSCiD5jvm5m/rVerL5mPXitq4dDNHHq1YkxLwmpQK0Io8WlHL3+QRezyNgXXoFfGWBKM2ZNA+tW4NPt21Q74l2HVO1+72E2QWPrJmFZaWlcp9EhmJA7Ny0DE1VZ7RLnZHtWmLA3NyhTFLYOuOFUuxoly5oz29UxeJR5pLd7RWmjR/jrjlZRXJLLymbz9hQep0ycJ5wuRl0xgD+NEhKgQE1w3GUmXc48VlpcqdrT8gMULJpPx6z258u2e31IvvMSYx2Yz8/OiaVcLwZSKA1icjUxjLdKu9prJCQG4+xzJG5rUREI115mfGVn10zWpxcXtihw4CCH5RuAuldRGk+v3ihvqA7BwMzslJ4GJ438QgngzG3X6McY8nvonWgv9hkd+3DkzwlgYl9f3gorISYa9TvtgPdE1O98PaiMCZlbMXdb9xJdtYXYXbli2xXZK3TwmJUQFllQYHdOfM+NQ0uBiYpUKAvLhxgzCAmQgA395/oB2Lm7JJ2aYMMjFW9839BigDhaYmzCkpxh9XLJPfKIuX9+6L0WT8W5UiQPzkujVYYblzJ6DKdjF9tbsQz21cJ3WlkQVdVhPo5RzRc47MYsYA1jGDZU4U7hQ3zXS3zvpyLdlYXY0d4VoBz/n9Fb33w5CcXKnjysoKfLhjO34sKbJjK5NVfXrHzugYSpUY34x9zDWE1a6qjwqjmQA53U7z+//dlHjWJF113rES9kEn/i2xT90qpMHQdEK86k0bhIwDADs6yGN303XQ/xJoVXxVlVS9PNTaXwAAO3d2y/LOtXE76k2FzxUH2fzdjP9rKpZeVVSLpCpMK3v230amCpBvPqGdR/nEbqLtBdnFHour+JkgcSKvXla9ZGycHWEJhWZCq4HzAoBN2dH1ibsJGP0gF+HxZp2ulwaAAXTqcyC69hsu4BQvSAWU9PuF3VtYtAf1BFl8AZSWlyOQkoL0zGzktilAsj8I2nB9N28BqmpqsHTu19i1YztGjjoYp546FqlkZ8oleRJCKUFkZ2QgNztbAERalWvGqLA7kwme1kr5jf4UzF+6EjV1DXjphRcEAD77rLOw/8D+ArIKaOj3q/ebFLhKN7tkW9bDh3c//VJcEUv8ncZG5LVtg9SMdPy44Cds31mIg0eMxMP33okoAeBkHxqQjMxcKkI+bNuyEakBP0KpIdQ3AcFQGtBUj8rSIlHmfamZaN9tAHoPGIzy8hKsX7YANaWFCPggFkK1tWGkZmaodjQ0IpSZLaxp5s2L/aOPGYMrLrlUAFUuJexnAcC5UPLgxEtrH2OZsm3Av7+1AODPZ+PMsSfi1OOOQKCJSheVHuCzr77HX196DcMOORxL5n2Dks2rkJmWhqKiUgRT6M5UAcAcq6mTp+CsM84Q8LGkqkZiAEcEsIwgNzNdLNy//e47lBZuxvrVS5GdmSsAMCtCF9BMwt62JqUNANdEJPYsma5sVGZ2FsrLq4UBfMN1N0gcuDdnTMdNN9+I7NxsFJeUIDsrC126dEFDvfhuFTb5rFkfY+OmTeJ++9SxYwVU1cfLcF1U3DOnhTJQuHMH3n73bZx2xmnIzcsTwLWhrh6NTUkiq+ybzIx0zJz5Ltq1z8fwYQegqKhMgNLbbroRtdXl8CcTNGlERWUlstJzhOGdQQA4CYhEyb6ln41GNEbr0alTZwwbNUIMAihrAgxaGFmyn7F4U8S9d0pKSKwTyWAWJi5dMwcDqKgoRXlJmbiZZh+R6cFYw5UV5cL+3VNcgsryEtTWVKKxKVku/6KcC8l+1JMR709GQUE7kBHo8yVZsX4DNgDMS0INBvv9jAEcRGNSI/yWdadmByqQVIFVJiOW40rxiwFMNLJQ7s8E3LKATLLFTXBUxsaKWSp/Wod+tW6pOM/adbIbzNNLtwLJuPpZB165vFDW9Qq00ZceMRditmWl5SJY5RVz/8w5Lz4aaGQha4PildLiVX/WyyNhYi93yvp3xr+2/9ZsaaM8s13x8jGZs/pvXqZu2rQJGRkZaNu2rcUgj7GzzTJ1f+o2anDUbYzk9b0NBhuxjnV/6Xz1AdQEWQXUtrQfBXDHXBub72sQ1XyXv5vfm22ROlveD7RyJaC2tWHp+mqgW7+bcIysOFva1ZMbLNb9ZObB7zQ721FmHDTE3T5zezXfdz+n5cMcK/0813/5PqlR9n/b4IPzxu9DuLZOAZmGW2yHKqGZ/IgB1bYL6DisndgFVjwFwfjeUCK89YlER9KYxualZqs3W3q/FXX0eOSGG2/GosWLJTxE//798JdHH5H1UdVI1YZr+HffxwDgnj16YNq0qRg8+ADs2rVLmGxcKzp37oSC9u1t7wvu4jiWLKewcDc2b9mCukgEuXm56N2rlxg6ueOK04hn9+7dovzRqwP3Qb5fWlqK9es3INmXjIEDBiA9Pd2uL+W0qKgIW7duQxVDFWRlSv5cO6grmN3o7lFTf6b8My96qNi4cRMYp5X1YYgB5sd6631Bjw7fofEU9RUaHuVkZ4vMUlf8+ec1spcfsP/+aNeunaqvtUaSEbht+3YUFxdL33Xu1Bn5+fkSn17vCYlGl/nQMIp7JnWL7JwsMRKrqanG5s1bpE40KuzZsweys7Kbx0m1OoL1pzEWx2f7jh2yybVr3w4dO3T0HJ+WJI57U31DAyrKK7Bl61bQ2ID1yG+Xjw4F7cVAztE+GjQ2NEo/bd26FZXiaSQdPXv0RFZWhugIem3g+sX6Uj44TuxvGk/WN9SjvLwCa9euRU1tLdq1zUevXr0kJIVtxGWtuWvXrMPfX3oJc+fOEw8uF134BzsWa2paGnJzlDEE5YgeTPy0bs/MlPmhwUfKPseqd59e0q9abuiieOPGjSKr3J/btMlDj+7dpRxTbtiHngDwxLMMA+r4c59jr2WefVxdVe2UeSMmLvu/urpSZjXrkJWZhTTt9o2Gi9EoysvKbUOrITH5AAAgAElEQVQa6kq5ublKj7MYWgQu2eZdhYUi15x7PXt0R9v8tggGgjGPKJZ8V5SzzGrRsxgmhX1UUVkh8W8rKyplPnE9YT6UBY4fv1+7dh0qq6rQJi8Pffr2EZ3XlBW2m33L+jDxffat3vcrKipk3Dhm/J7zivXYsmWrrA9sd48e3aV8r7jB4okpGkVpaRm2bNks40/di0Bz165dJBSKvV5Zw8N5/9FHH+Oxx5+Q3wYNGoibb7xe6sfPLIuyw/Eq3L3bNmTNzs4ROXfvkzx7lJaVYtOmzdIWymO3bt3EC4+Pa5krsX000uQ84TMsi/1Djw9cp9kX3bp2EXllmx06kTW+StfarOZVYyNycrLRpXNnqbvWjd27lQm98FxUZjEtOOaUHxpYUugYzogGrjRI5PkhIz1DjJx37y7EVmFDA506d0LHgg4iL26dLf56E8/RuXrjl0NDrQSCW9QBWloxnXc4cZ9Wqr5unP2YfecVG6CWCzSeiOkeiW9QWM6s159QDFYDBI5XmNbrbK8s9mVcTLOxjVd1JhYTVTXFwxW3yezmGchxntLdE2uHqI6W8aS+x1K+6WJ5y36sXR1bbpHFAFgD1ZZhLddzbTCqgGzzTtG4i9PsWe3C2mDa2sCyBUCzpqp85fFJ9hHLUNOxLrg72WI2Sy20V0PN/rUNLWOiQiBAAcWG0muQKKT22jjWqpMGsrXMSa9Kf8YnpcTAApVfbMjtw4tkp4Fy9ilB4KNPOQ/tO3WL6WmmQmxfQCYW61+iKVsab/PJJd+0HJrAbqg+KDYbrxZU+WbtdU5zU0dt1eR2DnPrjXFalflv/5B7yK0prApOgEl4/USQifJPF8hmInj0xpZNwmg0Y4PyOX9ykrixvapvP5zcoZO8VhaNYuqCOTbT9g/de2Ji1+4ONuPJ334lIBHZiqd07IzLeve1i2Q84RuXLhaAmGWc1627DUozdi/BKsY45hxlPGTexciUk3uGWMsOzM3DvYMGC3BEBuRVixdgW22NkGWOyG8neZLtyHn11rYtmLltq13nEzt0FBCNLrUJCv9r00YB59jfZEYGkpNQGIkIAUOXSAD7pA4dJf4qAbF4iaC1zRq2zt3x94b4MhR3uhuDG08EEq0BCcTmtxfo/3AJlIsPd24XOauorxOgn/JLOaKxw10DDhCQVcWoTdwzsVVcrdWcN5Sbn8rKbNfKunnMb7/MTFzUvZcYDXBv+664CPeuWiFl02iBTPvj23dAu1AKttXUSmxixuNmGkEDhb79lIFCYxM+2Lkdf12/Vn6jy/cpPXpLvjqRWfz3jeuxtaZGDC3uHzTYBp5f3rwR07dtkflI5i6ZxYzb7cCRPMaFgC/nEj0NcI5EGhoFYGY9GbecbZzUvafEKabxyIubNoh7be1m2p0lgXC6tSbYXhgJ45s9u8XQhKx71ut/GwBOvOAKAGw2WNwXy82/G9SzXK7Ye6lWmGKKU+yQr7K049+aBXiAmVrVdyjCNrio8/IAgBOYSTkWkjjPOfZ64xk9pcw87L8txU85sjUtsSyX0ZaiFnve+wpQLZKxErSC4J7KiQ5TjvNEIiBcj6Wl9LZ4QWo852nlYxwEHP1snD/M/tIbQlwA2JKWFtdYDZhb5cTdLAxgmtouy83vNghd+g4VdqG2OBeWIy+FGqKoqq6VxTGUmo6aSBi7dxdjZ2Ex+g0chA4dO+LbufNRVlGJFYt+wOZNGzFsxGiMPX08si3LKjI9yYIky4zKR9u8HLTNzRUQuJYsY8t1bEZ6mlxwEZBduGwZGuHHM08/h5zsTIw/fSxGjRyGQDJQX1cv4sELkGAwJPlwMeblYl1jE158ZboAcoxZmpoSQntezKWlYP5Py7F1+y4cMnIkHrnvLkSq6C6YDGAfsnj5mZSMbZs3Ii0YEPA6SgA4hVZzDagsIQDcAF9KJgq6D0DvQYNRWlqE9csWoaasEEE/3TiQrRpGWma6AprqmxDKypSFlEpJUrIPRx19DC6ZMlUmB8vj5W9KSlAuZmRdoUVdI0FuAsJJ+Hz21yitqsWsL77GuFOPx6nHHY4A/OK6hPl+MftH/O3FV3HgIYfjpzlfoWTTagGAeeFIsJZgKBnbvkAKpk2dinGnniZ1izQl44PPviECjYa6MFJ8SaiorML3c+agtHAT1qxYhMz0bMsCuRH1ETKqmlRsZLKmGxsUAzg9U4AKdeFE19RNyMjKQkVFFTp16orrr7se1ZVVmD79Ddxz95/QoVNHufQi+MVL4iGDBwtQzsuRjz/5GBs2bpQ4w2OOOw61dJVsuZnKyM7Ghg2bUJDfAeWlJXjn3Xdw2hmnoqq6WpjOWelZSPb5URuuBxrrkZWZgZlvf4D89m0xcsQB2LOnBIFACHfdcRsqyorhT6IbmHpU11YjKy1HXECnpaciOeBDOBKWFawxSqZuPfr23Q/TLrsEjclJWLN6rbBvG6NR7NixHVU1VQrstVjMBIDZv/X1VuyX9DSkhkLo2L4D0tIoq7XYtasQhbv3iGtsugyP1DVg185tKNy5TVyHUxDCNVXi0pqXxwTyO3fuKJd9ZH5rYIHl8m/+FwqlKgA6EJA5TOY0AWB9kJd9RLt/FndhyvWxPtxR3Ag4qy2RzOckYQUn2yqF2hEU65APMdKxYo3qS38aZzApxq8CW+19zzq4K5AyxubVFuQafI6BjcrltALt1N8aOFN7i/OzCThKHS2QkZXVv7G+7li2bgDYBOzsSx65jFFAsA3eWYcAE/AzAUY3YKrboutCYGTp0qViZENDCD2mZp/Fyo95zTC/498mwG6Wr8tT46XGSP+r89Dt0XuL2XYFmlvumwxmsa6/Hld3fdx5uYFgqY9mB9js6UYbADb3Od237jLcYKrSpxhXPPa217i462zLBQ0GdLzhOBunmZ9b7zB/0397xVp2vxebj6qnJXabMICTZB9wA8Dm+CgVSVWWM1EbW4gL6AMPjAutxtVv4rQ7/qGzpSspjwtOh677a1xie2tFrQKAeXgzGMC9evXEiSecgJ+WLMGPP86x47VzjT3i8MNw9sSJAq6YY0i9Zdmy5RIfcvmKFQ7GOsHZU085Geeec7aARDqtXbcOk6dMk/2OLOSLp03FBx9+hDemzxBAZL/9+uLWm28WRjLX/rXr1uLV117HvHnzBZzSiev8sWOOETZzW1oNG8Nhjox5ubZ06TK8MX065i9YaDOkzfwOPfQQTJ0yCR07drSzI+h3/Y03YfXqnwVM/+Odt2PduvV4+pnnhKlImbzrj3fi6KOOlL8Jsnz8yafSJoKAOnFdI1B83rnnCMjO9idKBG3+9vQzeOfd9wRcZr2oG86Y8Ra2b99u9zX7eeJZEzD2tFMFFLPXHzTJfvn9Dz/ijdeni16hE+cKgf3Tx47FsceOEQC0NcAMPcCs37ABb745U2RHxzvV+Xbq1BFTJk/CUUceae+DfJ6hKFgPAu9mfx955BEC0HboUGCXT2CZ8kEwrXfv3vjz/ffiX6+8go8+miWGe3res6xpU6dInFi2h7JIGaGsUBa9DGbGjDkGN914vRgNzHjzLTz9zLNol5+P888/FwMHDMTr06fj22+/E336tNNOkfzZvwSTJd/lK+x5odtB0JByeM45Z0teOsUFgNWCFTeJzK9NJPNjMHmyJfMAvv76G/zp7ntET0tNDeGYo4/BtddcJQAd++T773/Ao489LsAqdVTG/r78sktkv12/fiPeee89fPPNtwKGmvsi5eHAIYMx7eKp6Nu7j73P0iX/E08+hQ8//EgMQ6ZNm4KiomLMfPttMTLQebRv3048CgwfMQxvzXwbM2e+45AXApZXXXm5uEnWezj7/d77/yxtYjrppBNxzVVXylzhfHju+Rfw5lszBeycNOlCafOMGW+KYYgul6DrmWeeidPHniYAp07M+5tvv8XMt97GmrVrm8kH8+R6ddqppwjAyTGifv7Pf/4L7773vjqfuBKB4+tvuBYjR4zA7t17cOFFk2UNY7rs0otlXurEsVizZi1efuVVkVMzP7bvyCMOx+RJF8lc13ORMvz+Bx/gsb88IXN73LjT0ad3b7zy6muyHmkZ51gef9yxmDDhTJnXkpoU+M+6U3Y5/mbi+klDmzPHj0vIkGcZH340C488+pi8PqB/f9x5x20o6FAgfT537nzcfMutIk9jjjkaxx9/HP7xz5fB2PS6ftTHDz5oNM495xz06dO7VWuNE7RxdvwvB39j+SV0Cb2Xrp+9JnXL9ynx1wL7l1/5drvZPZJV0MevP6m8IxkAcItF69A4HvdVtrmZzsR1YcSvTZhfs4e1nq7dLdtebgywzj6HOXi86s5NzmUOL0RWOVJgzGOSAmzVYixsYwvM1cdC9a/zHs50GRwb21gvqfOmdf9ns2FV3upcGGMRyzS1XjX72S5fC4ABSFtT2xBgy6OReLWKnU9VvU0jB2NG2exklZtzjJ3h3dzS6XjW8Kak9KxYrGQNqLNfx5xGBrAFAMcTqAT3tcy6JW3be+55dK4jM+uW1LibTDgbHZfC1pOOgUvwXaKMW5xkHi/rDtmXd1ux5PzWj5jDbdiFKGJBnML3pqkEpLbW1mBJWam4USaIVBiuFTA4g3tfVjYmdOkmDFgm/n7RfOWqlmDT1J59xH2rTvx96oK5oLtdsvvoHvdsg3W8vLwMD6xeKa5fyUKc2rM3ji/oKK+TnUm31ASfmIbm5km8VNaFrmyXlJVJvkwE0O4auL9IPBnMdyxfKoxhxialy+nD89vZLmVXV1bgL2tWY72lc/yuew8BiAlQM28yLwlI6UQwqntaOjICfmkv2ZPaJfWt/QfisLb5CjS0cBy6vl1dUS6xlgmWpfn9aBMMSvzj4bl53uBWAnsKE/doNsSuwW1prL1kpKV3fmuZ/k/lz3i9VyxeIOxvMzF2Ll0ka6MG9VtLvaLDJcSeowvllRUVWFVRIcYHdONcHKlDXjAo8XsPz88Xxi4TAePnNqzHotIS+UwQmMYGviTlppkyROyE6cSCDmI0QSyAwK2OH8zf6FaZMbUHcz4KR6JJfn9vxzaJ15vu8+MfI0bbrqenLZqPTdWK8bx/dg4e2n+IcR/k3XLWg3mRxcy5oN3A0yDjqiULsbO2VvI7uUNHXNl7P/md68fHu3YIc5/9TbYxWfucJ2T7suwb+vaXNn1TtBv3r14phXdNS8e1ffrZ7q71SLDdNMRgPSqtdpGhrA3v/lMyJLfcTU2INjUKaUsZCziTJwDMRxwsYK3sWC1UQ22jgDHxawbaergQ8QSAVW76aTt/bRln/WIav6kqtPLqrjXPeSq3sc6yy7YZwN4CqBm75kLoVUsFijp/sXRXxwg1u4i1fnXn2eziVediHnDc7p/j5GUzky23PHaFXHmZUmBW2gQxYuCIc9NXyqS1dLnHR1s2utY1OTQYBXmOvisv7QG2c+8D0aHXYETqwmIZz4sSXvzQ9RcPE6mMAyEW80nIzMoSYKCuvgE1tREUlRRj0849qIlEsXrpPGzZvAkHDBmOI44aI4BUu/bt5QKD8VfJpCUwQ8ZmKBgUN2GMVxuORFETrpELT59fAVgLFi3itTb++rdnkJXJGMDjMKBfXwR8SUinpVYSUBetlwNFKDVNFj+Cbk3JPnz94zzFCOAiVaEYM75QUFxVb9u+C4eOHCUuoDUA3JTsR2Zujixu27ZsQijgE2t6AsBkjbJnK0r2iFvg5JQMdOg5AL0HDkZJSRE2rlgsADAZzATVaqrDSM9ME4t1xjROzcpGPRQATCvxI444ApddcqmAyQSftGsjASN8KoaHgu2UK9CvvvsepdURvDfrc5x+yrEYd+IY+AnA8v2AD19+PQdPPPcyhh92JBb+8CVKt6xCRmoaShk3V+KIQvonEErFxVOnYewpp8ihrrwmjHc+nY0gY/pGapGbkY6S0lLMnb8AZbu34OcVC5EeypTTMMFeui+mFS/Bao4/mcFkwtDiPRKOWtb7jOHZKDJSXlGFzp274YrLrxBXx6+//hpuvukG9O7dS4GPvmS5ECNrqkP7AnTt2gGzZn2On9etlQ3z5NNORYRukhvq4fMFEK1vQGV1NfIychCursZbM9/CmOOPEbC4saEe6aF0pKSko6qmVuQsJzMTM9/9UFwnjxo5BIW7yUQK4Z4//Qkle3YgkNyAaGNEGNvZGbmoqapGIBRAMBQUhoEAQuLSuBG9+/TF6ePHoUef3ijeXYyuXbuivKgIa9etQU1tDQr37EFdVPVP0BcQtru4wueYWzFqyUKifBHMJaiQnZOHoN8n7GgyBRYtnI/KijJhnBNYrywpEdngJV96Riq6d+8uF3J1dREx1OCFOi+xFPM3JMYPKaFUpIYIBoeEqU/mlN+SOxoMsN/5LtsmLpR17CO9N1nfy/JjKeQSV8pycUw5MOOdGuiyXLaK0/Ikxj1SgJRm75qukSW+ss3ujbktVmXGVjAT/FNulPV7sUXOXEv1ZZsC9ZQlt31xYh3UdXxZnYMAqBaAbQOArjrEtnNnnGITTNT1UOC2ddFg/Gu2hf3Ey1gydlasWCEsnwEDBgjbS9zEG6xp3Sdmv7j3EhPQNvvDDZ6qLdXJdo4HBKtylc4Rb0xMUDlePb3qIPUwAGDdHm2Ta19+GQ11A9vuPpB2Q7lL1/XV4C6f1e+boKwpbw6AWS6tvA8NOn8vsMgEut3j4JZtW/2wDTKUHOoLLAqwYgBHJC44Tbx1G2I6Q2yH12E1uCb89fHHJQZwi5cICZSF1l02JXqqBfDXUo6sXc6h0/0aHxIBwEq1UnJiAsDUdwgyCKvMYj1y7dVjecrJJ+OSi6fGmLlNTQIuPfDQwyAzj7JFEEDCUESjAtYyn9GjRuK2W2+xWYkaAOY4MjwBASm67NUyN2jgQNxxx23CyvvppyV48q9/FbeqfJ6MT7LkWC/mz3f69u2DRx9+SNh7zQxTzeMvvYl89RUe+8vj4umDe4dm+3FPoVcK1r1/v/3w6CMPSVuYTACYetmFf/i9gNVk5elEhvXQoQcKIEyw5aNZH9sGedyD6ImBwBnr3aGgAJddegkOOmi0J0tR52kCwGw791zNWhUvNTxY05LfMoK57rprcNKJJ9hgGp99//0P8fcXX5JymQe9xnBu8TPnE/fJE088Ab87/zy0IYjumZQssxy6G3/66WcFfOJn1oNjzL91GQ/cf5/E3OV3BGL/9vSzWLVqlZTP/uPz5viReX3//feiXTsFnhKInDzlYgHS+Q7BcgL3mt1I2dJrAUHGhx54QIwFaFD0yGN/wdy5cwUo1nLL9zTAePRRR+Haa6+SvAQAfvpZ0QdGjx4tbdHAI+sxceIEGWvKwXvvf4C//OUJqY9icKu1lmPEtlC/p/HATTdcbzPtEwLA9gLo7HDmKTL/VMsy/9gjD4vMc5yf+tvT+OSTT6VfCKZTvlgfsj5pnMF5zrrvv/8gTLroQgF2mQjS0ZCBc1LPBz7HPuZ/rA8BySefeAwF7QvkHRMA5rPdunUVNjiZvXru6/GhC+6BAweIUYnWiczxY/2feuJxGT/Ju5UAMMul0RgNCoQd6zEfCByfcsrJyuANEF2b4PHLL/9LvmN79X7IceRc4pmHwDH7iDLC559/4e/SF+YeyneZKLNXX30Vhg8bit2Fe3DhpBgAfOklF4sMSWpqEqOTRx/7C3bu3CX9yvx1vSlDTDRquPeeu4VVzmQCwGxzfn5bpARTsGPnTpFb6pHmGk3jkgsv/L3yigDg7XfexeNPPCl/q/WZl3bK8wfbxNAAky66SNaNeCkeAMy1m8apc+fNx8033yqvZ2dnIb9tvhibmOuCnovHHXcsrrz8Mjlbt5QsLbLZY7/+nuldUkv6Q+t0hBbYv1Ym7rxs1aSlu9uWOrGF3924FwFgYZMy/q/28tOaMgx9UXvHctzhGOxTkzlqHVGkBH3npdmset7o4vUe5K6zvekrhd0+cwkL1QZYDX3MOgvpciy8Q4XysRjCljMmTzast9rIb12SaQ2qANKWXi5MZNsTkaqu0qlVK+UYqsFeo9/t3K07Nl2HWLdT/7diBdtnWrtXY3nbL1hGy0bZsUHQrGr9vupXtyiqrlbgs3ZFqpm/9DKgmc787rxLbmtZin4hANxsFrc0d5TA2fWyAtcpsWsRNHENjv4YdyJ7NN8cy5bq6tV76lL8/9tkdtVv2QzZ++ujqOF9LT0NSrzfRrljJFsynforgHklRbh92RLpTzL3JvVUMVR1+r5oD+5euUzu5hj3l0Dr8QUd7N/pWvn5DXRJGxEm7d2DBkscYKYzvv9aAB+2uXdmJm7tP0jcwxIso1vdyxbNF5CNny/s0VNc+DK9unmTMBMJGtF97i39Bgr7V89VMkEvXzRfXM4y0SU12bxM/O2mpT+JS2om5s3fCd4SiCYo/o9NG2x29NHt2uOW/gPt9hTWhjFr1w68u32rEG0IAOvEPiSQTJY03U7zbs2dvK4QTNzDU3ANQWhJJnReLT33/+0ESVBxumqmsQHjPkcb1diQcXtW5644tG2+yPTeJMvHoRYr+Zf9Slmna3SRH+bJc57F9DXj2i4oLRFZoiEC36F8pPt82C8zS4ww6JKd+V3QVbHiaaBA73fPrl8nTGbWnwYOk3v0xJh2BfL+4vJSYf+urSTI24RMfwCvjjzIdrk+deE8bKqpFoxjaE4e7hl0gN1kL9kg2LqgpBgrK8uxuqJCwFcCuQSradTw0a4dMmcIDF/YrSfGW66mmekrWzZJ3GDOVc7biV26ITPgF+Y915BD2uTL3H5j6xb8c/MGqQcNSwgM0807E+cw3UwTSCZjm2AymdBtgyliDEKX073p0cwiQezN+O3Ls3WNDdIuMqB7ZqSL8QddxZsp6arzjnNs/ToGsOrgWFwJ/VJs0mswTj8ZAzTNd20WsB4xh1mQe3+z4ruqW3cHE1kuAI3tXBYFl0JhLlGxhSixGu/1nK1nGj0l/SLB1GN1dlv22fUzgdY4FqZeF6wOhdoq23xO/+7Fzna3Uus+ju9bAwDbIL6+IG8ueuoRlzJsPeZerOMBwHoBUoq4s/bufojptM7nmo23GDY5n7EB4L5D0WPgKLGSJrsxJahi5/LwGwylCCBVEyYo5kNaeoaAcX4f47b6UR2JYP6y1cK8Xb9qCdavW4thIw/CqWPHwR9MQU11rbjpSksNIS0UQICXFZarO7mECwSRlZ2hDvIyeMnCXF25crnE93zm2Rfl0vXsCeMw/MAD4E9qQmM9AUc+p1wpKLYaMWo/fMEQ3v3oMwHxeOgv2VOM7j17ICMnCwuXr8TmLdtxyMhRePS+u1BbWaQsP3wBZNJtms+HHYwB7EuWOLRsUzDIS12gvLhQ6uMLZaCge3/0GTQEJSV7sHHFTwIA++hy10cXhbXCJCUjlG6JUxlH1wKA6W7tyCOOxBWXXy6uIpWLXuVKTR/YZB5pt0q0qvlhDspqInjnw08x9uTjcMaJR8MnpMgmwAfM/n4BnnzuZYw84hjM/+4zcQGdlhJCWXm5gI/iAjotHSmpaZg8aRJOP+VUObRU1Nbhk2/mytg0NdQhLRDAnqJizFu40GYAZ6RmIcnHC9OouEIWtnKI4HuyAjybmpCWlo5ohBesBLiB+sZ6ZOfmoLikHF27dMfF0y6WTWrG9Om49tqr0adnD7kk1GA3AQ4yJziGW7dtxeqff0ajz4cL/vAHbNm2VWJPR+qiwk7mIHfMb49ITQ3eemsGzjjzDAHOAj5C4j6JSU1X0fV1YbTNy8Xb736EnDY5OGjUUGGt+wMh8IJ21/ZNSA0yhnEtamsj4gI6TDczAZ/IezVlXcK/Ktnq3qsXfnfRH8SN+I7tO3HowYegePduYemGUoOoJmu9sRFlpWXUGpCdmYWVq1ZJXSLst7oG8e1NMLahsU4Agw4dOxGyEkCcbXzhhedQVlos8ZPZz0WFu2SN599kDhMk5GWnvpgMBNTlMy9fQ6E0cT0ZSiMbOF3FWPYHBQAmgMt5QTCZADBdSLtBRgUEW2uWwRZV20hzEDC237F/1OWdAGAaaLUYlTEgTLkeVZ8VU9ME3XQZXoCh+Z36WzGC3UlfUCpvAk1IauLBXF1+6vpR6dL5aeCU42yChV4gnwKMVP3dyfzOBAFNQNoEJfk9x3H9+vXCZKOxBF0gEnwSQxnrYlTvIro+DsXEjlHrZDTHAx7NNpn5JWoPx0m7oNPAsZYR3TZdnjmWZj35vQne6t8oaWT9czzsPK2tyf28zsMNuJsyKPulDK761usdLeMapPeSP3nXkBGzTJ2v2We6/SYY7u5fr/lj6y0CXDOevRMAthnA4TrURerECMs9/mbdaFslF1HJyfjr409g2JAhzeXU7rDmOot8Y6gGXlphM93FzsZ8uhXAr6Mh8TSlOHVs5deJAeAYoGcCwMyanhr67tdXmGE0oFq8aLFya9rUhG5du4oHCwKRTFzDL738Smzbpth3BGJ//7sLhNE/f8ECTJ/+poAuBHkIpI0fd4a8xxj3U6ZMU11ujRnnPMEX/kvA6NqrFUh39z33Yd78+bJ2co04a8J4AUdWrf4Zr7/xhsSlZNkXnH+esOe8AGCRW6vfonVR3HzrbTL3hg8fhs6dOyMQ9OPzz77AV7O/lrwIWt31xzsExFTtjDGA+Vl7KKBORjCQbXjowQekf8i2I6uUQBb74Zijj8YhBx+EktISAYUJZHL/ImuV9e3eQwFfXpaLNgD8znv2qHONJIhHd7V0A71kyVKbcUig9JGHHxRgi+3gb7fcepvoY6wzAZsDhwyROnNvJouZdWE9zz/vXIw74/RmrqlNdhzH8sGHHxGGrLhnZly1AQPQp08fhMO1+HnNGhmz+++9R8ac4NzDjzyGr7/5RvbwLl06Y9wZZ4icrFu7TmL07tylwDACZVOnTFauhMvLMckCgHXDaShJQwK2f8HChVi1arW8R3mdPGUSJowfj+qaGnz37XeY/fU3AkzvxIgAACAASURBVDiyvvx91OhRMjZMvXr2FLYjx4wAMBnWTFof4P4jniiSk3HmhPE44/SxsidRl77iyquRl5snclNQUCD662dffCFsTtala5cuuOmmG0ADBqZ9AYBZ57vv3guZn3yRlE0G7K233S7/cqxpjHD1VVfgxzlz8cwzz0n/My7tuWefjfHjz7D3HH5PAHjNmjUYNGgQevbsibS0VAH1Pv/8C5uxSyY0mfxMJgCsx4chHNgvlKUFCxaKm2yT4UpG7UEHjUKbvDbCBN+wQV2ScLzPPfccYYFL3pEI7msFA1iXS88CdMncvVs3cUdOmaeRINMBB+yPRx56UMZPAS2NMmfu//MDAmYPGTJYXFyXlpTg88+/xLLly+33aLBCmVu+bLn04RdffonCwkKRE449ma5MBDIPPeRgdOrUSTGA3QCwxQCm23OyZDnvuP9y7eD6Qrbu5k2bsWDhIvu8Ru8Vf/7zvQj4Aw4AWLc5PT0N+/XdD3369kZJcYkYDNAdPOWA7ODHH38U6TRYBjB56sXCJqe8s46TLvqDzFu6zOYazY654/ZbHUxpe7Gx/kgEALNP5xgAMF+hkQflaODA/gjXhrF48U8CWLN+XG/vufsuC+B27pvuch37rY2A/Zr7ZTPIyK5Colshu15eN88uHWKfnnXvB+6O+RU/m01g1T95gwzgmCFec25QgsJNLzna5bJ5e6i/k/apku37MvvsFWOxygOu84YGl5vXwqLaqpfsOL1Kf7e+s/pVkzWUsaE+35kgreUK2mN8Y/eBVqgaaYSVj2k4qytos5FjQK99ntNGppbraV0XpadbGbjBYaPhak1TX2idXO4YbSaw7mHV0ZKnwa6UemhZs8qTR+x7QKMDdDlWWRo01zeechtruboWt8/Wf/yuXYduGHP6+a2TWl3JOOab8ealPZO95mS8kh1z1Vvj98xOr0UtzP/WNfgXgLjmZXOrC/vfeTDx6v/fqSfDwYUZ8iUSRoY/IOCOTtO3bsZLG9cLwEUQleDn8Lw8W1Jf2bwJb2/bisr6qLiA/evQkRJ7lODWeXO+F7COzGIyKK/t21+ypVtZglL3r1ohoDQZltN69sHR7RXw/PT6tXhv+zYpk2Dyw4OHCntRJ4JKJ383Wz6SYHPbgEE4uE1b+Ux3tlPmzxPQm+ngtvn4kzCLVSIARvB4B++Jk5KENXplH+XSur6xETO2bhHmMuvFehOcIlhFEGtzTY2EziPAx9irB+TkGpQ/Y+zsdczjO68hbr7kxBUEr6z/O1Lzny+V8sBx21BdKcAix4djwVi0Zkzq/2TNWB+Cm2SW09ihM73SFHTA61s2C4OWcnR1n/1wksWKZ90+370LL2xcb7swbxNMERfTTDvDtZIXAWcmAsQzRh8if3NO3bVyGQg8U3ZH5Obhtv6DQAa0Tu7l8fWtm/Hmti1i8GD+ppm3mqVM9j5lmm6sdXps7WrM3rNbDCdoHPLYkKECBJuJc5lxyT+z4nWTqX9dHxUjnC2gm+m3t2/FnOIimxGt32cdGE+Y8Y2PaVcgc1knDRwT1Ceozjbqe13ur17M3daM+9LyUty+fKmMC8H1/xs4yI7dbPehAoBV0hPOGQM45prRLtSOPWG/IUqFMx/buaIzdq+LaavGPvauMHLsz5YrF8FedX6qFPWadSFqKDfO3PaNJewGgGP9YihuVh1M/TWmPKq/5P89AGD1fXOFRCtrekDcz3kpcyorb7XJVGYdzzkKcLnjMAFgu6NVfzvaYzxnCqPZH6ZM2OLuVVVTdowDhTkObmDXnY3OIt5zHXsPQY+BI+UCQuKKWfEzo9E6pGdmiKU/LzTEzWwaL4j8wjQsLNyDNgXt8cV3c1BcXoW1q37CujVrMGD/IZgwYSLadegozBLGSaqlFYywLlKQkZEpl0w8QDfUR1EbrsMP8+aDOFlemzY44tCDsH3zeqIEePzJ55CSmoqzJ56JYYP3h5+AqbirVcxEgpNBut8Vt7v1aEz248tv5iIcqUOA8Woj9cjIySb6hiWr1mDz1u04ZMQIPPrnP6G2ggAw3S4HkZ6di6Dfjx3bNiOQ1IS09HRExa10GvyBZJTt3iEM40BaFtp364feg4YIYLd++SLUlO5k9gj4g6iqrkFGRpoAwPWRKFKzc8W9SQrZfUnJOPTQw3DVlVeiPhq1WF/qUpV9xNixvOwnKCULW3IyvpszH2U1tZj53qc47eQxOP2Eo+Cje97kJDQ0NeDbOYvw5PP/wuijxmDu15+heOMKpIVSJH4e3YiSHUuQNpSegd//7vcYN3as9F1pZQ0+/PI7KSMlkIyMUEguUhYu/gnFuzaKC+jUIGMHK/fdjIer3VXTNzDdJDOlpqYpgJMcPILFAgDnSgziLl26YeqUaUgLhTD9jddBlk7/Pr0FrKRRQWl5meW+OE2YVxs3b8LPa9aiuLwcZ0w4U9i9u4tLEYk2igECYzr36NQZ1eXlmDnzTZx82ikSAzgSroOPUWsZE6KqGo0NUbRv2wbvfvAx0jPTcfDoYdhVyDhdQWFcbFq/CukhPyJ1BIBrkZWejUg4AnpfDqSQkR4WwwICtmQ5999/EK689lqpN40kunbpioqSUmzZvAGHH3GoXL4WlxbLhWtOepbEAFswfyG69+wl9Vm/biNqq2sZ6hOZ2elYsmQxhg8bgdrqSolF2AAf/vq3J1FavAdt2rWTeIuF27dKfGs171JwwODBAlJrxgMBYF7I8cIpJSVVxR1OS5P+DAZTEPIrd9B8Rsc5UwxTJwBsLo9cK8X1uFwcKLe4AgTq+K/WwuIE0WLuxggAx9i6+n31kmLwEryNAcomMMlndL56zTTL0UCayiPmzli2OcvCXJctwBwB4GQV/1cDmA4mpbV+m4Cdqqd1OeM2vCEL2YpIbdbbXWez7jo//Qz/JXhA1s6yZcsEJCDLn2weMtAIHJiMLa4BmqXj3sd0HdwMYLM9btBUuwrVdTTb2hy4FD633X86Xq5zP7OuHgzmrQmQ6jF1A6mWp3C11llgNhnAXmBpbGxjpyM3EC39bAURbmk8zfzcwK3Ul6NsyXtLAHC8vtDjLnKYwLLfjAFszz3LzTpjwdKgxQ0A6zzNfLkfMnGeiwvoeABwKy5t3LqD+xXn785jqK2DmR2T6G8z5l3Cd2wNq1U5t8QAVu5/YDGA/2j33ejRo3DN1Vchv21b1NXRfeh7ePHFl0R3IUBLpitdNDMRPL7vzw8ISMR+f/aZv0kcXSbqS88+/wJmznxbfiPj8OGHHhS9lmxDDQDz2czMDBxx+OEYO/Y0BcgybrzfjyVLl+Khhx8VgJl53Hnn7Tho1CjbdTLdoP7z5X/J/kCW4vTXX1UAposl4+iwJkjIBMas1Wsi5amyqhITzz5PWMUESC6/7GKcduqp8qobAGYZQwYfgLPPnijuULk3sb5s8733/Rlff/Ot5H3ySSdiyuSLbHDlhx/nCNOZcVDJlLv1lpsxetSouONpMoD5EIEsAul0UUvgiXUlQD5HGK/1Ao6+OeMN8VDCteqpp/4mDEAmgudXXHEpRgwfLno6XdE+9/zfBVxnovvqa665yuGq266YNQHI/iWDkbGT2T66yyXgT/CPiWUytmpeXq6MA90lk5FLsI+fb7zhOhx55JGiIzARgKWrWMoP3e++8q9/SN+bDGA+R7l77NGH0a/ffvLent17BNjSzE+6xb3issvs6n78ySd48aV/CmDHulx7zTU4/LBDHf1MTx4KAH5Wvmd7OnfqJC6H6YqXexGNMJUHGXWOpNGSZi5yfeR/NNa79trrBRTlO1decbm8L/XcsweTJk8VPZTpkoun4WzGAHYnY0EhmOeQ+TtuB+ekdhf+ahyZj0TrhL38yCOPiVyQ2UlAl4AwQ43wfYKWU6ZMlj4xE/U/OT8Ik1t5u+HZ4fIrrhTmPecHXbVz/rEf3AAwx4yM4+OOHSPjt2zFcjz04CPi2YaJ+d55+2049NCDxSsQWcmTJk8RljbnNQH5P/3xTnmWZ4DWAsBsEw0/Tj99rLgw1+/SK4E9H6a/LvqhBgg4ZtRNdYxkfqZ+O3v2bDz00COyltC4gvXp0aOHrFfU02+44UYBl8m6HTp0KB584M/NIIpEADBdiD/40MNyvqA8URZYb/Em1EQj3+fwxhszpA8IDt97z/+JsQbrp11A67484fjjcNFFfxB54xrxj3+8LC62eXalfL726r8krjrTuedfgO3bd0iZBMpvv+1WWXt4jpVY6NXV3nPeEJDEAHAT5s6bh5ssBjDHc9iwobKWdCwokHGYNesTPP3sc6LrUTend4UB/fs5La7iUNm8917v+4zmEyveN61HiZo92fpXYxcnrdQ57Mf2pozWN9rzSbf7ZQLA2iOXcgVqxNI1xshLp1OxgBX4qi9TY8xRV6NcwK7+VS5jhUjhAkFZe0u5ivHQVJMcN4uSb4z5q2Nrap2cv6oLX8ttsm3gq95iE9TabsXttcrUbqD1HZfSMWIAcnP3jRqEts5mNlhrrUQW01iDprTpFTXZAKXlkto4VzS77zMYzu4zjyY22O8Y9bVjARvKqh1r2ELH5T3pS3Ouxdpk94MeF4qK1WfilYAAMA1c6SWhQzcc21oAWI9onCkeb+br9b1VjFhXJsZtrAONTTgN4/24F0uTfXLYx/mur7db1eZfuE78Fq+3dM76Lcr8JXkS4CGwtaGqErsjEQzLzbMBYrbl4Z9X4WsLJCJb96mhwwXICTc04o7lS/BTmQrBwN/I8G2TkiIuqX8o2iNAFhOZxXcOGISeloeM25YtkRjGzL9LWjqeHTbSdv/M9YqMy0sXKR2ewNQdAwYJw5jPk/l7yUL1G4Ho87v1cLAa6e72sTWrBbTj+jWxS1dc1EOd3wi8Pbh6JehimomusI/KLxCAmgAwYyuTQUxiC9mQbA+BM53c64MWcTfm0Gw83NtEggFzrky/ZGT/f393HxeQ36DZ3G8JzpLhq5msZLqur67C9toaAanJHNeJYOxLmzeA7Hm6itZJGMIAeqZnYG1VpeAEx7cvEAY7E0HRZzYo9jCf45wiaMs5Kfsm7yAaGhDwMYBfkrBtL1k0X0BlDbYe0669vEdW78LSEvxYUiT50ujj0l59MDpPnWuZblm+RFxcM2++8/TQEc16j4Yfd61cDrqCZzqtYydM7dFbGMUsg0D3v3fvEkCbdSigd9hQSMBv1ov9RgD/sl59xQ28BoH57sWL5kkeNO64rm8/AZPpvp24Clm7fTIy0SEUskOoeVqU2zVWYQsXlRbj7lUrpG9osHJZrz7i1t1MFgNYfeVcsA33zaK4xF5Tiot6Q4km6d4ONU2GSMcTdtwPGm58vcBf5maCeEpfYYfGAGCraEVl0ckAWh3tiHM5aao+prKrdSZzytnNtxjAukhRRe3KxABSRwdbHWvWya3omc+boGezC3HVOc1A5UQXsLH+aR5Vx9lP1pNW/EJ3t2ld0ax7XGXN6jwtE17POTYKt+zo97UFpadMNJuflhATfGn+W7d+w9FlP8YA9ssFCi8IuHjwQqC+MRb7Ui5LUlLkEqu2OizgIV0ur9y4FbuKS7Fl3UqsXLEcvfv2w6jRh4i1eLfuPRAMhRCtjyJcVy8AKQ/GjNGak63Yjms3bMKXX3+Puia6BvYhPycT3Tu0RY+uHfHok8/IwYSuEsefMRZBfwARcRfdoBgojQ1oIruwoU4YqKHUDDzz91eV+10eaKIN6NClk8T4XbF2AzZu2oaDRw7HYxYALJfnviAysumS14+d2zeDjgBS09KEuev3072uDyWF2wUATsnIiQHA5SVYt2Q+akoLESB46A+isqoaGZnp0pdRCwAmuCEuoJOScdhhh+PKK66QdgfoSq9RXQTJok0XDCl02+sTEJAXRj/MX4jy2jq8MfMDnHrCMRh/6rHwC9ihXEZ/8+MiPP7sPzH6qGMxZ/bHAgCnp1oMYLqhrq9DaloG0jKycMF552P8uNMlrmtNXQO+/JEKUhIawrVIS01B4R4CwIuxZ8cGrF25COmpjKubJG6H2ZeUh5RQEEimnCg3ybxMIQAsDGACwA1Rif1cXFKG9u07YtJFk5Hfpg3eeP01YQD36NZVxZFLVq72yFJNT88Q0PyLL/6N1WvWYU9pCQ498nBhJAczMpEcUJem6ampyOW4hCOYOXMGBg87UOLk1dSEkRIIISWQgmgD3VVHkN8mF+9/+ClC6SELAC4Gkvx48YXnsXr5YrAZ/4+97wCTqjrff2d3Zrb3Qoeld1BEUMEudrFgBXuPFTWJMU2NSey9K2oSTaJixy7YC4IivdcFdilL2V5mZ/f/vN85594zd2dmB8SU/y/XB3d35t5zTy/f+73v1xRqkP6em0kQuUGYeP5gQIx8zKM4FYTDGDBkMK6cfC1afD6Riu7auQsaa+uxds0K9OrTE0UdO6CRcYN9QFZaJprqG/D11zNlHDSFwqitqUcgOYi0YArSMlLwwgt/xaGHHIZtW7dKXEm2xZ1334mqHdvQraQnKndWYuPaFUhqbVF9IhDA8L33QmO96vcK0FWAj4r5q0DftMxMDQAHkR5Ml+8EWNLSwuI0of8ZT2saPHjx4C/32VK0htlrQDoCmA4L1wVLDchKWSHGyqUR1VkHLEDVGI7tA7sN0NqAnAEoXOawAo5t0JLPsh5ctq3y9lQFcsFT/ikS1SIbqEwoYrDR8qE2aOkFMOVezWRtpXaBno8NEGcDio6hRd9vA5VGspTjnv2ewM6yZcvEqaBfv34ClNBYa8cANpLQdroR66eJW2t733vqyLStLLUWc9h8HrG+W4ClgNYSV1cBom1AXIsZ7q0/799eIJqOQDLhcc+g69NIQHvL6tS91Y+igd5oVSioAdvNPTaYa+dL9R3l3GBLQ5v4aZH7Dm1iserZ1Ildf/a7zO/RxoH5zADh9Awx49S0E/NkS0B70zHgDMtkA8CP3v8g9t57rzYGesve5RYtBlgY63AZuVdpe1fUd8TYisjHCQHA3t1mvATVd+0DwGpME8T97e8VAEz23umnnYqzzjzDecFXX3+Np56agrXr1sl6/vCDD2DQIOW9rgDYvwlQTFDpD7fcIgCJzDUtLcL8ovwsLzIwCRBTrcIGgAn2jhw5UuLqGsll8/J333tf2LRkGpPpd+01V6NLZ9crl45Sjz72uBPLd9qbryswIw4ATOYvGYIEHbnG1dXWibMTmWpktxJU5BzEOLZkG/PyAsAdO3bAXXfeLmWy+z4lcK+86hoBuAiEEag5+ugjnbpk3HsCNQRGed10040St9NJw7Mv9QLAjJ151RVXCHPRXASUGSOYdcS17p2335T8c3696uprRaqZbTJ69Gjc9odb1NxKoK2hUZ4j8MR+wPn35t//RgB45/LkZ/r0GXjksccE5GVb3faHW7HPiL3bsIbN8zM+/gSPPPKohNWgY8/ll10CxplWlw+rVq7CE0897TA2CV5TUtcLAB9wwP7CPDdy3dyv3HzzrZj57Sypu+OPPx4/v2GyHu8+tA8Aq/ncBoCZPzJcTzt1ghWb2YVHws0tqKqqFBCLii38ScCxrGyjSASzj3D9MkAoS7g7ALCAZVafv8bT5wncR+3zgLTLk08/jQ8++DBCdYLzJJnajJnLedG+2PYEAWtqamX/RrY4nT0k3u5TU0TKl3VFEPrOO/4sj7L8JgYw/x44YACuuuoKxXxmWJqmJky+7gYsWqRiYfXq2VNAP84vBpw5/YyJDqN235H7CKCq0k4sBjDvpbPJz352uQCOZiamQ8irr70ufYjj4e233pCxqOblVoQYd6u6Wrdjo5SX76RU+dSpr8i8QKb8bbfeLPtqXgIA//LGNgBwREWScbNlKy6MwQB+5dVXRYqd78vOzsJTTz4hUvAm43z29DPOkrFIYJuxg6kQ4AWAmTc6XRxzzFHO699773389W8voFxkof149ZWX5VzJ6+Zb/4BPP/1Mfmc/YJno5ECWMVnZWZkZcR20+NyuAMB5ubk49dQJoihgrlmzZgkATGcCjuEHH7gPQ4cM8VafA77YtpfIm2JZFKIkFfMjd1Jrb1Xd5bU82jtjGkGi3Gzu/Rfac711/eFLj2gA1mXG0glX+oHJlw0m6mKY8cUzhToPKEfCuFcUxqw454pRL9IeZYPLokZkR+aN2ENFykAzBwYE1lOAy5B18uduGGTvawGZRtLY1Wh2gV+mx/XH5Fmt41pMU9eBUk5SgLhqXg1sm+81a5b3aOzVZeCa+MGWM6Z3xyll0xLTKjSRalGTlsmjfrV2ZopsF3WvLR+t5DnlXRHnKvnAJXvY7BUtn838CPs3rCWgGZ9x5IEYtq9yitrtSxkW2+zpTXr6dBJNGMt9ZZSxaNrEvSn6/OB8H69LJzI9WWMooi52Y8w7ALBqlv+6y1td/11FaCsSvrqmBt9urxC529K6Oty31whpEzJlX924Hq9uWC8SswRNCaQSMK0KNQvoVBtWP8nyvXv43gLYcs6gBO7U9cqRrkd6Bn7Rf6Cwj3kRcCJwRpYwL8YiJcOSQDFz96VIVitVk27p6QLuUh7YXIurKjFl9SoBcjnnXtmnL8Z3Vvv/aWUb8dya1fIOMi9/NWCQsAOZd95L4O1va9fI94zd+schwyMAYDVa9f9+RMO29+i/Ycn8F46z9nYokbPfvzBjib0qTuOZr/izrL4O32yrwIKqSonBu62pUfrrIYWKBf/kmpWCFZ7VrQTn9NChUVpbRbKZEsYEUHmRoT4qv1CAULJutzc2oV9WlvRPgqfnzv5GQFbKLp/RtTtO6NxV+ij7M5nBjNFNEJoS63cP3dvpzwRab1uyEBwvBHPJNr55kMukN5VhgFrez+vcHj0xSccI/3pbBZ5avdIBoI/v1BlHd+yMgM+HDfX1wgxeUlUp4DDH2W8HDgbZ0LwYg/mi776V3wkQU+J91vbtWFdX6+xteO9+BQU4uUtXdEtLT6h9OBfN3L5NHEX4/LGdOgkT2L5810RjADt3qF1LpNizS14VSUKHjetSms1qpfg1FtnVgL8m9p6LZzoIs+o4etnWo1/FXWyPA6oz7cQNNn+3XbVlG2VJpdAjMeLyxMNwymBtWs3hwe7oakKM3HKYSdJ+g32ftyUjwMs4zJqIRvSydvWXnm2gs7lyJu5o3ciKTxLz9THYvxHTFetQt7djBPY0iVMPunLabBi0vI/a9rrfRglHoFKOlmFdCfldBqJDz6FIz0gV4wAPqjk5io1G45oBJWgs4Eafxgzmm/dm5uZhzrJV2LK9CquXzsfCeT9g2F57Y+KZE1G+qRzVNXXo3qM7ios7KFlk+FBbH0JlTZ0YFwrycvDJZ19i1dp16N6rL5IDKfC1tiA3IxV9e5fg3vvuF/Cmf//+KCwqkuHD9+fm5Qngunbtapwx4WQivWgJNQmA+tlnM8VAxVpJC6YiLT0NSAlgyap1WLN2PcaM3Af3330b6iq3ivMEAeCs3AKJU7ylfAPQHEZmVqYECPclBUSCd8fmjQiFwghm5KC4+wD0Hz4C27dtxfJ5s9FQuUViADsM4Kx0JDFWX2Mz0nPz0JrkE1CZbL8xB4zFz6+/XphdZExyAiaQTeMMJZvDfGeLii/H+z+fOQu1TWH885W3MP6YwzH+mEORTHyNz/qT8c13C/DAE89hzOFH44vpb2H72sXISE/Ddh0DmCxqgrTpWbmYOHEiTj/1FAFrKypr8NnX38FHELq5UUDjiu078P3cedhWvgZLF8xGVkauHIhDoUa0NquYexJHK9mPurpaMaoEA0E0hwiiEIxMRkNTgzCAt2+vRFFRB5x7znno0a0rnn/+eTGCDh2qJAIptcz+RFA8MyNLyvv5559jxao12FhejoMPO0wOYtVNTWgI06geFhC9ICMLaSlBvPbqK5hwxunYsm0bgv6ggL+BJG4cW4BwMzoUF2Laux9KTN8xB+yLjWWbkZwUxAsvPI85s79GZmoy6htqQVlMMoDJyCbARwDYxIBj/6cxf+DQYTj/kosQSE3BhtKNGNivP3zNYcxfMBdDhw9BQXEB1q0vRW5OLorzCxBqbMK3M2ehc5duyM0rlLjQfp8fmensFz5MeeYpnHTiydhUtkHiCzMe8+133I6Kis0YNGQYdlRUYPmiufBJnMOQgIRD9xouTgNNDfXC0uU4pJGP//wpqcLETktNR2paqgAN6alpik0mss+KLYzWcAQj2BjfnZ9WbF5bWkOMGnp+MiCuTCmMUazZQPK3ft6+R809apYyYKkNjnk/k3xqw5sB8yi9rg722sjAomigk7cbkDhi3tfe7M68awGjsi5rsNML+Bog3AYevSCpPONTbGeTRzXF6jVfv8uwZmkU5iWOD9rQS/lnSk9mZGaid+/eAhKYdmKaBH/5tziHaKDavIP9wNSTt3xe8NW801sGu668YLaqH2lgBwDmZwYoNffb4L3dbnyXAO66Lc3vBtSnNU3S0n1C2lszuU19tgGNLXDatL1pR8mbT8XvcPpMFBavXTeSR4kt7e4EnPzp/mHXrf0u87sNVouMvxUD2gb/TbuZ++22ECBXM8sNyGPqmsoYJl6p3V4mPZMOAWADCD9y/wPYe/hebZZ7p5RqKKlh6Uk01pml7S7R/sQxP+2eIUYb4Lzlc//25qp9S9PuAMCUI73w/PNxuJY35fsp5/rUlGfEUYNt88hDBIAHSdYYm/f11990xnTs/EOART5L0MHEAOb9HPOMW2mDziadl1+eiinPPidrZCLXP174m8icxrISsh9R9njGjI8l9iklY828ZDtAKAD4QgHDeXkBYIK2V191RRvmXGVlFc4574KI2MDx8j158jU4cfwJ7jzmaWYvAEwQjqAQZV5N5yVrkPGIqcrBtfrdd94SAJjPTpx0DrZurRCwdty4I3DD9ZOd7LAHvf/Bh8I25VrP2KMEWSnd6lye/FDe+oknnhSAkPf//re/dVi50crJuLkEM+k00w5BSgAAIABJREFUmcj13LNPy/sJ3l1yyeUiPc6LfePSSy926on94a677sH0GR8rAPi44/DzG65zgP/33v8gDgNYFcoLABMAZ9zX/fezGdlqzWf9ULqXMuFkpZeVlTvxju35crcAYM9Qfvml3ezzukwEiH9/8y1O3bGszNepE04WUM5eM1kHpes3iGz2zFmzBKAjAGrWWnuNIVPdAYCbIgFgSiBfdPGFAvSa69rJ1wtgyjQI4N90443CPOXFWr3ookuxctUqyQ8B3HvuulO+iwcA02Hj6aenSFxeXqNG7YuLLroQ/fv1c4Y8Qf0XX3wJ27Zvl/HwzrQ3RUWHV21NDeYvWChxwBctWiSArYlbLfnS62BCAPAdt3vmGV9UAPh0LQH93HN/xT/++U/pS+zj9959pwbE3UXo6GOOl7HCfHMO/vWvbpS9NxnAjD/Ni2VlPx09epTz/o8/+RR/+ctfRd6ac/Rrr051AGA6m9xx513YtHmzI8nNOmec6KOOPBKHHnoIunTu7DhXRBunuwIAs+4o5002uLl+mDsXTz71tMi2CwB8/30iYx/7shboRCaOXbonenRPdxiq/bXqp7GBlcT3CVbm/gus1R9NfdSB2biVdwFQ5bAoLaPD5djmFAP6CuBpQOAE2kVqW4872nC4XVbSzJETo6SpM2BDkHyFulUZ9uRXRzbZjgHsbs0ce53YJ5Whz24aKbNHxtiRrNbxbu3NpQ0A69OPA4LLGUqDoza7V3Is31ksX21bU3WsKs/EDFZ59igMCshunHN1/OIo7IY29WN6t+7ENuPbBeB140VjauvhadcZHVpNWRwAWLfDEePPRocuOtRFAn0i6i3Ofj323tf0jzbPR6gstrd3tsZ+tIzEGvjee6O9Jt6kkWi6+j1tCDhx5qrdrfKf+rlEz14/dT52L323wRI5nRGsebtso4CyFfo8kx9MweCcHGE5fripXMAhgri3D9tLZF45b3y0eRMeWL7MYfodUFiIQ4o6SMxSxj99Y+MGLNMsXUpLkz1IYJnPEtQigMyL6VKyelhurlNcxjQmiLu6tkaA3b/vd4ADOj26crmAwEbJgezi7unp6Mp/aekClDHeMS+C1f/cb2yE/K6ekSP3SFH6+C52+91rqv/qp/5DayhGW5ql2Cwxsare+zj7KyXJ6QRBG7dyNAC2NTXhnfIykbs+tLgYh1oxuTfW1+Mf69eC4CqZxHyGfTE1KVnSqg83C1BLYHRxVRV+t2i+3Mf43Jf07INDioole0znidUrhIXPfAzMzsbtQ/aSmNm8OL4eWLFMxgnl14/p1FmYvd7LBmpTkpJxSa/eOKFTF7mN8vAvbVgnADTH54N77SOMfTMHfrC5HA+tWC7jnPufR/YaKXGBWU+zt2+TvPNSsZX9YjfM9gfEcYQxmnkf0+X7Tu/arV0ZcN5f19wsz3OMM61ocaN9V0860uHRmsy6E7d2W5Ptl2pSZ3Nl1Y4AwVHANwGebCOcBgRbWnVqGghus5YagNGK+xsBANs7KM8eXvJnt1wM1q7xMFQd2o037DxqnVHce9yEzeHBdHTn9jZMaNdTxqnfOMCuPXBkk2x9EHWq4EAy2dL7XTtPzv7Oe5+nd5syqvZSpYnW1qpBVUlibbX4tPqn2Lje++x07YOA933iZSrAjGpV0+xu1EtVCAcc9niVmiIynY69hqFk0CgF7mmggtJ+ytCv5N9kAGr2YDjUjKyMDAFwW5IDAgCXV+zA5nUrMG/O9xg2dCgmTZwkz/IeysCRdZGWlY2C4o7IzMmVDTOleykDvGjpCqzdUIbC4k5oYZzh1CCyUoPo17sE99xzrxj0Ro4ahS7duguztDEURkiDQo0N9UhL8SM1kCxs4I7FRQLmJfuSUFxQiKaGJiQFkpGSnYnFK9Zg9dr12H/E3niAAHDVFnWw8AeRnVcoHi6bytYDzSFkZmWhKdyCZH8K0tKC2EEJ6FAYKZl5KOreH32HDBcJ6BXzv0NjFYHkFgSSA6ipqUNGdoaAuaGGENK56UhOlomdZT5gzBjccO1kJ48C2GupVwISfI6QQDhMQNiPr2d9j5rGEF56/R0cfcRBmHD8OARBueuQOBHMnrsE9z32DMYccRS+mD4NFWsWSrxlGm5FzpdM6dRUYTifccbpOP1UMnt8aGwBPpjxlRhICcUEA8ko3VCGH+bNw84tpVg071tkpGZJXFxKgTMGMI0hEgM4KVmMZWTXKABYAToEgBtDjZoBXImCgmKcPels9O3dGy88/zeRbuvStbMwmwlckmleU12DzIwMkYObP38hFi9dDkr6jT/pJGypqEB1YxMaWiCGZeYzPz1T+t6rr76CoSP2RscuXdEcakZGShrysnNRW1sNX2sYhQUFePvdjxDQAPCGjZuQnBzEyy++iG+++gxZaX7UN9aiqaFBAGAe4sItzUj2JwmrSxjalPEOt2DE6FH49c2/x4ZN5Vi5bCUG9ukn3kvf/TAb+cX56NW7N4qKC6VOOuQXitwzpfgys7JRzJgPYR/8SX7kZufImHj2L1Mw4ZRTsXFDKfr26SsM7z/dcTu2bN6EkfuORnnZRiz+YRYQbkKYi3vAj71G7K1YHJSn1ixgwwAOEvxNY/zfTAGACQZTdpvShgTYCSYKw1ADRQZo9BoayPL2zjk2yKUMItY/zhUWiGZiV3sBOhW3Vxk/1XeuLHNEehbQ6bJ6CdIpWTQj8WwmTcXeVDLFKp9u3oy/NNvVBhOZj1jsTPOdMRQbEJjPtwWEdTxiPYHb5TBzKPsQjZqcv4x0N3/yHxlSlKek1Hznzp2lrxkA0LyP8dgpdWjmXeOIY4BlL0hqL1umTmzQ0W5L+14vAKzeb7EePEzwaKC5t47tewzL1pRLjFQ0ahlDD8eeJQFt58e0Sbyyqs6l8uwto2kX826nb8p+yzrIeljU3vqJVmaTT3ctbStj7QW0jQHRTo97QdO2/NwA/1Q2EEcmTxxuUxc2AGzSfeT+B5UEdJTwGmoMqisxU1C0e9uaLsx+z7NtSuzPBADgiH1fuznfPQYwZYIvveQijB2j4uzwIgBMhiOlbr0A8AMPPYQ335wmcwlZax2Ki6M72QHo2KGDxJqkTLENAJMxdvlll+Loo11Gm3n3P198SSSTOXdwbmAMU7/HQ9Wu4LvvvEOAjTaXbi7ONbfcepsAJcwznei4RpIhyPTJAiQA1R4ATBnfc889W9Zs+yJwOfHs84RhyLoiG9lIBkfrCOedczYOP+KwSEcWq6G9APDBBx2ICy48X8fPVCkS/CUIbADg996Z5gDAZ5w1Cdu2bZM9xrHHHIWrr74qIhuM8XrvfQ/I/Mx4p3/+0x8c1mPEjTpPZFY++dRTwgBlHGZKWDOeb6zrtTfekPizrFPWL+vbSBlHe+bPf/yDOEoyBvDFFgBMwOvss13wUgDgu+8FGckRALA+esQHgNUabADgx7UE9F7Dhwu4zrix3osxh2/9wx8FmOb72A9ZltSUVHF+WL5ihfRRBwA+UoFfwgC+KI4EtJe5BuAf//T0eZGijvTKtvNH5mxn3edZJsbepey2Yd/y3s6dO2HSpIk45qijBFw0F/eTrEdK+BKYZH/leEjPSEdKMEXGKfsy5+N4ADDlwy+44DwnNjjTnzz5BonDzGcPOeRg/Pz66yIcJi68+FKsXLnyRwHAY8eOwQUXnC9xnc2MPPWVV8B5g7HBWda3p70p45t1M+Pjj/HQQ49Imfgdy5qbR9WRVGFBU+WA9ZAwAOzpKMIAvvgS56x4xc8uhwGAKaP/j3++KPueAf37447b/yTOMHLpc/n4k06RPsa8cQ6+5Zbfyz73rWlv44EHFQDM+OiXXHSRYnLrQn/yyad4LgYAzGcIAr/48ssixc75gOdQXnSOHDZsGK688gr07uWC997+vysAMJ2ILrvkEhx00IFOMpQ1JwBMJ4rEAOCYU8oe+MKKe2pSiwoQKeZmrKvNV4bCmcC+ot1CmM78b7D9Tp/6mIqcpjc0DkApjq1GtEYBtMZMJacO50xkAFiV+XhFUPYrfZ/ythSHWglJZdnAVFa08pEBoc240QOojcnMjm8bCelrR1rdClEa2YDedL4gmKmYtdrhXDOU7bI7stXGvmSxf0VKWoPJPgvclvrTZzUlBhRZU46NTu/n2SWMnUQwayfsj2IXO++I5Oc6rgymmM5bLIfmZF0mA/7Ke4wMdwLUUtP+Rjbb5MX8vUcAYN3e8TjAUffg7e6to43G6E4izp0/xbjUa0DcuSHGecb7zI86i7Q7Of3vhug10H6n4DglO5CxeetJJkGrgKqMJUqm7pwdOzAiLw9/Guoq/CyvrsaUNSvxww4lH02QpqM4tPkkTjFZfObNp3btjgtKeokNl0ATQVzGXuV1YFGxsCcpX2uut8o24qXSdZIfSu5OPeBAAdB4TZr5tXxuptl4pSMzmTFRGTM52qWwg7aLQfs19r++tnse5f+CerMaL9F2tK0mcfcFu5B9xqJ+o2w9Pt6yWaSMzUUwmKDmHUP3EkbvvModuG/5UmxqUH2aUscj8woEcF1YWYn5lTudWNkj8vLxx8HDHKl1Oko8s3a1SFgTZCWz1wC75n0sz3c7tklMXV6UkWb83+G5ao9//uyZ4uDBa2B2Dh4YrtQBePHZ9XW1uGzObMGzOAav7zsQYwoL5e9p5RvxmGb5sw4HZ+eIRDTvo2MJYxMbp5K9c/Pwi/4DHEeOWFVJKftHV63AtsZGkX8+sLAIfJZ7GeaHQLyolpABrLZmrsHMbUgbAFavErDRYuNKQ+udo2n0CIDPqgTep8DfSJneCHObYY2KsdTkiyxCq6iSYQNJu5XMu10esmEve3bsGnQ2DaOyr8FO7S1o3mTXiRfgNotwm44eBQCWd+j/qfqLzHs0Q6W6X33T5h3WB7KR1gmYOdjZDFpMZseg6mSmraXUvsfkN6oRNSEAWJUxYv9tyeA4xlsrLfudbv0qAFj9zbJGxoJ26offecB+1/ztQ7f+I1FcMtgxxrGsNO7QeMBDK+V+BQRsaZGDM433BJOys3JQ3RjCwtXrUbZ1G3aUl2LOrJkCAJ82YQIyMzPE6MW0KqtrUFnboLTeCYx1KBb536bmFsxdtASr121AUacuEjPYn+RDetCPnj264uGHH0V9fR32GzMW3XuUoKqmAaEWen8mgVMe5QtTgn6JD8uYqv7WMPKzMiUObn5uDiPTIiUtFS2BZCxZuRbLV67BfnvvJQBwfdUWINmHpOQUZOXmI5jsx+byDWgNNQp4x7wGg2kie2wYwJSAJgO418Ah2LlzG1Yv+AFN1VuFXUl5agcAZly8+iak5+SKrDUltXmWGjN2LH5+3fXCEmV/dyR4KbiqvW4UW5NjPAnfzP4e22vq8OpbH+CYcQfjlOOOQIBP8uCDFnw3bynueWQKDhh3NL748C1sXb0AaSkpEuuPCwEBMBp1yXCeMGGCMID9gSCq6hsx/dNvlGRwsgJvN2wsx7z5C1CxaQ0Wz5+FtJRM+AMKbA43hTQArCSgbQA43KxmyWDQLwBwdm6uwwCeeNZEDOjXD889+yyuvPJn6NGzRIw87GMGICOgSxb0kiXLsHzFKuyoqsS4I49EcjCIispq1IaasXPnDhDsL87JRUFeHmjs2nvf0SLt3VBfj6KcfDFKN9TWoLW1GR2KCvHuB58gEAxgzJhRWL+hXNr5tVem4vNPpiM7I4D6xhqRfiYAzMZpbm4SUNvI9Ab8lJRuxt777Ysrr5uMbTsr0RpqQU56JoLwYdGyRejaq6sYKRmLuLqyCsWFhfC1+PDtzG+RmpaOpEAAXTp2ERJsYV4BWn0tePa5Z3HG6WdiY2kp+vbti6rGMP50+x0o37QRBx96ONauXokfvvkCvuZGhMNN8CUHMGLkCGGokwEsDg6a1SsS0OkZwvRIT8+UGGqM+Uy5bBMDmPEoGFNUZKP5e4QMtJ5HNRudzgcybziyXXoNEXkrBbQ6/3RUXAFUNWLoBUINcGrSFBCX8uVavthepA2w6QWQFVLI9bE5grHJ+1gWlwGs8mcDji3N4Qi2rwHtDHvV2YjocplnTX7N320BYA02+tw6Mc/wJ/NkZJ5ZVhpXaSg3YB6lPPk3x7wBfm0QkH0wPy8PAwYMEKYgy2m+j5X3aCCsDVIaMNJm/Nn1b4Okqr5dprR5p902dt15f/e2oZ03WYs1AGzeyc2oXX92/7DLawO6dt6pOu4FaU0adh1IO0ofjLxs4Ng4CHjrM+J9FsPY7nNuP1dgsBcANnsq81P6MNdtzZY2QK4Kx9AkALBdl17wl39zLXYA4PsekPiJciVoNPFURZw/24K/qryJp9DmTmd/FnU3pW+3XxDvPnX77jCASwgAX3oxxhxwgJNFLwD8sGYAMwdPPT0FL708VdYKhrogyGMDTHY5uf5SwpjzcQQAnJeHn112KY46ypVKNvvV119/Q+LUUmWFoBvZfgSSYxkBKU3N98S6/v6Pf4pkNQFMrvkXnH+uxL5lDFvOVWdOJGN2a7sAMBmp554zSdYZ+6JSzIUXX4YtW7bId+OOOByHHHxwTE8DsqJZLtvYbafnAMCvvykfM7bshRech5ISJYPFiwDwP6MAwJxrL738CqxatUr2nwSPf/3rX0UoErz99rsCLHF89ujRHX+49eaItCMK1wpMe/sdYfRy30OnHMZJZVxRRyHJMwbeffc9PPr4EwKIETAlaM73xGo/SgmzXZQE9GUOi5XA7KRJZ0UygG0A+HjNANZuqZSAJuOSrEc7BrBt1m0DAO+lAeChbQHgydffIIxxXgTtLr7oAmG1EvAtLV2P6667QWSuIwDg1hgS0Ge6MYDb1kOrxGyO6PMXXghKjsfqROzzqbrPs/+RHfv8C3+XvHKtNPuJkfuMAAFJm+HNmM6/+/0t4jzAccOYzsceczS6desmfeba667HggULJY14ADDjA59/3nno3qObHro+kAGcKADMvN19t8UAZhztzz6XMlCu+Lprr5H8iCy1xQBm7OALzz8vokyxAGDOUVdfMxlLliyRftS9e3ecc87Z4Lu5t5g581thyrIOfwoA+KWXX5Y+yT0PnS0eeehBkTs3F1n1x59wouN0SYnn6ydP1hLQLgBMme2LL74wYn1rDwDmO1h+zuWffvYZFi1eAqqvsF3pHHLMMUfjmqvcGNre+XPXAOCuuPzSSySus7n+bwDAkUO0/RVa1Y5tE7Pr3fHt/zH7ipgrYewvpr/ymAXKanap3tyYMsk+S9tSlN3FZrLqUsnZSW2+lJ0nsiDGpibfC2NYm7Mshq15n3mHy+w1JsVIRmzkehX5vrjVGGXzZoOqkndtcKKB1NgrnPfpPEeA1lqO2QFDtXqPmOO0jKrs+8150tpDGtlop3/I/thlALv2O1de2gGAbYVDXYHGKVSOp26iuk0U4O6Cv5qFLQpbGoiPs7m1HQXUPl+RMmwweOLPfrMbPTHKI3HB3CiOHUwi4plE9tDuPe0OvXZv2APFtmy3u5yaR6lyl5//3wN7oAZi9yfVtBGznEjV5ngc/mZuq8Bza1djba2SfDUS0pR6XlpV5QBXl/fui5M6dxUQp6Y5hFsXL8Q8HXeYMXwn9SiJAIb+sna1MIjJiiRo/OaYgxzw+OofvgMlrfn5kOxckHlMsIjyvBWNTfKT//js6PwC/KL/oDYS0BHrWZSa/FcMnz3QgP/mJP5Da8mTrT2Zy0T3TmYp47vZ3xmvmkxhjqGGlrAw1Y8o7ijEs7pwM55avQqfbN2MBg0U8z0EUUOtrRKXmM/zswMLi/GbgUqlkxfZuf8oXSvgMZm9lGEfU1CoQlXoywvUMtbxVX36ol9mtihEXvz9LAGAyew/qKgYP++nwmiZa2FVJX69YB4YZ5wS1Zf3Ugxl4i/PrFmNN8o2yK0Ea8/q1gMHFxUhJckv3xMc/nBzuQC2dA55bO+RUdm89vvoOHLN3DkOKD2xew+c10M5gbKu/k7HEIaEvNYCgO3pSiXmAsDmO4U3RsoxO/F/FUYily0IrVJST7Xof2ZnrMzeGuLzoI7ud9o7TpdQdUY3F6Zzmtc7zWY2S9YcLJtVk0mzgBoA2AK2TVZcdm1kt3UBSpUpMfh63BS9HV3KY/7nORm0udcGf6ONPqdssfPl7GstZqwpl2leJ/MaCLfZxFEHajvgr+mEDmgbxXgarQpiAdSqvexLbWgVE870Us00jgIAm77Xe+j+SM3vLixLYYYUFooxgJtaGqVoIOF3yckE+YICdFKGl0zJYGYOZi1chjUbyrF901rMmfmNSHVNOutMNDc1oaioSAAyMXAn+1GxYycqtm1DbV0Dijp1Eoncrdu2CRBCZgXZi8mBIBYtXoxgMBWPP/aoGN3InO3SuSuqampQ3xRCuNWHcAtEVpqHrbTUFAGq/a0t8KMVmelkQBIY9iE7Jwe+tCCWrSnF8pWrMWr4Xnjw7j+insBtUit8yUFk5xQgJRDE5k0bJSZuVnYWGsMtCARTkZoSwM6tm9DU1IzUrDx0LBmIkv6DhQG8ZtFcAYBbW5pEhri6WjGAma/Gugak5eQi2R8gzixttf8BY3DdNdcKYE15XhPLmACI+j3ogFhk13496zsHAB532FicSgawL1kOnuHWMOYvWY07Hnwc+x9+JL746G1sWblA6kKkB3koIQAcTEFOQRFOHD8e50yaCF+yDztr6zHjs5mSB0puU/J6/cZy8ZgnALx04XdIC7IcLgDMwyAZwL5kAsA1ivXrD6C1hUBHK1JTg6hvbEBWTjZ27qxGfn4hzp50Dgb274/n//ZXXHHF5RgydKg6XFE+OhiUPkYwnP2ttLQUi5Ysw8byMhwxbhySGeM5EJS8bizbiE4dipGTliHv/OdLL2HU2LFoFFnkJpR07oyi/AJsr9iCgD8JRQX5+GDGF/AH/RhzwGiUri9DciANr786FZ/O+AA56QHU1FeJcSgzNVP6EIFuI+Xa1NAoMtWMgT185L649Oor0NgcQl1lLXp26Y76qiosXb0M/QcPkLmNoJLEm+7QEb4w8OmnnyIjMwspqWkCEDC+NBnK4dZmPP3005g08WxsKC1F//4DUNkUxp9vvxNl5WU48uijsXzpEnz35cdIotNFOCQS4vuM3EcB7HWMA9ys4y+pOkzNyJSfGZnZ8i8zI13kpglISBuJDDQPtS74y7/F69yal+1FXc2BejVwYjZR8ljNOvwpbCL+Zw7yGmxVj3rYwuZvCnhoBrAt3WwDcF7w0By0bUNKNMDOzISMQWy8xCUv9ODXXxpANxqoyFu84KoX+PQacxi/lfcY0NCAgfybADBZSQYIJPvGMIBFzrupSZxsZI0UOfWAzLc0yiogP11Yg4YdbIN/NhAaCdy664F9jw3Es09EA3LtdCTPwqpVC4m3fcxn5hlTfvtek9824LE2kDnyKloC2vQjZ5203u3Nh3mv1B3zagHA5l47T3afNPId5j7TPtHKYpfHXmm9fdELMtv9n8/ZAK9Jx7SD7Pw0y5dtLfHHuTkPhQUANv3LHqsG8FUGNQU2M72H77tfJKCd68cYUSL2FtH/MHu9BG6NfYuTx2i7Ku8Gr/0j0p4CgGd/9z2mWAxgOwbwtHfewaOPPi6gRnp6Gh55+CFh43n7CMFIWTc1UNUuAKwT+PyLL/HQww+LjDHniN/+5tfYb/QomQvsi+kbZ714bXDf/Q8IiMm+RDD6kYcflHRZm+WbNuHc8y50GMAEWYwEdHVVNX7+yxslni6vWAAwgeobf/UbkQlm3z3+uGOFsWvicZq8Ma+c+/zJ/rbSq1bTJgYATxXGo8sApgR0qqR/+x134aPp02VcDBo4AL/+zU3o2llJUlFe+R//eBFvvKnAZcYEvemmX6KYLO4Y1+eff4mHH34EW7ZulXxfc/WVOPLIcTJH82K9Uno3Mz1D5nCCag8+9DDKysul7ekgcPDBBykFFcv05bZfmnweDQA+e9JZsj7wasMAJgB8vZKA5vXBBx/huef+Im1KVusN103GwYccFLHO7woAfPz4E0VNhnML6+nee++S97AdKXN8469+HckA1vK3UWMAawA40vjnVvhnX3yBhx6K7POU+43X55kW63D27O9w5933yDklKysTvXr2krZibFgy0Y879hicc/ZEZGer+LDffDMTv/nd76WvdOvaVcbXgAH95budlZWYfN31Es+aY3fXAGDg2jYM4MkeBvBlDgOYIOw9d98pZwORgP4JAGDWz4knnSLOJBzzBK1/8Ysb5EDCccZx8sCDD7dhADNPfPbGX90kMc3Z78kSv/fuu9qEoIjHAGYcXjpbsG04N/zpj3/AviNHOuEtvvzqK/z2dyoWO/N3xeWXYfz4E8ThcFoEA3iwyNM7Dk4ABAD+qyUB/cpU5OaqNqbyVHZWltP32dazZn+Hxx57HOs3bJAyMKb4/ffeE3Pc//cCwFGYfLEslR5HsWhretRHo4FjMZTGvBWs3qFT9T4jBqOYTfKTfTF96qOStrINKRuK2dcpe5thgyj2rqkno4xkMkZ5Y6Wcp0FHDwhs23PUPlHZvlT8X2UIs3c5zl7Tqm/ZL8arCU/bxLw3KgvYBTIlf7rYApZ6iBeWWVPlRtpOnbeiAcA2Y1jsExF1LbWvP3MLJwCtTluyK7YPI/us82oRKBxbos6DgLL6OeVm6vY9tY9W5eJ7RH6T71OUY0fdMVr/NW2nZLPlVOyAwPy7sFM3HD7+7D3TX+MAwM5Itxs56p46do/xmFwTH34/5TjdAw6sP8o5dc+03P+nqcRZTCJKnMh98TsRAZsfdu7Ahro6YTpSirkwmIJbFy9wAK3fDhwi4JKs+6EQrpwz22HxntOjJ87s3kPAMHOREfleuWIIM/bna2OUagdjFv9pySKJy0pmMGOVXtqrj7yX4BDlnykfy5+MAcz4ocNzcuG30o7W4N5T6085bP47Olwi5/o9XEttFqsfUVOerO3hnDpLaXs5NO+E3tUOAAAgAElEQVTlT65Dpp95bbl0oPh062Ysqa7C5oYGVDQ1YmBWNg4rpmpYKx5euVwA3gtLeoEOE+aaub1CQFY+w4tM2f0KCsVRgyAz43aTMfvs2lV4faMCaukUcW3f/jI2OG5uXDBXpKQJAB/VsROu6O2GreH9BJn5DoLTlKi+ZdAQ9M3MEgeLO5Ytwazt2yRdxvA+v0dPiZFsrqfXrMK75eUyNilb/fJ+YyLGebT6Y1nOnT1TvuIYp1w1nUd4ca65ccE8kbz2TZ40TtaPtgdWd+PKh8zGUE0vnni8bfRZIv2ZZV8CFRGYADDlLtU7TYxg9a3qEXZO9Hu4ebFKKUBrRBxh9YxsMnU6jnebfo9dSUb+WTZmHsauLTXNVB3msaeM9gHCqb8o9WC/19m02foyMYyXzubX8vKyx7bTHjHypepcnz88AHCsbJqNYlzzY4IAsLCcdZPadWU1sWJC26xg+wCiuplqTa0kJJtYw97TFWtAbmlTazOle4TTszv1Ho7uA/cVQwmNEDwoE1Ai8EoDAMEIghd5eTnCIMnLzUFqIIDa2jrkduiEL75fgPlLliNctxNff/4x+vfpi9NOmYDOnTpIHhXjjCwn1asJ+KZlZKFsy1ZsKNskBsnC/Fy0NDcJ4JGenYuFy1YiOZiK5555TkDMiWeegf1HjxaQrq6+HrV19dhZVSVM04bGBjGc0ZjBTXnljp3CDEgJBpCTno2UzHTkFhdg6epSLF62AvsOHY4H7/0jGqq2ojWJzNsgMrLzJF7w1s1lCFHuIDcbjc0t8AdSkJrix86KLZJ+SkYeOvcajO59B2LHjgqsWzwPoeoKtAgAnIrKqhpkZmeINHJdfQMycnIE0JYx7PNh31H74aZf3ij1SsndgF+BwIyBKTFntYeOsDQ1A7iqIYSpb7yHo484ECcfezgCrQRwWmTgz1mwDHc8+CTGkgH80TRsWbVA5H/pVd/S3CwgcDCYgtzCYhx7zDE49+xJSPInoS4UxutvfoAOxR3gT4K08YrVa7Bw0WLNAJ6NFH+qAKisc4L5vIIpQSQl+VHD2BnJyUqW0gDAaUF5b3ZuDqqra5GdnYeTTzoFB+w3Gk8+8YQAwH369BWgnsYd9gcBvQNBYZAwJuripctQtnkzxh50IEKMX5yRKf2EcW2LCwvQ2tgs9TL1tTfQuWcJMrKyUFVZhd7de6Bnl04ChtTWVCEnKxsff/61OBaMGTsKa9aVISWYgbdefxXTP3wHWRns35XSX1IDKl5uSPcflpPMcsaODqEF/QYPwQWXXoy160sxdNBQ5GVkoXZHJZatWo7OPbpI3e3YuRPpqekoYeD75jBmz56NYFoawuEWAQYItKenpAqj+vEnnsDEiZNQtnED+g8YiJrGVvz5rjvFKDXu6GOxfPECzPpsOpKam9DSHBKW+j777qOA/doaYQDzYv1znKZlZsnPrOw8ZGXlSFzZrPQ0YTMbAFikxZ34VWSTqjjCyhih5wdtVOB6EgEQChWUn2mGrZbwJa2ZTggO2NXsypCYftwGCJY4WRQActNzwUll+REgkO/UUl9qrlOf2yClF8Q0xhr1edhhAktaesK101DzrQI5bdDQBtpsYFeto+698nxSq8NAttMwYKZhufM7GmDp6FBWVobt27c78qAEETj3EvilA45hdxNIoPGbz9oxdg1j2AYwDYjpBbC9QKVZc6N9bgBJ1XbipREB5Md61tSJ6U+m7e37bcCW7cG+aGIAS959bixnG+w1ebJZud68S9pMwON4YN7fps/oudibpqnDeP0qWp8x7/XWj10Ou0+ZsWveYxjAvMfEfObPxqZm6TPRLnfsClfb6TMP3Xvffx8ArPcx7t4q7i4ran2o3ZB67scBwPvrnXersMamTHnWkYC2AWCyS2/6ze+ENct2JLh36oRTFODp86GxoRHVNdUiO1rSo0T2OLwSBYC5Ftx5593iCMd+OnLkPjj5pBPRtUsXaWvGBK2rrZO5pEvXLhg6JF5cSeChhx/F62+8oRiv3bvjVzf9EpSgrq2pxfsffoipU1VsUYKVZJ0KAOwDEgWAuZ955tm/CAuTv3fv3g3HHXesgIYEdcLNYVFyEUA7LQ0DB/SPjCPsMfbRufCxxx/Ha1EZwKqdFQO4LQDMMjLW8T333S+OcNxTMq4omcCcd8gCpLQs644y+yeccDwuueQiBxCP1sFWrVqNu++9T2J5sr379++Hk04cj27du0nX4/6TINnRRx8pqh5M+777HxT2LOdDAk28n0xzf8AvzpMc2wSIO3XsKO3HuS46AEwJaHV6iwoAMwawNld/8umnIh1OqW/uJ9knKRdM1hr3ONx/cclnvFhHAjoOA/iUU09HRUWF5I0A6S9+foOA2Oz37777Pj744EN5dyIxgM8SADj22F6/YT3uYJ9f5Pb5k6w+z/03zxysW8rtDhkyRNpiw/r1uO+BB6X+Webhw4bi3HPOwZwffpA+wjoj65V730MPO1Tq4dtvZwkAzDTJSr30koulT/Ler77+Rtj9PPPw+mkB4H1wz913yHvo7NMGAJ58jeyPfwwDmOPx1NPOkL7FUCujRo3CRRecL3XFWOBkw3/9zTeSB5sBzP7GZ//4xz/j8y++kL1S506dcO21VyM7K1scEVl3dBiOBwBvLCvDrbfeJqC3mctOOflkAWrJkP/r356XNmf6lLG/8/bb0a1b1/YZwO0AwGx7MroL8vNFjYqhZ7jveubZ5/D993NkHh21774iSR3r2vMA8L0YGoVpHzMDu/yFMix47QrtJmPZWrzPRjduxqDY7RYArKC2Npf5KI511SptxOOx5XJj1wQBYFN2A3wqJS7N+jUOiWKnUw6wNiNV5mBjA1IGN2kIxTx1AXlln7LKq0Nt2WcxO5cuiKVKm0C1RJVliVmNHpSMhmSRf9YGJKUzp8gFlEw2VwR4a4HcUg5HUUkDyB6g1dkPW4xZ1yZmcuqeS41tlfcYli3zqM6Rxj4qIngue5eOSuKc62VpOyXQv1BFRwPABIEdADg2C9gGf9XxWMXMMfnhZ0WduuGwEzQAnFCjxeibUcFc9949CQC3O094b4gzNnc5LfuBKOCvs8O3jb0JvuR/QHCCFZXwbT+24eNDogSDyhrq0Tk1TWJ6NpIo0tIiv3PskfXH+MC88oNB3DZkuIBGvMhWPHfW1/I7QV8CuCd2UQAPr52hJjy8Yjk+37pF5tLjO3fFNX36qf11Swv+snYVKBHN9w3LyZXn+2VlR9SMGed0RCFT+H/XrtbAj+0/u/q+BO+Plq1oRxbPff/K0sQfObHLyb5KgJM/OY6a+TMpSWINv7ZxPbY3NeLIDp2wf0Ghkwhl2/+4ZKEwhE1f53hjHkbk5gvQS6D2zmWL8a0Gao/q0AlX9eknY48OFXctXyLxv3n2PqZjJ1xU0tth6VKOmbG6KdfOOmRM8LuH7SXsZOb1+vk/YL22gZ3WtTsmdu+O9GQ3lM8jq1ZInGTuCfi+aWMOitvQfAclr385f67cR5D65/0GiPw8ry2Njbj0+1kCXPuuO3ucbWuMTNje6FpyzG36SrsAsAZ+DQtYaDEK3BVY2Jb1dQBGa8PjOVK7ALBmFpuYwjr3LtBqNpIewNraiNvfqFe7n0j+TGGjAa3qdrnMhjfeIJF82dI6Vn7tildrv+v96GzYPeVTzJjIJrMPNjKB69zZt5miOJ85FdaWud2mpyUCAFselNysxqwT4+GpzxEOgGtnVirDOAy4jggO8Oukrx5yHEw9Ge/SbwR6DNzXkeYl8CvSsqmpckAnuESjCX+nMS8zPQ0N9bUCFCenZWNp6SYsWLYCTdXb8e2Xn6JPr16YcOJJYngjeJvk9wsLuKGuTgxJTI9p76iuwqatFcjIzMDgAQNQlJ8rYKM/JQ1zFy1FU2syXnjhRXnurDNOxUEHjIavhcy5Ri1jm4wksmvJpG1tEWNFdV0D5s1fLAAxARVf2CdxYMP+JKxYux5Llq3EyGEaACZzl+PLn4KsnHykBlOwpbwMTXXVEsfWMIApMV25bTNCTSFQArpDySB07dVPGMClSxYgVLtNGMCpQUr4VSEjO1MMi3W19SIBrVjKqn8P32sEfnPTr13P4pZWkfbl5MrTC40UrWHFBia4OmvOXNSHgRdefB3jDh2DCccfgdSkgMSrDbeEsWRVKf5076PY79Aj8OX0d7BpxVxkZaShvqERzU3NchAjAzg7vxBHjhuHSy++EL7kJFTW1uOLr79XozMcRnZ2FtaUrhcAlgzgZQu/RzA5ReLPhsMhBTpykiUALLGOaxAI+KXu0apkeMmEqq2vE/b0Ds0APvmkkzH2gDF4ZsrTOPecs9G1azfk5uYJAMnyGnk7pkfZwuUrV6C0rAwHjD0QLQRz6xukjQUM8/uR5mdfTMGLU19B/6FDUVlXh1BTI3p16YqO+flISw0IazY7MwuffjFT1IMJAK9dV4bU1Cy89eZreP+dt5CbFURNTZWMiZTkFDF805GAfUgM7PUNYqgOtYYxYNgwTDjrTGzashV1VdUYtdc+yM/Kwdfffo3iLh3QuWs3lG8qlxjQ/Xv1FQD+k08+QUNTE7p07Yoe3bvwJIqsjEwEgkE88tijmHjWJGzauBH9BgxEbQi48977sHFjGQ4/8igsXbwQMz/5EElN9WgNh6QeRo0ejazMDNTVVIkh3TD+hPmbnSNs+ZzcPGRl54gEdE5mhiMBrZwJ6N2sZIT5tzmAG2BRpoRkBfiJI4kNdJqYrRarV8AziWPvyi4roFV7dXvloq1nbXDYBN3ysoEjgWMlG20DajbYK0uNln52VrVWgph6dpVsuSxdc7+pg1jp8vuIvOp5076fstTmisyzAqz5vPcfQWA6O5C5xjmUzDM6EZi4mSa2s4kFa7NHmaYBCb3lMH9HBUg9wLV3Y2Pqk2k4TFwqDdh/Rym/KTufMf2KZbIBX7t+ZB3SzWIAYKk3AhxOG6on7Da24x5720vd3PYQZgPR5hnVb9ViaABgAzKbd9r9ya4Xk4bdb7x1rdZZlbbXucD8bYPBYlxkQANLlp1pcv0lAMx50c6fSd/Uqff5NgxgeSAe7NJmF7NLH+xRw0rUeISJZcfmO/3yl7/CnB/mytgaOHAAHrjvXtm3RHCiWoEvv/wKv/29Yp4RmLtEJKD3d6YNxj+NBQCzfR974km8//4HTtzLkpIeAvZyna/cWYnNmzejvqEe11x1FQ499BB5T6IAsGFpUhaXYBv/ZqzwXj1LZM2srq7Blq1bsH79Bky+9mpR94h3vfHWNDzxxJNKGQTAPiNGoEPHYmzetBkLFi4SEEcAUQ8ATPbnLxJgADNNyp1OefY5LF68ROqeYHhJzxLk5eYJsEYwnGDQwQcdJGxMgk3OFRETVjETH3v8CZEF5uVKQLvxOqMDwGTY+qTOHn3scXz51deSFuuMZaTKAr+rrauT/S6ll885ZxLINNW75KjVyPwz1ujb77wrTjy8yDTl3E0Ds7R1fT3uu/duAb3ZXm++NU0AcbJQ+TeVQNh+7IsM0UHQjCoRl116CSZMOBn+5GTZP3oloM+eZGIAtwpIGBED+Pjj8IsbrnfyzLqf8syzYN/lRcciAszs+wTvfvObm6QuEgWAb/vjn/DR9BmSFutr5D77ICc3Bxs2bBR1CwJrLEciEtBkj8e7WEcEXqP1ee6baqw+TxDypPHjxUmVTgAv/P0fsl506FCM8887F8ccfTRWrFgpfeiHuXNlDh01al9xbujXtw+WLl2O3918i7QbL8ampdMC25bxWrmHYj9JSAL6fMYANhLQ7TGAfbBjALM+yQDmpMO2/fOf78CnWgKarOXrCAAHg+LwIRLQ2lFjVySgw83NMs+R9Wz6BEFy7m/pKMA64N6aUt5eCejmcBhTp74icWx5ce9BVSeCqjS6nHbqKTjs0EPjAsBsV7YRZe05B7CdlNJUgTiEcB+kxlOWOCycd945CjhraYmIAdxGArodAJhxwAl60wGTUuIcd3z/93N+cFjrZ5x+GiaedWbMbrmnAeAH7r8Xw4YaZ51olsVYWXFBsdhjSN1j2znMve3ZXuKNy6jPRlv4laEnjouH+xaVxwgDUULPRZbH3d9H5H+3Yp8CAgAbME9XpDKxWLYkneewZgfb+z+1F9OXmPGUAcZhnTqZNMF8jV2mFb5WI+kcfbPm1JehpOjb4hqed4MFLFlubUWzSFPrf9p2JCxZp3zGcVZOgPpe9aXYmXQRvfUjLFva+RyihwKaRQrb7hJaMU05OiqGrjmXcAtvQGpvv3VsXMqMKkB2c1iFfDGgracXSp9tAwDrhAyY7XbXyDFm0lU+xursaxyWB404EINHuvHA3ebfRbhgVwBgz5TSdk8T/d27mCNVlPYmld1KNNI3ImK8J5heLBLPHj2rxJsw/0u/U7b1Xbm8DZIAUhY1eT1Y9XdMdWVNNZ5evRJjC4txUGERcjToRFB2ZU0NXlq/DoxPymtITg5uGjAYxVpNzZCjCEyFqMzH/UYwxfG5IbvvyVUrMWfHdplXzi/phTO79XC69DfbtuK5NatRWlcn+2bGHSW7uHNaurAYCZ6ROciYxEUkdbRDbtuVGv2/c2+Cg/nfUSHRspYA6mo/Ftmj/x2F2DPvJC7x/Y7t+Ou6NTImZX2nw28wiEt79sFhxR0EqL1h/hwZL7zO6KYklammQVyGMs7vbCoThm+/zCycW9IT++YVyLj8eOtmvLh+nQPyHl7cAZP79hcwl3G4z5/9rYrHC4gjximWIwdZvw+uWC5xgPn9uA4dcUO/AXELznd+uHkT7l+hnEd6Z2bi6t79MDBbOXisqKnGVT+os7PvurOP0Ku9av2IBjZgn9Mx2sZfVam0nRTtT4T1qzm+wgLmRlBtV1SMUAJUxq3NUzSTTgQmqJmjamPicH6dJw0QpT6wIV7NONZNLGXVG3rnVwcytYol3n5WxjzFFTaZXQ8xxn1kvqK3oeshaNqj7ajUtl3NdotMx3m1lQcC5nYq9gbe/b3tNipqDncBAI54PkqdeNnXqq3Urt/OlzoYqNTM5/xTJG/MhtrTV72m8i5990bX/vvI4Z5AGw1ZNLiQEUkPShqmDCuYm3BKK+dkZYlkbXZeByxYtQ5zFy9HUnM9PpvxPvr37YOzzzhTjEKt4bAswgQNm0NNEqeVRhUaZMio9AeD2FBWLt73fUpKJBZtcwswf+lK+IKpeHnqqxLj9YwJJ+OA0fsiCS3YQrCNXvGhJtTVNcjGPhBMQXpGOgIpaZg5aw42b90qgMr2ih3o2KkjcooKsGLdBixdvgrDhwzGQ/f8SSSgxfjuT0EmJaBTUrB9y1bUV+9AXn4eQs2t8PnJsgygesd2iRebkp2Dzj0Ho0v33qjcuR3rli1CqHo70NqElGCqsFEzc3PEWFZfW4v07Bz4gykmcA+GDBuO3/z292JAK+nVSwBHthtZuNQxlRHLWBcSD9iH2XPmIuwP4tm/v4JxB4/FBDKARTIUEsR92epS3HbXg9j/0HH44qP3sGX1YmSmpaKhqV6AcqbhTwogN79A4vJdfvklSr43KYAvvpwtLH8f4zlnZmHh0mVYtHQJtpatw4qFcxBIVsB9c7hZQFVK66ampiE5OSDsiABjL7cSN/RLWxAArm9oQlZ2thgyc3JyceL4E3HIwYfi6aeexIUXXYjhw4cpYAc+ZGSky3PNzWFs2bIZOyorxUBevmkzxh11lMhrNoSaJNZzTWOT9Jvi3EJkpKbj5ZdfQY/+feFPo9R3ANmpaSjKzUGyOMy0Csj88edfyUFz7JhRWLu+DClpmZj29tuY9vpU5GYE0VBXLXUf8AeRrvs9Y10zXm6oMSRjIOwD9tp3FCZdcD5WrVsn4HxJ567oVFCMGZ99ivyiQuTk5Up71VRXo2uHjujVowc++PB9hJrDGDB4EDoy3llzi8hDCgD8KAHgiSjfuBEDBg1GTVMY9zzwMEo3bsYRRx2NpYvm4psPpwFNddInSG4cvf/+yM3ORk1VpQDXPEizbDQOZubkIhhIRV5BAbJz8gRMzM3Mln4r4KGOZ0RHA8MsF2cbiwEcMYGYOUXpWklbmcO3OeSK97uAvOZwbYBfxQg2p3nlra2kyJXHvJHuMpOe+73gzuybFnjMrKh3awBY1jeXISyrpY7ryv5pNv86A2aZi2DuKqOE+me83AW0C7vxgs387AV17Xnb5Evh5dqIYZgB2oAi0uBhHkKU9CnHO/v16tWrBXAhOEEQgXMVHWY4/7KNOH8Y6WcDQjqSwZq1HH2VtOSarTXBAXU9AKWpX7NXUW1nx6hXDAhu5FRd0Jwlq6xiaeu6dJgPOra3DYKq5V+tTgK6GuOZXrgkXWkN1R4R95pnxBnOlaSW91ugNk1TnNfse+j8oWKsKbaGWSNVf4lkcpu69IK7BiS2gWC7bxigV6217hHaNTa5/dxJW++8OE+J1JyWRDdOHQYAZt+oq6sXJrbJhw0em3qlM41i9wMP3UsJ6OGRXeOnBICt/Ues/uj9PM520dnIJLjj0klHyl3+8pc3CfvPBoCN9K50Az1eCQAzDiivHiYG8P77O9kliPb0lGexbNkymd9tBjBvIpuMwAbZZBs2bpSxbF+cm3v37o1LL74II0bsLV/RwemSSy6X3xlTtU0MYCsBrqFvv/OOANXrStdJX7ANqswT544rf3Z5RNzJaO1AoPjBhx/G/PkLBIw1F/do+4zYG0OHDcXDDz8q887uMICZHuc1givTpr2DZcuXi+Sr7YTB+YusvxOOPx4njj9BYuk6g9KZq1TL/zgAWKkJrFq9Gi+9/AoWzF+ArRUVEeoqBJv69e0Lxhs9cOwYLdEdzYDl1ubadWvx+htvCXuUsY7Zv8zFsrEtbr3l9wIm8iID/P33P5SYrmvWrhWw0tt+BNPIPmY8ZpcBfLmkz4tt4QLAZAA3CABMUJZzwfEeAJgOI2Q3v/7Gm47jANNh2vvtNxq33Pw7WVcSBYAZB5f9hgxoW52GZaV8MduQ4Cvr88orfoYjjzxC8i0S0BddKjK8vH52+WUiH97exT7PPRplgdeta7/PE9S84667pa8R4KOjwNVXXSnAN88xn3z6GZ6eMgXbt+9AVmam1Nd5558rZ5unnpoizFY6OZh2Iag/ePBgjB41Cs8//4KAou0ygH8UAKwkoGX8RAWAr3WcJJ8UAPgVuTcRAPidaW8qx5fWVqnPKc88h/Xr1zvtyLHepUsXaUcCzIxbTUbvbbfejD59lGIBn2WsZ8prr1ixQvYvvNj36FDBuj7owLFxAWDeTyCWADDZ1Qz1Ys9B7I9dunSWej570iQJRyN7MwMAP/CQvNMBgPd2Qxx88nFsCWjGr16yeInUq30ZEHvUviMx8ayzhHUc6/qxADCdD9jP6FTA90YCwOqt7a2H0b+PNldpc5U5+0crlG0wMN+3Y7eIarJx2LCR9gjpG+0M8oj0DFM2rvuNm6DXiSvmq6RMRs+uvVlHfW8YwKpobi55xogw42nZZtlDWklb5jLdsO63NvikkjdGG1VbEpDHGK9iZNfMUeanel/s2pb9uecWc/Jp81SECpIlsayzKnioBnaNDco95pn9tGp82YvqMnr7TnISnZAjQw+p855d4+4+Wr1L1b86R6l9u2IoR1aUAYpNNTJNgr+KBazOF21BQM1u1sA0gWABqIWM4m6cVV26st+qYt1mds4wcs5V18HHTUJRp+4RmXSynAgaqdOP7VJh9T+TcJTuELmXjiINH3Oe0F/E6mJRJ4bExlq8u6J16USq68e/+f/3FKI3mD3T6R5tzeHxZnNverHXpF2pWY7xGVs2466li9Xc6POhd0YmemVmSqzdjXV1+G7HdokBSjD25C5dcW6PniLDHG15876bI4ASzmtqasD4o2Q9ktVoLgLHZACTZczYpbzyAkGJT0q2b324WeSoL+vdF+M7d213vduVsv/fuvcnmkB+bCXGy5YNsljviTUS9mQJ1Y7m33NxrG2srxNWPlm7zAgdL7qkpWNrYyPOnz1T8AheBGondOnmZHRJVRUeWbUMq3Ucb8o890zPkAV0Y0OdyEsT5KWE828HDsbIvHwp5+KqSlw/7wc1/oJBXFTSS0Bec22or8MTq1Zi9o7tslZP6t4D5/QoiVtBdCB5vnQtXlpfKvftk5eP6/v0F+lpruGfb9uKP+t5x3f92UdoPq6tqKJ7gBNTVTVJVBGAOOCvaUgBaSm1GAHHKvDXyEDHAoD5Xu+UazOAjaS0XSOyOYqgxupNou5aRkZYNjuxwNGITWXsWCTKTGzsxfGPBWrTFv0eF/jVTpVqp9ymodWnijJrDKLmpqgp6/K12cR7U25H1ki2q4mAv1IXkduxWL3VtGNEvr2GXKu+zDlK+pFSo3Ev6z7jIWn3HTKAB+97qHhiEwSlYcAwBXlQ5yGYxitKlXKQELhjjNHKymok+VOxZM0GzF6wEOnJrZj+4bsY0K8EZ516lgBWdXW1CKSlCRuyJdQshqjGUAgdOxRj1aqVyCsswvqNZRgwYBCGDBqg4vYmJWHm9/NQ3RDCW9PeQkN9Hc469TQcNPYAAcTKy8uQm5MrG3sz8mh8pPd+dW0dFlGOuhXIyc0WWWYyXn0BP1ZtKBMAePDAAXjk/ttRX7UVyTwk+gmiFSI1JQ3bK7aipmob8nPz0NzcAp8/SVivNTurUFuvAN1ufYaguFM3VG7fjvUrl6GxZgeSWkMSQ5jGpIy8PAHN6+tqJCarPyWIVh+lnlvQr/8gnHzKqZi3aAmCaekiz1xYVIg0fxI6FBegb69e4vChDhxJmLdgAWoaQ3jxjfdwyAH74fQTjkSKj4eaEMJIwop16/GHO+/HAQcdjq8+no7NKxcjLdWPUHMj6skgbSW4HER+bj4OO+wQXP6zS+Ajsy8pgPc/+BQp6WkyH1CimMzbuQsWYMfWMiz54VukpaSKsbCJMsStzcLOTklNF8CXbEWj5RMAACAASURBVIxAMFli3/j9QTSGVCzEhoaQxFmjITIzMx3HHTce4444Cs88MwXnnnsuho8YLmzi+ro6pKemIS09Hcn+ZDEery0txeLFi7Fjx06cNXESMtPSsGTFCuysq8XGiq0gG6FHh27IzcjBq6+8gpxOxWhJ9oncd+9u3QR8JVuZMZhoyJvxyZcyBg46cDRWl25ASkY23nn3fbwx9R/IywgiVFcjRzpKWrNPs5/R8Mw+SkMXgWH2xUEjRuCEU07GijVr5Luh/QeiS3EnvPfRDPHu7lBcjA6dOggTOTc9XRjwMz6ejvKtmzFs+HD0LumJpOZWiRGdnpWJxx57DGeccQbKy8owaPAQAYDve+gxrN6wCUcecxyWL5yLL9+ditamOgHc2BX2P2B/YVJVVW4XoNmoztDAl5VbIP0oL78AuXkFyMrKRlZGuvRHm+2b7FdxQvmP49sG7Ryjgg2yEYzT84jrfa2AQAPwuQCZktpygFpWvDmsa2DVxA+2gTsDKipgEQKw2wBwNADWfGYDheoAriSovYYS+34XCNXv03kU4FAz721WdLT3m3cIkChzkMuatd8thgrKuxPEb1VMYN5P5wmyp8i8Yb+n0ZUGdBrTCRoZlQQzB9vArxegtAEFO19mTZJNozHWWadok2+Td7U0mbVcMcHV3MoyhoUdzp8qfrPanfBjYXy3KIce0y8MW9eAo+an6TN2Pu31T+qrDdBrPPfdtuWeyVsPPiRHxGFWm7K2rGLzPm8fdPYJHklwu/3td9r9zE5TdFui1LcYI7UjhqzRjMet+7zs7zRIY94hKgSNjdI/xKXFAsbtvBrQWOKW+YAH77kXew2zAGDHiBRrp/HjPncNWomnE+sQE32vE3/fqN6qZQZ1FhYvXiqAA+uMYMLgQYPEqUff6mwdGbN1mY5tS7n/Ht26CzPNXASVCH4w3AEPGJSc5bpiXwSZGH904eLF2FZR4YDA3EcxrYEDBwrASucOXmR+zp83X37n2tqjpAeKi4piVh77wPwFC+Tfpk2bxRmO5QowvEV2jsgN77/f6Ih8x0qM4O8XX32FLZs3y1jh2tGrV08cccQR4nhCaVTOvWPHjhVQiP2VY5nyrNU1NZJs5y6dRYaae0Re3tYJNTejdN16fD9njgB4ZCpTKjY52S9KL927dRMwnIxr7qucvuxJjfljDFbGsuVVWJAvsrBkZpqLbOIyAu8Mp8HwGvuO1PlSuWIalC/+ZuZMcSyjnDX3jNzHMu4r24XS3HQmbP9SfYxsV0qD0ymAfUxUcJKTZc3t378vDjn4ELeP+JRkM1m5jJdLuWf2F9Yx255OP3369MboUaNRVFSoHG1awvhh7jw0adCKct0E6ey1jlK6BLRZyoyMTHGqsy+uKywz5aopmcy5mUzdoUOH4IgjDpc6Yt2tW7tODvLZOdnCYGV+ohmbCXh/9fXXDlOT4Gr//v0F+KOM9SuvviblOfSQQzBo0EDJCoFqlplOcLzY3gT5ErkI2BG0n7dgfmSfDwRkHDl9viBfgGlh8bZC1k5KPRfT4U5f3IeyHxnWNsvKNuf4XL1qtZSL3yuWeIpIS1POnWxpOndwjuhZUoIJp5zs9ClZuzVATxCU/ZLjx1wLFy5y3sc1vXfvXkpdSd8wd958OU+xTcmSZ52xb7G/rlyxEhXbVMwrhmehqgCf5Xdk67IPsbCcWyhvnGHFwyorK8dGShc2hWRPT3axiZ/MOmWfYN9lXZh3U3qc8vJ0YJk+fYYA5+NPOD4iHjbnAKoEECwXBm9Li8TapmMtnUrZdyh5z/amsyhnBeabigX2+GYevv/+e8ybt0DS4digHDrZxJxbOY9xTrKvTZs2YfXqNfIR90jde3Rz5lJ+xvFN55b6unopE6XWTVt88cWXIqFPlnFjU6OcqahaxH7et08fYf3Hi/tt8kFlIvYVXlxP6Dhi8skzM8cZr9S0VPTo3gMFBWoN4YxBh4ZSzoM1NZK/wUMGS3iayKsdUCaKddGdd+0ZOBKg8gKZccdeHLtEm/Xa2kfKPtNp5PZtG4nYVmPlU0qXqAVUA8AKPkzsmmEkoLUNxXUadA0vkpYBgKPlx8M+VntBlWlFsdAgpC0JrR1xleKfyq23mKYtFUOXlj1DBojBGHYMjJH848h0XWBb8qnLpcBVde50+5B7r8Q41nlUgKxi5PKniqWrzhK2lc70ExNfN8LWF8MZ06kzbfkWZ2KeD7UDpzp6afuldmh23q/j/xIAbg4rp2MbsDd2ScOtcRnASS5DWXcc1YQ2SK1KEznyNMDsgO4+HHjMWSj0AMBujnVLxNkMt99zowDA3q4eZf+f0BCKZxRNKIHExlzEXTEcVeV1P9U7dyOb/92PuGM3Zjn0YE103nTTifXErjUe7561rcJhBpJhqIgsJMgp5xS+iQzDg4s7gNKwZPLpqTmh5jHLQ6ycUQJ2xpZNeLtso8QDtS+CwASMLyjpLQzIXb30dLarj/0H329q0bS/9+/YK/p/WqFsR5OY/d9bTF2IXevlu1byGK/ctUT2wN2OvTEKJkZgmAArxycBVXPxM7LqXyvbgBXVNQ5QrBjCaizTsePQog74WW/leGqcQO5ZrvbWPTMyZLwxvrBZDCjl/Nza1VhcVSX7jtuHDMNeuUrKOdZF544HVizD51o9gIxjylinkGTR2oqXN5TiuXXqvBEBAKvZxUI0HQ9D9aqonaU9ANjE6tUAsMm0E//XGA3lBdG7Y6TRzN08GvYvGcX2pTY+emthrPu6bOJBZwpqg4Zuxpyk7AMImzDaEcbZAMYBUE2VOvmKUkzX01AZTj3Ok548KUOr44WoGydW+yS0yCUS1yZBYDchADhOv7HbUtW7dbnEO/dzTzua8poNMJ/uPXQ/9N97rBi0aBzj5nzn9h3yk8YtGh9o6OHfZBfS6EU/R7JHdu6sQ+nWnZi7eCkyg0mY/tHb6NO7BKeddCryc3NESjczJxtNzYo5TBYiJ4RQYyNCoUZU19Wjrr4JQ4YNw4B+fYGWZpGM/ua7eahpDOONN99AbU01zjxtAg5jXNjGetRUVgq71DDJ+FPtu1skjvaHn3yNpStWCvCa1JqEgqJ8YcBu2Lodi5evxIA+ffDog3egoboCfprXkwPIyMkXcHPntm2orNyCghwCwASHfQimpggATDCbbMuufYYgr7gjqnfuRNmaVaiv3oakFgLAAVRV1SA9N1ck1WwAGEl+hFt96NGzHyaecx7Wl23C1u07UVVdI8YyggAEn3OyMqW+adzhKO3euRj5BYX468tvYeTew3HKseMQQBgBgspJyVi5rhS33X4P9j/oMHw9/QOUr5gvEt2hlhAaGskgJcM1gNycfBx00EG4ZvK14j3rS/Lj88+/EQCYxmR/sh+Lli6VfxXlpVgydxaC/oAYaZtC9PgJobm5CSmpGQ4A7A9wLPoQDKQ4AHB9faPEoVVy4UEcf9yJOP748XjqqacwYcIpGDxsMNJo5GltFdBZjDVkX7a2CMOA/wiQHXnkkSJHt2rtOgTS0zFv6RI0NoXQMa8YRbn5ePnlqSgZ0B+FXTpix/Zt6JCbhw75BaitrYavpQWdunTBjM8+F+PzIQeOwep1G5CWkydx61755/PIz9IAsEjCJovhi32chkAazUKNTSrGcTCA0WPH4LxLLsKG8k1IS0lR7NqkAD6YMQNbK3eic8dOOGXCyWJcKl25Bl07dsRXX32B6ro69OzdC907dZMOSonx9KwMAYBPP/10kYYcOHAQ6ptbcf+jT2JVaRmOOPZ4rF6yAJ+8/gJ8IRUrmV17v/33R1FhAXZW7kBVVaU4LvCiITM3vxgpaanIy1MAMMdGBpnRGkw0Tj02oKiAYOPSHXvBFOBJs1tlhFlSyjY4ZjNMeR+dBWRZ0SCpYn66s5V9v0kn8jMFltpAnQCJkgl96NcSzd771ILsGj7M94YdGhPUI1CrpXtN3r3vtwFXLzjsLRP/tgFgU3eVlTvFaEiAiX2OhlIatmnUZd+jwde0HfNhg/VewNe0XFRAk3N/FOlnUw8RZXRgNK4qik0b6XXttoX7Lr1b0OCkyZsNLtsguVdq2aRjG71sWWhv2WwQxAsAUwLaC7wyLRt09ra/nb6zxYkCANv15M2TKZPbb1y2rgFtjRHQsPYVe1mtV7w49xsg1wsAC2Ckd2VeADpSyl3FMHsoCgDc3h7He3CJe4yPZRjajdNPtEci97OqtuMbwtpNpS1zQ+8J97RRiYBGiGulj+CuX0IvRBg67SOEPeUmcrrzKVYsHZPYn2SOCKSoOTyKfSxWG3KdFacCCQ0RVDHG7bx42tdr5PSuFNHeYwx23Ccy1i0dR5KSlJKKM5fpB6OcTmIsRvF6aXyDg5qDwlJ/HKeBQIq0j7dt4qyCbh3rV3FeZ3pGzYbrsInNHpGOVUBpvyar/fT6HPu9CdDpoowPpc7RKn2F/zhPGDUJKbO30azqizXWWG9GPlxCwgQCcbO9p750+3yLhEchSGv6fMQ7PN2j3TnNGXOtAkTSudCsuzHnm0TGaXsFj1P9ZlqKTCLmCIs67uPNaWI8DbfIeYPdgO0ojhyJzN1agpVzhygU6T2Kg7NFm8/0Z976ZD5Mu/r9ybKHVU5l7bBH4y1kMcrAsc93cS7i7xyjfF9E6JP22mw3vnfsIVE6oipG5Mxq5sxdelXEHMo/PACwLAxtKybuipkIEGwBgBElScAG0l5Xa7eJo1EBVdGjDJv2ITT7oRlTH5OQQaraXKDWucfOnJYsjvadzRxVNgoF2JosqrZ2WbNir6IDn0UkiLzXvMWNZSsgrFZ9MbYzSdbb5gZo1gkaVznVVK6inAGWWW4BgI2CkZOoMUGqM4WTI6Pew2e4UxUAWDloujY497xmPm+7Bql7+H/vnoOfqTXcqEUZwNnt7wZYVo6QyhnSyD8LCzhMWWt1fjRroORFh7KzpaklzrFl8zPgtgOSO/NaZJezakXecdIFN7Y7nN1Su7cm3ms9VlfvNijWtqjdxVHnJdHn2y1l4jdEZf9afTDxlP53p7cGovW1eLWUyHYnsf17e7N+21zQRrypoR5ramvxzbYKYQmStcsZgsARbVr75OeD8UaLUrUM8y74B8nsFzmVRa0KAlRkGq6qqcHWxgZUck/d0oLu6RkSK9UGuhLtcdGWq0Sf/c+8L9pEsett/i8tW7Q50NN/4tpNYjTif3ip/6VVbL+sgY7NO7bjq20VWFZdhXLN+s0NBNA/K1tibR/ZoaPE/uXFcff30rX4e+k6+Xvv3Dyc26MEg7KVIz0vSj/zHkpPc074+6j9hSkc76IzyU0L54mMPC8ylS/s2Utk3Bn/+9GVy/HBZuV07gDAJsGIxo3Bjo13jySqE3M3eFq2wMo175FPPXK/0QoW0UltRqjISSuvQ++e2dxm7QGdpL0AsEnfuzCb/m+Eo81WRL1LH3FMbGTroGLXj/27szGzMHbJlAVq6u2bs5H25k39reMna8OYKaNd905h/43AbvzJxf021n2yKdZtazbNavOvNtFOm9uHMitWtd2Xeg0ZjZ6DR2Hnjp3iHc0U6FHNQzM9nYUF2tQkm3AjURpICYgxIRDMxMqNmzH9iy9QlJOBd99+HSU9uuL0k09D106dZKFuDDUJ27WlOSTpNBJAbmZ6LWjxJWFnVTUGDxkm0tHJWp7x2znzUVXXhHc++BBVO7fj9Amn4LADD0BTQz3qqyolDhnBRwMCKyZnMlqS/Xhv+udYX74ZmVlZSAumobk1LMzLsoodWLpyDfr16onHH7wLdVVb4KdRIJAiAHBqmgKAd2zfhILcPIZthS/ZpxjAldUCAGfk5KJ7v2HIyM5DbXU1NpeuQX3VNvhaQ0jVAHBaTo4YGBvqapGemYUAvWGS/OKJ2qNXX5w+8WysXbdB4hXzkML2CjeHhElHOWMxnIZCaG4KoVNBjniNEwDu1KEYvbt0QLcunZCWkY7mVh8oIP3wo0/goEPH4auP3sGWVYuQlp6K5nBI8ktwgRLQjGk85sBDcO3k6+BLSkYgmIY333pL3kd2Do1B5Vu34vu5c7GzogyL53yLVDEQBSQvrQIAh5CapgDg2ppaGACYTNnGUL04B9TVEQDO1rGj/Tj22BNw4viTBQA+8cTxGDJ8iMSiZVwyOhvU1tSIEYpS02RyrF9fKsyh4447ToyrBLk5Ma9aX4pgWhq6FHRESlJQWCdF3bsgu4BAPYHhfBTl5MLHPtUSRkFRIT75/EvJ+2EHjxUAODOvAO+88x5e+vtfIwBgAiyUrWZs3YaGRgFqKfdNI1FKWooAwEedcDwaGpsE5O/RuStaQ2G89f572FpVhV4lPdG1W1eJd5ieHEBaMIg533+H9KwskRLPy8rliiYxgjNyMvHEE0/gtNNOk/L26z8AdU0tePjJKVhJAPjoY4VV/t5Lz4ikuhx6QfnG/dCpUzF27tiBHTu3IUkPcBpE8wuLhUmdl1+EnLw8YcdnpKVJmyqnHnWgpVOCTzOAzUHZLEi2EUFNo+ZwrdzARV5XsFfF9OWlGKFurCh7oSHw7gK7Wm5Xx2MxRpGIZz2xZg2T2AUTLelo7a2usmlkpV2AWT7T4JoBAPkZ21OBtG3jAasyu9LSZu1R5bVkiyPkhBkjuG05XSDYrSemw3HN+7dtq8CcOT+goaEejY1NAgAT/CUIbOZbcT7QSgx23u152wY3VXu47GwH7JRiuWC4F0A29UdHA/HadxbMyH0DmfUCaIpksZZWtkw1Bui1QVa7fWT9NewGq89EAOq61cxnJi27XKb86jsKQhhmsGL7RoDb2pxk2OUm7m+sOmgD1lngeUQ+PaC6yZ8Cg5Vcuulrbnu5DGA9vByrpQGA+X4qR7DXsO0JTNTXkwFsS1+7jG7VXuqfyEAn+fDg3fe4DOAEpJ93yRYU7+ZdPPm0d7uz7/HEho22B27/M490X/sP/Pg7djMOYdQXx9sE6gfaGnfimBETSC8iH3E3q7HxxLjAknUm2COVnRCK5X1TOwXTaZp99Y/P50+YgtdqHu9V0YqtDxH65PYTZvTHJR2VKxllMok2v7QpdpQ+6DwXy/itz1g/rhT6aW+beTLYXu80eYg6l8aYYKN/nIDl1APuuem0N5PLyh+jurwWgHYA4D1S6f+aRGI5xKu3e+tjN9enWP3Xbs5ogKlVBVG7eRQgN6K9YzW5bWzZ5Wo2VozIB9tOawn0VWeTaOq6bYajrY4EgFl07pbds4m735LUjCHMAMRRurbysTHWKHWuMDLGym6j/sc9tzhjc/9mpIet4qtjllXzOnSKhEkxU4hWlXH31m0nKBVf13LoNM/Yhz99puI7lWSyPlfFausIEFgDshYAbAOxtsFO9qsRhk2zgYk9jygmspF9NiGCXNaxOMQla+YuAWANAtM+JXUc5rOKCazaUP1PAcUKLFYMYNVuSv7ZvZQd1Q3xY8+79n38nSYpwyo+MQEAWKUVve/HH0LtgL92N9iVvYH3pYlM3bs81mM8EIsBbKonkaVmT+Xl/7H3HtByHceZ8Dc5vjcvIwciJ5IgSIAgwUyQEilGUZIly/ZakqO8/+6vYHu9u+f3sde7qyzLsqxsSSQlixJFBZISKSYxJ4AEA0AARH4AHvBymBz/U9Xd9/a9c+/MnYcHBtmjQ2He3L7d1dXV3dX1dVX9ltVj6jUaEz3o9XUst4lq4yrU01MfOAovW6zWMF4scgjaOdEokqGQ2z0Sz6PHc9ZDaRU9gC+R+c04qR5e/XdQxEmL8MLVN4E1LenFDfTRBoLzFu35m8Bse5M1vjxB83esVGSP27IM/Tw3GuPw6upD+X2/vO91PDx4kn+6vLcPH1y0GAticaPMXceO4s6j/RgpFhjA/fEFFyHOqTPdPxSu+k9feB7kCUyfj5yxBO+bL9I0pMsl/N2unSDPYvrUAcBGtS4emuYiKxcVw9PWFCT7Xqypchrgq+fjla224AGs9n7TC5i7IyrSNlnWg7RH9NURAHbYmIWyo4zEes5Ac0GlMozDGsCjBCclgZbjnwOvFL8tQLaND1KXU10TsKh+M1J32rbLxdsZAFYGcCNMj+ic0stN3pq3PHl8+U/rLr58/YVYc+4lKOYLDPASUEH/8c34ctkSKpaM2wxMhAIcXi4YTuDEWBoPPvE45nR34J6778LChfPwwff9Ltpj5E0M9nqIJ5LsEZorFDifJF1wyOXSCMcSODE4zEDY6lUrEKDDkt8PAoDHMyXc9+uHMD46gve++wZcvuVC1KolTI2PoiPVzhccxGGCMvmKHlcRwBPPvYTd+w5gzty5CPlDyOayiLUlJAB8CMvOWISvfflzyIwPcntBBoA72QN4cmwUo0PHOSwZA8x+IByJIDMxhQwBwB0dWLTibASjMc7xO3zsCLIEyKHEgOnUVAbRdpF/NZdJI5ZIIEwer/4QKuUqVq5chf/y8U/g2MBJBr7T2RyDqRRmkvKSEW8515oc395UG5YtX44f/OxX6O3uwfy+TqTa2wQoGwwhGI7h9n+7A1de/Q489cA9GNz3qgCAqxVkMxnpKVrj3LBbLrkCn/yr/4Gqz8e34B9+8AEGgGkOhSMx7D1wAC/v3ImRE/3Y/dLznFOD+k5eTdUq3aIXIaCDgRCymSyHgK5WyBspjHwxi2SyjXMyEwBMIe4ikRCuvvoa3HzTLfjWt76Fm2++CWvPOpPXmDiFv44EGcChsE7Ub8oNRh7AQ0ODuP766/gywqH+o/CFwth7+BBfJFi64Awko0kGgCOdKcTbk9zPVYuXYPGcuRwmplQuob2zA48++RR7O1152cU4eOSYBIDvYwC4IxFEOZthyInwsfaOFLK5HIfYjEVjyGeyfCiMJWIMAN/0nvdwOGgao7k9fSjlCrjngV/zRkLgLB3kKRRgeySOSDCIJ554HMVKCStXrUIq1gZ/FTy3iN5vfvObuOWWWzjP37LlK5ApAl/5xrew/8gxXH71tThx+AB+8YOvwl8S4T5rCHC4uvkL5mFsdJQ9nmsVEU6dxqezqwfxZBLdPX1IdQggMRGLs4eX8BIUc4N4rLwGjVzAxvZSr8orIwjPKwki6qAtA8A081QYZWk0EOuQCczq71q9ZK1epcpb1a1dRYcVOBbAJbchw4OpZV4HBBWAx+GMKcS68mKw5L6SeYa1fYIND5WKASzq9HO7mqczA5Lyljq3I3MeK3CU6ilXipzv+oUXXmDZpAsxc+fO4/DPlBNUeVcpjy01XnZg1d5HxRvlkaaDw3aPXH0bNMZJ8kG0J6I+WMB1XmGl+UrhyeR1S/urn4BwAcSyOqHGQ5MDJ/r1cTTGg8I8aV7Y+pjr9VN9lbLwCFBeuPYx1QFnJZPKw9gJjFZ0K+8gu0e3ekenT5dt0UeTfiV/om02K1p4JHgl9mMF5Ib8QoH1h4Io5EUOYL7nJOVVB7hN8DcgjF5+H7746c9i/VkiJKyLyqgPv2GMtFwEsZQQf9hskXKgbRcaWzz5WIqbN9Yspy6ln3r3inAg3iV3m9kxs49eQRenViy/zRQA3IggjYHiq2Ycd2vfqT4v49aAjoY2Qre6zeNIU1Y6F/A6Uk7GCS9NGhzVJoCX994GZeouVegh1L3y9c3qZ4NwuTZZayJ62hrmbVLY18Bm06YpJ52MSNpLTd9vMgSNsL96w26D3shF2Nnm1YwLTkTarSC8W4k9680Sq9PSruFv2WyknPfXZjTZ1lDd/mTs2fzFfYwsNhjVnoNdxCznAsB6UTaa9cf23HlWegSAPQqSrlc8dOe/GIoOYYWst6vzgTSZ2AP/1s8JcYlSNa8sLcpOpfhIQ0IeqeSdSiCkADBFyhWjTm5fMkV6q+lnI2laM+xdpi3ROt6sOxpsk3mRXfhD5xcFmorziwtA4gAA8/yV4KueS1fJn2rS0L3t8uAip8QDDv8sAXMCtJVXrqKR+Bek3MKyfdblZc5gOpuL/2QEKZlTWNkJGQAmmZfAb/1FUAUACz2+0b7CafN8QO+sBdhyzQdalHivxR32QKtJb2Z1Fvty7bwReCXevdx/hIA+dR7qlxaNpUOPFGk9I7TcoMOG4XGpbbmp6bzQ5L7TdKr8j3emxYHp6IXTaqi1lyRZp0JdM3k/lbpb68zbrbR3zlBJAmTJ8/6ViQnMj8WwobMLKS3y1LcPHuBc3eRdTODxPVsuacoQqu+jL27jcuRt/FcrV8uw0mDvfno2LNMvTQMAlgutWmNZkbbd1tNIFOwwxcnimat3xQv4y1WZdVHdCgAWSpx5WjAVMb11I9CgMCRpt0CdvH/5XFEX1kYCwdJgKDIFklJYbyhk+rRDn1C6TF6p7otyoi+CXdbpp/dFcNM7AGxX9BylxwNIzONoy3niVpd1xF3k1eEGrr0kcYpMykaeFhdFXar7DHoQrwQArDglap23/BzMXXYWEvEEUu3tyGSzRs6q8YkJzkdG+ZcIrKCXCZwggINuVMaT7TgxNoUHHnsMi+fOxp0//j7naXrfze9DZ7IdsWgIxUKJc0bFElFMTk0xCBwOBRjEPTk0grGJCaxasxZrV69EpVhgRfyp53cgWwIeePAxDA8O4j03X49LtlyAIMoMCLe3t6HGoYaEx5QK9+lDEPc/+BgOHD6CJUuXYGx0HNFYDO3dXRwCmnIAL1m0CF//yueRGT8JPwEIwQgS7SnE4glMjo1hZPAYerq6UK354fPXEAyHkZ3MIJNLI9nRiTNWrEctEOScsWMDR5GdGIbPV0YkSCGgMxwCmoDVbGaKPXUJAKZcyaiUsXbVanz2c59DtlDkw1+hJDwIy2URUpBAdwqfTHmnxscnUa2UMHfhYvz43ofQmUph0exutLclOG9d1R9CKBrHt793Gy6/fCseve9nGDnyGueiooNcZioNv6/CN5DJG3r5mrNx+ZXXIZ3JYsGCechlJhGLRlApVRCJJdA/MIAXX34ZIyf7seelbXwgjUaiKJLHdqXA+XXDkTiCqiVJDQAAIABJREFU/iB7ppEHsA4Ak4xkMjkkk+RNm0Mg4MNVV70T73vv+xkAvu66d+HM9es5Zy+BtPFIlL2A6QBM4cH37tmDQ4cOYXBoELe8590YmxhnD8lERxdOjo1iKptBZ6IDAfjwk7t+htScXvSfGEA4EMTGM8/G/N5ZHPp4Kj2F2XNm4TdPPM1elpdfdikOHT3G9fzy3vvx43+7Fe1RH8q5LEtOqVxFR2cnewBnGACOIp/OslcdAfiXXnkFbnrPLZxXmiYc3TYKIoBfPvgAZi2cz57ws+fO4zVg7dIV8FXKePKJx7Frz2vYfMFmrF2+GoGaj72cKQT0d77zHdx0000YGhoyAOB//sa3caB/AJdtvRqDRw/h57d/FShmeK5Wqj4GgBctXoixkRGMjo6yBz1dlIhEKddkL6KJBHp6ZqGzu5cB+EQswmNHuS+Jv0Q6hdxWoZ/JW55+10Nd2Y/6AnQSC4s9zLIVvKN8USIOO//LhgPpaSt/F17E1pDOChg1AGSZ+8EKnIq61McAM7X6CPhSwKs6m9Kq4ATyissV5mrKOaXkvkN5eusBPTPPr06vQY+8SSYu0Ot9FDmjeGWSv/PFmkqRPb937HiRQ50TPeQBTHmAOzu7jBCFtMbS/qQAYNUX3ncdcmbZwVQFDjIFNg9g/W8xXnJXIg9WCt9dqvLFDAqLSeu88CIXlzRUfWLvFGGXiUYnAFgBqlbA3rqT6TLB3sW2uoy+1pRupfKkSdBfAs6Kxzp/dLDUeK68kOVB2U6jrhPofLbzX9Vt8lKY43Q6nMZAXcbgZ6xmkeGJdC/lucAJ1BCgCBI5AoCzAnp3yAGsXw4QYfeAf/wMAcBnW6PHuKgZzCvtWaODjePB2mbo5Kq86/jW4noDmo7HNJ0SmNpifsUGvGrp0SnRbE7Jhm1qvBZfdeOO0vKaDHCL42W/KKCtHnWkGlXb2zCPIi2x1Fq42TFclW7WwYZSb4pzs2pOoSdv+KuOsulkQX7DKfPYoPc57TZsxqh7nqdyhtUZkJrzzaukWjqvvTSt990u7dg4bOVPXecM1cAZmp3upHDu0XT76VFo3sLFTt0D2G2t5d89egHLrdZ2JjDZZo62Jidqg/bEXQcjhT4RbXU4yYNrf/TCDpuSOheYtg9RqA4AZh1OeOYKXc4aqllNCEMvId7aeKCbqMQjFd5ZvM0nJPa0FaAkncPorMznMVVAgq8CblS/yyuYShfkf818u+b4ODBDXXiVtamydrlRICvr5TaVon6IZVSoqgBoJUNlf4RHLodTdrnYUbd6OMipokF5S4v8xKYXsGQvA+ihANlrhB5OfFG6OB1/BICsccjwnBb8E+G3pURo7BMkiXhSfMbTzlJ2fijPbzJVzjwALPcfQz5sA6mYrG9H012ePc3l01CoQcQiJQenodXfwio96kfNNlwpS2rtNBilra/NqnBjrmU8Z0DX0Wl7u4n921MAHTZZS0dO8yjo1bcihB7vjzUaE9WcnQR7j53K2ffC08ylt4BonZ4eUq3bxkbx/OgIHh0aZAD49k0XNOwvXRx7YmQY/7B7J5ebH4vjY8tXYl1KhJU+nsvhQ9ue5e8RcoT5xO9tdaZeGtRVa4ZSqenFOlBp5vSt98qgG2N2oaiT52kCwKwrkOFUhQWW2pJqkYyRZlsKABa9soCjNoKUo3YdAKyFJKY6DKXKZihUgLTS94TOZgmaY9lrFJBt3hw01Xidd+rmpQ6kO32XHfR227hJ/mLJLXMMG4Vd9ADsWuXGXZ4ZACbMRSqmMkqpJTSQ6fUtBFPlmNE3dBqDJWeej5XrL2KNkjxXSfkn8IhAurHRMQGQUP5fCtmbySCeSHCo0nQmw3lyDw4M4unt27F04Vz85M47OBzuje+6gT0lC7kc53fi0NJ+MAg2Oj6GSqmItrY4svkig8Cr167ByuVLOQQ0gVNPPf8issUaHnzkSZwYOI733HQDLt2yGX6UMTEmPYDJe7PmY5CLwWCSv6ofe3YfwJFjx9Hb14tCvsTespWAHwMj43ht334smr8A3/yXLyAtAWBfMIwkA8BJzus7MngU3Z0CAKZcouSVl57MIJfLINnZiSUrz0GhWkM+l8HEyQGRA9hXQTQUxsTkJCgEdCQUNQDgSCyGUEgAwMvPWIIPffhDGBsb5/DKyfYk2pIdHD6Z8tBSW1V5OCHA5YUXX8JEtoSf/PJBrF2zCpvPWQdfrcLjMDqZQbnmx3e//0NcduXVePjeuzB4cCcD7cTz9GQagVqZAQbywCYA+KZ3fxADJ4eZ9nVrlqOns5MBXQLzn93xInsADx4/jAO7dqBWqRgewBwCukJAvgkAB4J0y7bGOfXIA5gA4HQ6h/b2FHs30sHpssuuwAd/9/fxve99DzfccD02XXABA0YErpKcVUtlzlMXj0Zw5PBhDv88NDyIG999E3tE5ksljE6kceBYP9L5HKIIoberB3f97OdYsGIJSrUqxoZHcNaK1Vi3fCVK+RyDbNF4HI8+8TR7f19x+WU4fPQ4Ep09+MXd9+Cnd3wfyXANlXyOAbp8ocQemAQWp7NZBqbJw5noTLQlcdnWrbjpve9hgLz/0BGsXr4SnW0p/ObJJzBVJKA7jOWr1/AMS8ViWLV0CR579BG8/OoObNmyBZdecBGyU6K+cDSMW2+9FTfdfDOGh4cZAJ4qVPHlb3wbh4+exKVXXoXhY4fxs9u+hmp+ir36aGw2bdqEJUvPwOjIMEZHRhgAprUiHI2hu6cX0WgMvX1z0NXdi/ZUCkmZA5hvNcswsaGA8ABW/6nfTW9I4emqPgaASsYQ6ZXJOYnld+OALUMnW4BJnwl80kJFtfJ4awdoYWyocL5CCpHM81cZKmxgqqJJB4DtoJzuDUqhwJ3y33JYcVtoXwOA9teD1OomOXXATj/TJA1FprHB7LcA7XgXZoCUAOBSucCXHF555WUGgOkCRG9vL2bPns3APQG/Kkedytms+qXvBgbN0ttWBwgVj3SQUueVPr5kGKH1ltYLuowyPDKK8bEJXptI9uhCSq1WQXsyjkSC1jEZVpw9VcV4KQBY0aD+pvZ1fptyJo0ZevhwSRStfapOESZPjBfl+LXLpdBvzDy/bt8VH5QnN12cIHlTeo4aO9FuQF5eMFU/xTsFVot8hdYLBvKqmyG/yktY9dkcEzNMtQ4A02UbuqDBfaDv4RDyuQJ7ACsAWPVX0U10qHxr8i6HCQArZjXSRzS81u0MZTcQWjQSh7pbNdSY9TtbFQxDqzdtzaYwaYYQt/Pq6TmfmKrXtOi2daPp4Ijy3FsLG5tYVqbb9wYHbqdHTs20cmbXdWxLB93VY+2JtXV3WuopMqRnunzyRN/0C02br55Bz+nTdvrf9OYJ3GjozLWFV9SGJOuyINY4W82qMq2W1mXcgQSHSrzU23Dddp0djUdNb7f5rGomAfW9cF47zAXNS7+btWroEPLLTNbptW21Wos1e/qDoZ/j5QZQR0L9/uqBSk82D2+yomlRjS+HOdi43PcSmxXXXpAatf2meGVamQRlypJE3x+686sCOKRziozmo4DHOv3ZuPAv9TlNnpTOZ9iejHy4JjdMr1bSOWW+XOXly4Ih087Y2GxRY7Rwwxa51sZPAZhCPqyMYYhXhjdWqgP1ky4062BpnZwafRXUCJBclRJKIeuzBGqrvrmIS936bFtXVbUUNU7lJlaXfZXM0xmXwN9gkK5RmkqpuIssxpJ1fK1uY9ylrUXGMnKgUnhBG7xqcJlCB4BXnX0hVp1DNrWZ+ghOeV3XZ6rVN6weOV+9rseGuL1hBL6dGrKsuvWEe9FnzQXTEs3AqEwuJV7Hy05E3fjJaes0vVzgD9cBaXLf6e00kG9RWt0EyF1DnLGOODTtsN2bzdkEtNG6oYp6mR5e+2PX0byej73W/9YrZ9FQWvcImOkOaeTQ/n/nsX6Q5zB9CPj9qxWrMSsS5X11+9go/sfOl/lZXyQqQkA70mO5qadWLl2/FZ5V4mMqmoY3sG4486L4egGAHcqw/iN7UOdBazHemSGnxTnWybVDdsfynh5aQvXWzB3oFv5Z0GS+S22awIO6DWs+N8aQgXdzCumtizoEDQxs6HyXNFtY1MSz11hUXMqphUR0xTxGKOoch2yaALB9gVMSRf8qD2ARJtt27rGtNqwea2Kp+BrvOwOd81dxiFoOCezz87+RWBSVEgGIdEM1wB7CBNxRnkLyPExnM0DVj/6hETz+9LNYuWQh7vjRDzBnzhz87vt+F32d3SgWcgwQkFcrtUcHKgLlKN9tJBJGJBZH//EBrFqzGmeuXo2QVOKf3v4SMsUaHnn0CQwMHMctN1yHyy7eAl+1hPGxEaRSlKuYvMuFhyN7APP/Anj0N09j15496Onrgx8BhKMRJLpSGBidwJ4DhzBvzmx866tfwuTYcc6lSgBesr0T0VgSUxPjGD5xhMMts18WhYAOR5CZTCOTJQ/gDixfuxETmSwqpQKmhk8iMzmCWrWAWDjKAHBbdzfzKJvOcG7WcCyKUDAGgkxWr1yBL37+C5wLtFKlUNsVzjubTk9xyE/OXlqpsLcdeU3vO3wURQRx168exKYN63HD1ZcgHg4K0DsQweDoJP7mb/8Ba9efi4d/9TOMHN2LeDzGc2ByfBJBUIjcCqLxBFasOgvvvO7dGJtMo1wqYs6sbs5bzDyKxLCv/whe2bULoyeP4rUdzzEgEQwFUSpX4AOFBM9zDmAKAV3IF0AYUKlIeaLjyBUyDGJnMnkOBV0sFnjtu/SSy/DBD/4BbrvtNlx77bU4Z+NGI8wt0Uihl+g/ks0D+/dzDuBjx4/i3e99D9rakjgxNITh8QkcGx7CgSOHsXrpSszu6eX8xYnubgTiEcRCEczr6sasVKeoK+BjMPrJZ7dhKp3GVVuvwMEjR9He04df3H0v7vrRv6EtVEEpm0WtRvmWK+ju7mIPYPK4I75n01nmIYWGPuvc87Bm/XocP3kS8XgCV1x8KSKBIJ587nnkSiVMprPomzMXw2NjWDJ/Pi4871w89cRvsHvPTmy98kqsXr6C8zmHw1FQiNfbbr8d1994A0ZGRrF85SqMpQv46r9+DwePnsBlW9+B4eOHcdd3vgwUsyIvLfw477zzsGz5UgwPDWJkeBioljm0QjAUZjkn8LCruw9dPb0MwCcpxDbnABa3y2nZFMC78ALmW88yH5MO+lou/ti8R+2epCKXrpYHWIZgVuCXPYSuDrQJg4rI1WsAspR02+bhqp6pd/U9Va9P7Cj13rE6oOyT4ZnFtRlrWWv91hDWRKO6UW4HA2mOELCrG4gUUKwASQH+ihzqlWoJR48e5RDhtCZ2dHRg4cKF/C+NG817AoFVCGilf6iwxOpvg2fyBxOcFAu83m99HOzPSC/wBwLsaT8wOIxsoYDOVCcbdZKJJF80OXr0MFCjOdKJRDJh5Cb2MygrPLQVyKqDznooZWrX7l2tflMyR3ziyy/iqpIhF8q7WNWtAGKdB/q46H3U+aXkksPrk+RpOZPNd4RXs52/+viqcVUyQxfpDJ1Gu8Cgyuk6pPIA5j7wfiw8gMU8FeGfaf+lvOrZfI75z2PE+YXlzq/0CLrAZ3iJ0/ymENCfwdlnihDQ6tPqAdrgGTPFUpVWaTPIxJuxyqje4RRn1aVaMTW45EdTi4Slgy79O9WfDYNWK3S30KjLaVUfLkvLTkbyBs3Zh72uF/aTrSFszX0FW+PIqRkVHMXXpXP28J6WYm+xc22jqWkXc+tiYPV6a0Hi3mJFzdGpG2PbDw2WMNEnLSqSUyf1ixXmeuVQq7bQtibjLbC2lYrdOi6ba/LYLjaWv63vOizenkNBmGdnOxdEG9YVrZXuu46luTO2cD3HuqdMPyWBw6WkFobfKq8t7LGcSqb5ni3qdx+T6aw7xjg2EjgdtJT8cDeWahW5iZ7tZTFeqrA5Bvo4PvyTr5oSJ/PglipVlFVqGwmWGtxRdiXb3icu1ppODeZZy6Tb8CiVFxi5vAQqWc/TMW5Dl1ADaFIt3pMR+5QNyNZ3Q3etWxdNz3OVI5hDQNtS6TQccy1MtgG8aDmNyV7EILCLjNev3fUrC0ePUul1lFc2I86iLNXPIbTJA9hpbTP0efFQl0f+zi9RRB7Ztk3l4LOAfI9LaDmY9W7Jariui655P3pmi9yCM/exrYitLOBuRJyaejUzXTuFS6r/Afa5DUH97mkpOV3Z0eTlVPdix/3ZRpc5p1oQtRnw8myhtTe1aFPd9rRQN13hOUViZLOqdX2td9cVvLfZ4hHZe8X/LkraZeKtsLFYPRwIAN4+PoZnRobxm6FBrO/oxF+uWIWoP8CXw+49cRz/vP91Hq2VbW06AGyGdnZKrGa1hYiO13v26nl9JYzpEh6l3tjivNRafnWx8gmFRSk+OjCtS6UMD6yUIb0uh7luPGaruPWIZrQn0qeanr1KwZX6qlCoZIhsLf+v1K9kmBwVUlqq3LY+2gFg0ZzKwSIIl3q48a/Raw8AcKOwzhavau0eqQFC6+zVDgOKJtc1wcZ7x2klyzAPZQEFABv10rjYxEYHgAX94kB0dKyEgakqg5aUU5Q80CgMbiQa5XC9BBAwIOH3M1BBwFEoHGSP1Wg4hsl8Cc/veAnnrFuNu376Y8yaPQvvf88HMKunD+OjwwgGA3yoyBcKCATJ27TCoaiDoQAmpzIYGR/HipUrsW7VKpHHxefH8ztexVSxgqeffQ6HDh7AzTdej8svvgiolDAxOoKOVAp+nwKyBLjF3npV4NVX9+H1A/vRM6sXgydGGIBNdLYbAPDcObPx7a9/CRNDRwmVQCAYQXuqm0NAkwfw4AABwN2ce7UGAqoj7MGZyUyhrbMLK8/axKBkuZBHZmwQuakx1MjrlADgqUkku7oYPKUcweThF0nEEQwRAOzD6pUr8blPf5oB4AB5RPsDnBOZDh9k6CfAlXhDoEcuX8ALr+zGVBn46b0PYOP6Nbjh6osR9QOlchm5QhVThQr+4fP/hOVrz8Yjv74bw/17kKSwyv4gpiYnEKhRCOgKEm1tOOfczfj9P/xjZHIF9u4u5DJIRGMMuFAe5Ff27sWrr+3C2NBx7Nz+NI8z9Z1yAAMUotoEgIsFCkFcQ7lUYQA4m08zAEw5gCkEdD4vANSLtlyM3//9P8Ttt9+Oq6++Ghs2buLFljzBKTQ33dzl3EeVCo4fPYoDBw/icP9hXH7llQzcHz95AsVyBTv37UUylcKKxUvRkWjD3XffjUytwl7BixcuRG8yheULF3GY7Gw2w7L5zPYXMTExgXdcfZUAgLv7cM+9v8JP7/w3RH1FVAp59qYWHsBdHNKbwp/TRYjMFIHDNbR3dGD9pvOx8sx1HG6aUrte945r0BZL4NcPPYyBkWHMW7AIsbYUBk6exNmrVmHDujV45qlH0d9/CCtXLMPm8zZymG3ylKZw1QSGX3fjDRgdHcPSlaswOpXD1/71Vhw+PohLLt+KsZNHcee3/wm+UoYneKXqx4ZzN2DN6pU4cvgQJibGme4AeWkGguidNQupVIcAgCkEdHs72uIJBoBVyGcTADY9gMX8MddoZR5Ra4g67Aqs1gqKmYCp5jWrecMqYJAMCmoZUsCoDgRyeC2um268y1vvvDjVh3AWoJwZDpro1EMI8ztyA6nrC1/jJlrpMoP5ob+dgEnVP1E/5SWXe6jGBwXi6YChE/DKns6VErdD3ulDQyfx7LPPor//KObPn8/ev+SBThcnFPjLedYD5JlrXcR1714D0JSArw5oKpr0vqnfFJAq+Ccu0eTyeRzuH0A00c5/d3V28vzPpNPshbt39050dqbQ2dHBaxrVFQ6GDLOIHQC288GQKc1j1+6pTGMmPAlM8Fe9Zwex1dirPV/VpcuDPTcw80veShMGLzO0sjmGUn/TgFynvdoKEgtpc7r4YB8/1nq0nL40Bzktg1/sYQI09zEATGNCl6VUdA9qRTekiby/AoRXOYC/8KlP1wHAFoHXFQrdsCg7aTxudsZzeNeybjj+Uc9JLwdYcwq4mRymGULTVQlzeGBV8r2/qYyL3t84PSVbOI95GZOGRNpk45Trs8umrXHXrjWTYbuObgNI9LNMXX9bqfs0jKiX5uvPkVaPt9NA1ptQpckJt7XLwisGS8QeY/6/DgLrv1rXFaVbuHbSwVrptmLpdTiNpZf3jA54EQYb0Q5cc+mWlRL1l3i/QcNeaWqwPtojGoiR8cwZrT+NqW1WZ10kABsJzd5XJ+1mLPM0eexrqwc+6zqxReYbNThNL2D76JhzsgmhdXNH6FTO9dnqalS1B3FRrVAOYF1fozM4A8BlGdXH1o5u6xHfpe1JeQdLWxRftFWgsIZYUXWqSlYvZK5bXXc2yFd2LYdxceW52jd1lMzwArbOCWXPIjuN8LQVZzHrIlkvMOY5w2SOuJQo/qMQ0KzX1gm/KchipPXpqq1OchNWvFGe0wIkl3ZL2YYKN123Mhm6vGrDCnwbkaHVBUseSkmRAn91O6exhzhfqKA3L7r2A6cNALb0z8P8b2Vd8Xxvx1OlLRbSgWAlFE5R420KXysssO5fLdL3phe3ztnG+06THb4Vpql+a3z3sKxOn1v1mWy81/XvFfzVx9OmI3hnXislpyNArdTfpKzWPC8VDofA6VBoUUNsbcwg9W+zquycdJr9XsrU7cynxgcP+okXHYaIIDv182OjeGToJB4ZGsSmrm74PvZB8gA2O8vtOQCtZgnxzakcPTG9UgXlhrJpuwFVx14XcNdSrgEATKEGmS5h7dc1LeM7P1GPJLDrNFwC1NWAXQ3QNdUr01ApDK7KO0vwRo0b6VEGSKwtWvRcKHrC45dM/qJJsy63w6dQtgUlIh+wfNc2dPWG2XoPWuKX081FA/zV+Kpz1cJLY/PUaTeHQF9wxHeleEpeOaxiiqc8PlJCDb6qcN8OALAYfSWj5uw5OJjF4ZG84YGkey4pwz4BEgqUiITJQ014qgV9ARQRQJry+vpryKQnEAiFcMbCpexJFgkHOV8vhYCm8KEEKpMXZSjkR4hy6+byODZwAgsXL8aKpUsQCVGeSR9eeHU30sUKtr+wHfsPvI7r3/UuXLplCyLBAIZPnkCqPSXDDIVYQoTvLzEjgJd3vY7XDxzg8L3Hj55AvC2JOQvn4/jIGF7bdwCzensYAB4fOsrjGwxF2QM4Hk8iPTGBk8cPoZsWAF+QPfYIBM1lcuyl297VjTXrN2NgaBjVYh7Z8RHkpkZRrRIAHMHE5BQSnZ2gcLu5NIXLjiOaTCAUjoM8EFctX4HPf/Yz7D3s99UQ8IngQyLMtvRm5vw7FGoXeGHnXozmSvj5Lx/GBeetw+/eeDXiQR/nC84WqsiU/fjb//t5dM5fgCcf+TVG+skDmADgANIT45y7k1DLtlQ7Nm++CJ/8q7/hfL8U2vXBBx9EZ0cXg/Pknfr6kcPY/frrGDnRj90vPc85KikkeJHzFJdQKhXZA5jACfIApvDY5MEcYwA4i0Qyjly2gEQiyR7AFNr5oosuwX/6gw9x2OMFixexxyvl0l21ejUiDAJHEY9GkYxEcbS/H4cOHsKBIwdx3U03Ynh0hEN7k/fynoP7cWLwJM5dtx5t0QTu/eW9qEWCCCfimNXTi7mdPZjb3YtEPMo5qwk8e3rbi+yR/Y6rt+LwsQG0dffinnvuwy/uugOBcga1UgEUKphksKe7i8EW8rgjz8f0VIY3hY7ubmy+9BJcc/31GJmcwN49e7Fs0RlYunApfnn//dhz6CA6u/uQ7Ormg/PKxUtw0cYNeOrxh/Hyy9tx7nnrsfXSK1AqlHl8Kby0AoDHxsexdPlKDE/l8HUCgI8NYcsllyEzPog7vvlFoJDh3N21agDrN5yDtWtW4uSJAQyePMnj6qM8vhIA7ujoRE/vbHT39CGRTDIATHJreggKIwTnmuJb2eLChPpP34/s3o7yNo7FM9IJ9NTBN/J0NEA7uUbp4YDt74tb1jLcL+/I7iCwvvbbQzobe5BDriYF6tJFDLF2EgAoAGAGczUvSxPgpnKEkpoLsaWf2vqsAG61t6hyOgBMIaAnJsYYAN69ew9Wr17N4G9fXx+H8aY1lYB73VNbB2z1sXEDgBUPdDpVf/S1nX+rUdj/MCYnp7Bzzz70zp7H6wHxdXZfH7K5DHv+jw4NoVDM8W90QYL2WbowpHZ0nUaTt0IG7OCwULgEz8WlHfGdQVQtj67eV1XOGF9bHmQdfFXt6x7Dqk1GW20e0lYwV8wLvQ+KTvu80P+m8irEtLU+qYso3UW5eijvBbqEQT1nAFjlfKZwdiFkczkOpV+pSA8EulSnyZvhyS/SBrMHxOf+z6dw9plnajqe3bqmOcK4PGpqBNKUHbuualFXPJzAnIpY9drmoJUFKLD2XCqe9h+b/O10vrG/4qFvxiunO+Qu0duInoaDVM+LetORWYEX1uhHDOfThtLPWxsXpsvF0NGq3NW1rJ0/7M24UtmKDLTW1aalvTZt8L+Jl2vTBt8WBdy9K60ybZViZx45gL/22851a43z7Gg2Z5qNZbP3pzs01nbdqGjUuv0dbSFq1ikiWh5+3VqoB4CbQ61uvHAKGO6tNofLRTaCnU/2JiVu+1PLHLfZiezroXmit3JBlHPiQIN1uOnYeF/DBV1NLPO6IUSz2jnJRl1PWtn7HAREjV8dAFyWADCFRLZ5kerVKJuTYZ9SYYU10Jbz+6o9RoGw8m+BOwovV1N3NG/3K3Oc6dwg6lJ0C5WyftdWNFr0VFlM1WnFhmso82XVKqd2Ul7BTLrNvqhkT8i2vEwph1mdKXUQWKm9Trpd3fC5/EA/mzwy+ywuUIqIViZd5gjp/KnntTrBCHcUS2h/M7ij1DtELmBVzsXkyg3f/OG/nu6y7PG9GYgk4LGlGStmA3i9bBGObds9hmVFXupT8uel7Iz1e8Yqcl7D3bXz+l4av0yHAU08tWdwg9WcAAAgAElEQVSsm8bC5XBA1Z+p77ZDxnS6NuO0n+YKm553bOeZmSfnLcpljazpUOh0VG50hp15vr4Va5wJTjpN3FPsazOytOOI0ZL9N5cNoUR2y4998Cqbju3kQas8nDR/VBeQWA9qLPRd7QhiDydjLG6ND5UGD1xubFr6Z6fLmjJMw7bFW078NQBRzrkqPgoQ1YdTAcW64qgz03JY0WgnEo2wxvChUqNct8qr14xOzaEUHTZ+VrQljkrfVJ5j8V1S6BbW2d5h2ce6RcECsmpPtU4ZTenjSGOs0azOPCZZ1pZ0vhrRaWRHtK5Yw94Y+Z6lF1XTOebDzsND2HVk2DDUE/igvM8Y9KVQwDI8peCtD6VKGUG/jz0bEYrCFwwg7Bd5NxEMIBqKMVDIPPfXOGwwHSq47lCQQ0yHgkGkOjqRSKUwd948LF64AKn2dnSlOnGg/zhGMwUcOLgf+w/sw0VbtmDD+rNRzBc4L3F3Tw+DaQQ+Uv5YMn4TAEyery++shOHjvSjq7ubQ+8m2pMo18A5gHfvO4C+nh5891tfxujJw/DTRA+FkWjvQiLRhuzkJI4fP4iezm4EAiEO3RqLxZHP5DA5NcEA8JnnbsGRYwOolQuOAHC8owOhYAD5TAaxWMIAgAl4Wrl8GT736U+hSuBjtYJgIMgedwwSVWvsbR0I+lGtEBQCbHtlD0ZyZdxz/2+w6ZzVeP/1VyEe8LFXbr5cw2Shyh7Ayb45ePKR+zF2bB97EtJHAMAif2uqrR0XXHAB/uyjH+WQx0TX1FQWuUKR803Wqj48uW0bdu5+DZOjJ7Drhec4BzCF+iZv41q1xKAu5UmmcS0VS6jWynxYpDGg8NjxZAzZjACAy2Xh8bhp02Z8+EN/hO9+97tYtnIF+mbPx2Q6g1whj1q1zHl+CawkT+jVq1bhWH8/dr2+G5su2IxCtYxCsYienl4MT46DANPOeBuWLFiIX95zL+YsXQxf0M/huX3FEladsQTlQpFDi1NY5Ff37sPAwAlce+07OQcwhYC+5+77cM8v7oQvPwWUiYYaMtkMenp6GGyhvKwUPjozlWZAp6unG++66UZcunUr0rk8RkdHkQhHMadnFn798MN4Zc9eROJtmLN4CRJt7eht78Al55+Hx3/zAA4c2IPly5fguquvRblQQiAQBOVNvu2223HtdddjcmoKS5atwCiHgL6VQ0Cff+ElKGXG8cOvfxa+Ykbmxg1h3VnrcPZZ6zA0eBLDQ0MolvII+IMcnry7txcKAKYQ0DT+CgA2vQrFvPUKAOuglw6kWb13ZahhzfPXDuzqAKC4VU4LlMgFbAfKFADMbauwa8YeQwtnfWheHWRVaxPvSRIA1m/Tq83KWIN5UVXgo7lQ1r3DxpmKUUCnm3MNM2gp80zJdhXPqlURHprDG1ernAOY8qK/uGM7nnzySaxbexbmzp3LADAB9gIApvVMhANWfVJ5YHVwWey9YkNRAK/dQ1jRKjydRVkqQ/VTOH5aLymE9eDQEA4eOY6+OfPR0d7BF0Ro7Y9FCIz24ZWXX0K1UsK8ubMRi0V5H2Maeb8W4LmdHtUW0azCOOv0qedmH+iSmswNbssVTfXrsqe+Kx4p8FX9zf02DGxCbnRZtNNqGsnMfije6XUa46ED2NKjV7Vh9zzW26LvZLBSehSDuDQsHM5ZegEHAghSCOhsHpl8zqBb1UM6jhnsTug47G0R8OPz/5cAYGsIaCFEpnwbclX/k2FAc3gkhdF84qSZTsfAoKtdRp22VCOu9Aipc6d7uhYfW+d0sKDOI6wxcdJY66zHN3u16fNmp9OGg+Rcu1UNZuGsK9iwNx666qGIpU3bQcxZCJsdCJsxUxJF/3iuynPBZo2f+nMnUurnU6ucP3W63tganA3jcpdsLst1Rn9l+/cw0F4uamvMcBuvhuM4w8w023LrXyN5cVy5rbOnEduaXIwxgFNNiE9FepVkmHV4rc22v7i85gwo1+9NdSxxWGIdmzhFAFjslN70AFNn8AaTNxNLY/41kQf7wu42Qq5wtr1+F72nnuU+PHjnvzCIqD5l9v4VILAFmLV11gRmTaCU9DG+fCvBU4H/GgqpEXnJGBPl/UvetxIs53OQ1SdADosEgGWddgCY65Q2LrFvWuepPXGbOFmJMwRdNqR+M+Ct6bjcR+O6pzx3KCZaUGSxxArAW+UAlnzRNnHmhKRfj1RncN+2tOhqnLCLaUY4WZdUBY3RYfJkQ6rP6l2Rt1jUoceUMsJAa3Ua+oAeYltG3dZFQYlOz6yF7AF8+j9vIxDYAbT1sKN6YqGu41hE3dPbb26hZsthvS7eaP12P+w4tqMvgo22cm0N9bpjnjauanQa5NvOQKcqVy3p/6eto84Vu/bNYfymP1YeNlHvJ6Q3lkM2+ZhO4/bxd59V06n97fjOTMwo1e9TrcuFf6ehWgaAzXqVdcA6rRyFwxFg1LPXqsuv4m2VF46VPXv/mhwqDfos3rF2NVr+bb/FZweABTEOU1s/Mpnhq42+O1zu5ECG0tvGTeTNBdx6yFDhjAn4VQCwUKSVJ7CgQemTlrXPCL8jPIAVCdoFTCvwrhFXB2QrD2Cb8qIAam5Xu3XIurZitVav0EGt+XfVY50uHh5NoJTE1Ck1RphrnSeyRgcAWNO7zbE1CPXhyEgOh0cy8PkIQhWhf4QXWInLU7hfcRig32W+SxrgKjikbYXe8/sQ8lU5rDGBrUAIfh+BGFUgUGNvxZA/TBZuBhYIAPYHKZ9wCEEGGUKIRkLsOctesaEoEIpz/lnKidueakN7WzuSiTb2HKaQxQyKVMF5g0MBEW4oxGFJAyiWipx/lwBg8jru6O7CwMgY9uw7gO6ODnz3W/+MsROH4a9V4Q+GEW3v4NDFuakpHD92EF0dnQgFCfwsMABcyOY59G6quxtnb7oU+w8fBipFZMZGUCAP4FoJ0XAYE5NpEAAcDgWRnZrisNLRRALhSILDPK9YthSf//SnUS0TAEz8IuFi32X2jCXvTAIKBYBaw6t7DmA0U8avHn4MG9atwPvedSV7AFNYqnzZh3QZ+PvP/CMS3X145rEHMHxkD9plfuT01BgDBbUyAcBtDKL/5V9+HG1tKQ5J/fQz2+ELBFGqVXievbxrF3sAjw8fx56XtqFSLrN3IN8IrhYZAFYewCQbBBwpAJg8BePJOLKZPPNLeD2WsXnzBfjIh/+EAeDZ8+Zh0ZJlqPr8yBcLPD8p1DgBIOQNfMaixRg4MYBntz2H887fhM5ZPRgaHEJf32wUahUMDg5i6fyF6Ovown2//CXmLlmEQqWCkaFBrF22Agtnz0F7PIF8Ic8oy45Xd2Pg5Alce807cXTgJJLds3Dvvffhnp//GMhNApSXtVpGOkMAcC97VVMI77ZkEtmpNMqVMrp7unHVtddg2ZpVHLZ6zpzZCNZ8SIYTuPu++zlsdqK9G/FUJ+YsWIi2SBSXnn8ennvyMex9/TWsXLEEV11yBaplOlQDibY4vv/9H+Cad13H+YkXL12O8XQZX/3Od3GgfwAbz9+CaiGNO77xOQaAiQa/L4yz15+NM89cg9GRYfaUJs90AuLJU5DAbt0DONnWxjmACVBUADAd7ul7MOiv8wA21yJzndeBRRPMNMFSC0gqwU97mGjTs1O72c4gcD0AzPX5TEMLg2KalyffWOdDe4MQ0PpGoy2aOljIfJBrnwC5xR8KpNU9oul30QfhkW+5zKTChdEzplOGcNOAS/G78GpW3sEUAnpyYhyPPfYb7NixA+dv2ozZs+egt7cX0WhUhoAWobutl6eoDrog4hdhwSsVeWGHAFjBE9WGMPiIPLeibdPLmb1sOb8ZeZATqCqYNjY2jpd27kZP31z2gKeLGbTuUhh5ArF3vLANCxfOQ19PN+eCpzoJAKaWyJBi540T2GqC0aZXsAXIJaCY7whYQzNTX3VQ1X5xQPXdUDHl+2xIU9uiVqddLvUyCpq1g7/2eizAO4Hg0tOZ/rXTqs8vwyio5EdTzYTRkOYnpVwII5PLc0h6IafiQpeqn9M5yMtYhL0rAPiz//v/4Kx1TTyAHXQUo391X2zaW4Nb4BYd3H4gbVFBN1VVu4btdKyVc1hXwAymm3qRrSfN/7Q1JbV1E3B2as+p1tPpATzdU36D8bA+MrR0S8+aNus+TFYONfEqMGhxo7fV03kTwlutrqEQtSjzzQWyeQl7k0Z3NY+x5rW8nUvYoCGNIU5Lkm7s0XnFHFB6An/3MJjioFfHPC8y5SaWzrNvZsdHWz0dKm460413rP10YbxlXW4WxLJemr1TM9M8ch7/evmxUyh0Q/3jQZKcA13Lqi181mVUa6SeClOGXdcIl71Lgy5Pian1/XYgXpuEzca6sdw6R4sQM1SvWVHlw4M/phDQpmMGA8ClCnvFko6rLlDamaCDjGZUJQGCkg2M/meYwrQxFMuF+IFkRICupuet0DFVojTzsqcBOGuhppUnrkmb1UvYmHYssPU7vKCB0g2J//ispSLz2MBf5U0uAGoBdOtXC/giowSA6YnIuiI7bmtb8U5fRLikbbF2GjEuxtHSRHkFClt6p0B43V4o+ykAYBldRxFg0cutyokx79iRQ/RZdUvvR8/sBbjomtMFAJu9U/0+pUn5RrxsW7e8bqetkOZlj22lvtNd1nUtdNUeDAF1LGHqCda56LrvOG0C5lLo2v1ma/KM8E11xqb8OKlgdSrX2zgEdCO9oFX5PrVx8qKhzMhI11fiQQadlCn7azPVA7d95zT1/i1c7XQ52qrkngILWiDRrag+3h49gOsJtitEQum0fnTl79QBYHOHdWxHNq1uBepbieFZyj/WW2MEo8xaWZdjxccENOuAU5mrrhkAbNTsAkwr8Jds1KxM2zx6WT3WRpJ0MkWpUjwZX9O9f7lRl9wyjvkmTO9jxTcdACYVWN+nFD0WuN+JBu0GoaLPNKLrSr8pN9xVRkIk8Cs9iSzgtjbWbMTWeGSME4fWNplyZCiNQ8NT7Olbo5CzbHCmMLHkuaWAD/GbeGYCJv6aH6WaD2UCUkt5lEoF5MtlRKNtqJRrCAQJ2Kwy8IuqyG8ojNkUVpU80cIc/5JC2YZDAUTCYYSDYdSCEdSCUUTCUQZ1Kaw0lQmEwghH4gCFpKYQwtE4YrEIOR0zveRJSgAPfQ9Hwvw+eS/HEnFMZvM4dOQYujpSuP3b/8IAcK1agT8YQjzVgQTlrk1ncOzofnSlOhAKRxn0pJDK5HlMAHBnTy/Wb74Me/cdYBA3Oz6MQnqMQRICgMcnJpEkD2AKbz01iWgsjliiDeFwjA8MK5Ytw+c+8yn2pvPXKAQ0u30xEMM+v+SlSZ2RB8Gdu/djLF3Crx55AuvXrMAt116GCANlQK7iQ7YSwN9/6gtI9szCM4/9mgHgZFuSeZyeHOU8ydVSFR3tKVxy0WZ84uP/lT2dCQB+4OEn0N07C8VyCRWfH9tfegl79+/HxPAAXntpG6pl8qaN8I1g5QEcjsR4fCgvKIHUlXKVAV8CgCkEdCaTQyyWZICIQkZfeOFF7AF82+23srfr2RvORc3vRzabY8/bXCaLarmMWCSKVStX4sSJE3jquWcYAK5Ir7b2thRGpiaRz+WwYtEZ6G5L4cFf34++BXORJyC6WMCaJcvRlWxHWzLBoEkoEsErr+3B4f5+XH/9dTh6/ASSXX341f0P4Oc/uQO1/AT85SLTSWGfO7u6OdT15OQk2hIUyjrNAHdXdxfeef27sHLtGsxfMJ891Cv5IkK+AO5/+FEEEgkcHRgCQhHMnjMPPakOnLVqBZ598jHs2LENG9afhcu3XEqiLuQ1EccPfnA73nntdUinM1i0dBmP79e+cysO9J/Aho3nw1fK4odf/zz85RzKJcq1HMKatatx3rkbMHTyBPr7j3DIWFrFCADumz0bnZ1d6O6Zhe7ePrS1iRzACgA2Q5P5EAoF2CihPPztob308Le0ROhAl6fvbDwQa4YT0MYH9qoZ6lmBWnUAsM0DWPf+VXQo+nSwTgFlnB9K7it2OswwuuYBXtFh54dYQ2m1NIFnCzguAWBBizV3rSgn84dJ0JWA+0x6Cg8/8hCefvoZXHPNNVgwfwE6Uh18MYbAQ7oAogPACgDUQUYdJNW9qY3vEqbSwV8FVCu+kQGE1neSBco3fvjIcUxMZtDV1c152yPhCDKZNPa8tgvxeASLFy3gtZYiN4hwa+RlS2uXOwBMbemeu4p3qi/0XHlH0/4i4h7UezYbOovmyat7E+sewAbQbPMY1/lo7OV1nuLW9vVyOgir01PRrFW6t7z+Xdf+WDeROpTynCY5EQbDIMstXbzJ5AtIp9MGAKz4omSUIkowCF8jgFx4AJ9WAFgz5Njsc2LM9E5qJzLDJOFVQa8Dq8SLTjYLPcaz8dyJOCfa9N/cvmsKtfhqPRI6tulU1+kCgU/lpO8wHi0MkRfu6cPjXP5NAICt4+jc42YiZMx/L1zwylQvdU23zOmSv5bocZ7BZhVeud6sUXcQ2OlNL62aZVqwMLpc3nZZHpp1anrPG60PpzD/3fpg4ZN90bbQ0tyz1G3VP5Ulb3pMFB3Rz/n2esxnDvuDbqNogQDHfmrrJVcr6/Y0s6RxolnZOhJdnAta6IprUWOM6yZhc/moHwNbz1wmthsA/MCPvqKlxQFfsi5XKuICtAQNG/WZL/dJxwcFgupgrXqX7TXK/qMBwMZZSNpslP1GGbmU/UZiqwb4aiwzHOFHdlrPOyxzE1todwCBuX0JQlNVDASTnUYteXawVKtQ2AVN71++zCgvoRrnT5ZXbVAMATedTkxbnS0cs4MntJB/K2hu7MuqGTavCFpU22Is6RKslD7bku7sAmMC6vyWPoaSNiVXK9dvwapztszE9LDVUbe6thCqRA6QV13EuozNXF9UvV7pmLmW31I1uaUFaEikcZCqBxSsFnr7xitqrWN5ozHQznpvNOP0fa1Z22rNMcq1oJ41q/uNfj4TU2JmdKOZoOQN4J6L7jPTLf92L1naRtmQcR4WC9f4Mm+QPLXYTLPivo9/cKvVA1gpa8woJ3OQqQTZeakDk+J1bcmWXkiGEqW/7HKI1I1qFmDXZlCxCq9+K1CFfTHUUvFFvq8zRwczVWhnVnRl5WrB1t9RoW+aTUarl5O6ySdoIw9gkQcYCGgewLqfLau8mgwrJYzDImrAq74w2o38xuaobx56WGqdL7KMAQJLD2BrrmA9F4mJ9FoXZ3M3N+jUwmrre73OXyPguKyM+aKNhalTawHHJZMIwhCHCBGyVA1g3pfAeNGPsdFRFEpF5HN59jwkQJhAMHGsEOGJ2UhdAx+MiI+BQARF8vZEFYEqgZplriOWSKFcrnGuYPoQmC9AIVEbfWfPrhB5u4p8plXydqQ8nHTggp8PIKUKeYnGkEh1MiAbCMcQicdR8wcQiVA+4SQCFKaavaZEW8QD/jscRq1GAAV554bgD4WRzmSRiIRx5/e/haH+ffJ2agDxVBeS7SkO23z8yD50Mogb5fyXBHBSPtvJ8XF09PTgvIuvwquv7oKvSgDwGArZKZTLBVBu5MnxCbR1UgjoEDJTGc5fS/RGw1HOcbpsyRJ86R//ketlAI/oDPhRLpXMvKxSmIjHe/b3Y2iigAeeeAZnr1qGd7+TAGAKyVxFvuJDphzA33/2S4h39eGZJx7C0KHdiCco/LYf6fFRuntM8aDQlkjioi2b8cmP/xck29rhD0Rw730PY+7c+Twm1UAAz27bjv2HDmJs5ARee/VFlIpZhINBDt1N+YpzOQJ3Y4iEogz8FisF9sCm36bSk2hrS3LY0lg0wQdH8qglD+APf+SP8W8/+D42bDwPG887n68EizELCq82DjEtPOeOHDmC57dt5xDQ5E6ezmbYMzuSiLNHd6VYQVdbOx588H6sWrMSoXCQwe1AhRyyhVciAZyxRAyv7nkdh/qP4Ibrr8PA8UG0dXbj3ocfxZ133I5adgzBWoVDDU9NTaKjsxPlCuWwnmKv5Hw+ywA2/X7tjTdg/bkbuJ+Uy7o9Fkc5V8Ajjz+BFWeeiRL8CJCsVYG2cAzdnSm8+OJ2HDy4D2euXYvzzt7AADDxmWTyxz/+Eba+453IEgC8ZClG0iV849bbsf/IAM7deD4qpQzu+MYXEKJwwfkcX1BYvWYNNp2nAcDKWzwYxKw5c9Ce6kBXdx/6Zs0GewBLAFiE6VXhyPx8uYAvSvgClks8PG84l6gAMdXHDfTlNVN5WtrC9RpGKeUda5StMI+MBdsIm1zh3wQoKNcow/DAO4EZgk0SxmuePPyrNZ8uACnAlqaQAmDVmsNXl0jO5DMDINbCO6vLWwosNfkhLsaofhsMkmC2yTOxcuugtAlyV/jiBEUneOaZZ/DgQw9i65VXYeXy5Uh1dEgwr2aE9zUARMkXrlnySdFH67ICQsmoIUItCxpE3jIC3GkdLUu1Q6y7xBM27siyZOSi0PDDo2MYHhnj0PcUOWBicgKd7SnMmkU5ikWofZIf8joWfRZAsAjRLC4J0YUfgx8c8ZvGVQ8RLTyYrbIlLgywV7JDfl+hMgnadRBZ/a6Ab+X1SzJBvNbHyz5+SmyZR3xpyDnMtPpdjakBJBvgNksUt8VeBaJReWFKeI8bWpblIptpiuSw0CoHsN/POdkz2RymptIcOUDIpZybKlw0GRxpT6bLV3xxIIBP/6//hbPWrXNWu5xOMk4nxlZ1/WZ16MqMpExITpOPXRe102XTdRsaDvTGmmn+TmRp75uaf6Nws7b+vRUAOJeTbD07nBhUP1puw950XO389QICtzBmDmJittikLWPf4zlsnoeaiWqjNo1nLfShWXutPq/3qG+1BqfyrXWoJT54HKdGvfDant4LN9k162qtz/o539B7uJH60+BMjEhdHbIZ1yW6he5oWqEDqS6LvMNcF733tkpIjcuVNV7rOVXeuoYcblaxxl8Lq42b94354PjUYR1vuObpxn9dt5e0exoJKbOeymo8UXS5qwguFnuP+6XnUNC2Kee0Ff76jq+wfYP0MPrQxWeOhCa9YenfRh87AGyAvxoAy1qcAme1DcbQ5xUIq/IB09jJ6GvGliR5I4BgLbIcFxA0Gr9rXsIW2l0AYHpb0WJ4JBvnPHmmMDyaVZQhmdZE0sN6rKRLt82pWa+fL3WaeLu1XP6zRvoT/TKtf8KWJQFgy5lVq1XjkQjvLM4Z7OksEfW6UZVODvVLlyBO6a7KEUbRxWuRD9jyzvejZ/bCZivDNJ7bVsMW1m5Hp3c3ClrRqxtOCCfUcRrd/i18peU0Mg3Gyrq02VfaBru2m/xo565W1/uZGionb99moqbCgrYyLWaK3pmup9kJzPl5My3AK5VvUQ46kPVGUeqg3Xpl5tugXDMu6r1vtCK4SW2z+h1Y1OiVpoe01lnuSLkVAJYWclm3VbG1WZccQFtW/HS6dACYXTrFQx1IFAqRc295SCQRBACrjzpb6u1xMaU52W6QkteS5WP7k5+rQ6RsT91A1CM88yP1XO5IbMDWfud2NFnialUlqi+yGgOolIdFq5eryX31jcobNw0lyQRaGSFaDAa5eP/aLifqXsI6T4WCLPMUS+9fwyNXQ8+5nLw6qcbHTW51RZ7KGHzVzkbq9qcOxvMtU01pNvqqM0uKlgCspSlagupMVw1Yuu58rNt4KcbHRzn/KYFzg0ODDOARADw2NobB4WFUSiVMTEzw3wReTUxlUChVkaOw0OS7Vc5zKOZyIY9gNAZ/IARfLci3LRn8leBSiAztqLFHJCnhgWAIZVLIKzVEIxHEYxGmi29u+gMYGptAe0cX/OEEqj7KkRvm32WCYfacI+CAvIepLgKVKZcmtUmhokkKwwE/Up2dSCSTqBYL+M5Xv4CR4wc4HG3NH0R7RzeS7Z3IpCcwcHA/OjpTiMSSyJNnayyOYrnMADB5AG+4eCteffll+CsF9vLNZaYYYImFApicmEBHVyeD5+nJDIO//B/R4ati6dIl+OIXvyQOljVwyGsfw90iNyqNfTgoQqsWiiXsPXgUY9kiHn7ieaxdvgQ3br0YsQABClVkSxXkaxH83We+hGBbG559/BGM9O/jUMzBoA+Z0TH46RJFtYZEWxIXXbAJf/mJ/5dDQFcDITz19HbO1UxjHO/uxm8efYy9S0fHTuKll7YB1SKH+CZAnkJVk6dsPBplb2bCjvKlLP8bjcaQzhAA3MYAcJQ8tFFDoZDD+edfiD/90z/DD3/4Q2zceC4uvvhSnomZzBQGh0cYVI2GI0gmkzyOe/fuw759+3HNde9CWyrFwHuuXMTBI/0IhEMI+ULo6mjHfb+8FytXr0QiHkVHWxKJSBzhYIRRTD4w+3zY8dprOHDoAG684XoMnhhGZ+9s3P3Qb/CjH96KamYEAXa7riI9SWPWxZcF6Hs0FkW+kOV8wp3dXfiDP/5jrDtzHXvl0RyK+oMU1RxPPfsczr1wM17evRu9PX0MmKFUwaoVK7Btx3aEIyHEIhGsPGM5LxiUs5fCkf/4rp/g6qvfwXNo8RlLMZwp4mvfu509gM/btBmVIoWA/gKC5Tzniw2GI1i5ehXO33geBgcGcOzYUXKbhI/ChWsAcGdXL3pnz0EqlUI8GuOQwrqnrwoHTb8FJSBneiBS+HGxSDoBwOp3e+5VHZBUZezvm8AZgXcifJYOprFHsJZvSn8mKKJoAXL94goYaeM6/DSJ1J5M676xn9Q4hLHxvirDALBony+bQNzwt2+zTn1Q+4vqM+9vlbJh0NF5ZO8Dv1Mj4LXCea2ffvppPPDAA7j22msZAKZ1iS6NqD3C+Fd2j9611yku1FR5bVKhzJhb0ttY0UlrLeUyU8C0WUbuUhJU5lzfsj3yPKV6KL93pSxCMBvjCw2EtYRrpjU7IELzq1zDRCPnUDN3P/JYtYflZp9YZWiSngaKTvWv6m+9fJgy65Qr2QmMF+Ig2rTXb9DLndAAACAASURBVJdjBcTbaSbPX36/Jnij6KubQ5JfyvAnypqhyMW8FFFOlOc3XRTJZPIcJaAKMTEFYC9knN5ngyMBvxKAp++f+vu/bw4Ac2XGtKlHYlnxbMF4oyk2dYZVF0VeNaFRMb2vdmOV2xlE07/rdFKvLSs92CgvfrDf5nfsm0eDtldSWirnpHja+GT9085Ed53ZjQ7PhiMH2VF1WqhwkSOn9uupt5XyAC42mh726dNoLOrmQysv2yvW5M8zbywy63VU7N6OzgJk0GAexywU1y0hLYxhQ/m2k2ObcF7XIL2NZuPtKJNy9jtefFcvNPAC9joaTed6o/W36cstrPOyLvdhbLioaPtM67CtG9DXek1eGFJfpqHBvtFAaiyxzln5lwcvccfqHRYWl2lodEbTlFvzHDRk2Ttw75XLdXw1Out9ZB1lo4EeQLQ5rRG/+uE/8zmXLjnScwaAJfhLOqxKTaaYZwcpBOhpRowTd/bU3yZQy3obA7OWERGribLTGGllZBQ3zbtXLHemM4du99K9IeSdQUGTixewpQ+SKQpYZZOEDfzli6PakqGeU38ompm4xCjScamtzgoCq05aJcTghAYAM/3qLGBT2lgT1j2TJb/qtkwF2KpxkAC7yAFsgt32bdkpT7JdbgRfVRhsBV77sOUaJwC42ez0MmNEHQ31V32x0PZFtyXKqS6nJalhmw6k63W0CuZ54cTbv4xctWZCJ7JcmrBzprFm7xRW6VT0EmGHn4HRacGT10kdnA4FdfrqdCqZwXearRj1OmvTk0+Tg79O/EwI5ikyQ5KgR3bV5fUtQOEpdvCt8vp0ONlwRzn1jk2HJKdWW5jUdbOHAGBLnaTUSA9K1x56AX9Zk7Du1FJXtCqmsoyd1bryKi61WUu41iUVAovyyz3U1B2hddX3k8FCwQ6h5Jr5dS28UFi2UgBteYb1skyHjXZWLjVtUHRPUGwNtixqUkUVAKywT90D2EKfLfyzUmzq5M3uAaxh6EJJFyF71fsKxDXa0sIvNwKABQ/MG5v0t3EJwBwK6bkrvXdlI1zWALtNVhqXBuRASz3arINpE7TTf2duvAyLV27gkLE5Am+DQQZ/s9ksg14EGFHuSQoJSsAAlSNgLpPNYzydw1PPP4+jx/sxNTKEyfFhDm0cjsexes06tMVTnGM1m8uJsMW5nAFEUNhoAi/yhSJ7X1JoYAZt/QEECJwh0CwcQq5QQkfPLM61WiiLsNHs+eT3IxoVoBwfFGrk+Ut1iHyhZDCn3ML0L/W2Aj8KlSp6Oztw389/KD2AaxSbF4lEB4PMuewUjh3cx3l0Y3ECgLMMUhKAQuBud18f1l94BV5+aQdQzKGYyyKbnkS5WkYkSKDvJFKdKQQDQUxOTCESEx7AkWCEPeMWLV6MP/qTP+WQqwTsES/Jg5W8h8kbmP4OhUM8MOQBPDw8jMlMAU9sewnLFs/HtZdtQTwkDrAEABeqIfzdpz7LIYhfeu4xDB7ag1h7isNl58bHuFypVGaA9aILzucQ0J09PQwqPPjQY0jECXiKMID8xJNP4cihQxgfH8Srr76AMnkAEwBMuUd9BNqmGQCOhMnDlwDgHIPLBDQSoEvesRQCOhqJ8dhksmlsPv8C/NmffZQB4HPPPQeXXnopy9L4xBiX7erq4hDbBISTTL2+7wBefPFFXHLZFezZWiiXMTo5hSPHj6G9PYWJ0VGsXLoUjz/xKMhPvLMzhQ1nn4VStgCUwSG3Ke9zeyqFl/fuxd79r+PdN92IgWMnGQD+1aNP4oc/+C6qmVEESSZKRaQnp9jTl8Dj8dFhBstz+SwqxRI6Ojrw5x/7GAOw5H04OjqKzkQC7dE4fv3ww1iz/iw88dxzWLZsOTqSKfSmOrlPu3bvYg/EjrZ2LFt8BoOeJBPBcBg/+dlPGQCm8NeLFi/BcLaEr333Vuw/IgDgUn4Sd/7rPyFUKbBHOsnJipUrsfn8jRg8MYBjR4+iVi7zHAiEgpwDuKu7B+2pLvTKcNB0aYFkyQ4A81xm0MgEm5TXq90DWAfOeK2VxgD7DW49BHGjd9Q8VYYFPTQz1V8tCy94BVyqtZQuSJDA0Xph/EbgK60PemgvczcQILPuOUyAr1aW1wS5PuqhhJlGmYtYtaX6pF/GMvspvV21jUgvb4CwEuCmvykP8LPPPot7770X7/+d38G8ufM47zRfBpFEGfXLfYRBXHZZpbnI8b8ZWGWwVzCU1wsd0ORQZwzqCi9huoijj6ECipn38hldBlF7PF3IUWX0EMvqN0NuJDivAE49FLbuVavqVe0pmVL8F57aPNqGN65q1x7+Wq/DkE3D69nUU+zhv61gsLgIoAPLOsirgF+dp0I+fLyWk4OxeleBscID2+EShUhqbRoIad+mqBhSr6C891wH32vycaQAAoAzmSwqEmAWnso13uM4DIfkU4jSHjAoDAaAKepA3WeGDuX1FZvWVMeDuIsi3+xw69iO248WhdahkAXwE0pVvlDA9u0v8OUP+ixZcgbmzZ3bvFmjk6aB2mKAdupvQwNN8yapRC6fx8EDBzEyOsIvzJ83D4sWLTIuZrjW0uI5TZBfb1poxchS12Sj8dF0VGO9deqMJInWp527dnGqBvrMmzcPCxcsYJ1Vf7+huDu0aW1SKt7Gj/UdaGRqcXtm/D6dw60LzY3oEOQ3n/i05h06dBjHjh3jywzd3d1YtGghEomEVkO9BDTsT4Mxb9b95hQ3mDO2C84WofAw1eQR2WCdTos66+nVWPriZOl2sYaeah+dutLiVLdW0WxQXHhnfU37y2UdnC6E6AjAvkGXauoARtc9rYbh4RH09/fzeWvBggUcTYg+tG7t2r0bE+MT/PfcObNxxhlL+DIXzT+69Do4OMjPevt6sXzZMmNtdxzXOsH0INyyiJDjaQ44t+sAzjbbgxvKjzQSOeyt5poudbq6Nc2jb3YjhUM+u/cHX0Yw4EcwKCwwyvuX8+HqoYYN9lnzO+vALuvGNk9d5pxu6+FoauY4qG8mMKkiCWlAqDaGogkNCDbsUaommZpF5uTVzy9cjU0G3CRC9V+ApiIXMvOD6xAX4Ajw5QuMBARLEFg1Ua9TmG3b11TD2K/sbzYAWJEszjya/a+Rd7bcE/jipLQTWfphW7aEGNpWNsf0cGJ3VTo8j4YPuPnDf+0g7c13avFSc0F12oeMBj1cbvO+UpgleV/0AsrxucaqdjSkdzrE/Ja8M60w0G59d9Vp7bqsTbJ1sZwB2WmoAtnkwvMwtrhVtVjcQkY9tzxT+aYUtA6flzXGC3feRC646o1NLr68Kdz/bWnUi0y8CX21rU0NL9pq5DXaQRv1om72GACwUkzVYc6ir9rUc2XA1VpSSoLeuAAFxURTCocC84wN01AirWTrurYbAKycUY2pzKiYBBs1JVIxlakwDqvmSm0yRQDA/IQVPRM2lmcCUwcRhcybguz9Y2Ov2myMNiUXHBUtvcfuR2dxI0941yilrO6cZM//66TUqHp0tuuGBRUGmozVsluiPbM1ZTQ2R9dUFu1CaAePlRzoXjjUjArdrHPSEuZa46kussx9SbOSLZI/YQwHlq3bhCVrNrLXbC6XB3mCMXjV0cGHUwrVS62Pjo7xO+TFmE5PwRcIIZ0toH/wJPbs24uDr+1EIZdGrVxCNNGG9/7O7+CstedwKF0yYBJglZ6aEmE8ycO1XMLE5CTGJiaRzZfY8B8KhXH0SD/GRkcwMjqKMAF6VaBn1jzMmb8YvlAEhUKRwbR0Jo1SMY9CPs/5d4nWUiGHzo4UFi+YL8DPcolBMAJwJ3JlZMsVJOIx3PfzOzBy9HVUS0UEw1FEkymkOrpRzGdw7NB+DmdMuXtz2QyiEgBOT0ygZ/YcnLnpYux48UWAPGCLRUylJ5hfCgBu72hnb77JiUmEYwnEEkmEg+TtDMybPx9b33EN8oUy/02wFOVxFcsB5X6MsEdtOBJhoybZ+kOhKF4/fAztyTjWLl+MjngYwVAQPsrFG4jhy1/7Oufj3fvSsxg4sAvRtg72kM5NTvCt3HKpzMa8CwkA/sTH0N3bi3LNj+3bX0Zboo3HJVcBfvPE4+g/fIRB/J0vb0OlJEJAkwcwjXs2m0EsFkWEPHxrfuSLWeERGxEewMlkG4cPp/ClRDv9tnHj+fjon/9n/OhHP8LZZ5+Jiy7ewp6QU+k0ywHl66VwxR2pTiSTCezZuw+vvLoTV139DiSSbRiZnMR4JoeJdBrHjx/HojnzcMaihXjkkQeR6GzDsmVnIBoMo5orIBGJMeBP4ZYpDPJLe/Ziz/69ePeNN2Ho5BA6e2bh/sefwfdv+1dUJABcKhaQmZpEqqOTvcjHRoaQaE8in8+hXCixV/MHP/IRnLtpI1+GIKEaONyPhbNm47Enn8CRgeNYvGIFlixdis5kB1KJJAP5zz73DHbu2ol3bL0K8/pmc95kOjhTLuqf3v0LbN16FXLZLBYvWoLhXBlf/Q4BwAPYcN4mBoB/+t2vIIIiMpNTCEWiWLZiObZcsBmDA8dxVALAHEY7FERndzd6+2ahrb2TAeCOjk5LCGgFTtG/CgAmD2AF2CljhQKo1DlUhddS65AR0cDQ8rlEHaiog2rCCCBWLAbX5EJkBeLkcxcAmNzMaTchAFjVLTFP+NhrXu6lctEjSJQBYApJLOkzcs5KWsQVGM17j9+VN3uUt7ERklqFpxYNKFBR8E2EWOb6eJEWfRH/iPfUrVg2nFSrHF756aeewv3334/3ve+9WDBvPtqSNA8J/FaLtWn8IWMHhdg3QWGO6i7bUcCvoIPWEDJfKbCYQGL6jemQ4dJo3tF/FOafnot83sI7mbx96TsD1WURspq+FwtFDl1NlzQM4LlWRVdnB8s7yZW6bCAMIVZwlUBrsT8KI4kCUu1etSwiUluwXybQeW+/JKBkTA8/bfdWF2GvVY57ERmByqhLB/Y6dWBYybHwAlEGQXMnV3u/KwBMvZIX55SaEKArCdIzQRjOCNgVYbBprUmnc3xJhtIgCA9s6fXOm76QM/qdAGChQ7gAwO4qU0OtXte6jIINzph15bWyDc51M3KyOHnyJE6cOMmhyd0+xOP169fz48HBk/iDP/yIvJAG/MVH/xzvfc8tzWmx8NKeTdD5IOXdl8m9eVrz/+VrX8eTTz7Fhd733vfgT/74j1hnc/00GneXM59cvTwBh2a71sos/XWiwXZCsxexH+D02qempvA3f/M/8cqrrxp8+P3f+z20t7c1HzsqIRurJ8suve6Eu7CuodO8pXa3Chr1wKDbcVZqb7Y+2emy5ze++S386Md3cj0XXbQFH/7DP+RoNfxxvMCgAS8e+2MU8wCUtt6LBiLrkT7P88ihPutPykBg7YXnPtUdWiVlDhV4rrP+BO5tvvDG17io+dhW0GGvcFoL7fPdqTVnmG8mVtZGfWtNxunC9F//t/+OXa+9xnoGnbXedc013ABdnP7//vbv8AKdGwG8++ab8Od//md8TioUCvjiP34J99//a362deuV+OQnPs4XOB3H123B9D6idVErWnhVrqEzx3tzz6mHlj3Cuwb5gjUiNHHdx0nQtGJ3f/+fBABMh255bjHATg7QJXQLekWlKdGXMqXLqW2GtV2+mKfsUtIb2BKW2YzppkiRRwfDPiPOWDpoKu1whlev6XUs3rXtx8r71ekyigcQmGuji6bSY1Z4RQsdWH1U2GcjlYnWlvLWtYyHBfg2jXACADZBbd0DWOcDs0NWKHjjvFAZZk8FvMtx5XMABQCTHsGKNgvndBq1B/RVnB0loC9/UNPylj/6a9cl05y6biu3ToFqxSrJLl1toNu0NLubLvZO24HLPSejruneN5lByt/wquwjaSfA8VLTdKmsu+TqPB8M2XFSI08TAOzWJWMGtKLE1DPRsfomKst0ufyWe88qY4167aZUvuW6ZBJkW3PfwpS+zUl7i84Wu772BpBpmU92AJiNmpqm4KiH1+2EzopyjUKVGmdWYahW4XwVWGeGj7HKl7526wCjUDylCqxAUKUkSbqcaBY3u3QAWLxkUUg17ymdLsURrldtIFSfAYTLfLMOU0R5ECnNxaLQaeXrbi5KxUsVEW3bwF+tjEX5cPIAttFm3t40H1iWTxsA7HzMV9u7TeVz22S18eGDg3045Bjp5k0uZwDe5iFAge9GPUoGNNkVALAwxBMAvOKsC9iYyMBAWYTQJdCQ/iZjdD6fZ+N/njxXQyE+YOVKJYyMTKJ/8AT2HdyP/QQAZ6ZQKxcZ+Lzu+uuxbvVZ7DlMhnkC/cg7krw3OERzwI/JdAbHTw4hly8iEIow6DwwMICxsVHs2LEDCISQyRXQN3seumbNRc0XwsRUGpFQGMViHlPj4wySBgM+FAsE5o3j7LVrcNP17+Jw1ARoM+hSBfYcOY5DxwcRJQD4Zz/EcP9e+Cn/py+AeFsX2lId7PF74shBJNsSiCdTyGam2AO4VBGhgmfNnotVGy7Ai9u3MQAcqFEO2QnDA3hqYgKpzg6EQ2EGgAm8IzA8EgqhWCpjzrz5uOTyKxk4T+eLDKITYCpkn0JWhxCJxBjgJS/egK/GoPBktsjjEAvVEAv6OC+yPxxDKN6Ge+6/H5VCHgd3bcPAgZ2IJ9s5nm9+apIB4FKxzF62m87fiE988pOYM38BMjnytj2IVLJdjGsNePCRR3Dk4AFMjQ9j1ysvci7aSCDEoXRJTsijNxaPMX00R8jgQTSTB3A6PcnyUiiUEA4ReO3HVHoKGzduwn/+i/+Kn/zkTqxZuwpbLr6QZYpCiZOMZdJpPli3J9sxd+5cHD5yFC/ueAlbLrkEs2fPxa59+3Hk5CCPEQH956w9E92pFB546H7MXjAHS5YtQXZyEslwFGH4EI8mODww0fjS3t3Y8/pe3HTDDRgeHEFHdx8eeOp53Pa9b6GSHkXIB5QKBUxNUg7glACAR4cRb0ugWCygmC0gnkjg3R/4ADZesJnBVpLNUM2HZQsW4qFHHkK0PYlla9bybf7M+CQ6Kbx2tYJHH38UL2zbjquu3IpN52wAgT1sPwj48PN778EVV1yJfDaHRYvOwEi+wgDwgf4BrN+wEeVCGnd99yuI+sqYGh9DOBLF0mXLcMnFW3By4DiOHe1n72QFAFNo81mzKQ+w8AAmAJg8gJ1CQLsCwHJtsF9iUcAa7we23KzskSiBSfW8zqtXyw8sDt0SZNXqM4C6qsgrrnupMuArEgdTIF0JHJLUBaShQ2R95bWOqqaU1wpkptDO0hjEQJ8W6UKE07Xm6qWLQ+b+TjmiyELAbp4i/K65YfN3hlSrIm85XaKgBZXmigBblZ1Mgq/Ub+llS/K/fdvzeOrpp3DzjTeib9YsHisCqNQBTRkuaHkiOiq1Cl/MoYseBoDLobNryJOs5gtsSKT865VSmed0oVjgyx/kGUxrIwG4AuAVz+lfAUiLvzknO4cjFp7I9IzqVHl3qZx6h8abym5Yv17e+Bc5aNVlA5GTXYThp/EI+kNs7FS5aoXNxvQwFuXEGkjrgh0YtnvhUnkFtqo2hDHH3CHtciQuAQQMAF/JLP2r2lPt6HKoZJpop31Ep824WCDnj93jWG9DXRgQ6grl4VaguJAVMp4FgsIzPxSOYGoqg2yWAGCRDkGfiz6/GQJaAcBU5n//7d9aPYC9HK7tirYDlqLrvYZWpNVt1490lcqL3u6FzEanrNu//wPcetvtHLnE7UMy+fCD9/Nj8rY6VQDYRbPXNddGJLf0rCUA2CszXQbGy3gJ4p1NXJbm3TwyXbhE64vy+ucLV7bPJAHA//1/4pVXWgSAbTxpxCJP/dfmDHuKcRoUICTXuIaDq883T42pzdmw8c6ojDkBwB+SALDzWArDtIX0Bv2wlmvSYZdzqqfJ4jSorfDXSyNN7GhOzXmdjm6XE+x1eq1P7e20r/LeK4Ety9TVjQli+3X/NB1jWcB5WXDN++tS3KCjHsybOfCx0ZC3aqCns8Ff/vV/w9Gjx7jaW265Gf/PX/wFf59pANg+bM1AemNc9SE6FVTmVOapA9N11Vo9FqTahM6poLE8ugtvQ0BYvv+L277E0VXIlmCkTLODvVqOXhMAlZTq4U/ldw71bOTE1QBgZYfiu3xmH0n35dVVHgSUjYb1Zb7Qas5Ri9pmPJC0aB6xfEFWAqB1rPcAAPMoCEIYBFYXJ3VblMqdTE0JO6Z1LNxBYNOTmGlT/bA4XJgR3lin1wBYxQMdINf7qPuXGBeF5RlBDwGt6hVsVzRZZU8OSd1U0yMT9s1ZiEuu+4AgwWHhtlkDJamtb1KKFvt4Wtlet0p42eFOSxk3ek9LY2+BSutHVFnqrWMyY3zxCABb1lYHsWsG5DfeL5tfFrPMTfWH27JtWeAatNxUL3kLCMRpIsG+QnnVDU8TOTNTrcN4tr5Czgwpb/9a3DjX5CAzrY6Lc6G+xniSRzed7g0adKdmiG7fxz64VTja1Hmrarbguk1edFn/uY4JDP4qtUGUpDL8q4y0zL9q+UScFk71pqEE2Y5YnAPXWGSdh4K9kxS9DuA1K56SQlVOV0JVrRYgWNLO79pzDEt6RB1WmnRlzrL2a+XM/lg9ahVgatAjx8y+wVpAfAchV3Tp+Y2d5gLxjf3S9DA0aiSNwa+xMZuFSfXbBgDbx5DlQJ4/pN6uyZN5AaGO78aBwpQ/o10n0FkBwBROcNnZOOeCrWx4JuMbHVbjbUk2/kfCMTYeUCjijo4uDoHL3qmhIMbTGQ7d/Pqhwzh09DBefWE7Srkpgro49+77fuf9OGvtegNAJkMTAR0E/FK/CRAeHB1FOpvn/yhncFdvH4aHhxhsffaZZ5EhYDgYRlffbLR39gKBMBJtKQ61TCNQyucxNTlOuBp7Aw+dHMCyxYuw5fxzMaunBycGBtDb24t5ixbhxd0HcHBgmAGV/5+97wCPq7q6XZo+6s2Sq9wr2BgbY3DDBkwxYHoJvbcAoSSBUBJI/pBGQgg1JPSEXkI1oYPBDRv33i3LlqzepanvW/vcc+fOnRlpbAN/Xt67H0bSzL2nl333OmvtOW+8hKaqLYgEO4U16svMR3Z+AQKdCgAm8JeVmy/xff1kIUejaGlsQM9efTBkzAQsWbwIoESyI0PAz1AkDJ/LicaGBgGAfV6fyH1RvteXnaUkoMNhFPcoxcTDp6C2oQmtHUE0t3VAVCglXrFH2paMY0qI+Sg1nJ2NvPx8OF1ZiESCyIh2ws03LL4Mevxw+LLxxZdfor2xDuUbVmDnhmXI4f0ON1qbyQBmuwThy8zC0KHDMPv0M+BweeDz58CfnY1Mj0/Ahs5wCPMXfo2N69agtakWG9euRGdrowDtUWFsKwCY8XG9PgLADmGwsiPJCKcENAHgjo4AvGQAux0gW+eQQwgA34B33noTw0YOxZRpU0R+k7LgnIsEgDlOySIuKyvD5s1bsXjJNzhs0hSRZa4mQ7wtICfnBw0YiLEjD0BuZqYAwEW9iuHPzkRDdQ0Ks3OQn5klwGeoI4iComKs274NGzZtwumnnIzqyhrkFZXgk4Xf4Omn/opIaz3cGRkItLcLKz0vP0/A2aYGss59AvIwRi8Zu2dfcCFcBOgcDpFJPHP2qXBnODD3y88QdgLe7ByMHj0Grgwnsr1+ZPn9+HLePCxetBCzTzwRQwcOQbAzIM8zvXfen4MZM46U+L79DQYwJaA3bd+N8RMOQzTYjhf/9idkOiMSd5qO8EFDBmP6tKkCAO8s34FIMCjziGOGAHBJaU9hAJf26o28vALkcMwZLHLN9LXHANZgXdzeYgB25iYedwraAGCNL60Am/rIAPSIWiYFjC2Aq4WNqYEtAXvF0aFj9yrHg6xolDOWGOYG29Y86EQVBhXfVgBegrhGmSM8yGIycqPI4Kl1zS+VQ0okXKrP6NRwOpTMspKMzxCGLAFUxZANIRQIIJJBMFPJaPM59mtHZ4cAdZwPPKTAdYl9xnWTc54HJbimdrS3C4jL74T93tqK1rZmE4DV7akct2E5MEI5c/6twU6P1yNri6gasFwEe8MhKAlhiZYML+Ogu5TqgcxdgofC+qVssQKomZ4V9NR5a0YK/+b4oQy0rodmyPLgDduD4+eIKVPQ3NQsMWzJBCbo63I5lXqBAQiz+6jswHrze8bCVqxo9p0yQOLZtnSUsX3VxXJqoDUZMBwHyOpDAobtocusf9oPGOhxagVyrWNGhRKgLLVyCtnHvBWU1WXVadrnUMwpFqXavOkkczDevWEOuT1kUrtkXjc0NUvohEjYwpo2EtVxg9l2Ss5d/bv37rtx4KhRsSndlQXezbuB/dF0XiXUKhBvAMfMIVsKyey6ZMZWGp9ZAWAB110xOXX9OMfjnPfelpVjz55qXHjxpekxgFO0YdeRcdN69UmjZuqWtAHgfcl2n164E158ErEjoyy6SKletKzz5MGHHsHnn3+BktISPPzgAwkS17QpbksHALa0Q7pNEle+NF8+Of8/+eRTYc8ytvu111yFQydMiO/XdCdSOqMhqaMvnQdT39MVAKyfsr93WVOzvO7EZZLQhN0BTvuzHsS9nBrFSLMP7S3T5ThNNqb3MZ8uwdZusNjuepzj8ou5X+KFF18S2+TKyy/F5CmT1WPplHcfxqxKNlHOl5+mmoPmM/JssrviC/v9QL+qHqnGdVwxLcXjgbv7738Aa9etFzWPK6+8HIdNnCg121sA+CcGAzihn5P6D7rp0yQLcMo92Z6hcogkmVDqs3TX1u7Ga7Lv48ZTshuSZN7d+IgDgm3z4E0CwIYdpeP5miPBOCyv7D/NAE44BmPOLSYtpA4DAJZ3LSNGrvJVWUqq31GMbkw69QzlGUP4JXEa2x8y3q9iwG8sBnFCU6YJAuswWzxkacYCVhU15Z/1Ep6sDgnLv0HdVXa1JjMoMorVNajBZ93uMu6MDEyc2+iflPPFbHNb7OW4/tQ2vrFMms69DwhyTQAAIABJREFU+OMD+mM9fKwAfo/eZZh+wrmJo9W2byTdP40P051Tdjvb9FPvy2T7jp7pbsv/jrL9X082cYu1+OJjHvdUxPW9L/9eAsB7n0GaT+yjTHjS1LuzU7p6sbAl2F1SadbuP+q2pAfUvgUW9/9qJS0d9d/YZ99/234frWjFpWL5GaZB91XelyJaN8l9eT6N9SHj5vNjMYDtJ9rMyhmZa0FJbZlY16YEY4jeP5ONZMgVC/BnpKIXUespQUuB49c9CyvZYo7zHi2FbLWmrG0l6VgXbBsgq8BoFZPPNDyTHREyFx0b4KyZxamGQJK0tFFjGldJ7tH1jwGkytDWBpB+Z9E+AfNNrpvjTeZzdpnoJOVnTZUcpKFqakosx3rb+u4kokJGO9nHrtU04G0io2P8Mx5TBn8yB4l2oJuJ6zjVqtDWeMJx49DCNhs5bgqGjD5MsZIYS83hQENDg+F8c6CmukbkmDP9WRLXyOl2isHe2hnArl2VqKiuwc7KXVi55GuEO1oRDgXg82dhxpFHYvTIg1BcVIT2jnYB/ighTEYtQdg9NbVoDwSwY+cuBAg0uH0Sn5Z5h4NBLJg/TwENbi/yCnogr6hU7otEFEuKMtTBzg4gHILPy5iJTehsb0W/0lIcOu4g9CwpFolnAVQL8rFqUznWl1fC7fXivdeeR/X2dXCArEMnfFl5yM0vRjDYicryrfBnZiIrJxdtrZQ99iIUiYpUcGmvPhh8wDgsWrQAjlAH/E4HWtooZxwUGeqG+nrk5ucJ0N1Y3winx4PMnBwBgFkXAsCnn3Em2gMRdAQj6AgxDrKCOgjKULKac04YbmRYGvKsBOLd7gz4vA54JfZxFrIKipBX0gtzPvwQdbt3o7p8Iyo2rxLZYjq7W1ua4IhSAjoIj8+PgUNH4NQzz4E/Jw/hSIYASCwX+9zldeObb77B1k0b0dHSiI1rlyPQ2iSMlgjjghoxgH2ZlID2C+ORbSMAsNcr4HBWFqWTO+F2EehxormZEtCH4rrrbsQH78/BkOGDMXXqFLSRqd3aImAQnVOMU0pJb8bz2759J+bNX4gpU6cJsFzf3o6mzpDIezoiUQwt64/S4h6Yt+ArBBxhdAY70VRXj7EjR2HUsKHwuT3IiCgm9ZqtWyXu1umnnoyqXZUoKu2DTxYswVNPPCYAsMcAsVmW7NwcOAXAr4PLw7jRUYnR6/V5ccEVVyErN0cORNTXN2D0iJEY0n8gvlrwFdyZHlTV1aFPn34ozM3HoH79pc0WL16MxYsXYeqkSZg+eRqiYYKLCnR774P3ccQRMwQsFAZwexiPPPkMNu/YhUMOnSQA8PN/vQ9ZrmgcADzjiKmo3FWBneXliIQCIvPNAwO5+QYAnJOPkl59kJeXLwCwlQGswV/9U7EGDXkyfZrfBv7KmmMBUPUyqEEw/b0VBCP7WbFrlXPEeq++XwA7M6aWedxdJS8v5Ab0Jy/1MenjQDiIlrY2VO7Zo9iqZLRQqphgOBnC4ZAAOgRuOS6F5RoMyk86uQXMFaaWKpeAugRZDcl7StVL+Q2vAj+n8gGfFenjiGLTUgLZ7XbJ+GQZxDYwYvCSacs5q9ieRGQjan65XeI0EfauAXBLzF6jPKw6AVLOK9m3WH7eGwqbB4g0qCyAqBH/l/kQeBAAk2uIIVutY+8qCWi1zwuwHA7B7VCS/pplQLBVtz2dO0pumAzbkCmT5nA4VdkF+DUcWBnAQQeOxo7t2+F0Zsi6np3FcUcZe5+qjxHTmaAm/1YgsNegOGSouMQJTGyykJ1id6RiAlvHngZvBeS1jFkd3zVu3BmDWIPK1nS4ZiqZaOXgku/kbwWs6xcuKwisgWv73JCDC8a8imPuymfCfTbnn8TwFZuDwHBUmP1UhSAATIl8Dmc1V2OGCNuV3cayMk67BoB/dddd8QBwKtsrnc9TeaJsln3S93CbUZ7SmWsYSek6vezF1tkQAH7OYAAzFv2BBx4gyiPWi+yeO++4XeZDdZoMYPNQhuGs1Idm7O8D1v7n78r+tkpJ6uMMlOE3rbKkvcA89ZrDMck5s7uyEo8++hi+TEMCWh920InLWElh+yaOTfWUiifO8B9qn9C0G3PsG/PD3EModWl5/9Ds/mSHjOyV1n1fX1+Pq6+9TvZ6xmN+8sm/mWsRZTlZDzsAfM7ZZ+H88841Dp91yBrF9ZYH1RTjJ/UVk/FUxntX7WT2ry05Hu75+xNP4q233kZuTg5uvPFHmHT4YXKXVjtIGLOGkoZu++7y1dNNqwuwbRWYwH7teiypdd4SS9KIQ67WeHUpAPgJUwKaNhoZwAMG9DfGIe0zh9h5HA8xR7P5hhXnyJS11bAbNPCRrBeSjj2t/mCsn3p86edjbWAcmu5ibKezxCW7R/Yksb25HisbifuROZqSDCs15+RtUP6z21ZJy5I0nXibh+kQTLTO33T8HbSrn33uObzyymtymPS6667F9COmmeNc+tF22Q83dTcurX2i5pI6OMcxyf1INZhNJt+CCMhhLCMshbYBzHazriUG61I8HRkOFSphPy/7wa349dGQt7U0dKL/x3T8SEmUvQc57Ldr926xg4qLi+W9htfeAsCUgPZ54/cvlVE86JoAAiVrlyQbtFm1rhAaqwPDTDfF6IuzCbqDYbvrvC7A9+4eNeqqfuj1KdYAsXonJvTmc382520cWGvcagJ/RlgXqwRyslZhruowv7GGWKSY7VuTfudQx1uTXwY3OGGfjd0d71nSYzyh+xPCoMXnmHJ9McBSc52wnDtQgLlBWmGBkowra7rm16IiFUO+1ZCLXxjle0NVSQPF5tpjvscYWZr+MHWHOmiqlyJtQ6cGgSUrozz2d1eVoGG96wMBRkF03NsDxk3BAeOnpOpAC/RnuSWFpzwdm9jeV+k8090U+i6//38BEE49fxO/SWv9TqND4qdM/DqQxuPf/i0pgOBuTPLEcqRh7KQ7B9JI6ttvh289RfNN2ljgUiw1SReCpG/q33oJkyVoX7e7O+v339FX30vTdpNJqtnxbbWwFX80iiLvbntR9zSLom9LeA9L8/l0SmRNKg4ATgnsWuSOTW0Sq5JJ/HuCsiG0Y8hyspKvYxqwVY/Y2J4pwEMtVWMHEZUtpiVjVJPpzSahIXXL2AFGg40sr3XmQ133rDgxtePTbPEUzyQDgG3tlcxxpd9LpI5GzfSJSp2k+e4S16P2mG2xIWFNU8tJdzVgTABYO4ctYLc2OqUXjarvKwBs1sPWVvK5bZOV1x19nz6IbR03SZjsTGbk+KnoPWSMOHh4BQIK+CAISjCS7F+CIQV5+SqGqNMpY8np9qG+sRnL1qzB7upKYQAH2ppFNpUg66xZJ2DiuIkClrCjJE2/XxyaTS0tcLhcqGtsRlVNLWrqGxGFC/lFhcJ6YuzTrxctRGdnu7CJ84tK0adsEDKcXlTX1kk5KGna3tKi4uS6nBK3ta2lGb1LinHY+HHwuhwIBztRUtoDWXn5WLttFzaWV4qD8J3Xn0fNjvXIiIbgyHDBm50vDEqCQDEAmBLQlD32Cdjf1tKEktLeGHzAWAGnneEAfG4n2trbBDi2A8DNjc1wuj3w52QL0Eop5qIeJTj1tNMRcXjQ0hEU6WuCy2xPFSeT4JICSuhE8XqcAobTqTL/y8/R0lSDLJ8fPUp7o7TvABw8aSreeu99VGzdgsaqcpRvWi0OH4II7a0tyDCkY50uHwYMHYlTzzkPmbmFCBAY4r+ociaGoyFs3rQJWzduQGd7EzauWYFIZ5s4/sKBEBwuB5qaG0UC2u/PkoFNxiNfksj4ZbxfOt7bWhkD2Asy2ZobmzBu3HhhAC9YMB9lA/th4sSJCBignEiqGrKyfOsqLe2JzVvIAF6KwyZNEiCzuqkZ7ZGoOFBqq/ZgzPBRKMrPxxfz5sLp96CusQGMzTx84CCMHjFCAGDWye3xYMP27Vi9di3OPP1U7N65G8U9++DThQYA3EYA2InmpkYBDTOzMgXQq62ugtfvE2Aq0NYBt8eNK390o0grcxBTYndo/4HI9vrw2dzPUNVQi4bWVow56CCUFPZAaX6hOIIXL1mM8h3bMe6gg3Dg8BGIhLguKtDmw08/xtSpR6CzvdOUgH74iaexpbwSh0ycjFB7E1742/3I8WSgsa5WyjVw0EAcNeMIVOzYgZ07y4FISBisZG/n5ReiV+8+yCYA3JMM4HgAWDt7rSCwHQAWZ5wFtNJrXyoAOBUwpwBbwzZNIhFtfanWaei1zJ6mpELQXNi/YWEAr9u4Af984UVZVwmqMj41gUqJl5YRFWlxgqbaR8jvrexO9quEWjXi0AqQTKciY9i6nPBSdjQKdHZ0ygEMMnAJ3HOOMB3OKwWCZsg6yLQ4RqSNDecA2bgxdm1Y5MSlKhEecnEJuKLBCR3viuxZSpCr+1TcXt326hCGApX1fsjy6rakA18zhHW+GgDW8s38XIOxZErrS39vBSPUvmW40KhWYjg71IGNNpCxyvsp837AqFFYt3oNolEFvGT6/cjLy5U5kJWpWOiSngEgeL0qPjjnUoSHeQx3l66LqqMCoDVkpstmBXqtDlz1rJKE1unJ9ihO+ZhQnQYPNGhrTVePfU0+t7OjqYFgBXSTjmOjzXSbWtvRHOumo0zH9VUMXmGe0NnvomQgYwArAJiSt4iqvhZuhOXQhjIjo8L4ZtbcL355553fPQBsMYzsll2cLW4zzLuy0/fmfcFcmyzlsALAo0aNxC/vuRtFRUUJJpzOZ0/1HlzURQxgjvPq6hqxfSp27ZJDaTycRZWLfn37ok/fPgJSWmPwci9bvXqN3MsY9COHDxeli53lO7F9xw5Ru+DnAwcMEHCN4S5il7IBCNyUl+/Etu3bUFdbJ6Ebysr6IdOfiX8+/wK+mDtXHkkWA5gHQaqrq0WClHKkVBjgQQyGVujduxd69+ql4tgbFw+1LF++Aq1trSgoKMDIESNkL9y+fQc2btokY2/GjCNQ1q+frKlMm21RUbFLwnhwLObl5aG0ZwlKepSiR3GRtI+0w5o12LRpk/x90EFj0LNnzwQQ2nRHRKOoqanFRx9/jKefeU7KwL67/ofXKpDTkYEBAwdIOSQGsIUBfOEF5+Goo45CbW0ttm3bLutTTm4OBg8ciP79+8taZL9YPirZlO+swK5du9DY2CRrUmlpKfr06Y1evXpJu6cCzfXaQuWQb5Yuw0svv4I1a9aI3XXSSSdKv/Mii3n4sGEmi1nny/5hOzYyFIqRb98U+bZ3dKKurlbGIvuU9WQ/+31eKWffvn1lPIqyTtw7QlQOLdXU1mLXrt3ybENDo9jiHHc9e5bK+GU78z4rAHzkjOk49dRTBPTctm0bGhob4ff5JB+O26LiIlF7sF7cV5sam0Uhhf+YL6/CokKJcd+rF0NT5MetoSzXps2bRNGibEAZCgsKBfzfsmULKisrMaB/fxxyyHj1vtDUJIcgODc4Dllm1rm0tASlJaUo7lEsB0339WJ6dfX12FNdjarKKpGI5/sK53dJSQ/07dsP/frSxsqJO1jAvXdPTTUqjDlHVSOnw4mCgnwZTyU9ekjZWNauLubFOVBdU43du3bLgVumnenzy9xlP/MfD1clW//MzxiqpbUVy5Ytl3G5YsVKmYOzZh2P0QceIDYKFZFGjBgeNy55+ILjkvOB/c35IPXu00fGGdOwji8ehmQZ2ReVuyulv3nA1+v1oFfPnujbt4+Ul+uWfo57INeWHTt2SHtwTnM87thejh3l5TK3s7Iy5ZDxgAEDZO6yXOzz7du3o6WlFTk52fId11CuPft6MWb8ps1b5IAg+3jcuIPNPuJKvHTpMhlzvDgPRgwfJu3Gi/Yb5xPHKS+W44ADlOoGn+P6xYvjl2sQr30BgJPGALZslPK+L4tRF62QwuebAoqwJJQqwEEam7r4GfZlR1fZ7630dkLtjazjSxBrCLMGtqq8/dwDpv0oh3f04Q+bfLLYwzomrq3x9buP8r8ZB8F0HOAkhI6YT05oxQahICZzbB6iMNrUBDONbufzKVvaPLyrWlUDm/oAZ1y72ZC5lEPKAIH1AVLzPkv5VCd2P8KUSRuLq2ytR8LTqdLTbOzYAphQLXNbtCgqxuVldIL53mrIfgvArw+CWnnwURWWR84xG05f8XsiAzNOOhc9epUlTsguK9f9/I09nphQnItzXxfE7+m5/04AOH4Wppo7ifqNxmrX1fqdbr8kMD9TLPxppCd9tD9MUotfeq+AoCRlSwAOU5T/22jCNJrmf/mWWC3T2fe1fbDvO/G3WF17BxmF+3+j377FdtynpFLtEPvX+nFj0DrRzcO/aRZ2L4rRpb2TZnbp3pZxy/lHx/arJABcHOgqJTNNcm23qZ9GBc14vXEAqTKVlfyzpSXEQx2z7U1j0lZ6M9auRWqZqWg5ad4ec1wajFUjjbiFwXYq0MQRxdlrfetQdVTFM5gBlncQZfimsnZsS5HlPrthoFvC7oTRKcQBvRbnrP173fzyOZ32uv1sC5D63uL47maUmPLPYiMqZ7W1DjEjW9VE2sUCCFu3Z7s4iDhzDQKZloa0H6kwR5o5RgxGlzm2VA5me+j6Ge1g1hfAqEOmof/I8XC5lDQp2ZN0PhCs5YtQQGRIw/C4Geu1RU4mM+4ko2rWNTRjyarVqGusx4rFixAkAByNwJ+VhenTZ2D65CPkxZ4gCR05fDmmM5sSy/UE3yiDTCdXQxPqGlpQ2qunAISUxyXIGgx0Srly8ovQs09/OMikjUTQ0d4hDFMCNl63S8VsJSDc1iZSzAP79UVpcYGMzAEDyiQu7sadVdi0c7cAPe+9/gKqyzcgIxIEMlzwZxUgJy8GABN0y87NF6YqQQ02KxnGjEtbNmw0Fi6YB2ckCL/bhbaOdgGAKZdMBnB+Yb6K29vQKABwVna2tF0wFEF+UTFOP+tcFBT3QGeYoHhQGNeUkaXELM+fMm5vKMjfowgFOuBxOeHz+LB8yQLUVVeIM6aoRy/klfTFoVOn4533P8SGdevQXLsLOzevQV5urjjo2iivHKV8bRAOlw/9hgzH7LPOhz+b9ST7MSB5KfALWL92DXZs2YJQoBUbVq9AsLMFHpdbnCQEF6wAMEc14yVzbaCjgjLYdIC2t3fC4/LC43WhqbERI0aMxMmzT5ExQFlo9i9Zq+w3Amisi4eysQ63xELdum0HVq1ejSnTpkq/t3QGUNfchtb2NuT4MwW0LSkuwsKvv0aG142NW7eAYOaUiRPRt7QUfo9XykXp7W2VFVi5ZjVOmz0b1burUNKrHz5ZsAhPPvEYom0N8DicUkYymbOzsyTWbl1ttZSP4EpHSzscbheu//GPkVdUJA4urkdk/+b5M/HJF5+jonYPMjwejBx1gEg9R9rbkZWZiTVr12DL5k3o3bMUx804WkB8OpL4wvjBJx9jypRpCHYG0a9sAGrbgnjoyaexdeceYQAH2hrx0hMPINfjQENtLdxeDwYNHICjj5qOnTt2YPeuCkTDKgYwpX4Z+9cEgEt7i2R4dlamOX8120PYJOxrp9OMP6rYLTFGRTKQS4PDspYmxAG2MowSGb+mO8fCetJxgxPAZUvcKvM7yhXLPyVlvHLNGjz97DOylgQZf5dxs12Kncp1h/dS9pz3y1IYiQrrVdigBJOFcRJRLBINshondngPHZacy4HOgHrJD4ctLLgoMuj4ZjklDwLCGcjJzpE5oFlvBEgJ9so67nTIWiVy0gZwzEMVsv5aWHR0QioWjGpjfb+OpcvbNRtPgGgykggaUqraiJup4rcrcFqklp1OYa1zzeVndOrGgagGOC5FEeaw2i2sYKzWkOBnOkQA209tI1GMHT0Gq1etMgBhrlMeYZ/zMEhebo7I5xNg57OcVzyYoeV5lSNNuVA0G88KAEv/WIBcDdImgr9q75UxYuzbug7JAOBYHZX9QtazrpPew/VzKq5wjJeh54L63tpehiPLxu6zt6mx/RqSKgR9HTJe6WzkmFQxgMns96GusUk5oaMEWww7wsra5wG/DCX5rdoN+OWdd+CAkSPTtXHj3JcJL4rdvDl29XVXL6jJ3gXTLrDlRms66QLA2ibqDgBeumwZnn/+BaxYuUrmkPXiWB594IH4wQ/OxqGHTjDXT9pGd/38bgEBCP5cdeXl+Oabpfj0s88FlNEX95pTTzkF55xztjDF9BrJe+bNm49XXn0NGzduMg+AEHiYNm2qAA5Mm5cdAOYcX7Z8Od5++x0sXbZcgFB9cR04aMwYnH7aqZgw4RDzUEZTcxN+9KObsWXrVgwePAg/v+sOzJu3AK+8+irq6url8Xvv/RUOP+wwbNq0GS+//Aq+mjc/Lm3eQzvx4IPH4uwzz8TYsQehuqYGv773N1JW5n3ZpRdLXa2sQ+vYIfD2j3/8E+//+0OxL+0X14vLLr0E5/7gHAUA3xGLAXzaqaeIrfrZ51/EPcsDKGeeeTrOOON02Y/1xXvZtu++N0fY1ATrY+3kwODBQ3DiibMwdcoUFMQB9PGl4pj48KOP8fob/xKQ1LrO6DtnzjwaP/3xLbJXqXw3Sr5sw/h8nRgyeDBOOvEETJ02Bfl5sYMBGzdtxmuvvSbPsO7WtY9znv12xumnY8b0adIP+iKgyMMI7815HwsXfW2CWfp7Av4Ez08+ebbscVYA+PDDD5PDAosWfY2dFRVmngTFjz7qSJx99pmi1qIPMbHuuyor8e/3P8C///0BKquqzHKwjJwLbItjj52JPr16y1rFZ/715lv4y4MPCTB8+umnCcj26quvg3OP7cX2uPqqK+X+t995F++8+66A2fqwk86E6Z9x2qk466wz4zupO8+XZQEhoPfW2+/gw48+EiDW3s6s74mzjsfMY2aaQDPrsHzFCinzkm+WoL2d4R9iF+1htuXZZ52JYUOHyBdxa5/Fm7F+/Xq8/MprEvaGh0bs+Q8bOhRnnXUGjpg2Ne4Qh30tZbt9/MmneO2117F585ak43LGjOn42a0/lXWAwPemzZvx3ntzMPfLrwRw1RfXuUGDBuHEE2ZJvoWFheZ3W7duxWuv/wtzv/xSDt3Zyztw4ABwbs6YMcNY45Qiy9PPPAuu1fl5eTL2aMPMmfNvAdx1GgRUmedhh03EZ59/jg8//Dhu7FPh6IzTT5N2tY75hIWjiw/mL1iA++77kwDXbIdHH35QDllyrNGGuvCiSwUM58Xvr7ziconpy4v1ff75FwVgZxtxD/jFXXfKe9Y1P7xB5Pp5XXzRhfKP17cGAFvrZHUiJKtrKjdMkntTuQjtt6r7LHcnc979hwDALGmsCWKNlVBk44M5Lz5ksvgVk52Ec3UwTx+8o19GbMKwOugq9qkB/knTWF1lRuOZfh+bj03bSGIBawlj4xCp6f/S/rQkALDum678p7RrdTk1aKtVDeKWx70AgM18jQrE8reo1KRA+qxlNc40as5t3FDT6nr6Q+U/s7t/Y+o8ZtxeGZ6JLaL9fyawxb5IBiobn8mhfCPmsdmABiimcOEowobig86Nb9EzTjoPlIFOeXXVWV0tYAkSv7GE0p27e7M+flf37i0ArN9nVbikNnk/5yEha3ih76qse5duwspoeVz7Yq2z2pq6jfW/D2Nkf4HW+DkdK9s+pZuq/N3ZY8kaPM22SPO2vevS/7i7LXO+uwrrtaqrA0LfZ/3s5bXhL99nUf578kphfCVUsKsdoruBlLy10l3H01o/0ixCsiH0XfZlPAM44ZxdEi0es7aqqBr0ixlqhsMwFQBMA8dE7NIAgC3paJA2Zoxo9q9CHWW+GWxVa6OZa7LFONXgoLalxOyKGueXYspOJjCs8zT86MpYNjNJPvjEkWrcow1he2fyc1PGzfKyYx1UViCzS/vJAHdTAcDSX4alno7AlAaAxVDVALA0WIz1GwOvYzLfZj7G+JC6G/F4rV3fFQBsNoXRgGYLG5LdRjHiDxAYjWPW0dKPA0aMQ59hY5GVlYP6hgZxTvGF9cADDwRf9EXaMzsbe/bUyCnH0pISVO6pQmNTCxweP/Y0NKK2vharli5BR3ODOLPJTDx65kwce9QxEvuSoDLT4MsznRQFhYXC3oTDic07ylFb1yySy5QX3lGxU2JaLvl6IdoJ5rlcyMkrwoBBQ+H2+sUh6/f5BZhkOQMESelkCwZRX1eHkuJiHDp+HLIyCQa2yne5+YXYUlGFTTt2weHMwHtvvIjq8k2IMq6uwwVvZo6AzARh9+zcJkBFTn4hWluaBQAmAEp2cU+yaQaOxKKF8+GOUvbZLQBLIBQDgAuKCuV5gosupxtZlIB2+9EZCiM7rxCnn3WO5NUZiqC9gzFG+bNNMYSy/airrobH40K/3n1QkJcDF2PTNjbgm/lfoKZyJ1wuN0r6DERWUSkOPmwKPv5sLtasWY32phpUbFqD/LxcYRG3yQl2yuAGkOH0oGzIATjh9HPR3EawPIiBZf3g8zil/dgv27dtw45t2wT43b5pPYIdZPlA5Is5mJpbmhUDODML0SiBrRYJpEpghzGA6SBUALAHHrcLLa0t6Ne3HyZNmiKAVCDIeMdhk+ko0rhGrFCP0yOxL/nS1d4ZQHFJDxkvhaW9EHW45YAF61GQk48+dE4uWYwgY/iGI8ICH3vgaAwq6yeLHAFlOsA37dyB9Rs34OQTZqG6ag+KS3rhi8XL8MTjDyHcVg+fU4HUlPbOzs4R0L6+vlbFMSWzu7kVGS4XfnrXXWhua0NBUZHIupXk5cPrcOLz+fOxauN65BYXCXulZ4+eyPX6MXBAGdavXydshaxMP0ryClRcVjKAnQ58+Okn0iZkl/btNwA1bUE8/OQz2FJRjUMmTER7cz1ef/oh5HidaKipgUfYN71x/HHHoKJ8h8QAJrDPczlsezLXe/Xuh5ycPPTo2Qv5+QVxALCW8tNgrxUAtsv82Q/cWEFaO2CrQbZU91idgmovUTKBVgA47h592trhKS9pAAAgAElEQVRiXYicpHHAh32wfvNGvPDSS8LG47xWIGcHIuGQCVDyEAXj9DIfrjVWhqyoYhD0tsWMYjtwXhEE5nzQL54aOGX5NYOaZRK2K4GFDBVPV7M+6eTk+HEzLQOY5ThmPemUlysSEgCXgJ8GbzVjl2ubpMXSR6PCSlGxeBXDVt+n+4311HLG/Mn0ePFgBddtOlaZpsn+NSSZxYFlsIJ1mjqd+H2UDOAYsK+d9woIDePgg8Zi9cqVUgaPywWvx43cnGxhlmVl+pCVma3kMwlKU/7ZiANsAqNKhEDGsh4jwpSXf4oFLbGfxZFlvGRbmOpKdlPdp8eKTkc/YweMzc8jKlNdb/tBB34nkt8WlrJuGw0A63oo6fNYO2mw3AoA62fVHsxKK2DcmUEVBhVDWSSgnZQX96O+sUlYgskAYDUelRHhMhjsTOvu23+GA0aO6MoUivuuS6N6L1/Y7bebaadp4KddaMuNOuluAWA1TOTiD86Liy65LGUMYIJQv//DH8UWIpuPc53ty9jB/Iz9Snbc7373G2Ho8WppbsFdv1AAML8nc5f5kOHIA2Xca9o7OmScMK07br8NRx91lBqD0Qi+/noxHn/87wLI8OLc14xaykZzHre2KmDXCgAzvQULFwq4sn79BpPNqhQ5WkWSlGsgmXy33foTAa95CI6HCzQAzDXr5JNPwrvvzjHbhPk8/PCDGD5sqMS2JHjJeuVkZ8thLalzS4u0x7Bhw3DlFZdh9OgDUV5ejnvu+R9hEfM69ZSTce2118DjcSdlK5GF/NAjjwozkCEkWB+u65pxxwM+Z515Jk6efVKMAbxqlaTNOpHNyzWW6TNEg15nuV7+/M7bMX36EeaI2bBhI5559jkBVFkXrlNFRYXSPlVVe6Q+/OzSSy7CkTNmpASYmOdfH/8bFixcJM+IkoTDIaxFqhzwmjplMq668grZD9Zv2IBnn30O8+Yv6DLfyy+7BDOmTzfzJQD82F//ilWrVsuhGtaT7cF6sgzMlwDqr355N8aMGS35sv04BllPti3/5lhiv0mfGQDjLbfchJlHHSl7hhUALiwsUPsfMsTeE+dra5usk6wjwXgeftAsYDKLn33uH3jjX29KXsynZy/OiagZPoaHHo4/7jice+4PhG0uAPC/3hQAmH09cuRIYY8uWfKN2Vcc45decjGWr1iJP/7pfplLbEuC06wP50NdfR2am1vwo+uvE9ayeaW7dhkLCAHg5/75PD766GM5DJibQxvaDTJ6ybrm+CDweN211+CYY2ZKOzD/X9/7W3z+xRfyN0FNsqN5qImHK9guh008FJdcchEGDxpkFi3hfTcDWLd+PR5+6FFs2LhRGKUsA9uFfczDGGwvttvvf3evsMqtl3V55VzkGvLVvHnSLnpccuxoFjJB6WuvvkrsJ4LEzzz3HObO/VLGJUFeMqlpx1Tt2SPzjZ9deOEFAuLrwxTbtm6VMfPN0qXSLrR1Od+YP8vL8cN63HXnHThk/DhJ2woA8+/i4iIVliIUlrJxPeLc5Rgi47ysf5mwktkPPHTMd1N9GId5/e439wpDfF8uHiTgQRIe3uD105/+GEcffZQceN2xoxyXXHqZvJcxH5aHB3Du/vmdcu/uyir8+te/wcpVqxTr3zio0NTU+P0CwLridiA42dj/lvZgwwJTyKfhxE3a/mmE0UrVbxoQ3Zd+lWeSgLCxD80aJCwVH7z8iMxdq3y9OoxvKO8YIKwpWy4HA2XFNaTPLT5Bq2/GQDq1VzDWXQbwa5RE7FRt4xqf6YN9WinIrJ75jmSXYLQYOoa8uq6PBoIlXIgtpIixcaRcV+K/iIUUsHCVDY5CDARW9bH1orbzVbOpK4YEm3+qQ5exS/kUVTvHLs2Y1kz42PuBfewoAk2GvGdoMNgOAKt1WaVJcNeMc2weeLV4NU3JfwtJB8CZV9wWZ2fGVX8/52AyZ3rcXrI/rM19nmzpP5guaKBTpBrI14sX4+NPPhFFLq61+QX5YndTVUbs2CShDKwl0k2erjmQfm3i70wt3J6YYqwsKd+Y0pyHBmlpXwttey7BLjHXoG8pA52MldiWLOn4KZ5W5vs5tdLK43/3plgNU/VTXPlsQ+u7Hv/71DbWPXKfEvj/DyVusF21SapRsPezZ2/XciummFDCNLNPYUrs1yCIszFsKVkAYGV6WBtbNaXN4DNATatJZgUTJQ078GmYNCoHxejQBoq2n6wgZ1wXxgHJCojUFSID2CihopMadlbKRjTSMuOMGNXl/aZJabNArPnJPcaNqQFgVSJdPymTbtUkg8A01LpYvfhVOqcMeB8NXzMpS/2s/W6WvStjiifYDVud7N9kwLrUVAoWL85t70trXF/deSb4qyWECMIJEqdKaj1nYDX3Y4wpbRCr+xOMIJNhrNpj9KHT0W/EeHEw0ZlFw12DDnRs8AVc5DUNJ7yAAFGCT5nYvacWC5cuQ21DHb5ZOB8hAQXD8GVmYebMYzBh3ASRUaZzLsufKcxfSg5S2s7tpYR0Eyqra9Hc3ilyyGX9+8sJaua3fNkycSiQDVVa2guDhwwX5zidC3QIBDo6xEFC9ixZknQO0LnldbnQs7QEPIVOw4z3UoquoqYeG7fxdHYUc954GXt2EgAOCzjq9WcKOBsOBFCzu1yYfnkFRSKjrJjQGfI7mQAlZUOwcOFCuKKUgFZgYyiiYgBTtpEy1ow/SEk8Gqg5dAq6/QJWZuXm45xzL0BmTj7aAiEEQkoGlY7azo52FOTnoqWpSeSmyVwuLS6Wk6qBznasXLIQNbt2IhiJYtiYcYi4s9F34FB8+dVXWL56JUIt9ajYtFacMXSmtTY3IyMaQLCzHQ6XG/2GHIBpM0/CnppGYckeO2MaBvXvK6ecO8JhfPDBh1i9YiWi4Q5sXLcCHToGcFjFIeXY8Pq9yMzMkVHd2UGmAuAh2Nyu5CYpH+52uiUGcGNjA/qXDcBhh00Smd7mliYwRqoCuNR85CXAmsigqtjSETJV3S5huLo8fjjcPmTmqNiiTocLmb5MBBkz2udHTn4BXBlO5GZmIS+PsY8zBIjyuL3Y01iHNRvW47STTkRN5R707tsPc5csx+OP/gWR9joBcemUb2lqlPjFdNwSAKZMLwHgjtY2mXd333sv6ZcCrNLZ1VzfgMH9yjB34SIsX7cWraEQepb2Qv8+fXHg0GHIzs7EunVrRZa8V2kP9OvZC9EgnUlukRMmADxx4uEIEgDu2x+17SE89MTT2FpRjXGHHIaWhmq8+dyjyPO7ULenGpSkJqh8/HEzsXTxYol97SDISelhp1Okn3v36Sc/e5QSAFYS0JrBbwWANQOYsrMaENYglT7lbl0PrVK4ag9RL//GSmTES43J7CYDha3p2QFgnabcY2MAa1AvHI4qVYBQENsrduKV11+VOeOUudeCcJCxaiMIBakWYMS3jUQQNMDf2EYY22R0m7A9yEbnQY6mphZxQLLOAuK6qVqgYrjxs5KSEvlJR6ZuR+apQWbdLnyOaxTv48W1VJUL8jnbnmyRMP9JrE3VpjxIIuxeg6VNBy0PxMg9GUrKWveH9JVlz9TP8F4NeGtgWtdV8tbS0Tzhbjj0NfAZiYbVbhFVoK++VPkUa4vgugaw+P1Bow/C6lWrZc2nnCnVCggAE7zJzvILgKXk9JQCBEMD6LbQfS/pZiiZY/5uBYDNe4w+0G2lxyoBex0Hk4dLrHE9rWPRBI8jCizWeVnHs/134sOabRZLy9hTjbJq9rxOT7Es1CED635pbUthYBC9jSggkHOZ65aSE+bvLvh8ftQ1NgqIEIVTHFPadtHzVg2AqMQA1v3/89tuxagRSoJ2v65kvgn9WVcGe6IPdO/eUfah0CyOFQCmTO2ll16CvNx4idAexcXoZYC1jAHcFQDMufLEk0/JXCK4yUNvlCtdvOQbAdbYtyYz7DTFDBMGsAEA82/204EHHCAMsaLCQmzcvBlz5rxvApTjx4/Dn+77gzxL9ZInnngKL770svxN8ISypKNGjBDmA5nEBBE1AGIFgPn9/X9+AJ988qmM19GjR+Pkk07EoMGDREqXDMVVq1bJGnrUkUfi5pt/JM40KwDMPDkWuWeIvGp+nuzH1193rShKXHjRJZIW5zABHbItWT/KQZO9SLto9uwT5XnabH9/4iksX7ZcDnycecbpOPaYo1M66yhvvHT5crz++hsCYLMOBLsINIrNnuEQ0ItsV1MC2gCAWQY6A8lSzs3NwZq1a/Hvf38o/cbvJk48FL//7b3Spkz3+RdeFJlprs2UaD3hhFnCWma677//b2Fg04YcP24crrn6KgwZMjjpiOQ+QXndTz79VEBdtiXXumNmHo0hQ4bIS1zf3n0ElOV6QPlugqSS74D+OHHWLIwZexBampoxh/nOny9AK8fED6+5GoMHq3x5AOXdd9/Fli3bxJ6lRDXbeN26dXjppVdEspgXAdmrr7xS8uU+8tfH/y5scAndUlAgQBklvjkZd1bsQmdHh7CyeUiB+6QVAGZ6ZH4efvhE9O7ZC+U7dwqLXbM0Rwwfjgcf/LPJRF2wYCF+cfc9At5z3B533LGYccQ0seXYNu/NeQ+1tXVS70suukgAec4fAsYEgPVc4djivkG5aB6aOOKIqZh+xBF49dXX8NQzz8rY5x7MgwaUNW9saMTadeuxZctm3HLzTTGGqmXt6srxZS5jotgRwcKFi6QfKF3cv6xM+nN7eTnefPNNk5F/7DEzwfisHq9H5vvFF18mjHceEDniiGk4/vhjRS6dhxnWb9iIsQcdhOnTp8XFc01w4Bn7zBuv/wsVuyqk7XmohG1ANZznX3jJZIxfdOEFwqg39xPbL2yjFStX4rPPPhdGLw92auY2ZZ95cQ08aPQY+Z1qA3qd69evL06YNQvjxx8scssffPARvvzqSwGSOUeuvuoqkY7mxfYi25tzn/OoT9++8Pt9AmAz7jABdV6c+5xH3J+sALDuc87pyZMmgWsz1RYWLlokZdYXmc+TJh0uBy95mIFgO+c2L8qt33LzjUnnZ3cixJwXt99xF5Z8843MkeOPPw7X/fBaAbgZz/vPf3lQ0mX5qH5ASeu/Pf6YvNdxjbr5xz+R9z7Ox6uuuEL6nmvANT+8Po4BfNFFF5rvTj//xT0CmPMiO/qaa64WW4h9xvWb7cmLQHTKGMD22lqYPtavkvrQ03S0pWhQE+xMKhuS4FjadxHopABwsomcrD5J537S1rBUU33/0auPqMOIRrxZfiZAqek3UuCmsgVjwKXSgrHFwDVSV5iusrVNX5e9gQ3Wr3xs96ya8YPjfTr2+2JvYPGS0GIPi8pODGyWcCOGkymuWW15J2te+cxkx8ZsXfFD8WCtQbTQ92l1E5nvuk3sx8AsALBuL8UAjpVA0pY2tnuz1N9xfsS4Z5WHLM7vZ/htEwBgo1+16g9BYD0epPwGcK4zNOF/wwlX0rMM0074QXwH6L7ez7knySTxSSbbS8zhZclTuw+72g9Tzfu9/TzOJ2mUYW+rz7X0wYcekf2Y66P1fVSawlA/4eFC2rTWUCxJplfSg4d7W6+u7k8bALYQhL7N/Pc3ra4AnXT862nnn2I8pBqX1nGTli2XdkH+b7vR6o9Jv+zf27xPp6PiFgbD1ZR+Vf7/nUlbYG9X1m+hGZOc6+ouVY17xd1nKXp3w6cbU6+77FN+31XrZdx03tHqeyNmr9WTpYFdBepqlNQqUmI8GndQMg0A2MJETRcA1gaQsvHUMqkhaw3+xoyWJICg2lHNRhJQ1S5XZbuHeWkWrH7QBGNTMoDVnWowqBY07WgjkTh2r8Vq62rxT2eD0sapmX+y+hl11PVPlS5BIQ0AaxA86QZqFNpa9pgTN0mFjdFoB4CNBjOlhpK2hTHDdHvaDUNz7TVAaesJ0LGHHYWSAaMkZiMdWwTAGP+XDr/C/AJhp1ASVcXZVOO9szMIjy8LO3dXYdmatahvaZQYwC31NRKT1+vLxPQZMzB54iRhLJAhxUbj8wT36Ixsbm0TIG9PXT1a2zsQjjqQl18gDgBxZCxfjrp6BQD37t0HQ4eOgN/rE0YuGX+BjjaRfBZOYSQisXgJEkWCIXEQ9aTcnNMhwCFB4MqaBqzfuk2M+vfefAVV5ZuVVKvTLcA0JZ/JMq2rrJB5lFdUjPaWZnmWbIeOthb07VeGgl5l+PrrRXBHQ/C5XCJPHImGxDlQW1MjADCdN40NTeL4yObpe49fpKs9Xj/Ou/ASFPQoRSAMtHYEBcBmfQOdHSIHWlxYgJaWRnE652dni6Q14xuvX7kUNbvK0R6KYszEyXBk5sOXmYev5s/DkmVLgPZG7NywBlm5ucIaJWM5I9KJYHsrHE43yoaOwuSjTkRDUyvcDuCIww9BXnamOEYzfFn49PPPBQAOdLZg6+Z1Es+ZL4qKARxR4LrXIwAwpWEDAbJCosJ27OhsFwA1FCC70QWP142GhjoMGTIUs086Be3trcIgJqhK9qYAaeGQ/CQQpmKcUsqXoHhIpLO5djkcZOP6EMqIwuMjEzIiMYeDoSj8OXnwZ+cgOzMbfo9PmNL+nEx4HC6JBdwRDaOxuQkTDh6LQFsbBgweigUr1uCvj/wZ0bY6kwHc3FgvADDlamtrqgX8dXlc6GxrF0Dp13/4A7xZmejsDIgjrjA7ByMGDcX8pUuxuaJCJMwZ43BAnzL06dEDPYoKsGbdGhkvE8aPk3xcFJ9nM7pc+HTuXIwffwiCnQEBgOs6InjwiaewbXcNDh43EU11VXj3hceR53ejprJKgN6hQwZh5tFHYtuWzaivq0V7K2XVPfKdAoDLkJObJyznZAAwVxvNYBWwyACAk4HA1t3SDorp70xAzQKmyXpuAYjjwWL1pBUAtqYloJmxIVjTlvERjsh6w7m9Y1cFXv3X6yIHTRYbgVQ6sLmbcBxxXeP4ihqsXDodGdebY5yAvNfHNYyAJOV2XcZuqeJgh4IhAQJkzmZny0ulPMtDIpQ6zcxUzkfGvxWWL2PzUnJZAbuaIcWbybClw0AONVgYpCLHDMYPJuPYKeXk2shy8juCf2S/MFEyY7hWcQ6GwgpMZtuw7AIuGuupAk2VvDe/t8b95TMaCDb7VW8Oxn6jAWAZoBmUt0uUhFYsWwX+CgBsOKbGHDhG2GkEgHnwgm1MBQKyeygBrZmTEmfd55N203FI44BYIziDBoDFaWPkIfcxTjllvo3LOka0TLWMFaOMvE0DsBo0l8+oFG5s1vr7ZONWWBMOlWf8eDQcTl1IoWsLyzr+9SELScvYQ5WdkQGXg+dLGIea/yjV7RYAuJYsP5GoVQCwdvqZc9YwQt3CXlcg8F23/sSMQWqdx9/r7934W+3vgftbNqb3z38+LwAb5yftFMavtLMDyEDUMrHdAcAsE20hbfNopj7DAJx73gUC1nH+E0C88Uc3SBXsADCBt9t/divGHXyw6ei/7oYfmWASmaavv/qyrA8EE26//S6RcWb/Tp48CZdfdikGDugveywdYU89/azE1eVlBYCFcftLxbjlmnXDdT8UEEHH3/7ww4/w+N+fECYjGap/f/xxaR8BgG9UEtC8qJxx/PHH44RZx6GsrCwmIx8M4MILLwHjZjLNcQePxQ9+cI7cQ9ajbhvNMGR9GI+X6VLiesSIEUlj8dr7/X/+516RcuZaSBDu2aefknXSejHursQANgBgsrPvufvnJhukrb0d11x7HbZuVcw+xrp9+cXn5Xeur7+4+5fC2uV8mX3Sibj44gtlrefSR/bpE089hXXr1gv4R4b2pMMP73J4vjdnDp555jlhS5IpefPNN2LKpEmm6lIs33tEipn5kslMIE/yBbB4yRI88eTTAqYxX7ImDz9sogm40PbmXse9gXLN3I94kO5nd9wlay/XsSlTJuPXv/qlpEfw7Ve//g1Wr14t6/Sxxx6DC84/T0B6vS7y0AD3Gdr6nDN/+9sTePmVV+V7losMaMaNpdIObVMycNk3/J2H4F59+UXFKM0A7vvj/QI2074gyHzP3b8AWcS8ODYJuH/62WcydjhuCexzjLzxRgwA5lwluDj7pJMwftzBAiTzM6b5wosKtGfejPl78UUXCbBOm4v3cM+m5Ld5JXnvStaJ5su/8QvHMddnziHFTA1J2zzy2F8FnOPfBELJPPX5VTgcSgVzXnGfmzp1Ck6ZPRsEUtmG+hCC7HdpYFC0L2kTsE46nAPjPd900y3C1GXZCJ5zvJtXCg8G5cmfePJJ7N5dKQoGN9xwPRjbWS7jGa5vXDe4tjBPro9XXH6p9C8vxhF+8qmnBYQmMEqWLAF5fbF+SjnFJQcVaLt3dgRwz69+haXfLBUG7aTDD8OvfnmP3GMHgJkP5wEZtBxLjA/8x/vvF6CXFw86UEJ98uTJ8t7Bww7XXX+DMPV5cV390x/VAZqkV5dSxFE8+fQzcuiEADcPQjxw/5/ksMQ9v/yVjHWuz5Safuyvj8vhaLKveTjmw48+wX1//JOs0weMGoU777hdDi3YGcAEf60S0L9IBQB3dOD+P/8F//4gHgDW6zfr1iVwkw6qsx9+QsPi2buDXEna3gR2zfmZvOAmmNKdV9AylqX/LcnFp6z/6roRPn7tMRPwi2cBKwAxqT/IZKpa5I8tg1H58AwAWIPBqUesMT+VnyTms9GVs3teDSBa48YpxoFVBlrqYWEAa7tUrQuJ7WP9xASzeascRrXwf7XCnoDlsYKodwbdUfEdFLckGs5OHQZH2t/KFLTF7431hUolvuRJmNRmm9uVG2NParBcAOAI4/wqNrhSGYpKuCx1IE0B3dpLqn1uxb36YdrxP+iud/fr+y5ZwNbDIN3N9++LLWyUw16c7qb2m2+9jQcfeth89+JayH2VdjLVT2jLce/hHvCbe/8nLoyVvYG/7feNVB2YdN2yL95GYWJj3z5pu+u4/Ro+cQ/vLYtPoI59bcwU40AXqKstLJ0W4fPp3Pfttd73nZK5C+9TRdPBSParRrbGT9YX5pKpM9oHIHG/yvhf+fD3P+r3et0w2j1Z/1uGQioTPo7AqGubjsmbTnd31XoZN503U32fZLOMmZRWo8YepSKe/akSsvKD1e8aCtWgLQ00bTNZjcAEaWI7I1dsOG1+GXlbWK/aULEuumYDxAHAdvPZuMvCOFb2mWK/WtvIZJOZrZ/YxErOxiIBbU9DJ2nrZTWAjKU+zoJIYzjo+L8pDB9rO4iRbGSVLGXW24xRotvBsEJNk9h8yenu5c3W1mTnyslTw09szBrVd5ohrlnU9iGuYybGplVc/GaLMaKc66psIw6ahNIBB4hDUOSSc3MFYKGDI9ufKX/T+cLv6AShLHM0wwlfZg721NRh0fIVaO3swLKvF6CjpQEZ0Qh84hA5AkdPP0qcGhwtlLwVp7j8FUVzewcCwTDKd1cKAOzzZqFnn96g9EtTczNWrFiB+vpGuLwe9CjqgVEjRyEnKwf5udlgHM1AoAOd7WTsaZnODDS1NAu7oaioGLm5eYhmOODxEbTMRE1DM9Zv2S5Axpy3XkVl+RaEQhE4RM41CzkEgMMhNOzZJRJA+QXFwvolgMz8GJe4X/8ByCvpja8XLYQLIWEbt7W1guw5AsU11QoApuOMADDlTxUArMBLMgcuvPRy5Bb0INdLQGDGU+5o60Qw0C4gJoEUAgH5eQXI9nuR7fMiGO7Ezk0bUF+1C8EMNwYfOBZhVxbgcMmp+QWLFiCjswk7N65Gdn4h3D4fmpua4IwGESAA7HCi76DhmHzUcSI7jWAQxx81DTmZPiUP683Gu++/j5UrliMa6sDmzevR1lynYqUKLhRFszC5PcgSAJiglALWXE4XOg0Z7lAnpRCd8Pk9qKurxfARo3DppZejes9u7NpVIX3CdqIB3xEIijx4R0ebgPZ0ugnDiXlSDtXlgdPNuKE+xfh0OWXseTw+RKMuYQAT6M6IOuD1sM0c0tYEWzMiUTS0taClvR19SnqguLAIB48/BCs2bcHjDz+AaHsDfG4nmimzWl8rjleCwHuqKuH2uhT4196JQDiEW++4Ez16lsrLIB2veZnZ6FXcA0tWrUFDezvagyGR/svJzEbvomL06dMLq1atRGXVLgwZMBCjhg6T08s8SMG6ffHVPBx88DiRNaIEdH1HGA/+7Sls312NMQdPQGPNbsx5+UnkZXqwZ9dukWEkG/zEWcdh0/r1qKnZI6xugmlOl1ukn3v3LZMDDMUlPcWJpWMAayeqXhE0U5Cysbw0KGzuCVruzPggxnyMLbgxQMwi62xsBPb744G6GABsXbn0M7J3GCfWZTk1WJYEQgOdIXSEAti+sxz/eOlFOL0uWZfoVCSISiY/mcAEDChNzBcVrVogIDFl0A2QQzNpNTNWAE2CrMGQMPEYy9vKmlarlZID5AuogLCMo0wAWaTCFIirn1GgdVjmipZe1uAwxzeZpayrkrDOkMMllItm2rq/uFaEQyodBYIokFfak3GNDWc179f1sbKDtQSx2jNUXDvdnuokfYwJq7ZV7h0SyT6OAWwFSXWf6D7lIYKDDx6PlStXCvhO8JdMaisArBnALqoseL3C2tanta1ALEM0a8CXO6D+TtsTLJmWs2Q5dLksuKiqn8HAtYKv1jpocFunYe6UBnDO/Agi03mt21AbONaxnTiurcx442XNJp2t209CcqhgcpK020nwnn0cFaUMJQHtQ219PeobKMNvHB4x5phuJw0Eq+eVzPZ/MgBstwTTsNrSseHlHjKANQCc6iHGjLz66qvka7IZL04hAc1ycr7sqqjA7spKNDY2ydwk4EGg48UXX1Ix7V0uAVpv++lPJE07AEzm749vuQmlJUoumddvf/d7Udrg+KJNMufdt+VzpnfFlVdLfgRDCJQRPNAgNkGmhx5+VBinvKwAMFmvd9z5c1FDIWhCwI/Asb52767CnPffN5l1T/z9cYk5aweAyVylM41sPMD8ulEAACAASURBVKtjOBgK4d57f2vmzXVr0KCBOHTCBAFAyDSWZzimk3Vymk4jOwD8zNNPGfNCz0DVTlYAmAzfW3/6YzMuK+8k+EkpX85RAt5vv/mG2cZXXfNDkZVlHdg/EywSspSu/fyLuaYsLOWyjz3mmLi2sI8tOwBMRiIZjTrsju7bq5lvhcp34qET4qRrJd/Pv8C27dsl+dtvu1VkhpkGQTUCX7sqdqO+oR5trW3oDHTKXvf+vz/AjvJyWQsnHHII7vvD7+T5zZs347bb7xC5co6xa6+5SpidWq0grg4ZSACAhw8fhmuuulIY6Po99Ll//BOvvva6HIDj+v3OW/8yJYWvvPoaYUVyrBIgO+mkE8wsKB1N1uPixUvkM7LEb7j+OrlXGMB/UQxgAsY/OOcckXHmwQrr9fncL/GXvzyImpoa+ZiHiw4Zf4iAsUOHDBFmdNxhj71wbuvhyjasr6uXsVFbV4fWVqqBdMoBs/kLFmLNmrVia4waNVJY+7TJCKCS1UnmMC/OvWHDhkpfjBo5UuYID+PJvODVhbeBe1vVnipU7NotbSyKQJ0BWYcY/5iHcVlGxsX9ncFo7yq9LgFgoyxcr66+9joB6bnvjBs3Tg4e6IuOdsb4JfjM6+abbhSwVu+L7A8qADCGNw/E0LZhe3300ScyllknjqHf/+630qd2AJhtdeXll0tccl6sKwFp5sm5S/btL+66C/37x2Jq8nAH5bLZFmzjRx5WTN2Ey3z/TrXLRPH14iX4w31/koMtHD9Mq6xfP1xy2eXyDsq4x2effRZ+eN0NMtYpz84Y2I8+9rjMPSrHHDH9CImnzDZpbGrEtZYYwFYAmOF9kjKAJYQJGcA2APjmm8QGsF8JtenOn9HNuEveeLFPTbfz3voZU4DvcazOFLC2xdXdXfG6aJ/U/Z5qsHzy2qPylYrxa7BmTSW3eFKEtqu1LLGSFk4EgU1/h+W9RoPLuhxxIKz0l+F2VK9Dqae5dr6ZPhV1b1KflQ2stcY1jnMjpmABx5i5hvyzwQKWOmhfkhkrWdWM5RCQWDOmLSC6tc4xSW2D9Zuszrp9jXBA2pms6qr+HzdEk3ipdT2T3adeq1RZtfyzjvPLn3yf5Dsi2dPyz8m3KPOoJ/j+MnzsJIw6ePJej9m9eSAlKcXW73vtpLf4K1MOoiQFjcsn1VpkWzvMP22DVY9b7gO/+p97RdmO44SSz1Rn4BpM+3jt2rUS4oLj5uwzzxTFET2euBcxBAIPH9JG5nr9fV1pAcAJ83Nv1qlvtyZ7PUa6yD4B3LHemybQ97/XEt9uu343qVl2xb3Yi7vrl32mxsfhL/GLb1fFs/bxXlTju2nS//hUk7WQfZZ8f624v+uFWXL9S6p9weiXdNaD/fUhdTlWNQAsm651g7RYGybEGwfsGgBiglmSHABWySsJaDFnDEeKLpyexOkAwKY5pB+2yh7bjCQJQ2cYcIl+m1jTmuUy6sh74wBgLVWsjcEuJ5YRxyMJAKyNG52z3djRgKVOXpddDLHu5oEGgPXgso0ced7IQLezPb9YvhYA2BgL0iZ6XEiHxs5BxgzFJE4ASzvwPna9Cf6aBrPuAWUxWeMYx88lDQAb48jMztKXtkblnyPHTsbwsZPFWUQHG8E5gkg0aAjuafCAxrHIHYdCIplMB3VNXQPWb69ARziCZfO+QLCzWVgKNNZmzZqFCeMPFYc2ndh8lixj5sEx7vH7sH13pcRUqqtvFAC4rKy/OMocLieWr1ghTh86nMgIOWT8eGT5/MjOykaYMqwuB8LCDOwU5wIdDm0dneLY7FnaE3kFBWhqaZMT7V6fBw0tHVi9YQuCkRD+/farqNqxSYGbTicys3KQnVuAYGcn6mt2SR0KCntImUW6lCzcQBB9+vVHjx4lWETANRpEpl8BrWwb1pnlJRNEpBDrG4TpTilKxV4NC7P1kkuuQE5eocie8sWBssn8Ryaj1+sildGQJPaKBG1+XjaCwQ5Ubt2E9sYa+PKKkVPSD0GHH4FQGIu/WYIv530Fd7QT5RtWIzsnV9iKjQ31cCCEUCgASpX3HTAEU6fPRDAUEaBm5NAhyMuixGwIrqx8iYu3dt1qIBzA+vWr0dHMGMaGKHwojBYBX73IzMqWF7twRLU5WY4ERgluB0NhiXWbmeVHXVUthow4ABdffgUqtm1CdeUuDBgyAgMHDpL2aQsEhK1C6ez87CxEQgFp111VVTh02nT4covQyv6obxQ2bUtzAzKE+U2mhBdlg4egZ+9SVO+pRGlxD2H9krUrhw2CIVTsqcX2igoMKOsDt8uDCYdNxs7qWjzylz/DFW6Hx+1EQ+0etDSQAewXYHs3AWCPR/or1N4pLN1zLzoXJSWl4qjJIDjjdMHBfosE0RmJIis7R4DqTH+m1IVO56qaarS1tWNg2UD0790XTlcGlXXh8/vx1dwvMWbMGHEw9u43AI1tIYkBvL2yGmPHjsfuHZvx8VsvoCAnE7t27UJ2ph+D+pdh1vHHY8um9aiu3o0Q2eIOgt5uYUEPGDQIWTl5KCzuhcLCIuRk+wVwswK8VgawdgbHfS8vucZxJEucVVnWLGCW/W8rGJYMGNP386cdUFQbnooNbL2Pe5MGNMmCoXx6ZzCALdu24bkX/oncvHxkZWcj2Nkhcbo5d/yZXsVOJUM2TJCU8abVaXBK7ookswC2ITVunWQQK2CUF2ODS5xdgvXCsFUsIM0CpPwY446rk+IKkNXgqoCa0SgIllgvkSwzQFtxLpCJ7Habz2rmpgDFCMsY06zTOPYpY/ZCse014MuyaYBZ2LFSN1UuaQPDWSLAaEhJ+PMf89SAdLL+iEvDALO109cKHPOz8QePxwrGmaS6gdsBr1sBwJTyzMvNlj1FwHIDAGbdhXmtYxEb8bWicCglAmEyu+SwjK6H1E2znuPkldW+ppnBvF+XXdqOQLIRB816n85Hj2n9jLQFDwIYfahO/itgWoP62j4jEChjjd+FFVisAXYZTzzEZ7DaCfZpB4U6POAQAFCblZTLZzpuLeXscsrBlpqaOokBbNoVRlmkXSyHN/gs0+Qhpdt/fAtGDo+PEdmlOWa3Cbu7ubvvu3g/SbQxu0ss/e+tADAPhhAc0ExznQpZtQKsdQEAs4ycg199NU/iaG7YsAF7qvaIYokam4qdx34UAPioI3HrrT+VNOnkt0pAn3jCLGHx0pbS1wMPPoQ333xL0uAe+P5778hXtFnOu+Ai+Un74fzzzsXphrQ0v+faRVnSd955V+63AsBkDf/s9jtkv0nneugvD0isXjsATGYq5VpZLuvFupId++w//iEsVe5bvFh/StUeNnEijpg2TRicVnl3M404A9j4NMmbW1cAsL7dDgDPnn0SrrjsEmGM6utP9z8AMkhYbtp+7779L/mKyjLnX3ixAPrpXDfdeANOOvHELtklXQHAslZY8mV7p3NpoI37zNJlS/HFF19i9eo1YivRNucl67slLjqB7Pv+8Hv5jgzmW37yE5HxpWQyJaWtcZDjypAEACaofvmll4BAsJ6zlPV94cWXhO3KPn737TdNAPj0M882wdnu6jfr+OOEMU/AkQDwAwYATInvSy+9WMaS/eLBBgLQX8z9Ug45aLuAh4soscz4rATrZNza39O7K5Bhk6zfuBGfffq5sE8peU1AU9sSel1nUlxXyDolAMw9ipLEL7/8ioCkWpqY6w4lpBlrl/Ni4CADoE7xjsq5TSlixuEl0Ewnt45jLXsF937DRtlnAPj663HkkQYDmBWJcs1pxvkXXhQnudxVc/3w2muEEcuyUGb688/nYtXqVWKj6rXHPi7J0BIA2J0IAPN9jmxwgur6IvuWcuPMg0A654KOsc57brrlx8JM5hgg2/zRRx6KYwjErTmGwkayOtEu4Hrw01t/BsYFZ3433/gjDB06FDfedDNocxJ0OO7YY2Rd5nsgx9kVl1+GW2/7mbCVyRDmOk05Z1lfEgDgC4Stzis5AHyVOjybCgD2ehNopwnL5ncIAFtcznvPOtovALg7Z07yUWr1WHU/7RM92B+/SgawYn0q2eRE8oeVBavcPCo2rQZBaYsp9RpVAmW7xaSE+bcVAFbP63BhGsCNISbqQKORls3JJVnog7fxEXTUA9ZwHJbwOlpRTsUCjuWtChzf9srXZ5RflNbYPoaKDn/Rvj+taqP9Xrr+hrNQJRuzp3X5dHaSrvEuoPtOt00MpNCkBe1D1Mu9yixh1OjEU0knGxmxr/m0+DQMxq+qJ/82iBf0u2Uoe592Nv+pPlbGDUHjScedjR49Y4dVuh+De39Huky+bv2hXWQt57BTHCRIeMwK7iVrZ1unmH/GOUvjM+Ped9fPfyEgL22NmUcfhZtu/JF5yIv75dZt21BfX48Rw2PqMrSNaLPT/qOdfsKs43H1VVfufSOn/USsctZ3tITHbYt2EtM3SWvv2xqYbtH3Z3ykysOcDrbJuDc1SdY2e/N8uvX/v+u+uJ04sehdNFCX60WqualHY/KBGqfMsC/tmOx1cF/S+e9/5j9n5H9b60WqIWXfv9O5r6t7dHrd3ZPUbjAGlkhASwLGCd64xMyNzwDnEmaaYRjal3YLi1bBvhosNowjw5i0D25lJFpO96VpCSScLrQlbAKf5ucsky6LqrFpXsUxgA2w0VI/gQ7SKFfMcFKGhmmn2V7e9wcAti8ypjFpVMg+MHQ76DbWm1nyDSmeaas3f10XSaOLdjANess9uryUADZBYLPxrbGdTZtT+kaZrtZeUn8lHBbQLxm6D41CMN9BoyZg+MFTpCNohPNllxLKdGhohyeNLhpj+gWJEs9tHe2orWvEvKUr0BGKYPmCuWhvqZP8CfSSCTF79iniHCAYQ8csHUiMkUUp1sqaarR2BoWlGQoDHocXBYWFIttb39iAlWvWoGr3bpEfI6AwbuxY5GRni9wbAQ2+wHS2tYGyf5yolF2mPN7uymrk5OagZ6+eaGlpR0cwgF59eqG+uROrNm4WttoHb7+Gqu0bhblLmWFfVjZycwuFKdhQsxvBUACFhcVobyfzmbEt3egIRdGbAHBRARYTAAaBbq84Utl2BICrq6tjALDIdyoAmHFcw5GQgM1XXHYtevfqB6/fr1iFrR1K5jbQKUxWvmhQatJD2ehQADl5WXA5HGiqqkBnSz0i7kz4C3ohkOED9bYXLV6EL+Z+hYxgK7atWyEx+8hobm6oFzYk0whHMtCzX38cOfNYYfiRsXjCMceipKhApmxLexhvvvcOvvlmMVwZEWEAd7Q0izxplOBROCyxCBnDk0zZcJSs6wjCwTCcGU4EAp0iJxgMkrGYIRJ4dVV1GDz8AFxw6aXYvnEt9uzeicEjRgsLODM7Gy1t7cgvKJLYx4U52SjIy8IXn3+CDVu3YsLkaQi4/XD5MuX0bSTYAU9GFMOHDEJFeQVWrV4Lf1YWauprBGiaOnkSeuQXItNFoD0khwuWrlqPxd8sxYRDxqG6phaDho5AZX09Hnv4IbhCnfB5XWiorUJLfR2ysjJlzOys2A23zyugX7C1HcFgJ0446URk5+QIyE2AL9gRFKArEA7A4/ciFCK464Tbo6TC6exyerwCzrocHvgdTuQV5cPpcyEvKwcNdXXCnOLLZv/Bw9DSEcFf/vYkyvdU46Ax47B7+0Z89u7LyM/JRsWuXcjy+zB44EDMPuEEbFi/BjUcn8IWdQkQ7s/MQtngQcjOyUNRcW/kFxYiJztTMdcJthlzXoO9+qcGMIW5KiNVAZqyrqQAgPV3dtBXg2n6e/vPZACy2i5izFOdpnxuAMDci0LhCFo7uUZEsWHzJrz9zjsCkPGQQ3Njg4C/HJ9yQtup5JXJ9OSLpMNJMjnbQAE7csbckIfW7aCBWWFgehVrV8smux2KYauA8YgZX1eY8YYjXjt+renprZD5smxcP1hXHRdYA4YaSJI46xHGDVaseiv4Ky4ioz/4nPVAjgY/pe3owDBBVKehsqHAaoKUur35U4Oc9v609r0GezVAagf3WZZxYw+RWJ/RcFDifvMABOOYU76eMbm5D6h+UQxg1tPl8ZjjLMbk5aEq7SCicyV2EIFlEm6ydnaZhxHUWNVtZQWABeyOKhBWO5ZS/bQCwoSNY/nEH3wwyyrONuWUl/liONdMANiw4XQ6sfFjzCtReFGsAjlwkEF5OTqVlOQpxy/3BgLADY2NsrcpYb3Y/JT5ynuNQwg8oESn1M9uublLAFi/UsTsI+1dNAzAuPAd8baGcUfXPywGk+RheYdJfI2N3ZyOod5VxlYAeOjQIbjlphuRbwFe+SzDPNB+4JWKAcwyUvL0vvv+iPLynTJ2BgwYgGFDh4j9QnDnrbffEbavFQBm+e0MYAK4F15wvrAA9cWYp/+yAMBz3jMYwE3NOO/8C0X5xA4s6PlKAJhSu7zsAPBtP7tDwEHaIIMGDpSyprroFCNr0g4AE8ygVLCWcrY+zzWOLE+y81avWSMSywTJeHFeEzS84LzzhAGZ9mXr9GQS0ATArM5IOwB81pmnSxtb6/unPz+AN99MDgCfd8HFptIN43eWlsbY2Wa5jTF78smzha2blDlr3JwOA1gDz1phh1LMpSU9bM0Ua4xTTjlZ2Mm0lf9w3x8l/jPX6149e2LosKHCdmYfsS/IwFQM4BgAvHbdOtzy45+A7FvWjwAwY5SmukQC+u8xCWjKSV96ycUYMniQPMLmePWV1/B8KgD4jLNQU1sr7cRYrRx/CZdRPcY4PvXk2TJ3rAAwDyTwsARZvfZ+4N9kwDKe8NJlywTg5kFLvZ6TPXztNVdj5syj94nQwAMBlPkla5ZtwQMYnO+UmOaBPcZ65kEQ9oEVAGaV+K7E9WLevAUyL3bsKDdBeoaqOfKoI3HO2WeJfGUqKh/BY8pdUtacefTp3Vv6mXHDObc++fQz7NlTJQBFWgBwBvDhhzYJaALAWgLaaGAFAF8oByK4L/Odj2NMriReOsrdT5k8SRi/f7r/z1i06GuxZzjG2F7FPXqIus/8+QsERBcGcBcAMMF+gv4E//VFBvBnn38ufcu43j+64XqRV1bjMIpbbvmpjAENAD/yyEPxfW5bU+Ij0SZGavzd7/+ATz75TGxDyo+TbcyxwHr99dFHhMXNWMGUaec+8JNbbhaAmAeCyHa/7bafgjGxeaViAOu9IZEBvB8AsM1XYp9v8UBL2iuybYjaYaC9o3J1HQXYnrYqY7JYmsl9MKmWmL2xJOIdrB++8qgFADZWPhuQbQLEOpKHAQAL8CvSwAZIafHtxNmTtljAyq+XRD5aS0trZmqqLoyziWknx+pkZSTLpxbAVgHWhpSx3eYz01RtoEFQ+csEg+XkjOEcjElkq161DU5tr+smNZyZ1iVGWLfGIVddbrN8tvQ069pcp1KZqcYQSzYizJjJFrBf96063B4Pdmu/IN9lNAAck4FWoP6kY88GZaC7UmZIfyYmvzOVW1H5L23L9reFH3R1yMSaR7oAsHaYpmiMjs4Afvu73+HLL7+SOxgD/orLL5c9NNFvqwrAw3FLly2XUBMEjul/oo3MMB/0Ycp7p8UXsr/9oFermHc8jbWxyzU73VXuWyh5GkXd11y039xYzK0/0krye2yFtMrz/d7U9YRN+m0Xj6QBxcSGsVHRdJaMJKbh99tM/8/klk5vfPeN8W2Bv7qkqSy05BZhYv3srdJVel21jn4uVStn3Hy+igGcKNFinTcqGcaoi13x0s6ShkrIvMVwdVqcG5pLbDgVk5RcAayJadlvjWuQ7lYBaXWrLHW8/WJG9DAS1Y2lpYX13zFWatcGeGyDMNotST3FPrQB4fo5a+p28FqdC4zvTt3u5nNdyZTwRKRRnmT5yVcinWn0v7GRWu0ZcxDbDw3oZyxO0fgxo/qVjxEENoFoOY0Xq7X+XE6iGqdDxdFtaRjVfvFpaLNc5MVtsWj6DDkIgw48FDnirHfIyWg6IWk0EdDUcb/4HUFKxmjNy81He2dA4vjOW7ICEacLS778FJ1tBD0hEsg84X3ccbOEMcI8c3JzwRhuBG/dXg+qamskfmprO7/PAOWDya5t7WgXueFV6wgaVooTpLCgAIeOHy9Okfy8fLgdZF6FxQlJpw3LSsCHLNX2DhUHsFef3mhr65S2yc7LRVNrAKs3bxXA6KN330Dl9g0ChDL2rDczG/n5RSYAzHoSAA4EggIqUcI5EMlA77L+KMjNweKvF8CZERFHHNtLA8CaAczPKeXGtHOyc+DL9AvLkUDv1VdeL7FxyYTjS4dIp4UjMQYwCAQF0dzcJn1c2rOXgDjucCfCHS3w5hahsqkdUVcWPD4/5s+fh7nz5iHS2Yzt61cgN7dAANbmhjqJzUkAmKS2nn364rgTToLfnyUg/NRJk5Gb5ZMZ09QaxAeffoyVK5fDiTA2bFiDQFsruZDyokcQmG3t8noFDCXQzkEWZMzfDLIr1WEB1oPYDdmZ9VW1GDSMAPBlKN+8DpUVOzBw6Ej06VeGjkBA+olS1Xy+KC8bPXsUYv5Xc7F200aMmXAYvAUlCISjIsOd7fOgOC8HwwYNws7ynViybLmwxN0+D/x+Lwb07YuSwiJkezPlpTUrJwdr1m/D4qXfYNasY7Ft2w70LRuEtdu24vFHH4Er1AG/z4PG+mo019aIBHReXj7KK3YKAMz+62xpkTF26pmnoW+/fuZYEwneziDaOtvh8HgQDmWgg0A447cZLLG2jg74fJlwO73Icrvg9rrREQki25cp7UkAuaCoCBMnT0MQHjzw+BPYVVuP0QeOwe6tG/Hlh2+I1DkdvNmZPgwaMAAnnzgba1YvR339HoSMeLGMj0ywv+/AAQIAF/fojbwCBQD7/T5TGpZz0s4AtgLA8r04NVKv31YQ1wrWJgN37WChnWlqfd7KANYgnsnCJQAciqClo11Yk1t2bBcAhbGPedChdk+1yA5SAprzSw6pICzyyWruOoVtxIMedK6yelQPsIKGOk8qCvDFUbN62SaMWa2Zf2TzioSzEYvWCnrrezS7l4cQNKuZ8s4uh4rtZ2UcM322i5ZEJgDM9ch6D/OQfrOAf1YgU9XJ2EvFiaLi5FoBZp2PaYAZktDWrdcOrjJNDYzq++x9zvqQAbz0m2WIhkMmAFyYn4eepaXIy8+RGKCc34yzTvCM6zKlyzUD2Bw7ESWRrrZJRxwTXcpvFELfr9pA7dbWsWUFXYUBbImJbP2Oz2lJaT0W5F4DAFbgd0yG3DrGJT+L9SgvRBaGvBYPtH6m55qUwdigrQAw+5cAsDgpHA7ZL2pq6yTelQDARoa6r9nlVFpQ7F8F/vLfbTffiBEWhzrrmdzATeEFsDN3urOSrYPIZoNI3pbMlZ1kfGA1yKw2VxJ7MJ2PrAAwGWW/uudusWFSXYzZmkwCmqX75/Mv4Lnn/iFzncxSgkuHHDJegFzOqzPOPAu1tXUmAHybwQBOAIBPPw0Xnk8AOMZOTQUAtzS34PIrrkJlVZWw5s8560xccMH55jxoaGjEQw8/LCAVrzgJ6DVrcPudPxdGBIFQgncE1FKt5AQgub/ZAWCCvwSBkwHAkmmGArwowbp82QqR9eXvXINYx3N/cA7OPuusdLpL3WMrYCoA2JpgIgB8hgEAx2LApgKARWb7qmuwa9duaWMyRI4/7tiEckh+UaCouIeKXdzFG/B7c97HM88+K3FJCRwmk4AmqH/V1ZZ8T5iFY2fOTNxrjfbgYUf246pVq0Tam/Yl7RORNDz6KImDy3jNP7n1Z9IHXL+sADBjQd96689Eyjg7OwvXXH01yLxNBWTbAeCpAgBfIhK8evV45dXX8PwLyRnAl11xlcSm5tpFRu41V1+Z3I7IAHJyVHx4Xv+yMIDHjB6Nyy+/FAcdNCbl+OHaSYB15cpVWLp0qcRy5pzjxYMHf3/8sX04sQJs37EDt/z4VjkUwrHPNj7t1JNFdYgyvw8/8pgwyrke2AFgtaRFZS6tWbcOy5Yux9eLF8sBCfYL+/Kaa67CUf+Hve8Aj6s6t13SSKMZ9S5ZttyNsY0BG7DpJCFAaKEkToEQeki4QBoJgSQ37Yb0XiAhkJAChBASQseV5l7l3rtl9S5N1bxv/fvsc/aZohkZG3jv3fNhJM2cs8/u+9//2mv9731vynK9+NLL+M1vHxBlJNof117zcbz3PefJszxUecednxUGONedjAFgxgB+2IgBnAQAZt196tO34+DBg0o6/sILhPFum4Bxcz/D6nA8EIC/96tfk/mGByevuvJKkZ3nms81/uv//U2JK8x5YUgA+PTZuPnGG3BcWgC4xlbB+OLdQwDAKVinajgnXwVffPFl/O73D8lejYcP6kaMwMuvzJVDx0/+/XGxVbgWPPrnv8gcx7ZhfxDb55SZ+PY3/9tWTKBahykBTQl/MwZwUgA4x2AAv2zEABYJ6Dx7kkyYy60Pks3xdkmPwH/ofsRiWho911WP+mYxgBKYDkd0GONIAGDDO5L52qMneeOJuU8+YMsAK9nfmPj14n1OzkFF7WdxWMCOtLJ7LyW2IKuJditNL91X4/x5ypa0FiD9jOXrsbMa1662nZlI4HXzMYx1TNujmozh2vbZks2K+SuS2EnWQHM/EN8GZtdQc6SOBaxDmznkF95LwJX7OznoajGolQ/LriC7LJLXeDPSqhzlsLWWdH2PlTm7XuVxlYiUT6sQWfWumcDK/lflt3ZYLgawvMfqH6yLy6//kppnjmDcZdxx4/yXpu/RlYar02acevobTVb5EZTT6UapH+Y6S8UPHrSkvcmLBwxpW045fnKCsg8PytH+pz1Af6Xul1w/eYitbuRIzDrtVFmLTBvI3J+5QkikrwWzt7lnkiOoE2fsxc/mR5BYJnkfRheVHFnjLZPc2PfrKSyT/KS451h14beQpWP8aOoaTjrOh9ibu9ohXa4NbCLdrf/7/dtZA5mMuGOXn6MN/KbKaSo/Rar7m6Gy2wAAIABJREFUU9XK0Z49BQCOd4iLneuaQC3TwNg1mcaPLZ8sE6mTRXWPO2aw5tSmcsIPGwAewpnvnju0eeNUuVMGx7jV39p5N1rCLlkawDke2HXeGFcX8RucVK2rnd9x2w1dIjURumPmJu1wLIsll62/T1oUCyzXfcCOBWz0Vv1OvXZaa6FLOkGMy7gX8DnNALYOlFoMOWeDpQFqLcOjfmZJXEl98VdhERunS+Vrq3zasFXGahbGTD0F46edBm+uV4A9Oi4qSssEUKVziGAomY9k59LY4ia/orwSvf396OkdwKvLVyOWk4MVr84DomSzRpHv84vM7aWXXq5iwvr8YuAT7KBMLyU0GV91D2Ne9fQiGqVMKVBdVS1laW5rxdYd23Fw337k5XlRN6IOZ8yejZqqKgxGIhInl7F+CfzQYKQxx/id8OSgublVJEMrqyoRi2VL3MnismJ090ewaeduhIIhLHjpGTTu2qLismZlIc9fhNLScgGTOtsOyyn+iooqCzSKwZ/nQwTZGMkYwAUFWLF8KbKzGMfPL84DbuxMCWgbAIZHnDr+gnzu/gSU+sxtd2LSpMlSLgI+dDJx08FYuG3tTXjtjQXYvWs3AoEwCgqKMHv2GZg1azZigV6JsRzLK0ZvNBu5+aXCdH3j9deweOkyRPq7sGdrA4pKywQM7O4gABwWwIt4bW3dKFz1oTmorKwWhvHYMWNQXVmOwEAA0aw8vDR/Ltavb4DXE8PmzesRJsiYRVApwh0aevv6pC6LSopVvWRnS10yFihjJ4v8m3SpmDCt2g63CeB7PSWgd2/DoQN7MXr8JIwaPVYxLSn1asUIqiotRWGBFyuXLsG6zZsw84yzUFA1AvsOHBKwdPzoUSjy5aKuphaHDhzE2ob1An6XVJSgq6sDXo8HJ02dBm9WrtQrDxts39uIdesbcNmlF2P3nr0YOXoc1m3eajGAAyjIz0NnezO629vEiaMBYMac5t/BPuVcvOGWmzH9xOkYCDBGswdd7Z0IDQQEjPQXFKKptRN5/gJhmJGtSxCOLIlIOIqKsgrMmDINgVAAgx51ynnL5i2S36KSEpx6+pnwFZbjt4/8BYc7OnHcpClo3r8TSxc+h7KSIpsBzJiOV152OdY3rEFPTzsGKUedlY1cAsAFhRg5dgwKi0oFAC4uLbUYwD6Jv602PZQFVqe+dZxZxwlgnQY3AGCTCWzP+xbIJfOZ8bv+W/1UG/1k3ycDitUy6EhAa9apZr1yfFIePUjp73AEu/fvw7+feUb6PZ3iXe0dMu6FAUyJLmHIhmWc8X1Kclgx3m154HBY7mEf1hLM4gSwQDVvrnLKsZ54WMSpMxUvkU4eLb9slp1pCaNT6lvFBtZMW8YKlinYku7kAQ+mrwFeYf1yApTnHLYuv5d2strGZJPyGQ0A284YiV/myGmb7WiCvBr8NFm+Zln4OfNo2iL6Xt7HfDgA8BphVSsGcC7KS0sxYkSNOEwL8wtkzGgAmGtHPANY3jtosXVFtpox4w1bhB3KkCYXdq8BALNcJgjsMHWVTKoGeONlmnVd6vTkXlcMYUf+WedG7rGZDxYrWcsGWo4ibRaZ+UoYTwxzTmCc41EAfkiYAXVKnQBwPlrb25XkqbCF1RjV/5gfHjbRhzoYY5GHDO75/J2YHMfCTOr8NjZ9CfaQ6fTMZBcel4DrkXhnpd2scbvOJLaQqxOk+SMBAP52EgDYyAvBnutTxAD+zW8ewD//9S/pO2QT//iHP7Alhvfs2Ytbb/u0jA3NALYB4L5eAT/IQOD1oSQAcLwEtGYAD/T3456vfFWkVdmmlLQlI5IgFPsR46g+/PAfhWXIywSACYp989vfkdivnO8I5F55xQddssh8Ruy5cFjWZvajTAFgvr+1rVXYnbofD/RTbm+JxF3eu3evzAUf/vDVAjbyfipXMIYyDwKOGz9ObCDbAE7BMv/e93+A+QsWSt0SvH/8b3+RAyPmJQDwV78mIKCuB8UATg8AUynmv//7W1i+YoXkl/LdN954vYA+5kX5V8Zf9fNwmsSjTe0xe+nll/GnR/8iDFWWkQDwe97zHlkj9CXv/cY3sWLFSvXe95+PGz75SZvZqNbALGVr871+rts5WLlyJcjs5hw/atRIfOnuLwrAynXqcONh6WsEe1nfJgB84MABfPNb35Hv2JcI/l57zTW2lC77tQL98lFRQdWbcAIDmMCcAoCV9y8eAH7OkID+0Y9+jOdfeFH6xsSJE/DlL92N4ya5meAsg15TaRtzXTdjAA8FALOfsh+YfYF9i0Dc0mXLRF2I3819+UVz1ZDfh3Kh6BbasWOnxMJl/bOP33zTDXI4gBeZzb/61W8kNjTrTQDgn/5I7EPa/LT9KfEuayNjeXf34JW5c0HJbEo5sx0pJXzVlVeknMGefPIp/O6hh6SdR48eja/d9xVMtlilPAD45a/cK+3Fds4UAJ4/f4HMF6IgU1CAu+78L1x4wQWiLqErZWAggG9++9tYunSZ9Es95/CAiHnRlqLCj1bwoATz3V++R/oNWcOUSmc8cF48wPLt73wXmzZtkvy+dQD4DlFy0nmOB4ApAa3Gj8E8dOU+FfSrbqLKwz1fuU9krKuqKoXNTBnuGSefjJ/8+IfS5gT0eQ/7Lccf+xzHOiXzP3XrzfbbjioA/MXPIy/PiQGcuEbbxY4rbfJOb/qkUnbEJI+mc84lB2zTPTVUDtxgfWYpZXZX4lvds8PcJ39rKdI5ssuWVov1KO1MK1asQIhaktgBgtUeQttpSUBgvlIfArQ6bryfyXb267A4CQfp4o0qS6JZs4YzaGDlXzKZx24WMuc2lVWnzEn9YXFZYUvY7ForH7KCWGXRvdZxlyq7XwBg2bdY9WqPaQcEtg8/ysRuvVg522zvH1PgR3b6Rv5c4Kwlc2zvVQ2JbCmzEbfYBL+FoJGdLaQA9R6n7132ybudoybH0nefiU2u694q59EEpVnkpIDU0MPaeiaziuEc/Kc//1nUN7gu0q6lag3XsPecd64cxtR1Tzn+J558EitWrBA1C71/NrPD9ZfhTbjONTe3YF3DOjlczzS4J+UayXAZVLLgoc/MAGGnLPZvmRUvoabS8bTSVO2wvz4W4I41FJ28DANoHnYB3jUPZLqyZpLh1J1nuONtWP0pbiueSU7/9563WgPxbZ3KhjnCCeVIs/cO9AVdcr46nSWXrjbUbvXoXFlfJAM4HrS1CBzqJU52HTDP4aCKgWBKsmQAAOtb4ivC/tv6JRVI7HouAwBYbCl9XxywLTKFupRJ0rKjFlt1Enfc0DD/nAYZCgA2m00ItPGV4OqcdkUkbW31rXVyL05iJyFZ6XnqaFsmDGD9QgdIVZ/YHTjewWU9YDOHrb9VFEB16eIKcJvt/K3lx8179B5CnU60/sWxhCmcx42IlpPWpxWZjgatJT8xYOqp5+L4GWeKkUWHBtkHZAPSYch+FiF4EouJ04Of0ZGTTxZpDOjp7ccrry+Gt6AQyxbOFQYwDWg6/qdMmYI5cz4qUnR8V57PJ+nlkDEajWDnrl3ojw4iMhgTNiii2SK7NhAKigT01p07cGDvPnlvTWUlzj37bHHQsGx0nvf39aG3p0vAWhqEA0ECwllo7egUgJmb9ByvT2SXKyrLMRDJwuaduzEQCGLRy8/i0K4tAroQoCYDuLi0HGTrdbcdRn/fAMorCSCrmKEEtKNZORg1ZgwKfD6sWrWcUSuFScI6IwBFB4krBjAloGOMh5svrFnuHqPhCD71qf/CxAmTUFxShGg0DK8nR046dvd04InH/4Jly9+QMimcIUdiBV9//Q248L3nCWM1p6AcLX0RFFfUyDtff+NVLFm2HKH+buzavA6FxSXCjqTUMBinNxwhERg1tbX48JyPom5kvbQHpbQpRUhwvqtfMYAJbPu8HuzevR0DZGtHQ5JvAlgEgLNzcgQAFgc4ZZADIel5BLv0iCPbkrH3GAN47KTjcf3Nt+LQnh04uG83Jk87CdU1tTLnEIRm/Fz2Ccodj6qtwqsL56Nh8yZMm3EqCipqcOBwkwBJIyrKUFdbiWKfiou7tmEDikvKBNjPygGyB2OYNGYcaiuqpU7YF7bu2I/1Wzbh8ssuxu7dezFyzDg0bNmOX/38p/AOhpHvy0V7GwHgVuljlKY+dLgRWTke+TscGBAn3+VXX4Xz3vseOUlKh2p/Tw/ampqxes1aVNbVYcXq9agbNRpjxo5DVUkJKirKMG/+XGEaFReV4GMfvBrRWAQxD6XRC/HawkUYNbJODjpU1Y1CflElfvfoY2jq6MLIkaPR1XIAKxa+gPLSIhw63ARfXi7Gjx2DKy7/IDZtWIve3k5EefghBhsAJgO4oLAEFVUjUFJahuLCQol7zY2M3syYADA/iweUTAZwKgBY2jhJPGBnTiQ4Z2yMrElvyGeUwK+aB4V5qeRx1VwVQzgcQX8oKE6CnXv34PkXXpA24jzV0domYC47IQ/PEOxj39QArQJvOaEqkJDjW/z5wsZX7FkNxPJ7OoGzYkryWQPlGjjmg3yG86qWx9d1qMFfXU7O4cwH50pK04uAtCUlzZ9m/F69YdUAMNNMOKkcVYCrDW5abaBZuuamlwoL8QC8vc5YzF6dF77LAVTdS6kGl01A2iwD8zNzxkysWbUGg9GwHGTxeXNQXlqGuroacYwXFRAAzkF2jteW4fLm5cnhEfO9GgBWRFeWX4HjGgCnXLr0Bxv85V+K4ctLS2Hre+TzLFVf/E4D1iYgrMH3ZACw6ueqPuJjDGsA2OzTZh3pPOif8SC6OnSkGLycWxnXmeu0BoB5MMbnzxfwob2jHVHeLzaWIwHNtMURZfVTYQ9ne/BlAsCTJloNabhnU1jF5semjTm0fKO7nwxptSd5b4LbJGEPnbgNSLcxSAUAJ/jKrHcNBQD/4ZFH8MQTT8oYpb1x26duEaCjs6MTr8ydJ3E/eQkA/P73wcUATgEAa+fjL3/1GzzzHycG8IvPP6uUNCg5+vuH8M9//kv6NFmSlEBlqACCtgQDV61eY8sumwAwlTl+8ctfiVQs02H80fe+9z0Sk5egBQ94dXR2Yt++fRJv8/TZp4sqQqYAMNP87QMPioOM8rQc1wSSKAn99L/+jf3798tBODI0rv/kdSJj/dhjj4tUK99P59u555zjZqAmsZEfePB3AgpyzqQteuMN10u90zaizC/rIxkDmExpEwD+WQoJaLYn49j+5a+PiR1LhgglbWfOnCH2Cud0sm3pGKytrZF4tCyr6jKJ3ix+/tprr+OPf3oUe/bskfmZzM1TTz1VthO0Q845+2x5+rHHnxBmuf3es88SkKmoqNB576FGkeCdPXs2ystKpf7u++rXJIQKnZKMv0oAiqFXFr+5WNqb9cGLAPCPrBjAbNdf//o3mDdvvqyfLOcZp88WpiXnCTKDd+zcKbH1WKesl2QS0ASA9fhJxgCmPc9r8eIl+O7935O+SXuYsVvPOedskarm3Nnd042mw03I9ngkHwQ5OV8KAPwrBeC5AOC4SYnjbfu2HaBkN/sg38F6ZFtqBjSBu3/8/TEZO+wvPBTBZOjcHV0/WsJyJL2ygN27d+Ouz35BxgMdwawXxkxm3nnwgmDq4cNN8jjHj8QAtvZCD/3hEWFkM05tabGSemc8XwLiTU1N0q8owX3xxR9I/n4yoZ/5D9j3WSbuY6752EflPbS3GReY7axjP9sAcBovB9vk4Uf+KO3Mfsl+SBYV7QrWCf+mPfiPfzyFPz76Z3k32+vMM8/EqafMFNuK8w7HgwZHOR54MINS1QRE2d68j+P7lJkzEQgGsGTpMixYsNCOK/xWAeC77rrDkaUG8IW7v4y1hgS0AMCW3dfS0ipzNC/OF2wXu5qSLnQqFAYPWTBNJkTmL+cvzmOavUt2/w033iRxgTnPUI2B+9TP3nmHxHnWF/vP7XfcBR7A4JWWAfzp22QNkRjAv/glXjYZwF/8gswfQ657Kfwj8R0tRdET+qM9z8k3KvF0625qxm66J1MNh6EB+/in0r8lM8cqyz7PkoCW2d5y5ohD0UBLhA0rh5adnGgwVYIV6Ji+El/Xba/JI9ppRM9gCjU6+/1qoyIv0q9TacQx2nVMXn2vIHQJVparPd3gry6LEbtY4ss77F8xp5NVZdw8JL4Ao5HsRwScdtQNlbtN1YG8x4q5KwxpfVlpU7VOH/BwgF3nxfFliW87aUN732r1aa16aDOz5Q4b2NRt5ap3rdBnhV5ReVJXRU09zrjoo3ZLHQuALeUCMsQXtms3zXpxJGkP5xm772f4EMfckqVLZY3fvn2HfZB6xIgRuPCC94tyC+0aXjw0R9v217/5LTZt3iy2Bddxhu9g2LKenl5ccP778MEPXi73M6TG3x5/HFu2bJFn9fimzVk/apTYLkzfPPDI52gH8151SDfucIfZZ61OsXnzZrFDxo8fj3HjxontleoaFmCXYR2mu+1o91Fr6+4av+9wt0tXBUfp+1SlTL86JWYgeVp63s8ow6IYlsHibSZmvfb/j/bKqBaP8U3vzpo+2nNCukrMZIS8UzXlAoATNxIagGQRXTCvAwTGfZNoQbmLr8BRB/wzT1q57hS0MLmLzn1f6up1nH3OPWYZ9e/6W9uJaX2gOooTC1dN/umbMxkAnJiXJDLY8TGXrfeleqP6XJUiubEbx+S28q4XMbvc8cUy7hPD1XAU6znX5fA1jfe4SVYD6PpdduzfFLGeFaNXG7Nu8Ff2FdZoU/cRAFanUS372W4fZQyrm/nz+Jlno2r0ZHEm0elBI4ubexo8dBbQMca/6cyj0UWQ0+8rQJYnG8FwFAuXrECOPx+rXl+AcKBHjCTGvDz55JPx8Y9fK+/p7u4VUJb5Ly4okHiph5ub0R+OoKm9XeSOPchFeUUFBkIBdHZ3Y+/+fdi9ayfycnJRXVklMazKSkvR39uHQUv2lUYaN9B0bAibL4fS0u3CZvZ681BcVoaOjnYBLnsCUQGA+wcCWPTKszi4kwBw2AaAi0rKhMnW09Eq0nLMC69oJCSxLGPZORg5diz8uV6sWb1C5JXJ1tAS0Kwr1g2dhhIDl+ytKOT3wuJCaYtwMIibbvw0Jo6fiKLCAukdOR46IsJYvWoFnvrH4ygp9ePAgX3w5eWjqfEwQsEIikrK8dk7bkf9yDr4ymrR2DmAvKJSYbu+/vrrWLJ8OSLBPuzatA6FJSUS/5DsyFg0JAxgRAZRW1uHj37sGowaPUYAUjoxKNsWGAiitXsAry9+E6vXrBRgdNOmBoQYZzY7Js8THKRDim1O5ir7BB2Agf6A4ojELFZeVrbEBya43NHcgTETjxMA+PC+XTi0fw/OOOtc1I8ZI07ByCDEQCfjrba6GpWlRXjztUXYuGULTjxtFkYfNxWDEleuAl0tzSIRHQnSSduN1WvXIUwpZZ8POXk5yPfmora8CjXlVSI76/XlYf+hNqxuWIcPXf1BbNuxC2PGTsC6rdvx0x/9AD6yt325aGs5jM72NjBeG511h5ubkJWTLe0aDUYQCUfwgSsvx/kXXAif3ydtOrZ+FDqaWrB81Srkl5Siqy+EUWPG4mDjYdSVl+HE6VMxd+4rIuFYWV6Jm6+5TqT8KFfNfv/6okVy0jSWnYWy6lpEYrn49UOPoqW7D+XlVQh1t2DpwudRUVos0pLevFyMHTMaV1x6GbZuXi8AMNnZrDcdA7h+3FjkFxSjvHIESsvKRfqR0tgOI1WxTzn+NCiswUsNNsYDwBoctPc2plNBn5LmXGWxuNV8ooBWDeSaz8aDwPZ3FgCsAbkEADgSQW9/QJwFBID/QwAFMVTX1Mh4i4RD9uaK8xf7Jlnrwjy1wFR5N6WhLTBQNmMxbuoU01fWCaoIhELyO8cVn9X3602iWnoJSodtMFYDxZr5yzrm7xoA5ryg60PawADI+S5dX5qp6smxVi8NtA/GBOgTR6c4Zpw6FpYu610ksNWkrtJRssHJgGA5cW/FCtZ9gAx/WRfs9d2JhatBZ90fNJNWM4BXrVwlADBlSXlYobK0DCNH1qKspFTGlO5vuWT/5uYJAziejasBYOlDssaqjJj9iPnT5VdrrAKAdXlssNhq42xPrgsAVuxwSnOreorvp0ybh530JU4pyyHlAtil72sWsl5H3WaqzpcGnp2DAQr45t1WlAjkMpa3x2ICcx1jPfoL0NzSLEoC0l2MGNA6fzwEpepWxQ9mOnff9V84btIEuwxJJRvtb92nJR07LBWbynjQ/DWVETaE5R5XW8mPbSaxJ1O9KhkATEDDvMxN9FAA8MJFr+Lnv/ilDWIw1mNpWakARGTiTZw4ERs2bLQA4PNxryEB/bX//kZSBvCQALDlemTszN8/9AeQZcyL9haBP45VggGBwADauabHYi4GMP9etny5yOBt3rxF+jifYxxueS4YAON9Ur2FoMScD39oWBLQtK8+ds214iyrrlbyxBxL7W3tOHDwoPTnyZOPw0033CCxawmAkAW4bft2KQdjITPuMB1sLr9E3B7mzcWL8b3v/9AGNTl3EMjh+wlUfu6zd6UFgNk/UklAMy90Jv7lb48JaMm5nhK2BBXpMFRhN3pljSc7+BPXXYsRNVZMVMe16+qrjN/6h4cfFuCLF1nDtL3YJowf+o2vf03qevv27fJetrF6LxknVcZ7e6RtCT5+4tprBYDes3evMHkJUPJiLFSGSKHyTePhRmErksFI8M4EgNlfFi16FX/969+we88eaz3Lk3bjOkKAi4Di3V/8PC65+OIjBoC1VDiZj3zXs889L+myndn3CGayb9CW5gGECePH49Zbb8a0adPkYF1KAFgWAWvkZgGP/vmveOLxJ1BcUiIy27TN2CdY93wf+yJZ74wny8NiS5cuxU9++nNZQcg+ZxtwPKS6mltbcP/937fHLd9BQJdKGmS00n7n2OdBTxMAZl/5xHXXSxnJHmV/5dXc1AxKzPNzSsdTkp3M4VTXylWr8fNf/ELakheBbu5ryLI/1NgIMnJ37dol/TMjBjAg7f7II3/Ca6+/bs8lijUFjBk9Bt/8xtcFxN61a7fMG2+88YYAnATXOR5oP9L25Z6QaxDZwWTaMy/M57e+8z/Sp3mxH7K9qRRFJnxVZZXkm0D80QaAExjAD6gDBC3NrVIOlpe2AaWaCUwL41lfKZyilHf++9//YcuN8vaf/OiHIvHMi+X47Oe/IHMHL6bPuMX3f/d/ZH7S17AB4M982gGAf/4LFwDMWMPx6gdJ+4+5ICZZb4/QD6zKmbLHur+Ih2wty824ybkjk4Nlw4GAh85juhK4K2zeU4wBbGXbrDgxptWcpAFgkyEq9r4VC1j7fpzDtSl8dXHArlmj6isrA8a7db0oX4+RdxMA1gp1rtrXILZS89Pgq+1ftO91d6aYBmU1GzYDO8+qJpV74375VZdFM3b1XsMAZxW47uw9dD+UerWcc/odyibWjGunwAIh6zrSdaObVSsqWQlrv5n9Tle7G8CxlX0JuZJtvNOyYRwAWLfdkJEjMhxZb/02sw1M+/etp5x5CnZPHSa6wPWTtiQP7DEuvN63cZ29+qor8ZE5c+ATmXzI2nXvvV/FuoYG2RNNmzYV3/yGCotCVQ7aTlxT9Xz+5XvulbVdDqkNRtHR3iE2Ci+u/5ddeomENNHhmaiC8exzz4nazZQpx2P2rFkSDoFl6+nuBtU0ysrLxP7jxbWakv8EpGmzfe+737Hfn6zmMnCdZ17hw7xzmM0yzNT/f7g91UY3zeKcdIVNTMsZP2nqcogDRfrJhIM8KWyG/x9a7d1RxiGcJO9ABt/OuSCddWb32XegHsQ8MBnA9n5UDAsr64bHzGlGt5SxsjOsb+Nm+fgIKxocFSPNAPu0EST1YHkOU1We6/MhVhUn64kpaUNB20JyhxHT1raRrV/U/Vbg2nRzlHOET+50Ox2Nh+MsF9Mut59KAYLrVGz57bh6sOxIC7iy7k5xjwZd7ZwZ70wAgK1TktpY1WWzwVkDpLXZ03YkQ2UwC1jrbkT71a7vLPCZ/ukoe5jRFjrP9k+LUexis1vHJPlj5lkXYML0WeJI4iVxGnNyBPSlAaRBEDp8uBkWwCMrR5i1fQMBPD//VWR7fVj5xjwEervUCTx/PiZNmiQAsHIUZQvzQBgPA5SAHhRAuD8SRUt7B9raO4Xtyvi+BMZa29twoLERu3dsF6Oqoqwc555zFirLK0T6kmwpyl5SOpH55MCgZBbZxI1Nrejp7cPoMaNFHrunrwcVVZUIxnKweYcCgF+b+xwO7NwsjD7KRuf5/CgqLSd6gp7ONjHqCACzLRlDV2K3er0YNWYccrOzsW7tKgGAaYCaMYAZg4SOFmHAtrdLLFLGPSsoKhAJaLJxbr35dkydOk1keskAE1W2SBRPP/0klix5DRXlhcjz5qC9tQvtTY2IhMIYzPbiAxddiA9e8UHkFldhe2MbCkuqhF28YOECLHr9DWRFQ9ixeZ3IH5dWlKOrtc1iAIcRC0dQU12Dj3z04xg7djwIc5SVlYvRSoZJfwRY9NrrWLlyGYoL87F5y0YEenuQFYsiRmnawRj6GBM4O1sccWTvUvJ4oE+xZJX0L4GNbAxiECXFZAC3i+QzJaCbD+zBgb27Mev0szBm7FhxggZCYQwEg/Dn+VFdVQlvThbWrlyBtRvW4eTTZmPs5GnILyoSx3csEsLImirZaDO+WsOGTRjMykZXb7fIGNZUVmDy+PEo9BZKvyCIsusAJaA34kNXfRA7d+1GvQDA2/DjH34f+dnsoz60NDcqANiXh4LCAnHckaniy/chFh5EIBjC7HPPxfQTT0JHV5fI3J59xpnIIitr9WpEsz3Yvmc/Zs4+QyT/RlVW4vTTZuCVl18SqTjGSL38ggvFOZZf4EeeLx8rl68QkIYKAFUjRiIY9eBnD/wBzV09KCupQKi3HUsWPCsAMOWKNAB8+cVf+KdDAAAgAElEQVSXYvvWDejraUcowEMPHuTm5kmawkwvLkFZRQ1KyypQWOCXcadOq1oSzzy5zJPp1mEJkwEsTFgDdNOODPP0u0zz2nFhbdJFel78I44MGScj8z7H+HQ29xqsU9+x3zhsT1kXrPlMJKDDUQyEwiIzvn33Ljz3/PPCiqyorBQHZaC/X9pcM0HYt6IRHuxQwJgGG7M9SrqZhy2Uw4aZV8xaXpEQY2UruSkFPLqlmDVoyvmAc1yIMtGW5DPTkDxIHSkAlqx4k5lqg9FkApP9SRanJQMt1Wg5J2IExC2nC9OQJd9iQ3OzymdMdq44LzQD32IXs2zZFgNW32+D2BawrdtFQOkYpH51bF4THDUZsGa7SszHE0+GBoDzvLnw5eaikg70kbUSRoDOc93fvHk+OQDBsSltYjB6NQAs/Y7fGXaxzTqOA64HDYDbBKlFTpuxkLMcFnE8yK5BdNtWsJjQEQPYNZ1RrsMLFhCvx4NZr2a6+nfd/+yxpJkhVnznnOxs5Eo/VWx0DxnA+flobmkRBjABYOmrRtw4dbBLjWWCOhoA/uKdt7sAYJPVkMw0M7cfblssQ/Pc9salMfyG+Dqtg8jIWKpcZQIAa/OZHW8oAJiAx6OP/hkEgjm/6HYjKMc4mSeccAK++tWvizOYcr7pAWDlKOL/UjGA+TXtCDJKGfuMwIyWaaf870UXXigA1Lz5C8SpZTKA+Sxtt7Xr1gn7bs3adQL2mnMP5zQyLwninHXmGTLHDYcBfM+994k0qmYi6uYkYETwl/k766wzZbzTBrr/e9/HunXKGcd30pmm5JTVZfY1fdyAdf3IHx/F3HnzbBCY93Id++hH5uDGG2+Qz++772vCQuTFerjuE58QNRWd5lAAMB1zlEaeN28Blq9YKexGLdOv52M6C6+64gq8/4L3ozQOOIzvq6z3hYsW4al/Pi3Ava5zlvvcc87GvV+5R+zpcCQsABLbj1KFVAcx38vxWztihIBWBIEJWLKu//n0v/D88y+Is1IfQqkoL8fZ55wtoC8PDBCQI2tTM4BZDrIUly5ZglfmzcPWrVtFhUdfzBuZLrff/hmJjZdMApqgJePn6WuoGMDMFw+qsd0I4tM+I0Brri88FEnpxquuukrkrDMGgAEwRu6f/vQoWlpbE9ZTHmJkf2Y/IBDJ9vj7k//AI3/8kxxeZZ/8+lfvG1LSkSEkyPJ96qmnBTjVbUjAnGxmspbJ/F+5apWw6jUDmHshOpLZrnrvpMtMpugJ007AJZdcLG1DsDXVxXHIdn7xxZfQ0tpiK6jQYX3eeefilJkz8PNf/ErGFVm8P/j+/UkPzNg+CmFFBWUuefKpp2Qu0X2NbX/mmWfga/fdK+OKbc/v582fj+XLV4hkND8z+wrnPcYGZpzf8jIVGogxkTlPcfzofsk2JqP+tNNOFdCeoDVZ7j/8wfeFgc10//TonwWo5UUwO10M4HgGcDIAmON+y5Zt+MPDj4hcMx34d97xX3jve861pbmHWp04T33rW98RoFvPN39//G/2oQHW5a9+/Rs89/wL8j3HM5n+99zzJUN8loech8cAZmx5zQDmnKUZwBz/dx8lAHioch+t72ww0nIYqXnY9n6YUKXxTTr7wrFMMnWRalPESTnzdzBj8//5oKUOpP11qhwqXeW8MQFgrXRkgpCmX0358CyZ6HhfnAEAO7au9rg5I1kes/YCikOrw444rWfXj0iGqfeZvkVlu6om0fnT/kU3eUWnqZ1JSgpZnYEcApY3GkgX0/U+bbdaAHC8j1LyZwGsYjPzMKohZ63r0WFMWy1C+9myg03ShewmLZa23leafd2U7nYOvKr4zLoFrB2t1R+sHSoj0Uj9qvdqIJ1pTz75TPlnXtrmO1rj7EjSSeUCfjsd/U49DDGSXRl130efGdeyx574u62uMGbMaNx2662yHvIiUHz/936Ardu2yfxMBY8v3/3FlFVGW5kH06jOxcP5tLW4/vNz9iWSYH764x/aLOPe3j5857vfFcUR2hxf+PxnEQ6H8K9//0fscvr7eLCSazX9aatXr8b3f/hjWfNoaz344G/gyVZqbGZf1Rl8JwFgGd2ZTrJH0gnTPOOMuWOQ+NuS5FCVZ852R1bJrqeSJWG9Iu1ql2qeflvq6H9fkrwGjqxPHIvafLvXq3T9NWEtPRaFHiLNhBjAqoJUtl2TlpYTsczb+AktlexxagBYsYzMCjL9bMkWEHshcVk6qavYNFST1YHuDHKfFTs2WYOYCwfBn3SXk3fV8SX9ZCdXjOOJeojoPOmacU5bpnqrm0kcX5/uE5CJdaWNZDuP1iptb20sQFfF4XX6hEjWWGXT7WafNLQ7j/M+zQTiJ/p3fZsJ2uq4vrpjME2GTVEsZGPbo1nk1k8lp63lfVRG7TqNAZNOPB0V9ZPl5DcvGkM0wDWjlUYLHX3cCBPU5O8+X76wN72+fCxYshz5xaVYPP8FRIP94hCgZPLYsWNx7bXXoaOjU07mkxnBiurp6hQWGJ1SBNC6+/sxEAjDk+0VULKnrxftnR043NKMbZs3Czuzpqoa51sMYMalFclLTw56u7rFECOews10KDKInr6gAItk3Ur42lgUBUWFAgBv2LpDQD0CwPsFAI4K4EDJTUpAx6KD6OtqQ1dXJyoqq8RYC4cCKPAXIMfvx+ix4+SehobVIhVLNoKOAUwnDx3LIn1qAcDhUESkhRkDmGM6MDCAW26+HVOOn4qS4kIBnL1eD3o6uvDMv/+JVSveRL4vW0BmgqvFZNRVliOvsBwTJk3CpZddhoHsfKzfdRAFpRXCtF2wYD5eWbAI3uwYtmxYg5KyUlRUVqCjpRmkIBMMQziM8vIKzJnzEUw5fhq8Ph96+vpVnCn2jbx8vLF4CVatWiH52rRpPYL9ZFoHLfnaqADtBBwIAA8EAgI09/f1YzBM4ChLTlISqmJ983Rk++F21I+biOtvuQWtjXuxb9dOzD79bJF1zPFkC6hHWd9gKCygUXlJIVavXCFxe08+9TSMP36qxJbmxqytpQkTxo4G5W07OruwbsMmePLyUFFThcJ8P0iaHD1iBIp9RcJcyM3zYs/BJmEKf/jqK8UZVT9mIhp2bMePf0AAOIZ8fx5ayQBua4PPlyuHE8hgyM7xIM/vR1YU6B8IY/Y55+Csc88VYGbLtq0487RZKCsowLKVy1BaWYkVDZtQWTdSQL2TJh+HSePqMXfuy1i5YiVOnzUbl134AeknBDODwTDWrlmDyZMnyZglANwbjuGXv3sETZ3dKC0uQ6C7TQDgyrIStLS2ifOMDODLP3AJtm3diIG+DgSFAeyB1+sTAHhE/SiQwV5WUY0S6RcFMn41AKzYvxr8dTYiNjjM7+IkZpOuC3GnswkAm6CgALfGPS4GpwaNLRarLC0S21UBwK6lyzq5TScLD4v0BYICUO7YuxvPPv+8SMhzvuImjkAs5W85B3DDpaSalMQzWZEmAM45jKx/DTAzlpOOy0sGsL4IxnFusMFhAY4Zo5dgCyXt1b0SY9gCme31iGByJGxLTGsWqK5/k32rAWDK4sucb8Sz5XO2lHW2w3TVgK5uU6Yn91nOIgGHLQBYz+MmY1nAfo/HdnTr8uuYyJq9rEFmkzWrWcBMl2U/8YQTsXrValFJ8DNOozcHVRUVqKurRaUw0R0AmFLznlz2SQsAznIknQ3irczHZLfri+/SeTSZuFFtixl1poFaYUFb9oiuUw0SmyCtBob5Lv7OpxzWr2pjzcy2WQIWAKzzpD/Xfd3FFjbY8Lru1AEx5VhUjAICwDm2nLMnx4P8wkJRyJBDROKBk0XcZvErJocVz5tyxJ4ceHNy8IU7P4PjJjoMYGVHDB2MSfd60ybMyDi3DaF0Vl8SOlGSfY/zkbagrU9cGXRsK/OtnAcONx0W8IRKDSNHjJC5L+kcxhP6oYic5hc5bkBYa2VlpbYteuDAQWzestUGCNmPyX6bPv0EkQklkMd2piTySSedKGnwsAYBETqAmBBZwwTrZIxb8xsP9HR1dsnfXC8mGmxtpkEQYdv2Hdizew96envE1hpTP1pAVqa7Y8cOWYfJbDx+8mSXrDLHKZl3LBcld3t6e232MA+lEdicOGGCABu6L1K+mcxeXgROyGhzyc9b5SLjmaAl+6MGgbmm0aaor6/HGB5AKsiXdHgAh2ASgUfmnwAabcF4hSCnv/EpNR4aGw9LnGPWI9MhSMUDXiwrZfRY52Rhk3HBi23GfHPMqFQUuE8AlBcZgCyzeXE8EyDftXuPvI/AO+dHzme0Wwgkjh83Vg4YcVyl6kPWhI2u7i4BAVWb9Up7Mx3md/oJJ6j6tGRqKevO+xobG0XJxH5vcTFqamswbuw4UTzRfZegH6W29+3fL8Ab64MOyKlTj5dyM64wy8pnyEox957sJ3v37QNj5LG8fJ55I6hdN7JO6pR9gfMXlTQ0A4bsT0r9+qz4y0yTNjxZMnpNILtZr4163eIYpOSw7ic65m9BYSGqq6pEmpzvZagAXrSbeciFbUbbmTYrbf14RwQP5W3bug1NzU3C0NbrlLDca6ox+bjJUn5ezMOPf/ozLFy4SOrnphuux+WXX5Z2giKLedu2bQIA9/b0iu1EtSPGU6czeMuWrTh46KDU3azZs6R92I8a1q2XMcdxwfJyXLHPE7wdO2YM6utHqdA3aXJAAJ3jZd+BA8Lw9ufny3idOmWqyIGTsU4FnqrqKgHtVd9zEo2fTvk+ziU87LB7125hfbO9itkvx46VeUzaTw6qDUr/IHDPftlpjQeWUSsJMP4i60P3S97Pfsn+xfmA/ZJtMeX446XslKtnnXDsMj6wPgTF58h050UWPL/nsyr/MRmPvb08dKO+J0teWFhWATkvy/4UMXlu9Oh6mTnefHMxHv7jnyQOOsfBLTffKJLn+sGh3GyhYEiUDGyQPNsj7H3zEGRbW7scxpI5JTtb+kFlVaWrDViPlCKldDYvlo3jiBe/O3SwEf0D6iAG52Oyz3S9sP2pisSLezrWtTm+huw+Zud6B/yJ8QAw86q4pkNnJj0b2G0RpB3ECWZGulHnHkQL/vmge+6x/VLKiyN2oyUBrSWLpawWCKnKrXuyZbHRd2YdNk0AeUwQ2M6KWWeWz0aDofJ+KwRPfGWIg8mRoFZgqSq/Y7dacWtVRvVxX1uK2tVa1iTsHILUU06KNrXDwFlkaavqdR5U2VWvSMi6Bn+NQ8Tc82vlG7lf+96sdPVWTavcmT5RlpchY5TPzWJKmO+16kaZ4U4dKUDfkYHWLG8FImvujSqDGeeZ2Tv74o+hsrY+adnSDINMuvUR3/OuB4ATfKpq/6VsZn3FZG5+4YWX8MTfnxT7juszD6kxLAbbkGEXfvPbB8TWoa1OMPYT116Tst703l76iihmxWSNZ2x7vos24N1f+JyEB+FF++COOz8ndinXQDKQX3jxJbHFtS/gW9/8b5nT//2fZ7GI4Vi4D8/KkjXs6iuvFL8XbWWuk5pZrPapyp85lF//iDtAJg9aRuM7BQIn7D8zyfO76p5ju+ja9nCSdV5WpgyYv2lcAO+q2vx/IzOZ9upj23eGU5fx+67hPHsk92ZinZnpvt01lRIATsiIa5VNZAAb9otRnhRMYXtBdMIPK9ef+WjqqjOdeEM1Sqb3qbynfp+sHZZxROlGE4hUhpuTC6VLr4xp+6sMwV9tWttsWn260ko+ZRYtaR65zWo4fa/9U75Stew2vx0mtnxrALuSnAEAaxDYNirNcun6MfJgGrQmy9jtUzXiScdJg+ta5HsZi9eoZZs9rutYypnAlrZWfQCjjjsZoyfPEOCShgmZujRI6Mjghp0n6rgZp4ODTjkaXzTQyMDqGwhi/pvL4C8uwZIFL2IwNCBOrbxcr0gl3n77HeK4pByzku+MYDAcFSCABtKgJwd79u1H4+FmZIFgZyVC0YiAvy3tbdi+ebM4osj8vej958u7yVBlkShZ29nZLvnTMqOd3b041NiCQ01NGFU/El5vvsh6lpaXYtDjx8ZtOzAQCuH1eS9g//aNwkJmv9UAMI+79nV3oKuzAxUV1QpUEgA4X+IEjxo7VmSiCQAz5ijfTUYONyx0YjHuFx1PEp+0owMD/UEBg/MLC4ThRcnk66+/GTNmzJRYsV6ejA8MINDTi7/88Q9Y8uZCRAZ6cO7ZZ6KsqAQNq5aJY9VfVoPTzzoHF11yGdqD2diw6wBKKqrEWbBw4QK8NH8h8jwxbNm4DiWlxVKP7S1NAlJHwyFEg0FxRl97zScwZepUBEIRVNeOQFl5JSiV2tHbh/889wIWL3kdtdVVWL9+Lfp7u4UBTObyYCQi7G/OBYwBTCdMcQnluPslrmpOjkeAeGTnSFzlUgLATe0YOXYCPnnTzWg7vA/7d+3ErNlniRRgMDiAwqJiHG5pA2NeMhZxoT8Py5cuEQfwSTNmYuIJ0+WelrY29PX2oLa6QuTD2VfWbdyMrFwvpp04DXv27EQsHMKkceNQkV8KOnSKSktwqLkTaxvWYs6cq7Fz5x5hb2/avQc//N79AgD7/F60NjeiQyTNvSgqLkJz02E5heH35yMrlo3evhBOPO1UXHTJpQJur9+wHqefcgpGVVdh+YplAlAfbOtEZd0olJVXoMLvx/jRdVgw/xWsWbsGZ51+Oi567/nSP8iACoYiWN/QgOMnT+KEguqR9egLAz/77UNo6e5Fvq8Awd4OLJn/H1RXlArYzTofO3o0LvvAxdi6dQOiIRX7Ojs7F95cv/TdEaNGoqC4VADg0rJKmwGsT5xqpz7bSQOWGkDUACkZwOZcb4K35kbZdijQsWUAwGpOVI4SU07aBN70PGWyJhUa6zCA+Z0GaKPRQYQjg+gPhmSsbt21A//6z7/k99oRteKs5SUbqkEV/zc8GAVZleyXBBJFHtkC4lS8YAWecfNF4M1WOYgoIMTMI+V1NaNUxwDq58EIi4krALzIRRvxiyXtCJj3LAu41c48qR/rhLsZN9gEYVl38aAl88FDNPIeKgZYbGFd5wIAixIEN7QqVpEOp8X3SBvwVLwVQ1d/pttVg5a6n2hQmenr7zRwrTforDcygFcsXyFzJOfp/DyvAMCUgK4s50EYysV6ZNPMwyZkAHtyFMNa0ubcIgxmQ65aDgU4hoPuh+ZBA7WeZ6tnLSA5Hjzn4ShdP2Yf1OnwOw1o6N/dBxosUJiHhKxL0rHcRKwr7TyIB33NPhR/CEKzrAn88jv2VZFztpj5ZEjzwBCBBToeuE5qAFiNZ2ZAxakWh/ygikvFuK6fv/02HGcw9xyTIzUInLBVSaOsImVzGyqucZP0jzgT0rEC3UCGk9/USaa0RjPZCJuvizfkXc+r/qj7DevaBEbduXMnpCyrxFy6HOU6gRSFMRntZA4kvxwbLv57s7/rgyfDcTCpzWBcuaw4fpr5JDHlrTUjviq1Y00OKQgAmryg5j7EvEOPq4zzbj087E2l0cbx7xruhph1zrphUfXaao4Vl/+G87Q1J2dSRp221DnHp3lSNM2gMftxynelq7ihdt9xc0H8+/Q7E/qwC2AxvzWgI+O9dp+2Dr/wAEV8n6bNfeddnxNAb9Kkififb39LnLmZXlLPXFstoC9hzMTXk7FW63XFtKsyea9Ztbrf6/kmXbO4a83sCOpJ/t9VJk9cncW1a0Z9xXhpQr88YipTOrgwcZ0wQSzKiZMlzkPJVBy4+uqrJBSMulQhh3QgZeJdStYYKZ5LVg2uWzN5Xyad5110j2pBc+WLa1O3c8XOudNThyrM0UxL9waXFQICwOY3agA55REw1GKX8uAy529Z/+R8jxM/Vw7AWq4uBxw2vtfFNABgZ7k1KslUm7PASf7g/OQ6xZ+i2nRK5gFFk/1q+oWSdUeFKatYwLpM9n0uc1L9YbmZ1JxshSozrHjLbk18k/mJeqdjd2kQWNVn3CIvjFyutVrNSbWeriMpt25QF/tYpaPMEvW7KDbJPsRRqSKIbLOfNcHD2udxh6LWYlXusy/+OCpH8DBK4jVcO+JoDumU89DbNP8ksyOdgZ9oJZPBy/AVVIeYNHGi+CB1VtetW4cHf/d7W4r/jv+6HVd88HKxtV566WX8+a9/E/8bD9dQXeH8973XVZXsD/RhEUBetnyF+Ofo16SvjAfU9h84IGsID1oxDMNdd94h6h28mO41n7jeTk/7ULRaBkPTURmEqkFPP/0vSSPZRd/X5z53lxyUIilhwaJXJXTS6bNnySHP+CtZ3zniJXbo6fUdOaeQrhsOx/45muNm6LTUOue+0pXkreUuHTiftk8MfQb8rWXuCJ4ervvgCF7xDj+Srj+4bY93LLM6m1aDvJ1rVaYjyLVvfhsrKusL111g8CqtDYQpAa0zkwIAdk0TJhApzyUDiuMZqzpeR2oA2Gw/V4UOMSMM+75MAGBtSOk6sQvvDPUEQz+Jw05vIdzDxwFC4wFgVZPOfJywYLgkm1WqylC1cmOBAXqCde5w4GDbsLWY0HaJkgDADtPW3WbxE7g2ksXRYMk+uzo609bMcqsy7Hw4ByKV4aqBa31fnJ0sZZaH3dszPQWNOX4m6iaeKCwOMgF4sppg5p49ewTI5KVl0QjActNPw4eM3tb2bry+Yg1y8wsw79mnkD2owAfKNo+uH40rrrgK+flFApSSIZrny0Wgt1/koynTHByMYf/BQ2jvUIBWXd1IKTdjsTZbADDTqq2usQHgaDgIrydHgJRcr5JD1Q6TQWSjp1fFEKY8M8Fxso3J6Axn5WLjtp0YCATx5sIXsWfrBuUcEZnBfBSVlknf6OtqR2d7B8orquDJyUYoGECh3y8g98j60YiEA1i/fp0AwKwrnnRnQ/B3GooE0nlyXtgyBICLi0VemOBbV0cnbrrpNsyccQoKCv3IzorBy5P44RBenfsy/v2Pv2HKcWNwyQUXoPnQYezesRXBcAixvBKccvqZOGHGKWgLZuNQR68wlsn0nDdvLl6auxA+bza2b1yH4tISVNVUo625BVmxiMTwHQyHBJT96Ifn4OQZMxEgKBzNRmFxCXz5hWhu78SK1WuwbNliAYA3b9mA3u5OKauAaeGwHSNLA8DlFZXo6+2TuLzePK98TzBXAODSEhsAvv7mW9DetB97dmzHGWecLYwNsjAJ7BEMimV54MvzIs+Tg5UrlmHDxvWYcNxxOOOccxGFBy0trSBTk4zYirJS7NyzD+s3b0F+cQnaOtsETKY8NJm5hbmU1Y4hOzcX+xtbsGbdWlx99RUSL27kmPHYtu8A7v/Ot1GYk408fy7aW5rR1nQYeT4viosL0dLcLOOEGw+KIvf0BHDcidMx+8yzkV9QiPa2Nkw9biLqq6uxdOlibN+3D9v3NwoDeOSoekwcORJnnHIS5s99CRs3b8TFF30A0ycer2LDeLLQHwhh/foGYZaw7DV1o9AbAn7624fQ3seYyzkI93Vg2YLnUV1ZZgPAY+pH4bKLL8XWLesRiwygp7sTnuxc5OXlw5vnFwC40AKAyQAuLMy3D0Y4zuiYfVBCA8Ma/BVHveXMH/LAj8kA5iZfDv24JZ81AGyu1UxTg2Tm/eoeNwPYBIDpdKEEdL+wxQexaetm/Pu5Z0CpXm70ggMBAXA5L8lBBxnPMZGJj0YUcCfSXoNRmSM4BxG81YAzY5VrNk8kFBSHhxsEhwBwBHTDITW3KfBVgZcEgAm88TkemuEUTOBZ3mvFHdbeIDtONudsYf4rhrbeJPN+YaFYzh69I1NOVifmrCbHqrwM2qwcOi84TxOMVSf3VR74HsUQtmJAZ3ukngjMaKe6tIIFkuu53gQ3+Tz7jORXx9HKyhIAePmy5fJOMoDzfV5UVZZj1KhRqCyjFH6xxVTNARnABIHZ71mBqn4s+TfREleXDo+g1kx333JAV66bHpEClzq3TnHr9mFZTABYO5XsdrHKoMuqASs5j60dc9Z6KmlZMZMVAKzyzPrQhwL0MyZYnWxcqLVYLfi2hLMFkpHFLnXMGMD5fhw6rNiJJgOYz4uMuwUyybrHo1OMMZ6bi899+lOYNGFcgpk8FAvYtQeIsxGOqr2d0jt2FN+SxPYxUzcdmK63pnwulQvCsVBdaWqjKim4ZTgkXZOj3fGdT43XJrrJHGd4gk39Fqsyvp+YdvhQzhiXvR63qRxqq2uneTT6XZq2H27VZLQZHqpSjBc6u6AkuUjnK0iV8aO1M864YVNkZDj5cPVrnV7qMZbQr+Jvjas72nm3feZ2mQsvv+xSiT2d+uBG8vIkaw7Xa4dR3rihkPSF6p74tw5vZLvgsYTxl7TSnbwcaf8b7oCKuz8DyNf9RJIqYslomzz8yJ9E+pt72Ns+dYvEInfZsUerjEMO5CQVksn8cLTy9hbb49g8nq6VTVZouspKDwJnNmqSV7gGgKUekh2CsxjAGiw0JaBddaedPZbqGu088bwktX+c0a/tXZWWMiDs7qbZqRqojG8sgyWsv2LKeg/A3yUXogJFtSfnTJa+L94esrNrsmlNMoN9RiwRAGZZ7WnILHiKRVXfq75WQKywrTUoa/v5nEVeqRwpNq55IlGzpOVZe2p16y3qA7u0o+13G4A325Ygv2Z6C+guPjn1JqXcY4VWygKuuunLdrNZrWdXZ0Z2xLEZfHaq0h7vwDzjfqWBQqWw9578xz/x1FNPyf5x5oyTMW3aNAFjS0vL8LfHHsOzzz2vQq4BEsf+rDPPlPX9z3/5K/79zH/kO6onfOPrX5NYveZF8spjjz8h9+m9NtXD5MCXtR/VP8ePGyeALskbvLdh/Xp84YtfsqaGLCFTcI2hXD8lpKmEx/dt37FTpPwXL1kqaiTcL1dVVcq+l8oWE8ZPwGfvulPUIRi+g6Ef+M7x48fjB9/7H/EduvYTQ/WLDA+8pkwirj+8A90jIWup8pBuZTjGwyfBcsn8fUPtfjJPxZjG4qfpRCw6SbLvxNhP03XdS+F+AJIAACAASURBVObwquL/grvfDaMpw2oysvp25jrNVi7DzB+727I+/4kLYzQw4nuqGEwuaqsuivrpmsD1JK1oGwZxYmgBHH2yTMmNxBUyHmy1vnYJMGcCAKc5NmK/Nh0ALBaPsqSG6kCSXpK0Eha8uHt0rdkGrWFMm1Xj+t1uEqueLTkYZQg7J/coy6vznqorKcNZO25VPEbTuCYT1pZhNgwbVQxHctnIkr05JYho+YOd1+t6FKNEvcspmzJk7Soy7lGxAt2X04YaKFefmH1l4omn49RzPyByJvxH0Jc/GW+Nv9OIoXwcGcD8m85w/s0YsKEw8MKi10QCetGL/wYiQfmep9rqRtRhzpyPSbxgxt8MCns4R6RBKdHb1t6Brr4BtHd1o6urF9VVtSK/GwxH0Nh0GB3dXdjYsB75lAEsL8cHLrgA+fl+ZAntOSoywn39KkafloUjmBhhKJxsj0gvd/f2CsKeTXloKACYMYCXLHoZu7euV4y4rCyR0SUAzM3RQGe7MJ/JAFYxmvpR4GeM4DJU19UhHAyIRLJmABPo5YaAIDclhCn7pSWgAwOsMyUBzfxS9u+G628RBnBRcSFysgEPBuHPyUbTvt2Y+9zTiAa6cf7ZZ6K/p18kxboHQiisrseHPnYNwlke7GjsQPtAVGRCy4oLMG/uy3hx7gIU5edhS8NaAYBramvRKnHjIsLejYYDKCkuxoc/9CGcdtoskV325hWgtKxcAODOnj4sWPgqFrw6H2NG12PdulXo7+1BNBIE+UeUkSbrlwAI02f7k/FKADgcDAkLksxIT44X4WgYZQYAfMMtt6Kz5SB2btmM0888RyToyGhkG4XIwvT6kM8Yy9EI1q9bLSzbaSeeiBmnzUJLWxe6e3qFoUtAtKS4RA4MbNy6He3dXTjUdAj+fB+OnzgBJ0+bhkJvvrDpCNbub2zFylUrMWfOVRLnrH78JGzdux/f+eY3UOr3WgzgJrQ0HYbPmwNKH7ZSNtsCgD1Zuejq6cXE6SfizHPOQyQSRX9PN06dMR2jqqqwdPFidPQN4I01DSiuqkZ9/RhMGzsOp540Fa+9Og9r1q7GhRdciNknnop8vw+hwajIj69vWI9JkybAm5eHqto69Iay8PMHH0ZH/wCi4UFEBjqx4tWXUFNZLnJ8nKLqR43EZRdfogDgaAB9vd0yrshwZ2zV2pF1KCwuRllFrWIAF1KmXTHjXSCvJVdsM0yseKQmAKym6eQmtwu8TQMAa1BMZsFYzI4tlyhtl1wCms+RRRuJxtAX5IGFKDbv2Iann3laWP08WCEAp8gwkyGrma+DKqZtOGzJsznzog1qktnOuOG5So6S84dmzup8KxkqBf6p2MERxW6WGLXqlDrnBxXj3InnyzEna8SgKrO+n2mxWrkR5aXluQV4ZX4t4NhMn31Z79z15lTUFyxQElkqD/pQjgCUFsNYg5aaXawBXKkDzV6IA+ZNoNlk4ek+ZL6Lv884aQaWLlkqEtA+r1cA4MqKMnHEVpSWyDzI93s8uQIAUwlCDn0YbHE5HGDF81UrploUdXk1MK37pQZtyQDWgH88kK0loE0mpHmPA/I6J/6ZPtnjGuBm39N91xVzWegOSo5ZpLXj2Ni6vcwDD0zHLId+nu3ryECreNWKAazikVN2UlQq5JWKhaoBDXF+8X6LYU3Q467bbsak8cMDgF0Ww9EA4oYypFJ9d7R3HimcI4m2pspQ8tluKLeD47hVnSS54ZXokE4BApuPx73W/DNZNaWX0kxV6e7P7TGhPzZfZmQiWa049RoHTqfaO1hGrWmfJudNZ5b3IRoxbQIpXTRWoVI07dDpJmnDt+IITtEUacuW8Q3pOllcFz8ih9wROCyTjdeE9jIqh3Fcly9fDi8ViCZNxOj6RFnO+DpJcFInmQ0Sypuy02Rc4/aN7pkkccbIJEU7jeQTRFJFgkzSPVb3mFBeqqo0a8J1MEU/YK1VPJy3Zds27Nu7X6TAyRzjAdxhXUexPYf13hQ3D2e8x61E76K2TusNMkrv9nIkVssQ4K+xgDvjdPgNuuCfv3OBrkmbRsswWwcFUznWGU5GyzArfDLFKm2wgM390pAAsGlsaF8R8yV2iMVi1eCvS77YAYB5+DPbkFxW/itH6lhZ4Y6fzK5iK76wOphp1ZBRCaqoDnitbPk4+8pkPptrrHWf8nk5bFzFvHZf2h8ngLbLQ+bIZAtmbh3W1K44KYfVSRQ72+2TdA6QKvBXWMBRLSnt5IPP8ZAx06iuG41zL/m4ymAqu/No27dx9aGTT7Uuv1MAcLIxNFRef/vAgwLQaolmhiTJzy8Qfxz3Tzo8Hef5h373oE1Q+fkvfom58+aLX4oA8AO/+ZWAqea1ecsWfPs73xUGMC/K/DM8CN/FUBQM48HneU2bOhU//MH9srfne19+ZS5+/JOfyXckN3zgogtFaUIRW5xD4+wPzP8TTzwpZBquQx/+0FUSPoahD/js2WefJX6Nn/z0Z1iwYKGkSUYw490fN2micWghs5UkjRs/eSLDZITqfnWMu7Gd1yOyuTOrrmHelW5d0sm9XTWj3mcJGthzTspCpdjDDLMS/vf2YdfA29sfMs7eUJPv29hXMthuZlykY3WjAMACEOrTc7ZRZQ1Cy1HphufUX8JisbBFed4usdMC8Yu1CQ/zGWGGWgCw614z5rDRoG8HAJxif5kAGCTcJ3Xhlli2a1af1LNa0gQf9D0mQzepUWk48UybzpR4cRmDYtxqiWe3cZ5s8dGSa/rkpGVbymKtJGcc5pLqL4ldXOdLOdP1SUINzCY6Icmus0F1/cJ4cMbqWLYEdSpfpHUAQefNNBomnXQGps96j4C+NIbotO/p7pZYdwS9yHRjXCMCwlpOjSAGJW27egJ4dflKAYAXPP+0SEDTYCKwwpgXn/zkTRJjjmABY3jm5majwJePUCSM7t4eDCIHe/YfRF9/ABUVVSivqBCAdl/jQQFvN6xrUABwWRkuvugiFOYXiMFPUJLjYyBAOVbHUR+OxtDbFxBmYll5OXr7+hEIMR5wCQZzfBIDuD8QwNJFr2DX5nUK4Ik5ADCBpIGuDrS1tAoDmOy5/v4eAYBLKypRXl0tAPDWrZtsAJjGKTdUvJcAMCVlGIdES0ATNCejKzcnB+2tHbjukzdg9qzTUVRagIG+bnS1tyI7EsShXTuQFeiGJ9IPHwsYGcSh5nbsaWzBpR+5DifMPA2hWBa2HWzDQMwDf34BKkoKMO/lF/Hsy3MFAN62YR3KSitE3rnpcKOwHQejYYRDAyguLMRH58zBqafNQnZ2DgKhKPLy/AjLRicLS5etwGtvLMKECeOwcuUyhAIBAYBZ32RXkuHLui4pVTGACQBTApqnKMmCDAQGRNo7ZLGNO1o6MXL0OFx/y63oaj2EHVu2YPYZZ4k0OMGLQDAIjzcPyPKgqLAYg5EQNm9oQEPDOpGAnnbSyQhGYhI3lwzmstJiFBYU4uDhw9iweQtau7rQ3NaCsePrUVtRiakTJ6K6rFIAaU9uLg40tmL12rX4yJyrxLivHzcJOw8dwje+9lVUFObDn5+H5sONaDp0CH4fZc79aGtVmwN/gR/ebC86e/sxZvLxOPu88wRsyfflYsrECSj2erFi2XL0hSNY3LAF1fWjMX36iSj35mH68ROxYMFLOHDwAGbNmoVZJ54igGAEKp7thvUbpI4FAB5Rh/6wBz9/8A9o7x9AoD+IaH8n1rw5D7XVlSIBy7jHo4UBfAk2bVoHTyyE/r5eYXQSAM7N86Nm5AgUFBWjvLIW5eWVIhvOzUs80Kv/Nn+q9clhAOu/laHpVqVwA8A8+OJmaGqpMP50CXNZALAGUDWgKO9Qx2cc4z9BAjqKvkBI7tiyYxue/Oc/EI5FZfPH8aqldDXYSqlkkejSLFPODxZblv1XAaxqXmM8Qq4t4VDIZgZzDtT1EwoH7d/NsmtwleXguLe3AUovTd7HOZZ5krWAjE0eeoCKKa6dPZrRSkaw5NtKTwPMEqs3HMEg5aTpdCCALyxcBUwzRf7HuMSck6UdLclYAuAabFcn/xV4yE20rMWDMYmdqWTPmD4ZwXSgkB3MmMpmCypZU254wxGlBsBvT50xE0sXL0U0GoIvLxf5eTysUwrGDFQMYAUA5+R45RQ0n8/OYZ27gVfG63UAKOtUlAESm8C7fZ+Wjea4suJK63qT9OEwnE0gWL/bBJj1Z2SW64trnx4Deo2RnxZrgOWSgwOGA0Deo7W3rYT0GDJBZ+oGCvDLPkGVCq4fuYqNnu3xwJefj8bDjRKOwbElrZi/1gEEzqES+iBLSUHz312fugkT360AcCpLPZXX6q3uoZI441IlmZiFdBCXSskwyxJLl5QFrJ56q0UzX/ZWAGA7J8k2f7ZjNxHNTFY7jk3s7JmSekQNn4qdjvzidt8Pe2OXrsmMBBP3XkkMZz1+U2RkyNcd5T6dat817DqKfyBpRSRP1czDMKrabtZhPTNE3Q/VdiaIkqlMtj2SEwroftOR5D/T9hnKL5MuDWMmSn0C+1ge7EmXwbjv42c/NX+l6+FDqR4opqBOIv7woitlyymT0JbDGAfDLO6wb0/mf0iVSFJlj0xCOAw7V++GB4ZeNxNH6/BW2QVP/y7FQTCj7JavylanMVmw1m3Sn10e+tQHai0DU34oaee4ld0oFO10bTs4/jBH6UdsX1EXomyz+lztz1SaGjS12av2HGvdqwFg6yfvV/LKWnXGsjRsAooBAjMt60XKt6V8XLZP07TF4hR2dInjY1mqOMBKhjn+cJpZFrenTe8rnBBtdo2aQLX1kOxDpXKs/8lUZMV7thjAEVFWUlLYSm8Iwv6VOMCAGwA2kokfMW+VhWeYTa6kM1mX300A8FAzCUFcyvnv2LHDVh007+eeq7a2VmL/Uv5ZX7/81a/xzH+elT+Ligrx21//GnV1I1yvevTRv+Bvjz8u6dbW1og6CIFXgrQ8PPvle76Ctesa5PtTTz0FP/jed+V57uHJMH7s8b/L39NPOAHXffJazDxZxQeOG7LC7GW8YjKAq6urcf93vy2kB7OduG+cN28+Xn55Lnp6ezHrtNNwzcc/hsIiK2zB8KYuZWYnseHjzGqV1WGCv/bwsOeLoVrw6H/3Vmyjo5+bVCkOt8GOQs5STQhm0sn2dUfh1f+bRLoaOEb9IS5Z6QLWWpb0UED84pDJYDqGfeZdZGana0BYALCaMZlxe5tiT6BZAjQpmNa51H2Jn+k7FKicHCI0x7QCf+nGNE6W2caXMRtbtfq2AsBGR5IaSHMMSS1EChS31iDbsan/Zq2psjrdREzeONltgRaS7Mb1R/ZPy3iV9K1ThWari2GrMu9ixCbtGQLaMn9x0jyGDLQqmiPtbfcJ0wDnHZaEo+5T9vviHJYaAHby4x69dp3q8iWZHFSWdF9zbjCr7/gZZ6F2/Akie8uYGDSAyCoiYEnjZyAYAOMWUl6Fsqt0NPNzAoCbt+7A68vXoLSqGi/960nkZkfkO0rekgF8112fQySs5EspExwIDQiDl7KqMqo8uVi2cjUYu5fAFY27UDiCfYcPIRgKYtXylSjw+STW7YXvvwB5ZEfleSV2bnCgH+FwUPWnWEyBrl09CEUAf75f5Ed7+/vVSVzKdWblYdN2xQBe9tpc7Ni4BoOxqICflIAuLCkVOZdAVwdayQAu19ItXSjI96O8qgalFRWgVOy2bVsILwj4QwYwQSgakY2NjQIAE5zq7OzEQH8ABUVFIqnN+uzu6sXll1+B951/PlpaGvHonx7Cvl07UerPwzmzTsbYEeXwe6I4tHsXoqFBFFXUoqUniI/cdDOKK2uQk1eIpQ3bkVdcIfXJuLnzX3kRL74yF8WFPmzbsF6YyzU1I9DYeEjF8BmMIBTslzb52JyPYOaMmQhHB1E7agx8eX4BS7t6gyIl/crclzF5ymSsWLZEgG5KQHuyYwgHgwIcsW9oALiisgr9vQMIBQaQk+sRUDgnhwBRSE46dra2Y8SocaAEdG9nM3Zs3YKTZpwqsdkIGstcwHpjHFUCsH4/NqxdjQ0b1uPEk2dg8rQTpG2ysnKEzcy5cNy4cWhqaUHDxs1oamvFnoN7UVdXi9NmzMBJU6fAl52HXI9HgNZ9h1qwet1azPnwldi6bTtGj5uEPYcO4b777kVVaTEK8n1objyEw4cOCEOXoGmrSEDHZCywPXt6+1E7Zgzef9FFGDt2LKoqy1BeWIjejg6sWrEGO/bsRVsgiHFTTsC0E6ajtqgIhbkeLF38Jnbs3o73nf8+zDzhZBlPdF909/Rh0+aNsiHI9eaiesQoDERz8DNhAAfQ292NSG8nGpbNx4jqGnR192AwGsGYMfW47OIPYP26NcjLBfoZAziLcrE++PwFqKobAX9BoQDAlZXVNgCsGcAcIyboawKCeu6OjwHsmiv1QRMtT2x9Sclcl72pY6RqmWArppKahpQMtPukuwMAO4d13DGAQ9FBkc4ORyPYumM7/v3sM4hiUNpH4u9aGdAyxcFASPoAnRf6fQL6RgmahmXMclywn/J3vjcUUMoFjAulTx/z2d6+HrmH8yLT4AlhnU+Z07xe+Vy/R7NzGWtYxcUOy3f8XMvnR0IqDc341eCiiOFZrGINVDNtHsxBlBvREPx+Sok7DORc9qtYTA7CUKFBtzGdQASV+R5Ttpn3Kraz+s68CP56PDk2a5z3atawLgOf4Xs0I/aU6SdjyeLFiERDcogi35cnh3XGjx+L6gpKkRdI/nJz8+RAAtnqVAnQc7ZmxZpgrTRCnCtOt62uK6lzhie3nDUEbjUrWgOuosxhSWfrPqf/1gcQTOloaQ+PY0XR6RMPHMvfVuxiDd7rEWAfRIrr47ruHBnpmKgf0IlEAJg2BdkEBIA1A5jqDgcPHUJrW6tIWUusX2ud4z1q/KpDDoxjrQHgO269ERPHjU0wYYaS9lVWi3W9U0BBEnsuqR0W/2G6fZZ29FnPpbrd/fp02xT9/RBs3pTgr7SiasuMChh3U/xGI2EnkVmiyYCDhPyYm5Gk73X6TPxBRefRoWmfZr9z53yYsPYw+k/S1k1lOycZSeojJ5Wkr07XhTJrJvuu+LZJWdxM35sqgSE6ZSa+g4RiHQHrN1nVDPXuocaRWcz4/ZjLbknRHmov71zD6GbDbOEju92eSdJNJu/UvJ6kWMkBYD0jDlXD5oTkbj0pvlUHSavCRF+SAaTJXpuuTo+syYZ8KtkrhxyqKSmow5w/j0FZjl2SmTSMs0Znmo+FT/8u7a3SAzUILH3OsQHsfY091pxZa0j3mIt5aywt1uP2swZwqsOQ2FLJlmSyBoEl7I2WizaVdwnqWjLQMrcZaWrJZPOApAaLxVa1JY/p99TnXOOZ2SrTGgSOB3XttTNZv43r6OKzs2xpm91syzArH6CAsAa6qZnDmv2rflr+U3lnnKVnnzXVPkUlSW4D6Nwvcd9ogcGSJ12H1to2deZZmDrzbHffSXX4MJOum7YXqhuGM1e8WwHg+DKw3g83NoJs3c2bt2D//gPC2G1pbZU4vaecMhMnn3QSZs6cIT411gLJKWTSkqHL57kXqh81Sg4hFxYViUzz1ClTQJbw8y+8IIecp5Lh+/37rTSAzq5OfOK6G8THxf3Veeeeg6999V6pZ+6/f/qzX2DRq6/J3+e/73247hPXYtSokUlb6rv3fw9vvLlY9v6Ur/79gw/IwWfXlQVhBO/ZvUf20iRFkO18pJczRxzhviKDFw9/Rs0g0Qxvydj+zTC95CPorVh3R3FgD6sMaW4+ArD/aL7+WKaVyho8lu9MPfPqtybdcaTN0pHuMYZzqCihd6fZAx6LHh2/n0pbMe/gDQIAi+0gFWWBk+bCK8aAEiBxSUJLpi2wU551pk7+JhBhnINIp6HvlPuEoZocAE5mABwtANg1sAzL1W48o2fYfcgAW5O1maoGCxS3QVN3bF9l0KmnzcVG5CGNRFMBwOZz+n2JHc5pKd00SkbG/dIEg936wAXGW3lKYCe78up0GGUUKwDYfnecxLP93jgQPF6JXFeSYjFpBrKzOXEdSkiy4TXHft34E1A7dqoYTiNHjUJ/YAB5Xr8AqmS0EvRQzvscMYZUjOAC7Nq9G5HBLKzZtA0VNSPw4r/+jpysKILhMPL9eSgtKcGnbrlNjjo0NbVIHNxcrxedXe3IimWhpKQUTc2t6A4EEYkBuV4/ssleG8xCd38v+gf6sGrlCuT7/agoK8elF18ivxOoIjDJKmI8YDLfKIdLI4uxbZtaOnDg0EGRXaGjnbLSlMeFt0AkoBlTd8miV7Bz0xoVO5JSunk+AYy9ebno7e5CW0uLALmU0e0mG5rgWkWFxD3mM1u3biWJS+JeNh0+DG+uR2KANjc1yak/Gp6Uo+vtG0BBQZE6Zej1oq21FZdecjnOOHM2/vbXR7Fs8WuIhYLwxgZRU16I8885DdXVBRITePPGbegOeLB0zUZceOX78cmbbkZN3QQsXbMXJZUj4PPnorigAC++8CKef/lFAYC3bGhAWXkNxo0ej4N7dyM6yBgnEQz09aGksAhzPjwH55/3fhxsamHm4cvzoTC/EG1dfVi7bi3mvvwSps+YgcVL3kQ00ItQoA85HtZzBP39vRLft6SkDP2BIMqrqhHo6UNooB85vlzpG94cP8KRIErLStHR3Iq6+nG46ZZPobezFVs2b8Kps2bj+OMmI2DFdKUUOIFsbi6JdOzcugUNDetx8oxTMWHKFMREPtYj49OXmyfMVzIQVzesQ0VtDcory7F37x5UlJZh7Kh65MYUmOLPz8eB1g6sXb8BV195OXZs34nR4yfhYHMz7rnnHpGn5cGC5sMH0XJ4r7Sz35+P1tY2GZvsZz5/njDwxk+ehE/eeL1Ie5cXl0pdRoJhrFy1Bu3dPQhlxVA/cSJGjqxHWZ4PxXk+vLboNQx6gPwiP95zxjnwe30iox2ORtGwYT0mTJgAb24eaurq0RfJwq8e/jM6+0NoPXwQsb52bFj5urC4+/sjCA70YOzokbji8suwdfNGYDCI/u4uJe3syUFBQTEqR9ShsKgE5ZU1wlwn8MbxYEpAc85QcrxKatZkB8t3lkqDmqqdGcLFXDTnNsP60OCXbQZZAKcwYAlS5eYmB4CzHMalBu6YhgbeOHcEQhGEImQBB7Bz9y488+wziHkgcYAJgDJtToL8nfdTcYBjnodWhAEv+YwJKKyYtFkyhinVTEUBJS3VZ59g5+ecCzmvdHZ1yLxFmXFuOHkIRoNtmnHL97MuCYyyzpmejkuu5Z5Z5/wuEgrLwRFezINOQ8v7EhCUqO4S6JcS0hEpTzjIOOeqHrmBZfoCPiOGwMCAKxatduDod2jZZg0Ga1BasZRVmlLnsZgoAohaQyRiKyswviypBbq5tRw257uTp0/H0jfeQHgwLAdcCvx5qKmqxrixo1FZXo6iwkJpEyoD5Pl8Mgfm5nrFiaL6leiIW+2tYkrrgwImS1wDzuSpm+Xj45Rpi0aVJLf+TgPo+jM5cGQVwOyr+n7GEtYMDHGiaceTsHlVvGL78ILFANbPJvsp9hnzZbGDbaDbkhDXjitdRlGQIAM4GyJf6s8vxKGmw3IQiURkJfus2kv/U3GAVfuxLZjGHbfcmJQBrPOjx2fKDfU7ARQk2YhkvI0yCqJckUkc30lsSm3uJXEJxpmvSaQnjfRM4MF+0P4+E4dCBmzg+Ewaf2fq5o9n+ibbPySz212fJdml2tsb09FgOcVV6R1P6JC1YRr81l4hk9pzbRbSFiDxhmR7GlVMw3McXwlJd+txLaHlLI+oot35HLZzIN3giRsPriwezV1/kvccQRNl9EgmDkLXPUdQzqQOp/h+m1Fuj95Nav7JoDDvxLw+RDH1fJTp/DV0jbkP4iTURhz4q+f+jOaOdFV7DNo/k76sxmy6mFtHp3aPXm89mimlaxhzhc/svUMBwK5xJlQbY3/EtjAAWD0k6bXS6j/KZjMP46s82V3Tpummyau2Ya2HCUxKGBQjXq18JbLJmtlrANXW3k77ojTQKT8tm1Wd8XVsTQ3+5ngIAnP/mG2zYXS96GcdFr4qR7Iyu5ZXs7hJFnyzHDbYbq3O4rfTBoil3OMCva0Ywk5GrHLpdxpMZdWc2rZ26kvFAubBYYsVbA05pc6orvMu/TiqRoxObLgUh58yma4z6bEJ69kQ6+3/LQCwPZ3GqPwWVIefAbV3tkIXKeUvSuTpMRTD7t278dDDj2DNmjWyZ9YXD+1/5rZPCaP3f757PxYuelW+om/z5ptuxJgxozHQ34/lK1baDGIe9r715htx+eWXyb08hP+Ve+/Dtm3b5W+yj8nWZT7iL+5T77n3Pqxb1yB7NgGef/aTTJrzLd3j8lcfI9DvGCx1wy5zUhts2KmYDyRbR+Inokzemsl69JYyekQPH6255ohe/v/sQ++etj6S9rV791AbbKuIR6Ok74Z540i6YtbnKAFtPSnGXJJ5gQ5Lm+1rAZVOgfWKrF0hqjo1oGya5yoN9YmWnaZz15Yp1iUY4iih07CpW9b1TZK0lEFnv8wt35Wk/PZHGQLAkry1QCmjUaWgplhtdKr38xslr5w5AKyfc1JIBHYFstdgrFUH2o7UmdEGsk37Nu6Lrza7zgyJa5cPRvYLqoTqPYkVqftCMgDYXaa4rqwBYKtembIJSBsdzvWg06+B406cjeNPPsthUw1SXrVMQID29jYBrMvKyqUMBA9ofJHVmyUxeINYtHQl/EUleO6px5CbPYhQJCIAME/s3XzjLcj3F6C/r1/i/rICgpRVzfIII48yxLv37Ud7by+8vgIUFRYhz+MVad+BUAArVywXZll5aTkuvvAi6SiUy8yldGksimB/v4C2tP8FUBmMoaOjSxi/48aPkzjDcmIzJxfw5osENN9PAHjX5rUKCIJHxQAuLhYpYwLALS0tqKqogM/nFelrvVbHhAAAIABJREFUgril5eUC5HKztG3bVjHwfHleAYApf0onPAHzKkpAWwzgnp4+ceaTUZrjzZEThhe890JUVVXi9w/8FsFgH7JiUcTCEWTFBjC6rhyzZx6P+rpK4kA41BLEk8++hHPfPwuVNTW44qrrcLgtG+VVo5CTE0O+z48F8xfi2ReeQ0mRD1s2NqCkogrjxkwQFnEoGoAnJwvBvn74cry4+qoP4aQTZyKH4GC+H2Vlpcjz+tAXHsTcV+bilZdewMxZs/H6G68h0t+NSGgAgskTAO7rFaYfAeCBYAillVUI9Q8g2NuLHL8Xvf198Hn8ArCXlZegs6UddfVjcNMtt6Gvqx1bt2zEjFNOw5Tjp8oYICjEuNCUACarm8DY9s1bsXZtA6ZMn46xE4+D1++T/sb6oeRxWWEhWjrasW5DA0bUj0RRWQn27d0rhw2OGzcB5YXF8JLtTZB+7wE0bNyAD111JbZu3YaxEwgAt+JLd99tg1NNh/ahpXEP8nxekV1tb2mXPiYAcH4e2rs6MXHihP/D3nuAWXZU56L/yTl0zmF68miSJMAIJGG4RghJKGJAYIyREBJB2GTsa+D62X7P9rvXvsbXGPvZzySDjVEySEICGWVpNDnPdPdMz0yH6emenk6nTw73W6t27V17n31Cz4ySr7e+UXefU7viqqpV669/LXz0rjuYsRsLkhvqEBZm57Fz116k83ksZpPoX7sWzS2taItEEXB48NKLL8HhdaK9qx2b1m1EKVdkcIcuR+zdvw8DAwPwev1o7+xBsuDAN/7+ewwAnxkdAVKzOLjrOXR09mIplUd6aQ59PZ24+T3XY/DIIaCUQ3JhkRmANAcDwShaO7oQiTagoakV8UbBvJQuoE2gkQYA6yCSxiakxcHNoGPlxwoEy7/FJRTDFbRY48VaziCYxjZVGb7GbXkDABZLo1iZdLCtRH1WQDKVYRfah48ewaOPPwqP34vZuTkGHamd9JNj3xI4Su6UCzlmB8vyaUzpEOl2O1EgQDmXYbmi92jAU6k0SlxPCUyK+KoU19rLsZSJdUnxezW3ygQ8UnqO5UsAsLhKzm7LGPQT4DPdTqY05NaX1gcCoBnocznZVXouR3lQXwk3vjTpGTwmg5HGOCZAMJtNC6C0VEA+R+6iRRzhAscNFvGyuO+oXuS2X2e+CnfO5NaZvmYXww4RQ1juutQHVD/xPQH19D3lKwwiZPTheLglum2dBTGs6Xufx4fLtmzBC88+xwAwudOmedza3IyBFf1oaSIAOCLa7/bAHwiw23OPdhuaZaZIYy3AVa68Jo+6fGiyxDY3zQ+LGQB2gMFbBsVF/F4pf1KO6CfJhHxU1i8Duxw/zZBTA9ClJou81TLJVMZsCQVQVr83gGIBbMt5IOtFYytkXXNfzuwK2tPcBgAcCmPi9CRmZs+B7BksXzYAMLtA1+SY8vjUx34Lq1aUxwAWOpZhGahoZH41gAKLOmR3/K64KikNUdtUpgHXzUQ0H1fM+nDV5dH4sir71z6POmDgshfrNe9XZH/XY9dQS7URGl1vth4YZVp5BLLW3qQgW3Vanh0Wrk6Vvl+OwNjImjrGJkO/LNJ6OKh0KlYvWl4AAFzPobvyCU+rdI0EFbusnsLrnAZyAGvWtd78LkI6vXnV2rkceRKian4ssi82pItQeZsstN2udv6vxrpepcm0Ji1jhtfReWZ3tKbursD+rWJKMQ9XxflecUDqqO+FJalr3F9jY35hLa7nbbuBEnpTPc+T9/9txZQ6UKqlIHOOym4VoVMUkJBD4IiH1XLJumXQsnxF5PNSPTWV+q1+wVC4J5YMVXnZVah60j20uNwpXhXgNZXF1ZD7tvY9XaaUOrH8jnRMAn+F3cUJD5+FFBaw4mZa3LUVmeplSJau2rs2Q8JnL+tAKe01AcA6Bq9ttFrYFdlO+VOOm14hWTfF9bN0V839IkFhrSbCBbX2T4//rLVNW9gp/q8dAFxtfVGbeT5G/PJ+Mt21q0fcX+U0y1U+q1eXLlIPDg3h+edfwNDwMCYnz3AMXmIK/97vfoW93z399DP467/5Fnvso7M9xRFubmpGMpViljGduykfIn588hN3MwuYaknxgT9+1z1IaGD0x+68A+9/36/ber2cmJjAH/8/f8oEEbI3XH3VVfjyl77wsvd1mU26viVv2fWqa41adq6v5gs2h5qy6tSrLL5MnV5P90gimbK1nM+6Uk9R/5lG20cvQkdY7pItP8cLuOxR8VxmM8kvRLLNFpXlN/HVeoMBYFk4KzNS+VM/1IBb1ntYLszdKuLVagY/+b6NUYRj4OkgqARDQXwXc/sraBWmUusBiaVmquQu9UNDfVNvLAoA3Gq3Ebim0aBKQiVsKOJbtRyrYFmVY77RpwHFoo+1vqxiVTC+Kk/ErBkt9q8YGjk2Rr10Q6va81UAYD2ZwnAu6yctEWcj+0u6pdb60NS/yhhWnqhaf0pAXflpEhqLPKj50e+XXH4lLr3i15jpS/8obmMuT+5PBQuXGK3SwE1sIwKBCWQl0MDrC+Lxp59HKNaAn/zr9+F1Ozi2q8/j5hgcn7j7kyB+NQEfFIuXwGSPz4MCgRjZHJZSWUyencFCMokCXIjH4vC5fZicnkQmn8W2F15AOBREPBrHe667AW4XsdEodi25fi1hYfYcA0D0MDOtRK5V5hk8aWptxsJiAkupJCLEwA01YP/gEDKZNF586hcMADNQAoptGUQkJgDgxfk5TE9NobmpiePCEgM4GAwjFo/zP5KZIQKAHWAW3pkzZxDwexlcIQWQ+ouAYnIBPXtunt1RE7PZ6/cgl8nh+nfdgP1792Pvnj1wuOiGaY5BDCAHVzGDtoYANq7pwab1azE0dg6P/vJZvPWqS+ENUB278CtX3ITegfXwuB0I+AN4/LHH8dNHfoJo0IOjhw8g0tSMFSsGMDEyglwxixIB98kUAm4f3nP9e/DWt16NYCSMVDbDtxjzxQJycLOC/NijD+OKq6/GE088gVJqEdl0Ei6PE4VcDunkErvcjsUakcrmEG1sQiGbQXJ+Hp6gD0vJJHwuP4O68YYoFs7NoaO7D3fedTdSi7M4fOggtlx2Ofr7V4g4pC4vHC4Rm5QuDBAjd+jwYY7Dsmb9BgysXcdrBbEIc6kM/MR4dIDHc++BAwg1xODwuHg+EwN4dd8K+B1uvhxA7NCRiSnsObAPt950E9/e7O5bganZeXzuc59j97SxaBQT4ydx9vQIfF4PfMEg5s/OsUwQYO8P+jG3OI9Vq1fik5/+FFxuJ6ZPT2OgfwWSiSXs2r2XGcDnluaxYeulcHm92LhiJYJOAQCnixm0tLXgsk2XwuNww0Fuhwt5HDh0kN1JE9uyjVxAF534q3/4HhbSBYwODzIAfHjv8+jq7kcileO+YwD4xhuYIV1kBvAig4XEdPX7I2jr6kEkFkdTczsDwOTOuhYDWAWBaf5YAWAVhON12wbkFcu6AQCrAJxgLapuxoRxQQXEoDCA7fKi9T+bLTBjPJ3Ncgzg+x+6H00tzTgzdYbzoxu7fp+P1xlmrpYIRKW41F7hZrlYYvBVMoUJIKU5J9mv7A6aL2AIUFcCeB6PAErJkCIAYMEclm2kvCXrl+Z+KBhit/WUPz3EbCf2rnDDXmL38rJPxDqaZeONAJ2lazYn8tks3zqXLqdLxQLyBXKZToaIggBNC9QG+p3cCQugli5ISMNqoZAXgKgG9BK4SOkoDruXYvDqMZJpExTGWCqP6uVyuiHGxcGeGujiD1/a0m5l57Pk5l9c4qEYwNuef4EBYPKGQJd16OLMyoEBtDQ1MADMLufcHuEGn0B4YhxrMsPgqnYHgOpEF770PVnZtwq0sNs81F7JAJYutVVZFX1GBjIBxNKjAsAkK1S8BMzNcm64kDblaQGADcBYyLYuQ5aLEJLZzC6cuXc1Jr6LPE8LMNhDcZbJG0EwxC6gZ+bmQCIsqi4uJRjzFizXLMduWvfcuOejv4mVK/oUPc2siZRdDpN6iaLTXlzDvO2wlX9YRZ/TlUZrGotIyD+rHmxs8Bp7udI+VcpQi6ta3YsFANewkRmaa+U+rgj6m6wDdaDjUmm36MR2/WA3U/V04iBgNnVXfUGmNwquJSp1SpxIJjPT6iCaKf4wyZNeb+Ub23ors8fSzFr1Ks+ubokzNcVUToXOsjS7XoykVhNqzut6xq6mOFhKsaavVIYpnZxb9RRmv/WYa1FXocvvPqNoQxqtZ0sevBrteFXW9KrNrbG41Xi34pDYrdc6u1JZMWsseXo2tca+xp60/BGvtpar39Vp+XvdxQNezppXa3CW1/tPPvB3ZeFpxHagxsgVZcqlXf7ULxLqroK1C5kcxo10a6Ffy99ta2bZdyrWXl481Dzf5HUGsOHFhuvNLGBRf9KrTWCodm6THvcYLtY98xmXKegd0kup/m6y3SgAsNw7xXvKO5rfZWnqkhdTy9pjM3z6R+r8NIHASi7a3JPlUyOtILz90qiNoQqEa4wQydQmN9/ynCr7ToL8qm5AnXbbnV+2H6o61Cr5op16VU16K0l+Pfvr8mbFy5m6ns13eeXThevE4iLLOtkFyVZJNi6aewT8PvzIo/jJTx/GzMwMZ0y2A7LFrBxYgdGxMezevQe9PT34+td+H319fZzm2PHjuPueT/LvxBz++F0fw3Xvvta2YsT8/V/f/CZGRk5w3rfdegt+88O/sbxGnEfqVwoAPo+qvcZfOS/t8bXVJvXs8tqq2eu4NrX004uke9QrfjU2g/OtzcXYL2qVXX5eeX2IhQ4AywZYAWA23EpQ08RSFW+ITV3GCTYURyuQKtKqALCAOfX4v2p/XSwA2JKPVEBYYVTNh1bw2oxfisDzVoDRRqqE/cT4Qiqb/LGq01k6hwFgVl4dAgiWilodMmQ99FLW1MsaWYtzkEZhHgNFC1OBYU6oMJwrThoFJFarZ1pK1L7SF26RQtqYrH1Vqzy9L3Ww3NI5FsBZv/Go9X3f2svwlnfcwEoLtZtcJ4+MHGdwg27JETNyKbnE7k97enowOzuL6amzHNu2t28ADz72C8QaW/D4v/0YpXwSmXyewbpQMIi777qHW0bG6amps3C4nWhqaYLLQew7D8bGJzE9O4dUgUCeAgMG4UAYZ2fPgkzz2158EeFgkIHOG667AZFgSLgn0qRhcXEeyaUlFPMFduFMLoOTS2n4An7EGhvg9ghmaoYAHm8IeweHkE4l8cJTv8CJw/vYpXHJQe5Zg4jGowyAMANYB4CD3G5yAU0MYXIBTYyro0ePwO0oMSv09OlJLcavB2OjYwx8cwzgeeqnaU5DhzGfJ8D1vHTLZjz33LNC8F0O5Es5ZtaiVGA2sKdURMjnQn9PN84m0jgzO4e1A13o6u7CwcET+LVrb8c7r3svhkdOYW52AYsLc3jyiYcRC3lx9OhBNLS2o69/BUaGhzn+L61buVSK633rTbfh7Vf/KoNF8LsRC4fgJsb1fAJPP/scHnvkYVz5jnfg8cd+Blcug3RyES6PC1liYGbSyObSiMcbGbiPNDXBUcxzPFxPwIdEagk+JwHAGUTjESRm5xkA/tjHP4F0Yh4HD+zFxksvw9o1a5n9ls0V4WRQTBws3XDgxLFh7Nt/AKvXEQC8ng/M0XCIAVc/uUYNBXBu9hz2HzmEVD5HE5rjQ3d3dKCjuRVI55hhSeziM4kEdu3ejVtvupEZwCtWrcGZc3P4nd/+bbS1tDBreHx0BGcnTzDwTwzF+Zl5BnCCgSACIT+7Il8x0I+vfu2rWFiYx7mzs4jTgQJO7N6zlyiTmEksINbSCl8ghLU9PWhvaMLzzzyPM7NTaOtoww3vup4B4GI+h4XEEg4eOoS+/h5mnbe2dyFddGkAcB4njx6BMzOPo/u3obunH4l0HouzUxoD+AYcHzoKhyPPADAx4Kn//L4wWju7EQrH0NTShoamZnYNTgCwChiJW+hOvrhBh3o+7GpgFC9xGmBrXVqtrEr5vQS+rMxeK3Bsy/yVmVgAYGveAgDOMwOY1oN9hw/i/oceRCQe48MdzU26DOLz+eF1ewRDNZtlmZcxgujyCcdZ1cAyjuHFB3wRS5fyocflIiBbMHAJlZSxfcV3ggFMD92Ely6f6SIDxc2ldaO5uQXpdJIZugS0MhhdIERTHEZT6SQobvbM3DnhElszzsgYvUb8XgFCk09uujBCsbxlrHqxPVJdxObhhAsFFBjU5ZjHJWLTB5mhSwYLqh+V6/f6+EBK7uAJTKV0IoYtXUAhkFxsz7Qm05pJ7SdGNcekpTi1Dheno76i9lE7qR6Xb9mKFykGcDHH3hCCfj/ampuxciUBwI2IEgNYA4DJBTSBv8QCFu65CRgXDGD5FDXWsbo3c1+UNNaB4oqZ5Y+vQdB4GuC8KpcM/jJYLtpC30kAmEFfysNhMM4NWTcuPJSBw1YAuGhWcZktrddLGpIEAE1tFWNIYC6xsYVckZs9qh95L6CLA8FQCGPjE5idn0O+IOTSCgDLGMIcp5ne83jw8Y/8Bgb6hTs6xdyt968EBCueO14t1tD5nERqnTzsdMR6Df+sEIoMjGIswfSU/E3VXzYAvHz+b72Aji0AXGZtrMNSaWehtDBe1c5Sh0bvGxvZqurGtEwm7CTabpCX8ZksQ6mwbZ005dyc3MyoN9pZ7+jY17NcrG17s2oj1T431oLyV5ZreF5Gz4qklc6CFTI6H8P2cmwoelr5Sz3rjkk2jIpb53zFvjmfdcq67pjWGnOlxRhaCrHI67LH7TX7gtndc61qVpINocuxBlZ72GqNn1WGaqWvVWmb7017kD6xarmAFm2sR8TPo0ov4yvLWe8uXmcTAKyyTGUDVXBXnWbiDKF5tNM8yQgmroi/K8FECknk1NwnX0wAmMrPF0qQADDpuOrZiwFgDZyVKrZaf/YgJRugKTrUm/xPScjgNXsCcjD7l7woyZ1YxiJWGcdssNMeMjOoNjaT0NgMnekjqZZUoLLJtDoALeMeK8B3JQBY2tjop1wLBDlDzBj+XdkshB1SMIHpYxkupqW9B8QAtn3qUKsMGauwN1e4sGgn9a+/eV7PErKc3b12fjQ3yX45Pj7BcX/pjN7W1oaenm786F9/jB/96MdYtXIl/uzP/oTtlzQPnn32OfzBH/4RZ97d3Y2P3fFRXHnlW20Le/a55/CP3/4OTp48xRfQ7/74XXjPDddXtK3UrnF9Kf4TALbrp3qUvHrl6+LtM/WN6DJSaVV7DddwGY15tZPWu7JexN6mrJazeNukvxC293KKrjbLXu2Ru9jlW1xAGwxg3bWVCmhqLFVRCXNsWwESGyoTpyhj0yrGDYeI+0tG3mXH9ZWZV+gN1UhhTSIUPxUA1lLrdRXQsN5sfX01REj+Zt2Q7JRAu6XXmk6AvxwVUf9pytvidttok7yBqRKUBfirxu9gYFdxSS2VPlmGrigqs6TihKkAAJv6Wak865iWxVvPexmAszAACH1V9hd/pLCptCR8U5NlSwHS+9ZeikuveCcbxtm9cz6PeDyqx9+g+InEYiVXKHFiwcZiSCSSDBSMnz6DbXsOINLQiH/70T/B5cixC2Big7W1tuFTn/g0lyWYSi6kMmmUHEVk01lMTU0jFInh2ImTGJ+ahsvrR2trG7raOnHsxHE4XU48/fRTiEbCHKf22muuZWDO7XCwu1GSikRikcFgiq1J7lmLDgeWkmkGKuJNjUim0szsZX+53hD2DQ4jRQDwkz9nAJhcqhIA7PUGGAAmpW1pcQFnp6fR2NCAYNDPIFM4HGUWMbWdwKDBwcOasd6HifEJ+PwBBrkJAO7o6EAsHsPs7Ay7hKbjEsk1gdh58udZInfKiwyGUJ8Q07mEArtaLuSyHMuUopm6nS5ki0XE4lFE/W4MrOzD4eMjmE068Sd/8f9hIVVEJlvEyLEhPPvET9EQ8WHw6BE0NLdhxcqVOD40BLdbHGYoZiwBDDfdeDOuvuIqHg8nxxAOM6AzvZDErr378NAD9+O6G2/EQw89CH+pwPVkF9LJtACAsxnE4hQDOItwYwMz1hZmzuouoCUAHImFkZxfRHtXLwPA2eQC9u7djY7uHgbRCWOjmK40xgSQtzQ2YOumzTi4fz/27z8IuNzoWbEKGzduRNDvRSGdYdCysakBU2ensefgAbgDPgSiYUydOY2uljZsXrcBMX+ID6uZfAGjMzPYs28fu04+OjSE7p4VmF9K4t7PfAZtzS1ojMcZACYX0MQa5hivswvIUwzrYAjBMAHAS+js6sDd99zN88HjcKG7qxu5TBY7du2G2+9HpLkRbT29GD4+gg39K9AcieG5p5/D9NxZbNi0Dqv6VsORL7J8UMzeI0ePoqe3C35/CK0dnciWPPir///7WEjncfzQQTgzcxg8sB1d3X1I5UqYO3sa/T1duPXmG3FieBClYhYLc7MMCpG8ev1htHd0sxv25pZ2xIndHA6bAGCxLQgQVI0LrIK+6u/mizFm987GobX8c5UNaU0nmYvm9dBstFDZxLxmUQymQgnzi0nkS3kcPTaEHz/wAF+coJjcuWwWiUSC1yxmvxLIViiyfEeiYQZI2VBDjFy3h9tOF1tIjmnBJGC2sbGRAVv+jNxBJ5NIZ1JiUWVKKjFupQtlF89LAa472GUU5cdAKblSlsCmAjTymsvsWjei8RhOT57hesjYvMINtbEmC6CyqNWxhInTpwWDgNYRYjLT3NXAbAJpJZOZflI/UN2oXsT+pXUwlU7xukNuztmQQ+/S+uIhLwpgN9XClTSYpez1+oS75zT1B7mvdsLtEDGXiEVMDGfZ5o3r1uG5p58SLrfp0k9AAMADAyvQ3NiAaCQq2K1KDGC312vcrufYvcZBjXnHch/VftoBwGJ/0+KfaQCwlD3J4BYAd6E6ACwcI+vsdgnQGm6pNQaFYlwT+6wRb5jAaVXupfGM02jtUV1BC+MSueamcRfAr3CzJwBguhwQCocxOj7OAHChKORB90yiudSjLY1Zw8zaFi6kawHAst8qKsuvFgAsK7Tc08hyz2FVjHJSj7LTiyvG2bToc3ozDEW7xrnEAv6qNosK9ot6Tfp6zkofGTZN5cMy65FSZdkOxRgqvjU6UsdS9AVf/FJWfVsAWFFe7XrK0o/1ikclsSh7X/2grJ/MftWs7wp5ES+p5YkzkuXAsAw5LU9a+eJBJeGyil+lfqsk8zWEtv6v6zk3WXIziVodA15hCKWUmnIva69N/Uz9bzd3LJJtqmKlyvCab2mo3WdaknKpMhZIuy6xXrozpmgdHVj/aL7qKe3WtFqVsl1GTZd07Cen7ad1LyxKrZYx9+3aYrxubYn2d9U6ifF/9aXA2OeMulRdlWw2oeq9U0sOan3PALAF/JR/SxfL8tKhltC8trA+Kv7J+Sgv9/ElyloM4Ar7iW29tUuseSUGsFquOLrI0CUiBzkCwi4kPQ5pY6AsjFKcpG1KhKMRADCxgOknn1boXKTVWb6uXzDUXpYgeJmrDXn5wkZ2TXuprn/Y7or6eLHdknVyg+ks92f6aV7TNYqLzgAWi4HQYyzusaWHaQ5XYzCpyesQPeT6+ep3f6CyaGn1r2f+mS4X2ORYbZ97bczxWjPsfL63W9zq6c3aZYkzlebBTElOpI2mpib9wvCuXbvxf/3RH7P9Z+PGS/DRj3wEW7Zsti1g7759+OY3v8WsYXrWrlmDt7zlCrYxdHd3YeMll/Dnx4+P4MjRI4jHG7B+/Tq2NV7Io6qb1cAg9b7HhZT3+ni3no23kmJmbWE9eb2KvVKnQ5BXsYavo6Jf42MtNnPTcyE1vhir6YWU/1oVDDMArLE2zIc94y9WMrQ4daIzFBBYU79198Uax9Zkd9GunAnVSowwK2lq71gNNcp3lepl7VzDMFA+7LINSvQSy1FXYc+qB2Mb4JPboSo/Veou6ygVMLXOkt3KwKYGArP7SG0SqGxla1fJvhRFG/0pwXeBy4vAI7qSqJyxZA/pbmFqSeoyAWBtmLUf4ramqJPmIrKW8mjpU3qfCGdCCdY6yCaNYEAbZsTuVZuxbuuV7OqYWGIETJCb5La2Vv6MDi4EKiwsLfDtVmK3kpSSm+hUOo/ndu5FKBbHw/f9M5zIsqvngM/PDMsvfv4LWJgnkNbB701MnobL7UI0EmMXpQQkHjt5it1AhyJxZvHGIzGcGh9lV5hPPfUks4Ip1u3brvpVBhm8bgGCMLM1T/EoNdYeOVHO5bheZPgnliDJhz9IcWlzcPmj2D98rAwAFi6gA4iSm2ivB8nEIjOAG+JxjqU6NzcrAGCFATx49BC8bnrPj/HxcXi8fu63sbExtLe2oYEB4HMcH5hcVnu8XvhDQWaiJRIzyGcy8LuCcLt8jDERCzhXyAp3rkXCt+h0RexdJ3xuB3raGrB+wyocGB7GsfFzeMOV1+KG2z6EYLQFe3ftxnNP/JRdQA8OHUVjSzsGBlbhxOBRdHV3sDvXk8PDKBbyeNe7342r3nIlgzzkwrmpsYljrKaKDvzssZ/hpw89hOtuugkPPvgA3PkMMqklBpHTS2kUsuQiPIlYQyOW0llEGhoQ8HowNz3NAPDiUkJjAGcRjYWRWkygrbMHd951D3KpBPbv243+VavR0NSEUtHJsaIJ0AoGA+jp7GSm7+CRo9i3bz8amlrQ1NmNNatXIx4OokCszpJwuT2XWMCeQ/sRiEVQQAmJxAKaonGsX7ESrbEG4crX4cDo2RlmAN9yy404emQQ/QOrMLu4hE/fey8zgJsbmzAxdgJnxkbgdsEEABPjmwDgxVQS0WgEH/jg7RwbppDJor2tnRnA23dsR7ZUAHx+bH7jGxEKRRF0OOEpANu3bUdHXzta21vQHGuG1+HmSbm4lMThI0fQ2d2BgAYA5x1e/PW3f4D5VB7DB/bBkZ7D0f3b0dXTj3zRidmzE+jt7sAt77kBJ44Pw1HKMUud3AEjO/XTAAAgAElEQVSTzHl8IQaLJQAcbWgoA4ANt7GCSSlBYAn6WsFZKwDMq4lysrD+Lm7DiwVLxHM1HpWRKQFe/VtHOQAsy5Iuy7LMOM0hk8/h0OARdgHtIYZ/Q5wBXMqTAEk6oPFtfXL3WyohEgmK+Fjk8jlP8X0dIi6yw4mcBtrSukYu72nekbtmAlBz2TQzZ0WbSsik05yniLXqYXfT9A4xj+cXZhmoZbZvkYBeMowIQI+6g1zq0xjR9/ST8uB0DgLihctqF6cX7oBVVoHoxyKvPyTUZIihyziFHIHdMgaxQ9TfIVwBc9sh+oMutxDQSGvOwvyccEPPIDWB4kUBHLrcLEdUJ3YpzW7tfTw85KJayAXB6CJvArFJDGidJVB87cpVePGZp5GjmMBeD0KBANpbWrBiRX8ZAMyxmin2OLmAZgxUuA4X403sZZ1PwJ9L9jrLQVFcotHj61L7iYkrWQ66scscr5fylC6ZpezR3/SI9w0gV9RF1EktR/4t5VroCgbTg728WGIC8zxgYFq7lKDMCY7nSzGZIUB1weAVbvYCXi//HY5EcGp8nN2W5bnt2qVBDfzlOUzGOC0GMMm0AIA/VJUBrJsBq9hV6gUYa6lD5/39ck8kNU4fikpnrpK1HFWnNa9g1YhiJs82hn6tGt2rNUiTf1letbaY9MHKedryiZdzYJS6owLy6t1h6Uy1vSKN9omNFaoSE6g+FnD9UmnpUa3qol5lvWZn/7EIbiX50cuxjpkV6JaFnscpWX9F9qc4JBnbZz2T7DwuPdSTbcU0VcS9nqm93G5S8zT6yzTs+tjroq1W3uacZc3HqJPF0qaNRz3tMvVXzbXHshiZ0pfPhcqsdaPU+mfQBY3+y/zy8hjANStjGYdK41gmk+oH2vyqS27rSmTUutpaJlLVWNhNC3TFDc6yMF5MSVF2I9u9w67HLZ1bcxCX2akV8pMAsCnWLHexAHWFxxjtHERFMvtX6HfSlbJkimqvGUArg6gCdK3IiJUv2dwVKauyjNVbLCFviVMrxYL1aQ5ho0mKVmexZAlWL59XlHLlli/ekTFxhb1IXEI1mM1S+sSaqqyQGhir5aAzbGXMZJNqYKMnlI0mza8KqBalledEPj0IQ6EBdktSi25cE6IuLIjKPirnsAUAluYz0ZeqK20h1821AGDRCXVdwKgFAFebBsvef2rOqddKAru5XWvNsNncyyeQ6RNTKVWWEzrP87mZDEY26eYXFvCXf/kNvLjtJb6E7Xa7NNKIG1s2b8KXv/RFjk/8l9/4Bo6PnEBTUyPe/+u/jquuuvKCWML1AsCvlVF9ZetRbX8wHwDMW5StZvnKVn05pf0nCLyc3qqS9uLoExepMrWz0ap7vrW+GHvH+ZZdu3EvZwqzDmAtyfE7v/EufUoJxUeqPFrSijfnRZeycqKnMT6jLyQIqReqKQmkmMgzvlBUlOdlBoBVPa6oua626OxG/FylbkYbRV1lvZcNAFdonwSBpRtoqb6Jz+3F1wB5JZva6HO1Xlx3dQJZzh7cFlbaayhxSt2rTigtHYueZcHW7M8GA0qTuYr52YC7OmNaV4LNb1vbQ1l0rtyCFevfhEDAJ8DfdBo+n4fjoBKQQO0nF7nZQp4BDTJQE/BJYMTiUgZPb9uFhpZWBoCJAUwAsM/j5ditv/vlr2BpKckunwlsOTU2yoyylpZWBkFmZuZw+uxZTM/NI97UynE0CQAdOz2OYDiEX/77EwiHQgj6gwwAEwOXANUiASdOJ7LZFOfLIFA6i2QyiVQmw+1o7+xAMBxhFhUDwIEoDh4bQSqZwotP/RwnjuxjABlOt+YCOsbtlAxgihFL4B8BMKFQhFlZxDqk9g8NHobHRYBSAKdOkbsXP4MpE+PjaGlpYvB7YW4Ok6dPM9RAsUMiDXGmn4+NnSBvz/A4vPC4iMlMD7HwciCcwEXugovkljbPTL9ACXhzbxd6OltxLpfBY7sOohCO48b33o5rrr8Vzz//Ep76xc8R9rswPDSIeEs7VvSvxNjxYXR2tOLKK96E3OICHnrgPvzaNdfg+uvfQ7Q+OH0BBMJRZApFlNw+PPrII3jggfvw3g98APfddx9cuRS7gPZ4nEglUigVc8wIplizqWwe4Vgc4WAAs2fOwBvyY45iJXuCHAM6Egshk0iitaNbAMDJRezfvwddff1oaW3nmMrz8wscq5diJhNoFA4FGADeu3c/AqEINr3hjRyntzEWFgAUMdEDAUzPzmDv4YPwhAPsmpxY4AM9vXoMYL/bA4fHgzMLi9i+cyfee8tNGDw6iO6+fswnM/j0Z+5Fa1MzWptaGACeHDtOnpxZjhbnF5HNZBEJRzkG8FImiZaWFtx19118izO1kEA4FGaQbdv2bWhqb4PD50eqUERnVy+aQ2GE3F688OxzcPmd2Hr5VgRcPngcHu2GkBOHjx5Fe1c7y3RLWycKLp8AgJM5HN23R3MBvR29K1ahCBfOjJ/Cip523HLTjRg9OcIAMDGACdB3aQAwuYumsWxqbgMDwAxQChfQVpBXMA4F4CiBXyvr0o5RYg/60s6oLpoSlCtXCZQzuAEmKwCweilF7EWC/ZvNF5DO5JDO53B48CjuIwDY72eQjFitxNgm44x0pSwYoxQbOMB5pNMZZmxT3FzpAjvLa5yP1xP6x4xZvlCS47QE0Il4uQTaOjEzc5ZjlhPoGw5HEIvGOO+5uXPsGplAU1obyQ0vgc50gYbWErrkIi6oEJhKLGFy8etjEJrGgNjGlA/HJ9YeuuRAZZLxhtydUyx24TlAGDYIMKZLFAQ8UpvYtTPNYc3dH7eZAW4HM6STqSQWFxcZ6CUXzeTyndyHC1fIwjkCzUdirNLBNuAPwu1xsmcAYgd7PV6kUykGkqmvJaBKZa9fuRIvPvs0MvkMA+O0Vrc1EQO4n2MBEwNYjQFM7F/yfMC7siYiAmwV+5Q0V6nyKEBtAZZKMJZ+JwCXDW4a40Jl4RrsBwPMpTzV+L8EA1sBYAky62CvAizraU0uoDkOiJ6PClLLtqjgMLdLNxoKTUlcDBAGOT8bF9wIRyM4NTaGs9PnUGCWMK04osPkvJVxg8m9IDHe3S437vrIBzHQJ1xAS11M6qL6h5W0dU1VED8uxrFAVV6X+Xs9xVc5dZi/MpictbJVzJg2jD3N36O1KVV0P/FVfaXqZdeyVwjTrG2H1uVMWsn/Qg9uei2UX4RJpRwoq1ln62FDk8NavSc7wjR2Zb1TQarN9p9lCqkmIlbj9MsQd7NeM6htA0zzWqSo1+C57A5RyqqxzCwr64r1tROOejrLcs6zzlLrXKx9SWEZoFmNOouyK1jz9P41Z8LvyMtUlVacOrw72E7BZY3UhSauVYOLDABXqm6F834t0SqTUzlM57HQVl7PhKxV/L7Osmr1tFQDlqcP2OxAFTqtcr70gmxhPat/nQ2uIZo6AKxcdhU2JnGmEZ5qNLfK0r6iHWoEsGvYingqavNRnmtY9au1NyhzuNZMEi6eSyA2qqyfdE1MxRt6MZ2HNH1Qv0BogLpSRdGiymgJBVgtGbEGiGnooXIfKcdmtXjA3DdS+zEmlFirLLu28re095mAU00krNJgdLMmd+yiWYLAohxxEVO2XwO/9cOo6l1D2wWUOkud2wQAKzJw1bvfzyzgmk8t+6EZQy/fo6sUUM8MqVm/13QC6/yud9M/v0aZ5bOK+l5h2Tlw4CC+/Z3v4tDhw2xXoIfcSd90042446O/hW0vbcc3vvFXODM1xd9RjOAPffB2tgdcyKMfQ/4TCLR0Y+39wTrmVaCWCxmii/+u3CqV5bR2ay9+NV7fOVo1oddhDypVXm7tz2f/UHtsueW9dmSlWs0d0ABgoa0IU5162V8601WbI02wxmdWcNRgARtpWMnQFcPlA8CmAbwAkFhdBEWUVYNpy7XVGMnEipL9IWm+Jn1Ogtk6qG3quIrjX5khYJyHJegrXUJbAWA9TrO8rSiZv/LgrNzWFYwgUZ2yTV+rpVTqZdurVF7/quqEkuOjHSBE+ZYrxBraTPkwA9xOebSMM6VVwV9xEdK6O0gQXL3ZCXSvvgxrt17JAPDiwgIb8r1eN+bm5phdRgABGc4D4QgzgmdmZjgWxunJKbS0duDfHv93NLV14JH7fwgnhAtoijlJYMA9H7+bAZN0Ms2uWoOhILM+iQ1GgMpSIo2DQ0M4O78Ah9uHpsZGBuYmp8/AFwjgCQI2QyFEQhFcfdXbEI/FOZYq3bglNnCxkGMWHeVNLDjOM5XExMQ4+gdWoKWtA6fPTMLr9yMYb8Gh4ycYAN72zBM4cXgvsrmMFgOYXEATo5BAwDluYzQcRiwm2hwIhBAIBtHc0sLjfPz4ENxUB58Xo6Nj8HkDbJg/PTGO1tYWNuSXUOT4xZ2d7QwQEHjc2NKGf/z2txlo9Lm98Hlc8DqK8HvILXYaBcZ53OzKuujIo0Asr2QG7+juRWM4iNlSEc8OnwDiUWaRXvG2X8NiqojDg8fgdzlxYmgIwXgT1m+4BPNnJnHTde/CQGc7jh/Yhx9877v41V97B2665TaU3B4kCiV4Q1E4vH7MLqXxzNNP4ZGHf4LbP/xhfOd734W3mEOGAGCvE8nFFDLZJPL5NMLhGLKFIvyhCMeaPTc5CW/Qh9n5eQS9IaQzaXa/m1lKsgtoAoCzBADv2421GzdhzZp1DP4zM5zcnmqAV1d7Gw7tP4A9+/ajua0Dbb19PPYtTXGOuxr0CbbnYmqJGcAOnwfnZmeZAfymSy/D+oHViPgCQKGIVDaLyfkF7Ny1i2MADw4Oobu3DwuZHD5z771oamhER2s7xkZHMDl2DC6XcKecWEhoAHAM/oAfyVwG7R2t+OznPsuAYTGTZwCY4k4//8JzWLluLbIOJw4cHUZv/wA2r1rNAPBLL25DQ2sMvSt60RCIwu1wM6BH/XboyGG0dxIAHEJzaztKbj+++e0fsgvow3t3wZGeZxfQ/QNrkC85maFMDGByAT1+6iScyGN+ZoYBPZfHzbGEO7v7EYhE0djYiobGJr5woALAklEpAWH1p1y4VBaw4cLMWM1UIIvXTA3IUhm+8nMrgFwRULbEAOY6yDVZc/FLDOBEJotcoYAjQ4P4l/t+zKz+eCO5TRKgpATeCCj1eFwMsBbIxVOhxG6N6TIK9QddaJk9d44ZvjQnaX7SxQ6KuUprXiDgFy6DyXVyioBXYu+72R2y9IRAoCpd/IhEI0gsLnJ6YsTS5ROqOsksAa5koKFDnbiFXxTM40KOL4oQ0CoNNCIGcZEv1YRCQQaOKa/FRAKJhQX+nEBCaiOtdQQ00/gSk1faicmFM+Xn8XiZCZriizrCfwjF5Kb20q0TikEux43ZzuzuPChYxJoRwkGAK91wBgGmxOwNcH3kAZXaS/24MD+PTWvXYNuzz6CAvAYAB9Ha3IT+vj52sx6LRPUYwLR+Evjr9hDDWMiVwbYVfzOMrRmpaHykS20JAKuALYXeZX1Ad/tmgL3SEGaN3yvf5760sIbVvOWcUAFjHWAmh/2S0csAtKEVqOx3yQBWP5MsZPLxIS9msFt2jgGsMYAlADw6jrMzdMGgJDxDaFYzwcZwsityZvI7SyJ2s8uFj334dqzo6zEMbOcDcCkKTGVYw2zoXQb8obXC0E2WdQCpYlAXy0a59UO9NEAp6AIaXcYwPxfBaqJZUm3bo7GFaC2QAL5Vl6ykg6psdFl/Ns6WgcAVwJFKHazqvkplxIULobNXZSuVXVAVmQhJLTfaVa6GMGTTJRYtA62PZKzBilq3/oU+9poImN6oNi5awnJNWcEgqhRvBwzW6rParSlPYZVhuQbY5aX2vN7n8vxT5axzPvUqe8dyVrGeC4V8LP+pNDfUnMrmiXbBTU+jFlzBply2vOhzpI71oQrAWrYGUd102qDNeNdkdtqwgGsBwFrn26/V1a+O1L8PVBthe4NLJTOMGIvyQbOThep5GP1b3eRjGYdagmpdNC6iJaz2hQOlrlXKrVol1YpXYUqabUuVLx4ZnMt66KvaMl+rf5e/TFzQGwQA62Ame6MRmwn9FOxP7RNF3zQu7Wsula17pm4LE8pqXSJSLwisuHhmEFj5m9cbjbWqnr0kk1cnNbDdUbMH6SipMe/kBTaTuUnpB9N2K81Y2gTlc4Zl8dXueeqXIEUXG3qLXm9lJIU5TOq/WnxeyexV9htRrDgQyDVC5CfHUQHpNZuunk4rj9VlmSefReWYa5dNuY+1cwuAq669iACwqTMrO51RVfrX2BS6oPlX+2Vbzaa+hbBC5nbzUZ6D5fZjPUJV1GOVzIgcMzExgakzU0gsLSGfz2Hd2rXo6enB6OgovvClr7CNkWxOX/7SF/C2q6+u3fw6UvA8tdHrqxyb6sj1lU5Se2OiGV7/mbOG3mHz9esGALasGTZ/vtKD9xovr9Ya8jruQZt5v9zBqLWf1KW/LLfQVy199dY4fpsZwOJxqlxTuchKV8SqslLBKCKS6CY8/Q3NNmE5FAt3xWUmngqrkllJrzyEtdKpByt2t6zVV35usGrFJBHgpJErK8ri0p/h/lm6sa5jRa1mONEVNQ20ZeaPDlAb7ra51pq7RJcFiJadbBhFDPfP3CJlAsk0+q3OWhi21r6qE0jtA82eIJRzMwCs3hKV8YrLus8GAJY3J0nh5RuhUoNR5VMq00rf9K57A95+/fsxOUGujMktqAOZVBoBPzFriXHkQiKxhHQuy0ABARBLiRQam5uQSGbwxLMvMABMDGC3M89xfj0uN6KRCO6+6x524UxMznQyyUxccoVMhtBkYgmz80sYnZzEbGIJwXCMQZqQP4iJM6c55u5jP3uUQV8ClK9481vQ2tIKn8fNQ5nPUfzNFBsLyVDvdLq5bvQ3ua8mFlW+CCSSSzhDboqDMRweOYlkIokdLzyJ4YO7GOwjhJtiAAuXsj5mAM+cPcugUTQaZjCHAGACpNvb27mskZFhln9ye0pun6l+ZIyfGB1lpigBMtSPa1atwnvfeysGB49i1+59iMeb8Nhjv4CzBLhKRQRdBazrb8Oqnibkc2nMJ1IYGZvB+OwSck4P+QcFcQPjxBJ0OVBwutG7Yg0+de8nUMglcPTYcfzk8V9i8OQYUHRwvzs8wo3orddfh1AJaPS40dvYiMd//giaOtqw9dLLEYo3oWnlSvhiccAfwsxSBo8++jP89N8exIfvvBM/+vGPgNQS0ulFEMMstZRELptBMrmIcCQOij3kp3ENRwQATAxgDQAm8IliAOdTabR19uKjd97FMYD37d2NrW98IxobW+B2ebC4mGC2G817ijlNsUOPDw1j5649zCjvWbWaAXaPC4hHIixHdKhdTCbYFXAORZYnumW5qq8PLbEGxAmoJxe2LhfOpdJ4aft2wQDWAODFTB733nsvGmNxdHd2Y/TUCE6PDsHpKvFYLswt8CWCUDAMfyCAdCHHMZhvuvlGrmdqYQlr165Fa3MzXty2DS6fB6s3bcKxU+NwuHxo9PuxfuUqbH/xJTh8wJr1q9Dd3Ak3PMzizBULBgAcCHHMXnj9+Jtv/xDzqQIO79mFUuocBg/swIpVa1GAG5OnjqGnqw233Xwjxk6d4P4gAJjiRrtcHnY/3t7dj1AkiobGVjQ2NTNASIcLyfaVoJ+V/WuN+2tdgyVwrLIrJYgllxUrw9EKCFsNs6YyNAYwf0ZAl2Vdo3WM4jkn0hn2QEDs6Qd+8hAWEgn4Aj7eASj+N4Ff5LKY1hyWqRLFy3Uy0z6XTcPhdHKf0OWWYk4wp2kNIpCU2LfkCWBu/hyKJeF2nWSdDm20poZDQb6wQkApvUPupOlvWrfpu1y+wG7laS0hUJrYsrQO0RrFbFli6QaD7AaePqf41gL0FXslgcHUZxyfOJthcJUKpvErZHPCUOwgxm6eQWR2a8wxe8kDQpblldLQfuh2exjgIm8CxJonFjO1jwDkZDLBQCEBzJk0uYguMuhCDGgCg+kh1/Mc79jp5P6kdV+wmAWQTjdvcjkCmwsMQK5bOYDtz7+AQinP+wW1s6OtVQeAaTyozhT7muaTBIAlAEfMX2YxaG6ZdQORBg5Lt9jkAlo+BOwLY5f4zMr8Vdm7KgAsyxDRdM1sYplOBYjVvE1MYRkDWKuTHXDMdZKgn+IeWmeDcDxn4fJbuAAnF84ujgFMfRSKhHFqdBzn5uaYBc8yoMWskpc3pOtwCQAT+/yOD70P/T09F65SK4qM3UHb3pRZ35FcGlalTlzr0FGrMXpdKhyApqam8MQT/84XPqjvrr7qKo7HZaFR1Sqmvu9t9DJ6kXSIHTt3YmbmHDo62nHZpVt5PVEf/bChnEtofzs2THvibq4ueaMgd3GhYMAWSrP2hczfjolsBRloTp2eOI39Bw7wGjawcgDr163j9aOmScaKFCim7lpSwfrUiZN44YUXuLq0Hl115VvRYI2LppZhObvpMlXJomdjLjKSSoa4WJGXI4/iXKIdepb5bn0CJVLRZcxt217C1PQ0/7116xZcsmGDyW1gWXvkBnMx6lXLgmhaL2yM19oxR22z1bCqy6qSyDScVc7rtI4eOXoUO3bs5Ldb29qwdctm9i5TJpoy/2XYgqrKl6VRdhJErvwffuRRTklebC677FIMrFhRUwRMY2pKXdkNdNVmVQOpa8BT1UBgngZa/UR/W2eR9cKQuekVp22FvPTyqslEzd41J7Cd97UWg5fBIqavKcusvzV5xappxpTyNd2epmidP+Xjq4ztMvqjtkmo0gpxgR1j8zpV+8n7KQaweolKmX0S9NXeZfuKptcxSChdJNNFPlPDDMDSLl68bUs0QxTpqVXFTwEnWadVwUmNFcz2Ja0Z4s6YqJ/ZrqXVUYYgk/pxhfLZzbJlrWA4RqmsKNcsDOa/NClitdZg7VKfSttVJRuc9KJjXsZt+lnrDwncCzObkHH+yfVTwGKFMCH7SlxGlgxiswto6oZbPvrF+oVRE+dKcq8VpedXU+eqv+TXeUqpPFRbXMxrRT1bu7pnlXVQhQ2p2ny0iLsxjkp4LPnhqdFR7Nu3j+0Ib/6VX2HbxMV4dNmq0FXLWJ4vRnXOM48LHT27UaqwFlXokNp703k27eV4zaYNr49xfjk6o1aer6OeqXcaqE3W3jnfVtaeOeX9W+toWGtEXr3vq/eS4zMaAMx6k50yZHgP1tsgeQWaadIwaGu9pBst1btxlsMzZWZ1Bc0FXCwAuEI+qgLC4K/KkFWUQwEEVwaARf0Nl8sc866Op76b8wLsNcBO2dNGAVw3PV6JlbmtVIQaolzsNrGBtWTypqThArxCQ84DAGaAVtXy5ORVxkeWy61Uz2d2ALCWHymmdCNU3r+UGDN9LeTTYAA7HSUQAHzZVe/G1JlJVkiI9ZpLp5n5GomEhavnxSU+8BBwwnErXW7E4nFkc0X84tkXGQD+6Y9/ABdySFEMYK+XDZz3fuozcBFTyekSbmsdDjZuz8/OMVgwv5DEydOnsZBMwR+OIhgIIR6JsgtoAoAff+xnzCIjN6RvveJKrp8AgEsM5hAATOw0Zq04nOzulepNcTl7yBWm0y3AjGIRoYZWHB4RDOA9Lz2Dw7tfYhenFJyHWJTRWJQZgOwC+uxZZgATALywsMiMP38wiK6uLnYTe2x4kOM2kovYsdExBAhYyudx5vRp4S6bXcC6+fdrr70WXd1deO7Z57GUzODg/iPiBmyxgIgf+MgHb8YbtqzCzNlxjnN6ZGgC23YdxYnROeSZCVxCT2cXA0S5TBrFdB6f//Q96Oto4AGdnl/A33//+8jki5iaOsfgGLEA337FFVg6cxa9sQb4CbwPBpAt5jA7N4/FVAZrtm7Fqo2b0dDTh0BnDx775S/xzz/8Ae685x4cPHwII4cOIplcYEA/nUxx2ak0AfUR5ApgALghEsPM5GlmAM8TUO4JIpVOMQOY4+V29eG37vgYMksL2Lt3FzZdehlWrVyNdJqAqzy8fhrDNJoa42iIxTF05Ch27hGuogfWrYOPYryWCsyEbIw1IOD3I5lN48DhQ2hoawa5lKWxchYKuHTDRgTdXnhdbpB717NLSWzfsYMB4KNHh9DT349EOod77/0MGmIx9Hb34tTJY5ggANhRhMfnRUIBgL0BP7uoDgb9uPa6d7M8k9yuHliJnu5udgHd1dOD7pUrMT2/hB279qEx4Mc7r3obnnvmaYQag1i9drUAgEtuFAslZi9TDOC2zjaEGABuQ8kbwLe++y/sAvrgrp0oJs9i6OBurFqzHgWHG6dPDqO7oxm33nwzRk8cg8/nxMLMOWaVutxeeDw+tHf3IhxpQKyhCU3NLcy6lwCwnQtolQGsrrvydyvIK1c99Ta5ymyUADMvQdIwoq1RKkAstjFDZZDXVPhzm/2YjAHpXB7JLHkWyHFs8J//8t95LaJ1iUiuBFoSg5Ji49J6RvOE5iuzgAsF5AvCbTHxyQhoI7CY5h+Bo2QIYIZvNsugKVWC2sXMShTZRTuRBSkdAaN0qSOfF3FjiWnc1t4qGMMaC5hkJLGYEPF0iwWONUxpaSzI9bO8BMZ1IeCXvbOJqzpUNwJXKT44ga7UJlrLnU4yQOQ5T6qbz+vj7+VD7aCuo7S0BnJbOYQ4rduLbOKg8mnu0JpLADGvP04ng9MEDlP78wRWazFx80XDRbSMCUzAK7nTJ2M2vUOXOFrjzdi/ay/yRbo0EeAy2ltbsKKvHx1tbXyJhsaBXM7TXCYQ3OUWLvuFrIh/XK70WaHsbTJd0Wguz0khUyIPFfAlZq4KCFt/p7RibxRyKuWVP2eX2OYYwrKPTaCyblwzZF2Ve/13BQCWn/EerLEuaJDoP3blrAHAJMs0VhIAJq8KTIzkNtMeJ9i//I+AY/rpAgP7tObf8cH3ob/3IgDAmr5h/DDrcBcLAF4e3GbWvYS+Wr5oWD/Zs2cvvvilL/P4ktz+t699FW9961v0zC6qoe2d6K0AACAASURBVM1GtyaZ2rtnL37/a1/nOOW9vb34va98EevXr5dapvaznMFLnk1++vAj+NbfknEa2LjxEvy3r38VLc3CE4n1sQWAVTeMygtWAJgupdz/wAP4x29/ly+hvOWKK/D5z/0OX2ir+lRR7+3BIHNutPb84ol/x5/+2f/LX/T19eLrX/19rFy5snq5prawMJQjj5ribH+wrZReSH09pxZtBSlPr758vqdxpX3HR0bwP/78L0DuBen52J134IO3f8DkNlCvi2IE0KtRpR/Oa2wrGCcqGgMofT0dapkR2qgaVazQl7Q+//i++/HX3/wbTrtly2bceecd2LxpU2UAuCxzW9zSvE5UsvKqnWjj5pUuIN519z2cqrGhAffcczfedc0765ZvUVVz460SWpU1KkRa791KQ1G2rlvGrRYTWJrhK8DTenuNdcFok3VojTrWUdsKclF56qmTpMYqVbn4ZY6fObn9mmS/p9VbUM2lRk9g56PBJCTGBSmtomp9LXfZRfVqFm6e3Pa9bt2N68203h6yT0elPHn/32p2JVEmn0eURitdx+cPCQLTS/Q325wcpJtJ+4oZFBV9VB8LWIKsRuvNRkL9L0WXFTqt+B/XTwOtRVu0WMVctwp5aTfiKq3hQt/SViJBq9VNklYAWGuqAbKqnpalMUsbCta5tVjFOoitFUVJZXXV+MNGXbQqWVi74nuzni+8LEoAWPtetkfpKzHmcuw0fyaWdLJ/zxcA1uuvMpgtom6dCRcm4a/Xt5c//9V5Wkb6qXDrs6wUm82oHvWlHvVAjoSwWdb2snM+I1dxbzmfzF6Vd+qR/kqyUVv5NsmItX11uGt/xbrEsgfZllth3XjF6vi6Kmj568kr3jylijWHv8ZEP5/WVjzDveId8UoVaN9Ljs986F2MobESYtZd9di+qtcUoago7pE1d4YqcCc3fnaxLOkurJjIW+RGWTrrmBmtlbcf0zf1pKsLAKZGE0NFY8uofVAnACzbLWKJVD//C52rji1WAW3VvrQOoWTOWhUAa1+pwq5cltQlj/tdd31dpQ11AsAmxVUlHsgSFVY5pWWlVwHT9S6yAYBlFgXNLSWfBRRFmnJSXUpLIH/NpVcyCEzgBTHLIpEQPC4nzkxOCrepxPgqlRCNxDkmJblMJdYdxeglHOKxp59DJN6EB374Hfg8Diwlkwj4vOzO9Pe+8l+5VAKA08kEnMRG83o4NiXl4fIEcHhoGIeGh9HQ3Mosz47WNgwdP45oPIZHH3mYGcAUU/jKt1zJwEco4GeAg4AcAmHIsEuGUuotUqrIoEixexuaGuBwetgV7PS5WQRiTThy4hS7o96/83ns2/EcsgQaOSkuZ4AB4GAwoMcAJvCCmKkEKPt8AQYwunt6OP+h4UF4ydVsqYSJ8Qm4ASQTi1hKLGiMLmK2FeF0u5g1fdOtt2DHju1cz6HBk/D7g+jt7kIo5MW7r3s7OtoimJudRGJpHi5HACePT2P05BxyNPoBHzZvfSPI9frS/Cxc+QJW93VioLMVPnLVPT+Hg8cPI50v4PCRYUydnWaXyQGHC8jkEHN60eLxI+TzYi4xx26O+daty4Oiy40VW7Zi3dvejpcO7MPzzzyLK952Nfbu248zJ0fgdjvZHayj6GCgNptNwxcIIVsswRsMoylGAPAk3AEv5hcX4HcFGDAmGSrl8ujs6cdHPvoxdgG9Z89ObL7scnR2djN4tLSUQpgY1olFxCJhZtUePXwIe/YdwMCaNdiwdSsCoRBL8Lnps1iYnUNPVxezJA8PDiLaGIM3GADdpmxrbMS6gVXwOVzc//lCCXOZNLN033frLQy69vavQCpXwKc+/RmOkTvQP4CTI8MYPzXIDEtiOKYWl5gdGQ5HGZwmkl8g6McNN76H2VfRUBhdnZ3IZ7J4aftLaGxpRs+qVVjIFHHg4BEMdHRibX8/dmx7EZ6QG9GGKC4ZWA9XycWs1GypgMGhIbR2tDIA3NTSCnhD+Lvv/whzS1ns37kdhcQ0jh3eg9XrLmEG8MSJQXS1N+O9t96CUyPHEPC7MHd2hi0UdCHD6w2ivbsHoXAMscZmZgBHwhTPWjCA5SFD7iFWN9Aq6CuWYfM6rIK+Kmgmf5dgsfhJ527FJ65yyFe3cx1gVlxAk8FFBZ4pfzKy5IolLKUzDAAfOzHCcYBpWtBlD4oB3tzQiK7OdnicLo61S0xIcluvGxaoPuSnl9ZxzcU0mQZcbgGACvBRGHyIZUuxVL0+r8hH08DocwJ+Ga4tlpDNUNkZdo8u9xjpppnjCVOeBCoWiS0rQEkG+1wu5LMZ3XsGrbdUFzYckWtaDXgQ72ixu7ThoHyJtUuVpUsvgoVM2zRpCkacK4qFTu2nNfb06dM8b6lNDQ0xXotoLeb0mu9iAtLpd/LwQAx1eiiGMK3jqVRaaDQOMEA8v7DAFzwoNnkymULQFUA6kYbL40IwQACwD53tbejr7WUX0OQunQF3XmN9GgNYuHIX8iO0Kx5rapvlQKzLm8a2ZbYwgaFcS8Gglf+YxWtx60ypJLuXyqTLS5IBLOsg5MwMAAv7kShFvcDA5ReoHDPzWMq2mpbrqeWhlsVjTe3X9DpiUnMcX7eL122at3Qj/OSpMczMzjLQLYz7hvtgyo/WOWb0ux0sqzTGH72dAODui6c5m4y/hrZU+ehdrsNZ3XVpvVo3yFapMfr41Ggtga9fsAGAbWw8ZTnVk8b0UgUA+PkXXsAf/MEfMvO/s7MDX/zC53HZpZfa1NwMAtsBwH/w9a+iuQIALE4g5aNTkcWtJCXQ94f//C/4/j/9gOfJ5Zdfhi9/6Yto1cJelFW2HnW9DtTvYgDAot3a/9XmV2A8Cj28ghTr7bKHKKz9YHtIt/bN+ZzElYLOFwDWjxWmX+yO+BXaWmOMST7n5uZ5bWpubmZ2qzEWdSxDdv1iOSuWJbF5xw4AJpCcAGDz/LTUqfJCJhJajDF2lwxoTs+cO8d6I12YbWxqLLs+cDEAYH2PqYClVwSAlTGsda3BWJstgF6FSyTm3rRMPNOXVgZwbSNt9YEzD45ess141pp6diJOnlpmZ2d5vY43xNmDVT1yqNb5fMqVY1jr3TpmVh2ArB0ru5JF0ZiUwlZjtoVU63+7+WeUUscmUjeyXFev6NPaKoE6AKwb9SiFEbRN3drpDECXDXUmMN++NGIAS7fKgm1rMG7lniPdEosal9vHygFga9ska9eQFEEokKCnWW/lC58a+1calEy7gNTFNW8WdjuE6BZNZjQAWFRd02XtllaN3SvOhaIvhdnTWImEq2rSlc1Lrn46UL3WaXInbHVlG72mbRjsXnWVEGUrrB39HCEvohr50W+SKW1ibmtJqM5Nbd1467UfqEvo1GJfBnGuqw6vz0T1r4SaeNpuG+b1xj5P06eWJPWYpu1cL8vprY65Prcuso74+hzfC6l1LeVN1ZhsNJU6dM8LqV3Nd8t0S+ONKruwvmXoqS3tqH/G1Kzhf8AEr/HeWaZM1DNAr/EW19OEVzCN0VvMABbmSZtHAnVK73JaLT6uUHE0l5ZSaVHWIysALJUd+Z4OOmp5MjgqyzIZ5Sz1u0AAWNP/FIBbFGYqWgKiDFobvUNpVJuK6A9NKRYNq2gOqo/9q2VooyiSVsnla3UyR3gz1Fn18CLdMcr2SQVC5KMp/9pt7oqumLlddR5nJECiFSjKsRk/BXRXGcBUjE6mrgAAyzFgpZovGUiho9upykUGebHBCcS71qJ95Wa+JUoM2Ay5UXaQK74ops9MsYvk3r5+TE/N8KEnFI5wjMyl1BL8gTC27z+CxtY2/ORf/wl+jwOLS0sI+AWA8pUv/S5OnTzF7MfuznakcyJGMJVF4MBSKofpuTmcW0wg2tDMYGs8HMHZ2XMck5dcQBMoTNDIr179q4hGY3AzcwpIJZdQKhXYYE4HdXJVSC1cWkpifHwMbR3t7HI5mUkxizDa3I7Bk6P8/eE9L2HPtmc4riix5iQATKA1M4Cnp5m9RgAwuSrmOJxeL/r6+tiN67HjxxgcLeaymBgdQzaZRDqVYLYqGfGpXgSS5AtFBj42bNrInxFb9eSJ0wgGwti0eSPC4QA5sRWsZhYjwVLKZci1LU8elFwueIMxFCkepwvIZ7PweQl8zsNVKGJyfBxw5bGQJjfdeXZ5S8ywXCYPF5zwFB1wZfIgPDhdyMBF7qeJWUzyQfLtD6AUiiKbLyKdWgI8XmTzBTjIFa2DHA2TQBKAWeL4vsFQBBliSfooPm8DZs+cgcvvwYLGAE6mkghHQ0CuiK7eFfjN37qDGcC7d23H6o0b0dPdB5/Xz+ASxV6dnplGW0szWpsbcWJkBDt370bvwCpsecMbsJRJc6zn+ZlzCHh8DCbRpQRiAPtDAYxOTjCrsTEaw8q+PsQCIbgh+n0um8G27dvx6+QC+uggA8DJXB6f+OSnEIvEsGbVGpwYGcLYCQIUabycyGdyzJqMhmNweTxwuJ3skvI3P/oRdHR2IBYOw+VwIbmYwI4dLyEYjWDt5s1IZEpIpvPobGqEr1TCzu3bMLNwFle//Wo0BRsQC8ZEfOpMCkeHhjQGcBCNza2AJ4C//+G/YjaRw57tLyK/MI3jR/Zi7fpNHAN4cvQY2lsb8L7bbsXYiRMIhb2YoXlJcWWdxF4Po6OnF8FQFPHGFi0GcJQBQvWGqWQCSwBYsglVANhgZoqFQ12XrUxeeYOVlzPFzVElwLh8jac1ygCLJQCs7ra03qSzBWRyRWaYP/bzx7Bzzy52USriw+bZbW4kHESJZJbkNZdlIJdB25wAN+kfA4zaLkGQKT10W18AgAUNJBYgITHEm5uaOSb6wuICry/MZNU2Md2dcLHAAKw0sPDnNL+IrZ/PcYxyyp8ZxQTauVx8gUTEuiUPAh7MLcyxO2WSa5nO2KdoDRcAMa0P1B80t+knpaELALxqaAxaWnMo3nQ6neTLJtTufDHPlw88Hje7GXY4Xbx2aZgicoUsvG4f14mZrqxrCKCVgVEhCQJ4dYDXMwKNKY3P6UYkEIKT83YzAEwM4N6eHrSSK/JQmD8nAJjWZ5pTbo+fx04yeKX8cNkaQ0HKk5QlyQDmOupKhhkAZnBWMSTxmCoAsABveTXjPU1+JwFg+pvGXr2EoKbh3wvU1yIPdT5IkF+6rGbQmUF5Yx5JFjEZlmg8JQDMIK5TjA95lKD1n4B6AoDPnqMYwNKbihEfmWWJ33MxACwZwB/5wHvR33PxAWBNfVO0FelhpPx4oYIMhpFO6Ej1mHvV+V/p91qGcrUcYgDbAcCqXmtXtwr2gcrVq6J7T05O4p//5Uccf7y3twe33nILmpqabPNSWbz2APDXGGyr9sjREWnse11dp6Wc7927D4///BccM/zSS7fimmveyaz+sqfugawFOYHXw0oMYHUM6imyGsyktqEqW9JU0AXIbR0GvjL9v8Kgng8ArMp3Wd+J443xyA1HlRblJfV9+RrJz4MP/Rvuu+8BXjN/57fvxRsuv4zzrNvoUGGSVRprPbnlvZoAcM0MLR1vHBn1L8T50Fww9cGx48fxP//nN3Bm6gyueec7cdfH7hQXmZQsTQBwYwM+cffdPLcu5qPLtM1g1zN3jHGzHLC1JaT2TK7VGnU3sKtRuTCYTR7VB9FONqw51tMPNKYUOuYf/uEf+SzwgQ+8DzffdGO5XNch5NWS2PZAnQzRWj1tOwntJrECo5lWOhv5l1uJno1yuUbds2zrpr1kXk3rWf2sGkRdLa+ZyFoy/U0AsLxAKAFKXQ+37O0yvi6HYyF30Hwp0BhtCfrS+YK9tCggsDiLKACmdvFV2srEMmO4ULaVIXV9kRcVLa1m/VRdjBVwV2e2WNPQmKpnOSVPCQDrWeoxfgUYbVdPvq+qXYSUtijrBTUJDotQCuWzQrchynBymrcjk/6i2Rml+239O61SMltdb9caIfvZvo+18694SfSEAkA3tnXjLe96f01Z49fU/qlj3agr0/+jEtXuNJOsq31TJ6PTVILyR13gr81YVMxPpq2hH9Zu8X9kAZArdLU9olIP1aF4q+uaskae71if10jYqFn15qOo6zaXFOvN5T9aOrO2WLl1r9DMqrc6akWVqqm1rEdvtWvvK9TS17EgWQdJ0eFkDGDrWVkoAhaNR1FO9Ei/UulVAWB90huujJlpq3WheEVjEavsYxsJ0JVTvfsttzQtw2Io7vbixEutdNWiM1EFq8v01AEAyxJUpZY+q7TA2gHAdsKrgxVaheSmTz+FUi16z3zQ0HU3bqCoh1BaVaBY6nkiD81sdpEAYNEWZcylkUQZeCFnUgJEAsHSFcCvDgDbKclKf0iF2oiRbIDw8lU5FhRbsGPlFqy9/Gpm7TKbdnER8Xic2bWZlHANSn+TG2gyVhMzslQgMMDJDNpfvrAd4Xgj7v/Bt+F1C/YYgXbEYvraf/0q5ufn2dVpQwPlsSBiWJLb0lIJC/NJHD52DDPzCfT1D/C4EOB2amwMre1teOjBB3QG8JvfdAUa4nF2rUpAhmDvkdtO6UJVgCwzM7MMflC83nhTI+YXFrGYSiHa1IbhU+OYJxbu/l3Yve1pBjIcDsFOi8ZiHNNzaSmBs1NTDAATk5XYdgQAuzxeDAwM8N8nToyw22Bys3p8eBiJ+Vm4HSUGf93kJpbdwlIsTRfH/GxsbEBrWzPOnJnEmclZdttLLmeJ+dXV3Y3PfOqzfEik9lDfwCUE0FkiwMeNHAE4LjfLa4lcHJPLYrcDEZcXizPnMJeYJYwWuSIBM0UGMihOLzFVCwT+UhzCpQTyBJAR8xoOZvwJ4MjFroaFy9o0sk4XH2rdzAzMMYA0MzWDM2emkSJ2dyiCIjFLPV60NDVjZmoKLp+LjSU+dwDJ9BIi0QivJb29A/jwb97BMYB37N6OFavXorunj/uG3ErHGhqQyiSZ/UsA8PDgEPbt34/Wzi6s27wF+VIJqXQeoydG0NzYiNaGRoSCfgwODzPoPHh8GBPj47hkzTr8l6uvRsDtYZfhi4klnJlfwq69u3HzDe/mOIqdPX3Mkr7nnnsQjcSwbt0GnDwxjNFjh+FwFDgmZzFXwPz8AmLRGLtXJvazP+DDbb9+GxvulxYW0d3VDRqJHTtfYjZ7vL0LXQNrkcmXcHpkBBtWD2D39u1w+8hdawmb122Cq0AxnD2A14uh48fQ2t6BUIAA4GYGgP/hn+/HXDKD3S++gNz8FI4f3Ye1GwgAdmFqYgStDVG897ZbMH7qJKLhIM5NnQEofi6c7O64s3cF/KEoGptbEI83IByKwkcxvNmVlXoLXXMfqwFgkiEstjTDHZE8QEtAi3clJZap/FtlNkqjpw4GE7u3ZIB0sgz5rlgSFZakbggx9ieSE3I3TgzgLF/WcCBXYF48AwdUv3w2hXwuxyDawvw8FubnMHfuHLt6p7m8lFjkSxsFcvNMc4uB1DzH8uULNZrRg9ke8ThfeqE1iOKB8wUMbX2h+Lr0jrhoIlwtFxkUFkYOj5NcKaeZbEzsW4qhS/OQ3METM5mM1G6fVxiZtAWYjUO0ZlDsXg0YpDWZvCbQ58SoIg8FDJVTDFNtjIh5QOnEvlek1FxXYpGSa/zjx4Zx+OB+Afp6yAU/ucIXY0wAIwHHTgeBwYIhTkxklgVar7TgYywDDLILBLLELqkF05jc21NsWlqHPWTk0i5m+L0eNMaj6Onq5rWagHkBarvgJHDT4+G1T8QANnZfBpqpfeSeWpM1VfZ0ANjkVlnIlgRf+XclDhqb2JTvBQBLQLZga4jvNNBb08BkLGQJ1rK+QR41yIhVFO3X3VVrv5vmgDJPaIzVfKSbOzZS0cBpYDeDuC4DAKb+IgCYYgATAEzEc5ITEQNYuvIT7p+J9UsAMP2kyzEfef9t6LuYALBQWxQN0/jD0M/MmprUvurlF53P6UE3blpepjlMawDt63T5IBwOcUzbz33+i7oL6K9/7au4UnEBrWaRzVJMeeG23eX28Bqg6qZ2mjOlpfJoPaKH5hddfqNxlA+tFaQH8eWiWAzxWMwUv1XKPLFwKR31OckAyc/DDz+Kb/7NtzgrcgH9B1+3B4Cl9xPWaUBzlMIDeCp6DzJd1NEqSnHM5+ZmOTQG1ZF0OI4/rV2koHbIi0NyflKf0VpHlSa9jzxpmPV5M3RE/UTsOio/Go1yf/3yl0/i//6TP+VypAtoikFstSqTpIm1VcRQp/ZRO/WLS2L1ELq2xupX6yv6KMcx32ne0aUbeTGqTA61weY1PCvCCNCco4tVtCZb1XD9ggm7AxUeHWiuky7I+0+BdDa3fjGrktxLjzYEwpPeSazSsbFx/Pc//3Ps33+AX6vsApouseSQyWRZP6YLQfJikWUqc/9Lt/eUToQ9EHHrqb605tF6TfuJOa6l6GEKBfCtb/0dfvHEE4jF4vjcZ38bb3jD5eK8QpcWvV7bJqrl8k6n7YEysVhrDb1AvbDGcijrrSEKcp6pLqAv3bqV+2jDhvV8FqBLiZSOYtJTfyi+S8vqKOYzrQPkyYNCPXiUd8xuw2m+PvnUU/jv/+MveO991zXX4O6772L5I1lh2XQ6wADwxzUX0I2N+NQn78F/ecc7uJ/p0iv1ZzgUQigUqurtiypL8kjlkiyLcBfahSpF9vksSWEu6KIW33eiMANiPaL3SLboe/L6pMp/tTWd3qN5J+detfXFOhdk2fQ5lU2enMjbEs194zHvIzTO8kKWuCQlPJJR+XKttdZBvdghbAMiT7XPSKZpnVLXZ1UISF4eePAhfOe73+PLL7ff/gHcestNnMRBcq2uqVUsbNz/hQKPlbwwKGVJD8tikb5K+1qltaLq5zZ2m3Jhl+ulsjqom5yeh2YRUcEU5XdTUTbl2tljyiHD8oLracL59I3Z3iZqUs4AljCwRuSwSqqmPzIArOmR4uK9eHgdlAAwuYfW4gMTWMxhSDRdlecn6fWafi7tU1VZwDYAsDqSat66LUu3LsmeF5dfVZnTjkM6ccOcp/qXehmmCgDMjmtUzzyajc7uooMElGXbNHGQtjrpHYlykHq+PiTSu5OO9FaemOoZQe0nVY6kii70Cj4A6Jd65Gert1yBNZuNUCK2cmg3R6qsGecjy5ZR0WXvfPN6bb5XaWcyjidivVcmn9IQe4u3kUB/VxtuqyxccJ9UqJc1X+Wegf7VyyAuF9yclz+DWq2WI2qXzjratfJ6+VtjW4JNBJpXqSb/AYqtZ4yrycxF7oLlVMduAX8VqnORi3ydZFd5oBwEAFfWhY1vVFBNKn7CUCf6QIJ4Jl1aA/sYrCsDgIVE6CCdzETb3dQ6SRMq561YJPQ0Kogsh6QCCsuKogIAy1pUBICViljPCXpRCotMrZPRT7KPzIu23JDLDgBa3WXfyHKojiL2rejP8tvthqLArrU1FqlkxcpyhGuZCgBwJbdHmsJaSckQY6xdC9AKMikrFm2Dy9c8gqsAsASBbW9JannId1mxVWI4sxKtHUpMILDTgYbudVh76VWcgzTwkcsrch1KIAEd2OngGgj5NWO+E0uJJMKRKLPyXtp7iOPBEgM44HViIbEEihtJwNTnf+ezGmBCLpuFYVCw83KYnp6Gzx/BybFxnJ4+x257W1rb0NTcjInJCbS1teLBBx9kMIaYcpdvvZQNJASEUlvIDSu7WWYAhQwJRQZ9iO1GRtCmlhY2yri8XkzNziHa1IJjp8Ywl0hi+MBu7HrhSQEAO8mNrpfLIYNnMp1ioDYSCiEaDrFBmPL3+PxYuXIVZucWMDE2CpejgGwqhYP796FUoHikJWbWEqgljo5kBPTAFwwhEAyioSGKudlzmBydFOxFZtQVEIxG8aUv/B4mxsdwamQEpYKDY2oWkGOjP48JgU5FJ/p6BnDDrbchGA8jFPCgkFjE/l178MwLL7G74snpSQac+/v7cXr0JDJLCY0xCOSLRTQ1teKmG29ELBxhI6/L40fR4WZW9tDRw/jhD76Hm2//EJ57cRsWpk7D7wbaWxsxdOQ4xy8kWfAGQgyGF51AY1ML5mbm4fE4kEgscj8RSzgUDrGRtLdnBX7jQx9BMZfGjt070b92HTo6u9gNN8mCP+DH/Pws1qxehWgoiJFjx7H/wEF09HRjxdr1OLuQQDrnwMmTI2iMhLG6uwfxaAjDx49hbHIC80sJPjx3Nrfg6iveDL/Lw3Fhc0VgNpnDzt27cNtNN+DI4FF09fQhky8wQ4OA63WbtuDo4cOYGT+GXI4YpQ6UyHX03BzCkQi8Pj9jYcRSvu6667B69Wo2HJERNxIMYvfuHWzIyrp8iLR0wu0PojEYRndrE3Zufx5nz03hzb/yRqzo6Ibf5UYxX8BiNoPBkZNoa+1gV+oNDU1weIPMAJ5P57Bn27NITI1i9NgQA8AlpwdnRo+jMR7hWMYT46cQ9LqRSizywZ0BM4eLGdMEAMcbmtiVOsUtJuOVBAzlEmOO/UsGamEUVMFfY001DB/0vWT86qAWJ6TDPYGDgh3LcUqF7wFy0CvWMSfNTQe7F3Yz8Ka5XNbcAJOhQ7hmlmxgEX+eQEOSWRozMmhT7Ffqbza20OUKFxkEiaVK8XaFsZAuKBA7mJjsqUSCAVn6jABiisdbKOV4oyDmMbdDi2tOY5PNZbB2zRrs2b0Ha9as44snzBR1iLWUHmbiCm+8vE/k5U1+NlqLdrDb6jyB1AQYFpmxT/Uh4ILi/ubyBZ1dK8eDx5LjABOwIPuyhGAgyMAp1ZsMF8IeId16i/YzAEn1IYDZ7WbQ69mnnsD2F5+Gz0eGTgEkcyxfhwOBcITXMrfHa+x1BCjzDSMCgIVRSAI8OiOWDLBarHWuB8Wg1eIpc0xgJwFAHjTFY8wCDoeDzAimNOJyvwNOAirdHi7HuJggWNfybwna0nu6zGkxgNmwTG1mY7CQL3nhicZDGloN4FcCvQLEJnlibyHKZQYJILO3A4oLrck6Ab6iSDgeAgAAIABJREFUbwXzmZi4UvYFq0GyG4TcyjJVQFiWo7ZNzi9pgKafJGYeMi7TPqPFAD5xcgwzc7PI5Ut8uUEaBgWwXWTWOPe7R8S1pv31ZQGATfrJMvV6w/qo7YnLfN8mudCdzPAy9fPw8DCIwTo+Ps4AAe3na1avZrbsZz//BRMArMYApn4lzxy7du3GyVOneP1nTyehEDo7O7Fh/Tpe++V4ST2PZHZi4jQDzFTm/IK46EbABrF7V61ahS2bN7FuMTF5Gj979DFuDYWnuOqqq9DR3q63jvLavWcvDhw4gOnpszzPSf9ZtXIlJiYn8Vd/9dec1g4ApraeOjUq6jExwYAXrUN0mYU8lmzaeAlfhjMDPeXWB5o7lMfOnbu4rK6uTlx11ZXcD6J/j+Gpp59mwOmSDRvQ1d2FvXv24fjx45ibn+f8W5qbccklG7B+/TrWpdSH5su+fft4jKampng9a25q4jWXLg3+4R/9MScnAPhrFAN4YEBX40VfT2Dfvv0YGxtjbyM0DgQgU0zljZdcgp6ebuGNQZMPipe77aWXeNzIFTB9T2UPDQ8LbyV+P+tJxFq19g9lsZhI4MiRoxgcHMTU9DS7+PV6PWhuacbqVas5zix5H+HiyG1+Oo2HH36E5Ydkjtigg0ODOHDwIIgBTuA69SWNyRvfcDm6urrKpJvSEWOdWKWJxBLLUn9fHzq7OvHt73yX20+PHQBMQOKBg4e4feTBJkOeYnw+duG9Zs0abN2y2QTKUn0JNKWfbW1tuP66d2P37j04eOgQt5f2TNKDBlaIPmrT5JVkYfL0JJ586mk8/MgjGB0d4/3liivezOEx6CF97q1XvtUWZCMA7+c/f4LHk8aGZOVX3vQmHfg8dOgwdu3ZjXQqLfJasxpbt27leUPP6dOTePa55zBPrqcBXPuua9DR0YH77n9AjwFMQDSxNgl8GxoaZpCV1srWtlaWBcqT3VUrB0xqF8nlrt17cIrWAb64WmQ5prHasGEDVq0aEPOoBNaHd+zchZ/85KfYsXMn509znlnQDqC1uQVvfzt5LYoKAFiLAUwyf/fH7+L5SbJxdmaG5xfFBl6zdg02bdzIv1sfqs+B/QcwfOwYzp6dQTaXhd/n53Vi3dq12LJ1C+/18roFyc+P/jd77wElVZV9D+8KXdU5R2hSk5OCCIoZcxwTZgUE44wJ85jD6GAOYxjzqJgD5oCOo6JEJQqCpG5Sd0PnXPlb+9x3X72qruoAMjO/+f5vLRSq6t138z3v7LP3eecdObO4pgg4l5VtEnYr1xD3pdMmTkRBYX6MXTb8Ee2WzVu2YuUvK7Fl2zY0NjTK+zPfEXv16iV7EsfdCqhyTn340ccS8ELJ+yMOP1z6dv6ChSgrK5OAilNPORkDBw6IerYaEPbHtvJyfPb5F/L+OHDAAAwbPkzWxrq1a1FbWydDx8DaoUOGYMTwYdKfEX6DUEiCaZatWIGNGzZKP3OvZKoKpnPhHNhzj8g1wcCUefMX4JNPPwXnIfto5MgRMke53xT37IkDDjrQXPexaI/cq3gerF7zm+zHDJRgf9AGYFBxj549ZY/sX9LPfDdW3gm1J8d0SXXXoag3JWvvxnJQdFpu1A8s/hcpugu+9kh3UxhhsZbcYTHtnEC7riQS4X8xHv7drGcjQFndPjJi4zEXzFzAEmzEIEbDJjVGUam0hMFfCaQ0AFEzh7ABFEsAqAESmwFNhoRy/AVqyEdbWMBhu1jLQav/a/+PtSzlL4rsYOVnUnCrleeiGcDmzy2M4nj9IzZyBwCw9dFKMVF5Tsw5Yw1eNt5TtVw0WxUBmBl9Z7avneNSfaNBeumnsEReRBdrP5pMcZmyqo+s79PjjzwN2YW94izYDrfU3+3LWMs3nh/yd3tolwvqaIVHz0L1bzMgQVSzrMFB4Q0txnag7rXueZZO6Ep/xPXHmkSgLjd6135o9Q/HKEnHI3S6bXezFvH6tJvF/I4/39kW7tQh9zvWu+tFxdmeul7A//tljB7Y2Xmzi53Z0QKKU6WOamqdxfp32nLq8n7WNfNsFxv+n7hdWzO/x7Pjj0I7ADjicQa4ZjVu9cCo/2tjxmAYGTebVRdDX0mwqo1A84bVDyONNS39177B+lnqpvDUiKhLFNM1Lg3XcoAqh3ckY9V8ui6vg5kY+Xz1L/2ZdULrL0zGQNQBqA9m1UUqh60GRbUci1TbAH8VC1gxqsPZW6z9Rie9isw0cyxbvo6YDho0tbBwI0qKAsut+XX177Qhqesj49/hhhCeB8rhG2YAdxUAlpdIC/ir66Llo83+M/rUnd0b+x9xsrwc06nBF2nKQNPBwpdvOvwI/BG8oAOLwCE94lnZ2fAFgvjsm++Qk1+Izz94E04E0dzaJmADHSVTJk1CUmIS0tMIKFMSNYj09BQBl5tbmlHf0IKK7dWoa25FWlqW5MzNzc9HdU0V8vJyTQCYzoXRI/cUpwPBYHmpoNwqFItBMTlsaGlplny1zMmVX1CIlNRkBO021DW1IiM3F+tKt6C2qQXrVxEA/k7KCNmUPCkdxmTdMIft9spKpKWmIDM9VZxIbIs7MRkDBw1CJdmw5VthC/nQ2tiI5cuXCPDrdjoEGbIxcWgIKCjsgaKiYsVcJKvW70HN9gpUb64gUqGigzkGTgcuv+nPWDDvRyz8/nuEgg74Qn74bT5h5/KPyv3pwPjxB2L6DX9GZm42iopy0VZfh8ULF+HJp58TVl5pWSmCzkQccMAB+GXxAjTWVQsoQ+DMF/AjJTkFY0btKWANZxYBGcoMU564esd2LFu6BANHjkBSeiYqyjYgxeVAv369sWz5KjQ0t6LF54PTlQSnKxEhWwh5uQWor2uEwwY0NNaJg7TN6xHnWkKCC72LCQBPQtDvwaIlP2PgcDqLiiWAgGAHoUCycZjDNSs9A6UEgFeuRFZeHobuOQrNviAaWrzYumUL0txulPTqgazUZKzfuAHVjQ0iEV1bVY0hJf0xfsxeSHInwu9tE9CwyWfD3AXzcOofjhfAuGfvvmj1eA0AOAfDR++NVb+sQF15KbyeZmGtkNlOJxBZWgS5uVQTk5Jw/PHHi7OY8tpDhwyFp7UVy5b+jCSC4alZsCWmiGx2bloaCrMysGLZz0hOS0YaQYi+A2EX8CgAj9+DjWVlyM8tku/SM7NgcxIAfg/1Hi+WLZyDhvJSbNlIAHgP2OwuVGwtQ1pKIs6ceAq2bi5DZmoS6murDfCSObVd6FHcR1j4BIAzsnOQmpwieWytACPXrOSZFUeDw2D1KAaO7M0GIBvBeDPOFO0k0C9oEsBA+WOJxrYRuTSispU0sV0Exg10zpD75d4sO3OM3EvqnrDErQTyGPurL0DpcS98AvYS/FUApQBtxqEikrvBgDitubf42tqElRYKkNVOBoZiqVFGXfYOi4yvZsFSTpqOwQXzF2DE8JGSS1n2beMZ6izi6UIUm44cwsgK7BZA2nAu8GfiVyAD1Kgr2fWkBvt8BKHDktScb1YgVD2CNyvmLZ3KXGcUYuYzTPtBHCN2xdbl2RcMyNlIRjqDE/71zZeY+8M3SE5SQTtJScnCJrM5ncjMzkVKeibciSnKASLgO4OiFNNYndXKjSxS0xbwX00T1SHi8GXdyNwFZYidcCc4ZB3n5KQjJSkJbrdiNqvgACVMy3rz5V7qbAC5rIMGYvXz1LmlxplbvcgmG6xe3qflnlmmBpCtOYAlwEZFX4lzTo2L6kGT+WY8n79lfaQtZDrT8WbEI/CZ/L3d7pTnqGf74fcGhH3Leij/rWKCiF1isKpNx0JUGhD+nCxs1f8QJjX7KTHBJes2JS0NG0s3oaauDr4A2WScc3quqH7REtACABM4djgx6XQygC3AUqw3ifZmZPc+6cobSLsSd11ANGxTtXeU//rrarzz7rtYuHCh5KbWF8GHQw4+WOSX9XoiA1gDwGzK1q3b8NY772DevPkCBFsvMuQI9B177DEYv+++iolNFqrPh9Vr1ogELgNGamprI+4jcHDwQQfh8sv+KMDVz4sX45prb5DfsE7MrTtqzz3VnAwG8ePcuXjttTekTL3XsgwC2Pw9ZZl5jRgxAioHsJKApm1CUPCDjz6S/xPo0hfnIMG//fYbj+OPOw79+yuFleh+1P9mm958+22RPuVFEO3G66+TPZF1ZB3+OuM+sbX4HYHJb/71L1RUVJp1puIAQbAzzjhdWNZWht9PP/2MV16dKSC3rBNjDynp10/AnQ8//Eg+iwaAGaS3ZvUazJr1ARYvWSIAq7WNWVlZ2GfcWGkjgRW9f7z9zrt4+u/PyHplHxC8+f77OSivqDDrSwBpwiGHCBhFsF9fBJj+9e23+Oqrr0H5Zfazvlge63zkkYfj+OOOB9OGsDXs+8uvuFJANgYATD7vXHzzr28F5NNMTJZBEOiQQw7GRRdeIOCgvgh4EUBmPzM4Us+D7OxsjBu7N1au+hWbN2+Wn0cDwNXV1fhy9lcipU3wUrM0dR8PGNAfRx91FE44/jhzTNiPU6ZOkxy+HGMGxs364AOsWfNbhHIBlXsOP/xwTJp0LtJSUgWYJrD4xZezBdSLBhD4zKOPPgrXXjNd2JLRF4O5Hnz4EXz55WwZG0ohX/6nPyI1LVX66bXX38Drr7+BtjbV5/vuu4/UjW3gxf55/vkXUVlZKazZRx5+EP37948AgBmwQcUW7gvl5eURa4qs4HPOOQt7jxljgrksl+P21tvvYP6CBWB/WucY33uYs/u4447F2HF7ywHPYIg33nhLAFkdGGRt65Ahg3HbLbdIIIUVAOaYH3zQgfht7TqsXbvWvJfnaXFxMU78wwkyTlYGNefDp599LnOSgLsOdNLjyyCK4447Bscec4wZ6FFZuR3nnDdJ5gLX/i03/VmCCBYsXGSC/jPuvQf9SvqG2xqF6HEMVqxYgY8+/gTLli9X6gTGxXXGeU7Am/vjsKFDTUCTKjqX/PFPAvKzTbfferOMz/dzfhAFJb5v8dncR9pfyr5jQM7V114vv9VBAl/Oni3t13OOfcb94pSTTxL2tVJnUWAA3+E++uRTzJnzgwDe1jHSYP3hhx2KY445St6LOPfYx+/P+kDWWawx5Tq84fprJUjZfJClAXwuUwx99vlneOed9+Q8iV4fDCjgmcIAhTF77WUoLBjuve6wgjpyOsbo1S5/ZBotMe7oLgBsBs1r96Wl26IcQRH+oY68oyzCYoPslDliIQvqVhIAlrkTo/3xMGANtiopaPUeIIxgC2CoQV3+X5cv7yvaXuQ5aILEVP6xAKAWYNc6GmG/mLJnab9rQFT5nHRwZBgEFvDSKKRd91rGiSaOsnLaA8Da/tYEBZ36RnxKpmpguKZm/xiKDvqdTvonaq6H3/+sinW6YpF9Et0+/f4aEWwQB7fX+ZfFV2hEkCrAuz2Wq95ZwuiimRfYZgMB4JyCXuFtoLM52+UF2PUf7q4toOs16OyX1hrGW6nqvam0tFQC7uhr5Hgw8J7BZ3l5+cjISIujVBH1/Dh7Sqe1jDN2cbhSnRW3898b9ejuVIq7rrtYk/++edRRD+yOl9oudlRXfxbjHFd7lHVv7Gph/+93Xe+Brq+cTn8ZP+4rsjpRYx09zjqir9Pndb2R5i+7shK68pudePR/+JZ4vdldazD+qNiuOvco+Tbm5qpDcbShFLG2DSdq2HYxy7CWpXyTStaITsyOjkor6GnWKCqEJNJxr8bHMDkjcsd22kVWxqo4bqPGujsAcNQLQ9xhizpprTa40ZvtGNVWIFMDwAQONPygax3dXjtloEVuM1ybWH2iHPMWMN5iIYqRLYZheJfQBra1KcoYD4+vaTjHsFs0YG2tt1X6OTwH9KiqSrTbcCJGPjwP9O8i2mqzobD/nigZsa8Cd71ecTwQtK2uqpLod37GSG4CwWxPckoymppaxAlZU1ePBUt/EQbwZ7PeEHYiGcBamu+Kyy5TTqCQDUmJydKffNmhI4FAYWNzGzZtqUBTqwf5BT1FXpqA1rbyreLA0QxgtmLs6L3kRZ1ggzAvmJO2rdV07FLqlDk/fR4fGpqakJ9fgKIehdhMVozHi4zcPKwv0wDwUiyZ950CAmyKSaUBYNZrx47tSCVrN0MxoTkXCAAPGDgY28orULWjAvagT+SP165djQQbcVwFpAkoEAgiIz0TickpaPP64Wnzwu9pgdPvQ74jERmJyfC0tSARDjhTEnHW9Vdi/pxvUbZyGRyuJPgI+TiJE9vR5lFyhwTaevftj5GjxqD/wIE4/MhDBQj8af4CvPTcC3A5bdi2ZRMCNhfGjRmLlcsXSe5dYWMmOIXtnOAgmMC6EvR2AJSGtTnhsFH+2CdsxZDLJTmdmxvqZFfKzMpEbUMztlTVobrVD0diEhLcSdLGgrxCNNQ3yQtjY5MBAHvahPFMwKm4Rx9MOm8KQgEvFv68AH36D0RxcS94PT6RQFbYoR052ZlwOxME6F2xchWy8nIxaPhI+O0O1NQ1Yf36dUhxuzB8QH9kpadh7YZ1qGlsRENLszjjeublY8zIEchMSxOgpLG5FbWtfvy0+GecfMKxAhj3KO6NVi8B4AuEeTRq7L5YvnQpGipL0drSZLIZGbGfkZkpYBnBKjLyTjrpJGHuVFZswxFHHIGaHTuwbNkSAYXS84uQVdBDWEwlPXrA39yAlSuWISk9FT37lCArLYeCgDI32lrrsbmsVJjY6RmZSMvKgj0hBS+8OQt1bR4sXzgHtVs2YEvpbxgydCRszkSUby1FekoiTj/1ZNRW7UBORiq2V2wT2V7OW8rS9enbH+mZuUij7G5GFlJT02UtaRYlfxfwh+VjucYV2KVkKjWgZrI9DdlAE2g1AFerU0y9hBuyupZNi+0kACznj7Dc+Qn3WzI6FQDLfrU+i2XpRAjyUm6oYogMYDCEVo9fGMQCHBiIrNRNWMAGGMyyDdnAgFfJ7jHAw+f1CPs6GPIrRqkh3UswXM5dkUFnDYPIzsnCt998J4w/7m88n5lXWPK5Gm1kXm0BIwNkYYYQJNtXGLPqB5IPTBrvgM3hlIAkBmDweQIUhxi4YrBGCUySeW7IlRoQqelAUjLXiklMEFvAxmBYTULGQ4Bm9T3XNdlc3377NWZ/8TEyMzNEwpNBDJQ0Z+AGgwSycwuRmp4hssYcC5E3NRjVIjmt+1QOf7bNYYKm0jSVJpjQqIDp3D8YBMM+yEpLR1ZWKpKT3AJssuM0+1CAVQPcNqeMMHMVGKyBWXW0hlnIyokatkVUAIIaN2H2UieZo0QlEHE2cQzCoLIGgFVOMjWSyvdjANwE9TiOFmloXT/ey3u4ljiO6h7KShrPNPpCnfvqmWEmsqqTugxGvDjL1GRRfW7sx06H5LPmWCUlp2Djpk2iNhEwmMiCAWsWOHtR8gA7DAawysEcAQBHGzW/1xtIlMHB2diuaDVclmv3AcB0GD3xxJPCSOTfeZFdSxUKMuW4zzCohxf3QSsATHbbY4//TcAs9i0DzEaNHiUgZ1lpGdb89puMO1lgl156CQb2VyAUgY0nnnxaGKYcb+6nZOIx0KK+rk5YuEcceQT+dOnFYgt1BABv374DN99yK35bu9asI8FIgs0Ellk+7S9eVgCY9SX4RBlelq8ApJ7CTiU7kOAS2ZIEsQkoTZx4qjB0w1fkuBEoeuutt/F8JwAw72eZlMdm3Qgekq0pLFmPR/r7oAMPwFVXXYGsTMVkrKuvw2233ykSxnpvITDEgDGOES8NLkUDwATwnnzqaQHoWTb3NwJCLGf9+vXCfmZdDp1wKM495ywBcrlPvmMAwCybMsquBJec5QTkq6trZE6w/gz6mzp1Co484nCxgfnZ5198iTfeeFOCAzgXCG5xfHkfAV2CWARmmfd2//32k2AOKwDMehYWFAjrkOxIOjMJKulx5HMIyBGY5kXw6ZNPP8OrM18zgxAIvBLcJqBEtRsGZ0rwZRQAzL3m/fdn4e133xX2OO10zleCcwRo2ec8R3Jzc3DjDTeYoJsAwOcTAK6TfmWgAUFDsjrZZoJmnMe8OG9uvOF6uZdz8pVXXsX8+QtQVV0Fn0/ZIbyfsuu89h2/D849+6woiV8181jfWbM+xBNPPSXn+Zi9RuOSSy4SlvKOqioJQPj88y9U8FMoJP1+9dVXYezee8v9ZMPz++aWFgHSbr3lZuTkZOPdd983GcBkeXJMOC/YDw31DVI25zjbetRRR+Lq6VeJQgYvzt+HHnkUX3/9T3km+33UqD1lT924sVRY1awPQeOLLrpActxTJpj1IMuTDE+eSQye5bjz6tO3D6adP0XWB9e2loBmOQSBOaZkFtMu536iWaKca7fecpOwmvXceOPNtwRA5Zzl2iObm3Vk0AADP9in+fn5MqfYJ7ysADD3JwawELTWV4+iIjz88IOyV1oDv/T37AfuIc88+5yworkuOG/5HH5HUJpzkmXvN35fnHfuuSZIbwWA2d79xo+XIBd9LvKeJ//2uLBwY108YzUAzO85Hynf3drWhsLCAlkvDDxhn/Haa/Qo3Hjj9cjPU2xm9unLL78iATp6DrM/+Y5HcJ915zxgAMjkyZPwhxOOl7nB4INvvvlWFKAYqMA9lXZgTna2lMvggfPOPUfsKquPwuwzIyjn+++/x6OP/U32GgaeUO2npblF9muOIc+Eww47FH+69BIJfDCv7gDAMXvud/gwVsN0sR0BwHEcWMoMUM6TjorWAf0d/iZW8ww7o1O/Vox7rVXWADB/Fg0Cq3eS2DaMFYwU289glooJZJEz5t38rTV/sKRy0YQEeReLVGMy2cfR6nOieKcCJaRvTUlpKuSEmZTWYTProgFiXT8L61YHo6p3MYNdrN9WLOWaQQ3Ge4Io6sVAyzSAykBHs58MO9jMmWwMgkhgmyzbcN+poNHIwZPyjGBQ07422mG22WhDtD9OAc9hgFxmZ8S9xvuB6bszXxbCc8AGnDDpGuuyVX//vWzsbixj/cidmf/deMxO/jRWh0TWlPOCgT0MltuwYaPYgdrPwACv4l69JMiIwTdUjODZYXmlCtfLUmysvuion9r5uI0ta3f3abs6/Tfs/zs50r//bZ3PnX/7gos1ibo5ZhYY4ffvsv/pEruy03V9A+70l/pc0uZLrL41ftPO9LFuHDF+858Ypv+tedfp6MXo4o5OhfY/t00/90jJStHutgjwV90Y/Rtx0UYYf+1/xyaIM1TsCyWcGTZe9N/iG57tqhxlCFsBUuWCNywdw1KJBQjKJDEB4EjZYuvzwgZT1EBY6qCfF70WYgGd0Sh7ZKmqHlYGq2YCm72kGcBiZNNhru6JYLsaP6ZDXwBgi8Vm1tEC+Cqj1jK2xkavoxiVvRc2TmOxk2WMuwgAKwZeuJeFqWzk/lWGsdkAVXOjPtb+DbcjXHHztugJY1jGRQNGYeQ+h4ljgQCqYtYqiTNhFiWQQeqX/ys5z5DIy2VlZwmA+83cBUhOy8BH77yKJJcDjU0tIpVLJ8z0K68SlhNlWJOTU8VpTaCCeVXLNm+GOzEVy35ZjR01dejRs4+AVsmpqRLdTxDm/VnvitOB9dhj2HBxKJLpRKCDbD9KPNO5xe8VCzAIn8crTpm8/Hz0KemLmvp6VNc3oqBHsQDAZBtvWEUA+FvFIjMAYDpl6AwkAEzwm+w55rPUDGBXYhL69RuAreUVqK+tQsjbhg1rf0NVVSUSE8jmYo43An0qupeMZx0N7HIlIiEYRJbDieEZeeiTlYOqHZVICNqQVlSAgy8+B8sXzcHwHnkYMmIkaltb4EykoUvEgnlHCeAG4Ehww5GQJAB8S1uL5OcN+L2Y9dpMHLzfWCz84TskMF8wmasJNjhsQQFXKFXLbGAthoxhc1uryMCSKUsWt82v8hcLkON2ixx3c3OrkuJNcCIpNRNrK2tRVteKUGKyAMAEQPJyi9DU0EJOHZqbG8U4b21rFYen252E4p69cf7kaQgGPFj40wIMHjJMGAEOR4IAwN6ATxx1aSnJ8uyyjRtFAjqnsBADhg1HfVMLNpSWKUdMZgYGl5TAFgxiQ1kZPCE/WrweVJSXozArB3vvuQd8bZRyZp7qZHjgFDbHxJNOwDoDAGb7L7pwGrKzsjF2/AFYtnQp6is2oaWpHg6nAvA1AExZYwI1rsQEjB03DvkFBRg2ZIg47dqam7F0yc+oa2hCZn4xBo3YEw2NTeiRnYlEWwgrly9F0AEU9CzGgN4DRJac86OlpRFbtm5GTnYeMjLJAM4GElLwyjuzUNXYguU/zUXVpnXYWrYWAwcNg92VhOrt25DktuPYI4+At7UJjlAAdbXVSNC5Yx1OFPfuh+S0TGGt5uRTAjpNJH7ZbwT+uJa5jjQQpwEtrnUGAigHB6VoFaCqATbuA1YpXv0dnWoioWg4EdT9lOBXjFAGGqjvuNcqSWNeZJpz7SpnQHizE8dI0I8EygNbgD+uT6+RA1iBh0qO2cpKpVNRr38FSIcQ8gdkzyLAw+8p7ct/KwBWAXSytuCAQ9ZuACG/F8nJbqlfz6IeBiskCDt1qzU7mndoGWgGVoR8ct/Wso2oq65ES3MjvK1tkvstLSsXw/fcCzvqmlDYsw8CIeXh4PiJVDSBRDpybEE0NzVLHRg4IXukBYDlfilgucEa0PH5ug8JwPIPe5lOzPr6Osyc+QqWLPkZSclKij8lJVXWGdn7eXkFyMjOQ0pKOkIhJePMXOZkwNsdHHuyc31IcCrneDBEiW0FrPJMJJAv3yfwe0M22QhE4hmVm5GJ9PQkZGSkSl8SmDW0DtQebYAAHAPuF/w/93DtQBKQ22iLnNMiuamtaNWH/JcaV52TlM9RkeQi84wQvF6/sL4lF7tx1inVb4K5dHGpdigGNT9TOdjV3NL5MZUjivOGQIw7OclYH6yhXRjdIkctTN4QfF7usmHHnIyN4aSTQIIAmSIK7GYQAfccPstF8DdBBeK4EhORmpZ90BlmAAAgAElEQVSByqpqVG7fAbtDjYOyzXQQh8oLTACYihPsZ/59ylmnoa/OARxtlO6MzdzOZghbqJF2naXwdu9pvx/4q2wu00Mrf6dE771/nSFAIK899hgpDETaCmRgkdVIEId9ZwWAWX8ySm++5TYBEvjd5EnniTwzgUmCPq/NfF3AG9oGJ590IqZMniRz+LPPP8djjz8hewqD5Ahw7H/AfiIrTLCptq5OJD7HjNlLntsRAEzg74EHH5K6026ieseEQw6WecW2EYwkkMfLCgBzT3v73feEDcl6kJV6xhmnYeSIkbIPzPnhB3zyyaeoqKxEv379cMnFF2HffcZFj6j5b2EAv/VWlwBgrgmWedSRR6Bf376i5jJ79tciL8s1SZD2oQfuQ7ExF7/55l+YMeN+ATB5L/vr6KOPlP2+tKwMH370kYDVvMwcwCUl0tcE5x959DFpE8s9+6wzhTnHvZ7Su++9/4GAlWRaEsyh9DLvswLAtBP3Gr0XyPgjcLZ5yxYZQ8pa8yLL9JKLL0bfvn3EAXn/Aw8K4MxyDp0wASeccJwAywRvWO6Pc+fJnBk3bizuuO1WOVsJAF9mMID1uUhgaezYvSVoks7NZ595TvqAc+3MM04XZisvgrAEjMjwlD7o3RuHH36YAGpk3DLPLAExHeBgZQATPJxx/wMC9LK+ZGPyT15ungC0M2e+hkWLmK7CL8z3e/9yt6wbKwAsu5ndjlNPPQWjR+0p+/Kvq1fjlVdmSr8TgJs8+Tycc9ZZ8Hg9KC0tw+zZX+Grr/8p/UWg64zTTxc5Xl45uTkSwGmqi0TNOkoB33f/gwLG8XdTJp0n7V2+4hc8/8KLAmpyHnDPZZ9Pn36lAPQMsrvzjrvw8+Il0tZJk87DGadPlHcXyQH85NNqr7TZBLQnu5j2Wm1NDT757DOzj/jZs888LQxiXpy33Ad4DtGu4T7AvuI4/frrr3j99TcFvCPof9rEU3Hmmadj65atWL5ihXy3ZetWAZP3GbePMDt5kRnONeJOdEfkAOZ3LIf7CVnClAafO38+vvjiS1k7BJH/cvedIgXNi4xXyqNzH+JectJJJ+KYo48SmWjuCy/+42WZG7woOX37rbfI360AMP/Nc55APucsQU2CmJRmZt/FulgXKie8+NI/ZO5QTeCQCYcI+MwjjXvnd999JwEcTDsxZfJkaTvfE60AsJ5bbBfXGQFyzq9jjzlaANlYF9u5ePFiYQDri8DvccceK/LiXENk9v7zm39Jn7E//3rvX0ROntfG0lLcetsdIsXMsrgGOReY1qO2tgbvvTdLgns4P8mOfvD+GUhLTxf2PCWgP5j1ISq3bxcJdvYRGdu8eA5wj2AbY4IQRmUZ+MG85qxXYVGB2JK08b765z/x0Ucfy9wdMmQIbrn5z7JvyRXjCI3ZObv7Q3XAxnhKe59CTNqkLEB1ezs/aEc2SAynaTvHWrz7owDSWC3ozP3XEQCsAex4XW+1SUxpZ0uaCg0oh/MFKxtRpXWxSj8rmWENhqvAWUN1x9JGBSKbkLoZ+Ch2q/xRgYeamWuVl1bvSMZlkhyUH0tLHCsXp3jQLFNTgaaKvavtcSOdmpZqjpo5JpAeg5Gs1Pr0SBnttILScVi5cocJAIdtwYgx16C2OY8jR18HvOj6RU89/e+w/06kWjQsjpzC3tjv6NPD/fh72NbdXNfRj4w1v7tZ5G7+eewar9+wHjNmPCDpV5TSkl3OJPrdtJIJg3/22mu0qIpov0Pcbcrq5o7Roo727XgdoH3lu9RB1ubL+oqxyxqf79Jz/gM3h1/5wntG16oR3SnWu+KcQREF/wcXnmWT+A/Uomvd+z/1q9i93M7d0MU2dzpmmlwXbcgY5ccMGjFxtqhK6OOyi3X7fz/rrAc6Hb3OCuj0e9v0844M5wCO2KfaH7XR5oWUbpEQNu0ty2PFuDB4TwQslYhk2GiOAPPkG1UJq3ES8Vwz1C0MW+uPwmVZjXIjz7ClTnL+WKRcCKZGX9Z6RfKWIy1+JYlsOP+MmwSYjRo75ZyNv4z1N0pKUkk4828RkX1GDmBh/Vj6sv3aNeBnDQAbLGDdJl2u/F/n3dML3rA1FWCvamyN8NQwh8kaNllSFgaw7qKYZ1tkb2pA2Qp8K4qSqpAYsWa3RTlZo4IPokdRbjM6MCWvBP1H7ivgJ1kSBNRoeDEin84XGmXMkUZnA5kPkpPX7UIzZaET3Phx0RJk5OThiw/fgttpMwFgOjNvuO46ia6nAyE9LUPYmTXV1QgQBLGTLdwi7NL6pjakpGWixdMmuYUJwvFF+8OPZpkyeWNHj0FWRqYA1HS00gHe3NxkSIQahmNSkuQBZvvyyQJKS0F1XR22VGxHpuQA3or65hZs/HUZFs/9VoAasvwIZlgB4NrqamEPkAHMutN54nInoXffEmzauhWtjXVoqq3C6lUr4Pd4kUSwNhgQADjg94nEqT8QhIesWj8BdTsS7XYUuhMxNjMPfdOzhL1cV9+IHfDitJuvxPqVizAoOxWDhg5DayAIh7ATCGr7YDdyX1KWOOCnRpMdARvQ5POK3O3HM1/C/qOHY+mCOXD6/UgkoOBUjDwC3E1tHnhDDniDQamX1+9DgisJHgEkQkhPTRJQUwGGZGoCjc0eySdsc7lgd6WgtLYNv9W0IehKFqCKQQC5OQVobfYCIZ/Ib9Mxwij9pOQkJCenoFfPvjh/yjT4fa1Y/PMiHHvCCRiz1xgJq+FK5O8T3AnCoFy4cBGqKiqxZPlyFBb3RP9hw2WOOV1uceT0690HSU6nMMApo9wW8ksfbNm0CcV5BThg33FIsDuEWUFQu8kbwryF83HK8cdi09YtwgBuaG7BhRdMFQB43wMPwdLFi9FYuRnNTfWwCzvaLuwAOoOECUmQ1eXAqNGjxXFMpxsdc2Sgr/xlBewJCXAmZyOnRy8sXb4CPTKzsNeIIVizajl2VG+HOzEJhx04QYGGsKOusQFbyrehILcA6RmpyMzMQtDuxmuzPkFlXSOWL5qLHVs2YOumtSgZMBROdwoaairh97bgkAP2g9/bihWLF4nkNvcFss5d7mRk5+bBnZSGnsV90KN3b2Rn50kOY75MJbgSsWbNGpHm5Ms7neEEn3jV1dYiMzNdJNt15Lhm5tKhrSXgFVgbzg1LpyRzmdHRQDlxmyGfy/neJvk3lbSl8iOohLmcL5SWJ0uI+wvXlQaB+f+6etYlU3KZkk1qiJfJ3sBAAK4pkbAm8OVUIDIDVui0ZT0V89MA8PwBCTppkSAWlefYz9zjfr8wxvl85qGzOe0iTy/BNkEPkt1OjNpjTxTk54mTwZmg8hDxGNTtMNBQNYODAZHl/uDtNxHwNqOupkr2Ee5tzMV81uRpWLNhM9Jz8tHi8Us/OAXDVC9K7B9f0CsgLZm6bAfvJ4tLWLEa+BXkUuevUvu+ZgDQcuAeTQar3+vHunVr8cSTf5OcpHS00onN/iLY4nC5Zd0zQEJyAmspZ8NZJC6OIODxUcZdgdECflscguyX6ppqYVbpoBtOHgEkbUBqcqIA//l5ObIvypFl+JwEoCUYHwioQIuMDGHakOVMJpk5H4SV1Sr/JiNWS82JPJ5d5QaW/Ntej+zdbItm4IqUswQUqNzRnB8MRuG8ko4znFVklrNldCZTNjgtTclAqr5VrF/lRFNrhXtQYY8ig7XL8hUIrewExfwlGMIxTEri2tPS/eqQVjZDSJhAnEvcH9lP/JzgL9lmzOvLuhf06InMzGy0eAiMJyhHoWGHGEOignVEhjuowGS7HVPPOR19e/VqH5EYw97o7qt6hPEZIzCyPQ840p5tZ0ju5AdGb5q2z1dff42nnn5GAC3O9T/fcD0OOGB/FVwQDAq4SGCI46MBYMoT8/rbE08Kk49jTVWIp59+0rQ3GDTz3nvvCyuM/UwGwl133iH33X3PvSInzL2SLLbrrr1G8vWqcVZznAMrbAUBgJfgGgPMiJaAJjNWM/PIriNAp3Njkh0887XXJJ8mrzAAnCNg2B133i1AJdtFKePLLvujgBa81q/fICw4Ahqsxx8vvUTkZa25gK1D0B0AmKA3WcVk/RHo4jpgHV99daYwRLmXPf3UEygpKZFHEOwjy0On63j0kYcEoONFVuzrb7wpf3iZAHD//vD7fbjnnhkCjEoakFGjBDQh4KrW5DbMfP11YW5y3RFUPf/8yfIdJVgpAc2L/XruuefguGOOlr5qaW3FP/7xMj7+5FOxabmX3XbLzcL63LhxI26/8y6RBKadOX36VZILmeuT15wffsQTTz4l4CUdlS+/9CLy8/PaAcBkiRKUYq5kzhMCxn+67AoBnfnvY445Gjdcd62USQD7tjvulDFjOwkOnnP2WQIgcf5wDJ997nmpGy8BgM8+U4I+5s6bj8cef1wYkawPGe5kgeqcrP/85zfCcid4zH6b9d47AugySGHK+VNFApoXU1w88tAD8kxeZMxed/0NEjzBOUMGOeeQfoH78ONPBFymvUQG7vXXXYd99hkXTfyXsqLfP9gHTz/zrADTrPPpp00UgJnjSAYwbcgJEw4WoJl5X8868wz5DQM7H37kUQHTOY7sXzqGuf8JAPyUAoB5hp5x+mmYeOop6iw1pKX5G9o1dCK//dYbwirl9eBDj+DjTz6RcSEg9/ijj5j7APuHkteUFGefUr775j/fKAFTlK28994ZAs6yTEpEU8464rIxSCXMAOY8Zc5jMqrJTOe+xLzblMVmDmh+/9d775E80by4NzDYhPONdueMv96LwYMHmeuYwPHDjz4m5XDs3nrjNVnv0QAwAd9LL7lEGNe0s3R6kFjMPT6X+8utt90udrmWUb/8T38SBi4vjs0LL70k+yCvww6dgCuuuExA1mgAmH3DvMfj991H1lpnz44GgDmGBGG5v3HM2Nbvf/hR9nW+l7K9DDgZOXKk1IVy6E88+SQaG5vku3vvuVv2DknzEgrJPGPQEC+OwR2336ZyNwOS1/nxvz0h65/vxJPOOxennXZqx1hk1PkqZwAVesQuDQjITzuEewfnKNcic5LfccdtErgjl6WMnXZv7dShHjldjQirqA+NVWws5A7BJstvItrRWaOi0mTE2jekiJi+kxhgc+wWtPtUFxctAR3pkYqPzGgQ0ayWYTfqB2mgV9m+6v1b7FwDIBYAmDap9jcZaJMmWeiUZcpuNaaKITOt+0MF0CpAWYHADELXBAJVviktbTjg5B3cIBhYgV8zB2+Uo07eAKMBYPEzKTUa7euLHh5zzMSmVjawWY5lNJSCHstR/sto5m547MMAtLW86KmhfHORPlNzTMznWpG42Ax19ear/6NeZHIKemO/oywAcIy5tjs/ar8EYlKVdmcVulG2tbbtdw7uhwyK4Tshx+yIww9Dbl6unF/Mw04FGJVS5UBcf9017aWgY+wHMcjokVtsZ3tRR62zOuCjfmcs3dh3G8/s8NExtpn4O083hmA3/zS8V+7MAdTVwYh36nT1/p3rhE6Bvm4ygHUt/i+M68712O66K/Y4d7y7dF6XeLPHFIiNM+3i2iLW950Ye8Xuna2dt/d/+xe/X+/arrYCwNbjI8bpYp0jKnDO4vyyfGmoRJqlaQCY7CArABxhuEQ8L7qBFuDPfE777LfmV1GRkmGGq4WXazxPGXzqzliLLCwpE1knfQRIMVGyOeJyjWpCGAAOd1T7VmppHAO0jiGJw3tMANhgALPuketXRVyGP7e2W3GrTADXMMitRmNE8KMUEi7LvE+XYbEtY7Ge201VCwNYdZ0FoDcB3SjIPeZ8N6Iyw2GkBttZtURvXEqaFcjtPQzD9p4gQBABEwK2fGGnQ5WOAr5c8OWVThU6y+gESXApoI8SwvOWrEBSajpmf/yO5ABuJFPK5RLpZzpD6ERjNF9qEvOHNaG1VTGLmY/V4w2gpr4JW8p3IDktHUkpqcKKrKjYJtHzBIDpbKTDYMyeo6VMOr7pjKOTUQPAAnKIrHECqrbvQMX27SikjKLTLiAdcwAXFvfChs1bJZftxl+XY/Hcb4RVyzlDAIEv+2wj68oocQUAZ5iypATS+vQrQenmzfC2NGL7llKUbSCDRDG4CMSoXI3sfzIpbQaLVjmFKe+ZY3fggJweGJCZJU6ALTW1KPU2YtpfbsSGlQswNDcNg4cORQAO2MmGJNuOhnHQp17WnC74fWQau+G32VDv88PjacHnM5/H/sMHYNmCHySkhMAgFZ7JdCMY2uINwgcH2nzqxdDnCwjTrM2rcl8mJzkQooQu5R2T3DIHPH47/CzNmYAEVzJK6/xYWdUGmzsZbo6ptw25OfnweYII+NsEAOY4eHxKRjw9PUNyAE+ZPBU+b4sAwKP3HoMRw0egqKAIa9auRYLbJcyJ5MQkMO9eVWWlSEAX9OyJkqFDBTAlm9jvY35XL5KcbiS63Ni8bSsqa6qxadsW+D0eDOnfH/vuNcZAWcj4c6DRFxKJzol/OA5lm8pQ2Ku3zM0LLpgq7LADJxyOnxYtQkt1ORobamVfSHDaxaHEuSA5OgmyuhUri853LhlKOia6EyWXYXJKGnJ79sO2mnr8tm4D8tPTcMj4cVi7agW+/mY2Ro8ehUP3OxhJBou+wePHlvJKFObnIy01CVk5WQgiAe98Mhtbq+qwZNGPqCIAXLYeffoPhisxFc31VfC01uOQA/dH0OvBkp/mI9kIDuCcT3QnIycvHwnuFPTpNwBFxcXIzMxBgktJQNvsTpHK5HoS9qzdJkC5dkonJanfhYzPlDMhKA5HjiP7QjNuNQNx9erVGDZsuJKhpvSu3yv3UGK7uc0jMtQ6vIngPuch2dcEvxgIInLGxguf7EmhECp3bBfnoGI2GizfQAC1DU0i6c05pxnK0i4bQUPm/PUIUEtHm9rXlfPA29aK1uY2YeBwTfr5TLKChQkcEJlUgvJZ2ZnCfl/36zJs3rgeOdlZAuDJmjWYHhrolLNDZKwDcg8DM3yeVuwo3woH/GhubBSglYEDwZAd+T17oaHFg5DDDV+IUsUMVFHsTZYvQLwdIjGYkpYq43D6aWeYfS6SidpRZOQL1QxZLZMldQtR7poAd0AYSw8/8rA4g+joJwDOdcl86AwgQcgOu9MJl/Gd1EECCpQNwty2VEEQdhTHjk5MI28xwVA6ksorK0U6kn0pIKmAqcpDlJzoEmZsbk4WMjPSFFtGy+IxJ7KdwQAeecFnfiedH1MY2kauMBbFs4bt5/5vvjQZjGDlYA1IEA3bRrY77zUZ7kawgqfNI/sswWw1Z9jfyllFNjoDClgOZXvJyCcwGyY3KIeQlisn+EKQRJtjqt5yUpvANc9M9jnXjbYzFJCs1hQ/45nF57BOLEs7wzknZA9KcCG/oAgZWbkCAJOlzXqEnXSc38rhI/fY1Tzi91PPOQP9equ8ZPGuWLZVt14KIpzA4dfY2Kb3rrN/o+VJ1XPC3pS3334XL738sgBslFt98IH7RKJV/2rbtnIBusQhHyUBfeVV0/HLLytlfDjPDjzgALMrOPcIOK1cuVI+4/5PwIlje9HFl6KsrEzmNpmCt9x8k8F2V7dHBifGYgBfa+YAnnz+NAFTOA9GDB+ORx95UIJdeNHu+vbb73CPAVaMGDEcdzAHcE6uzOsLL75UwEPObQIKGlSV9dPairVr10ngAq9pU88X9qw1L6913LsDAFPFg8AIGcD6ogT3Sy/9Qxi9ZKQ/88zTJih+2eVXinQy+5kSwy+/9IIJULKfCZATbOSlAWDmdeUefeFFlwrQxv6hHDCBHH0RpNq4YaMw/niRgfjHP14qe54VACYzddq0800ZYf6WeU1fe+11YUiz/wju77/feKkn2aAM5uBYM1cz5ZP1xTW+ZOkyk437wnPPClM3mgFM5uC1104XAJIX1/9dd98jzEDl6DwcN990o3xH4Pfa669HTU2t2KBUKWFOY72HMFjmnntnCOOZlwkAOxz4+KNP8PdnnxPbmnsPpZLJyNUXy+R9ep999+03kZuXh7q6WkMCWgHAZFded93VZmASwTPmfKZ0L+vBPKuXX35ZxwDwuLFaaiomECwPCgE1dYpJTfYsyya7l+PzxRezRQaboNjpp5+GefPmCctz3332wcUXXSBSxAwUILOfLOl7/nKXzCf2rRUALinph/OnTBEpcn2R8f3qq6+JbDLXAIFwnYOZ64hse9aFn3Ee6Iv9RsY48wnzInh7+223iF1aWmYAwL91AACLSsFaXHjxJXI/AcfTJk4UlrG+yEaltPWKX36ReU6Ql3mteb3z3nsKFG9tlfEliGpl7dJOW7joJ1lb/P71ma/KfLUCwGwXg2LIDtZ5cs2Hx/kLz98LLrxY9kC+D5LNTqlu9d6vbC/mFOZ4sP+HDh2KO26/RVj6DfWNZg5gFk+Q/i933WkGbsR/trG7W3IA87cEts866wxhX+sTZ+myZfj7089K3nSu34cffMCUv35l5kzMnPm67J8MXn7m6Scj2MZcwxNPP1PWBNfnHy+9WIJjeMUDgPXc7azfJJixrl5yJnPf4vqjjcp9ju8WZNaz76gocNcdt6P/gJKYoGaHrqyOvoznJ++s4rI2O3GgRfhO4hRosQ86Ky6ihF0BgHVBEY64GPWL1TdGk7/7QOUANqWVdVcYqI6SY+YvLECs4UyxtlMCHi0fCNPVkIamahYBYKVmpPpbYae6zHDZygdEG88AiPVv1APkfh2kqOssIDCDIw16rTX/sM5fa62btMYoV9uXptsoDgAcQTzQFrBmKcfB56WphrKPJk9I3Y0h0mC39gVGD6P5W+v0NO/Xe0Z7P2XMpWB8GDHTVWJgoz4RA2+E6hoVNebAoD3GY9CeKojw33lF2L7mg9WO2JGlHSNJS4e/3/1tCvf+TTffJn4annskfTxw3wxRp+DFNA8LFyzEmt/WyllOCf7oq7vvM9r/ubvaaGwRMYvv1n64uyq4E+WG513sw8X6Fmj1rnfvUZ2cPTELCz+5e8/q3q93x7j9e2revXbuvl9H7qk795ydmR9xnhR2H1g5dRE/FgC4A1vKrE2MarXbAyy/+R1bsXPd+F9/V6we6o5R+/v0sO3q846IwX9tD2qyP3X11KO1nHO4InpCKHehusSAM36rAGDCj1ZWbpitGr4jevTC1na4iyI7QH+u6hC5PWtHVYQAdQQArNtjIZsaRqO13bHeYDQD2IJDGn0T2YbwRqjqFnP4LYxdZRi3j/iUqEJDAlrlAo5t7UdHPJv9YwCuJsPYAgBro0EZ3ZbRsLC8zbG1yEhLe4zB1/tJdK3Mw8Xsdwvbx+gqs84Wdra0MHZnmQ7IiLHXXaKlrI0eSi8agP2POBkBg4FF5wiNMTpU3QkJAhbQGUAnAB0MdDSRLcl8amSI/nPOAiSlZeDT91+Hy07maIvJ0L1m+nRkCojqR1tzm7yQ6/yX26ur4HalYM36UgFJMrNzkJKWIX82bSoTp9qsD94ThwzbP2LIMAFk6ewmAEznNxlgGgzSsrV82c7KzkZWdo4AwM1tbSL9nJ6dg41btqGxpU0YwD/98LWAoXxZoiQxHcAEvHm/cv45kZ2ZqVhuBIPcScgvKBRpzramOpSt+xWVW7eKhC5lZQkAUzpSHRwKZCBwSaCczyE7LivBifHZRRiYnQtvSxtKq6tQ5m3ChXfdgNJfF2JIfhro5PX7ye6iBDSBpCDswQACtpCAwg5bAhx2J3ywodYXRGtrC2bPfBr7De2LFYvmIiiogg1uSvuKLDbQ0OYTUNnLvJUEgD1euJKTJb+kAMDJLgGiKP2ckuiE108gL4Q2XwA2ZwKcCUnYVBfEyhovgo5EpCQnocXTirzcfPi8zLPaJmAMx0IDwFlZ2ehV3BdTJk2F39eGhYvmYeCggRgxbDiGDhmK7+b8iCaCxgkuFOTnIz01FVXbt+OXVb+id/8SJKalo4Xzxe4QZxZBuX5FvWVuUXJvS+VWLFm+DJ6WZowdNRrjx44FAR/WjSCK1+bC3HlzMfGEY7Fpy2YU9e6D+sYmXHThBTKnDjniaPy0kADwNsmlTJaky+lERWWFMFi5DhiVmpDkxqGHHoq9x45FTVWVsJq4LgiqNrV6UdCrBOW19dhWUSk5gEcPG4x1v67EhrINKCgswN57jEF2eqYwTqvq6lBVW4vc7GwkJiYgOycbfiTgw9nfYVNlFZYu/BFVmzdgS9k69O43AIkp6WhtqEVzY60AwGQC/7L8Z7jsNgH5RaLdlYiCgiI4XckoGTAI+UU9kJ6RJQCwApcc4qjs27efzGW2kwEKfGFsam5R0tDGfJVodCOZLR2LdBZqtpXVcbBu3ToMHz5cGLj+lkb8tmo53K4E5BX2kKCB1IwsNec13kYwwx8QRgYB4GDAJ3OTMu7cpjkHmU+cjj4CjmQAUxLaS9C4zYs2r0/2HzrsCIByXxMwmOV6PLLOBWQLqFNUwOBgAC0tbUb9Q8KQ5W/JYKUzrqWtGYmuJAFGCfR+9dlnSHa7ceAB+2He/LkiJVvco6fkGbbmHWbueIKtPLHJ9l+/eiW+++eXSHJynfqQmpQsOaQJDxb3G4y6Zg+y8ouQkZ2PEM8Uw4nAvmZdNpaVikT3fvvth+eee05YiU6RwlZt1DJY4jgxovy5lXNfYDvZFgLs3AvZp3RkP/bYoyJxzc8pH5/kTkRqRpqA6K2tHtm7uUY4FzQzwGFPkP2AeYEbGhuFaSPzhxLRckgZjFgA3LsJWktgAL8LKMYt9+QEyWvrh+SwzEyXOnCQ+R3Zxf6QqnN5RQVycnLlbBCHmEET1mAp68m2KwCYjF+/zGXpN6M+nE9kTwuoZXzOuaTZb8zfTil7nROSc15y+opctAKMWRfK9nItSlCCyEsHZawEZJfz3C7OXOZ1ZABFuK6K3ayDGaiYIWxuBh1oNqgoQBgyfqC0frPMH64r9o1uO9vA4Ba704X8/EJkZuehWfK/U6pa1UuDxWLpCDvZJgSDV88AACAASURBVDmAheFhs+P8s0+PCwB3ZBZ3x7w2rbcYsovqu50qLe5ricVNGFG6bs+rr76KV2e+rlRLBg7EnXfebubh5A08z4//w0kxAeBJk88XALUr17BhwwRw4j501tnnGvk4k3DkkUfiqisuDxcRNsnNOdBeAjoMAJ8y8QwJtuH4E6S58/bbzLI4/wju3HDjn+UzAYBvu1UkXGmTnX3ueSaDs7M2TJp0Ls475xwBNWNd3QGAqSZxwbTzJa+ovn748Ue8+OI/sH6DYrFSYlezoiefP1UYdVy3DIp69GElea3XyNr163DhhQogiwCAvV6ccdY5ohbQlev444/DZX/6o9hhVgCYjNhpU6dizz0UQ5AXgUUypCk9yOu2W2/BoRMOwZKlS3HTTbeoAMcuXE898TcMHz4MDY0NINDNdvIiYEUQUueZ5VjOuO8BfPnlbJPpcvPNalwJEF41/WqRPCZgRbCT0tN6jvOcJFN87rx58nsrAMwAiOdfeEHUDrpyzXzlZQkWqI0CgM+fMlmBksb8pfT0Qw89IuxrAYBPOkkYnupdKCQAOsHaCAawAVqqPTP+PsC9nLLgDz/6KFpb20TS+8QTT5C8wp99/gUOOfggkXcme/n9WR+I+grZP2RuUnaaa/q4Y4/BBdOmSR7XaACY6+SCqVNlrulr9ldfS+5igrkMEJj13rsmAEwwkO3oysU8yARSaUMy2OGee/8q4xeXARwFAGdlZuKCCwjwH2s+jnLzTz31d5FVVgDwPQI083rl1ZnyR9sBHdWRa/sfLz4vstdWAJjrkePL/LXcT7vipOU5dfY556Guvl7A04kTT5H9wzq2VEd4+ZVXZTx69+6NGWS89+zZjgGs5c7jBZ+oNoVPKNoUlLXWqglkHXPOUyZcXyuW/yL5iRmwwT575KEHTQCYn7/z7nuy51Nm+8H774sIJKPqx6kTTxf1AfbZFMqbn32W1IBs7Mcff0L2BSsD2Hxw9EFqcehwf2NgEKWzV69heqAq2afF7jaCFiX9SChkAMC3of8ApRwRt/yoAe/I8Sg/3ZXjtzNPtyWyKe5jLOef9ptEz9lYvtUYvIp2Uz1eeRE/DDuU2i+VeJUOAQSAowFVXYBipqo5qgBTrcSmRkMzUVXwqWKe6nHSrFwBZgNB+PwKADallA0GcKSfTD1ZA7h8HzJTklnAYisQLM8RO9wAgA2b0woCm82PAE+NVGcWOWg9h+Rdxbj036Lnn4ybIWUd/dvIeR1O+2OWZVlL5vjHmINWuWj9tc6PbB1S9ZaiLsPtJopP0fXSU8QYPZXCJYLpa5RhDLMJ0htF7Xvkacgp6DjQsv3k2/VP9NlrlmQ2smvLPhoI7so5sOu1jl8C/YF/nXE/vp+j1HQYbHfD9dciLy/XHA+qhtHnyDMoVvCSkjtXA6NSDkVeEdt1Ry9Bv1NDLUPSvi7/huf/Ts2IXLrh1RHbQS8LznIQRhxD3T2Q/vs6qbNjcXf0+f9WmZ15H6wWQSzrwNydf79uMaoUr2a7Yo+02wOiHvLfN8N/v27d9ZI6mytdecKu97Dtmg4A4LhVkOdSWiVyM1SfRgKXYjTSgSqyxXRm6+NYVd7cNs3ZFNmosMCJ+nH7bTaqHKPUaPBUF6/c6WGAWxtTKj9xmDmqfh+VH9d6QBidI9LFXXphUDUPb7LthKXFOKDjXYqMLNYcCmWEM38i/+iPo3vFMOBNAF5zePTYGBLTRidpxrYyvFSZumg11MpC1H1q7dvw+LUfmZjvKBoAtsg9hueZfquKLCvm0apBfsuX8Y5gtsGd1QsTjjsdFdvK5UVeS8DxpZost6bmZlTX1IjUHxlbmyV3rwuFRYXC4P1+0RLkFxXj8w/ehNMeQkODkmWm4/7cs89GalIKamurkZmWIS/DTuZatdngSkpEeXkVqusa0eYPwZ2UIgw1Sv4yjyUlqAkA0/CTXE19+iIzPUMcS3R4EwQmSE1HjMqDqXIAs75NLWQapqNX72I0NDVhR10D8nr0ROmWcjS2eFC6ehkW/fAVSLDjXCEYQoc8n6XzaNJJRMBZAcBAYlIKUjLS0dDYgtb6amz87RdUb68QUJysQLKyyHymY54GKR1ClCOnc5eyuATsUh1ODE1NQ0l6DhExbG9sxjZfKy6/9yZsXL0QgwtSMGLYSBAzSHC41buLKlDKtDkdcNgcAg57gzbU+skSasPnLz2GfQb1xMrFiwQAJsThFpncIAg/NLcF4SPw61dyTcyN6nYnkyIsK8rpIJDggE/yGNOgDqKxlcxhMo/JIEzC5sYAfq0JImhPRGoqAeA2ZGfnIxBg7ksFAHOcNACcnZ2DPr1KMHnS+fB6W7Hop/kYOnSIMIA5tt//MA91DXUij11YmI/83Dxsr6iUaM+cggKk0LFnd6DF40N5xXYM7F+Cxqo6FBcpOfLq+hrMXzBXGOE9Cgow8cSTRYqR4Aoj8GuavFiwaAFOOe5obKsoR1Gv3qipaxDnKufmYUefgEUL56OtphI11ZUi18b80hUV5UjPSBOHPLufANiEQyfg4EMOFrBgr732gretDWvXrpUc2FmFxWgNUWrZjTSnEyU9C7B29S/YVlkp8rUHHXAwgh6/sKo5Fu+9x6CGNIzeaxQGDh4MhzsdH3/9PcoqduDn+XPQXLkZpWt/Qa++/eBOTkVrUxPSkxMxdPBAtLbUY+2aX5BAcMqvcvNR0reoRy843UnoP3AICop6CpOe32kwd/OmTQJecawVYOgQ6XNK9XH9aMBM/5/7DhlN/DedYBoo0y9aBBkJADfW1+Ojd9/EL4vnw+/1IK+oGMefPBF9Bw4R5rHas9W+TQCYUrvCAPZ74W2jY8xvSDo7UVm5A/mFRUqm2qGY736vV9azL8AADLe5xjV4J7mxGQTCvLmUeCX4KAEdPM0CaGpolr6Wfwd5zpL9S4k0PzwtlOINCZhCYPHN198Sx/gpJ52ID95/H4cdPkGcmQz8sDE/ruHcYV5ZSr37fR4E/B4smvcD3nn9VQS9TbCH/Eh2GYED7iT0GzAUCUlpGD1uPIqKe4OZhx0SIaJOETLxV65aJY5kBhnceuuteOqppxUAbDxPOwwDfjoRnUpilmxZcUYZDh8/9x/mWPaIA/Kxxx6RfL7MYc72EYSQfdThFGlHBr2kJKeKI9zn8cDGgJ6EJHi8fthCDlTX1ghLnpfX50HQH1RAuAFClm3ZjB6FRQiECMwyr6ddwHdxVCEoYDQd82lpClwnI58ApTBsDccUAWDWTUB9wykqgDLZEgHKN/tkL+b84zzRIKsGgNkPBEw0u5f/Zn20s5Vy4Iol7BGWj3LaqfJl/ht7qmLs1En/6HpIWQy/MYIhCAhTbrZf/74R0uUs3+lIkPt4aQYwHRX6M5algVs+m0oJRI3J4pL8y8a5xTmamOCG0+1GQWFPpKVno7GVOYadpo0RtgeoNsFAKOYipFR4xwxg0xyyGjJdsc3iGrphA3V3O5EMHrZZk2hbhkyvV2a+KgE2zOd4z913oaCwUK2xEIQ594eTTjEBYAKo+xkS0OdPvUDWCy+eHQfsv3/cFhOYo8Qr9yYCr9XVNXLGH37YYbjm6qsM27n97Rx/5rO85lrFcFUS0GEA+LQzzgKlnnneEFBl/k990a5ZsHARbvzzzfJRNAB87qQpAo4SxCDYyvM13sU8mGSH/h4MYJ7fF10wTXJr6qsjAHjqtAuxYeNGWXN7jByJvz3+qHkfP6OELlnVvKIBYIJQlCNmvcn6pExzvItA7EEHHSjrzQoACyA4bSpGGexhzqEvv/pKctzqAAAygMkyIbPwpptvFVuVbM29Ro9GTq5ySMayo8nmLCoqbMcAJoB53rlnm4A71/l99z0gOY2FAXzEYbj5JgUA05a4avq14uhkMNxFF12Iww471GwmHaW333GnyH3zMnMAOx1499338NxzL8i+npGejnHjxkUwgKP7irLdDM6JBoAp0UvQWreyualJZIk1Y5kM4CvIADZOL8o27iwAzDLIkKTULuWgGVRHZiuB1EU//SRS3ueecza++36OSKAzz+z0q64U0JjBFJwzN95wHSZMmCBKQNEAMAF/AsAM4tJXRwAwgwwov8xx4Trfb3w4sCG6/5iz+OijjpIzZWcAYKYRIZP2qCOPNItmQN2TcQBg7m8vv8r9zSvMKO4R8fL2co2cfdZZyMhMFwD43PMmyxnKc+ZPl16CU049OaI5HYH0ZF9NnjJVgHEGg51yysmYMmWSZR3YZPwJAPMZffv0wb0EgHv0aAcAE3zmeMbee8J+DfPdOgoALioqErud8tt6ApItLQDwL+0BYOYtfuPNt6ReVBJ47NGHIgFgrxcnnnSqnA3cO8+fMglnnXWmFP3zT4YEdFcBYEuP8synpCnzunO8aLuQyU31CPYhgX4GThBcFwbwnbdJ/eJecfxYu+7eivPETj3dMfIA66Ki/A1WU8P6NGvdrfvprjhc43dgF74xnDHfziIDWAGzKsds2CcVJkpY2brhsk0A2GDHWwFgCWikPRnQEtAMgFSpl0wGsM7zpax+021G8JZ2niFaI44mFewXJZGsU8KILWlIQUflADZZxoZ/QrFqxRo3gzrMdpoBPJHBImrsYsw+41m6R+LOTw08m7609r+UT0xANux005mL1RS1KgG2l4sOj4wl/0wUwCvlmUxq/lUFx7ebnwa7WfW7+l4A4Px/PwCsWh5Zw+7Ca1EQeRcWyO77Cd/9qCLBvZoXFXyOPeYokYHOyy9QQcMxrxDqGhqwdMlSUU/hxbRjVKUaPmyolKPUwnZf3TsqOd5eFqEUYBTwH6pitzvGnHfdqXAngYAdV6I7D+p2c7p9w+6cSzHxgG7X8L/9hnjj2Vnr22Npu9zSrsh2q2wE5qX/al3b8WycSOwuDqsx/se73Lz/2wV0tO5jn3aGFfO77qjdA4AjJpSRWMMwlnSVNdAans4aWFV5a60ywQYkKiVEM1aVEaAMRbOrND4YMfLq23CXaUOvvSNDSIO6vpYZLkaw2ElhEDjMcAyXE35G+JmMWIy+Yg2fbp+WhhEA3bhR94MCgNWH0QC29RkE08liCkcMRj8xLAEd7kdVgpJ/VgBwO4DbYuBGM4B1Hxu3mdUxxzuWNRC2a8ON0nfGPGmMPtHgbkT/RPVyjOdZNyRVL2PTDQF5fYZjyOgDhf1KQJUvzfm5ufJ3gqJkUXEWSC7FRLeAmeKMyMoCCaXfzF2ERGEAvwUnAqitb0BGWro4aa69+mpkZ2Ui4PXD7/WhoaFO2BkEbijv29Liw4ayzSjfUYvi3n2RmJyCxORkyftR0r8vPvroI8VQtNsxqKQ/CgsKBaQj+Eu2m547dKrzN6wX2YJ0CFFSlQAwGcll2yqQnVeAsq3laGrzomz1ciz4/ksBgFlPsg6Tk1MFDFOMsDoBk8g8oPNfABMy0chw9QbRXLcDpatXoKm+RkBfgo6cOwQ7tJND5ZqjNHKr1EtA60AAuS43emdkIs2ZiIDPhvpgANNuugKlvy3CwPxkDB02DMGADU67CyFh/SqQQCL3BTBgpGMCAjYH6gMO+IN+fPr8AxjTrxCrl/6sXiDtIcnNKnkoYUOzPyT5fhUAbIfH0wq70wCYAaS6EiQPpY85VOGHI8EmALCHTDjmAba5UEYAuMqHgN0lzpT65lZkZeXBDoJKLQL6cDzItCSYSnZfv74DMXny+SKTu2DhXAwZNhQjh4/A0KHD8ePc+dhWWSEs217FxcjPyRX57rLNm5CYkoLcnj2ABBeq6hqxZWu5AIz7jtpbwM/Kim34+NOP8dPihejdsyd6F/XEwQcehGHDh0s7yPpr8duwZNlSnHLcUdiybSvye/REfWMzLrroAnHcH338yZg370f4m2qxo2KrmpdOOyrKKxTrnC/fTqcAqZR+pfO4srJSnDn9+vZFaelG1DW1wBNKwJA9xwhTPiEUQmaSE5s3rMWKVb+gX0kJRo8cBbuwYR2SL+3td9/FuvXrJFfjFVdfjcOPPhGffzcfm7dXY/GP36OqbA3Ky1ajoKhIAOAEhwvHHXMkvp79BTaVrkVyIoMAgNSUZCO/qws9i7l2UjFw8DAUFPZAYgolrBNE1jvJ7cJva9agqEehbOZcXwJu2+yoqa1DZla2tJFOjzC7EsKC5++0BLuW56UzcdWqVTKO2zaX4dP33sCmdavQ2twEV0o63Gk5uPzaG5GQmKjmoLHdcA1xLZDBTQA44GtDW1OjbEUErCn1nJaeKQEg+twLBYIiRywyv4YygQYIlfytesGXXLnKcyBGG8E0lltfWyfrVvYLYdQqAJAv+y2U4g0C6Rnp0nYyqTKzMjF0yAB8+snHMj4HHXQQxu4zXkB2JwFtvpAKkMiNQ4GNnrZWLJj7A/Jys0R+naA15w2l5zMysrDo558wfvx+ApLyuZRm11LD3BcoJb52/QYcfvjhuP322/Hww4/A7SZgqdipAkYaACPZsqocg0EgbFUFPrJM1q+sdCOefPIxZGYkoU9vyoGnC7iZmpomYGJjY7MoCzDXujg1jIAaalMHCeT6gwIOMJcfjQfmbuaeoWTtQxKFverXX2VN8AVeHMySl1dLHQdEXpTAu9vFvUOdrsJepteFQQGUkS4vl2Aj1p/1DgO7MIDbNglIkkCaIPnU+qhUDGDOJ36vZK4VMG79De9h3VTuSyVjzj/C7g2GwV22oam5UZy1BNk1MKzG2gjSC4awZctW9OrVU9lekrNYOdZJNtf3cM0QGNAAswa09bM5X6jYwGnLdqlxM2wmGwOREpCYmIyComKkpmehpc3HkAH1G2N8VT8p0JdgpMOpnYR2TDnzNPTtXdzO7oowqfVby64CwGZnd8z2a1eZnfwg0sgPF0KG4PMvvCiAHec52aWUktO2AYFHgotaAtoKAN94400COLF/CTKQRaZBf2s1+WzaLBJsFgjg0j9dZuZrHTdurLB2XW6X2NrRry8sm6DVtXEA4Isv/RNWr14jzx04YACefOIxk+lAG+zrf36DBx58WKpjBYA5ry+74kqpB0EMslennj8l5vsC76UdReAo1vsEv+8OA5gA8IUXTJO8yPrqCAC+5rrrhdHH+Z+fl4fXX3vVbCPHhczPm29VzGcrAMw6sY3sH67xvceMwfTpVxosq2i7F8K+T01NkfG0AsCcD+wb7ufay0uW3ltvvy2pJ7hm777rDgHIubfdetsdEriXlpqKyy6/DKMtoHPky71N7GbafdES0GTTEvTivJCTqQMAmPLy199wkwS2cYzIEKWctZ6LtDtm3Hc/lixZKmVZAeDPv/gSTz/9dzOYi/lpGQjRzpFtdJeobDgcRg7gaRK0wuviiy+UXLt6NROMbgcAX0EJaFUQgSwyU2MzgGNDi+pWJVdJaXLeT0CcgUCc+9t37JBzgXOL7V++fAWeee45yQXInNME+yj3Tbv8r/f8Rdideo+1SkALADxtqgQb6KsjAPjKq64W4J9l8Vy776/3iq0Q69JpMTg2CgCeIaobXWUAKwD44gj59I4A4A8+/AjPPf88yMimmhIDFRhEEvOy2QTc53lcuT0SAP7jHy/Bqad0HQDm/nLV9GtEYpnn0jFHHyUMcP1+QxCTebTffW+WrLc999hDpPAZSBOdA5hrjwzbSABYz4b2LVFBM2EGsAKALxRmuL7iAsA2BlnOkjOBbeCe/eLzzwgooGYfc25vBdUfuCY5bgxsOOaYo+R7AYCfaJ8DOKKWcXxU3K8YlMP1yj4jW5x5s7nn8d9z5vyA++5/QOT52wPA7U8PvYoiQJ8YTsnYk2EnP+3Q0x3JNIhYIZavrI7RLrnz4qqJRLZhdzrhv52l8sVrxq4GGrWvzWSBxiAgWAFgUVOSiUYbXc04fs9yyQAWf4KZC9jwdlltMS0JTe0Xh0qHo/LjamGxcL5gPZ8VcKmckGZgo+kn1KC1ZbQswY9mGZauVixmC2nFqJ9uj77HLLEbALB+jO5fDezqxSnt0BLZljqZfWn6NMP5h60uL3nFkPsMYNiYNGoownl+lV8zDPRHAMCW/My8TVjUxjiwjOPOY6qEzhXTd3IFdnibNSAy9gm1O566+8qcO3cenn3+eWzerJR4mAaK+X553vTt17edkgjHbMOGDZLygfYB7Re+o+qLdu4xRx+Jk046SYLpwv5l9b7I902e4UwbxXdf7SC37lnxWqsUDBFXRUffF72Tm/MzxmbY0f64+3q9+yWbp3V3KtxuX+/ujO3Ow7rfpu7esTvPn1h1CWNF3a3pf/vvo99OYo9zvHcYvfd2JWgsVk90dRxjvc93p2c7m+3/XbO7Oy3bnb/tksXYSQV2vWe7BACbTqmYAHBk5tdo4FJYwhbZYjFIzONONUCDdRFRB8azYgHA5j3KPAmXof8WJU9sHljm5wZAatl5dL1MJRVptEZjwwza8IgY0XnWF2ijo6IXRBiMDDOMI2ut/qUjHk1QNeZuqYBfgulGcKUhsa1+rJ4dHwDm9yrSUsv8aFA8/DDrhhAB2Md5gVG+77AzxLqhW4Fk9QvVSeacimqj9IQFAI67uUTtiu1+Z+ZrURMpKacPho05WJxgdKw0NTYK+EkjiS/5NIzpiKTTSFjBrgQFetJpGLRhwbJVSMvOwVefzEKCLYSa+nrk5eahIL8A+++7LwrzC6QMd4JLmKfsXzqwyysrkJKaiXUbylBd34y8giJa2nAnJqGqajsGDSYD+ANTArqkd18BgMlKZtQ/DXHWi3Wkcc4XeTrtJKev242c3By43JSwTsC6ss1S/uaK7YoBvGY5Fn73pTjvCa0SvKPhmJaWLmNQX1drAsAC8vgDAph4Ra7Ujsba7Sj9dTnamhvFqUE2Jrud4CMBCd4jAHBLq8r9aFcMOKfNhhS3ExkuNxK8QLAtgJaAHxf9+QpUbFgqDGCCowQ37CG7sO7oOPD7+DIZhCOBgG9QmHw2ewIa/E5hvX364gPYs08+fiUAzHsdNgEJyST0EXjzBdFGADgQkqhKshgJEFLymS+mqS4CbA55ibQ7WHcHGlv9Ahr7JUeoG5ubgvi12gu/I1HGhBGY2Zl5cNhdaGlpElYl+8Dj80mdc3PzUNKPAPBUBHwezJv/gwDAQwYPxfDhI0UCmtKPbZ42DOo/AP369hOJZeZDS0lPw6CRI1Db0oryqjqsXb8RjmAQo4cNR056OubPnYM33nwNNTU7YKMMrtePkj4luOev98r8kTzHtgT8vPhnnHzsUdhSvg2FPYtNAJhjc8IpZ+DHOd8DbQ2o2LZZWJIKAC5HWmqayK6SGU5mc31Dg8qp6krExFNOxQl/OB6bNm3C9tpaJGcUIC23AK6kJLTV1WDYgH7YvHEt/vntNyju1QuHH3yYzH2CTq/OfFUkDRmwkJKahMFDhuL2u+/D8rVlKC2vws8/fovy9b9iS+mvyM8vgDs5DUMGDsLggf3x1Zefo2zjbyIDnZmZJoEVlM9OcCcKAJyUlIb+g4bIPE9Nz0aCy4lQwI/qqu2Y/flnMuYENUePGYP+AwbCkeBGbV0DsnLpnHLRQy0vxNrpTGYZ+4nAmPXi98wBPGLIUGzZuB4fv/MqKsp+E7DZkZiK7KK+mHLpFbAnuE0GsOTgNQA7ymy3NjVg/tzvULGFcpkhFPUsRs9efVAyaKgE8HC9EHDkCxoDUJirlXNKMWDJOg0I21Re2rmfEEQ09j2J/A1Sjt0lILYVkOM+oQJHgKbGBimfTn6+JL77/vvizN+xoxwrli2V55L9e8mll2HcuPGwOYzny3pWPcL1Qsf/xg0b0LtXT2QY84Z7bpDS1v4QfvppgbBimFuYdzhsiuEqIKbfLy+xDAiYMOFQ3HXXnbj//vsFAOb5QIeiOLiZ39cArhmMRQBSA67K4cPo9RAqt1di+bJlmDd/DvJy0tG3T7EACgTik5JTRGmkzeOD3c59KknAeN7vYs5RB5VLlFOEUsaSH9HoU3VWqZOE40CncJ8+fZSMdyBkOHYVCE+QmqAAc0tr+VPDp6OCDIy+I+OKTlmdt0z1idGvxt4uaQi4nzIwxbhRzCZRM/BLYA3HmXXiuOsgBXVUhgwAuM3Y1xW0oRi3ITnH2Favx4vmlmZ5DtUV9LgQAOH8sSc4ZS+jU5fsr7DTSLGvNVObf+dc4Hyzgoh6TVmDlQgiclyUKWUwhJnvzeGQcSEAnJKeJQobfq4HmWzKVaaACUL46vd25nq3O2Rfn3zmRPTt1RUAuD2dsaOXlWhzOrbjt7PXnfZGm+lU2IWMZHSqP/b431BVXS39zly3J590ovQv5xSBgLfefsc8kwkAM28vn03mwQsvvGgCAdddew0maJaZUV2WwbnAiwAzA5buv/8BkaLlVVzcExdeeAEOPvAAFWAQDAr7rq6+DgNK+sva+HlJfAD4oYcfFTCNF+Vhr776Khx44AEyz5h/89lnnsP3c36Q760AMOf+w48+hi+++FKeO3LECGHJUZnBetHpRXCcahSUQo93dR8AnioMYG3ddgQAP/33Z0SSlX3JtXrDddfiiCMOl6rU1tXhqaf/jtmzv5J/WwFgzah77/1ZBjjXRySeKRlsvSjpyjNVpyzg+maOWT6XF23DE0/8gzBLCaIxD+xzz78ggAz34IEDB+Dqq6djyODBAkzeffc9YodwfZH5evrppyM3J8d0FnKmU5mCtgsBPQbace1ffkVYAro7AHB5eQXu/ss9WLlylbTz0EMniAQyGc/cV76cPVvlr922TdpjBYCXLVuGBx96VOwR1pe5mQn0pUad202NTXKmEWzlRccp80+HAeCLBADWqzguACx7EYTlSACX+yLXGlntnLfsC9l/LQNk7h96g7fZxHYni/jvzzwr45aXmysOWtrhBIAph05m/KOPPYYf587DwIEDsWPHdlF32WefcZh+5ZXCvOYVkwHcDQCYLFayRvUav/aaqyPyB/Nzrnuyojk+6myEyH3PmHG/BA2wDWQuXXP19HZM0cSRHQAAIABJREFUV2sO4O4CwMxJ+8CDD6KiQuWq1uC4DiDS3cy0Dew/madABwBw+C22IwYw94PHn3hSxohtZv7Fiy64QGSWuTdRKv3Fl16WADZeBOgvufgiFRxa3xCRA3jq+ZNx9tlnSSCeusJ1iOV4FwB4SRQAfPGFOEQCONQVEwAetYd8R8WFv9wzQ9QReCYQPJ546slGWpcgnnvueZFplvFOT8d9M+7FEEM9gcDzE088JYoFtAnOPvtMCeSwquPEIkGyLO7JVJvg3KatTZb3FZIeIIT6unqx/We+9rrM19gM4I5GRHt0tJFkWWBRf91l91d4wUaVHB8AjseMiVeX2DZEJ23a5YbFL58AMItX9qjyeoW3q7BMskptFlmOOYetILjY5SbB1mQB0z4wcwFb1N5007SfkGuONp3DEQUAayDSACB1AGHYF2nkKtY+SYOFF+0s1+8Psn9agyelfaqBui763crKmtVrQP00whsp98YcKsti16C5CSpbfKg6X7C1l2VELIVa+0kzczUQrvoikvASfrQV9I0DAFt2KSnGZF2rfeu4cxUAbGL9cRscf779//ub8EBy/n78yaeSs51Kg/qimg3tHNq81r2X++iDDz2Mnxcvkf02JTlZFERIPKBKE2X9qdxCZZ7JkychNSVFiuT5+MADD6G1rVUC+EXyP0hJdj+qa6rFRmRwHH0/sYIkuWc//fdnMX/BfPGT3vuXuyNUJazjafXzdjTOVn/y/4X5EJ3/O2bEa1RHRG6VMa3CGE3vag/+m3utK8zRf3OV/vsf19mhHX8VxL2zgyI1RtRRv8SyOf/7+/F/oYYdepKMBnY0XzrbP3ZiRzUNp8j+tV173hHta2KxotSXOheIvtn4NBrtNRimEY8wWEtidBq5a03DRZtQlsi/iCcYcsdmeZZ+Cf/VrGHYnOkQAA4DnxHdaDxLG2DtSjUeaH0u/24ygE3LVlXDOoTRB61emFG3qDyFxs1x3YxGf2oAWLGAI+Wko8uwjj2/01I7KtrTYAVHn+yWHLraAmwnVEJL1TSi2zOvrcasfknQvROxgVlnYGfArq5nF35nNVyzegzC8L0PEfCDL+gq50aDOIoIBPAFmk52OhcYUU1DKS0tBX466T1BzPlpKTLy8vHN5x9J3lnm8syR/K+9xKE5aMBApCYnS27Iqqodql/twIbSjUhMSkNzq1dA2eycfJFET8/IRGNjA/r164v3Ppgl9aKR2L93CQoKCoTRyPwvik3VqgBYI+8jDUKPzy/5JSWnY9CP7Nw8lG7dhj4lA7Ft+w40NDMH8HIs+mE2QgHKhQdNAFgcO7ALA5iRt3T4ssKU10tNz0Sb3ycgSlPNdmxYtRR+yXtrR8DnM3KyUp6ZkskKCGZ9+EcY/kYUsMMRgotghjeIoDcAj9+Lq266Bg2bVmFEYZqApJKLMxBEAkFJAYBVvlCykAL2EELswJADDT6nvLx9/I8HBQBetWSxrBMlD2qTehD0bfT6Baz3BhSIQKlYp9MlkcjMFZrkdsr4EPh1uRXjuKHJC1/IJgBwyJaILS3Aqh1t8NhdSEvPkECB7KwcOO1uNDbVq1c+G+VfyQBmHssC9C8ZLAxgDQAPHjoEAwcMwR57jMCcHxdg7fr10rdDBw1GYX4+qndslxyCKRkZKBkyCBvLK7FucwU2bdmKvUaMRLLDgZLiHvjovbfx8ScfoKG+RuVUZV85XLjplltw8ITD0NjSAk/QiQULF2DiCcdgKyWgi3spAPjCaWLgnzTxbHz//bewe5tQWb7FZACTgZKSlCzgEfueDk5GmNL4JSt7zOjRuPbaa7F9x3Y4KC2bmIaKmnrJAZjhdmLCfvtgy6aN+OLrr5FbWITjjjoefq9fVBTmzJmDt956A6GgDxlpSaiuqsSAQf8fe98BH1d1Zn+matSrJau694oxGFMNpthgeie0EEhISCOFtP1n08tu6ibZUEPIprKBUBN6MQaMjXFvsixLVu9lNL39f+e77868Gc1Isg0J2d3ZJbZn3rvvvlu/+53vnG8hckono27mPOzd+g5aG/ficON+FJWVw+7KwblnnAFEQnjmb0/CNzIEp8MCV7YTLpdTAFFnVg4mV9UiCjuqaupQOqkC2bmFAgBHw0G89Owz2LljK4JkfVutIo960y23CgDs8YeQTbYwpdctjDhXOVZ5HcEv/l3LDYpDgoxDm00icGdNmwp3bzd2b1qP7Ztew5zZM+GP2bBg+amYOn+J5JwmU1by+cq6bxO58myXHW+99gq2btmIof4ekQ+nvHrttJlYs+5iOF15MsdYJ8p7U2KYoCIdw5rtw7nB8UZgkIc4PkNJPqkVn//L+cfDINcr/V4qRJ7yuRb4fV6JNOdaxt8ff/wJGcdNhxrh9bgx0NcrUuyrzjoHH/7Ix5GfXyhy6Ep+2nBwWCBgJ8FMykXz2Yzw54f1Yc7dxoMHRG567tzZsBsEYg1C8t22bdsqEqCrVq0SAPh73/uejDth+Rq5cRlgEpLgE4LP+j2tCBvrHnN6r1+/HgQD2G9+vxtZTotIYNLhPDw4gL7+AWS5clA3hVHVVnkfxYxm3u9sRK0qyISgC8sQtqM4OWRnVBYJ5bntdpCxVlNTI9dKnSyKHS0pGCIRaRO2K99DM7Z1qJiOplcM4FJ5R92vfIaWRKYTlf9x71Fy18k7v5KJDhiBAWpcmqWkGWTEsrke6TzWzJ1OwIdlheOAqlX2OY6X4YFh+Z25+/gfnQMMwqFMI8unPKiAvvE8xKpNtEQ6x5uWXud12nGh6673LG4GAgDTSWhRDHayeQmeEPyvqKxFTn4BPP6w7B0MHmK0kmYSC2jMXmRAloNMYLvcf8OVl2FKbfWok0JmZ1zCNIybDxMww1Ov1U7A8Y8oiQyUcRdhko1z5GxigmL/+vVv4MCBBnk8gaTjjz9ewCECqG+/vSWeQ5Zj92v/+lWccspKeTzX9k986k4Zr2xbgrmUgaaDiNXqHxhAW2srKId60YUXivww15tXXnkV3/ne92WscIxzLiyYP18kWgloHj7cgtmzZ+HWWz4oAQHCAP68IQFdqSSglxis0rc3b8FdX/xSXJq8rrYWy5YdJ+sW5XEJdDDIjR8zAMyxxNxpBJD1Ojdn9mycsPx4TKooB9cESidT4ppgw9q1a+T9DNfuqK4aGwCOgAxK5mvjRzGAJw4Ak7lJFjDnMz9cK8mcJvjCvYRgEvN582MGgDk/tm3bLv3LNUlLXRMArKqsVM67vj7J10mJVUp0k/2aCgDrccE8zmWTytDe1i4qFgzs4ueKKy7H1VddKeAZ1xTK8T73/PPydzr7jj9+GRYuWCDrCIHRzq4uHDx4EGetWiXKDVQPEQD4U5+O5wCOA8BGzmWurZkkoD0jXtxz770SCMB3ZtAV5az5LmR+MkiIUtU6D6wZABag9gc/wobX35Df+Q4nrjgR8+fNk1zkw8Nu2Z8oP7vuggtwtiEtnQ4Avk4YwOoz4hnBD5gD+GUjB/Cll+BTZAAbzv1XX30ND/761zh0qEnWIbJtOT5lP8nNxVVXXhFneaspnuw943dvvPEGfvofP5f5p1Uc2NYf+uAHMWfObJlfP/3Zz/G3vz0jz9DpAnSQhw5OO1YAmGvIHZ/4VBwwZD7bU085WcYixxKBROYOjoTDEvzHYAt+Oto78LNf/Cdef/0NWT8oQXnSSStk72Q7nL92LZi/9lgAYI6rb33nu5Kblu/PoKmVK0/CvLlz4HQ4JUev7t9LL7lEJND5IQP4BpMENBnAVwgDOOMJOmlNYP03vL4BP/rxf8j7cx2bMX269AvL2F+/X9QHOKfJ2vrwbbcKAM49LxUApgR0EgN4HP/usQLAnBP/+rVvYPv2HUableG4446T3PDsa4LqHP+sKwHt73z7m/J+HKJ79+4T1jnXHfbp9OnTZP5rpZEL160Tmyrdh/OPstkMMGHZ06ZNEyY713KuNxs2vC79wk8SAJyyB/L3saHgxNMzSXOOu+erh6T/TJAFHL89JQA+1Y+T+pCkx6a7N0O1MgHvmS4/ku9fYQ7gKKWZmfLJtFbRX2Gox4hfS4yd9E5KcwCjXEH73TTW5bQdNaSgtdqMLI0JjnfcRyUAsKHuEmcBK1uTdeAdZhBX1039qWqY6kczt4cKHDWYykYdktrL5HvUALAGbeVPw8cVB2JTGjujG1czcg2GtA6oVFVIgO7p9Hv1O+l31E1rZnma/WnKj2dJkvKMh1Fo2WwNpOsoVfN7aAlbXY4FKC2vwcpzrzqSofU//NoMHvTk3WTMNmC/v71lC/7whz9h567dRmCtCja+89OfxLnnnhO/nypqP/7xT+E2gjJpZ1G5RdvZDO5hsBb9hl/9l6/E00DQxvjw7R8TW5nn3i9/+UvYtGmTKOzw7ES7cPq0aThr9ZlYccKJo4K4qNJx52c/Lz5H2gUP3EfJ+PSfcba39+l4SDdjkzeIJAB4Ii85JgM44wrx/mwfo7r/ZLX+B7XlRFop1fhIvmdC9stY828MM1fbJ/+gxvlf/NiJjIvxmmciC894ZYz/+4QAYGHjpJQlkKNhFSWBnaOsYENWOQlgFdMmcaXx1/i32rCTdkx/XeJm1diJqxK5MkbVWQPDpj+TjMW4kaSArCRus2mRjxtkaRy25sqkGm7pnpW4JsEATr1O/1sZzYm6KSawYgObwVYN7GoT3twOBH+1DLRytCbYzUnRrXEAOPHi8XJSxjdBcG3Qm0Fifb7QMjjJuZJNnZ40ZpJ7LeP6NgEAODEoLCitmYNpC5YLuNrb0wOXM0scOGYAiFHdZP3R8UcDaGCgHzVTatHa1o3djS3ILSrG+peeRZbNKnlW6QApKSzCpNIyLDtuqTCG8/Jy4B0ZgSvLKQxVOphCYTJGo2huaUckRlnSfJROKpM8wzNnzsCf//IXFBQUCvlp1rTpEnFHUIiMOPYXD9kEi+n45yGb/cZcozTmKqurUVZWIpLUb72zTYCxzr4BDI14Bbx9+/UXhaYXioZhtVuRl5uvnhWLCbhJEJXvwQOXn+xJMoDDzN9jwVBvB5oIAAf9EpxAQIqsaQGDIxExRgW4DYelHQWYEClPHnJEM1QYuGQ6hmIhfOELdyLQtB+LKvIxb8E8ZnUUqUlHlkOAMLLAYmGCL1aE7WTqRWGNWjEczBI0/fEHv4+FdeWo37UTNoJgwkBmfWwIxywY8oUFkPOH+GwyCwmckKlMXdwYHM4IcrMdwlSl05CsOL8/JmC6PwKErdloHQH29PrgtzhRUFQkDs/CgmK4nDkYGu4X2Wl+AgSA7Q5UVlZh7pwF+MAHbhQJ6E2b38ScufMxfdp0LFq8EG9s3IL2zk4BV6fV1aFq8mR0tLVi1+7dApzOmj8Xh3v78MY7u9DYdBjHL16E6qJiTKuplLyzf/vrE+jr70KMTnjYBAS55daP4Px1F8NL5mRWHt7atBHXXHohWtraJAf0iMcnjms6DC+/6nq8uv4V2MNeAYAJflOylg4iF9s8GBImeVcPHTbMOU1A0oJlxy3DDTfcKOMmv7gYFdV1aOvqwqGDDdi+aQNy7TYUFhbAmpODqXMW4aSVZ6GjexA9PX149ukn0XBgFxbPnYn6XVtw6OBe2Cx29HvDqJ4xFzWTJqGvoxXNLU3ILi5DflEJTpg/FzdecyUefOA+jHgG0NPVBoeTQC1ZjFnIyS3ClKnTEYpYMbm6FlU1tcgvKJWx2NrchN88eB86WluAaEjYsmSlXn39jTj73DXoHhhGdd1U2LOcMm7MOUkJirGdRA7bALw0OEwAcEp1JYpznAgNdGDT+hfQeGA/8suqsPjkVSipniHjTgBagoRk0ISi8Hk9GBnuwQt/fRJtLY0IeofhGXHLXHDlF2PdxZdjwZJl8AdZF7JFVL5qsnXp+NQOYI41zim7xYqREbcw20RZgA6cSFjYxhzbdATSSSwMUQYyqFAryd8bDoXQUL9fGN/9/b0iW0zQsqOtBXm52RgYGoB72Iu5C5bgk5/6HCora2UuiqKDwZRl3Q4fbpUI4qLiUgQjMQRDQUSjSjIs2+VEwOdGYMSN45ZQntyGUFDlquU6Q4fh9u1bsXffbqw+6yx8/Wtfw/e//30lIcxWi1kQDPkRDQXleo5N9sHkyipEjCAY/psSlI8++qg4NXNycuEeHkJQIp3rBLQko5mVpiQ9g0pWrFghYArXeu1QYnszcIPrOwEntpvk/ZW8vImNyOF0CmjDqOtIOCT5zyknrphf6lqCYGQAa6e+YuZyvWawTlT6g3KnjLhmgIxmMWgQn9cEwyH5jeu6lmbWQLGSZ6akuFfJeZnkwVlTlqfz8Ar7McuQW5a+UzsnHboaUOnvH8CBA/VwD7rjuYadTlf8d+YBnzFzJggMsH/5bA0ka7Yvx6Ouj2Yj889UNjCvYQ20HC/Xcu41XL9YN66d5ZU1yC8skXQFkbAhBWgEOch+E+M4Vs5BkftnYIbVhpuuvhxT0jCApU3Gt3nTs/bS3Jdke2gnWcbyE7J7E6iCGF0TdX6zPPYDmbyPPPKogCH8cP8l+5z5nxctWigAGseSBoAJ7kgGvFhMWKA/+vFPBLRg+9P2yc3NkQYjs9Tv80kw2R0f+yhOXrlSyqcziey3vz3zjPxbB8lxzHFMEThcdcYZ+PznPiPjNy0AvETlsuVc++GPfyL5TZUZq9RMdCAZgWwCSHxPAYD/9f/FWZz9ff14/IknhV3LcaUl+7UKSZDsX59PAKMP3nQTpk2fapjho63HzABwmTjFnz8GAJhtT6Dv6b/+NT7XOf7piGPZBDrJfuU7mgFgVpYA6F//9jfJNcr1nO1CmWfKPROMp/3ANUvy/N56C+bPmy/fP2xiAOs0IipgxC5BIXru0878yIc/LOC+lm5nez/0m98I6MbrOJ74TK5frKNmVROIvOLyy1TwyHgAMCWg/y0lB/CXVA5grneUQnzwoYcE9OdHycEzXUIYNbU1EqTCXLgcs3EA2MhlTpuJeYCZT5714/hhfbkm898E6Tg+PvnxO3DpZZfIOj2UwgAme1NJQKtDowDLKQAwJYD1p+VwK355zz0Cfprry4mzYP4CfOPr/yrtoj/K6WJahSxAfX2DMPDf2rQpft3FF12Im2+6UfYGfji3yeDn+/PD9f7b3/qGsMB1gM2xAsC8/8WXXpacxOxHzkGeNST4jSoRHGN+v0gvf+z22+O5rzk2n376afzynnvjgUDsM85DSiF/5UtfwrTp03Cg/gBu+8jtUv8jZQBLEMT27bj77nsFxOc+w3qR2cR1h8wnrnOcA8xFfv7558tz0gPAl8XbOfGXODyfsjbEJABG1pf/fkTWKaVQofpUy2lybl144QWijDNpEtnlMQwODeOjH/t4nLE+CgBOUwvzV0cFAP/oBwLmqmGmGMo/+9kvJCCD/ct66z2B/ck+ZrDN5z73Gdkj9Kevt0/GG9dUlsN3zs5Wqh7c/7/y5S+icnJ6CW72DRntvFfPCQIRtMV9Pr+MKe4tXF8EAP5aIgfwWGBdsqsn/cl/FDtrgnt+2q4Yy0OqA9vNN05Q/jmzzyKlFhMxVsYZQ0f686uP3avA3zgDWJWgQUQBQQ3bRIex6XORXtqUTaHGn4DIBgCs7RkWIQBwlIGWKohd5xw2+4BYnvijyADW8sOiiKQUYLQdzDzCvD/uYzLlB9Y+MV23dBag5Do2wGczC1i3nZz3BAhOgHySjMoE1Ipv0rjGHKSZqQvF1je3Udy3KDU1/Ispe4VRIfMciQcdxvcUE3isXWhx4D41wZ6ySZWPUIP96r1SP5pJLGOBEsWTa3Hy/3oAOLWdMs7slJ4bPSv1yOKazP3thRdewmsbXo/v91Rd+uydnxb7jp/PfPbz2L5jp4y56uoqSdsiZ1WLRfaou++5T4L3qG61bt0Fov7AD30Wt33ko/J3zisGIfIMyvt0YCL3bSpd3HLzzfHnETB+df1rErxDkJr7Aevy5S99Uc5dvIf2lvmcp8fKP2AZO9Jlz3T92LUdtSWk63JzERlUMfUDEyvKMVRZj64UCfpjL3GcEv4PDB6jgSY66lMHUOK++FjLfEnm5xvgjt4TUy/8P/D3PZ8d78LY+EfWUT17TABYD6LEIpYMxurBZx6/o9ZLw5DW9odmARuPT/dHIrLPDAAnPzppw02FDDU2mBrFmABblbGXrv5x0NK4ItVWMpOeE8ZnKgitrKh4vYxQxRTMMqn3xcA0ySjHlwmTNZhq7MZZwGJHmszXMaSahf0rwLWWfEnqgoTcixkA1jIwaTYEXW9tDCQpYscDTA1j2NQAqm20BWtuitTeTDNJ9JgyfpI6pJtLiQ5A1FWCsy+8WhxFdJzl5+bJYVnJP8fEuOFhX8uC0gHDfK/ZebwuF8+sfx1Z+YV485UXhUU67BlBQX6BGEa1VdU4bvFiOUSUFBcKs5jlhyMhuEc88PkJoLSjb3AE5ZOrUFRSLFKFZArXTanDXx5/HIWFReDRZ/bMmeLUys7KhpPytmQAe30GC01JqgpDzZml2JiF+SivmIzBEQ/21NdjytQZ6CIA7A2gYfc72LrhZTkEBMIhkZhlrtDCgiI5hND5RalpMoDZpAE61fIK5ODGHMCD3W04tGcbYuGAvBsPcnTg6z4mmEinAWVLe3p6ZQwK21YYdFY5aDLcIEIgwwp88XOfgL95PxaU5WP+/NnChGZ+ZWe2Cw6RKiWAFhHAOObg88gGs2E4wLy1Tjz24Hcxr7YMTczXxXLDQdgIiPHvdPZ5wgiR/RZRDEk6NSl7zXlCMCPLHkZevkuktQnWEwCORm0IhCLwE6SPOnFoMIQ9PT74LA4UFBeLA5EAcLYrD8OeIQOUiCIUUIBQTc0ULFq8FNdecy3Cfg82bdqIuQsXi6whnbQb39qMnv5BydlcUzUZk0pLMNDdjr3796GsYjIq6qZiyB9CZ58bhw43w2mzYnrlZMypq8GrLz6P+x+4Gz7fMBAOorSgCGWlk/CxT34GdTNmCxAXsTnx1qbNuGTdGnR1daKquhb9Q4Mi1xkKhXHldTfi1VdfgS3kRU9Xu/Q3gVUyvhyUxw7HhIU7beYslE8qRyQYQkdrm0i7nXX2ahQUFUo+XTrfNm16ExteeQGOWBiWUEDywobtTkxdcBxqZy/DvkOdCIaAoe5WlBc4YAm50d5Uj5GBbjkME8JGVg4Wzl0ozNOmw01wFRTLnPjFD/8d2XZgw/qXsX//Tmzdsgn5eS4l823PEsnrqTPmYMQfQ+2U6Zg+ew6czmwBhN5+6028+NQjItE8d1o1CgoLsXnbbhSU1+DOL3wZvnAUkyZXK8CBDgYemK12WTTIrOK/9RzQuWZDkYg41XJcLkT9Xlj9w/D0tmP//j2YOX8Jps5ZiNySSYDVIaAsAxkUEzOC4cE+NNfvwbZ3NqKhfjeCfrfKperMIr8aay+8HGeevQZ2Z454Xrju+7xeYaDQ6aYBYGKNITZoNIKR4SEcbKjH66+/BrvdgvkLF2D5ipPhdORKwElZaZnkLuc8DkdDsHA/iMTgcQ/jwfvvxqFDByVfMUG1GTOm4cIL16G1pUmA9gP1DRgeGsFtt38Ci5atlMAMyiePjAzi4T/+Hp2dvQLY+UNhCZYIEboSmWoCeVYMDfRj9vQ6zJ5ahxXLl6GwIB9Wq0OtWZGQOG937NiGvXt3i2TV177+//CDf/935XARSWEPmpoasXvPLrS1d2LE65V1uaSkWADghQsXC5j72vrX8Nr6V8VRPTKimN6RUFDmclV1lQDCZBuTycj+WLJ0sbAk8w1WNR2UrDMsZGkHpb3J6rE5KDVvE/BeOa+ikt+YgAMZjlaDTU1pfCHiRyippRnECnjXIDDnHNdDBQbHJMhH5wDmd7L/GKA2tyzKq3JscGyybsK8lf2cdSHwqcAz/q4loDUjWcBZnROeqhUuHtDVu9HC4Z9k//H9XNk5aDzYKO8cDYXU7it2icoxTQcRrxNm7uRylFdMUkFlEmygWLnKcaVSEmQ5sxRT3gRKq/orBjcd9WwslduY7jRDBpo54kXKmkz+KSirqBQJfgYTcP4wfEHlulZ9wfktrGEb4CB4b7fj+isvxZSa0QzgozGnMx3jUu2J9OzfZFBhQuizrmTcRkt+0lgOAwY+UEaO/xGcZV/QTqGM7I3XX48HfvUrcSqZAWD9uEAgiN17duOJJ56SfMCabavHAVVMWA5ZogQM+GG/k8H+7HPPC4OAf9cfzj2y/sjGo+wwn0lJ0lEMYAMAZl3b2jvwu9/9Hi+9/LLYWhxTpaUlWLtmjbANCQySmWZmAHONjkaiYpdxn6NMMHPl8n79ERuspkaYsavPOlPYrAn7O7l90wHAZCormfZkAJhMY8UAPiH+rLEkoHkR2ci/+90fBDTXDjc67s479xyceeYqATAJdKUCwGwfgnIE0f/6t2ckD6zMIePDuUbm5bnnnSPtxXybrK8ZAKYSAqWxt23bJmAcGSJsG3535RWXC+NaGIDGh+tHa0ur9Mer69ejvb0jnmudl3BskfF9/fXXYekSBRwfFQD8ZQUAc34QoH1z41sSyED5aZ2zmsxjsmkpM/z003+V4BozAMzb2XdNTU149vkXRGWE0sl6veTvtOfJ0L355hul3hwDlFK+2SQBnQQAC/CeIQewqY047v7whz/K2GR9+eEaRpbxZ+68U5jR5k8qSDUwOISHH35YQF7Vrg7cfNNNItWtwV0yfh548NfyfvwwCPVLX7xL2Dr6c6wAMMvhmGSgyJNPPSXAP/dK85zmXsUctJQEp/OYHz6XkuG//8Mf8dLLr8THNes+d+5cfOVLX5Brj4UBrPuXbNtnnn0WnGd9ff1J/cugzeOWLsXNN98Ezk2ulRMFgJPyyyb1lnq/gf4BbHxrk7CwOS514AT7mQxXzt9TTzsF5WWTVDAsIME0qQBwsgR0yoNS/pkRAGYOYGNjGiUBbQKAdZuRtcV1nUEKlADVHwK9EoJXAAAgAElEQVSxJ5+8Uti5tGPMuYm5tvM9yUYjQ4z7Az/sU6orEDCmTZnuo+0aSqNTtl/njCRgT8WD89euQcPBg3jwwV9j0qRyfOPrX8WM6TP0EjCqyLHO7qODpMYPtBprTx/1W1pPaULNTCqbxvdkvi0FDxjdZOYXnKjfeOyhc9S/JgHAJucW21kpw40O+NcAsFb3igO/ZrEDoyxNKlCCVQoAlpzAhj2cakcpAFipv1AGWp3PdD5fStKr9CsatIz7rXiP0TUCFBstkt6nZ4C5BJLTYK7qPJicCk2lVzMAbl12HChOyCLzp3RdqoR3CHwnGL/aWjT7VTMxgFOGnSmvr4lFrYMUjJdWJnrCr6knHJ8XT20nFTaDEMlOPWFyx4C5S0+W//53fSY6OdOuWGlHgrS9qGlJJt74fkpb+vEnnsIzzz6nzncuFy6//FIJCuN6euPNt0ggHD8MPqI6Q011NWpra1BUVIwdO3aIPcH5craRkoHzgGkkvvb1b8h9fCYDcGgXUjmG+zPPtCyfdiDzDzO4j2s+13Kme5HzoSkSuqAgH9VV1RI4SFUIBnwlfRg4ZqRwkkAOm0qN8Y/4cL6agzMmVofRfT5qSzC5qVOvzjQS4uuC6Yax/P8TqauetsdazkSepdeOTOvbhMv4H3uhCZgxN9YE3zdpjKUOotSix+gEvd9leuyYIicTrOv/XXY0LTDRveRoyn737jlKAFiFoqQztsxVSwIsjUFMAFgAGfkkA4CZF9OEUZrsIFONPAoyTGXrpuKMOpJPRz6aKh2XtzHiAQVKSrOIx0HH+GqcUpcxAGATLpmov27PpEjBRMXkedpAN75OygVsGHn6mlEOzHiLK/BX958G85LqpMFfaeyxtjijF01MYjMALF0eX8y0THWincQZP6oDDQs0aYSk1GHCAHDiPldxNZadeq44teiE4mG1uLAQnR2d8iQlsRwVJmtlpYp8pjxmWXk5bI5svPLW28gtLMGWNzcAsRB8lHnNyUXAF8DcmTMxf+4clBaVSI7QoMi9Kgc5lVKZg9TjDaGlrQsuVx7yCguQX5CHvoE+cQQ++eRTEjVN44UOHzpFJTMo82tGmPuVbNOErKfkhQxHYIlFUJifh7ySMgQiUdQ3HBSZxs6efgwGImjYtQVvr39egATJqSs5MvOEgczyhoeHJIduaWmxcgRZbMgrKEREgIkIulsPoWnfDsl5bKV0aoRlkNGrImYp9epyEgCzwu31CxjmGVH5lKMIg4wydUyzIxwL44uf/yS8rQcwuzQXS+bPAvnCZHQ6XTlwOGxAlFLSZCo7YbPbEAwFRMK332dFTnYOnnzwe1hQW4qm+no2jBjcLJ0RwjGrHb6QBf4oGU1hYSqTxSZyrbzKYoHLHkGOISmc5WT5QVjsWQiGolIPT9iOg30BHBwMwxuzoLC0VByIeblFyM3NR04+2QgQMG6gt0/yJFfWTsWyE07AtVddhZjPg+3b38H0eQtRV1uDubNnYevWHRh0exEIx1BVWQGn3YKBzhY0HDyAkooKlFZNQRQKiO0bHoLP70VZfg4KHE60H25Ga1sLenra0LBvJ/Jd2QLQ3P6pu4Sx7AuGYc/OxVubN+PiC9ehp7tbokX7+ntx++0fgXvEixtuvg0vvvgSbDE/ejva4SS7OhoSWVBK2mblFmD12gsxfe4CeIZHEPJ44e7uhts9gIrqyZhUVYWa2jr0dXXhT797ED1th5DtsCEWCiLg8yDAQ3VOIeaceC6GIzmIkKfsH0TM3YHhnsPwDveJhDjz8tkdDhQUFGPW7AVoOtyOYa8H02bMQl3dFJx39tkY6OvGvj3b0NHeDI97AIj4BaQmI1UA4Jlz4cgtQVlFjbCGA/4QigqL0NnahPrNLyM00IqF0yvQPzCM9gEf6jsGcf2tH4UtJxcVk6uFIUlXAQ/nVptD5N2H3SMSGFFUkC+yyT3dneJ06BsYQGd3j0i1M2DA39+LmH8E3T1dWLr8BAHN8wuLZZ4qlr5dgE6CWC0NB7B362Y0Nu4VMDsWozw6H+pAOGrDqtVrccllV8PmdAkrmL/5vV6ZjxUVlSKDLI5mgmDRiLT1xjc34PUNr6C9oxXErl05Lpyz5iKcfPJZCPtCKCooQFa2C+EQJc3DMt6tMRvamlvw2J//C00tzQgQkA1HQYnQ2z58G/bs2Qk7Qtj5zia0trThhJVn4Ox1VyC3uALRSAzdHS3oam/Bnn0HpZ/CsKKnfwBBgvlMLA4CwBa88uILOP3kFbCEwzh15UmSIzjHReZ9WABg5pkmAHygfj9Wrz4TP/7xv+O6a65ET1cX1bPR1tIuoI4/FIAvFIE37oykLL1f5N1POfVUDPX3o/VwswAjPn8o7oznWkSgkWuaxzMibDICiWVlpVi9+ixUV002pLOVtDS9PT6vX9Z6yRXJwCuR3lQ5zeUgabVi586dmDljpmKeGnLKGtjlGsz7eTgn8KAcX7QV9IanJOzo0OczNJNWH641kMAyeA/Xf+2kIaNcX8f1n+/L59AZzf2LHw0Cc+1jkEDL4cMSrKJYCgRLInAPu4113YKi4mIUF5ehufmQKBXoxG0xJnHmPTYrrHYLJldViiIDD/58JvuHoDqXUB7wyWZ0D1EVoUCxkoVdrfY5BuvwWqslCq/HJwxEvpcAx6BUtNrTJA+xzYFJFVVw5eZjwO2Bzcp5IIizBKlwD+H1VMIQlqhNSf3zvw9cfgnqaqrePSt4vJJGsXW1K+9Y6EcJG8z8+GT7dnTFGKlPxxBZ8hyDdMgQDGQgA+0V/s5GriivUAxf04djhkDq0LBb8oxyr+ZezkC2skmlooLA/xjkpT8ch3RQ0TFEQIbsY/Ym+5/jmoCRtl14rQZmaRM4Hfa4Q0i61si7TeCO+w/7ksx9MuroAGMwDsc6JeUrysuTAAvey7IJghMc5LUMSuKcKCouQmlxsQTxaBastiuVBZiwA1kO20EBPDGxUfSc4pUMHOG45UdJjzvEyaY/vJdzV81PrjsJQFVfwzp29/RIH7EMArcEmNlO7CPaWk6HQ9RozM9m3fhs3s/cyryWjDoG2nGfKy4pkdy+iqWrZPrNAPCy447DdR+4ViRgmUuV/VZQWBAfH+Zn6Xbh3kMQlMAun8f1iLnnqTZRWlaKwoJCFBcXKUakoQjBOur8hWyfRM5T1QL8nQoVAsJbrbJ/xj8xBUKy/5jChM/mMyoqylFaWga/3yc2VzgSRklxiciNm516BBKohsPAlh6mOhkaFnCBOfI4Hvm+DGaQdzXyqJMhrtdlHayj68PvORZ04BdtATOjl9dx3DFvH6WQ+Vz2HRmuZZMmydhNBalMq4OhCK1SJlCNQ0ajKCCotSz9uEqw7VMdmhx7GpyU9djIC28uh+uC6p/045NlcA7R3uBc5HgkAMM5zXWEyi4MWkitH+d+V2eXCj6RNaBQ3p/jWKdBYKoTmTtGoI/ZIczxyrpxjvGTmt9X5p+RY57jkXXjnxyjnNecQ1yrioqZ1kGB7gxckjXHkGpl35jrrdrFBP9mcK5JYJMRADzQ34/+gUGxWxhMQrlxjilRX9IHXAPYITNf79Vk3TNQTn/GPzmr9w0EdZuxP9WaqR2E0mYh2pWm/kwpmH0ta8bgIHp6+2QP4PmWayvXc87fVOYW68hyeQ/nIVUWeA2ZvOxTtrW0o7m9TH4QvZcwDzzXOtpIHDuTyifJ+JE53tsnAWLl5eXCSk5RR0+sCaa/Jb1aBpWMTHLQaQsc58v4K6VsvGZ/SGIPOYJ9P8W1MQpUOJrKvgv3EADmnOF6lOrX0v46hQEbCkBq+sQDz+Veg1E7apwbMtL0M2iGsdinsmcaQYAmlq1aC9VawXtEXUzUZBJsXAZa8jxG21D7G/X1ZtauOcBDg9DaFuaLCgPZYMKmk75WZZm3Kd6TLNes62puH6N5RvWMtC39IMZz5d/GA7QiXtzXmMZLHx9peoCa5LOTHpZKqpB1cLRdmgSQS6WTdqk4wKzttNPWXoNJlXXpiRXvwjh8fxVxNM76dKt7SpsatgMDrqjAwrVVy4zz/UXR5P5fSbAfxypVVj50y82ydhIAZlqLiXwY3Ecgl+v3I4/+Bffce5/cxjWcwT+XXnKR2DS075jf95VX18vvBJVv+9AtmDJliqjWEABmqgutHCHKekbAG4MHP//Zz0iZyk4NStqWTZs2yzUElGl/LZg/DzNnzvy7A8G0dTdt3iz1455N+yydfTGR9tQWw0T277HKSx1Vx1yeUeAEXPITfc3xr/u/fMDjt5FccWRryJjAbAYCX7p79J6YsZJjVOvIajzBZvgff1m6A0S6l/7naN0kADheZcMYMhuteqBJfJlx2NLfjVrYDGMn9fAqBpgBqCbESpJHuy5rlCMs7aqnapx4frLVLTin0TemwMYk3Dn1HeJGmbBjdI6R5DdMPhyYa2xm/SYzgOP1MCqc2ma6reIMZN2Guv4ZAGB1fYoEdJxJbLxAyoKiDX02jlmyOdkANqIGdZRhmjEebztTMMCoPMH6PsnnMnqdTFrU4qtZYvIkDl+mCsQBYNVI5n6OX5UyXspq52DRijPlMKoZdpTA1Qxgtj8PtTRseA3/3t7ehrKKCrjdAWzdWw9rlgtvv/k6YtEgRnwjyMrKFhbp6tNPE7CPMX50RHl9XmEF0jkgOd8sdjQf7kBD42HYrE5MmzULtXXVONTUiDlz5+CJp55SeXijMcnLJ3UMheUwJIf/cERAKjrFhV3rcAgDbmigF/l5uQJ+5peUouFQk+RyIhjbNejBgd3bsPnV55SUEp0gkus0T0lM22wiAe2wkwGcj9bWNuTmUZq6QgBgjzeA4b5OHNy9DXZCtVHKQkdFPpWH+nXnr8VLLzwHCx31lDikTLw9C93dvQKIBcLMgxeDg459RQTGXZ/5ODztDZhVloelC+ciwihh2GF15IiMrssSFClcOo/JCCbIHbY6MOCnHGIennnoB1hQU4TGfbug8lxGxBHEKGMynIMRK4JkITOpKfOUCkhlUwAwHZEuh4DW0XAATptFWGUWMhsDUQRjdgyHHGgbsaCh1ws/5fFEAtqD8vLJOHnlKQL+tRBIG3HLvAlHrcjKLcIZq8/BpZdehpDXg0ONB1FaWoTiokJx5tCZSUnqYJjgOeWxw5Ir1ev1KGnjAkqn2ZGTnYsQJQn9XuQ6s9Df2YUXnn0e/cODcDqsiAY98A4PYc6ceTjnwkuRlZ2LYDiMkWAMh5qbcNHaNXC7B0WSenhoQHIAk6Fw06134MWXXgLCPgx2d8JhVdLAnV3dyC8qxbKTz8DpZ58PbziCqD+InEgIdr8XzU0N2EfpZoLz2dmYN2sWHv3zH+Bx94qMMjuVsr0MLAhbXCipXoCpi1fCE46hZfdmWH398A73w+8ZgDUWgh1RFOflSG5hZ3YRNm7djRPPOA9wutDa1oqA2y35ef1eNxD2IxLyIhx0o7ikSJyLuYVFmD57AWbMWYS+gRFs2bZT8hUycru/ux273nwRJ86fgprSPLS3daJr0Id5x58iTF0yV3k44RizxEKyB8HmEOB9hIELNjuKCgvknXdu3YK21sOyppBJPGPOQgTDgLunB0W5Wejv74HDlYWq2josXbpMcv5yvBKsIlpGAHb/zq3YvnkjuruaEY164XJCgJOevkH4A3YsO/FUXHPDrXDlUG49LMzLoN+LoYFBTCIATEcxme2RMOyIYXigB08/+Rh2bd+KUMivZF0tVpROrsadn/k8vEN+AU5q6moFPGFwCtvFYXFix9btePXlZ3C4pRHD7iEEA2GcesppOGP1avT19SLgGYLf3Yu2llZELQ5MX3A8Lr/mJmmzhn37kJfjwqYt2zBl5kzYndkY8fllrrPfBdaLhPD8M8/ixOOPQ9DjwfKlS1GYn4ssBwNqmNs1KKDg3j170NzYiHPOXIUtm99Ec/NBkaPu7O4WtQGuLS6nHb5gSBjAdBhxjWLfSw50Aibl5aJ64PX65f15UJa1jfdmOcXZyZxJdPgz0IEHYuZBXbRogTiRnQa4S9An4KfawyCKS4plbeT/k5Uqa5kRAb1//z5MmzZdnLpm2XCuwSJ7PzwsjlazE16zewlw8nP48GHFMjYAGw0gaUCCgAs/kr9XZI8VIKEP3hoApkNeGLdG/mp+r6SXbejv7cOOHdsxODCg1k7K7hupIqw2uwBlMUsM5ZMmC0ByqLFBFBUi4YhimNMZn0c2uvpz7ry5soZyHSeYo/K7k5FLhoYNnuEh5BfkS1AOgzOossB1Ns7+kCAoyusHZN1mexMQIo5GR7GSs3YKAOxw5WDIQ6ajETlOJrKxd/N6Po8AE6fXUQHAqUbNkR5Qxjq1H4uNHzdVEw9IdR+NJRGdCDTQ+foyvFgaZ6CYYYaSiJijRvBC3JhO817aMZhg4miZ8YSNmajBeK4OM6MnYTGOd1eSA9Wov7abM0b+TxRESNMfRzpUUq83t9XRlKX7KNM7pgLAZOl+6EMfxMKFC2VuU0FFszKSj63J56R43bST2WBSjGpTwz4ft5+SD2XJr24aW6PG8ATmqnmOSPsYUTNJYzjp+UcitG4+Y4zusXh/GAPRzJaTq83vpr9IOsgeZV2OZvBM8J74OqBZd+O4/M19ptcO86Mm6h6ZSPUyrlFmSNfUvulbN4X7m6mCGcZlundM976quzNrNI6aMylfpP4er06mPSbNJJSl3rQuig0wgYYer08T60OmOZGIE8+0DmtW/Hj1SXqtjGkSxuJzH7EvNj51R/tk0rxvyjwfdYWpkFHL2XgvP4G+OtZLNABszqtrLpP9p3IBq0WUI4ggpgC6pj/jbDQTR0DZhwrM1dfybC4AsAacU4BH/SwNABMElrXc2IuozhVidKGJYayfoa9TadGMxjXlMtY5jSUAJLX+uh/jDGTjnbWTSnyVCRawmtoGS9qQqI7nDE7TKeKXM/w1wgZOM1/1cFB7mEna2RjCai4bhavJPWqZGeUnNdaheNnGkjRq6JnKSlWsYHXPOF8BwElb6bEOPuN+JS0+ISviXXrieMWMPTHNvybXOrPBoofRvv378ZOf/gzLli3FueecLWCrVtOj4sTvf/9H7N23Typ4ywdvxjVXXylBw1/68v+ToDP6BZcfv0xATQZg9vb1SvAcg0C18sLHPnq7AL0MfP7F3ffgqaeelvJ4H3MHU+5Zf+67/wE88eTTQoJhYOKXv/xFzJs7V87Yf/zTw3jq6b9KECDPtcw5zGBDnqlnzpiOKy6/XM5uZC9Tpea5518Q/6lWuuEzaG8uX348rr36aixYMD8eeKQDOLXiC8tJF5Q0Xk+l+51lMxXCXV9QSjN8H6qEHL/suKMpLj5KR9+c4TCV4Snvpi10DC+S/ta0C0e6hexIoc13vabv8wKPflMfEwRO89YCSaV53JgBAeNU7+hr/z7vlve0euO12pGtE+9KVceqUrqt1pj/cQA46cBhRLmaXyNpq5ObRzOA49frwkySxmKXiA2TyGEbf2YcZEz3FtpZkf6IxG/jxoRxiXnh1XdZyWI0KkggLPVj2LumiNcEYKnB6lELelLUoPpVF62foMpV/9LPSNcfcQA4hQEcLyd+QE/UPA4W6y1Lnz91vUwVTtd/WiYvqa6m7U8Dy/G6J3Mp4pH5ZkeI6o8Mq5f5a/EbagNX97H5San5TEw3pwDAyaCzPggk1ySWXYqaWUskEo7OdEaNh5grzU7pYeWQZMQYgSKyU+hcq6ysQN/gEHLyCrH7QDNy8gux+Y1XEQkH0D/cj+ycfNhhwwdv+ADsPPREomKwMWpdwM8sOuJt6O7pR1t7F7p7h1BUMglFxSUoKMxHR1e7RAY++de/Sq4ru9UmEWwEgC0xiOObhwMaWCwzJ1fleCSrNhAKoaayElWVk2G1OxCMRbH+jY2YXFGOF199DXMWLMGeHVvw5svPyPwg25ZsjNzcPOTnq3ynzDnKw1RtbTUaGw8J0FFCiTObAx5/AEO9XTi4Z7swgAkaEnQgY5EO/S/e9Xn8mLK9LidWr16NhsZD6OjpQ0d7D4KBEELRgLADbSILqibe5z73cYT72jCtJB9zZ88Q2eaWjl68vP51zJhShzNPXopY0CcGMgEmi82BoDUL3W5G4hfhpf/+JRZWFaLlwB7JwcuWIIONUofBaAy+ICNuLfAHheKJGEFzi80Ap+1icLqyHAgHfCI3RdDFFwoI0OwJAN5oFjo9MbQM+CW/LnPfDnu8OGHZchQXFKHxYAPa25oktzDzspaWlCGvqByXXXUdVpx8ijDjujvbkOO0xXOJWclkphRjFhmRBI2VhCyNd0qaEuQni4iS4CEy32wO7Nq+Cy8897xiaNkV+80z0I1wwAOP2wOLKxfHn3gCLrrwQslbXH/wEFYevxh5edmorKqCx+3FR2+/Td7x0quuxztbt6G/qx2egV5Ewz5hfZ900krk5JdgzpITUTS5ToC42rJS/PbnP8HODeuR5aAkdhCDgQDmLl6CqvJy7N67HYNDPbAIm4WgdkCCBZwuSv4WY9ZxK9Dv9aN533bYQ5QWjCHgG4bTEoQzGsLMmsk467RTsOKU0/HNn9yH0ikLMBSIorW1BflZThTlF6CPzLShXhQWuNDb2YbpM+tQVFoCOHPx0TvuRE5+MR7+70cRCIQwd94cHGjYi22bX0dRthXHz5mJsgIXtm/dBqvDhZ4hP4a9QeQXFmHO7BlwD/dh2E3mixuz5i3EmgsvQU//CBzZubJmuft78OC9v8Bgb5cENjCqtWBSJeYvWg6v2w0nJyUi6B/sl+CF6264GQWFJcKK5/x32GIIBz149cVn0LB3J84+40QU5dtFCpoAWGfXABqbelE8eRquu+l2FJdXImQ4Ceis7+nsRnnlZFl7wsEgbKyD04KNG17GhldfQkd7q0iPy45ntSNqs2LpCSuw4oRVIv3X2taGdZdcLOtOLBKEAw5s2fw23nxrAw7U74R7qA/5Wdn4tx/+GPasXMnRS1nwwmwHDuzbjddefxOFFXX42J2fB2wubN64SaJ5N72zBTPmzpOgA+YaJ1udagGUuOee+vijj+DsM89C++HDWLxwAQrzcpHrciIKSuAPieT49ne24sDevTj/nHPQ1tyILe8wH2IUexsOYMQbFAZgLByUdZCf7h4FZhLwJLhLVQYeiBlM4fb6hIEsLDMj4J0HSgKtXNvJvCNLn6yT0047BfPmz1HAqbHO8+8ENsmGLCwukrVfci3bnLJGKq4CcPDgQTmwO0Xu2C7XaGCWfcSDsc6FKHLUBiirnFFqV2ptbY0DwAR29V6jGWdqr4AApRTE0MFJuk5aTtn8HA0CC6gcVkzffXv3CptH5YBVedn5eyAYlkO7PJdaDA4l3S0pDoycigw8yi8sQHaOC56AT4BWRqtrtQz+XStQRCQXqVfaWQ7xZEiKNLPK9c7vuFewHtxjqTahcx5rxx33YIfDifLJNbBnuTA44kMsxgAnlRPOYeT8JADMfO3CmDMYwATbr73sItRVj8MAHiM302hn2DgmeGY/z9Hb7vEyMxf+rjjJ3oW6Zz5bjBEenmJjJx+JUu7LZI+ntSNNBupEWz9Fbjstgywj2DDRh/z9rxsFAC9VAPCiBSrX53jHVF3jJHt91EHI/F7pBFnV76Ns/rSHgDH67giuT36vlLdMcmyZzl0Z2mOsx6Y9yEywUdVlqeNctdSYz/z7D6PEE9/FteL98Y5pgMKxvLIT7FvdYInLjb/Fx176tzcv+eO1T1JVMtUrpZBMZR7ha409Ao+yMDPINFYR6daR0Qz7zCWkzvhxq5vhAg2AJhpjDOnpNA2f+lX8MeNW6L1dAAgA085iahX+JTUIR7wmcQBYrVfcZ+J5g+OgpBrsccU5g0xA+1ml8FBl8z4CuMIAjrNhVVvyWUr+mcHYigHM//SPck6Wc2YkvpmRgU87UqtymEMcpEzD96VVyhSbWKUyUfUxGMyG74n1Z1ksU/xYcWBU1VGznSUHsVF2vM7pUraZui+Re1h1uuY1a7+b3qPj15nQXr1/KB9fIp+w3GMaQwZPJXnQmIFjc32MNpfbjf5R8VOpg9KCK269K37neGvVkY7Yf2YAOK2tk9IA5ib9y2OP4f4HHpSzEM9Q9PdR5Y++J8rkU/mK4CvH1ne//U0cv/x4bN26TUBjnmPpk/zC5z8nvg6vzwevh+QBr/zJoHKCwUzdwjIJxn7zW9+RNCL8nL92LW64/rok2eZfPfgQHnv8CbmWZ6lfPXCfAMH8kDn8t2eeFVUWBlt/59vfEkU5npM5d+ibZFDvH//0J/z5kUckbQDPpXw2AeP2jnZQEYLvQsbwrbd8UNIn8N88D97/wK/wztatokB20bp1yM/PE78Fz8U8N/JMSbWNI5WR5vpEQPonP/0PeY9Zs2ZKfuMTTlh+pEMzZbaYb9ezYNSu//6z58ayccyvNMZe9A/epo6h396rW0evkepJx9ZSRwoCZ3q7YwGB05V5bG/1XvXB+6Xc92HrjFelZAdMYm//7A3nJJ81yOQTK9C4xiS9kmh+nUE3OY9u/Bm6xEwAcNyIMcw3EwAcH8hJSiajvXmJNU5F5aV7f/0KZGOKsWlUUAPA5nvi12ojKQ4yGtM8Llut/q38JMknZvWdiXWc9rr0CKk5mlADu4n6G89MlalJ9wJGveTelEbR/5Q/TaC0ek5yVB6vSYVg0y0ycq9J99ncjknTNUWqRhtJ+iggC+Eop2GGnSyNczHxLMN0TrmmYPIMLD9tLVzOLDHEaETFIhEBbP1+r5KZFFnkYTG66LQOhAICJAZDMWzf2yAA8JaNryHg92B4ZAiuLLK/7Lj68sukrCy7E0UlZRgY6BOjSSSGRXLUjs7uPvT3u1FdN1WiYyurKtHU3ISFixbg6WeeEeYwHfHV1bUS7UcwmFG3fA2fzyNANQFhYcNRDjoaE7lTGkyU6hsacWP/wWZUVJbjy1/5F3z4o59A66TdPIEAACAASURBVKED2PDScwL/igSQlTl7s+WdVY5PMlljIh+7ddtWzJo9B0XFpZLfk8yutqZGdB5uhIOZS+1kDyvG17RpUzFn9kwcbjoIzwilx4ZwuK0DM2fPQ2/fEJqbWijujHA4CEskBoeDAIoVN958Lfy9nYi5h2B32jDiD8PpykOWw4ZIYAQXn3u6/EmAkvKREdgQtjjR74ugtKQEzz18H2ZW5KOr+SDyc7LR29OLAOWbo4A3GEEkZkUYNvgiNhROqoIjpwAxu1PksaUfIiE4nHY0NTXDH7Vg5tx5qG+oh3uoHy6nC0PeCDxBC/o8fslbnF9QCH/Ij9VnnImoX+UxHR7uE0nfWCgsOVaLiibhgosvw8mnnSbyhT6PR3KOsm/Y3gTqY9KeWcgtKELz4Ra0tndg9qxZApRR3tflyobDlY3uYTeef3U9Duw7IOUQESLzMeAdQsDdi5BniLptCFlssDkcOHP12ThrzcVoae3AzJlTUVJcIEDawfoGORict+Y8lJZPlvzD+3fvwssvPIemg/vgGeoX5vqUabOw6MRTYcsuRGlxKboa6/HYQ79CsK8d+S4nwlagbWAIK1edJbLD23duEmlo5peNRqwqsptAXBRw2YtQVj0F3mgUfb29AuLwMB+LeJFti6Ak24FVJy7F5JJC1E6dgVc378TG3c1w5Jeiu7cXNltU8hv39w/C6x5ALBJAyOvGnLkzUTN9GmYvXIHV565DXz9lCHvQQBlwSwhB3yC8Q11yrZ2MpzDlHAMCvO3e1wiLLQurV5+NcIjtGURXdxd8/oCwt09ffR5mL1wGW1auyNX53UP48+8eRNAzhHCQoBST/WVh3uJlqK2bgkMHD4jEeyQcEtb9WeesxXHLTxYAOBoOIcsRw9BAB1569kmcuHA25k6vxJ5tb6K3s0nW4mFPBFkFFdi5vw2XfeBDKKuaInm3hZEa9Mt8LC6kjHwM7W0t0lc7tm1Gb2cLclwE+8IY7B1AJMJNxo6QJYbFJ5yC7KKp8Pgpn+6XgIF1F6xBFkmZgRAO7q/Hnx/5b3jc/SgryUVJXg5OP32VvFN2br6Adc31u3Ggfjc6OjsQtbuw6pwLcOLKVVi//g0sXLIUW7ZvQzHlFwuKBHwNBckuU3sG/++pJx7DWWecge72dsydPQeFeXnIdnDtimHP/t147MnH0NTYKFL2hbk5qK0qR2lRPvr7+0Qef9A9otil0TDmzpqBqXV12PT2NvT2DwvDdda0KSJnG7ZY0dDcgiAZuCKLGInnMuXhkWUsXrwYs2bNwsHGAyKJPmvGdEyurBAWMnMvsm251/JAyrWe4Ca3dglukbzGlLvnqggcampCXd1UATdZD8VqUGJqBFh5vwYzea/+TRxJwoSwxgHghGysclLxWv6pcy5xTVaONobFqF1UK1JIzt2sLAW4MpeUSOZZBfx1Omzo7ekRpnFnp8oLSwuEew8DY1RgGSVH1f5md2QZOZ6tAoizDL/PJ2xtZ1YWikqLxbFA6Vk2jPSLDRJoVFZSIqA7gWayrXk9pUM5fh1Oguc2WWdZAx7qycRmYIuWnuVeSRY+9zYCwBVVtcjKzofb50dUxrQINWgusDzb6XDKvscAPtafTovrLr/43QWAtfEwnhH9bpw/jtCbNlG4yJQZ7l1xSBhW1NhvPF57aYM4+TiROFgkmXeZGybtLxkONJlMYm2Xa7tz1ItlyMn8bnT5e1VGegD4FixauODo/RLJRxrzkS8JvEy0s/kkluZN03XeeONmgg02aoxmOC6k1cSMP2OiM2yClYqP7jTBEUZbvDdPPLL6vVdXp/bJP+Zdx2CIHuHYy7iexI/XE9BINAeA64YfI0Ap6eh+JPU9wr0laQwcyXOOavBkBlCVxTLGJ/XHTHU1XTfRpogXlVpmSv9k3DdY7Qx70VE103t80yuP3WvEpShWrwCBJuBU9knDz6SIqQrEFSljAVGV7HqcIWyScBZL0wB0dcAhQVyRv5c8wOqZ+jcNvhJQJQgrQX6idKZOFgSNmcpEAGDjowFgs5Su2XyTOpjqJNdpRUNKMht1IACuCftmAJgeSfXa6neps+GQ02C3AMAGeD2e6ahTJWS6Lu4HE0Ul9dGuqzjBwwycpwF3R02HOMs6MbP0EDUPVcVQVu8qa45BIJlUVYczzr9W1eU9Ho/vn+JTV/rRFo4OTBivTcygzosvvSz5dTs7O+MBwgxMpsKSTuVA3yPz9H7rm9+QoGWm7/jqV78m50/2zXXXXo3rrr1mlKQx76cfMzcnV85GVKS64xOfEoYuP5SGvvmmGwSkVR0M3H3vffjzI49KuXzuo3/+k5BC+Pnmt78jeeR5Vq2ursZ99/wyKUUJr9m+fQf+85d342Bjo9xz8cUX4bRTThElLcpH//a3v0NTc7OcV2+79UNYc9658vwRjwff/vZ3sfntt8WPSMYyfVRvbdok/kOew6uqKnH8smU477xzJW0Jz+ispwag6ReVNAwpvl0qLT700G8kHQo/J55wAm668XrMmTPnPRheKRZOqs1p+rd5zr0HFclc5ERFmdLso++5GfB3bYh382HvXcscKwg81hFLpsp4VU9zzXi3HG3LTqQ6R1v23+++96p1juENjrJKFgGAjZsVMDra2o5/KwFyyaCtNhLo7KVRlGQopwWA1R2GbZkE+onhZrSBNl1U1cbYclNz7SZdrzisuv4KKDaerdvadPrQ12njVrdpctuquijflpaJTgbC9U/KGFXXm9slXV8pQzXx8vFqpbyf6ZKkiR3fE9MdNnWxcUnrhJWZKgEtr6TPtCmgrXrnlAXFDP6mvljavjG9ph53OiBgAgCw3JIChI8eHUru2PxxldRixap18Hl9ksOLBgod33S80xCmk1o75OncpuQy87BRFtkfjGDbngPILy7BljfWIxhg9F2//EYw7PrrrobdYhNGpzMrW4wysi85sZhfy+tnzq1hAUeZ37ZsUrnk3DvcchizZs/Cs889L3Ka/FRUTEaBwa4SGU6rBQG/XwBUyvoFgyrvHWdbdnYOCosKUFZagq7eXuzZfxDVtdX408N/QmFRibDwXnvleWHWsT04SikRW1hUCKvFDp/XYzCurNi3b58AwCUlZZg9bz5a29qxa9s7yHVa4RkaRDis8qhR7nPuvHloazmMgf4uYdPycDfkHsG8hUuwfPnJaGlpQ2PjPpE7JvLssBF0iOHElcdjsLMDB3fvRU5RMW669SOoqKyBd3gAv3/oAdSUFQlD1eGwwiF59yzCELO6cnHKyhX486/vRlY0iKGBPsnhGY3ZJLcu5WptTjsi4SgCUcDuysc1N92KhcefBCtla0c80n6UUmaezJ//4j9xqKMXP/iPn+LuX/wEzQ27UVNeho6OPvgCYYz4gvBHo8gvKpKcZRetuwjewRG88/Zb8HkJTnpgixLIoPy0DZdedR3OWH02opEw/AEfBgb6lTSh1YrSiipUVNWhq28QgVAMVdVk6A7BPdgH38gQ9u7ehclVVSguq8ArGzfj7W074BnxCthHwqlI53gHEPYMAH4PLGxTm1MOsq6cPFx+1XVYsOg4AZzy83OwZ/dO1FRNwemrVsOVl4/BoQFh7AV9AXR2tOG+e3+O5vq9iIaCAoTml5TjQ7d/HEODw9ix8Q0079iO4iyOZcpR+9ExOIw7/+WreO6FZ1B/cA/8QdYBAuw7LTaUFBfCGwhh0BNFXlklIha75Mb1+zyIBT0iX2yLhpCbZcOM6nLUVJShqqoa+xvbsL2+CdasPAx5PHBm2YUZPzDshnt4AD7PELLtNpx73hosX3kqcsumoLx6Ony+gDzf73FjeLAbXS0H0NWyH+7+PgGnhgcGEfAOo6K8FG9v2Yaa2qk4ccVKNDcfwNDwIFpa2xEKsp9CqKybijUXXgFXvpJX6u/uwJ4tmzDY14lYJIRAKCzBENPnzMHUGdOwY+cuhIMhYaTm5hdg8XEn4Oyz10qeVKc4BYLYseMtdLU24Yp158Ez0I7mfTsQ9g6hvaMDQ54gRsIORLOKsWrNJZhcN10Y6sz5S0cBgwZ6u3px6NAh7NyxDc1NB4RRHIv4UZjnEkUCS5S5rSPwuH2IWGKIOAoRyZ8iYz4U8km+5fJJhSjMdaGrpQWHGxoQ8I8gEvGjvLQQM2omY+asmbDYc3Hyaask2KKxfhesCGHYPYD27n7kFJVi9TnrsHdPAxYsXoI99Qfgys1DZVUNQmE6dGT3lvZmbtc/P/wnrD3vPByor8fUKVNQVlSEfJcDAwM9uPeBe3CgoUGB5gQk6XSIhFBckItpU2rg9wXQ0dYlOXtcWTacd/aZWLRoEV55bSPe3LgZPm8AU2sV2/Ps8y9Aa2c3LM4sAbs7OzqwZ/cuOVzyAMz1OzcvD2vWrEFhUb5IIg8PDUqADxUECIKynemU5iGXufK4FipbhAoJKq+mgKsxiBRXbW2dAjYtVvlNA7cJANglewkBYtnnWQ4FjZmb0WZFW1ubHG55WDcfXDVYrHMA66AjnduXZbEevI9BPzw08yCtGcjKVqHjDHDa7DJ+39m6XfIYsu5KRlyByJLPzdjo7U4XXHkF6m6yMwJ+eD0eWbvoXGP7Me+ayuVq2Dox5k53YGpdDRxUNAhHJGiFUDilri02JdVMdQhKc3N48PBOkD4nN0fem4Av12ACwKwg22tyVR3yuFYEwogalh+TFfCp3ONEQcCQ+WZAiQ7Suu3G6zB9ipKnG/UxbftjHYxG3TeGAZ16xk//4HG+TaqXtgnHttpNluaYhcfZVYaBNp6DaqzCkms0gVPFeJdksEeVPWy6OanSo98g9eckMzSlDmn7y7BFk84n5ob4HwIA3/ohAsCKARw/d2Qa7OP1nbb3jfvNYF7i1kRrpx13ExmME6lHhkE7uh4plU66L/NMPtpqZl5j0rF/dWX+vrCoeuvRh7OJvPNRrXVGaJjqiffyKWOvZObejr/9UYy1NMdaU4tOBABOjMl4axh/STrPp3udI6nvWE2drhzz9UfynKMdFEarZVyDj6nc+CIVL8Xgfqb8wKenNpRphpgGzajmGasN/27tl7mREm+Reda9/Jd74nNSIEdDQl9K1faDsbkS+NVAKO1Vlq+2bNWGcUDUAI0129Zs57IMnhfoIxAQWKSgjcYysW9pG6ocwFohkEGeCvzlmUN/BHw1QOaxhovIPzPzk5a0pp/KJAOtAGBFejCXqRzmZrlrBXhL8xgS0KrM5NQbGbs/jXdfs27TsXuVG1Dbh6qlzcxp6QfjYdpxmxjRxog1pXJITIZka1J1YwKM1wsan0/p59PPv+bdmI1jlvH+YgKn2gbpezTd6pH6kuYub2tvx+bNb2PjxreE8cvgWT2WeOabVFaG2toafPyOO1BWViq/8cxGH9Uzzz4n5ziyhdddsBZLly5FUWGhKMZRWYlnWY4NKl9xoHR2d+ED198kZfDsuHbtefjMpz8Vr97w0DB+9JP/wGsbNsh3PKv//Gc/lXMln/PFL30F23fskHsXzJ+PH//oB6P6j+AxAW36OHmu/eY3viYMYJ7NeN/v//BH+Y/nP4K53/7WN+LEmk986tNoa2uXMqlyODw0JP5IspH1uZZKWJdecjFOO/VUPP7EE3jttQ0oLCoSAsjUqVNw0kkrJMWJKysrXjee/3/wwx9hw4bX5TtKbV//getQVTWWSpS5fzNtnJnHQPzhY637KXv8uBNqIoNr3ELUBaOOVhM4DL8PtrAJvt0/4rL3rnWOFQCW9cTUJBOpaaodGscA/xFN+0/3zIm08N/5pSZSpSSniaqf5bPXn2MafypaThYQU/2V71A5NiWHr/yLzEY19Mj54LdkaSR9UoA688Ikd8iClxi6yvhJlKElU+SbNGUZS512U45ikJo5rGKwGW+h6q/+R5mAmuZsyolryp+Tbu2Uu1J+0P80miWZJWw6J8ZtaKOxtCGdglmqDjI3qKkNkspIB7SmGRDx9za1Z9o6x/vf1De6HuYTK/8eD1ccjQ2bFxnzoSBpsTJLQRsBCAlTTHOQU3IZjQsAC3kp6ZNVXIOzLrgavb29kiujqFA55WlA0ZChAcPfCATzP+Y8JJjHHIoFhaV4/rU3UFZRib1bN2PEPYARjxvOLDrls7D23HOQm+1CQV4h3MMj0np0fLMMt9uDEY8fI16fgE65+UUiP1oyqQydXWRuzsTzz78gYC7nQ0VFhbCr+NERcASdpE7RsDjGCTh4vT54fQHJkZqbmy2HKzKA66bUiaTuo4/+BUsXL8Rr61+EJRqRuvAaV04OioqLYCVT1uuRA1fA55VoPEq8EOS54cab8cCDD2JosE/ArI7DTUYOR6vITV977bV4/bX1CPg8iIaV1CdljmunzcKtt94u7/P6hpcRIItSFGvtkuv045/+BOr37MHG19+CPa8Q3/vRzxAMReGyx/D9b38NnS0tAlbaHBbEKAtjJQPMirLyMnzy4x/H/b/4OZoPHRQwmZKhEYJhUcpHOURORnKOwoLC0gpcf8uHseTEUwRgEwlRiTIGert7cN/992NP42H82w9/iIfu+xmaD2xDWa5TQDW/PwiPxyus4bziEvhCYaxbexFy7ZTE3YBwoB9hfz/qKsowY9oseAJWTKqbieNWnIxQJISRkWF4fSOytpSVV+CkU87CkDeEju5+mc2N9fuwf89WuPu74XEPCuhSWV2L6bPn46lnX0RDc6uSBGKuZ5GEDQpAjuAIrOGAZDQORS0qzyeDAHILBOwtKivD8uXLMXvOHPT2j2DKjLnwhiIClhNw9ntGsG//XuzZvQ22SBAthxrQerhZAO4Zs+finNXn4C9/ehj2YBgVpcVgxx1ubUGfx4eLrrgKh1sPo7G5ASMjlOa1wGUBirOcOH7xYuzYvRf9sWxE88qQlVcisuCH6nch5O4BGHxAeV07Qf0YCnOzkePKgTegghIiUUp2hyUIw8ZxHQgjFPbJuMp2OjBrznyceOpq1MxZhtrp8xAMhRHyezDY0yES0Z1N++DpaxPA2h/wi4OBvy9fugiPP/E4Tlp5CrJyctB06AAOt7ZhYNCr5n00JvlHzzj3fEYMwOPxSaBDe/NBAeeDLMvYn6pqKlEzbSoONDYiFAhh+rTpCISCWLBgMS676GJYCBSHgujqbMXmbRuRm52Fc08/Ff2dLeho3C+M4oaGBuxvbEGvJ4aTzjwbK844G1GrHS++9IoESaxceYpEvP/XQ7+RPLdWK9mZHItDwqQFQsjJdgljs7ikVHLYUhLeWVCBQP4MBJEFj2cQIfeg5Iu22wB7NIaulsOwRL2IRUPSp7kOIDc7B4GQBRdfernkB2o+uBcd7U0Y8Qyjo6cfVFCfNWshamumYtWq1Wg43Coy6lOmTlc7fZTRwwaYhxgeffTPOP+Ctdj2znY5dJWVFiPLasHhpkb8128eRG9vDwJsT4nkJwAckIj/KTUVEkTR096NhfPno6QkX5imzJfd2t6Fto5ukV8uKSmWtbCqpg5tXV2Sh3hoeAiBgA/uIbYPAUYl5R8MhVA3ZQpWnXk6Woz1pLuzA8cdt0TUGvhc1oMHTh4c8/JV9DPnps75RbCXazHvr6urE0DUvBNrSSvmEM7LyzfASoKhCgQWVqxDrTvd3d1K3jlNzlUNQvMerukEsfWaz7LkfQwpZTKc+Y5ca3lfd1e35HCvmDQJtdXVGBp2SzQ1Zbkog6/lqgVoNpi1/C47vwAFJZNk/wgT5I1GEPL7EQoGlE0kJqCRj9ew+2yxMAqynZhUViy54F05uRjx+CTwpqCwCEVFDJgSCxAWK9MRWCSYgTZXdi4Dm8TNJg45YX0QJI5EUV5ZIykR6ODjfWR0S5iS0Z9khJBlzTagFLTKZ2rFJz9yK2ZNnzZeXGCyAWD8K8ksmojRbLKFM7kJ0j4o9cu4MyC5lHRctWRX3Vilp949QbglzUHAMIdND5uYQ2x07UwGYtyhMUZ2zvH6IFNAY2pnmMpJrbk2pDUgkGp/J35PtbjHzjU5up/MPOxR1vuEhsmRXMS5/dLLr4itx8/s2bNw4YXrMGP69AkXk1YOO9XWT5ywkso1d13GuTGRSTPeGEjXlGn6O3FqHWNwZAAkx6umepzx0Pi4HtVQiVVmzMaZ4DydcC+mXJgyv5P62PSi73Etjrb278l9qXkuRz0kw5o49uqru3sCA9hwCiSf59X95iN1xgmmLxzrUekG8ZFcP4HXeLc6Z8x151geMu74Tp28ppmd+v5JjopjqdR7e2/mtWn0DH/p0XtMOX4NcNMsM2wAjqyxsH5N7NMkp6CJKawlozUz1uzTU6xfBfyKFLQpF7BSl1HsX/1nXD5aVHYI/hr5g40m5O+8Pp2vTK/QCbeUAmoTgHFCSplnO2FAp7CFlQy0wRQ23p3QtwRRaqBbJLLjgs7xzk07fQxjQwPn4oMz+bw0CK33lkT+ZQ3+GjpLRjC4ZjAn0qdlGFupqIJmQZsvjzOFE1+y7eYvOwVzl578Hg3axGh9/+w/aS3GxF5uaolRW3+mVkqJC+KZjUxXsnOZx1eBnhFhvS5ZvFjOf/rD+dLS2oqf/fwX2L1rtyg58fxXWTlZfIPRSAQ9vb1yz+0fvg1Lly6ReUp27mc//wUphmelJUsW40tfvEvAU579du/ag3//4Y8kGJ3ny1WrzhB5aVGqamvDd7/7feyvr5dyzzjjdNz1uc+OervbPvJRCYzWSlkEimtqqlFTU4Pqqiqp1y/+85dyH7+//9575FzLtHrX33hzPPiD/swzz1yFutpadHR04tnnFNjNecXzMqWn6+sPxFW19DsxJRNzJa88aUW8bmQ+33XXF+Os5GuuuRrXXHWl+Ex5fqSCF/2DCWnpdDN1YpvnsYB1mdYs/SLCwDcbBEc6A03DeEwAOMM+/3fc/o/0zd4H178HrTOB2MHUFz8KM3XMtnu3y3sfdNQxViFTP/9TGYMTbgPLZ643S0ArADi1CVIBYLI1EvlhaWSpb+TbDKzP+CLHA0+ciZp4nhhtxv362vh1Bn1ldM1GA6RJzzE1Q5xZnMLIjW/ocQedmdmbWJBTtwe1UI/eNPQCrieW2Uw0O56STA5DUiap7dJ14UQB4JSFJd6fWhrCqLcm7+q3GPU6xlhIxfWTqmZqz3hrmHYy3U7mskdNpXh9Ez2sogNTdkNep8eXqS3SLmIpXVNYORuzlpyCqspKkHXFDyPfaCTw8EG5SrYTgVDmm6SBxg9zIwZDFuw60Aimvjy4e5sAwAOD/ZL/k47tG6+/DtmU6HQ4xYihwUNjg/8RYOvvH0JrRweGhz3ILyoRWUwCDzSkZsyciRdeeFGu5TMXLFgoOXrtzNsYiagoVQvllxRzjcAzHeJktdLZX1hUjIKCPFjsWWg81IIpM6YK4+2B+36FyeUl2Ltnhzj5Y7GIygfpykJpWRmysrKFHUdm1WBfb9wwmzFrFpYfvwLPvfgifO4hdLY1Yai/B9EIwXIgy5WDT3zyU7j/3rthZ4StEW3KSN0ZcxbgAx+4Cb964AE0HdqHcNiPWNQqLF2etW768IdwqOEQDtQ34aJrb8BxJ52K4cFhOBDEb391L5qbm+GhxGw0hKDbDZfDAns0iEmTCvHJO+7Arx74NeobDgpwSICUn5jVAVgdBjsuCLvDifySSbji2htw4mlnISwAsRU249DW39uN3z70G2zdvQ8/+PGP8PBv70fjvq0ocFoQi0ThG/HAO+xGJBpGTn4BPGELzlm9BrOmzsD+HVvgHWxBYLAZF689B/PnLcZTL78DS14Flq86F5U11QJ6B4NeAUhqp81ET78H/ggZck7s2Po2DuzehuHeNgRGBgSQq5kyVSSIG5rbMegNoau3T7HeEIUtFkEo6IN/xA2EfbBGgkpt3eoUEMthc4hEVXZePtasuQBXXnsD9jQcwo59BzE44kfUomRpC3JdsIV9DCnAsHsIYa8HfvcgOlqa0NfTKbLRt9/+Mfzhd3/CZ+68C5XlFaT44o9//C2ef/klTJk6FaX5+QJa9/a0IRDxo7igAIumTUdWzIr9ja2oH46gePZiWPKK0FK/G4GBNriiXkRDzBNrRcxqA/Mh26yM7FZrfTZBpZIS5OfmI8eZI7lXR/yGHK2DOZpzUFhWhdLq2ZixZAUq6qYJOD7Y04qetkPoaG6Gu7cdoZE+9PR0wWKzSu5on9uNxfPmCFt65ckrsGvPLgz292PX7n3wMT81QeRwGPasbKxecwGa2rqRlZ0D78gIWpsaEA76JRCBQJjdZkN+QR4KS0pBlVq3x4eFCxZJDu+6miqcumwJhjta4UQETc2H0O8ZwrTp01FWWISO5kMiTb359TdQU1uD3oFBNHX3Y9bCxTjuhBVobe3Arh07MXPaNJx6xtnCEH76qSdw4MABAdCY84eHRAY8SL5bWY9jVBZHJBKUPnC4ClE4/QQELC7VBr5hBBiAYAGm1E5Da1MjPP2tcNrohAnBEg5y0si4YR7oMJngI0MYHOxBOBaCl7m1qfcdtWFK7RTc8dE7EIYd/QPDmDZ9hsh9b9iwAc8//zycWU5cedUV2LV3Dy699FK8+eabmDptmigYuBx2NNTvxSP//QcEPT45tHK8dnd3Ihjk2hpDRXkJcnPy0HK4FXNmzBT554OHDmFfw0EJCuCLFhUXY1JFpXhD2GdqPbRJoAffxxqLSjvxYJ1fVIhQKChA6YIFC1BaVox9+/ZKcEFxcSHKy8pkzeCc0GkAGF1NRjWZCuL8EVEP5gp3SQ4m5oRn3RUrWMkQ88P1mofLPGHTKgBX5d9Vaz/XHMohU/pLqUwoZxp/1wwIOgUYSa3vVzLVTgVGG/WxWZXsPxnAGng+UL9fJJ/lGqXip+pHKXaXS54bJOPayG2s35n/LigqQQjs/wgsEbJxuTdEEfT76PeKsx3EyUYZvkgQk8uKUV1WhHDQK33b0tYBpysXPQMDkos6L8eFkpIiOJxZcObmYyQQBWW51BzPY2HHcAAAIABJREFUVuxsBgywHS1KwpqOvcLiSSgrnyw7PVMS8HvuU3wv2ZsdDgnKEvUGO3MNKxnrO279IGZOn5pqHUzI6B1l3r8H57qMFcmYZ/bYgMOx3Fej6jKBc0zmJhmvsVIKN4zrTI6+5NJSyk41zNPwtjIQuUY3/yh2rwnYNXn0Uu3NtPDvETV2oirvH2dn+tGZHiRM9Gc695jYX0ZxmX4flwA63pAyVzf1IaZ7E25lfUOmgT7qVDHBdWMMb80Y9Ur26Jlf9u8zIhJnv0SQszpVZeyxCbXHP9tF4wLAR/JCpgNnUvuOV0a6YJZk4a/kEpKHS+K3ifio9NXjza+xxu5473OMv5v7JF01j2iEjnFx+p/0tyl7Qeo7JS47xrd9b26Pr3upDZj00onZ/uIjdxsAsOn9jXtVihMteZyyolK6OcX3ooazBkYNhmycKqJ2B9qmLFcxgf8/e+8BHtd1XQuv6QWD3gmAvTdRFClRlGSq92LZltWbJatZco0Tt8TdcfwSl7gkz3Gk2LLs35bkKstyV68URbF3EiCJjum9vm/tc+/MncEMMABJR/97me/DRwJz77nnnHvKPnvttTYBYFW++DMEzCUIrJi/kt5E21NoqwprOMXgdU2WWYIrFWO3pHlFsTnGHYB1zN9jAG1ZL8mDrNkVit2rymbd8v0gIaskhpBRrLVVYwMbaXZ5Nq/WH8a3LWpghr5QwLpOQlG6y6KqRRVFyaFcPNX1smnfS92M7yl/qXaT/o7KIVWaAqLeZmP9df8c++HMi69FS0fPiRmwBu9ywfSa0kw/zvWabIE8tscV9odCOfrZrlTK2PgkArYMQH70scfx7HPPyxkwP64lcMKCZcuW4o7bb5N/WSYZw//y1a/nr6Pq1bnnnC3MYX6efvoZCRjk3CLR5Mbrr8Oll14i372xeTO+9e1/Ex+cp6YG73znO3DzTTeOa/x119+I0bGxqjqFSjSUtXa7Xdi6dRs+/Dcflft4tqNM8wc/+H45T9IfS9bw41ogI6/h37u6u8RfOzwygt2798j5mvPjnLM34EMf/IAmbZ3D0PAI7rjzLjBVEj8f/tAHRGFq67Zt4r8hQ5og+coVKwz1rrRgTjwejgUAlnlXYajLU7VHTwYUSyPKVV/7W0XzoGQvO7Ejv6oh8ha5aNJTTJkOPw5VnyIAXG5cHOt4PA6t+L+siLfwrDD4Ksp2+jSqPiUAWLFkmFFUAcA6/GqmgJ9IQCsWcH6NKzNi823Q2LdGS05KLNgxap0T0K/EEWFYRIvASS0ZcOm5qajfjAB3mXmvDNDxz8u3Vq+foV6lxWh2sfaO1A15g6/kzcm3OgCc3+HLk1tKDYayy5ZEMBakY/SSisaGBp7mAeCSPs9X0fj+Km0uxndRuFH+l/+qxGAvtwfqpriYytpuaLxOr38+U3G55+oXGS1orU6e1rlYfdYlYljQeKJBRQe8SFRqO6out0nJERobtXW19I8jkkhi6659sLvc2P3m64hFg/D5faira5RDzTXvuhp1nloB5Ri95vN6xWFPQ52grpn5dI8eRSgck/njdnvg9ngwMjqC2bNm4+lnnhGmG9ldPT2zJJ8Gzww0Xpi3cmx0RO4nYEvAgFGAHR1tmD1rnuSpbenoQDAcxZtbt6OpuUkYhH/47VMC/pqYFdcEJONxxJk3k8ZfRwfsdieiGkvLNzoijnW2X8Cr1jb4fUEc7juAwf5DiAb9IudJkKOxqRVvv/od+K8Hvye5GW0WtqcGgWAEq9aehtUnn4Kf/+xxhEMjwhZLxJPC1I0lU7jz3rswMjyGMW8Yt9z9AHzROIL+AJLRAH73xK8EfCd4EYqGEBwbg5NEtEwcTXUufPj978OD3/8R9uw/CJPVDnM2KWCPxeKEi7KlqZRIenf39KC2sRnnX3IF1p15toBIBPwcTIqaNcE75sUPH34Yr765A//wuc/hyV89iv07NqGrpQ7xaAxBH9myIZFEJdids7tx1VXvwmmrToHHnkOzK4342AHMmdGKgcExHPZl8bUHf4L6GbPR0t6BSDQkgBSBkOtuuUNyGNNoJfN3x+aNiPoGBdQmuE4pn6XLl2HYF8ahgTGE4xn0Hjkq7GeTKQ1TNolkLIoE89uKy44MOYhMNYMNOBeynFsWG1auXIMr33kd+gbHsO/oACyOWgHG5eCajmHs6D7EyN4lzEpQNkuJaQX+DY8M4eyzzkVtQwsuuexqicjs7mrHtjc3oqGxDo11tWiymrH11eeQiHixa+9OtLd3or2lA+kE0D5zAfYHsuhNAjuPHsXg3q1IjvYL6Ey5X0ZgMnhCopZ1B4MwSTNwmHKwcf3Lkf1Ihrxb5K8bGz1YftJy2DxtaOxagHmrToOrvhHhYADB4T7s374JvuFBxIM+pKIBjHhH4PX70TajW6Sp3RYz7n3vLVi8cA4O7N+DP//pT9j8xlYk0zkJwOgfGkJXzyysPm09duw9iCGvVw5R0XAIvtFhef8EwTgRuWaIMK3NDkdNLVauXi05VoO+QSzsbsOG1SsQ9o7AXVODv7z8MnJWG+w2J4JeMreTmNXVLTl1LA47fvbEb7BgyWLMnzcfHpcLUb8fjQz4oHR8IolEMoFaj0dyR2/duh2/++PT8AYiyDK3KgMwXE6EowHJleogKGZ1IutsgaepE4lMGtkE5b4jyFks6Jq5QNaVgzs2IhkchdWUUfJmGQKgNlxw3vk4sG8PIpEgMtkkautrEQyHEYpEYcmZ4HHWSIRuIBLFFVddLfnJH3nkx3jttU2yTzNIhYoCZ59zDs486yxs27EDs2bNFtasnezNwJjkTW5pasaMjk6MDA5h02uvIhYLYXikH4f7etHR2Yne3sPCSj5r/Xq8sXkr9vX2ARarRD4zKCALBg/YhBFe43QIUEmWsKRNyKVk3WQeWoKeZBozWprALtfRvt5eyfs9Y0YHznnbBtjtLDctOW6j0Qjq6uqFVa7vOyyLQSRUARgZGRGFBj5Qj3hW+cCUQ4vfO51Kmtko3SwMc+RgsVolfxFzF3Gv4Z6iQE6dWZETGWph1DudomCgA7kqcCwnsvZc87n2ct9ifu3Dh/vkeSLTnGWeMvaFotfyGofDiSyyMp84hikLred8mtEzC7e/926RGX/il7+Eb4xtcCKdTEhAEccFmbicg2Tgdnd3wm0zYUFPJ7wjg2hoqJd0BjmrA72H+6UvnZRvr60RZnbObIfd0yjKCQSWmcOc80pyBGuOM7aF/dHQ0CzzlSCy2JaG04xia1tExptNc9gcEnDAfeqD996FhWQAl/lM2UaehtE87RNPRQBYL3Gy2k/7yYUbS42vSdpf/PVEF1d24hm/0czTsg7bcq2b1DU4Ua7GIrt2fMPH+1CKLU6jU2bCnp+0krotXMWFx+EVT7eIYsBb1XWyGk/qOqlUwHTnXblDQd49U02hhXaNf//le05dN0VvjeEsV9yLxafTyfp3Wu9SHWL1Wo+D6U/IM6dV0b/eTaUA8LRX2jJS8mqdqGLsaY6Bov4vc/bOl1RFkUU9ON25VmFOndi3o0Aw4843rfW/0iI1wcJUdgucbGub6rs4sZ1Xpt8M61PZcaBA0z8+9u95JqvedbpNyyYagc/SZU/Zb1qO4Py4LWzA+nd5ief8sqmAZQadSk5gTRZawFmzyvurs4D1qaSuz0oAbAFc1WWYixuoWLuFFzRuXdelm8k01kQOpa260a91hA4Ci31uyFUsa0UZ2WeRUDbMfSEUa3NcIdna94aydAZvIeNvYQCzbqXy1lJFbe+RlM0aAExZbaq6Gf17hUcbVQ2LhdCNvSTfaPmcjczj9RedSABYGxT5EVztbjSppTHNGTf1iT2dmlRtSxrsBr1nhoaGsW37dgGER0fH4Kd0ssOB0087FWvXrpEAY571vv+Dh/H//eSnUgJ9hDwj8sPvmeaHTFl9bl588UV497vehZkzFdD/xz/9GT94+GH09w/I2fnee+7GRRdeUJS2iD7T++5/v9SDZ0YCqlQQo9+OoDD/VT9UuwPOP+9cfPAD75eg5t//4Y8i08wPfSHXXftuXHLxRfI760nw97v/8T35nW278MILhMVLoHrXrt34zwcfEpCaH4K5n/vMp8XHys+ePXukXvww+Hvu3DkYGR6RftJTLbFNBLtvuekm8buVQ1DF/xONSH2V2pRS8TJ+qtnmqx2IpfCIXvaJAoCrrVfpddMZ79N91n/PfdWsAQaj+lgrWYXdU/qIUhOt9Bx9rFU6Xvcfx146XlWaYjnVjIUpFnmsl5erUrltc4KqVzrvlEhA054gjFv4iNGn/UUAB7JHYNFkoNXr5m+8y6IxgWUBK104tSJVeeojz8mPZE1+0HCdvmnqALB+X1k2qc5ErXBOz+fVqGBv5Jm6wl4tXGS056S6etfoz9MbYnBEFR/w1G8TAcA68yjfPuOA0Q3tihLYJaOrAgCsX6Ubs2Ks56MfC++jtH350ssuWgWeLq8TlrXWL4Vy1N+MfVLJ5JP3bJAjKjdvCmNBjcr82DTUT+9P4/3OpplYue4CiQajg56OdzqTdec8/0aDQnKuEgQguGm3YmBoWNhJuw70wmJ3YLj3AOKxEPxBP2pq6iXSbO2a1XA5HeKMp+Ggy2/y+ZQkjcTiihElSWko7ankRmm08W9kORE45rWLFy9RdZK0NzlhFT71myeFERgMKgkZu82CWo8bq09eg7M2nAtXYyMSyRwi4RjqGuoQiYaxb9ce/Pzxn6DGZRWgjUBgPJkQMKCltVXalIjHJDdnOBQUkIt90tk5A06XGx0dndj8xkb0HdqDdDwqIAhZwwsWLcbylSfhySeegNPGXLHMmwlh7J2x4RzJZbx753ZEQiOIhEMIhiKgHRpLxHH/B+5Hb+8RMFDv3e+5G4FQBDGyLg/3YeNrL2N0eFiYtwSkAl4vat0OZFIJNHgc+OD99+KhHygAWFYbAovMiwyLGKN8Z06nDfPmLxDg6PQzzsI5556POCVRsxlhUJJZOzzixa+f/CO27j6ID3/sU3j2md+jd89WtDW4kYzF4BsLCFOaABzHQ2NbBxYuWIb2phZ0NNWhyZnE0pkN6G6uRTZrwq///Ar+67En0Tp7PppampFOpeENhNDaMxfnXHIVgvEkRgb6MHJ4P/wDvXCY07CZTBgbHUNLSysWLVyArTv2YDgQQTSRxeDQKNKpOLLZOJBLIpNIIJOk9HPhQGl1uAWcTqRT8k5NFjuWrFqPhUtXYcgbQIK5QR01ApxZcxlEfUOIB/qRS0RgyqSRSaSkP5gzlkBzKpFAc1Mblq86FVe841oECUpl49j+xmtYMH8OFs2ZiUZTBmn/AIYO70EoEIQvGIMvmsaR4QCiOSecrfPQnwR2DR5B8OgBJHyDyCUp/0wQCshQ5jlLPfAM0gTUKM2dtcCKDBwWoLW1A3aHDYlIFNFQGOlMCnVN9ehedBJaZi3BhVdfgyBlmv0+jPbtw6E9byIS8sGKrDA7CV76gkEJDoiHojhjzRpcfem5SEf9OHxwD3bv2InX39iMMZ8fqWwO+w72Yd6CxVizfj36mXe37zD6B4cwd/4CWccS8Qhef/klOKxWOOwOpDKQ/NKrTlsHT3MLRvwjGBroxcUbTsOMejcOH9iHrp4e/P75FzDiD8EfiCKTTMFhsQmYykPYwNCggFxLly3GiqVLcNapa2DNZBAPBTHmG8X2HVsk0IJBH5TENVvsGB4L4y/PvYJEBgKiy1pqziKTy8DJXLiJDCxWByzOGgHI6ROgtHuSuYG6F8BT14x0ZBSD+7bCnAhJHp29+/ZLAMG5G96G3kMHEY2GkWPglsWMMZ9X1kdzDvA4nOieMQP2GjeamlswOuZFJBqXAx6l7WkPNLe0wVlTg5kzZ2PWnHlYsmS5yDlnk1FkGaSRSUokvzCAzWZEgwF4hwcxOjyA7Tu2YWhkGIFgGNFwFAvmzcPufQcxGggiKyzRtDBV0yIfbMnLwjfVN8BsdYqkczat2NqcB1w/ybzlv1xPmVOJ8vmxWAQutxPLFi/BKaeslkNdJByWNZnXhcJhROPMPe7IpwCgHPeY14v2tlYJBrDZLCIPz1cgYG8ulweAVQ5gte7rMlYMZOGm5/V6hUWspq9iAKs8Xkoaj2s/P4opS5CfT1BgP51QLFPlMLfi8OFeKY/rGAFU+UmpcpjfOJtLS1COMClMZBHnNLZ7RjOzKKffgXMuvBBDg0N47ZWXRcZfB2STcbLDqdDC67PobG/F/Lkz0bt/D+b2dMFqJiMjJes917hQNCHqGR63A3NndiEWj2Prrv1wNbTAG4rKeyegzBzXBIB1djTzQNOZ1Uz56plzYbW7xDGoAGDVHvYjf6jMUV9fK/3Cgznf10fedy8WTCJzOyUzfkoXT9Oa1wzJat1d03zKCbmtsmu1jKE6GWhYZPwXV7f03FFVYyYBgEssea3IiRjABVt4XJR9VRWauANUfd6ao0D1f8HdM1kti6/XO6cMt7SiwV9thxquK/WE5N+oVvfSk27ZQVV5EJZjxh4ze7RCnTkM5Hml/XMs61FJ00rf6XRG3zSF5qfxck/ELTpIc5zKPp4AsOG9jxsix2MMGKfzcWr+8ShmMuZv+V2l5MkV+q6oyZX6cKI9o7SBE+xXx6MvplvGxMkJKpf6x0cVACyLjtYPIoWsYEblfynLHuVNKj2H8HQ1IDW/Zeh+KkntpvLUGrtf2bsFEJhKTTxnKaBFsYB5nlfxlfq1Kn8wy9Pfq5JeNu4H6ndJk6M9UFqj/T9PKNHYxnymLlmtWl3MvJMATf5Ny3lslLgoS8AwXCc9aKifALY6mKwxgPXgT/ku3yi1BRAAZj9InfMqiYa2ar4xBvAqFnD+rRX1twDr8oorpd5QZeZ9gBpLWn/SFbeMl/6d7jgtf1+1lt4EEzhfcMFemV4dp7fQTvWpxnFWtp5lzADjdTwT8YdnPl0JSQ8mVufZCP7la1/HM88+J7cRXOV56cUXXxJwVilnqeDj5cuW4b133iEpQwiY8vOHP/4RP3j4EfEvsvzrr7sW5517jqSFo3+NHwYi//2nPyNS07zv3de8C+98x9VCpolEo/K9/ESicnaeNXMmVq8+Wc6wP3zkR3jkRz+Wck5etQq33nKT5PLVP9/5t3/Hz3/xS6kfQen77rkHa9acIl+zzV/6xy/jhRdfkrIWLlyIr/7zV1TQdC6HZ555Fl/80j/my2K7mWOYqaMoPU0wmNfRr/qe22/FxRddmAd2WTaVvF5//Q28tnGj9DHB4vb2NmFWU+JaV/3KLxXTGzKTDk9RPUhTbUypFkqAe6WPYa3Tl3O51PD30luns5WVNnWyM8GkjazygqnOryqLrXDZCXqhVby7aupdhKVMMw61muf8zzWGCfRW64xqJuIEw7jiTsocwEXNFgNId1Oo2woLh2L/ElhQxpOCTfkjILCwgMlGKQCBpRvf+DUtbzkWPSv/TBZQgvgaF6HC5FD/Kw+0GgwhhTEWfYytVbybwhMMtnL+HlUlcyHCT/um9FrdCNMNzQqqLIUoozJGgF4TkZ+pZlAaAGD98nx7daNYK0s3AI3F5q8tZzzmNxeDsW14N4p4W9zX6qXqPTyB68sA4BfqU9jNjPUq5zEp6tsydbfWd2H28nWoqfHA7/fLRq9Hh1EyWW2+aSVTlE4Jm5eyxwQgCGBGUlkkM1lYkpQZSSGeisPp9MBuY+4OJW2paQVp71M54YW+JAcdi7BbLZT4zJlgEfaeTcYRwTgaXZQwae/oFIaixWYTltoLLzyPkD+A/fv3CSg20N+PZCImuXFddhcuuOQyrNlwHmPfYLPYYbKakUjFMTYwiqd+83OEA8MqB64wfJOIxuOSb5gMYMq/hoIBOezQ4PF6R9Ha2obOzi74/AHEY2Fs2vgKcszjms0KA2v9GWcKAEuGWC6ThHeU8tGA0+XBaWechTdef10CQeJRP+KxiACuqXQOgVAA995/D6LhOELhJC5+5/WIJRJIhEJ4fdMmPPv887DkUnDXOBGLRDHYf1gACEpC280ZAYAf+9kvsGfvfkRiCQX9a5pUOvjCNsyaPVOxtz01AgwS3OF7tdsIjOQw4g2hr9+LkWASN992B/bu3YGDu99Ee32NsKQHR4OIw4n6lg6sXH0KEskUUsks0ok0bMjAbY3Dkwtj1eI5WDRvHp743Z/x5NPPoXuuMqbDoTACoRhOWncmlq1eh6PDw4gFR4W1iqgPLjsXIAtGRrxiXM/q6cbwyCi2bNshdctmzUilE8hkEjCb08gIiKrAIFlHzGZ4auvRM2sO/MEARr1jsLobcd7bb0QonJC2k89otqu80OngKEIjfcilowIAZxMx5FLMbx1HKpVAWiVplmCGG2+5A2duOA8PPfQgDuzdiVw8DJfDihqHA81uK2ptGXS1NmB+zxwc7R9CMJVDxGTFwcEAoqYGeDMWDAT98B/Zg2zEqxBLgklkLqdTMGWYhzaJHGW2JIe8Q5jIfO81DQ0it059aP+oH+lsBtF4AmvPOh/uli7ceMedIhUc9nrhGzyCA3u2wGa34Korr0Rbe7sYzQy0oJMhEU2iq7UZbgtR2xC8A4dx8MB+bNq0CYFwGMFIHCNeP5YsWyGs3Rk93XB7yKTvQkfPHFgtVgHGNr36In726E+QSiYlV7UvHMeq089AS08PdvfuwdjoADpb69HZWCcy6jxkBMMs2yf5fOmTYM5ern5SZpz1y6LG7cSalStw33tuxfCRXgwd6cPg4FFRBJAQK7MJ0WgcMNlgtnuwefteDI8RFFWsWC40So5M7UHmbEryCZuYk9xVj9a2FsxbuAC7Dg0ia3XJuA3274MjHcY9996Np59+GgP9g6iv9cjSTMCfARpkwoYpN57NyDiqcTip8Y5FS5YhHI1gdGQMPTNnYcznk2ARrl91dQ2IxpO49trrsWHDuTAzl2syLczyHDLIWrIwWSjvq3K/pgnWhrnmMPAkIAe0XXv24ZmnnxMWL3NvWxwuxcaOxwWYZf5hyf3FnZm5oikZbLEJG5V/U4EtGijK+60WyfPO/OiUsyKLlEEVba2tOGnlCrkvGo5gcGQIVotN1kYGfMTjCZHf53ohB2Ou1yL9lhOZdEZQkzHMa0VxgJEsJrP8f8aMrnxEshy0Jbg+JwxgHkZ10FcxfNXew++ZI1jPe8R/GcjCvYD7EJ9vyppkv6Ic9eDggDqM5ugYU2Az1wvFgKCTjGMuKzl5e3p6RH66v39IwHPuPXw3dqdb2OQcO4l4VPY47jdcWyLBsIxZStMztGbp4nkC7B48sE/Aewn4sVoQCoUF/CVjnWO5zm1Da4NHmOtjgQhGgnH0DfskV7nL7VaydpSApgNDY9azPpT37u6eJXViwFMRAJxMCRuec4/geI3LJWOSe+WXPvNprFi2rLI1VI3fqNzdpafO43kuNDhIqzHj3krXqG6YTAK3YONVrLsRPDkeZ63io4NeSyOGWcbOV38qsokNhrXmey25aIpvYwJDvYpemuLD/vsuz4+LMlUYd1op7ZMq5pacs6psXtm6lHvGhAWOP2Op8+tELR1fwWrrnAeA9SKMN1bRP1V2jSF8u+qa5e8peob2Qqo8iVZbvSqvK7yDqT3/rw8AVxx2xvNxyZqjd0Kpv2SizindrsoudsdxHFX5oia9rBQArmpUVrioxFNTrAUwUdurnWt5R9SkzXqLXlAMFf/+pyo/Z7lPuSW64NNS8sf88J98kL3RJ6RtrALglnF28U/C6iULOJOTwGABO2hna1LQXHjyEsdkCisUVfM3ltkPNF+PAk0rr9NcM0Q6Wpi8Cgwr2uv1NmkdIyC4cfyUGX86mGskLSiXhPIisoh8HmVhARvZvBoDXrtezkdkQ2t11O8fN4SlzKympKU6XK+qcT1Q7SszAfRm6dLYOhEk73/L4fJJAODywQdTW5UrGmnjNpzJRuokL2nSWTm9BTI/vCcBbsuu68a1X5Qkq7dzKjWHIObf/t0nsHffPrnk2ndfgwsuOB979+7D5s2bcbS/H4FAEGtOWY0rr7hcWLicd/qHOYc/9vFPynmcn4aGBsyZM1vOwgvmz8d9994jQO+/fvNbIiPN8+cZ69fjzjvfg57u7nHVou+S843BxVRB/No3/lUkqPk579xzcfNNN0jeYP3ziU/+vQCwnFOnrl2DBx64H50dHfnv/+7jn8DmzW9qAPACfOdb35TveKYk6/nBh/5Lfidp47JLL8EF558n58XNb76JJ37zWzkL83PF5Zfhxhuul+BwPos5j3/+i1/hpRdfkoBznqn1D8/hBLBvu/Vm6QO9v7iGEXDnGGCwvs4YnnSoVbiA9WDfsl/JriZZgMpr69efLgEhZT+lw7bMflbpkqmO+IkeNd02H5/7jmfNqu+VYqyhZO5WWI7KreMT9YEeBFTumuprenx6+f+eUqo5EP6Ve7faIVzNNjdB1St9ZfrIzRcUpX9SVl6xaaSvLYzZ03+MxkapBLQMGN1aHGdHlZhd5YBGLYItfxgqQ/nVS8mve2WATzVw1ZV5x4s2syr1pzJ41dW8pmhdzd+kwh/1X42kYT2PsW4kG1urt2fcsw3tKxjcxdNOj1qc8LBk7CfDQ8aNMcmHWt7oyL/X0joZwXVd2sbQV8b2jvPalOTrLbuglIt20ipTZHDmx6dR9adYTqqUfc66jSVsiJjq8rkV9TyQNBKcTsVO4gbPCDaVhzEHqwlw2Jln1YS02QabwwlLKg6X04Ijg/2or28RYJe5TJW1TzlenUHPPlZ5gCUSUxhZBJEzsNnsMJssKtemAJkq1y8d3QSAeeihO58So6+++grikSje3PIG6upqMTw4KI57ZsEk6OyqbcD9H/sHuGqbYKdQsM2MZDaN4GgAG196Bvt3v5mP4CMTVpzoOaC2tl6c+f1Hj6Cxvk5kW/sHjsDlouzrTOzasxedHa14+cUXEPR55bDGJp562ukSpeb3jSHgG0VEd8QBAAAgAElEQVQ8EpZ50NLWiaUrVmHL5jewYO4sDBw5AIfTgf6BUQH7wtEwbrzlRnS0dWJ0LIyV687CkaP9qHPa8PxLr2DP/r0YG+hFLBpFS3Mz/D7K8DL/qRn1Lgc+/MC9ePwXv8DOXXsQI1PNbJf6UKaUH4fTiZpaD+bOmYNUIi65ZhfPmy19Hg6Hhc1Ng/RQ/xD2HhhCOJHDkmUrYXNYMHzkIFrrnEincxgJpXDyWRdjxpxFGBj1Ckub+UCJUGSTlKzuR3DgIKzJECzpJOoaGrDn4AEksyYBLEL+IBKpNM698DL0zF8Er88Pcy6JwFAvamyA3QqEI3EMDY2io3MG5szsERCSEYj7DvbD4fQgHA4ilYsjm0kgGYvDJExA9UPwlEEMXT0zMTAyKmDmOVdcg5Y5K0SaNRLwwWG3ykGb4yQy0otkYAg5soVjQeRScVizZgWM57KIpchqpMxxC1rbZqCzqwf9gwPYv3srnGbAJSxT5nCNw25Ow201ocbiwJIlKzB3yVJEcjlsO3gEgaQTXfNXYOvOnRg+tA2WVFjlsGYOW+avJWNbwOCUsFcZFGAy22GVyO00zFaCRBY47S4BwRikEImlcM6Fl6C+tR0rT1qFrVu2oKWuHn3792B4aABvO+98XHjpJRj1+oQpyEOQk/I9Jgtq3U64TBnkYkGk4xE5XG/dsQ0jw8NIwwRPbQOGh4ck92kkEsLKVatx7c23I5qxIxxLIhGLIR70IpOO4cjRQ3j11U144aWNqGntQE1bCw70H0IqHUc2nYCNObpTGaQSScTDUQF7MykCWDE5ADFXbTaTk3GUJSieSmLBnJm47YbrcHj/TvT3HYLP7xcg025hjtgMLBabyB5H4xlEEmns3t8LpsUlc1r2plxO1pbW5iaMDRxBmhG+HKcWF5oaG7Bg/lwcODKMnJ05buM4feVCzO9okIPfyy+/gs1vbkbnjBmwOewIh6MSJRwWtn5KWLMEQBnwQXB46YoVMl4Y7EK590N9vTLne2b2iJoA8wbFYylcccVV2LDhPGQSZJVHZS1MZpOwSPCFBVbm7k0lkUqGEQn4EY8rwNFsdeD1TW/gJ48/zjh4AT5F4tlsRY3HLbLOvI+HUQKdVmHXmmSdtppUvluua6yTLtvEMcQc0lQUMGWzAk52tLdKVLLFlEM8rvIri+KJSR0k29tnCEA5PDQsgDIPuXpOLvaFAm+VjB0DL3ho5tylWsLChYvyDF/Wi7nWeT/B26amJik/f4DUcrvzb1zj+S4Zdczv9QhvIWUQEI4msG/fPrmObUsmE3lJat5PCXCVH14l5qBE9uIlC0XRgVHYu3ftlbzXbOfqU07F4qXLJRf1888/J6xh5o/vp6qEw4lgIIBaTy1cdr6nGJYtnod6jxOHDh6SAAhzLoM6j0vkscMxBptkJM/2jJY61Fiz8NS4seLkNXjh9S14Y+cBJHMaiE41DZtN5RpOqTxO+mG9ubVN9hwzZf0ZEEUmtSaXrY9z9mON0yXrN4OzvvLFL2Alo8d1A20qNrvBiVnV4WoqZU94otOt0QktuLfsWau4G8pbzxPbpgVrXLetixo7nX4ueWDe1p5OWfpRwVip41WOocypuknfsgOiGGop488tk6dRb8wU+tV4zpyoL9R1JQVXPPWWK2kCttSJAoBLQIcJ0e4p9Fmlda3alWfCvpxUxv7EjNgiJ0X+7Dp5i4qdG6puk42p0nO/3GTYN/J+Ca2p6vfCCxp33ta7xOjrmOj8XeW7Lr8KFy0246PdT8zrmVKpU2LUTwqOlBsDVYD+pbeV6/MybO8pNfQtcrFxDjz1k+/k54CwAiU4XfOO6ePTCFBpg1/8RZrvjCulcsMUpJd15q4Cf5U9nZ9HhjWDgKgoAtF21fLdio1NIDjvd9MYwDzzCs217IqkGRQ6A7h4Dor9rE9bre66zLGwgDWgdcJXpOXqLfBstas1X6NSqykA1PraInaIEfzl7yUsawG5tbTsiidA8NcsALCBcZMHkouGZz6FjMYwLiG+GH175WdHQcpb+kRjLvOfxrYunH7huyfolsrc8+ptm8lW4MkMhSKvrP5SJpltFSZ4Obuhink76do7YQ8WvtRTGB4rCDzMPLjvvVv8l/yQ4UsQmPOMvgUSWpgTmH7OUia7XhvKMFNGWi+Df+dZ9pKLL8b999+n8gw/9RR++MiP88pVZ6w/HWeccQba2lolSJrnYTvT/uRyEnDNuR0MhvDxT3xSwFZ+yBq+4frrUc+Af+1z8623C/uYH4K3H/7QB/PsZK4pd99zHw4cPCjlUQL6K19WjF+e87/5rW9L/mN+Vq5cISxfMnfZThJZvvb1b4jPg/Unq/cjH/6gAKxUMqPsNFnTPHd7PDVYtmyZ+Evp0zhy5Kic4QmaP/DA+yQfMT8EtL/8T/+MvXv3Yu3atbj++mvFzzM6MirfEUResGC+gOiV+lpvN32TR4/24+FHHsG+ffslYJz1pL/iZ48/qpaCkklcGlszznWuDc6JxmiVJkYVM+H4XlLW9qr4iGoM/GpLrL5HqgGAJyzNCAqVvt5yS1tJ+6uv6fF9N///L+0t2HMTHFnLnm4mOvJM0LxKu5/pb26+wDCei2PGxMYzHJiU/LNk+s2PBcXlyopTVdmEuuVVyEVr2O60tcxwTcmo0hc8PiF/0DKArfn2axUr/K7+N+GSULJSlpoh+dSxpSuqBmIr2RbNzNHrVPJAZXwxwpCpfTVD2bAg620qWpxLnlf0jnV7UKR3xilrF/eeVk7Fs422Fuqb0sQOO+1QYHhCPtJQOzgoqrfaoQr/KxO2Pw0AuGgdzL+o4hqP60s9wrIMmBw11SHpaBbnMp3RPHDQeKcTnA59t9spDmpKJJNlR3DUnEvBZrYIAJwxqzymLgKh2ST8AZ+wXm1WBzUz5V4RR7KYkcpSQpMstEJuRl7DZxJEIbkLJkpB8yeH2voakaamEXf4SL8YDgQ1yD6mVCcd/Kzf7l07JW9mNBJChvK92RxsLg/e86GPo23GLFgyzAmbE8nNsI8y0JvxxsvPCGijWGWULlV5dewOF2prPSIB297aIoyxgcGj8t3CBYuwd/8BeafhoB8H9+2RMT137ly4azwiQ+odG0U6GRWJX8lrYzLD5qyBw2JFR3MDGhpckmu0f2hM5KmHRoZwzfXX4ujRAeTMboTSJrS1tuAdl1+C3/7ud9ixayf8I0cEkGuoa4LfO4QMckhnc2h0OfDAPXfhp7/4GXbt3isMWpOJTDhI/kkabjkBw+vQPbMH2XRSQL+VSxYJy5U5gHnAIqt0YGQM23b1giTilo5ONDS3SG7LnhntiEYTmLd8DTrnrcCQLyA5MfkOCMLmUkmEg14M9/chG/EJs9ZhokRtkqG7AtL5A2EsXrRY2t0+Y4bIEfP/NqsJqWgYtS47amuc8Af8OHDoENraOtDZ0Qmz3YlU1iLAeDyVRSIRQyweRjwWgH90BNQfptQ2pbw5tGXcumpgralHwuLBFde/ByPRLLxeH1KxKNwWExIRP+JhL2L+o8glQgKgETxKJuPIxpOIRZgn1gSzw4aG5lY01jZj/vxF2H/gkIBX+/ftAsjASyeF7e10WgU8Roa/83BvllypiWwWsZwJjR1zMKNnPg4f6kMkMABLNgpTijlKTcKgz8guQ1Y92dvaqkFmKNmdBAG1IAgTmfGUQDZZYHe4UeN2obOtBQf3HSCdVu4nw9NT34LvPPRjBMkSjUUFvLIyl6qdkkaKZRscY98lEA35BeymRK7dnMPh/kGMjI7i4vPPQyzoxfPP/FlYiGvOOBeLV61HKJlDNBpDJhZGLhuH02WBzebClu178MQf/gBfMoZDA33CasxxMtNJkU4jG43DQgZ2goAv1d6zSGcJTGa1gCEzHFYnzFng5BVL8Y7LLsLY8GHs2bkDAyMjSCQZWOGTdZ7zlYC4jUCiyQxfKAyvLyTM4mQyK+tIZ1srzn7bGdizczf6jhzG8OgoMlQCsJrhcVlYJWQpJW2348xTV+GkhfNk7eM+Ho7FMDw2hr3792HM60c4EpVAkySDJywWYcJeduWVaO/sEuB59+7d0l4Cn1u3bkVDQ60wbLkW8RCTSFDq24q3nXk2Lr38ChW5b2LAgwqs4Tu2mq3COA0ER+H3e5HJJJXNkDMjEk/hhZdfxksvvijrL58pzFUJxGEfp5VTiYoJWa7PJgErGxuaMDRIFq36O+d5IpUUKWSCuAwQIXuVe3FHRwc8LgfMwqBNq3XeZhNQkmsE55U4hoQhq/LEO52UJ06pMefxaAE9ZgnkYa5s9gnX10WLFslhmXVkXax2tcdwHBEA5trLZ/Ggqa5RclzMmcTvGPyj78uUx2MZZBgf2HtA5rU4lLJpOcBnUlx3yNzn/uVUudDNQI3TJuyGlqYG2K02+Bh8YrEiGk8JoE6WLdd95hBvbG6Uw3BfXy8OHDygyUVn0NhQLznH7ZYs1q5ejsZaFw4e6sOoPyxKAPFIAB5PrWi+UMHBwSARSwr1dpM8d/aCRQhnLHjq6VcQZpyOTTGsuXBxnjLHEs0GjjHmp65taITVapfUCMwXzLzJHBN0/HHfI2tccglzXbBYpKx/+sLnsXJZQT5sygeTSZ3KqsS8jVZqVFbyqpU5rJerW/WOsim37K1zQ5k+qmiX6rWeyvls0sKOU1eUe47+t4nqW8G4Pt7v3uiOPd5lqzlQ7EYa758wHG70w6LhkFZ0XpvOe57Ca1Q1KfNSKp1+DafYSmchdcYoLmCyYTrhucrYnlIwtdobJ6vAFPpsfI9VKLzosHwiRlrlSpcDcbVjp1FvqkwB44HA4tFc/pnaMbnoS0M8e9HmkB9zhoLLPqPMu664jUzyfkv9FhV7Tp+PUxwPJ/7y8SBSYUSp74r7ptqJYVixqpkjxVhb2Wbnu7Ca8k58x03rCUbA/ckff9uwQqpGiX2ugaLlZEeVT4t2ceG9GIENxYQ1MHcJbmYKWW518Jh2n8pjK/xWTU6aFVDgb/45JiAtAc8qX7Ba1ktW93JpxeRlFRixemfpz2cQsM781V1XqtSCHHZRBxsBYLZP9/6VjhtDjl99PdVzKee3DvmPoQ1afyliB9uv5J9VPHvBwJB+LbevGdtp6H/VHA0U12aSvnblS9WeIWcvbYArLD+HxrbuCQHgiaTHp7YrVLsSlxvyExlllabI8Z3ARWeDKs8TZWtWbrOZxiwn8/eee++XO2tra3HXnXfgkksunlJJPO/u2LETb27ZIopTPHdyKN54w3VYffJqKSsQCuEH3/8Bnn3uOfj9KhcxFa4aGxrkLEywlyxWArgEcvlh8PJ7775X/AT83HnHewSc1tcQBm9fdfU7BTjlGZoM5Xvuvitf94HBQXziE5+SgGuCzDfffJPIT/PDwPRPf/qz2LJ1q/x++WWXCru4qbk5f/+/fPVr+POfn1bKgLW1eOjB/xCW7YsvvIhvfeffpX783HXXnThlNdP5ucQv8p//+aDkRGadPvD++yWnMc+gJBp86MMfRW9fn4Dqf/vRj+L11zfhmWefFWCc5/yPf+zvcOYZ6yv2P30Ae/buxSuvvIpHH31M2Me6IiX7hbmPH/7+Q2UBYH05mMqInujIOqVBcoIvntp0qNQD1R4Ox59mqmqekdRYZu6XEb+oqtiipV/fSAx3TuV9V/XA/+cueov2oFatampX1hKuxh9R4V0LAKx/V8jBqpkgRkNH8paqHMBGieQC+1eN2MJBqQASl9/qi/NlGOtXxE4ViYzKB4CCg2Hq1xQWG2UF5YPvyjyPrMlsjk5bDRQ3MRPK+FemjKoSADjfwcoE1BeI/EFuIgBYu5eO6WoA4KqOStXkEy4DJusSNorxrFjQ/Eib9TaWtc206yYylKroAyOzVwejja/A+DZKx1zc1oiErUkB8wR/yUrUDiGsPR3w0QgNFE3WXFjoGXG6Mx9nxmQTkJMKvpTCFHnTDMeMiRiXsNVYJ0a1qk5R+WxUThlKlmqjhddnaNSTFeVEjceD2roa+Lxj2LlrF3bt3iUOdkoxx+JRzJ41C3t27xbwt7trhhhczAVMp/jA0SPCnPrbz/6j5Hw1M4yQDCqYEAnG8PKzf8QLf3kK7W1tAkxnCFKbzMKsJZOqvq4OA0cH0NXVidlz5mB4eBBHjx7FSatWYeeu3UjEE2hubMC+3btQX+cRoHV0ZBh+v08AFMqNkpEnwInkAjbBZrUJmLdmzSoB2UbH/IjFmXM5gndedw1mzp2Pg70DuPraG/Daa69hZkc7fvro4yqPZ3gEkWBAQDLKw8JqhsPtAuJR3HPHbXj8yV9h6/bdMJscAp6zq+tqnOjoaBNw1+Zwo7WjQ1jUDXX16O7sgImHI+aitFmQziXgC4TQe2QI8UQKNrsTFocDoWAQDrsLsDdg7uKTcGRoDCNeSvryHWeZ9BPpRBTeoQHEQ2OIBUZgSsaQS8fkGsp18ycRT0puX+Z8FfxL8nKSqWmGx+nEaWtWo62lHj6/D9t3bBfwZmbXTDhcbrhr6+Bw1cPqoHRzAsHAKALeUQH3KGvT092j8glxjNlscNU3IGOtgaWuE3OWnYKdh/oRCgVhYYhOIoFk2ItEZAyx4BCsmRiS0aiS+U2mkI7H5F+H04VZ8+aKpG06mUVTU5tEVLLvQ0Ev0kkCSxaRpCYInE7GYGaedwFibMJkjyYSiKYzaG7vQUtLB44cPoJULAhTLglTOqHJVxP6VcsF5x2DEFhGe3uH5GhOxOJIERgym2SMEpimvPBJK1ajtsaNfTu3IxEKwu1yCCDd1tmN8y+7GmeefwVGhUkaQjIalzlB8NPhcMpOFfb7EPYNY2jgMPyhoIBmZkprW2zY8LazsG71UvzHv31bpKFZr87u2dhw4VXonLsUWbML2RRzgbPiWZiyzFVlQ99QP375uyexafsWxJMptZZziMTiAjabklEBvbMZzv+k5Otle8n2p3gxRYVdNiuuuvhCXHnJedi3axu2vrlJyTDHkxgcHdEYxGlkzRbEU0k0NNZj4YL5ciB7442tCISTwpReOG8u1qxeJQAoAdXtO3Ygls7A7bTD47QimyTb2gSTzQZTNiNrV8bqlEAJTh7mwB0ZY4BGUq3gIn+v8shSnnz+wkUijW2yOUXGmUAjx+CmTRvhYOBFrUvyB4cDAU3yjV4EM2684SactGqNlMmIdmHlalHwBIAjoQAi0aAEe3AcEN8loDo4OoqXX3oR27btEJUC7rcsw0yGuB4Rpu0TBPhVXlkbfGNjomIwf84cWXr3HziIsYBfwGI+WOTrLRYsW7IYbpdT/sZctjrblmuhxWSSAAnJ/W7jWp5DNBaDy01glvnaCeQrYJhjnvLzQ8PDEvxDBYm5c2YLaM7fOWegKT8wb3BDfb0c7ph3WT/ksRL8P4NpRKKeqhO6V8pkRsDvR29vH8ZGvCrQxUmFgqTKISzONa7lSvmZvcSc8I0NtXA57MgIIGwWUJ/jk4EsnE/JBFMXpNHc1o3lJ62SfNivb9oooCyDGGSXFnCdTHwTTl6xCLUuCwaGhhFJKO0X5sZmXV0uD9KUkg8HZH1ZNrcby5Ysgt1dh1e278Xr2/dhLBBFkgoAlO22KBDYouU5JqDOfPENTY3yHf18Cng3y/tSTBJ9raFEIBnEVCqoxVe+9CUsX7J0+seXCR02xYfCckZ5weopGHYTHVwrl6FbT9NvynG/8xgOE3ljsNJhY4LKFjnUJmvUBOf7ag5R5YqvaDdPZlBX+0CtnKk5SXUAdvyIK/gHNG+EwQCfrMqTda/huFIAVPMDvLgFheaXkQifCOCstt+qrWwR9Js/WWl3l6+bMXC10mPyLvtjqG/FtWFcPsspNLb4JU35xombU+bbki6d6jiecgWLbqjM6FTmQKURPz0AeFxdywGFRqdNhQABo2+iqIblnIbGh04y1kpHd8W+VW6Nt/Cn6pZU0QbDSjSVNlcB3khxUymzitr+NS8xAsC/fkRJp4ocssbkFQBSsz3zpIWSCiqQkiBwgfUr3aJ1jkgdMxA8p/L80icgMsqayoFOiDCyW4uBSQ2E1fYMXSpa5ScuAYAn8l+VAMX6M3SGcb7dBjBWbsnvz4aG62XpeYm164xAtXbAKKSeo92qjReBwA2yz3p/6H0mxen9Kq4bHQA2kF9U+HDx+GMfaf3Of8QXprGC9e7SW6HIKEb/mwLahciSt/U0ie1cDvNXrMOikyoDV1MHgI0BHcW2tapjubW7msk2VSunmjIL7954dcUaGi6awEU97aleZDcY9xtDiTpw/+xzz+Nzn/+ifEMyxx3vuQ1nnnHGpM8utU04jhiQrM67SrVMrRe6X9MkAOivf/0EfvmrX0mQcX6s8XxHVbLWFtx1550466wz5av9Bw4Ig5cfpmS667134tJLL8nft3//AbzvgffLObipsRHXXPNOXPMuBfDy88Ybm/HPX/2ayFMTuL337rtwvgYuBwIB3H3vfRgdHZNrb7rpBtxw3XV59jCH19e/8U385jdPyvf0pf30Jz8SP+qnPvVpbHz9dWlvS0sLvvOtf80rcbHt3//+w/jJTx+Vs/S609fhs5/+eymDaZtuvf1OAazZL6ecshqvvbYxX1+qeX3+s5/BihXlg5T5zrZu3Ybvfu8/sXPnrvz8lGB0+twsFrzj6rdLP1U0b44xF2w504DvnkHnQj6gGoE4v97Kn3JzerrrydTamTf5JrANp1bi/1x94ntganvAia+P9gRDtaZbw6nuhvk12wgA52WNdUOnsLSrCL88AKyDfjQu6BY1cIJ1+5COvDI9WHoQKr1EuXwLkWlGqeVy1xaqWLkLSg9ihXoVGyQCAJfs5LrxT0e6YgBrbgM9dK7EhFF119jQhry9paaPbrjp0XrGto1ric4mroIBPOlAKAPslh3oFQFgZWzqALD+vMoGkJ5VWV2ZJw0bx76yhOUvxYeCkpoZHlIOANYL0A88+nvmM1OOVmTcbZpqEXP2ku2VnwYKuGXOGTrXRa6TxyPlZIeZUpZkzqk8lipQgDCris3MM3phgl3LP8nCKXVEB71IHvFas0kivfg35g+eO2+hJqc8iqP9hyWKjYywObPnSLRcKBwQOeRNGzciFArA6XCIoeKwO+CuqRXAdsnSxTjvksuFmZtKpoTdlcjm4PdFsW/Xdjz7p6fQ0zVDWJ1xyb9oQY3bjaHBAXjcbslLShYqjcZgKCAg0pq1ayU6jQy3eXPmCKP2SO8hjIwMCJDElUBnFNNoISONzno68ck4o4xwc3MDAqEgampr4bC5wRjjVaedho6ubrzw/Mu46bZbBQAI+Pz4y9PPYffuXUjHvUp222xH3+HDyFnN6OyaAY/VhOvedTV++8zvMeoLw5SxC4CrGHGsTkqOSRarHR3ds7BoyXIsmL8YTU3NAgwmYlGEwwFEk0FEwmGMjIyJzE0kGhVQMByJIZV1YNGaC0S29OiRPsRiYZhMWaSTaaQTcURCfkS8g4gGR5GOBmDKpgVwTKUUAEzMx2YxI00Z4JiS/M2QGQ4ywimBnMbak5Zj/swuZJEUpuXBQ4exbxeZraTAAmmTHSCAbk7BaWX+z5zkQGZwgc1J4MoqwQhZBjBY7Khvn4lZi1eje8FyHB4eFalcay6NTCyGqH8UyagPSAaQjgWQjsdFlph5XiORIGLxNLp75qC7pxvbd2yTd+FyKKZ4PBrEmHdEO2QSQIoLkGfTcoBy3tBoJpuQOYk5ImprG0XClaBYJpEQsIiBBhwU7CeC8PohlTLWTU0tWLR4seS55nxjPur9e3YhmYohxz3FZpNx09LYiGQkBFMqDZfLiUQ6g86Zc/G3//AFxLM2RBMRpOJBkR2m00AZr5pUbiIO7/BhHO3fjzFfAKZcBuloSOR63/n2yzF4YAsee/xnwm6k7C2B047ueeicvwrd81eKrLiDktIsU4tcT+VSGAl48bun/4zf/+nP8m74zgm2EjCmZDQ1hXM5SgUkBVgUUNtkE9YkIWCPw4p7b78Zp568Ai8+8yfs3btb3g07fIyBD+y9VA7hZBommxVIJ9FQ50J3dxcCoSj27juMWJRArQX1dTWiNJAWBmsGJptF1ALcBBSZdzmXRYKSw9ksUpkconCIXDnBThn/mTSSIq2sFCv4zoRpabZg/oKFWLJ8JZImK/oHh5X8ssWEfXt3C5DnctrUvAqFpO6ZFCWTLaj11OMjH/qoSPtS/pnMTj4/k+a8SCGdSMgYTMVjai/JmeW6VCYFX8AvMlP79h8EmbAyNTT5fK7RIhlNYNlKaX2zMLuRTqCuxoXLLroA/UeOYu/e/Rjx+ZHImuB0u+VQZefYNUOYuWJTaDJ1BDMdNis8bhca62sFaHY6GWCSEzknslS5LjK3d5ZBQDmzSLxTKUJJfBOEBtrbW2GjjJvNKoEVFptd5LrJLOahluufChKiEoQGdOoM4GxWAF4G6dCBxkNt36E+BPwBWV+sFoKlLpGtZqCSklJWTHr2B4NcyNx1Oe1oam6UfYBBOtwrZvXMFBa2w2ZD0O8XhYlgIovZC5ZgRs8s6Y8fPfIIAv4xAX/JQGBqAXbTorkz0dVWj3gshhFfCBkwR1JcAl2am9tgylkQCfrgMmdw4VnrsP6002CrqcUDn/gcImnAH1J5pfXAIwK8NrL7KaUNpjxwitoF8yjR0ce9ifLtXFsoxc09U+Ye+9VqE9A+Hkvgwe9+F2tXM8Bgmp+KTt9S62kic3xSS2tc5co5zwqlTL28aba+8m1Taf6Exrj6kmtJLJ7Is0hpvxidCqU2cd4pUZX3bXwz8rdVE4JdwWAtZ3vLPFOzreihRe+z0lApKXAqwFn58VK5DuXKppOKAT6sHtdPvgPdmac7++h44xrNdcb4UU1SbC6yQ5SSCkR9gmsky+FcZfkMmlH5yQ0lTMZwne5pd5KBb3Rqso1J9gEl/dO0D8ySmkSlYTH0ZTmP2JRwnwoe2kp1Le2b8cNLnZC6qeEAACAASURBVC04hxhcpoE2kvZAd8xNs/8Kt02tAAI8VHHgXdyDWRfa/3+NT0XZ4HL9mK9QeeBYb3W1Ky7PNgyG5RzhOC+vNF7BI1sB5K+41Fb5SiZbIouWqyrL/Gu8xxP1jEos8ar6qcLcK7MYFldff4n6gvMW7Wfj3PnVD78p2xjPJWTs6b42nRmrpxrTG6r/nTaz7h/LA5lqe1AyxRr4qzNfjdLI+fRlhjKK+7aw0+n+N0m1ImdHLQhKQzaVq6jgKyr4gXRmRjEZwdiuPLitAajKt6c9W4oss4PK9xqrWPeLan7CvBR2no2r1gCD+HWhfAmAVe3Ruk1NUb2svGJgCcBu6ONK41HVj+9APbvI/BFfXXGf5a0Zrc15dnUuh3UXXIPmjp6y0zQ/jsounOWsD8P6q91Tnf1Tfocqv16XWpGlVZ/s+/FNLWs+ameGgo1ZpouqCCaZaP2rxmwtdz8DiZ/8LaWZH5FgX+arvenGG0QOWf9UszQVm0AV7BmDX5jnajKGDx6ib3BE0h2xLlTDIvuVQeQcly+88CI+87nPS1W6u7pwxx2346wzFTjMD3MD/+M/fUVsnZ6ebtx0ww0477xz89//9qmn8NBD34fX55Myv/j5z2HuXAZ750Q++dbb75BraYtcd+27ccvNN+XvZZ2+/Z1/w9PPPCt/mz9/Hr76L/9LztE33HgzRkZGtXlokjR49LGwju3tbcL+pX+Ia8iqk07CP37p82J77di5C+//wIfyz+BzqeDY3NQkAd1UCvvcZz8jeYbLT6QcXn3tNXzz29+RvMxdXTOwZPFi7Nq9W3I2s7z33vEeAYFV5cqUcowAsLFEviO+x1898YSs4+4at/id2VcnrVwpffXX/5Tu3Earvqj2hl8qWXTVjP5jb+GEa8OxF/8/JUzYA6Xv+L93LEzpZRmqfqwjtdozjV6/IgawkWFZ1ABN+pgAsLBq5EOQU8shojN/83sGr5t8uy73PCUpbZzT5Xi2ZdZFw8ZUcShoh7HC98XGgTzXANryOt3AJBtJMZJ0dnRhuzSWoqID1RMKxnNhDTeeGdSSpv5SaXnTF/+CRM4EQ2uazN6yJZYAwMpY1iMTFXs7D15XMnx09raiwkpTxgHA+dN4ASjWDyXj6mUEgPX6FFlNqk6qSGUIq7JMCKMWztY5ynFlyimHEHM8WiCgbP69kkUobFbFiCKoSOCEznu5hk58KTsjeUeFTcZckjmzSC9z3PP5zM1IsM7pcIvDyelywulyoN7jhtvtkjG+a8cuMX7mzZujWLVZgnNR7N61S76nE7yzsw3btlDeJCtOfEbA0fHCKDzWobunB00tLcK6TcQiIi1tdnpweITyLG4c7T0El9MqYAClZNkn9XX1ItNCVifZaY31DZg5axYSyTje2LwZCxYtFqlsRve1t7Yj6B/Dm5teQyoZExCFTDRh5mlACl+LMGWzOSRNJlx1zbux7rTT8ejPHscNN92MeJwgAGB31UgbzNmsyPUuW7ZYpGUHRn2IUao3OCqszXQ0iVAkjgyflUvDkk7h9luuxV+e/ROO9B1FvatRmLtUgXY6KKuaQCoRE4ZbTV2DyNH6vH4cOtiHZII5WSnjnUJdvQexSBiZZEacoRaLyqdrctbC0diJJesuxtGhAMaGBwWgJeApeX8DY4gEvMKqjQRGYSbzl05Pgmw5qwKhJH+tHQ5PDW665Q40t7TB5nRhZNQruVTJYpxR60Z4uFfK8XicSGQzONB7BCbme7W5EE0C0WgKAd8gBo704cC+/QhGo8ICJWiCrBkpYS47kDLbMWf5WixfcxaSZt6bEjayOZNCyMv6jspzLNkYEhGfSOjmkkmEwyGEmSfG6sCcuYsQDIdEyttuNiOXTouT1GojeBOC2WRHhnLa6ZSAS3SeEiSSoB/Jw0qGs0nGfU1NrewNBBX5HIJUBHVzApRTqtYmYKMeOHDeBRcJEEu2Lr+ndPVLLz2PnTu2CcuX74fSujM6O9DW2IyLzr8QDlcNEjkz3I0t6J63AIFICulUHMloANmUkl0ne5gO6XgkguDoCMZGj8iPLxhCJBDCupNX4pRVy+Ewp3Foxya8sWULRgJRzGhtAjm6cxYuQdpaD0ttGzpnzqfILmpq61FbR9nbDNLZlLxPh8slwRI/+MH3sXf3LgE3yQqVNvK6eBRWu1VJ/iohY5GIt+ZyWLlwAe57z23oam/Gk0/8CocOHRIAjyx4fyQMh82MdDwJXzQi4K3H6oDJZkIkHUNtjQfZBHBgzxHJpUxkOpWFyBx3trbB6/fC7rTjlFNORldnG2LRsIzNUCiMYYLgrkYcOjIsuWYiYQK3TM+cEqCNc15nqIpksdWOtaefAXt9A/yBoAB0lG0eGx6SnMrZDNnbEUTDlMomkEtnA0HPFM7acC6uvOrtAgjznVOWOUfVAIL9yTgi4QAiorigQEwCE3S0UiqcbP6f/vRxHDx0MM8M5RotuX81JrE47wUMzlEoAGakJe9xKBjCyJgXLrtbAAsBxjk/bQxUYO5pJrHgXp6TdYGgOYe11WrCKSevEpUD5dQ2offwEYyOehEQljlBErvsBwSBo7EILMyH7XLCTvnjliZJg8F+U9eRsar2y4bGJlFG4PgQNrSWw5hoSigUEqCbgQaiPZHLYWR4BAcOHJR9hYETinHrEiDb6WLucwVOsyzW1WGzw2G3iLEi+XLdblx+2eVYtWqVBGBQ/j2bTMh7Jhg7PObD86++jrYZ3Thzwzn4wpe+IMoOjGQShm42h1qPE0vmzcTCud3oO3gI/f3DIvnNoJtsOoP6xmZJfxCNBdHgcmDZnB5sOOss1Da34uNf+l84ODCKLPNVm6wytlSAUFbWLh7Kw5GIBIwoANgu+zbXTwaacD1lW3WpbK41NptDQGLvmBc/ePBBnH7aaVOysYsuPkZHTRnrswJUNN7NX8nAr84xNv0m/3fcyRxajz72uIBG/Fz99quwdOmSiatSroOq8OEVDt/HcITSHaKlPpf8eJngfU70WMNt1b3niXg2xaMvbz4XLNh8/3KdIHuCDjR+mP/97VddKXOOn8GhITzxxG9kL6Dz66ILL8h/x+/pgOfe9Nxzz4skYDQWl2AMri8LFy7E2846E79+4jcYGhqWwJO3X3ml2Jn5z4Tg3IkfkdzztmzZgs1btog0H/clqlvU1dfj7A1vE+dWgdkyfgqXuqCqqXElIMrYJ+qsMflRne+PdvrDP3xEbqftf+6552DpkknmUIWKlnerT9aqwjk3GAji3//3d+W8xCAhSjyuXXsMgTiTPdrw/dQBYMMcOoYlgfsQWUD9AwOimHT5ZZeJk7j0o585iwMgSt5yKYhgLKRMHY1zu9Q/UPwuDX6JKfTpW+PSfM+NCx5R80T/VPCC69O21Imm+wUmoOZVnIFV7DfjlttjGGMn+j0UMYB/pDGAGciu+boKIKQmHayDdQZZZr6IvO8qL42sal4ASLXcvTr7VwNXlU9Mk3g25PrNky0M+XBFsUd+11nEGgCsO+NkUGhlaWlUpA6G/lceGJ1RrIDr/FjSx4MBtNXcU+qa0jzI+nU6+UO5mNR1Bn+bgOI6mFx2zCqQXIDakhdeAN31lHHjB1Oh+dp34ovU5o6B/StMbL3ftefo/rQicou+N+vvVWtnVQBwyZTUa1KqDVKwyQwNniRgZ5IlscyuWeiH4zWPKgKxVT5qWmzgYwD0+L6p3NbX1yd5ZD21tQICd3Z2aPNzmj1T2hGafVy0PMo8VcH9QgrgOVabl/p4I3P3yaeewvDQCAYGB3D7rbfipJNW5itF+4Y/LGfx4sXCXj6ZZ1ft8+BD/4Vf/foJIcUQnP32t74hTF0+c+PG1/HxTypmLuWhL7jwfLzv3nvzdt22bdslRzDzB7M+Z5+9AR/9yIfFL0PgmLavXt+Jeum8c8/BBz/wgDCH//yXp/Hlf/pfcjkBYaZSYp7kJYsXobGxSYLThc1fElCZnzYmCGP5j3/6kwDAtKOOHD2Khx9+RMB0PuOfv/JlLFmyuHKVjmG8GAvlOyPo/NnPf17qQhu5UE8TVixfjk998uNobGyc5iCa7m3lN9TKx8OJ7OnjuDlPYKcZ1S2m2+r/uW+6PXAc3/F0qzDRfaX2qb43l+wpx9qKyU+VJWb2R26+QIM1K9NLC1FrBQA4D3Jq4G/+wdrCVACKi3ulqIJldkodVOZd0jfVGPBlHDdlD+/VAMDKWlWfkty/eQA4X6eCGHZpMLnUX/5YfI1evG7QKYngkk9p5Q35fyd8wccLADY0pnizLwl+NhjLZeulAcBGA1tc+MaDcF7iuyBlp8SJCtcZdqT8f/MyOuOsaQ0kkPenEGA6/I/408IA3rtntzjNZ82aJeAfGVB2B1mXBEcVC4m5VjkpCPZStpNOdN5DAEwc+WQqWRXjgT+8hgAGZS2tZI9JpKtV5T5NZ4RtSnleAh7BgF/YW53tHXjppVdFztnv9SIcCYpziiAHDTmPR+U/JfhAiVP2ByPQ582di5HhIQGH6chy19Rg4fy5sJoycFhyim1nc+Hp1zZLXlmycoPeMcyaNVskaHl6qfV4hGU2ODiErq5ucdo1t7SIwdLX24u2jg7MmTUbCxYslLr1HTqI55/5C5wOi7AcmYc4Fo0KW4738GDD9lNKOQkzLr7yKlx91dvx6GM/w0WXXobOri4wtyuBB4IMNSJjmsKZ69dh69YtyNkckqfUYSOolBKepMlkRzJDVmdKwO1Y0IdgYIB0VKRiKSQzKYTjYfi8XgSCAfiY/5aMSZiFMeHzB0QWl5IvZBZSgpvgFFl6NQ4nbJx3mQyi8TiCKROWnHoOepadjt6BEcRCIVC6lYAokhEEfcOIhnxIJyg1HEQuHRcmdDpFg9cpY4X5oTkmyFw1WQlWEOyxYuXJp6CnqwsnL1sEVzqKYP9+tNTZkUpF8fqbmxGOpzF74RK8tmkLNr65B/FUTmOREoBTzPNgJCLsQCvHVFIxRetnzEXtjIVYseZMxFnNrJJnTcaiSMeiiAWGkU0EFfs3FUMmkZQ8xlEBgCOob25DZ9csHDnSB4/biXDAL1HhwtTMpGQMpzNqolLiVoAygoVklRJUymaELU9gl0AW10YyZmtraogoIk3AKUPAjVK7ZGurvKdK0ouSY0o3QuUCVSxMC7Lw1LhhtZqF3W6zqflmMVFC2CaBDSaHB/d88MNo75mNcDiCZDwiDNlciixbSN7XUDgowGcqFsFg/yEM9PciGI7A7XDg4nM2YE5XCxKBIQwfPojnX3kNw6EoetpbUe92orG5DY0ds/Di5p249OqbYbJ7EIklYbKZUVtfi/pG5kiNI5tKw1PDII8cduzcij/96Y842HsEuTQwOnQYpnRUQE8qR3BcZNI5yf1rSqexdMF83H37bVg4ZxZeeuE5DA8NSHAI5ddjiSRqXU7MmdGBjp4u/PYPfwCyNoxFQxjxD2NmSxPam9pwuHcQoz4/yKbOkSUJE9xOFxLpNKKJmLwfhqowz22cLCgCni43HK4GhMNxld+aASuU55W80oSp+c4VYK/WQiua2zuwYMVKCRoQxlcqhVDAp8DGFHNJhxCPxgTo59xWKgA2WB0OrD/jTJx77nlyWCN7laAxAxEyzMudiEmwAEFvArVcPwhkcmxQUp/v9ue/+AX6jhyVcURgWFgLZI9mCeKaRQmB+XoYBNLe2ozOtjZs375dJJq6Z8wQAFsACbMJb2x+A6lsKs9SY/BHJpMTEJfzqbmpHvPmzpZ+EKUTrpuhCALBiEggk1VLeWKH0y2KDkwXYHdYpE0MsOlobxUQlhJK4sDKUDaaygQ5uN0eJd1sMsnhTlJJSBCFRYIn+C8ZaWRdM4iFUcQD/YNKQk9kj+uUHH2OMtI2xBNk4yU1NrBJ+k/ehzD5yFZXjqSFCxbgvA1nS+7eHHN5U+rblBVZa4vLhS079mD3gYPYtmOnvHdJD0D1CzJDclnMmtGKdWtPwkj/IHxjfmlrZ0cbkomkyJX7gxFcevmFWH/qKagxKzsnBRP2Hh3G1//tewiR/Sl10YKizGYB4Jk7iv9y3aCzQqS8bQ447FZRUSBIbcyVzDUiHI4hFAwLMPzzR3+KM9afnrfRiqynyZw0xwX81a1T45PHGSJljgMGZ3fJt9UAQifiXHIiy6Tz5ZN//w9ia/Dz95/6JOhIkU8lQ7byCb9Q1YkO4dOlUeillzlLFJzfxcjAhHZ7mTZW+47HjRLNn12oYjXHPLWmE6D96te+LrcuW7pU3gEdg1xbnn/+BXz+i18S5+GsmTPx0Y9+RBw+ynTOyTr09W/8K159baOsa/qH83HdutNw4/XX4SMf/TthBzO32ic/8TGsMwZm/DcCwFw/nn/hRfzoxz/GgQMH1BqpfbgGM0fdhRdeoFjAhvNe6YyurqfHz6LisaH/Vu0I0Ja2XE7y8X3ggx+WP3R0tOOeu+7COeecPa1pO7FLTbW0XHv18ch99eZbbhPbgfvw++67F+965zumVZep3lQRWK8YnCGjuPhsPQ3vCs9i99x3v5zhOG7uu/duXHXllRWrXzJVJ29mmbE3lbFT1s8x+VOruiK/DhkaNbURPNljyjO0i+6q9v0aHeKV9oCy/qbJ6qh9X/qeSifKNMZWlU8+LpfpIPATP/qWCoovAmLHA5pGZmoRcJiXQ6b6mdYJOktXc7nkQUjtWllXDCCwLsOc31eNoKhmv+kAsCpL7UdGmoQOXqtZrn20ccoiRKnawBbOSzEbLi1l5Eq/6MBuftzpMs7amlzE2jXMBm3M5X2lZRmjCgQeN75Lx2XJ+M2zoEtjlBhwa+hz1WcqF3O+z3XyhaE+ysTR1nsdTNdA+MtvVntNuU9REI726svvGhPM64o2wfgJJH8ps8AVpl5lY7/culjNWjnumdOYfX9tAHiyKo63UyssVpOMw/yYmeyBk3yfV5DUrvvd7/+A//3d/xBSy5o1p+Deu+/GrFkz86V86cv/hBdeeEHsDjJ/v/XNb4g/lvYtAxi/+a3vaOPdJLLL991zD+bNmyt+gJ//4pd44jdPiv1KX+Ctt9wsgagEk9/3wAcwMDAg/gmeJ+fNmycKjARn+a/8f2xM7r3+umtx2603y5r3yI9+jB88/EN5Ju3md7/7GgnMK1XQKdcN+vFCBXErnwoJQT//+S/x08ceE0Yyg70fefj7ku6o7KdYJCB/CW0Uno9Zx2AoKGsDmcksr1TZVL9peHgEP330Mfzq17+WNZZ+mMamRi11VELA6dtvu/WY5aBL3/nkQ6gwRotG64TrQaUeP7Gb87EeOSv1RWVbfPLe+3/zihP7nqfVp2WqdKJrOdmZtWgKfeSmC8SKMBoFekONm2EexhQGsBHUNGYE1u7UmIEFLqz6+7iKVdgpDRBeQRO4TO/ny6sEWOrV0e+dZGdW4GShlmJy6iCwsHO0dpR5XmnRujGp7tAkofP9bDBsytSp1Aihsa7Kq+w303bAyePKdcNvotE8BQCYxRQztg0FGwBguc5gNPIRet+qHip8dGk2fbMs957LA8BaeKZWFM1QdRgw4bUdvRiJKbYu5S4IyFA2mezZNWvWYu3aU1FXVyeAHh3tBE7IPiXYQPncJBmm8ZjIGqayOSUDSkZlNIJcOoN4JCxgRjgWQSKZQDyirtVZZpQeZq5V5tKsa2jButPPRISUTzMQCwexfeubqK+txUD/UQEuCZSQaSkgGh0uFosAHm1tbRjzegU0cHpq0dTcivmzuoXxWVfjQH1DHVImE57b+CYiScBVU4e+/fuxbOlyNDS1Sj9TbpTSwjR+Zs6kZPISNDU3S5RXQ32D9IPNbBEglTLEdMp7x4ZECvlI70FsfuN1jI6MIBj0i/OvrblZwOrXX9sobLa58xbgmne8S6LZrE47Fi1eKrknR/1K0tpptaGpoQFr1pyMl195WfIYC5huN8NsI2OQUYQqHwZ5e8yRGwn6ERjaB1MiIgAtJWS9wQBCoSgi8ZQAEolEGum0kiukMcl3EU8mkMgQNLUgm2ay1jTsZmZgJiCXE+Al527FGZdfB0tDBwZHxpCKUZrWgmQ8gXRoFJHACKJhP5LxMHIZyvwmJS8wWeQiq+h0ChAnILD2nqLRmIDkrM/iefPxNw/cgxYXX/YYjh7eA19gDIlUBn5vCDanh9q0eOrpl9A/GkA8rd631WpHzmwX8NJkYS5UE6wEaUw5zFh8MrLudsyZtxR2l0vGXEAbN0gm4B85CksmglQihFgsIrl4OY7IjCX41N09S4AsytsS8E2KE7cOSUpFE3QXsI3sZqC+sUGxNSkXzDYTHE6lBPSzWjRJ14zKTUy58eWLFiAreYVTAnAl00mJtIxp4Bj7hPOX8rp0JlMqh+X5x0bR3FAHj8eFhnoPLBwLBMfszPfqBuweOBvasGzNOpjsTsTJkA2T/ZuEOaeYpqFIEMGgF4l4CEHvKEaH+zE8PAC/14eZ3T3YsP5UrFjQhehYP3Zu3YrfPf084iYLejpa0VxXC6fNiabOLrz05k70LFyLU9afI/m6UwQlYxFZg2ucbrislMwEatwOWB1meL2j+N73/hOBsSCG+vtgQhIpshgJvhI85P6RyYrELefAbTffgpOXL8HQ4UMYHT4i0BnZVrmUCXO6ujB/Vhei8TC27tqLv7zyJnU3kU5EsG7pQqxYvEjA34NHB2F2OAVgpIGfSKbhj0YQSyXhG/MhFmKu5yzGYjE0dnXD09gkfTYyMCx5XxnoIusj5ekFtKTkssq9Kkxt5q11utA5a7Ywnp1OlwRNcG4JuzudRiwaknHFcpKUqiTgbbHA4nRIHvNr3nUNuru7hQPNnNIM8BDJ9lxW6sA8u4x+7WjvgN2i8qgTGGTAQyAYxMaNGzE65pV68UBE2WCu68wlRBZqz6w5mNHWjofY9yMjsIlSQwYzZ89SeYDNKijm8MFDcFmsIpmdIxLPdkuuaaUO4HJR1tQpQDMZvukU4PUHEQhFZN1mIA/no8pTaxLWs8ut8u16PA50zeiA3WYVaW0BPDOKiS6sM032mGW73G6pDxnCvE4/sBHIZoAKy2d/Un6fTFn+v7bWI4dQBkqw7ZyDAtLy2hRZu3wuAf2MsLBVzmWzBGvU19Rg3ZpTcNLSxXDZ7cL2T6ViAkbXNDQjns7ipVc3Yuu2HYglVV1ZT5F8t2TR2uBBW2sLTGmgsaGOIUSocbkFxOboWbtuDRw2IB72y3gPR5PwxVLYeaAXfUePyhrCOezzeUV+Px5PSeAIFSGYLqDGU6cCQaxWAeMJousBCBwLVrNVcmIPDI3KPGIAyS8e+wnOWL9unAVjtC8rGdmTGcfVGPkGf3iFyyd6iqpZaf3KO9KqqU3lazj2+voOizOgsaEBs2fPzqujFFVCM7QqHzgndp1Vau2EALDxQFDNiaj0IRMerCYOjx8YHBTnEOcJgySEgZ4/IxQqVrA7SxmbEzB09XoZ6juddzsRB7haEGYyAPill1/BZz/3eVlbODY+9rd/gyUau5RrCQHiz33hixKMQfuss7MTnR0dsj/8H+6+A86uqup+vV6m90lmJnVSCIRAQoAkFIEECF2qFJFeRKTYaIICiiBFRJGOVD+VroJIr0kgCUlISJ30TG9vXu//39rn3vvue/OmJET9vv/9iTDv3Xfvuefsc+4+e+219sz99hMQ+HINHOPafMstN4vyRKYrd2K2DRzL3aVJwFIUzzzzLP7x+hsSKKQs36hRDbLGF3gLcPZZZ2YYFjt776Gn97DazIAdWfJkyFdXVWPkyBFZv+M6uLsA4OEEv4dqNPv02+d+578CAKu25WHPyefDH5C8wcR8a4v2WfOOZlx86eWiuEEA+Oqrvo/5Rx+VfcvhrF9Dda7p+wFCn8Nije/EbQY9VcUg8jzYoIDs8O8+EKO737vVAIzyvXWzgSbjzTrUeJgX9iGsZ1AnQ/8y5367Y64NvyeHd6be32/8+UEtMd7M9s0wajnmhmSzTC11nvmZdP9soDvrgK38hqxXU9zLXHdYj++oqa3GV48LGQCwJi1tAAh6Ur8G1OZrA+NMegxJYnhaQpMCkTNmrTMX1cqisZSpJmRm98rDZ0Bg3QqHYu3mM0HVH2rvYZhOPtKGmnymtio7N+Jl/QBidW4GNM9cX2KG2pgac9pM3NAAYN6goqYes448fUCDGh4APIykDrGrIWKZeg/kcZQzy3W2ZZq6bXiTIofztCu/H+hGOwMC/7sApCw7y23ozt50kD3CsDt7yBMVk1lnEeunf/+qa7F6zRrZF06ePAkP3K8SGrnnJTv4xZdelr8J8NJXpRTz2LFjhQywefMWSWTkQXD44gsvFL+Psc/bf/krrFu3TtS3Lr/8Mhx+2DckdsjEdPpm8k8wJHGISRMnCKjM73/7wO/x9jvvyjVZ5/jcc87CmDGUpDbNu5w/8r29zKc89PCjeOOfb4qfwdjGn//0nPgbAx3macF1bPv27fh0wUKRumYciVLZjDMRSJ82bRqm7T0V5eXl/S63ctUqPP30s6L8yGPWgQdiNpOrCVCHgpi611RMnDhhyJEb7ASO6eIlS0VtkupDpaUlAroPfeTI2ef+wIQnDH2tf+8ZOzudhtMajT/Y79Sh3JvhXPv/z3P+F/bMIL7hv3sMhrOttVx7zjwh2ar1PfNqzbwMsxmqmUwS9WT8RT/wU2N8KIfFvLtSTcr43/k3bvkA4HxnDnUdti9r4R3krSzPYeqDjOOoiV1nefXZLojeEVlP2g9E1Wpx5G44tPOy7CTHaCRbM08/G2OkSdLo4zGoYX1NAFjvU/Og68+dbx9tSDILGVfvA7OdKZg261lMW129G8XuzMn6mkecsULNqRwgy3fBivX4aksbiotLhIHU3d2LWFRJNpeXl2G//fYTcJXXowQpAVICZHwJWsl2pIxmgsFrJSkqUs+afbMWJ+skCqBiYZ01t5LLJbBiUQAQGXR0/e0uL8oqR2LekcfBrcP/eAAAIABJREFU1xfC9m3b0dW+FU3r14r0dFdnh4CeZDByI0PWFdlSDJpTEpeBrBjBCLcH3qIyVFbWoLGhHq2t26V2bePEcSivLMNHn3yKQCQJj7cYXe2dwiKrGzVaZDcZbPd6izB1n2nYS2o8kHXpVLUppdaYVWodk+nFZyYYnYiGhblHsIjyrQFK6pJpGQ5hc9MGfPLxR2jZvkOYtZPGN2L6PvsiFAlLBt3I2hHwdfciaaVUapWwnI+ZP1/qJX/w3nsIBXtRUlIggWpPgRc2mwM2Z4HUEHa47Jg0fYawtDs3LMPG5Yulxm2QdSl9fnT7o2jp8cMfTyNCFqhk2OobNgVmEezguHjtFhS57HDY03CTKcfa0NE0Yp5a7H/MmYhY3Oim3GvQLzVcybKL9TYjGuhCNOgX4IUJAcwc5maL9ZMJhHlYU87OOr0eVYcnnUZBUaGEqyjhd8L8o/Ctk45Huq8LqVAntm1Zi7RVjWnr9nbY7S7U1I3Eig078PYnCxFh8oGwqgukdqw/QAlNlUxA9m1hcSFmzD4UVmcpKipqBHDr7u6CT8DcJCL+IHo6W5GK+2G1JuX3dmcBHC6PsHTJ+CTjj0FwytWEI2EBkzxkNwqQFNfkbNNwFxTAW1Qk9UNTZGRrUr4EF2gLBHfU5l0BsKwrvcfECSKdzblvczqwbcd2yaZkLT7J6JZFJC0sedoaHd29Ju+B+hHVKCv2wmln5mI5IpEoen1+OFxu1DWMQiRpQ0FFLWrHTkIkaYHf34tQX6/UHLZbKaELhMIB9Pa0IZ0IYevmDQj4fejqaBe58z0nTsThB89CY305NqxchoWLFmPJqjUIJNIY0zASJR4nyoqK4S0qxpJV69Ebc+LUcy4SRjfnrdXlhJvy28yyJL1fVq4UCgrJfPbgH6++jJ6ONqz56iutPnRcHHo6vVwfCCbC5kJlbR3GjBmHkTXV2Lj2S5QXOrDvlEZ4HVYUu7zo7mxFYbEXxRUVePK5v6C5K4DS4iI4khHMnj4FjWPGYOVX67Fw+VrEbC6RvVb1UcMIk3lNGWWprcv6u15YCoowpnEPxQ729yDQ14tQICjzWgIlZOVSblgLTnCM+M7heiXZ5Fa7BM5ra0fK5ox2T2Y3+yEc9ouEc0Jq+/I6ZLRaYZf6gE6MH9eICy44X2okE5CMxyICArvcTvT09qDH58PChYsk6eSgWbOlbjfZWoFwSOxpQ1MTFixYIMkDBGtEYttuk02ep7AQO5pbEA9HsW3jVlgSSZSVcHPhQUl5CRxuinon4bDZsWXTRrisVGVg/V7W1bbC5rRJ7eGKygoBOLheNTe3YsvWHUhSbp3S/zaHMFSpFOBkfW6JUEEUHaprKuD3+eB0WlFXVwuvm8z/pADp7DZJPonGRJKbB5OPCP4SvCU7mTKaIp1N+WO3W943BNzZnzy4cerq7JaNqCTa1FShu6tLSgrI97EoEmSW2+xyLq8v4TpxsyySqOG0WoRRfuRhh2KfvfaEzZJEKhFBOBpFWqTnXVIa4KNPFmDx0i8QS5ABTBCdyUcxkTMfMaIGtTU1OHreEZI009vZhVgyhR1trQjHwohEmATFGuMJxOIpJK2sZc7kFYuwmtm3bFIkHJEM52AgKBLzCdZo9hQwc0Sri0ywnuuJYmLwbUQVBQLAra0dSCSVr/DSX5/HnFkKANad3Pye5O53sQfbYmS3YbAWacE9U/PU2bv3Kago8NNbfiYZ7QfNmYMf/Uhjd2gP0S8okScYabQ034NnHPC8rR8SADYP4FBDla9rBhiMzMc5QDAVLJJJ3H33vRIsYW3uu+76FaqyZItzRiIryKCsbWe2mbs+rvnvM1zwl905GADM75lISHlnBsiYpDNr9iwJPrHNDK6R5aDLDzOgdNklF6OhoQHJVFL6jgmDlLFjrTQqLZDdzXV8WEfezcKwfjmskxgwZHDws88+l/PJmj12/nwUFBbIelQ3cuQwg1D9Jung98/aJ5pOzQ0EUJ572TLce9/94iNQmpvsFPORFwC+9BIc9o2hGcAD2ejXWWH++wDwsIY+z0nmlW7o2ZuJfUASuBjsZYCV9n7ooYeo9SIHwDD/Jl8rMyt+nthBzg+y1q8s8/s6ozf8vjMDPXpb+t3ZWBd3rU35AODckTG/XvKvo3kA4OFEYlWgZ9AOGfKp9BNy57UuG6dfPedeQ153+MO002eyt97660NGgl3mAiYAeICYnp5wn70+ZZi9htupg608UVMS0vvaHJrJJ7VsHhOzDHTSxJpVMSRNflmLe5mHgv+dkWbOAKdmVrJqmiaVrIPCJvavXuvYGDoTcGyeDwZQrj9YjvRy3pUmj30OdF7mVPUcKrSReSYF1mtQscbC5m90BrBhghpobr61ejY9pqa8ikoCwEflB4D7+YH9/CJ1twGVGnKt1fT7IVfknHdqXtdhyIvkny7G0KnG77ZjZwDg3CVjtzViIPdjOGtkvkaYFuTdv44pyxnoutz/cy9NNaFRDapGNf2mO++6GwsWLhQFGpb1oAT2uvXrjdbT3+fB8hmXXHyh1B4mI5ZJ7JRxXrp0qSS6H37YYbj4ogv71e2VpAomVluU3DNLNt3401uERMSDbOKzzvwWSstKDfsZxuulX+/edvsv8dHHn4jPXlxchJf++pdBzUA3Va5jlLemn844iv68xty3WFBWVoq5c+fijNNONfxzAuVbt23D559/jjfffAvbtpOEAFxx+WXiK7OPyLIeiDmsX597B8ZoJkyYIKVhspJptZO2bNmKiy65VK7FUjMXnn8eZmn798EecqAkMeM3WWvQv2PW7MQ1d5MktzFusj7nX5N24zK1Ew/43z51QO9woFXuv91gdX9Ts//T4zaA+WT1y6AAMAOR4nNoy7LhNOS8KXMZoPqioWesmfjCRo/o5+RrpP4SEFjQHJQacMLnfJHT6Zl257cJ5TRmpp6xuGqs38xim58pne+qlKjJvaL5PvpzG32ln5zHznWH1vxyzPGJJGCvrxmDWv7XkIk2M3azAeB8r271mSHhbdTjzU2ezgDAul+SGX8T6GvUozHNK8ORyTkvpwN4vU+Wr8GKphY0Nk6QYPqO7c0SGFX3SonsBetmWKRGo0X+IUMzGUugurpSQEsCF6x/SOYYW81AGGtCMjBNKWeycp0Or7CeGDxPWZJyHoEAZpGlrXaUllbjgNmHoLKyDgsXLcHqr1Yh2NuKBOvr2sk8i8HrsiPMGomUWLZaBQgjs5ZsS2a52Z0uuAqL4SlkEK5SQCsCIn2hIL5atQLReBCt2zfD7S0GrE7YEmkEw1FU1NYKAExgZ+5RR+OMM8+UGpeBMAERGwpETtUtGXEEO4N+1vZMIE3gJh4Rid40nyuREDY0g4V8ToKGL73wF6xcsRwTxozDiMoaqRXp8rilzlyppwDhvgA8xYXSf5Z0Eldd9T386x//QHdbC5LRAEqLXOjt8cHhUDUjYfcgTqDdacP0uUfCW1KMjhWL8MnrL8MajyEYTSAGB3riwPbeILpCcSTY71JnJ6Vqg1qs4rQRFiGLudCSQmmREzbE4PGyFrQNPl8U0YIGzDjqTPRGCZb2IuL3CcM7nYwj2LMViVCfgIxkPxLEJEMxkU7KJjLg74PdZoXHofrN6fIIuy1tBWpH1ODEk47H/CPnwhqNYPWShVizdCHikV447IDDacPmtRuFeVtUWoYdPWG8u3Ap+ii3aCWz1iHyzgSKHTaLyA7z3wQcZ0yfARvs6OnslqxHTv9wLCbAMRm2rM9K6WdKFLM+cDTpwOxDvoFvHD4XpSXFuO2229DR0SGOcZ+/V5h/lDJXErYpqW9N9l1ZRaWAWaGwX8aO4DBruPLZdeaoyupWdU/YF9XlpRg3egz8AT+CkbCAeTzIpNQlcrmmkYXPrMBDDjkYWzY0wdfTAa/LgpEjmL1YierqkWhubkOPr1ccbLKhaxrGY99ZhyGcALr9PmGGO6QeNWsMJxEJ+yWhorerFaFQn9Q2JZOb9XEPOmAmpjTWI9TTgjUrl+PdDxeguduPYDyFsaPqUMxa2aUlcHu82NzcgTWbWnHcKd9CUUUNgoEI/EHafBEKC4vg9DhVXW+HA63NzVi04GNsXr8KllQM0UhMAESL3S71mwkaEkQsLCyG1VUIfzSFRMqGsrJitO3YglTEhwJrDOeffiKmT5qItWu+RMKWRDCRxguvvgG3uwQzp+2JuL8TE8aMFAn35SvW4aPlG9CbsCIO1talRDI3/ymkKdXMetysi2z3omJEPepGNQqjNOTvRjwWQoR1oLk5SqdkPhIAFhawVs+HWfvcGKna0wTrbXB7vSJ5RKA0EiUTPo5YnHLYSuKbc432tH17s/w3AWDKSE+ZNBlnnfUtYZknYxFJOmA7/aEAPl24EO0dnVKjkRmqRxx2BBonTlQqBcEg2tpa8fzzz2NUfT0ax48XUPjd994RkNjhdkrSSDQYgS0FFHoKpT55musUyIRV1ZcJjhPOtlC6X+T5FfO3jLXTqTzgcMDt8UifrVvfJGBvKBwXJQKul1IfmUkfGhOOWfyRaAjV1VXSj5T0r6mpFCl1JoLotXjD0YgkV7DfaO8MJuvvezvZvgJyKpY7N1wpW1oAaSntLMCpQ+bL1i3bBNytqa0C6ykxoSAWI/s6LG2V4JCA91ZV195qV3+nWOcY8DrsqCwpxDcOPgjFHpeMudQV9hagqKQEaZuSY3/zrXexdPlyVUub751oRF7zVjvrxaVwzJFzUVJYiL4eHzq6uhBPM+mGbGRK2yWU9LRKC5F64JRy9rjcAvpz3Fx2BwoKC4WBl7JY0dreibXrm2TNYnP5thQAmCXVrRT5pkS8XRKC2lo7ZAxsDide/POzmHWgqgG8+wMRg+8bstyzIfYkg7Ut/0/1XwwYdpd1l7VNWcudKiWUBCfolivzRQDvgw8/wq/uvEv6fvasWbj22qvEoec6zfkltZlpy5GI0Y/83Fy7in3Od4FeG5x2w7md2/nRaFzeJ9FIGCUlpZJUx0DM9TfcKAl3PLIkoHO6mXOdwR3aL5+FYEu+GlpsB+cV9yYMUOhScPTp+Hu+q8iYp51JfVfDqVR929S0Eb+841fYtGmTzN87fnG7UbdWShG43dk2lQ/ooV5DPC4+XTQSFQk3BqDYL/ycaxPXH5e0TyV/6HXa2J88OG6c3+ZAoSRxMNikJeFxLHIBZyaMUB6f488xZh+xFAh9sdz+GgoAZi1XX69P5jmfgcmRSj1AJZ88+IeH8Mqrr0l7yZ799Z13wssSDTa1XvGZOLYcOyozcF0ybCPf+PYNMr45E4J2wGsz+YUH78fAWL4AU74ZS+bsY48/gRUrvpSvv33O2fjmSSeJn0OZu9zr0IdicI/347xQahOeTI1g00343FzXaVq0P44lD449A2Jcq2lbqpZ8ziKlPSfvRXlutpEJcMcffxzOOfssOZ39y7Hn+8HMAKZ093cvv0ySOfh77l84WATj2ffZe8n+KwyfjXXe+N6mnXPPMFCdunx9ujMAsLqXT3zT4d6Lihm9mlIM1ynapFEjPqtBihnCOc+n5DtXH0/OPSZD0rZrtDHgeDBZSkotaGV7aF+UgeQ/XCdKSjJrqNFzmvQs/SZ/ICAKKGSv6OMteztN1YZJSi6XU9rFecnkCvodVPxgAJbJXlmHEbKwSB8xIE3FJT4zyyKotSQm3+Xa2eBvqK/3bT7wN/eK/d5rw5B1VdEA9cshA7v9EvcNCDGnKfkYwOoOg4I5Ocn5+QJzu+JXDPhcptjSrlz3642o+ddpvP3Cw0aN3SxAMAdMNQOLMmKZCl2ZNU2F5wzGrD62cq6pTrBi72baocfjskAycyxHO9UAgc2BJ43NKoCz5sur6+T2rCqfQtCU42K0yTAP7TMtYVzs03Q9g+FrkrHWQXD9XMFPTWxhVbIl85xGbT35TPtCb7/5fWKwkk1xtCyQTv1WPAddblu/lek8/RmzOMYGCN/fiozn0J590rQDMWna7LzmplrQP6EuN+o4nLktl9qZiZAvJpq7EuxqdF0PxO6+SaYeb2eez2weu7kd2bPfmFi7dpd/0zqWL2kgt/8G2nfRx9BZvpSPXvHlSjz//J+wfsMGWYPoS40bNw4HHTQHZ5x+muHPUUmKssfPPve8UaKGe8o5c1QSOt/xjO9wH1pQ4MXIkSOlz+iTXnzpZejp6ZW/zz/vXHzrjNN3yo/K7Xz6zz+/9RdY+sUX0j4mKl71/e8NOkZ6f9DXeOyJJ/G3v/1dfAX6tqVlZeKvB/wBbNm61fDPTz3lFCnZwRgy6/7+z5//IkmI9CX1g7WZJ06YiLq6ETj00ENlXzHQIRLc/3gdL7zwohg8fWxKRmfZXDqNhYs+w823/Ew+porQRRecLzG//Iex0qivB5vXhg+1a+as/8pYdfPBGDt7aX2Z39nfDXD+QMvIri53u6lZ/4XL/B99YrM/8F/otaFuabn2nCNZkc4AELMmhQEAmyTQ+vHSM2697oeZN6LKP8lhEctH2bns5uHNAIA6qzPzGOYJkXkfZT41b97UnbU1ZABmqFxZC/Koc1VbzazUfi+ffHV7TT3N6+iyzeanl89zZ7R8QDZpfwM396f5Z+rMjOeirsvAdv/h7rem/RsAYPPWVn8KeZwcr189qTrMTVVher3OS3/f0Mz+zWKgazczkgkMunDmHvp9yAD+fNUmjB47FhXlVcJIXLt6NeLRKCory7HXXnuisryM0VFhRzIYTUYdAxm1I0YoNhIZstz0WMkApUx0QlhMSYsd3b1+YfeVlI3E3nvvjarqSni9TmzbvgVffLEYi5csESav0+HBtGn7Yfbsg/HG629i5ZcrUFzkwOTGcQIA8+9oOAArpWPjUQlyEChjQIA2SXaW1W4ThikzNl3uIrACqNRfLS3DiJHVWLHscyz9bIFIwhJwLnA40RcMoW7MeIyor8eIkfW44JKL0d3rg88fEEaa2+WFW0BAh0i7kuEr4I5ItrK2bkqkdi1kA8fjqi5sgv9NoJCM4TT++cbrKCwsRzROANSC4tISbNyyBR6bA+VkhliBaCiAEdVlsFsTaNmyEalQEAV2oLywQKRpS1n3gkFSuwsdvm7YvW7sefhc1DQ0oG3pAnz6+iuwJ+OIsJZkNIYgXPAlbNje5UPa5hK5YQJhTsq7EhBDGtEYWXlpOFIW1FV7UeixwumiNKkDrR1BpMrHY9LBJyIKO4J9XQh2tQiTMU4p74gP8VBQZMCljiaBMl7VDoTZP+m02BDHgBK2Hk8hPIUF2HvPybjiu5eivqFO2ODsoyKHHU2rVuCDt16Dr3M73E4L3BYl9dwbjGDlhla4y2rx8WefwVtUCrvTi55QHHECdJQTJxCXTKG4kIzZCejr7oA1lZL72+0W+EMRRJNJea6S4mJs2rROgOiExY5oyoFUWgFZJWWVYov+YACFhQXo6+1BgYfBqyTCwRAsNocw/FjvlGyHkJ/BZtYATAszPUWJallsCDYnJNCpB37JHHfbbDhq3jwEggFhgItsLgGlWFSYo9GIYsbS1mYdcKDI5vZqdZZB1qHNgoqKKoQjlGv/SsCECY3jhA2ctDjwjbnHoKZhHHoCfRLAdpBJmbYp5r7fJzV4Q8EedHS2C1O8tnoEzvv2tzGqshg9Leuxac0qfPLpAiz9ah3CSSviaStqqypQW16CYq9D7jNu4hQsWvwFZh1yOMpq6tC8vQ0tze1oaWtDkH0gEsJkK1pQ7C1AyN+LCY1jsGDBx7C5C5GyeUVel+Afg4sHzZmFTU0b8eWqteRyg1VsZc1L0uoSiAW7YE+Ecd2lF6LYa4fFmcbK1WuwcvlqTBw3FvvP2BupZAgxfx9sVie2tvXgtQ8+R1sohniE0spJqWceIRBntSEZZx3VNFhRu37iJJSUVSHg60M0RNAiKEkb6WRC5hrH05A50wIGnDe0FbZR1Ccox+twiEylDgoRbOVc0AEiBpP32WcfrFi+EuFYBJWV1QLg+Xt8ArKMqKkGhREYKOVGg8k2BBw3b9uu5IP7/CgpLkJd3UhMnjxZ5EbZPrJGG+rrZPPAv1d+uRxutxfVI6phc1jQ2twuUppklvr9Plmv+Gybm9YrADiZFJY0b845Gg2GJYmjLxgWkJxjGU+kBbgiM5bS/rEEJfjJEHaCCg+sY01Jc9qs1CROxqW+TiTGzOQIigo9cBIo1Zir7KOi4kKxFQ+lpTVgXQWluDF1CPuXAWv2EUEAm1sx4ukZERR22lkrPAFm0PIczkvOG6knLL9VwDvHiO2jaoG8dwmeMhmDAAQZ05Y0yooKcOhBszBq5EiEA0EF6KWZVGSRDSPLITB55c2338Wq1WvQRTDNYhEmd2lFGRonNaKqrBThgF/kr6VEAuWoKfWeiNKQZY1Lp5gEwiQjlUxg1ejMDgHjCE4r8LG0rBwOp0dqppNhFWfSCmucp5XENvuG7GEypdnnrW0dhhTtiy/8D2bPOnBYMaTdsafL9apyfcx+XtfOBn9MPpHe3ky7Mxdbu24dPvjgQ2zatFnsgAlotAWvx4u6ujocsD9LWewn37333vt49W9/x/r166XPmVzR2Dhe7kSlEzIOx4weI1LjD/z+d/I5E5hOOeVk7D11qvFIXL9feullyTLnvebNnYtDDj7IcLDoty5bthzvvf8BdmzfITbJ8aVU2z77TAMz2wmg8MgHAO9obsa//vUW1q1bL+2mzThdqnY35cgYuJGkCu3g+b/73YPSlj33nIKjjpqHt956G8uWrxAwh+2hSgrr3TKTXQVuaItpLF++QoI+ny36TKTnOed4DR08+sahh+Koo47M2FVuHT/NR12zei3efe896RMGYHgdJg/On3+0qBWsWvWVzNsTTjhO7JQeLQGeJ558Cq2trfIkx8w/WrLgDZAQkGAUWdO0/5qaapGb1Q+CzWw/g0QtzS3il0ril80qmfcMcrEO2bixY4138VAS0GvXrsMfn3pablFZVYlTTv6mSEF3dXbKnGRf7djRLN8zaES7YNsoK8dgD8Gvu++5T77nmDMQxnE3H2ShU9qOATm2mW1if5FRzL5hwE18B21SsT/J2v3ok09UQkE0qtmmS8A3Mg0OPGB/kfjLd7BPyP59/Y1/4tNPPkWvVn+abeb7g+0//thjMXP/mbKu0OZovwsWLRJZQN6P84WBL9aEO+ywQzF61OisAB/t+e5770MinhA5QfbFii+/lHu2tbaJT3XppZcYTJXcdjLZ6a2338Eb//yntrbbpC4z2dU8xowZjTNOO03ATzMATNbyueeeA5YXYWkEJoLQWJkAss+0aTj0kIM1FaPsQH1rW6uMJ+2WwT6+vwiEEzhmzWbOE7Md5u1YAMMBgLmekBXOMWAAUr8XwWbe6xvfODTrXpyvZO18/MknaNq4UdpHxSQahG4n+8/cD7PnzIbX4zGa1ufz4d77fivjRYlC1qn7cuVK/OMfr6O1tU0SEi67/FKMbmjAos8+xyuvvCbjwvWEDKJ333tfElQE8LdYJcGQdsU1h/2uHxzrO399twom2+049pj5OPBA9e6h7Tzw+wfFB62vr8NFF56Pd9/7QBhJ/IzvSLfbJUlzRx99FBobG43rivecTmP9hvV499335dn5LCzzM75xPI46ch6++GKZJDAQGD/2mKMxZ/bsvAkJA43Xrnw+HADYfF1zDCY7RpEnEqoBxcMGiXijQSWnTcHifIG2gZhuOSpow4gxD9mVco2hmHX/JgBlyMaZTnjnRcUA1tmkGYPU4nGZsJJ8pY+VALpaOS0D+NR/bEoA0PtBj+fk6xcdsNVDiXr/U6pYhY0UI5mHALh6v5rATOM87XxlJ5nf6X62/qw6eKs3OXNJ+sHq9WNm9OqxN/lOZwurDjEkrTOAsdZYJt+aYltmu1L9oNmzBpzrbcmoYpnsPY9R6kBZlv9pqp+ckbhmCqwJr2VSvAFA52AqeuzTYsFBR52Oilr1Dso98s7ZPIkfOzu3B7XdISZmlqkOdu7OTJDdde4wJK7NtxIFLholk5MZV/g3HFldNNRale/+mpnvjApN9mWMmZ718UA2MyAIPMRYcw9C35y+mFKrUfHd3H4lePzU089ILIglyvg9/ZSS0hJ5z9IXIfnmiu9eZux5CKheeNGl0n4mCF5y8UU4/rhjhj9aedpOAPue+34jPhN9jG+fcxbOPvPMYU0NJrL+8o47sXnLFmkzAVgCvUw6I/mGCZz0g7nfoY9y3Y9/jEmTJmLZ8uX44x+flt/Rj8k9uLY989QfZR/Sby2gwlwiIX38xBN/FBCZCbs/uPZqzJg+Pauf6e+zDvNDDz8il5myxx4477xzse8+04bss0FN1LDFIS8zdD+a1mU5eRf37zlGPSh2vbOt1pv0v22Z29nn2PXz/w8+eU6T/zc+gQEA5yswq0sRZhpurrGacXWUcWo8X5Mcse70iDNoZhHLJMu8RnI7xgwSavho3jlp3nzohpXlHJmdsZy3iQGuaj9Uf+tApO4kZer+qidUR66sdfZrTf2l6oio83X4WwG1pimgpVlmwGbtSibnIcup1dqQW3WZQVbFbMpc23A4zTNOPPecmr35ZmTOBsnoW3MWqAlszVov9aQB5VFnXd38/Ka9kALbTZmaub/SNxzaEGX61DBBffNi2gCYx5UM4GWrsXTtZoxvnIiRI+tk49+ybQc2bWxC47gx8LrdEixkIJyAdCwRF8nbvkAvKkVml6xegioJwJISqU9KMbOsLKVpSytrsd+BB2PUmMkiq9HZ2SJ1anu6OjCythpN69dLkJNyyzU1IzBjxgwJErS1t8HtYF1FD0qKC6UWMOXGUvEoUmldTtSiAu5JBRjw/i63HU5PEdwFFSgvq5CgCoEIAraVVeXYsmUzfH1h7LnnNKxatgw1tbXwFJWgoqoGF1x4MQpLS+APhoT1pgAIJ6zplACfyVgMoWAQ8VhYpIfJOo2Gg8L6pcwpA8VkjTidBBh8k/StAAAgAElEQVSSAlwTSOjp7kJ3bwjbmttVcNJhw5atWzCyqhqz998fO1q2IxkNYUfTemzbsh6FbjuqS4sxZmQtij0eBP0hqVNJMIh1fSkdHEMC0+fNR/Wo0ehauRQf/u1lWBMxqc/sj8XRF7fAl7CiIxCB1ekVgJFMZWE2ilwUmWjERCzw2iwoK7DDaU3Cxdq/VjtausOwVE7EuAOOQtzuQqC3E9HedgGQCHaGQr1IRMhcTCAVjcKSThBuAWwE11IoLC2H0+mB3xegdrjIzR534rE4/aQTMKKyVILZKk3aJoxkayqOcG8bliz8AOGedkwcNQq+3h40d3RiyaqN2NzWh5bObkyYvBfmzT8eoZRVGLwMbtvSabhsNoyuG4mgr1tAx3Q8LqBnNBoUxm0oHBF2IMfR7+tGPBlDlNKy3lJEEyn09gUwemwjPl+8ROpXS63XeAxOB2uGxgQYttpciKctKK+oRJHXA19Pl8j+cpIyKSEtNVwpEcu+oAQt2b+KASyyszYbJjSOlwAx6y1SvkeAcgGp1JjQwZy530wJ1He0taKlZTOQouRsWuqpMFC+fv1GkT2n/HF1RblIknf3+DBpylQUlpSio6dbaqS6HC5havb0+iQzMxJmPdIwqTQoLq3CZZd9DwcdOBMtTSuxdfXn2LF1K/75zvto8wURTVkRjadQ7PVgZFUJyord2N7cgTFjJ2HU6Hp8svAz9PgjCAfJxiBYaBFgjTVqKZnMmtkHzZ6DltZ2dPX2orWnF7aCCriLa2B12KWWak93B3o628CgJZmmZEgyIQGWJAo9LsTCfpFmdiKFqePHYOpekzCqYQQ6d2yDLRZFQ20FJjeOQVVpMYLbWrCtaRO6fQG8sWAx1jd3IZ2g0LEFAUoTW4GkyynPZOM4piyYuPc+sNpd0n/+3nbEoiEkWcNZ2CU6AKylFGk1gFUtYBU2IGjL9cfr8kjwVLHAFQOYzE/+OxIKo6FhFC688CK8+/4HePP991BaViFvv56uLrENsr1DAb9Mh6rqKoweN07WVTLXGewNMekkGhG7opTzmIYG+Hp78eXyFXC7HJgwvlHWJaeTtXzL4HLZhfFL1YLKqmp5B7It3D6Hgn6sWbMGngKPsK/5HHaXAw67Qx50R0sb2ju7sW17K0LhKCxW1h+2qDpaUDXgCYDStoVlKMy+GJxMxJF5EENtba3UuI7GwqigBBTVEcj6cbnkfUb2LRm9RSVFYu8MhnNdJHuayTlpJg9pwTiCXEkwYMz65zYlnWyzIxRUsskOlwuxWFLWf84fbqwIKns9bkkSkhrAWr00kXAm4MqAWDopwLTDasHpJ5+ExnHj5L5guQKOXVJj+cIuUvkulwftnZ1YuHgx1m3YiLETJqKkogyxZAKWJNUgVK1h3psJUIoBRWCXCTdUyUgLcC3JIVqNaZGvp6oGGb52Mp6tIsVKRvbI+gb0+vrwyacLEQglkLIoxjXBFakvDiWPTbYb+47lC15+8c+YfeCsYW/UdnU/lz9cYQqg7apHP5wGZdxr8X23bduORx59DF8sWy4b9tyEQYIjp512qgAhBNyefuYZAULyJRaOHj0a11x9FfaeupfId11y6eXiLTGg8aMf/kBAL907pzTY3ffcK+Aj58EF558nQJ9+LFm6FH/+y1/x5ZcrxRb0g6AUN/mLPvtMgig8fnrTDTji8MONc5qamvDo40+InBoBUvPBQAhliefNmyuZ+8zk50HQhu3lekJAj6D3hx9+JIw7/VllrSktwbx580RWl2AQ62I9/MhjAvaZ22m+J6XcGNAxjtxxSgNfrV6Nv/z1BXz++eKswAlVGQgqEnCnJDLnCLP4v/nNk+RyBFV/9JMbsHHjRvn7sksvEUYqASL9oFw3n4VrBYHYPz7xmPHdli1b8Pyf/gcffPihMAVzD4LeU6bsgYsuuEACPDyGAoApGXfdDTfKuQ0N9fjxj34oIO/Lr7wiYHRXV6ZPzfdjMO32W38uTORzzv2OfEXA9KabbhAATT8I+j7yyGMS2DKzDPg9bYmA51FHzsVpp50mawIPJhI8+cen0NzcLMkE5oO+CpMYCLhSyi/fwaDeI48+jvc/+EB8pnzHld+7Ascde4ysw2+//Y6Ahkws0MFm/oZjQFY3+/LMb50h/cI2c1rSZ//2t8+TNZc2eN1Pfozf//5BbNq8WdrMoNldv7pDxjD34BpGxsQLL70sqhf55ifvdeMN16GmpiYLAKa6Bv2lDU0b5J1gtncmIx1/3LE444zTBETUDwYXn3r6aUmQIJhpvh/nCRO6KH943nfOHTLwPBQAzMQUjt2KFSsEeDffi2On34tzUg/G8hyyVx574gn09bH0Svaiyj5ncgsTJpicottJe0c7zjv/ItnHMaHl5p/eiAce+L0EJTkG7I+7f32nJCuQaX3ffffL+HGOMBlmyZKlYpP6/dge9jdrQx991JFG+xhEPfOsc+Q8/p4MbCbP0ImhP8f6wCylQtWBE084QYBlJhKYn4Pr6r777oNrr7naqMPHpYUJGH994QUBqM22yrnM81keiOsvbebyyy/FqSefopUWymvWX/PDbDYtL5YdS8l52eXGCPKslf0alCehRs4xvetyf5O57MAh0HyxDtXaQZjAO03RG9jdGPJeA42MFoQajjswvME1YL688TK2890XyQDWr2Ye00zsROJ1oqSl20TmuhJnoi9nqh2buVqmZmPWPDaBlPraqsffFGtVjZUoDhrMXnXV3LE1wFjjmrp8tRkApi6yijryX6IHZL6P1mB17YzdyzNZTWQXDQCX30oCp9YmE2hqjvPJM5u61GAAm7ubvzUBwHrcS0lUm+OGCt7MAjnz5RgYg6mztDPPasC+JhBbnxLZI68IKwcddRoqa0flMbX+a4N+Uj+Qbrg+8VBGP9R1zOXgshar4c2U3XFW7tgY18xVjcnzLOZ+o90w2efzz5eguqZakviY0MeEpd197PJaJRM3e27sXNsGHtC8sWrDwDLrbt5la5BG6GtQhjSUfTKturuzG/96+y28+a+3wWTFjF1zL+xS/ubZZ2HGjOmyHi5a9BluutnEZr3wfEm8G/aRpxsYi3v40cdkj8Jk1F/+4jZM23tvsznlvTwvxcS2J596SvwgEg1+euON2HtvlajJg8Sje+65T4gYPG756U2SdEn/cc3aNXjttb+Lj8mD++y99txT9jVkPXM/QGA396CKzNvvvC37TCb80Q9mTV/6yQR4mczIv+n38DvuW1997W9yGSpRnfvts6Wesj5t+y8F2TNrKCB4qKVksLHJd2393TTsMc1z4q7kVwx1v4E9oKF++d/9fhD3bicaNtQLYScu9Z86NafJ/xufwHKNxgA2AFkTw1cMTnd6+N86W1XrQN0g1b/ViWawTv9UZwFn9fsQALCahHTu8ndbtux09hKQ69xo6X2mVmovlSygNQMAm50kBoX1Q39RGbLG/cBg/WWl1SmRSyonTgc/zS1V12HQOTt5NIfImvUG1HrZaJNgSxqDW2qXaN/k+KLa2PQHgPO9fPPJSfc7TwOTeeEsBrCJNa5D37p9yHmmcdfwbxMATOc4s9mQ07UUYHNWqPpcHVkjL0Hm7EP/+9MVq7H4qw2YtMcUjBxRj2AwJAzfprVrUFlaKpt5BmxYJ5d1EOPJlAARAdbitbJOakwy0ym7SdCBkmIELqJxC0qqRuLMcy+Cp7BEgmbvvvM2Av5exX5KJtDb3SXAIGXlxo4dJwBKS+sOkTflCzLGmpQi/WZFUYFXZJAjoaAEMpQEGGXCFPgkrK9kDBZLAt7iCsBZoMAQu03kVdm2RBo47Vtnoby6HnaHG+G+PpEzIUA2esw4jBvfiGA4IjLHBAtEJjkeRTQcEplj2hPlWmOxkIAYlHXkv6XmDKV/rYrRwoAJgVaXg7+Pobl5O1585VVs29EMcnbcTrvIIFdXVKCENXEJyhI0IvvGbpFrEvT2uJ0IBvzw9wVkXMIi+2dDS/MO2J12HHPWORg9fgK2L/sMH/z9VVhYm5f/pNPoDifhi6XRE4nB6vQIIEMQkvWYBZwksMOr2YBiJ1DoSAvQRpAilrSgwx+Hp2EKaqbsL2BrJORHzNeFeDQi0qWhYKcwbFMpCzFfgOxXxGWjWFJVCWdBKRrGToAVdjSOGYfxY8dgxrSpKC10w2nR5MI5Ma1kuZChl4DLlkawuw3hrnaUu50I9fVg3cYmvPHhIixcvgbtvX64PIU4YM6hGDtxTzjcXgGlnFab1KAtKykS0J02FQ2FEejrkXYnKMfK+r4xJirEEI/ShjjOMYysGyv91drRieNPPBl/+/vf8Prrf1cyllEyQHkHfWfqhLugCNU1NQj29SHQ5xNpco6f/MPKqgSDCAJTChusV+xVE482wrY6nJJ9SSCaYBqDlwy4KXvmuFhx1LwjJajW3t4CX08LKsqKUVlaIQF0BtUmTJgIj9eNLZs2CfgugKCvT5I0amuqsXTZEklKSETjSFLHwkJmfBGS8YjYR9Jmx+FHnYALL74c9nQcrU1foqVpBdasWYdFX6xEwukWoJSJB9Z0ErXVpRjTUIPN29vh64vipBOOFmBj1ZqNCIejWua8RWoSs90E7ilVffoZ34KjsBSrNzZjQ3MX4vZiJCwuJBNRkTfv6WhGKOATJinXP6llmk7B67YDyYiA+YjHpQa4w2qHnTVla6tQhARm7DEe40ZUYr8JjShLptGzegO2rV2DPl8v2kJhdIfihNUQTQJt0TiaAn3YHAqgl4EPqwsWmwvltXVwFxYLuBnwdSDJet6sZU4AnwAkZZNlbquMf52tKrWkOJfkHZwGWZyNY8cKo5RAYDwagp3y1lIHGlLfe999p0syw3sLFyEUjQnAGewj6KtWYqoMcOwJDhK0d3o8skbxneO0WFBRWiyM4gRZtQUFwjgN+v1wOe3CwGVNdAIbBP5p6wRkKbXKxqeTSvqdAClrice5llGiUwLiFmEXl5SXoTvgw/qmTQiGuI7Tppkkwifn/FTy0axpLI6rlQEvJYNNsJtJHPycDOFRoxuE1R4I9KHQ7UKBy4Fpe+6BvfecIoBIe1ubgKRUi9i6bQs6OjslEcfCmsTbtqMvEEKU63oacAporBidPDi3OYf8fUzsCMhvggGyFt0ikMD3AW2czP94TGMCa+PF94Qqm6bqOzNRx5JOYf5Rc7H/zP2FGW5hLfMEZf2TImdtsbDWLmXnrQKY8/nWbGjC9tZ2URXg+FGCnklCTDcQifAk6wmztjNZ5+wnmwTKHBZKfHNtSCllEitgl8AaAWDKOrNeuLoPmZ6VVVVYs3Y9vlixRt6nXFzVo1DC3yHnK2lVsqVtePmFFzBn9qw8DkDOyz+fj5D/lH6f9vMhc87Y2WBExmHLNDuvZ5v7oebAvPHGm5JFzfcuN9cMOhDkIKizctVX2Lp1K+6+604BDsj2e/PNf2HNWsX4o/2ypjpraPPy1VVVOOGE48XfadqwQUAMHvkAYDLrf33PPXkBYJ0B9/77HxjgGcFl3qu1pVXeLQxM6IEYAsCHH364+Gj0e267/RciD0afpqy0FPOPmS8+EgHhjz7+WNrErPUrrvguDtx/f/lbB4D537QFMlNpYwwo8D6UeNbBRrJEb7n5JrBNDK68/PIrWLx4iTAZabsM8Ezday+VpAVIDbEj583rH+nXxoRtJsDFYIYuTVxbWyN+UE93D3p9veK/6HW4BAA+6SS5HsG+H//kemzcuEnutbMAMAGiv77worBy6+vqhQHLACHVAcg+pV3wnUQZYf6jVAJSAn7de99v5J4ED8nCZoCGfbVg4SKR6OahAOAfSVLAP9/8FzimmzZvkiQCHuznfajaYLEKqHb2WWcJa2IgAJgg+89uvU3YvOwPsk3JkCaounLVKnzyyadaTbAGXPHd74IsTx7X/vBHAs7p4CTljvnf23fswOrVa9BQX49rr7nKYMvmTlyCiC+9/DI+X7wYW7duMxILyKplgid3CAR/GdBjHejHHntcwF/2B9ci9gOBYP6Wfc5+3G/GDBmvMWMJ6KbR1taOb5+rAGDa4LhxY0VSTz8ICv/mvnsECM7dkXDd/sfr/8A777wnQC7tRcDRESOkPhoPtvW0U0/pxwAWGX2XS+YpyyEw8YfMUZ3BQfY151jdyDq5DufVPffeh/c/+FCSHuiDHXnkXHnOdWvXCdjO5+Z8vfqqq3DwQXMGXR0HA4CpBPHrX9+DDz/8UIB1JnuRTc81iusQ7Yn3oqLMVVd9HwfNUVKj/Ixz4qprrhXVmil7TpH2cAwWf75E6tRx/MnU//EPf2CMO/3D8y5QADC/Z6CWCbb6QYb57377G2GaCwD8m/vlKwZYOU8I2DbUN4h9bN221Uiq2H//mfj5LTdLH/MYGAAG+nx9BgDMc9l+Mm3ICieIywS07u4euQ7t/pqrvi9sax60neee/xNefOklsQEeBLKpesI1vZtS2GHuNZlkCXz38ktxyr8VAFY9l5cpmDdKql5MerDU9Fe/OqDmAKDO/tTvNqjBGV9mRU3y/iRfHGNQsGNIADhX7tb8hJkmGPdQnbdrh/F4u86tM8YuJ9qa23PvvPCwqaEaeCoDqe5tAJJaMqFK2NWe3ST3bMT5NODSLLOcrxPMgLDEcrSTZGdhYvhKU+hL6swPzSr17iUwrZepUVLH6lq6Al5WnEi7rs4i7jc8OfLICgDOHgMBZplPzv/Tjowinan0mN53pvOy4l/aA+uxQP1aCpimr6zsTQBo6R+VMJl76J9kukwxmDPmp65jloEW0FwD9PVyyhm7zYztSef9cADy28AAcIah3x+sH3QyDFBaw/Qgg8+lYYCsuzYZh/GrgcDnAVi/Q4FBfHc+/fQzIsnLg1LGTOScNFEl8u3uY9B1Md/NBlVhGG7rBl4c863d/a6aG9jd1bVWwyhylkmJgTHJkoxY+ur0I7kEcQy4p6LvxHWHjNoH/8A1VLFZKQHN73fqyGk7lWOY3ElfgyDs0089Kfuh4RwPPvSQgLj0sakwcucdvzDq/PL39I9OO+NM8Te4rpxxxulSg5cHfajHHn8S773/vvzNxMPLLrsEfj671Yope0wWfzP34P7y4UceNZSdcr+nn0rW9PHHHSe+6e2/vEP2XTy472QCMcvQMa5B340KRtkKNOa3g7p63jm0kyz7gfoz1/6yTC3X7oYzKNLgXXcHBrrF0F7QcBv33zkvd85lWjFUtEXr0P9kswdu7PBbkTPPv8aSNfx77uSZwgBWnkfGNTEYq+aMTcnO06G8bCfJzHAVhyDHuVZOnsYw0l2MARzwLGBvFwFgcx+IU8sP9PuZJqa+eZGv85yTcbb059azVfO5ZtlboIzTrAHAOvPW5AgK+Ct9k2Ee6203ukdHSY1tVfaKxF8KvpTjuOqLmmHH2rjouK3RL7kLleacm/BdtQDnzkHT/fotTPo1CR5onShhcz2DzLxwa+foNpJrv8YG02QvhqWa3xNqFzAgALxwxQYsWtmE8RMmoaCgSNiIZJt1tLIGbVhYbgQkWLvQH4wgHEsiQdZiPMa0TKnVyIdJRBn0Uf1BEh/ln8sqRuCAgw9DMBRBb2cz2lp2wO31YOzY8QgEQ+jrC4i86JQ9pqDA68EHH7yD1h1bAAvZtlESeiVYQ0edTFwelKejvB/l3qQuG5msSdbr5IYsDYfTjil7T0N5dR2WrViFvq4O2FKqPq/T48W8E05BSUUNkilILV/K6VXV1GL+McfC6y1Ej88ntRVpp6zpStCFIK5YJFlt4YCAa+wXv68H7e1tqCwvR7FWK6uru0cCqwzkizR2KiFAyIb16/Dcc88iFQ6jurIcVVVlKGbdxwI3tm7fjlg4ing4IqCgAsPIaLaIVLEAUGTFxRNwOuwIB/pQWlKIuccei+kz9kXz8s/x/muvCLgcCCcRTlvQEQihN5ZEgH3jdgvblQAwz2FdVBm3JFnOFpQVW+G2JuBIp1FUUIi99p4Om7sIzrIaoKAUrV0+dLa3IubvQY+vT4Jm3V1tCEUTIhXs8RYiGQ/DZU3B7rDi/IsuhsVdBIe7GHPmHIQCtxOFLhccLKeajMFqSwgD1+l2CzMuFSXzmIB0DA5LEslwENtWrxFAbe3GTXj1nY+x+Kt1iIqsK4EuK6x2VZORrEc+D8GcRDImtcIoj8r9JoFDsmc5BlwLyHLUf7P/zOlobBwn4Hp7Vzf2nbkf9poyFU1N6/Dll19IvdZIPIkvV63Gug3rxV6sVg/qR41GT28X/GRySN1CticpTnAqncjUitU20bqMJh06AnEe1hQsKhZnmnNtzqwD0dLcLAEuxeJ0YPSYMVLT1B/oQ1VVkao3HUuJVDJ/d/jcwxAMBIQhHIuEMGXSJLENgsBHHH4oOtt2AMm41PgNRaJIkllsdSAeCSGRTCHlcGPecafioEOPQG/rNmz86jNsXb8SS75Yhq2t3SitqkVHZ5fMDyZA1NeWo3FMAza39mDtpm0YW1+LyZMmY/mK1eju6RXGP9czXpv/FtZlMoXC8kq4ykYCBVUorByFGFwiaYtoAL7ObYj4u0ROXCaT3SVscP5dVOBGyN+FRCQAO5Tds06qgPGpOFx2K7y2FMaWluCE8RMwhQkgXR2IBnthZ73mtAXhFOCLxpCIEFR2oCdtwbqIH4s6W9BN0K6wGIWV1aiorUOfPyiJB4hFBOQVEF8koKnZrt4U3OrrARaifCmqS7BmbzIukurz5x6OMQ31sKUTcNrS+HLZMrS1tIgkM4MMZJD29AXR4g8hShZ9JIJoWAXKbXYNTOX7xGIVeeWCohJ5B3Kc0/EY6kfU4IbrrkN5SYnUVyYwTzC4t6cLn3/2GT5btFAUArheco3gvCAoyfldXk7ZdAccbg9FlGUORcIxdPf2Ycu2bSLZ7vJ4EWZ/JVibPSGyypKYoTF0VYApIckLAvxamajCupgqqYRSsvIeSCYxasxoAYpZZ5rz+di5h+PwQ2ajrKhQACGHy4lNmzZi69YtkkBRVl4Ou8sl9dxb2jqxaes2+MOs764AYGH1Sg1fqyhF8J9QKCJACz/3B0LwuD1icwRb+U4IhwNS71CCaJRcZv1nkYRW4Cs3cIq5bJNkm7LScvj8IWEFp+Jh8n5lfjrdHhR4CyVwPaqhDuMbG+EtLEJzZxc++OhjtaFJJOFyO5BMk4nLPkkjSblOLhpSf1pJQzk1CWoSjaWGtLDI9fYpKU1K6bPNZALP3G8/tLV3YO3Gbdiwcbs8m6gYSF1pAvhOdHX1COjN71558a8ZANhw3gb2fHdlDzecLUmWS6Q7WkN5+VnBlOxkN+MJ9GuYGv7ss8/jmWeflSQ0AkXX/eRHGDlipIwt10OyzghecLwJapAxfN/9v8WGDRtkc73/zJkCInAg+d6XWpYuF5o2NElNKx4GAPyNQzVfDfJ+GAgAJiBHcJEsYh6U9D355G8K6ELw7OlnnhUwTwcxzAAwpY5vuvlmoz7w9df9GPvvv7/IPbO+9COPPIoFCxbK81A2lixLdocZAOY9a2tqcNFFF2LChEaZI/wNZY25PtCWb7/t55g2bZoASr29PfjjU8+IjDbBFbbzphuvF5CK1yZIQ//G8I1zfF4CYHf86k5hEfOgxPXJJ50kgChZuS+8+BI++fRTuTaP3QkAMwDd3NImfhyDUQR/OY8IQjHD/tMFC2T9YHY/s/zZbzsHADdoDOC9xJ66urvw3HPPSzIBDwKjt992q9yTCjDsM8pD5wLAlMeljX388Sf41Z2/NpiNN91wPfabOUN8E/Yj20wGMgNeZIX/+Ec/kPucetoZkijDOT979ix8/8rvCRjAPmVyJdc0Ap0D1RqmDVAFZNmyZfjLCy8Iy5IH2d0EoHUlCiblPPTQoyLDzH7iNTmWk/eYLGs/AcvXX39DmBJkaV95xRWYf8zRIhesgFAFAPPgNTknKQ9MgJoJGmQOi0+kbWCMrUo6LTXnCNo/+tjjAjRz3pF1euqpp8j12L96DWyzBDS/GzN6NC688AKMHTNGbJpS5GTgc46Rdf+rX/5CWK481qxZi1tvu11UWLjWXvX9K3HwwXNEhYRJEg/94RFhlPPdzPp3v7j9toEX0SEkoLkW/OzWW42EAYL0c+bMkfH19/VJ0PTDjz6ScSML5LZbFYuGB9u+9ItlAhpTLYPqPHy/LlmyBL+++16Z1wTVr7rqShygJYIweHm+BgDrY0DFAIL7VCmh/7nH5MlyPzMATPuZvu++OPW0U1A/cqTsr1548UVh7vI+tOsnHn9UwFwuw/RP8zKAAUlwoRoB26K3gfbKdYF9unXLVtx6+y9knLiukZ194QUXyLmcx3f9+h5h6PCYOnUqTj7pREkm4L7j5Vdew0cff2SAw2QA6wDwrrzPBh3YPF8a7E9+ly9Cb2YADyQFa/xWu8FOMcgGi8Dlf8kan5q+Vk0f4KU8IAg8GHOYFxwkFDvU+3+ogciJPg93rPM+pynWpDdLrwGsP4UO5JrjXxx7urn6PiAjdWyq96vHBukvm2vsGrZiarmwXk3sZDMArCWdGt2igaA6AJzLlKTKDeep+OmGWWnsZY2VzCIq6n/cAah2qHO1XtCH18Rwlv4wgl4mgFo7h/dT55glqjOeghFvMwBgDVDX22gEsjTrMd1bkiWN6+uMZg3YzrEXIyapPY4Cd5X0tPnIHQYZSwH11VmGtLf2UFW1DTh4/ulab/W3ugGlnXNtbGfsf5BpNNQ0MQPPg03xIa+zKyfkAMBDzdGhAGCCZJQApvoLD8r4nnPO2WDJh+Ec9EOouEGwj8mILDk0vMO0/xho3LJAtqGedLC7qhvkW9XzvV7yXimfvQzWpJxnGjLnR1PN0RNSpByT6Uf8nAmRH330Mdo62kUB57RTTjZK6xiTcKhuymnXU888i9f+9nfxC8m8ff65Z7PKXQzWq0zeZXIr28kyIHfdeUfW6fQzLrrkMrEN+pkXXnA+TjzheMXspSEAACAASURBVDmHCXNMaNV9EH5++WWXDqkEw9/Rl2MZEyZm895UoGLpDIK63G9e/f0rceCB+8te9PtXX2uUkrn0kotQVFSMdeuUX15cXIRx48dL+Q1zqZ88vO9+bshwxnOoeaDlzGfWz+G4Cnn25/3uk+ODmKGKodr0f+X73K4artnne7vkf+YMzjbUtfW32n+178x2MYAd7czr8T/xLBoAbAJItTCw5hdkM0r7AcAZcFNvrNmR1Bd8uZbBDNU9hvxDav7U5I9lj69ZxniIVcC4nl63dwDfXsKUuUV0TW3OOFTZstBZLzXtZWnuA92EdXZuVnOzwM/+ILA8tDjL5he1Ok9dR/W/XJuAbMa/7b9n0x3X/I+ZSVfRneh8GXpmA9eB4jxWmjHyzGjmHW1+qAHcxm+0PtfP1/srK6lggMyffFIf+nU+XdaEZeubMX3mARLsf+fdd0TW2G6B/EMAXWoyCpPQAWdBCRI2uwQiCF5LUDuVAETGliF2VWvR4fKgpKIaFosDwVAQqUhAaiIWFhdLfd1QOI6CkhLsu+9+Egzb2NQk8s52exKJGGtxhqmQKYFtBrvV5os1ua0SxKMTojZiKlDCWrM8JywgVxo2pwvugkIUed2wp+JIxWIIx+IoqqxDzcg6FJeWijyqs6AI02ceiMaJk9HT2yt1WLlxEBZXkiyumNQdtqQodRoRKdN0ivVFw4r9mUyJLK/dYZfAc2+fX+pqCHuYLM9EXM7dvLkJTz3xOHwdHXA6KfcJlBQVCJstFGcd3RSS8SQiGjOUctOsX8pntDkdwmQsKC7DzP1moKqsBKu/XIEZB8zEzP32RfuaL/HJW/8UNl4wkkAoaUGn3w9/NA6G4iwOJ+KppEjA8lkUI9CmmIJOG7xOwOuySi1dAimsw9zW1SWAZJJ1jq0ukY4lkGr3FAoA0tfVhpaeADZ3BRCIA4WFXrisaUyaMB5HzT8OBaXVGDdxMkbWjUAs5IMTcdjjrEXbi1g8hOKKcpHa9riKEAtFhX0Fa1LJwyIFeyqJtuZWbG1uQ08EiNs9sLnsIi3MLMS21i6xK2kXmbMWSjOXSj1N1rEOBqLw+XqFYRr29yIQ8CEl8r92HHLoQdhvxjR0drRh4/r1AoKxnpjYGSgnGxbp4mTCgv0OOAAFJcVY8Nli9HRH0NreITWg6YhRjpVsQwY/mZTA7bTO5KUtkh3E8RNbYC1aux0z9p2OY445Bs8/+5xkVpIBKMFRb4Hcm44p7UcxQJrgC3ShsqxMahqH/UH0+X04ev6x2LSpCdEo+88hdXoT8STisaTUadlnz4kgnE4gkBK1sVQaiXha5kCMgKunCHOPOxVuTzECnduxZtkn2NK0GkuWLUc0ZYPdWSAsfAuS2HfqXmjfsRUjayrR1NKF9TvaUehmbe6JOPLIY1BWUYFQJCKgYZ/Pj+a2Nnz11VosWroMMasLxTVjELUVo2rURGHdhkNBpEPd6GrZjFSkT/xZAp42l1cD8IjDBhALsaZvWs03mX+QPqDNkltNcm1BLIq5xeU41FuI0YU2STRo7/MjEIoikEjAJ3K5TlgTFoTiSfhcDmyzprCitwt9XBeq6+AuLpdElIivCxYykzn3KXMvEtAKQNT/kTeLZKRr7zobv0vCkkyjcXQ99mgcg3DQh3QiDK/LIWBLV0c37A6XgKmdfQF0+COAxY5QlCyWlKxnBFZFgtlGm0rB7nSjoKhU6oWHg0FEg31wOWyYOmWKJAwkqIyQpqy6FStXLpe6xWQQs20CKJNxKjL5MXjcDhSWFsrL0GKjRH0SPl8Q7W2daG5rRzydQiQZ1zLr7UilLZI0QDBMwGSnU62zstYyyUEF9nkQ7OS7QWxeQFaCy0BVVSWS6bjIWo+rr8X8Iw7F+Poa9Ha2w+p0obWtXVhAlDCfNLERM2fuj1gyiRUrV2J7cxuWrlhFMXnEEioAFBOJ/7hs1iiby82gx1Mg9+U/gWBYgvwEgHXfgH3B34g0ZjotaxnLF4guiATTGA7jeueStYP1jckYZ5KBjVV8ye6l5HJa1bhnUoAVKSlJ0DCqAfsdMEsSFz768CORpWYij4XzLRGRUgGiisCECLKmJaiVgjXFBCVN+l6zKwL0fBcziYDvNYfDhpYdOwTYmTp1L9TXN6C9y4flq9ahvaMDVivrCPPWdpGE7u31g3WyrBYbXnlp+ADw8DYOX9/VNvsvA17NCJZlRzKGsyl48cWX8cSTTwpgQVCFtX4JGrGUhJtJBYlEFijGjflNN98ibFraNhnDN95wvTTNHPyjDPPFl+QBgMX3VADw3QMwgMkgpPQt5Ze56b/+Jz8WAJL3UwzThbjzzl+jz++X+5oloF96+RXJIic4wnpVjz/6iABnPPgsb/7rLfz2gd9JcIGZ7b//3W/lHpRY1iWraUeHHnKI1J7if/OerAN6772/kUx+vocop0bwW+/j3z/4B7zxxj8lM53JSPfff596J5s2MIbHnTMwBLp/evPPBGzntckKPfaYY0RimvemjN+9v7lfSnjwMABgAJ1dZADvqgQ0R4ysfqEiybrEOR+NRIW58MSTf8Rbb78tgCQZzb++605p00AAcO2IWrlONgM4AwCz7RwX9pUu3UZZwkce/kNWpj6TDAYCgH/zm9/iH6+/odjdZWUiZ0275Xiynf9880387vd/kL8J1P32/vuUxPhFl4A2yWesrKwQeeIjjjhcGK+iQkA/cRg18ljj7PHHnxSglQfHilLi+pre0taKm2/+uQSiOJasm0ZpOt0GOYb3P/A7YTDzOPLIefjhD64R2zYzgPkdGbVkjZK5y2c0AoeZzWe/xFSCs3fdfbcw1nlP1l9mcM580KbMADCT/liD+3tXfNeYY5RYf+B3vweZ+uw/qgBMm6bkAwlgP/jQw7LvYNIA+7imukZYZjzef+8D3HHnXfLfDBw/+/QfjXrY+dawwRjAf//H63jwDw/JvGJyye8f+K0oO+hd8M4770otXR6Ugn7qySey7kW/keNKG6fKEu1v7fr1+MUv7hCwmqxgMsUPY3IK2SsdHVkAMG3s1lt/JsC4PgZ83+lzQGcAl5eX4fTTTpP+FknvdBqvvvYann3uT5J0yPH98//8SZ6BR14A+KQTZHE0S0DzXDKC7rzzDkk84cF+v+76G6QmOG33hOOPw9VXf1/22pTLpuQ7ZSdpf5TWP+nEEyWxUx/3++9/QGTFefw3AGDeNxOcN23+Ta8vFevQeZjZVpMFGu0WFpl+/YHfmPnew+oZhhPZNV1/sJfyToAO+ebRsD7LWjvywSaD9LX5q5y2vvVXVQNY53zojNkMc1b9QOIQWu1YvQxZ1rnaPXgps2JQbjerEI8myWyE/jTAliBzDvqjn28wjE3PoreJ95OEanqb/H0OS9lorxZeEjBZ4n/qudVPzBH6zH8LZGz4aermmd5X56l+yHSsniwhl8wFgE12nxX705jTvDr7mb6zeUx0aelcU9Me13gWxVCWT3MSE0yfMDnTYE5rz2R6fv6ysrYBh8w/w3i+XBsdTp3WnKEc3MyzXeBhTYmsk3LHaDhO9M7fZeBf6O0f6L4WSPwm4PdLvCUUUnVWKyoqZV+n+yH8jCDZj6+7Hhs2qERKqn8wYY0JiUMdfL/RB2CilJ4ASD+Ciis8uL+iwoYkfDqdAtJlsy0zd8iXjqoe8+vsolQH9bMNM7nMOGGopzU1ZSfGe3cAhcNoWWaxGOjkAWzm7nvvkwQ0+sUc85df+Ese7n//i3KfdONNN2PpF1+I70Tm+K0/uyXLtvjdz35+qySo0ge8+KILcdSR8+RiLD3BUkG6csr3vns5jj/+uKzfD/Qo9EuYwMYEYyYsMuntkEMOkWR19vesWQdKvE985e+cr2JbFovsT5pbmkUZhfbKg3Nh7NgxuOrK74l6SuZgh2UGWmLVojCIARNAhz1O2olDJWcMNZQDTo8B7HMnzHZnH+U/en6+5xhqlcj9jekNOmDbjXKnA/pvZt9zN/bu0C5Xv/k+nJ/sxhbulvHOAoDNjo6OzRlT0MQA1u+ccf5NrwizY6SfaDy15lzKOyXP8GtEZP2bLEdMb4j2pSE7vJMAsOZnaS3TX286kN2/hqzucGUeJSN4PJBBS1ONLMcMSJ7LqjWDn+o+OghsehXnYbWaudQyTlKTxZTgaDi52Wup7rQaYHTW8qrO1Z18/Zy8Bmtm4+on5Jv9OazdvG+1HDvIGWbleuSRds61fmWL/Ruhf/LJsvX4Yt0OTNlrKorLKrBg4QJhbhEoZFCaDjelXZ2uQhSUVmLU2IkoqKyCxeGAx2ZBX2cb2rZvQYpsYUtaggxe1jkoKEA0EkNnexcSApqq+rCUAuvx9cgj2+xOhKNxAQ6cDpc0M5mi7C6D7Ulpg6oJajXAX8rZOhxOMGBB513qLrI+L+tICsAYQjRCecUUSsoqMG7saPR1d8DjsEk9y2hCSXRSyjNutWHu8d/E8aeeKeBIkPLOkai0N5VMCThHFiCB6SgB7HgEdpFUVXUfeR7rOzLQS8m5uvoGlJaVY9LkyVLjknKiIimbSKC9rRW/vf832LhhnbCDyWQcM6IeHqcLoUQUrc0tMqYUEqXMqdduk/71eFykPiDMGpDeUiSEvWuBJRpH3ah6jKyrQaC9FSuXL5H2U96VbDpu9oTtyTq3RFX5Oymyo9kzcREra87Z4ZY6vBCJUtr5kUfNw+LPFqG6xIsSl1WYipRTLSktRkX9GKzbuBH2sA+BpBXLtnagK2mF1eGGh9KTrDtaXoMf33gL9pw6FdGwH0gGEOptxurli9C0ZpU4/4UllTj4sHnYe58DAEryWln3M4G0hUkEKWF+RkJRbN3egq3N3YCjAAVFXmEot3d0oqvHL1KqaSRgp9A05TzLy+By2gQoam1tF6err7cLob5u9HWTtevHPvvuizlzZgHJKHw9nfj0ow+wZcsmkS73FBSjo6cTxaUEk9IIh2IoKizAHntNQe2Ienz06RdYuPgLkbflZlvNSbWOidPGIDSDdZqUcWFRESY0TsLqr1ajpKwUB846AMcdfxzcrOccieKD99/H8qVL0dHeLp81ThgvDJ3D5x4utUmad2wXIG3vvabAkoxhS9NGuJxuWMlUKytBeXkxIuGAAFNx1mJO29DZ3Yt99p6KZDQicthkqlImt6y0EiUFBfD3+eAurcDsQ4+Eg1LPvjZ8ueRDtGzdiGUrViBJYMniQijkR/3IGhx/zHz85bmnUVlWgrXbO7C5vRdVFeXCVp8xfT+59qZtO7BtR4swP2iD4YQFjsJylNSOhreiDlvb+zCOkt0uN7o62xDsakaotxVIRGXcCAA7yLonkzQeFdluYQZbGMgg3Ktqb9lZP5ZS3mRaW9JS+3lCMo0T6+ox3euGK53Cjp5e+GmvFiuCPM9mQYz1waWGrQ1xlxvbkwl0ed0IV1UhBKeMczjUi3QyKgkbBMmZ4MKkAAkiaMCnLKX8P2EBMBmFCghpWRNGj6zBd87+FhYt+BA9XW1w2JRMUk9vn0jUs+5wV28AXb0hYawGQoqNLfcQiWOmPVgQjVG2m7Vgi0XiPBwOItjXLWsRAd/aigoUeFzCAE6STS81vZVMPkFNAYBhlXqH7gLWrCabNyV2SRWBTZt3oM9PwD4l4CY7VAB1CxNCbKI8QGCaX5HZLsFgyiKL1DMZ2EqCmGsyAWDpEVmnFUjMOelyO5FKx+F2WHH4QbMxdcJoWOMhScawujxYs269gOxVlRU4YOZMUYBgLdu2jg5s2LgVn1Pq1OlBWWUVenx+lFZUo6fPj+7uLgT8Acky5n1dktGtAPlJkyZJ7eHePp8w4vyhkCTQSO5aKi3BBKmf6xANBMSiZOsn4XYpgDsYiopUupLy57pJANiBhDCcVckKO7MQ2Bfsc5sV9Q2jRDKT7wCbw4ZoMoa0JaUUB5hkQwUL1gROs/+tSJNR7KDQvuYjS+KK8DJk/AhGs6ZzJBSSmqjs+4PnHIS01SYgMEEbSrNT1p3vMofDpTaM8q6y4eVcBrDZGchxAYbalOwWL1p/zn7+bs5e1ohf5GtVtqeV63cRMCL7lIxBHnowhxLJRxx+GOYecUSWXNdgALCa2spJJKg5GAC8YxAGMLPWH374EfF1yMS9+eabBMzTD47ZJZdeJn4DDzMATDlrShrrCUNkUOruG310AkkEX3jwuwd++xtJfiAD+FJNsprZ42edeWZWTWJK8f7uwQdFspqBhTt+ebvBGuS1fjcYADyQtJ/2QARyWDNXB6SuvfpqAbz1gxn8lHleq2W3ZzOAuzQJ6OHWAB4toKleBZDBHgYIP/10gVyf73zOcwZEONZ6PdMpU6bg3rvvkmz/fADwTYYEdEoYuNffcJM0n/V4VQ3gveTvXQWAWQOYtnXNNT8U8FJPDCNL2pgeaQWO6cxJ1ru7/757ZHzJZv3DQ6xTqQJGTC5jog3tiiAsWQ7m4OlA83coAJjS2df84AeyhjIwxhq4J2v1mnlN2iWDqm/+61/yDKyrdtedvxI2sAChWg1gKWVBcPiHPzDq00qbjCmeX9Z1VwBggqDnnH12VjuZ8PCHPzyMVV99Je9E1r3ddx8lSUhmCVncDCyqmtp1WeA5k0mYzMCDgeGnnnxc/j3QMRgATCbJ88//CZSz5L0Y/FPJguoIBUPCROYhLNvHHjVAVtruu+++J35ZS3OL+Arsc6oS6XLt3Ad99/LLZa3j0d7egfMvVBLQPI6cN1fsV5ID9MCE+FNKBl0HgMmwPf8738HBB2dqSPPef3z6GZHR5+9f+Ov/oLRUBdDzAcDfPOlE+Y7zXa8BzL9ZG/hKMta1xDFKYd95513CJqctH3vsMfjBtdfIbymL/ZOfXC/vawbrv/e9KwTc1vfo9DFvuulmSWjhoQDgk7UawF9PKnjAATZ9kZ8BnJ15bTLxflLn5nvoe4evByToVxw6hGacYTrVgCHyBm1y3sdDRYWH41QM3czhDEM/BYGBfjQgQ1P/gdZmAsAq8K5iRgbQqMeZTLV9pQRMDlgq8SHTNZXwDJMmFRirg8tyiol0oOzaHGdTgKwugWxupg7Y5oZz9OR4AaYFnFb3M/6t9bkex+Qd6RczDsEEf0MKWpetNsZZ/cIUQsuAwFp/6N/qEUO9E+SW5uvJRTTmsQFyZccV5Tc6FVcDsRWjWT2AwbgWUkd/v1CvF6wn7Ioqkf7K0eMeObG9zDipnjYD4Px1NgCcYzQ6ASXP3MlMBS1KMFy7N8+hIX5j/rrf1NM/GO59hzfrvtZZ9B0YJyOjl0l2TICnukVFZQXq6+pkD8cSFFTz4PuG77KLLrnUeJddcvFFOP20U4fVBt7rmWefk3ICHFMmId1w/XVgaRL+/fnni3HjT29GTXW1qJuce87ZRqmJYd1gp08yVlrN0DTD/G+MjzahTe7ATj/NTv9gJ2xZloFUCj+9+RZ89vlimfdkfSu/f+iDyZWPPPo4Xnn1VfntjOnTcc3VV6G6WiW0cg/18iuvihITbYEqPj+98QYpH8ODSba0G90HpHrM9On79lNwzdcSJh08/PCj2LZ9u8QGWP/3tFN1m1UqcmwT/Zcf/PAnxiVo79y30T/09fnR3NwsSaI895CDD8KVV14h6iv6wesw2Y/KTiwNx/hRQUGhPAvrJLPucT7i19C9p6+Dwz2z/3nm92Deq+QZxOGM66636D/zy6xn0P8Yphx3vufPp6drfhL1js33bPrLzoCJd18H6E7EUFc0+RxDnWr2L4Y69z/1veXac+Zp2rzmV7ku15tLxFfnGH1jZuLqLTZYwlrMUj7vv2Ex19HVf2p23LSfiZ+VO9GyP8vvjev2om9BDflqgwGsMWm1m6vagbp0TKb7+xmf+fmMhovGjfEjtSBlhlv/K9eh1RcuHZQ25FnMLOUcANg035QcjXRvdk2VTJajnp2rLXYa29aoFWw0KDOBdACYoKj+7P38vpwHGWg/ZB5jzS829ZH6z9zFO5+Dx3Nyx8H8Us/YR/+W6PdtD6TQ7EtgXdMmYYSVV1Ri2+bNIn9st1lgs1tFqregqAxFRWUoLq5AYXk5ook4Clwu+Hu78NXKFYixJnCagWjKazoRDZMlyf6zKnDBZkMsqeqFktlGoDJBLUyrA3a7U+TXvN4CYdwCCa3+LxmVZMFCpGPJTnN6CjBxjynYa+pUFBSXMB6vQGACEKzzGwkj5PcjFArItSrKi7F61Qrs2L4NSUqbSodZkLQ6UD95Kq658RY43AVwewsRCAaVs8nAPBmHhGTSScTCAWEkp4URzPqQxE3IDFMsUD7L0qVfoKqmBnUNo0XClzKSAswR/E4m5LrPP/M0PnzvbVjTCRR53Dj68Lno6uhEc3s7tu1QEp8EnrxSN9MlYEXKakMoEYO3rAIpm1OCxrFwBPa0LmMalfYlU6zNaUFKKJIpkYmdNH48KkpLlBxpSmX9s/YnpfzY9QRbGQRLRGLSN2SYEphuqK/Fju2bMaqmApXFXoAS2GRZW63Y0uVHOJXCmHIv0k4PFm/Ygb6UBdEUJa+d8LgLcOqpZ+C737sS3R2t6NyxEalYL7rbt2LjmuXo6mrXWIQOeApKcepZ56G2vhEWu1tkthNMALASTCIb2CVM8Tffeh+vvPZ32RQU0kYIrCvcB06XA4UerzBFe3q6JbOTjEA6UaFgQECyRCwqMq01FZW45vtXYlRdLVqat4t9v/zKy/D1dks9TtrgGoLbXu//4+494OOoru/xs72qd8lVxsZgbMA2tsHUAIZQAwQSeu+9BQIkgQTSIAESQksChBBCsQm9mN67C8Y27k2yZFld2+v/c+6bmZ1drbRryjf5/V8+xJJ2dubNq/fdc8+5IIxGUKWixI0xI0dhzNhxkjv21bfexlcrvlKrmER5czSoepNjLStGimx5oLK6BgcddAiWLl2O6TNmYsquUwRwZ9/6nE7JT/2Ln/0Mbe2bMWb0GJRVlsuaVV/fgE2bNqJj6xYByuqqK1DqcWlS1lasWbcONXU1aGqol2hagqLMF03gMBCMYc3a9ZJvjg43l9eLU08/DbtM2RUV5WXSPja3BzarA11b25EO92LBh28hFQ3i8wWfi+Qt5wdzku66y85oqKvHSy88J8bnyg0t2NIbwLixzSKv4/H6hG3f0r4F4RipoXZE4inELS7UjmxGed0obGzZAk9lHUZvPwWRaAx9Xe0Y6NqMaKAHFjJPrWQ+eiDCuYkYYuGgSFWT8quiswneqnxOzNfKMcLDP8MEmBa1PBbHzk4PDqsfgcpUHIFgH4JkQ1ttCBLMtVC9gEY3b5mEzWJn4kYMuJ1YFYliq8WCoJXgXRRWAnxJJWHNnNkC1FH2mMz8eBIWUSKQ04mw6AkCighyOoEyrxsnHv9DbFy/WgILGLF52GFHoG8gKGuc5NGFBaGBED54/z0s/PxzAanJTLUJWzchYCGZ/jEGbjDPq69cAg0i/T3CxnbaLChxOtA8qgletwOJVFRyABNEJws4nUwjGo8jnkiqfMpcCsSbBUSicZkT/X1ByS3MsSK5iLUQBuYD5trMtZT7CtchjnHF8tUcWRoArBy5KoetgMIEJMkq0tjBzE+NVBQlXgcOnbM/RtfXIBrolb2BQUaffb5AAgyqqyoxrnmcrPsrVqwSdj3z/XT1dKOqugYTJkxEQ+NIdA2E8MYbbyMQDIjnKhSLIxrl/pEUlntTfT0osUoJ9rYtHaIwEYnERPKUY4d7QyAwgHhc5cplZC4DlQj0EzwlEBxlvmwBszmv+RMZ0zal4sw2JMOOry0y5Iq5zXnvcrtQW1OL0vIyJCjVru0Z0tscv9znNGUMAZcll7Hat/WgEQ405sH2eV3wkaGYTOKrFasldcIuu05BfV215Hbu6OzBwsXLkEzbZEyRBk8pcdaJAPJ/5s3F7N33+Hpx6UMZK3ks7m241Pi2YSsVdJYNOuIMafPzVtxfCdj9+9+PY9Xq1YasMvuZUeOUsL36yisEXGH59gDgVvzu1j9gyZIliqF5+mkG4Drvqf+IlC/XETI0KUs9btw44z1Y5xNOOkWYdSzMP6sDOLff8Sc89/zzRhT4cAceHvbvvON2YZKaAWCCVXSWHfL9g42vE9C+++57JSo+HwBMVitzbg1iAOtnSfNZM6cPGZhAgJcSrazTJRdfLEoleiFIe8lllwvrmsUMAHd1duLqAgxgRvO/9/77Mg/JJn3wgb/JfdiO8+e/hrlz54lyBvc8PovXsU84v3SZbcr/KgBYqXLk5gC+4YbrVA7gVBoffWwGgJkDmADwZHnmNwWAGVRAwDqLaTVEJzP6//Y/3Cb9S2CbzGHKafNn/YzAgAfm1GWgAxkyBIaHKuy2xYsXS34zjluWXAYwGZgXXXKpANHMvcqce+ZxxO/c+ac/g8xWjm+C1H+5605pVwUAnyp/5xjjGGReM6Pk8QzlriVfBwAmS/ecs87EAQfsbzyKQQn33Hcfliz5Uuryh9t+bwDAnJtPPDnXGBvDzTHOpb//9T5hMw9VhgOA7733PjyhBXQM9xx+VllZib/df6+sVXQ+3vKb32LTxk0SSKKnwuG6RiCZbcwxVAgAJrPl+ON/rMaLXgGN+fa8CQCmvUIZ5unTphrVpJLBP/7xsKgGCAD8BAFgBYQLAHziyVIHzrULzj8PQwHADCI4+eQTDQCYc4hBBGQ/ZwPAaVkjrrr6GrFTm5oaBdym5Lled87nq39yLRYuWiT1yAaA9bfMSNwWavNt/TwvADzUub8gu/fbc3tm7a+mNTv3/fLtw8qHkFOXQehAAfnnXMdgfo/mEA7Lbe0F7XrT4mH20mlhXOqiIpuYADDzzYo8skXl2pUzg8ZqVT6ljJ+PQYCK2TpEugotaFWBkgrQzV0H1XMyvir9mQJK5snDK9fmjDW971RVVBqWjN8sAyTn1oF+LB0A1p/HZwqIrFU2G/o1ieHp/imtTbJ9hOqF9HrpoKzecnJP7XsyZDQSaoBCfQAAIABJREFUtHF3MwNXk8E2MGEBrrV8xAYIrzpZ7Gnt3Q0gWGMAZ4HzpiFhtF1u/2jX8PO9Dj4OlIE2AucHbWZ58gAPkgfO6f/hhrt5QywwdvMMqa85kb77r3FMMUDvwQf/IWu3DoSZ7SCeyxg4SFuawbwMWjz/woukcgyCu+C8cyVXPG0TpqCg7cP9j0ohufOC93/p5VckfzAV+r5/8MGSf1VPAcIgzbv+crfce+LEibjkogsxYcL4gg3B8zFZo6FwSHK0Zimb5P12difm+msLPvDbuiDvWvn1b5673Be80zaMZd6LCj7z58+XoOd333tfbNtcJZihnskxRdvmoYcfFv8YxxKD0L63374S1PjOu+/hyblzDYYvg954RmRwKAuDLR977HHxB7P865//EFu4mMLnPvrY43Ieod1+8UUXYq89Z2tfVY3Asfnqq6+DDGcW2lZMv3HssceIQhEVhF544SUsW75c1uJxzc342c+uF4UYWe1SKQnkZXDe5tbNIi/NcakXzocfHnOUBEQOdx4Y7n0KxXoVaot8eAW/Q7tuYCAwaO4UuU0Xeux/9fPh3mGwz2TwDMrjGhnWgFHXGxuo6d11A9C44ttrF72ShZxA2nX/r/arBgALjdSYvLpNrAOXmZfLXl31z7NaXQfrDFtbfSerHXU5lhwXnnmoqDooMTZzffRnZQ55+XtI34D0+8iCYlqe5K7aH5TRqwziXJau8e56DuMCjGNV7cF1yvsOOphsYuya66iqmwPumiL99KeYnyemvSmvSlbrmww23UDN9F02C1oYRYYEds78zGX2ah2c28fS5iZJZ/Niq99Cz12s/563N01S2eb+Nx/0h2pzfRzEHWWwljbA6fLh2RdfQmtrG5oamrBgwaeIJwgiSTisxiR1wsL8l5r8Mhl4VuaQrSiTg8xAbw/S6QQcHC8EGYVZZiU/E76SElRWVWJja4uACwQCSssrkbI4MG78RBCAWLNmFYID/YhT/jnNPMARTTbODlhsqKipRdPIMZiwwySUV1ULi45gXzgUQV9PL/p6utDf04EoJWlDIURD/UgkKLUaFaAlHU/ClkjC5nSLpPDZ1/wCo7abKI5istpCwbA4VkQ2lOw3K3NlDghTkaAUWXg2C1nG/QKw0gBk+/YFAvjsswUiOb3TlCloahopG6+SYSWbmCzlOLZ2bMGvb/wZnOk4jj3iUMzYZVe8/94HAgBv2NSGnXadKvl0N2xchy+XLkVfKApXSanI43T2dCNC6eFkSnJCWJIpRMIRYaOJXBKfRWZbPC4APCWUZ8/YDeNHjxHWKNliFH6uqq0Tg4gsPUrsJhNRmeOU14309QPpOCrKPAj2dsnPBJ4S4aCAdcG+AbR0DaAvmoDHmkJ3KI6NXSEE4nEEonFY7D7U1Dbi57/4uUSkfbngQ7hTQSRj/ejv7kDP1nb0BvpRXVcrbMaOrT0YM35HzN7vUJSW16mERNYkLGTg8X3SZBm6MDAQxMMP/QNz585VrA0n84Uq2RMWl8OhwN54nIgVEknFXoxRvpvMYrKirXbM3HkXXHDOWQj392BgoF+M+I8WLEDLpo2oLC0R8Hv5mnUice52uVFRUoLmEXWoKimFx+2Fw18mDMPNmzYgONCHSITyyk5EYiFE4wH0BqPoDxBIVMzBSVMmY/r0mUimLNh1+ky4CYyRIWkFyn1eyTPa190pwHN5VSU8fp8405566ml8/ulnkgM4noihrqoM4V4FoEXjUTicDpSU+cSYbVnfJu9dW12GsWPHo3n8RARjKZF9drq9GNPcjF122VWYhxbKzTIXcSqF0EAvejo2Y9WXC7D4k/fhdVgkTzVl+qKxiJbLVKIEhNVJ5nlrW7vMt5mzZokkNhmkzJvd1dOPYCyNSMKCnoEIEjYnJkzaRXKqtrW2o3nyVJQ0jBPmCnPt9nVuRioWEFUArlU8+HGd4HyPC9OegSKa/DKBSK4zKrOqjAui/zR3k8wBnUyjIprAFJsDe40ZAVekX/KBhuIpRFNphAjw2a0CPjstaXhtNmF9RqwWBNxOrOzrwcZICDESZOxkgzI4JQ2L3SrvTYcDgyOIb7NNCQ0ybatIM0peYu4PCbhsVvg8dlkXXE6HHEw5lwkae31lYkfwXm6bDZ3trdKXTn8Zli9dAp/NooJLKPOYsiJKANdiRdpTgmTSgmhwQBjFdksSfrsNpV4HRo9skLyzHp9L+jYejgoozeAiSiZT7p6gL4NTguEY+gMBBAIMjgiiorJamMa9fQMiDW+xMJe2y0iowEOHyOrbbLL+ZiLqtfcmm1hAecWGJXNWSRPz2hQ8bjsc1iSa6irx/Tn7oXnkSFk/uQavW7cBwVBIgHwGJPT19aC+vlFynobCUZFAZk5SPnP0qDGYtftsYSvf8ee75H2izG2dYq7zlAQncW33OV2YtMP23CJEMo7gNnMZr1u/UQAbvks0qmTbuV4rENhuOPeoIEE5eb6HHpxF8JbXST9Tb1xj3ultoQfFMUCB85cAH5m+SuqOY1aB+gxkMVgNYkTRXUZpaw1IFs+dAoD9HidKSjxyzZIlqxGNJTByTBPGjqyXgCyrzYn1G9qxel0LGNOTZg5mpmjgOLUCz86bhz330A+b38DmH84JpZ8tvsHth/5qrpWT7/gw+BrOd7LOGNVPEJMsMh34I1hC5w/lkFm+LgB81ZVXiANBd16SvcA8lpSqFQD4jNPw4+MU2PX0M8+KjLMOiN5w/XWYMD7jXGIw2KmnnSEqDyxmAJhOKUanc9xxn6Ykqwo2MJ2otCYo8Zdg7733hNvtyQKA6XggsKdLmvEZXwsA1iLms/orT5cwb/E1P71OwGMyninnOmvmTONrbIfLr7wKzIfKIgDwUT+QtZ/M/6uv+akw3lnOPedscVzQsaaXiy+9DF98sWQQAMy8Yzff/GtheXJebrfdOMlnS7Yuo+H//djjePXV16QfFAB86zAM4OtE+pr3GQQAX3WVyLGzwgoAvhfPPvucVK9YCWgygFkYGMd2oBOIgPMxxxxjnPZyRzbzLu+1517CrmW96Dxpa2uX/LbMQUzHphwxLBYwz+uJJxyP7x980LAzsyADeONGXH7FVZJGg+Po9NNOwZFHUNo3U2697Q8yz/gOZO3ccftt0q7MV24GgC+84Hwcc8zRuYck40b5zjRfBwAmq+fcc85R81MrwwHAlAbn2CCoSscec7yZx5u0qXYfOowJLOd+bm6P4QDgv/79AXEmcj0iUE85Y9o7+Yrkfd5/P3kW80TPf/U1WQdYB/brfvvth6rKSrS0tuB3v79NAgEKAcAEZvUcyvoz5QibTmcxgMmQP+vM08URqRcydJk3fFsBYOZdNOcAPvPM00WRQM6SWhBFfgAYWL58OX5yzbWSR5CMHcp677XXXkadqLp09TXXGvnG8wPAvPy7AIEz4JpUKI8X3Dym1dk9vx8mu//VoprfATjsdM7+Xg4ilO/JWc8w/WLUwHDwDfZP5a/lEPUb7mW+Da9gMc2ar1GHqO6rc+8VMy3b35UBgXVwVv+6nD01Zq8Ap2aHjum5BpCb0zf6yFAqQsqnp55Be07dzwyO8TOZPkMAwMYjxZ4UDrHG7M3IVhvMZQlgV6ozkuJL80eJohrteY1FrAZXpuJmIFYf24aP0ATs6sC5zmTOzAI1J/XvZu6ckazOohtro9vctDogr9fLzJZW75GZo/xZmMJam+lDRtrWPA6GQDt4zZ4HHycsYPPaqX7ONpLzdK/xHd3XVnAmF2P+mm5iTNWCN/7vX0C7iQomBGW5p9FeYCqLpsYmCein8giBXaYDoB3DPZBA3a9uvkUq39jYKGoWtLtp35eWlMr+QPtj1qyZwpw0p8Bg39PuY0Axx4zf55PAKv5MH9Lf/v4AmG6Fhd+//qfXGgDgcK1Fm/3ll18RAK62rhbTp03D7D12HyZFhHmUFx+Q8m33mMZxKmo3GvRs09FjuHoNu90VWPMLbQm01YaS6M5XJ9rGd99zHz77/DMJ/CaBYcTIEYiRhNDXJ+n+eE/6uwj+77PP3kaAGs9uDLRk4Tid9+TjRT+btiWDI6newvFJ6Wlz8C83DT73n488KjYoC233k086QdIRcQzHEwn885//kvHJecOgOwYGMgiCpbV1M6697jps7dgq+wSZw1QCIhBMtRbaTrTdOZdOOP5HhZWBcuwYSelFPxf3HE215euMx9zljOcFts07770nzHsG1ZLdzDYu1P9f5/n/198Z7h0GmyvZq3fGtspcqX4avmUUXle8sVUETDe42XLGR94qDeEz+n+1Xy1XnnRgWjkD9TfTgEBt78/8Ndso0/8+aC83Wj47V25WJ+vAZx5zw9wrmYg2grPZpojx3HyGYu54Ml2jOiqbUZoLAOeODDlIGi009HA12mS40VeAtStVN29EuexeU0/JY6Ri2SCxbohpH4kxajh8860WJkNRB8FNrjg1PbMsv0xnmEdO1q1N4Lbxd1NwrTKeVaSjivhUV+W3DTPS2Ooa7dBmtGUGdDe3nR48wKpHnZWIuirgcngEuProk88xEIpg2VcrlaM6Sk8zGUYE0sgyJXvULtLI9kRCHM8EHClpS3JditLNiSjcLgvCybjkmrXBIRstN4BINKLkUx0uVNfVo7KqDtF4EqVl5bJJl5f54fe4YbOksHjRZxjo60WMQAbzrSZTCEdiAl7Q2U5DkmCW5NHmPdkfVptIvtqk/QhQKECRxywLbKDrJW13om7MdrjyV7fhjQ8+wSEHHYL+vn4BCYQlSwYJ8z7Gw5Jvk6xiSgYTpHE77fC47Ojv6xVGYmVlFXr6+oXVtmbdBpx2xpnw+kokml8ACgKWzDdpY07RCLrbW1HutCEVGICTAsbxFJ74z9NYtmYDHCXlqKxvQmd/n0hUTxw/HosXLRCmEIEaETxmW/lK4HE5hT3MNuAhjlKvHCx8b2GpJ+LYY7fdsPNOkwXcdru8sFhtGDVyBMaNG4Ngbw+efWYuNq5bgXQ8CJ8thVqvC067FZZUDM50Ej6PU3KtEkglKGG3EeRJo370WARibvSkPAhb/UhZbAJyUd5112nTMXbsaCxdsgjlXqC/cyPSqQjCgQG0tbSirrFB2MdlbrcYGS5/OTp6Qjjo0KMFZOUBVGSLGWRA5qZ2gCMg88abb+N3v79V8vOS2RoVto9i6tLRT8e6ylPK6GwVEcdgA4JbdpsNh885CEceMgfLFi+Qcbt5y1b0U4KvdbOAkXXVlVizfj06+vpQUVGFmqoqjGyoQfOIkRjoDwizMBDsRzoWRm9Xh4BzDl8NBoJ9SCGKYCSJlWtbEEvZkbLZYXc44HV7UFJZi6N+eDwmThgPj8sGSyIGp92CyrJSPPHvf6F/oB909lIy2uFyorOzQ3JiE4iNp+ICTg9s7ZHPpC8pFeu2w+m2IxpOIB2Lo6a8AnvsuQ+mMjep3S2AJewuNI0YIe0gctCSJ5CStgT1A9iwcilee/FpxINqLHd1Mj+1ksTdZZddxHB99vkXJFflqNFj8N4HH6CklNLrKfQGw6isbUQslkAwHMGq9a3oCScRTTvRMHYiSvx+rPqKkrVp7DhtTzirmiQoI9y9BV3tG2FJRYQhT8lbu82ugDqCdMyzTTCUa430o5JvtlKvXGSc00hYyW61wpa0iAw0ohGUO6wY7bBil/IKVLDv4zF0BaOIWmyIMpBA5H0BwpycwwTpEsxf7vWgKxxEa98AgjYr+q1AggwbpBET0I/y4nb0BwZkryDASHYtwWIdIKb0PetMVQDCe5x/XOMoVW+xk9WvJIB5L+ZMZ0AB+37E2Ga88fp8VHpc8Ej/AMEUc1AnhfkftTqlD9MyztMo9bkRHeiD12aB02GFXcaAUwJCCIqTzcrc59wHwtEowtGYBMmEIgSX1ZZI476qqkaimAnE8rAhALDLZURlS04ZLaekOde6ni9L/Y1rL7/LGAEFAPNf7gsOB1DidWLS9uOw4/bNiAT6Jacu79ndNyBr90BPL0Y3NaK0xIN4OIhRo0YIi8zL/3wlwmwlQ7ektBSfLVwsudWDwQhKqyqwen0rlq7cIMoULqpUkD1VxgCjcsRTaQGM+waYaqBXrQGU+2dwCAFenZEhdafEvlvGRYhrPIMQ2FdWBfwKQ8N0AMqNWldBWoo1PWr0aPhK/eJcUCx1vq8CgEV1QsaubiMpUTvWS5x+sMBhs8HnssPrc0me4CVfrhFZ6uqaSjSPaYLHYUX/QAgefwUWf7EcPb0BxVjWDAYeHJ+eNxd77r77IEtmsBGurLZifaiDbjiETfLtHLgGnyTyO9cG155tT5Dss88+x1//9ndhJLK/aVc887Q60BMAZr5agoa5OYCVeayexvxgZ551jvzM9fbcc8/BUUcqiVPec/lXXwlTjXtOLgDMvLNk2xII4eH25l/eJLmg9LHE/FAEPXt71fgUAHh/JeH66L//jYcefFgCuRjgw/yjkjc6z6lLZ7pyXTEzgL8xANyQJwfwMCc55oulnB5ZGXTcEWzf/3vfM95346ZNuOmmX4n8HwsBYCUrbBEAmICP/hlzvJ1y8kmGM45z5AdH/1AcKrkMYILvF19ymfQBnSQnnXQCDj/sUOlXXst8u3Q48B4FAeDrNQbwcACwzgC+JwMAUzbur0XkANYB4F/d8muRvmWdKH/46L8eUfK1JoaZPo8y/ZsZ67pjc2tnpzgi6STimOcYJFP3istVoMNQpRAATObpDT+/UXKYcV854YTjcfJJJ4lyCQsVaG6//Q5hZbCQ3cAAByoh5EpAX3Th+SLPq+ZVpgy37tC5eytzqK1ZU3QOYALA551zjrCD9DIcAMw2owOY44ZOtXvv/ovk0jWKqS/y9UFu2w4HANORyGexj/gsOvJy5aT1Ncf8rKOOPlYAXq4ZdJTdcsuvJOUBg1NXrliBy664Su5ZDABM9kxWIciUIwE9SQDgM7Drrkomm2UQACwS0OXSmVs6tuD4E/IzgAcDwGdI7kZ9/eM5aygAeM2a1bju+p+LDDqB74svvADfP+Rg47tkHt/0y1sEKGbJlYDOvGfGwfa197k8k0gH5XRfgnkTzXpOQfavfvOM68+YJKYbFVN3oy659c0jP5i1jOdZ04dzJeZbU7KvNztohpnw34ZXMJ/DcajGKuJ5r8+7LzP9TUxb8eOY2MBGr2l2JB3wTBckcs85DST+iGEYwrxcOdmVLSYpy4SoQEBUYxhr9+Q1kvopw89Q66rmgNNdXpp2tEEw0AFSMxOZ36F6Gf9TstLqIbR9k1St0ZnE2gMUKK0xbI2Hml9WPV1vK6mrFuyhXyWPyWCxmq9RtVhGglpdrUtf6r4v81wzAGTtjxm2NH1PmVzG6k4Zx1rGL6qRL7R+MQ8Z/WdzP+5x0LEGADx4eA03CHNmRhFjUHv5wUuY9pehblHMGpFv7v5f/E2vM+27X//6N5KqhfsAZf2PPfaHGNE0QoLNGAC4eu1a7Dl7D4zfbjuZT0888ST+9sCDUk36D7kfcE9UUu2q0NabsdtuOPXUkyXPvV4I/n708SeSFqy+oUH8EXoQFwMVf/Pb30ugHwuDq8jU5L0KlZaWVvz173/H++9/IJcSZGOw5fDfzcMSL/Sgb/HzbQV9zGuKPo202VRUrcxzzfhCgfFf7PQoqgLausszEccQfbO0lXJVdzimDj5ojjDOdXCZ4DDPjpSBZiEr/I7b/6h8LEUUBu69+967QkJg0MLdf/mzEIVUUW/J8XfHnX/GW2+/I78zgMA8fnnVI488imeeeVbSqnHcP/HYo8aZiAo2OkDNMyKDNClxzjPFO+++iyeenCfvyrpfdsnFEhg7XBEXKwDmL/7wo48QiTAQ3yHEKH531MiRReXdzn1G7rpEVjcDnF+eP18uJeB91RWXy7z8tvu/iK76Ti4p9B6mk1zW8zPfy221wjLO28LWHnYt0GyJIRsm5+UKXb4ta8Z30hnf4KYCANPaMje/mXVrvveQzFbTtDfBx1nV0l2CYkIN6p2MCrhh4OkGqW4oFQEAmw8IeqfJv3kAZ/NgUhGHanHIa2Rof5R/TJbpUIeIfO1kNEYeANgYQHnOFYPqrj90kPxKFoafOWPpL5RjUau20ntF3VRtiINZ0OYBbrSB9kL5DEt16xwL3jRGlAE9GAAevCRotq0p+EP1q7pSt+nlN80Ql3fQjN4Mpx0I2EqAsno4EirXobekDN7KakTSdgTDcSqgIs2ckEnmPY0gHAsjGAwhFo4iGQkhEg4iFgkhFU8gMNAvhwqk6IgNEmJBLBJBqK9fQCRWjDlxmTc0liBw6UR9YxO6evok5xM3OoIpTFdFhlwsEhQWlRwJUgp4sdntwv5TbC51wJJ8NmRWpZlzUZPbkQOaAkfJfGTCWzslXBMpwObEEcefDGtFIwYicRx9xJHo6+kREIoMNDIqWQ+RfyUAHA2JPC3zk3JG+r1ueDxO9PX2CnBC5tqXS5dj/muv4ccnnILpu+0moIDItol0qBWpZEzYw/YU5ZSjsCWYg7YbS5cuxcefL4TN5UNPMIy45I1kHkqrgHLMm8n3piQtUUuP2w2rxY4EGX7hsEhQJ9kiWqeTeU1JWmvagsmTdpTccE6XBw67S3Ize91uYTKT1fvRB2+jobYcq5YvQJUjjTqPFS474LJa4EASFSVeyYlaVl2FtW1bEU/bUFfuQXmpHwl/EwLOOvQlPUikbJJvmazsGTNnYvPmTXBJAsx+9HRskLGwZtUqVFVWobquDhs2bcCouhox6mF3YNOWHnT2hnDiiadK7ug082XCAYslJflVCTYRKKck6lNPP42XXpmPYCgsc4mMVMqEE4xlVB9BKY4FsnkJClNe2Ov3Ceh3yfnnwZIIY93K5UjEY5JftD8UFiBs65Z2jBs1Am6PC8vXrEGJvxw11TVoaKqDA1Z4nE709fWifeMGjKytQlvrOgQjUTSNmYyFSxbCYmVwhB2b2nvQFwXiab4D8zlbkbZ5MHufOZK/pramQtjD4WAAA/3dmPvkE1i1coUKZGDgh82CMWPHKHkuG7CpdQOcBNio4m21yeG8xOOB02mR/+zpNLZvHo+9dt8bL7z8KgKxJPzVNfCWV2LO9w/FzJmzZH4w/zMjvsnapFR7X9cWfPr+m3jjxf9gZEOdAG8EKfv6+zDQF8Ccgw8SUJrSqjxYM+/oug0bsOvU3URWZ8SYZhx65DEIhSOYP/91PPPSq2jvj6O2eUek7V5sbd2AzWuXyLjwVo5ASWOzBHGEe7sR6O0QhihxWK4XzF/MuQfmtGWwQTqBBJnzIvVN2fYkLCnOB/4HxO0MEgDsnBLa0E9Y4vAnk5jg9mGXUj/soQCCyTQiaQZHWOXZbptDAFhm26Usu1Py4qUlZ7aztAJBSwqb+row4LQi4vUiIDLjDpH05jvzUBll/vA4c1VbhcVJfFDNOQYa2OB2OiQ3OAMOJCeusHJVzlyyl5nntdTjgdthQ2ffANLxKCrcLji5RKXS4ArD8y0loPujCaQdLnkOF2cy9r2UPbeoQ0SS+WbtdM4wYMWuYp7sDlmjCMRKDnCqAmh51O1OhwD2Tv4bV/kEuY+KtL5IpirWgc5CkO1DA0BVvnUlBa2DwortytMD21HLB4wk3E6bAMCzZ01Dqd+LTevXSpswIpaaAgSlmePb53SgvMSN0U31KPFRpcCB3t5+7DBxEuxOsmH9It28buNGfPjJJ3C5fQiEw/hq7Ua0tPXyZUWW2e9yoayU+W8aJDhoc0cnuvqCEpiQZTdxQsmWqOSbuTfIwU+cWyr/G8cJD0C6Q4/vq0eWS95vzWaStpPACr67RcCK2oY6tVYl44CkMlDBSQIrioNQMTxUm+nMXTWmOV6cjjT8Pg/cbi8Wf7FKAd7lfjTUMu8zJasZsVyGQCiCL5evErlvkRZnMITVhmeemofZJgA4Y4cNId+ojBZtN90Ga9ls923D14q/NNNrZtvVXFG91syV5PeXyFjR+4YH4b8/8CAoxUxQmH386isvydfpQLrplzeDQBj7lfmhbv7VL2VOaD0l/zLo6tjjjpefed2M3abjV7+8SfYU3uPBhx4WqWaOD96f8mSUu6WrZ+HCRbjjzj+Js4t1OvSQ78sBnzKynEN/+cvdwqCUNS8HACaL+cabfiXzm9/lfU888YQsCI1jj/LmZE7U1jCvleUbA8B0KlAWjywMqpfcc89dcvCXNh3uVGthRHorfnXzr0H2JguZxwRxm5qapH0Y6U7JXR3wVgDwUXIto9Uvv+JKqT8LnX+//c0thuQuc3HRIaOvS2YJaEoEXnDhxWJnkV15xhmnG6xnyizffc+9kpqDpRgAuJ4S0BoAfJ2RA3gErr4qJwfwNwCAX3zpJdz5p7tkL2HbUib5+ON/lBWQQduRbcV+rpH+hQQsMMpfX49ZTzIz7733fnFk6jl3r73mJ8NOs0IAMPe5u++5R5g6LMwnxjG4885TZB96+aWX8cijj0reMRaChsxzxjnC3OzmHMBmALjYub9y5SqRxluxYoXMtcMOO1RAQP6sF7478yhfetkV8qdtBYAXLVqMm3/9G5nj7AMyjjheDSeutvxwnnPN5f2HK8MBwAsWLsLNN98iwDmfdfJJJ8qzdIejAmjS6Onu0caxetbBhxwmY4T7wh577IFf3vQLmYZcF5577nmRmOf3igaAc9Z6kUF/4QXcfvud8rziAODHsyWgTzipKAnoM888Ayce/2NNyUCx6Mkiz0hAf9/IAUyG+69//VtRQGL53n774dRTTpL8jGwrOkX/9ehjhny+AoCPEXv52wJCVG7e/HcrCgDOE8wx/PgfAiDIqYLZluH99I8H7ZHmhxXbKHmce+ZnDFX/LBuDF5nvM9SzC3lJcx9W6B2KeaaxeOR5Ewvwxrz7DYZtLqlC2iEPoULy0woATOBUAbb6+NBBY/mj9l3za+h+OPFP6Ip+ch3t8RwWrtjhGkM4p4l1f50BlmrgrbnZLJ2AAAAgAElEQVQrdAatWa5azprae+nNJ+CvpHTJSEdL3TS/kWI661LTmWA5aVHtJqynAMua30n3ixkMaq059LaiVaz/bLjwNARK94WZ3yVrXmpMZ/2VzYxj815hjGPNNyigsTZ/VLupQE5z0dv18FPUHqPKUJ7N4Wa35kPM9/V8X8ud5EM8+etM8eHXoG/309yWYtAV0wmooKsSCXqkbWG2Z/gZwSDaEjpY9NLLLxsVoyLO6FGjxC9BO4F2pwTRWi0468wzRW1E1PsAyaF6ymlnyM/0K15+2SWSJoOFvsbLLr8SDExkof3CNAVmBvFQrcHAtD/88XaRp2YhePij444t8N1tHAPfblfkigYMffecY2IuHLFNQNM2zppt3RKKaSI95/Qnn3wqcsotLS3YsqVD2OA777yz5PXdd5+9lR9SK2SY//3BhyS3LgtT81D9yWx/DvVsrp0/ve4GI80OAdg/33nHoJagL5zXcQyzMBj2hBN+bDB8+bf771fnMf38+sJzz8i1tAmvuPJqCZCkz2bGzBm47NKLDTVK1p8pXj797HMJajzpxBNw2KGHDNtcwUBQ2PZPzJ2Lvr5+CbY1l9GjR4u6DtWVGLTKIspoTOsYi8l8ou3MYGddNS7flk2G8i9u+qWkZWGR4IlzzjbZwsX06v/2NQWOykPOCvW9PK0m/rhhp2whkrC6rVaxgsEgumEy1CNNL1hozg6xlf1vd6BWO8tVJysGMJ2r5kK3vlH0j3Ly0Zq7UsPdlBPYVIyvZt0vt6fV73qfyJO1ZylTMZOTeNDwMUlOmwLhsutgGg36ADQv8vIMFZw+WJlFH64m4FZ/laHMJDGihzjFZJqykLWv95DpuiHT0+hyM4PHXOY8nLmPbigrqZuMNE7+KN+s45d6gGkc6E2b+zYqy8zgIaT3nxjmYuwb2O1g9q8mZa0HJ6gDYOZJcg/tV3ObG5HmpvbqhwcpXw3KvV6EgyEBehy+MpTUNsJfUYd4kgLOVjgtKdjSZPTGkYxHEZZ8uUEEBvrQ39uLAAGSgQCcNgd6QiH0hwOIhsOSW7SvswNbujuFMafGswU2h0MkLauqawVE6tjaoZjBlJC22cSxHk+STaWAEUrycjASPBbUhXkv6QBPE9hSjv1IOCQHmCQ1gLVnMfcwv2Oz2mUikW1odXpxwpnnY1NfFGPGbYddJu2AQH+/yDQTAI5HIwK2ECiLR8OIhwICCJMVHItGRJa3rKxEjIKurm5h1zG33pvvvItZu++JqdN3w7r1G2SzdDmc2Lpli7RZPEI55DBi0aDIpMbjMQHGvSUlcHt8WLVqDVo2bhIpVzJ5CSAKE42MNLIarTbEY3Fh7OnMZwHndCCHcICWJ5WGMA0daRsBZ2woKS2Dm7mFbVa4bVaR200nIujd2ooRpQ6Mry2BIx0TgKzC75X/bLY0CDN8tGwtUq5qTBlTgYZSJ1A6AkHfCKBsJJpGNsPmcKJp7BhxYvV2d6CmxIvejg3YvHEVouEoVq5cjam7TUPSAixauADNIxqxXfNYtG7pQHt3Lz74eBHOOud87DJ1OuxuLxKwS0ZdGxJafgurSPOSbU2HG433J598EkuWLhWJZTIQk7CiurIKIxubMKKpSRhUZGj7SvzCmBxZX43FCz5ENNiLro4taGvfirbObtTU1Io8tz0Vx8QdtpdcrFs7ulBWUSFAlNNmR/PIEdht112w4otFGFVTgffffxM9ZCVG7ejq74bDbYXL4cWmLd3ooAxySkWnUu4vQY6izYudd52OmbNmwl/qQ3dPJ/p6e/DMf/4j4DPHPMcz+5tMxvETxiMYCqCtfQMcFkrqukWC2EPZ8WgYLgcEPKt02fGDw47CnnvPwc2//T0+WLAIvbEYdt9nf1x6xVVobBoheVIdIl+u5hfZ4RtWLcPH776Gd159ETvvtCP8peWoqKrGho0bMNA/gKOOPho2mx1/ufc+NDY1Yf36jZgxa3dM3nlntGxuQ1lFDSZN3lXGYiSewNPPv4SXP1iE3qQbHT29iPd2INC2Wt4/ZvNgu6l7IRRNChuU7c8AAas1jXgsKmOG724lkErgjPmsNSZ3MsVcd6J3C1vaJvLLDHlIWZKSp9uWJrBqQcpmBfnp5WlgR7cLDTarCpzgHBYZXrXycA5bucAnU3Axn562L1PW3kadZUcKtbvsgLqpO+OpV99B845TsONOu6Cvs08AxSDzAzO/MnMHh0KIxSJK5jedxEoJLIhIcIFiflokOCEeV/mMOZ/dHhsI1RJ83trTLQzmMrcTTqtNGMJRpiFOEmS1Y4CAuSSh5VoYh8tuhcdiERCbgRlRthWlqrk0WLhG8H050wG33QqH3YkAmbTCWFZywalkGg6nTdYerp002rlHEPgkl1ZnvioHFuuvmLI6AKwzg1XOGSLV9E7x3mTXEk9Pwuuxo6LUixnTd4EVSfR1d8nBv7a2Dp4SvwDoUa6pIj2fkLE5a+Y0CWoJBsOSF5isy9GjR6Gjo13aorW9HQsXf4ENbe3Y1N6JDa09SIvkRBJeAsB+D0aOrJd6dHb3oj9ERj77IQ2bw64d4PiecZX3PJHQAHDl3ONclT1G21vJQOY79vUHjM2azGUJzJH2SEmOX7qdycwioL7d9hOQYB7rWFjL+KzWcRZz1Dp/J8uYAUoCbPEeTgds1iQ8XpfIqi/9cg0GBsLwlnhRWV6KUq9H6u72uOH1+9HbF8DS5StFspzvzP/+M3eeRBPrNqNh9WsGRyHbXhkaqr4FrbA87KLBVtY3+4uya/Lcw8SuImP2mWefx4Tx22H7CRNQWVUlEl/PPPuc5KlUkdATcP+9Kt8XAa6/3HMPXnlFRSF7PR5M2H6CAG1sX7Iod9ttunzvhBNPBmWGWQjYMBq6qbER69dvEPBNl5k2A8C8lgy43/z2d6DjQewTux3NzWMxcsRItG5uBfOs6uAvr2d+Jz0HMMfmJZdeAbJqOWZ4b4LUU6ZQycMizLi169YJAELwcO+995b6fVMGMGWn//nIv4QhzcL8s2xPRqBT1vnSSy4e3BHaIGEgGkHNl1+ZL+9LJwCBXLJjt3ZuxYoVKwVY1p3jvJdiACtnMhnZBDHZ/pxfnPfjtxuPzW2bpR0IwsmYzMkBTGfHVVdfK/m2+NnknXbC7nvMQjwWw/sffCi5dvXcWEUDwKmUMEeuu/4GeSZzGhMAFglojQFMYFmXgOY73n/f3SLDrxfm8DrplFPlV9pgzC+sM4CpvHDRJZeIdLgePDB9+jRMnjxZ5pz079p1EmRwzjlnG/nDmG+V7Uom+djRo8WpyZzXr772uoCCjNanrDYdksPN3UIAMMfc62+8Ceaupdwh+6Omuhqjx4yWMcuxT4cP684AAeZH3mmnSfKuCgg9zcgB/HUAYErY3Xv/Xw2GDW04jkMJ8LBaJScx5+DXAoA1divH0/U3/EwCNTiHOT/ZrgyW5HzjeCIbgvOUEsoHmnIL51vRhgOAOZ+vve56kSyWVCR2u+Qi5vP4M889fA6DRc4/7xxhzrOcdc65Mn5ZGFx05JFHSD8sW7ZMnHX6+pEFAGvrw+lnnCX7LQtluAczgNV+xHx1fzQDwGcNwQBer3IAUwrRnAP4x2YA+ILzDIUErr9nn3u+jGUWAsDDM4AzADDT2tx73/3i/NTXEuaZHtc8Ft09PbKW6OOP977ABADn65uh/jb4DJ75i9on88+iLADYdHPj6m0Gf2UVVNvcEHtd1jsYKFnOmxXyxg3XOHk8dUM9Jt9tslpuuC8WW0dTYypvie4HK/YGqpbZPZh5yXx3efOp+zWmr5ZeraCnVKn8cDyodB6DZZvN6cTEh5bj/1IAp8bCNXW+DsDKkNACMnV5aLaHXn81ZswNrssf53GI6f4gowOzQU/eJZslnH0v1kPeVVNbM0tU6/XgHYVZrElLm/Mo60QSLfZRYzlnAOUscMk0GXSAVu9Mk4lq5DvONENu22jNQ1+Q7jfV2kEBwLrKnhobes5j3Q9YWduE3eccO8y0LGglZ03qbQHQhp9n+cb3tqx+3/21RhdqTcSgx+eef0H2wO3GjcOtv//tsKxC2osMhKS9wlJRXo5LLr4IM2bsJnsXwbPf33YbOjq2ylgimPebW26WfYq/f/75Atl3WRgcSBCP+y4L92umYNHPtkw78kNJVZFdyBql0gptoMqKCjkrMxDvxht/KTY+y0+uuhJz5hxYoEGz95b/S7pj1nwp1O0FAOChcIR8tzXPjG1btQtVcts/53jheGJ/qnQ6CsCsrqoaJO2scus+DKa1YTn1lJONAMdCT+ZY+cMfbsfnCxbIGshz2003Mh1eNnu4Y+tWnHvehVInljPPOA3HHXesEWzLcXn7HXeKba+P33/+4yH5mbbVmWefKzaQPi8m7TRJJNBHjGgS/y6ZxVTo4XPPPfssHHnk4YMCmPR3YfDSG2+8Kcxc+jw4dxiE4ff7JAiDdeQete8++0gObZ4zCEJ/8OFHEsAXCAbkb/yP7clz39RpU1Hi8w1qLtb9vAsuMlIfMRDyZAluVuW/PU4K9W8xnw/1DoN3iuwr1W959hONnj3cTlNwX9HUN8SSKmbLGu5FTdX+/0N/DfWqBgBsGJ/a22ZzgrUWHcoZZiyoGalh8wPFKBwWAM4eFKoDMw46ykKa+1P/OXcwZRmMpmGm7pW5A68bDgA2T9LsA4/WDtqDcgeGfq0wi3JaXN+gzNcUnGh5AHepWz67d4gRn6m/6f217xMfIKiQeV/des60d955ZHpWNtxveiNTG+TeQ0VkKimgbQGA1btn7qafM/QDxmD0PtML3TEnNvRE0NhYB7/Xh0Q0CpfTL2BaSVUN1rduRn9vN5LdW3DQtKkopbwzonBYUuKs53OjZE3FmdejBHZPKe6aNxdLNrchnojDbSMvUuXQpLucwCQjTXloIkDj8nglX1tb22YxtKQNkBanuuSzlJy8Nvh9fmXckflnt8PqsCEUCGgRfwqIIKhB+VQ6Eg2Hu8UCO6VYYYHb4RQGsa+sEqefdymWb9qC/Q84EPZkAuvWrsayZUsE2PG4HfB5KKWqWMAVZSUo8XpFrpaAbl9gQFhsdDZzI45G4yKPa3e6Rb6UzFCykmpqa2QDbWtpEUnreDSEHkoHx6NwyiFJgQk0ShxOt6D2bZtb0S3MBFopGkOPQANpuxpYRQawsAsTzInKw406zkiv8jNKzdopXauCCZLxpABRfBZBPUrVkmFNYIEMRLIyx9WVoKnUBpctLvl+/U4Xasr9sFtjsDmtWNrSj6UtUew7ZRRGltrgrx+H1f02jNiFeclqUFFdhcaxY7C5rQVuRxqRnnb0tG9Ef1cHlnyxFOMnTER1fR36gkG8/9772H7MSMycsRuWr1qJ1Rs2YdGXX2GffQ/AET84Br7yStgdfpH/taSZu5OsAQV8E5C12uwIh2NYt24dHn/8SZRVVGP0qLGS27SkrBRer1vAX7IdmR+RztJkMobWjWvw3luvoNTjwLo1q7B2zXps3tqNkSNHiuRwuLcHFZUVaN5uOwT6AiL3m7YRcUzh0AMOxGEHHYCvFi5EuKcLL736Irp6e+FylSBCgNKeRiKWRiiSRIQgnM2B0tJyNDQ1iJy0118Bl69M8tK6PG74Sn1y4O5oa0ckEEKoPygAmMiYklGPNBZ/uQh9gV6RsbZYnPD6vZLv2JmMwE0aaCSEGy48T+bd9lN3x09/dhM+WrgYpfVNmHPEkTj6h8fB5ysV+XYn8/8iAbfDip7OTixb9Anenv8C2tavwrhxY9EwcjR232O2MHvI5Jq5+x5YvWatGHqUkWZQQ/O47RAIhRFPpBCLJ9E0aqz0CfPMdnR24y8Pz8O7i1ZKQEN/23r0tawSefiBpBXjp+8Lq8ONgZ6tSIUDIqmeikcQiUYFpOPcJQBsTZEjqnJAy4BOxpQkdIqC0Uru125jYEBa5VwFacRkvZJlnxRw1R+PodbuQKPXB7cmxxugmoDMBytcaRt8lFdOJNWcEQlOOiPiItVeu10jjjnrFKzv7MNHy1aivTeEww48TOZYKMGAhDTiibT0Jdcxr9cjagCUNvRpeZ6ZX5r9GRUFgbishdFICMloEKloBB3t7egZ6IfLaYPHZpU5mSawK8NNSbH1RyLo7B1ALM61MgmXww6vzQ4X19BkAgkyo4WBKgmMRTaegC/BZb9Ia7vQHw4iHE3IO9K5TcCa4Cq/T5BaZCUlkjOhgHQTy5dNo6+jEjWvMQR4vf535eRSu51E4CfjInM+ckQddpu6Mxw2xbINsz0ozW+1obu7U9qlprIcXo8b69dtkKju2uoalJb44fd7MXnHiRjR2ChBPV4PZeaBJUuX472PP8Wy1euwdEUrbG63MKops+9121FdVSLzPhJNSA5kphagZL7K+UV2g4qg5X/sS2ENaTLPsjZqkifC7OAe5HJLu3d398q8FNCXe5S2zzNQR75PcN1iQcOIRiXHzz2SzGKRz1DX8GClxSDIXsR1mEEOInXOwA7KWTstTGEOn7cEy5dvQCAQBSMeKsvL1H5kTcPusKCkxCf5pRmstWDBEgRDzHXuwNPz5mGPPXbXbKxvaKnneA4G2TvfGgCsnG/mYvw23AlDqxBBS+ZL0p05RltrMnEcq5Rg3n13lYOVtgGjuxmJbGbr8DPmA734ogswe/Yecu3zz78o0f56MbOAyspKMX78eMk7nAsA8/rXXn8dDz30MFpaW9XRzmQb8v5fLP5CcjYJAGoCgHktQTaCooxY1x3A5u/zbwRi6BDbd9995P7fFADe1NKCX9z4SyMXr85g4rznM37xMwWIZhpD/aSPiw8++BAPPPQPgxmhB5AoAH685K3SHR5mAJj34HfJmKZjLret+PuBBx6A+fNf1QDgMXjogb/KdXQo/OnPf5F8uPr39HZinxA0535GpggB4D/c9vusHMBm9iNljIdjAH9bADDrSQD/+ut/hs1tikWrt5Xetmwz5qtj/1ImjeWoY44VcF5nzJjHOX8mQ/eSiy9Ec7OSexvqnF8IAOZ3GZRIpuVjjz9h9Jnervqcocz4+eedi7333kvsKxYCft8UAKa60IsvvSh5lnPnJyUeb/zFzzFq1MhtBoCZ/5nyxjpEQJCeTNMVWqBFvj7ge11x+aU4aM6c7LGf89twADDXto2bWiSXIQFdXXUjdz7TuXzZpZfIWOd3ctceOSuowSLrFANKKEPJVDMXXHC+BJDwc/bBabkA8LHZEtC8ThjAeQDgqSYJ6Df1HMDFAMDnn4ejfqAk8gcDwMwBbJKAjkRx6x/+mM0Avvxyo1U//ewzPPjgP0Rm3zw/OB743nT66ywVMoB/qDGAh+2knA9zsoAO+mo+AFi+k8fHke0L+Toetv+uRGg2lVg1hfiaimzQHHgj/7f0i8xOqtytX3ezDPNko99y7zdsfc1vkr+2b/3nr5r6WvGpMXQAWJixGgDMf/UyiEmsBQcYrFMt1ZeZvSvfNjGJdaetARRrDjr1mBy7Sfte7jg1j0+1NwxWsxPfn9wym5GrA78621lnAGdkmzXFNenLtAEA08+jS0FnjSOt/jrrl0Gr2mONcacUc0xeTK0heR/zuinpoXJawZyn2Ki7BFmqtVOlVdMHmtbXWt3NQ5ONUVnXhFkHHlvkLDB6fYjrTXUtwq4d9GLbWIv/9uXZPWMRu4B5Wdn2DLQiADxc4R5y/oUXyVrPstdee+Kaq68yZJwJ4F186WUGi5Jyuw8/9IBcK8FNL7wgtiELA8guueQi+ZdjgmxQXT2EdgyD2HabPs2oDtVXGEDKcwL3ZdpiO0zcXs4Q3Ouv/sm1ci2Vcq679hrJITx8Ma05w/X9t9hpRQM9Q/jstemSXaMhiVb5K541n77Fd/sub8VzJAMqGaC5aPEX2H33mTJuismF29beLix3BlCyNDY0SHAAA1qp/sQgNqaFW7tmHc674EK5hsF9Z591pgQe64U2HO1fyjFzvvzwmGNw9lmKzU5llOtv+LmA2cWUn15ztaRGMa+b5u/xWbff8SeRyWZhUOf03aajob5e7DgGUhDYPunE43HwQQdJO/Ac8ui/H5P0OrmB7Rx3jQ2Nko5nr9mzjbMB792yeTMYnMhC2/qcs87E4Ycfls/8KObV/kvXDG8ZZda9bOspW8tXr3o+WyTHVtEeV8gWKwgC57RWrk1QdGN+Q7dS0c/5L18oALCSgDYVTSs9q24mKy/b0NHNM41JKk5Sk1GjGazmJ+RO0oyNq92jCABYf4LJDM1EmLLi8oFmAMoukTsIMzmKxeAyMYCz3zvzGx2ixl2GVRscnGNY1SYTmWA4GkwPG+x8HGykG4azuZJmRm7OgNLrq0O6ekuYWcAZhm2mBuLqFkM+z05uAueHHL85O7N+Z2mDHADY+CzH2arX0VwDlQxcPTUXADYOGFr/m9uzN+7G6vZ+ySfJ/LDMN8mcebEYpSxT+OTTT/HFwgUoRRLXn38+6l12BDo3S05Ct9fD7IUCMJTX1qN1c4eAMQ/PfwUfr10N8oUp82pNJwTEsNgcAlxKjsWUyudLAMLr88tmI5sJmXMWixhXBEMo6UkpZKfdAZ/fD5vdJvnICAJ3d3ehxO8TR36KTDsCIIGQkl4GJVNV5BVHC9mmM3abhnAoDIfLi6TNg7id8sB+rF2xHK0tG5GMJ1BXX4POre0iJRwKBgQsIaBSUV6GUaNGS/RiXWMTOrp6EI6E0bKpRYACh8uNjS2bsGzFSgEiq2tqhK3Z1dVJixQOuwX9fV3o7+oUvIksPgIIAovbHeLAJtgQJWMvHhcQkKw+SjlTwlpXkhIggZG4cZUbVQEYKlcl25TAEawOAZyddpsAMsyRstNOO0lbrl65GtOmTRUJXN6jc0s7wv29aF+zFFWuJLxOsjIDqPT6UO6xwWOPocTvQFvEidcXbcFeU8Zh8qhaVDeNw9Z0ObqtlWhv68CxPz6WeqjYsrUNjXVlWL98Abq2tCI4MIAvFi7BsT8+Hls6tiIUi0vE2fbNozFn/+9h2YqvsHDZcqzb0IIJE3aU6+oaRiJtdat1y5IQIIV96KGjUQY3xw9Z5E6EAiEsW/KlAEyUaebY8HhcknuXIJ3D6YHHXyIA2PJli/DWGy8j2NcFv8+L1Ws3Yv2GFomcY77oVFTJmUyYOBF+r18A11gqgZ223x6zp0/HyPpasFbLFy7Cg/96GKs3rEM0FEGSi4LDSqxS8r4mCLZa7EgmCCI5hAW05977opFMaZcP7hIfSsrLUFZWjmAggGBfEB2tWwTwDwVDkifb4XFixZpVeOO9dwRg5VwkkMuAikq/Ew11tTjm0EMwubEeLe2dGDd9T9zyuz/is0VfYPSOO+KSK3+CuhEj4feXwm63wOOwyZggjNrV3o7WDauxZMHHQCyA3p4eTJk6AzN3312Mu57uXpEs3LCpBTV1Ddhx0o6orqmX8ckRS0DMX1YBm4OS7RZEE0qK9qNFK/DIk8+is7cXq5YtQmqgW+Zg0uXH6J1nyxzp3dKCaH8Xgv29iMcjMo/ZZ2TzplMxAXCZnzcWJeBGhihZkimJPE9QXR5JONNpyZ9tkVy9ZABTpUBF/lLGmmuIK0k2cAr1Xg88ViCWiiGRSijGJgikOmHTWLlJC6Wmo7A7rIhSot5pw4jxYwGnG5u6ejEQ4zzT8tySOR9PwV9eie123AklFZUSZOBjwEqa+UIpZcxrrbLWse0JLJJ1X+L1INy7FQs++ghLlnyBSILytCoggyztcDiKflEYSEo0ZiSZRCBEOWKLzGv2XbnXDxuBcq4BFoLgNEqsAihSPr6PMlp2m7Bi7XangMyxlGKccuqIZBZRdK4Tkqs4Jaxgl9spTGJpQ9ZdnFqKgUjwU9cB0Vk5unNFARFqRxHliXQSbpcNu02dgqrKMjQ21KGxsUGCCtavXYdQYADNY0cJU5qMJpVz14ne/n6RT5a80E4rJk/aAU319airqUUoFJYD1NauHrR39+Cx/zyHxcs3CsOXrG3mF2ZO7fIyr6zXQkq2U9Ja7aocUXxvBpHw4EQgWuVkVsAs/+W7cn7xfwTDyRrmOktWNoNnKFUreeY1J56ISGtrMf/ocDpkTvt8XhGoUGuvxkC2qfWZAQwc0/GoClBS48Qi9WHQQ21NpYDHDHbasmUArW2diMWj8Hk9MnYsFtY7DZ9fSS01NIxAd28QS79ciXAkgaefmicMyGJDaTP25RDWSpbhlWNzGc5a9d2h/BqFDi6Dj0L5b2a+v/meZI4++NA/BDSVPM9aYXvvsMNEYQxO3ZVKBRlblwf8Z557XuTtdVCS7cm9/cILzzcYjZxaTwsz9hH09qqIf84HyqWecspJ8vu1P1UsgzNOPxU/Ou64rIZ8++138Mi/HhU2IR1WPPQS4Dnz9NNBaeNnn3tO5tbPrr8O3/ueygGsF9pDBOBemT9f5J71wvcg+Mvrjzn6KFAWj2XVqpUSVc5Cp9a5556NOQceaByuKRl2zz33iVIJnbO33HKzBGCZy8effCpyy+u1+vIzrmeUtmYkfFbJEwBAxvM/H3lUHGx8X7bVnrNnY7/99sEDDz4kTEeWbABY9ezb77yLh/7xMDZs2Gg4FajiQefIrFkzcORRP5S2ohzZA3+/36gKgW8GAHz88SdG/9N5cdxxP8Ree+2F+//6V7zxxlsCQt/2+98ZADCdF4yyZ2F/Xn/9T6UtuR7wXhkG8EhcddUVwi5mIfPynnvvMxjAzWPH4t57/yLvqq2CIJh+yimnyfW0WW+47lrMmqUCEHQHAccT2evz578mtq9eeJaqqKzE/vt/D0f/4AeG/PCdf/qztJHO0Ob1HAuMvCdITAbLqNGjsvsoM2qMcUCGA+XRlyxZIp8ytzVTU+Q6uKKxmAQ3PPnkXAHi1B6gxgOZND/60bHYcccdDXYD310A4FNPV0GbNpuwZzlGt7WQITF37lPixNWZrDpzlkwephIgA/jyy6+UW9fV1+Pcc87Cfk4PQwAAACAASURBVPtm5wC+7/6/yntSBei2W38n9TZUkDQ1AMrEU+6arF8dcOY92a6UB+TYp5T50CUtTuFTTj0DMSqD2Ky44HzmPlbvrT9voL8fc+epZ5G9bwa3yW7eZ599REqSjmzJF59O4dFHHxP5dN3Zx/WDTugzTjsVbKMbfvZzeL0+YWZQKpmFDvPTzzQzgM8bzADWneTPZ+YA+/KsM0/XQHL1tmSS0KHJtZXt/+QT/0Z5Wbl8RnUFstL5HlTPYDDAD448Qj7jeD73vAuMgA5KiFNmM5MDOCoy32YJ6Csuy85dTel2So2TicO9m/OLgTP77L23rJ2rNMn4TA5gWzGwYXY3DrNpFQKAB42HIXP+Dg81Z3lg/o/AgWLmY0HbwHSTbLAn5+657zSMQaCvn8PNNd3PY1ra8v2YB8AeHo54++m/yX0UJ8KUW2vYma/sZ2Urq3O5GQCW+2n/Ge2p5/zNAoO1fUHOI6qY29QAbHU/m1yXHTSgg778nqwtecBRaQGdCavlG9b9WMZztQZW99FyGOvsZi0wUv+7IRVtek8zA1jOAzn+Lh3YNecmNt7XNFZUyhRVZI5kMXgzyn6KkKP7FbUgS3PdNeay/u56zmUCweIzk5srJjL9NObhOmHKLEzYWSnq5Cu8tlj71vx9s6803zpivHNmIBQzZf8nr+G70i6/4oqr8NWKFWIXTJ82TVIaDCe5zOC4U049Xd6J6VlOOflk2Yv1QpD2tj/cLsoxtIOOOOIwXHyhsn9pf1DGd968p+T3mTNn4IrLLhUgVymcvIHf/f42+YwKLpdfeokECLLQvrrr7nvwzjvvZrUn95/p06aKHafbjQTLrr/upxg3rrlA22cvgtsK1hTdsV83KFerXrFnuGK3qWx0oei3+NYvzFffrzNvC1WMturTzzwrNhuDzDm+GZBOnwDtumuvuVpSrTFw75c33yK34xmHqj177jnbuD19JX/7+wP4grar1So5pnXb6oUXX8Tf/vaAqM/V1FSLPcRCJUrm0u7q7kJnZ5ehEHPb739rqEflqz9tPCqu8Pu08SiFfuABB6CiQtl5nC88k1VWVQouoP+Nduxjjz2OhsYGSe0XiYRFFYsS27TXxoweLfb/rrvsLGsq9ySCzFTeYSEr/8orLpdgEJbcsaIDy8UA74X65b/3ebEzJeM/yR2X22KHyXsOsynlkjuNhjc3UKEHbmMQyH+v7b/Zkw0AWG9TvXHNHSRtpYOMuYuv1lAGiDgkAKxXVDkisywKuYcuTKL1rQlkzMcAlsmWxeo1G74akKSDhDkAcOZdc69TddRtY3PT6oZV5i0yLOLBxnr28DYAT+3m6nd1TdZ3c2cFjeic/s2aajIJco4TpnuY7GMxLHVwTbMF5dlmGWh1INC6Jgf8NW5bbMjVcACwnm9ZjHMTKJ7H0DQIv6ZxpqkFZIBkTU46d36rvITqpt1hJ1p7Eujo2IJJk3eAw22Hw+WEy+0SedVkJIHXXnwFm9ZvwvkXnC9Soe+9957knR0xqglb2jtIpMNhPzgKYW4i0RBWrFiKp+e/hIjdioqqCsQiUQSCIWE2UxZV5cxh5KhFcuiWlJaip4+AEB3hKjcNnR28PhKNyXdUjlQFhtKh43Qr1gEZhmTl8mBBADQQDIr0NNltdFbRGCTbtcLvQ6nPg0Q8DKvdhdKqOqRsbnRs7RJ2KAFRbjZuD/NQ9sgIFEBCmGEKXOK/DY2NGNM8Hs3jt0c4FBLnTDAcQvuWDgGpVqxaCYfLI84xgtgLF34uudvWrVkteSGTCUqvMk8t30f0lGT8EYQhWBaNJoTJ2N83IGA6MQwLgXHJEaryVvJ6gt6UyRbZYAJw/EzyvGoAuVWBSmxHGiGNTY0itb1h/QaRjYxHE+iioRAOiQxrtLcNfktYY1cmUOGyYVSVH+U+C/zuFLqTHry9rBv1VdU4/IA94XKXYNHGPmzotWL2HrNQWkqWnh3V1WVYvXIxLIl+dHd1iay10+3FAQccKKzH9q2dePOtdzBpu+0wZ87+WN/agjff+wDtHd1iDB1+xJFoGjkKVVX1kn81LTlNU7AT0BdoR8ufSUCLI4VSwdEwPv/wfcx77F9IDPTDQalWiw0J5ox1eNA0djwOO/oYrNm4Dq+8+iIGAr1obGjClq4+yd1cX1sJpy0Fn8cnbI2a2no01tfB6bRLzuvGmhocceCBmLjdOEQHBtDe0obX330LC79cjK1tW5C2W5EgBJqU7LLwVpahrq5JmI1OCwE1C/bedz+M234S3N5SlFWUwVdWKiATGYrxSAyhPubTDst4HRgIoKunG94SPz5ZtBhLv/oK4eAAPA4Lxo6og9uexuGHH479990fjnAILR29aIta8O6Hn+D1t97BhJ0m4cprrkMgEkVVVa2AkJQEpgS03cq80gH0dG5BqK8LSETw1bJlGDF6rLC0ObeCoaAESjjdHpSUlQkI5nC6hFnOOcrck4SSGdCRiDOPJfNgWRBJJLB4yTL8+nd/RFtrK5KxEEpKSjF6wmT0wSMgaNv6rxDp6xaWuc1mkbzcihlJVm9KJMxjsajKNyv9y1wjVpG/JuCZSsVQW1GOSCAgwBzHHEcG1wim+ub1KlyAktAJuMgIttvgtlrQUFOHqtJyCb4gQOqy8yoGXoSRsjKvbxpweGD1lCCSoNg90xEn0NnejvWdWxBR4vUi70uQxeL0IhJTst0sSeZK160sSsbbbBIAIHlRLIDHZYc1GYUlqfJUcw2lwygSjkq+V2GuxmPyrwC+Lpf0B9cZAWsTcZT7/Cp4JJGQwABKD3MNJTOVzOEwwU2LRXIRs7YRCYZh7mjGTXDtZYAN1xoFbFJSXoJq7A5pcxrvXDN0ppIOBOuuLB0s5b+ixCBsZPY/24AS40mU+FzYe89ZIsscCKjAHrKfKFTQUFuDpsZ6kLjMQBSX042XXnpFAhzIkmbe97Fjm7DTDhMlICkeiWLlilWoq6sX2f9QLIGPFy7BWx8uRnt3nyg6EEDl/VwuK8pKS2Tcsk0Ieivp6qSMiEgkJtG9nGMWBg2ZcvpyWyYAzL2ebcKxJ0C4hTKuJcI4CvQHlUNLFmy1H5BDTiY6pZmZv5yBQsxdzqAlsnslF7SeNzmtAcFafnh+Tml/5vLhPUv9HgF3KUU9efJMrFm7CZ8t+FTygXqcLvh8LqTTMVmXCNg7HS5UVdWhZXMHNrW0Y+4TT2IPUw7gQiZwQQeW+VSmDL2MZakZPsO7VYtzkA2y3fJUfPhDfFok2Ri4Eo1RwcSFuro6YeZngiozd9B/4iGdrATOA0rMEVjlXNBtXb32DHzZ3LpZDtVUiGBuJb0U4gtxPvFQzO9SEYTBQENFY+frL44dgi2UYmZbcy+vrq5RgS6DDs4Fe7Sgw5JzgrLXkgvY55Ucw0Zu1BzDP58ThW3JiHGmB2H6BeZ7W7NmDW759W8FSGLJBwCrLSANRtEHBgJiE1J62gzcD3WcZp0pD9vb0yfBEnT06azUDAQ3RJSCaQAXe1wf9N6mPxQaD+oZprFo9O+ABCexf+nYyef44Djs3NopQWoECP0lftRUVWfnrjWNzJzuKrQc5NZMfqciBJnqCni2oLqm2sg3lteJlrtOaCBooXbJrRzHAoNuCMyyUOq4tLS0KCbGcC+aAYAztWdb8jkE5flcjlmmK9BTywx9v8HgXu57mq/Qz5cEaXv7euXMIsoXNZzPat1RnZCJNOe60dKyWY6gDILSnXCDJn9OZ+TtmyJGQN45UOzEyHP/rPFe5H30y7hvU4acOeq47vLdv1r+Ff54xx0ik87C/Hdkkaj5kn+UDeqlQvUYUsZ56Fy9Od4GbS5pDxrueYMcSkV00nd1iXm/38ZnZL9izgvndSrqsN22jVQzu9WYA0PUNXPnwo38zjMKAFb+MwoCZSo9nGtHpXZRjFUdAFa+q8Etovu3zDly9aoLmKoFZSpVncxL6d/T60egUleTkUBMY90w7XY5ALC2LBtzJKN4oLyF5tqq+qv/M8gGem5gec+MXDTrzSLAqoVx1or5m5fMotfVYP3m7oba8sd/NHntTB9nc6jEVar5XhUBRTnCROlHw7/1YHk9UF58S1p+YraxwL36dxiArKUN01wM2GPOcaiqH6G1bnYr5U7p3DYsNKozbTzYuTfIpi60fhRaz7ZxLn/bl1Pl69Zbb5MANl2thDYgZWvzFfYbA4Cu+el18jEDvs4644ysIEmqqNx77/1GvlWCaDpAzDMeAd4PPvxQvn/QQXNw6cUXiZ3EPYVBmVQOYqEqyNVXXSl7MG3X/zz9NBg4phcyNJkehuAefX1UamLwlf5dvgf9VsMVAuD8Ls8WlOiVvf476LNiXdD5G90090wX5BvH30HVv+0hl3W/oepbaI5mVyrvJpZT77SccQgAM02HniKI/p9ZM2fg2mt/In6WufOeEoCXZadJk3DqqSdLPmy9cNw+/M9HxMbhdx95+CE507C8+eZbuPPPd8l4ZO7iu/58p6RZY5A8STD8O8FhBuExjcyhhxxigLn5GvmRRx7Fvx9/Qnwi9fV1+NWNv8Co0aOz1u98qjU8OysbPaCl1YpLsOVjTzwptjTrzYBCBrHSN6VY+S+K1DTL9ttPkIANBubqhfOEQcJfrfhKyzFsl/dmYPZQZ6JvY+AM1bN8N57d6dthvxEUZyBI8eV/bKaYwFtj7OdOggJV/h97o+K7YhuvzAKA+d2sQWK2681yxGa7zQDmuMHnFwQWw06rmIo8HIT/CkimGxdimMrzVAV0o864hx75lsVcVuClueMyDNH8Fn8um1SvlzJEs1tS1SHzRzGgtYeJIcbaCmYzeLnVAWwly6IDzOq6LAMpt/NMoLv+0aC75wLA2oV6/cSHawLLBx0RTPLd5vfLZf5mJlKR24mpHczf0NtW/tUS+OotkWl3swM2YybynUSyWmt3vV2VXOXg/jKP5db+FNqDaWzcsElF81RTrtYrh22y+yyJFML9ISxftgpnn3c+Xnr1DWFsDkQYgVSJ7rZOlPjKcdjRRyPZ342yVBjhzjbccc9dCHic8FdWIjQQQigclEg+yhETKCGLk/WgJIa/pAQDgaAweJXQWVpAXZ7pCQbxQmFQ8Qt06gsTkHKZkkVSHL7KoIewZxPRiJojdLwTvLKk4XNa0dRQBa/bgfrGRrRt7cHGTe0iDx0KM88BUFpSKsxbbm7CjCPQpct+ajkuCXp4/aVoGjEK48Y2i3QtHWSJZAKr1qxFSnJn2jB7rz2xcsUKYREz2mnFsqUo9XqRTMUlT6SVbEzBEggWqDzHBBT4cgTfQsGw5C8l1EbparLCKP1JB7LH7ZRNlTLPZB1Ew0EkEwkxLukXpiSqAMcW5oa0I5ZMClDV09uLgf4AfH4fLCnKvSaF6exIR9FU5sKY2lKZhJSqrnamMbrKj+pSuzCAe+M2fNmaRDRlww9+cKgckJdu6EHCW48dtm8WY6OmbgTKy32Y98QjmDJpHAYGgnj73Y+w9z77oLKyHHYL8P7Hn2Lx4iWYtvMUkd0JRiOY+/RzaOvowuRJk8RY7+vrR2lpJabsOk1kXp0upzzPwlyrXFEswJrVq1FOuViXSyR0KXn77puv4bknH0M8SGe5BfGkBTaPH3vsfxAmTZuBDz75BO9/9IHkcK6pqxfZ4lWr16J5dCNS0RB8/hJs7VJsqzEjmuDzuBGKhFBZ4sOR3z8YY0eNRCKWRE93Dz5ftADtHW34YvGX6B3oQzyVgD1pR9JqRYB5SX1lYD6zUieBtgQq6+pRUl4lcukMXqCEOQMtWE+OX7vFLmOVw5bsz/YtbZLf9exzLsZH77+H/q1bMKG5CXXVZUhEwpgxezaaRjfDmkhj9aatWLaxA3B5QBbX1Km7YNqMmejs7Zcc2+QeEpRzSER2WvpdcltHggIAMxcx2dJ19Q3iVA6GwrIgqwhdlW9bjDhNHowOUx6WWBjQQCclWfUq920K773/KR544O/Cyjxw332w46TJuPvBfyEU7EO0vwOJsALS6NCOxFMimZ6QiBaLOLZFCID5aLn3kQGeptyxWt7IfB0/bqwwpzs6u4SNS7a1gwxdGw//ScTTAiXDZkmKVLSDeTgtFkyfOg0n/OjHKPX7ZLx4XQwiiKO3ZyuQjiJttSGUsKKiulHYzaFYCPZEEm+//Cpe//gDrN3ShmA4pvYy2dMo46uFW0lghgriYhvo6iHMOa7vfQSOPU6bSDmzr+1OMm2BYICyxDHJjSsTGDaR2Xa6naIiQFlMri88vPoZ8CIs5zTCURrhZNx6REooEouiNxCEnTmfbTZ4vD6Rle8fCBp5wnlY4Jql5OOVg18k6O26JDEBd5sBKvBgoMBdkzKIxpxVwSh0uXDcqhxhHF9etw0jm+rQPGoEysr8mDljBt5/7wMsW7oM3z9ojgSstLW2gHKTjfX1wgwmg3bDhvWy/jJiduyYkaiurJAgllUrVmL16tWorqnFuAkT8M6Hn+Ldz75E10BY8oITxicL2OGwyKGotKxc9g6Ve8cqwDLfk3OXqg2cj6wrc9IzuECxElKKFUzJfK6LnDXsR6sVdptDDv4Ehnu6uiX3b1NDo8zfWDKB1rY2WVO5dzInDgGEZFxJRhNU1hkiXIulXjarSJ+LDDcY8MAc14DHbcPo0SOQTpJVFkAgEJHcz1xvGIThctsliIBIOnMGOxwuuN1eUXzYuLEF/37035i9eyaSeBttXnX5IENIN1DVh0MeHHSjLY8ZVMgyMmzTYU4XBQ/xBXMv5nc2DtVGqs75a54N6hR6u6/VC9v8pWIPZkPVVs4W2/LUAmwDs43JfG23/KYwADx4AGZOXsW837DwzzADSJ2odGdwcY2Q1VamX4oBOvNxAov5Xm7NssCQnIm5TX1pnG/NB9vM07LOjoPOYvn/kDmd5Dkv5mnifLPz67SJ+dZFzfh840Kr/PDPz8/szF03cuuQ+XwwmJhZB/NUKjftUZ5zXWb+FDNb8vdvMY7pbV0rjDYoolqyLyeTYq9w/84AVYqNMv/VV/HwP/6J9i1b5LNf/fJGSXugbKyhVgBtHSni+XqrqGP64FmU2+v594lsUG7wvM2581B7bnFL0Te/6jt8vnn8f9P5PCiYp8AiN/Qebt6dVPO9++zflC2rAYLKrteYpkOkHJNRZZJM1hVhFANX+8zUOzJCmSNXYwHrDj+5hwYg69foIHDuK0rN8wDAZvUC45EmEFgNZ60HxEehZovZnzXU9FCECRWoLvNTA2d5vVnJgM9QAfOq1vK5BiLrbWX+Vwda8z1XYbHmeZRh90obyTuooF/xl2ngsorNVGcR/WfxH2mAMe1vnZWc0N5Dsbc19SMTCWP2Qcehqo4g5eAJUmgp2db9V2+v3Cfx9yEZozqBOWMmffO14Du4A4EdAlqPP/GkrOEEdSh5S5UTPciPwBkDNnUVlhdefAlUPWGZMGGCqF5MN8k0f/bZ56L8wxQOPK9S4UNXaWGA3BVXXW0EHFJZgwAxryM49qc/3yXqEyzf229fXHnFZRIwSOD4hp/fiCVLvpTPmOJlzoH7o6GhEa0kKrz1tkhO6+xEqvmcf+45Epg2VOG1r772Gh586GFM3H6CvPfkKZMloI6B36xrbV2tANC5uWK3tSu+MQBsMtpkfOs2fp7BXmj8b2vdv4vrh7Q7Bvngi7Foct843wxX1zCQfvPmzZJCjcHbHFcMdmC6FPpT7r73Prz44ktyLRWSTj75BGGi67YXgdLHn3hCwEdRXnn8UVES4udk0V9z7U8RDkcEjDzv3LNx+GGHDcJl6OOgH5skJPErDrEgMScvgWaulwSjb/3db+SZw/Uv7TPemz4nFt1HxGdeevmVknKH9zvs0EMkjY1+DVWgnvrP0/I7fUIM3tOBbQLWZCO/9trrkhpHT/HBaxn4SACdc6e5uTkrCJRrC0kpxBY4v7cluFofc0P1PteBn994E6jQw7QrDEKZOHH7Iofq/+AMGeasY7xUgWp/07eS/azIFvxvXjYIAB5UGcOGNE6Lcokxz0ygK5lT+Yp+rW4u6Qxg8+F5MAA8tKPG+J6+wGkAbO6zzdFz+bpDJoRWf3OdlOGVfTfdsNSbQxkrCozTiDKqXQSUzjZvxGCkq1WMsq8BAOtVyeeMGgoA1oFfReIRoEDvt1xw1xioOffKu5YWs/sOwf41nq+/h46GaxUwWs4kG2QsdAYhSXWY3kfqIEGZS9VIxnA1nX34UWsghZc+XIxSXynKyipQUc5I6xJUVJbB53ZJztFoJIbqyjrMmLUHHnviKQRSaXQHBvDVl4sxproRzY3jMHbKJCSDPXD2b0VJKoY77v4TWjiInC5EQhEBPcmGIzIpUqMpsnnpcLfBX1oiDOEo84ASBOXX7A6J1hQAmCAZGXseD0rLK+EvKxdwo7SyEhUVlSKDxu/QoKejPBIOIp2ICruQgHI8EkIi2AO/Cyj9/9h7DzA5yitr+HSOk5NGEzTKWUIEkUUyYLAxxmnJa5vgABgH1mFt47SOa+/a63X4vLbXATAZk2zAZImMAAnlrJEmavJM5/Q/575V1dXd1WFE8O4+f/GImZ6u8Oa67z33nFvtlxxsO/fsQyRC9h7ZdknD2UAwS2e5cROi8kfqcp9k4Nrlvi6XF4319WhubkQwGBDQrKe3D+NTIbS0tmL1Mcfi+eefR0NjHSYnJjHQ043qoF8mBZ+nXjrcpAiXUkA5e4bggBPxaFRAHzKL45kMXMxb6nRKvkuCocxF7HQ6ROqYIDClg6PhiMiFkhkYicdkXMcJtNvJInZIPkwC7HwxC6MnnYKToF4iBr8zhVkNAXQ21CAcY27WBGb47OhoCMLjiKOqhqzIGozE3Nh2cAhnnfse1Ab92N0zCkdVM2bMaMSW7Vtw1lnvxtqnHkMkPIr21hbs3deNDRu24h8vvxQHe7pRFazGHffcg7HxCSyeNxcrli1FU+tM/Pp3f8C+A704fc0pOO897xZW43/96jc47oQTcMxxx2JmWzu8/qCwLwkQIZXEf/74R4hNjqHK44bPaUMmnpByjw72wpaOSdu6fUGsPPo4dC1ZCYe/Gk8/+zx27N4lfTg2MS7zY2x8Ekvmz0Y/+6emHqPjExgfH8X8rtk4/ZSTEY5GsHvbVhyzcgXmz5uHGTPbBSx9hPlzew5gYOAQtu3cgSkGONjdSNlcmEimEE5khOU5o9qDRCqNOLPXOt0ie04Ah2zTjGQFIKNdAb/6OOcYZFABwf5bb7kNg/v3Izo6jKWL56CpsQYTo2Pw1dYj0NCC4dEQXnh1KzzVzYho6/2KJQsEXB0cGUddfQM8Lru0kZ/zT1sJCBwyt24mwRzbzFtKI4qserWxJsuXAQS6PIIEXWiMSa7rBLjItmXgwcTUFAJVNQLSJ+IxkSPeuWMH+rr3wpMMo3v3NmzbsQvRyAQy8TCQVoCX3elG2u5GJA3EUjZhqIeiUQyPTiAUSUlOXAZhMKCFgRXMq+xyerB82VIsWLQQI2PjuP/BvyKdJFxMmJvSvQ7AwRy3fIdRUjgjTGPWj0b2dddeCxdZnrEIbMkYUpk4Dg32wW2zY/vO3di6ax9aZ7ZhzSlrMKOtEalQGEMHB0RauXlWJ2664w6RxHE53ICwbVWTkgUqzFKthbluRKMxWd9UDmeHGKjpDJUGlFwhlzq6YJLJDJJJAt8ZzZlBIJwAJl+MlC/mPHbIS5JsfZusFRLrLusTwVsGiXA9nYrHZN102h0iY8lNwsjYmJJaJjPY60EipkBd5gzmOkwglGuC5BVPKQCY6gk06PlZ3/BqaVUN6WRKGHOscN1V7x6CnUkZbw21ASxdvADtM1sxPjIizDYGDbS2zpANwtZNW3HEiqXwuVyY1dEmeagPHuxBfUOT5LGkNPbAQB9eeeVF6b9XXnpJyrj6hOOwe/8B3P/wWoxHE4jEqNLAfMcE1Vn+tIDmDJbhPI9FYxIswLqzDxgww/5IplMCOnODVBUMoqmpAfv270MsHhUmNRnJDNyTddrGFdqGuppaWWcnx8dx0vEnSP5lbsxe37wJB3p7lUqEy4HGxgZRJmC/KMWHLKjMueZ2MyzBhlgsLn3I9wzbOZkIo7m5ATXVNdi6bR+i0aSA1ywHy8CDOZXdHqdE/YoShssNl9stsk83//FmnHC8yl9bcJiNylKWdaGvK3t2XrBjzm1K7I/LOcPk0iK7Ass/52gZ6U7NYu5/vZSGO6DkviJb1tKl1u/2xp3aJYvzhr80t1+xGmVbptLaFwarWg84dedCAPhavO8CszSwySjNG1TT2Sxa9YXhQi6y+dWveUMAsG7AFwGgzFUqPgqnP5Ks71X5fXKbxPQpr60Kekdt+oxqlR5X+uS2Pj8HULNYQyqvTe4ILDvbKxlYWj2t62cNAKuWyS621suishKM77Rfsp+LFK5AbazUGlVJBXP3hpV6ZorN1nKLVbZExccaHXqUF6SNcNSRR6Kjs0OCr2hn7Nvfjd/+9r+xecsWeV/Slvj+d78j5+iH9RqgjcEy75ic1iwbUFQ4rrNvmvwOLRybhc8y9UXlXVeuySv7XjdaK7URKrvrW3BW2Vmd80xVHas5wvvk/t0MAOs9K8HZGtBoNI0SoDIOKZEGOBr5cS0AUr0kOgNVQEhtPhvMYU2aTkqnPzdPKloep0kVC/tWZ7uagNbsXDC92XPWDl1CWfuZxxa27DgT0C15e02Aq94eOlVFPmt+Nq15DDax+izortY7xSPJDFBbmw+6L8bcljqYrqqggFwzQK3vX2nJm9uU59PG57kMNpG9F0NvNYYwf553+WdNTVFoGJeapuVs3ulMjv/tADDrytQTP/vFLwzlBoJHZM76/D4ByNjXlJ9lujLuOwnu3nHnXdJMq1cfIylImItVPxgIdPMtt8p7gvvV22+9RfaYPJiK4sMfvdJIW/Gxq68y0iAQWPrnr3wVW7eq/PLvu+B8XH3VleL/o/TujV/7hqjJcK/J7vVejQAAIABJREFU9DHnvPNsCSrmHvjhhx/BH2662VAlYVoDlou+OOtD7fsIfjNtAQFuSvm2t7dLGrTXN22Wyy644HxcfumlBruQfgQ+n+Aw/UBsK/qCSgLEFgqkBWWaxqDMeceXeW9OZyy/nefqa3NFzzTar7w1q69chffV1lt9vdIcJuYgNl6jg7P0Dx3sOSh+RR1M5fccL0w9RDVL9vm999xljA2OzZ/97BfCbufYIjv97LPOxJLFi8TfQ78NA+j5TKajq6mpzt1b51Xvyqs/gf3798scolzzd7/9L1KtYmsb5yrTrzA1x+bNW0Rxq6mxSUhOBGqZUoVgLsv9jjPOwGc/c73cj9f94F9/iOeef0E+k+hz3TWfNFj5lM6+/Y47BTCnz4rpweif5VzmfOAcPOnEE/ChD33QYNzTVrzv/gfEHlwwfz5OPukkYemyLhMTkwJS10paLuULms7Btn3++RfwjW+p9iAh7lvf/AYWLcquQdn7FbMxpvPEt+Fc681I7oMtTNdSLqHpllo3Nad73dt9flEAuKAxijA6tYByNZnKAMA8J2tEZX9nX5gBYLlZAUu49EY8F3TVli5DPkX1dn6n5JjHJvBTxyXNnaH2yNncvlJmYXJpALBmaOuApaGQKdcJd0hYQ5r6Yk4ER854NX+wiIYumILaOZpdaBRZtali/0pOPj1/obElKGwxykTz0JcQjQCm7mm8KSt4u1oAwOarjK9N5yk1MK2fLABgKYtWScW0NoHA4jjWiqgD+lpLaL4N9EwAdz/yHFxOt4A5dCwHfD4sXDQHHe2t8PmY9dSB2romLF56BNyBKiTsbuzZuwN9+7bDl8wgOpXAgmOOgj0Rg2tyFPtf34Snn1mL5/buBDxuYUIm0wk43V5hniItvQ6HyyUARqAqqBh+Nhuqq2vQUNeA+ibmme2Ex+uXRZxOcTrUKfnp8fpgJ/vX2JUxEtQuICePdJIgZgyBqioEfQFU+31wZyI4uG87Hnn0L9i5ezfGJyaRYnJMyVGi5CzokM/KChF80rpYnqNGdkbLnUNg3OVwIljl16KSHCLfvHvPPiw/4gjJz/jiiy+KXGQf5SPD4wj4nMJEI5jFe8tGShtXZLAJ4JNKIxaLyNNG+BKLJwUMl/MosUTGGkFjBxnADmGYCXgsEtBK1ighDES7SHMTO6JEK89nlDHZZwRUkgR6U0kQL3Pa0mhvqMEMAvHhqABI1fYUmmt8qKsJoLo2iJr6ZozHgO3dfVi0fCVqfVVI29yYvXgp9u7bhdrGWsyY2Yabfv9fOPWkY+Hx+HDvfQ+gva0dxx61UmTchiej+NOdd0s9mmqrsGrFMixethy/+NV/Y3hkClddcQXOffc5sDts+O1vf4ueAwcxMTaOxSuOwAknn4aWtg4BPChffM9tf8S2jS+jscoPxGOIE/RntclCjTO3qguLlixG66w5CDbNRO2Mdrz8+hbs2bdPxvSWLZuRyiTR0TkLM5sbMTwwgN6+ftTW12FqchQnrz4W7zzzHaiqbcSGl19G/8EDWLRkETq65qKxqQUPPXA3nnz0IZGaPdjXi6HRMQGA4xk7QrBjLKJYh+01fgleGJwIAa6AAPNk8lHG1eV2CBt+cHhIyegyo7bbjWQiIyzN2uoqPHT//YiMDqPB64HPT1anW/JCJwjqO7yYiAF/fuARtMychTTB0ZUrEfC6hJE9PDqOhsZGUGy4yuOC1+2Aw551PComawpOW1YOVzE6CeqpXNz6Zl2dq6JmyNKNRcPIJJlX14bxyUmRaWL781oabOlEFGsf+Su2vvAovMlJIBmDx+dGjJLRSZW/moAg84dnKCUtYCbzv3pkzk+GYhifDAEE1TNOdB8axXgkhaYZHViwYJFiVdqAPQcPYPeBgxgbHUM8HhFwl7lffV6fGNp89TLgglHi9bV1+PhVV2Hx/AVY+/TTwuBm3u6de/dAUhwmFYM1TSK+A5g7exaWLlqA5UuWIOBW0rwtrS2455678Nqr61Eb8MPv9ct6RIAuHlO56ph/lmtZIs668R1DpnNcgg32HugRoFsCXWxKmjiVFCxZZMv1g3LwdjtB5agC4p0OARcpA80L1JKkcvRSHpjSPwJ4ktHvsIvsPcFQMmi5Rgir1+mQSGOeOzIyKgB7JBJX9omDDGCCkgyc4fh0ayoIChTWA7vksQQ6NXlrl9spMv0E3HlNPBqBx20X1vzcOZ1oa52BDa+8LOPmhBNOwKHhIRw4cABVgWoJ2PDymngEXbNnw+FwY+7cRThm9XESGd7YXC+A8vatm9G9fzeeWfcUamqrpA1f3rgd4XgasRQDZChZTSntkPRDfV096mpqZPMg7SLAtCbfrcuNcCZKXl4F3Pv8HnS2taOltVnm88HefgmkoVKFMHm1Ngn6/JgYH0dX5yzJB8V8qd09B7Fn314sWrxENjCcBcNDlAnLwO1wwunyiJOJgREMOOJz3Vp6AoK4FDaQFAZJjosU6hsasW9PH2KJtKwRzAnNcoikdTIukkSshpuBQFT5cNpFvvT2P92KE08oAQBX4lguZu2XYqAVu692r1KWkXGpxT0K/mTlCTOVqxhrK2uv5li22p8r2RWZLd638fdp7rysaldJaTW3RdaeLRI8mXOvkgzg3IJbA8DvLcM5zilVJdWwhF8LJEPzNi/5ALD+9bSmimZMV7ADMMN+BXUyg1fqLV0e/rQqZ7lyZK8xXV1s8FhMj/Klyt0ale48C4+DfkFFIFzh3Y2RYzW18/5Wqp+NdrQsRzkAOO97rX3z2848PouW22gP09VlHZbmzWlFPWDsZQ9nTFkM5tw/lW13dUI8FhcJTp0pQrtTSfnTVoloKSxsksubrK53vvNscXhmh0zh6C/XrpZvgIra16pdi8hEF+sC0ztSylHJwlPRaljhSfnN9XY/v8JimleUSoqoqlXKmZ/7nQKAVQfwh/pV+YLKsYoMGWbJJavlAzby+WpMYq04Eoio59/VimDOH0xwl24HnaShpJU1SWXDUacxhnWJZkNaWSu9vtZo/iD5qLN+DXtJDXC1j6jgXWuSb1bxnnmyglo/Kvaz2kPqdzWPa/06vfXF1MhB1E1vpzx7T4szNcBnvW3MKndK2UfL6auVibdXAvHZP9Ae556bwZ5akWXvR98HZaybWztw/FkftBhDprYq9s4sY9lMa8hnu8f6MmNMTPeub//56555BrfedoeoOenyuDItNEWpf/vRv2LF8uUaWPQjPPPss1LIs846E5ddcjFaW1uNQlNm966775Z9D/dmf777TgG/eGzdtg3XfUrllK+tqcEXPn8DjjnmGPnM/dkVV31MQCoeH/3IP+Kiiy6U32+/4y7Jec/9YHt7G774+c/nMP66u7uFIUx2J4/rrr0G5737XTJmih0kcpDJ/PgTT0o9KWdLMIwsR/248oqP4gPvf598JOtz/SvrRS6X1xLQIrA2Z/ZsHHXUUZg/j8HRWRnaoryjSl7ili8+VSr9K8P1qeVy7u4+ICQUpi1iyhz6q8qtj2//SDPXwXqdKihTGUWj4pMv/xulPPBGDvosdu7chY2vbxQ1xGuv+aRxO7JdN23ahN/9/g/YuWuX+CbIQG9pbhY7iAqYgwODmDd/nhBvOG4KbAptuHKc3/j1b2L9+lfEJ8Ec1zd+5cviryxWBcpX3/KnW0X6mYc+d3m9EEe0dGgEozmuGUDBg8EMn7vh89jf3S2fycpnwAf9SGQ1/+KX/08CMLh+kxV98kkniiIp0wdxXvb19QkIzGCO0049RXxNnEf/+qN/w7PPPidtcPGF/yCg+aOPPS5+FpLZZs5sFXlt5gEn27jSsco+eOSRvwlbm8ecObPxxc/fgK6u2X8HI+2NjCbtWnOHVuCQKbY0vMGh/SZU5O25he2Gy8/MJuLRnmnZbsVWYEMCWkX6WR3mv1YKAOdGH2aBV5mM+kOMaD9d1iz7JM1XoU0EK3g4r6TavYzrTF+L/aOsS5PRrH5XDGDFBFZlK2wDBVbS6a6YwMow1upRYpAW3KsYA1gbreZBqwVNaiAwHcBqPpvb1cwEVvXObieKvnBzO0bqXDBZ8i42A8p6/+lgc9a+zr2LLkukL2SSRzbP4MyXLsq5g7450Ko1OJHBS6/vwd7ug6ipqxdQluCU1+sWVlRDfR1q6+rh9VUhWFWHltaZ6O09iGWzW+EPDWB4/144nD7MOvI4rHvuZcQnQ5gcGBZg/b/uuwspJxBPxhFPJiQXbHPDDHR1zhE5z0CgCvVNjQhWV8Mb8MPr88Ph9Ci2k82JJI2OpMp7y3y31OEnAGynrKrDIbkHdJkfO0cQ82YyGi+ThMsOBKuqlbxuJo1egr8P3omevm4MjY4IO9ZOuWXmC2ZyyoxyPvAeOuPL6HvK0mr/OEAlz42D0tNuyRPG6LxZs2YLcNHSMhM+P9uqSnKYCciQIjgxJey/SCwum8REPK79iwobMRmPIBaZwtjwMCYnJkSq9MDAIYyFI7Cn1Pl82QeC6iVPY3dWVyd279op8rYEOZgPmHlYJTerMMoU81Df1Ig0LfPpMqeqtJ3GaLZlhFXoFWYiJ2NG2izodcPjcaCuvh5z5i2E11+DWXPnSP2DHr/kNMw42EdxzJ0/F7fedgt8jjSOWrkcL65/XYzes89+B5CKYfGiJXjk6RfxxLp1cLnILq7FssULsfr44/Hr39wEl6cKX7/x66iprUbGnsHzLz6PfXv3wpZICas6UF0tksezumaLxPXendvw5ztvxdyOVkyNDCI8Nir5XskEJkDGcXLee8/Htr37sPjI1fDVNmPr7m7s3qtYfvv27cX45BjmzZuL+tpqkTpnUABVj5PxME497licdPyJaJrZieFDwxgeHITT7USwrg7NzTOw/fX1eGnd44hGwhibnMTYZAjE5qJk/6bT2HlgQMZYWxUZhj5MxJMYjaVhd3uF0e33U9raBb/Ph7GJSRzsH0RcmKApeDxe+HwBLFu8GD/89reAWBheYoO2pACJHAdT4RgOjU1iKmKXXMbNM2fCV9OA2QsWSN9NTE5hZHwC9XV1IoVc7XVJDmEGEKhIauYj5U3pTEgpuXctHzoZodnoa0ZHqzkoe02ymRNxTE1OqlzAWqBPS2OdRFMzpkLkl9MJREf68eJj96Jv1wb47AQ7U0im4rClE7Cl6Cgh05IJrZnHV4GdEhnP+yQysDnJavUimnJg+74BbNrbh8k48zq74Q8ExQkRYntQ2ikSRSqRgJNrAPMwe90i6c4yCsgm0tJpzGhqRizEfCkRYe3GUknEyIaNM3AkBSrsugIepO3MZ2tDdSCA8855J1YfsQqZJBmnYcnH/NBfH5A8r2SnMNLS6aS0clLWDjKb6ViYDIUQikQwPjWFsckJTIUiiBHsTWg5vVMqUCGZImhOVjgDWbhA2+XZlKfmmkGqeJrt73KISgARQ/YZ88CyD2v8QUSjEQFv0w4bfC4nfC47Znd2ijrB2NgIfB43li9djKqAX9qNa2j3wV4c6OnD7r37BUwNxVICGnMccH2hMc92ykZPMvhEyasx6tnpsov0TiyeFJYyxy1lwD0uGzgejj5iBRKxKA719YiBPnv2LGzY8Jps/md1dmFiYgqxWAKBqlosXrIcR60+Hu3tXfIeYDvyGSTHc/xu3fwa+g7uk/zd9z7wgDC148Iip1KEG+lEErFoRIIuyBL3uz1IJhPM5KvGLctMUF1nVhDkl4gRMgE4NtPS/w3NDVi4eBEO9PZhFwMDOD4l9iGjgo9cHFdVwiqeM6sLIyPD2NfdjbaODpEM41hjVG/3/n2KVZDOyBinRPSKFSsxNDQk0vh8PyoWApn4fEfwHRSH3aEcUna7D263H8l0TIJMuHKLbLjDJev25OSEmCWhENndSQkauufOu4oDwEXs5kr3BYZ84HTt70qkgvMMpQK7qdyOuoAZly1koY/OyrAs4QmZbn3f5vNN7tJ8w72gJMXd4RZOkhKyl2aDs9ReUi/Ajp27JPqbygk8rrnmE3jve84zlc/ai1lgt5ZqWwvApiT4qxnNBWxNiz1DmcfqG5yScG1JJrKxb8vfXBXfO+WXaboj2OTGzvP2lR/AlQDAxeHR8gtRzpw9DBC4bL9rRajEmZHdU+fuYXP6s/jEyq1sQV1ywUIpj8VaZ9ke2jMrmX+letRog5xxX3w0mZ9XuLaWHztWZ5ifxsBHsqUeeOAvhrQg7Ta+f2mH0F6ic/Hd556Dc889Jyu/aSpYYSBF8Q63GgP6rcoHFEmHGVWa1nqVN+eNFbCSQZm3TOS36RsdE4fXi2/mVcXfakWfYjFkp9MOa+/7jdxaB4HV78oxVO4++l5JAYkao1R3NGlOcn3/pEBXnYGrx9SqvZD4MrRcu/J60sBfq5zBIhldDADWGslc7izwrF58Oa4o05pTcvjpQLEuk60Nf7PMs86G1vuJ91NNkb2ztKiky8kynY175OU0zva3ul5nWRtkh7wAQL3/sn5H7Rk6HK3tV8n+5T/uhXVwXNpZa/Om1g4cdyYBYOsVS63VFt/lrENvzpwoZ/6+OU956+9CgsXuPbvx6quvCXhFUIdButxzHnP00fjkJz4uhAkdLNq7b58UimDRRRdeKHtZ/fj5L34p7D/uJflO+OuD96vxkU5LntTvfv8H8rmraxY+ff2nRN6WB6Wmr7z6Y/I71Z++9MV/kkBeHswpTCYi9708/5vf+FqOvDPlo9//gQ+pwHKbDV/76ldw0klMuVN81kxMTuJL//wVbN++Q57B6whkMRBbcowODuK73/kXUbtgfW+//U48+dST0ibmg9cRAP/QB94v7ElJjyA3VIzSWDwuKeAIXPG+DIAn85EAm7F/t1jIyo0tWSe06o2Nj+NjH/+kzOWW5hZ86IMfkPQL02VXvvUjzdQj5SqY08jFQ4ZKlznXKprOIw+nLej33rJ1K+75872gFDqBXP1QCpVOAUkvuugf0DZzZlEAmPf5xS9/JcEGfG/NnTMHV135URmLat0mESVhpAOj7PQnr70WPT290uckfZx+2mno7OzAxPgEXt2wQcrDayiZzPl8wvFqbnGef+SKq+Q7HgRy3/8+pQLF55PxT3Y+58aX//mLMv84rznuCXYzIJD+LbKAP/9PN4h/iuvEP33hi5I3mOdRZpvzic/QVet4fwYLXvDe83HxRRcaddHbi/4tzhfOoeHhEVRVVwmYHo5EcOedd+POu7IqBJ/7zKdRV1f3Px8ALvZeKvVyz9uCl3q1TdNEPZwh/ne/xnbD5WcV1NPSEKwAADZAPZM0lA50mjeY2nqeI9srhk4O0VRdkY2wM+Xm077RjVa9aOYFKWdzU8I5Z4BfOcBy7gKp31fVT5VDbzQDaDUzgK39TAoE5h10ADjHiDIbjmpc5ERxWNRBXaG3U+F81Y1SAhWS/s905ALB6jZSO9NzSo0DfVNsbgvj9mZjVfuj+b7SrwajN28O6HRXvRwmkN8YS3mbFT2XsHlTo+qiasAf41NpDIxGhD3YPTCAqWhCyqBkQN3w+7yoq61FY0MLAoFq+RwZHUSbJ4njWoNITAxhJBTDtv4Qnt20GyeseQdscSBYXYMbf/xDxOxpRBMxyWdrtznRMbMTra1tcJMNDIfIaFK61Ol2CytK5UlknkMyWykVqyROCbTSYCPwQ6e/0+OR/L08l1FoDhvzVnrg9ZHp6EQwQAOoCm6nB8MD/Xjs4XuxZ+dGjE+OYioSUZLIEcpLE7Aio80pcqHppIrY1R0xEj0qKTcZVUpImrmH1UuWsqMsG0GB2tp6nHLaGZg1aw7aKFns9ctLkkCG1+sDcQReHSNIGwljcmIM0fAkQhOjSMYiiIUnBACmvOj42JgwOHd1H8RYOCz0QAIsBHDrxEAelxfgcScch2effQY2MtRsdmEcRoXdrhhvBIQJf5Alxh6nnC7rSQMuoYEPAqhzNSGdMkPgiZKvCWSczD/qExDGZXeirq4Bbo8P1X43Vh+1AgvnLURdrR81VT5UVwfx9Lp12Ll9C05afSTCU5O46bb7JKfpyWuORzoRwqyuebj9/kexa98+eN02zJ3ZgoVzZuGkk07C/Q88giOOWI2TTlqDqtpqDAwN4oGH/4qmhkZUeX0Ih0OyWaBMOFnGsDsxMRXCC88+iyOXLsLggd1IhcbhjIUk3zOZjjXVQczs7MBkIoW5y45E1O5H7+AYevr70dffi1g0isGhATQ2NUguYbYxxwvZi+yLlYsW4eyzzkZNY6uANclYHP2H+mFzuSRPTe+eHdi/Y5OAUwSo+wZHMTg0JvLWiUwKe/sOiZTxzOqgAMyTiRhGknaEEim4mZ+VkZOacUL2+9D4JCZCURn/NTX1WLJwCeprazFnZjOQjku/JFJxkZom43JqcgqhUATxmBMz2jsxZ+E8zF+2AgsWLZP8oGSbUs66lsx5B+AXCWjmxSWw6tIAYAXoZdcgLQeWbMIV21dUquVzSj5zreZGaHh0VGTQI7EYGhvrEeRD7HYk4UQ87YQtE4cnHcbUoR48/bf7Mdi9G5nEJNyIIROPwGnj+ExK2zJimzEfBOwIUFPOmfsflcHXhrFQApv3HkL3UBSjkYwA7Eo/OetATYlMrx12KXMSnW3NCHj8EnzBI065a8FOU0gnCLpxDqSRzBC0VsoBAoITFCRDXoBjF7zM/+pyYXZ7G+rqgoil4gIUcp4yUIbsFHHFCKBHZr5Ty7c9jtGJKUyGIsLijyUZcMHochfSKSWxDQqDO5zC1GegiwSXsE6S+5hLYIr0fXkpiGqA5KMVPqs4KrjB47pIOQH+ZABLJBFFU20QRy1djDUnnYjBwQH09B3E1PgYGuqq5X4DgwPo7OrC7LnzUdfQhL37D+DxtS9g256DImXPzac/EBBAm5sLNUa097v28uRn5jBWeD3zOZMl6xJpauZ+bm9twonHHi0SyCNDQwiHp9BQUyty3rx25aqj0HNoBC+s34RFS47C8WvORDpjRyyZkghjAp01VdWoq60R6XKXI43X1j+Lp598GK+8+rIE0kyGpiTvcUqY2wo8ZwAFR5DX4ZHxKiEtuiNNA38VG1dFqzLbr3LgEYDVJP+cDpz9rnPwxNNPY3BkVCSyGVjETQVVH9jWDC7gRoFS6Js2b0FbexvaOzok8pZr1esbN4hsEPMG8103d+5cVFXVIFhdi7raJvT1DWBoeFiCAsgAV87DhATHqPKqQKgEgyXsECl6qgUwoEc5wxnMYcPgQC9GR4cEzL71pj+IXFrW+iltR1v4TK0vOAwQJmvzlObh6Carfn6u61ezfMvtOIpJUxepoGb9lG6cw/y2wNF5mPep9LLyrvKstVrMkW0JmGnepaLOb+2Lcs5x1mN4ZATPPPOcwbpYvfpok5xfrvPEXG+jblb9WNThn71fWSAwrw75zys37Ix5ZtyneGuULYtVh1dw30rHidV5ViBtebjj8J9YdqxaztfiJVJhbIVtXmlbV9y/epUrGeyFC1m2wUoxifW9cTnvoSnYpdw6r9evVLHlHFNDqF+1P+ib2QqY6Ic/KgqvpBObDKnenh6xpxkMy3ceFVjodKRkYn19fa7jOa+S+hpfUeBFnotAW/p0z0UFVctptez5pQaYRXnz+6KCBxeFHioeqtortpJnvT3n5DZaJXM0p1ymQV9xG0gOYAUAy+jXOkLvj6JB/8b5ppVNYwHrYLDMUc3+VL/nDQ8za9iUC1if2ypnsF2xDE0+KALA/E8HRI1Za24wnq/Z7hLXrTYVhSvmNAFg/VmqfRTr2ahv3vol2wX9ArOvTler05jJ+vUGmzpnXcrOrywArBYnqZLuJNU/a/5Rg1Qj5ygQWs/3qzOAeRcBfXXpZ62d5q84DvNXHF9kyJvmu+U7S102nfFXam4dzrrw9szVw3sK91EEb9TekgCNVwDMBm1NJ7PvF//vV3jooYflAWYJZ36mdO6///gneOzxx2VuUWqWLF8e7NdbbvkTfv+HP8rnI45Yic/f8DkBpDi2KEF749e+Lt+RHUhQZ+XKFfL5muuuF6CW91y0cCF++h8/NirIa3t6e/Hhj1whf6NE7Te+/jUsWDC/JCB06NAhXP3xa4ycpvRhEtBefczRmNk2U8gUyh9rw29/93vcd9/9AmAxyImSvMx5Stbtaxs2SN7gpqZGfOJjHxPgWWceUwb7kb89iqefXid1pBQ22bmU5V26ZDFWrVolQcs5U6rEul/sqwMHD+KjV1wl96H/kdLZZED//Q/9LW8x48rZU+bCT2NPU3K+TvulNf0W1Ne23t4+bN26VcYmAUyCqNU1NTh1zRphr5PNqx96v+qtRB8Uwdc/3nSL7M3or164cAGOP/ZYCTYgcDo8PIxZXbNkPoxPTOCyyz8s85bjiwEA7H9iBfx399334I833yJBCF2zZuHGr35Z5M55UHL9+s8oSX1e+083fA7HaDm9f/qfPwNzfot/xeXCGaefjlmzOkXqmX4VsoC//Z3vyTyh7/W3v/6VPG9w8BCuvPpqWQ946Az7WbNmyXuBzGZKZvPgnPjB976L2bO7jPYYPHQIL774kjB9d+zcKesP633UUUdi6dIlePDBv+KJJ5+U85l/mIC2pE+chkyLYUJX2sXTviDvxsXGnsWkttofVGqyvg1DvNIWe0vOs32OAHBeZ+gTJ2eZeYsB4JyxZnqWFQBsTHR9ITMvaJqRZJTdwhDMfqezcHMX1PwxlAWnVZZafVAYwLCpa8SBrLGCC9ZcOoW1CWwNtOrfKwtavS61wwoA1uSE81Vq9GtUOQgwKADYylDLGo80MhUQIotM/nAzAbJmQ82qDczGt64aotc3C6brEZOm5xFcyGnLXFYyFyTjfvpmXTWo6SqtDQ0wWxW8uqETExE7DgwMYjQcxeadu+AL+MXQCPq9Is1NwLKmqhbBqhr4PF64HRkESbSdGAcSMQwOHcLTL72KhsZWnHHKO3BwfzfmLZiLm+68DXt7ehDRZI/Igs5+AAAgAElEQVTJ2qWx7XF7cfppp+O1117F2OioAKoEncUQ0qJoRZpbABOCkmTjUfI1o5h/RGSZ89HlFtah2+URphfBI2LHjOQkqEfgembLDLidTrzy0nOIx0IYnRxHJBYV1hqfxcgfp4u5GskCJNBGYIC5ctXGwADI7JSWVb3gcNnkGkozU5KYgFXAH8Rpp56BVUesQl1NlcjOhiNhRCIhjI6NiPQMAcxwKILxiSmRgY3GopggY3piXJhzlKImmEMgiS9DghN6nh/9JceXO++p52zYuHGDyL3amUc1lpBcs2mCY7xeIhW1jZ9I9zKvqFvGBVm7IjXFeuoTRZLS2sAX6KqjjxbGGw2K/p6DykBwAI0Ntbjwfe9DY0M9qvwu1FW7sXXL61i7bi2OPuYYqfPateuwc+8ByYW5cN5sdMxoRG//MB5Ztx6T4TDcDmARjYrZs7Bq2RKMDo9i1RFHYmZHB1xeH3qHD+GLX/0K7HbmfGX+L4jkTCDgE2ZsiLlVHW7s3bMHjTUBhMeG4EmGMKPKBUciiiqfV4BpjhVHoB51XYswAS8OHRpHsLYGL7+6HqHQFPbt349ATRXmtLditL8Xne2diMciaG9tFebsOee8C0Gy3/0BxboNTUquTQKzPXt3Ip2K4ZFHHkbP4DD6D42KfHY8HkNtXa0AYgMDA6j2edHS3IBwPI6BqTgiVHNlUABzeBIA9vgwFY0gnEghlrFj1VHHYP78hQhPhRALTSEZnkI8HgZz9qrNsXopcYwwCCGVVIxezg3mxibQPqdrLmpq60VKdsaMVllQPE4bfB6Xktt3arnBRfJKMcQFceW6aCf4yc8JkRXPwKlEyjNJYe6mElFhObPtmhqbhZHc3NQCl+SrZVnsWr5ZKhzHJGdtaFIFO+zfthGvrXsE0fGD8DjTSMYpXe6QQAWHi3JcKSWhLACoE0kBwDIYm4zjxdcPYiLhwkQcmCSYqgGJwvqnzLMsIA7Jaet2pDCzpQEuh0faghung70HkWaubyoHMA8zVwyXExHmzbZBgiQyxFr5JiPAV1sjUYAEVTm/hInqUsx/voF4H5edqgR2JNNJAXJpbBMA5vweH1fy7QT3JS+VxrYnI5QgHjeq7FP2IccKZX6VM0Mt2ZzfBCW5Loj0L9dFMmAcDgGp/V4Pqqur5Bo+mzlzw6EpjI4N48il8/G+c96BRQvmY8/+A1j73HPwul0Y6DmIxqZG2WAy2vioo1djzZo1aGxuxNbtu3Hb3WTW7kE4EofbGxBJ72iEOatZEoFKZQ1kGVw2Bu4o0J/QurwjacA73QI0r165BO0tTRKsMhqNY7CvD12U8EolEKytg7e2BXsGJjEUseHYk98JT1Uj3L6A5MsWh5kdIm3N9uG67nE6YE+Fse6xB/CXe26R36t8TsQiIQHzOT+ZO52y9hIUZHNKvnm3g6oRXA9TcHBdJZDOvNvMXy0QPDHxtLxf7DaV/5jjwev3o2XmDHgDAby64TVhijMAR4+oJthdW12N6mAQ+/fvxYwZLZg3bx48HjcY9T06PIJYNI7GxiY0NTVj5syZqKqulrzo4XACLrcXA4OHZC1gPANlzxnwRCCX/UOwl8hvmLLWDrvcg04MrskShGSnigOlt5MYHSWQPIVvf/3LWL5sibWdYmEml9or5JxeTP65kl1AiSBD43LTfUyutcr3WXpAWyVbgZxNvtkiLLBKK7mbWjPNgEnebd5KQE09OzdAtBQtpZhD0mjzAiOziBNzmo6SAgemcb1ViXIHVc4n837MwvFaSl63aGdalMWqP62GeuEexLqFKwUkC8oot3trR5B5vr21T8rWLgs85+5PrPpoumWaTltX6uzIXQutR1LBSlLk5oUSdJWxgA26j74HLTEHzY6dcv6k/LmZLbb5Lm8emJHfeuXKp69xOaC0xR687GJdybsqf489jTdppbcvuQZXepO8ypZcm6wnVeFfD/PZZdu94hNy3vwVX2V5YpFBVazteY8cAFgGXXZelgWAtfP1smQlobW/6CSCPNexmns6KGkCUrUcv7L66+CkIQWt7qkAUzJY1U0L5606L+sG0li/xRjNmgMqfxiIj89Y3HKfokgOSo5aBVHqioT6ebkhRgbxIKfTtOuMnMJ5JdDLpf2ZwcJmcF1/qs6qVgo/mp9QD7jR2p92Pv1F3MOwvOL7kwB/XWY7215k/za0ELwoazXlmlym00uNt+kM8Pw1ejrX/m8/l6w/jhsFvKijr78f//mzn+OFF16U78gOppQzD57/4//4Kf72t0fl86mnnIIbPvcZASy5R7znz38W1iOPJUuW4LprPymyyvQDfue738fTa9cZAPCPfvh947m8L7/7/g9+KNcuXrQIN9zwWczq7CwJCO3ZsxdXf1xJ+NI/cOopa3D9p64tYCKSxfid7/0Ae/fulT3mpZdcLNLXVBijz+nW22/HM888K/V717vOxeWXXiKAFYfn7t178LOf/xIbX3+9oLvZPgsXLsQnPnY1Fi1coPa3FoOCwdBsAwHz6HPNy5nK+fLSSy/jy1+9Ua7mfveKj35U6vP3P3JtqDdUnqJ2VT76Ufwp08GcD6es+e8jSSsoanqa/2wa+W4J6t988y149rnnJWcuCT8Mbud8IeBLMJey0CeecLyAuP/81RtFepn4AAMz1px8slShv78fv/zVf0neXJaF8+N73/22gMjCyn/ySWPukJV//ac+JcEJPC66+FIJEi52iI+MaeMACRz+wfe/K/dlsMZ11yupd55DwPtzn/2MsJ7pt37iyacknYgeUMGABeZL5kFfP+Ws//LXvwqQbD6IG5xyyhrJ0U3wmcfll12KC//hQ1oebhINksp3l0xqSp82eH0+mTvGHLPco+bV0nROjsVttTUq90LJu1fO6abhW8xerMQErHwWHM7I/p9zje1zl51lmsfKgihII53XITkfTRLQOkM2t3pZUJF/NwBH+ZA9U37VeibLJFYMYNNXijqqn2gpiaduYtTBymlmeq4wv/LOsdos5gO7hulXMPh14zAXzDSqm2esZWvItjGBlxpLOPe6bHvpZZSyl5D/NwPA5n7Jn2M6K1kFYKpKmc8xAGsN4JZe0Pte7zf9ATp4rRmkWlCn0Y9ynUY+zVkMpKNN7Zb3BhD4Pc/RKmU02kqVWAey1bnqgo07+rGzZwwZuxutXV2Yv2QpHn38cXhdDkQjk5jd0Y7WGc1yfwFX3F74vV54fAHc+8DD6OvpQ3XQJ5K2oZFRLJ09T/IpXnr5hXh67VMIR5OYiCuW5FhoErFwREAyygr39/YhEqIDP4V4IiqAJTVORYYZdlTXNsoL5q8PPoBUgsaJDQ63Cy4y35ijknmhwlHJw0nDn7KcTJebiMWQSsTQMbMNa04+AQf270NPd7ckrJ8ITQkAzIMsWDJ4CenwpUYjSCJFJT+pknkR6U9NRkWXIrM5MiJ9SvA34AvIOGOU7pzZc9DV3olINCRgIWU6Q+FJxGNRcdATTCLQQ5lrzkSCW1GRxCCDjnBEWiR2vR6XSLyy1wQIJhhAmdtwBA0NjfJSJiiyaPFi7N65U0mj2Z2IxRMgru1wOUWemuzExvp6LSKwDnX1DcJOZp7bZDyBWCyqwIZYVHL0Dh0aAmU+CFaTjRkNTSEUnoLH7URHRxs6O9uxYuVy1NfVYGRoGNV+FzKJEO6561ac++53YfeBPjyx9hls2b4DbTNaUFddhZVLl0g7rN+4Bd2HxoXrn4pGMG9WOxZ1dWJ2awtmNDbgyJXLBZwZGp9Ac/ssvPDKK/jVf/8e0TgltTJIJGMKgHHapT0I4lQFg2ipr0U6PA5HdBzttS40BHzwC2uZQJ4b9W1zYKtvx/6xKNzeoLT3hs0bxaieoPRHOo1VSxdiangQzfWN0teUam1t68CsObOFcV1VU4dEMoFYJIrtW7ehtqYKWzZvQHVNALff8WccGp3ARDiMaExJj9TVVMPjcmCgv0cMfQJ1oXAUE9EE0iLhqkAf5qiQoAOnE3UtM3Dyaaejpq4BB7oPYGp8HMloWNi7mXRS2NvcwPInxyifw/Gpj0kCjJQzYfkJojFvN9mmzJd74oknYuHCRQh4vZJDmLmm6TygrLqMrwQl011wOm0CNkXTZNKm4EwRwCTAaYObuFOKDPkYxkIRiTpcOG8e/MEqkY13uD2yaRBAVvIrKVqjyMgIKOeA355G+NAB3Hv7r9CzZzNclDKOJoVRmyTpX0BPhnIQ8HfLWsi+j8QyeOLZXUg4XBiPZ2DzMPiDDaNyWpNp7nS5EIpxg8+AkTjqqv3wOP3w+4MIRcICkrldBIiVy4D/cTPl9jqRsaWIS2oR5Q4BwRcvWSJrwPbt22WupQjOKR605I7iWJTIc9aBVzLHNpfUNNP1MkcP+0Gt4vxBAJUGYyaVVLly43Fh9ZPFSxarbuByHdHlDtm//DtzCEuYht0hOWVZWIeWxZ5zPckgGDfB/ZSs2+e/8xSsOXolli1eitc2bcH9f3sMixcuwGvr1wt7e/bcOTiwv1sCFE4//XSceeYZsh5v27UXTz3zPNY+tx6xFHMYpzA+NiVjzu6yw+Em4BqRYIyg2weHwwVqDKQcaURCU2AMAPtk+ZKlOPf0U9Gzfx8ODR3CZDKJgf5+1AYC8AVrMBkH6jsWoaZtPuo7FyPja0DG5RNmv9hZDCRIJpV0t7a5oby3LRmBJxODNxPFX+65Cd07N8CVjiIZngQ57ZJMl84z5kS3OeDz+FXjUxOBjGXK80mq54wCg5FBXCT71DubLHu+Y/jcFAHidEpSFHCN6B3oV/YTwWTNAmCwQkMdpc+TiIYmceyxx8Jmz2BkaBSHDg2JFDXVH1gfBiEwUIOBPPF4Aj6fX1Qo2L9cD3x+JXstrORMRoJMOEa4EeO44rCl0gXHrAQHZDLSZxw/jFpta2vDxf9wAdrbZhbYKPlmdaWGvn6jHBCmPGaT+7hyQEX+Buhwd8+HBQLrNnTxFtEsp/wmNMO+xYHqN8Kctnii+U/mEhv+2dwdQd4dsh2Xb+Oqe+UZq6Xa0yrospyr1HIzbLWjte6Lgr8WGMiFUKkhzam1RMHTcvZZhWWpGEw0xrj1Dt18H/X2qfB4C8dPhSV4S07Tg9gKx2HhIKm4rbSSVtxnljO6wr4pOW5KOCOL9qcFCFx09uYOZuu5bN1tRc+1cELpd6io/U2uh3LvmsJTdXus+FAz1qdiniv9UqtF0bS0VTyYc/opZ3U0vVtzX4Tlilbu2fm+lXLnF3sXmP9esu+mM3CmU5g3dG5uK1Zip5R8XLHxYPE+sGIAy9DR7JHCwI3cJ+vnqWvMgy6PuWtm25oAVAn01n1HWh5gPbpLD+LWgUr99tzD6b4m6U6TIWBUXVN4krejdpIloG0BAOtFLQkAa3s8XS7bqIS+Hmt11P1Nuu+JPiuWUcDyHH9Z/vqpp7HT2cZKsU2u0VjQrJae2iUHzM1zinEvwb2bSoGk+kixf+1CoFDtqr5h/l8FAJc/Cuau2SCzmIQVral6+x3O+lW+yP8nzmC+T+6H6MNjiiEeBH6+cuPXsHnzFvn83veej49ffZXsvbmfIkhFli0Pyhd/6QufFzCJ/oo/3nQzbr7lVhmTlJO98sqPCvDFz8zJevudd+HJJ5+Sa5mj9PpPXYfa2pqibcnrnnn2OXz9G9+Sc2a2tuKyyy7Bme84o+Cau+75M37/+z+Kb4/sXzKaVyxfoTHT7Xj88Sfwq1//GhMTk2idMQM/++lPUF2j6kzVK7IoWef58+eJjC7bYdPmzZJTWJf3JXCmt5O6Lim+PrKiCXRxjQv4uZ+cIWBaR2en7PV50E9Eye2f/fwX8nnRokX4yIcvx5GrVv3dx1KlKh8VFdRyv5q7wyp3nzfyLi9176KBSHlbt3Lly/9+//79uOPOuwWk1SWaeQ7XRfoX/vX73xV5aLLQf/TvPxGwlwfVxlYfc4yMjc1btuCV9a9gUssNzHHxL9/6hiKpaKx8zi8eZOXf8NnPipoL5+/HP3GNMJjpFyPjnXmLh0eGMTw0LAzk0bExo8gnn3wSPnP9p+D3B/DU00/ju9/7vnzHe73/ggtwwQXvNc594cUXJVCEc4DBFywP8wHzoP/y33/yHyIJr9eV+bnJ0CcozoOkJ90v95lPf8rIZ8zvtmzZir/89SEcPNgDr88rc45rQUd7h+Qbn9FCzKT4Sp99p6riFrUfTQZz0b1jnlFtafZY2QbTHSi5JsZhXP2/5xLbZy47u6BP2IY5XSq9qE6T7/L6W2QhDSC1cDBkAUUli6gf5jON3zXjzVyo7JNN5bIYdPk5bdWtsl6cEsO0LNk9CwDndm4OQC0j1wSfFgNmTU4nVUYza1X9rudSMbdL7lZMA2A1ALjYkBPfvcYAlj7S+1C7QG9n1k8McD2+0RTNqTehaoPs9DQMdBMYrAaJxl7WgwnMkj5m+WzTgpDTNyYZ6OyiwXsWyeWslV3qoHW51MP03L6wE0MxHxYtPwJxyoMODWFgoB9OWxrPPfMkfB4Hgj4vmhsb0dLSIoAKma8ebwCvb9kp+vsEcaOxMLpa23HaCSehtrYKTo9DGK61TTMQqGtEisxA2DU5ZyXxTJCRRplIwUjuG8VC5KIruRR7+wTMjUfCkjeVTUzGHlmHsURS7k85XJaHMshJArsEqQjWpJN43/nvwd7dO7F58+sYG6E8xoSALYlUQhi8SWRQFazC1HhIop94JGJxA1gTIEJjfZnHkc2WFvlXvrDI4JT+T2fk5bFq1VECWvUPDiAi91Ty1pTdpTQzgVkC0SpfJaOaSDvMKPYeX3YjI8J8I2uZuX0JPhEYcbh8In3NPM1sRwIIXbPnIB5PoqqqGtXVdQgGqyTHJ2VEGYmks4D5UmcZhS3t9ghgRxaf5NgkcCXMzoS0EYElH9G+dFJYch6PS/55vS7JP8z22L1vN1weN1oaqvHC2ieweP5C7O/rxyNPPYfu3n5UBQOYPaMZM1sa0TVnDta98DJ2H+xDKJYRgIMZXx1IYfHsTjTXBrF47hwcv/oYyS/d3dOLxpY2VDc04Cvf+g6eWf8abMxpSsAkEobHSwldBgwk4fe4UeP1otqRgT8VQXu1G36nHR4PgbY47C4vqpo6kahqxoHxGKqq67F1x3b0Dw1KLs7xqTAyNjvmd3Wgs7VJyWOnM2hpaUVDYxMi8ZhIiPQPDIok3djoGOKxGAIBPxrrauQ5Q6MTwvKcDIUxOTmFgJ/BCCoPrWxO3G4kkkkB6ShTTmOI/WlzOJGyOdE5e46wrWfPmyfzgPmfk9GoBEpEpqYwOTEs4KNEZzpVDjThoGprJfuD4DTXHPYzc6gRIOKMdzgYNatWLgJElFZZvmypGCvCrLTZVf7TjA0uSiinmZPWjhhcAqZxDSDwxBymBDApgc6yDA2PYse2bVi2eImwowncOlyUcKdsrWKji9QyWZPC7CeITEFnGxwZsn5DuO03P0G4dxdsDNaAE6MxIJRMoaqmGn63G0G/B5HQBBLhKWF4rt94ANFkBhOxFOweN2wuPY+1Yv+SUZm2uYQF7LAzaIMiAV75TOb92PgInJQzYPuzPmR9inQzJc+Tij0sUfaK4esQZrRdGLj6O45AYJQ5pinbLCEqGVU/Lk0EhDlXRVFCSSLztmQMs2+ES01jOKHy/nJsqHwtLolIF6BXci2rEC0lH68AYEGVZdZAmOPytkkyMjqD+oYGidRU0tBpLF88H2eeejwWdbVjwewuvLJhI26//wGcffoZAvo++NhTaO9oQ0dLI3oOHMTo2CjOPudskTtnO+7vHcDeA3145rn16O7uxdjYuOQxZt0zgvCS2Z2G1+UR5QMGbcSRgM1Byf4MvC4XFsyZI/LNk6PjcHmcGJ0YEZB/RlsX0tVt8M+Yg64FK5BwBhGBB7GMEw63T+YK547kRZYAHLu0GyWzZa1MJ8RRk+YYzySxf+dGHNy2HuH+XZgc3I9MeApuuwsejm0y5nk+g3P4XuH7J8PxQRYw1zaltMBxzkAg1l3yN4uUhsolTwCY47amvg7DY6Misc+/sZ+TiTRc8g5woaamWt4HHPNuF0HyKKLROJjzioEPoiYh7xICzMz3y4AI9TzKbIvquBaMwUAGpjbweJlPOSFySVzXGcwz0D8gUtBkOHNMccMhOcwk8CKNf/vhD7Fy5UrDHi1q+1Roh+t2Yq4NmnexeVdSzGNruak2bXrMG9hiALDFHtyw0QzDWZ2Ub88WnKedlHPLojswdXNrJmL5yPNyjuMKuyLntByHh7YvKGwey21gkfbJ8yCYOrxgb1CkL80FzN+oWjpEDBu0+O6jOK/JZLBrD87teWtALXfvltvyxUaOsqyLDezy98gHf42hmmNQWo+C6bJfD2csvd3XqJbUd665fW/+Tp/FpUaHVdnfCABccVvkzAGrEhZZF0oA+hWX2/S4YuucMVwrbTzT8C7qZKq4cfTeLbam6Ct0/pwqLfVd3ENmKlhl09Rq0maneMG6lNeXRfu+zMvPeGrueTmfKii/Vf9U+uScilsP22n08lt9arZWRZvF8sVuUa4S5+nNkAsA66Ck5tXRaLD6O8LKr5sLAGu9ZBUoZQaAdQBU1LmyPkBhp2rgpk5i0HPTqrReWcRUqqatK3q59PetsHP5wUByTXaMqWxKeS3bytm0aKoeOfXNO08BuCbvlxQvO/f5m9RNIxwY9pn4TFRub31MS1G114PRZZrqlXFLUVRS9VI/VToUPtaQctZYvbq/Tb9Wgp0NtrIaJ8oOV9erplIEhPMuV3KlcpRYc/VTjNarYA7r96xkedbb462ebf977m9uYOsW5N6avrfu/d3Sv8uWLZPqETD+9re/i5deflk+v+vcc3DNNZ8UkFNnKf7mt7+TfKU8qLhEqWYCst3d3QKojo9PyHfMKXr1VVfIXrXYwXuSZfir/1Ly8suWLsGH//FyAcDyj//46c/xwIMP5uQuJfhGILq9vU32j5R55kFW8O233SLAtb4UkMBC/yMDvJnKjmkTnn32Ofz6N7+VMc394z9/8Ys49tjVcg+WbcOGjbj5T38SHy6BZx3s0su2ZMliXHzRRSLVy+94L+ad5XHiCSfgsksvkRzLui+Dwcp/j+NNBYD1KW/aA2XrVOnkzllO35QmeavAX/MMoh9p48bXBYxlYEA0FkNnR4fIHxNAZa5cMmqfenqt4S+nD5zjjv5zSjbv0hizJ514okhA8+DY+unPfo7HHntcPpOV/9nPflrLWR3BV268EZs2bRZ/Oufke89/jxCReB3/hcIhkbcmGMz0HwSB6eO89bbbJT+wmltLJbhi1RFHGO395FNPS1DHgQMHxPd20x9+J6lDeHBeUiZeH7tk+L7z7LMkcILM4j/cdJPBDGa5vvylL+B4LZ8xrye7+Ic/+nctgD93XPBZbDPek2uHfnDOcZ7yfeMigUx8edl3j9VAKbb7rNR8yxnGJQiRhzNIK98ZH87d38pryr9DbJ++7OwMAVz95c/KqsY0gW2GnIq6oXyvgXvKmLAGgMXgEUexdp04ya0rLC5XrRgGA9gql65eAu0++TavXrbsgNDN2cLnZg0yM0StzpOrxCDW2MRawfOXRmk7w6hSFTC1kvHQHH+flmfQDFCa2b8CrFCuRQMxC5Zj3S42gb/FuloBwJp0tak99fZRxqiWY8QA+LVcxToIrDN57bq8tWof/Zn5TGC9k3VAWdrTxPiVtjDaSWtvvTNyuil3sORnwpLS6GC61vH8SPxDxrHJ+B+I+RH3tqG2rgG1DQ3CkDp0qB/bNm/Aqy89j2DADb+XORnt8Pv8aGpullyGNbVNWLz0CHQf6BE2JZmuzJc5o65JBoYnoIDG6roGBGrqFdOQBj/BDoKAIp+Qkt8JYkq/Oh3C/OPPQCCIvoFDSCZiIOeKAGTQ61USmCL5SoYnc3ZSvpV8OxtczCWcTgjQwzyoA/29eOqpx7Fz5w7JQTk6OiKgs+Q41nIPe1xejAyPqtwwBKGZQ9IE/BKw1D8rOSahuYnTnUAgpWAJJtO5TwNoRmurgFGRaALjEyHJ00q56YzDJcwzgrrpTELAGsqXhkPj8LhcqKutFof/YP8g/F4fqvwBrD76aImIcrq9CFbXiUyov7oaHp8f/mA13F6CzyyPXdinlNRNkk0YjwnTUFiYZC3GEwJCUnqWjEHFaHaKrK3kkrRnkBaGaxi2VBwZgujxmMgGB/3Ms2zH8MggPBwHZBf7PBgbH8a2bVuknN3dB7H+tY2IxtICRrdSfhcZyWEyODyCVzdvx/BkGCNjIQFQFMAcR33Qh6DbgUVzutDZ3oYVS5dh8bLl8PiqBDB/ZdMW/PXxRxFNpZFMZsQgIUhLwHN0dAwT42Pw2O1o8HngiIyj2eeEPRmFz0vmYAzB6np0LVkFe0Mn9g2H8PIrr+Jgbw+Gx8YEnElwPNrsqA36hek+PDKK8YlxI0+QjZrXkldGX6fZa9ocIluQm0eHEw4GINhsmJyahNfllsAEshB5mc8fENa3sGCFbZsSoDTtcKJj7ny849zzEKypkzzHicgU4pR9jkaQiMcFlCcLnwClRObpsscpJUXLZ/Inx6iwU2UuRVVeWJnjDARgfztFQYAbh7lz52D16mMlcpM5uQlASY7h5BTctiRcThdidr8Ae9xQc41kO6SSfL5NDD1Gze3cvlUi9chofPmVV9DWMQtLli0VNqLX7ZUABAHxwBy/aqMv7NZkUkDmPZuew9r7boIrlUA8YUMo40E8A3R0dWHpyiPR29uDyZFDGB/sxdToKHyBGsRTdmQcHjS1zEAoFhN5XPYHV+VYIg2n2y+sWwLlwZpq+AKcIwGJSmTub7I0QxOTmBgdlZ9kvqeZ05cAeyaJZCqJeFQFo7D9OTcYEML3LlmioUgc0WRapKkzzOXLNiLwmSFLn/lb1dyinHwyQQBS5Ran04bj3ghesin2sYD5diWZrZigBIBVjldddUBFZAtOGx8AACAASURBVHKLQ3ltKjBQFl3l6iYznOsQQWT+bUZTPZYvXoBVy+ZjbmcrmmtqsHHTJtx+34O46IPvx7693bj5/odRXRXE/LZmzO2ahZfXr5c87GecfhrOP/8CZBxO7Nx7ENt37MPjT67Fzl27EYklRAKZ65ef0cVjE3AzVzvbQVKHKzYt+9xpd8DrURtTp9Mj4GmgthaBxnYsPGINPI2diDv8cLgDInmeyJBtq/ILq+h9vuOZA1pjNwgIroDYONUKhK1LJw0lnZNwJMMIDR7ARN8+hIZ6MT7Qg9BgH5yRMbgI9FL2m0EHBOXTXPAYeiKwsgDKvE/ClpEyqEzpCqzlXOP7QN7H/LOD6z3fSQPieOKcZxm5HhLUDQb8RnAP5dslAIcBP16fjAMG/YhUe4rBOGo+8Ayex3ePHksoiiM2h2I/aw4yBuuwrWUtymTgcntkLlJRgmNPAGDYcPNNNwsLWT9KOZgq2cpmbUbtTuU8VqVuauFEy3ealQRB9MJYMFXMNm25jZF5Q2TYahWXu/DuJZ0PbwGD07KNisk65pn2+XsC3T4vkMrR29oCTLeir5bdCBZrXwsHebFtn6WDtYIxZXk/s5FvbGqyZ1rtjLJtlytraXV/8/VWAHDOKCoxp/4vAcDlW82656fbBhUDqcUGWiV/Lxh3+fsxbbTkj/ti4KL5mRbXWK3nOadVvJhbVK6SaytpE81KyW7sS1xktWDkTYr8aVHQr6Y1Sj2pSJuXKnuRuVc45gpHr9UaUVIKwlxGU5kq7cfD6aaiS0up9q/wQeq07Mm5a16FTPqcvil8sGVRypUvf20v1v95c1gHgJXPRgM1td91d4ouM1wAihrApdYqJjA3//FmoFha0GDA6t4xpTqmctXqUsUKHNZB4CzTN9sLajrkjlwdAJbgVIOIokpknj4CgOp+Jr3OOTFWJhA4D8DWy2gOOtHT2IgPTcsRnPua1fyBEvSv+xOL2FYChGsz3JCJ1u+rxqAO4OryzzobWGxq3bAW1SxdqjrrUxXwW/PBGW2ezuC9H/5c8ZVDK6q5xJb2Sbl1s0L7p1hMZLnb/9/5Xh+cuWvOdFcZjsUwA+sjETy9di062tuEracfZArefscdePyJJwXs4vkEWbkfbGioF0BIJ4pcecVH8cEPvE9L1WTd0gzo//kv/x8eeOAvcsJJJ54goNCcObMLLrj08g+jv39AxjL9NHr6Nas7z+7qAuWphc2bgfjFyAyuqgoKUMcy0q+6f99+fOnLX5HPlLW97tprBDzjQZD7G9/6Nnbt2mWAzo2NjUr6d3xc6s96/8s3v4Gjjz5KgKvvff8HeP6FF+X6913wXpHQpk+VvjSWefac2SCLUoDpt/HIeTuXez9UWK4S5M0K75ANZqn4AosT9Ve15VozjRuXNbm0e4mPQhT8lI9eJyToj9q1azcefewxbN22TQLSCRozb/Apa9aIP4sMcQKbH/3Ih3H+e86TywiqfvXGr2PL1q3ymaz8q6+8Qu4/NRUS9vqTTz0l8+20U0+VIAmy0M0H07ERDPZ6PMJK5tzidXpQxJo1J+OySy6W9IX6ce999+H2O+4UNTY+647b/iTX8rjiqqtx4MBBmW8Ern/+s59q+ZIzksLrd7/7g+RH5sFc4V/58pdkbOsHAenrrv+MqFB2zZ4lPh6uD0ytxvWFwC/zIzNIQm9D5j3/wpf+Wc497vhjJRc4yQJsn4nJKfEfkqijl7Fc9xbayLlXWNl/b9L0KFe0/+Hfl28F2/WXvVPbc+joq5Yr08QANYyLPHDYiMSjY9PMfM0NxtMaSeVvVdfkyyPnAo46qGdVfLlcz32bFyCvDwQz8FcMcTbsMTEYKUepipl1gKhPBitWr6xphZF7mAFwAzpXdcw/dKDUAC0NwFW1uSq39lMM4dy7GNfrz9WeUXKfo7WVulY5oM2HqoO2rTEYwCY5asmtqv5JVKaxWcjWL2u4KkPUbMbkL+jZNtCHRfYMNTT0jrCyGgvb1PwC0/tdN5ANuxjAaLIaQxEfEsKqTIkxQWChv7cbkdC4OMmbGutFhlTJO9gQDFbjHWeeiwWLlqk8l6mMyKx6yAy2OxElo5eSmx4PnD6fMCTJWBMQSZApfU6RgZiWZ9PLTuCXBgzBD+rpHxqhBANZXCl43U54XApgcDh5fQZuMg+dZBWSEZcUdl1oSkkukwnZc/AAtm/fgr6+PsRiEZGVINDi8arcknScRyNRyZ3LQ/KNaM2sg2vS9BoTT7HBFXOLyqKMqnO5HHB7KMOaEOOJ8q9efxBeXzWammdg9679sDvdaJnZhqUrlktbDvb24PHHHkF39164CWLb0qitrhEJ68GBQWEAU/5l1aqjFVs4ztwObgX2kCXndCJYFdTytxIAosxwDbxuBUJ43R4pF1KUm6acqnqpE8gjsMB/ZDgyuEIHgUVyOp0SiV+HLS0SwFUBHzZveg0vPP8clixdhI5Z7fD6PHh23Vrs378L8WQK+3v7MDI6LvLgrU1NaGmoQzoRE8DrxDWn4u77HkQy7YC/ulbyjJJ97fd54XJm0FxbhWqfGwGXA/XVVUhG4zjzzLNw9DHHIVhdg3gmjYHhQcRTNiTJ0LRT5laxlifHxgVoJSwScNqQCU/AlYojFZ1ENDSB0eFBTISj8NS1YiBmw9pXN2PDxk1iOFC0l22RSGbgkHZKYuaMZoyMjAnQRIZfIkmWtxvxGIE9SnKrjWZDS5PkhiU4W1ddg/4BZbQToFHMUwdCkwRt1ebW6w0Ie5LgFdErSswSOGqdNQvvu/ASuALVArCFJiaAeEgAeCcBU8rTUh6aNFJoOaHTBPUpc6vKwrGs527RxQFE2pky0ImEjHHOJxnLzInKaLxICB1tHbjk4kvQ3tYpTMV0YhLxUA/CI4fg91XDUzcTKYdLgEGRdoYDGU5iBhpEGFm7B69vfBVtM1vx0MN/w2NPPoEPfPBDWHXkURIA0djAjYTaOPH5KoDeBhAk5Q+bDZGRXtz/x59hYmhAMZUdfgGb3QE/hsIp7Ny7H0GPG650AvHwlIxVt8sLl8srwCLXDIeH64RXrrPbPZKvmP3K1vNUUZraB5ePssMB1FT74fN54Cdjk4xKskyjEezZsR27d29HLB6SvNjxaEwiGkUa3u6QzQ2VIihhPxlJYDwcx8GBQQwMjwJ2MkrJ1CWAq4BaD5UFBAAms1OxWXmQOS2Rf1q0sS7ly8/sw3zHkM4cFDUEeXcoAJhRPAxwYdAL78nrPW7Wy40VSxegpb4ay5fMQ2tjHdqam0Ej+LWt2/CRSy/Gpte34Lf3PCwbx67mGiya2wWf34t1zz6Hxvo6kaZ6/wc/hKlIEpu37sL2HXtw1333YSoUw6HRMXAktrS2YnBgSGTYCUJzOZc5w1YSlQYXMswzzjWprhnzF6/EwiOPhqdpDsL2eiQydrgoH+10SR+S8cq24uHQFD8YLEGgV1jUXH/tZF6zH3hNRsalBOawXTmvyI5PxeGITcIWnQBCQwjt3469WzYgxPzg6RhcmQQggTduJDM2pCn7nWHOXSW5rDMw9LzvMk/JjhdDR5Nat9skspxsfrEP5D2mgjAony7S2MGAzL2xkTG1oWCuZOZcTyh5eAYMSN7oRELyHEumZ7LtGRDF+c4cTTK/Ca7zXBfaWlsxPjKKydCUYpOz/GlKV6ugKrkmA9xxxx044YQTcuyYYk7g8iZw1klYFoSp1Omql6zIzkXKlG+ImT2Vpu9zHG7SDaZSWhh+ufarVpC888xtklPEHIdfbuGLOh+Ma8z2oIWRaXFeqd1TDtMo35Frhc6W2YoVBcyMYue1q8X9CprbbOiaNw95+xK5VVknqCpIIetZFaTo0Cs1wK0uyhuTZce80Q654JC2Y8j91moPVbTfTWyqw+jPMt39d/u6YJ4UW5jySlh5P2QvnBYIPN21yzzojPFnsafNBySLjPNK1mFzk+TvG7XJ8XfsV9MEn25lSpXaIngmp1+txs/hPr/s3Lea43kDoUxH5BRtmuWc5ulGq1Y4xSoeO9lymBY000P0tc/yXVvRU3Jralnvco0xnflseq9nAeAs41sHL/lTty/U/r8QbGX1RMZZGTHF5R8N+WHTeqVdo/9FQFWx73QgWgX0K3Mzb0U02L3ZjshpAg1EznsNZ8eIrnCXQ5rIMqDVKFeLl1Tb1I9iA+cB2HK+AMpZlq4eQK2/2Yzy6UGeOk5rSl0n/jQjD7PGZNbWVO6r9WdnwXndljC1k76GaA+U7hE1oGwl9L5UwIf6R+nnNef8Q0Uj1vD1Fmvgcncpa/+8+WzCckX6n/S9vvJm7aqiVvo0i229kBAQfejhR7D+ldfQ29sre7tVq47AmWecjjvuulukoLmP+9IX/glnnHF6yWcSRP3mv3wHr7zyqpz37nedi0suuQhNjY0519HP89nPfR7btm+X/fzKFctx/vnnCThGGdyhYSWFKz+HhkXm+XOf/bSATAzGZ27e7Tt2SC5ggr3NLc0iE00Q+KUXXxJ/VUtLM6795Cdw3HHHybP/+3e/x22336H8SYAAeASoWbc9e/dKvmH6CSgbzX0swatPf/YGYVPyYJuwft3dB8Rvqh+Ujv741Vdj6dIlRdtGAqu1Ix9gnF4nlgkrrPRdYTF33wwAWK9LwV5Ve950ildwrwob6s00k/RHcsyQIcx+1PPgUlWQ4/NPf7pV8vm+65xzQFCWx9j4OK7+2CfkGh4EeC++6EL5XWfJE6jlGON9SEZgIHtzU6OAoTU1NQKq0ofKQAaOGWIRX/v6N7Fp0ya5z3vecx4uvvBC1NfXGS3DMf7ne++TazmvHrz/z/IdVUMvu/zDEujAYIXTTztV5NzVwTRdUTz00CMSvMFj+fJl+PSnrkNHRzYlANuA454EGKZSpJ+ut38A9917H156eb28A485+mh86rpr0NTUJPdh0MWHP3qlzLkZM2bgm1+/UWSkH3v8CQGBZ86cKaxpBnhYHayHKDdq5J8CW8CoQfHQmHJjrsJh9b/8tPKtYLv+snOUr8VkTSkDSLFf5c+mVUKHbhUXQx9KCgBWw0r7qRkv5nzCZL2wM/VimQ1oxXbVri6xKvHuqryFOXalqNr/FKPYemugjCq9b7PCwvnNpexfHZzOGof6lfp9lKFmtFoxoeLsM3Pak35XssZMoCsfoDGApU1N+xDdhpaflvWTFjINXD0nsQYA5/kepQ4mc1cHnQ0wWhVF/dMYwEY75z3JDMxnW9e6/PojjWer4aYAYD0PsBjKWl00I7egR3WjVw0+BdjnSEGrGz/76i6se3krbA6XAFZkrNEhT9ahgxke7QQtnGKMO90ukeJdNG8eIuEImImyrr5ZZGDdHo8YJJT+9AeC8AYCIudqd3kEACVoR6Cc84HObbXfcAhYwg0CjRVhvjnpTHfC7fFhfDIsYK7LboPf7UAVwZ5kFIl4FKMjwxga7MHIoUFMjA1janwM0UgEabsLsWQKHR0dYrgc7OmWF9LUVFgWfD2qT+X9yGB0dFQc8fw7DTGyFHkQ/OOhErqnjNwIChh2ihwo+yQQ8InMK+VAyS6rq2uA2+tHsLoBoUgCfb2HBPBw+b0YnRxFPBpBwONV+SYp4VpbA7/fg3Qyji1bNiM0NSEAMNvEG6iFr6oadTW1ODQwKNKhZJAR/GEe5raWZmGexaZC0mdsy4zNKdF4Xq+burTCLmbfsC0o/+wmSC15LJmrlKxuHxwuDzxuH5qaG1HPnLrceKZS6B/ow+7dO/GP/3gpRkaH8NLzz2HtuqcwOTGK0aFhAcHjIr/rQTDog8eeQW3Qi1h4UiSpu+YuxJ/uug+eQA06u+Zg/auvyWAkc9qGJII+DxbPmwNHIobZbW3Sl5ToOPHEk7F82QopN6Gl8WgcSZcbTIVMkIWAcSYSkpyeBOjGRvowdKgXQ8ODCIfCcFBSlrlsU2m4aprx8LPrse6V1wV0UWxZzlmnACncEHpddqQSUdTU1OHQ+Kjqc/mOI1QFdzhdHmEeL1q6BPsPdKOxrh4T4+PCwuO44UG2esBHxh+NA0qYqEgw5kqtrqlFa3unyA95/X6c/4H3o2PWHIxNhhEJhZGIxmAnEzdNoCiBWDImc4KAKSVv9eADMZ41qXQdDBDHg+4cIGhE4DIaMwBgqaOPeadZbwjoe967z8NZZ5yFsbFJRKdGkIoOIUUGuM2NhM0Pp5/yyWm4GCzh8MCRISOR+ZczSMZD2Llzu+Tjvv8v9+O+++/DsqXLcOmll2NqclLaqrGxAbW1dRIkwf6mYacYjw6kbQ6M9u/DQ7f/FqMDPahhG9mcss55/H48/vyr2Lm3G16XU6TjGYjkdWXgpqp5XEkry9x0UoI5IwC73eYR2RiZny4HUmQrJ+1I2eyIM09vJoWqqgAWzpuLefPmwZGxITwxgdbmBkTDkyK1TYlrjotYPI6JUFhSykYTKZHs5iNHJiPoHx3H0MgkxiZDwlJnV1D2lyeTcU8pYMXoZVALgzO4fqiISoKKlHDmusExQ8OWRi8DNhQDmIEJVBNIG5sqGq5kI3MkyvvUnpHczQpwzbICujpmYv6sDiybPwtzZs2UQI7ZnbPxgx/+EMHaID743vege+8B/OKOv4giQVdrA1pqg1i4YA7CkRgO9R1EbVUQJ558Mk4742yEoyns7+nH3gMH8diT6zgBhOU/ODQmMsQ+5l3nOmFLISnjkcEPLmTcAaQ89Vhx/DlYsfokwB1AOONF2uOHje8CvkcYfML3gfaeJqDN/O+cNzKP+D5IQ3Kkc7a6HJQ5TyGRdCCZora3S3LtJpPM/2QXhYN0IgkPcxJHY0gnwqgPOigujaE9O7B53eMI9e6AOz4CN8FqSpKzDwig8k0qyhRk+/I5SVkryaI33gnCqLchLsB0SgJIGChlJ7NepLr5QwXykaFdV1eLWCQu7xYG7DCIhM9kgJCeY0dY+uxDsr4ZtEFZ8EhYDAqnw61YwU4y9BOY0dws71tGYXOuMwCIfRhLJiRSXIpus+GuOwkAH2+ycdSvpRzBxUxh45pyLNZ8j2DB00v8Ic9Zm90oZ20bvfT5Tk3NrDHqp48l3TbP86kWFiIb15ljFppNfuMiw1FcrCWnwW8s0+ClAK/yDGnV26X6O78h3iwA2NwfBY1tqrN5b6N3XvHyZnvdqtnMTsGc70vt70qN1xINl32W1Xi2HDVyYj4DWN+HlRG8Nc3bynrTDBuXm/PTmaJv1rmqS8pvvHOiZIs8XN/9FJ+NFT6rWFcWq3TeA7MfC0titSJYDj2LoZN/N6v9d3atVIWtdMi/Wf2ZfeabrCtnGrxWc6TkSpu3zlQ2c6xfkIXz3aoXSg+ggj6pYPgX65/pXFpxvac5GHLmsEVzmNus+IpY6qEVrBLlGiLPpihZReO9Djx9769zTlVgoSlfrOZs0gFgMyiqX5gNzsqTTc4rRH6wZ34ZDTUy/fmGDygXjFUTv/iMYPWUHZRt14L4Om3fSN+Q7vHi2Qaz10SmyILg2TVHZ9Ua9pbJz8R60o+hFKCy+ZQNi1QKo0aKGVQX35Cp/XMXt9z6GvUx+kctIPn3MzxmJslqvR+yrG9V70YCwOdeWGBHHd6YrnySFXPv/v8M4Pw2NC8Ch7PalV5EuP8Wn+HklCg8Mbif6e/+9uij+NvfHhWluC9+/gYsXryoZOdSLvqa6643cqZeesnFuOjCD2lMw+yl9GH96N/+XZjH9D2dduopuP5T18p+UUnghsWvpf9eX1cn0sv0Ifz4Jz/FumeeFX+BrgYnPhBRhaIqnAJbyYz82o1fEUlpHizXjh07ZN/Y2dmZ8x3nBe/H/SsV3XgMELz6yBWGTLQENwMCihGYInuaPgz6bqkuxxzG5nzDPJds0a1btko6tf+PvPeAk6ss18Cf6W17yyabTYckpFMDCT0gKCgCKgpIF8sVr14EvRQLiIpdsAF6RVFURIpgiNIhkBAgvZJed7O9TS//3/N+5ztzZubM7Gwi3P/9/4+G3Z055evn/d7nfZ6Xh9/vEyCMzErxDxnpr8qfMdl+LPtdaxku5vqYNWaMgBb6MqwITfklGumZdnNb7xEKbOHDMLUOZ5s+0jrln8+x9NTTi9Fx8CCWLV+O66+/DicagQg8t7u7Gz+5514sX/6G+L44big9XVdfJ/3R3dWNjs5OYQ1rUJm+/Os/8zm5lscVn7xcGLUcf/r4wY9+jCVL/il/Ml3WX/70R/mdDN9rrv2UyLnX1tYKk//iiy40DEGlpPjHh/+E3z+kzj/99NPwuc9cb45n7Z/js3S6Miopkgjx6F//ZgZWUJb6m9/4moDYrAfzBn/pxi/LPUkyocT6m2++ZZaXygC3fPWrIvmuDz1GuUY8+LvfyfMIFE898khMnJBlO+vzdbBasT4bznw63L7+v3H98K3guOHycwvOUrLNFjZmHmBJY8bMFSstoRgiysxRU9AM2DNaKstuzT1PNyTdx+UAwOrmBiulSC+wBDqK0O4UKadRayV/bQGlDetH7pEPAOdhrjoQkj/V68eQWjaYtnaGjhVsVc8w2IkG0GwF3bOGrY4EzNsA5z9A6pQXamdZ/QUIMhrECiqrouduBXXd+dMKABtPKDr+JRBAP0QRWJV8acFGyiiYpvRZ7mieahjr6pmKEW1dMMTtlBOaqKqvsltaAgqcDixbuQnLV21CmkCLAdjzPMmFaICydJMTBJHx7XSKrKbH5UZVfR26+ynDqgAzGiA0PJjLkTkMM2SskoHocgn4RpCUwKvH7RUjiCxfny+AQDAIn88vuvi8B2WgCcCKFEU8gb7ebvT1dKO3uxOJaFQYUwMDBHNTAqgSJCZIJowyXwBjW1sx5Ygj0N3TLUYH81j29w+KIeV2uaV8oWAIsWhCpKvptCdgJwwtStYass8Eb8Rpn4ybjnudm5PSsAR8+AJJktUaCgmTzB+sRG1tI3zBKnHSDw0xT3ECDg+BL3V/Eph9LhcCPh+qa6rkPgR5tm/fis7ODiMvKMEeD0a1jBVZ4Y6Og5KXN5NMSK5WggaOVFKA5LFjWtC+/4ACMQTQSMLrZoZORs4qcENJhSqmmOQjJdAtDGBK0FIeNYVAIIT5C06SHLi1dbVoa2/DtOlTMeWISVi98i389dFHpC96e3pQXV2HaCQGjzC2yQoPiFy4x5mWnNAtY8YKULZ+yw44PH6EqmvQ3r5fgBD2LcFvQiDNDfUiAX3xeeeht6cDbfv2oaG+DtOmTUNLSyu8waDI+27ZuRsDERql3Rjo6xS2KiMQewYikis2mYggHI0jEiaD2YWmpgYce+JCrNy0Hc+8shx9kYSZ85PjWKSNyarkmJE1JiWBDAPRsBFdDLgdikVNhjXlXwUQ9ilmbE1lNfbt3YsZR83Apk0bJTqNMtoE54RN7cigMhTChR/6kLCyKR3L/LX/fPFlzJk3D3PmHY3Va9di7JixGOzvRyoaRzwWRiQ8CCcZzaLsnYGH8wqKSUpjXViJhkSZlmjhmGROZv7NMnrdXqQSCqzi+BWAi5mjXUrCnPlvL/zwRThl4akird3b3YZUtBsuSlb7KtHW1oWtWzYhMtAHX8AvoDzzOnsZuGBIZhP7Irh6332/wpJn/wm/z49zP/ABnHjiAtTXN4mUvMfjk3IJoEa5Y5FQd0vO1Y79O/Hgz+5GJjokOVvhNEAvhxurN24Vxi37prl1Itz+AAZ6DyAV7oczkUYyylyrzJUKxMn8ZD7lpALy2LdJgob+IDJuPwKhSnT19CCVoOSyU3I0M3K3oa5eZNKZKzqVjElQBeV6+wfDwsgeCEexr+2g5IlmfufeoQjau7oRTzsQS2YQJ0IpyX8JAHN9YxCAkec3RcCXTg+VU1ZJsaWFbU+wl8ri7EfmGNq7dy8qQxVm/l8/c13H4hKswnarrqrGgbY2lcuZrFBXRuTtCThzHeSaVVtdjQljx2DhsXMxaWwTgl6H5O0OBKvx43vuwZTJrTj3zDOwY+sOPPLsK9jf0YNxLWMwqiaIdGwI06ZNh88FBD0cR37MPfoYTJw8VXIuM8f1H/70V6xcux7eQAWGYgm0dXTJGALXXzJwJeGyFzF4UdkyDSecfTFqW6cj4/JLeyXA/nULc5kCzFQAYDAK20TaSeqhAHC+b/k+jkneaUpBp5Bh0IubOZ85qigBn4GTec4J0qYS0hYiR512IBpTgUSVITcS0QF4Mik0eJ3Yt/FtbFi6GJG9WxBMDkpO6ziB5gzzDKv8y0pCT80xLpScK1yrBAiWeqpNNcHfRJqqDB5RQZB+l0g1XgOZ79WVXO/alXy8lE05E7k+sNzVZArHo0S7ZVxwLKpc0up8XidqApGobJQZGJXNi6xk2Qm88x2jo7gf+9tjZTOAyzbUh5MXPpydpc21uVv67AkFp1ocn/ns3wIfsJ29XwQAtm0X03Qs5WzKc8TmewttymAxB9VjjZ1/saeUxWwcDrAvsCeLeBXsylKi+gVtnt+Qel+Rj7cMy4DJGur2bj/1vfnd8Hs7+6FfvNHzjetsV5UBtdv1mRmsUFASe2d+7g6ksPhZ937uLsB6ZuFUyw7Q0qO6dABJuetICVedPXppV6iCCZOtb6k65Gy85BJ7V/5wwRC5/VCuEzr/vCzDsKDtRtoRllsXWeLK7Z4RnZfTl4c634o9MWcvaz8Iij7Spj1Kj4vS0VH5grq2C4HNHNYjzLrfLyf2oVQnlNPMw9a1yAPsZ4P9yQXz2HKxdX6Uf0/rmYfJ6DLfoWXEmhiNpdssFwBW7xSTictXpMFaMwFg7RfKed+qugzHHrMDgDXbVUBng/mbZRRb+kIH/Ou0vaIWZa24YUrkDwYBk9V3ys42zjPKmwWA1RfCiLU4p5TKVTYlmrqPSkligsCG/a6kqjU7WD3XvF9+ujVhVxusYUubWkFZ3iBnFTVcaVagWGHJRktY2NJZt59RYYustsn6NZpDP2P63BNx1NELbFp1RMvkIZ9c4L4sZ/If6labsAAAIABJREFU8tPemwvtFFxGGqpoX9KRrHr/voYUX+EwgCX3f5defqUUm76Z6z91reQOzj+4f3voDw/jkUf+KntLpumidCwZudaD+z/ZQ9IXlAHWr9+A27/+DfFx8jMCr2eccZr4JClR++STf8eWd96R/eH0adPw3e/cJf5XAslXXn2NpFEjEHXWWYvw2U9fX1AfDSYJeLVxI/7zi1lZdAK3ZHHW19UJOExwfOPGTVJcgsY3fumLmD17lrnekCn8+JNPYs2aNaJyyHrqY9y4Vpy9aBHOOvssYXjm28c6EIfzW9ahnHYvYVmWMIoK95MUEkthzdq1AnyTMU0WdXV1Vck8z2XPHmPdM7ZV5V2WV/7DGb2F9n95RXivzqK/66E//BHPPf+8MN+tB/ucZInPfubTOO3UU+Srvfv24eprrpPfKQt93XXXiuSyPtiH99z7c7y6dKmMGcpRf/Yz18vXZMrf9rVvoLOzE1VVlbju2mvwvrPPMq8lAeSHP/oJXnjhRfnsIxdfhCuvuNwEezdt3oLNmzdj7br14uOprKhEU1OjBIkwl/H6DRskOIMs+LvuvEN8sFwvyPT9/g9+aD6H/j1Ky9MXRnbwscccLTnJa6qrC5qdrOS7vv1dLH9DSbCfdeaZ+PT1nxLZdzkcQF9vnyhSBvwBUaIjrsK2sc6nwxlD79VYOLzn5New1Eay+JMsALAyBs3bWHL3kplktL3RCQQSrJxXdgw/sQeAFfibxSat5+lNq8rwmWV4lWoczQDmOXYGuJlPuBgD2JRW0YVStbZrUn4jwLSFVarLZgWAtXEqMstGa9kPwmxHablnAYnkQRYnhAXY1DZffrvlvEBy/FsW41x1qxxZpnIxQNacY6oGBiNbs4Ilt6PCy7NKzQWOrkJmtm4nsyhWkNimo6W40rG5hng+ACzGVj4ArMF/+WmYXg4HXl+1Qf4RcVL7ApcCB43GlU2QkfNWbwgIlkh+UAeQyDhEllOJWRpy2Ab442D0nLCnMpJvk0ChAMjSXvyp8ldKfxmbBwKSBIDFKZ6IIRoJm0AH2VBNo5oxd+4xeO7FF5UktTEHWUbOE0bHNY9qxpiWMQK68cVCY6O7t0/YXQQKKkIVks94oG9AJJIJjJFdJXKrEqSgpJfIMmM0EhdfbfDxc55H6h8NBp0jxOtjrlzKxrpRVV0Lry8oTvyhwQjizIXKXLtup+T3dZCR6SVwqgBxRiSNmzABreMniMOfzE+CxmxXsmCHBgbR29MlcqcEsqLhfsRjEaSScWGNXXjBBXjiiSdFFhnJOFzMe0nmtuQKNXIbSyAJc/8S8FAywYxMYmTU7h07hUnGMra0jkV9fQNOPu1UJU2LNPbs2Y1du3YI+Mr2pKQH5XU5bv3C2HYgGPILYEEghy+dqspqbNy8FYOROIZiaTh4jt8j7TgUjiAoLGiK9mYwsWUMrrr8UtSEAti1c7uwnPnSHDe+FRMmTkQgWIkHf/9HrF6/Cd6AH53dB5FMRRFNkx2cEQlYr4xZyuF6UF1VgeOPPRoDsQSeeu5lHOwLk8uugFTBvRWjkOATy0BWIsjr45iWoe8Q8JFsVQHsmdfUHxBm+1A0ipaxLaiuqELbgf1oGjVKDGBKddPIb9u/T8YhAaHaqkp84iMXYdEZpwmA9I8XX8MjTz2Dk087HXv278eqVSsxb9YMRAcHRXo4HouJPHlldQXcXoK5BPlZPsXcZfvyIHNbwGgjT6isjwZYxe89Lq/KY5tMyPhSuaBVEEA8HhPg+8ILL8YZp50JF2WMkUQq2iey6Y60AxtWrcXrzz0HRyQs4yKRjGLr1jUIBAmEB1ETDEiOjlBFJfbt2yt5lRubGjF+4iRMmnIkGhub4Q1WwunyIJZIYig8hGAoKH3KchIwXLf6TTxwzw+QicUkB3B/3IuBWFLaPh5X+XTDsTjqG5ulHulEL1ypGFzJFDzC8HbB46UUe1oiceJRjnl2LhCjLK4ngLTLgwkTJ+PA/v2I9vcJyE+s+ehjj8aYlhYJlBD1DZCd6xWQsr2jB9t370PfUAwOt1dA397+AZG6F8ZoxqGkidNKzYCs/IDPI/K9fDbXM37PfLmyIqlQdnkO+41BH1xXOLcILnLdCfjU3BHZbi8ZvwlEIkqKmutUR0eXPIuS1MxVHAr6RU6fxh+lY2jETp80HicfPw+TxtSLrDrbZduug3jl9dcxqiGE8xadiR1bt+HtLduwYu0WeLwhTJs0FsmhXgneOGHeHEwYOxrtbW2oq2tAQ/MYjJs0BZFEEiveXoOn/vEvDIRjcAcqsGvvfvQNDCKW4FolgttIeqoQGHMEZpxyIXxNE5EWGXqPMK1Fup7/HC5QfID53FVuZLKa1UuYY1QkjeU94BQQnmxoWYvFc5WSdUHlUuaa41VKEuLA4ndJ6Zt4PC35lyuDfsTjEcQzSbgdHngzKcQ6dmLD4t8juXMVkAzLO5LK5knKQTMkJK2AWnnNGnlw+G5i8IKShVfrOMtM8JWy/ENDvI8Csb1eBi+5BeTlOOBGJi5qGlkbStrB7URVKIig3wsHgV7mGzYY4sq+4DpKNQy3XM/Jz3cH3yfyPnY6JFiHAU8RBo4kmAs4g989+AeccHx5OYDLMrIN47Ski+VwdpYlWLj55bN9jBlNqe0Ze7CqhB8g174tsXewOrft227kIKR+XE77DgPgDgsC51+vb27rTCgN/ububcoaMcVPKrbzHBYAHu65ynrOuf17scu1ONBLlTDH8am3VTbcouJFtu6Lhh15lhMsGxzzU/vBMBzrvNj31lYvx5lr66or1VflrC1l9oNuAl1m+/mspUbzmtGWVW87e0sMBb0jHwEAXGLOWAd87mnZnX/+ul1uU9tVwngr5n51OPOsLL/9CDnAlvIM2zvDja0RBNLkN4q5Tx9u6Rrh96WGwwhvZQwf6x3LmcF23Z+9x8jvIJZW+dj4cONtuD7Vxbecp3/NAsDKt5IPyNIeM71qlneWMpHyGKc2naFMFUOnIYe1q67VYHMWlFT7BhWUqN05xqplFFptLZRxmdM0euxq+0qKrvw4Vp+T8qtlJZMVwKKqqcgJlr61BYAVw5dllp8SvMg4Se4ws+8aCTq3SEXrMijjS6fAU+m1jOY0g7Cl3Ma12qUlRTTaRX+n7SLxVVlAbeGxqLuqXjHvp4BpK8tb99Ep516CxtGtBW/Nkc6xwznfdN8NN+YP5yHvwbVq2JeoxIjW2XIao9SLpZzr/32NMjg0hKeeehoHD3Zi9ZrVAphS3tbu2LLlHfz8F7+S3Kr0DZAFeNxxx6J1bKuoUXH48nOCw1MmT5G99UN/fBgPPfQH+ZzM3q9+5SZMNvKU0s9381f+G2vWrhE/JcHhb935TfFRERy76prrxPdAedrLLv043n/uuUUrrsGru7/3fTmHAPP7zz0HH7/kYxKkTn/okn/+C7/45a+EOUx/xLfuuAOUg+bB53z37u9h1eo1whamT4r+IwLRBL44PCiLfd55H5DcwppdzGvXrluHtWtV6jbWmUAg22byJLKGQ0WDbcyetnT5GytWCDA+46jpGD9+nFoOzP/ocn5fWKo8yAolO5QEiMM+rIEvVtN8ODvIKP+/Y+Ta7QgOu17/5hvs2bsXa9esxc7duyVQgCQujr9jjzkGixadIfl6OV7InL3lttvl6QRer736KpxqgMP8bOu2bbj//gewctVq8Xlfc/VV0pc8+NlPf3ov9u3fL/Phc5/9NM4+a5EJ9O/bfwDf+Oad2Llzp5z/6U9/Chd88Hy5D4MuHvj1/4jkugrIV3iBUgYlmYrED9VbRx89D3d84+vyDM7RP/zxYfnHg76/4487VhjN06ZORXVNtZB26JMvCIAAxDfI+UV5et7r+OOOwzVXX5kjF/3Ciy/hDw8/LLLsVZWVuORjH5WAE+0npg+av9NnyHlI1j2fp/3K/+au/F+83eHPFgMAtm6+szNRQ3mKZZm7QVfSyOpcJRet2a/qE33o3/Q5enIq+Fhfr7mzxpUEzmyaVbZ8eoHJk4C2nj8iADgHJFZ3yW4tVSHkfsrnbtQ3WzhtLmvAMl8CO5/xm2U/GAA621GlPMw7ctm6uqtztjLWsmtQ22h9NbkMgFR3qcF8zR82BWXU9RSjRZdTAao6j3OOcITVwWkpk5TAsO/N8cBNRxEA2PqSkj6wAsBGfuKCYSELk/VTS3ktEjmvr96IpSvXK2AwSSlVBQDTAe5grkFuMCwsIMklC6di85GVlQaGogQ/CH4SFFHjgg56ghluMl/TaQEK6LhXm5BsOJRLgA3VySrnIvNoMkevC5HBPsXMUnEUSKaSaGpsFhB4w4ZN4hyn/CtlWshgpVT06MZmiSKrra8XBivBVYIGfQP9ItVMqQZGrfnovB8ckoWYADGNFMUoUyxC1pugBI0Vzbzk9zREssYFy00Gl1uieCSvsORIroDXQ4YbHfsEJCjrq0BjGnMEb/hcyuuSQZt2ONHQ1IJzzvsQmppHi9wrMfUM8x1TBpfyqJQuZp7RdEoAYDJFw6xbMonmplEif9t1sEtyySZiUQwNDSAeCQszMTw0JHlAYvw9HJH6RsJD0m5VFSF0HjyAkJ/gXgAzZ87EmWeejvq6WmzevBGr1qzCnt274Q8GBOSkbAYBXEpJs9sI1NXX1mDc2FYM9PULE7x1/ERheW7eug07d1KCuweOTBLVNSFUVpFhepDkQQFLggT70ylMnTwBE1vHYu/eXZg5cwZqamqYOBrTpx6B1gmTsXHHXtx+x3cQh1PljE7HAW8FnKF6JIYGRMZ52vTZiAwNoH3/bkyeOB672w5i4/Y9SDoob56R3MSUEWYbcpUm0E42toA9aYKAHqQIxhjgKnfBBO0I1lMu3OXxSI7b8RMmIDoYFpblzl27EAiFxJglC5xs4DSlcJxpOJIJjG1uwFWfvAxnnXUWeqJp/P6Rx7Fx61Zs27lDghvGtYzCUF+vLAihUBXqGxrEECGY5EgzZ7BbyidjS88Vo3ziOCC7W4Az9ZP/yGjnyCSgxvywZKhLnpZMBv2ULs5AmLof++gnhAVPo6WmuhJun0eCCqKDA3AlkvASGk1n0NdzALffeB18jhj8nBuxmMh3+7xOVAT9CAZ88PvcIjtO0JJ5sJn7lHNI5UImSOpFU0OtnEdZ6D17dspYpZJALOXBql39WLJ8GwaSZFB6RP45Go/B5fUr2dtMDD5nGn6nAz6XUghgLxIwFCDf4ZJ6cz4w02ssBfQNRVDf0Ih0MgVXKgFXhkB4CtUNdahraIQ/5EdlyA+/1wOvP4D6hlFYvW4TVqxai6E4gU0FRNJwIps3nkyIggDX6WSS9aLjI6kYzEZdCRbyOkpZJ1JpRMJhefPIypdJo6G+FhHOy2QC9fX1sgGqqqiQAAMaecyDzrwiQ4NhBIIBuTYWjUMzg8kO5+Th+stcPxKByHk7dTIWHjMbc6dNQCYRQW//IF5ZvkZY8470AD5+wYewef06BKtr8NBji9E9mERjdQgzp47H7p3bMWXCeJy+cD7GNo+W6MaGpiZU1TVg4hFT0dHdj8VLnsP2nfuQcXkl7/embVtlzCfSDsQzATgbp2DaqRegbuIswFspjFWWkeudV5QHCNwCXualdntUXm2J5FUMaf6faznHLA+yoEVZmufwvSLtm1J5lV3Mt21ISLuUnDPnMoOY0gmyYhPw+cncTUrwAMnZXJfr/Q70rnkBbz/xG7gjnXCkEkimHcJkJ2ucD5SgC+NdTQOfgSJc79kXfE9xDZUIZCOvr7AgUvzMAa/PhdrqKtmUSrR2GiInriWauRGXV10mLSzo+ppqec8xIEVsHcp2GcxjkQ/3KfaxiizLGlsEht18f0Ui8j7jSK2prcWdd34XRx01s8DGzLENihmQ1pMs55R06pa7oyx23ggA4Hy7Od9WM23QnPrpP+w2BLnfWW2sfGO20Gq3McLtHNkl9iHFyq+dsnZPUDZ41pOg72FjIudCVjbNoK61AYDNm+X1vN24yTUvsxuBHGPcclKRSpe6dZ4JW4Dwq2uzFSw4v1hD/js+H4HzUjmmrWW17pWs9AC7ghW7Up07LIRi2bjpXs3fy+U/tRxwN/+55QBA5rjTDyw2R8pdWyxNWt7zCx+YMz1sxm459y1vOI0A/B2ufUpMK/tRpr0K+atG9u9i87DoWlFepXPPsluscvl9NiHn2dXfsBbsn1xivTUvKOf9ZzTgyPvdMrrLKcuhtF9e6wy3LJfzHtHL0sjrm7v2HMr1Zaxe1oXSvjrl9qn1auMafelLhgQ0/9b2n8lClXy8BtM2r1+z7FVLYH1eKbNsVsu728xvq1pAAZEGIGmAqvSNMOBQmX+FzGLTv2PcKyc4LO/dJEpgFp9TQbn1+QZQrPDu7AqfZQCzJKoRrMCvAoCVr0gAYCNNmTrbCrZmwXWZZpoBbNRPA7vyXrO2kXmeiYYbQH32PN5LjeUsQaJgGppAtGYoG22uXqRS1pPP+ZgAwIc6t3K63zLO8nHQovbbIa4L/2+6zC5QsajNMQI7StWx1OJayuYv3ULFzNb3ol25939jxZuSs5RMWpJOeFRWVAiTj3OLcrcEq84/7zxZo379m//BXx/9m+w1KZl7xze/LvKwPDZt2oybv/rfskfnsXDBApF55rFhwwZhQDL9FH0QlJu2SvLm11eDV79/6A/yFaVrL7/0Uhx77DHmqZTaJSDd1tYmvpk//P5B5cMDhIX5ve//0CzLxRddhJNOmi+p6ihf/fCf/iz1Iyj8tdtuE5Cbffziiy8LK5QEC90evB/9sAS8588/AaedeiomT55YtIvUMsZUf7340pduFALLrNmzRJo3fyixPf7rxpuwa/du+YqSwpdc8jEjZd1hjoK8rZZlmzXsoHwXTYnDrNS7c7mWWKavnWOJxBEhZ5FEJSQYBzZu3IgnnnwKz7/wggCoZOgScFWHQ/Ji//Z3v5Oc3bzm+9/7rgD/PDo7u3DjTV+RHN885p9wvADEDAqgH+mhh/6IR/76qKn6eet/fxUnn7xQ3je/+c1v8ehjj8t3Wq79mGOOFlyAMuiPPf6EgKucnwsXLgCv5UH10Xvu+RleeFGxio888ghcfeUVmDNndiEAa2Oicwz/4eE/4bHHH8fAwKCA3t/82m2YOFGNfZbnzru+g7feflvKQn/x9777bcw46ijx/e7es0fahCxk2jLESMhaZj7xo48+GuPHjRtW0eDd6e338q7lzyTHDZedK+Fw+qWlJqyaxdn8q1lWq66GYgAbkXQmE9O82nRW5FxpAQc1AGw6tCzsYzEGi7VXHgBsPS97L4NNW4wBbA3WMsDI3CbLfbr8ZQCqpo/SrnzmvQyZaxOU1Y4Ngr3KGygGeA64qqe0YuYZvVDgu7LOGasRmevj0ka0HQCsFo6c+lpYtNofkY1CzJ6pcjFmwWrVLrm+KlOSWY8Aw9hUpr2JTqvK5o1T+dP4TNfNGg1p1/Z2YLI5Diy/vLZqI5avewcZOqcJAieSUh6yHuWxadU3kvDdqUFal0SICkMpk0Ef82Wm2bZK5lhLpbuY+9fjFHZcSkA49WAyRAkACDiUUsw9AbhIdTQ2YGQLk60oSeYTzKEIVFRWorenV8A4JnKXTYnbjYCwvWJobmyCz+WTCDUaH3v370FXN3N7ZjAUUSxELpQVwZCSRiConEyir3dQwGcCt7GIkpjmdzQ6tAyoTnivP+Mi6jEkd/V3fi9BAqewW5lXgzKzAs6lUgJMEdRS0UBJyVPqC/pFitgXCqFl7ATMnnccGkeNFelTjovuvh50dXeIoRZnfmMCwGDOWkbCVUoeWtaDkDvlmJnPNS4SqDR6UgIsaOBQwHWnUzGWJYco6x5Hkiy+6ACQiovMb31tlciqLn31Zbz15jJ0dXWiq6tLgIwxY8cKuDcwNICq6gq5X9Oo0Vh0xpnwOJ3YvG4jHE4PXP4KHDFjNsaOH481a1bj/l/ciwP7diNUGcTEyZPQ3t4hoFwiGhGW7Kj6OsnHesyc2di5c4cAkZdeeik2rFmFluZROHLGLFSNGoOv3PF9DBFZdriwesUKwBvECaeegxVLX0RzfSWOO2khOtr3YeO6VWgZPVpYnNv3H0QskZIx5KaksjOtpM3hQiROQJjSwYBb8i6nVFSXS7HTebD9/L6A5PplcATzUrS2jkNnRwfOOO00PL14Meoa6nDkkUdKfhi2LWWywXywzPnqBCaMG4NJEyfiYPcg4g4P9h/swIGOdjSNakSEEuQeSsJWora+UZ7LPLEBjxuhYAA+f1AMBH6umLwZGUsq+kwtFwxe0IrxkQiDGpibwivAqGIAUzJ9QJi1NB68bh9GN4/BFVdcgyOOmIpwOI7eviF4/V7U1oTgyMQFZOvu6sPyt97CspeWYNeqlxFCBJUeJwJuD/xIwOdKwONIIejjmHfB73WJTHlVqELY55zb/X09CAW9wsquqvAhnYhKn/dQ4tgflPoMJhzYH69BxZSF2HCAOZ170NG2F/HIgASOEPCPhfvlWo4zCTBxeRCJkzFMkI1sUZVjnAEXBMNTDjc6yYh3ehEK+CTIoMLvl+86+vsxFE8iyQAGN0FK1c+8RySeQsrhQk19Mw6SeSs+DRXEQkOKgCb7gs8dZN5mgpw0TCXghgxjDyqrazG6tVXeVzQG39myWfQRaMSNH9+Kvr5eCQKhYUsZmoa6OgGAxeHhAPr7BxAmeN3YIOOOfcaAGoJ9gaBPnhmJDAqLube3V+SEj5w4FicfNwtnnXwCdm7dLLl7V67bgcFYDJU+4LKLP4QtG9ajddw4/O2ZF7Bq825U+D1oHd0gYP7+vbtx7pmnYVRjA46cPBk7d+9CqKoKwcpajJ8wBR1d/Vi+YiU2bNkOTzCAl157DT39fegdiiHmqsPouYsw9bQLEXVxzIYkdzXVH1hWv5OMbcYIUQLZQ8KsAoAJdrqc8u6Q8U2Ql/1HSWgC7FyHmT6AY55yE0auW7k33zMMsqDKgdsj7N90SuUSjkSjcHg88AszO4ZwLIHBgQjqK/xowiBefeR+dG5YCne0X+ZP2uFGSoIpDJl44x3EVYKy07wn57XH45J3jgRBiZOJgQCUgE4hKesnpXeCMpZ0MEZcxqjB3k5quWYCvrye6LH6XW9uRHXBCGqQfNl0SVGqWoIQGJChApSYf5jvDuUkywhL+eGHH8Hx87M5gG1txXKcpZZzDs2pOwKjXhtWeZdkTSBt+GjDyd4Czvn0EFil5vNsvEDZexezvm0guBJ7DbuvrA6B4dq8mHNNm5HKiDIty4LOMGGKYQpSUNv8D8rdT1mvK8d3Zy1xOc8o3i0jGIiHcarx/BLhuUVungcIFt3c5V5ufU5J8De/7UqWM7fRc6dBYcEKxmA+06p0jbPfDte/RdYH29vbjPmc9hnuWXY3LTqPijRuyWFUBADOa96CKpe1lmhPRUGMhNrHmeWyuZl5ae4ILrlODDddyhzL6jbDvgSKP63ctcV6B33NMGtR4bo//ACy7tWHa6L/re/NOWE7hO1Z1/ajqhC+ze32cgbBsOErw68Vh7r+W8bBS0/cb/AC7IBWBppmZaA1oKvce8p2415MySjnHlYmMe04NrlmmirWb1YeWacJUWNI+V30/ZWPSd0/j99gsFrVc8112bJuyWfmsw1Wsc7Va2H2qhsolrDYnVJYdU8rAKw9cWT8aglo7tNomwoTyiirIkWoMislOU180ExkVS7T72c6tZQinNUmUywrY7Ww+AqNIhuriLrCyqDSzGNzmdEXWMxKK/jOrz98ZVbq9rDmaL4PMG++6T/LmSWHVY73+GK7IMX8ItjZlsPZvSNfCIZfr9/jpin5OPom16xZi1deXSoysvv27Rcwh+OZvgICVMwjfMLxx8t9/vTnvwgIzIM+ojNOPx1Tpx6Jjo4OvL1yFd555x35jj6gq6+6Ehd86IPy98uvvIp7f/ZzYQJzH/7tu+7ErJkziwJABJF/es/PRJ6XB0HXyy/7hPgSdD8++rfHBDSjr5D730cf+bOQAXjceNPNWL16jdyfwO13vnOXKfVMQPan99wrQDD9rxdd+GGpI49Pf/ZzItfL+lOJsbGxAT3d9Il2y2djx47FpZ8gq/qMokEBbD+e/9xzL4AANutL1iVBb+6vrexHBuOTGc1+4HH9p66T8qg15TBHymEAwLJkHebj/79xuf2KKcQJExxWNdX9zXzT7OM/P/yQmcOX6z1zZy9+ZonRtw7Jqc3xxPG4e/duSRvJg1jCN79+u/h3eXz4oouFRMWxTKLSt791h3zOMU9g+fM3/Ce6e3pk7F915RX44Pnnyff0v95629ewafNm+fsD7z8Xl19+qSiWFsQ/2nVWBli9Zi2+eee35F48fvbTn2DKlMkyF9atX48v3/QVeQezbCcvXICbb/qykAoICv/tsSfw9sqVJqFOP4LnMgc3y3LM0UfnzAfOHfqZOWeoZkBfJuvFNHoaV/i/Oa6Gn00KALbMfDX/9Sw2oEhjVbAyRU32ryETXGzlyFlPzPvIA3NgSH0/fZ/c6yyx7+bcyNu2WC7gr/JnCQDYHIxWJrG5eNmY9wYArG9rPcP8PQ/g1gRQMyJOG6NSNGtr2oOo+jrr9TkD0WSsWkqT3R+rfjRAaXNxtavjsKu+uqnkAqayqdG0RQFZo5BmqSzrmV2/2DoCbMpk6QL1BOnoQnOq0OhyYNPODmzY3oZoOIze7m7EYhFZBAgAa/lSGRNcWFwqzyYlKCmZScYdX5U9gxEkExmkOWZI2KLsJ/+R6eUGkomYMOjoK+diRRlkRvZwcaHsLVl0NPjJGjOKLoxTJVesgFg64VvHtWL3rj3CQCZCywWKuYaDoYCwg8c0N8OZzqBldAtSmZTk1yRAkqGj3Ui8Ho2GhflKY4NgDsGC/r5BuRflEJIEkwS8cKjnplIiSUKHPtuFuYK5qLJNdA5WSucS7AgFmSfWIeDbkUdMxamnnS6nQJAJAAAgAElEQVTgIT8j+E2nPZ8puYtjESRScZGt4OcD4bCAuOFIVOWyJIiRiSHgc0oUoAaO2V4x5o40NnjceA2FY9K2bOM0yMz1wenMCAAs7DJKiBKMIRvP7zOjdClZQSAl5AV6ew5KPmWCkc/+6xmsXf2WSJN2d3YLs5MvSEqg8h+BsHBkAGPHjcf8k07BUVNnYqi/FyuWvY7mllYMRlOYefTxGD9xCnp7u/DDu+/EW2++IeziiRMnYcOG9QIsO8jadkDYunVVlQLANTY04WBnF6646mq8+cYyOJJRTJsxG2MmHYn+mEPyjD7+xFN4/C9/RiztxKnnfBBvvPxPhDxJzD3mWOygVHV3F5oayWCsx+tvr0MykRZWbiYTFxYoZVedXr9IcztJRXawfdwK4DOYtsJeBWRMEHirramTHAsTJ0yUFyA7gEzWyspKtLe3CTuaBmQ4GpH2ZV5fFwMaKMPsdQnTNUwwiEan2yts0vqmJmGuN48ehZaWFlRWMG90BG6OLUkSrlioPGjkcJzxH+eKCiwgIMw9NOemAibV+kk2s9uQKs6gvr5R5gFzJovxkM6guroG555zHs499wPC3t+wZjOe+9cSdBzYA5+b8thJpJ1OhGpqUeFzY+vbryAVGcAJxx0t8rnde96BJ9qPoDuDCj8lbT2S39WdIehMCXcHPC4gGYuivrYSoYog+gd6JYijMlSF9o4umYeudBzBqmrs6A/glEtuAppmigz6ilefx+plLyGTjCGdSYk8CvNkK+l1gvEOOFxkrVNq2iX34jpCxjYBWTI/h1IZ9PQPSQ7fZCSGfXv3Iel0oTsSRyzjRMLBvOZOeAkiUkY4nZCcqpReT9AxQ5a6VwGVsu5lGORjhHg5nAhTqtrrF6l6kRKXdcOJ6tpaVFRXi9ODkXYEtPfs2iVM4zFjWzA40I9wWCkOkJ3PnLE0rGS9JQgdJoM/jPrGJlkH+K+yslrUDOafcBzaDhzAzh3bMXZcqwQiVIT8mDN9Cs457UTMnDQa27a9g11727F9Vzv2HGhHc1MVPnL++7F/53b4PC609w3hqeeWorKyCh5XBn29vWiorUZl0IdzFp2Jxrpa+AM+keEhmD3lyKNQV9sEf7AKi//1Arbt3oNnX3oBu9sOIJxwIhNowaSTzkfz3DMQdQSRkTWORrkTXpcLNT6PsOUZrAOOy2RSGNE8XMJoVgCplr+LJWIC9irnGRm6ShHBmaZzSTF/HY6EMKHdjjQCXr9czz6LZ9LC2mZeerLO49EwwqkEDnZ1obG2FrUeF+L7tuJfD3wHnqF9DAMhBqvmmRgUCuAl3sxDVCYkYETl5GbuaZ0nXuXcZr5lN6KxsMqBzjFtSAEpMJdrP6eyyg/NupuMDyPXm5iVhjFD8JtvbsnZbgC86n3KojnVu4z/N4w5rpk6L/3DD/8Z8+efWHo/YbeRLdsR/N6Z+9kilWKp6vIYjlFr8UYIAludjaYNZYZraqNKPyBbupdffkU2dUybcNGFF+Ru1G32GcW2Hsr+Kw7a5rd8vhPfel/dxflSUrmlt2lXs5o2rrj8cTP8Hipb5GLOkxHcw+7U/L2QtZcK+vPdHrraOZ0TolvaxVsATpbpZMof7WqVzF5cCuApx8maD8nYQ0L2Hq0R37/UGChjrcrZ1uWz3izRv8OOH2N82PWY2nKV2Tklx1kRANjm9jl7vyJtZLtsl3i+3Rph91n564TlYTkdYV2X7b7IbWXVsnmjbgRrg+2UK9UPBRtrm5OLBjQMXzA5I38gDX9Z4Xo5kmvKXN9KvldzX6cFd7R5yxaoD9idM3zRSoPAZneVGPBFX0/5A7zIJHjxsfvUa98EF7NAMC9RUsOG7aUBTQOk1UCtrBPiV1IPsTJYlW1L1aDsvWgTKoCS32mZZOM5In4jvF8jdZbOwatWWL0mKd9PLrBcVHGXzzHdQwZobQGWjUIbALD1vgYYbRJQlI+SrF86nAUINn7XQLE45MUvZszurOs0K0VtMnxzRqUZDmKVoNbzSbrH9G/pXjdS0YlajlpMVbMYALVxe9MuMm5WwPTOAHWjxmLB2R8pHPvGxSOyKyw2aM6aMPyEeE/WgpEUo5xzywF+rfcpeKPm2Oyl3rcjfZuXU/p39xzb12ORRzIImqSPjs5O9Ivi3pAoYlVVV2Pa1CNQVaVyhFIu95e/vE8AHu419cE0XYFAUPxTlIOlhDHzhZ5+2qlyyvbtO3DTV74qYBcPyj//x+c+Y0rgSpq2obCZX5Q+o1tuvV3kqXlQVpZy1tXM12s89IFf/wZPPPl38VUQMPrHU0/KN/z7qquvRWdXl6ytLAvzuFLKl4AbFQH/+c9/4W+PPS774w+8//2Sq5XXXX7FVdIOrMcJJ5wgoBnJDitXrsJrr7+OCePH46qrrhAAy+5gcPbrr7+Ofyx+BmsMGWk+g/mQzzjjdLSMGSOgOmWluYe25jkmgei6a6/GWYsWGe+Fwxsf+Wuy3d7F9gnGUH8XTIHDq9D/ytWlZpF9CxG4pF+3uqpKxpc+du3ajft//Ru8/fZKldLROOiva2hsxPbt22VOHTFlCm688Usy1ogRXH3tdejo6BRM4NRTTsaN//VFuZLj8uWXX8W9P/+F+GrJrP/0p66TYAMeBJSvu/7TMp55XHXlJ/HRj3wkJ+jCHBNF9j2ch5/9/A3CNObzCTBfeMGHRJXzvgcewL+efU7mGMf1F274vOTgJgD+wAO/EVlz1ofjesFJJ0r5mB+cAScM8FAS8jdj0qSJZgAV2dP/WLxYgGPiNZwnNdU1GDNmNGbNmok5s2fL5/+bB5VPBwcHxH/KIBntCytdpuFnk+MLl53DmDPToNA3tMqMKCs/t7dM9qqAjPayMAVXFQEaxc4xH6ykVKxP0/tS+WlhAPPPnO+Me1jvZddA2kgR4ykHlLbc31ICU05Z3994QNbQyhprukxZ8NdgA0tZ8xnARSJeDFljXU5zj6UrK+XQeVMsLVXQ4FkAWG8u8u9pXfWLxcQqRywNc5WrWAAAw0At2JBY+jhHJtraEXnjwHZTYwGudVcYewBj16k7Qf3U97DmCTYf6XBgIOZC71BGFoFly15Hb2+3YkRysZT2VvKbaizqHDFsrTR8AR/icKCrb4iERwgXypmBiyhwxgmnxyM5N1MJsmp5jXJW+3x+YfDRQCdzN5FKCsCiWJfKmRWqCBkRrw5EYxEpQ21dHYYGwhKBo418t9crcp+UuW1qakDIH0BtTa1Ucdu2bSKNzE0KgTpGsEg+R0dGFgwuXlyQybDjS0BAGEMC2uNVgCAXcxo0Im8t5SUIxaYhaKiA1UQiJj+DQerpU6rXiZaWVlzysU9g8uQj4SKDkPCYw4lQIIB4XAHaLAfzWBBU5txmHkh+RtafoE/pGPp7OgWAZPloFFGOViLUXC44XB64PD44XX74g5VwODxwOJmTQ8mSko3Jfmdfsg6sO3PMsu0IyBBkCHic2Ll5Jfbs3Cyyz4waXLdurUg2Dw0MoL6uRiSzHaCc7ZB6tsMpErqz5x6DGbPmwu8PYtOGdTjYfgAzZ83BG2+twtnnXyCSugOD/XjkTw9h8dNP4YPnX4BTTjkFK1Ysx9NPP4Eo2a9OB2qrKzFl0iSV9zRUhVEt43Hq6Yuwdes7kvd46tTpaGXek1ANhuIql8IfH/w10p4gzvrQR7H8hcXob9+FCZMnY/+B/SJ73VDXIBK2m3bsRTQSRyoeh8uZlBzAwqiDC/F0Cn4Z52rTTZBRRVlnlDEseWa9smmnvHNTXQOiYQL0GcyddzSWLn0N848/FqtXrUQiGUNVdZUwJysqqzA4GEY4EgYheeLAzAsaY35m9luG+aDdqKyqRVV9I+Jkyg70y0Y/4HOBWXkp/6zYhirntDJSKHecFOY5xx7HLyMjOW7JUFTMRKVEwPvzWpaDL30aDAcOHEBPT5eMX5X/uRannXIajpzYCme0H7UVAQR9Xhl7BPq7+wbR0TOIg+0dWLH0ZezZvw9nnHkqJo+uwvbVryHRuQdBVwoBjwP11QGR1CVwzboSFGN9kvEompvqJCdy/2A/KmobkHDWo3sghpraENJ9e1BXGcDubhf84xdgf7IO7V092LtjKyK9nYjFBpR8sMNjrEvMhwoZvx53AD5vQMa1P+CG1+cRgI4gME8aTKbR3t2DSDyB3o4u0OiLphzoi6fQMRBFMsOADA+8bpfkY01mUiK/HInGZD7q4A+CerLBypBlzAgXlwKJGQQQCCAyMCjBDFRIIAuZwSu19XVgDvSg1yfA78Z160WpwOvzY2jIWG8CfgHlmY9bB8RQZpybPbK1RzWPUczjeBxHH3MsNmzYiOamBuzbswe9vT0STEGZe46Zk46biw+//3Q4wt3o6e3F1p37sHnLLgEvq6oDuODc9yE50IctW9Zj4pHT8dwrK+B0M1cw0NZ2ALU1VZgx7UhUhwKYPH6cMKP7BgckcCUYqsbYlglobGzBUDyBvz7xJJa88ALaursQQQAx/3gsuOAauJonI5Lxqby6ac43Bvv40BAIwutzyxglvMn1jDlzzXcmQUxK44tDTDG6uQk24TAyu9MGC8HJICEyYdkfKXBl5TMIootzzQBto3H2BxUpUugLD2IoFkXIX4lULI5GXwZvPno/9q18DoFMn8wpeeuIEeBUQLQQjjMq93NCSerQfSY5wSlvbbxdudZTaprM7MaGOnR2tplBJEqJQdWXQDLnoKwz4gjU1gvBcpU3hnXUTi/103AkSpprMqVlYTAZ6JKXXgI/FFPkL3/5C048IcsAtt0uWYwKbfsUIsblwDjvntmfY54X9WbmPd+wAe2cSjkmVkGxVSsUOOjybFlLqKXZXGRlX3n1tbIhY+6tX/3iXsNKst+1F9t2WDd+I2157XSzdYmVZAHblLFYG1oNScPEHlHv54058xaWQlvLb45Lbc/rh+WclL1pbvuZO43s1cPv90ZUnaIn540Zc39SBDwclvs2jNew+FgpNZ4LZohNdYx1J7sCF5xjZZrlzq9y7p8H9w07MfIebzNucp6q/7AO8QIPnF05tRR37t7JdAOMCATOrVTumjbMcLOMo4J1ybg0O7aK3Ct3EpU9vm1Lnd8/ZvnUL9nRYrfS5g/i3Jlu7YXDYmvbbpZtqp03NmwbJmcel3vj3DtZa12sD4dbR8zv/83rV0F/lXP/Mqa1zYqcN1p1jXJ7vdQrpfDMbKsNVyS7YWtb1QzwghUA1oH8Ftll1YcaaFWqLNLHBoPWSmJXtl3uIqUlknWQo7IDDZtP5+Y1BopFyVhuqwK4LQCwhb2rAWDdhtllzubtop1vWiLZZP9abCDDBrXWgN+qoEvLiLWUX7OAWTfruaJjZoDGvN6cE8baJDYvW0qh4maLaYZ1zsphWb8FcDdsXv22N4F7y3nCZBZpbcv7kDaRkbNR9Z3RU0be47qmFsxfdHHB1Mx30Zq9W+67q5w5lvdU6zOHfV7ZK/y7c+JIwV+7lcAsWZ4dpT4vtQ4XWwkOodHLaB4jTrgsayBn7ZexV2YsmXX5kMCGwjrSF7d16zYBQ9/ZulX2IfQRzj/hBBxzzDwBt57+x2KMHj0aX7vtFlMulkDStwy5WFaXvi7KOc+cMcMAfR3io1h05iLU1FQLeHXtp643AWMCT5RH1uxZ7kN/8KMfC5DLo6GhAQ//4ffyO0Fm7pHo5yh28PmadUv276Wf+Lj4av/j818QAIu+Eco9f+yjF2P8+PHy9+5du0R9a9y4VvH/5AdcsbXIcP7lfQ/g1VeXKr+tzbFgwUn4yk1fljagPO9371Z5jidNmiR5ZefNmytlJ1GIaZtIHCo7Z6rRh8MuEaVeZMPco4zh+v+TU0Y21zneyC5ftvwNAULJXA8GgjjrrEXic/vLI4+gra1dxt0Xv3CD+FCJB3z7O3fj9WXLpE3HjB4t6RIZ1ECy2apVa7Bt+3b5jnmqb7vlFiFO8di5cxeu/8xn5Xf6axlcUCzvdrHhQBnz+3/9azz73PPiS2JAxxc+/3kJAOH843jn+Fx05hnCXqfd8OJLL+O++++X3Ncctzd/+UbMmTNH/MeUwH7gN/+DdevWS52v+OTl+MhHLhb/Mg+Cw9//4Y8kzVz+wXcnJbcJNDc1NmaVPgypevrFGLjBcmo1TaXiMZzVln0Sfd5W0D77jVpEWWaub6+88iqampowa9YMyatM1vbwAbulx4uFAZz78slueewrogFgdRVpK9ltuvWKnH2IHaszL2eUAmRzCy0GVk4xcsuUf1vzWwu4a2dgq5eUJdeupfet++j8zpR75TEvtEGob2GtgX45qqi+QvkpqyHM60X+WMtHWxi7OfU0/jDb11LgbHmzL1Q5z3JP60DXIHhRAFhOVlKOWgJag8D5E8YqAX2oALAqqh6BahKY/WdKSovVnX280R8CTBfOYqzasB2rNuwQoI25KemYV9wjlXuRDnEtv0NHNSVYKeFJQIeARiSVwsGeAaRShlSn5MCmm5xADcEYquHGRCpIDQ6nsHY1e4pgh3wnfZvdCFQEAyKryrYlu5KLL8Eu5uCkDLQ6lDOei0xTc6MYLTRYRjc3C6DNJO5k00mO05o6SShPkI4LByVXWQZeQ0lW1pGGhRAvM2T9UnI1YeQeUBLVBAoIBDH/J9vFJcxBthFz+zoVyOomWEygtwJHTZ+N1tbxSMSTcLjd8AYCAlD5vX6VK5WSokb+n4rKCgwN9iNNEM1NBihluCVBrUiV8L6BQEjyQjK6j8BvxuECXARx3ALUkL1InEoAh2hY5E/ZZywPmYlkJpMBzGey/yiR2tt5AFtWvypM296+XqxZt07agqA0c/TW1lQLUMNcpuwfykQ3NY3B9JnzcNSsOaiprUNbx0EsXboUs2fNkEX/qcVL8IkrrkSoolqMp5dfegH/WvIsLrjgQhxx5BGS33bJ4r/j6b8/BrcjhapgUMATZFyIJQB/RS3+6+Zb0N7ZI8B5Q309RjU3w+0PCsNv8eJ/4Gc/+R6SnhAuuPQabHjrdWxetQwTJk5EKhHDjm3bhLHLtumLJdHfOwhmZ06lI/Aa7Ly0040EQTuj//gjFU9IjlINAlfUVKNvYFCYiwRnPvC+c7HstWWoqqjC8fPnY9my5fB53OjsaIPH40SUzGw4EE+mUVFVLUxNAnlkfRMM43iJxcLwOF3wevyorKpDJJVB64QJ8AUk4y7Cg32IDg0gFo3KWCdzWDaqBDXJSs6kEBkKIxGPydgkgBmqrJB/zEMtfY2MGDOcUwyWoPHKCC+O87a2/QKeETQK+AOoqqzGgqOn4ZhJtcjEw0It5P/cbjLFPegbSmPVms1YvW4Ddrd1oKauEpd98GS0bXgdnv52BF0Z+LwZNDfUIMm6iaQvI82qxMgYHOrD+NYxCA/2i5Szs6IRjy/djdZpc3Dc3CmI7FiBUb4U9nXE0Oloxob2pOTuZZ7pWDgGh4tgvAs+r2LBS85UR0rq6ABlfpWkOaXm6xpqJV+Oy+NF90AYq7dsxfbd+zC2tRXvbNwoc5vAbX8shbb+MFJp5kp2SO5w9hdZlcwLTsCPmwuuPayD38+gipS8fxi8wrzEHBcZF2W6Qxjo6YGT84yjlQueIwN/0I/a+gZh3PpcHuzYvk36zu3yynO4BlEmm+sUJb+5dhCspeFEFQA6Lbhm8Xuux6NHjxEDj4EBzNPM+Tlx4mR0dLTD53NhwXGz8cGzTkGivwP7D7Rj87bdaDtwUPJVDwz14YyFJ6I+5Mffn34Sp55+Jnbta0fG5UNdQ5M8i2ssgdTqgBdt+/bKWJw8ZQo6enrxxhsr4Xb5UVFZLQz/ZMaB11a8gV0H2nAw4oSjcR5OvvAahL2VMp4jDGCRXOhBCSio8Pol9zNVFZgzmOsx1znOiYwR0KAYvIrxztzJiQT7mGoKDJhgPt2keq9JbmnGKChGBde3YNCHilAQhGhdbJ9ECuFYkpEvSDsziETDiDJXbsYtLOrGCjcyezfjHw/cjapkh+QaZ8CD6aIiqCv57B1yHdnkKgdN1uHnpQSzGbTEd1EaEyeNQ3ioX/Kvsx8pJR8NJxBPUkaa7xT1blBArkPlLTYODRZnWQ8qZ7Q4zoyAo0QyLeOcwVLq9aeAX7KiOece/etfcdL8k7L3NN+Slhe/ndmqjTLT8VK+kZ5vUpT7d9nbtXIBYMP2ZMBXV2enOBC4FjQ2NEhkaM5hVI8ALs/nQSCd81w294apwu+5fkv6BAftnUDO5p/r/223f13GxsSJE/CD791tdIsDwYoQvG6G8mQP3pbzmZH9dNQwGIxRtbRrlN1c2O48/2BHh9g/DNqhc0WlfbDc12gjBofR3qGz2Ovzia3BsjF32MDgoARJ8HpKwvFgeWjjUDJucGhQ3gejmprEnrJrL/1ZNBKVtWhwcEiUF7gB5sZTb/SMrrCMbeae75draO+xHDV1taiqqDSDGdTJRVjJww0q694hX3YxvwOGu9fhfm8zdYoBtcMCwMOUpVSwQA4L+F2a13blV48afv0ouNZuQbDcRte1FPPd7slZx3neA/Rmtdj6Ynyf3TPrWg1fNz2Wi65x5Sx+xjgu5vi33qJwX5c3cMp5nnGJOjXvgoKH2Y+87LWFe3lzfpczv0ZQ3lLrVH41coZlqWcMy0QbeQFH8hobdvqM/PEFrX5IYHuhC0rdt6RyRfZJ5c4cPQKLmSrl3qfkHNGj3DhJA8C6obSvSHxTOj+tyezNsns1GKlUghTYKACw4e/QvilhyNLuNRm/KhCQn4t9ZzcvDMBI5J/1P1NyWgPCeuJaAFSbKaymtVFZ42G67PypGM5GPlxD7Yj2pdi8Ggi3kA9om2rmrwlqW+qgvVT6WitrV7WpGjfyTON5ugym/HTOuztb9uw9jVy/Wiq7QHJZBZRmZaCNexjuP1UGY60yyjJl1gk4Yvb8AlnOUmaz3ZJp5WkUrEPlrIH/x86xsrVHujyVnM8Ffkt99nCzu9gkOIyGPUTzNP+JeuyXLIlNIxZrV9rw9LPJHkVSfqVFiYoy0gRH6Lu4/lPXmpLM3Ce8+eZb+N3vf4/du3bL3pe+T9rw7EcCxHPnzMZNX75RwBQGzhMA5kG/5aeuvQYf+MD7zeIzjRUlpZe+9rqU4cIPXyCMYx6bt2zBrbfejt6+PtnnzJ41S3yEZAQTdKNsLtmT+vjPL9yAc895n3z2vR/8EMuWLZM1gnufeXPn4P3nniN5UzUwJOm4bBqG84/1WLlqtTCTmRNZ55QlcEfFyMGBQSxcuFAYx9yv//Hhh0UmmgcBcQLplAPWkr5jRjdj7tw5mD59uq3cv81LtuypnzMHrH9kl6zDGLj/1y/Nc1DYVmekq466CefOwOCQgJ6cO/TpkBC2atUqbNi4CWNbxshYF/9cMiks2z//heBwmxmsX11dJe8L+vAZLMGxy9y63/32XTJuOafoK/j6N5VcNBm0lGQ/eeHCoh1jtyaSnPL3p57Cb377oPgkyKS/8IIL8MySf2LxkiXyHOYj/vjHPiYMXR733/8AHnviSZP9e8+PfyQYiN6rP/bY43I/zlvmUv7xj35glon1/cpXb0Fffz9mzZwhbcA9PNn0/Ml7HHfssbj9tlvM+ci63/Xt78raw9zKV17xSfGZ7Nu/X3yrJNBMnzZVAPVSYDD7gfL2r72+DKNGNeH2W28x1q9sP5MY87Of/xLMP86DstcMINGge/FRX8yQzV7huOHy9+cs99ktTanBaETAWZ9sALfa6OGji2/Ycgtm3UznA8D6Htb7DidUn93MGuBu/pzRjgJ+bpWANuqTc7pxTrGXW7Z85ZnrZv4U43QVvafuLm1m/scwGsWetcnXYrjRsi1pGNh6kyL31yxhdX/9AjFfJNmGyhNXy9bWbAvDQOElZIDZAsB5bWk7BqSiuW1lb3QqJrgRfqoCT015HW3Z5t2HjECjIXNfNA609SXw8ONLhKXoECYuHe/G4VQSqZRcFXabOJv5CVBNwMTlkjyYHT19iKUyyDjdwgLWc0UkQD1OAaucDi8cbpc4vZnj1ev1IxxlbkUvAsEq1NXWCeA7RAf64ACSyZgAAHxmPBFDOpGQ3KbVlVXo6+lVUrcOgkEZif6go9Tl9UieCIKWQ8xP2deN/t4+YdBV1dTgYGcnRo0agyidw36/gGs8DhzYZzrzBUCzyGrS8cqDixglZrkRSwg45BZ5ZRUNlhInvDAxXU4BYFm/yspaDDFHpgDATgF8XS4yLNWGzuN1we0l1ALUVNaigTlgKYvM8xwqrwFBW8U2JghMRqpfQKdAMIRgqFLkYLx+ymXz3h44XV5pt4DPZ8rCEFDhGHEz97Kb0qge+FxpOFNxvPz8YqxY9gK6Otok9yhlYQkUMoKJ44w5ZWlssR2CgQqRbVmw4BTMnns0gsEKcSwvf3MFxowZIyyopa+/hlBFBWbOmSftwYV//bp1ePGlV/FfX7pJ8nwycGCgrwc/vPtb2LN9C0Y31qImFFRyqxk3BqIpXHP9DahsGIUUyNB0o7G+FjV1DXB7Peju7cJ9v/gJXl2+Gh+45EpsWP0W9m5Zi7raoLAp16/fiMqqGri9IUSTQF//gICnwopmRtEU5X7TIiHsJqgkeYDJuCawQtlsxcRraGoSqebRLS1oP9iF+ccchzffeFMivwgu0HBmzuKa2hp0d3dhYKAfkydPxI4du8Sw4OaZxjfzagswiAx8wgCPq0AIXxDRRFzkgMmYbayvw8RJE8VBTmlvjv0U81Cz/31ekfX2+d3wMQIjlRameP9ABP2DYQxGIjIOyDaNRQbh8/gwakwL/IEAdu7Zi+qKChlXbe0HBOAkCOxxUarZjZpKL6o9cQx2tMHndqG+plrkbhlkEEt6sX7DNkTiaSRdXgQDLlx34anItG2Ev78dATeDH9LweRnykZK8xwT4uQGhfDKjRUaPakR3TxfDJNCVCOK2323ASe9biJNnjkJt31aMcUUxEEshGhyDaGCU1FJ7rQoAACAASURBVCeVJrfTKxHi4cgQhdBAaSMP84rDha6uHpFiYRBEbWMDmltbEUmn8c6OXVi7cSM2b9uFjIcgOOdBBoloGEGvAyGy/hNp7O7sl7FG54PHlUaossqQm49LfnEtqcSxz80RATYJvzFUEQjG+SqrpS8TMUpAk6VMJQiusFwXmLemBlVVFcL2JxjLMSUMcMs6r6Tl1ZrDIA86K/h8zjc+l+cnUxnJUS35ZiW3d1LG6oxZs2T8eR0pnLnwOJx92kkY6O7C2nXrsWv3PunHSZPGY+uOdzBv1kxh9j6zZAmmHjUDdU2jMTQYhj8YknXxnZ27ZP71tR+A15nByaecjNrGRmzcsgOr16xHW3uXjPlYIirlGtM8Bp39/dh8YBCtx3wMU44/B71wYjBBlQU3KgIV8DqdYlh7JD+0T/J+E2Zl4IUEIZBlHY/B41ABLmxhgssEgkXen+xsifRncI4HScNhpnLjqvzKPMjgrq4MooJzJEX2cAqxlAPRdEbeCeHBAcn3HY5mcKCzC61jGlAR68U/7/s2nPvXIp2MSt9L2nutrcxfGSzCoAFDfYGOKVnvKedssDIEjOV70ct3mhsTWkdjz54dIJM7nmQO4QxiUUqWAz72PXMdi+o1ZZ5VnnbaPrwNn8V3muRroxQ0IxacVIZQDGCOY+ZE5jgkQ1ptfnX+5CQef/RvOOmkE03nVTkukhz7zfBMlGexFTevS31TuE0TQ7LIJeV7XPieoYzYG2+sUEETBjgfCPhx0okn4pOXXyYqIPrg9/969lk88GuVQ4u5sy6/7FL5qY/XXntdNnv79x+QzeGdd3wD41pbZW1/6ul/yHc6OpbrBOWjeFAtgk6F448/zuyLXbt24S+PPCpySgzeoPNUp2aYPGkSLr304+Ic0ceePXvw50f+irfeekvAYn0+36mnnLxQouTpsFHWrBoP3Aj+z28fFLmr888/T4J+Hnn0UVDKSYPYDKa64IIP4pSTT8Zbb68EN4B79+2VAAWOTYK53ERRJipf3ombvueef0HajWuvWhMZFOMTx8jFF18kue5FhsmoyPr1G/DY44/LhpBgu44Cpi0zZkwLFp15Os4++2x55+mjyLYkZ4wU7MJsQWC1CzDvd2g+gpEPdL2PMq+0H98jBYCt+8FyCqWqm22pd2tel+OeKSxv+bXPhxtLgcD5dZSy5XsIc6lsBXhnbrdZnl62RLul5Q9nzNlWRpWu5Byxu8762TBlyv3a4oEs4/2QP+bsS1uiAv/O9rIuKCOo//CM75EVUo3BcmascU6J12ExELucNbNwfbX07QiKV3CqTbop3e921S6+DulvRtJYh15wa788/zclAW09rMQEzTDNyjurM/U5CgxVAK9IO/P9LhLItHIV+Ev7TQPAyr9FEDU7OGzfU2TNGDLN3FPQz6DzAWuJaBmvBptWLw62q6vVwWUo1Wn5arNclKIWQFY9V6VcMaSxjcbRoK1S7FF1MK83lltjqbCwbTWLWOdMNti3VklsY98tKVm05LZqZWUiGgxj/ZEiX6jcy7pNsrQV7RdTIHDOa8AChOsRp/2FJyy6GPWjxtoPKktQTql3qe3ofW+G9KFPhpJXFt9JWJm/hetL+cUZ1jYpsKnKv/fhnjni9buMB+r5UexUu6CQf+cQ4h6JeYL//vensHLVKhPM4nrFfcU57ztb9kO07Qle3f71b0hRCV5dc/VVsn/Qx5Yt74gErc7z+6nrrjVz55JhyRy/DDIlGPZlQ06XxASWgf8I1HZ1KzCYrEgtQ8vUOr/61f2SYkfL9HIPd/ZZi3DJJR9FTXV1oXKTLpQlcOB73/8hXnr5FfGp0D9McJq+MwK7BIsIYrEc9/zs53juOZXnuHnUKNn3E1inL0IHOLAOH7/koyJHrfdf+X3I9ZO+CY+biozKd1su8/G9fQOWMVD/X3HKcCP/0FttRIF5gIxRMoDfWLEC3KOTdc+xQqnniRPG46E/Pow9e/aK/PK37vim4TtM47HHn8B99z8grXnUUdOFbTt3zpySrVtgxmcysvf+7YO/lwAKAqz0uzOYY/eePTK/ODfPOP00M8j7E5ddLuxf60E/RcvYFoMoF8HS116TrymN/r27v2NKwXPM67y/nKOcPwS4l/zzXwJE83vOn6/efLMJulJR9Qtf/JL4TAiM3/zlL+PVpUvx+rLlKh1nJoPbb7tV/AulDvpLvvDF/5LnT5wwAb/8xc+M07NjgXPzG3d8S5jKPM4/7wP4+CUfQ3193WGPWhsAOP+edq+sPAA4h2mrDEIeuQzQXDZq4atWXVQUANZGKE/Kp/zmFdmcJkZ4WknjvMS9eJ1mCUvZ7J6jX9iW+1hbLL/1aGxaDzOI0lotY6PB54k0cd5zNclUmsI6XCwKGqZhailXFkDNYzBbZWuMfHy5j8y+ZXhfUR41ZKBzztMAsFFgs6b50W1lA8C61bV+TdbYVcZyblua0tRGw6g2UOes33EQS159C3ECSJQ0FnCZBWV+WIKeZKq5kaZ8rZPOdif8Pj98gSASaScGI1G09/YikXFJzl+iXnR+06FPRo2f8skuN3z+ICqrqlDXUCeAWXVtgzDcQhU1wuoStrCDIAiRZj4/he7uPvT3q38EgAmwEbzt7qTzMSmMZZ/XJy/1KZOnyIYlEhlET2cHug62YaCvG50d7QI6E3gbikbQ0NiMuOTXBSqCIckrSlBMMbwUECNz1Pip5EHJeHaJE5UsTkbQCTM6nYbX41UsXeY2DgaE9SWJ2F1uAYA8gaCwcqMC+ikGO0FdgtKUtmamWQK8ceaHTQGxSFhYrJl0XMmkGgxQxX7kP6/UWbON6aTl72QFU07aIc+tQsjnl5/8nO3rcHsFPGA+4Qnjx2BiSxPeXPYyVr35Ovo62yRXb3//oDDv6ECmBHZPT7eAtX7JeetEVXUtFi16H+bNO1ZYVTTatmzZglHNozF23Dh5ORJMmjh5sjBwo7GYyExs3bYNEyZMwpQjpwq4NTDYhwpfAA/+9ld49uknUVfpw9TJE2VcHezqRWdfFMctPBVnnnsBuvrCqAwG0VDHMVMn0sZ0Hne078V/fPEmLDjrfHS278Oyl5ZIHlo24oH2TlRV1aGqrgldXX3o6ukVkC2Zihls/QzSSeaw9soY5+Y1lUrA5/GKJDlZvTIDKAEd8EkQCMH1Cn8IiVgcoxqb0Nvfj+bmZmzaslnamXkI3B6nsLUH+vslxzM3zxwzdK5zTjndZOplBKilM4BzlbkYFp68APEowdwBRGIx2VBnnMyrG8KyF55BPDoIp4cMSiWVy3HGtvL7ghIQQJDX7fEiTQDS6YDP6xHQkWOwoYFl7UNPV7fI+1CSu2+gX9jsBJUClM/1uFAV8GCwox1+F9sjDr/fI/mKd+/twMGDffC6vfAEKX+TwjUXnYaq8B64u3ZIDmC3KwO/3w2/xyVgnJIrU+/CcHgQo0c3I56MIwUf1u0Zwg+f2Yu58+fi7DmNmOToQrMzgsFkBvtTVTiIOpE0z6SZ79QrwHkw5JN6EffmnOto78So0S0Ih2MYiibR3tOLHfvbsXX3LvQOGOxLtw8D0SSiMQWqMcyiwuuAN5PGQBLY3zso5aG8tNuZkqAFkfwV8JVMeuUEofFONQABEuiAkNzfHoxtnYC9be0IM0+4zFcC4SrvlaxhYJv4jRzSCfR098n1BJJ0QAXXGYJJ/FtLpZAtqvI9J0y2ISX5Oa8JgBINdDtVWSZNnoKOg20IeR1432kLsOjUk7Bn1268/PLLsrzPnTkT/oALa9etRcvoUWJwcuMzEI5i74E2GcuUrd+6cycG4ym0d3Qi3N2J4+bNwamnn4K9BzuwYtV6vLNll6yfvKfPT0B1EI219fAGguhLhzDl1CsRq2xFf9opDH0qOsQNCeaqKq77lQh43HAkM4hRnQApxQY38lwHHF6Z08m0ktVOMs9zKiFj0e/yyBppeIBkQ8V1jAEBEQJpqaQoJdRUhlAd9MORNvLKO72IJJMC/FLanSFQ+w52YOuePZg9eyYCqSh2PP8Itj37R/gIqFMBIM21noNMgap8VpysDWQQ0yxgFYmm1Cm4RlA+nrYBWd9+D0IBNxyUv3a4BMyOJR0YinDdYa5pStdxXFONgKBvkirzEryTom42r0mkhUnCeeZwkPmsWNFUeCCA7qIceTI7NsVuMpyJjz36KBacdFI2oM3GDC7paDGMo2GdMYdgXmdtteE2c5ablzhVrZ7qYNoC5t6hI8K6WVdmDoOoPCIV9q077kBTU6Ncw3Z98u9P4Sc/vUf+njlzBq6//jqRQdP24/MvvCiAKjd0BF7v/elPhOnLiNNf/uo+iYy1Mh90yekYuOmmG3HyggXy0br16/GTn9wjmzQ7KTKuCT/4/t04avp0OZ+5tn70o59g565dBeezPgRLjzjiCHzt9luF0asBYEb63nvvz2TstraOlXfEtu3bVOCIcfA7RvXPOGo6du7ajX379uXkD+P9+T676847MGPGUeZ1ZCE/8shfJZ8WN2VsP+vBNp48eRL+43OflQ0uxzudPt+9+3uyQZPc13m7bZblg+efh2uvvUaCe3IIwLrvyxiMWXs6H6zTPWnAwCMYeocwxNUllvLy13IeOZLzymHXWsteGmbNbdwymtq2WaxzUZ9Q3GWcPaPctsmvcz57cbhnqe910GxeJ5XDOrewxLJXl+41s0zlVPIQB5tZL2Pg5fRfuYNqmGfnPkPVvtQ4yQfnzTnxLrZDThXsCjfSZ2vfxSH2S/5lI3UyHspjSzJ6i3XYSNvFrmC2QRGFo8a81G6xyAsBG24+l2qfYlXKb4L8+fn8Y/cbfo/si8cEgK3kgSIyhsLmNQBeAUONFD4qYFQBwGK/m8SG3JzCw/U5y8I9kASNGYCwTv2hFatMIoMhKS2rXv7gE2RJzWEt68yfOfmIufcxvpd9l0UyWoBZ3tfI/SvAt2YO56Qx0eQMWq8GU9e4l8oPrEBbc2k2mNNsOwa8qnzJxjjS/juja0z3lmmDZ/MkqzQu+rYGq1n/bR0ccm9LXxt/zT+rBACc30k2a6zJ/P13zK3hBsV79L11bVE9lp1NpQBgfdZImuKQbJB/83r9Xq3f1vbJd7e/2wCwriP9DGTwbtu+Q36SwUdb/uh5c4XQwflO8Ir7HR7co1x55Scxb+5cs5kIED/4u9+Ln4/+kh/98PsCJvHgnufW227HgQNtso5cd+01uOBDHzRBJp7DuU4SBEFY7k0k/ZpxMMCWMq/PPf+i7Cf0esb92je+drv4Fooa2UYD33zzfwvIzeezTj+/96cFM4cA1623fw0bN6o8xzy4zyLbl76Jd7Zuk3SB2if0/bu/I3tGfdDPR0CKe51Xl74meyqt2DR9+jTJl2ovZ/seTeJDfEyR1/Uh3u1QLxvJCjLyZ5Syz+zWMI4B+mpjkaj0KYOgBOvw+/Hg7x6SMdTQ2CDS4jy45//V/Q/gqaeelr8ZkH7ZZZ8AA79LHXZrIZnsP7n3XpGvJmOXPnam9iM4e+L8EyS4gX5pHgwcv/raTwnTXlJUUh1A5lrY9rEEsf/zhs/LuJU5GYmAal9UVeXc4TM4rgno/vwXv5J6jRs3Djd8/nOYNVMxjgmIX3HV1TJPaKtw7DMIXB9UPLv7O98uytLlHFr+xhsyhxiAz/adM3sWvvzlGwWD0YqvvDdzH3/2P26QdYsHA1YoE29dP0Y+GtQVjhsuPzc76gyJFusinZuNVz+Gxo5xGM40/qUnkc6hKsaXnGbcRd/YMCiyZol5hmIeWVY6PTiUIaclVcp4fRqSgtmnZ6uZLVdxNmrOVNTlLkLU0Eam2Ql2MsSa4VsEADbrJr2iDEkN2GYnrpFPmMapAbIVdLzFSNB5ScxeMxm0WexUTOS85pS659fVaAOeKrk3hSmbd6kFAFbuYosZZT23CFieHV3SCGbV9LhS7aGMXX5vlZtWfaDGpTWiVQPAr67cjFdXbREZVDIj5Tx5AnMLqtFMjXfWLZ1MCMDmdXlRWV0LtzeAlMuNRIYMxQDg9sAbCAlYQHYoaf6U5vT5A/IZ86nKxoi5QRXKZU4WYT6RYeVR+U2dbg+GomRREohWOVQpF0pZXJG8JNNLNiFpWegIDPf1dsORjCAy0I8Du3dh965taG/bL/kn2T5knlVU1cj10XAY9TV18lJnngoubHrR0ps23dCptCoHDy4u0VjUyP1DwJgSpXTiU37FbzCW41LHUKhSpEQdTjeYkzKR4MYwKeAqQR02AeWFCeoRzGCoKlk1bOd0IoUM25uQhLDBjBVD/K7G7+YGSefHVNEH1dWVqAyGVHu6mHuTTEwy8Xw4++z34corLsXWjWuwae0qeBwJ9B5swztbNqGjo8uQuKbMdULyMBOwZy7SjZs244wzFuG0MxYJ8/jgwYPYs3cvqqtrlHQGnMJ8qqig9K8bHq8P/YMD8hKpqa6TlwrnHV8ilOKmNOzfHnkYi598FJ50DFOnTMSMGTOwact27G3vhssXwme/eDPS7gAoB862Zc5any8gUq3x6BB+/LNfYiDpgCsTx4ZVbwj4w77p7utFRQXlaidg//529PUPKraSIIgEnpiXmsAb81Bz2LqRSMalH/mi5D/Jx+nIoKq2VgIIWsa0YOfW7WhuHIXKikphFXM8sz5D4SGRlOE4Y0BBLBpDnGPEYAwmJeepkqtlX8vscrmRyVAOPYALL7wIRxwxHfTTEwdicEtVdQ0ifd14/vH/gSM5KC++WDKJcDKDuuZWBKvrEQpVS5AAAUcCmaw7gTOyzUXCmH3iU7LjZEF2dXUKINs/0Cusfsnj7fMh6A8g4POia/8BJJiTlvl7CYK73OjuHRLGvZ9sdObJTcfxoUUnYvYoF1L71kgOYMr7EkQmMEl5UgVAJ8SA7ug4iKrqCiVb7qvBP1dsx+9e7cK846bjrNn1mFOfQTDeg4G0G8+/M4hXt8fR2DROAINwJAavJwOPk8/wiSx6wO+V4d/UPAY9/RG8s30f9nf0ilQv+4ssbzoXOPc6B4dwsKMPgWAFZz+qKZ/udKE3mhQAOCnZlsnep4ywkkWNRRMCUup8rJx3ZHaar3UBgL2YPXsu1m7cJBLbDB6QtcntlHWSpHKuYZwXlJqnLCs3GBp84edKDpVgf9oEgCWfeCotn/Mf/xZ5NlkoVKAC83pTmp3rN+clJaCrg1589EPvxxknz8fif/wDK95YLkzGObNmijzy2rWrRGZ61owZso6s3bBR2pZBAwz6IMjZMxjB9l07UePz4awzT8HUadPwxqo1ePalpUjEMyrPcjAoLHLOx0p/UCkRNI5D9axF6HHW4eBAGmvXrMdQxoWq+tGoqSMDOoiaiiph51Jhgp2Xkt7gPOQIdSDgpMoBJZGBGAMmJKVCRiSdCe6mCZhSOcLIey0gsChDJFUudaQRotQ0cyw7CeSmkXK4MRiLS+BNOsWABDf2tR/A8lVvY96xx6AuGEB482t4+5GfAwMdcIpjS62z2snF53DOxZNJKbOoojBfr7A7CEErdrJ0uDMDZyaFiqAHDVUVEvhECXWHW70jKUftpuKDRANTAp5sdg9V6kXKPJ0mCJyU/MeMsuzrOYBIpFcCcjgmlEqBGoVkOKsgKcMak3XLiUcfeRQnnnhSViGkBACV77vS5upIc9AW2FlFPrDatIYZZbGM812+2XoNd39KCn/rrruw/I0VZh6po446SgDQ3bv3YPPmzSYb+ITjj8edd35T9fFhAMCMdH/xpZdEnojvQR4ETcnM5UH5ZUbQUwaKtglllJhnR6sKTJ06FVMmT5II9PXr16OxsRH3/fKX0oec91+95VYTNOX9yAymIgedNKyPtkMoeXTbrbcopYh0Co8//iTuuVdFyqp1yyu5rMaPaxXnzI4dO00msAQ4GLJPjAbesGGDRO3qMl580YUC5vLgZ2Q83//AAyL7zHc55atOOOF4cco888wS/D/svQe4XWW1NTx23/v0XtJ7IIUkhNCRDoLgVREIvYPoVcBr4YrKVbqACNI70hFEunQSeijpCakn7ZyT5PS2e/mfMd/1rr1230lQv/t9/8qT55yz9ypvX/OdY44xWzZskPtRou2MM04TVZYlS5bht1deKRs1YRV882jZ9HLt++zzz7Fy5UoB5cke5lqnnYk7s93PGL/pW6FiblrE9inreLQM7uQtUu30bF6qdKHcbEW07BQKTYWc3xtu9ILXf51zPx/wbFXTyu1gyt8ZVqAxffVQE8CobgogUKgJkpu7lHLlkBjP3V+W3i5m3BUqlml85K5ToaGbMgaMyn2d/Z2ypn+ddS62baznZWuMYspk8RHszGOzXaN9Btbvvm6nakbfZivIzrZJoYbIAQCb9bY+N8+EyTgt65paqDAFsQDzBmZRjF8IANO20846q8ywAKwmCTVVPU7GfULZnLTltaSzBEgZbaNYweo75T9K2je5hqX260mBDb+W2JxpUtBmPlztC9A2n8msTdHAMNUQZAwa0sliC2ppam4xxDeTZB5rBrKuqwScia9CyUArNrMhfy2s4GQ/cQ+sWMaKqatz9+rPzIWadrVxH5HLFgDYALD1epU2JijWo/tJt01Ku5nLZaZ+I41p6xjV9vBxp19WeJD9P3ZGCsibMd+N0VxgfU35OusL2zpmdrGBc/iZd+auuxK8U8w6n74PSy9joeVzZ+qU9T1lzH+rD1SfR6CHwAxt/J7uHpGXbWxsNG/z6muv4cmnnhFZXPqpnnnqSVNtiXuH3/3+agF1uF40NTXiP44/XoJEKUVbVloqeyf6YblIkNXLQ1L4+HyyLpHtyHzGb775FpYtXyH7Ee4nTj/tFGEa5+ujzq5OXHX1tQLK0Q/GnK6/vuJXGU1AieoLL7pYWIo8+Oxrrv49GhsaJX3NZ599JuCe8kM4cPzx38IPL/6BsTwnJMfriy+/jLfffld8VzqnMU/gXmvqlCnC+iRobE2V83X13z/rPpYldyceYVkbCmAb+W9ejPG2E8VLuyR9HJlzL22SprRJHrtKn8dxv359iwCn27ZvF1/mqafMlX1/viPbrelP/9UVvxFWPIPStdoZ989X/e5KzJo1yxxfnLOX/fRnEoTB8XzwNw6SPftAPxn33ULYIomLDGGCxIcfdqgopRF0ZdA6gxkYXL++Re3tmR6K85fn83v6Kqj49YcbrpP5zrm6dNky/PwXl5vV4pzjWsH/TDFJ3wGBcSqNpR+cM1RVe+vttwVItgaZDx8+TJQ3yaw+4vDDUVNTLfnBzzn3ArkNfc0M4CczX6mlFdoR5R8vSQBYg7/iAORFepdg/LQAgmb+Xwsgm2SqGuxgA4yjMIy5SbVsME02qlk+wwUgEyh1IujiJEHn3JWWlxHLarKSs+yQrfCipUzWaqsVzyhcukx0lnmaIX2Q7eWsIxKN26bfxjTqUhjARjF0/l4pF8HPHDdJFtkcHLpF8zGAZQG33FIbjWYZ0wBgybVr9n8SmOf5KugwaRbo8xSpKLXvcvak2X8W/68JAKurMgFg4asmIzllGKtzP1y0Fh8sXKty3lLqIq7OI4BSUlqCqsoqkbv0uh0o83kxrKkJjQ3NqKmth4fACnNykqXlcAlwQhaXTbQ0bfKiVDkPVTRnlLKfBL7IjJSo2ISwI7UsoGxI5H5krDrhD4QVk5H3slMy1yXgnQYCZGNEpp3HK+zX/t4eRIcGEA4M4aN572LZkoXo6+2Ew8m8rGFhj7q8ij3L/A81lVXiwIxGkgCrtB8ZaNGIsLVo0HBhYhm1HCwXXTYfAUR+R7ldSpQqB25QykQWNNl1lDMl8zmecGDbti4Eh4Yk1ybrGgiEBNyIk7Xp9ah8AbEYIsEwEhHKFJM1o8FDI/LWMNRU1K/qQ71QSp5YyS8aRVVFpYCmiszthMvlxazZs3HaaadjwoRx+PyT99FQW4WB7m1Y+OkHWLd6JYaG/GLoEXQYOWqUGGajx45BZ1e3sJHOOPNc7D5lusg6r9uwAWXl5ZKDtaa2FuWVVSgtLRPmTzDEvLcuRKXN2GdqBpEZyoilzs7tqKwow6sv/A3z3/4H7NEAGmoqMXHCeKxr2YxlX62F01uGAw89CgccepQA1yVlZDhXoNRXKv09NNCH+x56CBvatgLRADatXwO3y4O+/l709vfC6fFi/IQpaGvbKvlaCdAqBCUmcugEUXQeapXfmcA7GXlqzBJoDkVDaGhskhy6E8aPx+cLPsOYEaOkTnTyb9qyRRjhbDeyawcH+83+iEZC0jsS9SfSVTaEKL0cjQmAp6W3yHQdNWYsLrjwYmFIkwnP5zOHb3SwB8/fdyOqvHH4fG6E4zF0DfjhrmoA3OVw+yok0KKspATlZQy08Ahj1kZAm/4Huxu9vQMSSBDo78K2zWsw2L0ViWhQgPnSymqUV9dj0B8WjuWWlk3o2rpN2MyhWBShSATBcATRUACeeALeUsoRx7HPzEk4cuYYhDd/CQ8iqCjzosTnlrHqc6u8xZS3JYO5q6sDpWVeAWEDKMErH67Hswu6MXv2ZBw1sx6zhnsR62sHvKV4fkEb3ljJcjWqIAOy942gEy/B5zDBVgX01tY1YNDPIBCVU9ZOgD0eEcDQyZzZHh/6wmHJdet0eYTVXO7xwhkDBkMxdPojiBLCsysJa0qm8wiHaLwnGcCcdQS0CYgLW5e5aiNRlJSVK7A2qPqZILCKbCdWq3KTi6wzA2QiMQTDPM8mUXiMFCQwxI2CqAq4nPI5gwKYb5a5Pmhc8R4iKU3Az+4U2WPm/yXTmA8tpcT8YD9qKkpw3uknY9puE3Dvvfeiu2M7dt99EnbbbTfU19UiEgpioL8PtbXVkg/3008/xajRY0Vqu6OzF+VVNViy4its6+zC8LpqnHXaXBnf/3j7XSz4cgki0YSMS44tjvOm+npUV1aioaYGcZcXleNnI+RpwBfLt2D+/AUYMfsAVDWNQUl5CUpK3SgrLRPlCEqE02mGEQAAIABJREFUI87Zx/VfyaJzbZBvqGod5boblygqu4vhCVEl9c/3elz1kddgY/M6BmZwHrPdGRxAqXgvQXi+XygTPjAIP+WbQzEJVGnfvk3k6qdNn4aRnNcbFmHxyw+ja+1CeBMEiqm44EgBgCnRTvav2BVGEJC8rwwHGMdDQnITA16XG80N9SJRxdyzVMRgnuU4VQbEaUZmN0Fr/uUSuXrwuVHe3EFeNALhMAKBMBKxoOQmDoSjCAWHEI0E0dNLmaxOyQEuDizJO22AfS4n7rn7Puw5ey+DrZ40cIvZPmkbr1hQIB3gKXRdNmdIMeVStbBenRqBt3TpMvzhxpvkncTjpBO/j7lzTxYHAd+Ld9xxp0SQ83cCorfccrNEp2cDgH9w0QUShKSPd7MwgMeMHaNY2fG4RIxTcprjgZHld991u3mtVhP58ssvce11f5ANFo9vf/t4iYJnxDCrxTWFGyoC1jzo6Lj2+htSolrnnnySBOrwuTf98Ra88cabci6jaW+/7U8YOXKkfMdIfQ0A8/kEoc8592xUV1aJDPT9Dz6IL7740iwjN6Hf/e53RLqaYPnvfn8VNm7aJN/PmjUTt9x8k/ze09uLP916G+bNmy9/H3fct3DWGafLJo51f/udd/DoY09gy5Ytwkj+n9/+BlOnTcFnn3+B3/zmSlnLKJ3NnGKMCFY2SlxyE1MBg2ukPpR9nQc+zOFVS27WU1nA5vDJEgyRYmPrbZ1ckG595x6pmb7M7Ja7Oi/L/s14XrYaGzu/5ERO+61Y50zKs7Ntrsz7FprFOYuS8kVWFqg+w1ho8rWSOjX3Xla1pFERy4/kGEjyVLOVJZv/OflZlmjmLACw3gemVDxXkXMNH+v5xSyGxQ/LtP4wxl7Wtvp6+tzsk2LqUdww2vmzsvVD2isk4+Yp8z/z0dnGTKECpjRFvnbZ0XGQdR0okC4hxYljKcyu9Jfpy8msQMr80I6WXA2W5hPKmFs7AOik91OO10XqSpwA3nvhfhVoaTk089VMT2aCq+l3JWBpgKKmjLEBJnNvoMHSLEhFLvBC+ZGMdjXeh5rxa2UAa1BVis3nGEQAzZTL6AcDneV5vL8kazAfo1pP+xM0CcIEbuURKtcx/Tdxi6S1zrObzLdrrOLCmLaAzebvao02+8sAgFluFpH3N+ugT0prLBlWFhBY6mNURzWd8Qa1tqUeqobTL31ZOP6M/x8Ats4BNX7SFolC8zXHPM9YavLaIoUsgEKrr9H9FvXHIq4wT9kV4Nd42+Z6xexIMf5XnMsg2Pc/+BBbtrRi/vvz8eTjj5npY+jf4N6D+XyZT5f7Etr83O9QjZDgcvvWrQIQnXrKycK4pV/kvXnzsf+++4hPlAfPY8Dtffc/KEG39KsdfdSRuPSSH+cFgFesXIlbb7sdLS0tApgd961jcf5552a0K8t2/oUK0OU+8dBDD8F/XXapcV4ClKT91a+vFH8xn82yknHIg6zphx7+i6gjcT/H5zDPKUGxTZu3iFQwPyd49cMfXISxY8cWlITWKYwUO9ovdeSeUfsn/1cMDG2lZxhPSXshv5WfsRLterXzGATylbZVrDZLPrs+z3e7Ylol316ZVb7jrrslr7U+OB73mr2nBDZY2a9M03TDjTeCPhKew7RRJ37/BJmDWn7dKsXOIHOyhxkIzpzeBHO1EqFOIaXIUSrYjQcVAa679mrxafIzSlT/8ZZb5TuWhX6EY775TVEHo7Ioy2FVWrXWjs9ivSjDTnIZ/zaJb8aCvOesWfjpZZegrq5W0mn96orfyi2am5pw5pmni1x0iOne/H54PF40NzWKqkAGDllgJNl+crpiAKv+NYwY60UaiEvZVGmDI8nszXx3GrlBDAA4vWCpALBloqQBwNq+4c/kxrfAptkY4SJZaJRbTDBjsPNzE5hOy+uiwUo9qK1gsm6WbAM+acTmUajOmUMmiblLPdPATz5PG7jqdwXBC1c6bdHRLWNlweo5LpGH6W9tDexqg9Livkn2UdIS4r3EL28xQM1nkr2Tdn/eIwUo3kEAWN9O+sGw0cyfadE2En1pLG5mYIRxzqfLNmFLT0ykEZuamtHUTHC3DtW1dagoK5eJ/cebbkTL2tUiw0ymlMi70uktYC3Zgm54vSVwMGelAWCxRSvKKhQLmEzS6lr4ystQVd8obOFQlECJM2UxIWvWbkhGEwQe8gcRDoUEUOJGxeN2CnhGoJUv6Wg4LOxNjgtGuHRs204KH8KBQbz39htYuXQRIuEhYWZSyJN1GfT74fZ6JMKMTny73Qk/k5MbUpFsV7JByRjlosdFjD8F6GUOXTKAg0EZ8lzIaJhUlpfLdzRcmCOT59sdlMAuAZEMgq9kKNKRSuYcgQoyUGk4hAjyGsA3o+HcBMjjcUSDYWFpEjSwMpJNQN3IcWgy1gxpKkbOsk1ikbAYWFxwHS6vAJknzz0NBx98sIBAHe1tqKupQM/2Viz89D10tG/B9u0d4nimgTJz1mwMDA1i5p574v33P8C2ji78+MeXYXAoiHfnvYeRo8di8u6TUVFZo3JYGrkACeon4gzEIHObMqoEOciyZVuFEImEpd4cQy///Tl0b90MeyyIgb5OTJ4wERs3bcHHn36GqM2F8ZOnYO4Z56J+2Ai4vCXSxhVllSjxeIV0d/+DD6G7rwdfLPgQW9taMWL4GLRsbEEwEoDL7cPYcRPR0d2DwaEhJcUcYS6PmOS7Ftlug42nJLvtIhXLiCVKcdPwZH9W1dYYARGlYkSOGD5Cxl11TS22tLaipNQnMpo0ailRTlBG8kaLfLeSgBZ5XzIWo/wuABeB+oTKG032H+XU5+y9Ly699FIB7svLfPC5HIj0d+Hpu26ANxGEg/LKJSUIxoGqxlEYjDrQOxQGc9EGAyEB+ci6JZN1iPlTyyiZ3YCJk3dHdUU5nAihde1SdLatQ4kDEpzQPHKssInJ4Ceo6nZ5hYJMIDwY9iMaVzlQura1Y9nnHyMYGJT80DUVZdhzXCMi21cDUcqwM8eryg9O4NslOauBqspyAcWZ37i0vAx+lOCl99fgrSVdmDVzIg6dUo8ZoyoQ6G6Hw+vD3z5txUuLuhC1+RTjkoCqk8AsmfYxkSMnG59rdXVVnQAIPV1diDI/tccFB/PpCruPabYd6AtHEJcctF7ECb5HwogGCPyyNSiJ7oTNERcJ6GwAsAA9CeafJXvTJWsRJb4lqEsWd4fkUxYVXoJxkh/dJgAw/+bclEj5GOW/FbCoWebC2iOwy+g1n1fWJo4Tfsb5ITlkGETidYOrH1n8Er5AxqvIDvO6UgwNDaKxpgI/vvBcBIf68LfnnpXxNXx4AyZPmixrOuXgt2/bitKKUqxftwZtba2YvNvuWN2yAQ6XD5s3tWN1yyY43U7sNnY05n7/uxKs8PyrrwsjX3LZhsMK4HYYG7imZjTWVaO8vBJldSNQVjcGHy1pwbxlrZh5yLcR81YhRmZumUcCiYRdQVavwwUblR/4O1myIpPODV5UPlc5zih5HEWcjH0uHxGywMmo9kiOaYn2N4BaAdBtdiRiEak3lSJ4rtvjQ2tXNzZ3dIoMPA3dkspybNqwAcNHjcKU8RNhH9yKpW88hXUfvYKSiAreMHP68v52BqwEEaQiA1/YhoSd7kcVuMTyOoVxT0bw5IkTccL3TsCYsWMl3zF7mGsjA18U696GcCgGf5C/Aw7KT0epiuFAECGRILclmAc4An8oALe7RAIs3C4GZXmlfXq7e9Df34ue7m4sW7JE1jLW+6ab/oQ9ZmhpruyR+bk2JUl7soANadjD1h9mTGQB0MZqPqtyJHdjhTaCqeVOOrtfee1V3HvvA8Kwpw3w51tvwdhx40xbkfJIZ519rqzlHDMEU88779yCDGAWTQDgR5IS0H82JKD1voBM3U8/XSDzesKE8bjvnrtVFS2VYV7iBx54UMYfo1QfeOA+DB82LOeG5DnzfL84Eh584D7JMaQPylGfcdbZ8ifXjMsuvUQcIVyr/v73F3CbwQDmhuiMM07HMcccLRZxOBzB7XfcIbLXPKjq8stf/hyz99zTvPcv//tXkk+Ic2rSxIm49567ZAvf2tqGX//mSmzYsEGkmk8//TSJ4tcHnSN33XOvmYuHuZKZi5qs599e+Tszqp45iQmAH3nk4QJep+x9LB1sdTomHcRJ0M+ErNIGjRrD2QGtDEdmOpPFcq+vDxKzjvg0JlbqV+ovc3Olv8xVl6w7rRywdXrDZnlwSt3TBnC2cub4LDmnjROyF1MmSD6fikX3KufTs0lPmidnYSXmPd/ylJRxYgURrCWxOofSS5i/Yqlnp5+b1lUZt8pzfr5ustY9yxArIOpc/ADI2cbWcu+qV6yY4uTog5RuS/MPJEd9Zuda1yDrwE2vVsHuyfvyzTNniqhz4aALK+BmFGRX+yIr+1ctZCn+jnzzxWj4nEPEMBEK2Qe5mihjvKfPdePv+S88YAQepQ4M5aMxnm6oz5lSLLrLrBLIAlwm8+iq3xVgSuBUH3qtzAY0KV+X8nfJeZIGxJBRtrCAzXzARhoQ2q4KODUYvZa6mu2nJZyN73T90txPKUxhK8ismMKGyg7TowgDWIG2+rv0YaVhXv2+T7J/k689to1W3uEDrCzi5PxL3tnExq0NqsFgw18rPWcwj7V6oLYRtIPQOq6Y+3e/o04sYrb933pKhpWdnVKfZi+kzPU8TZOx3GQOlIyrC837Im4h98wY3znKWSzwW+y6Uox5UGh5/N852pI9w73x2rXr8PiTT2LRwkWyF9aHXhMI7Jx11hkia0t53fMvuEj8l/vtty8mTZ4kPlYyEV9/4w1hU9JHQEDrzDNOy/CtW9uLQDLT+HAfSADqnLPPwrHHHpPSpFx3uI/TeY4bGxtw+mmnSgCtPii9S+CNP7mPvPCC8/C9735Hvmag61133yOpgnjwWsrxsvwtGzbiL48+hvUtLeKLveD8cwUQo68n37Fx4ya88+67Ap7zeVRjJCFn+LBmkd8ePny4mSLs/9zxkcUHYU5o9UtmIk9rbb4ewzHXOzZlE5Infi6tyIWb+2swr3LZkvRjUHKdQeLafzhi+HAZV/vtu29KYBt9dgwY//DDj8T/QaWtc88+C1Qgsx6ara7B42f++hyeePJJ8UESZ2G+729840BJd8lUUE88+RQozc55Q//BtddcJbfjfZgD+amnnpa/mct77skn48AD9i9irCq7gkoAz/z1WQly5zpAn87MGXuIuih90ZMmTsBJJ54o5BgG9t9+x13yLDKEGby/edNmrF6zWkYWfRz0yxx22KHqHpLKsrjDdsnp31TdaIBnGZdZLBCLWSLnJ5nAqd2obFlDjleDymlvJp6jWcPWq9VCaRGetkRhJQdontelBgpN4Fqfq+6pK6sMpFTgVT7KGoWp7pFvH2EFbcWwTWtIuTbNaWN9uVrLY3UYaaND2ssohPzOglonoBkBZhjQ6UxYFThpGpzmYmHpFx1VqIvO2ysDNRUA1rl2jW+SbWahoycBWxWBaZ6bRlnP2ZPZLJk0ENi6rOp+S42MTFpEWwfsqB8zHd6SUgWIUWfd5VayzU63vMSeeuJxjBoxDPPnvSfSyk6QLRUShixBCWrgU2KTfzN/Iw18MuJ8nhJhxPJv5pskYFHbPBLHn3gqaoaNFiCGOS+VxLHKuUqghOgenepDgSBCIebCJAPZJYsRwVNOfs1+4nc8qFU/2N8HeyyCge7teO+dN7G5ZQ3isbAh05mQ+/f3D8EruXodIkVYSolWApIO5VDlS1rn4NRRWOwngr46eoWbHiJAAuLEIyKhy+gsSogO+f0i7ex00WlfhqlTZgjIEoqF0TPQKyAjQfRIOCRO/EAwIHksGbtLpiHB23AoIiwxkYIWkIj5hZJMaV2uZISsZndTttiQqnbYhdlDlm40Cuw1Z2+cc/75qKyoQkdnB8hJcznt6O/ejuVfzMO2LRuFBVRbV4cjjz4KX61YJXl9p+6xBxZ8+jnWrm/BSSedgkWLl2L8pN0wbNQoE8ARViSZe8ZoJigiQLCA5IoNLrlWJQ+vYjiuW7MKMYKMgQG0bViLDWtXo66mUla4t995X3Lsztn3QIybPBXT5+wHd2mlSGYwbzPlhjk+1rW04I9/uhl9PR1Yv2Y1Zuy5Hz778nMZe8yzyzyxZLCSoRsl+CcsTCVvpdtOcjiQse12wD/gl75kUqPy0nIJXggEQzK+CdIx8rCmtkakXIf6hwz5KZuwIjdt2mgJZogb4K7aFNNY5bpERjQjMZwMPAClf5nzk8xo9rsbJ3znO7jg3LPgSUTQ0boRJY44Pnj977Db4iitqIbDWyayxe7yavjKa1HbNFxyaRO0jkWCQCyomKQl5XA4vXC7vQJcCSApcrpk3IfQsWULtre3wuNyiQxtOBqA3Z2Ay+GGi4xF5kF22mBPkMltRzwSQmf7Zmk7t+TqdsAWCcBrjyIaDQj4xvrw3syHS4AyHPQLIBwJkxGvWJqBhAOfr2zB0nXdGD+yGTNGl2NcfTn8/T1IOH14bVE7XvqiFf5YHBHKKsu4t4MpXMn2tDmB2roqOB1u6ZuW9S0Y6B80HB4EWw3VAeZWtQNhOFBSUabycvN+0RgGBwIiDwynkduZQCQlpsnIgw2RMOvE4A8V5aaAXK4NbhkH0nOSo1UFr+icowR+yXAXe8GQjGAghJZZi0QZFCLcc/MNqGVY+ZOGDtdf3o//deSd5BQmqGwAwCKPz5eD3Qavt0yYvWNHNuGc007GmhVLsHbNaoQjAVRXlWPmrD0xdvR4DPT0wB8YQlVdFVauXC7rTkNDo4C+wQiwYukqBEIxCZQ58pADMWuPqfK81958F4uXr4DPVyq5g2kQqvzuDowaNgwjmxtR4StBbV0jSirq0T6UwJJOOyom7IOusJK2L/ESgHfLfI0R4HUqFj6RXSfHJ3P+MsCG0uXSduQDk+lMiWiVkEAY+S7m0GVLxETOmrmmedCwpTpENBIREJTjlQwJyuxsGxjC2i1bEewfxEdvvAlnbS3K6utEfqqpphbueACbFs3H0lcehq+/TdYevos4V1QOYJswdkPRsEpZoN/RhkqG2E0i9WcEUDidqK0oR3V5hQQ/eH1e1NTUoWn4cHhLSxEgoz4YRizGmaRYj7GoX+YI6x9ySLY02MhodzCgjGtSEENk5IcC8i5lPSORkFIQgE3ei2qNAW7+462YMWNWhoWVdKDlMX5zOnOTVk/O+xS8NvW52vmZ/DTV2sll+2RxT+HJJ58SaS6dj+a6a65G87DmlAce/+3vqKAjux2HHnKwRMpy7qbkAJ6amgOYN8gOAI82AaycALA26gA89OAjePLpp2U+jx41CrfdeouAn7mOBx96GE8+pc5nvuFb/nizKYvGa1juY751vAQZcd0/97xzMPekkzIAYErAn3vO2dh77zmmA/uOO+/Cc397Xs5lft8f/+hH2G235GbwqmuulWAvtuWECRNw/713yzu8ZUMLLrvsZ5Iqo5jj8st/iSOPOFzOv/a664XVbJVz4tpN58r3T/iuMIZNR3faZiJDEto6ALIMEr1X0C775OkFWJ2W/tL1KyTPnLTcs7eIldGb3GkVaD21Qcx95N1o7eR1yQpnvUGhelovSmExFyhrNgg4dV3IB8OnBfhaC2G0X0HoPN2DaylvetHzdUmeRiu+H5MbcPOa9OLJF2bdknveYuZjxjxKCRrPB8cXc3d1TiFAPqNixd9anVnsvMhxnvXjbEMzdZynrBy6gskSW26WPrfzPifXnEi/qFBhs7RdytzJsk5a54N5br45Wqh/srJ/9UWWlaCYZ+Rg+BZY7guV0BiX+YePfsb7Lz6oPEkZjI30NwFtPtPrZD7DBD9NBrCFESyyyMk9Z7KVkhLHyoel2k2Dv5L+xQLoKncT7WElpyz5gB0MvGUKIFV2DTRrADX5TjSeqgHgtH5JkhF0fQ0qBdOaGfl6VRkVC5j7I9kjWaSjkwBumk/Q2qYGsG2m/zXKkQIAG0zjrKwd414mMC+gfKp+htXPqNsyI++xwcCwtk9tw/+7AHBWzZVCczdtDdihICtjLGVM4lx2XdqJGUVLe2Fmew3kBYELCCikl7NQ02QG8xV+jRW1oP2vOSmzhejDJIC68quvBCylBC0ll0m2OPzwQ7H33nvLXocAL9WVqJpEUKq2pkbkogkOkaTC+zQ3N+FHF18s+5t8B/c7zz77nEjekqTx85/9FASbrYcEz77wopnnmApRZ599Rsp5n3z6KR555LFknuObb1RqRoAAYk88+bTsyWpra3DDdddK0C79OVx3nnr6GTz2+BNSbrKAb/rDDQV78fMvvsQdd94puZOteycxhWw2HHboITj7rDMl1U62dVKTloQAJESXHbZiC5ax8AmpFn3m+SkaEIVvtxNnFArosK7/+v2W/piUlstmm+Ww1wquEXnqk95b+l4cC5SSvunmW2S8MZCAAeAMbMgGcFLxi0HhGrAlILrvPvugrrbWSKlqE5/S5N0mY+KECVKim2+5BW+++bahbDZOxiuxEe3LPOW0M4R8Q/vjoIMOxK8u/6VcRx/Lrbf9GfPmvy9/H3LwN3Daqadi1KiRRfScWD5y3r333Y9/vP6G3I+y09dc/TtUVVejt6dHxnJzc7P4Rx5+5FHxZ/Dweb2i8KpIN3G5lgfHP4NKzjn7TPF5pM8DkvIkh3BClZ9BFhKcrgHg7MCngmLV4El2s3U4q++sOzu9xTCkoDWYS1aJpXn03QgCWw9pfM0aTmtO88x8k9wCAKtJkX1B0BPC+q1uA+vtpWYFnifFtJyTfm9zwmUBwa0vUN2W4lfPMjOSbabKJGVLkeZOYrViHBoV0tLOGgAWs940JIz+yhIAoM4zYleM8vCHCRRbWMOmAWqUXQPA8iALACzsovRpYjFqkuMp9SR9jSqT4RiR+6ryqfoaMtbWjZbx7M9XbsHGzqAwNSm/zNHJ/K2SG9TnE/nAUGAIzY2NePWVVzDY1w0ffdfxkCwAKpevEZqgKisTsLq6BhMmTsTChYsFFHIQJHI4EXV48a0TTsXMfQ9GSJiHTslfpwFggsjCo7M7BHCgg5+1oKPb5SID2K0CLOwkWSbE6U9wp79/AEMD/YgEBjDU34N5b7+J/t4O+Af7BFjl5CboG/CHRAaajFjKfhDgcUiOHoKwSuaZRodm6GkAjwuOKbVMFiD9/hKhG5MyUAKajR0IBFVuX7sbtTXNOP20c7D77tPh4ALK3KzxMEJhv+SIHejtxVBvvzCWB/q6MTTYiwH/ED78+FMEAkoelm3DPK8ajNIMYFUu1fsKzFQgsF5dWEDKORCA4Ebtwh9cjN2nTkNfb5+A2RXlZSgvK8VgXxc+efdlrFqxGN3dXTj+uG8jHItia2s7jmSkWkkpVqxYhU2bWzFt+h5oahqGusYm2JxuAfxV7mbVFhqYZkMI81GkjwnSkJWswC+Ca4wA3NbejuGNdXDZYnj3zdewYd0qlBhgxurVa0Dplll7zhGW6vQ5B6Jh5HjJQVpZXioS2pQRJ1vuhReex8svvSBRP/vs9w2sWEGAq09Y6RN32w09PX3CDmP/xQQATojMtt6seHyUB1bjjwxlMjwRtwkjtLKiGv4hv0TfVdVWYePGzXB6nGKkchzFozEZo5RP5zPJblaAPZmOyujS40gYhJLv2QY7+5Qgj40S424BwbjJLvd5cN7pczGithyuaADOeAgd7a0orazB7jP3xpjdp8PuKUOE7wY7c2+r6HICRM8++SjWLF8kDGDKZ1N2t8LrQ1VFucrD7fMKE5ORlOUlJSj1KcZpXCTVCceRtUzwjXxTsipjCAz0CnAfiwYRCVP2PIFYJIZYQsl6k9HG7222OMLBoLBsyWxmG1PeloEN0VhYZJlZbzIiI2TNxp1wxKPwJobg5YhNJBBOJNA+GMf6rgA6e7sRDA4iFAgg5izHklWbsKm1ncVDJJ6QfOIEETa0bERPTz9iArTakRBJXQJoVCqIwUYGbVmpsLtDwYAYCEP+kACRCY5bsuVtcWGVkuHLQRCN0LGhFl6RmxbZcEogq5yZca77CcoEeWS80HgSQNhgh3L4COCf4GcKnON/SmezjGS2KseNmjecM1xzuNYyWILyJQRbKX0tEtJ2h1LloEwqx4vBgCU4ySAd9v2kMSNx7BEHY8Par9DT3YVwJIhx48dgypRporxAaW+Pz43quips3rIRW5kX3eXB1p5+LF+5DlvbOiWgqaamCkcdeiDGjx6JhN2B9z74BCtWr5U8PVx3t23vMIIcYqipqsLkcWNFepkbuOq6epTWDMOgZzQ67I1oDzkRsanNh93lkICEuM0Nu4NBKkp+XUBhSQ/A/Ghc5408YcZ7jCA75fMYpMD8yk5JtRuHx8Wc0+renNecq7KOG44qW4Ky3kAQLqxr3Y5Abx/eePppeIYNR92Y0bJxYzoDJ2Lwb2vBgqduQ6L9KxnLAvirnlEgv5QtLmsdxw/7nO9w9hvHLaFcEpo56zk/aisrUM5c8GSOe9wqWMLhkvZspxrB4IBIWtvAAAQeITEcYg4XwvYy2JwecfA5In644xFh00ueYcoWmKYm66cCEPRbnuc88MDDmDNn73QrwvjbcC6mfZs0u7Pbg/r0QgyjdOsl2+YnaaukG2cplm4BdmBqBR597DE89tgTMg4IelJ+uLGpKeWkuaecJsE7nL97z5mD66+7pigAmFJEDz3yF1F44OaqaAawxU6955778ddnn5V3OQMPrr/2Gtlk5Dq4+WEELO0e5o269tqrJXJdH+zzE048WYLXOIcYbU5HQDoDmLmmzj/3XIn61cedd92NZ5/7m5zLKHLmsGKeYn1cfc21mJ8GAPO7devX4yeXXCqBVGzDQjJk//XTywQA5vq1fv16cZAs+OwzuV5HLfO+w4YNwxVXXC4bNL0emoXRjuF8ctCWRkzugSyNn2v3b2xu2fCHAAAgAElEQVREUkZ8luFvta3lUdZBbTnf0BxK7dI0h6SlVFk3Meat9YTMMoFyORTyz9ycQ634L3b0AYU8HzkCRlLdRflYwoXlbvOzuNM70vLkQmW3tFr6qRnNlKvddvAZWcdpvnvIBjhZ0EIAcDYIOMvwzTle1D5+ByqVutwXiCAvYpgWKKyxkzffg7mnsrWlC4wJy74/1zjI2iL5JnGO9SVvhH2e8ZgW1p/SkHnf54WaPC/4q1o3ZT0r+n7WVTLZ/ju6/Fgfl6tJ04v0/ksEgC05Z1NdVymnSwB4lk5RPifNADby2GqGLH8a11inCgMIVWpgzdxVjzJcKYZvxTK/LPl0JfWJEfBosn4tILDVv6TcPWphINgquxrtL9LPMx5seBWUh5MAMG1fCwtCGMAEgA1pa80A1u2n1gNLC1kqLK83ix9KWpLnSrCtZc0ylfSSva/LpWqSvIlud9PhZaihad+XJmpoHxp/ipy24cXV7seJ0/fFpBn7FRqt/5d+v4Nz1jJVU+ykIl4DGadkuyZt0qevATnvke+6HIEmKetFEeW3vj+yrU3F3GJX1rT/HQMweytwreB+OkQfB/fuPp/sY7RCE/cMlH998cWX8MmnCwS40gfbjExAXnPySScKCEqZ5XwHgVemxtEKUX+65WaMGT06BQhiwCv3XVodaf/99hV5Z4Jl+qC881NPPSNy1SrP8RPms888+zxhGOuD8tZUCqSkLsEqAtmPP/GkfM2cqX/+861wMTVcnoP72R/+6MeiMDdu7DjxYREsX79uvZCM6Ls76MADRQ5X0swZB9uXoN/CRYsEIGQqpMmTJmHPPWfJNZrtqUHhnQeGi7EQM8eAhcJo6dfU8wra1UVOgJ01Sa23z7tHzDHR85l4Zj/lqEO2dUFU7qhIBwhJ69nnnsNbb79jBhScOneuSC1nOzgG3nn3Pbzy6qtoadlg4ClMH1UhEsmcdxwzF//gQhz8jW/ILc674CJJ58S5SInn3//uSvHxcZ5wH3/d9X+Q6/gZgefjj/uWXMc5xqB4stZ5MD83FdcqKvLN0YxdNq6+9np8/PEn8gwye++5644UaWvem3jOjTf9ER9/8qk8i+N4zl6zMXHiRJmfH3/8qbDueQ9+x/l8ytyTzPzI/HzVqtXSNpwvnNckGDIgnfPXdukZR5tJerMv8oYBYX6pmbR0EOvdgXUnphiomsUrxokB2lhsGamMMooMINNiiGobzlqe1AGa57WygwBwyiTIwjbWxpRq/OyjWRl7SUZu9npapG4ssyPDcDcMX3lengVAA/P6elkErOU3IhBN49CQfzYCKI22T1bKBE8tzzTvrSuu1CGNgIDk3kCuNZ6nRqmRh9m4l1kP6zlpK4RRfHVtloZON77EjDMAYH0rXddsY+X9L7/CBwtXiQxteUUl/IGgIffJnIouAXkaGurQ3dmF9rY2ASCqSjxM2CiLEgFgmQm6HQUksWPkqNGYOn063nnnPQSGBuCOUSrWjTBcmDZ7f/zHSafD6Sun+qXkyeUh+SApEWrIrPqDzHWomLs6B7DklDW6R/ToKZk6OCAsso5t7YiFBrFl03p8seBTDPZ3IRxgrk1KKauWlPy0LhcamprlRdrb3SnOegIzBHx46KgpAsFK5lPJtWpNegXCKpaYAmHVOWTnESBQcLsD1VX1OPGEuTj44MNFkpQSqwl7BMGIH329vfAPDCHQN4Dw4AAi4QFCpcK8e/CxJ9HVPWiwo5UMrWwU4wo80qCSsVKoNcMop2LMKbnZsrJyNDYNQ31dPX76859LNJnX6xMmLV8ANEI6t7XihWceRk9nu8j7fuu4b2H58uWYNHE3yScZS9jw1VerMeAPYMaMmahraBBJ3QSBQoJTAgIr8FcACQP01AxbtZFVjO1YQklGMedyPMbcyU7Y4hG899brWPzFAkwYPRKbNm0Q8IX5B2pr6jBi1Fjsuf8RqBsxDhXMWVvug4tyw06PlG3Z0qW45ZZbsKZlvSz+W9vb0d/bJzTMWXvNlmhC5gNgblVKtNricWUEsU0pe+x0IxZjvlWVIlhAa5FmtkskEJnltXW1qK6uxdatW0USlrkPt23rQEV5hcEsI0M8IIxt/kx3kpttI6Aw1wA13kVG3c6oJT4vDjdiGFFXidO/dwzKHTG4wHyhCQwfOxmNo8fDVVEHuH1wEKwUAJHSuA60t27BFZdfjtaNLRIM4fR44KEsOmyoLPHBZeeqEJP8qQSIy3wlwh5zen3giHe7HCh1OeAVBrATZWU+AcXJ7KX0bFmpG5VVpairr0FNXT3ijnLYXKVweXyKpWmLI+APCiAujRjTAJUKYmBfMz8vA0sI+ulgJoLMVPllewwM9aOrp0fGiMdrR5nPDZfbi3a/HQ8//yY+XrBQ8vqyz0vLylBdV4u1a9eju6cPNruLj4TdRag0wYgDKQPz9LK9XW4Hgn4/7C4nQtEYWEyWOxYOCoDJqwimMgAmFIzI5oRzWQI+jJzaZm4NCXhQAG4ooAARPe7Zp3wWD5GPd6qcLSrXr3pr8HLOGd7PzAHscMDn8cq5DM7g+NSGCwMJOB8YKMOgBwar6ACYiooqDAz0YvKYUTh4v9no6WiXv5nzghF9tXX1YuS1b2pDaakP1XWV2NrRLlKuzD/e0TuIJctXIxyKIxSOoLKiFMcecRCGNzXKuvzRgoVYsWot6utqhOXOHD9k+rN85aU+TB43Bl63E1u7uzBieDMqK+tR3bwHBr3DsSXkg9/uRShhg50S3DaXAMASu2Dnu8UhhhoZt2HDCJWMZJpRQI6s2ymgq9PpUfm5+RkdN4mYBNyQCcx2ZnSiyqdrMO85dimd7y5Be/eArAcvvfB3lDcPk3V/wvhx8JGVzICGgS589uyd2Lp4PuxxsuipOMH3SlJ6X0BolwoMYl/TIcbgARWQRrkHm8hFS1AOx4BRL/aby8Z8304JmOkcHFS5xznbY0awVCKGqMODaGk9aifsBXd5JbyOOKKtq7H9q0USKIFEBAm7eg+kH+ozZVs+//zfccD+B+SxjrR1mWLdFTw/5ak5nDVWS1c7GvPeOO8uKRO+UadnXvTss38TiS8G4hBQvOH6a2XToK1E9hcZwPye8+4QCwP4pZdelohVHlOmTMFFF16A6dOnmcV++ZVX8cgjf5ENvBUA1nZUUQzghx4xGb10CNx+260SvJLroMPi0ccel837iBEjRNKa81kfnHvHHvdtmYPCAD73HNlkpQPArAcB4Bkz9jCv3VkAuGXDBvz0v34uoHNFeblIKtGhkO1gz02aNElSimh7lWVbtnw5Xn75FXzx5UJxZGggeK+9ZuO3v74iJyieF7wqMHLTR0zS3la/fW1OuNTBn79UOcCTbOyZrFMkJ6idWpvse9bMomVuv9PA1TzpebI2YpHez+wBI6kXZ2cJJ8uXsUdMW9byQci5OknuWUQd8p2S12lU5P1zjl1LwZNrYlpN08ZjOkMuZewbToX08ZKsn/F+yTOqi2V+FTFdU09Jn1eZgzX3LS0VSp3t2Z2NWetfaBxkK0+uRaXQvXa4cXbtgh1h65tP0nVIAVIyW67YOWTeNw8wY3nkTle4mKb/8KUHDSW5wmfL7s2qUWwFNA0wV2SfLQxZbbvp5VszZ3U+XQ3gKj+FcVjbRS97FmCUoKzkA5Y9uEJShZ1rgM7qLlYZ5CTYmqyC6WFKXVkMu1LSvhipX9S+Td2Dfh8BgGOGf8JCaDBZy/qO2d5ZlrnDEigfR6qVl0Ke0GQG07+VamWqRxhBjkaVTHeZWUX1UFHqMwgXVjnqfY88EZSBNoudx0bIa77u9Ej9916YwQIuNBUy1oEcIHIW+yjvniLLGpr7/VTUKyA5pYow+nZ4/cr7btyx8v17R8DX/fTs79qM90mOxzJ1G/Pnki1MxiElYLk3ZxAvlYsygkaz3OfNt97Gn269zQQ+D9h/f9m70A82ZvQYyU1KMOna627AZ59/Lnc49phv4rRT5wq7Vh+PPf4kmM6HIBf9wy/87VkBjLgPO+Psc2WPqPc72fbp+j6zjVytpQXkaHkP1jcQZBpEqobFhAH96j/+ITlSeYwaNQpX/vbXYGodWc8NVavX/vG6BC0TsNMHA34JFr/08iviYyI56OCDv4H6urqsrZ/0J+caE0UsDmZEjlqb9Y4r1bZM+SpnkK22yfNxDq3jqlDpdmSkJ/eNaVdleUixz821ZUxfnji+1q5bJ+D91m3b8d68eVi0aLHsofnZhRecL6pmOld2er34XvT7h7Bw0WJ89NHHWLVqFdra202yFgMEGGj+/RO+BwaNc5zdfc+9ZjAEAywoAT1i+DC0trVh6bLlkg+bB1nEF110Ib5x0IHyN/NjX3Txj0z2LRXITjrx+0XL7/MeHLNX/Pq3WLJ0mcxvBs3f9IfrM7qLc+Hnv/hvbDDKQtD2l7/4mQRY8DrKR1900Q/R3dMj17JuN9+omPcc2/RHPPzwX7Bi5VfyGX17krrRwCxtlwkAbD3SukZZXBYngnL+CSfDwojM9r5RwK9mZ2Yye80HC5CcxhRNM5ZT9iBWsDUdmLVKQOvyZZkFaj9oLbUqjbFPNOurFzt9ZvrETNpcBgCcxchXhp/xPHmMVoTPIkgiIElyCUkvj1kVSxtYO9BaTl12lbtRA+6pP3UbaNZxyoQ1dyXJdkpTcDbbLJsRmyyrxQllaUBpkvSVRCpvPM9is2eOr8xPspWN92LdP1q8Gu9/uVKQCS4GnIA06ulPJ6DDHqGDnZNjYHBIgNiqUjrcjRaRaFINkpIpRVCYeTM98JaUYWBgUKKY3Dby/xLCcPKUVWLchN1EArq6th6V1dWoqFRyxRUV1SgpLUPC7kScUq2y+VBAo+RShU1ewPKCEsauQ6Sf+VJr3bIBocEefPzhfGxrb8Ngfw/ClKCNx9HY0IRoNIHa2noxKihL2tTYhFWrV4ozn0CEBuoI/giuZVPP4rN5EJQxgRlh/aqcnVqulUxQZaRQptWGivJKHHIInaV7wpWIonPrJkTCAclHzJyAdhuZyQFpn2A0iMGhADZv3Y7NrdsBm1ekoBPMEWkASlJnI9eOdeqSuaYXLoKylMJl6xAsr29oxIknnYSZe84Wo4A6+exn5pqlU7xrexs62lrQtW0LlixdLMAw8/zNnr03KquqBQh65+33cNiRR6CyskrAc8WGo2StjjxTEtWKIa1AYIkKJlhC5p7DpdrPAOEddtV/0UgQkVAAyxcvxDtvvIrxY0ZjwScfobKsFIEApbTjkmN074OOxtRZ+yFut6OiohS+UjcSDuZmjguQ9eTTf8W78+bBYY+LTERfd6+UYbcpU6TOA2R/E7CRcsVUtKEh28qfzA1LcFRkt4VcyzEckzyemzZuRk11jTDat5AB7HKisqpKWMwcW3xBdnd1y9ofCA7JWNDjJd0glI2n0XFKqtshzxNQLBGDz21DqT2K/fecimqvDeVeQkU2eEvL4HZTttwj81SaOUHQ0iuBQpG4DU899wK6B0KobWzCpKkT4YxFsWrRl/AIXZHsdkaRKfDMa7ODOCVBsFgiKkCmz+2Gl6AcR47DISxbspSrSpxwxPxwOsJoqK/CpN2nYepehyPirkHCVyHMRoL7NFJ5vqwKwsjlYxVrnuAZwbYEQdAIATTmVI0K2EtZ5oB/ELBFUFnuhc/tRMxmQyAcRcuWHtz1zD/gd1fjgw8/gM/tQU1VpbA365sasHLlanT39km+Xx52ylaTTSnrlg1jx02QCFKyR0P+IWEIOzxeeFxuzJwxHV9+9hmclHcPBJFwKJlugjMcr+1t7TJOOPUF2HNS5jwqjG2CuQL8RiNiOHAe1dRWCwtcyiF5bWOIhOOy0eD6pQEobhr4N38yMEFH9xFg0kYI12BtjEikpgwajhWbgIfkm3IcNzQ0o7u7AyMb6nDoAXPgTEQQGOzHmPHjMGr0GOlDAtr+/gEEwwFU11RhKDCALxYtkvzq27t6sW5jK+Jxjqk4vC4H/uOYw4Qd3j8whAULl2PTljY01FfD43Wjv28AQ/6wROBGYyHJPVxR5sO2nj6MGzkKoxqHoaSiGc6qcdgaqcCAswJhTwnCzhImLJa1hMOR7Voiki0MnAhLMAO/C4TC8o7jmmuzc+0gO51960IoEARFBJgHnrGQbC/JPS7jywUf1QNEjYKsbsp62+HyetEfiGBb/wDmffAhero6MXG33TFm1GgJRmIwUyI4gJYFr+PTZ++DLdIHJ4MSlAaFSjMgAQAMCmEQkMHsl+/UC5rfRxEDZ5hTUheo92/CyfEfhpNM8CgNTI+A4ba4XQU9eOyIkNXrrYVn+jcw7BvHwe4tgyM4gOpoH1o/fBnrPnwLbl7PN6wRNKKea5d1g4coCxhW2Yt//xsOOEAZ41/PkVUYrrhbZ7Nf9JWFdklZGIK5XAnvvvMebr/zLgEnOQ7+cP11mDZ9qvluotzYT35yqTnPyJY97bRTZdy8+upr+OMtf5JSMV/NOWefjQMO2F/+Zr5vArFPP/NXNV4tDGBtYV3x699IBCr7ZNy4cSKZrNVl5H0M4G/Pv4D7JQewX8r359v+JPl19TuC13Ku8zvO9X+8/jruuPNucTTwsztvv03kmPW7ZOnSZfjxJZdKGTkPf/Hzn8kG8J8JAHPDyFy+a9eulXWLubfmzj1Zftf1lDFvvPOtQWF6PdRdv3LlStx9z31YvmKFtCttuscffUQib7MdyhmXY8DoTYD1wjS2kf4qxSq22NqZO53UUmTbvxWaAPmGvm6wTADUuCoHc6rQM1O+L8pLoq5I2T8abZ2xbyoEAme9UZ4S52QAZ+vnZEtZgcZseztrhZL9lq8H0+9irHe74NixNoXZAulFKLT+GRfmrKOGOsx9qHqq+ZiUzapWCFI3TbnELGyugBtdA/WOydWS6QBwxjN2aPBaTk6rR1G3sRQy+xgo3PhqzSnqaZkn5W6knbzhP/eyrEzgIha93PMr9xzKWpMiWHm72gLFdOUHLz6gkrMYqlUyNXKso/neSRqI1DLJKexUPa/JoDWCodU705r/NilpnAKkWt+BRpvR1hQ1If40Aq81CKyDPjQuq8FbAZ4NBnPSjcW5bditmqVsgLFCYtDPMJ6jQWbFAlZB3frQe39dbym2GZyeugal9mtqjmS1lqcORNNnmjYgrP2rrWHtLkv2R/IiJZ/NNlN9zL854a0AcKF3eMaYkoZOrv5FTKFdHdb/xOuLYAMbFUxdB5Ktku0dkL6uprRh9ld/1ldoMfM5V/sXYxp9HczB9M7JqOu/YN37Jw6QIm6dORYyLiqmIw1gUwOSet9URAFkP0LwmMpGmzZvlj0S9yxU8KMa3onfPwFHHnGEAKuXXPZTtLa2yW1PPWWuBNX6fF5zwaKMLnOO8h70Hbz04t/lu4Dfj/+85FJ5DmVo99prL0yfNlUkpwkKd3Z1yc+uzi74AwEBly/+wUV5cwCLb1R8T4powGeKgmEsJiD1H268Wf5mgPAlP/5PM8iXyomX/+oKAeC0f4JpAEmO4meUvl69Zo3Ulz7ga676vSljrduTZd26dZs8k35pkmDYXiS9pLZ9MZ2XzYDT7xl52eZ8Iejyk4xB1TT62rUvTftYco2Bf8b8zbZP3Emzvpiha9ra9Gtc+furRDqdTFqmT6R/kH3B3Lo/uOhCkTYv5uCYIR7T1dWJvr5++AN+SXFWX1+H8ePGCYjMdl+8ZCkefuQRYcgmVU9Vmrrq6irxV3R0dApT9jdXXIHRo0fJ46kURtY6D46v889jvuujd8iYJsnkhj/cJOOUvgHKSDNwIf2gFDyZyjrI4bhvHYsf/+cPzdPob/3Nb/9HAGuOl2OO/iZ+8pMfyffEim6/82688867MqcYQLHP3nMwbdo0USx75733kAIAJzfJ1t2FAdxaSibD3QBXZWjneNuIcWJ8nQSC1WTIeHGJRWN5zaadkCybujr9xWuNghNbzABIs1HxzeeLlGzqoaettnG0QamvyQYAq6CP/KZQaq2N5xpRlCmtYXFCUO5Qt6FuZlWu5PXpAyalGMa9UgFgGj2W9jMuyFt6yznmeeaaZ+RltZYrJWBA5yQ2SloMAJxlC55SvgIs4ZQ2MQBgMoA/XrJOYidp0EfDYZHYJSAksj+JOKKxKALBMALhMJxuNyrke5eSe5V8MFEj7y+BYwciQsezC+Bqd7kQiYYFhCLrS80LB3wl5cLcI6uP7GOCXGT6ulxuyTnJz52+UgExfCUlwmYtK6OEbaUsRMIAc7klBy9z+PJFsXlTC9asXIrW1k1o39oK/8CgMBmZS5FyvjNmzMDAwJC82LZt24qyslJ0dXdhwMhtZwY1SMwCN2VKtlVvtDSwQyYugWe+lAjkchH1+UrkMwKXlMT1ed3CsKUsJaWWqytKEA/5EfYH4B+ipG5Unt3R1QlnqRfRhA2BaAJxO2U6CDo4BFBLxFT0l2bMEJhgf5DBqI0iDQ6oYAMjH5CN8qVA8/ARuO6G69G2davkt6UcCF/mbDO+XNjFHnscXR1bsWoNJWQ7Rdefcy8SiQkoTaZhVU2N9A1BRIJgDifzeqr8vhokM+eisUiw7RU7mt8QUVe5e1W+H8i4CAX9WLV8mchAD2tsQNf2dny1YhlqqqtQ4iWgPoRJU2fjlLMuVJLHHHMOgqLlMhYJ1j3+9HOSCyDs70FDbS28Lo9EDA4bPhwtG9ZLFB0BJEoSE+hXbanmp7C5o2RruhGKhCUXMHPGhiUH41hs2dyGYcNGwOctQVtrG3wlpQIGEuxjXk4BqwhuC2uTTPMkAG5lQFFamnlymf85LtEFKme2/C5AEjnVUXidcTRUlKDUBWHBUvqVsrfMf8pxTJDLxfzSbpcAl5wzNpcXny1ZBX/MBU9lNWbPmQl/Tyc6Nm4AQn447XHEbMxBSwAR8MAGnwMo83okby/zwxIUJfjKvNDuknK4fOUYOWIkHP5OxHpa4YgPoKmhEvXNI7Db7MMRLWkGyhuYuFvmPNtU5EQUBqfeZRKtwLUgATfHCvP4Mr9vsA/+YL+AWGzXsooyZvtFT08X2jZtweqW9djW3Y+4oxLvLlyLsLsKa9ashNueQENtNUq9XglG2LhpC/oGBgiHGpHwxBKVHLTD6UJdfTO2tLYJ0BgeCkjQh83tQkVpKfadsxfmz38XXo8P27d3w+52SSALAX0ydzu2b5dADgF/GWEv7P6w5ADmuK8ju9btRG9PL6bvsQf8/gEsW7ZMziFjjzKvrDqNru7uHsn1Tdle3oubEI4bgjx6DMo4ogR1lIa+CqgQhQESW0UGlXNHyUHLKzwRQ2PjMPT0dKK2vBSHH7g3hjfUSq7rcePHo6q6Rp7BSEGO9ba2LaiqqpQ589Y772BgKIiegUFs7eiR9UtkrG1xHH/MYXDZ7WjZ2IqVazagn3kxyrwSIMF87CGC2j6fAMmUWaaUPKX4h9fVY9qkiaioqEHcUQFP9Tj4E144SqoQSHgxFIqoQWF3IUL5cpcbQ3YnQnYnApE4AiEGBSj1BafHYMqz5FEqB5Axy1y/DgGBXS4FoCu2LdeTuBjHlCAnoE/APxILo8RNeXc7OgJRfLZkKdZ+tRITJk3G2DFj4PV5JBjCFvYj0rkZz/35KtgGt8AZDygjTtYoJf+tx0Aiwf6wG/JNan0WqXsHWRd8z2i1k4Sab7YEHFSKYECO3Y0IGeFOn6yFEVsY7soKoGwYGg/5DgbLGhBuW4f+tYuB1lVA/1Y4g4Nw8ZYMrDACnsS+tNhnlCTXhwKACzGA0y2jfH9brcBkcF7OK4rZExb7+BSDKhunWD1s44ZNuOa667Fu3TrpJ0arnnnm6RLIwbl4551348OPPpLvGHV98803CkOVfzOa9pprrpM1m7bAN48+Gt///gkyBpcuWYqnnnlGNkE8NAA8buwYY3EDrrr6WskTzHtxblEimvfh/egMKCkpBXM5XX/9DeII4MFNG6N2ac9wfPH9xpw+hx56CIY1N4tixZX/8ztsaW2V+x5++GE456wz5V6Uh7/llj9hwWcqUp0RuLf+6RZhPP8zAWBG09519z14/fU35DmUhTpl7smSz0o7KLj2K2ZvXKTPaKNxk8j8Otxguj1KDYFzlTLUjKanI4LBhY/95WEBgGmPPPX0X8U2mz59Or59/HECgqueNpDRQuPC2P3ndeAW4wW0jNNinLnFDP20omdAahls5531ZOxA/bI5NrTzRd7hhlGXfx+UNqkLNUYOFrQpHVvg+lx9m63aqfvhXLWQjarJIEuVTy52wUo9L+uTUjfrRd1Yl0yfnDIXrHfIAaqrmZMtB7bq3UJj23yePCv7+cqxn+nwLXTvvA2wo22V1S+Sr78zn57hpC+qh9JOylfpQvNiZ573NV2THuqVrEa2FcLK50ktgBoLRRbqXwSCFCxOAnj/xfthiPQYgKUVHMxWx+x31XNBg6SiNGX4s1RLUiHNyA9sykMrpSE9v+R7A6hVv6cFQVnJI6Iyp3IBUw5a5xGWZ5opwSyBPvK5klvWa4tS7UrWUT1OAbICLAvQrIBS/hQVL237Gkxgo/gq8FeeYZWYNvx1BtBqJTkbrxe1/qa97zLWeV1v062oCq3ls3UNkj7V1BzKCuBXCkSy79JS0IY/8LgzLjMbIVvvZp8JxiW67MX4DYucHv+e06xvnDxAcFYVgIIzTfVX2mkZV6VuO8xmKPaVkG8JLsY02lmzK19/ZXu3FFOWf88Y+DqemmkPZNy1uOGyS4UhEPTRx5+IbO66devlXvSrjBw5EhddeD72mj0b27Ztx5lnn2Pu8/n59777HfXcBIRActttf8Z78+bLuvHNo47CZQYo1dHZiRv+cCOWLFkqe5XTTz0F3/3Of4jPkUG/VJnkT6aS4z5q1MiRwl7OBWQr0HqzAGCLFi1BW1sbPF6P5EIlI5kqju+//76AyaNHj8Zvf/0rqQuPW269Da+99g/5XYHRszF58mQMDA7iw1AHBhcAACAASURBVA8/Eplq7t/4DMpgX375L4QxyYP+zhXLV+DNt9/GkiVLpE1YV5HEHTFCWNP77bcvRgwfbgRGFeq8/LPVvDrLbfh+YVnffucdaVcB7asqhbVMtuqMPabDRfwh11EgQ8wuDah/8cVksP7il5dLcIIGYwmMkkl+4fnnSy7snTn0Hi9bkBvnDFMwLljwmchGb+/YrnwRhx0meMYLL76EL79cKDmDqbhG3wi/5xi76pprpTj0AZxrBtTn2rEZE8wShrxw4SLcdfe92Lhpk6SeO+GE70pARvpBQPySy/5LPiZp7awzz8C3jj3GPI3z5o677sHnn38hc40BHWedebp8v2btWpGxZptybJ191hk4+sijxHfDucIUXLafGgzg9A2YGCpWVDWtZOrlofPDchJkTgTzU+NW6u8kK1jdIXnoXLvZXmzm3Q3HoLU4ct80q0U7D9NzDOvrZBtsXJT+IrRG4On7Jo0tS3mtL3kBpJLfKed1suPVV0Yh1R5cDn2J/pkKOBvwtcUgVN1i3CfteRmjxzD40g06bWcrY9Yw17NYfWabGiCqYoJnni+fCIiq2cVJ2F0b3ebtdwAAVtVTbNAMgD0FKFc1z2oQGWWf/+VqfLRknVjtlI+NRSKorShHdXm5yNKS0RmJxtAzMIR+v18AH+YqLWNOW6kYpWIVu1fLIkcI9DicCEeiwu5iHkWRvaUsKll4BnBIrlWMGUcl/7BLwCwCnGRl8vc4Hf4ej8HEdcPtJkDsEeciJUmZF5hOUAISZH62tm4RJyQB3u7uTvQPDSoWaUkpqqtqMGrkKHFC0jG8dWsr+vr7BbhjVIxVxtX6cpaIVijQUHJyEogTkInjmIANc6QypyXzW3JzFAX3YSwr5WWbmhql/AQXCaIHBwiGs47smBjsToIFCQHxQlEbpu0xB6tXt0g+XoK/iWjIZNboRVvKmvX9yw2byrFhd1Ju1YE5++yLn/3yl5Ijd/So0RjW1ITB/gEMDvTJ4id5XLmZI9BMxpqT7MWIksjljtjmQEVFpYB7ZP/y5cOxp6V8lQy2AjHVhtOY0bIwqLLINBCZKvaryuvJjxV7OoTOrW14+cXnUVVWgqa6Grzx2isY6u/FPnP2xJrVaxCKJnD89+bioMOPkLUpwtysDp/K1ZwAXn1rnjiU/V3tIiPdUFsnY47bl+7eLiWlwnyylOKNRqX/k3IPkM0sy0V5Z4KWKno7JoBBf/+gON+Fvehww+52C0OW48Y/NKjqZgMi4ZAJ0qe/XPm3yNUw17WUS4HhlPXlQOI/ieLmN4kIIgQLbWoMEWS028jOpBSuYk7LA4WRTtA5hEgsgXAsgVDCCbvLi9raGtjDIUR6u1Hh4XyLI4KwMEk9ZPcm7Ch1uwVIHfQr+XSfi/LPNmHCbu2LYPiESZhCKc/EAIJtK1BqH4LHGYW7rAKT9zoC5c2TAW8NHAKyKYly1a8qkIbtrH6LGzmsKfccgZ3BE44Y3F63SDL39A9hY2s7Wjs6sWFzG2IxOxwuBo9EkbB58fGXq9AfSiAQGEAiEZF8xm6XDzU19djS1irRXFxOvE7KKrO9OKY5Tn3oHQyidds2AW/rq6olEpP5v2srKtBcV4vegT50dPehbzCASDxipl6Q4AqyPg1Zd47dUCSCcFjJWEdjCVErcDvtAmIwzwvnPfOMcmxxPeI84bjTRptWCSC4rPOM6+/5N+cin8eAlmgkikg4bALF0rbygqOygApTUqBTrax3NeU+HLL/Xpg2ebwA2JTC9bg9CAYC6Ovro8q4SKOzTL7SMrz0ymvY1NaOcCyOYCgqzHzJdxsL47ijDpH85MtWrMHG1m0i+ex121BdVYFAIIyhYETAHK4RwuBzu1Hm9aGmvATTJ49HY0M9CJQ21Y7G1AnTUF/VBCS8wv5m8EXU5kJ3wol1wQiW9gxicyCG/qgdwWhcnEuMunWQbR1h1GtcAmXELEjEpF8pV06JZWlDrsXCto6iikEEkYjMGzqsEo4EfE43Slwl2Njdh+XrW7D08y8xado0NDU3oaa2HAkGfFAPPDiI15+4C12L3oAz7lfvNS1tRwebQ+W6tzOAxeHAjD32QEvLJgz1D8h7M2pjHmDmkue6TEeZUpBgfRNRzlcPIq4SDJ8yHcPHT0AgQknwCMJRwFZRj8bpc0TGfdWTd8EV6kTcFoE9GhfwWK0lOi9xdjaXfsO/8Pw/CwDOtCCycoML7QkzDLECHySNo1R72LxMSRCSYUvZK85Fthc3ytwYMZKZc5KfcbwQZP3vy39pXr1ixUoBZwm28qBdwY0L5yIjUfnO4LWcu9zkUL55rAEA8/X2+JNP4YEHHjJtB847RsUODQ5J5Ouxxx4jkddkzy5essTMv8OIXToC+L7hBovPuOvOP8tmnOvFn2+/E5Qu4/rAgxvf5qYmKSdllngQOD3qyCPw08sUG3hnAOCLL77IzAHMd1CuHMAs37z583Hf/Q+aToSG+nqRZ2Jd6OCgY4LRswSsTz3lFAF9P/v8C1x99TVoHkbZ9fHmuR98+JEoM7DMs2bNwpW//Y1s4ih//cADKhcj17GbbrxBAtaS+wFzN5Bh1yYdCpkjM2X07qDXLZ8zMdNxmfaJZfzqQZf+kRVS2ykAWG1WdnRmpZyfvkO1AsDm3a0s4GIfl289yHaPQo7hLLW0tmdOVnURrWNuPS1l2JHlLL06mX6DLN20Iw/Qe+I0oDVf/XW1kzOiMOCb3lSpbtziWMDWahU7VIrootynWNwHyZOKn7mZ83gXSlP8Y3fhIf+sS4vpucxBu8Ptl7W/dr1OqW+H5P1Sypdjzs174X6lpmIAl3xNyN42DRw130XWeZh8+ZjvKi3trAFZQ19afog8tJE/l2AobRgBWYWNmvQV8RzuwZXKi+FUMwI9kv63pESzpEeRBdtQ4DKAZmvLyp0MR5f8LgCyFQDWoKlS8FJ+KisAzP2yIguI1LSRw1i/kJWtnqyDCl5VylemMlj6a1K7VAus/8rXyPJwB51EIJWctmXmWwKMtE/CqLLakxrtzLJqgLuucQQOOPoki62ROR6zuAItgyzJAC52zUsfisVet+szpdg7qBKaYyatgOrPzFYptIqY90srRqHXofmOzlP8XG24I2bfvwQA/hcFvxTb07t+Xvbey+jrdGNz1x9c8A5cA+gnIqhI5uCQf0iC8Qlqkqm4cuVXuPSnCkyqrakR5uIRhx9mjn2yhymLq8Gk0087FfzPg3u02++4E/Pmvy/+P4KkF5x/ngJKrTiGoY6k96K5Cs2AWe5nP/zoY/FR6pR/PF/IKgaAy7+5N9IAHOv3k0suE0lcnsfg3B9d/AMBiflM7j9vv+MubNq0SR5NAPHHP/qh+Ir4PYG3hx55xMzf6vV4pM0kJZ6hjMecywTGmUIwNQQsW98X19HZ1gIGAj/y6GMidU0fk/ahsdz0o7J/vvudb+cE0bPFOxYcJP+HnjA05JcAdso305/U3DwMY8aMxswZM3Ya/C22qhx/9F/Qd0L/B/0g9Ll/8MGHkmOafpILLzjPTI327HPP44EHH5LbT5s6VUBZjsPMiMDcY+Ott94RPwBz8hIAJlv+iCPUXNQHxwODMcgU5kEGMoPkOff0QYnnBx98RJTGOB+uufr32NPIk0yA9/EnnpLxzUAJ5hNnDmUGOrCuny74LAkAZ22snG8TJavLQxlXrGjmC9L6qTKw1EXqc2VIpFyZ5+1lLjKCSKU2tTIGk/cSI0iD04lMlq9Z11xMWi09Y9QtVcra0kHaADQETwVstiJWljYS6LSol6HF3DAYwGIOWq/NaLfc4GdqH5g2cbISlki+dMNDt6vqLWV86l42gWq9ybG0JautPjYA45SyJ8eJeV7GjibZZ1y00w0wuc4ChOtyatlZa/9KKRLA/IWr8fHS9SLFSvCXTN2a8lJhB7rYznY7wvE4gtEotnX3CmOx3ONU3xO4tYnouSwOApqQAUzpX5cH/mBYgDPuamyxKBizowBgGyLRBKrrGzEQiaDfHxJ5Vsp9CkuSADLbVYAuu7CrmBvY5SIzMyqOf96HTK76+lpEQgR8leQGGb7+EPNohiWnp8+rpIq1Y94tQBoZnD0iLcEFjZssgjtWuQO2jwZ82V+MkFIgsHoJKaCUUqzK4c+Fg8xclsvn8wgITFYlpUiZszQYDmPQT7lnstzc0lZD/l6EwwEBxEtKKxGDG9Nn7YsJU6bh7y+9iP7OVmGoqYhdOru1zLLBVzB2WtYoHk4z9gGZYQSVjznueJzw/e+jt69PwJm+nm5hqlWUlYoMCkEX5uRlm7BudsQkr6WD/0jxE4aZQ+rP75mXk+VgmdkOqi1UNJba3BJMNtYwGftKFlxHEMuotdkFWBKgiwB8Xzfmv/cOEuEADtxvHyz58jOQzXbQ/vsII33x0iUYPWEyZu29Hw469HBUVNYimnBKvuVENIqtPYO4++770LZmOUo5RkIBAbsCQT/C0QjcbrJtbXDanYhFlIw3gwQkzyvIWreDBg9BXYK0bocTbtbNZoPL4UIwEsNAMIRgAugaGkRZVQ083hK0tGw0WE3MOZpkaUsItLEw6b5JzmlpER3yo/IRMZcv2VEEkChFLvhTzNioKuauvBbUAq7GHf8Zc53DQEWAE1C2w1deCh/Zld3dKHHa4fMSbI4JE9hjT6CUDHwXgUgHugf7ZJyXSK5VJ/ojcaztHIKnshZz9piOfYb7gG0rUGobhNsRBmHSYZP3hqOiEd7yGslZHSGoa6c0OAWk7XC6PCJfzrpT/jkY8suL1uf1wO31IhCOYeWaddjUthUdvQPoDwQRIkjuLMeQP4qerlYgFsLkSbtj0dKvYHf5wHwwA5SKNth41TU16Ni2XcYP68F80lQKqODa5XOjoqwC61q3Yemqr4QNvO+s2Vi9apWEtEyjBGsihs7ebmzu6EYYDvT29hhBClyHFLDIdiGgK9LvAnBTQsgr9WQEJvuMwC+BI57LXBsEI7mmsC0Jguv+DwVDMlYITGsJaBpXNLI4Vim/ogIpKIkdEMOLII/X61FSxbIy6txjyqlSWl4h8uN1leXYf68ZOHDf2WiobxBQlo6Nwf5+dHRsh8vnkmAF9gnH7aNPPYX2jm6ZlxxEdrdH1oxYOIQTvnM0ujq2Y/Gy1Wjf1iMBPC57DA11tcKm7ewmoMz6QfKrc055fA40VJdj7IgmNDcOg8dJlQgfJjeNxowxU1HhrhFWPmHsuNOGuK8EPXEPWvw2vLlyA5b3+RHwlsNRUiGy+IlYTNolwrzhHOeUZmeuX49TxpHKSeaUKFCurwwyKBFw2CXyz7SnQrEoSlxulHvKsWTTJqxr24oNazdgzPgJqK+tQUNdqYwBxGyIhIJoW/4JPnzoKrhiQ/IspQ6i0hvIXJac0Mzx7Mbcuafg448/wRZupuIxBGPsQzeiAT+czPnLvuK6KhLS/OmGrbQS+x//Hew2ZToCPd0o8TplLngra+Asq0BwoA9v/uVurF60AIhHhO1PKX8juZviOVgcgdo0EDtAbJUEXvj78zhg/69TAjqr9Wt+mFU+Mv8lO/6tYcSkO3ZM11QC6O7pxsOPPIoFCxYI257zVR+cUwQTd5s8Gb/4xc9S8ukyeIJ5gHVuJ+v7n9dQyovvzeXLV8gcNwFgw27bvKUVv7z8VwJmaoUOPpcpFH508cU49thvyjrPaFlujJhLV4PK1vLV1FTjjzffaEZyUy7s3vvux5cLF6KnJ5kvl9dw7aC6wB7Tp+GySy8x8wkXAwDfcdfdeO65vyngdeZM2VxNnDjBZB9dc821mP/+B7LmUXaaktb64Hr01ttv4+8vvCjAOjdPVqCQY5Dr1Xe/+x+ST4hpExYuXoQrr/y9KB2kg4pc8wge/+ePLsZec+aITXffffdLvmSeyzpe9fvfSbS3uZ8yw0JTLV/T/ZCF/WuOm6TRblQpO6NY1zeXI9E6gFPdHgXCzi3PT7l39oFtOF0LuER3xKuZZ+Zl7FANp31KWxQLABfy4uYoR+7L0je1ydKm921mU+5gYSynF3NlvjGS3OulVThHfxezMFrXPD0nkm2Qh51ruXkx4zq9LIUc+ub8zDL/+N3OPLOY9pBz9D7b+kdRFydrldLXxXR8vvsXquyu3t/ybGuoy45D+0U1UpaTMiuQ8Um+Ohbl6ym+bLkelXOa5bjg3efvExtKs22toKdaZtNYsnqs67XS9GkZILIlIDpptqke4/uXPgeRT5Z9PffISSln7bOz5vOVe6SxTHUrcX9A9q/sWQxAN2ZhEVsvTZmr4rhK5ggWO1KZkmZQr5pW2s+mfhL4VQxg/k8GJeo1T69TKUCaYaeKTZ0B2CrgO9+6YxRDAbaG/0wF56s+S7FFrHPE0j9iyxtAtNqBa5Y3UN880gSAzTbS9zEdfHkmt+WcQkuAedssw7zYa4ufIV/HmdlTwWR5Ext87OQzc9UnH8iabYrmvI+leunn5DOPzOfr9cjywv66AeBi16ivo6f+9ffIa7llYj//+gKmPDF9z2L9knscvXek9LE+Fi1ejIceegRMJ8T95A3XXWvKLvN+b771Fv7y6OMSnMu/KbV80EEHCFDKQHwyeHkdAS2SBbKxLvWzXnn1VTz40COyZ+I1vNecOXvJ7wSHyYrt6uqW5xAEJLBFf1Nvbx/Ou+BCua6ivBwnnPA9AbY0OYeB0Pc98CDmzZsvjzr6qKNEMpcgHvektxoMZ67p9KsTTCPbdt36dXjzzbcl+Jh7MoJ63zz6KPFvJY/sFiJ9OPTJB4MBOZXzim1B0hb3f9Z2sM65jz/5RAKrN2/ZIteR0EK/Vv9Av+x/f3flbzF82LD8hqVl25D0kfybB9/X8HhJX0jVx69p77frRTLe9omEqKF+tWoVFi9eIlLRM2fMxNixo9MeYRgYOR78xhtv4rEnnjJS9zlxztlnSoorq8w1x+iTTz2Dvzz6mNyFhIwzzzxNQGd90I/BvN3MV8z2osoY/Sw0AW798+34h6Fmll6MhoZ6Ged5GMCZrEvDrDCYKpZbWtif+lP9kkrZuJmbmKQIsTX3bD4ZZet99DRMiYbjgy0vuXQGsL4mtVvUXRXEmCoWbWX8KgNKG1LJehP/IQClamOA4imGv2XzRaBKOxcsIHHmCz9ti5O2kdBYu0QaWho74z4WYNdommRqXes6ZkRT6uuzveZ03bTtYLZHFmBXrrcAxfJsa+EsQHFKmS0FMKUf9c3MulrAfEuEqDnW0jddxoN5m3lfrsKHZABTtpkGfSiIMg/llen4J/uJTFwb/NEYuvuHhA1V7nKgTNiJBBrsAoQIw5IwhdOJoWAIbm8J/OEQwsz56XQhFgrDI/NBmd4EZw8/6hh8uWwJNrdvEwYjv3E64nBzQ0O2LRmXAhYTrCO4pCJOCcJMmzoNjY2N6Ovvwda2NgFMKFHa1dmLoWBAZF/LKivg9fowNOhHmGB0hNLJCWGZOZ029PZ0w1viU3lUwyrSyPqyUAxAtdjycwW8KWCOoBOjYPmC5cuM/2VjJ4CUE17KvNodAiTW1taBGzJxSzu8wnykJHPrlk1ALAK3w4XKihokHF4E4nb87sZbsHLtWrz1yvPYunGV5JqlDDCBEbKo+RyRUzQmurwMZGyRoUZpbid8ZaUYNmIUjvrmsZg8ZXdx6ra3bRHp06m7TZY8qmSt6jpyc0R2XSIeEcCJeXoVK5CgN8HWsOSLZX8Q1CO4rVi9nL8qByuZlsIANTaFprHF8yRBOqWXOagIrEVl4xYKBjE0MIDFC79AT9c27LvXnqirrhD2z8jmZoxobsTSFYsln/TkaTOxz34HYcTocXB5SlVejDDBQwceeeQxrPziU8SGBlDm8+EHP7oY//XzywS0lvVPIvCAWJSBCkpil/0UiUUErPd6XCLP7Igl4EvY4QzH4AHbwIEo81rb7Zi850y8u2ABhnhtSQX6hvxqQ08WPMEqCQhQ8rF6s6nbiAAid7m6TSRYgsOBY8wAcpnj1Vdaij4yi8k4lghs5ivm2kd5LwMENsYjAy1EFtgAkT3Cjg6juqEOLpsDgx2dItfuciTgclKGOQYv4qjgeHXYZUz2BoLwup0oIbjvcWHrQAgrt/sBbyUmjR6O0w6aitjmRSiz98GZCCLK65vHI+KrQbykHL6ySgEvOYY5j1wenwDV/YMK9B0j8jQxhKMxtG3bhsXLvsK61g4Mhe3wR+Jw+sowFI7KOlNV24RVK9ci2L8NPncM03efAofLB5e3VPL9bmlrQzAShNvrEhBvsK9P8jYzGEFy6VIWnmCq1y0s3I6BIaxYvRYOlxOTxoxDb0+fADqTx49HaHAAbZ3bEeTctzlAgJYRdl5PiZQ7EVdscRrXHLNDgQD8waAwgBuahqGtrR1OOwSo1IEQHI8EhHU+T1q8OoKTLDkBfkW+W0lAM3qU84p/k22u1pmYgCs8XwBg5j1nkA1ze3OeG8xkvjxKysrR3dmFmqoyzJgyGccedRiGNzXLnGV+7Z7OLrS2taKuqU6McEqGd/cO4Jm/vQB/OAqf9/9j7zvA5Lyqs9/pfbZXyepdsorlIrkbU2wMBBxCTSNgIJT8CZBCDyGdhBJCCMYY002xDTZgQ7BxkTu2ZUuyJVld2tX2nZ3e53/ec7/7zTd9VpKBvwyP0e7O99167rn3nvec9wSEYSGdzQjFM/Xua3/3VZLr84knd2NqNiY6FPk0hgcG0NXdgwOHjiCVzsHjcSl65nwevrALPR0+rDhrITpDPQiHgyjl0ljg68TlZ2/HwvAwPMxf7bSh5MyLY0++6EHCFkQs1I9vPvwEjth8mLb5kUoVUaSTRrGAnI06syhOGGQpoH4KBnwq96/hoBPw+ZSzUD6HznBInCm4oCRXe66Ano4u3PLTO3BiagpOtx/r1m1Ef/8A3LY0gn4vikUnMtTjc8ex57bPY/rIXqGen5udEtpubld0JuJi5ZnG6fbi9173etz/wIOSX5wOUFmuue5uxCYnxRGCD7uDfiRyzD9PzeiGv6sfGy+5HMN9A/DkM/C57Vi6ZAG2bb9I1vzIyHHsuO9u3HX7j5BPpyU1AKO33XRa4d6sNGyVN6UCf0Wn2Er40W0EgDUF9AtlSqpjDKpzOLLYU07/jiFdqZensmxy5PmDl9sdOx7C5NSk2usddnSEO3D++efhmmuuFj1V/ZmempFL9UMPP4x4TDmYhDvCOP+883DZpZfi8V89Dnql0tngA+/7C/GYtiIapEn6/vdvERCaOt3hdMoF901veoOAtHreSD925113gTlwSQ/GPZy6OxQMSvvoWe3VOackt1QKv7j7HqFVonOb5IRy2NHV2SWXc0YY0ytXf1gec/fce++98idekC+88EIsWDisHqGz3/0PiOcuDbD0diVdNi88WrQYRX3gwEFZ0zReaC93XQd1FamhfnnvfTh44KDkEJJ9jA5EPp+AyS+64gqhiaJOo8c9o6QZ5czUGJJL22aT9AWkICPl9oYN6w0dC/HWpSGCOnXhgoX467/6gFzGjOZXyb5Vvsu3/WpRtN4FzMFqapFrDqXUvy/Ng3PMkGW9mpstDrOZjSySlrJqymnHaG15qeaeYwGBVTVVOWbrNbyxLbBuNzVQYOL67WqKqjtcORisUiYs16RyydVqsarN8+xCQ3Czqf5rdqm0jIFV1vSfG45ZlY40n6sZ08oBaLVLVI5Hmemq/vSXwa/q76t3rmZT3WiKau/ypuoy9eypWJwr+thCANra15oN6nwFrM5ANXS8Mu7+ta/Uk6Tqp1o9U9vwerq2rLMazPApAsAth63eA22uM7b0nluvNwJjlaOdRADr6FfjX6tzvQIxtbxb5N6iN9kkSXdkRGbI70ZUrs6dq1mT5A6nqZYNIFcDm0r9G7zKFiBa/5nv0YlZ5QKmryKd5lUEr7WMipObMV66T9Z/dSAJ78n1hlVdccs01tpuIn+vmHbL28aPmt7aWrCyIag+VjJiVKptc/wNMFnpFAMAtmgAdWAwNKCZTq6sGbS9Uf2r6ly7ZTvWbL6w/hGhFSKolZt1j2xjL2sk0610chtFvwCPNFuBtQutXW1SsS+0XOTz7NY81n/VaXKeFbX3uLV7v51z3F4/Kp8q92o+++ip1PSbeoe2Jdpj6MBLZ2DmG6WDsP6QQfLm735PUgoRpKXNh2n2JOWWw4l4Io6pqWm8593vwktefGXTbnzhC1/EHT/5iehu3pE+8bcfE6dlSXllt+O6t79T8hlzH9m+bZt8z8+uXbvx4Y9+TGxHCxYswDuuexu2bbvArIt3zn/4x38SWl9+3vymN8p/tEMx2vj6678sUZe0Y+sIaN6Xece7+ebvgcA0+3nJxRdJ3lkyPNX/KMnmnZX5ilnf7t17MBuJSD5hUlkvX75MQG0691rHUavZ737v++IIzDs9P3R0JqMXaam5173kyisbg7+GEJJdiwAy79EcN7G90cblouNxt9jWfntA1N+UZJ+JetvRau0r9iNHjuAjH/uEyXTGdbRi+TJJU7d27RqhcaZ9gDm5aZfh57JLLxFbxaJFigqdnx/+6A58/we3yHqkjH/v5m+LYz7PHW9563UYPXlS5p/lk12N6TjpWKFzCtcAwBXxsmYONqsaVz+XPYvKHoPGOVG+51MVb1lc33Qd6lBiOuY3FdSygcOo39oGS11GkIiZP47G+sYHeF2W+rf6STZZHcbK4K+1TxLBJgcvuwUIVhNj7Zt5SLAAwLUbo3Hl0s6JOuddNQBsRr9aonGNAddlqjuy6o3+fxlnnbpPJtB0DZT26ujZ6gONHHYNGmXzFYMOtjIquY0Ld4MoYT1iWqitOYqrgXn9jDpMayqgsrzpNko/LAaUe596Hg88tV9AJuZQJEBG3x7mgZR+OJhPkZStPskHyb91eR0IuR3webxCnUtwh8FUkm/XaUMqS/pWGq5JT8scwpBnr7nqFQJSZgolRBMxFPIpxKJzSMTjAi4zKtPpb0ogDAAAIABJREFUUqBiNsPIO4KPNkWHKxGKjC70YsXqNeju7RdKYuZKGDs5KhGYpI4owYUUo+2cVPoqhycXtUQo63yezD3q80peSZW/2C4KhoZ2h8tdQdvK4VJ0ow4xjBIslIuV0CCrjUU9o2hJBaBhEvSATwFT+bzQgQRC3cgW7EhmSf1ZwMHDhxCZnpCclqRu6uzsgs3pxchUDB/5x0+ho38IRw8fxt3/cyfGThxENh4RcD6fSRm5Jg2aUQosgWaXG4FgJ3p6BuHzh7FmzRqsXLFKLmo9vT2IJ2LYv/9ZkMajv7dLyiFYLRFqBtUToyjlMskBF8cMQ34E2C2a3nES4SiXVaP/EgluExBOMT4zZ6cCyjW1Lf8qHsoSNSnwDdKZDLKZjFB37t79DNKpJJYvW4IFQ4P41eOPY3L8JLZuPlsOXfQsuvTyK7B5y1b0Dw0roNFmE1CL0cnf/OY38OSjjyIbT2Cgpwebt56DL17/RbhdJYT8PridLhXNyUjdLGM+nfK3TC4Np1tFKDuKQLjkxtKOAVy0djNWLlgCvz+ERDaD0elJzKST+NW+3ZjOpXAiEkG0kJdo9xzL5H/i3cwxYBS1UpCSvZUgMkE5ah2bygMs3xSKcDLikbCVw43Q0CA2XXAexqemMHb4KNKzs8jnkrIu7ZIHlGCP8hbXGwTH0uUQQizlnV3IoX+wTxwG5qamEaIzBynJ7ayrAK/TJtG+HgKbZL/lWrEV0BFywOlyYDSSxP6pAjIOH3o6O/GOV1+JwvGn0W2LwJaPCyA3uGwVvnffHjx6JAV3kPS+RXQGggj4PfB53PB5GVVfFJBh25aNCAd9eGbPfkxGosjbHEjnbYili4im85hNpnF8bELW8osuvwL7dj+DxMxJhNzAhnVr8Mye5zE2PYd8jnqE9MoeuNwODA/2Yy6SkPEmTTbHJZ/OiAOE3eWGx+/HXDSOYyMnJLqV6yESiYpHGIGTbCojgHG4owszkQhydAwoFeH3eCVXtq2o9AKdHSiz1GPHR07CEwhiYHhY8kEToKdzispJ7pXDJg+tPGj6AwFFY23oH/0zy6ZjBcvMZLNywGbOdQEyuezypEXPI5FMSYRoOBwAilnZt4UOThyqlDGIB/TIzAxCAS82nb0Or7v2Nejt7kQmFUc0Mo2xk5PSpsXLliCTT2M2Mosnn9mDHQ89hkzOBrfTB6ebwH0WHUE3BrrDuOLKl2LHQ4/guX3PI5vPoyMUhgM29Pf1YMmixTg+cgJHT4wgX5RsxAI8MrJ88XAfli4cRsjjlbzAuUIGIbsH5y/fiEtWnQN7icl7HSK3ktucOrfoQNYdRKFvGN/buR87RucwlwUcTg9SklvXJc+JYYy4rp2ODE7J5UwGCTU/DgFsqf/9gSCyuQLFGn6PC5lUEiG3G1+//rOYOXIQNk8QfavPxrkveim6AgF0BP3imJIqlOBITeOBr/8LSrMj8KCAhX2dOLB/HxxkDyhkUGQUOKNy7S64PH4U6CTiciLYEURHdy/SmRz2Cd1MHnanDVu3b0Nn9wB2794rjklubxDeUCdCoQC6gn6J2iZQuGrVagz09WJ8bAQHjh7GD275vuQiySONYjaDqSNjmIvERFeixL3RpFeBza6p71S+YkYAX2zmAH5hTAzaiFjXYFJr72sKkDS7flS0Xh3czPNz9XvWcyx1L53BuA6Zs57UwtaUDnXrpCNSJiP5X7gGA4GgOIE0/FQZlqiDGU3MdctzBWnFpE7jOWvLM5m0eGnzTEUnKgKc+gyhO2h9nmXrFAa8nPMS3eriesr03GZ7W8sODQ3aY57nAbKcMALfbJtljPSzOaaRcDhkfKo9wPVY8ywwNxcVAwMv6e18aqiTjZdqZKilDbMJyNngXWWEN4zNlsY2HcFqALNFJysNa5bfLOuipogKL+DW81leYaok3a+Ke4/lXtFoHTXtStW6qa6j+t1qHVN91y3/Xs89RIEDdRGM6uGoo7fakbvqMdPvlKWhgTNBXeXZbo16furRfekWNXFIaCIKpxtF2mgdzq9n9Z+uaXYd3Vp+s32Dkynr9apttxi2pR07WNPK2h+l+QDAlVHCjSS2Wd2NB6HaJlIp/1VjYqm6PW1U26am09HuXDXo6t23Xm+wrJSjSdWdyqA/ZkCAYVuxRshW62br7woopTe00kXq2K6AU6FPtkTDsi5rnl29j5bPWwqslGHUF3OjMmmj5Oot57atzCNcGSFbIQUG0K2caHRqK6O9ZgoSC3iqGiDtYD9UuiQdDcz7SW2OV7WhqMZq4LwCU61wXNDp3ZQ2ssqYFQC2yppJkW21rRovWuW/XFbZNqtYDG245OrXo2+wbECuWKotAWDd0vlr0Hpie6rro30NcqpPNlpk89zQJF1hCwznNNezdgprNXVNR8LSRnVWOdVx+7/5vaqzL3+t3g9/i7pfc2Seh+9mo25Qj/NOx0jgu+76ueQv1R9tA2VqoT/8/d+voKmtV95br3uH5ADmh86xn/63T8nPtK3SBkrGKdoxeX/64z/6I/zutSpXMZmZbvzqTSYA/OEP/Y2k3dEfvv/2d77LLPt/vfc9uOaal8vX3/nOzfj2zd+VOzDvXGRw2rRpIxYuGBYb02OPP4HPfu4/5B5KMPorX/5vucM1+tDWfvN3vy/jQdBW292tDFsE63732tcIeKfveWS7eva5Z3HnnT/HY48roDocDuHzn/usAMW0r8u9kV80UZJ0Yqbz9OHDh3H06DEJ+mDdtLfQsfkCOlxfe62wtv3/z+mOQDsH3/YVJ2WF9Mw/uOVW0wGALSSO8La3vgW/86pXiiPCxz/xd4IL8MO/vfENr6tgd/vqTV/Dj27/sWEHcuLHt/9Q9DfXzgc/8lFxSqA8kQmNjhC0FzFfN4MuZqanKymga6BSM4KygRRyd7MAu9WbkDpYGgNfEQZaBlsN86p6yCirXm3WS3HdTarqosRn5L+SiqKxbmpmky39q+47+2IFgFVuj0ohEq9DKVrl/1VG6zK2WvG0PnhacyBbNpCy6DRe8Uoh6Nwe5edknI1yTZ1RBQDL3+sOrI6qVK2tFmHVvzLlt1ZKioLHGoVcWXjdXphAciWdtB4nNa8Ej2rvmdbyTPDXAs7rfmsZ1O3W/X7gqX14cOd+RQWcyQodEWuRqEOCwkYkgYfUramkGKA7vG50BrxwExhUAY9w2JwoMo9mKY9Mjn/wCNiVz5cQizOazQ1byY5CHii5PELv6Shl4CgVFCDmcDM1rhi1CRQ6HC7k80UBffkS2Yjdbg/Wrt+AobMWIRJL4NDhowL+cfNNxGOIRmPwBUJIJlJmtK42/iq6Iu2fWhJqVSoVRncRQKORXiJUGPVqPMtNU10AlXctPWKNdLcmNafKCcwIRBVBTOA64PcJ3YdLyiqgq6MT/nA3fMEuEg5Lzs2Dhw7g5Mgx2G15uO02MQTbPQGcmIrh3X/5EfQMLcZcLC5RwrMTo5gaO4HI5Bgy6QQySeY9dQpoRjAkFAwhFApLtFMhl8XxY4dx2WVXIOgP4qKLL8H01BT27t+LQMCHiy7cJpHeqUQUTuaqZAQqc0twPjToTzkjKGxEwTPySJ/rCD7ysqnzcAr9s0GXK57TzM4jeb8VLbgec6G/Zb5hQ6g51jQg8+88eLCfNP7S8B4KB5GIxTE3O43FixbC4/VhanIK8XgSZ2/ahJ7ePjhcLgFzSTfNSOaHHtqBW39wK7KJBAI+P0bHRjE2PgI3cgiRhoXyZCNYmxNwGjm70JGQKpbR5u6CHb4ccMnaLbjmwiuwqKsfAZcC60pOO7KlAgp2GyLxCE7OTOPw+ATGGH0+NYXJyAxm4lHMUgbTCaTzWWTZU5dTANNsMS9jJFGc4iCg8hNz3bh9QYS7++H0h9C/cAm84Q6EOsKIzUaQiExjdmoEuWQCmXhSQCjx7jbeZznFbBbFHPMPE8xX+m54qB/I5xCZmYLf7YTHDqFz9zodsJUK8DFHLmmTnU6kEwm4UcBQTxB2px1Hp6LYP5NHrMiodi9+78XbsdAVRVfqONyluDwT7O3HYycy+MHjo4CXAIZTHAJYNomK2Wtx3rDZsGXtCpw1PIhEFogk0kjmCjgxOo7+BYtwZHQCM/E0oglG7DuxZeMG5BJRzI4fg89ewIY1q/H4zmex9/AJFJmL1utCIECAxS9efCMnFBWpTXJyE+CWDOKiJ0nVS1CeoA4pi6k7qF9mZyJGHmu75MhlLl9u/iLjjABmNK7PL7qNYKPQ0jscSGayGDk5BpfXh/7BQYkA5qogcMxDMtkKdEQv69bRfFwH9L4UynGbXYB3GS+XS+jsCQAzlznrpd5V0bsFZLKMsvXB41U5oJUjAWm2lTMG5UDWaKkgkaznbN6EV15ztYDBmVQCkZkJHD1yXMCsRYuXIFfKYToyg7t/+QCe3vUcMlmeASiT1G8F9IZ92LhhFYaGFuHnv3wAUzOzcHuc6O7oFDp4grqkgU6kEzh05Bii8YzkbScA70QRCwZ6sWjBILoDfvh9bgRCAdgyBazsWYgXb9iOzmCH6NYCo73JZuByo5BKAm4vYtkSUr0LcNM9O/Cr/fvgCQbIzAyPLwib0wObxyuR19TBpM93+v1IZooCyvPywEsC9Yrd6UWu5MBcMimRzbS9OUs2/Oi73xBnm6IngJK/A0vXn40tm86RXPY+Dx2YSvAWovj5Df+AueP7EXDZ4EJech27fAF0hQPwed0IdnSho7MLoY5O9A0MC4V+OpvEyPgYfvbzXyCZSEh5lKPOzk709fXDHwzD6fFjcjaKWCovcsF1GPS60NXVgQ3r16G3swuxaBT7jhzEj+64XUDLdC4On8eFhT1DSETm8MxTT0qEqjjWGAc9RpubLAsl4NYf/vAFAIDLN/r6R311Aqk2Slefl+ZpIqq835UPuVJXvTNUub52TWpVz1ktjXWijavPrPMyBtUxdrVzVj/Vq1kNANz+/csCWp+GGbL5BLXuVvX7LdqvxrLKEGWVE11eXaFUX1ZUWTVfzYx/jequLlOvIrPzdS8d5aFpvF4a5PmpHtUKALjRqtE3m9oxsPZLDZDVqbR8QTOHtJWM1emQuofWf7Gp9NWJRm5keq8LllnuxNa5bdWFeoJbV1R1nxpFhM1TvuvVa0p7WT3XPNZMB5flsH6vTnX1mww31mIbConp1V3ZiBqbSFUbK2wa9WR7/jPZ9I1mX853oObftDrzahRStSFXr+L6xK1l+3wdzVdHGJo3uEavWUpoS/5a7wYVTzRszTzGtXKnUKPACGC1jRjfWgxWOhJYImwNI5k4+5rMLPU7oSNlrZG01shZ1lWuxrBf6VzA1ZzIhqLSNh62Q+xbBhhcPiLxHmZQWcsdUwHONYCrTh1iAsBlDarHQAHVRSOKWfVRR+uaALUBAOucwJreuWY6JDLawg7WcN5VRK4Ge3U52r4mO4+lM1a7VvUeXtlp7dRkqdjYxljXZS9/g9BA11fNzRyJym80UgVVy9RsAMejDOvX3/vnuTx+DY+3WtXzWIgtWtsSvC0fQ17QfldsR5bunbmevqDNfwEKr+y59QyllMS8t5Ez2kZxpG8wOWU9aVR5BgBga+Np8zx+/AQOHT4s0Ye0TdOOvHzZMpx77tYKkKq603yOkY133nmXfEWQldHGixYtkrKeeuopPLXzafmuq7MTb3/7dbjyRVfI77ffcQe+fMONYkslm9xXbrheohv1h7bWa1/7OtGdtLl+5MMfwkUXbpev3/mud+PIkaMVuXb1e3Q4pj3i2DEFShOI/dpXb5C2VehmS2d27d6Nf/v3z2JsbEzqozPvsqVLEQqHcPDAIQHIacPqCIfxiU98DOvWrpUxYg7Zn/385xgZGTV1PJ2L161bK0FUBKUv2r7dZIyqJ2fM5/wfn/+CRElzLvghaEzgTwHRNpx37nn45Cc+Pq8r/BkV0P/rCmu8w51KV0lnvnPnTuzaswcnR09KZC4xmLe97S3YuuUcAWnf+a73YGZ2VopnVPDrfu+1FbTk//6Zz4F00rJWurpw87e+IT9TJpgKi2xnlIXzzz8f73rnO9Df329+z2h/2/v+4KVmr+SgZe2JGQHMP9ZqO3lROE/Vp95d3Hpgqx4klfFP3jS8HdRFqZ5etZbTTBHrwz6fkf9E8VWWaPbTBICtdZYnufrgqTdIXZpuh1AWm3TQDWNWjT6Wo56tCryy1logVtcpbSBYZwxm+cCo6HysfVOXlsqrS/X8Vs+J5Iap+rB/WovoOjQAbD5qOT00vCsa8mQEdpmenuY46lzDVa02+y7yZlwIDBog60ang4b4mALnyzP10M69eGjnPkWHm80J6EpwgSAGJ09dUmho9yAWi8rfQj4vukN+icwl8EJ4gsALI7QkJ2K2hFxRssnCBlJgJGB3CTQIFO1YsXYDIvEoxkaOwsFIO5ERHTHDtwiiKxBRhq9Ukki8LVvPweKlyxGJxfH07j2YnomIQZ1gysT4hEQzko6Y4JNaPQrAVWuwnEOR/WF5BF0JIJEWmlSyHH+Cs2o4bSYlNH8n4MmLIPPjsnxSJLN8fhgByI+ONCbyQDCWIDBpoLkh50sOBDp6hBqbcrNv315Mj58ESlm4nXYBFmxOH05MRvH2938Q7lAvorGERGTn0inJU5mIRgQAJshsI9WzAeAyepAUxpGZSYwd24uR44eMXBRb8ed//j7MTs/iyZ1PYdXq1diwYYNEDbqdDgETWD7Hn24aQmVLwF25OJsUz1qWKSP8T9HakkJZAWtmUL6sdwLl6l3ruHNseIjhRs9x55iRJoR18iBAx4K8yF8es5FpxCJzInfdPb0YGBhUuVNZt9MhYBAjAylOlFmu5QPP78fTO58WyQ4HghLNOjZyBKMH9sKRziKTSGAmPivgbDKdQiaZExA9TQeArA0D7k5cdc5FuHj9ZvQHuuAn4GREdxPEZeg3QTwPgVxS38KOTKmIVC6LaCYpAPBkdA6RVAzjkVmMRmYwFp3BbDKJqbkZxFMpdATDslYS2TRyThvipSKGli3H2s1bceTEBFAibbgbgXAYqUwamUwSicg4bIUsCsxRncvLJZogtsgzI+wZlV/IAPkMigICF7FocIGAwnORKfhcDridNrgIqDlJpZsXYMnJXMAeN1LJGIJ2YFF3h7TtZDSN52bymMyovKfnr1uBV56/Ar6JnQjbk0IlDZcbu+b8uGN3Ap7ufuzdv0/kPBTwy1y47CX4/QFxWtm0Zhn6ujrwyBO7MD47B184jJMTk9h24SU4NjqOYyPjmJyNwOv2YPXK5Rjq68bEicNwFLM4d/Mm7D86igcefRJ2ODA42I9kKi7OJOHOLhw5fAKxREKBf4b6YNQ9QWiHg7pDRZzTWSAWT0hEoMrxoqjdCfwyGljWOikrQJphF3ykyJaIfka0Me+mS/IPT07PwucPYnjBAkxNTyGZiMmapyxT7yRJCV4qSWSo6E9Dj/DQwecEAPY45VmCwLl8AclUQkBh5kfWnpJcI4lECm63AoDJOlDWY5wW5vxSudQDPg86ggFcuP0CbN92gUTDxqIRjI0cx8TEOAYHh9Db3y9rNJpM4Ie3/wTPHzyKRDIr9bMu6rb+Lj+2nb8FM5EEHv3Vk0hn8wgEA+ju6gTyJfg9bvQP9CGVSUokdIyIPmxiIGKqAEYxD/b3oDfMSHA3Fi1aAK/NiVDRhStJA90zBI/bh0I6J5GttkAA6ZkpBLq7EB2fgrdvAPsnp/BPX/oMJuNTcJEumnuV3Y2c2w+H168cXtw+uP1B5OxuOFxeYWwId3TAHwjBEwij5PQgTaZ8p0+eJaX3gw/eL/o9Ek0iSfHt7MLKs7di0ZKlivq9aIM/lwDG98CRmoQ9nxJwP0tKc19IgGA6pTAvr8dllwhv2F3Yf2AfHnjwXoxNnBQHAtILhXwBbNu6FR0+H+766U8QS6cRHhhGJFPEynVbQMrhXCqJzqAbHZ0BrF+/Hr09/ZKDfvdzu3H/L38hjhyDw304dPAALjx/Ozq8Ljz16EOI8MBLJyQJKVHyKnTzBqX9l2/8Os49//wmsbK1Z5jWf2lkRq6NyVXnFcOA2rrgpk/UnJWMPzSLsWhcc8OTl9GGygtMq6fn3bV6gKI6oJQ/lkr1WX3e9Rinnpqj6qlYqtoY74btazSA9drRzmBXv2d9x/iuXvSh9QxsDI1lvBuMck2/LfJf7w7QROYr7kN17pBmY2o8hMsdrC6jnXeMg1eVbDUYaHHwrK2voXhWRWuZQ9JKxizvWUFZrTOaTXFdOasCgZvrhVrQvGZcTTlqf9XVG1GrDqygza4utvrlVuNXp1mmvqt6t52imi67qi/nE9dmjbouy0Y7LarqYKN7c4UubTgDddnN2p9Z9WRT2T4VvTXfBjR4vsapoYGubrxzW1VDHWV6htr5QhdTIVVtiFj5kVptc88tXzIONIphR4Gm6jkNRmqaZQHtzOjdyrLEXGF0XEe7siwtUDoyV5evnyVoK/YrMlHpaGPj/iB3PctgKrpo5Yht2t6sKJXl+TIAXC7BSn1cjsSstDGK3Y6sX8LqpQFlRYutqap1kwiE8x4geY2NcSmTL5g9FIdVZeNqJpn1AWBdlzIHGXapCgErM5aV/1wrFCYltt6Pje3vdW/7S2Ouaxd2XT0rjzU/qZnvmQ1S0mF9q7GTRiPd1o7ieaFXXrPy21iI7TavHjj3QkcOt9u2/6efq51jde4xBqXmLlM7WG2fG+c5zg3Py9XHi6rfz6DUSsllWnwFuLZibZLhK5WEMvnGm26SyFWVJshusj5JkFa+IGxTw0ND+OhHPyzAMj8//59f4N8//Rkpg4DnX77/fbj00kvkO7KHPfTQw/jnf/lX+Z2pEz/20Q9j5QoVIfzHf3IdRkdHpa7e3h6hkGbuXgJvBI6tH6b5+Ye//6SAwtb5tmqlv//Hf8aOHTtk32CQFVP5kDqatnbSaH/xv6/H3r0Kczjv3K34249/VOxypOy9974HBDjms9Ufpj267q1/Uhl9bID97Dftye//wF8JlTX7wmhf0gczyIPMXEwLRZbQlStW4E1vfENF8Wd6/ucptv8HPf7rGSnOJ50ZhFHR7RYbq7JVuoQ5kZTkExOTeOSRRyVinY4S+sN0XP/5X/8t6bO47n7nla/En77z7fI1y73thz/CN771baF1J/D78quvksAJyr6ORq8AgHU+3vIs1Vp0rFu7DJGAempZWByC63iYGceBCqWpwVB9AJ0HAKwVsaWJZaVYjudlydXAtDpDGuGj9ZaHMffqsco2mc2vOJ+o+jTYbAVRTRCyTjvrK/EyQXblainDmdo7UfWifHi3RinzGX7DA7eisKwDrFd75+uI5vI5vgzMG0Omcw/r6GizjacAAKt3tdemIUMauLcYkiqPguoArC4FBnBqNMLCGmlScuuD6EM79+Ohp58XCmMCiwQrJCqUka0C9KmIZnoTccExXynpn7sCXhAChYNMsoRCHRKlayuRRpp5e5m/kZcZAi1JZAgUkHY2b8Nr3/gH2LNvL/Y++wyyyRjsBF9sClhkabaS2vhsxYKApQT8VqxajaXcsBxOPPXUThw6elQi2BnhRupP0gJMTc5IHTrqlK3SoIoCk/Va4yVGeTNRwRCY4ffchBitLjJiXDL0Ru5n5Jbk+S0gHk/I5iW0s/mCAoBtQCZLmk6VR5hRgczvRyCbtK/+UKf8x+gxfk9vrpMjRwU8IcDT2aVyAI/OJPDOv/gbzKbySCSSIseZVEaivggiZXMpAZjkUiZpZe2Sz7eQz2Bs5DD6OjzY8/STmJuL4M1v/gO84hWvwNj4JHbv2YNzztsqlK4co1wugxzz+mYIQDtlrDUALHJk8Liwv3oM+b0GgQli8aDBvxE45N9VjmRGjasLqsKRi3DaSSrO8cnK5v78geexbPFSUfCRyKwAUAMD/Vh81iKh5YhG53ByZBSxZFLAHW7kbhdpdl1q3G2E+Mh8XQarn3ziCTz+2CNIJVJYungZzrvgPETGjmPk+V2wZ1LIJ2PIZuJI5zLwBLwolpxCbZueiSGY8mLL4rOxoLMfHf6gRAuzE/xe5IKe0GT6dtjgIfCcYf7iouQypUqg1Ii3tBEHly0WkC8VkSF4XywhnkognkzJQWwmFcOzEyfw6NH92D11EqvO24r+RSuwb/8ReJzMUWBHKBAG6TJjczMoFuIo5jPCqa90aQnpgoq0L2RTKKQSsOfScLENfA5FLFywSCKD45FpBNwOeMm+aytKXu9SIQcPfQdQgt/nRz6TRsABLO4OI51JIeP046mRKE5EcyjYHRjs6cbbfudSdM3uRo89Dp+7BJvbgycmXfjp3hSWrt2Iu+/5JcLegACZjLpNxKMIdHYgGAxj/aqlcNuAO39xH0o8CLsV8HrRxZfi2b17EY+nkC0UJUc3wcbujhCKmSQ8TmDLps147Kk9eHr/QbicbqHEOXL0oKy3ULgTh46MIJHKoFBiritFtXbWWYuBQhodHX6kkhnJzSl0y5kMLrn0Mlm79HbkAZOyR+p0tRFyggsi9WLgoBOWjQd3qhxShWclVy5BzL5+5h6PIJWMy6GSADHlXetOHlg0RQ51CnPAULdKbnCPokmlfs3lCjIWdK5hhK2iUGf0b1acZgheioMLKb5tzI+udA6lnv+Fg37J39zf24uXvuRKrF65UnLzjo4ew8ixY5iZmRanDwGkPV6k83nc9PVv4uTYJLJ0eKFHXDYr/V2xZCHWr1mJR5/YiWPHTyJPR59wSHJ7CubvdKC7uwsOlw3Hjo8imsgI4Mn+5TOk3rYhLPTGPgT9bqxauRQDXd1wpQpYv2AlzluzBWFnQJwnCJx7untw8uABDCxcCI/NiWgkgvBQH354z0/w3zd/GUUXqeXyKBQdSDEc2E7QXJLSC+ibzknGeZFjr8spTgF0iEllGR/vhNMTQr6Qk5QCvlAAHdS/Lh/gdKPY2Y/i8AY4B5Yi2DMAj91uTil5AAAgAElEQVQLXzaNPmcci7sc8NnTwjwRT6aRyuSQTOdEB9jIHFDMwO124PCJk7jzFz/HbGQSvT0dogXc3gAuuegS5BNpfPemmzA9MYGszSn5tIfWbYUz2CNrburEUURnJhDqCOAP3vl2LF+7EbG5JO6+43s4tvdp5NIxrFy1FEcOHcKmdZvgsZew68lHZW9PJWISQc1+k6WDUfyKO9yGf/3M57Bx8xYLnnO6xqLmJuR6wMCZpAGtOkqWj1QN+J9qDW76lfmNw/yebuPu1k5EqWnENw6UbRRb+0g5pqTmmnaq9zbLwb6tcWn1kLUd6tLUlM6r5TBYytMG+5oidT0V4tCY7rnSrFuuoGIILXcB6UTF7/VbXXlHslBc1gtXaAXKtnhH3yFqnQyqJqgKAG4qfRXgr3FH0V1tJl+m/FfWXaErqhxHWolRBbha067y+DeKAC7PcX2Av53lYm1j5fNlS2jDftT7ot1KG8ievvq3XDP6XtjOg6Zeajkj+tZqil5Fe6TN7XRQN65cX7VtoXJ9Vneiznxamt5eL6zyY/xcrbcajd08utjO8Nd7prVM6ylo3Jg6o1uno41bWF3ymVDlpz4e7TW9gSaXDehuAsCWYiR3r0XHyj1AmMnUWVzutvzHZBVTthfj2mze1QSAZcoTbQfTuXNNfWfYqYzG8U5rAsCGXtNgs1pgyo5hgtHVtirjGb3aykB1eXS1nUgc/CsGvVKjyZ1Wg7tGFDEZg3ju1EA1/+UzectzAm4bDZCoX62vKvImN15A1RHAJmBcZ6/XpWiQvnqHqa5FMdZZkEWjcW94+1+pRxuwNtST92byanWEUeXq/zPmW9uG6+pEHRdcra3K+4pe4UajT3XpzPO9dpTgr0EBWlt9hiM45zkg/w8+Pv/5bbR25nskeCEH21Sjv2F5Igvio489jvsfeEDsVOPj42J7J1C6etUqPPjww3jyyackovZT//rPKhK3VJJUiJ/4u7+XIBvuD/z+xS++EoODA5JSh5G1jI7lZ/26dXjfX/wZzjrrLLEpf+jDH8Uzu3aLfYpRykKJm0wJOx0jmAkETwkgPC3RyK9/3e+Z+VS1btOaivYg0lifPDkm5Z29YQP+8R/+zgymIejG/Kw3fe3r8urq1avwkQ99UKKEx8bHcf/9O3DXz34mDHv8rFq5Utj+aA9j7t/LL79UgXTWvQCQqNDb7/gxvvmtb4stjnmGX3vta3DOOecosBoQezoBYO7jQ0NDNeI0f8n+zWjhF3IdVJZd3m/4U3k3OtWROgMtb6Pq6ZkZ3H33Pbjxpq/JWnjrn7xF6Mb1DkxZ/vx/fgG/euJJsV/29PRgzZrVIhPso7BKvv8PjQhgw0OsYiuuc+iy2hgYBacAYCvtSC3YaALExuCa3nxl6FhFrlaBrdZhLF+O1E/VRwTz7MHvxFDY+BqmgG6Ltcp6TjKGT+wFRlm6RtXG8lHEHB5LfSYtdFXuYbbJOraVvbC2vjUAbD28aepn3TazjbpxcvBrFFZttEj31TKPFUcgoyzN1qOpnyvEowUArI+D5gXBkAV1+SiPhpE11Ixktk6TdWkq2t7aVaLPvOLZaVAcsoyHdz6PR545KBFpjHAkpSfz1pJamVF3GjTlJsTNiQBnt9+LrlAAjlIOBdJQCvrNiLccHASAma+z6EDBYRegIpvNIMUcpjY7nCUH3MEw4uksEsk5+Bx2eJgrt2BcsAROVHTNLiN36vCixVi1fgP6B4dw+OgxPProIwLoOFyKUpcBv4wAm4tGUcrnYWcUoIQEqnI0mGulg+YokKaTAGo+lxMvE5WbTz3PjwCaRt5g0jqTnph/43Oy1gw6DaGAljywRYkmZv0sT68ngledXT3whzrgdHskUnlychxzs1MCwDkdNnR0dAoF9Ewsi6uufQMmI3FkcwR+i8gwaq6oIpJzuTQcbrtEapcKzG8bgJsAVzqG2BwjPm1IxqMCiL/nPe/F2jVrMXLypOTuPHvjRnT3dCNfyCNOahIBtNySX1ZoWQmDOVQ+IUYYCsBdIIzPv1MW1AVY5WLwmf1nnmjxSJYxV/9JPmTj0kuYhv9LZbI4dvwY9uzZjTe9/g0mlUcmncGzz+5CKpXB0OAA+np7FWUHgFgiKQqLgDqBa1WHTaI6lYccgTEHCABn0il0BMLwev1Ckzw3M46jBFTic7AR8E4lcOL4YWQzaXFSCNs92LpoFbav2ooedyd8pIg1HEMYFS2OE3nSgjOavSQUwrzNync25fWsDQCiX4pGflblZqwUrQESMw9t0WFHzFlEdiCEX40exr/c+N9w93ajo3cQJydm4fMF4Xa4TScGRgDHo7MoFLKwC12vAtsLIlgEfNMoJBNIzEzDLc4XjEgvYcGixcgkk8jEYgiSAhoFeB2M+CUon0WpmBfQjGAU5dlZSGP5YKdE13o6evGrQ1M4Mp1ELGeDxx/Eqy7bgvO7U+guTiHgyMLG3NvxAG57Zgpbtr0YP/+fe7jUJBqbwHU+n0Ooi2ChB+dtXg9nsYBb7rgTbr8fLi8pcotC5TJ28qSsN+ovoWDP55BOJQSoJi3ypo0bhSZ69/6DyGcVJTlBWhpJgh2dOHJsDHOUDzvzsbokindoeCFK+QxCIa9QMtNbkpG/BN+XLVuGJUuWCVD73HPPYWRkBE6HS5xUJNpbjCtqwyeNLwVA1oTdYeQIBvy+gETrEwBOxhl9TODZJnOm8/xqL0wVKa+o0Klj+AwjaYVS3uVESnRgAj6/F+Fg0HSi4GGX1NUer1+cLArCOMA+2g3QzyFjFWAkdCiIjRs24IrLL0V/X7+s3+PHj+LkyAnMRWaFPiedzSIY7kAym8V3b74FR0eOiyOQ1+cTPcryN29YLQDujocex9RcTPRZMMi8Kw7Y8gV0hENCv838y2NTM4hGmWPVI2svNheVXMIE4cN+j0S3Dvf3YNnihfAUbOhxhPCy81+Epb0L4czl5YDl7e/Hc489joV9/ehatAxz4yfhC3mRdRTwoU99HHvHD6NA6uuCYmUQqmobmc3zQsPNXL+UMyepzQ3wmfnAM3TI8YeRSNAZgnmci0iXChLFaydtdMmOiDOM0JarsWj71fAPLEHQG4K/lMWgJ48hTwK+QhTTc3QccIqjgTfQhUy+KFT9zMcci0fw3R/dgef27xMK/3BQpUe49NIr0NnRha9/5UaMHjoAl8OFdMmJorsLnUvXIZJhP+yw51Iozs2g5PWiZ/V6rLv4RXjykUeQOrQLaxaE4Sol0dffjchcBKuXrULY78UdP7xNcrdnk0nR2y5GgVO3iEOA2vE/8/kvSo708rFmvuZu68lS7YEVJ4nKW0BdouS6EWCneO6vPHNXnnrr9azcVsvBteEQlL84nVFq2bV2wF/jmKva0U5rak/57UR7zQd/qemXYcBs2jrrl42sPlqorBemdrttaZSuympEUj/XuSHW1FUJ/tb2qbl0Wasxa2sQ+V5TkjGOusvW92tm1fJszfP1LnJVz5sHMD1ujcCCqr+bbbY0vtbZo4HEVVyQyhPWlKJZL9d6c9dogbWMAG4SuW30q0Zc64hOK3tDhRzWaWvb66VG2TbouEWWq0GGVm2tLrEdTVOpkprHAldIhKUxLdtlXcQi6PV1c/nPjVrePFpfq9ZW/W7Z3kYyecovttxFKh4wd+Y6a616hhpHGJpKoaryOraDOrtSq662GuP59bj50zVnlAaPV5wPzGfUgvrFDzQAbFhP6FBqfOQax+RGBD8JABs2OUnMYgDFZh5eo+N8R+6SRr5fSStFumRx3K4Gl8taRIPMKpBAzaYGLVV5Bt+a0RZFBV2OBLbqfNUGCSWocFBS7Vdf6mfqrQ0rAJxndC9Tzhj5hssAsLrjqLRZRgSw0T8d7avyAmvWGnWobCw/lRHAmlJa/yuBC/VAWgMst9ohq2sR25cRgVye3BL6h87Ci175RvWnRrT98xDYpucQSzlq1pX81T8uNV5FFU4g5n72Qq+6Vqt+HoNUYRuvv3G205v5HBnm17r//3TlCJze3FdvVeVzb4ND02lUV3Oua3MqW53l2izmtB+jrmTkrY6+pV2JdiAGLP30zrsEHCZz3cc+8mEjnRkk+vWWW2/DHT/+sdiXaX8lTTTBUgYZzEXnkMuR/Q4SGfzed/+pRBbTNvWfX/iiUOJSr27fvg3vuO46AY75oV4naMv8qPyX9RKspY1b2csqu8s2/9Fb3irpGNnea15+Nf7kLX9kPsTy7vjxTyQKmD8TqP3wB/8GzJHMD4NJvvWt7+DEyIj8/uEP/jWWL18utpDB/kEJQhC7WtUoP/3MM7j+y1/BgQMHMDw8jNf8zqtw9cuvEvuUpEyzRmE3ka1TEbuae9tpS8BvUwHsXT1NfCojdYb6Va9qy71I18LHiCMQi6n+MBCNea8ffvgRsRNrzIeyxedtHzAA4LqbUAMA2FpxmcTZegyxen1XXnSMs4dRRDkCWN3p69GbqEfLl/XG22X1M1blW3OHsOR6kgrMfL5c71Zo0VKflWLZxJAZQVXtEWkcZq0CZYDE+iBUz0ZhBUJrhdFCZG05vElLLe1SHoKWA555cqgzbhaKb1OuLOMgRZs5WFSL9KG6EphtfJk1ZYXlCo1BOVpajXt54ckcGWzTrMfMwWyYYCvWgzkG6q/V7a+kgAYe230YDz19QFEnF/IC4PBNl9sluWWLhbxEyBIU5kJhXkzmTiWNrNteBEhPm8vBYfPCjjycIBUtkCMu4nIL2MRoxWiaAIgbdkbZ2t1Iks7WVoStkIOXgC0jpQioygG/JGNCpU0azzVnb8LSVasRS6awa9duHD1yEIlEHB5GwgokxjydLqErIsWtjuBVw6hz6xC8JNDMKDsFDHMzIzVEqVBAIBQU7ykCUfpjzQHMyFRe/kqMVsxmTYpoTRNM8IOXFDNnMDceyWFMyldS0doR7ujEzFxMqGUlkjgagcNWEkN+Z1en5LuMJvNYumodsiW+oyIRmSuU4iDRdnnmsGUbCYjYBSD2edzIZpISSdzV2Y3ZmVl0dnbjXe96l3iInRg5IeDrqlWrEAoFMT09KflPFa21AjQJHAmgKuXaBGwyI6mNtSLAFalnHQ74PF7zZ64F1SfCkuqiqMBzJcb8WakxlXc1k8liyaKzJHqaYDrlilG/k5NTQku9dOlSDAwOKuoTUvUmU5KrmfUL9a3Tqbx4BZwjWG1XQLapr0pwSn5nAugZAbdz6TQef+gh/OA734abeYOnU9i+Zguu3roNYaei/BXHHbltqzZzXOjCILmfDZCFILDhoiAAseSvNhagyskKkRHBEe2GswUBZEaIU657Qygu7MLTJw5iinmYHU7MxZOYiUSEVlqcJdIpxFIxZPM5ia5U9M8F5IsqqjhDVMwGZDMpxGdnMTsxJZH5pOWmnA0tGEI8GkUhnYGXuZdJ4e60IeR3wW7LoZRNC2UvQVZGZ5eyUSzs84lcBbr7sOfIBI7MZDEaLSJt82Dr2kV47dZhDNsn0elMSc7dMfThtl+N46zV5+Cxp57G9Ows0pmseIJT5wSCYXh9AWxesxI+jwO333kPmBqc77odNmy/4AI8+9weoY7mWpA1W1RgKdck8zLTe/CJZ/ZgYjYqYCPpyinjnCZG0o+cnEY8lZFoa4k0d3rQ3d2HTDqJQNArB2gCv5RXRtvqyFw6fhD8JYDLQzHlkgdsfQjgWpC9QwPAdEShU0w2K84FzClBmeWBWIwf+YIctPk914zOCy4sBoQh8wr0JJja29Uph2c6FRDkpfxTDxFgpWzT8YaH7UQqpXIA+3xIp7PwuJ1w0+ElnxfqfRRyQvc8PDiIq172UmzZvAlkKWBdhw8fwPTklPy8du1acdwJdoSFAvrb3/4uDh07JlHLjO5lu1wuBzZv3ICZ6Sk8s2sf5hJpcRZzuh0iJ/l0Fv293egmTXipiJHxScRiKdFBdEBhlCx1Lxeg214SALg35JOcwD3M/RvL4erzr8CFq7bAnS8q6u2hIex5+DF4cgWsuPAiZBJ0LmLErgNPH96LT17/b0gU0srJQiIHCjIGuVxRre08KWLScDEntccJj9uBdIpOQcz17EA6Q2p76uMiMtzReGERVgog6e4CFl+ITVe/GdlAr4DoISeQGjmA/Ttuw1mBLIJdXejpH4DX64PT14HOzj7J+UvZ3LN3D+68915MzUwhGHDBVsxjqG8Al136Itxx++148L774CwS9Geu4wDy9iC6lq5F1uEGvF44S0XEJ0ZR8gTQuekCLN16AfbcezfSh/dgZZ8LAVcGbq8Dbp8XoUAIy5csw09u+yFikQgG+nqQTSVQymfFmYBMJsKDUAI++/kvKQDY2PibG1AafauUmTJi1ZybKw6dZQNW+bm6APBp3JAa9kEdjGuuJuUmN2h8zYG3fjkNet7en62XkfIRWL17CmNaWWnZWKh7XxNtol84VUtIo17+OgyN7Vj96rVP78F6kJuOcysAuPU0m1FN+tFWALAhr/VLVpeL6iaX721lGa14xmr9rFt+NfVxe4NrrbcVcNt0pEx5MRRS3YfLeTBb0cdXtL5q/VvvjU2Ni/XWhjmHtQ2snJOGM9RwGKpUQf3ndMfmYVOZl6NNIxuO0Zr2pKLFw7qOOn1o3a36clo9363a2XTPso58VUHWOTIfa93o1kqiwRN6h50PtXZZRCsUXWUNln5pS1OrblSPaavna7rURM82P2Gc8vA1f7Hptt+4d3ffcr2hg61OBGWhtgKfAroaCkcAYCOXa3U8gZZHno2FHpn3YiNlR4XqtoC9vHsQBBYWIqMOTeOs7tWGozbv4gYIrCOGKwbGEt2r6qrtu3aMrzaFabnU0cusl/c6gsBqdBRNtcqJrFi41Dgoe4tJs2z5WUXdVq7zZrKm9bmZU9iSL1loqOsJl7b3VdnArFt0DQAMoH9w4RkBgK0ns5oNvWJ/Lve84gxnmcB6Z2vr/NY981U4G7bSlqey/hrPmP5mPrW2C97W9VurL9Kn0qkz8k6LLfaM1HFmCmk1U9Y5rtwZq89V9W31dc5QVYNTUeo8N5yaY25tdg/VAKOS+RR/CsewMzMlZ6iUI0eO4Ps/uBX33nef2NFo9xoaGsSSJUtw8OAhnDypomqvfc2r8dY/+WOxx1Nf33rbbfjGNxUlLsHdq656GS6+UFHiaiY72omID5B9T9u8BQepWvAMuHjnu94rgDSDxv7w99+Ml7/8qooefvWmr+MHt9wqbWSk8r99SkUy80MQ+zs3f08FmwG48YYvCSW17LdVk6l/ZR9IH/2dm78rfbj88stw0YUXIpNOi02OQU8rVixHf1+fKqPuga+O3J6hefntLKZ6nTdqZTN9MZ/V9QKOQgO5aFYjZWZ8fALPPvesYErM2z0+MSEYEGXx9ABgAfUoZZYoYEMriexppWWsHr2G1K+qN9U5gKW0OhcXs5NNtHH5Ql+7PeuzoTmGRrurB8+MIDWQSNW/yo/qsTKcSx/kIFYGYnUZigraAJONvKFaZxM5qb2UlK9K1qOTeANamlDGm/XxyQICWw6HltqNt9XzlWNgfGX8sVrUy3TCxlyZ5VdB1HW8mcuKS9UhB2ehmy0bXtWlQn9sKs+qoXC1d6iV2lrhxfVGrjxA6oCuntPzPpEPYSSpqDxz2RRSyYQY1gUUDfiRzWTkndHRcaGCYE5Wl98rYIbfxTw0RYn+s5VcQC6NfHoOhWweWdLUMt9pbBbFQgbJbB5u5hYuFZEtAsk8X7LBXuLfeaB3KsCN9JZ2xvmRFdqN3v4hnH3OuUhl8zh6YkQ8mRg5G5udNqiSIJcq0rzykiIRmkb+WZFBHZlqeO1qMFIDwxLNSnDFwxzHMQGArfkaFK244YDBPcjIY6OyTSvAVwX8W2ZL5/822kKASR1cSsgWGFHqRIB5LHNZ5EkbXcwKMMsNeTaSRLCrGzaHG04PiX1ZTVGAUSUlQkwsoJnkfizm5cLI6EtS1vJn/n3zpi1415/+qcwro25JY7t6zRqJRJyamhTgjVROAiYTuHG7lEwYXr6kQOW7iq6W3l5KjvRGTNCZTgIEsxg9LmNN2nB6Wgkdbt4AwkhXrXIuq4stsHv3bgHz+CFl8/ETJxCNxeDzB4SWZGBwCD6fH26vF2HmUvYHkU6nBDAmZa2oIMP7jKCZ3+uF2+2E06YiZLk+HMUSnI4SonOTOH7oIA4d2C9Rn7t27kSw5EZ3Nojfv+b1CAdCGDxrCB6fC/l0BtlECsiR6rUgdLWkJ7cRANagLkFBwwtbxiRPynI1NnRG4DyT8otj63Q7kSUQ7rQhZSvC0d+JqAeYsmeQ9zngDQdB2DoVjyEtdN8QKu9UOo58KS8OAMzha5dczYxBBjK5DIrUkUIhnEcqnsTU5LTkEI3MzUlOY6fHK/TGCXo2ETimw0KxJA4T+UwSThTgsquo4M6AH/HIGAZ7fJI7NxDuwshkBIdnMtg/lcNszollC3px3SvOw2BxBH2umGBpJwtduOWxMfQsWAGb3Y0jh49iNjInBzfmlnUzMt0fxMbVyxD0efDTXzwg9O3i5OGw4fxzz8HuXbtElilTBBY13RgBUc7r6jWrsffAERw+MY5SwQa/nxGnNuQKWQTCnRgZnUI0kUKJ40Hdwkj7jm7E4nNC0ysRueIkQGA9J3KjnToY1Zvn2BhySv2hnTfo4EIgnbIq8mS3I5XQHpABOdgmkwnE40mVJyufF5p36k2RdYOqnBGgLJNRtjxAs9+9nV2yRlgfgV7SNJNqmXmwGc3J9mWFgSEv+ozwXpYyBjIi2OB1uSXHsssBLFqwANu2nY8tmzaJxyadVJKJBJ5/fi9i0ajog3Vr12NyekocTGajEdzw1Rtx/MSY0i92rvEcFgz3Y8P6dXh6524cPzGBaCotUdXMB+73uERn9HZ2oLe3G16fR/RwNJYWOafegM2FRFrl6vC6bQh57ejyOrFwqB/Dvf1APIsrNmyXXMCOPCQfc2igH4d2P4e9j/8KL3v9G+AMuFFIRIUK3Bb04IvfvwH/89DdyHPdeFSELanqhZFB6OZtQrnPsegI0IknJ+vB7nRLFHCOQLzdLU4pVAikgxbnAYcNKVcHMLwNF77u3ZhEEJ6AH12sf2oEz/3PN5AfeQpkrZf80fQI9ATgD/XA7vJg5foNGJ2ZwTP79wu1u9/nhsfpwaXbLxKg/Ev/9QXZ86iJuJHlSh4U3B0YWrMVmy99KRxeL3bcfRcix/fD7vZj6PyXYOtLrsKzjzyA9NG9cCRG0eHPSn94ASM7wsXbLsJPfnQ7Duzfj6HeHvjdTqTiUQG4GQFNRyB+vnD9jThn63mGom4VS9rIVFOm77Mcrco/Gq9ZzybW56yRCZUGgyorgDqENf2Uz61Vj1XcSVqb0ctnt5pTXP0mtHlBrGl8A0IZ/Zw+czUaV31qbTwoqv3lkdTn1gYhNbXHweYD3s63ljJbj3yDAluNbwu5qFuqZWobzrdx9q2Wq/lXx12rDu1zI4tm1T2vQh7MX8pza+2f9e6mf66W4mZLqd6zzaa5dmzq3RmbhHBVPd5IT1ToDCt43iA/ZE0r1IHa4gBdVidN15muWMtgG2ukQp6sA2q0odF41hPzurJm/WMbEzYv8LdO49qR91pNaSlonu1tJm+NulvRxoo9p3ZUK8qoKrBiq2hHv73Az1Trpvnq0IrIv3ptNcdKjVMrcWpD/JuPSBNl1EzOWrWrptJ2J7JJwbX7Qlmj3nPL9SaAaVZlbLR8qmwD0DlwDQudGLMaVyqO2wZwa9IpayBVl2/YFxTzFoHdMgAskKvk4CUdM9nOlGM1txSCxLwn8R3+XPGp0qNmC637pOFcKSCrPo5VeNKov7PdwrRmRvYaUbgWu4fcgY0mWGmnzTzI/N4Ay1U71cP1nddUYQqgNiibLeceBcZXHh/NObOA6fUjgMuU1Hq8XnTN69E/vMho1nxXZHnUa1ZbzV6h+13+otFRSI1O4xVUVw9U6Enr+5bJOS39Vl/O63azRT3tgr/Si2rRVoLzW/E5lb7/ZhveSpE2mOMG490IdpDHX4A5arVf1RzJ5kHpXN4NfrMzdOq1c48oCJXykcNHlKN9ICB22BtuuBFHjh6Vot9+3Vvxmlf/jgnkktr5c//xn2VK3O5urFq9CoMDg6KfGbRDW9Xll12KC84/r25EpW7zE088if/4/BckDy/teO/78z/DJZdcXGEfJ1X1I48+Jm1dsXw5Pv3vn5I0aPx85cab8L3v/0B0P/e2H952i7IxWT+GXGnxIpD8T//yr5LzlZ/zzj1X7G0EvGcZWFNQaRqvfNEVeNOb3ojurq76LBJtDPwLINJt1PpCPNJOT6p3p1ar74VoZxtlWs80bTxeIUqlkjgJEPvhOYe4FoOGThkA1opPA6SKuld/qiOAy02Rb2R81dMmAGw1HlQdeiovSY0PC+Y32mtRVyvKsRx5KtPdJAeGBinldRNEtNRrAW+1YZ/fMsrQ3CiskbRG7GwjUawet0ZzW+6fGUdsGXFVtzrEl4G6SppkfRg1XtONtSgaHZAr5fA/OXAbdDUyHuVIYDU+VWVZj3MVUdVlGJvVmQcjLUhVnVPjqfohgWrGGpXHLbux9vqslgr1SNkxIdO1FrmetQIuCPhaykg2TIedCtgpEb9M0csIOhrTmdO0ZHcgnoihkE4JMEFQjkBUPpWU/IVCxZlJIx6bwdHDzyORiKKruxexqXE48hlkc0VkSzah1SWAzKgxghWkuSXYKZGTRJmcfqxZvxGdvf04cfIkZhhlSE8kocaNoJjLyOVHLhxC0aRoiHUkn+mla0Tm6r/rCGB9qWNkL9/jRkFqZQ36aiBZXUSEyEhPqkSGqiEvA8DWuvV3JjBczEtOS7vTBdhd8AXCkttgZnoS0cgsers64PW4MTE5LZTWNoJHLpesR6E65WQXS5J3kwZ/aQ8BLaEitsEf6MDA4LAAiMV8Fls2nYM3vpG5HJKyGS4FXb4AACAASURBVDNCcfHixRL5yIn0e7woEDBhuQ4Fdqgk6yrvqQbDVIcZhccoYZWnmWAkozhdbjfcBIKdHhXxK5HACqRhhCE/OmKYl1vKGNHSHTt2iIfYoUMH4CYwvXoNhhcuFApkiTx0uSUqU0GeDhTyRdnAO4IhAd4Y/c16me+UUYxuA4AmoMX+UCamj4/g4J5ncPLkQaQiM/C7nOgc6sX+556HLZrH2sAy9PsHcdbZG7B401pk7AXJ8VlIpeW/LOU5nYGdOZBJnUKPOl7ci8x5SrBdjYMAwLwkCxifk4hl/u4iqJljtLtNAGB3VwiTrjyOZ+ZQ8Njh6wzB4XUJsDw7MY7o5CRseQK1OUQikwLMe71O+ITamUAP4Pd74fW54Q344Q8GEAiE4HUHJBoykclhfHpGImKdkquaMkQgvgCH0y1jKMYCuw3FbBK2fAqFdBTFTBzHDz6L6OQIvG63gPAEIPePJ/DMeAbjaRu6wn68500vw1mlMfQUx1EsZjDnOwt7Yh04cGIGHcFOHD5wSEDQRCqN2cg0Mpw6lxsbVi9HyOvBfQ8/KWuU8pBJpbD1nM04dPB5AVoJoJK25fCRIwK4Ekj0uNxYsmwJHt35HI6OTiEc6IDbrUBZOie4PB6cGJ1CIkkAWP2d0ZoDgwswOzUBj9cpwKumcNfRuayf0b6U71g0oVgGqOMMYwjll4dmUiDbnMr5g+1JxQn4xmUddXZ0KCr4eFL+ZT3hYEj+zWQZuesRyvIi6cNtNjlgMBqZ7e7v6TH0kwKGmbvE43Wju7PTMOrYxWBElJ35ilOZjBheeDDh8iEI2t/diSWLFmLLxrMRCgWwYtkS9Pb2Sl08zO/b9xxy2QzcTg9WrlorNNOBsB/HR4/j5u99D4cPHYfN4VHR7ijgnC0bJA/Ggw88imgsi1Q+L2uPThukCkcxj76uTqmrp68Lo2OTODE6oajnGA3h8CAvOcTt6Az50N8ZgLuYxaIFAxjuG0DY6cfWs9Zi+8rNsGV5ocjCHfAjFY3i2zfcgKtf87s4a+UyAV2ZX/vkxEnE3Bn8w6c/iZnUHIoEdTPU9cpJiu0iMM6DGnOohwNeZFJJmUOH04tkLoss6etLLjgdATgpMyigkEvA5rIh4Qgg17sFG17+FjgWrIfN44XHUYQjFcWzd30Vk0/fhZCPDAJpOO0lFPLcX5ywe4O47OpX4tjEJPYeOSSsEaTh7+sZwKuveRW++qX/wmMPPQAHqaftTINQQtHhRc7VA1ffSvgXnI2ijdG/h4GZY4DTi+HzrsJr3/F2PLTjPhRGDuLAE7/AULdDcntTX4+dHMUrrroGB/Y+j3vvuRu5ZFyiyKnPyHZRKmRFn1MOv3jDTTjn3MYAcPU5q9bIpJ5oapxpI8qgBqBoWGCNxariiGc9+lR8UWN1ac9o15axxnpgaueOZD3rtcC0zeLqNKR2LqpPuxYjreV0q24Mv0YAuKq/9aKwG53Tq5rdMhq6ZTn1HmhxGayWqXpGn8Y3KWvnKx0ljJVTJ4y3SjYtd+oa8aqKIq53v2vYtnpftCG/DddE80Foe+7aWZlaftWVpxa0atxny6qxqBJ9ddLiwd9bdacJlYDl/t4o3ETX1KyW8t2h7tNt6p2KsTqFBdJyHKrKbFtntiFrp9Bcc+Iq9WO5sro69ZQq+vW9ZOqKSheGthrQUM/UEapmItWOpM6jQZWPNtjWT0lETuml5i2vV+Q9t37JZKzSwDm7YQK/UqQCHpWdQXVSpQyygh21pdNBnU6xGgCWSFrLmUjAXNpzDDYrsUcYeXY1ACr0ylURxHyP93WXAQBbndDr6dGaE4XhzC5U1taFVKXmTCpriejlHbgMypplmnSg2p6oz5IGw4OR+1hHS+uALhX0UH1+KZ9DJQqZvxoNVHYJtatou562+omer0ELVVlSnwEmVx9HrQBwzfttLYLyQ61dLtovsG3C/YbnSX1eqSfx1Rqg+pn2DhSNlmerfaZdAFjLSYUuewF0QvuzUvlkW/vjqRZe971Gc9nWKaeNltSW32quXmiAXua+gUA19Lm07odtgsD17gJtDNhv/BHaQZ599lkMDQ6KHYj2EYKimrHxl7+8F5/53OfFds7Pxz/2EVx04faKdk9NTUv+3B0PPijpA637EwMLGEDxZ+99t1A6N/sQZP77v/8nHDt+XOp/5zuuw9VXvcykqiY4/f4P/DUmJyelmO3bLsAn/vZj8jNTn335y18ROmp+lixejC/85+fMVIEV9VrmlODdX7z/AxLFyY/b5ZK9khG/tPUz5yvtI7T1veTFV+J//dl7K4LE6mnCRvrrt0j1nKbcnW5PLBfZ02zJvF+3NN16qzrdHlnbcUYAYOPoUQMA1+1wlcS9UACwPqzKmYrwnQECS5vUCcpysCoPqTVCVUAveb4226xxLDbKYFkqklWBluWoVh3tapalI4urBkfqqQKlrQdutTmUNz8llpWDaW2DKqvmCbP78kOVx77ZVmMj0hcDHYuhN0Cz77p+fUo1xta6wegzrZ4HDdgKpFzPzqAvVYYBVuh35OJgGTBLZK+a1zI9relfYOkff0x1rkOyazXcTrvk3qRB3e2EAE7qYqKAPzl4O1SEp8NGCmA3vAQObXn4vKSDtiEZi2Jyagr373gU03NRzE6PY/feZ9E/MIzh/kE889gOeEppyffLDMOks7UhD5eDAJdTgaoEmG0lFJ0uhHrPwoq16xGNxSVcP5mMI5fJCm1yNp1AOhmXuSTgR+BGgF3Jh6PA4HJuGgXq6k1N/12PnAZ8ZZoMsJg/s69lmiR9kSjTP6mhrJS1agBaohslVywji4kXliSSzOHyCpWx1+1EOhGXfJ7sBwEh0pfy0khqa4fdCbuDHrgEFUhBzcuhiriVHJkEHJ0u9A0uwpatFwigE4nMYOuWLbji8svl5+mJKaEuJbXB9PQUerq65DlGzFJKJK+RREeqHBGSF5bRvIaM6TVBkJgfAv4+j0ciLl1uj5nv18ZIYSOSnaBZmVLXIQCuy+4UsO+BBx7A5Pg41q9fh76+Hjnc8YLLHLfMkcxoTrBtBJsJehOY9PrgcRLQzEkELqnKGXouVMsCB9nEUy0am8X46AkUo3HYcimcOLYf6blpFFJJdPV1S05RZ9qGZe5FiE+ksXTrViy/YAtizjwyJdV/l80OwteSB1n+oiigCcQSJBZQL8OIQjtsjJzP5VAQxwWHAHXMOBAdn0ZqclYikdn+w2MnMOvOoxD2wkEg1++T+S7mcpiZGkdkdkry+TKvdimTRkd3CMFwAGPHjsia5HoUunAn8x87EAwGEAyGYSs6hPLW7g0gkkxjNhZHOqMAewnVhU3AUs6dRyK2S/AwEJdgWC4Nt6OEUnIOj/zip9I/TyAogOT+iSSeGklhJJ6H1+PCm195BTb15OGY2ge3LY8jmQDu2DWD2Qxw8SWX4Mc/+TFcTpccvoaGhwTwjKdyOH/zBqExv+/hX8HnCyDk92N6chJbz90i88XIziRpr1NJhEJhTE5NygGW+x8PgI/v2o/DI1MSzely2RAK+uDzeSRCnEBkIikEvyg5CJAH0N83iLGR4/D53GZOXs4XD79sG4F75uLlh6CipspRNPxqtkVW6dzgLpeh2AEyCIWDCAaC4pUfmYvL+KZSCXSEwiYAzPf5Hz0g+VwikRJg1u/zYGhgQOUFLhSErmZ2dkbA385wSNYbI+MzuZzQaQulOvMP0wOfUa25DDpCQVz90ivleUapkwb6sksvFrp09nFsbARPPvUEAj4//L4QVq1aL5GyNmcJz+7bgx/ceitmpqPIF0kfb4PX7cA1L78SR44ex86nn0UmZ0M2V0LOoFwO+r3IZVICAA8O9MMf8mJ6ZhaHjpyQVUfdRgBYKPvtQEfAh+GeLvR1+NHf24E+Rg4Hu7BheCU2Dy+HJwfkUmnYXS5x4vji5/4DHeFuvPq114qThMPtw/49u7Hg7BX4yte/iPsfux9ZOs8QYDb2JFJA0zGE40fdFQ76xTGEeY3tHr84QeTsToQHFuHSK69GOh7BPXfcAk+e1NZFFPw9mPQvx/CF18K1aCM6entlbTgLOez62dfxzM++gUJqVpwllNWI9NYOLF+9Hi+/9nex69k9OHz8MIYGh5FJ5LDtgm1Yv3oFPvDuP0UuzchcxURhc5WQzNmQ9/bCNrAJvWuuxPjIUZSih1GKjUsfus95CVa8+CrsfuIx5I/uh/3ks1g66EBkehyrV6/E2MQErnrpVSikcnji8cdw4tgRlPI59HSGwV2ASRCkfSjiU5/5AjZuPqfKaK52OeuZSelz9fd6hvVmF37tQGY5ddT9sRYENltR9Xxt2GzFjipfl//SmPqulcmpSYubvdrsVlExhq1GpD5mVq66eSOsFx3rzMkp71StcLrJp/R+O9CeNVrZMj7tWFpOYzobRR5UmMjqzF1rE1qFGbJcjTF+6p/Kw7t5Pqx8tbwmG4D31ilRdxz1f+Wfa+WtZp00E8k25Np8vd7A1Hu/as7ak5AyAKB0lPXO2Q5wWxsFXKPrWi/NyiVVR1WZrapebHXltJHwVg9aZdsrxruqzXWZFdrtl/FcwyVV74tm8mHZPyqa0OqdRu21rMXWYlWpPMrzMs/B+D/48YYOP1XzUrm3N9l/Ldqo1ZbQcr4tslRH5TUf9VOVn1OcS2t199x6fbkUixOKBmf1lyr6tMwKVqOzqpQPf5XoWQLAJpWyup/pNEaK0piOy3Sg5p3fUr4wJyvgleWU8/KqwAYBgJ0qalg7bmvAVppiHq+q8gQbHeJdupyjV58Tq2BMSySuplDWYLS6MxlMf8Y2pcdVD4UeI/7L+5C0yRAOKU9RAlo+xk5qskaXNyDVRx1sUdknXQqLlroMw51+Xv1NsTpZzwhXXPN6DBgRwKcLAKtVNk9BbvB42bRUraCr56dq+Fow0ZSfnvcKbbZFWdaPVe7qL862QMU2gbtTXP6n/Vrtbn7aRTYpwFgTDZ6ov7efyiG6slf15qm8Gi2SZKmq1dzOd5SanXkb+b6a+rrNQOTaFTbfVv7mnqfN/eN/+wmsXbMGF164HWdvWC+2K+q/o0eP4cabvoZHHnlUGsgcup/99L+bOX6ts00QeO/evdi1ezeOHT2O8YlxTExMih1r08azce21r8a6tWubdpT2oL/+4IeFVpc/r1mzGm9+4xuweMliCZz4ry9+CXf97OdSBgMl3vqWP8arX/0q+Z15f2+88SbsMCJ5L77oQnzog39t2pfrbBHyp8mpafzhH7/FTDUYDATw9uveJqnaCDTfd/8DeGbXLhkPUmJ/8hN/K0yTVhmp3X3qd1PvLb+52T6TNc9znzqTVZ9OWUazX8jWnyEAWKmVSjJfS8+td5mqvVgBewbVCn+sY7CoUFrVbjhGNaayNmmp9dlHRdMQMKPh1Dw8GQCpBqClXkuksBRrRsjWAsAVi8oSeUsQoBoENsuqmtBaEmirtDRQ1Qb4qcDTymcIAJt0yTxs1xzQqi0Xql+Ntk+1ISlwW56qkETLnFnR2Spp1YdROaMKOKkNIQ1q1aC0AaLTGK4uIhZPSOMZdblQFwxrafKz4T2pRtSGTNcqpDtXSg5VyXNL6k8ZryLcpCplhK7TLgAvox+Zd7SQSiGfTiMVn8XkzCTGJ8cRm5pEjDk38za4gwNYunwVdj75EI6MjmHdpnMx1N+H++/6EWypWaGkLdldAgDbbQUjAtgOB6OseGGyFVF0ebFw5UZ4/GGhSWXEMQFg5kP1uFySmziVjEkUlIDUBE9IAW3QP+uDvM5jK6vJalyq87Pk7LQAxRoYrvTW1ZczY21XnXaqAWATbGZ+VkZfynwzj62KcuWUEQTm+DO6j5t5MpUSAFQRR4ubRhm8LhCwVQAw5aZgK5HQFwuXrMArX/N7AvRNTo7jou3b0dfbg1hsDvG5qACGjMwk6EgqV178OGY+t0uiQ1NJglkK0Cb4S6pZ0qayCfrCK5TdMr7qGY/LY0TrKppoh4uUt+p7nSeCYDKjJt2SD5pAeAH79+/Dvr3PobszLNTXAb9fQDk3QXCXRy0nmwNOl0vGicAdwVhShBMgk+hMjovIZBHxWAzRuTnE5qIqgthhh79kQzHFv48gH4+gkIoLJXSWUb1poNfWg9RsERmPG76BHmQ9QMntgMfrhY/9Yr5hrgcf54llOuEQPm4bbAJE51W+ZO004HYJpXM4HEbI60cpmoI7XYA9V8Cup5/B8YmTWLhxDdLuEjKFAjwer3LgKJQwMTaC6Ow08tmk5NFGPotiPidODowkdNiK4pzBdejxMPpR3BxkTJ12LzL5EuDxIpErIAuC5ozidgiNO2WFVL5sKKNiiX0yejybTiGdTCCXzmByfBSH9u8XSnLW0R3yYyqZx/7JNEZmkwIgX7rtPJyzqBNTB3ZKBO+RuTwePjSJLJw4f9sFQpM9dnIEUxOTsMOJYMgtOa3P27Qe6VQSd93zgER4b9q4Efv37cOKlSslMv3EyBhI1Mw84TwQDg8NStQl9c+SxYvw2NN7MTrFda70UEc4IEBwZ1cXRkemkEin5ULPdRQMhdHd2YvxsVE4nLYKL0iChZwb6jcKGGWIgCnHUXmZE9hXux7zWXPOOUd8mDLPKFrmFPEFfAIAe9weTM9ExAkqHo9KxC9p2HP5jByYVX5xn+ik6Bx1V1LKZB5dHTlLpgTKbtDvQ3dnh/SZ6oRAs0QNGPqsIPRvBVk71PuhgA+93d3o7+3BtgsuwJUvukzWYzwek/y/u3fvwuDgIHxeUqovE3rteCqGBx9+EL+8716kUnkkU1mR8zVrVmLj2avxy3vvw8RkBEWbF/FUWuVUdtjR3RlCls4T4SCWLz0Lbq8LkbkYDh4+gQSBVmEGcMiFw2W3IehzozscRF84iIG+Lgz19SHo9mJ5zzDOOWsVuuxeOPNF5KnHO7vw0x/dgUfuvhfv+rP3YDoWQVf/kMzRwPoVePSJB3HTt76C8eiERNcrJhFGJrvE8YSgPOc9HAzK+BY4fy4vZpNZzGVKWLpuC7ZfdgUuv+h8fPqTH8XcsUNCrZxxdSDZvwWDF74Gqe7F8HYwutwFZ6mEkZ334Imffg2FuTE4qP8EzC2AGmfbZVdg07nn4omnnkI8PofOzi7YckW8+hUvx+jhA7j95m/B77TDaSOTQgnpXBpZmwMJRyeOxYJYuPVVyOazmBvdg/z0CRRtbgRWX4CFV70GB54/iMzuJ9A5sw//m733ALfrqs5F/93W7nufplN0JB31ZsmSi1xkW8bgQovJBRtIAiTkEm5IeXlJuO19L8lNSL7kpvDIfUlIAgQSCMHBFNPBFIML7iq2bElWl07vu5e19n7fGHPNtedae61djmTj3JfjT5bO3nPNNeuYY45//GNsHzJQys5h3bp1yOaKHM6f2PXf/MY3WF4vLcxDLxWxacM65JaWmAXsqxv4o//1cey+6lrL6GepHK00ZbdQel7lFWNiJ/p7E1tNWgRtD3sAwOat300bajaFeEBNnd7W2tlJ1PFwKdvu8dZj1eppqYU2DH6idOOZTsEAZxu8cs/Zy3UK4XWyGlzuPfKjNuPbZe2ieBdrvrP63efJOf6eRkHFkcFyRBRKadPrveuQzKfOV5zTGC1M9S1u0Oqd1G1gvCxlyufdrhqviAGt7mBW01TnYFOUuIqZTibZq2/Ksw7zaItavebIXoNtrBw2gMb2sFvCV2L4cG2N9WHzjHUNYrTbc80CqOWMdLrCOzrjOpl7rzKdniGX8o4un+1G5jvPC7tg7GyNek6tp6Bqtp14Hf1W11eyqLsct1bFCQC2zFqSCyHBTTWssPLvBhGi0XjRT1NDkZHeGLwVKW44l66ZB5jAXD7NTQCYgFx7OGcZBlkwhi3w1aBoUyKFFrF/CQQW+XjFfAqWbkNLkiC2G7gpypl1S2cyZxQGsz+SVEAqscVGNt+l2khEp6z/mcNuOqqZdcmxk2Ge7bJOWQxsLxEQs9PE2UpcN+oV9jjpy8njY86RPHrf8Uv/WQnY16nkab34upKfbfXtxrtci7rsw/a98Dhs2uyplmerqju0AKHbns/qs/8OAtuUWU8xaSpL7vPeSqnz3kXdALnq3uzmuU5EuCu00UKFVetsp866vf9VeOS3HKZjx4/j//iN37TKUEQ7AlwH+vs5StrRoy+wLYzssMS4/eAHf4vtRW79JLnJEetyeeF0HwiINGdVndOIRSNkE/P+oedPnHgJv/t7v8/hl8l2Ru0YWDXAJC6y2VD9ZMPZvXsXPvhbv8mprujn+aNH8Y//+GkcPvIc//4z73w73vPudwlbcgv94NyFC3j/f/oAn5Fk47vnrf+BQ1yTPZEIR08/8yz+5E//jG1ElL7t1371V2wM6A7U/k6W6auoTAvFzNbKV1Dp6ugy18EQdrjvO6ipZZEVA8CsWwizsfm3fXmpv7mGTjB1JyondCgJNDYr1baaJfvT2S0eMCXfrtlA0UbSVR18WBtDVgCIoqzVIhsYLQ5zDyDYupybeTl9dQYXO2q3ySTktyuXfOc6aixhCdq6s5JFSGozpI+rNDGvStxNsy5ZuUNCyHmxhlrZRxYb2KzHXkayNUSFYvwlACxDCTVeZnu9xUoWn0o2lPAeNTF5FwDYepFYBkpII6FlGT2boPdthhaJcjheAtr4QkHAYqWEUiGD3OIcM5KKBMJml1DOLqNAf/I55KsVFAjQLZZQrNTQN7oJm3bt5zykD371XxHtHcDY1iuZsXb40QdRnr8g8t4GgqhQWF0/AcAij3AQxNALwCAgJBLG2M59WKLcm9kMs32JAUcAHgGCdMiRQCdQhIJJB7nvAjRpuowoe0Jl9KqMYLokcP5aEwBW/xbb0M78lZ+p201lD/P8sueseckzC9LljPLm0uAz4EyYBY25piEWT2BxOcN5LOmCVchmGRSifL8ENRLoTRc9Aj0tN45ggNl80WQvXnvHXVi/aQvKFR3r1owixPmADQY9CARcWJzH2rWj6O1NMUOTgHSiY+cyGR7PUIByIRPTkiii4NDTBDZybmEOM0WgbJABMnIaIXYyM4XpgKbx4TIEMoZsYbhTyTR0Q4euVxhMOXL4GfzVX34EiXgUqWScGaY0p5R7leqmkL4E/kbCUYS1CJLxBOdtoLDAFEaXcv5Sfl0CawkUphylPPbEIg4RgzgEymhLLNdSYQ7lzBwC1SL8RpEdBghj7dMGEA2mUKn5UIKOkl5CpVrhvKbsRELgbFiDXxNOEbQ3Aj4Kh15DlcKeU0h0Wmt0mfcBFZL4sQhSfT1Ix5KoZcvQKDTzYoaTyycH+pBYPYhKgBjUOgPnzKYHUMoso5TNoGqUUNWpjVUYxG4ktnFIZ8cL5iKzE4FgaEulzO8Po1ylNvmRqVQRiEah67S2gtD8FO6YAHQ/0r0paOEglgsZLGeyOHP2PJYzBezffwCf+ufPYS5fRLlcgd8oIe2vgViWoUQai9kybjzwGmaIDqbjeOKRh1HRfcgTg5bDolOeWA0b1oxyqGdqezwWwtziEueSvWb3Tl63P/rxs+jtH8CatWtw/MRLSKTSPE8XJyZRMWrM4CS5c9Xe3agWsjDKRYytXY1nX3gJ4zPL7IRATMe+3iQi4SCHwB6/OINCmXJCC0NJX98A4rEks2qjMRE2mBRfWo8UvpmUQ/qhfcdMcjNHNymJ9Ec4XJERJsSe9vScNJqUyiWWPwTsyhDS5QrtSx9y2QyDvZxHXS/ze0jRJIWbQN7FxWUsLS3xXlk12G+FnyFQm/K0EHgXDgSZzUu5rEulMssH2mO03khmcPtYnhiIR6MYXDXAijWFtLnu2ms4FziFRj9+7AWMT1zE8MgIM4B7evs5b9j84gK+8c2v4+ixY6gSAFs1EA9H8Za3vBmTE+dx8NBh5EsUwjyGpWzWzKVdR39PksOUUx7ndWuHkUolUCiWceLUOSwu5xkAppNLRIQIcJ7paDjAOYN700n09xILuAejyT5cMTyGbf1rkPBFUMxkER0YwsnjJ/GJP/8L3HPv25CrlhAPRbBt926kdmxGtpTB3/79R/D0C8+gUi9yCHlOTRAMCoeWxSXWbHqSSXY+oj1Q84cwuVzE+UwV67degfWbNmPbpjG8dPAJlGfGoZcKyBoRFFddhX3v/HWcNaIo+iknM23iKoz5M/jxFz6B4sQxhPQCywtySKId+NaffRciiTgOP3cE4UiUz56BdAL3vukufOkz/4RTzx2Gr1LhsNkURaNqlFEPBZHzp3AuF8Lola9DIBzGxKnnUVmcgV+Lwli1Aenb3oLQ6o1Y/t7XoR1/CJvjiwjVC0T/Bu3vVDrNa252dgbJRJysb3wu0Nwsz8/CX9fZOeKDf/p32HrlNXZF0aHjq7+66aLtDDxdXZbsdjyP2NINa49dL7Qzf7209ct1r7Dqb9XBNla1dka3lbbVmhMXo1pLY4tHg9xvJG5Q4aVeo1b4fLuB7LRar/ttl/V7Fbeqd3lP09XBBZwU82p/uGWTzXvQy85ScpEZzr3ZagpWDCdKY68EUFo44Tb2q3lvkx+8Ata7phlzmzRrwNSRc7FeeKRcst0rTJqL19pwzkXHy9ss6A3YN97Y8t2dNqzdvnW7Z7d4ptX+a/eq5ibLe1rHo2d7hYepoF0zzO+7OxlaAsDmPV99caNHK98crlPs/LDV0LUSbJdr/XQ42s3F6vjBlz5uAxgba8u0fLHjvBDisputAGB5ZstTle6J5NTJADDn1CUQV9ikRLhnuneIMNDC9sCHgwX6SoIAO/cziEz3cuHsLEFjuqfS+yhXMDv/U2HT5iPzCjv7zk7Z0g7lkDOWHUV1ljfLSgBYhLWWoaHFqMnVzCYZ68wyF6ajLmknke3ifnIZdVFIooNjgdmAdjHSsoQcf0miUbkYEkinxwdH1uK2N7/Twqu7dV7yXnItIGCv7W7vsq1qz53rcfasTIq13kCNMe1uo9nAQblATR3FKAAAIABJREFUWlRhs4v/GwOAXcRvd4Ol7J/Gg4191UllzXNv2xVtq/A6V1udUqrzTLcE+HYNagKAXdQorzpctK92r/s39/3E5CQ+f/8XcPz4CWa8kq1Lym6O0Obzsb1k7549uPfee7Bt69aWoXUuVXaQffLJJ5/Cff96P0689JJpW2sMK9kkd+/ahbvv/inccP111hfE/P30Zz6LM2fO8Gf/+YO/hdfddpuICGn+uLWNAOPf/9Afcr/XrFmDX3jPu3HglputZw4ePISPfeIfcPLUKY6C+Ud/8PvYvmN7k3y1zqB/cyug6VR/9fXA45zqqqFd7Puu6nUp7A0AezBtnYJGAqYq3KkKUC6vGgXMRljKk1zwUuFUXmApoNauEJ80lE716Gg82GhT41SV7ZN/WwCmVYXI2iHqb4Qgc25EoUSqjVQv5qIGMt5KALjxHoV9bI5JU1gHU4lsWkPKghA5l5vDJ3OVJugsFVIBzSuHoqxYXsYlAKzMSWOAGxMjMEfrYcflQGFKW5NjX2lCqRd/hHclRbNu5OdVS0ujD38r0rY2Lg8tAGD5Djm0AsgUv/HfA1vhG9yGaIgYjlUUlhcwN3kBc1MXkVtaQC67zACOTuxfXWePIgJhC4US510sEzuNCIg1A1UjgLU7rsa2qw5gbm4Wh594EEMbNmF4826EfAGMHzuIqRPPQq+UmOFJoGAoUEPIV4OfAWBiAIcYAPYl4hjZvBuT8/OoloipWOScvwRS0WWKwr0WKxVmIhMATGAngSTsLWqCtfLwU1m5kpFrAbNWOCfJbhWTJXL+Ul3E0hXMYLf54NLWRUR4m4of8bz4Xow3jRPnZaAcvuRdRWAuhWDm3LVBZkz6NI3gbOzaswd1vYyXjr2IhYUlzm9KOYJLpTz0cp5z0zIoRkxPn59DyqZ7+7Bh41ZQHgYKY0zgqMwnFAwR2Ow3ASwR0rsn3cN5X3t70+jp6eGcCf39AxxumsYgEo4wGEzAK8V3JXaxuGT6OUcxAWUWcE594PzBAQa+aC5o/BPxJANpdCFlxmW9hnPnTuI3fu1XEKd8tqEAMxoJdU3EYwyE0/OJZAKVEuXEpbVRY+CTwuAKEEzsmggxhomJTOzpUIjD3ibSKcRTafTH0pz7U6/lUS3kEaxVUa8WUNPLDKCMJIexdngMFQppTeG2DYPHi0BgYumRcwIBrxRdleaKw9D6KfxykNmOFO6aWKP1qmBt+ij3saYhGIkgokVRXMrCT5Fj/UEO+RxKxBFKxlGl/U25YZld74evZqC4vIxKMQd/gCqiUN9AqFaDVqfLeYXZhLRmDF1n7zlizhcKRRQLBHDWmIlZMurI6wZ0Yq4SMO/3IZ1KMBDJjOmAH1PzC3j2uedxcWoBCGgIhuN458+8G9/47vfxw6efRbFUQLCuI1DMoT+dxNDwMAoVHe/4mZ/Dp//lc1i3bg0e+uHDyJZq8AeJhc7JoNjVaaivBwM9CYys6kMsHMDk1DSyxRKu3L4FlXIJR46dxtiGjRyKfG5hAWfPXwSCYSxlKGR1hU8WchDYuWUDIkEfQrUyRoYHcfDYWZyZXuR8tnR2pJJRaGE/UskeXLgwyQAwrWvq49DICLRghJ0e4vEYM2KXFpeYvS3zDNN+oBwn9DuFRmaQtlxiljLVw8x42ougsGoin7UwxNR4bTCgroUE2FsllmyIHVHoM3qvXqsyWEd/pEMJhQtfzmQ4X/XAqn4GiyNmHmKjWmXZRo4YNGfEAqA9RfuFnAwY+CWmvxl6nJwdErE4xsbWcv7ke+55G7Zu3oRCPouF+Xk8/9xhFEpFjK5dg3hM5Imu+Xw4evRFPPDVr2Ixk7WA7h1bt+KG6/fh61/7CjsFGCA54ud5I/Y/MW6TsQjiWpijNIytHUEkGgZ5rZy9MIn5xTwKOjkj6NB8fiQiYQ5lbxhVhLUghgb6EIuE0duTwupUL8bS/bhl+zUY1FLwF2vwJ1Ko+fz42J/8GdavHcambVtQyRewa+/VCGwaA8I+fOc7X8E/3v9JlIw8YiGSP5QHPcigKJ0xNJ/JeAxLmSzq5Djj13BqehGnlg30rh7D5s3b8IEPfABXjK3ByScfxr988u8xna1gPLQBfftej6Grb8FSsYpitYJyoYi+UBXjhx/G89/+HMLVDGp6ifdqLRDEL/zyBzA1Pcm5q1P9q7C8nMGWDWN40y034BMf+XMUFufIa0Y4DtSINQwY/jCMaB9OL1RxxU23s+wcP3MSs1NnsW7zOvhTqzC14VoM3/AGTH7pc6g9/VWsrp5BMkB7vYaqP8z7y8djGuKoBxSZg5wGSHaSowQB7j2pBP7LX/4Ttu4xcwC76BwtdXDFsOllABAHonIKulVoV3EaZ6B1GCoFnDqt+fvlM8J5NKbdxyu4Aa/gkXatsI+dqbI2DX+rOWi6MzR03mZb48vZg467KgperqZ4jY3b5cWridaadC/QsVH0ZQaAG7e0lQxeY6Ba7n1zbtSbXWczqxjDnXPiWNCWqbNT2SLvMrIhK5RPnfXDXspqq4usbaxhl8XWtPk6yPbY6Xi0WcduX3cvb9uAGysZTMe+73QVd3RWuYyd+3BaFo6Oe9AsRzt+dMUFu2EAN4ZVsXe0fDMbNWxnj9tcuI6716S1O6MudW2veCQbD/7wAQcArDijsGXJsps0nnEDgFkUKA4sarAF0uEJLJW5gAmo5fuzyd4lBi/f6S3nceFcKcFgedZI0JWKkv5Lz3PkNo4wJkBmBpdNAJhtDvwOSh/VAGW5PhMAFoRhcyIU5rIow62wAHAGoc2Q1BLQJkC4JoFneWaathVBUDBDZ0vbm5lyR75WLgF2mjffZ420+WzTNJuhqfkZK66Fw07DkQcdoaIVUHEVAcBvfIepd3QvCb2WXksGsKnLuT7bUkl3ecLjPPXa7Z3KVbe2dazrOB/uVPQ4TKaymsvNKL0M4sImHxv1NSZ2ZePcvGrEiuyKT27rXrfteCXm+HKOf7u6XkF1sF1TXobvTQ20TmnGCmz3nZyYxJNPPYWFhUW+R7EtNU72ojHccvPNGB1d3bBRt7nbXEqDiXxx+vQZHD5yBCdeOonJyUl22B8eHsL+G2/Anj1XYuOGDbb8vl/7+jfw2X/5HCgUNf38r498GFu3bm22vTsaRuSFj338Ewzwrlo1gPf+ws/j9te+1ir1ve//AP/yufs4LzEROD71iY8h3dNzKd37N/Dsq0Cpco5Sq7ufJeyVh9pcnV7OSbhkAFiwkkxlzqtPDmar2iHZdxV3ssbDyoFhPqEwP2mMxTjLsMLSnuLj8Ki2k8v8tSH07R6O6pzIHMAN8NDO5BV1KOxbB2AmQ0AzAGxjATfCLQuGrov9p8mFTLSsoTQKFq39p/G7yv6lMg1/EvtwWL9ZbFvlPQ3dWHyosJvlBUE+b9okrDLqoeo8kOg7Cf7SepHXLxW4Fa8TT8q+yJDWUrmVij2Pi1TQzRwqaooVeZHhv4nFFx3AdDGEi2fPYHF2Gj6jhAgxnqplBmQoXDMBJZl8ESUCPUjJR4CC/HLOU4PR+hrC9RoMBDB2xT5s33Mjvvf97yMRriA1sgaJ4fVAVUdh6jTOHX4MdQINKNhtpYJwoI6Qj/hVPmZYEoBIjMpgqgfRVWuwsJxlANgoF1AzqhyKgi4bQTL2M9uX4hHpIrAd57NpSBk5ZpKZK1m9Miw0X4gcIaNlGWLaiXG3A8BqndZ8K2tPsH7J68q+Ghk0JdBbp7ZSflnB5OX8uzLLbDCIUq2Oe+59J85fnOAct8QQzCznkcvlUSrmOV9yPruEII08Xd74chPk0N6CJSmYzOxhrFc5rC8xexn4pgsoAU2BAI8hM5Alv59zPItcQpSHiPKxEliXTqcYFE6mkgwm9vf1IxKNY2BgEKsGhy02JIcUofy3ZghnAjepY/FYQjChKd80g/U1ZJYW8Qs//24U8xn4ajqDGQTWEthMf7RImNm9BHpy6ONAABEK0UqsVvqb8lvUdEQiYZ4fajflhq5VdVTrlD+1CD+xYCl6q5+AXYNDZYVDPoT8dcQIQNISSMdTiCaTiMUS0IIaMzC50RwluM4gO7Foac4537IWNMNrGQwIUp8ixIrm8ayjQiG5wpT7NQVC+4P+ACKxGGoUyprCXEcTCAQ0AeRWK8zMLGezyOdyKGazDO77/AaMahkBgxwjqCk6AiECu8OIaMR8prDYQWQzeSwuLCK7lEOdWME0gMRSDoaYETk0uIoBzfHpWcwsLuDFE6dwjtZUMIJ6IMIAsD8YRq5Uxuj6zXjx7Bkeh8W5WWRmxtGfjGGgtwerBgdx5d6rcP8DX8XOXbvx/YcewlKBQuPSfhV7jcLSUsjfvlQUo0N9PKfj4xPMZN+6aT0DpE8degHDo6sFgzuegF4DJmbmMTk9w04lelWEeF6/ZhiJsB+az8DYmlE8dfQULszn2ChAAGlfb4rPD8plcu7cOArkJGDm/x5du5YBdwrfTduaWO7ZTJaNHrR/BgcHeS7JEYGNIrQOUin2HFxYmON5JHCfnAkMXeaejjBbOJvLIpvPIhaNI56IMRBfrZCMqCNfKHBIaHoRyUyqh3LykrJJ71pazKBcqfA67elJ8X7gkOYEOOvExNU4xzPLDWaXC9YyzSWzkWmdlMviDKjXMTy0ij0dqV8/96538X7N5pZx9uwZHDp0iPMjb92+jdnWFKqc9voDD3wFjz/5JOcPp5DexNi99TW3YvzCeTz55JPMuK/7/SBCNcnmYrnIjjU0x5T/F0aVAWBiH9Nevzgxg6n5DMp1H48FMVJjwRDinNvax04+mhbg/Ly9qSRGBwYwmkjj1h3XYvvAOoTKQE2LID4yisfvux/zUxexb/91mLx4AVcduA31vh7UYxoWlqbwX3/3t5EtzrOzEJ0BJJeIAT09PcVh72icGeiPxlHXYnjhwixO52pID67F+vWb8f4P/AruPHATLh5+Bh/98z/E6YlZlNZej9yq7YiM7UQwnsbCUobX8miPhtyZw3j0vo8iVl3mvegPBVEPa3jv+96Poy88h+npcaT7BjA1O4frr7kGV29ej/v+9q9RY/ksZAXNIe213tWbUU8M4flz8xjYuAOVcgXpiA+FpQmEIz70bdyIyU37oa+9Ggvf/y7qj38JawsngNIi/AEN1ZofoQCg+SgUvJDtBLBTugAfCTijhkg4wM4e//0j/9gAgF30/3a2pW499VX9UD3tWhkdZBuayighch2K3Cv/a7dWE7OFK3zMtX/SlOR1Z+rIUGO74Ns1z+Z6L2frL2HKLnczurgHm+aUBoVJzT7tYizpaA5slwLzF/Uu0QEDWNwnVOdb+yA1c7fFTWGlP54AkzUG3dYtoxs137fUO60KlvAkKOPU9o2XMxR0O2HmKVvbSVjnJVIVHB2AwGq73ARDy9c7b56NylYGe0gJ1TgFrNd3sec816jS3HZz7/pe7+42vbLR3O4AYC/ZvNJ91/45S0LZCZJttru0HIj67dLCPrbytw4dNtwUAOdktVsL0uDRvvMva4kffYUA4MZOoGazDYZDLcvIcc4mCGDRGXHMLQIZ23lMYJbBUpM1S92XDuuky/JwmDl/LeDX3GpyqCSbmN4tQWP6m+7uZBOhKGgcncoEgBkcNoHiBshsTpR5j5X5iKXYVd/N3xGgbOVRE8Y3+pyZwIb4W/ZPjp15bJkMZ5PdLPtrhqp25h9WI7RZo+0CAHPflNzE3F7LfthYhGJ8G1nrRJ2Nw3zn3hux86r9JnmjnaTpbglau6jdseAm1+Vkt2uSWreLzGySjW3qa/V1V/pOd0NlK91kO2snQy7hXZf6qK1p5n7rLHaR880O2d7J+aXopF5nYLvlI04E5ecyjnXjNOlslLm8MHH8+0/HI6CsG8dkks1I2rqJkCBt3bLqJsikzTvltHSypmRVZO/O5wpsdyYw2jzg+N9kD1N/PvPPn2XWMLWbfr7w+fuYsev2o7Zhanoaf/t3f4/Hn3iS+/vTb7kb73zH2zkH8PLSEj7xyU/hkUceZTvd0OAg/u5vP8o2pP+9f16Fm0i5/tjufR3Kn1eyR5cEAPM+ZM1QsGatDecUto7wT64bzAUQlYLS2j4mY1UKThHWucEuFSFNWRVqDLUCItsOdhepwFlIzcaJd0tjRCNENFfsyCWsziu1iHNeMvgrQt/w+JjhbthLUFHWbELGI0yWyqB1GjzkGJlnCjdFgndqOBhLZips3AZkroDMDuEqQnObgKxSt/U+89Kg1u92N7LmicdXlLAuHw7lTj7Pir/FAJbelQ33OQkAm3p789wpisOpiWkcPzOOSqXKnqP0N+WyrFQMFCvEBCVemIE6g4xBZksS4uT3h6BFE9AreejFDCJBPyr1ILZcfT22X3EtPv+FL2JkZBVGN+2All6FdDyC8sxJHHzwAZTLBurEjKoIsJmM2xTelsA9w0cRev2I9Q6iHu9FlkLTFrOoV6uoGRUYzDgTIZTkgUagAIX/5R/yguUQyeIipQK2VnkzLIZk6Nnkj8LmVcFhZ25f5zPqpc/JFnaGhlbbJi+dch1QCGQCY26+5VbsvXYfxqdmmDFJIZqJARskIJKA+EoRpUoZer0GjfLJElBJeAABFvAhk8ugpFf5MCUAOKqFUczlcfbUKQbGKEcq5woyw+BSJmGhfTVCXXO7Gcf1M9uVVp0ErpLJJHbuvAJ33XUXduzcxaxJTQtzbk5ihwqvYz8DagQQMfBWKQqwtlLFz//8z2N+dpo9kAn04ugABAITAzgaZRCYLsl1g/7UOCcut8PcJhRqmMNbm8A3RXDVAiEYxGClvEiUp7hOIbJECP2ajxjXdYQJCKawWeRwwOC/yKlMYDONbyBAzwQY5KKQxAR4UVheWpuxeJzZ8MRqJAcEArmjIWI8ExNZQyAchT8U5ly3BCJyOG3K10yM0lCEGbcEAFMuYu4sXaDLJRSyORTyRQ4lnFuiHNkFFAtFZiHTfBZKWdR8Onw16ksAwXBQhGqn0LVGDeFYELHeOPr6ViEaS6GiG5idX8CFyRkcPHYKkwvLvF9pjdB3xXIVuWwOq4YGEYqnsHbjFpw+f5EZ5NNTk5ibOMcOBiP9vbjiih0sF7770OO45dbbWMki8I9C5tZ9wtkhGtQw0pfGQDqCwf4kt+3FY8eRTvZg0+aNHCL+hz9+itdPIV/C+o1jGBwaRqVaw5lz5zhEMgFmNCRja4aRiobYMWTNmtU4/OIZnJ+mXLsUOh0cSp5Cl5ODwPjkFEplylMtYjqMrhtjBwtitdMP5b8uFgu8HmgfUJ5eagPf03y0NoPo6UljYX6Oc5PQOiPmMK1tAmZ5z5Nc8QGZTAa5YoHroD/0POXvpfWaoVDtNM9+P+dIj0ciiEeivJ4oX3SpVEEmX0A4GsHqkSHOJUztpD1NXvoU0jwcCqBULDKblljBJMOonQRoUw5g2ifk4BEO+XHFzh0MJPf39eJNd78Z2UwOC0uLePbIIRw+fATr12/CzTfdgoGBARiGjjNnTuMLX7gfU1NTiMcTvO83btyIwaEh/OAHPxD5rGkfBUMoliqo6gaHkadzmuaEcnWjrmP10CqkEnEGHxcXF3Fhah6L+TLgN6M5UPh3P5CKx/icN/QSUokoM/xHBgaweWgU16/bhhvW70R5Ic+OEQObNiPz3HEcP3wIW3Zuw8XxC9h74ADq8QjqsRjqIR/+54f/AIePPI6AVoNe13l99abiWMpm2CEi7A+hmC8gEInACEbxwsVZnC8Cif412LlzL37x/b+I2266AVMvHsNf/fHv4MzkDKobDyA3sB16zwhCvGdqLOtGYnWcf+a7OP7wV+DLzolIC6Ew/JEI3vaOe/DkM09ieXmBHWQWFhex/4b9GIxoeOo730I1l4MWqKMWqKJgVJA1gugZ3QFfchT5QD/iI1ugBX2IluYxdeIZVEvLWLP3KlT3vRnj8fXQj74A7eA3kTz7EOrlJXbgCKDG7GsCltnZiw1dppMPsT3IaSAQ5Ln8nb/4W2zbtbfZOGweVk4Fuuki5zQodKBxN3RHRXt1MUS5XraU910KYOVa96V82M0N1/GeS3jUqqmDYRdl2xW0K9GWdun22MpAoEsZ5BbPXo5BlNW3GCP7Vx6xBl2ARVvV7eZAFvYw6Lm1waH2m1vDCwB2Z4eI1610IL0ZJ93XaweTrL7Jy6oCbL8qAWBzGD2NmY75b70cWhTu0AFG1MCHgOUs3NhJrd7udvt034OXIgtagh7qXuhi33Syim02DHXpK+9RTihbxxtFugOAVTnQSRtXLi0VBwrTbmKry+Xlsph9v7bb146V1OkcqY1psczEqnU5MFfynpUPpuuTD3/lE01O22zqMG0F3sZyGdpBWUUKA9gaf85gI9K58L3WBHndhk46TDuBEMtmRhGJlPzBbA9Sop7JkMwSIBXgsMkANv/dUDYEw5jdmVXmrxWK2VQz2JbSsKGxFFKYwDYA2PxcjgjZ2ywAmvemkDACQBZjwfYP850MOCudlwC5OlaSKczjaQLBgmWspDkzHWYt0oMlF6TtDrj59W/HwPDaFZ+UrZdhs+NTy33rIaA8VAdRlcszruWblAqXljvKuMk021Z9Ofat0979KgsB3Th/XXeudS6vTDw55LMUmF4Hl21DuLzRdr/yblHT2bmyxns+5SXz+b00347+/TsA3O0EtJEzHtXxvLy8iotdRrmd/fIzTjmoI5cv4MLFCzh16jTe/KY3ivSC3kubvyEizRe/9GUOg728vMy25uuvuw4bN27A0vIyfvSjHzEBhH5uPXAA/9d//6/dDvCrqHwnglw9GF6Bpncin5QmeeqBHTT75ThyXNfXb7/nTubvOg9TJ7gjH27Se608Ho2rI6k9tg64MU2de7JTANhS3gTozAqV2ThpNLSB0RYA3Dh0hBddMz9W1KX2sAEA284gJQS0yuSl5wVgKUBgNwBYCiMqZ+W0tQbX/UoqDy7ZPtlCESa5YTCx2ijzkZjKpvP8lEqodRNQlA+VkSva2lAiBajd+N382ul2aDPYSUWiEV5bSGO+uDlD8HBDG+PvBgDzWjWR7YYiLZV0padyzZnVHT52GgePnkRdr6BKYUcpPK3JVuUwzcTsrRMnLAgENQytGcPA8BiSvf3Q/H48/+yjmDz9AuLhCMr+IMZ2XYvBNZsIOmAAp29wGAuZInS9xCE1v3XfP3C+U2JQ+ggEIeM2gYx1AgEptHAApZofvSPrUKz5kSsWzRCpFFK4yqF6BfOXLkEEioj1JMC7ALfVOlNMANgC/jknrgCPZehiljkeGofFunbJ/6u+Q11Hqnxw1utkD8uLjQoQMyvXR6y2ODZs2oSAFuH8oQUah0oVPmKGBv0IBAMIUc7QiMYMwVq1ikgwhE3r1nHeUeJYhxNxJNJprF03xhfZSrGEZ556Go8//jiDW2L8CBAjGUAgfMNcQOAeLURuIyFvPEYNKUBcawJ8t2/fgV/51V/D8PCIAKKDIYTDFIa3Zv1N76gwo9wM0e0P4Bfe+17h6VWvM/BZKeY5j3MqnUKacrUaFJpZZ4cAbnuJgG1xaeSNxLlwRY5i9k6mkKsUTlevcpkAhSYmhxRevwZqAeEtTT0U+KsAgJnhTcBzMMCsXZlTm8A5YqtKJwD6NwGENPaUD1jKyXAQ0IIBRAnEiyUaIakpn5PPx2G7KV+oj9nLEUTDEQ6PGzbDXRMbmcaH2KTEbi8X8qhVCswYLZYryOfyKFcKyBezqFVojurQ/QaikTB6YnEMJNIYGBqA1hOHLxzDidPn8dKZ85icnsVitoCyP8JhaAmEX15aFrlSKzrCQT82rF/DYZP1OpDqHUAkkcLZ8xcwMz2OaDCARDiEPVdux0svncTBI8fw2jvewKGET544ybmZK5yb2sfzNjLYj2jYh74+AkcNnDt9Fv3pXqwfWwtfIIJv/OBRlMihpGZwmJaR1as5x+3SchaTU1O8FmhcRob6kY5rHAh+bN06HH7xNM5NLZi5rw30pFM8V7FoDBNT0xw+mhxTaEGMrlvLLHNiWPM4kUwjBnyI8uqWBKuWQnIHCAwnprufwd6ZmSneW7TOCPgnFqvIrxW0ZEWGcjRXqwhqYWackmNDZmmJ/72cz/HOIBC4Uiqw00A6kWRHDDKsZHI5ZAtFduwY6O+DUdXZoYLawyHYSB4RwO2rc45tZh3UzDzTZvA1knPEBKW8vTfvvw69PUns2L4dm7dsxoWL41hYWsZjTzyOg4eP4Nprr8ddd97Fe3Ji8iIefeQRPPP007wHSfz39vVh+7YdeO65ozh95jTvW1a0/X7O70trRdeFnKT9Q++KRkLoScQQC4eRiEU5bPb5yTnMLuWg132shNN40VqIaQFmGOt6EelkjEH7/lQSW0bW4Iax7di/YRfyEwtYyuawfvt2REMRnH72WSQSMWRzGWy+8koYoQB8lCc6FsZjT/wAH/nr/4lAHCjpFR7faADI5nLwh0KIhmIol0uoB4PQAxEcvTCLaQOI9Y3irtf/NN717ndhx+aN8OWz+Ke//CM8/PDDmI5vxYQ2jMDqTRhYux5aOAafbiBhZHDowX9F5tzz8BUzvIfrlEs7Ecetr7uVAWBi7FN4/EKpgBuv24doOY8zzz4Lg+Y46IMe9GG5UkWmCoTTIwglh6DH+hEe3sThq3Pjp1CYPIlKYRF6uhfR17wdyb23Qzt/AbmH7kPfxGPwVbMsl8PE/iWnFD/pRRQGXjgGBIilDh+ypTLy5SpSvb3463/4DPZcpYSAXonu31BXbU97Kt6mEuZ5LVF1XIeSfClAw0q61tUznV6MHZefTh9za0vTGDs/aDE3ru9t1RiXW9ircj6aLmBdzaKNRdp40tuq6DrkNvatUotZ2GtvuBq+HJdcdRqselR91LwYWXU1AYUeRkN593PcHbocvUso7s4iFOKi8Z3KurOuODw9nVl+bduviSXdgsnYTc+UieT7WUebVy3nsUKaZEc1Gj+LAAAgAElEQVSTgGzv5NGiH/KO2Wzl69SMIi0W3Ug1jzF3q6KTZrhFBFP6bKvCMZ5cTCkgWmZneYqqlLXm4WzezXK53GVd94LrWep5CptNcjEUt1pyncyPW2edMtt6uwcAbF2mL/fIdV6fEwCmrjOwaAHALU5HE2i0lpuUb6Zwl8PBwK8J3kobTfMzDrBfWn6cZBHrHeYkKaCqeE/DyMXAqOkozUAxm/iU4LLERraKC0BYAtSWDUQ605sMPbkmG2QDYY+xQGEJAvO9ppGrWLULUjsZADbDXEsgVwLk0tHFHt1OhsQWbRR/xChKe4oEghlc4v/kdwIotz73AfvvvBf9Q2s6XyiOktT2VnpTW4eYDkSrs0grmedZ1kuXVPvjEB+uIttLxKxUVjjGs8nRooUa0E7arXhS2zzo7UYjHrw0PdpxfjoVDq/10mr8zWc8H71Mc7eS8ZZOLU6g5SfYpJV04zI+o94IOq22oem1dQpWquyWAdxpa2zlXPavepexypoT3u28y7pmZmfx8X/4JJ5++mkGe8k+Ryxjiu4n7f3ECP4fv/c7Igfyv9mfTkbI85by8vS6XZMcdgvXFe5h23BrcLvXXY5O+n773Xcy2iE4YuYPt9w9TLJNuFqMXLdeqbfJxr/VKVPragBKjW6bNoFGKGMTbKYSxP5lZU5psyjfrOnTJ9Z75QZsAwA7N2+Trm/OrsxlIvVQlS3LgKnshGO2VCaw/MoLdDf1PgF2K+CuOISbu2wbA4dgstjT5jgxS0xl45pjay0B5WIqmM0uDGZlzNVxbsxNXQld3QCQmwFgBdAX2Lb1Psvj0QEAs/cqe0fa0xQ7r2BPPX8GTx15Cf56hUMvE9TrqwcYJCO2Y9UXwOYrduEsJWb3a7jlta/HwNgO5Cs66qUcnnroazh/7BD60mnkawFcdcvt2HXtTTh5+jyKhQx6e3qxees2jIyMIBKo49tf/iwe++7XgWoBVYNCIfsZ0AlyTCFDXCD8GuL9g6jUfRwCuUo5gw0CgHXUDd1i8FFYCcrPSiGoCZwjdqmYn8aqlECnkw0sLkUC/JSMYRXwFVtG1KN6oDrrcQobJ8gr1n/jciJ/V+uXnxEII8tS2wgsoPqWszkGVitVCpUtHDQ4326AZtNATAshFYvgrW98M/bt3YNCIY+pmVnOJ/zNB7/DeVwJhCLW3x133Ik//uM/4fyxMp+uW5ut+AFK2/kiJY0lxKzl3MUBvPtd78G973gHh4KSQFg0GmcwjcPdBoMM0BBIT/mKawEffvF970e6t4fDdExNTOLU8WMcBndkaJidAWbGpziUqg4DyVQP9u/fj6eefJpZvJVyGcFYnIVztZjn+ScAnN5VrVK/RJByAoDJM1lnmJhyIxELmDzKaJGJ/MsEzBo1YhebrHJ50Wb5QHmWxXiT8wqFFiawnfpDvGVyXQzRjvHVGGSk3L/khMG5XDkgep3DIxPwRzmaiYWdjsfATm3UjoAfcQ7HG2FWPQGMlVIRPqOMWDTMctxPk1yvo1wpIRQIMeCYTMeZAZoIR2EUdMTSaZycHMfzp85hLlNAsSr6VfcHkSnXcNcb34zDB5/FY48+ymzBUDCEkM/AlvWrMdjXg77+XkzPzsMXCHOYFAJN9129F6eOvYA9e3bi0R8/jtPnxnH1jQeQK5Rw/sQx3LL/ZiwsZfHIY08gEQ9zHlZ/yIegFkQ+u4xKpYSBdA+2bFiHYDCMr3z3McQSKQZ5Kaw4sann55dQKJWRKxSQz+cQjYbRn06gNxlFoF7lvCWHXzjFADDJCQIjmYFKoZuTKQaACSSX4dVXr13DuXbJSYTK0h+SYWT8IFCTAUpiapsAMLG9U6kkJqcmOIS43OdUvwiFLtYv/SE5RKB8gkOjR3mujEqVlUzaWxR2LRTWUDYB4FSCwoqHeJ/mCkVkCwXm2EdCBIzSehNyh97BebXJiYHXqAgRT4Kbw7VT/mwQAzSAgK+GtSNDuPO1t2Hblo0cBpnyCp85cxaLmQyePXQYh448j1sO3Io77ryTGcD33/95nD59CufOnuEw4lVDxzVXXwPan9/61ndYQY4l4mKN6joozTblWefQ0Qa1uIZUMsYgMIVjDwcD6O3pYcPY5OwSxmcWkC0WmSUeDGgcxptZwLEoAoEaEjGNw3b3J1PYsGoY+zfuwv5Nu5E9O41TJ05hzfr1GNu1EwunT2N+agqRUAir12/gcOv+nh74e5KoGFn85n/5VczmZlCi3LeahpjPh3K5CIOcLLQoSroBg/xUQlEcuzCD+boPWs9qvOb2u/HWt1Ge5I3oi4bwrX/6a3z9C5/HC8sRnCpH4Rsaw+rtu7B+w2bOYz914jCOPvpN1LNTCOglzqNcrQGRVAJX7L4Czz9/hOePAiLQXr96z074MnNYPHsatWIZAU1DCX7M5Sso1v0Ix1MIROLIQ8OaPfuRTKaxcOEkJk8+z6kNguk+VHYdwKrrX4/whYtY/OF9WJ19EcFKjo9qzQ9mhxPrmQQeRejgqITkKKXrWCwWUaQG+oP4589/CdffsP/S9V/H/UHVV2yVm4ZPL4Vc1TuFPuZlgrj0Jl+WGlrdm9ya7mKBupQednSxcSnkaTLwaoyso+n7SzNdXZY58KpkJQOrjFXjn96WBrfxb9x37A6lvFTUqtycCB0Ovp2Oj7Md9rulqKXp3qVWrsyvOqNehsvLPeteRm9xX7O3QtwLzd7ITnkAwC3ljDkoal2m9t4IetvRBnOZpearc8cgMHfZqrLV5r3csyDfu9JOW7fvFZBEHECjbXqFkJV397Z7os2+byWyuW6bDPCQlDaHi8s/D2372KKAaL5XdAIpCzoVji3Gvd351kUnWC2Q5dstv5aCrIuXXmJRmQNYOvI3gEy6XQhdz32U7QxgCUYKG06DGCBEnxh/lQEs/JntMlE6jkvnGGkrszFwTearYMs2Oi+qkweT+be0jVns2EZPLCatoxKr/QrwLPQ5Exg37UuNVzXA2Aaj13S5IACY7sVBcokVgCw9x/mQzRzETvaxM4qb7Jdsl7q3hc2kwYKWYLc1Zwp72TpvzPJv+NnfuKSV0w4AtmRdq/3gsX1bbkkXJaHb8k0dd+izrvW128+XNJouNtvO/MAu8a3dPu4NAdulhKei3eaFbc7HbmV1OycqeSy+zHPbqtPtjoGVjmSrd3poA90uhpehvFfLWn0uIzV01hwpy52lbSJghQPUjsHduFPZ397uuZZzWa8zkeTLX34A3/7Og0z4oB+yqff29mDtmrV44xvfgJtv2t8UCruzEXs1lfoJbdRWm7CLJjmOGanEir87qKeDIpc8Wb7fevddFgDMh7jV+YYhQBVa9ku6CdhZjFh7l63fiH3m0mMBtJg/LkYz+k71pON8wxZztJH716qCFTflTSaIaOpz1mWM2+UBADvrco6waG+jnyoArJYVbW+Ek1ENKWYzm8DbVoZDS/91KqqtAGCFLe1cc14hu/lCIKdENtT8XWUtS/ayELCNVaHYNuysBFMSy+/peWsulbDU6mftAGAJ+kqPSgazpcR35Fh46rlzePLIKfh9ZTamVwkYIwKdUUMykcR8Zhnrt2yBLxjChbPjOPCaO7Bmx14UjTpWpaN49MEHcOjxHzLb0x+OYO2WHdh73QFcsftqjK5dzQAJAU4MAhZL+PZXH8D9n/obVEs5/OKvfxAT0/M4e+o0ZifOQy9lYFRLDH5EEymUjRoDX5SPGLrO+R9Ro7DUdIkS+W/phy9o9RoLfQa4iOkXEPl2hVeqHYBVAU8J8Ejmrdta8/rMiznMa8oUGPSs7UKn/C6WiPhefUeDGUzAYgjJvh6sHduAVLqXw7PSnyLlIK2WYVSLiPrruGr7Ntx9x2tRL5WY3UlAayCk4cz5C3iJAKJsHqFoDHe98U34/Q99iEP0ElmawgIbzJQ1w0Ezk91c6ebmonzIwqtWgOaSFUwXWQqfPLpmLf70T/8MulFHT18fErEEs3eJ1ZlOpbluYmUaeoVItghGI/jt//bfOLw3gU9zMzOYnbjIOYsrBCZVSqiVdfj8HAOXZ/i6G/Yz4LdqoB/jExPYe+MB9A8NY3L8gsi3SWCvoWP8zAkszZznMNk1DmHO8ac4n7LFaDbDThGATW2uM8Yq+kyvbKwPhnnZE1wwgwmEFOuPAFzeV/Uq5+HkfMyUa9lcjwFiuBMQTco3AXzMBwU0ymkc9EELR1H31TgcdUwLI5GIIxyJQaM8xfUyggR0V6ocHphDehFgWAXS8STe8PrbkcksY3Z+HhNTCzh07ASWSmUEtSR8fg26r45iuYzpuUX4tQTees9bUVxewJe/+EWeh5rPj0Q0iI2rBzlk82A6hUqG2I7Emq4Behlhf51ZqXrAh3zVwMxSEVrPEDZs3oqZk0dwxfZN6B0cxI8efgQLCwsM8i4uFzC/VEQ+X0V6VRrp/n5sWTeCulHGDx87CJ3ClPuFUwOtm6pe477xHPuAaERDIhpGKh5GoFbFurWjOPrSOVyYphDRZYTDGuLRCAPxBMLOLSxyCGiaJQqVPDgyjPmFBeEiwSHSeNRY9smcvhRCW+45mgsCgKemJlGuCoCY5kjmBpdrgWQXAafEOKX3auEwqhTW3Fz/5WoVeo1CsWsMSoaDQQZmqVscdpvzchnsYEPgM7WNnBgazifylstSnuun9UagtWS8x2MR+A0DV2zbhJ+5560Y6EkzY5jY8uT9uLiUwTOHD+H8uYvYvWcvDrzmNSz7PvnJTyISjeDs2dPcb3K4uOPOO/Cjhx/G888dZaBXrEVK005geRCVCuWoJkcbAql1BoBjMQ2xsPiTSiaZ2T6/lMP5i9NYyGRRoY1NcSL8BAD7mC2cSGhIxjUM9KQwkE5iTe8Arly7GQe2Xova1DKOPn2YmcY333Ub8oU8XnrhRQz39CIeiSHZ24dAXxroTwMa8KlP/Q2+86Nvo1TX2XmgXq2gXBKAqy8QQsnQUfYDej2AMxcXkKMQ6b2rcdPtd2PfrQew77prMBTV8OCn/goPff0BvLDsx5msD9VwD4K9A9iwcRN6wj688Nj3kJ2/gGAtB43DYlPaAyDZ04PtO7bjhReeQ7VShkE5xn1+7Ny8EXpuAdXMPHRy3qCcyHU/5gpVVCjKQCQCXzCCaM8a9G68htMpFGZOY2HyPEqlMiKrRjBw4C3wjW5H4OI5TD30eQwVXkKkVECI5UUdIQLD2UnAJyJy1Hyo1oFMoYhiDaiSo1Slin/9wpdx4/6bLln5VSsQGl1rK0wrhVzqQULv87B0XdYWv4yVtbJSdNA11nXbNa/VpdvxsOtFyq1+m/LpUsDRdvFrBx1q0xdr7biW86pfPOUJw3TaLGVw+J9dWheaxtYBVMp7S9v9sQJGoXONuHbZ/NBzSbqtI6/FZ9XV6eDaJ9RmDnV5hzpGbn2z5IKyTlXWY9s9YzanccVpDI5tz3Vakdq9boekxTsaXzkWp+MO2GpbNZuevQHLprKd9t+lz53LBGXXy/cpa9VqQqdtkaKo2/LmsSXH0lUWudXZYSju9mLcvcHdwsuu7F/5cpsMaLdQVwC6tzhvLs8J0W4Um79vdTx2X5tYJFTnQ1+iHMAynZZwDuYrBN3NLSdwj8NVHgYKi9Y6chTwRYLDIrS0CF0sWbNWzXJOJXtVCbustoPv1DJ8shKuueFLI9n7zI1tylVsA24lC9elezK0tLBhCD2QUtJYQKxzmctwzjYHegHOUtQtS8SbobBlXeo+FaA0hcs27SiK7c1mcxEHu9AXZEQ+vltS+ikzZYp5AKiqJ3/k86F/aBTXvfZtK1s2XT3lKn2aami3gx0irfG8Q846jy9lmMRXrVWvxuNuOoaHzGyv2LYfMOf1oEuVrf0LLlsJdwC4WbZ3pMkprVKlm4MJ7JxUt754zU0H2vxPeqw99djLNmevxFnyMjaWq26lBAlB17TXWxxZzq+ca0Dq0x33qkNnDamTvxxzTucppTg8eeoUpihCYKnEad127NiBtWtWHumh4zF4RQp2owxfvgbZ/CSd50gXTWpxXHXc2C5e13GdNhH7m+9+Pb+DTPe2l1le3ZLFKgAo248LA1iIdgnCKlqeI7iyfKc1vmrCWmXkWBmUL5XgLm9AwQCW4VzpEeZFSmar13CYdRNw1OpHNKcZtlY/kQClWo8dWDV/IyXNOXRmx1Xh0BIANuUiKXS2uty8nqSG0QIAZqDcHAvFHmGBslZzlbqaAVlzbhSF16lzWYJa1mOF5BZvUNkFVNYCdc15Z9axqviaXqrmncUKxdOw3ZqXAKVuevXjB0/h8cMn4QtUGKQok2EbQfiDGsY2bsHs7CQWFxfwU/e+E9/+2rfR09OPPfuuQ7IvjXQ4iMd+9B28dOwo4tEEan4/DrzuDvyHd7wHPatGkS+XOadkmIz0zMj04/DTT+OzH/8Icpk5/N6H/wbBcAqhgAajlMPZ08cwPzcDv26gJ5nEP3/u06hUi6hVK5yTk3P9mmAkXxJorjiHrAjDy5ciTpcpwDz5N+8pk+0rxtbMwWOWk4CryvS1CYMWhmv1QqKCuW7gcKt1LL8j4FqGrGDQ1U9kVR+0aBQ37L8JGzZuYbCFwFxiWfoJkCxmccvVe9CjBeDXSxxaOxyOIsDAVR1+LYoTZ84iWy5jx5V78acf/jCeOXjQDPUkVqYFAFsGywYFnkPScphzAf5yWGS6NNZ8CISC0EJhfPTv/h6rBocESGqWSSSSCAYDJphEwHWVAUDKifvRj32cww1TLtezZ05h/OI5lPJZzgtNwCm9h+BUHkdisyKAvoEh7L/5Jhw+8jxqWhy3vPZ2Bh/1GoWfDSGXz+HMi4eQnbnAYIxeJu4vo7QcPjzoq6MnkUScwjKHgiwTKWQ4M98pBzW9h343w4TzPJA8rdWYDSmMMSJUtry8U53C2YWRXpYTIUqcWhMMYPqO16kZKlmCkwGO6UqURZEbilmwhDSFKIwuAf9+/kPrIUjhcAnQrweh+YLYuX0zajBwYXwcS7kyEArz3guCxqCE6YU55ItlZmX2D47g5975dkyfO4knH39M5P8t6wz2bh0bRToWQr1SRE84yLlbB3vTiGuAr1pELBxCifruC2EuU8RL08u45fY7URw/jsFUiMO3E0hZKhdRLZeRzVeRKRjIlXScXyxgvuLDprUj6IlF8fThY1gqlhGOJ5BK9zDwuLScwXI2K3KPV6uIxyOc2zUVCyMUqGHD2rU4cvwMLk4vMbhPoCOFvqb8yhRymwDgAnv6BRCJxpFMJzlcOod5JnBfr3CeaDrSCAAOh8MmPC92N9VHyuHMzDQDwAxMc25g4bBCUdCJ2U1LMJvPcV8p7Hk0FhW2EMrpVauhRKHHq1UGqBkADoWYwS1kr5BJFYO8any8J9l4wgYgmaucwpmLnMO8zkzWPLWXIxjAgFEpw1/T8dY3vwFvuvN1mJm8iEQsgr6+Xs6XMj4xjQsXJ7CcK0CLRNA/MMCM5fmFeUSjEcFYNgz09/djaGgITz71FCYnp1EoFED7lFpSodziVfpjsGMEvZvGMJ2KgyKk96TiSMfj/DmFyaa8uTPEAp6eQbZQgk7LNxBkADwZjzD429+bRF8qhv5UAqt7+7F99UbctO0q9BkRnD54FC8dO4EtO7Zh23XXIFvKozo+jelTZzG2aTNiI4PwDfehpgHT81N46uDjyJUKDMRTuPR8tczsY8oLTwBorlxCuVTD9GwGRV8QxWAcO669Eftedyv23XAd+sMhfP0T/y8e/NL9OLFcx1w1hGC8F/5oHAMDfcjMTSA3NwFfnc4cCpVeZucYygEcTyaxYcM6nDxx3DxbfdD8AWwYHUElv4Ryfhm1apmNT5TberFoCIeHQADRRA/CvaMYu+Z2LE6PozpzErn5aezbdx1m82Wcq6fQt+0q+OamMfn419FXOIdYtQwNdYQ1EUac10/Nh2BY4zQNJCqWiyUQl7wKP/KlCu67/4vYv/8mlkGdGJPUkKst1UJF83fW3U4Rl0ZLVuuaztGGbt05wNBSPW35pWh7x6Nj6f22sXS7tXY02Eq0nS67IC/MTqaPTUfpss6GHtv6wZXOSxMo2DRGrhqx3cbhBp62Ml56WBTagyhuvA2HNcORC1goTaaurirsbsPZBRO4hQ2vuWbLQGsfFC8GbsuZXiHw1ZLta72wMZZq/6SByZ0B3MyM62SJizrtTtq2MW0nsORLOtzTrm3q4B2NIs3mEPXeaV/S6oIz39xi3la0DjyESudyQLTRZoh03MU7MlJ2Mtldlmk7HuaCvJSpl01qnDKdnzfeZ3A7BjAvevNxLwnSAlBwvthDjioir9Pjo8sZahRXVlFjoTf9a8XVKw+Kcfn+Fz9mOn8K4FCsUZPB6gAzpbi3ZlYe0G4HtTpSnM6I6pT2ByWMsaNvKqOVr5a2fUkXVkpt1AjXbNmszDXMRASyPynsYnFnVewfciOaDztXDrN1OfWIuAPzvcUlb6+1+lQblgn4EhvXEqm2FGwCAGcHYAe0Ie5H9nzJ7F+q/NgIMBwpy8z/K0Nds6O6CeibOp/FTDe3U9/gaux7WQHg5r3olPZN56HrkrYWlvVtB0eMczM11+yhgnk2QRVujrmgX+mOSQ7PXna0drtVvR78pM6Idm1sDIF9Blq5YTlWbgevcDlDbYtf/NIkpps3cFM5r5f/pMe7xZHTwXj9/6VIZ7u+Ccx37HM3/cZt/qV+3vHodgkAd1zvCguqdvQVVvEKP9Z8F3BvQGfr4LI0vlP19WVokpcm63EMXZbuykp8/6cJANvUanMw6LMGbify2toEsgMAVqfVlkuXK7Fn16XfJZDJ1XqGnnE5gS3GaAOOle1vsNrsNha58a3NLsEMZZS52zJ3L3fU/YokPhW9leFrGtWobTLLmACwVZtzHM2HO2GOyBDQ1gQ6lgO/URpiFGZtE7lFAuUm/qUuNlWwMqgjKrVyGssw0NZ6MP9B3VJxfFvTHGNpOwjNhSPfJRm9dPIL8NfMcSIVb3+D/S0BSMmQlhd4qlJdj489ewKPHTwOf6jOQBqlzySwqRaKYvue61HKLuLk8edw3W2vRySSxMEnnkSlnEdPOobcwizqRgmVcgmxRA8zsbbt3I4rr70ZvcNjCCbS/JkEuQK1Gs4ffxHf+vJnkMvN46d+9j3YvG0PqpU6Ctll5ApZ+AJ+pLQIcvPzeOCBf+XcwcQMhV7lvwkclOuLLkD8Q7lsyVgeDkOv1UVuWdulrcFwlUCnygqWeV7dJEiDjdtgEbuxe3nlK0xe+R61TrmOVVawtV7NPMONfUpygPLTiotMnUKBRqNIpnqhReNYQ2FSfXUszM3gpqt24w0HbkJ1eQEhnw4YVWhBAtFErlpfUMNSsYhwMgXD78fv/sGHcPzEyYZBXmUpNxokzOXi1md6EAtAi0BeCrEsh5+U/j//8P+DK3ZdyflEZa5VYhVynh8T1NIpNy+BlT4/vvLVr+N7P/g+ZmdmMTV5EeViATWdwjeLXM/s4EBAMHsvB5jRnOoZwBvu/mkcOXoMx0+dxpvv/mnkihVet9SWcqmIC6deQHZ2HEUCFisUTpfWCIUJ1xEP+bB+9TA0AtQphDWPqwnmGjo0Gi9THvPlVNc51zLVTeA1g94MThOTlUYACPoM3ovEHhUsPQOJeARBCgHN7ScAkPYWEPIHRCgsyqkdIGCYAKIQjLofkwsZPH9xHrmaAI0IbqY8yxTim5islFuVpjaqaRga7GNQmEJIVyrg3K6FYh7JWByLC8uYz2S51+QU0dfbx0BvJTOPZDKB8dkFnJlY5HBcW9aNIhowUC3mGMyl8L7xSAi96Rh6IkHEAj6EtBBf0gvlGl6czuCWu96I0uSLGNJ09IZ8zOomADjgo7y2PtT8ERR0P3780jiOzpSwaWwDhnoH8PSRE1jIF6DFRD5kCnVM+X/LlSqH5qbfE/Eo+ntS0IKUF7yOtaOjePHkeYzPLotQzj4gEY8hrBHAGsPicgbZXJ5B1UQyzWGMs7ksIlqEZUEul+Vw1gS269Uas44557O53gkYpQgFCwvzDO7ycWvmBiYAmdYxhdwmeUIhoCkPN+VxTqVSXD8bQ8hpplJhr0MCjUuFHGLRCNKpBGqU85pnws/5YssmI533NAgMDqDEsoqY5Q3DjLzZUZ5Z4bxgAEYFPYkofvs3fhWrB/pw6vgLIGiY3js3v4CzF8YRCIq9lclSSGpi8VZFTupwmB0JqD/EYCani3y+iLm5Oe4Xhc6nXMq0x4rFEv+7WqUc38TSriCdTEDTAszOplDfZFSiPLyBYAilShVnLk5idmEJ5QqFWA9CCwaRSkQQj2kY6u9BTzyEwb5eDKZ6sKZvGFdv2YXNyWFkzk/j0I+fQjQUxrWvO4DkxrV46aFHcPHgUVx9/Q2IDg8gNNKPWjKMarCOM2dPI1+g0Mh+ZlXP5nPQknFQLgGfXkOhUERmqYCFpRzmsnksV+uIDAxi3203YffVe5DUNHzrs5/Cs48+iqV6AtVwEpt3XoF1a9dwmoGqQXnGdY6qUDcqmJmdw9TMHBYyy2ysunrPlRi/cB6ZbBZlvY4ahTlPxXjOibGfz2UwRyDuxDSW8lX4gzEOOR+JJ5Dxadi4/41YmLqAxWNPYzARwWc+/U9YyOdxNmtg2QgjNzOBc8/+APnTh7B4cRx6scBhtPW6weA8LSWKEsDzY9RRqFQZAKbIA5lCCZ/7vACAO/pRdC1L0XZo3EI3bHzodj1ppfcLnVIFY+zX/KZLp9Umd/2yo365FHL667diYSmmF6umpvJOa0UHzbXdIxxtdH7XyQXdw9azsiGylH/32eyWtcbLhlsiFVilWYqyb++3HSRsFFPe7hx3Z289BrlbAFit1vVK7niP1df2m8FhyHd0QHm+4/n1Wnut2uKq6K4sd53b2Da92gEw2JqsRm6SoWPVZeMIj9pugTetG+f4dDIuHeznlu3o5B1KBW4yx7N+l4Xhvn0d5GkAACAASURBVD8dUq/LNinCT9yllP+3m4MmJoqnQGtf0+Uu4SmX1LPqcr/0EutrCVzbbCb0S+uJ9jrrbU1sA9i7ysRL7KN8vJtz4/K8Uozu977w91ydFT5YIUyQvitAWMmkbYRzphEXd3bRctXOpravAT422LOqzm/tL47QZkbIM99n6VCqzFAYsuqMWzqXAsbK7zmSlOl4Kv4205apFiHHXpWqAQPXJuDM9djy75oNowhHJuhK9ye649LfTiBdhoBmQFqeDUpUQmovO9eaeYRFWxsrQ4y5PK+EXUYCwHRJlKxl0Sphv2h0saGPbtp1PTbvuv7yLKOOanFnjspHm8WkXFfu+7pjkd5xwY460VzIXGv//NnPsUM1pXsbGR7hqGZ076T7JztUS/LACl/zyj+mOqiK2Wm4hNh3nbfKYF+3nbnmNurmf7nNX5uwzisZq58kC7idar+S/rx6nrlcJ2bnG9lzLuW6oaqUQXcrr1zVvIfS0aTOW/jqmZ1XT0vajZ7HBffl7IBLk6zV/DJs2k5HwEssXq6hsAHANiGsAHYcythk2EpFSSpgsiOUk1c2VhzjUmO3T2ZjLB0AsNPVTekhMZRMrdPazKquY7vSmw2UfWElSxlt/roDsJnBaUU5VpUX8bGpCDvcFmkc7EemYMfJ7nmSLD1CqNnnpBlwti0Q1xXrHhVOhhU2dX7berLar+Rcpk6pU2Trj9l2mSPYdXG2AIBleTPzqqLHmmGJVKDdnDsx/+KSYamNZsP5L4XhTAUefeY4Hj10nEh0DLjpVWJp+qGHU9iw+3rEgsDzzzyBaN8w7n7bO1EsVrG8tAiD2FpLUzj01MPQyyVEo2lmJ4XjcaSH1yPeuxqTy8vQKWdhlcKd6gjWKvAVM8gTy6pWgRZPI9k7hIoBFAqU59bPIS4p1CkRNCk8qEHhU8sl1PUK3QoYAOa+kVeqHCC6DDHDjgO+2vLoqoCv/LdURFVA1jk3bmBtJ56NbsCvl1DycmywGMl1kTGHAEAKh8z7hcIM+wLoH1qNtevHcOutN2Pfru0oL8wDpTwClJM2QMAk5VYmcBEo6waHIu0ZWIWz58/j//7d30NmKSOiIhM8SmMpQ1HzEvELNqLiUMLtIMcAE9SkvLcivyoBpD78yq/9Gt705rv5dwqbGolQCFx/I78yx8Mlj2LBSn720BH84Yf+CNlslpl2xOwmQIUATwKART5UAj8F2ErrNpHqwRt++u2cd/RH3/82Xvu62wEtgUCEwO4g6jUdZ48dxuTpYygViMWnM/gapOTCehmpSADJiIagUYXf3CDVWo2BrAoBhT4KASw6TTlnOdcw5WClshTOlceAuexsKKAQwiFfDUTmpdC3vD5RR1zzI0kAaphyH5ehU1jYGkWKpjI6Ir4afMRMpf+CIdT8AZT9YTxxag4FLY1irQ6d3hHwQasZCAfpTNBR5ZDQGtatGYGh17C4kMHScgEVg/LgGhgcXIXFxUUUixUOX5uOaRhIxrB+aABjqwdR1A08efQkTk0ucd7t7WMjSAWqCBPczIxuym/sQyjkQ4Qu73qV2bYEePoRwvPj87jx9jvgz15AIDOJwajIG0vglF4tgKZLN3xAKIZnLs7j+HIVY+s2oa+nF9/8wY8RjiYwODQETSOmbBlzcwvIF4sCfKzXkUxE0ZOMc5jccABYPTKC0xemcH5qXuT5rhlIJmLMtKWQ84VCCYtLS7wuCQCm9VYql5BMJhGNxVDI57G8vIRgKMhArcj9G+R9RGuLAd5oFEvLixyeXsoFZl0HaB0LtjuVL5erKBCATTmbo1F+lpiZco2TtyGByJViARSueXBggGUW5bii7wicpJDekh1PEpxkm1Gj9S4NKsQEJqeDRihxWnK0FrUAsG3zevzmr38Ay3PTOHn8BczPzHD46nRfP5azBQRDEWTyBczOzfMZQH2MxWOcm5veQc4ZfMybYdXJcYL6QmOTzWa4ncQcp7ZSLmBis+pGGZTPOBKmsdI4Ry+t8UQsxk4PIS2M8Zl5nLs4gUKZuKhBUG5lYienkwSExzCUTqAvFcfq/lVYlR7A+lWjuHJ0I5J6CCeeOoTl8Vns3r8Pfds34smvfQeZU+exa+9eDGxYg/BgH3ypBIy4hkK9ismLFzExMYWsbuDpE8ew58brEfeHoOeLCNQDMCoGO4XMZnLsCLFYyOPq/dfi6hv3IRqK4smHvofp8UkEkyOYz5cQikfw+tffgXhCgxbRWNZeOHsa3/7Wt3jOt+7YiS1bt7GTBYHfRqWCcrXMYZd9tRrC7NklQHpiS1MUg8cfexyf/sx9zEqm3M2hSAS1aA8qPRuRWZoDslOIGkX81V/8MXbv3o5czY96MMbOTtX8Any5BRSX8wwknzl3AhfOnsL5M6eQWcqaERUMDjlequggF5dAUOMc05/93Oc5SkRHPx2wsoSO1Wy06kTvtwyRiorq9FlvbdzwNql01D+zUKfgr2WmcTW2OCCWFTSt1dWtXXXOcfKwB3UzLPayTSxC+6iJ9rVrpVolPW9qn57GK3t96vjbbBOO0Mtt8A1XmnVLANjqWhcwt8tktlw/bu9Qum/p6Q2Ff2Vz2WpjtrMdeDBJW5us3TF+18Y7LUxOVrQaKlW5vHnJoFYD1LiLd7NmpaBa2dBbT7WzYLSo3hPo60B4OFdv07xdQrsaYWU7lQPm21sJqktpz2WfIstA0LWku8SmdPx4eycW96rcdoDnuSurkCYqpUqb87vLVrGPYItutZBRlgxV9r+bx8wKdrVng+S4Pnj/31l5ZBkENh2v+UCxAGBRDdvOTEC04eAmiQCtW6c65rOlRhk460lF5/KyEdBzHEFIse3Q8w1zkrCtSf1Nlhf5h808xNJWpx64ymFkbVHTpsR1SVBWYR+r00XqcECGYeZQzOTcKljPLD3o/iz7p9iqnOtHjLFIESQBZzn4xGwWZAvRWEk2EdwV06YobXRmOGlpF7WAYx9ww+1vQ9/gKx0W1LbKrXXpvmqcn7oLzY5EaUeFOhZHTQULxQLe90u/jNnZWeu7gYEBvsOPjAwzKEz/3rFjO4aHh1f+olf8SfvKbDqjbbLSU9o6Wt2JBFPWiXPuPMBfYRdd+QC1PRdWXnXbJ1uprm0fftUXaLX5upmw7jaxTeV2WzPK2eE2hFbL3MSQh07aXQtf9RP3E2jgq3AEu2hSx3qgy8h28ppOJeylTpzvN94lQkCLFyrgpcLa5cCezMZshIMWl0/xFCsxZi2qjmVqQlYZCSLKRqs5gFUFUK3DVl8Lqd8Ir2XmCVaAX26bOaIS2G2jvgqlywUAlmNlBbk2kVBTRbM54Ql9mozndgDY9d0uALA8qNQFI7wAG9OuHmZWOcXo4OUhYwOAvU4lJeey1W+lrPwnh+Axl0MTS9yabHuvvcZABfbZQ1Qq01Kwq3MiHR4dnTRVcJsN7ZFnjuOxwy+hRs4MRpmBqWA0ibKWwtiu67B+dDUe+dZXUa7VcNdbfwaheD+H442Hajj6yIM4dvAxBH1VRMIpAWTBj9ve9Hb0r9kEPaBxLhajXGDWcK24iHPPPYWTzz+HkB8oZHMIRKLElWQWJ4fEpZCrehkRLYB0/zAz3MqlAgKUe0avmCGgAzx6Vk5mAn4NXYQNMkP2im1o7kNlHJzgr+vBZ3PyaNShAsBuIZ5lXSpDmOVAC9c65wVPBZ4pn6Rg4VIOXu4Zg7Mg5mhIw5YdO/Af3/terB7oR2l5AfVinpmUxNwjoIZArGKpBAI5o7E4A/RPPvUkapT3tqJjeWGBQygv5QvIFfIMcFHOhHyJwDwK76uL3KU8mATm0sXRYIC3RqCjdHAIBHH7HXfhfe97P4IhDb4ghYUOca5OYjkSC46iIhOLlkBlyl85PbOAX/7AryJfKJj5VA3O68l9pJy7/joR+xgkozykNC6xRBqve8u9iKUH8PlPfhTrN2zE1r3XYzlfRF2voqaXMHvxJOYvnEKlVEat5gPlZ6V3E4DaG4sg4jMopSj8dVpvAUSScQaWs9kc8rk8ahTGyBxzYpqKXNMinDhHwjbDTRETWAv6BVDqr7PnM4HKhDWHAzUkIsS4JPAwKHJ0EpYdjjOD11dcglHMIRIKsJezXwuhEozhkdNLeM2970XJp2E+k8fS4iKmz5+Dv5xFJT8PQy/xu0ZHhjEzNYeFuWWgTuPtg1+rI9Xbg+VsBtFgGPFgAKv7k+iPRZDUfMxInV3O4uTEIk5MLCAeDWPLcC82rUoAlRz0ioFwOIRoLIJSuYBSPodgzQ8tpCEUCiPgD+H0fBZDGzZh/5VjWD7/IsLVEqU/RolAsUoBlYqBiuHHqpFRHJvN4OCFGYyMjmJkZA0OnyDmZBHbtmxhhmg2X+B8vRMTkyibAHAqFUcyHoVPL3Mu5OGhIVycWsDk3DIK+RzLEgo9HIkIJmuppGM5k+EQ0iEtYoGx/mCAwxxXKiXMzs4w+Ek/PT29PIcMxBIbnYDeYBC5XIYdVeT+JlYwgdS6IVjBVLaQL3GIK3ov/YnEoiIfq2HwH2J3kwOAQQ40hoFkMsb9FOuF4zXweUcfCHZ5jdd+uref2zA5OYmKXuUI41RchiGn56PhIAYHenHzDdfhNTfdgPNnT2Fq4jz3j/Lg0v7O5cvQfT4UCmWMT05yftmgJsD7XL7IThTkQCDXMV1kiX1M/aS8wBT2ulQqIl8gNnkJxVKVw18XCnleO2GN9nSAHRBIvoSDIURCGo95lljA5yc5/HTd8CEU9PNaisdCSERDWD3Yh4FkEr3xOFb19WNt/wh2DI1hQ+8QMmencf7IcYysX4vRq3dj/LkX8fg3HsSVe/dgy+6d0HrT8A/0oRYLo56KYnJqEoeOPI+8Dhw6ewobdm7D2KphFBaWYFRrqJZ0FEoVZDhHuo7BwUEYUaBncACJWBqPP/oozp05h5o/iVIdmJibwNj6Udx+521mfvkatEAAg6uGUKUw7gEKxEyHjcH5pwncZuCfwPRaHWHTyUWwy4VciYSC+NpXvobvfvdB/n2pUMG8EUE+vRX9qwZw9rknkJ08g19+9z349f/0HswvzMAf0sj1BfUaybEq6jqvHMBf43zYlWIei3PzeOHFF3HkyBFcvHAR8wtLDATTgiFHik9/5l9w/Q03Nh1prkr5ywgAW/qPPEddwaX2IEEXkJxHn5UbrgfAJfT0FrGr3J7r5s5utszjvmy1u+XFxnEzcrEHed53pIrfdP9Qn+gA/JP3IM8XKV802ud9pXObWzkP9ruNaej10sWdDXIp1xYANu9s1qOeer9rJ10waWf4aHFLcNbfPKZivNS7S3Ocv05mwFHGa70qgqEli9RtGh0LupPLu2PJuXfEdf7cHVFajYS8H3mWcb7HcX/rtj/We1o92MEaVlZAc9NbzYOrJFEeWGmHzDZ3J4tbyHavCXGu0ZW2dwXbw9pzTTu5u16v8NUdP+Ypxzo4j1yHt81abVquynEqJJr46eY84gc8HrTWvpfC0qUbUicDKwGd7xIAbDJuyW5DwCXdN4QsbjSImbwmc9VpYJcpuVq9V7UFiOfV0WunJdhrluGk7Z/aZ1pkM260WQLAApRVGcANhVD2S5ax2iwBYHNMZPNVnqQgO4h8v+RASnceyRyWc28RV8zVQ/YFfqcCfPMzVp5kuzuLytKWNljZZskUltHLVId8CZDxCPl8uPGOe9A/9EoDwM3SpoPt23Yptz2iX2Z5SqmX3v/LH8Di4pKr3U124Jfe9x9x7z1vc0kH07aLr4oC3QHAHR3YLfrlrg9ejvXi9tImcfSqGPH/HRrRbvPRjHqV6UBpbLuCPNx3Hed5O9Wsk9XcrqeXezZbjdzlftcrU98rPYId9OoSmuSm3bTUj1p82e4a20FPOi7CAHBDHVOtZfLaLrrmpxyQrE8ooZxdwDj61tYBBWSSQKz83l5OtrnZXGAJDRWwcnTRekqClg4AWLHRtTiUG9MolCeR69LUA21vtFjRasUm+9fU8eSTrCSKi7qdRdtQkcSXzjzBKhhqvVzmAFEMKLY2mqFpuPl2nb5pxORB6IarizrlxUA8qjKAHYNh9c0W1vv/Y+89wC25qjPR/9SpqpPTjX1T385RHRRQAgkkGYTISMLGQXicxjjj9MbY5tl+b/yY8cMYHJ49gz7ZYPuBAQMyILDAIAkJlAVIrVarw+2+3Tenk2Odc+Zba1c+dcINDcyMD/Sne++p2rX32muvWnv/61/LNqUtAKCXitpqPBuyYbnZIz7t+uQQoL1Bwcywb1wefeYlfOPZlwRw1yQmXw2J0R1ITezD8K7D2D4+ga8+cD9mz7yAq195Cw5fdyvXcFWbFXzib/4UtfQMpBqlRg3DH4pDTfXj5jf8CPyJESAU47TNpC20KVBqeUw99zAee+jrOHbkCqQXZjE9PSUEKMlo+FXsP3wMh/bvwYnvPsvMwHR6FbVaGc0agSOUbpe2C8bobWPjGjVUF0eAJ24mbjvgt106ZnOKbCByu2hc95R1Anzt13ZiAAsdo9THtEYo0pe4XqLeMaUgJvCyKcvMdDy8bx+nC82urKDRrGGgvw8H9u7DgX37MDqyjdl6xLA+c+YMg61hAtEIvCF+rQ5gEquS+mMAWlqtjmKlwmBZoVhGrlhAIV9ENp8TLEFKe1uuMNBEtYCPXXUcv/wrv8YsQ2LNErDEYBPXxBW1dWkMxIYtVjWuE/vb730vzk6d5/qrBLzWa1Wx1ht6gAMBd3WNwWYauF8N4sqbb8e+K67Clz9xH4Pd1936JmjE2JUlFHOrWLxwGjNnX0KpWEK9TjV+m8yIRr2CvnAQEdnHtTUJaSOg8MAVR1CqlKFpGhpaHVNnzzCYR/0gVi2x4QXLk8A9EbRCbF9i+6l+CUFFYgYwqzDXLfZx+uJwSOEaTHIwgtV8CXV/EIOj2zE+NAjkVzB35iXIzSqnJSZAqehT8dhMBT90z6+iGU2iqIHB6zPPvwipsoqFs99BNbeCkOrH+PgY5ueXsLSchuILcN9kFVCiYUSSCVRyRfi1KoK+JjOB6R4KuAjG4ihDwYkzFxBWJOwdG8BIVEXAp4EyShNrM6j4UKqUCHdCsymhUBTpZklqi8U6cs0mfvzO23Hu+acRqIsau9lsBorqRyw5gOTANlSaPjx98jSmljIYHx3BwMAgVkvAuekZvPnNb0aU68j6mQH84INfwcVLM8xw70slEKV6taUcA8Aj24Yxs5DG0loe2VwGqiJzPdugKnMKaE1rcgpoYtnKsiqA1TrJQgD3FDhAKaBpHhRZRTgc4YACyixA8026T+mpqA5uqVAU73NJYtCUQN5qTbCCqa1ctsDBEZQSmv5xfW0QoNrktMdEf9aqFKDS4EwKBJhGgiEGSzkdGqUx118s1K9KTeO1ReA16QAxgY33I618Yv3S7+RfDPYlMT66DTsmxhALB+CDxkEN1GCB1mWpjLmFJWTyJbbvhbJI40x1wCldMQVyEMhOkfSc3YEyAsh+lpthF4m1TKmraa5XjXTOfj+D4/FEFOFAAMGAjFBAYXtCBz0xAsG1BpYzWZRqVA94FZWyXgdKanIdYJWCD8IBjA8OIhmNoC+ZwOTwCHYmR3Bw2w4kmirmTk6x7Mf27Ea9WMJn//HjeMXxqzA6PorE8CAaqTh8g31AXwwL2VWcvngRxFufmpvH0toabjh+HFNnz0GSA5C4oDeQKZd4zK9+9c04cO0RrOZzKOeqSK+tYml5FbMLGaxkMjh/cQqrmRUoih/1ehE+YmD7fAwksx7ZoqppvbP/Q+tdoXVLpQfAtcrp76TTlMI8EY0A1TJeeOZpTuMvJ4YxK/XhpDaA+YuzwNo8fJUsDu0YwF9/4I9Qr2TRbNY4gIDe0FTzuUkppokh3qT3nkiHRy83eg7pG+niysoKLs3OcPDA7Nwcfvu3/hMOHjzo5UF4/63L3tJ++OneA3TdstpSPwuPqfUIukNclO5Y2f/T27FHJxZdW5Zcpw3OFgDArSNvnQ6v0bkPZLp0s6XRXjbsujvrOUNmKlfLye6ZB2w927vX7aAV+8G02wfrSbE9ztDb6oTTGfMim7U+0jUc89dOyiw2TaJ920R33NAaDW/u/MdcQFYz7Rq0VrRjiOvY/Pd6aW8r2Sl65pDZH9DlZEH4yR2etJFOdFPAXgXQrR2P7x3rycsYt9xjs9Cb6Zcup/VBoVsAANN41tNvj3Xfi5jFI9YZANRLw5flGtcaWM8zegj48lIhh1jbzEdP6thjX835cFy/Pu3r8VH6zIsnUgpoYZ8FkYB9dgaAhQTs+esMQJPBRgNINbPZ6czbNp3o9Wygp+vapMc39hk0Mk5fzb231wsmH1Oovf3syphHO2DrCDrQn2eBrBY2Lp4iSp1xOmZmUZMsdABYlwdL08VUJN9W9M9Z05jODMyaxTZ5GgAwt2+c5+njE3WOhf0RYLcYlfHutQgxwFvu+fX1qMpluLbdyjGk2bsRNHzF9meW67Sn6xztCy+8gPf9wR8hn89zWaX+/j6WPQXh0l6bgqfpv7/33t/Bdddd+78UAOztW3WbO7tl7egJrnMmNn551/3Yxpv+gbrTy7W+vB3sZee2HmdnC3pre9xWPHmD7lfHgXQ6Y9gCCfyANrEVs7HFQ9uk+trfZuvpWa9+5eWQmO89OgNYmHHLexabSt2pYEeG2F+uOr4ucNcyOGKZ8O8eALARkme+DlhyzpeDHVe1FbbgPlrfWSIx73aBtm6hWQxg5zetk0C1K/Vx6F+6DSrJhJxAw/EypEPXmalY+MDUAjFNkNdtSWxpog3laQGAqWEzLYwVQc9OoN45btbhMHo7RMbYOr+SrXk0HFBD9k5ZCL0RhxHG2Y9dosJBNgRltNWySNw6oHfd0Uc3AMzOv60lXW15Dsw/+/Do0y/i0WdeZHCtUa9xrdL+ycMY3H0EY7v2Y3BwGHPTZ/DlT3wEu/Ydwi1v+zGo4Qimz5zEQ/d/HEotjVo+jUAgCqhBjO45gOtvewuk6BA0JWDkS0KdwilKaZx47F/x7BOP4+abbkIlt4anH/8GA2hNOYimGsYNN93GoNqpk99hBuvy4jw0BggpBbQ4cDdSJ1HqYd6Y8diMiRaAjQECi6Um5OzFCDa+b2eY2t3jvs9+3XrYwe0BaIJ7BdNZ6G2TgSUrBbuEBm1SZT9v8sKUmpU2UJSambZ3dQ2jg0O48bprcdMN12N2+gLOnTmNRDyGwcF+hIIBBh4pFXBA9jFzVciRsGVJALgkUwavZK5LKxFQRSm5GZggRi/JWTCFlYCK8bHtXFOXQCYCn6gN+kffiRo9CtRQCA2fH+lyBX/ywQ/i5TNnmYlIG4diIcd1U3lTbeafJtqxxmIghuPEwatw7JobcenFp/D8d76DozfeBiUYQSikIKT6GPw9+8JzqJRqUEJhTo1KIBqlgO6PBBCRmlA593UTflWFFAigXNMY8CPG5sLsLAO7BDY26gQA02EAgXcNrktkpARmoFGSoErgesIi9ZVIBU36TAxIYkoXtCYuLmYghSKY2LELiYACpbQGbW0earPGaXQJzy9JKr61AAwcvw2pyd3McFxYWsby3CJiUhlrF55Hs7iKqCpjfGQM84srWFxJo9mk9NgN+IkpGAghnkoxWzC3topYOIZt20Y4AKOQWeFauP6Aigsz85yees/YNqQiYSiSqDUs+6gOsMFoFnVzaStNIF9fahBT8ys4N7+I17zm1cguzmBt7iKDkYloFEePHePnp4sVzgLw5LdfwFq2iJGBFPpTfTgzu4zzl+bRPzTI7HDSs3y+gHyhyLVqSb8HBvqYmVzKpRFgAHgbpmeXsLCSRa1GrGBi/gagKqRfQRA1u1oT9Z8ptTO1Q5tMMnxkDSidMtcA9kuQ/QoHJlAib1J0mj9CCimVc6lE7GUC4IStIACY9LamVURd52YT2UyeUzzT9bTBpbZAadl1Bmi9WoPqlyH7fdCqFBRRZ4Y41z+itUOhK6w/ROCXuG4w2S/qR00T4K9xYCKIwgRmNxCPhXD00AEMDw4gQONWKLU7AZENTllMdXwzuQJW1jLI5gvwSQpW0hlem5QauFAqIpPJM+hLNZpZMsxuEAAwBWGRraQUzxQ4IskK5uYWUK4I1j3JPRKNMOgeVBVmAafiUV4r1I9QKIJz0xdR9xGru4xSgZj3ddZJSidO7GXF10R/PIHBVAKpZBQ7R8cwER/Evm3EAh5BbSWPcrbADO3UyAg+fd/fYiI1iInRUaS2DUIa6oN/eBDoi6OZCCFPBwtyGKv5MgOf1WIe07OXkNXqWFtcwXAihdWVNT7Eu/Out2N41ygaxEhoyKhrVG+6jlpDQlkjAL6GYj7P6d7zxSxKhQIHA1SLZaRzWeRLIisCXVOv1DhVdqGQR0mrIJvJMuO7VshBlogNXkNAAvrjEQwRaK4S67qOfF2BNLgXyo7r8fzJl5FfnEF+bRYBXxn/7x+9F0ODcVRrRQ660HxNUK10Yhz7mAGhMcuX3p9s3+nkjs0X6RJlECBwWJRKOH70KJKJZO8+dpcdFr9R9fdqr0625W9awX2mg+Po2ToOsz2cMcu7dA63VwBYjMd58O92l4Tv1s4T1J/r/rqlkQ1Oh60d60e3p2217dVLrzlruc72h1aZOpk3xtO6ysRgVXcZuicL2OMUqtfAO3PDYW4UxA9ec+3ZNXu2oc4bgLZttu6XDD1pxwBu7YlYd73rTdsrra2Fh7J6P8D86zqev45LPVdT2yXj2gvaGeKdpGO3QV4MO/6+y7LekPTXI4gNPaBLtgKvcXXoE33VUQwO/eldYG6mas8m0b3371VGG73PsFMuW+tlI3uxeb12t/t17SS2OWDd81XVSWfdoLHnO8llbLu/MbsO39QfT5XrPhPu92VrM8LxsQ/965/5iPmuYAYr7+msbHf26BMnUKm3oxMVxC3t10pPwK7O2O0uKO/3s9k/Hb4Wo7WcPYFbG+cl4im0Raa/8D8dEmBTggAAIABJREFUiG15CRkAra1jTlkTWUNPyWyeuRgupFOn7YC6AwDWwVt2gTmQX2RMsn8sBrDNftnSSRu1hbmGMAW9GmdwlgPDlu8t73rPFmhr11nqcIGXt7D1LxFHi1vfPI/vk5/6Z/z9P/w9EwImxsfxvvf9HgYHBnh/Nj83j7n5ef75J378x/jvbf2kHrmQnaTO+/VcjvdnlNkqGo1y0Pa6/Mg2D/BiAFurvdNmwKvBbi+ubt/3rntuv65toEAH/WALYpmR3h++iSs76clGmu3ZF/HQw949IHfPurxkzTdP9xF1BOnbpAb3bLVDzFv3Xvz7FeuXQC86QK1eJgO9/g5bd3gltGKnwdMR2MyTPFdCt3V3OSTme889txOaonfICeSJsVugLwEMjk52AYC5UYPV6WlorOfaXTz6q7F5tTi47t5YmLG9j47n2eoSO+bRBtq2VUSO6DP655xr7p8N8LS+tdw9JwBsRPBZKbTtLfIGVT+UMcbN7x8zxbF+tf5gPcOmWEKGQ2tTXnYA7EZS1xyHAum1Q+zppFtfw9Z41p/a2amuxE6zswPcbGdDV+xy8d4XWX81nmDViDawPWPeWLIsp8eePomHn3qeAWA6VKZapeP7b8Cha2/B4Og4wrEopEYJf/fBP4QSCOJ1b/9xjE1O4ouf/wzOf/dpBBoFVPJpBNUQ5GAUUiSK2OB21KQw4n0pBIMqs/VC0STCKnDi6Ydx+sWTePOb3oKAX8LnPv2P8BHLSQ6h6Q/h+htvhiL78MxT30Q0HEG5RCmgS5yamkRFAKEZVUpsL0ZtbNsQ3qSITYh9s2V3/ozvO1kq4/52ALC9DS/H0ow8ddgC0U/3JtB+v7MtMV8M++o7NFkH/LhGL39HDESqESrSzTKU5G/CR4CPVkUiEsHhvXswTilQgwFmKI4OD8IfkBkICgRV/julLSXglrpLTjMDRJrGJpBWKbHhiPpGwBJdpPqJMUzX+5j1S/dSOuAqg1k0TgFOUHpb+kcAW4VTSlNKZRlN2Y/nT55EngCXchHLy0tYW1tm8KVUKiGXJdCvzqBeraqBprqs1ZEa24MrrroWcb+GL37hAYztPYJtYxMIhogZWcMCM4BP8b2j45Mg6HhleRFSU0MqKKNZyDHwSgzIWrPB6aiJlUzpgOs1jTjXzDKnNLBcKpXkSyiwrldcG0oPLCHwTG40WF8VOjBoNrnmJ6Vplin1tRrEpeU0FvMV1KAgEo+hP6piWG0iUi9CbVQQDARQb9SgKSE8lwtjRhpEcnw35EgcpUqVxx7Qclg992008isMAI8NjWJpJY2FlTR8ftJzDTKz32Wo4SgajSqq1QrisRTe8c57sLa2im9942so5FdR1yocFKP4JUyOjyKXp7S/JR4zjV2VCASW9DTcMiQ/bcJrGB4YRklr4NylRQwMj+Hwwf0Iy3WkV1ewMDeHo8eOYy2bx+DYGL717HOYn1ticHukvw/JWAyza1mcnZ5BcnAA0UiU9YbANgKAS2WqAd1EX1+SGcCF3CrXvN02PISpiwtYWKFU1+CU2uGwSMNLjHXSR8GspRkh/RPMfwIfCVglUI/0h9nnpMOckpnmlRjplAKa/uZHoZhHnRiXOiOWggG4Ti6lXdftSJVqABdLDABzCuhgkFnPBAoLE0Tpv8U6pXrWlPmAQDzSK2pLofrDnAYaqNU1sV60JrPfjQ/1h/pNlpmAY1ryqUQYB/buQoxSeUfD6O9LoVTM8Zof2z6Oc+fO4cL0JSwurSCTLyAWSyCdLWJxbQ1qIMypqtPpLIPEBAJLflrHxJinfvkZHKcx+P1NBvLD0RgKhSKyuSJHbdMnHKYU4OAUyAQAJxIxBFjPfYhFYzg/M4N8qcb5CcqlKsuJUrgzW55AYIVAYGIChxCPBbBjbAxjfYM4MLYTV2zfh1hThZYrI+QPIDk6gnPf+S6e/tev4crDhzG2aweCI0PwD/RBS0bhS0Zx4tI0cg0Fh19xPUpaDdVyHqcunMM/PfAAKHMB1QMe7R/GrslJvOENr0cwTBxdcgREsAwB8ZRengbFTH7Jz0zsJtfx9nHwDAV7UMluqm9NB0q0Dik6SqOa3lqVSxaUS2Vk1tKYn5niAItiPovZc6ch10oI+6kmdAnVpg+VpoptO4+hEd6O2UViGzcwN38BmdU5/PRP/QSuv/5qFIo5DhKgbmlcs5lsL6XDF54Y9YH6JGyuOByjL/jwjFMSNnDk0GEk4olNO+BuH6wjCCxcCfNj+WmGr+XlrRjvwXV21aMp8SfjVMJIeOjdrv3ouCeQYiMA8DqH5PbrDN/V+HvrgVOrENpLuNU/b+mee+68mNq22e22GXPqTudNr3e/W3eb3Y/8bfuAFuUVf3DPt7ccWkFax3WO/UL74AH3nBqbNnO8+g8d580mOtcS613DHAdCbaXd2t46d9RG/9z99GrG3YuuB3zG0tZ7KdaHbj/aSMKwQZZhsm8C9d2WvSPrGa/XAFo3iL3P0TqvNEe+RedJnrrVop/rWfWta63rHK9TBo7L23Wty5za5dhVT3t5D2xmDOa9rXptvd96sGHuPujrv539MMfdTlYuPbAfPrfeYvylZ2vdVmKdAeCNC7qT7fn6ZwUATB+Twcp7d0OI9jMG8UZhn8wALE0GrFWD1qundvvVaSQ9AcVtGcD24Dod+nWVUrPa16XCeyQDALad/tltrfEz77HavCv1eHwhOkviDuCCRGr7gwkA6ymfDR/ICOLnLDwG6UEH2K1zQacvSb8ZWUTYL9ZT+PDzbHZ6YNs4brz9HTzmzWtsu5nsalnsbzXPRjb87vdo7XIyPP/mv/13fO7+f+H9665du/ChD36A98ntPrR2aN9J80h7apNYxQOmPOv6nTxnlhR6eRPR/vXBBx/Ex//pn7gE0NEjR3D33XehL5XauPHQV0f7d1l3L9wxJLMnLgdnkz1sb3O8G3YDwcba87r68vfUemqvLlkv+mAfi73dXlwHu2vX+7PcM92Ls9bbiLutYcd8ukHejfq869DJ76WOrKNbPyCX9jbH39POdntF6d939OEv06R3k9bl3Hb5fp0AYN09sE+IcDyMqDJxSYth2DAAbHf3RdSeGwA2nsesNttLRFxr/4srNbGtk3YA12ETbC9eL6YxX0u1QB2GxZp9w+cT/7X+LpyyVvPJNRFdYLoxAhNSd8jb4cPZBitcOHcNYD1DjyUXj3rC1vOMn0SfvABg81rb/OpbBI9DUEs9he/pHr/u1Bigu/61mwktZO681/NF5MUAduumRyrpR54+iUe/fYpTCteprqvkx/je63Hw6ldjYnIXwskwJJTx1L99AY889Ahue+PbcOVVV+P/+4sPI+qvYzCq4OUXv4t4vA+1ug87DxzEa177Riynczjz8gmcP/sysqtr8PsURONhFMpplIpl7N59AMFwDCvLM2g0S1hLF+FrBnBw116UilmcP38W/cNDyBfyqJZLnCKY2HUESprzQKggbwisVD98MG7qnwW2bjT6zw0Am+CzkVpIl7uxoTIYg+1AZq+NnVffRCQxHfI3UOdnUI1RAhkF+4/bkYltK8DLRlVjMIxqofKzpQa0WoVBPQIHjxzYh7ve9CZmy60tL6GvP4kaMb6pfiqng5YgK34GBglcikYEyMVsR0pT3GygXK7xf8mxJzBNUVUGkVUlKMA30nI/pSetcD1TBtx8PmZlVjiddJFT8RK4RdpPaXIpx1OtUkZ2bYW/p3rHlKY6ncmAQDcCcvOlMorVGlYLVdSUGKIDo5jYNoB//uwX4AunMDg6gWpDY3Bz+dJ5rM5No1yqYWBkFHsPHMLS4gK0UgFRBZg/dxoqgXSE8xAI2Wgw4EJAbKNS45qdBOYqzLo26hHrgShEnuT0ViIROSXSokSwxAAmBrVMmxlKE6sDwHVJxoXFDIpNFXmtCVlVEVeBXakwUlIVMZ01SMBmviHhVGOQGcBj+48BgSDOnjuH1ZUVSIVlzHz3MWjZVU7DOzIygYX5RayuLMOvAcMJmfubLtXgiyag+WSk0xkkEn149y/9Gqg+zyc//jHUa1RHt8mpuxVZwfaJ7dix+xC2jU+gVMji7EsvopTOIJ9eQS6fR8MnI18pIxCiVNy0aScWItUsDuHQvj1Q/TWsZjIolgnoD+FVN92AizMX8MxzzyIUCEKqA+OjwwhHwljKFnH+4hz6t41idGyMU3STzCmNLdWhpvkIqQqo7nIxn2GW9vDQEC7MLiKdL3Gt21BY5RTQzYbGacxLpQqnw6V3CwPzzMYlXE+8e8qlIgcY0HcUAUzpqAj8Jb0knWQdVmRmdZbKAojlDakqM3hJaZ7pGtL3bCbDTFBKd05t8f2KhAitBcox3mhyEAYBdwQc0/MJKOTAK2L++miFUdhWndsUNp3629D7LdLvc6p8YuWrCpLJBA4f3IN4UOVgDsak+b4GUok49h86iJNcE/YEZufmee0RWzsYjWPq0iwq1TqzjSmLA7OEVzP8TMpyYQDTDJZrGgcAkA6HOVo6gnKlhkwmw6BxKKRyinUCoUNBFZFIhPUtQKneFQUXZmdR0chTkSiLMQdw5It5ZigTcEzBJZRWPeCTEAr6MDSYxGCyD7uGJ3Dl7kPYOzwJpeaD6vPz8yPBCP7uj96PI/sPYGL3TgxObgfiETT7kpDiYWiygs99/ZuYLZdx+91v44wRgXAQZ+YX8P9/5pOIJ/tx/sIs3vTa23HDsaPwgQIMSM4KfHVKr62gojPFfQS00nuFbBchvjSPzPquc43nKqVlJla/X4VG64vT05PMqhwUQ3aMLN/y8gL6E0k8/61v4Nwzj2P5wllMz05joVBFAQGM7r0STXUI2fQqFJRx/sJpaM0qfuTHfhh3vf3NqFWKgjnNWiKh4ac8Dk00KULFCGjieujE/KVDRgl1PbCB0/Y36jhy6EjvAPA6nXb3wWXHfYMt/bP34Zp+aEcLrpuX32k3ZAJcxmDaA8BOz7rHw/QO/qK347+5rZs5JfZNl3vHLxxCx4McPnyHLnj6jbbm3DLa3GhcHKuWk0zvp3kzLNr23LnhcXfYplumxrXTt27sX0db3cFfR49tc2b+3SNa33xES7/FwHqQQuuUreemzazFNsrSyU60nYoeFM8+n56HE/p8es57t3Xdw/O/n5e4bbHZl3XadM8x6PrSmy2w2fE2a68Xleqqot3G1bUB53umU/CPfRj2tXo5YSLxzDbsXhv43DWIxWtCu4DA5l6627vYNQet82r8ZfNwmmOcvb7cjIG4r3fpRrvmHvrsvdYy0tMY81kfY1Fi8M73MwHAtD2nXaDFSKB7RGpi71TQbdeua+42CgDbwU+eCQNs7cBKFurXupbFn2x6qQdBm3Ovv9foP27goevLyubXsA9tq/krCB46uG6ykS32izgb0fVM76Nbfe1y0JeXQ8JU+/fG2+++jPCvJc9W82T8pb119PIFusm0FzNom+otfYX91E//LC7NzPBe+9Chg3j/H/9nPjtq96HSTffddx9ff/jQIdx44w1mNi06DyAdGBwcMM+QLAeou31ZWV3Fpz/9z/j0P3+Gb7v22lfgt37j15HaMADs8Z7TJ8jSey/pO+fX/luvc7UVk2QuEY/3qM01dTyqG9C4Ff3yaqMXf8HL1Pfan25z4J6x7trW6cm9jqabg2N7RifmrntP8e8s317V4nt0Xa/60KU71MxWGZAeu9RpH3e5hNdj1y7L432/ec/rdLtpSVoYS8Oxs1i/LXPhEfkm5sy60kg17HDA9e/t5sDLYFHzXHfYOD1jYE/UdnVcb4Cn3G/LbLqvsyToHIlOmBXOr/lVbwCwESEoantYHbC2CYYT1479a+xErTofRn3hdvL2BIAt31avp9q6dpyKJlq3xm6xrk1H0vbWtL9A7f0ygUNzc+DsteVEi1lkJ9r4ZwxdF5sbIPRc+y4A2GjLsTpcmwCal4eeOYVvPPMigxgETlSawPYDN+L6W96MeF8/IokI0CyjuDSLj/zVh3H82DEcO3YlPvaxj2JybAzDfVE8+/gjUGUVajCMpqygVKmjVCqjXivDjzpxQUXhREo9GqRDc0otykgSgkEZkQgBP2EE/CqG4gko/iaqlPZZCeHs1BQDIwJMEYCcAHmFXtmHJEBXkbLVkJlRp8d1oWMqO4LDvAO0wjD4Wp11ZcQ4GN96MY+F/K0VzT8xQEssSz3SgKKIzY26bilMAJhap7TrtOIJGhAf0nX+hlLOag2oMqW39XGaV+qjnzLdNgUIpcgyogEFb33da3H0wD5olRKnxalT2uJAENVSieVaLhYY2OD0o7xoKY2sLMArSUIwFEZAB305ta2icv1Ski2X661TvV3xO41TRPBSitImMyIpXTCBTQQwhyg9tOLnmqIEbpUKGa71S2mUNa2CSqXMaU0liVLtKvAFwmjIYZQQQFHjRFMIhGIoN6gWq4RSleoRl5BemsXa/CWsrq4hnckh1TfAdUxXl+aBWhnF9Ao9QNT09QFVAoAblLLez0EGxDRXiR1JwDmn1ybWnW4PKIUupbaVFAEANxuc/p+AM6qhS6AYAcD0IZmXanXMZSvINiUU6yRNH1IBGbsGIxhRgSiqnC6YAMeizw/fzuux65a7UQ0kkS1VcX56GqtrqygvXsDF5x5GNb/CDOPJ7TuxNL+AzOIShoJBvPHVVyOfy+Ibz78ELRRlwJEBOSWEd/3cL3EN0fv+219BlhsoVYo8T9TP0W0juOHWH8IVx69BvVLB0998DKlwECdfeJ7r+m7fuQuXluawkl7Fjsnt2LtzBxq1CqamLmJ+9hIGB1NQgmGcuzCPVGoA17ziajzxxGNYWVliWaBaxyAxz+NRzC+uYSVTQEPyY2BwyJamgmwB1QmqwkcpidFApZjnOsqjw8OYW1xhdin1JxaPMQBcrpRZfwv5AlQ1wGCsPcCbGNsEcOZLBbYjtE5CsoIA1QnWI8Jp7rm+MwUo1GrI5IvCDtOa4LrYEm8+qR1aT1RPtlQuw+/TAx90vQgEA8zspfVCrHJKHU56Q4u7WqEIZ90CUC1qYm/qdYaNDvtlRaSq1mpo1uv8XGLa7twxjv379mFkqB+l/CqaFKxRq3FAQH8qyVHTe/buxcXZGTzxxNOYnr7EaakpW0AwEsVyNofl5QzqTT+ncO7r78Nqeg1raxk0GTQXMqJ/XH+Wat+SffZLiIQj3P7a2hoq1Qoi4TAD5ZQmmv7FozEGgqmudCIRx6mzU8jkCMBkoaJWJ/tPNbjriEbCnBJdJsDYT8A2kIxHuH5wKhzDoe17cOOhqzEYSsDfkJBIpRBJJPHFP/sb+Gt17Nm3FxM7d0LuH4AWDSPQF0VNamBqYRWPvHAClYDCG/xd+/ah2GxitVLEw48/jqV0HkcPHMTRffvga1QZUKdgEqlJKa8pSwKxwQn2rYu68eRT6QEO7O9QGQFi2lKKbMqs0KAAD0nUxmagtol6U0Odjv/8MirlKgJ+Bc30Ip740v14+uGvcArppQqwUAKiI7vRVJIc6IIapZFehqQ28epbX4V33PV2DPX1o07ZFej/BPSKllnfSD+axBpno2oUbpN4HVMAEAXf0OfQ/kOIx+LeDrHLaTDfSOvwsh2X2g4MLdfSyQrRPSmP/tgOVNbxfK+BifXl9q3aN2r0sOthei+sL09HbGP7EaMps+fmmbJrLB7jdd7bfnfYsbt2n3OLdpctYK45VVZPvPrUmtiyh2MY74bMyTA1zq0aujwdt7dMhjWn7nY8m7OrgL1hc/PjGo/XNW1iI7ZQ5danqF3k26mxjS5xzzmhB9katM+HTbzOvTbfI7TKWD4ijLsnU+kkI61PapftapsFbf+M9QreEVDTrevdbfgGHt/tob1NmP0qVyf41y4M8tY3ikEEvTyrz9NOGmPYLADsORhLQC2mp8dJ63TZZqXU9d28ES1xvN8s4RqyNwFgM4Odi8lrIiKm52SmJ7anhOazOb32bTsQmPbD3WS0EQDYBGx1ANV8fnuXwPZi62xRuG0qg2SAs7Y58CI3GL4ft+oR7ORIqa2fiTAIrKdt5nMbZlfr54fG/NmCC80TVfv5DLWlT5Gx1u1r3uj2vqPXY9+x681RtM5Htxlqp4RtAjla5GDpkdGS55rqcT169sY9hM201WHNUXD/z/zcz2NhYYH3k5QC+rbbbkUqlUQkEkU0GkEymcTQ4CAHT9NnYXERP/Oz/5GJASMj2/B/vu/3cf/9/4Inn3qa95R9fX3YMTmJ6669FgcPHmDSgDVZncJKgbnZWdz3t3+Hhx/5Bt/yhjfcgV/6hXdzWaeNf2xeqV2OLbptzGurE9nVV9x451rv7JH92S0uxHB+LpPqtPT7cr5X+NVve/8Lu+RcJM7nu+10L05w67reymk1bYWHMrX07t8B4Msh+k20uUWryNzobKIrHV86nuak68Pclq/rDV0u2CJpbagbvt981+tsFl93Zwix8Ygebll4BitQtzjWfIkrhVPUzsHQr9GdNue7RjdXVGPXBgAzK9FM32JrVweAxeOsv+u+le2FKthdApS2Advmy21jALDdWHlNpgGy2sFWQz4mY9iWAtoEgI1+GUPSx+ZOn2wA3SwblqfT3Lf2yZJRZwDYeuubXbCpmThksM21AQHaHmj8aK+PTHfwP3MTov/s0hVPzbE9z6tP3D3jGtuL4etPv4THnj0FhQANP1BsShjbdy3X8Y309SEUDiFEJ/3lLD79sXtRyi5i/559ePzJp7Bj7yFUC2uYnXoJ8ZDC6UVrDaBQKDPQRwfoBOgRiMavWkmAJzRmSgdMfyO2m+xroC8RR38qgSClJC0XUKnUUPaHGVioUcpNZmyJpMcGy9eZZtlI+WysVYHacT0Y/YC8nSUg8MZYH4510vYQjgAfm4PnwUCmZ4ljeRa8yBqgp1kS0asCDKLDewKGLMo5MdXEWAjMdixSozVbPWMjPY6IVqY1zMivDrqLbwnmoDqch3bvxFtfexvIDU6mUggkklCjMdQKGaRiUczPzSDgJyYcsXDLArxtiBqwVDeTOkwgEYG8BFwRM5gAYLIbXMe0SbApXa8xuC2skkhbSkAb1Q2ViSFLoKnfj6BKgJkfzXqVgwVkSl3d0FDIZ9Fo1lCvakJOSgj+UBxyKI5yQ0WxBlTqBN0QaznIzEcKLmDg21eH3NQB3iqlUK6gWiwwgLa0MIdCIcupWgkULpSLnO42X6pwautSvsCsXmKYcgpsAl4I7NFTrNI80bQTKENprEmvZAL0/AQaAioB5noNZFmSkStWsVptIgeg0CAQHIipfkwOhLE95EesXoYsCRC/ICkoDxzEsTe+CwUlpdcAXmJ2bG7mNM4+/VWUCyu8PiZHJrGysIhyOo3XX3sUqxfPIZ5M4NmZBSCawFg0wizgqeUc3vZjP8UszXv/6kO8fjQCrmoNBGUfhgf6cOVNN2L/FccR9Kk4d+oUEqEA/vlTn0AsGsGuPbtx7tI00vkcp9i+/bU/hFgoiPTqEvK5PIONJIfHHn8SoXAY11xzLR599FFotTIS0Rinxx0c7EMimcDMzByqWhP5ioaBgSEGw6m2Kc0bgfENEg6xxilFcqnIjNRRzgBQRLFYRSaX5ZTFgVAINU3jGsDEyKVa1lzPmVMqUzuUKt7PtagLtTKnF6f1PRCJIyyrrJMECRcpwIRZuVSzt4ZsqaynCSU2OIGbQk9Ji+m5lKa6QinCJZECmvSEwFEr2KTBqdONdchMAFqPDBYKpgDpPq0ZCqYwWMpsHWhNEeuU2MONBsJBFXv37MRrb72Fg2FWFi9xHez0ygounD+PgwcO8EZ7dGycAxgefPCrOD99CdFYjBnQVHu6VKthZj6Dpk9hQDqViqAvFce589PIFCqoQ+E1zfXOdEulBlQkohFEo2FeL8ViAblcDqoSQICzAagIBwMIBwKcjpqCN5KpOM6em8bswiK0BrGmVZSrNZQrVU7XTzKh6wg8pWCJWDSARDSEWECUBtg+PILr9x7H7oFxBCUVoUiEI7Vf/MojePGJ53Bgz37s3LsbciIJiYDv/ihKWh45TcNDTz2NIhklRUHf0AgQCKEq+7FczONVN9+MeCzGusH1ns3DJT0ghdm0dX4lcjp9LjGgz4OuT4bfIHwremlS1I0ICKHgFFpPBNTWmgSiy1AaGtRSBo9+/pN44YlvIJ3NYrniw0JFRjM2jJo/jJWVVfjqBRRLCwhHm7j1tTfhyqPHcc3RayBDRMwzE5jeFVzTndJTkx0iW0jpq4nFTs+j8zHhMZCukS3av3f/ZQWA7e9P90a6ZSvdEUAV3o9oo91bube/rxcAdrTa7tnCget6SNv9gt7GIJ5mfQy5OGRsuRIdwn89dvw237HdjkN3UWz/6XhlT4NqC2rosnUMp02L1vQIO9y2V526qzfSSZat+7dWvXT0xaU3bffjrkl17uW6g0qee6aepN/+ovUuN3MInodlNuF6zYHHfmcj3Xc0rf8idqrWPDlZg16QhDMNtD0os6VPjgk1n9SbTdjIADdxT2uwhKuxThPumjN959RDb9rb7/aP8yok1qo0G7Y8XfTPUpVWG9l2/dol0UtAUA+Sc75D7cZJfCMsne1jPrcDsNTLc90vGLta93J/B7XqOme2rXIvj9oUANxpXA6wRnSqIwBMF5i+QKtm25mqXG9WPzsjn9p4zRkgrP1cwahL21EWbdI7u++xA8XrBYCN603FM88m9ac4hiwy0Rg2l1nPnh8RDGt8jGMSp444w2/oagNE52BxYlWL2ibWDOnut+7xOhaJkd7ZkLW9Z+Y7Qo8QNvpx3Q/dhf7hCZsGePiinuCe7aXjMX77O6mNeDz9mK739bJwvk/X0B7x5/7ju0HMW/uH9lWUdpnA3MOHD+H1t9+OXbt28iUvnTqFX/nV9/DPFGw8MTGBqakpR3k0un98fBz/4SffhVe98karad0mcpayRp33VFTuqb+/n/eO0xcv4kNM7Bf1AAAgAElEQVQf+nOcfOklvudd9/wEfvSdPyIyb2340ylDg71RbwPkmF+bD7OR7riJL15ttGXwenSvLRRhvIy+h0DiOtyVjYiuBQD2plJyLkNvg9Dy1PV61B26bZezV9BMG3vj+f5tdS02JK9/v6kXCfS6U9siXWlxErv0sdP1PXapx8scHem2Le/qN27+eKiXyfN+TRMAzCaAR27zYB0RaBZr0zly3bls2fPYoo47ht7obN6WDVorAMyX6NRXC/A0brQ5Wi0AsNsls4PSApYUQKSYegOU5DSPulzcSmHe4xpbO8ZxWwBYlxv3wgbaGqm3Gfy2G0h9/F71c62+WkxbY648lVrvuyVBFwPYEIbeiP06u6boFE2+Sqw/JxOa/24DZI0+WXIXYxQlgj3myq22HvrUssCMQAHdtyaX5rHvnMW3vnsGzQqlN9VQgYzR/dfiFa95E6RIBNFIEBEZKGWW8MBn/glLl86jPxnn1Krh1BAK6SXUC2uIBAncDaJcazD7l1iVhCgT0EcgMLHyiNlEThiBnvQzgSCRcBADyQRGhwZQrxWRXVsG6jXmDed9IQYrSpUSS5FSVNNH1OoUTF/SLQJ8BFhqvPWs2p1ckZYV0AJ5zfnXvSQR12GTll6CxAissEerinvpAka29aasFNSiT/rfqU0CD60H6rVHxQG+j9h3nNJTTwXLTHsCrelvYlwWyd+lA/aDXUNnDRCY2IaG1lF7nEC6iVQ0jDtefTOGU0lE43GEEiksrqxg9sIUjhzcz2xtTvNKaXhLeWaxUuSlRGAnjZXYaZzq2WDQCXCMEFCqF1qrC7CFriFATsST6HUsdfmLXAUNTgnrIwClVkW5mEN6dREBRUIsEkKjXkOlXIRWrbK85GAMSjiJYKwfTTWCalMB/AoaPoU3i8ympn4ADCj7m3UUCwVUSwXWpUa1DK1S5H9oUCpxIBCQoQaI3exjZielJC7l8wz60VhoTngjL0kcjLC6lkGpUka+UOJ/xHJncLxcJg6hXvtVg1+hpNDEeCSAzYflYoXTP1co6KFSQ1hVMJwKY1dMQZ+viqCkgbS9okaxpIzhpnf+InJyCmulGgqFAubn51GYP4uXn/gKSrllrqe6a2wH8pksSrk0rtg5hlp2lefqpaU0kuOTmL90jiSMajOAnbsPc1ri8+dOcm3oGjG98xVEFD+GB5KYPLgPo5O7kIgkUMkVUFhdxfkzp5HJZjC5cxIvnXkZBRpjo47bX3sr68bq0iLUYIBrJ6+lc3j+5EsMPh45chRPPvk0GvUK4pEIspkc16xN9SVw8eIM16RdXF7B8MgIlECIU+uGI1GWNwWMELBMdZSJASz7mtg2NMgyJnsSDEch+f2YmZ1l0DgYDHH0MNkX+kesbaopRHWcOYmuqjIAnKOazz4J25IpBoBpw6j5gFKjhkqtzsAkMS+XMzkGRMkmxSNhJONR3lSSfglGawVl0gu/jHAkwoxd0nORkpfYmBRmQUtBBCJw8ACvQ7GEw6EQIqEw95lsH60BArJ1A8YpuRuNGkIBle3h9vER3HTDdYiGVWaXU4ruEy98FwtzMzh+/DgHZfj9lFY/ia9+/WtcA5hA2v6BPqytpTkQZ2G1gBKB/QEVAX8Du7aPMWj43ZNnUdL8DMiT3iiSqNtNdW2pDvDY6DCioQAy6TSWVpZ4fEbad0p5TYAxpaCOx8Lo60thZm4J5y5McyCF5A9ACQSYgU8AMAWREGgcJMa/7ENEVdAXiyAVj7JM+uMpvPLINdjRN4qIFOT3RH8siaXpGTz2+S9i9/g4xnduh5pIIT4+CQRkrBTSiIxvw3MnX8DFmUuAVkWl3sB8roQXzk5htVzBW++8E696zc18KEDAPc0FYbaG/eIZoCwAhJgb72GusSvsLNkvmifDlvtl/XdKdK3XheaazY0GKlRb2K9C0srA2iwe/tzHkJ+bwtzsAtbKfsxVApD6diLXDLI8G9U01tLnsX1HP95+95swd2keN1zzKuwc38P2tljMIahQuvMQag2qJVxFvU7pwUVqasaGWaustOck5/179nJN5q4fmzu7mWvt/pPj7bSOzetmAeCOIKyXg9rR+bM7dT0AwF2F1wGr7XaviwHs2MO5fb22pz3GeMTsdN1weRyQd+um9/dt2BJtOmH0zrjLkSnJ9KANz6vrKNp22QFKczO9zbGlRt4nYW3Xgasnnuqo98NLNL0eK9C9vW/QbVf2cpN9P6SLvmfzsc5HWeLyCmRoP1/iMXaA1wsANjfzHvlKnQJse15iql5verOxtbOZu1xwcKf5tc2lcVmvo3IHd7TK39wWdcTZvY1S6/re+Iq3a1Tvp9iWPGxzsWUAsLdtNKfKdrpvni3YSmK2st8Nu9hBb+wC7GXNt9itduuxVwvau05vCvzt5TEeek8yfehzegpo2zvQMs02NjDLTwjRYKwatWaNdWCCvmyyRCAon1eZ5z09TMI6AWAj5bHF2BMgRrtjRgO81pkRFiu+m+9mBFKa51mW0E01s6VjskZqWRdxLuA0wyb7lwM2RZCmMOsW8OZ4zzpssfhGHJW1GQCfE1lz8Irb7kTf0LhpqBwz0uGF7rmU2kynpx1pPc7bkkDIXlT/cl1z6tTL+N3ffx+y2Syf71F2LiIB5PN585GUOfBnf+ansX//Pt5TP/zIw3j/+/+r+X08Hmcm8Mi2Eayl13D69BkUi0Wez+uvvw6//Zu/we0aEz09fRFf+/rX8ZUHv8rnB5ThanJyEq+88QYMDAzgP//x+7G8vMyX/8Z7fg133PH6TQzffMO1OlptgwQsO2E82LLxTme82/vNZnKcY2in6h3Mi34kabZj2rhOsaO9vzo3IWN9ua/jNdZNbl5NOd+zwmq0fz06Bem9i/Ly6nuw7y3v2FYnviNEZFgulx0VNtNqfP092fQU/m/aQHtJt3sPfM8EtQVKsNEm2q3RHrYmblX+nomLrcJvEQOY/Y9W0NYalGDGtgCPtlqrxkDpvw5T02Z1676ReK5LepZDZzGAHQ6PHTh1RJM6eix4ebYZYMeJR20dxdh+FexFQ/x0CGkzPm7ltju65ouvzQvEqONhiMKo4GYBxmbP9P6JfpAjx86c8QCJeILeH+qfaM8y33bla/H1PABgbtk+F3bwTX+suVmz9an1VIbAQVtDLj0RDqzhyFr/3SwAbDgQBDibP+sO/OMnpvDUifOoFouc/ldr+jG0+ypcefMd8IXDkJo1NAprOP3Cs5idPk/UJzQqBWgNDYmBbSisLaGWX0VApjqMYWhNCeWKqNMroBgaRwN+DpEV4Cj9Iwbb0NAQduyYRLmQw+LsDBpaBX4f1VSV4PMrKCth5AoVZqIR+khMKJFW2AJzqSYn1//UAWABtItreGNmjyI1Ngim/orZF1xcF0u+o3dhAMAC2nWAvq7fGdAVOKixbWTQl1IrN5qa+K8OIglFFSw0kWramYKkJRW4Bwhs9MfPmz8qGqpj1SDWp4w773gDdoyNcSqeM+enOMU2KmVcfeURNLUq19MkEIqAea7/K8uc+pmYvkZ9Y2YwqiokPe00gf1U95dAKQLGmC1MM1av8RgoPTVFeRITkf5Rmllfk9iaNWiVMjIrS1hdXgSa4ncCbSmqlxiHqb4UgpEkQol+SME4SnUJ1aaMUrXO7F+Gk5tgNiltBFi2jM03eTyoVyHVq6iVC9BKOVQKaUg+DalEFP3JBIPAlXKZUyivra4yKDXY38/6Ob+0xLV0qXZoJJrk8cpqEDKlv1aDApip1pDOZrCaSaNeq2JpbQllTcPy4gqKxRqW82UUak0UqhpvfKjdvngY+wfCGJbLCPtrqNY1FHxBzGEAb/i538HFioKSJkDF6anTWDr/Ik5+86tQpTqvo32Tu7GWWUM6u4ZoQILSqKFWqaEZSmD7wUM4ee4k/P4AUokR3Pmmu3D69Iv4wgOfRd3XgETod9UH4sJOTmzDUmaV2a9UB5raDvmJrekHAV4E8FFd40w2i0Akgj17dmFlZRGL84vI5vNcI5W45swOjYQxMDiCs6fPIByUWeFr1TpicUr/FMP0hUvo7x/CwsISUoMDUAIq/IqK/gFR55vq9WYoPS6BcpUKpGYDfckEA/ukT8SELJZKnNKZMuWSPjEDm5jkFKRAAKY+//UqZTOQkNcqKJaKPAZKLR+hWtcEzko+ru1aKFWYHU1WanZxhSP4qf4zpSeOxaJsF8h+UGBDvlhErlzkLAdG/Vza5IpgFB+nl+K1EgxyfyltMtVeLhbyDNxxyvWGxjpjBBiYwRKUjtgHBkkJ+N45MYpkLIxXXH2ca1LvmBjH7KUL+Pa3n0a1lMfVV1+FtUweKytp9A8M48lnnhXPjIawf/9e0Ia8UKljJVtEulBkADhJ9ZP9wNHDV+Dk6WmcvriMOlRUNdLhAmRFhqQonLo7lYxj+9gI6rUap/MuVyuIRaO8bkk2pOcEkCcSMfT39aFUqeG5509wtgZZCUAOhPgwgFP3V8osx1iMgGOAVCMeCiIejGBsZITTkE8MbcOrr34l5BLgqzThbwDVQh5f/fSnsXNoEAPbBjE4sR2p7buYqb+cy2DblYdwZvoMHvral6BoBbH2o3GUmhLOzszghVMvY3L3brz61a/BvoOH0N8/gEAoCjUU4cArtlA6kEv95FK7EIFEpp3zCZtHoD4FidD80u9k6wjgr5bKHCCSrzbQkCQMxgJYOftdPHL/x6AUlxGQZCzkmpgth6HFd2I+18TF2YuoVpZRrSxhYkcfDh89iIbWRFiOIhKIcWaF/Qf2MgP9zJkzDFpPTG7HxMQYBvr7Ua3W2LNj3VcCnGqbUltTMMGxKw4jlUhcHkfZddiwnkOJDudpvR1+ddvpC+dafDa6UzH9W+HsdXtkz0LeaEP6OIwDcfsQTXqRMWCPDb/jsR7+qlf/rcvcwlzvIHoDgO1R9k4dcT7PDmttxcw4ZNllIq1+dT5V6XWT77kWXHuOnnVrXeq+iVM8j6BnA9nruNw6i8yTY2Eu4nYN208s7S04BNsuRWTLLtxmLiz5dJxL/fnrXRHrmdOtuLYtA1/fy3ofZvb2ZHvb+iFJbzd6Gh2bEtuF6ppPvdsbek5HWXi06Dn/mwaAO9hE+zr2AIBbXka9vuM6KWmPbbgB2RbbucX1tEW3uhiOdnpk/L3b2NxyIQD4/ns7ZJgQIK4ou6SDknycIfwwEV9uza9hosR5jn6vQB+FxeoWsGW4Mh2uM7/i54pAeHe7IhuRdwyGcTZib8eQvGliuR82W2rsq/WxOwLdHdPm+dY0Z00wpJ0B+eI8sgmNgsg5sFaMS6SB1t8KNuXjXhlnZXqwuzh7dFoK62zRmAvx/eve+SueK79FdbrpkquVjq8t41pd/xxe1jqfsyFDeJlu+vznv4B777sPxWKJ2b6ve+0PcfAqlRAili5lCyPm79ve+hb+nub34x//BD76sb/nHkUiEbz+9tfh7rvvAgHBMzMz+NjH/h7f/NbjvL4mJ7fjgx/4AO/J6VMoFvChD/0FvvX447yftn+2b5/AXXfdiT/7sw/zn2lf/nu/+17ceINI9037JQKGqaQTAc707O4fm1Vyz9M6AGCXZTMf285M92gmzHWgm6b2w7H31W3IN+Eedpff+q/ovhysAazHFzPbNYNU2u8onPuOXsawsU2o1afWZ/QKAnv1jt81vXT736/ZAgm0l3TL/HYLstqC3ng20aaLvbyzNqtH/7PpogkAE2PGHLxrNQrQkRgh7rQ9whDoPo1tETrBP2OS7GbDEBQ7dF5gpOn02AFC1/mXCwgW/FNrHHZA1OqD4ZC5QSdxBTuz/IOzHbeiGQCwIQGv2sTGPeQI6k3qzxAm1wEAs9NpsS3pDkPepsNHTnabReNmRXcy0fydzibmnz1e9o4O284djXbNGXYVJLYvAIsgapOlQ8ZOEHgzALDxLM6owwfedkE18fgLZ/HkiQuoUApUSova9KF/1zEcv/n1qEoKqtk1rM2ew8Vzp9ipG+gfxPlzpxiYe/Nb345/+NuPIL+2iKC/yWlgq3VR+5LaqTdp80MPFgwzrn1DqUAlP9dmvfsdP4yF+UVOw0sMOGaXMXuuDplqYzbrOPHiizhz5rSokclsUkrbyVpi0KPNWWDZ66wtNyjbqqfd3YZ2tYE5E6hNPQzdM57pTLeub84oHzazzkQqa0UmVmCAVyUB23SITzUdCdAmwJE1WqDnusoZa8XZ75Y+NkVvOEjC1EEBVBMofPfb7sQVBw5xLddCIY+11WXUqyUM9ifha9QYeKP0u1Tjk9hoBGgRk5uYiwR4cS3gYJDBUAKvCWijSJU6p7cWzzbTUTMIL+o1GyA3p5CmNMkNYrJpDPZlV5cZACZAuF4tc31a1U/As4JwJIxIPAU1koQvEIXmC3J6Y1kNc4AByUfjOafYBCFHAtKCqsLgmUSpU+sV+Opl1CsFFLLLKGZXGZgioJLAMWKzlisV3rCwffH7EY1EeZzlsoah4W2IxhKQKIWwJKNO+ic1GYT01yWUKhUsr65ifmEOxXKJv3/pxZdx/vwMVopl5DWqNSyhXNVQ0eqIR0I4PBzCRKiCkFRl8KYihTHf6MONd78b6egI8prEDObpU8/jqa9/EY3cEnxNjcHMfeM7mY2cqxZQq1eZVdmktNtqFIFYEhdmpynkAof2HsFb7ngjvvmtR/Dc80+iKTWRzxZRK9Y5yGJ0ZACVYgGyLOGGm1+JeDiMf/3ygzh8zXV47smnEPdLkEplwfym4q2KDzLVgQ1HkC+VGRwvlqu8WY8lEkgmU1haWkE4KNJnl4sVBiUHBwcwde4CRrZtQz5f4PkiIDqR6uNUwQTy5gs5Bu6J6VivEHBfQyqZMFPGEzhLG8dcrsB6SLpJoB/pGtmlUCDIwGytUkGtoqFSraJQLaJKLNt6A8lQGLFQiA9yqK6r5msyABwgANgnY2ZhAT5ZRlhVkYxFOBUzp/Om3N5+GVoTKNc1pDNpqMEgs5KpeKyPakcDzDTldScJsJdTd+dyUBQ/IqEI27S+viRHRRMwTDoWpDTWXOua1kKD0ypTtv3xkSEc2L0Dh/btRi6zBo3WSHoJp18+wWmcd+3ehbV0HqdPTyHVN4zpS7MMjscTUbziuitx6dIcFhbTmFlZRbpYYjbrILFugzJGhwfQkAJ45sQUsqUmfGRnazQnNVRrGq/LWDSE/r4k4tEoM4SrlTKvk1BQQbVcREDxM6iv+GX0DwxAUcP49vMncP7iDKdjT9K8lqvMwqfa36oiQmwI3E7GghjqSyIgKUiEIhhIpTA2OoZrDl+JPYO70MhWUckWgaaGbz7wBWhrq9ixczd2HzqE2OAwp/kuVCtIHTuAfC2Dh79yP4JSET6/hhyBwBz04kOlXke2SKUEaM1RXA2xdAOoU1YKJQhJDfI8EpOcAlxC8STUcIxZ6vQeo7rAxDr3yxTsQcEuqggmoprkuo2gIBOFGOTwY3l1BcOpIE499W848Y0HkJI1VEoVrJYkrDZSqATHMJsFpi6eR7G4gEp5Bdt3DmJyzyT8kFFIl/DDd70TS8sron50uYjhoSFEYgmsUSrplSXk0mk+wKCAAmLkT01d4EwcmWwe9WYTH/7Af8WVR4+2ekLr9L7dZwOOBju8Nr2+Mnxgext2N7rT5td0PNv4dlu+uxUO7vcf/LX5nl0BYJtD185d7c1/NFwNy0O2t7d+qXgAHg4F6b1F2/HbVs5OO60y/26N32P7a/uTU06uZns5E9qg3q1vU977CZ/neNqCwMZ4nb1xr3vj27Y2wkPq/Cf9xo4ydhiX9mu4nV0z9as90dF6gjmA3vW3q6JdlgtcbGDbM/SdxCae6mbl9a5bnu+SXhR5U2tkg/0zOrtJ8LcXALqt7Rbq7Ixv6iQv1wKz/+p5WxfZi3Vst8CupbDFAHCrUvbAau9uVLx9Ipvpevh+nQHstSrofMlGMiBxUJYu2q+LjDLCTrmlxDt+us+435ahq61LY3+v6CCFe3hG5jNhH40zMyPY3TqnM55rnz97vWKDdWv1pVUL7b4an7fxOOlZHYBsl09iknn5FFLIkmWjM3LpZz6haAoAmPaHFrBu1B12SsxOHjHaYt9NHLM4zoQMEFxk9PKhb2gM19xyZ5spcL31e7FNekuOSz1eWJ6u8zp9800Y7ct269999GP45Kc+zftxInT8l//nj839cDaXw9rqGs85pXOmeaOzlr/4i7/Eg1/5Kvfp0KFD+Jmf+g84cuQK/p3OEz5y77340pe+zPvaWCyGv//o34r6wT7ggQe+jA99+M/5WmqPAnP37d3L52izs3MIBgNYWhLs39HREbzv938Pe3bv5t8//4Uv4i/+8q+4JvFVV16JX/nlX/QAgVsn3e3PmML0BHPaO31e6uRpvtahd/a+dNsT8frwcoQ2+Yq8XMrVqxg6bEtbumbZaS9PyPjWWpjt2966xdtWvyxenqeIew4SuFwTtIl2e/bpN/GM792t7TXVc27bgcAdHcEtGI1HN3tdY1vw9P9pmmAA2GD/cq01w6nQrYHwM/RUyRzNZgOBbV6T3Tl0vBYsT0W8yGx2me4xAGBjm2nUvzUkaIDPZopkj02CAfoKNrEB/tkAbdt0MK/X7HcrCGz5Vc773QbIyQAWbxU7+GzXgJ4BYNtNwtkTEYR6UKVIs+NSLXu/DAVn99M2CS0GyJYipuOews6o0BuxRxpyV2wAsJEp2Hi1mEG+PnEwbvTD/kzLqW19A3g7kt6vKSs61RkEYIjriefP4MkXL6DIAHCFwbzhPcdx1WvewCyy/MoiLr58AuVyBsePH0MhX8LTTz2BW297DXbv2o2P/8NHkVtdQNDvQzAUZMedanNydCgxCQlEIpCOqo/q6YMq1RqOHDmGQqGERDyJgcFtSMTiCIUizJwj8I2cPq1exXPPPYevfe3f+MCbwFNiqDUI2NMnX6wVUQORn6nXbBXzLzwdIxJWjNm+CoX09dK8Tg1yszL4NjFTtFkRYLZoy9BjowFjc8LX6umu6zoATCmIFanJTNuD+3ciElSZpVgoVpDOFphFV64KZiUpNZseM1CidY7tALB4LiV7tt1DlVp9ogazqgbxk/f8FPbu3oMG1S+tVqBVi6hX8mjodXihaahrFSiyxAAnAbABStfLGz4C38XfiTEqNsKUglkw47gvRi1ev8xsX/rQxoCACwIFCVjjzTOnd9YY3MqsLCOXXhVpq+saZL+PAWC/7GOGbjSRghSIIhjvRyg2gIZMaWbDaFD9UkqjrVtiqv9aLpZQI5Zcg36mFNBVVEs5oFlFQGogn1lBvVJEkIA5YjmrBCb7Rd1lAqmIkV1vQFEDkGUVpWIZiUQCkWhcT81NQBKBPg0GF9eWM8hm88hkc7zpUAIyp8++ND2L1bUssrU6MmWNWcDlOlAoUZpfBQcGVezp8yOAMpp1Skscxlw5iOvf8fPIJHcgp0nIrS7huYe+jLPfeRyKj4BSSi0t4cDEDgbWLy3OQ1YDiMejKBULCESojxLm5xcAn4Krrr4Wb3r9HfjUp/4R5y+ehqwS21lDbq3ATPuJ4X7s6OvDjVdeib5UFJfOnMXF2QUkr7gC3372OYyHwkAhD5/WQNOvYC2fxnIxi1XKL6wGeO7L1ToDh7FknMG0bDbHaYtrBMDmi+gfSPJm8MzpcxgdGWGgk1LyUs1oAlcJaCPZUzpeAioJwK2WSwwAJhMJTgdG1xs5w+hZ9KFnkZ0hnSOgnlIH08aPN/lNiQNGVnNpBshk+JCKxKBSOnq/xAAwLcdiSaSQJgYwpUKnusGRQBADqSTX66Z6q7RyqvUG8qUSszyJ6UzzT+OMBCMol8oMNlMwhJHKnQBq0kta+xSBHFBVBq3JPtUoAERnAQi7RUz3ANdCj4QCkBp1jG8bwGtuvBbD/UkGAvO5DBpaCdPT5xANU51YH5ZX1zB1fgayGkGl2kAmk4GsSDh67BACahinz05jZjWNXLXGwSQxRcZIMoz+ZBjJgUGcu7SIl6ZmUa6B6yhTrV5ql9ZMrVLi4BQCpIl1mohFuS53KhnlgApKT59MxDjQJxQMYtvIBM5euIjnvvs8pwtPJPqRSCaZ/VyplJgxTMYiGglgIBnC6LZBBOUgUG0iFo6gWq3gxquuxa1XvxJKoYH8SpoqvePkU09j9sVTOLB7P3bv2YdIsp/XIKJRqDsmUK5n8enP/gNevnAC4WSIFi9noggHqT65wunpZUVlXSPmbCAUFPXMtRrKZQJSxSEW2SYOU/FTdXQ/p/im9NgUwBQIRRAIRyEHCDCOwK8EBHgfCqFcLKNRpfgAGcMjQ1i8dBa17Dwz9vsiKgLhBLL1AM4u1fDC9BrOzqxhaW0N1WoeklSBX63Dp1CwSwD+ZgCqX2UG8Oj4CMa2DbH+ZPJ5RGO0toKc5nx+fg7f+fZ3aNFwGn9iAVPKbQLi3/+H78MVBw+0OtntziPan1O0d9Q77LTb+kwemxr3te02SW074rV73IqdzCYP+x39Xc+phHug+liEXGwD8xScuNnLj7RcHuvGlm6ZewdLIcwnChfK5jmtb1DeMNT6wbOtZgG3V/DWg3yXY+iNSno1aIqqk8x0H7VTh1xzu3E17+2Uz/MMwr4uPPXB2N3YBmJryKZGjpGad3ltxmy632nMXvq8nkAOex88x+6eG37g+nW4yxRfhq+dq0/IaX3r17tTFgBstzs9Mzc7bq49nqjLe6O9d2jmehfPOue6xd6t83meNty23jzfk7pgus3surriuthge3q9dtsFSm+tQveWVcLDuHTuhi60h40U0PrV9lcug786aGk0RiAl7U2YrWoDQ405MJioRiC2UVKI2ml5pxvPNO2daEUET+vvXv0MwDhDMVIkNw2mrM1NMM7g3ACwPc2yM221YRWcL3u3PhnnbkzM9WAym8QGGwrFsrExlO2MaLOUm1maTNT/FQCwqANsAsE6wm6uD53dbNRbNldsRdMAACAASURBVI5TzSyJemCCBTKL0i30/FRHANhSFy/2ezsb1LK2PF543dbn1q6Xy9SawSi3Dfjnf+EXMTV1nvdSlOL5L/9csG/bfbK5PP7gD/4QL5w4wZfc8frbcc89P8F7TePz3z9yL77wxQd4j0976C/8y+f4K2L8/sEf/l945tln+Sx3ZGQUP/rOH8YVhw9jcWkJjz76GL729Ye4fBZ9jh49gvf86q9iYmKc7/2TD/wpHn74Ef6OQOHf+Z3/A5Pbt9u66m0lHf6wx8Cc3DD7TK/L6potX05gz/Y6tSt7R+yY7tnYSDanh85nenuR611XXu8wr17S+m/ftrVX2twInarnJeN2LODLqSNbNqYODfXka38vOtLxGb32sv3qEN+IjJ6Oz/eDCezRze/Huv6+T2uXDpgAsHB0dKjXDvzx5OkpiXU+oGlYXVGRbLZ0KZvC1j0WL/UynHyTAayH7VD7poPJA7BAW/5O/9K4n+rc8VU6AMxAdpuPGwDWVVZcbWMdexUVaQWBnc9pp2BGbRSjS0adXLreXDTuFDT6xSINtADe3QCwKT+HbfUeuzFnplz1PD/uqx1jcFFY2KW3A4b2ybDNvT5j1uj0FL1ePTP/5mH9PUfi9ZYQGXTM9ESGPljpc5p44vlzePLkRRRKRQaAaUOxbfdRXHvrG5Ev17B48RKyiwvoH07iisMH8MxTTzAo+5u/+eu4eOECHviXz6BcyCIo+xgMIDYbOW10UE9goeyXhe3z0YE6Jd6UODWoqGfY5EN6YtFJTYmBthqx0AjGVBT4ZMEkpBTQtRoBhlQ7ljTVAF8l7i+l/xWbG4MhLBx9U690x9+u+gZbl//L4Kz18Uy1bLCO9dnjNe1q13FfgzaIoh4urw89RbVM9ZAbGmLhAPZMjjOrLqDInOKW0pDmihUsLq9hJZ3l1Kq8CfHov31s9DNtMMVS9TO4RUnijXq7fok2PxJSfYP46Z95N8ZGx1ErFtAsF+DTSoBWRJXSelfLDEBRrWXB3AanhiWwV6Rvlnk+xZyKdKk0NL8kc+1bkTpVbA65ZDCBaDoATvNHIB+BtAQCEghDoHOlWMTK4gKymTQCqoxwIMAMYCIWU/JsAqfC8QTkcALh+ACCsT5oBDj7A8zgI/CQNozUHs0l1RZuaHVmChYLOaChIZteIa1Ds1FFtZjjGqYUSFCp0LhLUGQfwuEA1FCAAxBUNcA6Scx0Si9MaYIUlerHchFRlMolZIolLCyn0Wj4kU7nUNE05HJ55LJrqBQyaHI67CbKTR8WM3nkaj6UG0ChXGfZ7kwpODKRgF/LczrmRlPFYjWAI3f8KIojB5GrNnH2+W/joc/+I9RmmQHbBpFR/X4c2bUTfYk4Tp0+g1JZQ7IvhUw+g/HtOzAzu4BSOg/IAbzqlttw60034cMf+hOsZZc4jTfpejZXgCoD46kYfuzmW7AzEsHypYvwFYqoSH48S8EAaGLEr0CplVHOFtHfP4yV3CrStTJeXsmgRGBqKMh1X6u1GoPLVJOWZEYsVQL/8tk8ksk4Bgb7MH1hBslEkpm7lK6YbBGBhfSzEcXL6ZQBTsdNTNR4Is6HLEUKKKFavBrVZqbAAlGbmjZ5Rvpl2twZhwvGe7JMwLpGwQANRNQgzzn9jwBgsi2kN1RrlYDnucUltlGxcBiDqSQzyAu5PChYpUisYqo1LUvwBwIcjEJrMqAEOPV2pSoCZySZbJtm1qEybV+jyWumVq8xO1YhxjbAaaioVi4BxMlUQgQ/oIkrr9iPG645jojq53VJ6ZYjERVzszOcJpts5NzCIl48eYZT5BMImM8XOUCmrz+BvXv24/zFOUzPLyNXJeBZRjSgIBaQMDIUx+jYNhRrdXznpbO4OLMMSQ6yztP6o3Tt2WwGktSESoC3qmDHjgnUqiWu4duXjCGoyAiHghx0QMESE9t3IV8s4dsvvMjANAWv9A30I6CoqFTLnLWB2MCRsIJtA1EGklU5CKWpIh6O4tKli9g1OoIbDh/FoBqBT6MMECp81TpefPxZbE+NYKR/FKn+QdQlGeHt48BQP0rVPP76o3+Nzz3yJZRofRCU76sz4K80ZShUH5pTzvsQDvoQiYS4xjjpgSw1OACEMh3IEoHgIbafdNhA64TS2lMme2L/Vngt1zkVOLlQ1arG15Ea+CWVbWQ8FkEln0Y8JKNRK0NSVEwvZvDod05jeqmEhXwN8b5hDnrI5rPw++oY2JZCvD+Jwb5hSE3KWOBHNpfF0soyEpEwgkEFU5dmUKR1Se9UjWxog7Mx0FrbNjaGaDQOKmo+ODSE//t3/xMO7tvb6uF5nUd4ORG97AT0++zb304bcM+DkxbA0e0ZdUIzPU4itnIv/gMGAAvJ9LZrM67q5B+2fOeYT/pFtGL40JYTZWwFOs12u91Fx5613ZM4/DWLYmXuSew/dOzVOvTDkrQNLLWccY++2uaG/TxrN9P6U5ehWuJ3XOi9LPX+GRuYnqTovsi9KRXfe+1JhXPpSgeqe5zGXZ5rvUu/hJ55jNA1Z+3sSEcZ97B3MrXdWxTeB4C6zDeyEjY0TboN+EGCnNuxWltn0hV00E5o9hu9DZhD2zYiR5tla2VBeS2ynt8FbWym3slNW78eFK2HS9qKzC16hyjs5s2DCWyYn83opj15cudxtAGB3f6Nl7/TSWF8wEOfvddxtMUBz/o7RwDAIljfMClUioT2LgIEFuWmxP7fAhrpd8oixPfre3gvANgyf/oLxATZWpVSpJ22SmkJANgZ1yH6Sc8W2bYM+0r9tN9v1tnVZWPsm8yzLNdk8PgMHXDVKHaacAs4Ecxeo16ykJHYpxml3MTvNAaSIfWRQHXBrnYyrB2ekAnwCvKH3dTzM1jmVgpuPsPUj+l2Hb4Wu6+4roNG6Ou5zTvBJe51AWObWacbsXmX+x4KbP7pn/05zM3N857ohuuvx+//3ns72hoKVv75d/8iZ8miz7vu+Qm880d+mPf1xudPP/gh/OuDD/KvyWQCn/zEx9m3oqxa7/6FX8bS0hI/j8Bjqi1M5wGkPy+ePIl7772PMwfS59ZbXoNf+sVf4NTSRES472//Dv/y+S8wGHzjDTfgPb/2K0ilUg5Lbfq+vbyrbA7IRuaWV7zDb/R2h7Z6Hltcoy6xges1qVvZ37b+6AYf4vADTNPpNXvenrd47Do2FT32sx2g2w4Adm+JenzMD8xlWz2vl2dgnXSg1ye2D/qyZ3fptbUtvc5jeF6uuMtEmV3YCuls6Xi2qDEHACygXh3Ecey7LQDY4MUKh1h4cHYTwT/bjawLADZeOroPqdsYvYUNAMDCgRX3WwCw3XBZkhKOn7uauCv6xah17AFui2fYJO9hscTXwkE2ZGQ4nNblIl2uEJUhPcswG9fRXwhEaccANmQpnEq9PVv6Y2vTYonZ3idTSm3eCQYw7yVN8xZdBxzX2BxK83m2Z3g6ED0cYgjROu82ZMAOP4PAQqamDHUW9RPPn8dTJ6eRLxW4Bi+1Mrj9IF5x0+uQzuaRXc0hHAxhYtc4YlEZX/rMp3Dp4jQfnven4lhZmGMQjUAWqvdJDCsCZogkSKw8ECDXMBxxPyS/D3t27cb5qbPMijPqKhJrcnJyEjMzs2jURa1UAjIJOKGDfDr09klNZkvSGJip2QBqdY2BVqqdyxsUIs7qLFQ3kGtGMeu1ewyNpfXhBoyNDZ24R9T5tDYvDCOZtSKJKUYf6ofoS1PffAmQW+gAQbJ6beIGgYDEXhUbS5XYqJGI+FlV2SENqiGUagR+1XDq1CmrpjHVfrQ5ykafGDzjcfuZyUjMSrZBjToDN/S/o8evxjt+9Ccx1DeA3OoK6qUstGIGvlqeWbEazT+xqykNtA7CGrWCRD8VBoiEfCktqmD4UrpuSuNLY9cIfKXNIW+M68yO4zqrPkmwIJnJXecaoZViHsViHmvEACbQySfml9KAU+pZYsomEnGkBocQSw0g3jcCORRHU1bQ9Cm8URS2osHMTpIdpaUl5KauaSiXCigVi1hdWYRGaa4H+qBIBDI2oNX0VNOKglIxhxIFMRD4rPqhyjIHKRAzkJh+qf5+1jPS6+lLM5yGWAlEkCvUUW5IWFxdw+nzU1hcWkZIAUYSIYRlFRIodXADc+k8MtUmSnWgVCNATsJoTMHh7X0ISxoCxIxuSljTgth9y50ojx3AciaNr97/KaxNnUWjkhPsemI7N2o4vHsHrti/Dy+fOo25iwsgTmmlUcWegwdx8qWXUSdapxLGHW99G646fBj/5Y//CFq9zOxFArGopmtAbmB7LIJ7rr4ON2/fhUZ6DZVcDlm/H3/93BOIDvTjyP/g7j3ALbnOKtF1co43hw7qoLZaOdoyg42MJecwYGNsAwY8HsJ78x7P8PgePGYGGJhhPMPHjB824Agm2IwxWBhHDJZkRUtWVnerc745nJzPed/6d+06VXXqhHu7Zcncz3Lfe07Vrh3+/dfee/1r/dMziKCNQr4g7a22ayi1m3jy1AUslcvwx+Mo1RiYAQQiZLm2BRCdmxkX2ad8roBEIoaJyTGsrq5LwEA4HBXGMFmLZDvOz+/AxcVFLC8vIxj0y7zY3NyQTRFVADjv682G+AHm/6VR0/44X+S7el1+p7QypaC5yWs1mhKQwPILhbyShq7WhEHJAxP6Fdooy2cwApmstE3abzIexWQmg1AwIGxyJfurZKAXl5cUy5d22oY8TwO+PAwKRUKoVVUQDYMfaPM+PwMljHkeCkowRalclg0pWZ3rubzKJUspKx+we24Wr7r9VmRiIdSrJUxPZTE1kRVgulQs4OTJEyIZTiCxVm/iucPP4/TpsyiXy9L2UCiAnfM7EApHceLsAhbXc8JmFTl3zqkgsHvXHNJjSVxcXsezz59CodiR8aD7FDlq8V8ehAMBYWLTz2fTSXg7TQGJJycziFABgDLL+Rympuekf5459DxOnj4reWujiQQi0TASsaiwhemfysUcdk5PoNWoCMM/FY0jk0hi8cJ5pKNhzKZTaJcKCHt8Mn/jwRiu23c1lk8sYiYxjXRyEvHxSST27kEn5EXd18Zf/N1n8YX7vonNJoNLOmihhnqrBA+hdB6ONQ3FAQYdGP652aC8t/FONDIJ8FVFkDjKgJNYDLFYVPo8mUggGg4jGtMBBDyUasr41aolAegZ+MSxDHQ6SCbTiMbTWFir4C+/+HWUPVHM7z2IQCSG06dPi6TZhYWLEpDiD/sQikeFARwORAXMXVtfE6YyQXbaZmZyHBfOnUelyGAHxVYuF4vi6zPjE5idmWdoC8YnJvCf/t//BwfdAGDL0qzvr2ppNvxnxFOOnu2xY1cx9GxllLoMr63tCrcie+ox8qH/Fh/e7/IRzh1sBxaORoy8ibYGKOq6ONaetrL69X9P1LKzAc7jFfeG9wMMXO92abP7WnlrvEz3mhoToW/HjjYBBl41rAjLs92HoZ9Wsb1g9ynt1rBueYOmXXffZDzHYQt6z6HWZPafgfPdASYMnRK68AH92N2HDZmnQ+aT2x7PWNAb/wwbzO37CVeQ1ez6F+65o7wIzG7r23+Wze52uqDfBDfKsn7drYLa9AzqGZPV5+62emvqGqykLhsdBB9tLgztJoe/Hnq95YJtvU57xlYrurm0Z8tS0INTBKim9g5SP7vbSl+4XXvPFz9uOwNQ+14FSkoqGIKp+mjPo4KOCf5K8LHBBNY57TVjmOcf3OMTiFX7dHUOInsK7fMMoLmr9KfarbBWu2UrINXIj2uoqUkAu6VBusdYB/1cZawMwDeAVbm3e9bW9etGjzvOL3sXUb1vThMwNwAtKxlFK4XpMxV+p3Mqa2CcJarrVPsIADOwn2tg69mi0461NLf9/MY4b+K4GWCzFby++Y4fERno7o/yG3pW68+7Z5GXal2Xaf5f3mpcltIY8P2Bf/tzWFldlX02WbVvfOMbwFy8O3bsQCqZNJ+jx+78+fP42fd/QD7nmcsHPvBv8JY3v8m8jkHRf/iRj+L+Bx6Q8XvbW9+CX/yFn5chIsD767/2G7KPmpycxPt/9qdxxx0/ZHqLtfUN/I//8WE8/Mgj8tk73/Gj+Jmffp+o1tH+Tpw8iYcffkT2ozfecAOuvvqgmSqt7/rX/WXTM6jbfiOPJsxyWcZru4WM0gXbLXuU+0ZY8jmKcfOK1ku29UZ0PMN9hT1Ke1yv6bNk6gsAWz3Y5WjOtiu+vRtH3SNsr/TLedeld651b2Sr2QvJAu5X7REms/WNOGpPXnovjfqkF/46zy//1F1C95CFiX696Py3Rkv1xFQ8OBMm7kZKOwfXAQCbAK2lPT1beL06c8gRqOu6oK01Ck4bmykBrcRVTRDQ2X2aydzL7nWRgrYt9LtuWZevOqL3VahzAeuvLfiobZnfa0S9hxpEB8wIQhZoyc+i26YWpOpHfjcAYP7eBUHVss+srqVtzhbY/rbkQe730jcXpFYbsDh4NawWSWrHErR7gNH7BPe9cfdTa/SqZmRK8IF5CKgDFDp45OlTePjQWcklSsCBPTI+fyVuf/WdqFSaaNQ9yGTGkZ5Oo1ZYwhf+/BPIZLJIJOM4/fwhUNKYoB+Bh0CAoGxb2GjMLUkQkDkZvTzQb3UEWCMosm//PqyvrwnoI5it3y9SoVdccQVOnT4tY0bZy5nJKRlEAm+b+XW06g3JEcqNDcFFsjxFIlk2WCr3I+U5DVq42qJrQ9Dvam4wFCVXNiHGbyo0QeRjaSBqMDpkfHk7AmRLlKpEkXY9grBbJQeQ9gBkaPrF4LQCuGYaG6JJUh/FJO0CykreXYSSRHpWNkgCBkcRT2YkNy0P/jWQRJBGM36VGRnbZW4uDZ/Q8XolpyrL88l88eHgNdfjAz//i5id3YGVhQtolovwVktoV3JoVgvCiO2QZakEnoz/KaMluEqgg+AzczgzpyZZwIrpTSCYG1uC4j55Fn8ETDLqxxo2CBYKCN4WWdhKhTmI17G+tiIyt8wzSkle9gX7nBK0zPtC6dVoegyZyXmEogmQ49fxkoVsbPC8tCGfAuQJQteZB7aGfGET9UpFcpDGoyFhA5Ptx38prUsghzlgWR8+lQAkAS+CQ4LweTwolspYXl/Deq6AUrUuuUPLlbrI7q5vFHFqYRVLGxvo+AngBRFsVzGfDCJBlqo3KHljlwplrFUaKDVaqLU9qDc6GIv4cd2uSUzGAJ+wkr1Ya0Ux/8o3obPnenzrnm/h5DPfQS23gVa1IkEQLS8Z9R68bM8crr5yP1YWllEt1JCvVLBRymF21y4FwDX5HB9e96a34oaXHcSH/stvIxj0Sh7beqMtbP9QoI3d6Tjetv8q3DQ+BRSKKOVyKIdC+PKFs2gEvLhyZhoByiC32qgwd3EmhUg6jfDkHP7qi3ej2KiiUiMY6UcwHECzqRQZpiazwlTNbeQFSJuZmcbaGqVvGxifnBJgViTnyR73BySA4PzCRdnsx2NRFAsFNBt1yaXLuUoZbgK9NEjaIcdZmMRN5nxuCjhO+wuFQ0rOlwrVlP5tN1HMF+QAhxLLzNsrBzBQgCh9EUFBlkMZYn4XCQYQj4QQ8ikwmsx9zs5QKIxCqSyBEZSg1+x2AtNxAtBlSrdX5fhREhQYhy0aaCTwS8lwzh/mKuJ9VDngD59PnxEM+PHKl9+MW66/Fs1KUeSe/b42skkCsCnZxJ4+fRKHDh/CxNSU1IF9mCsUBACnP62VK8imM5iYmMDqeg4Xl1dxYWlF8k8z1zEVCFKJCObnJ+ENBvDdZ45gbaOORov9on2pR/qbwCfnTSwaQpJ9EvQJE50MYm7cgx6gUa9JPm7KdC+srOHQkWOoEogOx6Q99G2ZVAKTk+My/9nigI9zoIqZyXH46WZqVRzcsxvNch7FlYuI+YAAfWutiSBC2D91JTLhCUyP7UB8fArRqUl4U3EUmhX8zTe/hr++5x6U6HM8QdTbBfgCDaDlRZB5qzsd6RuCweIrJc8Y/ZJHAkiU1/WKL+i0GupfAsetprzX+DuDEcgYJuOXQSrBIIRBT0Zx2Mjj7veqwBGvN4i2N4hzyzns3H8NEEqh2fHg2UOHUKuUJM99rpBDIb+JdDaFibk5kexORpNik4eeP4zsWFaE/KORKLKT43jo/gdQrzI4qy3AOOXV+YKhBDTzI9MXx+IJfKifBPQo6+VR97JDTjl6j2z1Isy+yB1UTN/N0ijt6HPNKHshvRC9FDbTlqs44mbMWMn2YDN9jzm6C0hl972LfveqjrKLcxQ2sAndLUL3eW7P2Eo/WBfxRqmO5vaFgdSj+5y4WfZa+jJbJ5nfu/TnKAM/ZO7YirDsFcyx1xcMNOb+1tt/aO39McgEzH2LrovRJnEflhvNfnaOhO4Da/s0q8zuInp6dBTTdFRrlFExrxlmlj2FGfawlWEdVKGR5YMHgJJbavDAi0fvbfNKm81e4qn20E7t/8Ia5r/tpxZq52Wd72pP6Hxf2R2Us82GV7GUY5QytB3b8CWWOTfKeLvV1f2l0Kc027zugsDWpjmDrUerV4+TU7fZ2tfbgaPkVDaf72Imbq+kfgAwnZrJKBWlLbXnFJCSSlaiPtUWsFLXVMBNA/jl3kMBsd0e4fNljamBWEdnabDYOJywQZOmNLIGkS0AsNU3dwFgo3CuewVYVYxlsVdLGis5c9BnCdqvuYLQ3TNBq4fQZ04mkG3IPuvcvub3xhmbYkVzGav6RvrEqBP7RjOBTYazqrCRK7gbfCGB9BZ5bpl1xuGiApm7wLt+QdkBYOcKqvvmcriFUUx6pGtsa5XR3exIZX+vL9rY2MS//flfwObmpuuj4/EYdu7YiZ/6qZ/ATTfdKDb36KOP4Tf+/X+U66enp/D+n/kZvPrVrzLvP37iBD7+8U/giSefkr3++3/2ZwTI5UT44t1fwic/+SkJ/t69ezd++YO/JLLT2m1QVev/+uCv4Njx4/LZL/z8z+Htb3ur5bxMdTiDpXluyPOmvv5xO525DUCnH/Nzy4/v/0rcclHOG0ZYnl/yMwYV0PNOHulpbp5e39hv4r3YLR2pYbaXyferC3HWe4Sl0hY7x3r5Vizo8veolOjS4Be0zUOaoXtk0CxxdvigIl9A93MJ4769Ww0A2MKiFTqdGi7tsJ0AsLyEHCOq/5TPraCkfGCUZ9ludG9Xw6M6XOW8tbKKu/toLnAMJrJjkWnQliVXps5nrJmg1m7pDwArq7W2QRanqhe6QKrkRFV15dqy32agazzGoswxNm7G5dzMqbWpAtgE4OLfLgCwHiddJluh5WhUj6r/645CFyCVIh11s42rhU3hchalFtaGZJB1zNT4d0eU9bZtotxIOC6Rta5OQ9umtk9jY9CNYrS01NxgdfDwUyfx0LOnpMFkY7J2k/P7cfur70KjAYTCKWQmppAZT+Lpx+7DN+/+HN7+I+/Agw89iMLyBbSadZGApeROPBIRdmelXFHgjuTB1L3tEYAnFI4gm80KY21tQ0nAMN8qr81k0lhYWBD72b9vH/bs2iNAzsbGOpaXL6JUKKBapRxmRYEmkinS4lcJ1ojUsuoEvaGQTZyeS3rTIxseXi/Ir7pHezBjPukPFIis5D/lSkPm2EA34SXoa4AnBBN4gYaEdW5iys4KHEpckZOEatgEFwzJKNnayA6MLDZuJiltpIBtboJ0flE7M9motsU4mZ1WLIwsaeYbIrDkJbgZxI5dV+BXf+3XsHfvfqytrqCay6FVLqJRWEOnURUJaMrQarBa2a5HgBBupAjQSi4jsn25cSNYa/gWLqgJGil5qq4ktWJFq/5n/loqVdNGCPDlchvY2FjD5saagMEEUPw+sjujSMTjkhdacg17g0hkx5Ecm0Y4lhbwl5K85nMMKXj2db1WE3DZ2+nA7/fC0yag2xFZVh9awnAmAEyAl1LX/Nfj8QtoSunodrsuQA03GMVKGZV6A5ulCtq+oDB4l9Zy2MgVsbK8Inmba54gEPCLvDlB5Bhq2JkKIun3IeT1o1irYr3WxEKxhkK9hVoLaLY9SPn92DcRx4HJIIINsu/bWGvHMH/7m9DccQ2++Y9fw9KpIygXNtGosO70mcxpCsxNpISxTVGyiD+GOhmnAQ/GxifBCNhyo4qOL4p/9eq7cHDvHnzo934H7XZDmJnsz3KlhECQEtBxvGbPHhzIZBH1kXEdgScaxzPrm3jk2adxzcEDmCUYReZuNI65XTtACP/zX/smnjpyWAImePhRqdWRTCUk8IOSuzvmp7G2sozN9U0ByaamplAuV7G5mcfY5JTYD1m7pXIFsXgcFxcWBZQjy5oA8ObGhgCLsXhMgglqNeZsJXhLyV2DTRsMygEMAWCRKGcOW6lPU3wODzpoIGSAyyEM8zYrKQJ5XxD4pfQyO4Xzi36F4C7zBAd9XgkUUIcHtFkCe34JaJD3nzD3FcjL/L2Urt/YzEm/MgCEdqgOJUTHXEA7gnsib+/xokY5e8N+ORf4riC4OzGWxU03XIud8zNo16vYu3sHIqGgBGUE/AFk0imsra3goYcfgi/gg8/vRbFckHy7ZKqyPadPnhT/SKCRDOEWvFjP5bCeK0qO8WK+glgoKCDw2GQWhWodzxw6jVK9hUq9JQcvDMhhPenrCEJnEjFEQwH4fAxcaWLXrp0K/PT7UKuUEQhGUChXJUji7IVFrG7mEAqrfPBETVnO/Ny0KEkUchXJrewNAKGQD9FgANft24+brtyPtQunsX7hODz1ApJ8n1COueXDbHo30uEpTI/vRGpyCsFUCr54HDl08JG//QI++6374M2MI5bIILd5Ee1GHul4AulUUvzw0tIi2kbgkFY6oc8WPyn5oKnUwMAUBfjSRlh3CWAxZOhY5yYRYAa2tJto1lty6NdqEUg2DkU7LclNnUilUK410fb4JX8w7Wpzcw2RgB+JRFLY8bmNDSQzWUzvnJfc7Nl0VpjoR48dFQCYUvacG6lMGg/c/220kl/MlAAAIABJREFUGg2xA9oLwWky2CmBv2PnbgQjDBRK4r/95n/EtQevcqxcRvxzlH3vgN3KoI2M+7qu+952u/dyHcoM27CYvWNj/rpnrnX2pBvQoI8Ph4EQI46KeZkut2cT2VspG3xh69t+g3Qp+92Bg9e/lYM2/84Nqd0WrIKhRvmW9bhex/UdGwerqrd/ujsrW+frDYMbmD7KYI4wd5w23/3b+M2larZHG3UcNBeN5au9xgNOIK3jZJbrkIK2FWbc4Hqo4OJj5DoXAFgvx23rcuNBbnXq52NGGRq3PhnWh1a/oVbJ2/8ZBmj168tLe+qw+m7NKahxVGVax3TYU/p+vxW/4rh2O/1izfc51HZ1pR1d1DNfxYidRt/fUrZkQyMCDUPfo6M81NlOp7/YMvtX24nDWViNwdySu1dw2JyxzU8XU+ZH1pK/9cWPq4BPy9iaZzUGoMhvVVCokkJmN0hqEKpemameeC6l9htagpl7AeuPlelqZRprczHVxozDJevdOo+vZv52A8zVE/T5nH62Bld51iDrVSO3rnK7WrZayTGrrRGfZjeurnKa4au1RLXVHxtsaQ2+8nnSNg3qGsQLxcjVzFwll219ngaKNcAuB4qW5/AvZX7qc7M842/bu8HyLHX+qr69813/zjIczreJ+rs3mGmbnszlZdV9j7od+G3zOS/SbcePH8d//K3fxvLyysAa/O7v/DZuvfUW2Vd96Uv/gI989I/l+pcdOICfft9PCTisfwgQ/+lnPoNjx47LueDv//cP4aCxr/nr//V5/MVf/JWcz0xPT8t3ExPjxhuY+/gafuzH3yOB4Pz597/x63jVD/5gn/G2nB1u7XU3vLdH9M9W495KFfRy1LRTPSe3UsjwVnwfXGHMV7Omve+Lfm+Q3sY5r/w+6MxLjLN7MQa4X6+OshTZXn377Q7cdhJuT7g8duC2zXLihdtrX5+7+lR7lP63ro/078N6QV6xl7UBL15hIgGtAVsFgZIBqEzUuXjs8v96EWCbNLTFSVnLUh+rsu3bBXuXWo2le507AGztOubG08CvFQTV7eguSNynoFPeWkULOgBgDQIbAPBQQ3Ac2vSbomZ4oNEgGQkLA1hq3A8ANgZLFo0mAGjuLGzgtup8a6/ajU+/cM3rDKKouwtRALAeT2P/YIyBsXDlSDsAYNO4rI82Ng/WkXEdJQcATKaTXizrJ1qlq1XdOnjo6RN46JkTknORADDBuom5vXjFq+8SJlMsOYaJ6WmMpRP47J/9Ec4fexavvvP1+NpXvwJvNU8elWK28XA7zJyYVQEMma+T0XXhSBTRWBy1FoUqvYhGIiLpSkCnVmUuYIJSAcm9SuCOuQ617BIbwO9kfhHQ83nkIJyLSLLoSNKUA3zKG0kULp+hNjam9LIAlN2NjqS2Nb7XG63eGGzL9aZNKCtSmxr6AsVsljlEmWvjGZSDVpsw0+JUYITm1TJSmPrMrDwZxh0FkBBAFzaa+kOAVB2YoYB0JTnNskVm2tj8WGWiGBARDXgQi1KOt4lKtQa/xyuMRmFIRkK4/qYbMT09iYA/hKDXhwjlpJsVRJl/NxxEOBgUqVyCS3yeArSI4ygQSstKtdhmsN8pnUsgjjl9KR+roqNlAyz3qqhjZdsexc4l2NxsoljMoVZVeXgbNQJDLWENTk9NYiyTRSQaRYPs00YHkUQGkXgGgWgCbUort5mLsyY5ogW8kehsAoReAaoDIiPtRadRVzmNO4rZ7CFjvV4Tph9BUXja6DQ7KJWqwrTO5TZRqZQZvSBzuOMPCUh2fnEVF9bWsZmvoM1x54bf40UdQZF5blKKOBxGrFPG3qwCgAmcEgAuwYczGyVslFuoUvy11UHM48HesTium08g2GQO4RY221HM3fwaYPYqnDx1Co89cA9KhU3UShV4KWHbIbPVi92zZFOWUCWT1x9DrdNBPJtGOETwdBPlehWheBY/8Ko7MZFJ4c8+/TG5lmBtIhZHvrgJj6+N2YkM/rcfewdefs1BpAiYZbKow4uHnj6Ej33q07jzrtfiyp27sLK0jHMLCzi3dBEnzp7FhZV1iV+gvbaaymYZvEHwORwKY3IijfW1VRRzBcSiEUxNTooNLS6vYGJyCqlUGo1WSwJHeP3K2prk0eU7igAwmay0DwYCCFOTcmDNumzyON60S0ru0vZZBn8CIm/dlL9pdwRcGWiR29w0ckx14A8ExGY5hygfxYCEUqGEfC4nM5Sy4376CwH6VBCGvF4EAFb2LDEa4gcoO66k4RSLlHVk8IQqn4xQmbcGC54GKuxhwaXVql2dIylJd4Kuk5OU9J1CKOCTQIXbbr4Ju3bMo9NUedCTyYTMlwcffkAUFAg+LywvIRIJY35uTkBWMsXv+/a3EaPPpY9tNGRuRuIpAYTXVzZRLBQRo8xwNIyJ6RmcYr7ghWXkK5xPQJ2yyS0GUPgRi4QEAE4mojJ3OJdmZ2dkbGLhoJrPzTZWNwtYy+VRLNclaIIrBKo0kJHP/N/JRByT4xPIb+Rl3hQ5L70eJOIxjEdi+MHrr8HOdATVjfOorS8g0q4h2G6hUazj4K7rEEIS89N7EE2lEctk0AmGcLHVwX/+q8/iHx5/Etnd+5DOZHDq6FPoVPO4YvduJOIRLC8uYH15SfLnckzY3/LDsel4hIHuIeDNSHCvGhe+cyTFgCHjLaswnbe8o3wd20VwvdagVKDyyTxci8bjAgLT1hPJlMpLzxzDkQjCoYDYw+bahuTHJgA8s2uHBOdkM1lhq588fVJSAJAhnognpLzvfOdh0sQVK5nPbjflwJES/NOzO5HKZpFMpvBff/M/XB4A2L70GfjXdjdttvWe/sNNUlY/feiC0l7NYZfbDuFcVt9bYeO5rttsHbM1SMJ5pGFGpln6qdvaEQ883AZqSCc59zkjGYKjTOf6uPt3PxauvaL6L7u99Kl4T45ae1luII9uU3d9392HWTe+A+3cvmnr300uhTg/kpYZzTPtwDbulj2hsxuMRmxlTvaMh+6IfqCwE2zXm5xh87SP/an29lq8WayjTdYxdOto1y4ZsY7ue7khztDcTg7vdet8srV4wJxxPt3qt7bmVawluToSx6OGedDefrGDJpfpZNJi7kNfS9uw/67ZDpA3tjkJSy0sXdTXPzlARdcjMrc5NbSxrkJrPXdZ/YlrkcPNVt3WY6Ndax61COcbepS6DbLxkUDgEX2zlQHsNDmrwpbWDNOh/FRHIrNWBXqrXLcEgIUBzCBKI5DUNvusUscESnUeX2PvoEFcqYcLkNSdZ8YZjwZJjSA2DeR28w0b61eDtWxsP8Tvms8ymLLquKkXANbArOxbjKMybRJ6HGVfY9TBZDdbiQhC2lDBs90zEkPu2nLyKbspI1+xdKrxXjfrbbCL1RGakb5LB+kbHa2t02RTdykABgDc9cBdE+mOvNM2t+4NXU7DnWO5Fd82gj94sS+hUh/P9U6dOo0nnnxSQOF77r1XqvWZP/sUpqemhSTwyU/9Kf7ui1+Uz1/x8pfjJ3/yvUL40D9f+/o38LnP/TUuLizIHvp/fe4vJeUOfz7+iU/h83/zBdlD8wzgEx/7Ywkw5w/3YJSI/uAv/9/ydzaTwW//9m/iwJWKIdz9sa16XP3bZenLrYDAW1gDGDPU5pb1a2ZALN9ladILVcig+TX4/TJasK61z7pMn36tcd11vFBN31q51kWkI1BlawW9uFf3G+/trSWGtaXfyn4Ur/4iOum+m5lh7XXuIUe4fkBg8yi9NNoTvn+uGggAW18kshiytqsH0tfwsb5I5xPWsKq9U7rHD8plWTeKVmZt924FAFsloJ3drLKPdiWgewI4zar1m35WFrBasFEK0Wy7CohUOVO0BKaJp9rNRzOR3WSibd1o9KswDB0NUqxJI2qR3/UBgPmVuTi15ADua9A2JmV/Y7XVyVKYDaC3yDtLdKWLsyboZ/ux7Jm7G30t19y9smeULA/uLlyt+ZRVRygA2NqfHTz49DE88txJBHxhNGs1VOt1ZCZ249ZX3YlWIIRYOou9e/cgHQngd//Dr2F+Kos3/8g78bGP/RHyCycFyAxFYshkUpKrMpMg8FBDLBGXfKzEOjfyeeSLZSTSKezdu1ekW+6++0s4cuSIHKyTrSlRs8zL2GwJ0BsKBCUfKxd1ZIWqz70C0nAR2WioXJUi+WzwtZn7lgw1HroL+8zIpaOlkwVwkRS9ijfsIbBjHzT1Hcs1ZJvkXwPMF5vz+VAnWFesCKNSbXoUWMjx1ACw1M3IHSx2SIa8MBMJEgmioNhc8iytOGwASpqRTMFk5tElOGEBrZ2Wqf0CmYs7J1NIRrwCniZiCZFrrpTKKBbyqNYq8AdZVyWBw1y0Po9P9b/fIzlCKeUdDvqFoclFdzqdRiYzJvlSo5EwQmS7Up6VrSMYIrLcSpJagV4B+ZvlExAje7Mm8r0yUQVcIyuX7anViyJ1SsCZ0svyQ7ZkICh5g6PxBHzBMDr+ICLJLLyBGOAPodnxolZXgQDBIKXHyU70ib0QAGbgAcsh+7DdqEmuTj6ToBrlZzsdyrtWUSoXJVI0v7mBUydOCKg8OTUtbEaCqqFYEsdOncfx06dQqjQQCMdE8kuCDgTR82NlvSw5WdmE8VQKSW8Vu1IepJjPtsPcvC1UPAGc3ahgudhCpeURoDIED3Zm4zgwHYefeUs7bdQQxBvf9X40kjN44KHHcM8//RMa9QqqxYKSBodPpGh3TGXRadckT22tAeRqVWSnpuBpenDh3AVE42Hs3Hc1rrrmFpTy63jg2/+EUjEvEshkOnMSBMIBpBNx/Odf/1XcdM3LsJnP4+LSEo6dPIMHHn5MgjjuuvMu/NPXv4EL586igTaC0QjypTLqrTaqtYYZjMAAiOxYBisrqwj4g8ikYiiXiqgUymIzszPc+DUlT1CG7EaOISXcCao1migUSyo/VbslklCLCwtST8mx22qhWm8IY5xjrP/jmNPuJdKX0s2RGPKFAjw+JQ/NAAICu4VcXlme1yuS0JRGF6npSFTJMdcZhCI0XbEdBi5oYJZ2zAAGMpbFn8icVpJjCuilD1Gy88oWgxLQQVkz2iDL5zwQ9n6rJZLW+XzJ8C301N1AFV6TSCaRSiYkgIEg34H9+3Hd1Vchk4yJfkW5UhBbf/zx72JpZVkA6VOnzkp9d8zP4fZXvFzey/c98ADyxZKMd6FQkJzIY+NZzM3Myrw7d/YcqrWmzK9EKolAMIBT5xexuJpDqVxFsVwVIJi+hzl8xxJxpJIxyT/daNbEJxAATsbC4rgILC+TGV8ooUqWu/RFWPqD0mCVYhHJZByZdAbFYgn+QBgtnx/FuhqPeCCArN+HPeMpJENtxDwVpP1NeIqbCNWa2De7H5FOGnt3X4v0xBR8kQg6vhAeW1rE73zus3h6aQmBbBZNMmSLeYR9TcxMjAvo26xVJA96NBJCtZhHtVqRdxL9F5n4/Jfy2A2Op98nc5nj4vf6hVlOUJ4S5YuLC9IeHXxDILzN++nXPR5Uq3XJo3z9DTfLWujo0aPIToxjbWVF5NHJ0mZ/ciyKuRzyGwUks1lMzc+JnYyPj2FtdRnnL1wQv0u/TLZwMp3GY49+R81/AuL1uqhuCDvZw3k3jum5eQRDEfz+7/4Wrr/m6u2tsre58+q/YnRb1zrOkd0WYpcBBB75MGGAlOpIh8t9etqxR++zcLMfbVvX+UPDaLfDuBp1oBznlts0i24T9GbDuS8adlI1ABQZuC+2IGTOumvWVM/6qbs1U2vGrcygnocMuNlx7cAh0XsBaz/pw/meRwwAY0Y8v3CdM64bRfsOVaoySh9Y5rX5LEcb9efWvY9bHzl2lN3eML5wPe4ZpY4uwd0jmYIxLoPspu8xpaWyww5a7OcMo1lqv+d2yxpc65Hab1zU3Xsa8NiwBjltZ5Tr+1XIaMYWZ69ZWr/gkN69tksF3MbQ6fdG9Hdu00m2iy7TbBh7xDrP+o7jqM5uG2Njtz3n+85lsjoa7+JpXDyfo/Nd2mP9qF+f3PPFT3QZsK59YpzDWILJWRlh5GqwUivgmUBul5FrrbiclXHvIwoy3T2A2qdocNRwq9qurWc81okmxqF62grmChBrBL8LwEzwV/Ia2/P/Spcb1+ozRF2WKtqyMrF0nvW1ok1bA8DSVgPUtr9zu3LMvF8C3A2WrvUdIjsjzSg2ThT1HNC1MXBhddqoNmzyWD2PVUi44SMtSn+ZyTnccsePuKCzvTPE7s+24gn7FG9d22ob28a82mJNvueXO9/PBIVDwZCME/fDX/nq1/CJT3xSzoVe/7q78N73vNsEcVnZz37ur/GFv/075PN52Rt98W//Rvb0tKWHHn4Yv/lb/0l+Z3qwt7/tLXjve94j6ecuXFzAZz/71/jGP/6jtHn//n341V/5Fezevcv6hnLxISOZw7b6cZiPtryAhi/7+70cLDUb9prZViNe4Ju69qLfCfZNYP9XlMU3Ge9Hi9aj4Q96K+/2PhhlFTRoKT3qa3QrXdmz/NYVsDzs+3G8tS9364sXoh/7a429hJ1vv6oNem84vttq6/r1/VbL2YqNv/DXuu4Ghz5WAcCGpWounpNBqeBO9WPdtLotJbp8UMMcXYDNbjnmqk8FwBlhd9YBsj5PLaR69+G6HmYuYLLzDDDKWsfBdbeWoiVXFAvX6Ui7ex7L0t15oGfI5yrI2v5jHSq9GNXglu0cxAI+K0xTbS667XDldHbB4L7v+26LeiaDOdDGL45Z4fzarJMVqLYsQ+R6qw3YdiaWzZIxsK5jr7vPscowAjHNxbAsqA0r7fJS1c0PPH0EDz97Ej4EJQ8p5ZtTk7txyw++Fs1wGFOzs9h7xU6U15bw2c98Gjdedy1edccd+Pa9/wyUV8UOcoWSADBHnnsWhdy65PcUWSSiCALQkgnXkMUcwdL5+R1473t/Eh/+8Iclvy/LmJ+ZwZkzpxQQDAhbiiAg2838kWR0nTh+VKQzCbJoaWW2SzZRlDxm+QL86k2ZsckwNgl8DjpGVC6BIN5k2eAoW1O9ReasZhvqjZSAPV4fPIEQKo0WCmUDTBBSmcpBTBTbHCsjn69IKgvpV234WI7kEBXZUcU0lFyTRk4cXqcCJJQErZXNzCex7dZgEHFTXBCH/Ng1FkPMrxjSQX8AiWhCgBcFnJdRa5ZF7pZANQEMSpjWKaVNYJbPF4abknLmM/gsvy8gDMWQ3y9MPi7GE4kY4okEYpGo5NokMOftUKLYL88iI5N1b9SbstDnwl/GSUCMquR8btYrApJ7O8znXEcsFBbpWgLCZC8S/A3GkoimM4imxuANxuAJRODxMW8vwfaOSKUy2pogHsefqYkFiGa+zEZTAGCyc8lMr1ZLaDYqqNeqyBdyWF9fRb6YRzTiF6Zqy+NHrlRDodbCxZUNnDx7ETVGtbA8KVOBYhII4CX7r42VDcqdk/HcwfTEBGIoYybWRIyywypBNaqeABYLTSwUGqj7gpJDtkNQLh5FNuZHeiyBa2++AdlkCoFgDKHEFB767rP453vuEznfeo0cYkrPMvCljX07phGPBsU+CGIt5DYxtXMn1hbXsbGyDvg6uGLf1XjNnW/CP3/9Kzhz6gjqzO9sBDZwPDjWs5NTuH7PbsxMpFGqlOANhBBOpPDEc8/CHwjhx3/s3fjWt/4Zx44dlTyozLNcrtWxvpkXoJXy7BxTBo3s3DmLU6fOCIiaTsRkfGulKmLRMKanplCp1LC+vo54Mo50Ki3zSGSf6wwQaIgsMsG38fGsyMBTyptMyka7LbJOWoqXEtMcZ0b/EvylmgDncCqTFQa3PxiWnNdsa6PGvLfKhmVWG8A97TgUCiLCPMIMYGg2JVpf5pUw7RUjn/YlflNkoL0CVnNWMmBCojm86jniE+Q5DDBQcvCUH9cMYIlU7wChSESUCnQUPMFcCTgRWWlVBtsWDCm/l0klcfVV+7Fn15ywWQvFTWSzGZw9ewZnzp5HpdzE2bMXUK81MTczhde/7k5GUOAb3/oWTp1fEFWHpcUVVEslZJJRXHv1lZiayuC5w0ewkS8jSkZ9IIip6QwKpSrOXVhBpdaSHNcraxuoVaqSF3vvzh2SB1hsqN0SJjXHgfLQHGeyaJfXc8Igbne8qNTJxCbgnUAsHkW1XEa5VJIgkmKlLoE3fgpkk5HN3N2gn6gjFgxhLB2Hp76Jfdkgrs5GEC8VEEEYgVYSV+66GePzu5CcmsJGuYrf+8vP4EtPfRe1iB/eYEjawmfFAh7smEgiHvQiGY9KUFC1VJSUETwAI/u81gRalBdvdrC8vol8uYKm8kYy5rT1YCCC/QeulKCWw0ePyXhW6zWVhzrgR251RfyMOPe2B9nxSdxy8224uLgk0e+T05N4/vnnMT01IX3GPMnNRg2lQl4A4PTYGCbn5wTUnxwfx8XF81haXkIykZI+yWbGMD45ge9+9zG+5CSAhYxr+jPKrlN5I5nKYG7XTvj8QfzP3/tdeT9v+ecSdl3OW3s2C3KaaKnRCLuJ7nKmu6OxLY8GNHBQ8db1oVpruzd8GPjrbJK1OsP2bea1agFoX4mO0DeaYXMpY9ztVcuCdAsFjrql6o6ZIXdg66g+jd0KG84xfIPZYt2DcmdTzaHYKvirh7C7RRrei0adB0056RlXANiyr3JMqb77la3UbcRzULdnWWvmytJ1abcJHBiNtc2rLQQ52A4QHcRT55y3zTkXExw0twcObp/69vUlPZPQlRtqdxfmfm8L4K/bNLPtyYda4nCbtroR43nDmNpyy9CXh/ujXcfIJuE/cpXNC0eqr6XOTl8zSF3ApidrmWOuPd/H//W0eQR22ajvTNexcOvCUd5PNr/UbzL2ee+YPmIrCxInzGytuMskc/o4o0333k0AuJsz1tl8fX7ipCNoX61nr/p7cEfxW+41uMeWgGLLLRqMVcc+an1gslxt80y3u8sglpy3EpyqgFb+SM5gAal53qAAUg2uWtyJ7EHkRG5A1+tWUV1OyrY00zl/tMqRfK4ZvA5AmeXoPpd6u8xh67kmH6cebQDehuEq/Nd0PGYbbZZgLLWyUxoAVuUM+7EUO+xS+/fOoh3zVeo8WhW29twX8WrVZGPOu089W+1ENc4InLaeZ/3hR/8IX/7yV+T8kHujr/zD35v3nTx5Eh/+w4/iueeek8+oHLhn7x6MZbNY39jA6dNnBDjmz+23vwIf/KX/QwKWaVy5XE4CklMpEhsy5vhvyU9upX855uakGXzjqEBed62qytOBELr0UcvZSjNe6GtNn+nYDpnP3cqeQNugpdJ9lkD95581WLGfi+jZe1zGXhognuI2/pfxyd/Toqxdu5U3freSWymh38p++Dtg5E7Z9ubB5QnD7G5ItbfTqn5jsJ2yRu6zF/zCfrN/8IMFANb+SGRNVUid6TT0AqtH4rlPyE/PXqfPhtH23jRAIDvQrBpkwqcuAKFuWresbn5eaYfB1HVeN5yVqxdsigFsfXHqHLtq+dlVkdELOP2vRD/KgwmCWVtmHxBVhgHsulqmBYC2LF71853DIOC9XiOadXAaQZdta76LuutKdbG1YOM7V/Bdv7QsAHDPdQ5Wso3Vras2igR0H5sz22uUJeCvNQ81gAefOoIHnz4KD4II+AIol2vITu3Gy199JyLpLOZ27sBYNg5fo4Z2jZF8QdSqRXznwXuRCHlw5PBzksuTC6uA3yMAXrlSwcbGppLFFOYx2aItBaT4w/B5Q3jND70GwaAPX/nKl+D1dgQcWFldEx1fT6OOdCyqJJK9Xrz2rrsQjcfw6HceQZmywZSqZq5Pbp7U6t/cKMmiyNhoqLaqmDACeLJxMTZ5OoenLkPYw/yOcqDtjgAUbQMo8/q9qh0EewjSBIICOCxt5NHoKCDZSB0Jj1c9T2STufpjmQarWOXHJXhr5AY1mMpSB2Ph4hWor7tqFABLQCY9CVTEq4DExiG2nomRoA+7smGEOjVhh/mYgzIQEFCc8qGUO/YFvAIwEdDlRCQzs9Yho1OzdJWcFcFpLWTNZ7MeIo1rrDDJllWAq2JIc6EeDkZk/AkAh4J+YXB6fQEBbAMETUQ2l2xIjl0dnVYDbUr4Nimp2kAsFMJENotUIi7tbXkC6PgjCEbjCMdT8IWjIsncIHDNNMpqULrtkw5RAA6hnHatLmAgP6AE8srqIvK5NdQqSrpcQB4CzpEwVtc3sbxRwOLqJtZzJTSoAuz1o03ZWI5Bi+BLg5ArfJ02AgFK3AKrmxXpa3/Ai/FsFmFPDVFvBX72eduLhseHYHIGkbEdqPqC8EfC6LTqOPXcU/A1ykhFg5ibn8XLrjqARikHT7OBaCyDjZoHX7/3EZRLBZQrRQFWBUhEG1fMTSHk96LWbAiQ1/L5sGvffixdXEa5UES91cSBg9fizrveiL/68z/D+spFAY8i4RAqVTKfmRfXi/F0Btfs3Y2xVEIAWIKQ4Vgcjz/9DJKZDF521UEsr6zgmWefRafFsfOh3mgKCEabF9ATBDbD2DE3i7MnT8u8IVhZqpTlv3g8hrnJKZTzJeTyObEDStwyiIB5jZl3uVatS+ZqykAnsimcOHVKfAfZwwzE4BgTZK42mkqam4zfcASVUklskkxzAsD5YlHqJ3Obc9iQINcMfolG9ygmL4NLJAcwgW0Bf5UUuzoEUWAu50A3EMMjALX5fjMOVSQfvSgE6Oh2n7wbyQJWc9YyTylbRcCTvkiYw5SWpm/yCouY9YzS7/lU3uBYNIYrd+/EwQN7EI0w/7YHc7NTWNtYw7FjJ7Cysoml5XWRud65cw6333ar5Ay+/5FHcPj4Sfj8YaytrGJtbRPhkBdXXrkLe3bN4MjRo1hdLSKZmhAgPJ0KIRgMYX2jJHmtCQIvLC6hUCxiZmoKr7jtFlSrRZw7dxabBY5hSOpOpQYGajCv+9pmDtVGC7V6W4JL6nUlU08GrdcRC4cLAAAgAElEQVRHGfgmqsyrXSbX1gtPsy02EAiF0WJ/sy+ESd1AKgTsTIRwzUQC+5MxpOBBvdDCxPh+hDPTiExM4sGnnsRffO3LWGlXEIiFkEilGYaBc+cXEA2HcGDnJKIBr0jaq/QB1OKDSj3AwJAOsL5ZxMrGhuT4pu232sygzqCKjrCiOR77X3YAjXob5y9cFHtl7qloMi42uLm2Ak+T4TMd6YOxzDh++qffj8cffxIH9h/At+69ByfPnMDU1ITYValYEuY751+hUER2fAKzO3YI45tBEefPncHS8qLIOfM9QOn0dDaDp558UjFDqAjRaEp6hWKxiHK1KmMxMzuHSDyGj/z3D+HG66574ZbUo+7SLteOoQ9r0NnAYY9zVlstl9wbMwr4eykdvJ0utN3jPCTVC9V+hydulbUW6Oi8Uc6rXM42e54ybEzMG+yRncaaZoQetrRhFNafPqDuW3eHTYyyGR42lq59Oewm3fQ+APCotw8F1wbYgKUKPQPh+nzjQ5sJjrLvtu6tbHagV7YDAAmX8t1AOOfcsTVogJGOMg9sZZl9YO+hYf5kVF9mltrnOd1yjCda2uZ6TDYCgDhsFvZ0n+2ZI0pA64aN4DAG+p1LAIC3NEYWW1f9022A1K+PTY8yHez2pOG/7qf9bHmg6x+hX4eN83a+HxlQtxY+1La7nqlfs0b2jw74776//5Ssr3ROWrcjFTW+7k+2ApPDAGAWo4FZrVQmlmRtv2lWhkwz/7YCqcKwNcBcI8BV79OdADCVljRLWNuoUw1Dv/4EsBrWibb0Yn0cjQ6eNYZM9ooG+1jO/QzZbLX/schCG5LOZn0s0s2W6dVrkpZx0ec+9ovU+nnP1bdh7zUvH2DS9vHtmdOjTgYXZ2XtVj3WLzXAbpTh79cF25rzRmHOdxSDu7nXWlpeljzB+ofqf9+65158/vN/g3PnzxtKf+osimmQiqUS1tbW5KzuLW9+E37+5z4gAbtUB/vyl7+KQ4cOYWx8DG9+0xuxb+9es1zrOI86xMOu63csa71vq+M/wrJtWLVect+rsR+yXthCQGC/wA5Xz30p70eLsucoYz1qxw+yiZ41wIjLrFGf/f13XT+PNXC1aGnmpRjAC9Rbg6o0wnp5uy0aZc/7ArX4BSx2WG9YV8/dHrADwAKcKam/LstV1VndYpdItrfGGq3WvUOv9rqPVBVVfxulOryKFWw2wcQBnqdrK+pO/ieShcYz9EtPLbacw2+0yViJ6XykXZkZ1S612NLAoupMtYju3m+yeW0ve81GVh92h8kyCI5IZc2E7rUWAlTd8VBRlI51rAW81yCo+Uz9i0W22bL+NutmHSHLSNqepYvSFsF6CGPQ6GKb6rO1TjLqZkW6w+Hy4uuZqC420LNQMCSgzYW/8eJ44IkjePTQSRDa8CCAWr2DdHYOr7nrDZianEFmLI1kKobZ8SyOH30ex44exfOHnkCzkkc45EetUhKWmOREbNUxlk5LrlhubLgQq9cbqDYaKNWqWC/kUWt44OmEMT+/E+99z4/hTz/9MWFl8lB+o1BE2xeQ3I8xv1cA6bbHj31XHZSD+fPnTgGtOpqVojD1eOAv40CSJq/QWLAAU8bmiEwzydcrx+dycC+cZNGbJopIOWOgw9yz87NY28ghFYsh0AE2l1dEbprgHp/PDYyf+V87LSRSCZxbzaHaJnCjcot2CA4as5fzTPqUGxzJD6QicZ0/BK+EaWjkzlZJgA1bZoSswTJUU9SQOzLaLHtCyUesGItBvwc7UgFEfW20EBA4iyzHVr0KX4c5b5m3VrHgRE7b55Gcoc0OI5HVfGae2LaRW4dgqrB7pT8pwa1AdPZXjVKvDcXcVGxmIBKKIp1MolzIoVajXQQJswL+iLCIIyGCX0o9gOA/Jau9ArZDgDHKh49l0kgIy5jAcRjBaAqJ9JgARbUO+Y2U8vWA+FK90VaSxsyPKdGkLcnP2/Z40KxU0KqWhEFL0LNG1nG9LBLKzVpR8gMzv3Ch2sDixiZW8pSvBVicAHTG2JHN2GhRDloxGcE8qLWKsAq5ea3WPeiQHRzwCwDs7dRRLmwI+5hj0AhEcfWtP4Qbb38tMpOTKFYLKKwt4v6v/A3Ky2eQjsYQJhgZ8CKTCGF6LIV0KoV8O4Kvfvu7KEpfVgRwE9WFTgu7Zqdk08wczyWR8k1ifsdOnDhxAlWyYlttXH3t9Xjjm96MP/6jj8p4xMIBxCWnchMXzjO3DgHgFCYzCeE8kl1MqdsA88ouLGJyZhZe5kf1+bC+sSnSvbRh5jum3ZG56w/S7tuIRCOYzGZx5ugJpKJRpNNZrBc3sLKxJlLBO2dnUFnNIZfPwxcOSW4eynMLC1QwfMWALVZrSI5lcPTkcQEMCeQlgwEE/X4UKlWUyRhuQ0C0RDSGFpnBEgjSEvndpvg0xdxngASBcAnHIC3cYG3zXwaDMNe0SEATVJb5p4Ba5ScM+TSRgFYy7UosgN8YoVecr0YEe3dW68WoAoCZI1jFjfGAwwsfGetGnm/2LXPgRsJhYXeyjWRHZygFvLEqdYgGI7jmqv3Yv2sOyVhcmO0zsxPCXn/u8GEsLa3h/MVFsY99e3dhenIS87NzOPz8MRynmoI3hCOHjyFXrMAf8mJmdgx75qdx9OgJLC5uIpkcQyaTQCLqFWY/ZyLB4kKxis3NPPKFPPbu2YudO+exvLKEQrmE9XxOGPFUcpCcx+02fMEAimTQtoFSibm8yWQOCut/YnJc5OUpP0+Zrs1CVYJOOvW2+G0CmB3mXo5FEIiGRQnA32liMhzGRCiIW/btwY6YDw/88/0oVP1ohxNohmM4sbyAjUoBdQ9Z3h2EIxFmgkah3JAgg4C3AW+bft4vPo3KBB6/kvemTyeAStlm+s1AOCgLBh89kdcnsu20AwaI7Dv4MlFKOH3iNPyUdK9VEUtEUa1V0aZ8OINLmjVhxM/P7sQv/Z+/gqeefAY//EOvwZ995lN4/JnvYiybFqYw5cjJjGYwQ7FSwcTkJKZn5xCOhDE+PoHnjxzBxvq6gME0gMnpaQmkeeKJJ5TCAuXtKSter6NUKkod+DM2No5kKo2P/X//EzfdcEPv8uhyfDLsUNC+iNvyE7srH8utljWdrfgBa3rnQVJPRYYABcMOsYZtJ4Y1fDubLPOeEUEOuz/qrlSHDeHQvrM0znW8XBo/7DrXZ/Y75epd+A49q9ZV6juuwzqluxpztM6yVu8z6PptYPt61OcZxat/VEk9hz+D5ly/PjQXlwMqPcyIrd9bnmNupZ11Vy/Ubv1d6ja0nYPqZH2escbua8u929yekgfN8YHDZ+6V7UUOtD2Xhzk/ss9/5wDaGZBWUpvZp6Yh9o7BqObo1v2u/eQyFlsxJ+e1I43FiH7RvR79+6/v1Hec03TLtYPvUvdh9uis1Khsp1EHbtgLyzzouJRRst47OAChj+tQH480jo7xshQ4ape42di3BQC2HIM5zl3YjYrVavcsNj6AZtjacvL2szrFApZ9v8Qtu6SEMILOVb84fIrxndSrDwAssdESZK7q3T33Go4aDOQUOOSdXfvdPChVA8vyFACs+lEFw2t2s9p3qeB845xD+sPYP1nBXQcL2DAbeUW6cDN6Oo3yz5SB7v/TO2H0423fuL1gem61fOB4/1nPFy/XzOtXjnb/ruuRy/zwYevnQXV08w1OpTsO9OZmDo8/8QQeffQxnDl7FhvrGzhw4Eq84fWvw/0PPIh77/u2qIP9zPt+Cu961ztl7/TUU0+DzGIyhPnzE+99t0hHU8lK3LT5f5fYIY49y6DSLtszL7HKL4XbRwrCcg1ac/M+Tksf/BLcKgg/qL8uGQgexv51vgdeCoP3kqzDsIXPi1DpUR3wKIveAddcrpZf9qXhi9Dlo6h8uFXLBID1e0FnvO12ruoeqySM2v+57zDtm3dZ8hnPVSXrcq3fmIxjRw3NaywrVjc3aD7BYL/KYtHCAjVhazFM3R7Lm9BwuLocQ13GrI3O52uCwEZ/2HMVK8DHBgIbG2VzQWpzepaWOH41bjOeb3wph/NKvkaDvl1w3LJwNkPuNEPU+Ff6w+h9Y5GmQVr9glaLf2OMLOOrx0H3i7lQNPpTz3eDXCoSlDZg2gIAd4dY3WU23bExUDbnNIje0Xd/LdJauxsBGt0DTx7Fw88cF3lUjyeASg2YnL0C7/zRH8O73/FOtNs1/OM3vox/+vpXBayghOXG2iKazYqAUfVqGfFYRCRtw+EAkvEY4tEYDl51FXbtvAJPP/UUFpeWsPOKPVheX8e99z2I1VwZTY8Pv/CLP4evffluJINBrC6vYWkjhxIZeeggHvQL+OkLhhCJp4TxWcivA7UqvJ2mMAO9PuYFUVKsBAHItpN/DBBVATdKRlkzWOUgnYf7ZPL6vKjV6sJQvvrGG7Ca20CxVMHOuTm0qzWcO3kS1XIFXj9BVkMalNzRVgOZbAbnVzdRIJDhDcHj96ONBrzCSuYgEYhU7FiPMF4NVq1hP1qOV4Gyqo5a7llvDJWctQKglHS72jSJhKxht+Zc8xDM7QgDOIAW4qlx7DtwEBfOn8fq4jnEA360G3WpG4EZMv98nrb0W7vVETlW6cG2kkgl2EA2Ja8nSMy/CXgKCOwBouEgyIwmU45ApMcXFHlbsqcrZLiVDLCj6UEDAfhFotVvSN52hEHrZ5mdtgKBPQSQAzJHFNutLRLT4WgUyWQaY2OTGJ+aQSI1Bl8wInlE/T6CPh40Gw00qnVUa2UZv0Ixj3o5j3a9iHI5j1KlILmCy7UqAn6fgH7legvPnziLzXILLZ9HwCHKv1K6mjbB9lKenKAWeb+TU7My6VqNhsic16slCXrw+8ISEOALeDCeGZPx2dhYl+CEticATyCI1//Iu7HvwA04cOUBCRIolDbxuU9/FCeffhTjiYQA4cz16/EDO3ZOCxtztdDE08+fQaNUkHyggpyLDkUb05MTiJNpHQgK8zIYiWJ2dhanTpwUYIt++bobb8Zb3/Z2/MEf/L7kQk3ECMJ7sLaxIbLAYQKx6STS0bCUS9YmWeAcz0azjWw2i0qthlyhIAcVlFxWP8x3WpUx4ueMLp/bMYeoP4jNlRVEA34JBFjJrWFxY1WY/fOTkwg221hYXka50cTExATazMdLWVtKLjMPtT+ASquJsckpnDit5h0lwVOhIEJ+DyrNFuodoFRTcuKJaESY2CGvT3xBMBSS71gfzmuCk8zpSmC5VGvI5z5KVjOIgMAl7dofRLPVENlmfkZwjdLTZKJSBl3NPzXvNNtZ/60VOHRQhgZ5OfVVxL061KF/Uu8m5XMCfEnwc4KeVBIwclYn4nGkUgmksilsrK8KQE45/ltvuB4H9+9GNp0SpmgkGsLq2iqePXwY585dwOLSitj2lfv3IhoOY/+e/VhYXcGR48fQrLXwzNOHRC44EifImMLkZAaHnjuGpeUCQuE4JsfSmMgGJddvKBTD5kYBq6vr0gaqQUxOTyESCWNpdVl8XLlWQ6FYFvZuuUw7YHBMR8aPcnYMFCAzX9j/nJutJubm53H+wnnEE3HxEytLK9Ln9NVk19LHd5i7ORFDIOhH0O+Fv9NC1O/F3PgYDl5xBR79zqM4cvQ02t4IGt4AwqkExqbGEI4EUM7nUMjn5X2QSo8JcCpyX4UiNjbpA6pKdr1dF19MVjoZ5MwRXcpvIhoLwtfuCBObAQ5k2NI3tb1+jM/uEL9z5PnnRfq71aohHAkit7op8vNh+guZu16Mj8/g9Xe9ARcuLGB6Ygr/8OUvAr4W0um4BByUN4vCWqekeaVexdzuXZjftVsCVhLpDI48fwzr6xtIUALa68WOHTtkHjz5xOOSE1r7evYb5x6BbL7PKHE2NjaGP/nIh7+vAWDXg0THpt9cf291l2M7mOldo49a7lYfeyl7HueewbV/XB6g6ug4STAWz+7rQvdaDnreqHvZLbXfUsehB4nmeHZr2YUG9I7K3AG57wNtGwpjZN0G2NoRfb4fhYXc0xfDBrSfsQ2rz5Y63Z3xpXvQVpR1k+ryDPMe3ZUWFphZZWdAq+uD7Fu8oc2x9JPTblyr7Dbulm2v49fRh83FJlVZLqd62xlDB0DW79C068tcDKgPEDG0j/v6GccXtrGw9OQojtPFFkaZAqMBh/1a2B9Q1G7U9U5XsNL0vHYmsC5g2EnzqOCvWoaP9jOo37djg0Oeap6lGNeN+nhpkm1ebn28et/q3TL6dZeuHwFgOR1zZZopwxRcV/YCutyu1LI6K1KlCbhpKI8NAlK1TLJZmn7/GeUrsFSrg3VBKvMMRwcXiPyYEWhqHDDpKpo5ii2M4cFD2H2zu9Vd10mBy6q9Zp9Z54QNAFZPVGdoXRCYLGCV89g48dL+08kCtpzP0ZXq4H4pzQic77K3jWe5NbLTwS13/GtkJueHWbHte+u0dV0nDntZugBX5nHkKH5xtJk+9KoXZM3m6v6HBxg4K+vsBssUc4S+GT6205G9JlXD4rGYOA8qzx0/cQIPPfQITp0+jTtf+8P4gR94pbjKw4eP4Hf/y+9haWlZ9lY/+RPvwbt//F2yfzLdsxjp0G4057/VLIff5X7FsFfCdsv9frxvKAjcM48s63vXBg96SdoH+nKOg9V2tzwOgwDgPmvlEUx2y9X4/r/hpdUr4nutVeqzWOnrB7cwIC+tlm+h4g4cdPido7zRttcbNgDYfC9IPk57tfSctG5wu1d0L7aOtxzkufkmIxrQvN9lBdazodULVpfynHXqRrIZjGDD2SjZFyPazni4vldXgX8rBq76RiSfZRHIv+yZUWwsV2OvokFgDYYquqYSyDTBVUunSF2lbcYiUz3GAZsboJiwPC0AsAUMlsoai2Oj4hbmsgbE9atHLUbN+hudbaz7VU0cALCRusSIcOwPFPM6EwDW7TD70rrwsNpMtzLmeLjNChc7cTUvSyCAjKEAwMdw3xPPwxvwIhRNIRLNYHbHHrzyFbejvLaMxfOnsbxyEYlwRPIpri4tolwuwB8gk5dARxvVMg+1y/I3QQhKq5IVOD09J4w0MvTymwWRCz134SLKLeDouXO48pqrBODZPzsH1Ns4s7iIe598CvVGHeEA5VEJLPjhD0Xk0Jzgs7/VlEN8yrtSWlhkWqnuSellRpQa3UdQwlB7VXKrPNBvNQWEJCBDMIYysMxXTAYnQcBoMiHSpWPZDJrlCqqFojBIhbVKeVIyZ8mXJDiRiKNQbWIlX0bbG1BBCIxybTYE9GWZGtT1tMm+VZtCc7Fp5GPVIDVZp91comJxIrvbJFDGXMES6cvIWQLCOg9pdwMmzEa0MZ+OIh72IzM9j9ldV+DwkcNolvMId1oItJV8McEt9gMZigTACAY26i0FVns9AvxSgpesU/4r4BUZ08xtKmAw89uyTQ0EQkEBMBoN5j8l884rjHCy8PLlKhCI4OS5FWwUq2gR5CbrV4BkL9Mli0Q1/6NMrI+MQBl3SsjWJKcx/yNjU6KYhX3Nfg0IeBaNxBCLqf9SyYRI5pLFynFuVEtYXb0oeX8JaJebdRItUapUEU+ksLJexJmFFZGY5sRkW+htmgR//ARB66hWasISphQ0pZF9vqBcUy4W0WhUBQwOBUJoteugovZYJivg19r6puTyhS8Ib8iHW277Adxw/S24YvcejE9Nou334Kt3fx5f/dvPIhkKgdLdDCpYL+ZRalQRDoXRaHnRaHTgJQjP0acUNTmaPg+mJsbRrNUkz3a13sDOXVcgHo/izOlTqBbLwr689bbbcdcb3oAPfei/ynwl45ls3PXcJoqFCsndmBobk0ALyUVLKW+fTxiTK2vrAvgypy6lwsUuxAZ84jQo22y4VXh8HrzsZVeiUalg+cJFdOpNRCMRbJaL2CjlkUwmMJ0dw/zYuOTMPnr6NFLplGzWFKNagciUeqd9jM/M4Pmjz8vcJQCciYbFZtkLjU4H+XJZWN/xSBhhnxdRfwCRcFDeIwT8RF5dDgYoyxslxRS1ZhO5Ylm+pz9hzto6xy4cVvmEQ2HJbyuybK2WAGtUMVABF2peaGawkmtX8479YIJy5jtGsf7pb2RtIC83gtxkBHsR8gdkLBPpNN7y5rfiqquuEknghcWLkid9aeECzp06gc31NcmVfeMN1+Dm669GMhYRoJe+4PyFC3j2uUM4evy4MEozmSx27dwhz7xy/z4BMR978ikUNgtYvLAk0tjxRARTU1kJXHnk0aexnqvBH4wgnYxhfiyGRCwkOZcJxm+sbQhLl2D52PgkNoslXFxeFpatPxTEyoraRNdrlPinZHJLAHj2TKFQkHch3wG0pRbrNz4mwCYDCxjcQIC9UqZ8N0FXsrDJI5fID4SiEUQTUQSCIhAu/mbn7KzkEj9+/CQ6ngASyZTMSbJg1zfW0axRhaCFcDgq7wVKks/M7cLE1AyiMQLrafE1rXodCwsXsbC4KL6E0tkbKwto1UsI0/nIaRL/aQmD3+MLIZYZQziZEgkx5g6vN2pApwlf2yOBK2Tic1rQDzKfetAfwhtf90YcPnIER557BtNTWcRiEaSSMVGPYJhQvVxCoVRCMBZFLJmUeTc+OYNHH3sMzSal2qNSj91XXCEyaEePHlEMEY+RB9zrQ7lcQS5XkDzakVgck1NT+JOPfvT7AgC2Ltt71rPW9c2wU9vhOwR1hT5Y7C6sLXf2MpYGFTt0OzHKnmTEelvX74OOMqzFGcdjQwFP+9HJoJ2pe2VHrc/QptoK6sKoVtDscmyKbfXQB+02K1C7mlEOAF17ayT2Wp/eGP2cqj/wM9Qwh4yEow79jtZGmpKWfZOWHrVMwy4buM8hyMjgVq/hW1fY6lu3fukBUs1Vec/1W7I908/YG2aDGAc5vD517Ttyluvl12GnmE677/GL9ieN4spczc5ZLz0Ig2y0j8EN9UyXMO9sB87m2UJ37Pr5oK5f7uHlGx042jtllLYNnLXbHiCjVKuZXqr/0C232OCwInt8icsY9LZ/CGBvo1YMffuYF9x39yd7LjamiyFCrMdUpXiyH7nISt90N1zXagDYWagJ/PFsy2Tl6oM4I3bcVBo0VMPM15L6Rc4CdHCNCRLrFDQWQNUyJjqoXE4SBg6M3UE5j5bUdkYxl6lcJn7dyty1zGO51wBsTQ9rAYH5mSZu2F21o38dfk2dORr9za0x91saiDae7+6XOrjzXf/7AKNwd0I9ALDl+S7cbEv59jNV24P7vWBHN9mX7JVuAU+DfN3A157p34d5k253uF3JvMB33/33AgQzgPxXfvmDmJ6e6ulD894+j+sX0KEtcqvr4mGv7JfsIL9gFRvs37v9u5VFc48Xdl0YXo6x0O+MbXfPoFjBEdZI237uv7gbR/cXg5ouS6xR1llDCnFd9neXDebdW6n1SHuxf3Hjam3QsN5y6eAR+6MHABYHL97fskFwArZqNWR5hEUa2vpgBwBsvcNW5Z7Vl3PtpiVhLflw9aLPWlNHOcICNt5YpmFaok+7oK+xwDPKtEZo8hvK3Oo8vrYXvAW4lS6R+8nSVOCq9KIF/LQCwLYhNcrR/WP1f/o6st3k7Nh4kB4hAs76yXKflUmrF9HGntlQyFEHEw7Wsyy2rX3VBwDWCwCt/mOytw0bEQBY5G8ti14HAGzfRhibSweabuZ+dtqTw7B7N1fWjW33/XffE8dw/9NkAAMT0zvwjh9/H6676TYUNtbxmY/8AVKxIOKxkMiP1kpFrC4tC+PS7/cKQElgiaAkZUmZZ5WgKvPCElzxegky+nDrLbehsrmJU0ePIc7D6h3zOHT6NFZKebz3R/81ZuJJXDx9FkdOnsHXHnoYzKpIwIUSsC3m5vT5ZdFGVhzBXzKxmLdTQDHBxgi4GEw9FRKqolON4Fnpc58CbsnaYk9w0xAJBlGqVASsrXPTJnk5A4jHogh4PKiVSmhUawIukx1GMJR5dUVblPk6k1mcWVhGw0tmqxoAAcW5gZPneFV+0Q7hq+6PZvJKLt+OYtxytAmYaKlPMVmC1m3K8zYVSGbkHSUIRfa1jpzQASVk084kw0glYig0gWAiifX1dXibVYTbDUwnIoiSzcy+5HzweVGpVYUdSllRgn1BgmOttgAPlM6V55I96VMAJNvD3wUE9ChJYH8ogGqlKmxMgpl+L+AL+EQCuw72rR+HTi2jSqAcZGArljfbpecbcxNzkypgsAGWhX1AhIEJATVmZGwKGCz5aDmevL8jErMEMQmQRYIR7Jzdgb379uDJp58W6eD1QhkruYKwAdmeUCgi/9bbHsnxy3FindLxqEiaNwkWtwmUN1Bkvlwfx5fIENseEiCr3qyh3mwi6Kd8bAM+X0dYsxwWyujCExK7JbDNnJ433ngLrr/+RoxNTSEYj+P0yWP48099DGGPF7GQT1iPy4U8CvU6WmSyNttiq14yF+mvvBTKppm0MTU+hkIuh0qlKvZ68OBBAfHPnT4pcsIBXxi3veKVuPHWW/HHf/InUrdKpYhgOIKN3CZyeeYU9mEsncIYc6wmk1hcXZO5wDytlJSlrTGfDm2QAHsymRTmb4ngd50gGFngEQHOr7n2amysrKKwsSGS6rFoFGu5HFY214QBPD2WRYcBHG1gYW0D45NjIOMVraaAamRcS05nnw+Tc3N47vARAfWS0RimUgmEJR80WcBNkSCmrcYiYaTCIZEOp88R8LFcESlrgqSSwdobgDcYQanakFyvDX7uYf7olsiT+7wBAQyF3U4WNGXsm2S/k+WvQG4CkIp/rw4+aHua5aCZwXpmmyxg/S61ROWzHM4vAqzZiUm86S1vxevufB0iIebJ9qJar6JaK+GJhx/EhRPH8fD990ru59tefjP+1StvFTtoNGrSV0ePHsPh55/H2jqZ5h6R/52f34FioYi5uRlMTE/iqWeeQSFfRiFfQqlQQDQawORkFqFIBA88+jTyJQgAnIj4MZEKIRULC/auCloAACAASURBVAs4Fo6gzqAY9mepivTYJI6cPI2NYhm+QABj4+MSiFMqFlAsVlHnoIqPY97coPiNdqchuXcZcCB95Q1I0EGxSClzr0gr+2VOq8CCcrFiRGkxOMSHts+DCAHTcFCCSbLJpMiXX7hwEYsXLqLZoCA/g0LEk4tdsW4z87OS12l6agrVagPnz59DsVAQf0W/xoAWAsctjx8TU9MS/EIAuLi5gla9jFIpL9JhnPfeplJlGJ+eQmZyHMVyCcuLyyLfHImEMBZLSBDI5uaqqF6wJrlCCalEGu977/vwyHe+g2efegIRBgW1KDUNBH0BhAMeJKIBqRNZ1JTYJ7hNyfsGc5bL50GxFbLBGXxQrlUk4IWHd6Uyc3hXUanWsbrJuVwQmf14KoWPf/zTuOmmWxwrgcv0Z78DK/ty9zI9rA/DaeBJkfUF2w/03Sbby7KmHtrA7W4WbW1Taxh1mODCLR2wrzGORfsf8prjZRQyaA/Vu4g0mz/o+GVoHxlrded1NvjXqJdae+vF1SU/1ehTd+CmH3t0WHu6XbotHrDxXu/zlH7j4+yKYXvhYY0wX2L26vSfcnYjdJqvDJt6a/baohW0s7Sjn4sZqep92t9TBzWp+sVfdzdG2+3PPoDkUHaLtZG2PtG7Z+uEUBfb+9xeYdt+3Da27lLi/cxp2Ixz7SbHh0N9ktMfuBTq6lYHjOUwm+kZDzcA2PA7ZnWMvaVZ3YHgs+VdsxVbcnT4AFevDGDYAPUYiqVnLvO72+arRyDTDXi99JmhqjF9bW6EvnDtzw5w799/0pRJ7s6uLqjafQ0ZWoAOwoTuVTl2sLB2rS7QMFcTQNb9pVm6XTWh7hjpXME2e7YoK4iJSoB49+yqe45lGLXB1tUgsPmesxEqjCeYKIjqzEEAsApL7zKPpUtMhFsxpfXZnpUZ3iWiqDQ6KujSYFhrk9adJQiy6UF6/Z5xliPKYcb5rFkFhxPITMwKA3irP4MBYKfzss+vEUxyq9V5SV8/yNe7vpP6x2hZ7G+gF7RPDe3vXPwoA7tzubykGOsqmrl3Zz8wcBgAPMAaXB90OUDHl7RBXHLltNVYV4fDZtVWXrjdCnbf88Zno5udstWtDr6zb3qXeO5l9lkfXXJXf98U4PQkbguh7dnAC9oFziq52Nd2an2Zl3EvaBdc3sK301uj1cAVADZBPfs7XjFgTT/VHQ6ds5afmO6L+2HHW8TqOOR3bc8WUFY+tgCX5jbOAbY6m6fKtjtMY9nWPVexXKPWtfoKO+tWlyVrTqMuklPYqTbn8paUPqAUtLHoVDk/uucDuvsEaJEfdQhmAp6WJlgXkCbIawVuXSVXLECx0cVSb2N9KWtMo97WfMK6rXpYrH3pzG2swPBelrAV9FX9YLCMrQCwthFLX0qTWRmLnZvdYG1jn/622UKflcu3Hz+Gbz91Am1PG9mpObzvA/8O1954G5bOn8XnP/ERpKI+hEME10JYXlxCgaBDu41AwCcsWqHqsT9bTWF/ST7OgB+hkJKM3bNnL665+lqcOX0S9997D3bMzCCVyaJQr6GMFq4+sA+l1VU88+QhZKdn8eDTzylQjgBwkGw5ZQdyKO/1oFmrChjNHx+UHDFtid9xIyTAr9FJAtAYxz2StpLXGSR2ArpkGTM3MUFJsgvblLXteITBGAuH0agoAJhIMtvKdsvhkVdt8jLj0zh1bgEVAaGZc1fteAgkc8h8Aix60OLRvSEn22UMquANAYCZx1Ty+CgQWMktE2wkgOgXEJyypNIeYWCq3Juy8TPyk0p/dNqYjAcln2eh0UGp1ZEcvahXkfJ3MB0PIRMJwMOyBKSmzHMDkaAISkvfqef75HPmzhQ2s+TsUXl+lU2SfR0RgLdBhjLFr5kb09dBnHl+23VEosz/60FNJJT9OHExh40W2cIBaYMaQZbPSGKCyR4BXcVMheFMaEf7CyU9rf5WeYvJuiPozwAESnT7/F4BTsLeAGbGJ7Drit14+vARARzXi1U0CdxLtmHF/qbEa61eR63ewMz0LF525X7Uijnk1paxub6qNrIeoEoGOG2M3d1hHb3CemS7K40WKsyZTAjG30EmkxEp2VKOAGtAQM1YPCTywtFoAjNT0yLVTEliAmAPP/igjHMqGhJgKFepolCuCbOY+bQJkUmUtS8geY9lzNAW5i6BLUoEM4fqddddJ2zJzdVlBMVuQrjywEFkJsbxwMMPCaBNJjTZr+VqHQtLSyKTPp5JIxMLy9jX2JZaTdrL+UmAuFAqSh+QGXrVVQdFMpesYLKzJUsyQfJWHbfffrvkB6cMfLvRFHbvWm4TqxvrIrc7NzOF8uYmGgTHc0VkMimRcA4zD26jhma9CQ8lhRsNjM/N4dlDh1Gt15CMxLAjm0Ii4AN8fpGBXlxdRrlUkpy4qWhYgkRoE8whXm+2FFOYuaAFGPShWu+gWGUe8jpaHERPW2SGBdRtq7yvombRasDrJxNb5QlnzmpRjiDj3mAUCwO/RSnhLptfXLOO+BeboayZAjZpyvp39idBPUqZv/1H34lX33EHUomUuE+yOFusV8CDb/zdFxDtdPDNr9yNfDmHl7/iVrzi5TejWFhHLr8hrPSnnnoWy6urog5AGXAC3ZQoP3/+gsy7G264BidOncTqcg5eb0Bkh2PRAOLxMCKxGB55/DA2ikx2TRZ9AJmoD8loEPFwEGPpJOKU+2YO9EIZLV8Qh06clT5seXwIR0LIJOMi/U+59c18SXwmc4gTAGYwDuW9w0EfJibGhAlcKFSxsZFHuUygnzLKDZFMJms2GouiWWuiWq5K8ITH6xc/5AlS+SGI7HhWUgpIAFKjipPHjqm8320vovE0YqkxBGIJFGs1BMJR7N+7Bzdeey2mMlmx+ScefwxHnj+CKnPMr+cV69zbkbQFY2NpzMzMIhJhzvEgotGwsPeXF1eQW11HsZiHx9vA9NQYKtUSNtcL8o6glPV4Ko5mtYYzp84ibsiRB8IRYTT/8B2vxZlzp/Hkd7+DQLsBppnyUOHA40eAUvc+rzCM+TaR/PIN5qxmLmOPAPBhMr3FTgNyWMH3KW2JwRTCbKefC4cFLKbfYy7uWDyOt73/g5jdvb9nhWs9Mr0EiGq0lfOQq5zb+b6Xb2XzPWwH5DwvcNs39CljS1sMx+Gp2bah5xXdp3T7x2DBuEpSuvea3Pu9OFFy7Ev6jeGwbpb7HH2jNH+6TKd+DFLbM7fQZv1ed5sHPYy/QcaqOtvcM3T3cJc4w4bYck+V+hwiWHZRrsMz0CT71cHyue2xAyaJ1SZtdXeCZ8PmyDDvM6wOGoi2bKAGPXJLgK21bkahzoye2lyGNaPne8dAqmb2guqD/JStnf0CSrZcsQE3OCrTr86X/EiXvlbjpnu/dwK7sdNc/bRxa49PNSa6nu+qCv1nm+u4OD90zCtnv/QdW+sXbsa8pZfXJY9Gj9T5qI93nYeubGDTkuyV3c6DHPfcQwawobRlO2/pOnbJLMW9q/qIil9OCWgFTytQ1vJOt0rha5KBgY5yT819L4FefZahGLVa8cXI4TtoeCzl21yRRR1QzrqMPbz2ba5vKmvQg8s5mi5HNdEIVDPOYBSAbbgnI11VtyvUvNQ/0nz+YeydVKC7Hdw3paWtfekADFkig8G7qaMcY2LpkMzEHG654+3bMnTbmWOPMzcdka3sS32lbauiL+pNw5UP+i2pXF1ZT4DN8InedynoPkQj9ZatzCHrM6t9Dyt8C8vWYUX9C/h+wEtxy60bbiejFjnKGFleEaMW636ddc0xpCSnb7l8Lb60Jnxv7h6ltS4bo+9F5fpVzVqdAT5klJY5mzGiS/petP57/Izt9NZoVewLALt1vqqGAQLbgDa9WDQYqppxKjKV9h81iA7GsKUs3VT9LHW3VWKktzO0YWhZTOsTe164lkMdV4dmgj9GqaYUjZZx7spAO3MAG72j2H4uALBqufox68VfDGkXZ71tgLPRlypDq2YXuwyysRi24M4WEFsD2t3tnPM6s26WMenmgTTq7gCANUBsBZSljnph7RYI4Ky6AQB3F+2qlaypvl0CChzDr78znUMfAPj+x4/j/iePk0wLfyyFd7z33+AH7rgLxfVV/NX/z957gMl5llfDZ3rd2Zntq94syZZc5SZ3U40N2IaPjnGhGEwL7QMDAeMQSAKE0EL+L4UaEhK6GzYB27g3WbbV666k7XV6n/mucz/v8847bXdWko35/3+4jKSZtzzlftp97nPu7/49/K6SSFgmk2lEp2dQLuThsCtAkKxFzXrjBpz5M4uFAjLpNNwut4CWlOkly+n0s07Dbb/5Ndx2B3o6OoWF6WgLEq7B1Ngokhmg5Axgz5FhARgprRn0UZo4I0AhQQWCrgS6JHeM5NR0CiOVeWdpfaqKKgevPlzo9iYwIxK2RbKLFTCjAWAmXyVYSTasw+URxzvZjWQc5zMpYVU6pR+UtCyfXyyXEA53YWwmhmgqa0o+C0hLqjeBOJEmJ4inYmVVn2nWvmb4lgQg5CFQcoeSNexwiDQtD4cC8DiZkzQvbQ6ygQssD1HoogBSZiRuuYgOjwOdHWFMp7LIlO3IEGxEXgDgTo8dXW0+2As5BT5TRpvM5lxKGJV8B3MdE1wgAJxNZwUQ5vvJ7CMAyvsI4sLXgaWrT8Az258ToGXlkkWYGNyPrqAbPmdJGL4OjxPZQgmFsh1HptMYStpQZL5kAh9kDcqBtAC7i/LaBKRsKBeVLCzbXMa5jG+C7mT+FgQEFkayIPkKBBcpLcPQydz2MzjB7ZbcvWSVlti/NvaGS/qwkMsKYE2WIgHPcHs7zj7jdPRF2vHH398DD8Fkn1exE8kgtBWFEc5cM6lMUcBIjrlYOoeD47PI2wh+2dHZ0Q4PmZDCUFRS13aHyj1bKNvgcdilnW0si92BPfsHBERfuqgH3SG/BCIQAGPdmbc3nU2h6AliOpHC4ZFxxXR02tDR1i6gLpnSbo8Xa1atRDw6i1wqrmTYfSH420Lo6O7Gjj27hTnKtnI4XJiJJQQ8ZPkibUFE2vzo7+oUm8vl8piepVRvAV5/AB6/X6RmyXrkAZ25RtvDYUxPTUl+VwLAZP6fc9452Ldrt+QyVvEgZQyPj2E2GhUAuLezC26yasvAEPO/up1o9/vhpbS2Q62b7J94NotIXy+e2blTQFyf042I24mAg6BbO0pOB0YnJpBMxtEd6UC732eyw1PMq5ovSCCHzaVyL49NRpHKsP29ApaW7CU43Xa0BX2ITk8LSM/815Q7JiuVUK+MMbFzNburgCWVG0z+bckZz3GnouqZ417JPpehmMOaHcx2VQ4dlY/4Pe95Py59+cuEje0s2yUXLkHnohMIBX247T9+Al8hiyceuA/JbAyXvORCLF++FNMz4xifGEUum8e27TuFdbti5QocGDiIeDyN9nAXdu/Zi2wuiZNOOkHGxJHDo/D62yVYpD3kEyWH9nAEjzz5LEYmE8gVGUzhRNDvQKTNh4DLhp5IO5b098HtdCKezmJ4cgY7DgyjYHdLwANVHlYs6WcybBkDw6PjSKbJgOd8z1zRblDlulzKoz0UxLq1azFw8DBmZuNSTsXMVnMiYzKoPLG4bwkmx8nCLcgXqk1tsLucAhKHwx3w+/3wB30YGx2RvOaUgnd4/LD72uCLdGLtho1YsmwFeru7kWSQQiKJmZlJDI0OYyoWR9nlQSqdl4ADRzGLxORhuB1AWyiM3t5lyOZLWLVqlTCDOf+kYhz3ZWSzCezbvQ0To0PCOLa5nHB73Qi4bShl8xg9MoGQz49IqE36P55IYO2J6xGNzWLgwC4BgF1OiWYRxQqfyyPpDrg2UrWAAC7Z5uViXuZMyp5TqprrqcfrEiY8xzkFTbxUR7CXZd3NZ9MI+D0AqEJgl/zp7/+HH2PNaefUoWq1nJljhKgabK6O41ctHo7qnGvHegqyOJybSX/OW0vxFjRw+1mcTw2PLBaHoukgM/errbsR1b3zSTzOW4v5L7DsJecqXaWuFYnLZuxLc/NuOQSoZqlxCuvSmWVoXt9GbV3JV9iMBWoBn82yzHHQtILhxsGp9R6bv6lrzz5m/y40MKDRkWhhr1dXH6XnqZ5x2YTZfjRl0ve04A/QI7TJSG34dnNctfqeOjuod4zP5Sdq1gSVs3HVyJq3xaq6bL7gjeNlvDUVnBN4rbWrFvpxYZW2XG08u2H/16whev6pelfNeK94DFo1jsrTGs5PDSp2VM1xVDfN26rzXtCsn1spTqM1vfKd1YM6j4qxZQ2p7juTc1D3gPt+/S/iV7D2YuW8rr612oMGOyuM1wr4q9iuhoUZ65eBldb4ABToybQf/FM/k8HpTM8kvoOiEdSufQf1pmwEvlvsytxP1EspW6po+KG0304PjLlVUuQqUVmqXKd9GnRJsMyatWzKThvl0WBKtYtUAeYM+lTqTZXnmgC7VWnRYBXrdYh9RACY/hl9vVVd0Nr/qzacjdUbzprXhhtdYNmiVdlB5VrLJs/48nhNpQspcO04eyHLMN8cP1fZrL9VfJa1u8Xaq+pnlfkA4MpArmnVBsEO5lzQyuRV20lzPE/mkqN55kIM4Riv1cV7Ieyn2rdtLbh++0J2a80m/6NvkPn6qolrff4XNrCBF7lZzF+nmiuq6mN047Hb1Iu4lZoVzWrKc7Ti0dTsWF0fC+7UF80NR9NarRXe9ol3vKL+6Q1GunVbquSILUCoBnQN2V/ZFpIxazzHOsmqTqyRcpbrqvPr8ird4eqc2XhjLA5UvScxrmlkKHpqrQNtLfsZDbgq4LJ6+Ko6abVdA3mrBcEbsHNNJmSjDa3+TjOA9abPZO5a2sSomwnG1hCedf20RE5VzpEaEFu3tWp11bSaIWwWs4kNWJcdEywwmL5VJF5jJ6m6tjoQQL+3ykTFnoyoUl0uE0hUx4x6AfBKwEFduWs2Jg8+tRcPPb1PCd17ArjsyjfhNa97A7LJOH7wjb+FrcTcmAWkUznYCJ6WCagoyWWCBPrDzTdZWpRZppSl5NJkrlmnC6H2EPqWdmLb9uewqG8xNp14Mnbv2CmAz8T0hEhZBrqWw9+xGCNTMZHdZe5dt70suVxLhQzKhSzsNgIuBQX2EQQuQ4BSAsACSEmjEnwz2KwGw1ZayPg7mXg6EIEs1DwBH4KEsEtOVSUnSoaVBy6XHXnmqiQg5nSiXCqqnLjqpAO3yyvA1ZHJKZQkPy0ZxCrPLdvTzZyPDgeKgtWqfKEECdQGUI1+AVQlAlj9VxZZU4U8sRwCNrLNHQoEVgA4QU8lNy35geXwpMDxsNuGrnA7ZtNZpJhbk41VzKPNDYTdQKfPBR8BGuYvZc5etxfFQhY2g8lNMJqSv2zfVDolQLCXkskEygiEO53IlmxIOwIouL2YjEYFiCZwlJ8aR8RjQ4ffKYAGn5NlmxaA6WwJe2Zyci9lbCmdLGAbxwjlYKVvjfxKBtAmTGiXU5jIZFWzDVXjEQhXoDyfwT5Vh0eDFexWeUDVQVT9TtCVgEvA34bxiXGk0yl4fV5kCaR4nFhMELSQRTGblr7OZvPGBEDZ8DJ8bqfIBjOfrKTAJQCcyePgZALkwzJnabg9iJDTjnYHcyRDci0TqM4JK5zZP1nGArwOp9jOoZEJZO1u9HWGsShMQNStADkfmYQljM9Mo33patz7+FOYIdNSpHaL6OvqFluUPLWwYeOGkzA+PIRSLi3fE4zLFEo45bTT8dTTW5Av5SVPbiAQxOjENA4fGZI2aQ8G0BkMYEl/N4qZrDB7mRObwG9nTw/cXj+mYzEkM2mRnWXe0nQmg0h7WNlcLidA1iWXXoytW7ZIn3hcbpFVnpmdwcTUhLDR+/v7UMrkJEhicnpGAHgCZqVsDh6HAz6PFw6fD8lcHsHODjy3Y5fIa/vcLlBHgGxTYad7VZ5ZvqevqwM+pwMeJyXFlWQz+yZTLKJgd2JsegaBQFgCOuLJtJLydtJeOD8oR4UwyW0c95xTSCm3CStcciKzfoWy2Dv/LgoAZcpEk6lpV3mwqEjAnOSiJKECTLQzpOIUUUEyzNP7xje9GS+59GVwkGFrs8NjZ0ZxAs8l2FyUoS7iFz/8AcK2Mg7v3QGHu4xN556JcCSMaGIWs7NTkgt9z+49aGsLYdOZZ+DxJ57EkaExJJJZDB46DHKguyMB9HS0CwM6nmLgSBlBnxt+rxvdvd0YHp3Czj0HMRNPS7CNx+VER9iPrpBfcuGuWb4UXR0RMP30M7v3YvvBIeTghsPtF+a5yw4sWdQrbOCxiXGMjs9K/ltqHrAffH4XvGTwOoAlSxbD4/bi4MAhTM/GUSwSJOceiO1XEgCU48rj9kieeKo6COjDeBBKyUvOZCe6+/vQ2dUhq92RocMYH58UMNnp8aLs98Pu9UkOcAKsPe1dWLxoMSLd3cg57IgV7UjbvMjbPEinEpgdP4KR5x5FfmoUtiIVEALw+4KweVzYeMrJGJuYwMDAIfT1LsKGk05COZ/DoYGDmJiYQLaQRz6fRtBRRGxyUnIct/l8CLe3SUDFxNQs2iNhZFNJTI4Pw+Ni4Idap2mLtOt0NidsXh8DGDxukbdOxGYRm52Bk3mFy2VhAdPOOD+Rpc4xRelzv88jgRbFXBoB5r4u5Iy5yYG/+M5PcMIZ5xhxgXpHqR17NRvfeU5hzUBi9bTKzvXYD3OtbcjrnEtq87tgT4rem01OTmLb9u3yctrNqtUr0dXZaey3q0HFlo8ZLQDA1trq51Ja/9FHH5OfOIecdOJ6kVpvtN+eq7Wq+qblQlc/saEjrtFLdfs3hrzNO5oVg2s5FQtGRkbQ1dWJ5cuXy7xb1z5WR3OzyusjkHVvXsMa0rdWAODGUHRD8N/Ys9e/vrKZrjgt5w+vaNQmc42jyvVWeaD539PI1sx2aG3YWUa6cUMTb0OVi662Mq3a4tFMJvM9u0XHSyvNUT331VDRrA8wz86Vl1tNSP29ScFrANr6q+afm6xVrmtSy7g1ZtDmVT+O/WHWo1G9jfdwjzc8NIzDhw9LOpUVK5ZLmoTGmr+VYvPZDEp8bts2+ZL7iZM3bpQ1ttGn2RxXFUddt2xWLJzF5Zw9MDiIsdFRmQH7+/uxevUqOLnpOcpPbV8ftenONyaOsnyt3NaMOb/QIlXmU+3vmr81qt5R2aJUFVsvFfKl5QZKQJvKPpZ7db5fUaYwi1C5sW46pFpWzfhWKZ908HflT76/UCwpBSA5+6rfBNB0KPUwFSStweFaQFdVTfxDBntWv8squax4Iqa2hlEWazB6jeKGOcU06TWjPmYT6ueL+1MDwCUJ5mbZReLaOCPJKKpqNOM3wydinSeVn6Z+j2eORON3tpXTUIEz72kwPZ95ydWI9CxqxYzrrqndAsxnz0czdc5XsPneWTUjWhbkhe0U5itFs99bZ//WPqF2ZFeP/UYbjuYbjKMGgI3FsK7fjiGessYNXjvlHG1Dv2D3NZlCj+P763ZUNehCo1E01yiYf4042sLPBQJXrSmWF8wHDM8HLB9tWV9M91X2fdaG0YjF0c6Src+EL3hbzGeezZbUBRTUam9He9RawOteZJdaFrb5DgbHUPKjYAAbZzo6h40XW6WU9WQgIFEV8FfN+q2Cey3Psk4WFVaSRimrln5zoZENpSxslY2jdYo0I/KMa/RTGk1osoE18ujqM6S+TgPEZhlrZr5KOSzgdW3kfKOBYZXY0QcyWZDrAWD9DrWJbtDzNQxgfYW17BqYr91yWNveCraa9bfObRZw1prz2Po+8+RhsQPNYJXNWlX5VV1NwLCKSWowlwWcUG/gNoy3SzSktRmsjWJ5xQNP7sXDhgR02enB5otfibdcewM89jL++atfQjkfV3KpBADTaZF4LRtS3szJSuCOgCg36mSlKjy+ZOaU9fm8IpHp8ZRwePgIAm0RLO3swejBQ0jnCNhkQY5v0hHBp774NcQzBYyMj4vcaXRyHCODBzCwZztmRo+glM+IfCgRF8W6Uw5TAUMNZhnZbsLEM9pDQFUpLyFi2ob6k7ko+acAODKglPxroWRH2WGTHMZu5mVMpwAC2XwP5WAJNjuYMZRYcxmhjg7sHxqRfLKktBGUoB0RjKVwp4B0zFcrzBzFGFTlUwXUwLQATgQ4GSBi9KLISlP6mIdBIwcxgVW512A9mzLQ8rwSKMzc1dGOVK6AbJ7AMMHeHAIeu4DAHT6HMP2ECW0nA42yrUCBTGs5bClJ77ZAEMlUSgAvArCUr+VhVazL6cZM3obxRBp5G8vngNtWRthhQ8heQGfABaeA1qpdmbMzATeeGZ5BIs/2I3BJW1H5QPlISvASYJNPicxnjzBOz9i0CXv3H0Bnd7cA4Ll8BvHYLCbGRlHM55SNs+pkCEsgSkn6zcf8mg4n/B4PfAL8BoQ9mS0WMXjkCGwO5kBmH+ZEFruXOUdLBQhaXYKwQpW8fREeN/NyKqYmm5m5ZMVW7G7sHo6i4HSJDYXbA+j0uhChbZVLYM4Zu402VRQJ6hzBQ9paISvtPp3IIl6wC2BPcJ6S5ywvu4f9kCvb4Ix048EntwpTuMCcxeUi+rt6zJzXwWAIa9eswb7du+AoM0CAcs5kwgK9/YsxMUnGrUukslmnWWEATwkAHAmF0BEKoLs9CKewz8tweTzCdOxbthQun1/y8cbTaczE4gKiOp0uuL0eYZWSneh0OXHlla/Fo48+inw2i3g0JvmyWfd0Jg2f34tlixeJrLXH60M8nsTIyDAW9feKlHk+k1ES0G43nD4fuvv78cxz21DIFxD0uNEdCsJRLiKdyyGZzaJv8RIBxxLRWXiEMU753LIEGtjdHiQyWUzNxgR0J3jrDwYF4CXgSvvN5sigL8Hr9oi5s11o48wfTZY7Ge+Rjg6ZF2LRpCn/LCnlZbyquYfjmPmvaRAEkbXtakeHyuWtZJ/D4QiuvPIqvPRlr1CMfkO/3E22txCOj5HfOgAAIABJREFUmeO4hFQijh9+99tY2RWBPZdAqN2HE05aK2zhbC4ljFYC7kOHhwQsOffcc/Hss8/i4OAQdu3Zj+GRUfQvW4QlPREs7e9CIBjBrr2DOHxkWHKG57JpkRQmizueSGPv/kOYTSQlyCQcCqIj6EF3OCj2ICxgrx/P7t6L5/Yewmy6AJvLJ2wFtjnBx6XLFmNiZgrjE7MoU247Y0jZl4siLU1Z486OCPoX9WN4ZATRaALZrEw9CuS1qTziHK+UGU/GE2p1M6YBCephkAelk30+9C/uR1dPj6QaGGLAA+ecrk6UHJSyLyCbzIBt6igreXfme2ZggTfcjUBXL4LhPpl7CKAW4jNITo5geN8uFOO0WQd8oQgiPR2Yjc7A5nChULQh0NaO9mBI8igTqCKzeXD/NpSmj6CYTkpd2Ncd4XaUcwUJ9MhSzo4BD8UcnA6uAcIPlzk5VcgjWyqgp6dH7C/S3o6Vy5fjrFNPw0//8yeITU5JYAudWixTrpCDi4ECBguC8wNVIDgm/G6nzDM+FwON7PiL7/4IawkAH49Pg2A/vb+o2nc3ua7lIrRwZjfdBDV7xFg8joGBQRm3rXzY3iuWL0dXVxceeuhhfO6WL8htBB/f/a4bcP55m43dVbUzq6XjpukhbLD5NL6q3VfqMhMEffs118o/fT4fPvOZm3HeueeqfXsrFbNcU+dS0eellipRjbW09O4Wy2h9PZ87OjqK973/g5idnRWw54u33oITTzyxqrYV58E8hW/maTH2WFXv1ueOOey2SoJa7y8Mo7ceP/VBw2wn42A0V7s1s2XjoKbWmLr+NL6wHkQaSSi32MetmFTlUarG1XXU5VF/1vZtQ6OtLVujSrZkcM0ap5VaVV9TOae3dm91m1S3Qd0Tautins8q4G/DI69+0AK8h3Xt36w6+uA+T3Vrjp+tNU6tIcxxV90cZVw7MzOLG997ExicQxWiT9/8SVx4wQWVrK+WilrrzP3YI488ir/83OflSUzF8tdf/CusW7fWLEWzMWW1a32erzPqBnUZHRvDD37wQ9x9z+/k1ysufxVuvPE9aAsGWm+vmiubDZEFDesFXXzURZ3zxkYg8Jy23mAo1fbLQqUHmjVDk2GJB277NwWiarDSDKu35AE29yoVQNMcrpZ5UG0FLLNFLQDM3w1gM89zZKGoUlcZM62TaT0MAFjOGgxsNsBORRyozMfaj8AgT82eVfcYoK5lwdJKWQrUtonKmumXNMavCihvvA8wa1SbAsdoBDW91DCAuRdWDVIX86LauvJ97TzWCABWQRqV+vPfApizTQwGcjMG8JmXXIVIz+KjNnqjGg3vb3kOPsq3tz6sGyCWx7pHb6nMxw4A172mIYu20SahZmVuZa8xxxpZ9YZjAIBNV+6xPKOltv9zvKix0kB97zabsV/YOjeN12uwdllLZm65LPu/Fo68L2zlnse3mUOxaoKsRVGsBbAsWE3L1fpseFyq1kqR9IuOsmhHc9vcM+FxqfmL8CFH01ILr4bt49cYDGDrItTgUGYeGvQAF8am6hr1/+oHglX8m2K/yC7OnDr036zfCrmh6gmVSihRVEPytsYBozcp2mbl2ZoKXNsOFmW22k2TdeCqchugombzWtpFv9NQ/6xCYGsPk7q9dGRlpZ2Mwllu0NH68n7dvpq1q+tiAZLN9rM+w3Kdlf1bNV4t0s0CdFsKpRz6loazMLybqe0R5OEzagFgXQ/zcVVlN6I86zB9gj4VYNfY/yvA0wiOlNygVQuMyp1adWiqiSzXpvzAln144Jl9AoYVbU4sWbUOH/3EzejuCOPbX74V8dkxYcKSAeeiNJGAdYTvyHilWm1BgD6RMaaEcLmIQj4nTlmCv5Tu7Ai1YXlvF7bt3o2ZdAZnrFuPXDyJZCon7MSix4WxnBef+KuvIk2sGWWRbM0nUxg6sAc7nnwEo/t3IZeYRi6TFlYUwSUyFs1RJlLLCoTmdzwQCdgmeKIxGgwJY8rvahC2WKKkNcenAo1zRcUKdvq8ws4q5bOSM5e5VW1FHlaYt1aN4UIuh86ebhwZm0AyXxagQpiEHBsiV22AQzaCkwpgq2LaG4xgfRBiG7JcWlaWz6IkMHNrKnEBm5LErgGApY6Sm6gEd7mAjnAbMpkccgW+z44CpbjdDgGAIz47gm4m3iWkyFy+TiV/WygoMJ/gfT4nADABaf5H1idlvFV/l+Fw+xArAiPRBFJl5sS1w+dyot0JRBxlhNxlYc0SLPF5/Sjk8kjbPNg5lcZEIivMY6fHLyBoNpeVdxAAJh5rKFsLUBaOdOCUU07FkeER3PjeG5FKp9HR0Y69e3bgqScexfTkuEg5k607NjGpAGo74CEA7HKjzevDmqXL4CV4zyCDbF7kYPcPDkhQQE9PBEG3AyFHUQBYKrXm0lmkUxmRhJUeJJDodspgzufyAsbnyeYmI9vhwfZD0ygJiG5DR6QN7S4b2kUauCjX2csFBexTbthmF4YA24agWzSdx9BMWiS7g64yyoWMkjQWWWvAG2iT9hqbmhWmOduZP3S1RwQ04xhb1L8YobY27N29U6SvS4U8chL04BDQVJipdr7XjvZQGLPxBMbGJyW3NHO5kkm7qLsDXnEGMJ+yS/7r7O1BNJXGM9u2I5nOIMOc0JQpJ+ueEsvMu5tKIeD343Wvuxq/+MXPhXlREJY6WbtZKV/A70N/f6/YAEFzMjr37tuH3r5uNXfw1G6zIZ3Li7xuKBzG0JEhkH4adHmwoq8bXpddAN48ylizdi3WrjkBd995J/x8Xy4rtk9W9mQ0jhSBQNoywVc3JbIdiHR2YPXqddi79wByeWB2NiEAIceF5KWnbHMxpwIo/H74/AHMzkYlzbYO0DA0IZR9GrLPBICZ71iDyT093UiRKR2PK8l22CWI4bVXXo2LLrpYGNgiLW0EdHgYHFIsI5PNgQTaeHwW3/zyX6O/3Y+zNq5DKOTFosX90jYerxuJRFSkvMfHxyQX86knn4p8voAtW7fhqae34vDICNaeuA6bTl6PpX2d8PlD2PrsTjy5ZavMzzPT09LmGzesx9LFizATjeGprTswNpsQmf+w34NVi/tEIYB2EQq3Y2Imji079+Hw+DTyJafkiiZAS5n0xUv7MTk9ienZBOw2FzJZsqttSt7YqYJJKBLR3d2NTDaLBMFmuJHLUcWA84/aw2gWMCX41VpnMCFUyI7kwObs2RYOY/mKlTIf7tq9G4US8zYzuEalBXDZHfA43AgFgwi2BdDZ0yVMaeb1PXhoCLOzZLAXEAx1IdLRib6eLhQSMcTHhzE9NQmbx4eSBGzk4XB6Zfx19vaLU9ftcMPn8aFcTCM9fQhnLW9DYmoMuYJdMUPodMsXhak/m0ghl84hl8mI1DXbnMEnSaoyMFiB9XZAglSY87ejvR2bTjsdTz72OGYnp+B2UVnDCAgSpQ0uzkVRkyA4bCsWEWAeYKdKA+BjAArK+Nj/8yOs26QA4EaHg4Vvg9WDqjIqNjoJPw8OprptfoP3PrVlC77+D98UFmkrHwL1H/7QB8VZ3wgAPu+8zZZdecWjW3v+a3oEaXZh7V65prC1APBnP3MzNp97btVeoZX6NdjeW746Pl4oXXfTvhoBkVWb68Ylf/bZ5/DRj39C1sZgMIhPfOwjuOiii+ourmrrpl6YFqzdjHatnM2se7H6tqu0V7UTw1Ki2iDWOn2kxnWvZRnXnpHUXRUnN9cSssRYXuZUVz83AGVbOBtXHWUaFK/6EZXetva3eZvlzKElT+uOHXMQZateXzt25jL4eepZZ6NHM3hq7qm8sublzcpi7dSqdpobAG44d1v8DnXOw2Zjwlr+2k5p2B7VltHYJudoyLn6pK7Q6jm1bbpnz1586MMfkeBBBu9d+45r8Pa3vdW4tsF4lIcoEOmRRwkA3yLXNgKAdbvWFrN+HlNXyP/P0bejo8cPAJ7PhFoY1pWOWdDFx2FgGM1UPQM3bsP55h5rk1f3S8NRYSn8sVf6wdu/p/ZwEtxZDVaaQKRpxzWM1kZzRRUAbE7ZVWu6BJEKA7iS55ev4H5YAcCScMa42VgRLGxb9QoFpGj2sg5AVS4CI2WV6eeriK0S/JUURSbJQnnmTCax8V5rCJoZGGXJ7yuS0obTzNwnmu2o6lULKOvmEvDaovBRax8VeW31i9kPxvmA37EOUhdLbuUm0w1e/sb3HxeDn3NuOC5vqJ0fraau8i43/jTZ4z0P+/NG759PArrZlNqwNsaXLezs6ooy72ww3wVWn/8xbpu1j/Y4msWf6aNqd2WtAsC1c/98nff8NU/Do69hoPMeTWr3gM9fMV90TzZ7zGICVp3c6gLP179qnXohP+bRUb90vkmpQfFqrb+2/C9sjV7I1jue73rhWsn2sWteYSq+mOttEwDYXNi4WJgAYcVKKpCwAepWyURXN1Bl41u5v1riVzEfzWcaYKO5qbKssua5zxox2GAVlussOsWypzOuU39XAKPaMGqpmppIdb1Q8oZGG5QaJ5hmutaOpap/GzmA9R6zukxGjWsA4KrlwvJOnV9ljq1TQ7epdfMqE0FN3RpFS2qmtIratOR/NvbK5j0mmK7kunV/mVOctifLDMrfZCNsCQ6ozwFc6SPVStWhdOam3gbJ/3v/lr2AmxZlhzcQxkc+cTNOPmkDvvrFW7Bjx1bAVoDbxnyVKmclHdQELwhmkeXmJ1vW5RIHPLU7yepLJ+ICqPAg09PZibNPOQP33P9HbB88gPNOPx1hrx/JVB6Fcg7pUh7ljuV498c+gwRBUKdLgMF0IoOdTz6Gwe1PwZaYgC1HOeas5IJNZ1JIpRNIJpJIpDLIGxJIpaKSUBJQlew6sW0CqYpxygMLwSH+mzKuJYIIYv4EEggFkamVB1wOeH0+ATGdxSLoYmfOU/5PHimM3LwA3OlcCVPJjLA8BbRln0snK4nmUpnZHcm4VRLQPPhpiViRMKYENcE1AoYGO1hAJpbMYRcZND3+VC5gAlZKyrZq3KMMj62M9ragAEOUWmb9Kbfoc9sRdAJhjx0hr0OAAwlgoHxysQiHi/mUKeLKNilKX0suYAHKmI+3wgIusj5ODw5NxjCTL8vf2YYhRxndfgf8dsr32kRa2ud2S97eVNmJwwkbJhM5eNo6EOjowlQ0htmZWZHwJtrGVmLblQjk8v0eD/q6+wQ4u+n9N4mkW6S9Db/51c+w49mn4WEu2bY2yRP8wMOPIpFKg5Vgjtk2vx9hnw8b1qxBKU8gtIBEroCJ2Rj2DAyIHW9cuxrFRBR9fqA/5JH3xoSlmBeAUA7RlOB2OJDK5gSUFSCfwL3bhWgO2D0SQ97mkiCCcCSAgK2AEBuWLGAyo6VfCwK4JjNZYW563ZSsLgFeH3YNjguAGwm4EPK7Jed0MhGDPxBEvmzHTLqEgs2B2TjZhswpbEMkGEJbKCgA64pVqwWI3b93D0J+SkcTOGIQBTHUgkjVMXiDTgVK8ZIBOxNPyO/M0Urwl3LMkSDzcdtgdzqRyRXgDQbRt2SpAMHbtu+Q/zIEae0OAXppU4lEXJizb33rm/HLX/5S+ofS4izX2MioqAAEA3709nRhYnwCbq8XfYsWYfuuneL0V3atnAAcv06PW+Ti9+7aDeQKCHl9aAsG4Qv4MTkzA6fbDb/fhxNWrUQ+EUMmHkXQ40J/Xy9GRkZRANCzaAn2Dgxh4PCQgKWBgBft7SGsXLkSg4dHhPnKwJNYLCHRBk4n5ZlD6O0MI9IekrzF+w4MIG2wgQUUlzy9lbHJMUgHZaQjLAD4+Pg4+vr6BJRle3PckSlNsPSaa67FpS95mTD7irKAkBVM21CS+cyFzWANjnUy2//6lr+Eu5zFqy69EIt62tHRERHp7fZwOzLZlADQsdgMDg0Owml3Y+XK1Xh66zN4dvt2DBw5gt5FfXjFSy/BysW96OzswYGDg/jVr25DLJkS+eipmRjWn7Acp25Yi6VLF2PXnoP43YOPiwRd2O/F6uVLEAl60BkKINgWhN3lwa6Dh7Hr4BHMJjISVEI58GCgDV3dnZiamkKS4475tkuUPS+YfcrAIM4b7GfOccwnTYl8Tj1cFzjmueo43S5hklN+XH2jlixZExlsQ9twMrewF8tWrMTiZUuxe88eYQ8yhzdVERj4wEAHjlG2r9fvhsvjRSTSjVNPPQN/uOd/kIolBIiVnO82t7CJ2QZDgweQTMaQoYS65CZ2wu0JIBAOo1Bmzl0H2gMhrF65TiSj87EhXHJiN/xlSq4DvqBH5m03geoSVSXKSMaTSKUoM++RvMjFfAnxRArTiTQODo+KPSeTKeQKRWE/U+J5cmzCkOpjGynAx+lyo0SmtL0kTGAJlCEQxNQHXFNKJXgonVsu45Z//Sk2nHmuueRbd5bznVmabtONTYnhHlRrhuXiaqCg+VsW8v6G2/wGJ+wtW57GN7/9nSoAWPIpG9cqOcWKJCfH7AfefxNeddkrGwPAmzfPQb+sb6HjdRxpCABvPrdFOLH1A5Yqr6XUR1GBRn1vOmrn62TLzRy7f/3lv8HU5BQ6OzvxoQ9+AEuXLpmzMnMVd75X1z24BeZyrUOz0futQEUVU7bqIGK8vcoJ1NxZq41Qxly5jL/5u6/gsccex6qVK/G1r31F7+jrD47z9Oec5W8AyFVeYJwYahu5gSlVt0fjQJSjMLvqujZ5QO3XdTaxAN9R3ViZyzJbqJA6u9Zf2FKZ55gJWnG6t0zfrlow5lAfmMMO6sdZzTd1TVBxBHO9/KsvfgljY2OSPuam971X5PBrm65yHFZ/I9BFBZr5AODaslmroY711Seqpti6DRgbHcP36xjA75b96kI/zcyn/nzX4Mkt2N5Cy7PQ61mExvNvY1Zg8+srq5N1HlF/n2uGP/ZGePCO74uqlpZc1mxa5W8x0kvpIlgkjRu1lR7rtdNNNaFBAc08B6o8v2qupx2K+ovBACawaYVKNHtXAUsW9ix9DZbCSPojSYFkYStrsNVg/1aDwAaJwHiO8lFZ1iiz7gaRRYJgKYJmpG7SDGXLOiLneC0BrctWu+xZAGB9SVWQvGXwV4B4zcpWpBQNZLO4VvdcrVUcLwDYUpXnFYtouFrUDR7LuJgjGGiuYLeFjvfG11usdAH7kIajuiHzd+5SVtaE+utq3dGtxExZZ5xjn12OTwv/eT+luhXr+mvOPm9pJXxBmqfWdsS25t/Km/PE/5dtSde90puNdgIvrhaq629zkZpvX1v9u7VWzXYyrdZ8AceYF2RMPD8vabU1np+32z56zSstALABwbYIAFeKVNk1VTrNQAVrIif175WNr1UMWn2rh4sCfw2QrwkAXLm2AWipt9MagJTVznifZTLTQKUGoDWgqTbF9b6yymCZa7NutI52wMwx8XPTonFpEzStnWxrmK11RwVdR6t8dTObqXmWWf8q1nF13eo2E5aNsAJ/1aZeH6c1m1edaVRmFn40AKxNTD/Xyu5V16metezHG+QANmzDbAyjESzzrX7Cg0/vxf1bdsHmtsPh8sJuc+OSV1yOc87ZjImRYZEdHRoexPDhQURnZgXcoRO6mMtKGeh0p1QlJXjoKOd/AZ9X5e/0uCRnMPOCnrHxNPzPH+/HniODOH3DemHTplIlcbxniwW85tr34bxXXYkMD0SSB9GOyclpPPPog5g+uAPeXBTIxgQAho3M1JwArCxPhmwryTfDaFBll8znm8spIC+XLyrpV2EKEvoiAOM08tMwAyfrQTlN5gF1Ic7cprayAE+UfXYWigKMEqjUqt0cLUXJt+qEy+PD8HQURSdzlLoEXGW9yYZWxyinMDetEaw6FzDBJIKCtY5rdh3bgTeJbCyBECNCV1iWWi65cmqSw9bqFStQyGYRjSowim3Bg6DHaUOI7FR3GRG/C7ZyQZjRzF2cSmcFpCGhjExnAtsO1t/nE7Cd7ZPPFeByOWUOotwqHF6MxDIYTRWQgUv6OIAiOjw2BBwF+DwUPSXDk9LGTiRzwGTBg0MTUfQsXYlkyY50oYTJiUkB4sm+tUt7EZQ2QHubTRhyZ591Di44/wJsPuccDB0awB2/+hlyqZgAxiKP7XTj/kceRipbFCYlWTKUSg24XTht/XoUsilk8xmUXE4cnpjAgcEhtPm96PB6saIzBH8hipV9EaTTGSQSKbGNfD4rYI7T6xMANpnOiS2RYc6xmrfbMZkuYudwHPmyU+yuI+JHwFZEl9cJKoIToreTFV8ka9wpwFKhkFM5hslcdXpwYHwGgaAfi7s60OZ1ITE7LaBgR28fBkZH0d69GDOJFA4cPCSAMu23KxxWudEAnLTxZAEghw8fRle4De1tAcmfStshoEYpYyJzxVJBQEnmwx2ZmpI+DYfb0d/bIXl4/b4AvD6/gFGpbAYnn3oawp2d2L5jB3bs3it9n0ymJSiCtkuWq9/rE0nuyy67DIlkXAB7Ou8oEz94cAB7du82AOAeTE1NonfRYpx3wQW47c47JAdzR6QDbqcLwVAYwVAbxicn5Nk7t2+DLV8QZmMw1I6S3S7sSeaN5fzistsQ8XngKefREQoqNrsNSGXIpFWSwWRbc24Ih0ISIT45OSFtzrmAuVcZ+JDPcwQ4sGTJEkQibRLEEgyFcGBgEDt37xNgU4V7UF7MjlAoJP9i2Rn4QvYwxy2dlVyr6MAUln6+AL+/Da+96nW44oorJIetsMa5xhogvsOl8g+LTDRXCZsd+/btxde/+jeITozg0vPPxoVnnSbg/Ew0KuWi3bk8QCoZw949e7B3936sWL4KsUQSO/fsxvDEmDDXzzj9FJx56kasXL5C+ukXv/glJqaiiKWymI7G0NMRxKknrsayRb1weHy4695HMDI2ibaAD0v7etATCSIc9EmwhS/YhtlUBjv2DWB0IoZc0YZYMiM5tTm3EMQkM1wi8Z1OpNNpOBwuURQQhwznFJcHxTJzZxfZVYpVT2ow7+MaKXLZTsk3zrm5KOEJiu3O330etzjJACc6e3rxkpe/HMtXrBKwnlLwD9z7B4wND1EtX2ShGaThclGhwiGgMecuybzO9AHCyOVc7BY2O8eUw2WX6xmwogJ27Ah39MDtD8LutKGYzyA2NYu3vO16bNq0CXf/6r+wwp/DoqANHnte1kMqWWRTaZmrXQwIMQBaMn2pIEA7d9qofBAAhetTmSxSwhCmPWVA+csEAeocgxPiyKQySCWT0oD5Mtcoric2lCgfT0lo2pIw6jnPMhd1EV/83n/j5LMoY2wuCuovxmahhV1Z451R7aakJga35efOw0RoHBNuFKnBeeDAgYO4/Y47JPBCV5R5IAku0sYYkHLKKScrEJjri8Mu7N8zTj+9CgCmLPS73/0unHvO2WKDWlmECiBul8G4bLZnNAAIrQqgpBWVCsi8H6NOAgC/oyIBTQbweQSjG3y0/LxyFlcD3M3eZ71H2YMKRFNOwfpDuAbQjUvVmmw4x3m1eW8N80f2KAY7SAe58VraqjxDF9BwdnNuGhsfF8ZeRyQizzUvsWysTXUiQ3qf75DnWq5v2FaixKGc0Nbrpe0sHdTMOarKW+/dqe0DaQ9Rm6kHzaQtLZv1aqUlxbiq+sj5QaUn4YdyuNde/04kk0msXr0a//SP3zYvV2kGKm1mbTurPQrwINcZ7zI9Maq8LCOBCA1ACPPMVI2qrpNZH+MZWiFDgAYjsLHSHqpEDdurKYvJeo+huGO11wbzgP6KgYva/hRow7NJffs0s5Wq9jPACzUGrOOl/u7q8VKxdQbxiO1RgaaGClTd5ur5epyYb2hwtrXakn6vdQRb29q0eSlS7blVR8eq+umPPodIah3DpvXdjcZ2tT2rt1jbQ7dfbatZy65CzNXcQTtnuohIJCyBIaZ9W0xXVIm4NysxeMor56dHH3scn/3Lz8lrmjGAdRn02CCCVd1GNaXU7yyXZV2WlC5GQC5zDn+PAPDdVgnohQPAx+zmOuYHNBoN831nzoy1U5dhZzXO/qMt47HuW+arhuX3h+74vqFwVTRAYINdblxj+nDEZ2PU3xh4tUu9dTzWbQO0apsx51YBtcZ5n2lDOG+pgHGRAjRS0ViC/42luzLWKoXRZ36eARWgbYxJKwDMfbcRkG4CqGqyNkBbY962gMxV20DN8jUkqrVPUI93KZ4GoGvkn2v3AXpdkhposF3KYs7ISgtI5mE1G2lfivmnvr6J2kqkezHOvPSqBVjE3JdK0Y7WrhdQivpXHB0l9XgDwIODh0Qhjz4innkYmK3Z6MfULkc55q02Jc07x3NaBYAX0E3H5VLrXPECmNZxKXPrD6nUqOHYMeazxtvCF0nLmOpk9fuERv1Vte2q2Xq33m5/Lleah4pjLHBjy6/61vKP2oCfVo7dCylgI1s139HALFsdt83KWXu/PqFby9zou4XU6U97bbMWarSL+tOV1PbRay4zS6qkCqvlW63mbnaI2sFY1r9aC9GrUnVl9b+qmkYsu3KdddEyWbhaUrbmNXUptucYFXrjVnWQswKe1iBALbPSBAA2/Qty2J17f6TfVzVJ6s22uek+OgC4arAYDFzNyp3TpGoB4BrGruqf6sa09osJile1kzrcVvrYiNrU4K9lo6LbwmpPOi+xLrdpFcZFLFOFIV6xIP0+68bPPJhYHLEPPbULD23dizIPAw4XbA4PXnrZq3HGmecgnyvCTvlnpw3lfBapVFJkPOOxKOLxKKKzs4hFo0gl44jHEiLHWyzkxdFO4JAynwTG6MBfsWgRZmKzmErOoqPNj2w8g3iiIMwtyq5e+xc346yXXAYHWYEFG/LZIsbGJvD0o/djbO9WlKKj8NkysCMPu51ArgKAyyI7TaaUV1hUtjKZYCrIgg4g1pnAsDh28wVhiWaE4ZlHOpNFJl9EjpGsZG7ly3A4PYhnc8iWi3D5PIoVWyxLTlvm0NEHDp5DimXFCnS5fRidiSPvcINQMSmYBIDJS6KuAAAgAElEQVTFnMTvpnIA83/aeaodNcLyEmCQ/EXeSlBZOYxEGplgicslTiQCzmQNEtiyurXECWdY2Mte8nIcOcS8nwPIZZnXV2i+IvEbctrQ7iqjM+iC3VYQsEQYz+ms5Cr2uJwiMcp+Y55Pt9sJr8ct7yMLmPK9rBOZpQTZprNlHIlmkSi7Ybc54LeVEHHbEJJ8tmQ4loR92+53I1e0I1Z0YWAihs5lK3HCyZtw4MgItj7zDClz0l4OQqacOgyJbZ72WO9zzjoHXZFOvPPaa3HPHbdhYM9OuG0Ej4oCarL//vjoo0gKAGwTcDTo8SLk8eHU9WsFNMkXC4gXczg4NIzh0XFhOK5fugTF2Qm02zNY0hkQkDFXKIjcNQFwyss63V5aHPIlG5KJtMi1EuBP5POYzJTx4LNHULS7xeZCIQ+CjgIWBdywMecuZcgLAgMjXyjD7fMiFU/AS7a8y42C3YHB6Rgy+Rx6Otphy2bhtdvREQkjSPB1/0Gcc8HF+P39D2ByJmquK12RiIx6godnnnU2du7YiXQyITmEe7o6hX1OWTGCnWRIUrqdktEutwdjE9MYGB4WhnUw6EdPVwe8Xg/CkU4BGQkaM7cm88SOT0xiampaJIppk3S0EQSVg70BaFLm/dzN52DXnp3IpJX88Yqly7B1yxYkowSJvejt68HYxJgA4k6PF/FEXPoo4A+iXCgJyJIh07xcElB6ZPgIipSPJoMzHIHN6cBsLC4BFZxfgh4PukIBBFySvFocMpKfmcELzB9NWeByEbayYoRyfFDGnoEjDkcZJ6xbI2zmwcFh2Gxe2B1ueNuCiCUTmJqaETuIJZPSfowC47PJfNazKw+9ZMeS9bt37x5hM/v9AXFeplMpuNxeXH7Fa/D6N7xRgFLOO5yD8hy/ohJA4FnNJT5hf7qRy+aw5ekt+D//57tw2Yo4Zf1qnL/pdHS1t0mfdHZ3IRRqQ7mcweTUCPbv2YOtTz2HctmOtlAbRpkvfWIC09EEuro6cKaAwKegmC/gN7/5DSZn4piMpRBNJNEe9GD9in50R4JwuL3Yvm8Yg0dGBATt64ygr6MNneEg+no6Ze7JFIGhsSkMjc8gkSGDPI1YLIUCAfSSYsVzjeAaS7a7MAOIbFIu3OEU5jbltgkyKBC8LAwHzmdqfTJUESTyQ69+CgC22ctKDk8AdydcXh9WrlmD665/JyLhDiRmZvAv3/0OBvbvkTzJuXJegi845zlsTrlPWBZl5oFW0uzys5HGgFrMNskhnBMJevlIznYv/G1tMhcUcymkk0l88tO34IqrrsbM+Ch2PXwfhnc8iWJyDAGfG8l0QsrqKjvgd3sFWHa6HAgEvQIOkw1vLzkQCLSJzDnbSAAcI3800wkQQGb70WnH9YrrbSabQT5fRjatJNSZ95xgL3Nkc06jc4+5xRmc8vFvfR/rTzurfoszF5Bgvbrp3tyyQ21wkJ1je9mwLM0PP/Mcn+Y7Xdls+NSnPo2ntz4t69WJ69fj77/2dwISWB1EXHutEtCrVq3Ede94B3p6ezBwcMAMROnt7RXWZX9/nzyj6uBVVsEPR44ckf/Gxsck8CPY1iZM1sWLFsn8MCdIKeCgTRjM1hzAn/3Mp3HeZoPJbbQg55bDh/W7xkVinnOxetdi9PX11gGolLFnrt3xiXFQsjSRYI5tBv6EsWTJYixduhS9PT1VLGkGjbFtWK6+3l6ceOJ6Yfnv279f8i1T8v7SSy8VgObQoUPyPYOGVq5cgUDAj8OHDsv30zMzsl4sWrQIbF+2Jf8tH2m7JB599DH5J+eYDRtOQldnp/ybgTrM6cn9D8Gc0047FYeM5x4ZGpJUDPx+1coVWLZsOULtbXV2Nj09jcGBQxgYHJR6hyNhyf/MsrAeVKTgvEAbWbx4UdNjgTWfJduG4NTQ0LD0GQN+gsGA9DOfsXTpMmkf/aGdDQ0xP/se1e7t7ThhzRq0cw9h+I8ZMHXgwAGkkilRYTlz0yZhEXIO4G93/fZu/OjH/y5OefbHu971TtVmTidOOulE9HR3m+9jeYaGhzE8PCLlYzAOg5NYd9rIkiWLEGpTQUz8MLXHMK/nnojXZzIid9/f349Fixdj6eLFKlDH+LAMR44MifoCnb9sT0rsHxwcwKHBQ4jFYjJOFi9ejNWrVwqARxscPDQIOozjsbg4ipcuW4Y1q1aho7OjbnzQricmJnH48GEpE++hOgTtZ8nixfIfVXes5xqVE35E7pmYmJA5k/sL5vru6+lFb2+P5Fyfayyynxl4w/HCZ7ANWR8dSCLjZclSLFrUX9UmLO9jjz+ObCYr9WXASTQWw/79+7F//wHZO1966SUSZMZJnyAin8+xzD6KJxKiqMK+ZbvxPdxfVEl8s/0t50T+k2sAg/MmxiakfTZu3ChlPThwEIMDg6K2wdzatPdVq1aZAYO8lyleHn/8CQkQlTKffLLUleXdf8Ao8yUXqzJLMK3qE2X3w4hGY1Lm7u4uGd9LFi+RsS9nllJRnk2Alu3d29crY8zaX2yTgwcHZGyw3dlP69etk/I//MgjRiCCHWvXniDtoQcLfx8ZHZV7Ocew7dmvrGM0GsUnP/VpubQOADaAL9aRNsJ6TE1OytkqwrnQmK9ZjlqghGOI7zo4MIjJqUl4PV4pE/ept91+J+6667fyTpUD+AUAgOdbA5vOZAv/oVFAVqO121qkBiEwau2dr9wNHrygfcXCq1d1hwKAyygWihI8K1LQGvw07EcCNAhCWqimGhiu+H6McAZrcJTpq1F7YvHZ1ADA+jteKuAvQeCaFFEq+Ea1StVeRNpXBRoJSGrk4ZV9r8EElnstALDOKcxzqwab1TiryGBrOWyVXsoIFNF1sQLFFq9YBSg3ymTU1dr9Vp+ZArCrkRXDfWjajPZRaravnhtrwSIzmMrkO1RyHB9vANhcE1ux7WOwzeph02Dz3cqzj7MENOfE9970AQm8XLpkiaSAeulLLtW7hNbGu7XcNWtbbZWsvnbTh9lsSplLIdvcx7TSaP//NebCazbFQmbk+gm/6TpgeexC3vAn7yFtjA2wDu3LN8t4lEP3T17HlgtQ29+1PWkduY0eOvcGoe7Xpr4K9ezjakd6eaottvUlRxeXU1fO6r1U/QhsuTtetBfOtxF8cRTc9pEqAFgxL82NiaWMVYYmNl75RlW12hTVJdXfWdxrlvlCQTzW33TTqVy2alOmA7X1b4obrD4mSGTKnVVv6fWz9WaQ91gn6coz1Q9WEFVvynSBq+6raahGi3YVANxgYOkNpwRA1gDSVZcbgHuzAW9KKxty0nOaV42jVEVO6g270TY1ISe6bvoAoAFC6bsqhrXe5yoA2BpdrftZLxrV9qD+VdkEVU+k1TZWGVyV9jA2wVWLbGXH9dCTu/HAlt1iSJR/JSDw6tdejTPPPh9j41MGCOYSoLZYyMkBn0xaSr+S9UkeGIFR5j8kcyaVTiEWj4lDa2Z2CrHYLJKJOLLZBHwhgi1lxCZGkJmKwlN2w2lzwO3zY82Z5+E9H/8k7C4/UHQgl8xjfGoaW594EAd3PIF8dAiecgrIpwScK4uEsYrGFfAHdgEwyR8jYEAAiDK/dGCJnBKlfI0DHaNuycgT6SUAKQLCWcrl5pDJl5DMZjFDeU6CBMJUU+NQWs04sBBYoJNOZGRdPkzFEgKUMO+njEteb7DOhV1BY+C1lIAulwQQoYGwfBwLdGYIS8MAKOT5BLiJZhBMcDrFYcloXYJvBNhVcQiSkHGkJLzPPud8kUV+5I+/Ry6XEtCDIJHXYUeIeWrdQIefOYZUpHOBTMmCyk8c8HrU7MH+lBzBJQQDPgXekM1QhLQxGcLk6CXLHgxMpzGdc5HrC5+DMtB5dPmcIgHtJiMvlxHJadYnmnNicDaNjedfgrI7hEXLVuGf/+VfYGPOVrKmyXKzS7fKh0wqyoH39/bh1I0bhA05dvgQHKU8vE6qdNvgIWO1UMJ9jzyKmEjpMgewW9i/4YAfp65bK4A8D7Ez2TSe27sHsUQCnYEgetsC8DLvbimDnnBASREXc5K3liCiP+CV4AK2NIMGCDaL9KrdhlzJhuFYDvdtOYi8TTG020J+tDkzOGVpF9rb2yS4IBWNCstvNpoQoDCZIEDoEsan29+GqVQR+wcPo7OzHfYcwXIfujs6EMtmMDw1i0VLV2Dnnv1IZbOST5S20tnVKROCx+3Bxg0bsWf3HiTjcWFEi2Qy84MSxHa4kEwmUCCzkTlSnU5MzsYxOj2Lgt0Gf8CH9qBfOVSdvN4pQRFcQ8iSjc5ExSlMh51I4xqR13SA+HwBYTnSAXfqaSdjfHJMmPjpZBqlQg6DAweRTqTFXnr6ugXEjSdTMncwH2wmnRYgopgvSvAD30l2hUgFx2MCmPmF+a6YKOViUQDuoM+DjmAQTkpd53OKbc98xNmsjB/amZrzKT/PgBA1eRI4drjozMyqnM6wIUtgLUsgrSSBBmRAM8iBARHCcjeGO2cXApoFjk27Q3LQkpmczCYRj86iv7cfkb4+7Ny5B85SGRe+5OW46g1vEEfRzExUJJwJlIfCEWQzRWF+Uj5fSWCXxEkem42KIzmRiOHE9euwds0K+F1OYeFyTLKtGPiSmJ1AIjqOQwf344kntkh+WzqMySiNplKIJXOSP33DulV4yXmbRbr/rt/9HtOJBEYmphGLphEO+bBscQSRkB+ZbAEHh6MYn4nLvBpwOtDf3Y7FvWEsXdIv+bRTuRLGp6IYGptA2e7C0OgMRieiMjakfwhiyrrIiZINXkIhRwCe32k2pHJQaZYTZZ/ZniKpXiIozAAbNcty3IvzSQBggsgO+Y7zG1n0lMO+6PwL8La3vE1UA7526+cxPXYYmWwSyXxWgnCy2aJIMdN5zXIyqITALhnxMmcK6KzYyQ4X+zytWKJ8j+S7V1L+HKccd5zXv/KVr+PczZuZHQDuYgFDB3di17OPY+/ObUjMTIuqgovgNgEatxPZbAo+rwcer1II4KTJOZQ5prUHT9h2ZHYzkIhrjUjwlYVxT3lxjglbiSmqiyqwoaTAX34YNMCrc/ms5C2+4kO3on/NxhrXSIUSYW4BzK9q96qNT7IWzksdibB+hzvHDmshDOAWzwlW5xAbck4AWB/CawBggqhk3IrawY6dal1ntmq3WwCdN/yv12PTGadXAaVkn9973/247bbbBVC0st44HgngXnXVlTjpxBPN/X6zKs0HABPc+P0f7sVvbrsdg4ODVQ3Mufv88zbjqiuvFLBW76u5n/jDH+7Ff/z0pwI26TrpmwkeM8/wlVe+RsAXfd/o+Bje8pa3C3hz6imn4OMf+yh+9vOf4+57fieAJ8GPL9zyeSxfvgw//el/45//5V+FaU1ZbQKbd/32twKw6PbgHLd587l48xvfKICOfg8BwetuUGAm7//MzZ/COeecLeOC4Ox1N7xL3keQ+uMf/Qj+/Sf/gSefesqsB8tHYP51V1+Nyy9/lQQx6c/E5CTuuvO3uPOuuzA+PmGWZdmyZXj966/Gvffeh23btsu687GPfgSvefUVTY1W9VkZiXgCjzz6GO64806xEbav/nBvdvLGjXjd1Vfh7LPPMsE2tvmvb7sN3/jGt+RSgnTve++7seGkDea9f7j3Pnzv+9+XPmJffudb35B0BQS6f/zjn+AP994roGHth3uJT/7vj+PCCy6QnwhuPfDgg7j9jjvBXKrcr1k/7DfW9bRTT5WvGYRFoP/22++UfOrW6wnUE3S/+qorsemMM6rq86tf/Vpk1/n+l770JQLM3nnHnQI86z5vawtKkMCFF5yPp7duxT33/E4CyfTvBKUvf9VlePOb34TOzg6zmFzDd+7chTvuuBOPPf6E1El/uC9Ys2Y1Xn3F5VJnrof88J7f3n03brvtDgH7dSClvo8AJ/v3TW98gwJWm3zYzw899JDI+lJZoHa8ENjmHEBn96mnnqoCOQEBHt9z4/swPjEh4P6tt94i5f/Vr38jgQd85y23fA5nnXmmBONte2477rjrLjz11BYzIINFYv3WrVsrZT3vvPMRarNICVeOa6ZHgCD3l770N/jjAw9KYMWN73m3sMXv+d3/iGNetzXB0Wve/nacf/55JnDNMt/43ptEOYZteustn8edd/3WLDPr+gWzzBmx97vuvhtPPPFkXZ8w8OOyV74SF154ATo7OmR9/cxnPyf1Y504x9BOaS/6QwD3+z/4gZSd88Flr3wF3nvjjTLeqYRAW+SYuum9N+Kqq68072NwyU/+4z9x3/1/lH7Xn/Xr1+Oll16C73z3n+QrEwBeu1ax0splCWa8+557cM/d9wiIrD98P4HySy6+WGxyxYrl5hxFoOPxJ57Af/3Xz2SM6Dbl8zefew5mZmclUIUfzkHvfb4B4BbXxKZGvqAfGsg3N7DD1h7ZWAq60gmVp9R7xo5Ppav2CQ0KTQCYfgEGjjF4VrPdFW6qQFHZuxp+JBP4NfLPah+acn0ZTquqfZbOhVuRZBZ2rgE2s0gK31WsX53XVs77kkdXlaH5BKaQL5ULt6IWZgVxNUBqtoVsiVW+YcW8VYWgn6GgJaSN8pk5duU0YoDJTIlUUyDtF5TnWdQvTEU7qajJFa2XxTf8a+p65esSz4ZF6ln7B6S4+v18pqTNqrCkeZ32I67acBZWbzi7NXM9iqueT1ap3oPMG0TRqNzHBfyttrv9Bw7ic5+/RfZW3LNcd+07ZK+gPmZp64M+mjhprV/POdqrXZ/ytmZ+3zm78CjBmqMwi/8X3FLbI620uMUGLOOzaWNU+ab/DJtsLglobaT67PlnWL3Witxo5FbN0K09pslVdU+fa6KYS068lsVtfc5cpt2setb1Z4E1bPS647PbWWBBXtDLX4Q1bFCkGgC4Oqequl51n4bn5E+9+7E2qCV6wGRqWkBEbQSVMhi5OKzeuhqXnpkDuKImbUQVWtnHBghlIlf1vaxfocGqhnN1LQNYX9RAArqWAWxdoeuMvQZIrS2dbLB1DmArAFzZY6jtRiN2i/Ew3SeyGbWA5dZ66o2bulZVSgPnkpq0BgTWAL/ei/B+Uxrb3HBWS/WYdbdI+dCzLYcFo+OtplNlRlXS3JXOqMoLbbZl5dtKe6tC1QHuxgUPPrUbDz27XxwaZODR4f2KV16BV13+asQTGckbSWCF+RxtNuarJUzHQwkk1y+Bp0Q0Lsw3MpHIIlx/4okiH1sqMfepTdhXd95zO9LZqMgC+3mEYA7EoXG44ETZ7UUu2I6bv/wVuP0RoOBAMVuSaO17f38XDu17DoXEONo8RSATg5sNXiqZ+SYZDU9Hv8h5UYTZcM54XMxX6hIAQUl9qeOESjlLEJYgqHKUEeBhVwgW6nAJKEogIZ5Ky3dsB0pykqHF97H+RUpyEsjz+EQWNcn8kgQOHC6V61eA3oKAGAJAG2w5tTNmW7oEEOO1AgBLdDFBAjKnRTxc5EgJXrgoo8qXGjLJbFt9SBU5VuYRLtuwdt0GnHbKyfjd7b9ANpNAgUxISnTDhojTgU4v0OEjEF1QDGORGFXtEfB5xODpuCEDrVzMwU/mqIuSyHkB6wjCUX6b4y7r8GFwOovhBJCzueFx2BCwZdATcCLgtsFHoK2QQ9BBlqcT8bwT+2ezcHQtgi/cj9de/QZ87atfQyoWFQCYoF2RGLjdBjfbBWRXe8QB+erLL8NzT2/B0t5ueBxleRcBKwKXyVwB9z78GOLS/nwv8+zaEPS6cOraE4TezbYha/eZnTuF6dnZHkKAgKmdMq4lBH2U+2Q/ZNAepKwRAUEXPB6fMHPY9l6XR5jndBCks0VMpcv4/VMHJAcwjSsUCqDTV8DLzlgnYE0imYHHzpzSGUxMz0rX9XT34MjEONIMOMiXkSu7MXBkFO2RdnjtQMjnFhB3cjaGaCaD9nAPDg4eRpYBAwaIRQcUTYhsnpPWn4jt27Yru2E+UEp5O23wEqT0B0TKmv8JiGZzYGR8EgPDYyiSARwKIuB1CWsnEIogHI6IzU1OTsn7sgyISGcM5grZ/QXJk8y5INweETZEpKMDa9atxvjEKGKzcdhtTsxOT2JyfAK5dBZ+vxuhSBvawh04MnQEpSKj7BVjMdAWVPmEURZQy+F0wOf2yL2cnkQ210m5W8DvcEi+YicP+bmMSKATQJSgCKfDZPraBcRTOcD5ZSGXFyCYDgQyZdh/Sg4TwgKmnRNcZPCDksEki4WOIDUGtZwlnTCZQl4cIw6nW73T5UQmnRIQseB2IZMrwu/0YuPpp8PlD2BkaEgYM3rubQ93oFCyYzaWkLnf41E5tqenp8Shyb67/PLLhdlHht1JJ21A0OtBNpOUcqcTUcSnx+Cx5zA6NAjmQB0eGROJaQLW0WQa6TxnliJ6O0N41cUXCQC8dfseHB4fwfDYOJKxPNpDfvT3heBy2zE1HcNktCDMXgaV+TgmPDYs7o9g6ZI+YTqTvU457JlYFA6nD+MzCezadwSFEkesrKwCkKqlWQWOcOxSFYAzGrGIUpkgv8o7zjnYRWYtpY2NIBc6i8TBZjjBhEAs0qr8nv9RBcEJp8clihGrFi3FDTdci+WLuvEf3/0WColp5PMpTEbjmJxNSIAG2fy5XAGFQgmZHAMo1HrL/qVzSABsGwM9fEilczK+yCBXKQhYaDK/7ciR4e9tw7e+/V2cuO4EuJ12sVeyyikPnc8kMXLwIJ57+kmMHj6E6MykBBowYIq51DkP2jmna1UKw4MlTGi7TdauXDaL+OysOPnYfpIr3MO8x1y/7GKfDAbwez3CmPd7vOJUZ45op4t5j21Yd/l1aOtbof1mlT+t+6G6/Vv1zqwx60fvco3N19Hs4ecFf2s3dkdxKjlKAJggDUEpAhDtoZDMCQRJZO222XDJxRfhQx/8oLC+1F6hiJ//4hf44Q9/jGQqJeOWQAvnMgJdZLZx3ti4cYMAqMIwncMBMDoygrddY5WArjCA+a7//tnP8cMf/VgYnQQ6CRCqd00J2Mr1+uSTNwrAR+YxP1yvf//7P+Dr3/imzO8EZ/gnvx8dU2xgPuPSSy7Ghz/0QRMc0wAwn0H7evnLXopf/urXZmcsX74cX/7SF4U5/J8//S8BgPkhiMK24jzG9YuBQ2Rmsvz8/vWvfx3e8653mizgOgD405/COWfXA8C8l9LHBw8elDow6GhmelqCiPghsPmZT98sLEM2Mfdnv/jlr/Df//1zYVpKPQIB+AN+kVr3eb2icKGCmsr42Ef/wgCA64/j2o3FvRGlXn/4wx+JZDXvI9hN5ydZ+mSO6u8++pEP4+KLLpL3NgWAN9QAwN+zAMDf/gZWrlgpfffjn/xEctuTqckP54SeHsX45bvf8+5346yzNglr7de/+Y0whSklzw/XEPYD11naMvvyW9/8htgiy3Xb7XdIfciU5oeAKp9JuyDwynbv7u7Ghz/4AQEPdX00AKzvYZkY+EkFjEQiLgpBbAuOCdrilPF8PpvloA3zd9rszZ/833jZy1+q1o1yWYBGArAEDzl+WFcCuGTXkg3MsvHf7373O3HxhReKzRL0veULf4WBgQHZK5Chy7rKujo1LWzc66+7Fv/r9a8T+2/2YV8zj+znb7lV2plsUD6fAVpkBZP1yuczIIT2xj0YLcYKAPOswUCMn/38FyaAzHp/7atfkeCHrVufwQ9/9CM8++xzUn+C55y/2SZkHHP+YZu//33vxbnnngOPEdRg9TTo8lsBYH5H9jDHG9OfyBiZmZE2YLuS0f3FL94qjG32qxUAZtqLK698rYwZHQTAev/9176CtSecgGeefRY/+tG/y5+0G9aHAD/VDmgnnCMZqPSmN78Jr331FTKP/vo3t+Efv/tPcj3H7k3vu1Fk93U///GBB2Te4NzF4I933nAdXv3qKzAxPtkUAOZ4/cY3vy1BLToggn3AOYzlCLW1ydjkp5YBzHbl/MlUGCwT7YNBPwy+InDPeYK2wXF7/fXXorurS9pt2/bt+M4//hP2GAx+2jTLq2WyWXetqvC8AsBHs942tfT5f7CqHtRd3SB4bP4nSs/X41cWQKd+9q33jLX2nsZX6SZs5nR96PbvGfv+egBYBRFoZ58CJDXT1syja0i4K1eMAkmt79KAppTDAJUlf64Gm41i6+dqWWb+qXIEKxBYf6pIJPo3EwCutEEtACw+A0sT0Z8j5xztdCpDgeACTiuAWhMWqiTqNQPYqI9VoUDVQQV7atcU36nIFJW8xcaEUKmTxc+przeBdUk9YbCbjWfogH7dP5yr+dEguPZ7scfOuvQqRHoMNYFjMaQm974oAeBjAn8rVmIZplJ7Bo5941vfkTWGe+IvfP5zokYy19rafHxrA6rc3RLYYzyw0Xiet3v/BABw1VwwbwFfTBcsfPHRc1xLtajpwKPqz0Zs8JpiayygpTIt9KJmDOCa5yy8JRdakD/19UdXw6q7ah/RzCDmelULALCs0nx2s+fMN2Ab/F67x5ivNZrtRf7Uvfj8vn++Vnlh3l7V9g2KJDmAK1LKBq9WR6dZtnb6QaYIa5OcvKpahiOtBQDYTEBsuU83jezVzBzAgoIqALim7SoM4CpictWGS5dKNpTzLapNmMvWJVwUZy0y2JX2UWWoDJJKF1Q2h5WIrkYAsC64dYGxSiTr8WztXGkro0/MtFbGgzS4q5tYA8W6mlUAsJ7kqyIU1ZuUg1rVz8r8lA2oRa5HkUeNDbiRTFb3m75O78PN7jDaUt8rbW0uOKrfK4cBnW9YOdnNSc74S5XRG/946Ok9eODpvUqOks6cYgmbNp2Nm97/YeSyBESUI0tttovI5wxGoCClJXFgM5+l5GLyewWszBOcKZcQT8YweHgQ+w/sRSw2LWCT21bEovYg8hNTiB8ehtvmRqoETJft+NSX/g6di1eimLdLDsSpsSE8fN/vsW/nVqRnx2DLxOCyF0SO2k55XSMqVPIjgvlBnVU5EK8AACAASURBVPC4mBPKCa+bcsXCGRPQmrLFquVtAhwRxBXw3jhUFAlwUrqZOTldLmGblUsqFxptjM57Mm9zqSSy+QKS2RzSWeYXLiFTAiajKWSYh9juQKbI+pPYpoI5CMCKLLWwdisjgLkcCRwSoBA2s5GzjICd3rDIWBLwyiPlF2aC9Af/NNhsBFpEStSGMzadgXwmhSMH9iCdTqDsdAhoxXyqITvQ7bcjElAS0GRBUwK1VCjDVi4K2MvyMs9rMpVEuZCDx+1AKBiSvLA8GPpcbhSFZVdEweXHaLSAgZksUiWnyEgH7Hl0+GwIOMto83vgLBfl7x6nC9F0CaO5MpLeMOAN4/QzNws7JDo1CZtKDooiI56ZN1SYzZQfd0u/XnzhBZgaHsKyvh54bCWRtKY8N9GPVKmIu+/7I2bTWQFwaItBrxshrwubTj5RGMCU92Ye30efehrMatzdFUaAEs+FrORHpnR4KOgXcNvnccLrdaGzK4J0ijLaaoZzOckyUhJhzF+csftw1wPbULCRxU1ANoDugA2Xnr4WxSxzSRbgczklSpr2whSkzC88ND6CLHNgZwgCAxMzMTjdHvT3dCIS9AuQS5rhbCaDMjzYtWeviv4ms90Gkb7leOzr6UF/X79E4lJy0x8IoKMjjFwmK+BRuC2EiYlxAfKZO9fn9WNiYhY79u1F2elEWyiAkN8jTvHO3kXKzh0uca5TmpDSzwS6xAHtsKO7q1vKNjY2Kk4JMh03bNiIYCiArVufRC7DoAHmI6UMPFn67B4b2tqDwqIkYzGXzomtEmz1Bf3CsNdsKo4xl9NhskzIHnYT/HI5cdIJa+CxAy7aSF4pEXAME2igM1LNw5T9tSHHnKxk/BJAlAAdzgIlceByDMt6aQQFsV0JNJdZ5lJZAjJU7m0jWIQi6Rz7/B5lZPguCe5Q9klgkkEURdqQh1LOgDfgw/DoCJxOjzjnTz5pI3bs3oN4IqXmFcMBpOZtNR/QmUhH7TXXXIPR0REEAkEBeuiolPFWzCMRm0ZiehTOckb+vnfvPjAaO0nWdtkmAPBsgjnSgTafG6952UsENDx0ZBTP7NopAHB8NovOjjb0dAaRKeQwOj6LdI5y5coJ73fa4EQekTYPujoViEBnPEF/tp/HG4A/1IV7H3wC49OzyLOfy5IhXRZABfSWYKf8NhPgyjzKKauAstocGJLczNHLkWHk+zVWSsloa2P7qj5Vzp2ScryWbCLxTltasWgJPvLB96HdBTz5P7cj5CzCVsxgKhbHbCKD2WRGseYLJbEJmfnJdEBZglHo5GcOXQJG/DFdyCGVKaLscIldZZJJYQUz0CNVdsLmbcff/v03seqEdbKesF6cD6UKzAUvOeILKJYYVMDAqTQymRRyiSR2P7cN+3ftQJKyuE6us5RwVaoNJSNXMp3aTKFAIJhzPBnrwo4W8+AKpxQYCCrzXiqaezxOeBwuybPNMfyeL3wdqzYohl+jT8Oz1JxOotojjSW+v9V9vLGQNdp7WDes6nHH6JmpAYDJDNMS0Prxav9ULQHN7wj4EOgii49AysMPPyKMYPYFmaZfIoCyYqU8hozdj378f4tEL59FkPS1r32NACO7du8R5iZloSmL+vrXvQ7XX/cOVdUmjgI+rxkATGDoIx/9GMhq5bte8fKX47WvfTWCgSB27dolICFleQlqEOS69h3XmF1PB92/ff8HIq28es1qkSAmGEIQhUxBPo/1/dxffhZLlirnKMFhMoD1h/tCgomrV60UeWtK1b71LW+RulkBYM5lnKuYR5lMWwKLZEhrdvTKFSvwrW99Q8AiflplAPNaYRJuPldAJAJczzz3nACk3K8RkHrXO68XJjDbeHZ2Bn/zt1/BY489Lu+hPPPmzedg2dKlAs6zXw8dPmwyRQkAE3ziR++ZTVs0GoEA0a23/jV27FTs8BUrVuCiCy+QtmC//P4PfxAGL9uTgQB//9WvimOU45dgWB0DeD4AeOVKCX6kLf3nf/6XyAnzQynjG66/Tv7OuZiMYn5HgPLmT3/WbGuypgnsU56XABVZ4x6vFx+46X1yL+3205/9S2G6ssyrV6/CxRdfJOs7f6NtUBqa8z6B9b/72y8LsMc1mwDwt779HdVeNpv0NZm+fBeZxw89/JDIBesPn33eeZvR39cnLMp7771fxhc/HDef+czN8nfuMX787z8RVjn3A2Smkg27YeMGxKIx3HnnXcLApnT4mWduwgc/cBOWL1uOLU8/jb/83OdFjp3g8DVveyvWrluLZCIp8uRsOzJgBfCbIx8w+5xr8Nf/4RvSd+vWrpWgBq7fDz38MH5ugIdUPPnExz+GTZvOqAOAWQ++gzZ5wglr0B5qFxD5+uuvk/Hyr//6b8Li53vWr18ndkf2/fT0DG6//XY88eRTAgaTNfuhD71f2qzyqZ69awFg2gPlwzdtOl0k2bdt2yYMWz6Pn7e8+U244YbrZSwxbc97DAZwfZlDsv+/4TpV5n/73vfFhllmyo2T4b5mzRpZGx9//HHs2rVb+o5g/c2f/KQA5JQI/8KtXxRb4pxz9dVX4Zq3v03shfMPA1rY13wmGek33HCd2DKvpxS+yQB+342iosDPvn37xcYZ9MIPZa0pO8o5iZLX991/vxnMUAsAP/PMs/j0Zz4r5WTfvOpVl+Gll14qbfHUlqfwq1/fJmxo7r/e9ta3CBOYZSPbmAEJ/HD/cfrpp4lcNsFoPpMAMevDz/MGANess5W5yTjfWyzk2P/amKmrTs3Vplgv9dzq2+uB4GrLrt2ltLrRmPv99TuZyvX87YHb/k2CwGl7oigmwf/KO2OyVw0AU/loFFOXwXlmvl7jOz7ZCtbWlkyDsCLPzAOr1StmBOsrsrHaK3Pe1Sxg/SwT5JQUVyr/uvYF6fJpgoEOFDeZxEb5eJ2oLtE/ZpyHWNd8oSi+AQYoal+TLo9ZF62mZviztL9CrwssH8/nksNYfWn4kKzsX+Mn46FGa1c1lwbEraC7KdH9f9n7CjC5qvP9d1x2dmfW4y4EEiB4obhUoHhLQgNtcQk1oLgVKe5WXNrSUqAt0GKheItGIBDistkk6zLu/+f9zj137szOSrDS37+XJw+7O3fuPffYPed7v/d9tcewURY+pzyTEdMRRjST/m0EgA9DzZcJAEujD3UMDP0885JWpshg9/lcwK8uW+kqqFBmJjg99tif5D3Oef/O2281bS2KW7S/Sim3Eyk8VNnH6+eZS0LShe5p/FT2ToPV39CbZ8hnWsvxH7j9kMvZ98TypbX+teyMPdSHLPly2T3qEEpvfUfpvZa+VtHcb4RcSotn3rfcwwxWqJJ93ZfzBhtCJfzHTxlqoxe/e4uKvfmXKPvU/c0LfU4us76yvsvk/EHK1Gd9VKZEQ3msQjTwP96Qn7EA5Z7yPzMaPm9ClgDA1lqQEKLhtaknGCUkqIPFBthnMee0NqiBISjYtgxAan3tyqKrqAf3XSJrrq8G/8pVfREALIuw4nbVv6oObyzp+8me0OdYx0P5ubKYhVx2YjUlkFV51GK7UDa1gC0At0XyMZYCyFeknoqnemu55NMSAFhfTwBg4/7W+8ma1ZC3MRnA+lwTxS7cpRQA1ote3YS6H6jAvzGfmMkE6l76mflIJqPYeD5dRr2pYLC/aF4yrmUmBRhtab2/VZrc2gveXLAUr89fJqAnM8eJjwSCIVx44WWoqKBfmE2kZimnnJegvPLDZpDfJh4zDHoTTM0h57ChNxLG8tWr8OnST7FxUzMSybgwNZ25DJz0bc3nRcLVT9ZYPAmfpwIufwDe+kbs/d3vwh8k6JZEhv680V60bWzGpx8tQmvTGgGPbdmksLOE/ami7+JZm8mobHe7nVxXgoAeeFx2uN0eYUPyM8qTSS+3UTouJQCdQu2pO8zrUDZWSX+q+lXSSGpjoWSnCTyTSUj2L1m5yVxO2MLhRArxFJl0acToLyzgcBYpgo8Zg61IBqWwz3gDJYtMrhwBZWHx8h/ZwMJm5qaMYFVeQHWCSfK0/D6ZaWQuCyOYXrhKZpXlJDgwYngDol0dSCRjoFAh95gVTidCThsaKhyooUetPYcUgWebA9lURiR1vS4FmHkoKRuPincu6zBUXSNMaG4MPU4H0sm4AsncfnQlbVjVHkVnPA+HywOfIw+/I4OgG6j0uuBz2lHpdYp0cnc4gdY04KgdCXeoEcmMXYKWnW1t6nkEAFbAOSF41gUlX8lSqKuqxE7bboNsNIrqCp9I1cq4cjgQz2Xx95f/ie5YAjmbQ5iplAommLXbdjPgo+eu04fmli7Me/1NZO15eLw2VPr98JCt4nbA5gQoDOxyknnqgN/vgdfrNhJrjMnJGIj8H4GoeNaBN+avFPDL6bSjurISFc4MJgyrgtvuQi5nF/BVWISZLBrqR4i0Y5Re2bwImZtZG1o6umSOosR1fXVQ+lwqn0Xe6UI8lcWyFasUo5yjLp9HXW2dJDbQf4dgWSQaRUdXNzw+L9z0rc7bUEVvwvoGrF27GolYBJWUIA4E0dXVi6WrV4msdWXAjzHD6lEdDKKyqlqA32QigUg8Lsx4erdSrph+2T0RsrlUJjrvqeSb0xg/fiJSyRjWNa0RcI8M4FQqgViUfqZketpRW1stjKAeAobJtAC2hP28fp/yjzUY5gymEMjq7u4WYI5eyaGAFyGfG1V+HxzCzCRg65TAhUo0UvM/QTn6uhKM4/RIT1d+wnpiEJdJFfyZgT36aBPo9TC5wONW41oSPNIiG8xn5FyhsuKF1K/eTxybOY5pSrErRj/yDmTtDmSQwoyZM7C+uVXmvA76xfkqkEjm0N0bQySeUW1uTf4yJ2jl903wfs899oLH6xb/ve6uHkyfvqVIehNMjIZ7kIt3w2VLobN9E8LhiAS5N7W1iX97PJlGW3dMkl0oH33QAfti7OgRcs77iz5Cc3snsvEcGuqqEfA70drVg65IEukMQVVVNq+DcsQ5kTmmIgCTQgJ+F6pDlQj4vQhV12HshCl4bt4bWNvcgkQmh2RK+U0LSJ5T3rSiBM0UgTylm9lOZNNq1q1N5NtZgXyXSIMZigecywjOEvDOpArS406XG96KClJdRZGhLhTEeb84DemODWha/B4CdnpDkyHsAQi8G6xo9lmu0cRXlz7T7Bc2MtAUs1wSOziHJOLIcy6ETWSxOc/GU2l09cawrq0HGzqi+NVlv8GUGdsjyUQBPi//z/lYgoZ0CldMZ0pw85/P4xUp6QqXB6loBKuXLYPTZUegulLknhlIZpkI+vZ09wgzKxzuQTwaE2Zhkkk3kkgSR5pgNq0L0vQTTiCficOeTwEp5V1MBvUV9/4eM3bYecDFe9m97ICsnsL2Rs2CZXZM/d3RuNlQgsVKVrBwof42TGXLr79mA8499wLTA9gEgD3FzL9SAJiWAWR/nXrqKcIA5hxBKeP7H3jI9DW96cbrBKzhMe/lf+LGm24xGLle/PbuOwQA48H2YXCMbEzO2fS2vemG62W+0o+o14P6WQYCgF+aN0/uRfCCiU333ftbAR55sP8QpKA8smYBX3ftNfKz3CNPifuk8kDmnJbJSPkINF19zbVyTYIel11yESZPnizXFAD46AIAHAxWCXuXLGiCXxw3Mtfm8kUAMAHCI488XEBogtG8z/33PyhMU4IkBH4f+8PvRFGAkyo9Y8tKQAPCyvuJIQHNMpG1yuciIMbnaFrfjHPOPVd8jfmsBLeOP+4nUn4yhckIJcjL+p911A+k/DXV1RJIf/rpZwymbJecf+YvDAB4gI71r7f+jZtvvVWATa4Pf/7zn2K//faVdTEPgnq33nabvB8JxJEhSgBWGMAEgG+1SECffCK2KgWArRLQZACPV4kGPM477wK8/c678twE3u67V8ncWo9XX30NN918q8wfrA8yugliaf9evlsIBGvv4ddee12ATsqY85zzzv2VAMD6/CeeeAq333Gn3ILs6auuuhJbz5guz0M2uAaA2eZHHH6Y1D+BTrKV7/rtb/H662/Id9nvTjn5JBxwwH4CvDEp4PwLLsLSpcvkeciQv/3WW+QdS5D9N1dfK6oWLAdl12fPPkqS2ni89+57uP+BBwUI5H0vv+xSbLfdTAUAX3SJMPHJEGcf3GXnnYURS3YoAWOWrRz4W07tgICplopmH2YCHPvSL888WykEBIM4/bRTsN9++0m5BEw1JKD5O+9JKfADDthf+iv3VGwTgptX/eZqkR7n+42AKGUz9b0IMt93/4MC/HP8XHft1WIFYT2scyLH9ZVXXY033nhTTuEYOeusX4oUOe/X3taBCy+6GMtXrJB2YwLG3XffKWtpYS1bAGCWmWVRZabHscNS5msE6GT9EZCfPXuW6TvNfnnPvffKGp4HpUCPPnq2sNAffuQRAe35PSYAMNEiGAyJ3/VDDz2CN996S9qZ/YdS4JxnWlpa+wWAKVF95513Sxvw+c4/7xyZs3l9vkPvvf8BPPnkU1IOKwDMYc3+yn6rExauufoq6Ss8CPwSjKbXNtvlO9/+Ns4443Rk0mlcdMmleP/9D+R7M7fdFqeecpIwmtl3yeZ+8OFHBGjn8d3vKAloNb+p/fxQgn5lTyoOZ5hdoPQdqZMU+0wIn+EPfa5tXKNsoLzPemEwULdvgYqC8gOU13r/cvGm0q/2qbqBGsHSSK89fb9az4m6VwEIV2BtAQjVfria4cr3Afd+OhndjMcNEoHkdbUSmX4GKbsB3qmtgWLQChPX4kcsnxggp2xJRa6Z56grSSzLYAPra8szGFLS3Pvo4mkGs7b3UWvMDNIZBSirXqylpQu1bYLKRjKr+QxGuYUYYADiKkRnBlVUfepLy35SfVvigLJbUH/Qz6HA6QKjWpjTAv6qeIgA9QKCF2xmBCCXOlJ19e1ZZ/Tby8r2cT1+C8vfPt+39kfzeT7D2BvoK4WylenI/RR8KOvtwYtpWe2X3Ifz6UvzXpb1I9+zd95xK/yGvQLfS1QQYxKR16PU2/S6YuB7Ft+kz9P2M47LAT2lQ6/0nM8LDgxed/+Xzuhb8eWa4nONhZJJezDwTtqvzHrdepmB9omb2/56XjZbtWSfan3XD+Ud9X+pd/T/Zh/aUw51nA/tasZZAzGASy80lEDDkBZy1jSu4rXfkNeCm/WQX8eTh1hRX3LRN3d8lyuO7UwTALY8lBlw1g1ccEfTA18vVjT7s8/FTXC3/CpfgqV9AGBZDqlFkfmTsSCyAom6/xupf+ZkZDCNigBBS8HU+qyw6CpbIXpFZl0YFYqlvmLINxYt7svMiDJ/W2Z5WcRaq9lY/GkgVQOn1nKZp5cBgPV5uq4KC2Kj3YxMTsrCWjMcpe0sEtD6M5MJbLRBgRmu7qSYpqaCtAHeFda8UgVGfFMv0osFggoAcCHT0ahSA3BWYLURLC/dXJoAsC6PlrHWjGCLVri5pFfnvrVQMYAJYrFMbrdXZKAv+/VVqK2rV3KdDGLQc5Aev7EIwrGwIc0JCajTI1aklEVCMyeSeJSDi8ej6OnsQG93J/LJBPKGz219XQPqauvR2DgcjcNGwheohI1Sp5k0EvEoMpSdzWXh8jjh9/nRvHYdXn1xHpBLw0mPX3seTmknAsH0mmS9kL0LYW+xptQGhERKyh0rX1BuktgWIgkr44w+kwT/vAJQZDNJQ0qWrBNJ7RBZWsohUbZWsn2N9iCoRAYYL0yQlx6xlGEmvYssSm5KCPrxHG6mCA5HUyklJZ1MIRYnS1F5SxIwVkxfh/j9MvuW96enpADTZDa6vMI0lK7EDOVMWgBwcz4gAG8Movq6WmTJQEslkBOGcQZVLidqHDY0VjoR8jtFHjctG12HgGNuF8Efm7QzPWoJ4rE+fF6XSPVG40kk01m4bEBagBme6EM878K6zhiau9MihSy+vMigrsKJgJPMY6CCnrQuF+KJFDozNuSDjch6q+BwB7C+eQNaNm5UKDUBJPHdhLSdSPW6XKgJBoU9d9h3v42ODRsxtrFBAC6ZQxx2JMm0eeFFdEWiIkDr8/lR5fejwgHsvv3W8DlscHsCWLh0Ld5d9BHSlCH30VczjfqaavRG4oilUnBzM2/Py72V5LlDvGFlI8kAvmaGsu85CeoC69ui0oZsejJu3bYUAp487HmHMOgpYav9ph121is9WpVuvDBhYROmIqszVFWJqko/spTXi0UxZvwE9EaiwtRRmg9qniDThazWCeMnSsCeAb0sWa5OO4LV1RRVR31tHeqrq7F+3RppXzKRycqkJ+2a5mYBYHmviaNHYnhNjcjKsk9zHDMBgWOe/T6eUn64kVgM0URCvGYJAlRWVyMSi2PypMlAPgO32ynSzeHeGELVQaxd1yz+tG6PYlKzrxLkYh0IIMvx7fZI32LyRiRCKVUXKgMV6GgnyyMHv8eDYdUBYXIz6cNl5zykllOsQwKd9O8V5r4hn86kCJGNJmtVvLTocaX8utneHAsMePIcp8F2JttSssYNkIYBBh2zIOOSMvbsB/wn3liwydjJZvKoCtVi7ISJ+HTZYnzrO/ti9ap1qG+owzvvvo3m9evgq6zHmo3diCSziiVr+DjrxBKd1KPeUZDgNgPA3Fhz7qCkZV11DQIBP9pbN2FUfRUqPEA2HUNbeyfWrW9C84aNsNmdSFNJIRxHPJ6SpIfDD/4ORg+vx6pVy/HWux9gU0cvfK4KAYCz6TjWbGhHPENFBAKx9El3CPudCgL0Kvd73HA58whVODFqeB1qBQSuxMSpW+G9RYux6JPlSOUcyGbtiFIuPJWUJAIVRCNfmqAXZxRL1r8hlafmUaWcIVbqTnrvUnGBahJuZJMJ8YlW70O7zK0VVSHYCaamMxg9rB6XnHk6lr79CqItaxFw5mSeqAoG4fJ4pX+zHGQqpRIJNZ+LvF1K+jevyUQPtoMAZlIHKsmvNxJDOgukKQcOBzrCCSxZuwl7HTIbO+31HcRydmQI3mZoB0B2BkdxXqwHFNNZSYdz3LNfuh0qAYaJSN3hHjjclJb3CGDEg3XNdxLLy8QFJlYIIzhNVnASqUQcuVQK0WgciXgSuWwSHy96B6uXfggP0rDzPnngynsexfTtN8/nrLBGLDAgi9d/A0TAShaKlpCRXomW26eXW14aAcFBgkDmVcteQibHPgDw9df2kX4tBYDJ/iVQSOBGH2+/8w7uve8BARTZP2695UZMm6Zk7h5++FEBXgkQcazO+eFsGTs8OM9wvqayBQ8yT++84zZh05XdmNgUo/iHc8pLQD/w4MN47I9/lHmLDGOyGfXSmf1n5cpVIEjMg8zU22+9WeYQHgSz6LfZ0tqCcG/YUEtIi/QqGXOKudcgfp8a3LYCwHxuepdeeulFpg+srh8+pzCA71US0AQtj/vJj/DNb+5m1uHf/vYMHnvsjyLNyvn2qSceV16gNpswgH9SzgNYQJk2/OR45QHMg/7CZ599lnldMpsJYNOTlOP3+98/EqeefJL0oY8//kSAL74Tydqj/yj9nWW+BYTZShBy3bp1cj0TAOYv/USNKI9LMJvloWTvTTdeL8xXDd5QZvioWUcL2M46O+Tg7+GnZ8z9ygBgJhwQcOPakolZ995zl0gJ9zmM4fXYH3n+o9L+XEswgYFjQB+s3yO/P0vmI85TZA5/73sHyfNYJaDpA03Qb++99pKvMhH0ttvvxN/+9rSsrceOGYMzz/yFsEL1ceGFF4vXPUEGJh2wrDwIfP7qnPNlLPD9TD9o6/co50xGK+XVeVx68UUCWq9es0YB/kZ78vn5vW232RpTp04VwI6B6NKjHPjL8bxq9Wps2rhJEj8oGc6/ESgnmMn2Z586+eSTBGDnIXLKFgCYjOnrrrvGZLrrGY3AJ/sdAUfWKdUGrAAvg+ZkzPNzHtdefRV23HGHPvtk/Rx8z9IDWAPAZGHTB5jrBn3ccONNwubmu4R1+tQTf5Z5qBQAJhv52muuFrDfenAeO++CCwWc57g9+aQTBOjUe3fWx68vvxLvvf++tDeB3ksuulApLPzr37ju+hukj02aOBEnnngCdtxheynvXb+9R1jrTD5h4sY++6j+MxAAbJ1z2Wfvv++3okwgW+J8Hks+/RRzz/iZXIcA8FVXXC6eyjxOn/tT+Vx8w4cNE8lrfTDJavHiT6RP8iCofO65v5K+f/Ipp8pcyfbiHHT6aaeaPvDsEw8//IgkePAwAWCZ3/p0t/7/0A+II18oCjSXl4/4IsCecuDvYEF+a3xrKDFUVQHlY179VY5ct5/66S+oWnSHzYhHvvLX+2T/LJLMukCG766KPxVWN7yHBnwZEyh46FokjwcDgI0ELe3Lq29ZyAktdCKCnKwIEwS2SFDrOhJLK+6FLMpowuzVQLEBkKokTUNO2mAZmyxdsfaitZZiAJtlEiC68GzSLFoC2gCydf1o2Wfuu0wfY2tQTcf6zHhWoZGKAGALA1oRMgr1LwzgEvavGi8q3lUqAV3bOAo77XNYv2Ow0N6bMW6/5FPNp7Usv61jvc/7q2SZXogWFwpa7p035MewjCWqhzABhmtSrvu4ftC9lapUp839KaqqKmU9yvl9y2lbmLdh/0om00IYYcIN14VWJSxrecqO/5ICDwUAHno2zpBr4/+TE8tPoH3+qrbNRcdQ2q7olWCd641rlQVTrTcvOWFIr93PKTL1/0nDb8Zj9t9HCvNV/y/icn1pM27e76mDJREM+DIo2/E2r1SbsfTYvAt/rc/+zz918bKrv1Xi4JVoO/OYA/o+jQUALiyO+r6RzGw1SyZC8dJXn1F8C11cMjytDODiOU9ltZVC0OXWycUAcAGgLF1VC6xkSLX0N4nK3zXYbNys7CahzMizXlMtZdUiTT+FPK9RjfpcYdWyTJp5a5xsvaf8LNmBpXdQF9PgmJUBLPc3mLga2NWbGe05bJWKVotSy3cMALCQp6igGSu4riRoCvVt7YYqo9Saz2iUVQBN7tgWEwAAIABJREFUDTyoxbaqK0Pe25AkKrvhs9S5Ai4UIK3rQOqoTLuwjG8uWI5XP/hU2IgMYhK8dHv9uPTXv4bPVyELNW7i6etJUFcYdsbz8rNUkkGSlIApZNMJUzEHkdkk2JGMxwU8pa8e2X0NdbUYP24MqkMhpFMpCa7E4knxD2bWtY0sP2acMgvdp/ysnDYnnnr8CWxY34xJE8ailr5ZsV5hwaViESWtLBsWShTbQelY1oFci5iqgJYpqQ9mt0sdGd67dhookuInmbSKhcpnFKCGn8EmrEgGUFg/DBhQxpPnpZJpYRKyjGqDpBpdJEwltq8YxELWpT9ejkBxUgBD+mcSvEqkswLyReNxhBNJAUkJKJNNnc9Tv4hsRTvgpFcqW1VJp4q/smz2CDZyQ6SkTHm/xvoGxCK9ch3KrjKYUekCahzAsConAm6WJ6cAZZsT6VRagB+PAK95AYDpbUkGcFWVX56b0rf0raX/MhlvlH6l13HG5kJrLIt17XF0JpTXMT166/x2BJxZ+Fh0m/HP6UI450DaXwNndQNcvip8suRTdHd2IUf0SmA/eh4r1p6NbeVwYsyo0Yj29mDLSRPhc9jRGAqh0uuROYT1T0bmM8+/gF4ya22A2+tBhc+HKocN++84E17e3xvAPxd8gqXrmhBPRFFT4cTEMcNF3vqTlU1obu1EXXU1Jk8aL2BlJMoEBkrApoRhy2CgjHkbJY4pnc3kABdSaUo8sy4I4AaRzyYQjfSIfDglvvN2xWQW7M8AK6VPqA4ic4swHglc2u0YOXKYBB17wmEceND38P778wWEoHSxBg0Z5HS53JgyZQssX7EctXV1EtzvjUaFHUvP0YCvAg21tWhrbRGGLnmYlOju6Q6jua1dyuz3eTGyNoTaygp43C4BcVWyB/seWaBO8dBl2QhGMqGB6DyDCAm7HZ2JJMaOHYdELIzaUBDRSAR+fwCRWATLVqzGpvYeON0OBIMVsOeyqKysQmUwhHVNzRJA4FioqatFqLoaPb1htLe3Sr04CfgZDOBR9dWo9lNaOS6M3VQipTyDRaaMtafYvwQU+ewctzmyd+30niUzM6v8j7X8Myid65E25RhWARGV9U9GPsc5PYEl4YPe2QR/6eEtLHwyslkfgI1y+ZksZu64G2buvCtee2MeesPdWLZ8lUg277LTTGHKP//PNxDNuEVimckKBOq0j7deOfCZCRyw3fl/bqzZJ3iwrFUVfmEYxiLdmLnVZNSF/AhV+dDUvAHNG1uEXURGciZvQ2dvAr3hqPhVzzriQIwaVo3ly5biX+8vQFtXWLybq6uqZMw1t0WQoI9vngoEgIfesj4X4jH6NKrf3Y4caisdmDZ5jDD5K7yVGDNpElasbcKCj5cjmXUil3ehOxwxZMPpzalUIkTdWKsYgwxhdh+Co06VtGNIZhJIt0tGDyXflfx6Jp40AWAZS1433L4KBILVwphtCPkxd84RWPHuG+hpbYI9m4bb5UVtXS1GDBsGr8chXr3sY2SBcW6npDkZ5+o9pXzhtc8r31dkWvNvBLMjsZTItjNJLJrMoDdtx4gtd8Cu3zkCXfGsAMZJvrMYiMpkZA5mvyWbmPM/rysexmxXaU8mHDjFq5f9k77ROjAh41p7wenFidhK8P2h3ucqUEigmolNWbSuX4k/PXw3stEu5OMRJGNRXHXfHzB9x2+ULEgtv/bZlasFqlrb9QcA93+5L/qTzxSINhc5qjRlGcD0/rQsHEsBYLLtCV7uteee5iPRh/S+Bx4QtiLH5C0332j6nN1ugFycFwc76FF76803iad30XrZErAj4HT0nGPlUmQEXnhBwQOY7FEyTPX7YqD7EXAjOEkAhGzLF158SRhsa9etRXd3j2FxodYk2u9zIACYcyGZinN+eHQfUKMUACboRnnibbbZ2izic8+9gN/9/vfibzoYAHz+eecK6MejrQQA5nXnzPmheV0qRJDBSjBJAOAjj8Qpp5wkny9atEjkXvm+JiuSvshk7/FglROknTv3p1i5apX8bSgAMCW9yegmkDZxwgRcccVlGNZolecFDjvi+6JcwfmDIPivL71kiADwKyDIT8lwsmTv+AwMYCYq/OlPj8ucQ+lk+rcKONbPcd99Dwh4z/MJwl5/3dVFEo5s24MPOUz8fPke+tGPjsWco2f3AYDp+0dZ4R2238680x133GXKJVMu9/TTTzWBOJ50+RVX4o033pK6pPz4vQajmcDrz372S1MeerBxde45v8IB++8nexNKChPoJKho9bGdNm0L7Lbrrthn770EGDfZebo3WAYkLU94jXfeflfWW/Qu1v7VHP/a97UcAEwGsPabJnOZrGf2A+t45zxy9q/OMT1jB3u+X196MXbf/ZslZS58qxQAJkD5o2OPFUlw3dcpX/znPz9hykA/8fgfBfAvBYCPPOIInHLKifK+sR6U9D7LKDOvS89pMtutB9uTwDzrZ8tp06Tvcd4gME8Amr7O7ItMruE/JlNwLPH8PfbYXfyZmUjAYyAA+K67f4unnlI+xQSsb7z+Ovh8TNxVB5MGv3/UbPm5CAC2AUfN+qHZPoPVO4H58849R9anlKNmXVEVgjLWxx5TUEbg2GESBdUXeBQBwPzDkKLRRmkGiZuVZecaL+3+blMM9gwME5vnlimH5TVVXHWW2FZ/xS8uW7mSlv+m+deB6qUfkEAXshR/LY6h9e0F8566x7RmsTaf6b1riUNp9i+ThAXoFGuRElLDEGgoshWwSt8VzRiWGJAh7yxMX3PdrFi5+mAyGPcjTCrnXkUnvyqGL8e1Ak0V81j9Y69QSmMFggKvw72VWtvo9aE6xzp/iuS0ASZrMFazjk1pbEMCWsVFCutL0wfYwuzQcTnNAC6QNlQZ1f1UIqkwtS2yz/y7PIcAwBaw2rhndeNI7LR3eQC4z5J4sAniK/hc9VULUtXP2rw/QLdPNHSQ+aXokQaat4zrHHfCSbJeYV3PmL4Vbrj+WlXifB5vvvkWfn3FVfL7iOHD5f2/0447mLcgQPy48U4aM2Y09t1nH7Gg0N/n+oz9VYBhUeYboMLLMf3+B/B9gT20/8ov3cuUBeKNbjxggUo7azFQMrRnKXkX9PvOMl8OQ1TnGNrd/z87q7R2zdlq8HqwdBrdX/r0sM2ZqwaaGoa6/tL3G8K8N9gDWi/1BT3GYLf8mn3+n3/qLwwAPssCAJuPZc5yhd5iBfekNQy5EnMRabykiue1vgCwWkBqieACQKggwULF6vOMW6kOMKgHsLqGsQ7r8763Lu7661Fqv2EAtSUvWWvHL95kF65mPoVxcjEDuK9s9GAAcKFN1OK7+FCflgOA1UJD1agJABtfNoFii2JN6flWQLbovlawX+R3FKZe5Dus/X8JsJS8MTWD2Cy37gviq2j4vIjCTXEmpmoWa38sliQ3+4n4YOoHLdTNG/OX4c2FK4RBRiZY3u7AyNFjcPY550iAiMBSpJfBw4xsKuhtGI/EkUyQ6UWgRbYW4iNLgEMQLUohZjLwUMK1MiA+bCNGj5IgKH0SI91dCIcp80qfQxXcpv+O+BAb7CmR//W44PH54XZ60N7agVAwhGBlFVVARaoX6QQ629uxZsVKrFq+HJ2tLYj2tgPZpJSd0r5+j1eC/2SVEWNwuZ0CtBHIFe9Ro+4EtDeYf5LVSxahzWn4+KqNhQBjwi62CxOA4IzLTUAWiMZjAipFwmHZQGnpcNYL2Q70cCST0E05yrwDCQIEIgfNB6GksJjdieQv2Z/heBI9CSCVd4vcdCpHn06yHSFMaRrKEoiVCjcAa7aE1+UQxhlZlvTKJJuW0rZBlw3VziyGhdzwOpSfM+WVKR2bSlJu1wEXpbopj+zxCAswl02gJlRleAIRsKP/JNnTOdlosr3ydie6U8C67hTWd6WQdbgFJKYnZ43PjiqPQwHrmbRILoezdthDDUi5KtEZiSGWSKO1pVVYb7kcWYBEhZR3MzsXAfrRI0bC53ULqL3jttvAbbOJpDEBOrIq6fn67HPPozcaIcwEJ2VrAwHUuF048Bs7wU2Az+nBx5u68OLrb6I6GMDW40eiMRSQ55j/6Qqsb+uC1+fFzjvsIEkNDIIy+NPZ3SvAKtmv4mnKZII0gaGsyBMmE0r2lkBhVWUl0pkkIpEeZDMMAFKS1oG6hgYJ7nITSynfWDQmiRHCFmQCAUG/NMcS2cteAUrJXJwzZw6ee+45Ycewfjg2mKEeoqSy14fxEydi8ceLxfPN7/UhxD7p9lD0GNWVAXgcHnT3dIp0MJmsnDu6eiJYTwDYZhOJ32GhStTyXDfBTjt8lGyy2+FxciznJLGCIJ74VYuGr5ro2hMJrG5tw4zpW6N57Rq4CWxRNoxzn8OGDW1daGrthNvjQU11JSaMHK6YxR43akJkBNuxdPlyJFIpTJ+5LVatXYuWtnZUB0Pwu11IU847lYTfZYObAKy8QBQoxmLRz1Wyzukpy/GTSsHFPuwsDsYQyCZgryTBKF3KvkvJeMM32KnYwQQmGfTgOCeQx8POZ83nBBx3Ot0yV0j2vM2BQCiEYWNGY9T4qcg5fcjkU7j2uqsl6YPe3MGABwGPHZs6I0jAoxjaLEOeCgacM1RiBv9vvjMtAQwN+LBv1ISCImEa7u3AdltvgVCFB+NHj8DKtWvRtGEj2lraDTlsO8KxNHp7Y8I2PfSgfTBhXCMWzJ+PZSvXIRJPojoUhCNvx7qmFvTEckiIBa9isFb4vLDbCfI7ZFy6nW74XHnUBV2YMq4Rw2qCErifse12aG7rwHuLlqCtO4Hu3gR6eqPira4YtZQIr0AinkImwWBSWr1vOW9QOlmyIVQyC5Nv2G/4o82Wg9tLENonQetkLClYuQSWnA54KirgcvsEZHXak9hlylgEMxGkIp3IpCjbDBn3DfU1qK+ugoc61lAAP+uZjCXWKwPUMi8abHEtw8nuJEF/to/DLYoHBJLiqRTCKRtqxk/HVrvuh7w3JO/BnN0mXu98L/DdQtox52Txcqe3tSg8MDnEDqfbpfqny4FYJCK+00ppQbHtmWRDJjHnbb48HE72cxVkk7Ubk5T4rmAfYVJDLoU3nv8r1ixZCC9SyKcT+PlVt2DK1jMtDBZZvfS3pLME+L4uALClvEPdS6iFqfmM5557fl8J6EEAYAIQJxx/PHbbtQCelwWADQbwbXfcAbJb2T5cB1DKtngNVqhyAi4nnnC8Yr4WHYWNNFmP/QHAlB5+5pm/m/eaMWN6v9gCWZ9kXPBeBMUefOhhGUd8n9PTdDx9fCsqRKLv9TfekM8GAoD5vVNPOVkYraU3LQWA6c9LL09KXutDAcB/ENatAMBPGgxg9GUACwC8045yn9bWdhxnYQBTmpvAmj4GAoAXEgA+X/l9Enw/8xe/wLbbFnyxqR5w2ulzTV/dUgC4FCrheo9sbzIQOffRe/TKMgDw4Ud+X6RvGbykX/EVl/9a3jXFEtBbCTg43SIBTZCe7UTw8jMDwPfehz89/oQB6E6SgOxAAPADDzwEsoC5/qVX7fXXXVMGAD5cwEoCwMceO0cSAUwG8G3KA5h98fjjfyI+rvqwAsD0TD3t1FPkHvq4/IqrBLgfCACmJDsZ1uybfQ5jXqB0MK/PcUdfWI7XD+bPx8efLJG61O93gnfHHDMHBx14oNjCFGYY40LG/55/4UXcedfdAkDzmmSPTpk8WcYSg9L8nIlEgwHABMTpI1uacLt06VKcdfY5cg2OK7Kj6M3d3zF79g+w1ZZbFgPAljlRAODfFBjA3zpgf/z4xz9CoyEPz+uyXz3xxJMmAEwGPsHRUgCYCRZHHz2rj0z2cgGAz5U6aWxowEknlwOArxLJbwFmp07FTTfdID7dZFD/9W9Pi4euJEXstqt4HnPepNw1mcizZ80SeXa2N4+hAsBUYmAfZ0KxOvLo6CRr/Sj5TQDgKwsMYA0Asxz0dZ4yRcndlzvI4D7yyCOk/5gAcDAo4DXHgD74+SOP/k7mNx59AGD+cXODkP2UqTwAPBioqy429CIUj4d+K0h/MMiFiz8ud/Ig4MJg7/+SoL8ulvm1ku8PdrmXnvit+ci6tGY8zhpVNGM7CphU//rGoAQ+HQoIXOYczabVGYKa+VtYDxYknhXgSWWbnFhJ0YpFAcCKmSyqZcZeyeoVzNvquJ9+TlFWyqrkWmEdG2zacsmBuixWP14NAGtg3Km9hY2gpblUM+NZBhNDj2KrBLSFnazsedRaWLOEdZ0UFJTUeFDMbBUnM7aqmLDVTpg43VDGGawjDNrxv6wTrHCuES01A6v9j/VBWb2W57U++pDmhdKT8hA1mbN/pew3+B7ju272rB9IpfAd8NRf/oZ77r1Pfuc654QTfiLvMb3a/de/35b3Em0DOH9Tjp+JWjx6wxHcddfdMp7oCU/bEb0P7urulngZFVi4XyskFRS3xxCG3JfVgP8Hr9t3sPQ3v5qJxCW10O/5xsup3zfDFzBOS7aGfdrnf31lc7ts+Rlk0Dmoz8t5c++7eecPyP4tbLvVRQfrZ8XwW9mCDHaJzSv91/Xs0qfcvDXdl/pURptKCYuKOYTG66dgtrOONRjARX2+b8qRWNjJRQwQ0wIAG3NcEfBadK5xcz1RSZ6e6TWrM4hLFgMWqeFS3QX9Xf1M2stWp/hZAWBr88mA0R7A/VWIPEyBjdqnro160iBquYm/uCrLdSD1N2Fv8v+S1aeZsAWZaF2HxsllAWDrIl4WyQWSs3xNg7/GOldtlRRRz5Rz1u3H+5mgsZboLlNPhXsaGZPaz9c811zRmfRg8zt6s2bpYkr2WQPAKsNOS+xYb6+CDVoSXH0i1zUGhqrLwibFylZ+/YNP8fbiNQIy8h8BtxnbzsScY3+spHgN0ESw3WwWzJSPhuOIhJVHIdmFBIIZ7GKQnuxLBp8IWNTX1SEYCAibM5mMKCAqrYBLblIEoFS1bQI09AN1uhxwerzw+QOw21wCFnADQBYxwcQ8siI1TFCQYI3X6YItA/R2taN53UqsX78GbW2t6O3qRCpOJmtKQFAbcgJsaYYgZTnJvCXwID4l2QwCfr+whPmP9yVYJMAA75ujwLAC4xVDj5LZTlmQkmkbj8fEi0wAJmF7KpCUTuECJBHQJiBNKVJqjIpkZFYkfwk+Odz0+XUoaWYCEO4aeGtGoW7YcNjdPmFpJ7M5tLe3o6OjDT3dneju6kS4t0fYcgRtyeSNh3uEvSkgGWsrFUetz4WQM4fhQXrEpqU89EeW+qdcaTKOgNcF4n58nng0ilwuhWBlAOFITDxCycZlLyKIZXOQRZSC0+1BJAlsimWxsi2BBFwCVlTas6j12lDlsRstTElfF5JwAYFaeOtHoKmlQ0Cp1pY2SSgQxrPg4GwpxcikJyjZjyNHjcDa1Wuw1bSpkohQWUGpZMWYJBjzr3+9LSB83kbvWpfIYIbcHhy4+zfgzufQFY3h46Y2LPx4CSaNHY3tJ0+AO5cS/+a3P16C1S1t8Po82HH77YUBSSC/i7KZybTIHnNjLYCOMbBy+RTq62rQ3dEjYDrLHApWiYQrx4gdbuSyfA7WlUPA4tr6Otlcs614fcqTJ+IxYRByTKpMbRtCIUr0ZnDk94/E3597VgKcZLDbKZVrtyMQCqIyFESwthpr166B3+NDlc+PSWPHY1hdHbo6W+AhoERANp9DONIrHqf0cG7t6MbqDZsk2aDC70FDsBIBt0skuimBzSLQ65XyuPxdbeY5FjgGmMxAxnoYkUwWHZE4pm+xJTo2tcDNGJ4AmkAmn0NzWzfWbOqA0+tGqNKHySNHwGuAzPlMFskYPbIz4uGcIava6RQpbB4u+jjzn8OFWKwXWUpMU8La8HLneBKGpWHiLkoRTIgQwV6VLS7JJHI1gmdKxl4knCkbTcYm5x+DQcyzKOmtJk51bQlw0D+WgLDIRbul/3MMjhwzFus2bkTO4cQFl12JT1esxe8eexTzF7wHr9spsr300d139x3wyfLVWLWxVxJrCPg7bPQO1sGMAvhblBBl2ZnwXUiv5sZhjYj0dmHGtEkIeByYNH4sWju78OFHi8WbkmOFYzmWzKOHALDTjm/uMh3Tt5yAD+YvQntHtzzbpPFjsGFjG5YuX49IPIscJbmRVuPeQ69sznmUImYwxS6+7fU1bmw5cSRGN9ZKYKi6th69iSQ+WLwUy9a0IE4gOcU5XfVfr9eJCeNHoLuzG9l0Dg7Kqst16f+clTEfT2SRs1EqXycVkLlAWTC7sJS7e3qRTGQoVaCY73YjicfplfmlKuDFrltNwpRaP+ypXsR6eiRBQ/zByAhAFvFYVIISmtlOrzZ6IHLu5nuN/YLBMZHMtTlEEUFJ9tOvWb0LmbwjSVDJLPKVjZi8/R4YNmGasISpzCBy4TooCLskh4g/ugDhBmBLdjoTc9wuOFx2dHV3ybucXuVkJFM9g77y2qNNBQ4VW0O/2yWvypDItjHpgaobqRj++MCdCLc1AekYLr7lHmw1cwdjQVpYbZXueQprh68XA9i6pikq/UA7rJJdfr8AsGXBWsoAHjt2LE484TiRCtYHwaT77i9hABsAMEENyjKzb1A694rLLzMZ++bay7gQ+9rw4cNM6dByIfmBAOAHHngQjxlsTQK8V175azUfG4d1FU1VCH0vsjS0fDUlWAnkkh1KkHHBwoW49NJfC2N/MAD4tFNOxsFDAYC3mykM4CIA+PkXQPasBoD/8uSfUWEA4aUS0CYAbEhAH3fCiaYENEFEgjL66B8AzuPjxZ/gwosvUcy9YBDnnH0WdtllZxNIo7zxL8/6FdasWSOXK/YALh9offqZZ3DPvfcLIMokRrIP2Wf0nE0Vm1mzf6gkoO12HHTQQfj5z8+QufKZZ57FzbfcKvciuHTiiceDYLnqjnk88eRTeOSRR8XP3QSAx1k8gM+/EJQjZ58VD+B7LB7ARuNrhjLvT4Dr7rvuQENDGQloowKZHEAQmAkA6vzb0VBfAFvJHiebUktAs/4POeR7ZQHgE44/roj1/VkB4HXrmnDOOedh46ZNIp986KGHYN999+kjLWhUnEhcE5xVU4OaKxmUXrLkUyxcuBD//vfbwuLl38eNGys+3AQGC9OAMakY/zvjZz8X+XCez7o768xfCqDJe/C6p54+15QVL5WAtjKAmYBx9OxZZoBaByQoAX3eBReZcso/+MGR+Oauu1merxBGY7NyXGopd7PMlnmwFADeaacdRaJ49OhR5r7vmmuuE1lpgu30Y+b44//7AMBS5qPM97eeUzhGzr/wYpHlZllOOvEEHHTgdxUzC3kBsykBTZUB1hvH2aWXXCzvOfadBQsW4pprr0NHR6fUJRMG3nzrX3I9ynNTdYEy1/oYqgQ06+bee+6WhEupm3weZJadfOpp8jv3nlddeYXJPD/1tLn4dOlSeddPmTJFxjyTtPq8b/J5+AO0yKgT5RBKezdv2CB1RslvjgPtJd0bDosENL2FeZQFgEtfBkV3tPzSz/tN9+0+8mglmmf9XXbz/z7kUG7/l7bEHMrDz+ZTyTXKYEzFah3GncoCVmUYgIPFnfor+Lwn7zHKY0SXLFFkDZZKeS0AsAZfS9fuOl5k0hoGiK0VwN7ikqktgGoPzfwV5qthYyXl0AA090/cUxl71CIGsADA3BNZvHLNOjXIBJYQI6+flX2jurd+ttKgOuMxViauMIotoK0A0Ib8tBpqhbWmgLiGhLQxgFUX7+MBbAFztQ+yPs8on7SNJSaq1PeKO8b2ex+GmvqCNP7mj4sv/xtlJZ31bTeHATzAWrko/voZH4kJdtdce73EJCQZ6qQT8a0D9pOrcZ9EdREq1vCgwsMxc47G2DFjzbs98+zf8fjjfxZbEL5THnnofokXsh1pf8B1K99XTGQ6/9xz8PSzz8q7nIqBXKuMHTcWO++4o9g8KCC43Lj5jA9n+Rr3/0wiZP/nz1z7cYzRhoXllqSPAZGmz1+GL/cKllh0vzfq25nKza96Ii87RxfC0OYYH+x8XRw9J3yeehgIBP4fAGxMpkUV3F8rFp9bamE5OJI6BLD18zS05btFw3Kg2MEXdL+v4BZfUEk/z2W+xk/5Jag+2M42AOCix+5vIWc5iQyooiFUwgCWYSQpd8WNodcsetIjI0kWf2XazJT3tS5SjfNKkhVVWawAoQVolK8YC6hiqqq+mPF/7YvLQGyJJHPpFKKD9Obfi/fZ5tMM9PKUhSTPNCSg5VrW+1pruE+bGAt4XXRDuqYUAFaLUJOwWrRAtfr5WgnYqj0UIGu2U0lVqepWfUDfswC4WnybS8pdys7WmwiypaSchpRmEVPY6GjqfkZFG4t5XdFqcay8YHRXsILObyxYijcXLhcmZy5P0NCF2cf8CLvsuiv8FZUChArrLp2WgFEsGgE9z7hZTyZicLvsqPB7haVG709ulgmYEKjNpBLIpFKgxyZZkqr2VNan+HJyI2unZKZTvuP1VcDr88PhdgogQ1ngRDwhwTECYMw4ZBY/Wby65WwEafJ2eBxuAVidLiVfS/9hAsCd7R3oamtBd0c7enq6EOnqQjQaRo6+n6xbAkd5AjM2YUnSx1EAaErQkEspYDV9g/nPbnRJxV6TunUw+zaDZJoAZk5kgblgZGCfAJP0BGFOkraoZGT5T8Ar2cyp+hAfSYcL6awdMbJhnT746yegZtRU1DQ0wlcZFA9Ml88vw5lgSjTSi57uLnR3dYi/arinG9FwLzpaWxHt6REgMh6PIBOPoMqVQ43bhoZKNzxOMrZTSmrbbofL60Y8GkawwivPx3omW47wpdfjRjSWUNKtTo+wpFlPFQEvEvGInBtN5dCTdWF5axQdCWbeuuA3AOCgm7KoBI0pKUx0rwK2QC1ylSF0RZIIxxNo2dQq/nUE3BXoodiCrCc7HOIzM2HiBHz40UcYMXK4sAfInmO9EWxjQsGCBfORjLPMBOed4lVaXVmJA/fAAM/ZAAAgAElEQVTfE2vXrEJbVzc+Wd2MeDyJyePGYKtxY+AV7MmGtxYsxIr1TSKJTKZULBJFMpVGMp0WgDiZyoj0L2Wv1cY4LyB4KBhEb3ePMD7ZR+g/ynbhs9BLO5PJIxCoEAA4QR/eigqRjmxas1aSJxQtMiN9UTb0BIxgx7BGgn09OPSQQ/DEX/+CcLhXQGIlzZxHVXUQNQ31AqpRetDv9qAuEMSI2jphRueRlr6VTSkp4WyeUuVAPJ3Gmg0tWLa2SeRpyQCuDfjhczgkYYBeeZQ393LM26EAYIJ38n+n9G+yaZOJFJJkavWEMW3CVKQiUfg8fBSOJUpyZ7CmpRMrmtvg8LgQqvBiy9GjYctRhl1JXQsw6PAgzY2U14twJo0N7e2IRgmIZ+HK2+CVOSkPp1ex9pmEob282W/JoiTMKyoEwtzMwW3ILDNZhUEIBgMIuJLZrIInfB7ONw6kaeJsBCKyyKhkDTKBReqagLcKhNAH3OXxIZuzYfzkKdhux53QE00gks7h4yVLxMv45ddeQy6XwDdmTsMnS5ZKcPT6K87Fv99biIefmAdJW6FUvVDc1VH8DtRvDJXlroLaihVLUJa+wslkHBNGD0OF244tpk6W+XP+/AVoXr9REiU4z8TTeUTjKRmnk8bWYJsZU/Dp8lVIp7KSzLHDzOn46OOlWLB4NXoilKPnxEYJ7ZwA9F6XE3GOKb4LCFpnk6gLuTF13AhMGD1c5jayBHJOJ1Y0bcLiZesQCWcEyKUSBPuv3+tETbUPiUhMpukZ07dEe3sLYvGYqEFQonrZyiYkMjYBoJVkPtuLYDEQCtUIU53jjroLkvhkz8LnJoDrhd3thdvvw7RRwzG1oRI1zgSy0R74XG7A4YLN5YbP65F5mf70Iucv+QkZw+ONzHbFzOX4oCS0+LVnmeCQEj9sykw43G7Z9LNPdvZEEYEXo6Zth2123Qcpm0tk/PXaiooAak2hvNi0rLe8KdhXHQoAJiO+q6dX1CKYDMR+yLGl+p4h+2GE/vgOlYCWeLMRMAcc4mfpQC6Zgi0Zx/plH+HV55+CM5/Axdfdhi231uDSwIv9wrrQEoT9GshAlyt1ccjYElEw1oHW9fY5JQzgm264Fh6TKaa+OyAAbFxMGMClAPCW0+T7L//zFdx0082i0kA2+aWXXCTgh4xpyzpcGOf5XBH711iFFT3mQAAw/X1vvOkWCUbxXpdfdil2oDeodYGXB2Ii216413cPOljWa/zOnnvsDgKsPPg3XvPW2+6Qtc1XDQBrJvSaEg/gLwYAhoDe9ISlagbHFGVbyWAmGMz3NtmKd9x5tykJKwDw9w4sC6nooOz7H8zHDdffCPoj85oE2ii5y7Uu+9LTTz+D226/Q9k4OJ341dlnYv/995MA+QsvvIhrr7te6p7gPBkzBIv4/tqwcQMeeugRzHv5nzJfCAB82y2y3tEHwey33vqX3GfkiBF4+KEHVLKipbORRUxZcjI1Wb6f/nSuAFbaRoDz4IoVK8QflkHbt99+R8rU2dkl51Mmm3LKYpOQy+LJJ/8ibFgeDHYywYFs23IM4C8KAGYS09VXXyssXpbpW986AMfO+aG8L6wHQe5kKiUqEawHJrbxfc260+9Tekg//OijePXVV2VccAz84XePFPkcF80peeD7P5iF9o4OuRVlzG++8Qb5mXVHgPOiSy41fLgrhcX9HYsHcL8AsKXgZCVfdfW1WLx4sZT74IMPwuyjjkJ9vfJe1vt8eb5kUpj6rAd9lAZDSwFgAuI/O2OuAKpsdwKXl112uXgas90o133zjTfK2rg/ANiaWML7tra1CYDLNQb7K/s85eDZJuyP/6ZP+r33CZuLx5w5R+NHxx5jlNuGDc3NMoe++trrEtAn43nZ8uUy73zn29/GT358rEhS63E2EAD8j388L32ScyrrjzL59D1muchkJxOXjFwepQAwxyalp9k/OAYp8UxWmvVgmQhg8HrsW2yDiy6+FO9/8IH8jUkbp55ykoxNrkmZLMBEoAULFshlvmgAuI8ssxHJHjg8WwjqD3Se6m/FkSUVsRgoyKfUrwY8LJiCZZVb8hXLVcphECW3GBCmGCIAbB1fxYUp3Gzek/cacRutlGdJjrPEmzTIqcHf0vrQimaSsGdN5JT52ogL6baU5V75OlXj3WC8GvsQrQSn78m9jUg9OzgGGINQ0s3an9iUpzaWlcLq1Sp02itXymVc0QBmGbfQALDJFNYUP0OG2QpKm97ERnuIBLT2ANYexJbuxWvLd3TDGHWgdtaFw/TyFRBcS0CretHmGzpJ0oy3GfLX1jbffq/DUNOweQDwgP1u4FHwGT8daHSVT0wrqwwwwN2tdTvY/NDnMsYXnnvueTzw4EPo6emVufuKyy8Vj3ceTK67/oab8e5778nvhx56sNhzkAiijwcfegTP/v3vslahT/Dvf/eIxJDY8Eze+tkvfimn8h1GCw8mhlntTzgXcx1DNQauawv+1eoOyWRK3i98b5OMwTgA137W9cFQGojvTe4B/v3222JhQiWRYCgo7zCqd/B9wITK/67DSOroM9cPDfTTz9pnxuIfyslxf0GVY84Tg72i+rmfMd32+fR/ALB1ltTVU64v9H1HfR0BYN09BgOAv8i5fZAV0Rc0Ar4Ol/kaP+kXDADLWkIDwEVDpAwA3Ge4aJlkS5vpxYk5gZbJHCo9R4Wqy0/MJoBnXkdvZ41PZEK2uNQaAGFR0MgoTCGDrtjUpbS5ladtXwC4tIyG3aX59MWsZFUCKZ5R9mLx5+JsPmt6l7pO6dmFRbWezOUMK+g+EABcvEYvyAHrjMJyGwxdB9pH2AJOFzJ1CwxgDexK/Zky3AqQtU5EpS3Nz0z2r4pXy/kKAFZtawLLBsBvnSas11ObleIy8Vye89oHn+CNRSvgcHgFBK5rHImTT5uLCRMnw+3xKbnMbAaxaBTdnZ3CPm1p2UixIDQ21mPk8AaEAhVIZxJIxhNIp5Q0tMj+UuKWwCbLTjBPwF4lz6OC7274K6pQ4a+C2+MXoJssy3SWfo1xRLo7sOSTj7FmzWrU1ddgwgQlm+akN6XbLRmAlIem12+WjFp6OpKNKb7BzHyFMBlFCDSbEZnYRCyGeDSCcE8XWja1oKu9Fb09Xejt6UZ3dxdSIn1Mtm8ONjt9HQn82gS8dLtsqPC6hWlmgxPJlJIKZssIAJDLwyl+rpTyVGAZwQ3xRc5TXklJKznsLiWbnSOTmZ6XbqkL2uCSwZfM21BVNxyjJs9EoH4M/FVB2F0eOL0+Ydyy7hRzOI1kKqlA0Ly6ZzqZRioRRyaREPCjt6cTPR0tSPe0I9ndgmyiF9lERIAdFwFpYXiygyVR4XUJ65GL5UgsKhm8BHsJaFL2VuSrs3m4HHn4/B4B2QmaRhNJZFyVWNoSRVN3Gjm7Gx5bHjUeG0KePLwiQcWNaR5ZuwdxuxdRuweuyqD4qTY1bTAAZ4f0FZ4nMtAOF5BzYOLkiRg/cQJWrV0tYI3LaHvpw7m8PO+ihfPFZ5bAJyWwKyuqRGJo+x23RdPG9QjHYvh02SrxNa2prMCw2hACFX4JJlJGt7m1BQ01NeJX09vTK6BPjMy/WEIBwNxYQPn/auYxr9/b1S3MV8oeVwQDwmpn36usDEpAadTIUQgEQzJwKYUrgeh0Ds3NG7Fm3WrkDYCKIFCaQJfTLZLD+WQSBx94IJ5+7jkB8tOJhCQpsL9V11ajvrFepKozySRC/gpUVwTgJbs0m4Lb65SEDQLAHCs20jsJeOZtWN/aLgAw+bIVfh9G19WiyutBLktgPwOyc8mYFE9dSYRwiG8tgQzem/J+HF+Eclt7ejF13CSkunthzydFlp3BCHoyr9rUjiXrWuDwOAUAnjlxPJBOytig/6nIjNkcSNudqB81Cv9asABhMqh4Eaqap9Nw5R2SDJLOZgS4kCQSmehtCFYFkIglpO45H7K8BEqV7Bk9kCm5nRVpbAZCJNEjp94gPFdYwgJw0iOY44l15ZI64PUJEpMtymfmfBQIBuGgzHZNPdy+ACqCIez37YMwd+4Z6OxsRzLHxAlgz522wpKlK8Wbd+a00QjHMljW1CNsZwLUubwK6uo5Wd6H8nJT71ZzjWAGRQxvczLagwFUV3hR6XdiysQJCFRV4YP5C7CxeZPK8M/lEUvTC4zXy6Ih6MFuu2yP+R8thi0HjB05AnvusTM+WboS8157D109CfVeEel9pY5Q4fUI+4VsZ/bJZCouUtZbTB6NyeNHS0IPx4bD40VbOI7Fy9aisyOGVFrcuWRumzBuBMaOrke0N4yWDZsQqvKjobEenR0dCFVVCYN8Y1sXuiP02c2Iv7jX45M2IKgfqKpEV08YqZRyBBM/aspDOyEAKuvf5q1AQ1UlpjQEsUWjH758HLlETDx5KaMvc6vLKfM/JSYJ1jCRKUMQOJeXOY0MSDKSGWwQtQTDj43n8ndK5BP0ZzJId28U0awDzlAjdj3gYLhCjUhSt18CU2xXelJT3toA8BmIs6t3DxkYDIgJ+9jjRSqTw6aWVgmU8z1GwFkYyZZ1oco8pzIArQnUnCj6E1SncHuURH4qCVsqjL8/8Tss//gD3Hjn/dh2+x2HtFtQm+K+yYrF28DNDhMN6d5fxElGzKHPpUoB4BtvuFbavjCwBgGAjRMHYgCTEXjOeeeLDxrHLpmdB3xrfwHo2F4MblFmmWslsorJVjCPMlVKAPiHc34kp5R6AG/cuEm8Qzds3KjuNW0L7L8/7zVc1hZUkmjraEdnR6f4nc6YsZWsE2fPniMsC/Yx+rwyYEZgg4GteS+/LME2Hv8pAJgM4B8fd7yUgaDk4ADw4WYVKgbwrWU9gBmEJEPl3XfflfMp77377rtjzOjR0i6Uvuazk2XC48xf/lykafVI6AO8GIHNqw0gjIFFMkr32H13qTvejwDuunXrpH0oXUx52rq6Wvn97XfexRVXXCXrG451MqS/udtuMud8+ulSCZayn/AoBwDT65iMGl6LfYMAMv1YKU1PD132B/qtXnjRJdiwoVneIXzmPffcQxLJCI6x7xCkm3s6GaKjhZFJcPDjTz6RYCllrSm3yIAuQdAXX3wJzc3Nsm6lfPN111yNqmDVlwoAM8Hhscf+hD89/mdJdiCgSUl2yksHKgNIJVOgDCTHHL0DOa64llq+YoWUlyoxfF597jPPPit1r69FljMZRGr3oQ69a+bPxx1/krDCWc/Dhw3DaaedgqqqoLDXX3zpJWGz6r66OQCwfqVT9eWhRx7B008/K+DisGGN0g/IiiXIznJSQrxp/XpMmjgB3/jGN1TyoC6ndW0gge4ErvrNNTIG1FRuE5CegWm/3yfeu2Tb8ro8WGay6PmeKQ8Az5LPrAfLSY/bJ5/6i/Tfhvp67LTTThL45v3fefc9uQ/vwb5z7q/OxnbbzTSTjdlH582bh9vvuEslmrpcwqSiagLBYrKJRWHKuOlAADAZvudfcJEwz3hQonufvfdGKMQ22ogXXnxRmNo8FAB8OaZMnSK/f/jhRwLmcvxzDLJPkZ1GpjfXApSrbmlpkf7NfkVPSq4Tfv/7xwRUZp9gX6PX9YwZM2QNy2vOnz9fkpN59AsAF9VoCeW1TEytvNyzukh/QrBFc5YlyFP8qrH09tL7Wk4sF4cofYTBcGCjsGWjV2Ywv89F+/5hUMBqaLHqsncqXFv99PJT90lyqcThdMxIr48s6yS17igo95ReXPxwmXwr8SGVta+WdQUfXXPtJYNbnVD2UXRyquHdKzEhS0CNY148fh0qaZVJjLy/Bk45nDVjXYOuGgAW/18hBhT6lazgeS+DLaz9hjWhQT+r1BjPY1KrxYtXf24C0BaWsm53+Rb3d0YitU7IK7q28YtqCx3TVPfTe6SCdbLh+2sMLQ3QW2OHBxw1dwi97b/vlK8UAFZdGA8++BD+9vSz8j5gMs2dt98m7ykeTOI657wLJPmOB9UwDv7eQbJu0cd1N9yIf/7zFVl3hEIhPP4nJaFPRvkrr70Gqlbog2oro0eNRn1DPbo6O7F06TIBddkndtl5J5x15pmoqipYq3AttujDxXL9pcuWKhuwmhpZl2+99dbYZusZxhpg8LZ+8aV54vHOBPtyB9es3zvoQBx+2GECZFsPncDNNSbVYUgUkCR6neQ7+O2/xDMGAnKGNqEO8Pr4EstdcunNBH3KkbX/BwCzTofSmsXnlO1B/W3IiwbGV9c9BopcDLquGGIxBxpJQ7zEf9FpX+On3cy5YLBK7wMAm1/oB7gtumA/shBFHXII5wj4Jxcu7spFQLFm9hbWSMVF0b+ZC9niq1nB2f4YuXpca0aunjRVYLZvVZYCwDLFlMpkl7CfNBRqrJPNRbgyRVZTlAaA+9xRfBVVRqsuq7mIN6pPg5/W7a3JKC6auFRFFjYBZUSMrDLYZIkZTGJr+Uw2r8Fk1r8TqBAJXSGF9m3X0rnSKv8saqUWAFhvKKS8gwDAcq6WTzVuq/vRG4uW4dX5n8LlJgDrxHcPOgQHH3oYKoPVspGJhiPo7e1GpIc+olkB/OrqQgj43HA6bYj2dgl7lIEmSrAWDoM9RyYh/TPzbtjsbtidNvgrK1FRFRDQ1+X2SqA/lkghkUwLuEBZ20+XfIxVy5agq7NVpKPTaXrZuTFp0mRsu+12mDZtS/gDVbLBIRBHVqgceXrOKn/HTJbsL5XRK+wrF4EOtfGRjZMwBJWcGQEDLmrj4QgWLZiP5qZ1iEfCyKYSyKfpR9mLVLRHpEXJXWZQnwCD+AC7XCLpzHvGyWQVGVqV5crMXG6+yKyk/yM3TPTrEb9lkZJ2iKQamXiZvA2xnBPeylpMmb4tRk7aGnl3AE6yF9lzyHL2EShRnYHM6lQqgYSwfxQ7NZ1OwkEvX0LUwuS0CaDod9rhJ405l0YiGsHGTU1oWr0a7RuakAi3wpVPIpdKyDW5YI+Ee4T9mU5ERTKboGue0qPZNOpqqhEXoDwtICLZbI5ADZa1RLGyPYmM3QO3LY9qtw0hN+B1CZ4rIzSRs8PmCyI0ZgLs/gp0dPVg9ZomdHf3IJ8lrA4pf9aQTiYTkcGXmdtvh14ynnt6RKaNgBHBOmnnZAIrVyxFKhYVprHP7UWFNyC+1pO2mARPpR/t3Z1YvHAR3E4n3A4bMmkVGCOFO02mNkEw+nnSX9QACJ0EwIQZqEBAMkGZHS0JDnm7yApn0opJzTHoDVVIu3sdDlTXhKQ/hXvCcv2sjQB4VrF7e2Lw+SsQS8RkPPEa3Hgnyax0OEUi2pHN4Fv77Ys33/o3YvTdpqw0k0ayOdQEgxg9YphI9qZjcZF7Dnh9wl5PpRPI5OgRnUcuxUBEFmmy8dnvbA6Rwm7u6BKZZnoyj22sQ5Xbg0wyBS+TC8iEJ8idzRrebHkBsoW9Kh7aLvh8Fcg56G/bhSljJiAficLtoOe3YunGkik0tfdiyYZ2OHxuVPtd2GHCeGQoU05Qi0xnPmc6L1LCGYcD4UQSCSoF5CkXnxY2MYFc/m4nKMy+nU1J4IFlyaQoW6xcuQnkys/0tib/WZijal4M+H3y3UyarGwXqgIBSbrgHOCirzFZ+5ynDWk1ejGLVC/ZUALsK2ZtMBRCZ29EkjQ6e8Iiv1wRqEJvb0T6IOEEAvz2POdBSXGBx0OGOudE+nhLuAR2O8eRenHqd67+XY9hPYcW/q6UBXxeF0bUh9BYG8SoEQ0YNXqMABqco9PJlJxDiW/OI2yHSq8D++21Bz6Y/wGikSjGjBiBww77FjZuasc/5r2Fpg3t6I0nDVl6MrPpC+1HLkMA2C6BpVQqCbc9jwnjRmLK+FGoDlZh7dq1cLh8sPsqsGzdBny6pEkSOejp7uTY99gweUIDIj1h1NU0oKN1PUaNHIHm9c3Sb/fY45vYsKkdb3+wEM2tHUgQBM6QmU2GrFf+kSWr+6HMk2Si2yEAKlUQnJ6AtO3YhhCmj6jG8EoX3DklIU4/ebYDJewZWGBfIGvIxSQkYUvQoz0vc1oilUZnR7fKFiezwOj7lGSmDYHD5ZE2F3+1TB49aRt23u97aJy8DZJZzvspCfTx3S79lkkoIvpvBNgkCEZPYPrK2+D0MHnJg9WrFNhAcJJjiskHigBsSEob6wNhoFOOWvwp6E3M9wCTimzC2vYggxWfLMRzTz+B31xzA7bdbvu+i7IyfzGDkP2dbSa/DbSVGtKtvtKT+gDA15cAwEYQlazKiy+9TMrWRwLaBsn+L8sANoJVZDE8+rvfC4uSbURQg6AfxzRZh729PdIPzph7Gvbac88B60AA4GPKA8CcW+gjy3sxwMXDvBdswqonG4PvLQJ8BP54ECCl/DAPgh4EJqnwQHlfJo0xgEVQ8CsFgJ/6MwIVKmBXFgDeWSUvkMF53PGlEtBDA4AJ0P7lL38VD2QNrFJikP/4PqaCDP9O720eBIAZyFNhfVlA9omJsH1ff+NNPPLoo1i7Zq2wrAjaMcBIQIvX5TkMaBJoox+rmuCBNWvX4u677sE7BiDNtSKla9lelJHlz2xjAq/lAGAyli+7/ArlTW6ziQQhgUkmMM2aPQvfO/C7ojpCJjE9V6k8wYMgIM/jGonAKe9HEJQMRq5RyGIng5EAJ+/PZ+G/cG+vGWQlCEuJx3333Vuu+aUxgA1WPtmhBN0oec3gKeuYfZ3Pwv0F65ogKdmjBMLJnn3v/feF8e3zeVFTXSNrV9ZH07omWZfyIPD54x8dI/VbDkbjm5nSlfRF5jOynieMHy/3p1w/16Yjhg/H0mXLZNxsDgCs+wFf+WSN/uEPjwnLmc/D+uYz8B3A/hiJhGWMH3booZg16wfSn8zD2GvrPkrLFAGA31QAMMtFwJb1QOUcrpO1DzI9by++8AIByflspQCwlq3WYJG+J/s0g+6/f+wxvPvue4aUtAeBQKXZHuyXrCd65PIf1+o6ZMHvf/LJJ7j5ltuwcuUq81F22H578Y4miGsF4wcCgAky33Lr7XjllVfN5A3WD/d9bB/6ffMefOZSD2B+949/fFzk1jlWORZY77Ra4bube07WCduYMtczt9tWxvNHHy3GnXfeLaxlPY8Gg5QrVRZAXFu0tbdLnyEAfPLJJ6Kyj9d7oQmLfjKR/ZImLg2qDKLKMXTA2MK4LFekfkDgfoO9/TxW6TOWBZQ/byyxP5zC2pmGUj7jHBbnlb8UGMA6tqKBVAmvGDE0s+g6QdMEeFWMSiXKGgxXA7g1i6IZwFoa2egDGnC2FlmDSGpNyrRCdei/K9yYiapqnSmgs9zP5DGYSnT8ri6TBoA1oUMp9qmYlCq/cT8qfRnPaGXiFuYjtddSpGJ1X/m/9uHVUtkGI1dieMbay6wf448ClFvaolAPBZKDJYiormOcZI0Z8k+F39UCtrZxJHbcu7B22Ixu8bU/dXMA4KL6GuTJBgJIrvzN1SLJzPczE83uvP1WRRLJU31lDWiloJPrzj7zl6KEog8mcV919TV45513ZU9ElRKqlfBgXOUPjz2GRx/9vfzO9xnf80ccfqjM50xio23Fm2+9JX2d69mbb7renG/5PmWy0l//9oy5BrI+JmM1e+21F+bOPc3iHd9/RVCO+sabb8HKFSvN9TPHdnPzBgGF9d6c784jjzjcVOtgOagUM2+eSrJk3RAgZnn53vusrOHNab+Bm/fzTr7GPNQHmfgKh4uO2W8m8KPnhnKTzRdTK19hHXxhtyp98sGTAD7TmqDMeueLeoT+Ll127WG56eeJbPzf6i9DmV2+xk+8mfPAYP2uPAA8BNBWLjyU84ZwjiEOOwgAbF3wFB5Lg5tmB7dmGFp6fdF5pQvckoGiA4ayCJWFnLpQ6WJBLSgLvGDrwtXK4C0GnA3PXwtzVxakRQBwgTFbtEeyyB+XA4DNxbuWldYLzZJOI9817qcZtmVlLYy2s2YiqmxPXRcGiFwCtFqZwLL4HgwAFlJYwf+XAXZeUi3cS7qw2b6F1ijshXR5jHYx3oK6PK8vXI43F6+Cy+XDxElTcNgRR6Gmrt7wMyPISQlfu3hbelzUec0jlYwiEQsLO5RSuOI0a+w8pASGVyHBEwKfZDj5PZUIVAbh9JGRqKRdGfgPh6Nob+/EptY2rF/fhLVr1kiALhaLIENGVyYJ5FIgRMrkglGjxmLnnb+B6up61A8bLhn/BHojkV4Eg5Vw21WAXYIZ9JA1gF4lp8ageQF4ERlZF5luBIZVnRJYIsutihJsBALTCbhsGWxsWo0H770L8XAn3MLezigQiXLX/F46LSADwWi9GaKUNBmmIj1KXx0A6XROwDeWTbxGDanoVBaweQLwVDVg6oztMXriFnAH65DM2QT0IAOX36GcpTA1KbWbVKxrgoMEmkV21JmnaCoojsvNIcFlj8sl/8iG5POSFSd9iO2XSSIW7kS4cxNampvQ1dmOSLgXne2tyKaiSEW7kc0kBDAn89WJDGqDVQhHIwIwez1ORCMR+KrrsaI1iuWtMUTzHmEXB10QH2BKLRN7TlGaJ+8EfEE46xoQz+ZF1nrTxhZsaG4BwTc7GdK2PPL2PHLs1w6PgCrM9qfH9KdLlmD06DHCmNagPeW9m9evRjaVlPbmZ16nF4HKKszcbgdUharw7vx3sWbVSlR6XajyekXaOpFIiYxuVziKCEFX5DFqxAhh7ZFZTLA1kUqJJ6oAOwRHKcVK72q7CzF+lkqKDDEBSE+ogqmscGWUlC2DtG76gpJFSnSZvFuCU/RBtruQoi81mc5MAMgBaZsddKoWEN7hwI7bbIM1zc2IxGLo7OoU+WQmu9RWVWJEbQ0aQyE4ZXefhYf9mJ7C6aTykM5Qpprysw4B0ynLHEtl0dLTgw3tnSDPNeD1YHRdDQJuJgYQoLYrtqw5wagkHwk+s8cLW5lZ5TYkbTakYMPk0ePhTKTgcZLpnxYPZPbTNe09WLyuBTaPEzUBL3acMA40lk3RRxg2RFNp9MTj6KYZsHsAACAASURBVInGhNnocLolmMD+zWcVT2yOWVENYDkIxKfl3qxrjjchihshxML8o1ijLLPX7Va+wYbcGVmalILmd0PBSoweNUZk0yO9YQkWSwIAwWSHXSQYefAaBA+232FHyXw+5sfHYdXadfj944+LVywrhMBiLJlB3m5T0vIE6ggAOrOSGGLLURad8qBkIuu3VPEcbiZWWV5uBQCYt2GwJ4+G6gqMaKjGlInjUVlVhVVrVoOesRzTDHSubd6E3hiTAHLwOpzYd8/d0d3VhoUfLERloAIHfndP1DUMw7xX38bCJavQ1RuTZ5ZSEQD2eGHPZ+F05oVtT0lkAgbDG6pRXxPAtKmT0NnejkQyh95kGjZvAG+9OR/xRFqNiyznBDLHGtHb2YMJ4yZieGM1PvzwQ2w5dSrWrVqO7baZgVHjxuG1t95Cw/DRmPfqW4in8khm7HB7K+Dy+tHZ2YZsmoAu+x7bkJ69lHcmMOsSiXeC8iMa6lBJ+e5kL3z2NFx8Bq8Xfq9LvZvICKedRj4DG6X5RdlBZWOLvL/DKXM+AV5KvHOeS1JBgT7Aym1ejQebmq8j6TzGb70Tpu36HSTyVEygyoWS/OfmX67Jssr6SCWGUB1AQFuXTeadgL8CTU3N8s7y+ysk2YBJB5wH2Ob6nVWIjvO9xaQFJlhQGYHJPUxeYqIPPd6j+MczT+NnZ5wmWe6DHWXXheW+9DWVhB7o+cjMpSwnFQa22GIL3Lg5APCuFg/gEgD41ptvxDRKQBsHgbY333xLPDYXL/7Y9KvVWwCfzy9tccycOdhii6kDNslAADDnl0gkKgDkK6++KiASA2n6YP8isEXZWvqtTZ2i7kXG3IMPPSQKAeyXPBiMosXBvvvsLex3MhzIkLjs0ovFo5MHg1ezj54jPzO57Qv1ACYArD2A15RhAA8IANMDWK1vB2IA83Oy+Z57/gW89NI8k9nHtRmfcYcdtsezf/+HCQ5T/lgBwIYsqrGELtru5vNS5+/Pny+BvUWLFgnzT8/PrCdK7O6/337Ye689ixjniWQC8xcsxBNPPCltp4OjBP1YHgL2ZOKStcK/lUpAEySmzC5ZxtZ2J9D2s5/OlXUR5wlKDL/wwkt49bXXRDaR85A+CFaRaXrB+ecKU5PVyCQFAq2UAyebUQPH8s7zejFj+nQJ3u6x+zfh9SkG/ZcCAFs8jdlPCbYR5CPgyKCvBjF5f7Yh2TyHH34Y9tl7LwkSk0XNoDKBbOu5HBdkeO6yyy447JBDxBtX9gT9zGkM7N73wAMypvV44fnjx43DAQfsL0FcSrGzbggAM3jNQ8DUk08VuWQexx9/XMED2GgAPd+y7elFy+cjcE3As/T5WM4ffP9IYZj7zaTWwvSh+mUepQAw5ZAJ/C76cJGA5OybrK+tZ8yQ67Hfa0npoQLAvBPLzDZ5+eV/CuOXgXHdt9ivKIfJPkK/ZtZ3KYhMJQSyup988ilzTjn0kINFmt3H5DwzwmGTscpEGF6fZefcc+hhh5gPT3n3xx9/UkAA3V9ZBgbWeU3KfpORLADwFZebHsCsCwLr/3zlVZlHVyxfLion+mCZOZ7IOD/iiMMF2OBBYPidt9/BU3/9G5YtWyZtxXPJfNtv332ljp9//gVpe/YHekNzfvusgcV+AZ0yfVb3A6M7FDqI/smMP+g4TbmJre/XLA3S98MBYoD9gUalsQo574uMJVpBX2vFb+Y9Xv3bfaonGgnjLKZiyGp2rtpHKOapEfDR49uMCSng1/TGFSll6+OqQsma0GDHKmy5wA7Wla6+Z7BxmSxukiAKF5TryP5GlZv/Kcsp4yrGNRQrudgD2CRFGGWRPZbBsBXA2QCAZe3NaZPnFV3b6IEi56zAX/1/DWgzpsIYiiQuG0VSzldcLxdAYyuTRDN79S7J3C1JfMlKyLBIdOvxYdk76TJQ+nnHfQ5XX9zMPtHP6Bj0z/2NhUG/uJknbA4AvDmXLq0m67Ca+9OfydqS7U0FkjvvuFVVax6iksH1Nw/OwT+dezp2221X89ZUSWFiItc7nLeZxHX07FnyOZOXmOBDdRoe06dvJQxiKqZI0+XzuOfe+/GP556XtTYTbX736ENGUhfwxptvifILr8N3x6hRo7DfvvvIvp7JnLTA4D2p/PDLX/xcLOgGO5hcxfmcayG+P5hotHzFcvzxT3+W9RYPvituv/UWWSvzvcW11J+ffBKLFn0o7wu9RuS5TGY7etZR2GeffSSpbahH0Vxv+VJ/ihBDu+5XNBiGVpjNP+szgj5G+Ltcnufml+G/5hv9tXXppNjfyqX4+2Wv9hV3p3IlHcq8W66YQ12vfcWP+BX2rv/iJ9uMZe1QKlT3hSIJaPniEEDbIZ83hGtZAWDdPCqkWMhVN6Vj+hkN1kCf+fCWc83FKddWJYBkcYqdkh62ArJluLEK+NVMU6mzQkJ9YQFrVnFRdWnQuMCWLQ8AmxmQxgOVytOoBbX6UP8sC+RSOef+AGCzjvtpcmvbaR9hzVK2VLI+zco6toLARBytzVY0FWtWsQEAq8xMVR6rB3Dhdn07QJ+/WGXAjbcggduFq1qxqpN+pA5h9k2dthUahjWgcVgj6mpCsNsJJhEUTQgAKKxLSiRTatlO4IgBbwU00stXgutuD9xuH7x+n2Tkk3kibD4yZNOU1Y2LROKm9RuFCbJ+3Tq0dbQhmYwpNmQ2I8wzyqXaGDzPZVBRQZ/hKgxrHImttpyBhvphwpoiW7i1o0XYd16vC2NGj5PgJoGW+vpG8WX1eFgOv2THe8mUpLyrEXRnvxO53EwGPd3dwqj1uT1oqKsT0Lm1ZQOaVi/H2pVL8dGC95DLJGQjJKwvbhLJ7iKqLL7Gilns9ysvXd6PVcRFYDRGhnMWveGYgIoEHghqkGlGSdBk1g5/sAHjttgW4ybPgKeqFnm3G1n2EzIWyZo0OpVImVL+mZLbrC+CF/QNFtlRqr9n4ba5BEhVGlRQz+xSDDgukMn2c9sh7FFqZdvyGeSScfH17WrbhM72FsR72xHu2ohobydaNjYjGY8i4HHB6yLQmFJMSRsEgK6qa8Ca9iiWtUQQzroJP6PSmUOdzyFsYMoKJ7MEWexwVASRrwgi43TB5nSjtyciPsD0lnXQR88O5NjvKMtqU353exMAttmxfOlSCToRWKutq5U227RpA9asWi4JCUTx+HwVXj98Hj+2nb6NMFpWrFqOnp4OVAd8GD9iBCrdfgF+Iskk1m7ahLbuTnicTmw1dary66R07P8j7zvA5byqa9f0Prf3K+mq2pJluSHjRjE2GNsQygNCcxJMCw9CGoGEFCChBEgMKfQOScCEjskLkGBijIts2ZZc1K/Kvbq9Tu/zvrXP3+aff8qVZMp78322pJm/nH722WuvtX1+AfDTmazKwckoawGGKshUgJllMgfTqFJG1uNBuCMm7bm+u1skwxn84ClVRZaWeZ2Zi5fgoNetcpUmsymkMkmZG5Q+TxULAo6KTHiljPO3nYeF1VWksjnMz8+JzCw5r93RCLaPjaE3GkM1nxMwiAAj12eCymSTE4Ai2Cz5bClM63YxMzAm5hZxYnpG1CViwQA29PWgI0JZc5UTlYcYMmgpe0sQhWsPxzhBKzk0Ccu8iGSxiJLPi3W9wygmkogGKZOuyYK53JhYSOLxU9OSA7gnFsHFY+uFZVvx+rCQSGAlk0FO5HoJsBPYVvl62ceUfGb+ZY5VyuiqNZROCeXU5rxT+X3V2FDgoGKsKgaPGuNk95JdyXG6uDAvjH3FBEtLfUeGRuQ7srEpjbq8sop4NCb9FgmFsLK0iIDXL6ztV7zilZiensWDDz+Mdes3yp/7Ht+HeCyCp1x6GR7Z/zhm5xa0OedluAoq7pIEf3gJ07k5airC5rSvzSqCvvZb/eAoYTu8R5w8FXTH/Fg33Icd27cikUwgmVASU5vHNmB1dQXHT53GowcPS35aOnKuuOxS7L54B378ox9jbnYOW7aM4Oqrr8bh8Qnc/cB+LKykRD6f5eWiFfL6hVnq96t1jOsw2Ukjg70IeKpYPzKA4aFBJBJZnJyZRdVDucnjWFpJSmBLwEfp7TzOO28E6UQKK0ur2H3ZRZiZnUZntAOdET+GBnqwYcM6zC0uYt2Gjfj4pz6P7sH1ODW9hHSuIqkHqDpRyKdk/2F/MqSlSiUJkfh2ozceR1dvL3r6+oB8ATMnjqGQXkLQ40LQS3Y+5ZVVrmeuxWT9E/zn95KXl0xaAe+9Ekjgo0ywgKxsZzLguZ4SlK4iVygLa5IpDXKMA4n24vm3vBmZqk/Gqco5xXmn5O1YXp2moABg1bZUv2BAQSwSFefy+Pi4OBgIzMmaLIE5ZroGcQFyXxUHHJUJfMr6k0CIqqxXIqFZrQoz8SW/8Wxs2jDa1M612oQtDz6/AABYl688O2eGWWXu/dwb+aGMOxmTTuo2HNPpjJLvZKAa5ZH1nKn8jmscATfaOvzQoWX/FJhT/cRJAZ8IAmQzCpglIEugjYwyytVaJfCcOodrFkEZVRiXlCXIdAsWUJLrMVNhCANhYUHKxnpFwmFJizE0MiQyx6GgcixxTB4/cRxHjx4TW4trOCX1NqzfgI0bx0QO9bHHH5fgPMrjkdkmq6y1LOAaEFI52qwfbeAw4EQHJSX4TcvLql9KZxyv0RVLrG3IfYnSq9oCLvfq7+H1/E1fA8WGFBlvdRLi73QCMuiNH76bYKD1QznCY8eOYnLytDgFCfBQupmA1m0f+ajIxvLzjrf/ieQ2tba14XCzHS6591Pe8NTEhLQpQSiWmTnuhkdGRDpW5ORtncw8tcx5fOL4CWFgs98oU8vyUJJ5emZGxhHXpMt37zZzRmsPmp6axoGDB0XiluOSfUJn4s4Ldqocstp1BMbHx4+DAQVk/TKgjqo5Pb29wpDctnWrti+qAsr4PXlS2LKU1mWbsj5khTPPHlOuSD50S4UonU/WOT9cO+19zmewvdl08ns4XONsZZtRzpm/057gfqx/+B33y8WFJZyaOCUpWjgvGGjFdqXcL8tGxn5Pd7cAmmQFP3HggICpZN2zTrSn+Fy2DeWt2T8GMNlkTWNbEOjjs7gudcQ7BDgmg5bz6YEH98p6u23rNgyPDBljkSA9g4BYKXOs2gaB1oZcT8ggOjUxKYAn2ft0FHMPYP0G+gewYWwDujp59qqVZFZjVP3fDgAzz/W11z5T2ovAOecX5xuZzGQdGXmjtfnD+a/Py4Zl1qrAurPMbB8CwIlEUltPugQM5XrC+ee0zjJ4jONBXydEKYcBmLosv6U/rGsP2z8cCiMQrF17JicmcfjoUcxMzxjKC5x3BOoJ/s7MzkgA8CUXX1Q7trQgDsqlU1af453lEtuWTPO+Xhnzw8NDcl7V25rjmcxizs/VRAKhYECu27x5s9hX3MO55zBfJeXSGXxq/7TcZ7UbmgI6dUZj3WsMBTTjF0vb6vvskwWCNQKNHAFg64Rvp7HW4p+scaTUt1Gjb+763uc0IEsjL2igrNiDlo/K7av+Z3iyLACwzqKlr0MBqXJyMRmyDPDTQFGV9kMF1Op+LBXsauxGilVLBSkNzLUzLnT2rpp7tanBdBDZAIA1RrIKkTUDY/X360xezkO9HgZQrZVTbw8D2LLUT+SjDaBWEQ4kmNGSFs8AgEVCWpe0NqWda7raimVr4K5qcyv4a+ZVNs9MJqje1T+K3de+qP2BcAZXNhueCvpudwVY68tbsPrX+jhjHaq/kTXgXksAmLYT92MGFlFZgzXkWGeAzYc+/HdyM+2a177md3CVFlTJvrnnnnvxqc98RuwY2hnv/Zv34KJdu+R6BtT91bveLeAwPwyoueWWV6O3h2kb1OdTn/6sBO/RpuR++YPvf0e+p033vg98UJ7P9ZzKEm9/29vE3s1ks7j33nvx1a99XYL+aA+88Q2vwyUXX3xGrUMgmHmM//OHP5T7GVD57nf9pdj7TJtBVRWC0ZxDbCPaXfSjEDCm7aanO2HAZjsgtF5IY/22ldocWWsdY2tZVM+oqZ78m84A/NFc347qpU9+gX+Zb1hLf7c2NuqetpbHn0UzGNuxw/usOFmzgJ92gGIW8RdUpbNojXN1669pTc8wCKRVqwluaM0BLDe0Adq2fV0bz9LZsjWsWQcAWIrmUKMas8PyPn0BlAEuwKLmetMeUg8cqoe3BoA1Fq8DAKxPJjXMzDzCutSOWQcl16uDnAQ0lLyzKqcJItdOYZW7RTcK9bcYdqI6mFoB4LqNQ3uJduCWY7cdMNbb2Jrj2SJPrbenPgasQLa1TY32F0ez2XH6NfpXYigbzzcjKPU8NZbiOI7N+n6sy3Im7XxkOoGFAnOWxiS/J6O4GWUvzjphp2qArxxmlLylamuCncqx7YLKSxjwhxGOxhCKRNRBWJMTogMnXyogmWK+unkcO3YEqcQyMqurCPrdSK2uYHlxXkWGVsooUBaWLIWSTwAxDgKynWLhCIZ6++ApVxBwebA4cxoBvxcDg72IxiPIFLI4PbuM5VQaPn8I6WwWwXAcuy+/ElddfY3ksGKZ6Tj30ymPMrLprEiAkk3b0xlDZzSEdHIZT+x/GEcOP4HVxQUkEkuSG5gAAJ30dGpIjmCSaEvM7alyirJDhRUb9Itxx/8IAtP4TabTSKUyyGZVPl3hLrq9cHl88IWiQCCC0c07MLr5AoS7B+H2R+HyE1DXjhCao58HS2lXYaWyvUri6FN5h4twEZwnU7MMAXkl1ykBzQBzyyqggaC0j0A9mbkinUuwqIhiJo3UyhLmpk9heW4KxUIKqJD9W8X+fQ9L3i/mVqU4PUG6oI/5l4mXFOENB7GUyWN8NoFEjs6/IIIuoDPsVYxpsgP9fmTzRYTp3ArFUPUFpC0qVTeOHT0qMrbMQUswlQAM2X4EQCgZ/tTLLxcn3OrSCko5ylQHRMKVh9l0NiXM4EqhIMAeWc5kYtNZMzo4hEgoikOHDiFXyCIeDWHz6DCi3gAyiRSS+QxOzy9gfmVFQPLNG9ajUipIzk4CYETUjTzOBERLZXFIJkolzK0ksEwntuR1dgmbylPIY/vokIxLYfSVK5JDuFwl2E9gtoqg1y9jJ0dp8VJe8vRyrqeyeRSqLmRLJSyurmJ0wxhyxYoECRw5fBjFfE7u7+2IY8PwMIb6eoX1LICVME8hzE/OTcmxW6oi5PdTK1zWs4IAs0s4MjUj/477/Rjr7UFfLCx1Zb3ooGUeY1Vvj+RCYy43SjQJm5w5dT0eZMtlYQH3dnUhtbQEdyUvLGQZXN4g5laSODU9Jwe9zkgUO7duIokVqUIBs4tLIotNwJDANNkYZNGS/UtnAf9NKXXOG9ZXmPi8VvYB1o8An0/2L7aNuD40pwlzxNIBzDW/QJaHtsxyXXHLRSr/69DQAGKxuIAkA0ND2L17NyZOncKJ8eNSPwIpdNbOTc+KIgAPjm//kz/BX/8NmSXb0dPbh09//rMIhgLYuXMnjo+fMvLTsXx0hjBUQJecF3asMIy1aH2bzWWNFLZv5xxDsoW7KuiMhrFh3RAuvngXTp44jpnpKQwO9OGSXRegKx7Ho4/ux317H8NSmmztCjau68Mtv/linBw/gf/+r58iEA5gy5ZNGBgYxJ69D2FyZg6r6TLK7BwGivi8YEpwv59tEBBJdQLm/b1d8Huq6OmMYvOmMXR2duPQkVOYWUhgcmoW88urqLjd2DC2Eb09XXjkob0yL9jmwyPDElCQz2Vwze5dOHHkIEaGBuQ5dJr+08c+jmuuvQ4nJucxNZ/CaqKAleQqcvm0ygXuDaBUIaDnk/ZjwEMsGkf/8BBC8biMjxNHD2Ph9AT8DMSRoJeKAK/KsabGkOSG95Dlztzn/LtScBBVBL8fkXBExjD3BndF7Xt8FIFECcByu5CiakWhiue84KXoHNqIRLGCfJGBEpTgq8jeoFILKFk+NZUUA5j3E4AmgMP3PfLIIyKf6fdTtlOtF/yTdo8JjPI+5Uhj/cVBWCZb34Vw0C9BELqtd/3Vl2Cg1yIbahlINfZAg5xzdWbkkwgA1zm7n8R36fZnI9u22YGgmVvFOoVVX2u2pyb73eqg0fB3u+PesAOVo1SAG83RqgLQbECRpWAi0yi5z1UgjxNIc0blXKu/yekla3bg2A+qzQvBNZVrPQMKuQ9xbv30p/+DT3zyUwKi8/OB978XV15xhVE6fVyq7aSR2031gexPuh1cY5DbzmQWr5MOup1JX+jMS8X8svS5rRmEjaWxuPRr9TOQFNNodzWwZF/V6qMc/hJxos6V57CfmwwBa6HMvhA2nSkParSZcVY1Cyd11phlClTRxrrDkGkWbKI/R868dfOl5lTdYNo0HjMGeKHDuGTZaWCLdX42e4teHckB/H5TAvrmm24UhzlBb4KtrAdBVu5z5/KjQB7VJ/b2MZu6ZgFq/HqHftQvdtofjN+0PKsyPB3WtFZDVgFdGiNSl6zV51MtgVK9UpfGleBCLa+q41JkPcXXlqL1PnJ23iy9OMZ7LG2rfmuzT85wsDRcmRv5Udp1sNoffIbla3Xb3Xd8Xtl4FgBT+YBqPTM6y1XAVqccwZa8vWo9UvuIwZKVlyh2sQJH1XhSMsv6gmuZSRwWklNYy89rsFzNhpVnGD4uUza5BgBmucRs0MqkNYjB1pUzugZUa2sSS2GU05Ct1trDJtusA8bWc4wcWbQ2VCuGZr9IWUzwUs52WpX11V75AWsQ4PourPH7mQPKqJMLuOyZL0LXwMiavfntrPTWAtUOU+vdGivbYQCaV631bfaHnVsguNGUO3LkCN7z1++VYCBK77/mNb+NFzz/+covW6nijjt+gE9++jMCdDIomfsR9yWObwY7fe32r+OHP/qx+MwYJPmFz39WAp34Ya7cN77xTRK4xs9v/9YtkgZBB0k5rv7+to/K/fx0d3fh9q8quWgGM73pzW+Vd/BcRXWQN/3uG439iUFxX/zyl/HQQw9LcN0bX/863HDDc1otCUZKIGvwFAkrX739dlFs4fznu976e78nfr5vffs7kmZATz1ChjOVV1ZXViUlCYPMuSY859nX4y1vfrOkI2nnU7d+W24ybQrnJ+l7nW6r1gaV/YIW13YqeTbXnN3WeTZv/jW/9xz2v80AqXvyOXiV43nE9lxjJRWnoFr2W9mDjTrxHBT512R8/BrWVCvyk1XyXzEAWI1mfSAbcGBTR54J+FnBa+sk0hnA1qfX2aDaSxUoagKRtdNKdYMy+MwtyYZxGhPSvFqPWVTGofYKk+VqRFa2AwDXMn/1AullqsHc7bI8skroxialbhri/TUsaG2NqZOTMNpAl512OAQpYF/b2jUQXh/Mer/oALC1rY0xQMaeVkkre1svU92ipzeALi1EZp8LyCAEX+eAOKJDAT/C0aCwY8X5VbY4HIUhpphISl6ZjDuvsLXCkRgi0Q4FyLmAIqVeC4qZymg9gkqMtibgQ2APZJsWc0iuLKCYT0s+1jQZMFWgu6tX2LrZYhmnF9KYmlskSon+gV4MU/LZ40GF0eupBA7v3y9s1HI1j46uGPpG1uHUwgqOnZyEPxTB5Vdehd2XX41YRyd8/gA8ZAqK8nEWq0uLSK5QVhcY6u9HyO/DieNH8fCe+3DqxBEUsym4qgUBMAgaCPBL9mOJ7GSK3xIsIQilDoIEx2n46sYi603GiM4sEmkoyW+alxzAzCFbJvjpCcDtD2Pj9l3YvPNSRLqG4ApE4PIF5Xp90ks+TA10Vo4XsjVLAsrmclkBR+nodFOul+1cLCuWr88vAAfL6fW5xUAmYzlA9q2sHxVkMwmU8mkkl5Ywfvgg5mcm4K6WUCrlkM1nBGQ7Nn4cuXwBsRjzypWRL+aEyVrIFREIMFdrEUWXC8lcGYkMQeeAADEXXbBD2jAWj+Le++9FxeNCZ08vwrFOVD1eePxBeLwBPPjggyqXruS8rGpR+FXJnRuMxQTEJzCXXEng4OOP4+orrsTkzKSMDbLvDh84KONNZJc1ADga8mHblo3wewLY+8h+ab/OeAQbhvoRJIs6V0Ayl8apuXksrKYQ8vmESenzKLnrTDot49nn9YszjWxUgtPs58VUCulSGdMcnzLpyuiOdyDuAS5YNyxjhnmFJaAhTyYoARz2W1VAercgQyrXMcvl9fgJU0m+0YV0GpOLSxgYG0M6WxDn9bEjR1EpFuT9lCcfHRlCf18vKsW8ksOrMPdxQB2a3WSCe1Aukb1fEClgkbyuujA+M4uDExPCtI36vDh/eAjr+3tIvUEum4Ev4JcDGnMeK+ekkh6gRG4mn5NAnEAoiBzZxfJcn0iJlzJp5HIZEewtw4tsqYLFlVWNERPA1o2bBdReZlldLmH9cr2LxuMSfLK4PC9l5kGKbK1wKCoRtWSXc4xz3OYZIFB1CeudoJwAvSRbimwuQcGIHEw74x3CUOdhi9dMnp4SdhPVBdhOHEfMH0eJXzI7uX6S7c1DKw9rBH8Z7eyWEakx+JMJGZOJ1VW5t6u7G4eZc465oYXJ1CFMWTpf2W4MyNDLVXdct0iV6b9ZHSd2MFggzEoZLncFPZ2d2Lxpg0iOPvH4ozh18gR6uhgQMIgd52/DyuIifv7gPpyaT8LtqiDqr+KVL30B1o+M4rvf/Q+sJJPCfNy1cydy2SSeODyO2dWi5A2uVrl++WUtYYAI81OT9F3IZBGPh0VW2eMuY8vYBmzatBHpTBEPPXwQh4+fEGCfOayDQcV+nJuelsM72dNk92cKKkChLx7EM666DOdt2Sxj52c/vRPr14+ICkIgHMOR46cxu0hQeQ55rrUcgxIkQoY5559iegcjMUS7uxDpiIOg/9TJU5ifOg2fAQDrzAsFDNS2KWXY+RHeswTA+ChX52G6Aw+CXo+sBcyxTUCYwQZUm4CHASdupPJFbNl2Pq657gas5GEwhBm4xPyTKv+zloaA+4NmTzC3MYMc/AxOCYWEbcb8dOpY2gAAIABJREFU3BxvBKdZRpHpdCkmsPqoACiOcyWb5xJGO/NX605+nTV809OfgsE+M2LeOu5Mx3Arl4FttDYEZu2md/vHLL0vrE8wy6fXuv3nNTtlGc4Ty0mwBgA6F695Mk4hms0oj9btVc1Ba9RX4vAsefKMxcTSIpb6rbHn1354XWtb1h3ibF6EmhI0O82bL+beteeBPbIWb9u6BX19/aJ8wg+ZkZRTvve++8UOY/7dj33sn7Bu1GTN1wDAWsPXdK+DR6GhrW11PjSYR82de2tt0Pa7rGZe6Ldph7+at55pEVrMibp6r3UONS2kg1dIP6BqIaz1LeW4GjVoUOde04vUqCr2pjSua15c+yyQf3P8vv8Df4uf/UzlAL7pphtFVpkBvLWf9rQVrDVq747mq27dnHG6XGsQB00UnWTZ8CVqXXRoaftGYlsKnfqmfv5abjLWqLrFqr5sDd7daAo5MX6bjZ12poi1CPUh3+2irq3XEeey1K7ftWVRz3QcF04N5PCCZrPuTJcpvaY/v+MLEkxMwoFpeqkW1Mca/zRYrhZ/lw44mkOSgR2a3alVWgWWaEEHGripq+WptGmm78xOPiC4xjRCei5gfdibJANTNUYHXA1TQAtiMt6vg9L2VUJrQBUjq1qaYCyDJe0gsPyqkO1aUobVTtHqI4C69izVPhbpZ0vb6jaOVRFGBb3WFMwotTnSTOBc907q/cFWvezaF6Krf20AcO0obj0X6sa1bcU27S7n4KBzYZetRQ6a9Ws2XxqtMz+986f4549/QgBXArDveddfGelN2M0Mrvv8F79kyCNTKeHKK54qZBKqptDHs7iofG6UcP7Kl00JZ/7+ute/UX7j2ej1r3stnnfzTUb3875//tjHcffP7xGb94Uv/A1JEcDP408cwDv//C9r0rDw+8HBQYyOjCDeEZezFtVg+Hnnn70Dz3j601sGQ5LtO3n6tPhKOG6ZmooSz/fdv0dA3r6+PgGqmVKFZXr7n/6Z5I3n+ZmKEP/wkdsMFYpvfutbwmDmh+fjT33i45JWov5jjr7GoWTmXWY/1vcoWcdULWE9lI8iLoomWzZvliBkJ4WR9kb7r9hV/98BwK1m8Fr6px2rYi3Pa3ytk7nWzpMdzapmxTY2bdPeOBP74BfXMu20wpN5za9RTdsww89FS/3yAWANPaX70IiB1ipvToha549uAKnLNKNS/moeTbUzvtlGeoPaWcK2VlT31U4j6zKk/2I4LhtEfipjWgOTbQu3bu8Zdp8GcKvoScmAqeVUsQxYyU1i4rd6/awl1Z1kRivYDFXVXGbEux556HwuMZnINW2pVUxF2tdvy/ZFTNzCunGu0dT0tlGmtaqv/SNtI18qtrTwcTX5bjs8b4YMmH1nOF81ALhzeDMGNm43cnwSyCSQSFYp2XwKg6TTnUxRtziqCdj5/WEEQyF4fD4ZnwRGJW+iyEOTeZFFOpUAc6DxWa4yWaeURlUSvQQn/D4FiJUKecnVUSJjMRwRKWrme8zmSigxD2u5gGw2LflWfZUqkjNTSFDqq1JGRyyMrp44ipUi/NEoPNEurGPeyaERYSu6yRSES1jFhUJOQL1ysaByKVfKWJw9jaljBzB+9DBSqaTIQdPwIuNYycxS3kbl+2WbE9BjPXXZNoJVNKQISlEulYaWSFDqjASJGtcY0z6/yrdZVbmAC1UPvOEYuoc2YNPOS0QGFb6IAA1gbkrmsCTY61H3CABQUXI7bGMCzKxTkWxJ9oIGNpQLBZQKJcm7SxCY+X/J7CNzTkl2K6ZfqZhHKrmK5MIUJk8ew/LiArKZJDLJVQEZCABl8nkkUhlkimWsJLMYXjcm7JlCIY1SvgS3JwCfz6PYrX7mm/VicmoB1Yob4WAQl+++DBvXj+HhvXtw8Il9CAT92LR1m+TVZP5XSjyzj+WZ2YyAuORHCxPP60VnPIrB0VGURAaW0tcVTEycwsUXX4KJyZMIhsiCA8YPH0Ehm5PxRIAoGg5LjtvLLtqJUrmKe+57QHJPxyMBnLd+FEG3T0DydCmH8Zk5nJxeQMDrwcXnb4enWpRxQJZ1vkjp7oKAUexzAkGhSBjpQgGecARHxk8IK5WHeDLU4x43tvZ3I+TzS65OyZvLHLBEkj2cs2TnsF8h7FqCngIUMser2w9vMIzFbBrHZmYQ6ekViWqCiqlkUiSrCUlS/pBMD/Yh8y8zIMFryHz70dPVJeOQEnq9XZ1YXlpELqPA2amlJRw4dlzWjI5QAOeNjmCoM4pKPqfGPIup5UhVTCJC1FVhOWYo+VksIJXNKDlebwh93V3o74gJe5ygeSKTQTJXxFI6jZVsFt5gEPGuOMbGNgr7e2Z2AZ2dPZiZnRdpbX0lp1wvo4L5J+vj8wVkzmUZSFGuiOwe1xaCwmwHzkP2H3dHsjh5SOM4pOxTKBxE1Q2J9mUwCmVT+UwdYON85BrEvMgSOGEBCDnffB6fSLAuLy7hgh078NznPheLc3P49Kc/JXKBPPi94Y1vxHs/8LdYXFqS5/7Gb7xQpFTf9773GQCw2lY0+WbLQq5H5ToZKnbw17hGIu4p69iJHdvPE1nKvQ/uweTJExjs7wVn3qYN6wUMfuzQcRw+SeZyHiF/FTdd/zRcsfupOHr0OO6+714sLC6gi/KW60dw5MQpnJpeRYE5o90EQRk4UJJAAgYNkAksMHi1JOz5XDqJ/v4eKUNv3wCOn5jEnof3Y3YxhULZBSqOE0ilKgADKdavH0UylcHi0ooKznAxn/dVknuZLP5H9z8hY4jzdffuS2SOUGrxxMQs9j92DOl8BWUt8IxroFtUEzyIxjsRikURicdkvi/OzGL29CTcpbKS4VZa+NrWLhaCvs1rKiPaKUECeLQdV75S6yPzQXM+8CtxggmD1wePzw+vLwi3z4+evn4Ui8yNrST4KW0qbSfS5WRmUm5aMerYJkw/EOvswfDYRoxt3CQgMeVduU/JGJQ9Xd1L0Jl7rkj/a8VX9pZuX/CZKlBLZw+/8DnXYGSgt066qMaKaJf9qw88w46z2yK1h4ZW5zH1OC3ozWr3yanQNBbtdtLZghGqXNbS2Z54JidD+8R9ss5P1rJpefZqa6LZrY26xvL9mbZjbfu1eMpa29JSGft7apu4UQPXv5BBQp/85Kfw4N69ImvNPZC5VFlyyi+ThcFgIK6zL/lfLxYWC5n/1k9DFnBd49ev4NazmWUKWYZ4fZlr6q6/Q7vsTPut1SHYeKftfVbOmzZlWz2q7izpuK/ZWrhuWrb/liaNXtPiGnhTO3YataeTs9X52voVpa5ATsPV6E+H5rJdbz1XN2oWqqRYAWCdAUyJbOun3SlZAyBoB9t2723edc3d2NqubHtEc0abOie3seja/BXGSyyBtXXjXW1TdZ1UI6Fcs0k5LwrttF0j0KaNmtU3ee02qq03uqfAYYCtYb45jce6Mlr7w0ICMGak1iCq79bwcuPyBl7+czRWf/6DLyi3lIVha4mZV76aKgwmrgk2KoDUDNhTlVM+KwuzVWO9SlC3fi7QmsEAba0+M8v6T7uZaYR0tQD9jGD1a1lJB3aVD6vPx55/l6Wpe55lT3BiAMvPwuBVfaJCedVHAcgKGtbhc83SNn6X67Vb1DPMfxsMYCsg7jDfjTdqbSZ11vI3i09MC4677mVv1grW3piz1KRhqJDT5HNe8lXN67ZYva0MCkc7K36r8rfPAm71Nr28+tmY5xien7/whS/i+3f8QM7MG9avx223fRixqAliMj3Al77yL7j77p+Lz4LnGBJL+CcDqukrIxjJ8ca///vtX9XGRBX379mDv3rXe+TfQ4ODuPXW1+AZT3+aNlcgeYeZA/iRffvkea9/3a1iv/Hzne9+D5/7/BeFbMIzVTQakTQFPJM5fT74gffj4osvagkAkzFMSeeDhw6poPRwCOlUWoJ4e3q6cfNNN0neePoZ6L985atuMeSpn3vDDXjLm9+k1oJKBfsffRTv+NN3St2HhobwV3/xTkkjYMwb1RKtOrnh73ZbhaSAf/jHf8K+/fslzYRVeYby3O/80z/Bxo0b655nL0E7+9gZF1qrct0OeiYv/f8KBG5iYK65M858zNW8qtWiUjvQ2xrpdl9A3fsc6tqsNmsdVueoZdbcI7+YG36JtWt3rNgbwrAZWrdQo75ut9YGAGwaGuYjrQ+ve1GDQ0fNdW1eo4wzE9bTjec6J4NhLNaaGrr5r8BNZYxo9rJxxlFGr5Zv19Ku9nqp+4wnGlfanydsSO3X5p2gXWdZuHm9GdVogrI6AKzZllq+RO0tFgBYL6K9f0yAVBVMb0e9nDrLzbzfBNbrz4ImAKw/y7xGsUGNPClygfqufixbnaF63hdVNt0ergFwLW1qbSNpMyOfsDm89Tcaz9D7Tpe108ilRW8cOy67GgMD/VhZWUKW4A5LQcBNQkA9AsaQQUsmKAFVOuGp50qWICX2coW8JkNMSWIlk0VAsiKgWVEBwBWyO8mC9ApoTPCKA48gQ4C5ZJn/0K3AWjKgJPenMPtcKGjgKkGDxPIKTh07ivTyEmLhENaNDgkgEe+IKWZpZ7eWi9gtRmgum1MgHEHtXAb5TAoLc9MCFszNTGFh9jSq5ZwAXwLwuVxSNrYpAS3Wh7nmmFeKjF9h8lbMnLs0/uiAFyC7VBLQuEhATr5zKbYw54QkclSefLKomW/SE4qjo38EAxvPQ8fAOsAfEUDV7WN7eFEhkKKBv9LPwgRUeV15KGT7sm1K+YImM8UoYYKXZQGhCWQQBI5ScpR9R7ZpMYdscgWJ1UWsLMwhsUIm9KLk3GRdyZwU+WDmrc1kFNPSH0QwHMPswpIAGMzLlcksSX5Pl4e5M93wB70IRchwC+PY+Elks0WRnCar8tWveBU+95lPIZtekbbdsfNCpHMFFEpFeCiHLECHC9lEElOTk8LCG+rrw1B/L7qjMZR5gCgWEe/uAdw+yRNDYLCHsrQ+nzC6Dz3xBArprDzH5XUjEggiHgrg8ot3oVgG7rrvfvgCQXRGAtg6MgxPRfjGKLrKODozi8MnJ4X5d9Wll8FPBnW+IM4AHiIoV8z8xcz3m2T+WK8H+VIZHf39OHBkHEWCRh43OsiEdwM7hgckjzDHCeVa5bBcZjyFFnWhHQvdBOQlfw4kZ7LL5RPAdDmfxeGpScT6epHO5WXuzUxNI5fJChYUI9O4s0NYyfoY95LRra03HZIP0YX1IyMSAXvowGNIp5Jwe71YTaUlTywBqWjQj41D/ejvjiPApMWUGq5WRNqbIJpIzZIxL0EdKgCBeWwpR5ZMZ5ErlhGLRBAPBjSZ7zJypZLkR85WgESxhDTBsUoFW7ZsEbCOgNdA/yBOnJhAJpOTec5oWh4yR0eHpWWY11vmIseFm4EL6lDH+Uc5Yjr5yVYu5JknGCJVzHWCbF+yfGXN0cB6MocJIPPQyMMh1QXYpxKsQscKAWBx1BAA5ZrHOrsEOGYAAKORzz/vPGzeuBE/uOMOXHnlFdizZw+2bduGR584IGAl5/f69WO44oor8M1vflPyRiswz2HdtzjKnMBep+/Y7hLjUy1J0M2uXTux/fxt+PnPf4bpyUmsHx2WHN5BnwdbmN8zm8e+x48imUjC7wEuv2Q7nv2sa6Ud7n1gDw48cRD5TB6btmxCMpfHwWOTyFNjmbmTKXcs7OWKYsMGfUoRolJCRzyKXIY5gwvYtm0zNm3agFAkirvufgBHjk8hU+B6x+AG5orm+qMlsHC7lXoBFRiqVcmPTZD+kosvlPzvZGwzAKG7I4pNm4YxtnEM9+95CCuJPE5OzolEOzta0lm7fQK+BiIRRKJROYxToju5sozVpSXix0p+WWVek/klIWKW/U+CRNjLGkBsSM1Rz17DV7k7y3JtOLJcMv5ZB6qScl3UbSoGH5BFzGeqceiR9Vut2dzDOLdZBY5lH3x+5rPvwvDoKLKZjMpnyr1SC57iW+U6n0/GLNfUcDQqQBXXMDKJuYdy7ZT9mHunx4uX3PhMjA7WAgA1doeDY9Z6Lmt4QGoBAuv2VGuzvNb+sgOzVse7aVeu9dhmlkL1vpU5qp7l+MQGrzHtqCa1a/dUYXtE03OQYdOrEkvQiLa+W+1rq7SvsvC1j+XhZwMi1gNDqjxracOGLWdpN6OvGvaQtZEbjwkyI//+to/gv/7rv43XCqveInNM2+z6667Dq175cpGnZ8CT9VMD9tgYYO2McaN09vnWigVsH0faJDiTGaDq4Dze64Ans8Brnh9GezSYAzVzsFXjtTXZGjzE0khrHe/NIMraZ9WOUseS2JwUNX3X/EDcqnVqfncCgBUDuMn633QJsx3E1wB/rKngdQPGqVGcwQxzbVvDgltjgzlEnDvNkfpDvwnjGNNqraOstpXamRdt19J0haiX2NYZx/Hd5sPbuswB/G24z7Y5WGrf28K7b+yVzhOsnZ3jHg0ANgILbIFyEgwr6Rc0Fq9WZwF/JROW9d26b8ccx8pvoKTHa/d99S/7UUEt/dozRQJaAbVKBUbrZsNWtcqFNFavE/NBYwDrz1F/qva1EyXEl8XUI3qOYg1UldcbMtFaeSxrN383QGXd/2X4Ds3ym0uB/p1qG1tMoLpMq7Tel6YNpGS0daq2/FX7H/+47qVvNg2+NgazeUltL9XYVrY1zPk3fQbUv/TsVo5mE8ihbW2Xm+3m/BxraQ8ePITpmWn09/Vj3759+M8f/khklvm5+qqr8KfveDsCgdqc5wRLv/2d7+KRR/YJ2MsPGcA7L9iBHTt24NOfUSxYMmQ//9nPyN/pd/ru974vqTn42X7++fid3/4tXHKJlqfXBezZ8wC+9KWv4MjRo+IruO3vP4Qd27fL9d/85rdF4pm+yN7eXrzx9a+Vs9bKyoqkZVpYXJQ/ySLmnx/9yN/XqL40atE9DzyIL3/lXyTPO/0F/NCfQFnnl7z4xZA8vppyE4HWt7/jz+QaqnC88hWvkDzG+ue+++/H+z/wQQGIycJ961vejIsuusgykhzWON0n6fWK4gfzJNN/Fg5HRJHQ6l+wj6mf3HknbvvIP4j/kR/6KenzITA+NDSIf/7Hj8p39o/TFHHeoZuzyK3PlWe2Mff0exrFbdmmnfqnpXDtxIQ16utm39euBGfyhHN9T6tZ3KjBG/XkuS5fk+fZxkGjYdHSbm5w4xqGmX34tDUXfoEt9SS/aq0tdQ6L086EOsP+bXVWtr+64fhjDmDjR7nL4dF69Jm1bdoEd52as3bQq38p20wDHe3z2panyTBEtIIr2WalaaM/2zCQ6gpQc4J2nhzWutnWIOP5LVdv7cUim1sPxlrLpyRqG4GiumNPMwD1vcASRamM6FpZar3a+qZkGKu6s0Zn1Vo2F2u/mCxkVTBJ6WK5QJilTdrAsJOl/qoRjT7W2tQ0cp1NxWYAcO0otXCCLQ5w/Z1ybbAHnUObhVFGieDllWWRFibTKRiKIhAKC+Cu2HIVZPM5ydXKKEAChQIMMd8lmYIWBzZfR8llAXK1/IXiCHeTLeoTI44ObrL2mJ9RDClpcwWU0ih0o6QYWcxPWVYSyzSEEolVAVp7eroEoCDTlCAy65PLFSTiLZVMSPQhga3F2TkcOfgYpiZOIJ9OoJBOAOU81YMFeC5VyvLcXCYtMth+L8tEQJiIg5x1BIgqavVUAIli5xKEU3VR0tgEOPT+13O2KeCYAAIZcozmBUKRTvSObET/hq1wR7vhjXZJ7lTmgySYSAZu1esVWWWyyghG8c8yZY613KgE6CRKUysnGaWlQk6449UiWXwV+MgA9rtRLuUwOzWB+elJZBKLKOZSSCdWRZKb+ZqzxSKSmQxWkmkk0xmps9/jxcDAAMLBsIAWi8sryBeL4jQtltLIZJin1YtUJotSpYie3k5ceMFOPPzQPhwdPwGf34ee7l686hWvxMnx48ikViXHi9fvw/TMrMgrU6Ka10lkZF8fjh45jHw2g62bNqGvsxMhBgp4fYA/iE3bd2BpNSnSu3TwXnvtMxEK+gVBvfNHPxJwkGCex+9F0OdDVziIKy+6BJliEf9z3/0IxqIYiEWxZWAAFTL3ymUUqiVMLi/j2OkpeKoVXL5rFyJeLwIiF84R6ZbctWRCZylzW8gJk5Zt5Q1H8eihIygxf5Kriq54F6IeF7b0dSPgVuxfkYLmUypkEQrtXOXW5fj2kuXN1Z39HRLG/0oqjYLHjcnFOYQ7OkUiuYO5Xfc/ipWlZRlj4XAUvlBQwCDpf2GsE/wsyljk+zj3mAc56PdhZXlRwGhhqpfKkvOaAG8kHEBPZ1z+5Dimc0BY1JSihUtAbAYPMBCir7tX2Llk9AvTsVJBIBCEl/tLuYxIwIdCkTmMq0hXqsjDg/lEBln+DJfMxa7uTszNTSOdzEhQxYYNG0UO/eSpU5LDuLOzA6US2f5ZjI2NyRqwvLyCjninHGQ4dsjqmpqa1kDKKjxexZgk8CvqAnTmUzJN5LIViMa1hQ5T1lGlz1SS0WqTkwRaAv4SuCPglkokJX8w1zl+rrn6akycOImJiQl0d3eKDLQAdtoWJPPRpe7lAc8q3W4FdO3grrn+6zLyzuYIAXcC8ywy14XtOxQD+ME9ezA1NYmhgT7EQn6kEisYGx1BvKsH+x87hKXFVQkA2TY2hBuufxaisQhOTU3izjvvQmI5hb6BfsS7u/HogWNIci4zl7sErqhcy1w/GMTBNZT9Q0UAyiIvLS2gq7MDmzaOYGR0CLmiF3ffsxeTM8vCiBWBZY5vF/ONUbpa4oUUFEtp8nJZ2joSCQqYzPUr7Pdgx7aNMp5uvvFGTE9PYW5+HgvLqzg4fhJTs0soVT2ouP1w+6ns4JfxEgj4pN6p1VUUsnlh7ipBDQUBc24J8Gzb/0wGkdnmhI0JCou9JQEBamxwHJJlLk4yiYkiIM73UJ5aywWns0C0XNWS/9jI7ca1nwMP8HvdRooFzlWZd2DecuZnVzna+Z8oRfDZ3Hs8ZLiz3SrCxifYyyAU5o9nCgbKYHf39OAtb7gVm8fGGlvqDuxf64hrajw3AYGtB/y2jhUNT+pOTOAzd5dp1pWlPdbOYDXsNWurtnuKaHJmanqE116q/tDOARqQrdpacyJb7H+zZlZ3/5m3nTpq2AzSmiOC83moSZXrf7IMltq+auaoaH7E41w9dOgwHn7kEZw4cUKckBkqjaAqexDlni+++GKcf942UXIQZr8znG22gJNiUIuKGqW0gsAN5dR1/5iTE3DtfaiPET3a19pi1vFjrYJZXjXm6lq5ebOrR9kmv9GnjYdRbSs6TrbaS1quV8bcaafAerGbF1A/gxolsS9ydQ1cF9qi2RoNBk2rRdOhKrSHPvvZz2PvQw/LQ5/+tGvw/OfdjO5u5xQA7cxLO1C49pHXzlvauWZtALB9Oa57g8xBWx8bS6vZuDXNbBuLZhc1zunZTs30a2rWu1b9r93U6jLrHLb2XU2/tnqIpRKtL3Ver8xdq+mSrxwfDkFp9nWjvj/1bxr0ne0Ga981WN3AHMBaiLXlbms+XQW+UtpZsVzVU8UXo6Vh0P1VtbLFmn9HA28FBLYyYDV/gf6cmqLbgr4MFTAr+Gx5t3G+0Bi4juNRB7J1QFrLy6uj0nqL8k/Wh+miRKJas29lJkn9FbtZAGSL781SNdU+eh9bMGobAd+BAWxlCOuDv3ZN0PvU8Lfx+bZAhO6+EVz6zBeuZVrKtY2W9/r5oI0BVVPjPbW2XSMGcPv701oqUBfc1XAuNMbF9dXy9tu/jn/9t6+Kb0yNdXUu4vnkj/7wD3D9dc9yLBptMKqtzM7OIZvLijVB1ivH0d+89/1y3n/RC1+A1976Grmfe9lnPvd5fPe735N/Uzb6lle/Glu2mAzZ//OfP8TXbr8d09Mzcna8/fZ/kxQe/BBw/sQnPy1lI6j5yY//swRC8bmZTFb8QurPjJw9L7hghwC5rT5UG6OEMqWUJyYncfjQYWH60m7c/ZTL8Jsve6m8h/X9/h134GMf/6Q88rzztuG3b7kFT3nKZcYrfvAf/0fYxKurqwJ+v+fd78L6detqx4ztXJRMJYX5/N8/uRNHjx4VhbTOjk6Mjo7gwl0XijoZU15Zzwl8IP0nX/jil/Gd735Xnk8SxnOe82wBxwngkxRw8803Oi8P9m9rB7P6lT6dSgVTU1MyiPxenzCkmSLLmo7QmEutN5K6stTYo9atWxuc9tnj9IqWdkGrAaD9fq6e0+br2risnRKdQaO38eazusRWpEYlbHn6qzPIzVL9Ctb6rJrs7G9uNFZ+iS3ltKY0Wncsc7CdtljrrtpwDL7tFgsAzDc7gHrKSKotViPwr/Zw4VxMp2t0W1Nncup7hHSrzuyVGy1V0f6qlIFtALCDNLNc1gK4beca9Zg2u0ADgPWS232C+vuczm6qLXQ2szrq1B5+tH9rXxryOJaukiayOPCNg4gVAJYK2RWhTAawMoDt/V/bBva1yiynXQ5RAeIigWNMEOfIUMNI18pGw0q1vVkYYXVrEJb6sXYm6ctCuhpG3/rzsXFsDOFICI8feEL6MBKOicQnHe0Eypi/l450kbvM55DPkVlbUkwoD8EUj8pfSJ6pgBVeyQlMx7mAUh6CFwFxXvMeAXh5wNDGKHNcykHD7TbbVOSoVR5PeTJBGpHjVAcSN8EFOuwrFTHy5hidWCyhMxZFKrGKyRPHMHHiGJbmZ1HMZ1Au5FGtlEQ2lnLNBK4IpBF0ZXsQ6MhnmDuzCp82jgn0eD0+hEJRVFxuyS2XIZOYhi3xAZZHomTdYgCJ816Yiwpg0nMCZ3MED8uouDyIdfVhaN1m9I5sgr+jH95YF6q+sIDubDMC4hwJBNPInlSSsYqhTMCMfSsS3VWVF4isX7YBAeJSMYuAz42Q1wU/ykgtL+DE+GFMT46jkM8KEJxYXRHmLMuWzeUxv5rBwkpCAFmhVLJfBAAC1g0PIxYKIxb/p4N9AAAgAElEQVSNY3Z+AfNLyxgcGYY/6BbmKkGmldWEaKYODfZi6+YtmJyawt6HH4WHhmE8jhfedDP6enqlfQn+Z7JZHD12RA4CBPUoVSuAfmeHlM2DqrAuOyIRhP0hlNxuTC0uYffVT8eJ09OYW1wWAJhszNXVJfT19AgbMptKo4SKsONCfj+6gn48/bLdmFlaxn3794sU5HBnHJv7euEmmMSp5gHG5+Zw4NhR+D1uXLbjAviEBcs+D4BawmRZpykbKcx0YkIe5ClNXqliz77HUPK4UPVQ7iiGmNeN9R1ReRbBLwKtDGCg/DlBPI5bAj1E5sqE2AjuBAJIZrM4PT2LbKmAQCSK2eVFDAwOIptShxbm3clleBCrIt7VCW8gKLmtia6lxcHtEiBNSYYTcQNicjgoS57bYrko4GghW8DqwiKq1RLCYbIJ1XhlTmqOKcmD6vPJWCL7deOG9QJqRih71NWFrlgcSwuLSKc5T0hKLSAa8CKgM545f30BrGbySBYqSGYLImdORzwDJzh4eUAhIkj2Itm7Hd2dSCeTSCSTwnAf27RR6kvg1+Nzo1QuYuLkKSknpY0oE8525CGOQQ+cuwQoyQYVaed8URjSy4srssbwmoA/IGsY71FM4ozMTwLlAllq4BsPjQR/ywVKd8vuize8/nXy3m9/+9t46YtfhB/+8IdyKBwYHpG8kpyfHo9P5g1zwNpB3zrwUV+K9ej7FpaNRP5XyhL1Sxl3ymGvW78ORw4dwvz8LAYHutETj2NxfhqDvT3Yct55ePSxA1haSiFPMH20F8999nWId0SRLeRw50/uwsTElDiLIx0dGD81heVElkunJiesdq1qRbH4JXc4gWHm5vb7ZDxwHvR0RTE01ItYZy8SqSLue3AfUqkCSkW2G/MmKfDXzVzX1TJ6evuQzZewupqC4s9SWp9MYx7cAwj4gsgk0zLvr7nicmzZPIyFxTms27Qdn/z8v+D03DKK8MIfjsPl9iIaDSHg9yKxvITUCseXpvosgG8VVaKnFutAAfWaXF9V5XUy9lIyhwUAZjCHcnQoDjGDK5hvndLQmpKKRGwpqXmGX/Cj8rJz/zL3YP07/m6V4OL6rq5lYE5Jxo2wlpmf2rJvcK30cl+h+oSWh17lFla50pkvmw5FgbsrZbzvQx/Bzl1a1Lx1TFlsMqt15mT8NrXeHAEs0zGnbCr11Ppjh5Wl0urwoa5VNmBDvmnTWWOWQr+sTTjDbs/Xmk3O72xVnRbz2/hZt1drDDb1a43TWLuh1uZ16tk2bfEG5XN0Jlpe2vDpa3lt3bGlHedG8wZV66VSo1G2k3qJYjSpQB/jnNLW+Kof4826vK761gDcJuejGsC9nXZu1W8OdZMVTT9UWgee9ZyjTbz6erTaqOp/t4+hpr1rO6PYn9b2erXGtqsLdDCXDKcKOTeCpezG2mM9x53NMx3eyDHN84DsK1WVukHOWe2ev52eaYM+mgVGtM//0XcDbTFvay10BoCtTzIO7+08z7pQNqQiNQh6OFdre7O5qv/WxrtarjuOgVqN27NZ8zV+VxNGboMUE/Y5YUyNdvrPek2jtamtpUnbBxwCfn72/c8ZgS+cQgY5wbBkVJ0ZjCnj0LzAAIGVFLTFl2ZxaulMW55vlKKd5TkSZ6gpxxlrtnmd1Yek9jYt/ZdmR+ogqA4ua+apshpqOlHZrfr7rdtAbXCqWqXFP2MBgK0sZ9ZD31t1K9verDKjNFlm09K2M6BF18zoPf1vRvtok161twmmSgl1X52+5qmNzbCOuvvPHgBuZsqoUNFW61rbu1YbM6GdZzmzgJvtu43m+bve9R7seeAB4+zCAvLsfMMNz8Hrbr1V/AN2/2jdnt1AAZHnbwKa/JDY8aMf/xhf/NJXBCC98bk34FWvfEWNmgWB6G9/+zviI+AZ/zvf+oYB4h47No4/feefy7185vNvvgkvf/lvSsCf/uE+qfyVup+yjea2XEKfxRMHDuArX/lX+ZPtcPnu3Xjnn71d9tzPfPbzAkTz89TLLwfVOLZu3WI8gUxispzp1xgeHsbH/ukfasqnhrm5rrKs3/7ud/H1r38DiUSirrBsg6ddc7XITMc0IJxzhM9n3uJvfONbki+Zn8suvRRv++M/FJCW91FBjYHTTh99LBAoDkci6uzpq7+Wkt7v+ev3CjBOxvNNN94oQWh6n1rXrLW1tHm1fv5zit2yzrpG4/fsTxKqLOfqOWfaDvX3tVOiNoyJc1eg9p6kFelsS2bFhOrWm/ZK8v/AVdZWXMuBW6/62fbCWTRhO0W3FW+tpW3UIvaZ0+i5rj++5QbLbzaap6XuYu9Z28KQ461toJprGhzSnK6RQtjBPIP8Wndqt7xUeDgKKK2LQnco2zkCgK1AslMnmOaZym1MdqnBNbD1jhFRqbWxo/mjR0DaxqPOkpWvLfXX21Nf2OVPne2jLq5hS1tuV60ppwO1KegAcB14rQGy+iZlOSvUANWqyOb7xDC31sPhMKXaVBmeKmpUj0DV2dLqCXYA2N690tRV4MHHT2A2Vcazr3sWBoYGMT8/J2UKBsNwu33wBUJi6PkDyhBQjDofyhVKp6rCinFOZi9BAjJ+CUCJTLSqD53aLjepTLyaAKPKX8g6SH5FHoC0xlIgkaolJaDVNWSUKSc3y8ycvMUiGXpZYT2Sucv7ycJNLS7gsf2PYPzIYWRSKfg8BDLpxK8IuEVwkYASJU7zOSWdzJfohygCHcGAyn+r5z4hMMaDH+vCuvNeyfWoOe0JyqhNSRnfjJjUIyVFDpXgnMhpexHt7MXA6Gb0r98qss++aBeKLh/cfsp6+jUwTuVeJQOM4B1z2LKMevQxmWAEfAlmU7ZXSwyMSqmAfGYFpWwSS7NTmDt9EqmVBRSzjIBMCHuVjOcCc9uWK0gk00hlCiiW3cJGJd+Z05E1ZTuFPB6sGxpCd5x5jj3CDD55ehKReIcYh4uU7oUbHV2dAghVygUBiiiZfHj8JKqU3fX5cf3TnoYNwwMIanl92Y6FYlHywiwvLyG5uirMZQGyyaymZE04jEgoIuMwHOtAKlfAjkuegkIVOHzsBO762c+EPTcyPIRgKIi7fv4zJFJJGYcMVIhEQpKP9+mXXoaT09N4bHxc5HO3j45gY0+3gLJktWdLRRyfncOBE8elzpfs2IGQ1yv/cYWiTLGw2yVAwSd15BhgREPR7cH9+x+DZGB2uxAORRD3erCln8/neOOgUIEOrrKanwxmqHKO+AOatHUZS6kU5lZWpL18Ab/IvTKfTmdnp5L5FtZ7AsW8Aj4pfUuZ8GA4IqAnpbTJQFVsar+w9Af6B5BJJ9HZ1YHlxKocfvjd8SNHMXX8pAKWwgFEO6JYPzaGlcVVkWIW1iKZiRGVl5TA11OfuhtLC0so5rIisRvw+rGSWEGxXBCGdiGRRCWXxnBvL0aHhzlJMLe0jHS+iBxzXVMKmrLNZFAXi/AHA0il0vB4yYwkSEhQnPl7u5DO5OD3BbGaSkkQCcdEV3eHSH6zfrNzc/BJjmLmjiaLeIOUW5wiArqT/avYzjy0cfxxrHEusz1XVlckMrivt1fmKfMJE2jj/GSOY8kVTIY/WfUVBbINDw1K+01PT+M5118nzLIDBw/iac94Ju659x5tvruU1DTL4AA86OukDkJa/23bumr+qYOU4mzQNtRYLIrBgQEsLs6LbP/wYB86Y2EszU1jeKAfV151BR7Y+zAmJueRSWWwfqQPz7/pOejsiCBXyGLPAw9j//4DiMXi6OntxeT8IiamF1Au62oNSrKYoDpzAFN2ikCrBBiAktshUQ6IhDyIcp519cAXCmFuIYGDh8aRTpM5TQ45QdYKXB6WvoJQOCRS8ouLy5ISgPApy0Rpa3/Ag/Xr1+PIwaMS9BAP+bF54yAuuOA8DI1uwme/9G9I5srIlb1w+QMIMrdnOCC5j1EqIrG6LIz7cpHMXbJlmctdl4HWwV4t6EpWZK7L3KD4m5YyWGNnaLurUk7RwGDZ9rWgJfYJQViD6W0wLiyy3xrzgfUngKx8YQwUUH+XIBvJU6y5kHSQSmTIuQcqBQI62niF7E8CNPPvbtk3GVzFoA7K+7OP/vGTn8PFlz7FZtyZVpjdHmvHnVTzMO0Bdle57rgwbdX6Jzc+oui/mJahbiTpv5wJqKGeVnvSaPuYZLnQXrq6ubrWk0mjyd6gbTULy6yJ5RCtO0i0EdRsGTmj34w2tHSN/UENQaK2G9vsJqc+a7/g9qNd4ztrz1ntBRhYQUI1zu18yRaQmCNb26mM+nMb96rZTvXX1PRZCwC4rlut5w1tcNV1o/WLNsZ+3RiqH0D1jdDguWtar+rmsPOAbAj+1pzDtH+0UV9z1bFKKrcZfOL0znYnQKOyybmk9UPsc69Rie2jvnXNau9ofb1qQX0vcZ4hDb5tVU/7xNf3CO2+mn2m5cJfH1TdupWdr6hfSSzXOdSp6TxoENDS1jh3KF7TJrU7Pnh/UwC4NkBMf12zrcJx62m0Np1pBwCwAsBiq+lSz9ozjSBOfe231V1MOp0pq6NilmsELNV8JboUtHqUGZQoAKuVKauVQflGVCvpATzm3m+5R/M/6NfogeM19plh46qKqefoPi1tFZBrVHA77Uzx39iU7QxAtnksQHvoibWd7ENfHwAa41iBrhpkrLWV2Oi8TwuG1B+x6YLLwf/O7FNrO57ZM/TdYC3GUOMVby37n9PUbFQHp5rybHPXXT+TdEcTE5NIJBPYtnUbdu9+Ci7adSH6tFQDsp47kIrOvL0UIKynUNOf888f+zju+MF/yNmaQdx3fO87xivoG/n3b3xTcgHzTE8W8K4LyZDdLj4fNQ8qwtw9b9t5kr/3TD4MtCer9ktf/orcvmHDevzB779V1GTe+74P4Of33CvfX/esa/Hbv/VbGBwcMF7zd39/m/isKFNNBvCnP/mJOmDVukZTfvp97/+ABFvzw/ZgzmDORQK8rDN9Gk+57DK87Y//QMBd+i6+9/078F///RMcP37CCDIhk5plGh0dFXYySRmNzlTs97nZOXzwQ3+H6ZkZAzy2txfB9v/9lreK74WfW179KmFEO4HFzdq6ydHCXJ/aM2FqXtPquWvp//ZPFmt56pN9bStj6AzffxYNu5Y1qZ3SOa2qT1Kt2ynOL/iadmvajnX1Cyi6ddzYi95GR7ZbW70mazym1jWA649qAOB6hqxujllfJH/X2Zi2R9aePZw7pdE1+mFIZ3Qa1xlGoXO1rQBwrbOotnCGEdhkHLRzjbrdrEVTE4rgmTW/scPqoAPAjbBp3ejWxDzrKmVtJw3nM64xy6ZZsLokqB3QN4xki7FssTV10NYK8loB54bnb61wwinS/m5Gbmp2cyNwWzvRS/21/1nBcjGSLUEDet9be0dtai488OgR3LfvkDCAL7n0EuTzZPZSopOyxUAgEEZ3T6/kaWREHcEbfygKr88PfzAkjmeCMQQ+pE0pH8r/RDpXHSwE4BE2lpySBBygrKWKMiULj2C0Yl9pVykneIXSxyUx7AnUpFNp5LKUlKFBROixgnQigeWFOczNzGB+dgaplVlk0ikBhikDq5hzzM7I3LkEbQlgUGpTAQCeahkBGYsVAacUls0cjgT7lNwyr/P5PZKvmOwtyRvKgooUtGKb0MAU5z5hjXJZjDMCWczPyLqKoUxnfbQXg2PnYWjTDoQ6++EORoQVTNCC+ZaVlDafxfKRqZwz8gdTPlpnYVM61cU8m5TkQRnLi/OYm5rAyvwEVuenkUslUSxkpA4EcrL5PAqVMnLFElZSGWQLBBko98p2VJEExJnZQASB+VyyOkf6+gUsFNC9UsVKMilAcUUlJRKmq2ITkyWoWNDM0Ulp5AqDAlwuXH7hBdi+cQPCPreAFjxYqmZlTuISioW8lJHyv5LDuKz6nG1C1q3HG4DHH0TP4DCCkRimZuewtLyM+fkFMfBzpSIeemw/VsgOBd/hRyQUQKc/gKdesAMTM9M4eOqk5E65cOMY1ndQargowGDRBRybmcfjx0+CnODdF+4E4x3dZcq+ulEsKlYt+4Vjl8xxyjpLbmiXG/c/+gQKJNy63ZKjs8PnwY7REbgrlNb2yXxSwBEDJPyC1yOgwN+FRBKL6QzyZNiTXc+xGAgwzFwYsf29varvshmkUhkZ+zTQCWS6CP4EmBs3KoY/3xUMhpDKZOALBNDX0y3sTzbzzMIcOrt6MLZhAw49+jgmj40LuB2MhtHV34vh0RHMTs0glUwLgEywk8/wh5j324eOzg4Z5wU+r1BEuVBCirmQmSu7XII7n8NoVyeGujoR9at5QxC2WK2ITLLX75dxly2W5T8V1ECAjm1aQTDsR7yTMrZ9OH16BpzyY5u24oE9e0WevaMzjomTE1IWYSdXqnIw4vhgrlX2D9uVa5PK8xuSwIJUMoUgc6b6mFscCIZDwuTm4njpJZfgxPHjSBB4r1aRz5dFlpvBHhXmDOd8drlx8cUXCQD8ox/9SA6XfL5cXygIy5gRt4pVqqSNZQ3TgHNjV7ZsYNbI/9qoe3W1/TsBDVUyWgWmulQU9sDgAFKpBJKJFfR1d6KnM4bV5Tls3rAB11xzFe69fw+OjU8JO3/T2DBe9PwbEYsEsJpcwaGDx/DwvsdlvHR2dWF6aRknJ+dRKitHjwQBuBWb2eWqIBoKS8Qw191iLieBF6J24KE6g0sY98zJS3ZvNlfE6dNzSGcZBEOg0itSzel0StqM7SProwQIVRGPRtHZGcfpmdMCbpJhPNjXi4HeLvR0dIoUNMH/wZF1ePixw1jJFOALhhGKKnn/Uj6N87ZsRnJ1GUvLiyJxzsABthXXbc5xAqZUSuC4JptfAmgoxy95nVyylnG9ZZCHWgLVXiYOOdooeo5o2Ws1f5m2L4jEtOxrlk1c63hh+Jb5fgUk68wNJYddK7ri0r5Uj1FOLvV3xUiWl2h52tS9WsCXAMSKTfy1r90ueahrPpbNvx2j2NkytTzRYreY35oOe93J6WRKNrd6tWO25aJae3iNQF19I9QGajaxdY2fmjVGgxPJGbkNjTbVLbQa69TazM6lbovF2k6F669pCk5YGqrluGnj9arWVuDM4aZGDoiG3tH6ktV906Dw6mvrecYmTekAAjeqpr5GKHO9VWuZ3KKGnd/KK2X8Xgu56UCEHcC2rmHmktEeXNesa40+1brW1qTOtzY57bfjO3B8aM26ZRvVa/UutBjL9eP4DNqx1RDRy7CGstf0hWNHmA9rFwA2Z4hTgW1AruPabr/PUkqtOG1XUWdV1m9Xbaw+2t6+9l2ivWc7XtXe6uoE4DdaBs2lpb5d5Z62G1MVuPnlNvTPEmhvr659TjSax62KZ9RKW6TanSatOskqAa0C+xXT1sooVblmNQU4cQDUftQ5wAzIt9FvFavYyOOrtYhFAlpn2OpBh8qnpHw5mpFp7rhaxdWQN59l7WMJu9Qkq3W2rrH+a4+kb4bv1d1vpj9D+W0kQF8DtmvyHNvkqZ3b12T3Nu1XS15jmsGOK4nWF3pTSFik7VqC9tbgkadc+yJ09Y+06vqz+N1aq0YjsdVG3Xr3bLXU8832t5zJXHeas/q44ZmIAdUcCySDGOt+g4CPs2jUhrfy/M3/mBpoy2ZTHpplJBP1+9+/A/fccy8Wl5bkDE7QlOxYnu3IOL7qyivwyle8XIBQpw+fc+TIEfErMb+vPUcuVcBu//q/42u3f11up6z1u9/1FxjbMIa3/ck78PgTT8h7n339dfjfb/rdGobv7/3+H+Dw4SMy/8/btg3/9I8fdSiCGk88s/7tBz+Mu+/+udiKfM/LX/4yuY95je+/f48o4JENzaD5V7/6lcJ6Zrkphb33oYeUyprD5/d/7y24/tnXSTC902c1sYof/fi/8MUvfln8DM+94Tn43Te+oe5Syj+/5rWvl+/pE3n9627F85/3vDV3ezv2nD6zWu0NTvPkXO0Pa67Yk3JDoxZwtr2elCKcxUOfbAC43fFxFlX4Fbq1ndqqncF5l1rrrDoHVbcVuWbPcj4GGC9tp7bnoITGI1oCwPqVVvBRTENLFJ+1QDX1a+AAaHSNmDVOLWAAwPqdZqeKrWowRY3Tr6NxZT38N2rEdq5R95qCLjVGiN2wE6PTIqfscNSwAsD24ar/WyR41Wtr6mYdXDoQ2XSAWPIN1/SDxuQxvtMY3np/KDkdFXyod5Epd2PEA9S/2iLVpNijJqtYv1iMc435pT/bWjaj16VM5i9GlKTOFDeAYuPJWk8B+w4ex4P7D6NcKSEQ8Atryq3JwRKgZ7ki0Ri6O7skgo6Rf519g8L6isaiArCQgRkIhOAPUlI2CDfztlJWVutjqZ8Aeqq/hbRaJh7qlpyNlFwm4EJnOQFBMhjZr6USGXp5LM4vIrmSQjQSQbyjU8DahYV5TJw6henTE8gnE8isJlAs5OByUQY5r0ZhtSy5QSkHWikSzFCHMzJrCVqTSRcPBRAgC7FaQaFUEpCChyYCtwR4KZFLQ4hSunyegDEiCapLCqrxxwOjyM0KU1kxt7z+oJJRCQY1R74PrmAHhrdcILLbgVg3PMEwXJTPpdw1AShhVitAiQdOAtjMDVsgaCFABq8roZRNoZxLIDE/hemTR5BcmkU2tYJ8JoUigRbJ91pCJsfcvlkkczkBcMuC7ipWsvDgKD2lnWWZj5ZAZkWAD8pgu+Gl1FwhC5/Iy0FAMgJvZCW7K1WRbw1I3kqyfX0itesLhjA+PYNMsSQg8sa+Hly2Yxs81ZK6lkEDZLBRKluYcAo0Y78RHCLoTXY2y69UAtwCKlOmNxiJIhbvEDlxgoyUpJ6aX8ADj+9HspBn1mMpXzQYRNzvxZW7dmH85EmcnJ0RwOuKiy5EfyiEIlnaLpeAx0dn5/Ho0ePwVoGLz9+GGPvN50U44Jd+VeOiKHlPKKXMCFW2Va5SxkMHDiHPpiRrNhBCj9+PnaMj8LLksjBVUSwQWPKgRPnncASJfB7Ty8vSJwUtx6fH75f27eL4LhaxNDePjngMqWxa+pzAZSGXl26LxeMCfPpDQZHciXV0IJ1Jo7ujS3Lmym8+H1KppBx8csWijCF+V0znZL4wwMIb9CMcj8EXDsuYorw5+yPkDwkQrCTBFWDHe8lEDri9WF1alPWGw6gjHMJARwy9kSjCBAMJeHGeMJiBQGi1Al8wKHNeAgzgkVzBgaAfmUwSpUoeQ6ND2LXrQsmzvPfhfSJd3BHvwfj4KRmPg6PDeHTffgFwOW8ZnLG4uCRMc44PBiRQWp4AMddeRsky+KNcLEu0MA8o8Xgc6SwDHwrCsmbO1OTyqowDMuOZu5blJcuVa4GAfuUKNm3aiI1jG7Bv3z5cuGsX7rzzf7RFlBLDalUW8LCsJNGUnHbVyIfeSv5Zd/YYhxeHjZ5sdV1tQAGQLvQP9KFYykugQFdHBP09HUgnl3DxBTtw6WWX4O6778WBI6ewmkhjoK8DL3nBzRjs78bs/DROnZrCY48flucQAJ5ZWsH4yRnkCirwROVs9xiAKdm/HfEofGRdl5Rqgkh3xyPIZdNyYO3s7kMmV0AikUKsswuTp6eRTGaE8c781gwqKhVK8FAOulyUNYjsdea6ZdsXily7ywj63Ni8eUzyL1PKe2FhCa5qCdde9ywcPHoSp2fmRTKdwRSMkWGdL9p5AVaWFyTYQvLLexVYzTHOwA3mquYaJzmBZa2RqCQU8iVxFhDEp1MjmUkraXLJAWxMXwXYqK1QMTDY7xK0pJjEBG9lWdUdcRpzl3NHyUYrCWiqKKj88ZqlpG38+r+5DuqsDR0EVtu6vFUDjtQ+b1hZhi3pwje+8Q1cdcVVtbaGMtyM/d76o6NJ2Y4VXWNrqWfXsoCdHdv1x1TbN/UX1Nh0OiDeqIiaG9T2c3PwxcmuMk8BTRqjwYmkHYdGzVNN01z7WjMGrc73Vqcfiy3ZTvet7RprXzq35dm4OO1lce5DY8l1GNtNUArL2Heqc91wsx4yLD9aZ4+VpaHON61BHMNON86GDgPdVkCzyx06fw0Tt46t38Rxr5/x9GZrB7Y0+6vx1Y3mZX2fWCrWasyvbRCbVzs1/ZPwrto6t9OSlunvPCm0TaPhQGnaIvr67LT2OM8N5zHaejXQn9aAxVu33pn7k7rT0nJav7TfPU3oiO2MlycxkMb59ZbWbLaIttsATfcB27vaaY8G1zQrTs2oMbcy40mN1kzr0tuqaMY7zmF/3fODL2isc6XixbOeklQ2p50ebK+GqXMr0FZUTF4T/LTWx2DlavfzfCkncQt4bMwg1ViaSlmD+airz+hgsdxstibrIGA2131dtlk//UtKBC0lihZ8Kr4sTcFIyqTZsOJns/ot9WCLBlPOuNQWlFHT/3oTauwMfbg4BkgZ+1ZNTFbtUNHSPejN9osCgFtNz/ZWf+entHq23ttOy4feDq3mk9PvxntrCmAHE2pBeM1tdCavO+t7OGZPn57CAw8+iAf37sWJEycNdipJKv19/bj55pvw7OuvR0dH3PF9DAj+l3/9N2E+0x+xa9curBsdRW9vD6LRGO762V345re+jaNHj8n9lHj+0N++H5FIFH/253+BvXsfknl85RVX4N3v+kvjHcyH/MY3vVkkqoPBAF79ylfiZS97qUMZVGMnkim85ffeipmZWfFf3HjjDXj9a281JK/Hx49LzmT9fcyn/Du/81vin9m3/1H85Cd34qGHHzFA4I0bx2ROMyD+HW9/G3ZeuFPO3dYPf6eq2Q9/9GPse2QfZmZnxW9JMPt/vfhFcoYOBAMIU/YbEJD5z//ir+TvA/39uPXW1+CZz3j6mvtxDaZsW8+2P6+1pd3WY3/JF7WzCvySi9js9Wdplllrb+9P679/zVtpjR3YTm1NxTv7w38p88JW5GYmr7287dR2jQ3Y9HLXH97yXAs/1UbXsNggZkOqIhrGiw2QrDWMnZu/xl62RFgETGgAACAASURBVFbxyUaEntWdZ3FwOC18ukNSd2A26nT94F9n01rqoF/TupE1UJcXOkx8ZexKSxk5ao1IRzt7WJMGtlSzxvqTZ7lFVLipDIkJACvj3nye2SJWiR/DfNYsKP03+d4q8a3Vj/5kHQiWvrLUw6yvreV0+RoduXYgPqhDQW3P1i2A2gucjExrf6rDSy2Lhl/t2XcQDz56UEDO7q5OKSQBLlaIciXVMpmzRQE0CEQRXII3iGA0ig3rN2B4ZARDQ4Po7e2Dx0sJ2oDIRtOh7glQRpmADaWhvcJaJBuWBwm+j/lsUS6K/C9By3KxKGxGGiOLK0uYniUokcfoyDoMD47IsxKrSUxMnMKJE8eRXFlCIZuBp1JEMZUSSeSV1SUUizmVf7JSBUm5ZKmJi7paEVCRhzvFyHXD7wa6Q37Eo2EpM0clc8SRIco8pwQrAj4vYtGI5ISlE79cKiOTLSCVTkpbERjRgSayoglOEqBQwC7bk+xCMhDjCHb2Y2jjDsT61sETjgubjbkqWV4OTsozE+gNR+JyAGUUY46sbAIHkuu3gHRiCQ/ffw+WZydQLSThKmbgKRdEErsMD4rlKlLZHOYWVpAtllD1+FEm+CDAjk9DMsoCvrOA/JPvIkBMVEVyVxIy5MGxWICPc0yTMOX4IJDndnnluwAlSWUCVuB1uaUtfIEg5jM5rFKC1+tFj9+DS8/bDG+1hGjIL88nkM6AA50dJ8xHMn8ZAVkqIpVOS67gQqEkY4+yyzRI/aGQxh5XAHehWAVjHfceOoxEgSxn5nIOIhwIIuJ1YSAeE1B+KZUUAPnyiy5AkOzOKtFZF1L5HE4tLuOxI+NgTOTTLn8KOoNBuEplBLweieJMplJIZbPCECeIxPfmyyWkS0XsfeIQCpyjHg/CwTC6vD5s7upS+Y795BK7kC+V4QmE4AlHcODoMWSrFYQ64pLbuKe7D5OTp1HhABHpV6Cco7x5Hv19fSiB8uMVLC8uKXnialWCCii7TQCN0DLbRfLfBEMiu8t/c/wuLi5I+UfWbwBzUC8uLqKczWLq1EmZE6FIGMFoDKGODnT3dEteW5Zj84YxGdesayKdkjFIoJkM/HI+h0Imi2oujd54BBuGh1W+7GIefhcQDngR9PkFUM6XigKcC/hXIrhIxrnKlVoWKW0XsoUMysw1SyY3c+/KWCQ4GBM5X+bA5nwVALqk5JoHBgZw4MAhJNNpkfHmvZQn5/AlS565foUR7FUBCQQB2WeugF/WIElIzoWhXBGWNEd7QeYo82mX1din1HEgiLEN63H06BFpx9tu+wje9e73gNGvska6FSjH8azYAjrT08w/aXVmWNm9jf6u7xLW3wle6sxivotBOl3dXTLvmOu8uyOK4cFulHJpbN+2FRfsOB/3P/AQ9j1+VKTeQ34XXvKC52H71s04NTmOiVPTOHLshIyRnr5+nJyaxfjJaQGAOc90UJp/iopCtYJ4LILOeEyTaSdQXkQkzACEEGbnOM7iMjcnJk7DE/BhcHBI8gyTue6CF15PACWy6SsF+PxuFBgYwL3CH0A6xfWajGuyHUoyLjwerp9eCfJAiUE8QMXthccXQCAUETnpVco+57PYvn2rSFQz4MHtdct4Zd/reZ6pOsBcxtJXHo+MM67PlHSfmp5BIpGUgICJyQml7KCti3oAGtcfzZwRhxiRX867aoXKFoptLL3PPVzbr9mO+XxWycVrbkSJSvdQ1txmK+qdruVUsAYNiESgWqgNA0JlzVDOGHWtYip/+5vfxFVX/QIA4Bp7y2oBKyNGZ6U0Pow7WKKWrxoeTtpw+Dq4qBqarFb3btMDkdOPDocZ64taHrC0Cxpd5+yAa2J9t9E2rW33M7ui2QH9TJ6onneWXgNtjOoWb6MDZMt+Mp5jdauboLM6IjQGgY3nty0BrVrMaAN7A66hIo5nAkteSOseYz3f6X9vp21qy9meq9vY48wVrX6YtBpUzdqhwdysqY+9cmfoYdBva/a4dtqxKfG08ULaiqJpaeFGSI3DDNU8M43DPSyToukEdwCBG6571laqvc+svlawlovKGa4dv/A11AGUbWOvcax+yyCg1oEqloWnZQu3c4EAQvWT3QBanZ7R7jQ011U1FtuaY00KbQWAdfavSrmk+Yy0wEsTWzXzv1px0Rogt0H+U0MFSIIU9RXUrLlRG71Pmwx7HeCtOS/ouYglkFEDgDUgmGpUurNM8g5rALDcr+UHXgsAbO5VDRrXDgBrLGgrE1nPE6zbso78GJtz0nGcGExi9ev1L3tLXaHM/ersx4ydXVXHYWkyKJVHqtY6aXd1azRvGi4d7U4q7cGNbU+bdW1j//4yAWBrm5Cpq9KLLQtLlqxhjq2tW7ZKvlrHAAMwdVsBH/ywYt7Sn9fd3YXurm4hqszOzklANIOF+Sef8YLfeD7e8PrXSeD8177+dVFg4vn8wp078f73/Y2mAJfHPffehw99+MOiPDU4OIg3/e7rBSSu/egjAjhw4CDe+ed/KUH/JN289tbfwbOufaaxPFP97LbbPor/uetn8t3Tn/40vO1tf4SgX7F6/+2rX8Ptt/+7KGfxQzCa/tWl5RVcf/2zEI1E64YQU4797Yc+jCNHjopvw65E1t3djefdfJPIPLOOlOP+2Mc/Ic/Zfv75AkBTGryQL8i4VqSX1h99zDeyo/QnmK3T+pn/b12xxsn7q1b5MzTFGu0r9jXuHJnxv2Kt1mo2tNx1jfo4YXr88WztpbNqsDUO6TVeflZFM9YbAsCqobTXW6wSa+OZfFd1qw622hu59vDp3Py1i5x5UrKCv+q56jcraGmvNctFiEMWWL3sDQ5f8l7NWm907tblb1q2bo2cTO35VDkWTD6KLmltBYCtRoRi1VikEjVI3lodAwCux+jNSdBiuFudH8aG5DDq9AhQaz00u1nAB8VWVACwfrvOEK85JOjtYDOg9E1XEQXqJW6sfa4qZ45NuzmrxpKFAmw8zxx7/NvdDz6Oex5+TJ5GoJMOfTLmyISjHCqfQgc6GWHRaERyvK4kkiKXSVCHBwqfxyds2q6eXnR1d6OvfxAdnWQIdyAgDFevsLZKoHRqCTTQCKgwqozAKmWeKeWcTqWQy+aEhUt0I9bXjxAlQnv74PUFxHmfz2Qwd3oK06dOoJxJIbO6hFx6BflcBsVsEpV8RkAdgnWU+xRmKZmkenSoLeKWoAOBK+b9Dfh9CuyNhITR6qW0r+TaVTlgKV3L55E16/NS9li1iyi0Sh5JJfNbZP5euIUNLYxojx/wBhBlm3QOond0EwLxXpRcfuRFqlQTDmCHMNKWIC1BKrdPmMjFXAqp5RmszE7g1NHHsTwziWo5D1e1LG1JcJ3AV67IfLIZJNIZAVuEy0b5YgY9SH5UNUCFjUb5Z4K5ZNwWyWpT89Lv9cDn4Z0UUy4J4GPGIBDoovy2X57LfzCPpzCqXS74KXHtUe9MVIDFdFpyVMY9Lmwb6kVHAPBp72EAABnDkr+Y+KnXA5fHJ+Wh4UrwhuOA9dJRGTLACX5xUSArmIZ31RVAzuXBkakZJEpllCU/pheRYBCxkB+7L9qJQ4ePYnE1CXh92LppPcKU5/b4heFZpHzQ/AKOn5qAF1Vcc9ll6I3FpJwhArgul8gqZxgMIeAvwcQCqgSSKlXcvfcRFFARtmw8HEXM48b2oUEJPiDgrsBhH1ZSOSysJjC4fj2y5RIyzIdbKCKXzgroSrCd40iAMAHeSyKdmyvmJXduNpcVGXT2X4Tl8/sEDGXfSqbTahVB5kYNhlDIEihW0ueMXCUwNzgwLGzRXCaFhx+8T+TKGfAQiXUIK9wTpLw5Jbs9iIYjMj+LlZLkIyYjn/mMM8kEKpybxRL6wn6Mdcfh5/hiUEW5iIJ24GDfClOawQxaNH25pFj1BGNVnmEVZFCqqHzcAqJqDohqlXmqSygX1VyjtDiDMvhRcsisr7mOqXHtknYqcp6SzQ+glGfuXz9y+QK8wSCKVBUgO5hBLZX/y957gFtWVGnD6+R0z82hM3QDTUM3qZskSjKQBJQgMgjGEVDUUQQjYvydGWdGxzTzGUhKFEkGFAREbCRDA92EzjmHG849OXzP+1bVTmefcLvb0fmef/tg33PO3rUrrKpatd71rlVjfmcMTwUgtZ6HCDtPg361JgP9vfL+979f7r33Xlm9Zp3MnTtXVqxYwXxIal+1AWBGs9AGH8wvpxHFuWdaxh+HZuY9bHFld/xuGPosH6H2a1WuxWHkPB8dkaH+Lhnq7xap5GTWvjPkoNkHygsvLpZFS5ZTTkOhqpzz9jPkiLkHy9atG2T1mrWyas06AqFTpk6TlxYvlVXrNkkODOBwhGNh2lLRYfABsKY7klwni4i0oPMqDQ1NIksX7e3u65dNm7bIKNZ3OBYkk7Jz14gUsgjtrljFYFeDs81gyzAQMuct1p2wJBMxsoQhR8l0kp7X0F3guAAgGX0eDEfoYIMDemZsTKrVEusL55zu7rT09HZz/yoVwOpWuZ8RVhr3k5mNNQsgLHyPqlVZv36TjI/npL+/X9at3WD3O/P8KmcFExaPeyRCo8diPOhijcK4I7x7AN4wXMpUrmbIZCqVpBc2WL8MU65l3+gMxlhoNCL0oeVsxvcaYx0MDvZR2dYHFVPZGM7u+eUv5Y3HvcGtomnFo7ld2W16anavS/c1ipBD01L6jxsUqy/Pqem6ldKmB5OWRm4ncNbawOfm99jdVleH5p03EbufZ2z0mcGjVLtUz3ZOP230izE3ttTf/w5usIy07bTdr77WeNXLQKMiWx6ILTFVfzgZlS5jtqc+dlVUXVqx2K2yG41D0wa4W9FQbB35KPVRxDqY2Weblj1ig9TW8uEJN+08o/iANHZTPI3yPYSa+jToAOcS5lOcb2u8X05Q3vxudxbpXlWbTKzWXd020NtYbBp4Y3sfMI3yyPvuLguNYEf/PcF+iyuihN5P6urgFYm6/cj2nG9k13CVqZ9vZzh2tz/cz1krXePimsmke+tsYdZrLdxq325QlRbTr74f642MzvKNjuD3ttY19dmrGwxaay1AleUHAHvBVS9wpNZzmyXBz9Z3Ssfxrv91002Hmjb2CefvxgZkWAt+NiHU0QKqdeoQk7tX1UYB2Jb9w8FqNuAv73KEpjY5ipVzq2L+OpnCallvuHp7RNyWcadjoB3pRpWlSNOqB/cEADZV6xmYKgtOfqerLnUyt4cOH75RFSayMDSbUx4C0USK9V3SJzCpvOsAzzSOQtW+5rFP6vo2IMbvSfX36Flzjm2nEJy/fvvb++XBhx6SFStW6hRB9U9CTufNnSufvvKTMmXKFJ7rwBr+z+99n+c9pNr60Ac/IEcfc7QsWbKEwDBy+uI65uij5BOf+BjPm+65bn8CuPqTn17PsvaZMYPvmTPnQDXt9P995nOfl5dfXsxz94L58+VrX/0y7ZE4a/7oxz9lPmRcSBd2y89vtHLzNlrjt27dJg89/BAjnG3YuFGTLkJMawYiBs7S73zH2QS80d4bbrxJ7r5H5WE+4fg30fEYDGSciWH/QZhtRE9DCO5GgHs7Y2LuUSvZ//arlcbobN9eaK0x///PKTT1A/T/A8C7IbStxr792dAIAEalJiwWbSnRbTS3VfM8RUzw9jYq0PoWMoDtTtKhnX06zQkAq/NDA+DOtdr7d70ZVhq3qQUZ5UndbxZvc85xL6zqXqXwaoXK6Gkejcqhs+pn3KClX/cQiNX5jZt2nwNItoyB+gHzXtZQA8VULZzsV901fJYAsDNHri0KpiwrBLTfTmFr33VVrjucO/tIv8YreEq5V/9n/e1gAVPR1mq/abs3PzGeJ4nIAfKawTWHZZRuVccjKvxNt8ZSrY3i7GilVv3tbyxDsF0g/lr4/Ouy8LlXtNEfgI1iIeI39D0M6ABhkAMSXl1gnYElR+YomaI1AmkmbCjqFApGyAJNpzsJQAHETeHvzm6JJpIE9pA3MhIBYJVkHXft3EWmIEDjwcFJ0ts/IKnOboklUwTuipUagcHM6BhD0G5eu1pKmVGREoDfUTLBCrkxqRUyUgGLWAO+AG6hvBSRdxSebVXF8COoC7YfmGhgA/IApJhcZu4BvFTTULGgCXZHwpKIhSWdQN1jzKURCisGIECjUhmhpEvIUiyxZFJSqbTEkmmJprok1TMo6a5+SfUMSbSjW2rBKHO/0vmCcwvhlYNUoPCuXds2ycj2zbJ5wxoZ3rZRMiPb2FbkqkVoazBLC8WqjOVLMpoFUFgRQPYk8mqmJZoDBimYl+gTxdCqMTwuciIDdQRQiX+BYURDKm8vwl2jn1QqYrQNf0dEKkp+GE5VkPNUhY1GSBmwqZFPGd/lQhHZOpphOOZUICAzelLSlwhKJKgdCgAga/ACdUW/I4wuWKNgawI8JEO8hhydYFkHJRRGwmgFHAHkhRhWqmEph+OycvM2GQagC74hwKRYTGIhkYHeLtm0cZuEkWs5FJKe7g4pkTWO0LNlqYVD7Medu3ZKAorr4ICkAR6nEpJOJSUCNisNpgEquPCkLORzZLUjd/PjLywimxGE4nQqLR3BgMyZOoU5piEFO3NZ2ZXJynixLNFkh8yYOVNGxjKCsEDIpVsD+MvQ3GWWEcQgVKpSKRSkrwcyEpD99tuPuWnWrlnHOYcQ0MmOFMFZsLbRd5ibcMIYGx0nSx7zNQeniDLyWEMeILdRjummDatVDuBEUpKJtAQR7lnnMsVhH0xiyk2gSieKRCoh8XBIxnbskHClJpP7+mRaX5ekgmCR15RjRr7A+Yv5Bqbv8NgIAW78BiZ8uaTCZ2NCAXzGPag4+hOHFgDMkFGAcuzrIhjCUY47HBIYll3vBwrcDivHALOPmAUTgCLEORwmQ5MKUDAilVBYxhBaOzMumXyBodFRX2QHh7MLehGsZRU6XgHqnekOOeaYY+Sll16Srdt2KFDXOF+FAow4oHJ14xE1L8yejLXFC+zuNgPYsCrN0g3mfQx5zNFPeRns6ZTe7iTZtTNnTJV9pu8ji19ZKouXrZYQnHkqRTn1pBPl5De9UUZ2bZN1G9bJK6+9TgB4n31nyRNPL5J1G7dLvqTAUQV8GqZ2mQdh5E1HTuxkIsoc2KVinmsG8mpjLOFt3dndLePjedmybQeQWq7/5XJNCvm8zrurmbTIY8yoEEHKF9cXqUkU+aMx58mMqEgkgjzqyEUfkGweaQFUnbAOQYaAj4LFrPq/QgcKlJHuTElnB5wYEI0hyjXb7Id04KGDTVAy41nZvGmr5HIFgYfzpg1bmCuYtYHgcE3WaybGtqbyL8P5B5EJML9QH6wRJq85QdtgQDo6OhnK+uWXl6goEsj7zfD2CKGtwuzZ+pva71VaOaN1KKYxxsE2tunvHPu808AOALieAazl0qMBuXWbOm2ooYrnUkfqgEdlbLRa0fD04aNZeQ1ebiVHFaq/a9eo27ARDs3aoSC5bve2s66svXUqsdpk3uDR3Fq9p40+cYdtdXRksw76K/7WStrsJjexHtjHI3dNPQPnUZ9t2XT95T9H6rrA1dc2S1Gdy+qhLvv4YUtsO8Ywl2HZ2QC/A4lHar23e9tvnRka4YF8QNfXbw661h7neuUnVz5hjVrJlY+RwZ/J7H13XcVavcm1plg3e/q4may65LTJODjXLt/3+AmpudFUoNU60KS1bXI/6y2sewiQ2FXyE9zmwuxysNDzq60B9aJHHgaic5V1SpDfXG3rfXt0kzUb/UtpNuZtOf3YQqTWKOce6t8T1n3OGjVbg3zuayTOzrKtprWBGDXqhmbTxqqWPbBNDZ4mBzABUxM2Wadz4rnZsbxxDTegpa2UWOCvBQrr52x7Tj24CT0QAK4KN23rms7VVAVydOQXdvxIm5PFVFb1VACw0pXNdDCAK6PVOHQ0s41aALS2D/AV+nkFAqM85xrbePWzpM54Olr6lq3bKMaxlkcdlc/Y1nwng0dOfGXCcU83AOCTbADYue85ZWN3dck9Bn8brRt1+mA7C0zrCdrGNOOL7Hlpf/LZki0bqLWK6Cq0+552WvW3uAfzcdOmTfLa66/L0qXLZe3aNQyHDAZwIpEgEDvnwAPl2GOPkQP239/qMYZl/ul1DL2Ma2CgX/r6+gnibtmyhf8ip/D733cJQ1HjLNtoib3vV7+W62+4ic8MDg7Kd/7jW2QCWyNSE7nkfR+Qbdu28Zx66CGHyL9961/4O1IaXXfd9fLwI3/k53nz5jJMNe0lDgzBr28x/679ytfkmWee5VkV+YXPP+9cRpcbHR2VBQsWEOwF6eTf/v3b8sSTT7KYAw+cTTvIhvUbyLg2dg7kab7kkvfI/CPm81zud6l1yaxbXmu5/UQjdf9vISO7/85WSlzzVrY6N7nq5dTv96IzyYTa7thnJvRcG35o1rrjKbhVD0+0Hn+b+/deK1rpc23pUKYTmqvs/h4azQ/gbXfv3uuR9l5pAcDqdpN/zYma69wd3lW8AePCbZfw73Yz/Q0AbBqt/tXGbIc3lhOQtQgi6k79hK69FwBWREPrUu/15O51tAu/c2nWDzUTGjJm9E6Df73Kg7YvWO1R99SXyD1BH0ANFm4DpOo3A0o77LSuNtmdoMp3Lq91So3uIzJqmi1ARkGDV6R+mynLDgMNeEWnbrG8/rXs6HpDqa67vCu8Zh/ZnGkHG9p62HZOsLnhPjO2AQD85+del4WLlpNtBFsz9BICIwgNxE0E4VBxKKroQwXCKitGHnK4goUGYADM0TBzGOo8hmh3SIU4gnKAsLwIwYsXgMVVI8M1LB2dXXLwwfNk284RmTnrQDnw4HnS2z8k4QiAhjBDQAPYLJTAVK3Qw2zXju2ya9sWKWZGpVYcl0JmWDIjuyQ7ulNK2VGplAoKLEK+R4RNBqitmWxgE4LNBsGsMLQogAeAiVWGgMmXwFAuSAHgoGb0AWwAEAWwFwy4eLgmHTF4xyUY5lfljFTGegDA+SJy1wYkngBI1yXReFJCCYR/HpDu7gFJdvVJPN0twUhMAhETlhagSEBymYysXLVC1q5cJqNb10hlfJfkke8XQF61LKWSqtvI2LiMZfNSKNekVEPOZWSddRwwLe8vlcMVpze0EeGriRAj3LIG70B1JmgGJmgwLBEA3wR3VYh1slPBaQbbDeOLA2sAAIYKlVsLImx0SKJwFAgAYAlIKRyRjbtGpRIMS7Ralem9HTIlHZMQymVGXIwPek4x41AS/kX/gyUK0EdNByVnGMdgSIVDJdATjkk4FJFAOCEd/VPkyZdelq3ZgpQA0mgmN8Iwz5l9gKxZvU5yAMdrItF4hKHGpYyahwhyAvhHfhSERe7p7KAsq7UFgFKMh1/IIr4DOA7mMkBrzPEXXnmVeYTBbk3EE5KOhuXw/WdKDnl+d+yQEeQzxiE9iJC2UbIiwSBEaHWEUi5ksgRrAdIXa2UJhINkpFbyeenv6ZFINCwHzTlIFi9eLOvWrqecgbXb2d0lKeTg7kgTTIJSDtZ3JjNOUA65WsFUBgAMgA5AJ+QeIb03b1nPcLtgC3ekOsmOhREC8tvV2UV2YyqdIhgNZj3yvCYAaoUjMtjVLV0IkV0pSTyGUoUAaglgdrVKRwsw/kdGR1QgZbCgwZiGo0ANzhhlsvsjYUQZgDyq3Nn4D2uQht8kjHBGyP0cDjPXOABmAMXomyrnspYjjBUPU6r+DO+OtQr5liNxijrCrJdDYdm4YxdZ6dliRYoQBrCEAcDjfzXl/II2KHJ7lfl/zjzzTLnttttk1/CoZimrfK9cF2sImaxy/pIJqpmzhjHaCPDl9ug1aDT4TGOSIzQwnVawFvFABeZ9VXq7O2Sgt0NC1aJMnzok6Y4uWbpstazauFWCuK9akeOOnC9vOf5NMja6g2Oz6MWXGVYeAPAjjz0hm7eOSKkG54moXi8wRjg0Yl0sEPSNRoISj4UJPmONZVh/OHikkir3NPIwx2KyYcNWqWLsQhE6wGTHcShE7nIkfkee9ICkEgmGFR8bGSWIy73d7K01oaxGwiHJ51RYe7W2Ia6C6mcVfSFCeUIfgakMZjHHhQBzgCz2SZOGpKsrzfJN3iPIPdYrjOn6jZtkZGRUuju7ZNeOYa6RNMppA5/W/qzdNoz1LIxIBVUpFHMEsSEDGAvsmxjXUCQkXV1dcsghh8jChQtZXxymsXfREQnpDnSeNQqTVmaUDmfFd2FbaPirYSPVYSY069wOCQ2DHh6syt133SNvdIaA1sqWV9NoarxyGEwbqcpuXVbd5dKZHCzgZuq2S91xRkNxHFj9FH+v0c7pbMHoAh7jircOjYyBblXe02tNbGwTOpjrqBtOoweiIZg+rNPcGp18PPq7PQru1jYcazPXJu4HbOU355Ggjf5Wc6hxQ+rl03GAaCZALQTUyIlZjxWjSfW1SwZ8zkd+RdNxjrqUMo4bhxTLgbURCOyQbfWqZico24nCt3kNH22Pfesr++ZF3vXCvKvB0FllNRqHvXFqbyKndTLV4n0N7Rf+AthU8pr2I4fYs0q1eoffuDbt90Yz3q52y/FxttB/oTXubj594e59+4Ttv9pOdBobG4K1dkxEljxrdTuPOre93QWFmu917dRCl9DqVmtONFtL7EKcfemqY7sy12IdsMpstqzZi651u6pXq8aq2513tXrNxNZNdfdj911PggMj22j93LBrLQBYF8xzsWfTN8u6BfZaILEhCxhiiBOUVecM6IJKH9RtNWGS9U7BkzDBWA0Ce1iyCmdVoZ5xhTRrl+3RQK4lA9rJnW0k0O1m//Idmklsvc/xbnvwzD5l80PrOBQG3PFxNlK9rNujjX3ssoZ7ifsX3/scsjTz4KNk1tyjXaXV6UJtO7j4rKTtie3Elj3XvJ7Yo/Zu4F8xl2Omp2iX7m5+cywapkR73vmTnHanxn+vz2A+gTgCewqc2mHvhO4HG2FPTzfPrs4L57rH//IEoQzpMgAAIABJREFUcwSvWrVapYgycw/R2eJxeetb3swQyoNDgz7LsD0K9//u9/K97/+QawMcmK/7yY9laEgBwDh3rlu3Tj5yxcdZH5BQLrn4YgK1uFasXCk33vgzefqZZ/j59NNOlU98/AqHo3rjHkeEw2uuuVZeenkx7wfL+Vv/+s98wKTmQzsABl/1mc/KmjVr+RvqiGvKlMl0FgdYjvZDP541c6Z86Zov8hzuvABuI5fy6jVrNLEmQpAbrGGwlp1nuHa3n79XWbLrZTaNv8bi4W69d1v1+sVNuK8aKs9NStoD9i9KbaCSTrjq//se2Hvy0VC92p29Zu9Va7eG5H/y9YErLzlNqyX6ta4DnYYs/TwrvAc/3VTXItbA4GC2gFYAMDcW/A8ol2OEVbF2N1kGEMf7qBA6GMKqLBsAbjTpjCLp3bm8yrjTw73u4GHChOj6Uwmlsq1KMe+2muQEgHmDuoMKuC7L8nL0hB5UiqzRoPXx1CjYuhGu+vmskNbvznF2jK8XwzVOjZAOKtYOU4/qP83+Jbjk7jmOgafzFUvaWYoOMaR7y7q9YX4xR4G8x30yxqeFz78mjz33Gpl6ps5ggdUqZQEvE8AvwIZiPseNngawmkihXJZwJIGguBIO1SQdg8E+IiHkvw2ECKIhX221WmR4z3R3N5lWYHYCKCiBaQUAMhyVnr4hOf/Ci2Xf/Q4SiSQkFO+Qcg15Ocs06UOpAFsNDKlSviD58YxkR8ekWsxLdnSYYZ+zY8OSywxLbniHjO7aKeOZUQJFYL8FCVRWmLcSjDKEeSazGeBIBQCCSgmKf/PZIutJsLSUJ8gZjEQkGomR/QUQMhqsMi8uQn8C+ANrDCBxgrkpUxJLAORLSDUAYC9A5mck2SvJnknS0zsg8XSXhMGyDIbIhJYaQmDvlNeXvCivvPScFMdHpVzKS7mYk3KlyDC2mCJjmXHZNTIqw6MZsk8RWroaCBNUNwxfuB5gjNA+gKjJjrRMmTqFANq61WvIxqshr29AgZkAS0sIT2odwlRZIYJL6j/mUgbGUVHgP0Pcggpu8naSKR0SwMbRAFjSISmHwQAel7FimcozQgbP7E1KoIi8mEGJhSOKUVlR4adLAOUqAH+VzDJcKph7GlwmA5kH2xrHEDlJO7q6JRiNSzjVLQ/86c8ynC1KAQAew8km2AcIowyFFMxyALUAdDGLCgVwhQF4qZC2w8Pb6eGZSnVwXCHrkLupU6eTrasUWiEYjffnxsY4m9Zt2qRCbUtVYvGYdHUkZPpAn2zbrsA3KLrIvxyKxPlfsqNTBidNkoPnzZO/PPEEc8qMj46xL8GsN+BTHqzEnm7mRE0k4mQdr1+3nv0fT3bIzANmS9/QkKxavZZ1i8dwjwp/Xs4VGGIZsHoloPJII0w7csRkRodldGSYYGssHqV8hMiQRH7eMAHhZLpDJk+dJKVSTorZjGR2bpNJnR3SnUhIITMmiHcdqJS5LmCdRWjqcCRINjDAPLAjQcyEw0YghPDYOUmkREYBCtcQIh3rX4xhvAEAlxF6mOPMFUcCMUQQSMiMmQfKoUceJfvsdwD7enjXTtmxbats2bBRtm7aKLu2b5cxlFkpkb2Om/h3tcIczJh7AQD40RjZ6LsyCvwtVJDvV3memlDNfDPAVWvNBaO7Qw6YPVtWrFguI6OjlkOIAXohEBaQo9dg4zTCcdS5Yy3QQS/wTq9Xta15jBuezwCa4Zxh4jIATIfTChxcSuW8DA10y5SBHjqmdKU7CLCu27hVNm3dQdctzJsFh86Vt73lTZLN7JTR0Yy89NJrXDcmT58mDz78Z9kxnJFSFZEe4hbAg3zeZLLrHEqQfzCB4bCA7zCvMX8iibCMDGcEviWDk4dk5co1Uipj70Ce7wjvQ94ixaDWYe4BHuu+RgQJ7gXa+QjvxDwHaxbPwZPIDp+M+xRLGeuxPV5w5IBzABwDVF/h4I59FmkG+vp6pasjzffAWQKgbzaXZ6hxsPlx6ESoaThRYC5CJ4GPEhw/ENIfxkCuqUx5EOWBfnRkVIUm55qonFboMIMmMlS3Glf0QWdnJ/NSAQQ2bVG6jGK+E+DWxkcC3HgXHRTKKum6JSKKIY16sCsNoFWryj13ORjADRwRLT2rHcOrj05UZ3xtZI11Vrnpu2zlymlEbXxCcAMPSAPw0EMPy/bt2/nI3LkH0yPeGCW85ahu9CiCRk/0KLeuprlVJ9edbg2tcc3xCwwpj/zxj9yTcB180EFy6KGHcO/wdqU15A2U8kZdb2rQ9HlzE5nndn5pZ+211uySM9T/j48+Kps2bbbqf+SRC9oA3VuweRuGCPYZK+d4NbQSqFUAbYMxbPXqNUxvgogOQ4PKAKf0e6cDpd16v77dum2b3H//7zjBERoP7Z41c1+Xw6tR4l0y4dLPfYXN0e02s9hXklwH98YS4JJzHxiv1e98tzmQNhdpx4zyHmDaeFDf4h1G79xTsIRj7jqKdlXTTx7q3mFucpyI/JxOWpbVXKZd562Gk7t1H7lWPGedHGV6Qcu2Wb/+Xaoq1YBl2tqppJmMN+lU1yzwLNPt7FeONc0qyrUPeYTG72PboFDrcXPesVfGw9G+9kBqx4xp1O3tymWztaDVRtRAxqzatScSE+vwRnc3aMej9/5UAcBmrdBhk3nW9dTP2J6USLonpNFhzNyx2b82o9Y5dgR/YWtQeWzscM2ahazsaWo3UXYvnIFNWbaNC3Ux+7gTAIZjrdMmZ9pjziCKPaxCRONSbF/YNpSRzbTVIiHoDlK5iw1YrpcLXS/2iu4bi53cYDwsMF3bx+pFwRoRsyQ12AXcBrT5J75Teganut5q7ffW2tae4NYN896RRJcfWOOaNFE8J1CPOgDYpaB4CmqqOP6/Bf422E4n0LPmVnWufObZ5+TPf14oy5avIPMXZ8b99ptFXfGM00+Tvj6V1qhZNIZVq1bJF665ludR6KxnnXmmfPAD7+OLNm/ZKnfddbf86te/4WeEoP7o5ZfJUUcdyc/PPf+8/Oznt8hrr73Gzx/+xw/Jeee+U9tWmjCbYMtav16+9a1/l6XLlvHsffJJJ8qnPvlPdX2BfMEf+vBlKpoVHE5CIbns0g/L5EmTCA7jfPPc8y/wNziHX33Vp105j/H8g394SJ548imyrdFv5po6dSpZxqe87a0yefLkvRI+ejcG0/cRrJ2w56Fv2nV8bfzuv96m57te7SkLuNVEaakrT3wUmp4JJl7c38kTzRZeey3ZW5VtR222dBb7WFT/+r+euDbezx1H0AkcRfdK1wWuvORUd5O1Z5zWHazNuy5oQQNXC1cDvK5y1qHesHx1Tl7dFFUR9Zvxt7MAYMv9XN3MXHEWe04X4HwfFwKbvWwps14GsGfCs52tDIJGMW1nCPQmaF5jFi2lVmoFUjPDVHGmF2wQ1Xjis291QXXrFH50GkMdB0LXMx6QnG/0E3pHWB2//L4cIyu8tfYUdYLWDuayc7qbPKtW200/6LE39ypR8VTM2T6XgcgxEC4A2O7LhS+8Jo8vWqpA+IACriEhAEQMRg12FYztRYJgYQIKysAekEoA7NqixGpgvYLpGJZwICKxcFiCoTJZYwBjcDEsURAhMyNkmuJ9ZE0FghKJJiTZ2StTZ8yUzp4+iSU7Zer0GZLu6SVoF47FWUfYKhFls5jLSxlhZwtZyWfGJJcZkcL4iBTGdsr4yDABYDA98/kxAr+1Cv4eJ1gFkAqsT4DeABYZHCVQlWgkLOEQws5G2cZKCXknlfG/WgHzFKxehNJFWGyEIFUcLQAYZIKBIZzsEAlGpRaKSTUUlXCsQ/onTZPOvkmS7h2U/v4BddAM1CSfRwjSdbJ21QpZv3alFLIjUi3mNLhYJXAIRmy+WJLxbF4y2YJiliN8rmbfqcObAveZH1fnMgXQDnAaACZCoE4eHJLlr79OQA8hkOOhgKTiMdZ/63hBSlo+AOSqcQdLt0agGHlRwwzZrABgvAK5dgF6EmZEqF3iOiGGeAYmUglGZCRXlCxA41BYOmNBmdYZE7wRoDL5bNpjQoHXAQLAOAgrVqUKsasO0qqvAbz29vZIV2enMvBHolKo1sjsXPTKa5IDeBOKcHUDsA3FFLKGHCYIv5MtFAkoM/wwQOtgUAr5ogSqRSnms2QUA1QeHJpM8DIaj8u0aVMZnhwhoskQZX7ekgoXHBDmU5VyVSKBgCQSUeYNnjVtimLFR8LMxwuAqVCpSiLRIWPZrBw2fwFZ0888/xzBWRwIctlxGR/LkG2ZK5YITHV3ddM5IJ/PSQb5d5lbtiYdnZ0ST3VILNWhQ4+DeQsZL9MzPYD7IJeYXzXVjr7uHuYVHt6xXXZs28Z3RuNRSXd1EvwPBSISIVgalu6ebtlv1izJDO+UcKUkg+mUVPNZKWfHpQKGdhnOISQd8m/0NfsvgvlZlUoRDHHF6K0FxmX2wZPlsCNmyvDIsAzvysrOXWOSyZYkO16UTCYvhXxJhQgGTzmSkFItIt19U+WCiz4onQOTpBaMELREnwIYA9CMtoDBj5zgudy45OAUkhmTDNaCMThQFBhOPFcqyap1a2XD5q0ylivQwQB5pZUhBECfcmhReX/hyOEFG4NWLlknOMycxY7llYYWLdO4T42VAjZdTlEOENha/302GicoTAAYpXONVmzTSBRgJJD0sgz2dklvV1K6u1KSikZl05btMjyel/FsQRmOqiJzZu8jJ598DJ1lEJb5hRdeYWju7oF+eWzhUwSAERA7Go2rnOlYFzF/wmEyVvFOMH/JzEXu6UKebUt3dtDRIDOWl3yhIoOTB3ioy+VU/mfOwXBYyScjuusQz8zlrNaAANmtKowzQzvzRrCrVU760THkOUc0B3yHHMVqjOjEo2LU83k45+AeREvAOqaikWBDVjmmEaECYf1VuGa1EUMWME+Qu354eJh57yEHiJTA3NTGMcrKBaxSHyDc++jomA6Np95jjGgc76BqO5yQ4C0OT204eyi5U/sv2g6AGfMOa4QBmOHQofJqq5DZ6D/DNlQGQG3Uc+Qnxr233/xzOfaYY7Ru6gY3nCqDfnsTuoXxXHObpVqay3xsVbYtyaGzNHCANKpOc+O2GyBDn37+C9fIq9rgAQ/791z0D1zv/S5fMKVhw1qb2U1ftr5T1WYsk5EvXftleemll/kZnvsXv+ci6ezq9Gh66n7fw7xS0ax0L03PZo4f/c7wMDL96bE/W8Ycvz6DzJ177jnUI+DE8OUvf01eWKRC3Z137jly+WWXWiHmfDvdMhXrX331atOe+hLs270t8FH6XX0jMjwyIld++mpZvXo114MrPvoROfccFRrSmgc+jFw/kVi8ZIl8/BOf5LNgK1x+6YflLW95s906rxOqaUpDB03/3mrJbG0DpLLbpjvE4YzaaIz2xvcNwcomhTeSX2sMmiw86ie9ztuD2mDuNzjUNWLrNp1YHha5941+juC7Ycv3gq1+c9gsHM41aI8Bx4Yy5gnz72i3c7xar4ctOtez9lntafWYV1YaLBF1w2XNVSVPLfe6CU6WtsejVfus9c2e182r0sKhxFlMO+/23SDa6AyfsptGImmjyL15yx8NAOyoJ/Q0LwBsQFgnU9i/HtplxRX9wWbwGgFjxBmdB9j0Bz6bsNBqozJ8WUN+sHPzGgKEcmbV6ZFM7l5E5zAgrta5qB978g4b4gJkXoHHGgB2AOLuNuIsoh0RneCxfq9ZhlknnrUc0u8CIiyKilnCVEAc/ckGn+vXbStqoLM8S68Whn/2AsD29sC4Om2Jz16XUWMIbmSnc9WqwWLWVs3VTV79saE+2bBMPOGubHs9N4FKTvBWM0X3rB6OddFTULuyYfewbd1H3eC0DAfjXD5Hp17M8alTp9Bp2JZBI+W2vBuNAiGX7/jFL+XXv/kt7UF4bp99ZsiUyZPpiI5w0zir4nx8wgnHy0cuv0w602kWhNDPt9x6m2zYsIGfv/rla+Xoo49q6aCJe59//gX57x/9SNauXcfz0/nnnyv/8O53140Ozlqf/NSn+T3q9qY3vlE+dsVHSKDAevnSyy/LV776dYKl+P1DH3y/nH3WWbwf393085vlkUce4fkZdrzBgQFGqgMwjDUDzthgS5933rnS0909Iekwji2tokBNqFB988ZNm+Smm34ug4MDAqD62GOOZl1373LMqzqp2L0SKVtN9vAG0FR7L2uoeOrHfff39opudJe3h/astL+Xp5spWWYh8r/H7g97vWmnVe2AwI3KsWRmd3XDNir4Vyy6jbf739ISADYdU7dFNwGAzZLvG/LYe0D3lGM2bqcQ2CxSf09k1o1YndeQ5whfrQFJ5iF1gqNcTbSjkmXAsAWv0eZLz0H9Xq84O5/xYwqjbUYZVWXYW7F51iiFVpMc9/gDtqYT3APteg+bateuqWJhwFaH4mn62Wqvsy+1dDvrzfs8yrX1rFao1WN1GaZd31gtcoLXjRRL3U+WR6mu1+OLlsnjLy61QAp6kRJQ1IZ6AHHBEEM2I7Qr+6lcIOOuVAFLCt+UJUrwrirlAFhZKj8nDPrBUJUBPGPhAJ+BnAFEhKEfCgxM/2BVwqsKF3N9BhFaGmzJbgJyHV09BIW7+gelo6tPkslOScSTEotGCd4WsgCARhkC2gDAIyM7JZcZJwCcz2bJqAU7EOFqAQAjPC7aCsaXCefEfLZV5JhU4UdjEYDVAEWiwqDArBvyjwKMDFO5ARgC6QGQOA6GM8CMcFyqoZiUwymJJLukZ3CKdPf208gbj4TIVB7esUW2b14vY2Asj+4iS5khBplDuCzZXIGAFQAshJUGWAlmNiBXzlVagBXLDDiQHZ5QH7rQr5GIHH744QxZvGv7VqkU8xJFft6RYQnXSgR3i9WqrMsUpAAGKKMKANhVThYYtyg+g+mLVoJRx5yUzFaschbXqlJi+Cm1zITBGAYYEgxLviySqwDkCJGd2B8PSwy5UytlsoXxvPIQVi4pYM0x4Lg+eMcAHjHEZEA6UikqgwihjJy9Y+M55vsdzeaZ13XbzmES5SqQc80ONIAK+imRSEq2kFfODaEwA1ETqCuD4VyUXGaUzG0wYrt6ehm+G8w/hr8NgxEckVw2K2MjI8yP3NHZwVDVAIAhxZFaTWLxiKRjEZneP8C8tdFQWAKVmiQTKYY9J4bHjlWs7SIAHgCJtRpDw4JpPM6QtwHZNTIiHek0+6RYyDO3CoAh9A3y/6Y7eyQSA0tZh11mWOWgJGJJKtlA4QEqjeMQAkAcrMpqlcx5tgHKeyImqc609PT0SrlYpsNAvgLQsCqxYFD6kknpSaQkAAAQjH+6nmPMIR8I/6z6EMo22MISxHhWFIsyVJNYoipz5k6WwxbMlGSqovIc1wJkilZKAN/LkkXY7nJVcgXkfQ5JsRKXaGKypDqmyfSZB0kwmpRiLSD5PMYBodoVyK1ycDkUIYK36jOdMyoVCUfDsnnLZrnl1ltk6bLlBNUU+Fshqx3gutpwAJjD+UWvuhrAVe9TrGDnZT6reaguhJzmlukA9/yYda3Yv6Y8JwAMZxxD0gOwyTbqtkqgIpP7uyWdismkwV5JxiLyyuvLJVOoEuhldIJAUGbtM0mOOWqeJGMAT0Vefvl1SXd1SzUUlqeeWWQBwFgzDHsZ6zSiOsCBBn0Gb15ESmAKgGCAcoY1DeHgM5mCjGeKMjRlkHmIMpmixQJAPxq2PwbPubfhE+INqAshryKcb5hriURMpk+fLus2rJdcNqcjhehwuRoEVSCw2fQUi1jJhwaXdc5pYrIUD2384RIaVPIgIoNDQ/S4hqMJw5EjrHm5JGWGg1YAMuRU4clVFdo6m9XMZVUnzW9WO7cGvrHngP2L8UR/YU4CxDdyYJxU6FCgnQbwr5Exy9PYknVl/FOGPx12XKs4N/zoR3LUgiPrTVs+5wU1Bs0YbKpPm+pCrlmhPmjVR31waPatzo/mZa3e6jXITRQAtqvV6NhR31nNDEKmH809kCF4wUPmp02bVrd2NASAOzu9djard+uMdpaOp+pqtaTJSarRT6+++ioBdPRjowsy+Kt776EzBgHgr0wcAFb9bk4vPnLXBqjprZ/dJk95jjPBtu3b5VNXXiUbN27k4x94//uYl6yOBE4msC3xfnLvDwCf7DtO3v7mcuMov2FnO35oCHr59JU1n+sKnpg5s516Nbunrh5tnO7dt7jNHK0WIed64Vwb6l9ry4jf2LQM2exZz9wf60uc6Lrp16doD6JMwNiLN0waGmL6EOfles/uvLTB+DSS1fo+towE9lA1YA6729haMLzrnu+YmoFo1PaJ7EFWGW25IE0IKN7bAHDzlcrZ0+3tDxNh+/ssMa2XDZ/h3uvgWutaNLwDADDTcmmhM2QL+iKaPZZLkwJIDShr6/ueon0YVxYb2LF+G4dA8z6erQ0gbFIKeFILqG3EzQQ2Z2bjIGjyAAPQpS6p1RqcZwguMzyzO/oQ2b/IH0zV2GYO28QTZ4opNaAoS6UPMuxhO1cwQ2hb73OvmNRf2QwdxdCuoppXGoS29EmT51h3s9klDABuyjF1fdsFH9sDaTCPtuE8YW511d/9au/S5Lv/WI80W8Qbr5l++nWd3uhUyZtXQtXG3GPpm/Uy7uWi7IVO9762rkhPtSb8StUvjg5wdPnEtSWXFtp4b25ZS/vcgTVh1erVcu+9v5Knnn6aYDLmt/NsDpvkQXPmyIXvvkDmzz/CKh0hqG+/4xc8g+C6/qc/JkvYa8Pwq87vH3iQ4DGAWACbH7n8UjnpxBNdt6Juj/7pT/Kv3/p3fg8g9B8uvEDe9ta3Wve98MIi+dFPfsJQ2DgHffMbX5fDDjuUv8Nx9Pvf/6EATEWbwPQ97rg3SG9vL51i7/jFnTyL4P2f/cxVcvhhh7UFXsN2tmzZcjrY4oJtGLYDhOtOw47WIi1Qq+FBXf/yxJPyta9/w2r3p/7pE3LIIfNaPer43W/+GuFrrQ+1epHffPd7ZreBYFs1ry+2QfX3pFXNXteqL/5+f9+9HrGfcjtNtdPOVgCwj3morljvPbtz1PCr6+71Rjut3rN7Ap++5BRjDlYlGeCPH5TCQwXG8x6yP2npN176OsqYcxnweAfjVq9Pmj1JDTSpwECnncK7qHsXACvKcMMZ72QC2y0x71EtZeO1bcQct5WxxE8IjGJnuswlfE7Q1AfgdjFytbJt+lnVQl/OdzcIuW1uNYxcZw+bflL97ijULr6x9Djq7ZfGV7Vb1dRSUj0YvFHgna/WGf7scDyaSeytiO/EawMANoqy3Yvq4P74Syvk8ReXaWYncmCCB6bYewB0JRiRQCQu8Y5umXf4fOns7pX1a1bLlk2bZOfwqBSLWZHSuCRqRW6yCtoDSAh5RQBnMLxwiipLFXk7ARxpYzfZfMylXJVUIs5/8QmKTjIBsCGs8sGiE5BjNp6UMPLpIpdqKi2TJk2W3u4ehj0lcCBVyY0Oy/joqORyGQK/2fERhiutlcEyLJIBXEIexlKRgFABbCt6xcJ8X5FKReX4VKOHXKJC5mk8ElXho8PwqsX8B7CJ8KZhFcYZQDTAWrBja2Gyf6Md3ZLu7pNER5cEqyUp5MekkB2TzNgIAUeRMoE5hrqu1SSTK8jwWE6yRYDpCuDFaVNNBRyswCxUzE7WsIqQtwC0NTOVIJhilOK7UDgo++6zjxw4ez9Zu2Kl5MeGyTBGCOtQtSzRoEihUpP1Y0XJByKUPYwHAXoGj61IPAy2Mw6FipWnmIjoGcXUI+DHz2pNYN/gPoROrQVlPF/meEdDAUlHAYqC2Vth+GnUXeXUA8Sl2sg1QB+QkSe0N52W6VOnyMBAnwwPj8jWHTtk665h2TmWlUy+JIUq+r2sHAtCISkhdDnCNEejlCMCLQBAI1HmZsbBFnIdikb5LuT0REjs8dFhicRiEopEGXoaIbwBtAIcBasU4YcRXhngLwD1nq5uqVTLsnL1WhUiOxCQeDwiyXBIZvT3M8w4QLKIIDd2mEASgK1CMU9wtsZwxyLhSITej5w7yPMcEDKZ123cJNFEXGLxONu1dft2yeQAOAF86mDIZ4YiRjhmsg3DUiwVCHQXSgiDHeLzYD8zHG25QjC6mMtJBuHTq1VJpJLMJXzIofPoEDE2Nk5m88iO7dIFdjDyejOccoQ5fpFvFWGjq4UimaCYr3DkqJAJrBxGylWw1DMyMKVDFhw9R6bN6JVUZ1gKhTEplgtqXahi7IX5pPEsnSYCMSnXOiXVuZ+kO2dKLZCWSlVljK6ibxDOvaryrGJ8wfKE4YEsY8xcsiVVHmCQTBltICCycOGf5IEHfy/Z7DhZbgCG6chARBX5sBXLEs4DcBwwjF1niF3D6DVruwHeVNh0E5bNTsdgwD3nv8513Anuch6bXFkNdh1G9WD3wjAC8FDlKVa2k5JMHuiRjlRc9p0+WdLJuDz57CIZyZYINOJRRGOYMW1ADtx/ugz1d0khV5Cly9dI3+Bk2TmWkUWLX5VdI1my8M2cQfuxFhAARu7lcomhlCH/+C3dkRSEKYcjTCwZl5GRcRkdzZMBjHzA2RzGC/VTco8LOZ9riBjBy46dorpR9SXWcQDNo9pJIZ3u4PjiEEznE7DEHeOEsQAzEc/TOSAoEovAYUczZY2jFUL505lF6TwMAQ4npnJVyrWaDA0N0QGjypzZKge4MV6VyRQHCB9QThhcZ7G2YI9UDgLGGc+MLdMLYD0V4QEUjiTsU4TOZ8h8k95B9YYBf1VuYx0O3Tg5GCaz7jnqF9pAR3nVeVh//uOfyNFHqlBg1tXgfOmveOtvje7llUc/5cNZkEcnbHogbXCCMBqm31TwMxh7AeALLjhfLr7oooYMYHe5am9wIdW2KHr60N80pJqvtHeM4b/867/JM88+yzDDP/j+d+uYsU0BYDXF688UPp1h91N7Bn57mJy5SQLyyquvyhc0AIz5AUc8xaq3L3x/6y2hyFenAAAgAElEQVQ/p4f/uAcAPvfcd8pHLrusJQPYWZ6v4X83AGBTphkDS+F28HvgxHHnnXfJihUr2LZzznmnzD5gf2Pn16PnAJCVcu57tvECwJdd9mF5y5tP1vcqObL62TvBPMwnP/lu9J3VX44DUL1R2QuCN27HRN69O/da4+E3lxoU2MgQULdMuIy1esI4e97VDe4+aWZs0MPuHvtGVg5HQe3U25wDm/WlXznQj2+97XZBTkDI7uc/9xk54IAD6opxVdO3wzylN+sIaw3yb7yRRVvOHYU5505LELhVJRyrcutbm4qpa31w3uk0KGj7gj2DG0MBbjC3fcigJQg8kXbquuu4M7pVjQW26V5sptFE3u/bj02GwafsPQaAfbbu3Vmv8IwNAHsY7h7w1SX3OiJfvd1K1cJpUVNrgPrGhHDmUdoBbBpAlrqmBmjVBqUkx3luMOXRPuZwPrWBU5zjnc6CynaI8xOj3uhyWU/tTIhncW5SDGBltLLqxHrXA8A8k2mnShU+2r7HnNdUjmNHhByt5JhINiYiId9nJFkDwHTGZCoynbLHgNZaXzDtVeC9WWlr8ta9BADXbWFWBW0DX6NZ10oWnVOieRkNlHj9gpZz21ORdvYsZ7u9dTPmxom+t1V/ePvaV8cxN7Ww+/q9y273njogOjQcpzy0WIWbt9+9mOHsuWr1GnnssT+Tmbt23Vo6wcOuNX36NOoBp57yNpl9wAEu3fu662+QO395F9cK6PH33n0Xz9TtXDffcitDS4OBPDDQL9d88Qsy58ADXY9iLt922+3y85tv4fcAdi+5+D0yb948a71DRKFbbr2VOYJRh5t/fpP09vTw/ltvu01uve0OnqPhGP3t//g3ho42js7f/s/vygMPPMjPKn9xa0eOpUuXyj33/kqWLV/G1DRMmyQiXV2dBKiPXLBA3nzyyTJ58iR3WyoVHd1NpdPynnucN+NsB3D9p9ddz6/nHnywfObqq3RuYx8hqOtwh8w4ftvdtcNZ/ETn4W4DwM2EqMGisrsqRTvy+r/znon1iK1veITGIXKtZGhvAMCt+rpVHZqvx61K/5//vQEArBZprRvxb2cIaI6JVprc6p/HqOMAk6nYUblzh+zjO1ieH1+YP/h49bi2OMswYSa82WLI3tO34h+0weSuM11tFhUXM9ZaOWwA3Ds0Rhl1CoRRy3ivAc59ViHnQmb60u6HBmyUVgCwfqmzDqq/zUjiBlcNXcafuunqw0o2JZi+MGCrKdX0hbNPnDmA8b3RX0FMo/JvOkvLlF2GzwLidE6wDoZWbSzwvq7LazV5/OWV8uSSVQxjDOM+AWAd3geSAUCzFAhLPN0nJ77lFHnTSW8hmxGMyy2bt8j61Uvl1ReelMym1SocMMAcE9KTrFYlYAZQUEcPAFcAAnBvmW0HoIMwwzDmB4JhAgsAbWNRhPxEbkoF5qFvIuEYwyJryWX+vHgiLt2dXdKb7mL+V4SJzYyPSDGXZQhTso8BsCHMKMKJVisMI50rFZTHrQr2rPKX4lADFlZQhYVl34AZBsAOzGAwODXISrZWKKLyA4cBmIQlkUxLMpmSaCLJ8NaFQlGK2REp5UcJUGJ0CTwGkMOzKjvHxmQkk5VsscrcwDWwqIMI8cps0lY4U8qZBougQBFABZ1SX1CaEG4GeTwNc9WwZxH2GaBvIhqSRATMWoS+rglUpS2ZsuQJ6KrDYARhkhkZoCqpaJhAcZjkTwUCq/CpUYYXRs8xfLPuQ4aFZqTaCCIjy1i2QBAK5SXjIQL9AYx9tSqlUlH9BmZ5QDHCsRBBTpErZb+ZM2Xm9GnS1dkhi5cslk2bN5Pxu3XnsGwbHZc88scyLLjOIYpqhYISImM3aimVbBf6k22sMectQBiwiUOBsIzs2Caju3ZIPJkiIzcMGQTon0iyjgTFAzUCwHAE6E6nmeO6VCjK8tVrKCOQDTBq0beTu7vpKEBZqykQTkVYqDBMNPJfA2jGQbxcKllGd9QZIG+hXJW1GzcRoI1E4pJKd8jajRtkZGyUsyed7pSezi7pTKUkEY1JBjlNM6MM0c6wz2CEB4TPZ7JZzZwF6A5gPyA7d+7iYhqLJ6Szu1tm7DtdMvmMDPb2SW54VDqjERnfsU2C1QLbiXIRerdSqUksGpMoDAX0T1AAvhJBMJrzEowU5eBDp8tRx8yWnoE487IihLUJaauAVTCvFWBbJsgbl3I1KV19B0pv3xypBbqlVAkTVA6G4MxQlnxJ5ZtRDiQK6AcgTQgnEFB5tDC3KGsA2EQ2rl8vd939C9m4aZ3kx00YYRXiF2MDRwWGG2YemwgPA8YYgsOAy+CiwTjjaU+PUu1Varzuub/q+WmeNbLpUtg9GpkXAHY6dqlylGMMfSw0AAxQWBl/KjKpv1u6uzrkkINnS09nWn79uwdl+2hOgsEYxFyigaDMmNov+04flKlDA2ToL1uxlrnJN27dLqvXb5bRTJ5gPOegBiQVcxwOJUKHmVQywfmPOdHZ2aH3jJokO5OSGSvIrl1Z6R/qVzl2R8HYVf0Bhi7+h+gGKgQ0/rNz5Jo+N32GeVCCo4TUGPL9nHPOkfvuu0927RqxQuMZEBj/GsAUzgsoIwxnk2RK5edlXjW9Rlrs9QDzQ2PNL5QqjLjQ198vYwgBrQFgRKUw0TCwoAEELpdUDiC1Dge4TsAJxDgNmPUZ7YFTEMAn5DpHpAg8p8B15czk9Eg2jGvTFqdBjzPLx3vZDpVnS9btP/uZHHv00W6VrIntqNlRxKXQOz7UG2Uc+Gkj8NJzPlZleDVEryZZB8v64rQGADY5r+ARf9FF/0AP8F27dnE8YWjwhoTGXLeuAHLBI6e9/ZWZ58YRhGOKiCU+joumNWvXrZPPfPbz9KCH1/1//eD7OsS/cvTBXPICwBdc8C656B8upM6C+sJJBTnfe3p6XOPuHSv0HtZe3A8HIswvsAPVfPU/jvmNtxMAhtc9vPGR9sB5Yc1F2GSsDYYBvEiHgMb3l19+KR1FvBf6HvWjM1rIBpfp/IDO1goy+xqOOXCY0M4MyokN6Q+QOxw5z9U8MheeQfvxO+c8nPNiUbV+e0zvqDOiEiTiCa4ncORznjWg/5WKRSnAQYjONSGJx2JWegbzTicAjDBwCL134okncG7TQUWEUTvgwGKNgeeg3mzOYQ8r6FzpWAPxn9rbwNpSaxgcDn3XA4EzC5wMVa51OLyhDd57UZZLpkPKGcW7Pxkjmll/vMYxp+xhTgCgNOksuA46JhMdFHVUA5RjnF8wdpiHGFe0FeNg3quiBKk9mI6acOJE6oMIctBHGYHEMVspI2ybdvAx70EqlEJB9QlkBH3ilA/0K8YP76GDJ35XG2udw7EZu1KxRJ0eZwjorpivvmMCuSqrdYZRjXR7jNzyLAMHKk+dTLu2bt0m//m978nTTz9DhsznP/9ZmX3AbCUH4bBl2PWd7T5rtiV7zYRQL2aNYM06BrDXuuTTb/Ure3vftF3f9opr6y71TncH+fWFU77bh4Dd88LsG3vUzoZ7s+9O7e+g0norbt137VgAPXK3xwBwk1p57T2tqscQ0Mqj0rdUIxc69a3jbKCZtBQbh1SYyHqOtACGRGJCLJt1UO1F9rPqPOCOJmSYrfjXgMPKPmiAWcOo1Q6pGowlMKq1Le5zpQojW5m9F0+ZiDIGwLXqx1QpbuDWYQLkPOG6q89GFqCrO1ulzlJEAthUVChoG3yzgGeLUGPizinnVgMmO4Fxq280qYIEAoA3jFymzoLd/VNlwckqzcPuX245aLRk2nLVSMK8kqhqZOkfxijrIYm0W2+nHtPuM94VrtXc8JbbZJqoWw0butU+4ynYT8d11bXZXtOi8da67lcny2babk80YYY3IEZNZGzMvZzriNqWzfJMkUPaO4CbAZFZM2fyTOPU3XDu/slPr5Pf/f4BFgHyB5xQVZTC1tcP/+v/yIN/+AN1aoCn//1fP5C+3j7Xg9DDvvf9H8hDDz/C76H/vueii2TGjOnWfffd9yu585e/lO3bd1BPufOO25gGCdf73v9B2bxlC/+GnnzK297G8waA2oH+fnnq6Wfkxz9BNIagHHH4YfKNr3+tKXsXTOfPfO7zBJuNXot3Qa809pzBwUH56leulZn77sv3AjAGmxf1w7kCjq04I+6zzz4yb+7Bkkql6nRinGP+z49+Ir+9/36W8cbj3iBXX32VJHgmaSS5zq7TEthiITHRKFuPln1HK4DPryzXOt5K7NtvnutVE5z+E2ny/+J72++Vujvbf9QvWyvFtOUaO4GebSU2rYqaQHNaFbXXf7dCQKtKqgOh/ssBAjtCKVvLgDtsr+9+4wGAGY3S43VugbauDUWVpoMgWtXy1d/1i/mP67DsDrOsWH8mt4jqR0sncYGktqch72kATHsBYF+BMzlGWgwbwAzTtoZnlAb3uJZeaizuBRMf7a/comw+md+tBVZ7W3rrxLIcxAoD7uI+q2RPocZzk/9qAFiBv6osKvmusM2Gce6ptTkFeGajXUcttx66smnTE4tXytOvrqHxBHlyGe6XQKIyyIEBXKoBRUjK5Okz5dQzz5HOoakymi9LNBSSjmhN7r/zZ7Jk4cMM82tCCDP3C2QE4aONUJH1qUBhJT8IewmOn24TmX4ArxiEiKCbyklTkTBDe5b5eWhwiJv28K5hAj+FUpEGMoA40VCchr50OiXpVJIhUTOjo8xZCbANITlhJMV/4ZDK0wrWF41npZJkc3nmawVIBxBYeZ7aB0NlvARjUB3STKgkhjmORSWViEhHEuGpwZxDiNusYioyny0Ay6pk80UplgGO5iSDOMlg7QIQJjagABiCIQAtadBSYIQBk9AOHhj1IKqgzWp+Muw22aQqnymUPxrGymA/AqisSjIRkVQUBmk1NjvzRQL9YGYCcAMQj1DOoVpF0gDXQwDVahJSlD61kSDMN8YJjNpaQErVMtum8iKLBMKoe0gy2bwCPEUkGQ1JF/LJlosEgPEdDGjInRyNxcmUA/A7efIU6e/vk46OpBQLBXr2rVq1SnLFomzavkOGx3MikTjBm0IR4Wlh8DRhxxVoyBzBkKyqSBSG4WBQZuw7S9Zv2MC1NhyL0vA4NpKRQjYjhfExiYBVy9zVIYmnEgSFOjvSsnPbNjJFUd+OZEKBl6UymeXLV6+25DuaiEkyEpah7k6JhFToaoDp+XxRsZDDcCIAqz6sAdUqw0TTOIn+Qn9EYoK7US7YvPFogizgtRs3ysh4hu2A0gmwtjuVkggdDPICQ2ctDDYuQjBXJa/DRSPsNcYmBNahZqmNZca5iQDg7u5DSPUkZSQVCksfGMelgkQCkLeShKJhsuNROQDIYFBGw5BVgL9g1SsDQSBckr7BuMw7fIYcePA0kTAYoHYuUzBI2XoaAlTYXXwuliMioX7p65kn3f37SbmGcPMxKSB8cRWgTJl5VAlu6xzIZq2FOBJK4PzCZFRGBgDDCN3+0MN/kD89+rAUCznmBDbGdDOPWAdtvOCeR4amnZvW+s3lYe8IjWb2cZOX1QEAmzls5q09P9W89YK83u+sNYAzWwGmau9XDGD1HQzIAZk00Cv9vV1y1PzDZdJAn9x06x2yafso5QxjFaxVZNqkPtl32pBMmzJIJu/yFaskUyjJ2g1bZGS8JCNj45QbE0FAHabUGsKcuZB/5NBFmPZqRZLJuBUKGqG24U6ydcsu5qdGbuXtOxTLHHU04IEKY62cNUz7nP2gGLJq7wGIa7yYp0yZLKOjIzIyosI7MVQ8xl5HR7DCJOu+Ql074wmJA0AJKWcf7jc6JxkNVwDSEbVBh6jr7OqSXCbDPYI5d3Uo+gDY83qHyhXyPITDuwIHW/wHw5baK+02GSBXrUtwYMIcVSHMlexiM1M5grFem4OrM4y4kUMvkGSZCfk6pSOoP2vyyztul+OOPbaFVrUbPzt0izo9zKngtQkAe2vg1beUcLRXTy8DGN7ohx56iLz22usM+wsjAIDNgw6aI8e94Q0EWzBed99zLxnfuIaGBuXUU09hVAVzIdfW8y+8IEtfX8qvEM75pBNPkFRHqg5gxPgtW7pc7v/d7+QPDz3MsQZz/bRTT7VyNx911JFyxOGH1wHAF1/8Hjns0EPk9aXLZOOGDXwWug3ed9wbjqW3v7lMl8BAs2LFSlmyeIls3LyZOgZ0NrRz1qyZctihhzJHbR2w59OlTgAYRpwrrvgoPeb1BLWf0GudLwCMHMBwmtJ6yNhYRhBa+rXXX5et27YRlMQ8wN4OxsIRRxxOI4sB2dAe5DtD+GwYgU455W2ydOkyefGll/g8nAOhG8yaNYtj2NGRkueef0GWLFlCIw7mN+YvmL0L5s/ne8yVL+Tll3fdTeAa19FHHeUKmbd+/QaGnlu9Zg2ZDzCwAQjs6uqSyZMnkwFx4IEKdHMCwIgY8KEPfoBhsRcvXqKcqkSkp7db5syZwzFA+DmXHPsKutqDli5bRnnbsH4DQXMYpGYfOJsygLxumzdtpvH8tFNOkZkzZ7pGcseOnfLsc8/JqtWrGH0BToEwrsHwBbmfN3eu1oeE4/LEk08R7AYY+vYzzmBOM+eFHO6/vf932rFA5I1vPE4OmadC3UHWli1fLkuWvCKbN29WYe1DYenp7ZH9Z82Sww8/jGClOfggpzqMhcjBDJk88YQTqKM8++yzsnz5CoGsnHbaKZQ59P9tt9/BOYOcd8cff7w899xz8uqrr6noDNUqx+WAA/aX+UccwfLUUqFSsDz4hwdlw4aNzOf+5pNP4t+QIdQT6wBkDuW+8bjjpL+vjzL08ssvy7Zt2xlhxMjY0Ucdybx0ypBtWYdl185hefHFF2X5ihWCPlfgdczq5yOOOEI7HalhR+SYW2+9neM7ddpUGjuffRbteZVyi3Uo3ZmW/WbNotxiHWJ7ajVZt24dx/2BBx8UAMGQs+OOO071rWagwFnD2if8lkt9NvQaapoCb20wd/XWo/tev9gcKD3OyLtrJGq4/Le5L/h1RzvfNYpOYEuC3udbFOa0Ftm3qt3br0+cfdqo6EbP+t7fYM9W86WJzXpP+rehkca/RXsTAG5V7VZy6AsAe4AsgqHmbO6wupvziGGpGoYIo7o5mLycGvqsYFjARm80PWTbnNwGK2NvUOcJO+USbUe0kSjHaWNXMuCpMyWbcpKp0vHYXN776cxKk6E656hmeuUWq6I6x+B3AwArW5bNAOZ5TYeztgBgB9CtukPZVoy9U9lCta3L2LZocLBBcdrb9D0WaG2Yy8GA9A5Mlfkn7S0A2N60G8mY/1z3k3nH2tGgsAa+e3WF7Q7o08761/AeP92+1aSb4Aubro1qY3SX2EbUGNd5iYd8RxF1NtNWq4R6tr39s3HjTRWavW13xhdrA/SGhY//hToD9Oqrr7qy7eg8YAAbZi/OSUiXAt0X5wqkn4CuAX3t2q98RV555VU28B1nnyUXXnih0nX1dcMNN5JJbJyef/Ore/kL6vPe93+Qel6jC3Y76L+4TjzheLnyU5+ijtXouvGmnzHkNdYi1Bn1PWD//bmu4AyBUNoHH3QQ+wH6Ha7f/Oa3cv2NN1kpnJxlw3H37aefJmeccboGrdVoZTJZ+cY3vykIb43r7WecTgdQkwKwTjDrZ2wj3yL7TsjzhDb5hv5KE5x5NuZjLbnOEjzTrskUsp7ay0vDhNvzt3mg+Q5hVo926uYtyVq6drNjnUdP5zLI/UaXOZGi21sp/Vs6kfe001d/jXsIAFPRMFQLy9irjM6qAzQD2NUbNgCsGmp+tHtaeamr52lctJB5p9au7tc6o6MkBRWbieqdsC4d3JSrQ6zqVzr/0WCcDgOjIBMPOcMBaDvBVm6+9UPZiH3gHCSjtLYcOB92r/Pwwr+bMICtvqjzcFcyb9feLc7OycJRcq14SsHluOgGKDmxy7P6wKE0OScw7ieBTCvAKA+MOgMAGxDY2T57vN35m6ly12mNXta4qoia7A75rIk8/epqeeqVVSofbrnEOiH0MsBLgA3IU1pmXtuoxBKdMm/+UXLUyadJJN0juUxWktGaPHjPbfLKE38kY5AsAISELRUFUYwZ3heYF1hgBHGVYZ84C8FNu64MqRpQTE0AXeq0BeYDcnUySycPO2BBxKMxrWAgZKZiCwB4APsYxQCoQAhesh6DQrAaOVJxIMJvBIDDIbJRq0XF4kJOVb6/FpBsvkDgDoYyMGxQS3iykvHK/1fjD0YkwJA4ANUImLMAyxRYC8MkgDkwptGPY7kcw7jkSxUpI3QvAACwFQH+8oCjABADRGHtAXhqGGIERJBPE99pL16GvDWHUshQFWwgte7g8AXmgWLLqUMf21utyMBAr1R16Ok8wkJpZiZAHgI9AJekwpy2yUhQwJkBKIzOZRhTHjhDUmWYajAyUS4YnfivwrzR1WCIjN1sHtl6q9IRCUt3OkUZA/AJwDzd0SHdPb38b2BgkIZPALao7/r162XlypWyeds2gr/bh0cIzgvZdTWGzsZBFWw9Mo3ACg+osMRQBnk4LVcl1dGhDt4MZ0uakXT39sjQpEmydctWGd6+XUZ2bif4DgU0mU7J5ClTCJin4gkp5HPgK0qgXJFsJsP64z/079KVKxVbHO9MxCQWDMi0gT6J6tCzAIDBFoH8pDsSlEGwvnkYx3Oa4QJQK4CxDQYlUyjK+q1bJZVMSTIUJZt83ZbNMgKAqlqVThh3e/tkoDMtQTJfSxyDilpQpDAONidC28KJQYFT+FwoliWXzyuHCSjMySRzAMNxIhKKyFBXp0QB9IGNH1ZzMBgBIAcWtwKrESs5FIxIuVyQWq0g5WpeEsmgHHjwVJl90BTpG+qQqhRYJzB/OA8wh+kNjscDUg0EpFhB5vCkxBLTpK9vjiQSkyUQTJE1jvkHtxCEZS6VEDZaMXVRHvdMgM4IK6bZ7wAIyCAzoXRrNdm+fav84s7bZPPG9SrKQE2YZ5lrtXaAN8YGNWHQLpWH1Qv8qm3GHbKXTzgAYIB3lke/Aww0TEJTpgH7GpXpfI9tHDKrDZxiTP5YBdBiKk4e6pepQ/2y4PDDZNrUIfnxdT+XTTtGCc7DyQPztjudkClDvXLQ7P1kcKBXVqxcJbvGsrJs1ToplAOSzRUlm81bLC61HgG8BTMfDigqXHY0ohhcZOTFIpzXXH8jSdm8eYcg9DF+Hx7JqbkGHUk7HykAuB4AV3usDYoTCNabK7oY6yvWsyzzAKsjfdCsmcw9psFxHfYbEz9UKdNRIpGM6zDhiGxhnAVUiHrsMwCAMaewRlSYGgBrlWKRY34rkFbl7s4gjHgBjC7lYILfmHec8xlMBxV6ikAv246lCnspnBJKup6aXcbwfCaMvlqbnQ4IXn0J+yYAAwWmm1OiegfqhjrfdecvCJDt9cupljoKd+piDgV1z18/gROCFwA+6aQTZWx0VBYveYVgqrmmTZ0q5557Dg0W6Mf/+PZ35IEH/8CfZ87cVz595ZVy0EEHWkocAOTrbriB4dcgzwi39tGPXO4LAK9bt0Guu/56eeaZZ2nk8F4YMxhTwPT1MoBRX4CTAHOxNpsLIPCxxx4jH738MjpDmS4ZH88yxPRvf3s/QW54/ZsL8oTQ0wDszjzz7QSP65ioHhtYUwDY6TLcJgAMAPKRP/5RHnroYRpfnGNAYG/GDHnzm0/mOBiDDLz4r7zqaoLaYD6Dxf3nhQsFrG615qsLv731LW8mAHrPvffyfrOesu1DQ3Lm28+Qc885xzIajYyOyKWXfZQMClwAbS+++CL+DeAPIXYXLlxIANe5NuN3gI3nnXsO78cMW/zKEvn4xz/JZ2EUe8OxxzC3PJzTLCeOUIjgPdr39refLtEIHNGaXxgDhO0D0xMAq7kQsu7000+T3//+Adm0cRNl4Otf/Yocf/ybrHs2bNjAvGlPPfW0bNFtND/CwQ2A+1vf+hb2Gxy9nnzqafnu977HUHkAur/4xc/LG97wBv5trnvuuVf++0c/pk4F2f3P7/wHAWDI7hNPPCH33/97WbpsKddjp+wBMD/h+DfJ2WefRYMhFiXou9/4/74pjz/+FwK2l192KRkYADcNqItQegj3t279ennv+z7AdRH528468wwC0asRZcU4O3KcB+WM008nKx2gLn5D3b7yla8RRO/u6pJ3vOMdsnjxYoL2Thns7EwzHCBCFv7yrrtoJHQyovv6egnUXvyeiySeSFhnvC3btsqvf/UbeezPf5aNGzfplBOq9egjgNKnn3Ya5Y/rOiLrbNki77n4vSwfffPuC95FRwenvOBeOCwgF967330B24P5cPPNt8gfH32UgL4XJMI7IV8fu+KjTcMW2ti111zjH4zYvqsd846bBeVrFGzAhjK7V7NZ0XQLaGd/qG9yq2nI3xsa9y2wQe+5ztL86uPaM9Xp39xWzxhuwihzvKedfqtrpN9QNuq/3ewz650u41Pr7t5bAPDuiIO3dgCAdU4V/mTb3exoFS0BYGcqF22XUvq/idZjQiTb+Xtdc9vTfyoSAQ+aPK+ZMyNAXOrA+syBCDuKAWvxVFQbPGx8+vEinYujw2ymrcOmSAd9uzBbz9MPolzHGcecTpQtyu5ZRlqiXqvsAoYBrFVju75WWTa72QyCVZwVbttmXDvBa55BdAjrWXOPkllzPZFwWoujZ6aZj5blrqlPYjsrplpfPAqYT72agcDtPD+hprZ5s8bp27x7925rtr65Vl3rxuaxF9zOsk3qZM6avq459c/tLQC4DoxuZyHbva5t+RTORIsWvShf/NK12j6rHEqhsyGa0llnnUndDuDtpZd/VIaHh1nm+957iSCKkXHyxnr2ne98l0xiXIi4c+stN7NncVb7yBUfo94NXXT27APoaAdnuu07dtAB1Dhq4tnzzzuX5SsyR/0FZ+yrP/tZ5v6FHjV37sHyoQ98gE6PuABAw1kP6yCcIDn1ajXqb1d++nGu/iQAACAASURBVCqe5eAkCT0Xddq+fTvvga4GvR86qbJdBKiTffyfPkVnQlzvuehCee8lF/vWSxGcfHSuVuM7Qfb47jgJtBQEg2s02ctbNcPvHfYq2k4N/rfeszs9426rtwTXMOxB8a32J7OktvuKVuU1G8F23/G3lILApy45za33WJ6tdv5bJ3hlIemOPBZccBoCwOoX5VGo83w6IFWzfrCjTeFaMVNLklPbU12qvrO9OQzYZxgs1j1aBzENVM8B0HHUlq4ozifcfyvdtH4oWwHApo7eUHq+g+2TK9lpkzKtNsLorI0loA5F1mqSQwezn7FF2q88q34NQGlfALiBty/KUsp7zQpzowAlzQDWf1vZnx2zzYy9aZZR1N0T0idsuBYoq738IyDPvLZanlqyUuXa1SAgctsaZl2JgCGMzGCphqSzd0COPPlUmXP40VKrBSUVi8ijD/xKFi18RIrZMQFNEvlRkRcVxiwoDGGE1EtECU7i8KIYVBGyYvkeAFjMZajBdh0iMFAFCKUOFaWKMqCDocEwsDyEAOSsKLCAz4MRByA2zJysBL7I6ApJFCHYIiGCs/iciEXJFAa7EHlBMRERQpGG9mqVhisY+5kfGOGiy0WGncXLAJCCOZxMpSRKEAThTUsEvRlKksy0gBRLNbJ9s8WSKJBVzyiEwUNHuYQUJxyEe1ZfgvkKIAxyBXYCLihZ4XDUYpwB4DEqMA97oSCZjgzPC7a1ZpLD2IW+e+WVJQrIqdXIPABoBrYrAEqCkWTmB8m+A9s3KhXp6YhLKhYmAMx8wGh7OERwEczdUDhO4BRgMJnvcB4I4veAVIIB2bR9u6xcs4HvT4aCst8++8jUKZMkFYszhE1nR4d0pDsJwACgJXg0PCzPPPsMAeCdw7skWyhLAaBQNCkVgodKXhgenGCNYtiN5/JIr6vqqJXGSrkmSQDAhKqEgD7qjTGKIA8wAMpSSTIjw5RJGN6TqTjz7CJ8a0cqJZVCgQzySr4olbLKdQ0QuShVWbZqNcMto94wuCbCQeYAjiOPMGQFgdErNYnGY8wLnMsh16piehuQrUhAFuFxg2TxZssVWbd5iyQAAAeCEo8nZMP2bTI6Ps4VtwO5kTvS0p2MSwQAVKUksURCQjGEla5IfmxcGQTwH5jIOpxtuaLA+UIFYc6rzEMciSXo1QkwNQrHiKBIIhRluMRQWIVfR3clYsitizzC6LqYVCtZCQYyMnVapyw4ao5MmZ6WcAxsfAX80fChgVrIHNtaCUqlFpJiLSjVUKd09Ownnd2zJRIZlEAATHxIeYR9MZIZk/FchvMJdTEnZwKkBM/LUimpeaHyYINxDEAUzM6APPzwQ/Knxx6WKoDqconrEUHrqmKF0zDhdO5iaOLGl+++pnPRkoHq2BcMiMz9n4Ybm/XqfIOfYdf87v7NCQArsFM5mJQlGgvLlEmDsv+sfeSwuQdJd2dafnLDz2Tzzgz7PxCo0jklEQnKQF+XHHrwgbLvvlPJrFuzfrO8snQVc0YjdD8AYLCnTc5es+YoL3ssTyqUK8BfrKHIA1zIZSQUAa89KmOjiJ5QYpjOEeQU1l2K6aJk3V9tNPPA28cKBK4RKIKRa3Q0o/LS67EzDGDuZAwFp/KkY58PQphqVTKnEomYykeP8FkEgdVcA7RUrMC4JnQ8KWGOI1ICQs6GFVNURbQISCUgDLWO+YUJj3UCbiCIQGDy2leqJevwrEKcAwBGBAaEzVZ5vuHIQEcoXVczzn6yYDkDIKw5HaKUScO61xgulCVM7rnrzr8OAOw3LVqd6JopZXvxBOAFgAH+AGyfMnUKZQHgkfEonzRpknztq18m4+4vTzwhX//GN/kbvNfPP+88ufDCC6y59eijfxKERMNeBEMIQECALpQxj6EIQCw851997VWGAsb4YP/Zf//9WAdEXwAY+La3vrUOAEbZMFRMnTKFRhGAYDA2oAy8C3lm33X+eUrmqzUaaQBMgxUJ2UJYM7B+oWu9+tpr9PzHvopnzjrr7dLTrTzzvYZDMwReABigEtiYtp6o/2oFAMN5qVaVBx/4g9x6+x0CYBJOWAcffJBMmTyZRp6XFy+mgQdtvuKjH6FBCf3kBIDRX2ABj2XGZMaMfbj/wMBjQgNj3gGkQzvBWMb9a9eu4/6PvwF4Xn31pznGuJoBwI/+6TH5wfd/yPDQ2LvBHAfoizpCbgDgXXPNF8j8RtlkAGsAGE4e6GesEQhfhxDSGzZupAMADU7z5soXPv9ZmTTkzjvmnUoYe8gZQHMTXh5GKdQDBjGCm2NjVvudADBk97vf+778/oEH1VoVCMj0adNo2Nq2dRuNapChqVOnyCUXX0yQEUaub/7zv8oLixax7He+8x3yvksuJrhu9pWrP/s5Mh2wx8BI94PvqVzWAJlvuOkmjgf2gP33259h8zBWYISgvlirwcKH8awj3eECgKG/whBn2NamL77xta/SacEAwGbfATCKtqP+0EvRv8bhAeP7qU99UubNPYg6shMARj+AKYv+RPQIhCdfuWqVBQRDLuEsABndd999OI9WrbKdFTCeGPc5sxXzG/r3zTffKvfe9yueZwDSzp9/BOcWWMaLXlzENR5lfu6zV8vhhx3G5xDq0ADAGAcYO3cND9NBAP25Yf167im4EAYRbBfk1EM/gtkC9jPmDWQfdYRDh9p3RI5/05topGyWt443NmRJGfP4RAIYO6W3HrSssxg4bRF+e0iT83HTLcLvx1YWqTb3HG+Ia9cRjSu/KshVXKOyfeqkvvL+0B4A3KALXV/7WW3aea6te5oZRuqb1FaRXjDFGCLbeljf1M7QthKPR+/9qU7T47ClmaHSL6Aur4FI54Zq2X48+YKVoNjsWeqmJoqcAyBuNE8tDMEwj3nuqVkMXp7XdVQeRO1SnuCqU+C86HcZUFb9poFo7UBovjNWS28JLtlyMqB9XsR7tQMobiUT2OQ21ucvm3qk5xTOso5cwQpIsc2fpj9Uf+sIbLpPoR/T4T8UkAUnnyM9A+40Fu3Jk3tu76ZIW69yPu/Vv5rWp4njTFMUur1GTugupPuBPo19JhrV6REmVEL7Nzeb+25ZtO9sNa/rwFrnGuY8w7SMfGG3oxUA7LfCO3thQrLQfvft8Z1wgrz7nnvopGYcWbFmQc++/NIPy/z58wVpbj586eV8F1Jf/OOHPsQoMmYNg1PfD3/43/L4X/5CffQdZ5/NFDG4EOEIZy44hkLfBoB67DHHUE/D+QX/QZeEzgMd6Jijj6aeZRy8vQ3E2QxgNHQy6OIAjC941/kunchE5zKprVAG9Kl169YzNRnO4VjX8fm+X/1ali9fzudxNkH+YdgPsE7iLAD2Mi6UdemHP8TzoPNC29esXccUWSDp4D7okv39/bRJtwRsJwIA+4TzNXWBfGHOQleGHRn6KvRGYx9pJSgGo7Huc0y+dvbaVuX/v/v7nvWOfea2cTzXurEHxTcbU7xjokX7rbvtquUTfdffQl4sANjqHO45+gBgTVRnDmCt2uuecTbSG97ZKke3zLCA1bvUOyxjqGvkVKkkejkYSM4Nx8ngNcCyk2dpQGtTP7UZaVaKxWw1OX6NQmS8AxUgparkUZR1W/wM5S5hMe9o5uZmRtwLAOtFzwm2MkyyZ4GyDlnmxXrcnPXwPctYIH+TA56n3lb4H+csctzjtZPis+25qP8242mAX9NOx0HRUr6dTgCukD96D2bDFADs3HBUDlJ1j91dAXnm1ZXy9CsrVXhWEnDDNFiC/Vgs5pWTAn/QHqXIgTplHznxlLNlYGgagcBFzzwlry96TqLRkOx/wAFy8Jw58vSTj8u6VSskOzYqXelOKZXyBHVKpRpz5MK41D84JONjI1ItlySXGZNyKS8RAr526FAFnlRpKFR5+9TIAVRDPbHBg12MTVe1TIGoAGRgNCEchHyosRhDgjJXWShIIK6QU0xFgmQSlHgkJlMmD8q+M6bLeGZMNq3fRKWkWM4zlykYwsg/lk52kFE8nsvJ8GiGLF1SmgNgnsZlPFeQ0cy4ZPJFAcQdCiMfrcpLytCiZk4zf60y9EKpBLiBdpiQtur7CpmTBuAg6wxgvQ5vjHLBtFa/hyQej8jo8E4qH2DKnHTSSbJyxUp5ZckS2TUMY5IKmQwDGfqTYVrCMYaMBqDCfgsHJIgwrFKRSb3d0pWMSjSAvMUMQEumczIZY8jkcFTlz0AZAE3D0ThZwfhvvFCQzTt3yu/+8IgUK2WJBMNy1IL5cuSC+ZKMRsg6AUMmrMM154tl2bBpozz22GPMhwjFbBjhuwMhOeCgufLa0pUEcSPxMA97wUqJQHxfT6+s37hBxrMqbygAYBWaReUdBZAKYBDgNABg5tPD8wTiQRAtSTYzxpCIkA/WKxySzlQHZQbMQRggg1X0QUCKCAVbLUu+VpEVa9ZZTj7xeFSB3JMns30AnEIE+tU4h8KKYQoWNxwL0P/lQlHlKwbQGYtKCW3OZmXNps0MpxsLIFRzXDZs3S5jAKCkJh3I3Yuc1/GYhGs1MlvJIGbOQNSzwtDQBOR1uFr8jcM1WfbBEPNTI0/pSGZcNm/bKgE4NCRTMjoyIoUc8tspBRZzKxaPkkWfjIUlERJJIWR3JCOHHz5Vjn3DPEmnQ1Iugw2k8vBCxjATyeat2G5SlUpISqWohGL90jN5rqR7Zko1mJASvs8hRzFybCom/2gWebF3Sj5fklKxIpWSCm1uHCw4p8HQ0Y4eBgCGsRZA5o033iRbtmyABHB8gS4rRxMFIBswkjE4nOkEHQCbcy9rBABzPwYAbPZyDfhyndULsJNV7AT6GgHA9d+DKY51USd/oDwhWgCixwdk+vQpMnkQObP3JRh8822/lE1bRpQuwXlbJXO3r7tTDp93kEyfNkjHlaUr1sgTT78gxVJV4okOQWhwMO4UUKmAawJYcAyIRKRcBKOyxn4PhwMsD5HXx3MIKR6VTKYo47msRKJxGR7OalDC7Q3rBwI3A8LNfIYsqvUf+5Q7hLatLtggMFIGVLAnBEQ6O1KSTMXIAofDD1i+ZO5qABjsBISVRQQB7FPQJwAAwzFIhVgGa11kPDvOOQQZSqXSPEii71B/5aOnQF9Go6ioSAxg1xvZ5DpAJx9luKOTDvtYa3QWU9p2GDDrPiYU92LNVKcMM3qeYlYEQxG57y4wgP8KIaD/Fhp4m+/0AsBYv88//1w5dN4hlGOwZRECmOtuKCjvOv98ufTD/8h88t/8539hKFvIFti2n/3MVVwDR4aH+QzC0aJ/Aeh84APvJ6jn1LVNFVEHgJA3/eznsujFFzneADE/85mrGK0EAwfwGcAewMUvXftlhh1mWYEAw4nh/TioI5cV8ngZoAuA2fe+9x2qNpD/G268iWxR6ACoD4BrhD6Gw9rDjzwiDzzwIIE/AKEf//gV2vPdYdj0nL4AAH/+C9cQaOvt6ZETTjheZsyY4ep9gFMIb4v+9AsBfdllyAEcJtj67e98l2xP9PfJJ58kZ535doLbAMbvuvtuMnvBHIVh59prvkig0wkAm/UUrIIFNP6E5OGHH5b7f/d7q04wHp191pmyYMEC7jcLF/6F4bdxDQz0y8euuIIGHFzNAODbb/8FgTaAxwj99olPXCFgiqN+CIOMcHpnnX2WdOrQcU4AGGVjPM895x1ywP4HsIyFf/kL+x9jA3DwG9/4GsPPNSSW1JCPbJn8y7e+RQASF0BohA6H/MCgdNc99zBUsmGpOgHg555/Xq798lcpK5Aj5GN721vfwvUZLId7772PDAjIN0ImX/PFz9NQhhxrv/nt/RxLjDXKRGhkXGvWrJFPXnkV9S9cAOrhTIB3/PS66xnaD+1bsGA+AUiE5c6OZ+X3Dzwgf3joITJWAfpfdeWnZOasWTQkGgawkXfoixjbffbdhzrX8SccL5MnTVIA8Hs/YI0z+h2sfZQH+Ud777r7Hs4vhFj/yOWXyxmnn1oHABsZOuvMM+WYo4+i3r5w4eNyP8Ja69zfNE6+42w55pijKddPPfkUw8LjQv3QbgDmuGD0/NrXvyErV67ieoD+AEu4u7uLjlTX33CjPPfc8yznpBNPlC9d8wU+B6PhRZoBjM+QWxgp5x0yl/diDbjjjjtZJzh/fOhDH5R3vuNsOqVgHfjNb34jf/rTYwS38a73v+99ZNDj6uvv47zy1Uucs7eNMJnq9mZmGX9zj8tg5Vox1AfHkdP9Cp/iJgS2tGtpctapTauTL2tMV05ZQeyCmra/CTKxuwxgny62vrLrov/y2CBaPdukuvajfkaTRg9OpL/r7BKNl0y/drR6VTtte/S+69QscBhNnM8pO5kNAFtdoX5w21q0lBiWrJkLHHcLANZTQr/PslnxZsNANhKn92/mBFX6Hm08mgHMHLiKkaFxaQ22Gqqt7jTer6MO6tdY73INsumDZh1nWLueATH9ZJYUI4Ymb7EJCW05PtKxTTGFTdsMeM1XWDZJrTPrFlh5kLUtxUQuw79Hvflc6R1sFwB26EYNJon/6ue42SuA1nrhWC1aCan33R4wSItZs2m8279ZtkVPCdiHbr7lNjo4QQ897bRTpb+vn8AZ7WKlEvUc4zy22xVo8WD9imuPSDtz2z/eRf1LXXPQCLBP3VqORQsgr+Xzf62ObKNczEuk+Hjt1dcYUWZ0dIws3gsvfDd1NUSpufYrX2VJiFCDc9EJxx9vlbx82Qr5yXXXMVUGdBxE3DnvvHP5O/Shf/+PbzNlCq5z3vlOufDd7+IZwFx4P6IcZXNZRgc0Dm9+VX/xxZfkS1/+CnVv6EIAmpHipdnlWt8DKqoW/6tW5ZZbbuMZBbo29OVrv/RFvh/PIJXIZz+n9DoAup++8pP/l7zvAI+rurbe04u6ZFvuBYwB0wwxpiWhhQRI3nuBBEIngOm9995JJaYTeg0ldEggFUjoSejYBtxwkyWrS9Pn/9Y659w5c+eOZiRM8t733w8jaeaWc0/dZ6+91pattpzlPAp19tRTzzBIFOo6OGDTjR3byj3ATjvvKDM32rgIzMZ9YcsGggFHzaGKJlKnVACAkdrmN488QhIN9ilQmgKgrgKYqzsqznvV3ebfela5uezfU4jhTvLFpapkT3+Zd3DasoyhPdKSF1vE3iUssaO+zIv8m64tAoA53miMGHC2UAp3fXrjmi6T37pIVbzJtaHuq2waexUprkLHX+3xMJwJp6+aIFS8KsA9e2DYUayECunTLEjAKHckDEwXf9m9o7MMHVMj7g2p3fHst6i4cTV1YG7sgKJabtn8zXIX7myiBp16dO5TkOtWdaRvbPd87YAtmfisybYg/q0mYa1qaTG9iwN8+Syr05rn0gGs69nIWCujVreZ7m92f9f2sPORVnzVzmSVy9m8t8rRoplupo9ZNzP3euvjRYJ/eQJVSs4XBxxrSjJTSQYrJzfgFJFwTZOMmzpd5uywq0ycPFX+9a935MWnnpYxY0fL9A1nyIqlS6RrzWoZ6OuUZF+fZFMJmTBxvKxsWyPBUFQkEGEOWThrIS8SDvmltwvn9kjAn5NsOkmjo7d/gCA02Gak7ZnAiJyPOecoAaz7NopOZzokmiHHqVm9kARGtWBjgOfFY5DhBS9TO8/zYPemCRRKNiexUECi4QCZdGQJhyMytrVZWltbpKYmKp9/vpjO3nQqI6lMTgYzeckjT3JWZCCZlt5+AMKqHeGURy5cggas4WI5dchVo04ZYRkMUvqYUqE+H51qZowo1pmqfwec4bjVoBDAP3YsfC9SV18js7fcksbFwoULJTmYkL6+bho5AAuVrKmSNwVgnU3nmP8TgAKARADkyBsa9Odl/KgWaYJ0cUAIKkIGOBiEHDSTcEokVif1dfVSX9cojU1NBIVzftU2eOv+xKD89rkXZMnylWyzca1j6VhraWrgcyA3zvcDaCx5eerpZ6VtTRslHOE0Bri+8SabStvablnV1k42bygcEH8uJy1N9VIXj7OTfzz/Y+nrBbsWwCVYiko2BuBhGHltA0EBwKwYonkCrigfjNpsKkXQnH0jEJCaeFzlcQab3OeXdCpJFkkNcpHkc5SETmSzAkFhMICVpBZYgRGJ+X0yrbWVbFoAQgC9IY+Nc9AHFYNdlQFtlkmlJB6NqdyUCABAjuh0Vr5YvZrljkSCEo1HZfmqNunqG2SZUY6m2hppqauhVDcYzAR2KQ8rkkunOHZV3iS0M2TSwegNss9CMjYYiZEFvLZjrTSOHi0NkPqJx+XDD96Xvt5eyv0i8IK5VtE3gfRl+qS51i/jm6Ky006by2abTZJILC/pTB8ZtirHlJpQAfirPOZgQCI3cUjEVyc1NROladR0idSOlay/VtJguEMqOq2i0ZFXOZNNce2BVDTEyEGABxgHFYBkIikDiQFJJJOSTCnGKvJ3o2+1NCP3o08++vBj+e0Tv+U8AtYv3gV5p5WqgcpB7hjQfjuIS02QZpMwEgCY9a8l4M106waAzVw6FPBZDBRnGaBS6hZTEtCTJk2QmnhUGuprZJONNpIXfvcHaWvvETC+VUBMlgBNY12tzNlqc5kwvkXqG+KyaPFyeeXVN6U/kZZIJC6pjFJoQJ0CLGMABZllapwAOM0w6ELJ3TfUxaS5qVaSKbRFXrq6BiXrQy6emKxe3allMlU/L7yPC213Od3Ucq0WMucaDawqhxfmU5Wb2Kv+zBzJe+SzXL/8vrw0NdRLXU2MSg2QDKe0fj7PnxgTCLZIpQYJAmP+jQYiShVDO8wAAIOtpZxvPqmvb6RyQgLy7lZKAzUTKDUHlJFjnNIPaAeUXbHWTY41JQ+o5m8VpGX094rrwYDFUC3AHMJncs7Uh88nTz32iOzwVUhAe8AD1W4ibfvF5T8v+mqkfyBi/NxzLyD7FQfkv84/71wCSqgzRJOfctrpZPvh7/XXX19uu+UmOrAAgt1y6228bv3115OTTzqRji6AcgBhAThh3EDS9pBDDqZDYqjj6muvEzCHsYYj8vuuO24vyr+FnuMGgAE8XnTBeTJ9+nSu7XC6gYEJJwnaGIFajz36MOcrlPmCCy8myIz1DeU6GFK1UZW7GGAuwKj33/+A68m5Z58p3/wm2Kt6XuOgKn4DGwBGf4XiBfqYfYCdafJdDQUAg9kJoAzsWcivn3jiCczjpYKxRF57/XWyXSHHDMfK7bfeQnanGwCeOmWKXHHl5TJetyEYA4cfcaQaNz4fA9uuveYq5nHF/ATnDOoFwWwA7yAzvMce3+H5lKwrIwH9+OO/lTvuvNu5DjLfX//GDsz7i/oFeGnqFveyAWDU7w7bbyennXoKgXvM8XCOgZEL5ifmyGuuuYp5n+0NQNGGOS+UQr7ppptlbWcn+wrkkAFe4/64JySQb7jxJofFDga7cbj9at6N8tTTT7MOUM4b5l0v09dfn++NsuPaeTfcyL/Bwj7nnLNl8802pVT5jTffzHbCMy8471xBPlm8M+SkEWSA6wEW3/nr2+hAWrVqtVx+5ZUMmEDZ9t/vRwQz8TsOtMHtt98h8xcsoO12xWWXESTGOm0DwFhHAO4jOABjFH3DzIU2AIxyIVc0QGu0KebFjz+eL1ddc43AuaVYGHNln31+wD5tM4BRHrBszz/3HMXC9/sJ5p944skO4xaBAvN+dT0lDjHOFn2+SE4+9TSOMbA+Dj/sMALcaLs///kvMu+GmwiKo61/cu3VBL4NMwUM7J//4pesBwD39913D/c1NgCMcwFkX37ZpdLQUM9nYrxceukVsnTpUq4VBx98IJna5kAAyuOPP05QHeW89OKLZKONNqx+qlSOhKocfp5OcstpUBa09JhT1EDVQerlvtfn2C9TtaPIy1tVaUEahofLqy4K718KR3hi517+BdfLqlPUjPBlQQFVqjJeYRWd5mE/enelkqqspmHcFw23vodxvrvUlS6t1DXQBH996g7lLzHyQOYhegyxdp18vtprp6vVdtwWl8V49/TNtI9NrccuG9fJs6t7hQnqNmpo+haG/WqPbOMq5LZGs2ONXHThNeAbUPl9DQit3qkwQJ1f3UxmHURS5G4sBwCba01hdAGUn0wD6M612kel92QMUKbKTbGCnbLlDeCtbmgAYPN+CgRXwbh7HnBilX29zLgrWqRL/Xl2//Mct14drlInLTerm3l0pNeXu2+ZkB+76Aj6uuba6+SNN98iyIt0JFhnEeQGmwzg76GHHiK77LyT45dSY0SlZMC9VLBwsCyLc4jimRnNOsW7Eqpb4cxtzDzozJjW+ljdJGaPd8/yV8Hk9HyTr6CNK9Wv1/cm+Bv7TBV0D4U/VTfY26BtFy9aLCtXrZRNNtlEYK+bWQQ28L333cegRdg0P/3JdY4kM+zZW265lal3ANoi4BS5dmEjo3/V1MSpDgS/HwL5W5qbhyw+7Pd77rtfAcATJjCgFIou5Q7YyZBwXvjpZ7RXB/r7aVvCtsK/v778MgP5sAfbYvPN5fLLLnHs8N+/+KL88vp5vDVs7BNPPI77BBwAfK+57ifcN6LusPeBn9HIWcM2hy283777MlWImgrzsmTpUnnhhd9R2WWzTTehmg4+xz4GYw91UW7slGMTmy702WefUYr7s88/5/OQgghAvK0YU3Fd1BVZ3agYSU9bt9e4h0+171e5FNUanCMfwEVXjvw2Q76KUx8eDfoVPZLlqWQKV67/f/8ZVTKAtfmuwVYCphayWKjnygBw0Wqnjb/iRilUo8M2cp5lthImZ7AbAFYsFm1yFm0IDfsYkojqUPeA05SwsRWBZ7NI7Za1+5MnAOyxIA4LANYVQZvSMXK1sUvdYFPywjbHlMkY28pINsxmE2FZ3LFMmdy4ugOk2qC69UwDtjt3syoEv/Kf/sz8rpzZ1vO14ayeZQUEeEcUONVPNhGBQQUAO++t64rRlBrgt9/WLCDvLFgq/1iwjDkV4dsGkERnNFiSGQUCgRJF1ikklQF6+4MSZCgPcQAAIABJREFUq2uS9TfaQjbZbAtKmb349FPS0FgnkZoYARd/Li19a9slA6d6MklwTAJBSWbyEgjFxBeIMN8uItu7OtZIKjkouWRC/L4spXLHtI6R5lFj5P0P3pdMKkHjHsBeECAXuiVz5Rp2oY5r5T5BAcU4nEhZ1qdiEptejlysAPXAcIRzPhyOMa9NFJ8HclJfGyeIhrI31cdkk42nSy6bkvfefV+SQK2CUUnmfNLdn5DewTTz+uJj5po1OYwNU81E5+o+w1y5adStYouB9Ys6V5KCOUkkVR44fJ9lImU9LnEfMv9UflQnZ53fGNh5Ot9mz/6adHa00wFF+cB0kvVmDDs8E4Y5ZKBTqTRZn2mUB48hwBskczLoE6mLRyUS9EsAksvBIPPS+vIZCWTB8oSMKmSpgwRPYwBNY3USjdeyP/b391HO98NPPpWlK1YiMTPLMWP6esxVmE4lJJlIyWAqKb29/QSgewA+CnKIdrG/bbTRTInGamTRkiVSV9/AZzU01ElTY5P09HRJT1e3tK9pU4xhnWsJbWoA4FQyQ8lnyAgDmCfrF5tFLeENpl4S0jNdnZzz4AAf1dTCcRSHEzaDbLRanjuvcnrmGTSQlXQuJwsWLaE8LJir0VhEon6/TBszRqKRAGWVcR/IqKcAWqFSIMuL/KNk2CpYLxxUkuWcoXw+6U9nZNnylQRkAyFhva5oWyPdPQPsE5DebWmok1ENdRJAbtw0cvRC7lnlK6WsOfo7AxEKGZpQmkAoLANpJQENsB4b7lhtrQwmM5QnRM5dyCYDPOMcpaVqEQzQ3OiXOVtMljlbTJSJE5sk70fkJCQvs5SHZsxFFqCUXzKQaJa8ZPIByWTBrB4v9fXrS33TNInEmiWTUzLhkJYHAIz5JjE4IPksIiKRJxn5txXzFdUPIIaMZj22UafYoCTJYk/SaEeb47NXX35Z/vynP1JiHjLJuSxY71qG2gDjaobQQV1KVcMcXgAwDRnXXGxyANsMYAPU2fkk7d/NBrl6k0a1IV03bisNlFbJSXNTI/NLQ/5sy803lzff/qesXNUpGQSnAML0ZQgWoj9vvMF6ssH08TJ+/ChZsaJdXnv9Henq6aUENCS+AIYa+SeMNTjo8Tcd9WCsgt2dz1H+qb4mInW1UAIIS2dnn/T1ZyXnx1qRk56eQQKfCuw2b+ttkperb/M56tewkU392p/ZdemAxwgd0EEY6FvhoI9MYMhhkxjP/OpZSaTTkkilpb6hgQEFAIAxR4V9mrnLIvuodNHXP+jkBa6trScQjb6HYCnD/sUcQnAWOeXDIY55FRShHA+QYFcsYAWKG5lstXTo/M7a/uN0HAgwcIP557UsMN4dMttgq5oNOu55xy03y5zZX6u+a9l93vMq7VAuDDuXwaTqpvD/IR79Fe0C3AAw2LRHzp0ryPVpjksvv4JMOhzY8D/y8INcR5CL9JLLriAgCRnoH+y9t5N/Fpt9gIcAaCFVBmZlJZv16muuk7/81RsANu4mBQBf4jCAIeUKoHRUS8HZ8ZOf/ZxONvR52ARPP/lblh1r+dHHHEeAEUoIU6ZMlWmWw6N/YIDyvCaX1emnniJ77rm743zzclbaAHC51kPOVLCZMQf09/XJxZdcRglhHMjDahjAkAG+4KKLpKurm+ciJxei5c3R043czB86eW5vunGebLzRRmTpnn7GWczpi+Nbu+4qJ598gtTWKMAdc/rue36PNijaDaDyBeeraHwcYGaee/4FbEfU19FHHclcrDhMzjKvHMCQ0wYjATK+OHAtmLAA4+fMnk07ys4/RgD4JJUDGKwF5HQFEKrqNU8Z5JtuuYU/MW4BUn9tq62GBIDBaL3jzrvo9EFd4Zr1pk1z3g0Oq8PnHuXIQwMARg5g7OYAWALsRz+ZPGmS3H3XHYW2zufphDvmuONZb3AmnXDcsbLrt3ahY+ra634qr7/+BusW+aLnHn4Y5ZvPOPNsee/993kNWANgQWDtAFh55lnnyJo1a9gGcILBcWWWJNxz/vwFDnMY1+F6BMnYAPBGG20k6JdGHt3uc8u+WCYHawawYcuCQWI2NWDFAmCHPDXmvblzj5D9IdvuAQBjXIHFC6AXB95n3/0OcHLXgSly9dVXOvslsOZP0jne8Gw4zPbd94e89hGC4vdyHQTgvfXs2VRlMQeC6JB7GAdYH/fcfSeDE2wAGHW21/f/R449FvKJqtbw/c9/fj1VCvA+Bx64P1m+hk740G8eWQcAsBcEbEGc1Xp+hstIG8l8X8ljV21Z7U41zN/LscWKtur2PcuVqdya6S6PhzNuqNsPeXo5r/Aw64CnV80cH8nNS68ZUqq1zCOq7Q6VuhXe9eWn71Spa0yAqOWv0YwMBWDquV5t6YvvbMpTaHq39p91hr6UNq4lK238VUwpQ5+OCZ4sDChlSarDsUmcsilwFDY40zrpxmR5qYymLVFt15ZsKgiCKxvWGO7mWlItnGIYi6bQOAZ8VgG2+h4GODd+OwdEV9cRyEXArH4uA5kd6Werfp19hKpditKZNtBKeNjDtYydKNt9S6XMKA2YLR5ZXvZQxd7szIN2K7vQ1HIdrtoOaxeizDxq94GKZfY4waso7mIjMO/U089k8BTsme23247rnFGnwW0vvuhCBo9h/w3VlLfffodqG9iPwEYaM3oMg5bAqETqjuEeRfPxEC9dCQRG+WADmj0t7P1SaeEKk7Gr8EX9x3VpxTnHq01G0j8qVGi1y1A17VLNkg4/HNLrwCZ/+ZVX5Y7bb+NezLwa2uDSyy53bH0QfaZMniINjQ20RZHaBeMaey6kohnqgO189z330IeJwLw7br91SDY69he33na7fPjRR476lkmdYvwK5nl49pVXXMY/wXS/77775ZFHH+Pf+O7UU06SUaNaCIjfedc9TA8COxxpQBAYCsAXEtUIDkQwL+xGBJgipzFsRJz7hz/+kYpJsDd33mlH2Wmnb8rzL/yeNjb2IkgZgqBB7CHgJ3eOIdi/OAd1jUDNyy6/nAxuHGecfprsuusuzi2G2z+raftq+tBXfY57CA33Pb3L9xUMTOtBRWbbuhyw1jOK6sFjmvtq3/CrbvV1f3/fKQfv7mSsM0xax+iygFEOOPvMonwahYIV8V5su6aokawvHBaMPsEy2Apn2VaqBhppFBqjEtcqkEyLApdEAxcA4OK7wpHpBkwxM5cYTXaRXU5yU2SvQVjJmca3tqgLdgc1IKlSYyyWNjY2QsFAVnWA/xRjVoPk+vZO2fCLfp6bo6TtWQWugGPq5Re1C2ihvTZvy0RqmghMe1IF+Og8x4HqrTow/cSwei0paJOjEf5uu8411uEsviV1mBf552fL5d3PV0gwGKFBRNYTGEZ0aiMiU4HAYJMpcNjIFYvUN7VKy+hWWdu+RtqXLpIsEoSGglJXUyOTx0+QhfM/4r2QDyGTz0pTSwslk/1B5BIJyejRYygn09G2muBbjkBWjjLLyOs5bb3p7LcLF8xXTEbQUNErsyJjWltl6tT1yVbsaG+Xnt5uAnPKAa8c7NgEYcsGBiR6bgaMYYJISEKTJ0BnomLJ1s2LRCJ+8fuzZP/W19RIPp2SSEBkwtgWiUWC0t7WIWv7ktI5mJb+JIBfACwB5pTEAWe92vyYpVi1ITaOZAJrdiBYaDgJMtYsK2WQSMFlmSDPi/y1AIrVkq5BA0heM8ewluQ2zDHNPASY2NjUwOg2OBUh5Q0gwkj6olRoU4CqyhDJyEBXl2JhopaQKxnvoMd/Q12t1NfEJQSqIdofLCbkKMylJJXJS2fPANm02KjW19dKS+s4mTptOqWi33rjNdb7YDJLqWGyB5GPORQg6Gnyc6Ba8EwwPjGek8mEIC9uNBaXrWbPoVNR5W2OyOgxo5mzdvmKVYwUhIMXkszMT8txB4ll5KtRLKbEYIp1CXALEtANjY1S31AvfQMDZI6CzZtLJckABosVLK+mhgbKxTJPOe5LaWwAOWkCyGBHBiBVLCILFi+VjB4XBgBef+xYCaI/IxDC75dkLsPgAABwaTAGVdSGYgiCrQ4GqwZ6MnmVl3R52xrWa20kRAB41ep26e4dJKBeFwdIXS+jmuskCIA5kZCgH2Ad8kOrnNWUyXUivFVgB9o2G/DLyjXt0pdISjAaZU5p9M/B/n5Jp5DrB2xE5YMkKJ1PSiySlSkTG+SbO2wsm208VupqsGFP6nysagNPYBt1lMkSEE/nEEKAXMtNEomOl6amDSRWO0F8IQAzAdYNc1zrHL4Yp2gPShsLWPEAePFpTtIpMJ/13IMgDr+f4B0OjA/IaeM6bARQvy++8Jz8619vE6wEkAyAzkgIc6Oon2vUAZwX1nOszSwdap2iagYlkguKAl4AsA36Dh8ARiMCuocss868oFkB6KR4NwQE1NXV8LyZG82QpUtXyLJlbVQlgJx+DsLhlC8PyOjGBpk1awPZcMMp0rm2Vz74cKGs6eiU7p4+zq2QcQdrq39gkO8GwAwRtpQqQh/15bnpIaO4ASx5nyRSg9Lfl5FU1i+ReFQG+hOSSOYUsG/lNbc4QSUWmwKK3ZZCYYV0g8QGQHXfyLGfdU5yyH4DGIcEeCwSkobaWrLz+Cw/yp7mmoQc2sghj7zSkO0N5rEWYr1QqhjJDCKfkdcYwC5SAWDsBJmzCOsbGL+YoxBYhPHA3NlgzTP4SDnDFOCrWQ+ahg75aXMO1l7KQYPZqxnENfFaicVjksCciDynfr8gN2YsGud4RxnQPlCeuP3mGwhcVXOUGvz6k5HsBLTR4bnZskxU59YjeYbXS/kUKGozgCHPihyk2ECb48abbqZ0LA6seQ/efy/79dq1HXLn3fdSGhaA6nbbbSdHzj1CXnzxJXngwYfYXnBuHXnEEY5E7lB1Ww4Atl2lBIAvvIQgGw6weH986CGC3MXm+NW8Gyi1izkNjo1nnlJlx3p3yI8P4ztXc5x4wvHyP/+j8hbz8Kh3GwBGGeZsM4dyavYxdepUSotj/BsGsA0Ag3GLfoio+vPOv9ABKyuV8Zc//xlznroBYOTxOvTQgyUeizu3+Pbue6p5JxSi/DNyFZsD8smQ1UaO2OEAwJCae/Gll+SZp5+lzC9VYxCQFQ5TCnrWlrPIsAZ4isMGgOH8OeLww+U73/m2w7z7ZP58ufXW21kPqPPrrrmajiAern2SaYqHHnxY7rrnXr4bWOiXXHQR88GaA2N77x/u64DmNgB82BFHyuLFi9lPUY/X/+LnRVUOYPvoY49jm6FejjzycPnv/1J5yyAjDglsyEyPGzdOrrvmKsqIn3Pe+cy/hgNg9Jw5WxPogPMMgLNhNVRq23POOUu+/a1duSYDAH71b3/nJciDfcQRh8nY1lbXLfKy1JKARr+fqyWRzYlwRM+78SYymAkAH3E4AXgcbgYwpMcPPeQQaWpWuY1x7Lvvfsz3jGP373ybbGvVNj5Z29Ehp51+JvuBAoAPIVMZxz333CsPPPiwIx891LsjEPL2225h4IgNAKPforxkLLM7+OjsBKANhynWowMPPIDAszk8GcAbb+g5jj3LVARWmDNGyDb1mtzX1TxuilbOW7eunzNk5x1aMNTTPzcUmuLxXQmOUYEtXeRaKBk11gcuAHio67yqoOT8Muu6yWpbrrkqzQ3e35fWuy25Xcl2GKqLDFlO/eUrz9ylJYgRjOpwslUQrJ4j8EPZoaoFy9k7qo8UUrmpvwsy0cV+GNubr5w6yhWlwFYFAFuKdc7T3R1ByT7TR+UAwIUnFUDckt5X2hwWA9i5TpdFT5hFubCNr8MGgBWwXbB1GZZv/raWQ0pCw0+jQXCnC7sCTtx1bfwfJD1oxxp8aACAt/3WDyqEJVoWmbvj2E45r47qQWaxXT3udd6+RaU+XHbceEw67lYs1/+HM6W6z4UE8I8PO8Kxi7DmQh0tXlPDIEP8Pm/e9VQIgeTvE088xWAmHHbQs1G/OPywH1MO1wZezb4S5xvbAuQE7qmpaOZCu8q8kPrYVFTpSVDCO/vc86W1dQwZq7AhoRZUKUhguHNZFaOr4i3XVRyPnr5NPFnF5w51gl2jX2Y5Rjsj/c4DDzwof3/t9ZK9AsYygjCx50IA5lDHs88+JzfcdLNi3caictyxxw4ZqIt0L0jtY9KAIO3OBtOnM6ABff3NN96UtGY9IxXOuWefxf6H73/xy1/JK6/+jcX51q67MD8wQF3sxc4651wC3tg37LH7d+SAA/aThnql8vLSH/7IVEJgCaPvY3+JfocyPPjQw/wOBwIV4acG+Gv2Ifgcz9hxx2/IQQccwL6r1qBCraA+4edFncLGhAINxg9sZCPVDVsayjOqvw/d48vV97pq/y/VCYe4eMTrf1UF+jI9fugHrKuxbp4yVDuVzIrWWvfVvWFVFfwfPqn07T0BYGX0qZMtjM8ZkPyuDABMo85ppYIIs90ohd+1HKA+3zLjlGlpPjAGur5Q/TBQr1kOVXhckZFiVbcyZwulMwtYAfyF1KABFs0TPJxJhilsOXHNAuS1ZlcLADu2T5EMswLdTdl10GBRJyoCr3WbOPI3+kxlaFuX6T9KjE0LdDUAsLnKa+AUNg2FfM0agy7qA/Y9jGSzAuwLhxHDcfc3+xwygFH/GgA27WXavFBPGmQ2i0he5KMv2uVfn69kbkUsNrgXcj0CSIEUKxYxJYUJ9hLMeJUHFiMhnfVLTR3YmPUyuLZdPl/8GSWPmdMUQFYqReOe4CakiZuaCRqivcDuaGpolC+WLJV0clD8ACpwf4K4YDhBAk9k0003ZZ6tJYsXS6Smlqwy+Nu32nIr2Xbb7emsT6dS0tffK8uWLZEVSxdLV9dasrlUft2ClKhikaE2VL5bgKMcy5CvJSgF1AtgiQKSg8zgmpOaaFjGjW5iDtGO9rXSk8hLJhQUH+iZzOuo2kvlflS/EwgC/JwD+A2QTwHRkRAYv8hrCmlak2MzoNibBICRdxUM6Fbp7emTrk7FyjT3xwMA0hEoM7k6rf6CIACwztBueA7KEWIeQlVOtAXYsIZRRwYqYDbdxpARRk5k5pL1iYwfO05qa2JkwiYTCYJniSTYfWnJ+PzS1tGl+0WOEWsTJk+V2bPnyPyPP5Qlny1UwQR5nwwMJqW/v5eBBUbSm/mYkdsT7M9EQnx+VU700lQqIS1jWmX0mLGC3LrTJ0+Vnu5O+ejjj3ivhqYWidfWk33e292lWOJBgOkqp7KRnTQAcCwWJ9g5urWVxmJb22oCJwCiJZuWvp4ugj+Qb4lFw+zfGAu2MRYIKUc6yh3SwOknixbz/QHQwfCK+kWmjx8vsXBIy5aLJLNgAGNnnlGM4oCS5AeYi7YEYITAB4z9rM8vAIFXtHfQERnGuInXyOq2DunpS7KPxuNRaW6oldHN9cw1nBwYlHAwJKFASBIpAMwK8AWrXwW/+CQf8EtX/4B09PSIPxiUnsGE+JjLOc6NF8tF9nBWIuE4x0A+NyjR0KDM2WqqfHunLWRsK+aHAcnmAUTh9VT+dYxTjBTkV8a74R1SGcift0h94wxpbpohodBoyfgiksW4w/jCHMSIe8wtKncwAFUAX5JHm6jfU9mE9PR0sq2MfA3zYOsxhaAOyPBSXhdBDNmsvPDskzL/4/dUn6IEr2IAG/DXXiic2C17zrWssrJAow7qQF8zALC5hVsC2gZ97Y1x1VYPJxXjCNJrMCP+wSKHsHyOczD6fktTo2TzPlmyeLmkM1rNwZdjXQNYr42HZdNN1pfNN5sh/X2D8v77nzB4pb29U/r6wTBH/4pzTIKdX1/fwDGAoAuAmtFwUMmR5rMSjyKwQs1Fff1pSSTzEgiHJBKNSl+fkuc280yh/N6mpgGAi4FeZZcgsKdgOilAtZz9wP7IvM4q9yoFHhjwA62CHIMwIPHJwKwAmOZZvnesJs77og9hTcF1eG9KTYtfBhJJ6QVDHbniOZcEOd4RnKL6XUbiUaQYQHCTknvH8+HgQFAGWQsknKP/qzVJjSETIORjpDHXIJ2/2/QV0wfNO3McwP6xq9Lnk8cfeaiqHMCO+8v2VnzZHUAZ28nYPUX20kieVcbx4waAkUMTIArYjOaAPCvknnGgb//moQcIrGJ9hLzdlVddzfkF8lx77L47pYqxgcY5kIE9YP/9ipig5catFwDMgDBj0eWNBHQBAMb9DzroQDoMzFECAD+tAGAwMg798REMesLagA09mJT2Ye3p5Os77MA8wUOxI2wAGMDj3COOkC1nbVF0T6yllEKGDDoYwBcXM4ANAAxQGwAwZHSRo3Wrrbai0ke543/++78IlLkBYDhQDjrwQK7F5rABYDIpjzna+Y4A8MUXk8k7HAAYN+jt6WX+Xch9I3cxZNkwZk1fQUABovYx9mwAGJJxRx85V3ZBVL12mM+vAgB2b9ABwkJyGXMqHJOXXXaJTJo40Xk3fL7XD/bxBICPPf4E+eQTFRyJvnDzjTcUVTWkkucedbQj53zUUXOZkxkHcv1eedU1ZIxjPgGjGlLEyBuGHMhwwkFSuq5WjaPPP/+cuYHRBzGG0K+M9J9X++6yy84yYwZyIxczgL/3XQCzB1Fyzz5g8y1b9oUccqjKAYyxd+zRR8l3NZMbn4EhfMMNN8mbLgAY0wn65SWXXOYwcdFHMK4MeI963+dH+zvgNpQCTj/9NGc/Bqn40844g+ld3ADwvffdL/ff/yDnCzCHMK7K5abDWEGeccg8uwFg9FmUyxwEgOfNk7//XQHABx14gPy4GgAYN6g0hzo+gcKM4OUD8Ny/6gKuC2d22cHv9UXJxntYV6+Tkyvli3T8EcWdt/jZQ7xH0ZJtrrIB4DJtW+TysZ5W1H5DAMDWoyrWU1G7GyeOucp+xjpnCZd7S+fh/MV5Z1fnLTckypgO6qa67l999m6VOgq+CsoQaxtNn+CMIt0BvH1a+oYOSKsZwAyoLS6d+Yt2oNUiqrptT6AbjHYpx5mxqoMLTY5doxjjvKQhPJA0URjg7v7ufi8DRCv2sNqbs9IsZalC1yjUG31ymk3NMlkEB/sVyf6F/0VXSEkPMPOYwwrW0LthNGvfHq/L5WX6ZtvIjM23KWrbUsjDsYBL51H3Au0eLc68WviipD96nFPcg103rWYuH+KcSpdXHPAeoBD6JZRMTj1dBUlhn4t8pt/ebTcGhY0bO47gFwKssAe69dbb5PU33uSeCcGV22wzR+rr6qhCgsA42Nfrr7ce07Mg7YfZy8D+eOF3v2PqCATp4xowh3EOUkCst940kiScw2qf4r5qW77F3+BdwEaFnY9j0qRJcsRhhzK483/lUYHhWW2ZzdS9LkEmu5arLYfXeZhrP/3sMzJVEdi3Zk27rO1cK8FgSL6+w/ZU+UFgQbkDbQp7+5JLL6dyHWxY9K/ddttVELCKPoR9Oe65ycyZtNeMHY1zoU505umncZ8Cew8pTk4/82zah7A9jzj8x/LdPaEilCeL9pxzz3fklH/4g70EwQy4D9i9F196Oe1P2H4IlP3613dgACkCKxcsXCC33Ho7AWLsTS65+EKmGULw6a/mzZO/vvyK84rYs2IPBpsVgZ2wDw1D+ZSTT2TqPOXzVb4J5Pd94smn5B//+CffFyDyzJkzOW4+/fRTgtY4Jk+eLOecfWaRstBw267StDjc+30V51eaB4e0A4YsUKU7V/8263IsVv/UdR3mMpwn/184t7R9facctIeFtNJkKQYLrUXTNGplAFgbHjTwlCVpd0o6xVlfWtPEMnY9Nw40ipQFq+7jXG3MNPVpCbNGNYoBURXoWDzEWUJH/llLJxtWstWmXgaj+drcw7ML2GXSL1dKALJiQC0DURnn6q5G1Nf8bTYvBgBWwKi6T0n2QbesleXELKoNFwBsP9+rXRyjWdehydWrW1a1kqlLh01ckO0uqi9TpqKyFqJJ1a0UE82uvyJJU93TTLnN5gYF+XxNr3y4ZE1RvgIygZEnEUAl84vqjZHOUYxnUoKTCxHkQGMydtQYmb/gExkY7BcBSJtNky2GvJEquaxforW1UtPUTGf6mFFjZG1bmwz29ko2BUAJDEV47xUwC4C4r6+fUtAzNtxAPvjgAxkcSDJCC074LWZtJTNmbCwNDc0SisQkGo0pB35yQLp7OmX1yi9k1aoV0ta2Sro6OyTvQy5Uvw6eUMATpaopJY1cpX7NzDQbLuphK6AVQJ2OgGU9g1EcgLRtjgEfavMCrz8kPAEIqe/BBujp6Za+/j4JQIJV55gFKA6GLurIAJUAFACcEDQwG1BIGufzDgPPtLMN/pq+YkAmgDTCTM1+AqIA+/KZLHOy4pxIUOXjw1ui7QAKgX0Kdi6v9fl03kIVVNDc1ExnOoA1vCgckkp6N8n3BrMXgGwoEpGGxmaZOmWqfO1rs+Vvr74s3WvXUoYXYDdKBUbgwOCAw/yFcxz1j80qcsOhm4TDIRkY6Odzxo0fLz5/gIECq5evkFQiKaFoRALRMHMBR8JRaW9rk+6uTgKY7NfoHX4/AVHUF0BAAOoto0ZR3jkcCktX51qC+qOam5lLeHCgjyxiAI5om0g4xLbF9di4AFAiiIrNqmlq9n+fLF3dRsCW/TsckXjAL9PGtUoMuZ/R95HjGfmCM1mew420M1dToFfNvFoLFsAV8guv6uhknUaCuCwonT19MjCgAKKaeEwaaqIyprlOYgClAVT5wEINUGI2hcANH9o5KFmUG7mHJS8TpqwnHy9YKO2dnRKOIa9LjnWNoArk5o7FamV863ipiYSlbeVCiUf6ZevZE2XH7WZKXQxzLnLAphCjIGnkCMebAARGP0XeZ+Q6FgD6NRKMjZPG5hlSVz9NgoEGyeUhna3WGcoy51V/pLqABfBRXQGy53mRwcGEdHWukd7eTslphjHaA45VAI0tTU2UdUIdt7SMEb/eKP7+d8/Jgk8+proAbgQAOIhxqgNAFLBWaAW1Tqnv7YNyZPo79xqmNrCjvTPCAAAgAElEQVSqPQkAa5Yd3s2MRao6wMGj5c3UelWQRrPHrg1oup1FRSA0ImnYH819MYeJNEDy1gcJ+Cg3MEuXfiGpNGTHITeuw4oAgoZysuEGU2WLzTdl4Mz8+Z9KIpGSZDIjXb39kkoMEFRGjl+oItTE66RvIKFkv7gGIdo2yGCYEJjxYLqGo9I/mJYe5KhGcE99LccSJGkx5n05JdcPmXTV44c2qE1d2PXgBfpWE0TmrI0EgTGP+7jpq6/BeqECBgb6+ySIgA02doBz5CDWMbQw5/KgDCST0tUzwPk+VqNY7JxfBlQfw3pSE4tIPALlgbyEAgjiU3mGmdcM+c3oN8tTml2JyKigD9RGzueXZEpJsytkWNURWhuzDp12aHv2t5AEoUCgJe+xrqEPPPzg/bLtNtr55Wl0GQuxsofB094sc0/nY+NxsGxjL9OznMPM6RbKNNbtUXio1ybUDQBvt+02csYZpzE/mbGKTzjpZDqzcAB4euiB+5zxCtDpF7+8nnl14XDYcMYMmb9gPjffiA4HmIxI8aEO05+vufYnJTmAsQbb3d2RgNYMYORlAvBTDQCMa0848RQCdRjnAFB/8IO9HGeau34wD0QjBRDV6x1sAHjy5Elk1pZIr1k3LgsAh4KUAIa8NdghcHZAghdR/OU23nAUwv5x5wA+8ID9KYcbi8acIg8XAP7ud/cg8D2UBLSDy+fzPA9yy+/84590qoAZizkHTs/777uX/eVDSwIa/eioo46UXXfeyVnN3QDwtddcLbMNA1jbDe42ePqZZ+T22+5gblpI5f30uuuK5JFXrFwpc488ukgCGjmC0bcvvewK5i3DugVg8uEHH6B6Dg7Ydu++/56cfvpZfA/kkj75pBMEzAYcsOHgIPrTn/5MGwlAN6TxIIuOORsSfGCmm3UNTrpzz7tAvli+nPb+fvvtK3vuvnvZQBy0PwLlwCq+4qqrCK7j+N739uS9UX92XlUM9xIA+JijBUCtmpfxfQUA+NLL6AzDsdf3vy8HH1Rgb+P6ffa1AeA95YzTT3WaA8zg0073BoCffOIp+fWdd3ENhKPtqisvd9gY7qUMawLOgU3gBoCRQ/H7FQBgzDdm6nv44d+QsQIHu5MDGAxgc5RbRh0AouCu5amu86t1a43ccWb1dvdNvB5ezTmV1qAv8X0lu6TCIlC0XtlLmF3vnuuqtbf3aie76cpXUema7q5i9/pQrl2ND6XofYteqLhdK8mvlqs3u75VWYbT08rLmHuYDuWbzgDAz91N20wFbxo2rbb/rSi2gn/JceGpklu2j2qvYo+aVwFUW5tnFHxCRoHJ2L8mjReCCk2+dHdNMdBc+ysMC7hkH6ELwXfQKk9e5XIoCC42sr0PUXLZShLbYeFaN+MeSNcj8xE7uYELeyqWgYo4hbY0/b+074KIohWXUA9Me6ZAaTSPkZKes8ve0tJaCKAyXarQvwp3LrFD7S441ORYjgU8xHRXacoeck43ASIjnL8rTYleow79CbbBdT/9GS+H/bDnHrszRYpRV2P/8vlo895y621cp2AvnHnG6cxpCqIBAs1u//UdVBDB+ccdewzZt8auePOtt+RnP/8l5XK99r1I5XDssUcLpIKLnNrWbKECbNVh5zg1n+FdfsM0Dvfwo80324xBaJtttqk+xasGrH7imlCGM0tVqvtK35dbDypd555NK3Rn3q5ae6CaZ1dzDtpbKbelqBQD2xU2I/6GP9SrLe37or/99oknHWlmnA/bC/8QhAobHiAu1FwwXxzy48PZz+CH/fa3d5NjjzmKtwODFgo1v5p3I5+NVCz4DoF+qBWwco88+jjHBp97xGG0l3E89PAjVIsyrGL3e8Nuo0ohguZF5JabbmSeYuxbz7/gIlmwcCE/h48V9jmCb1F2BHbOu/Fm7o1wbLvNHLn0kov4O+ZT7LXQn6E2ZB8IztxmztZUCYPtiGOrrbZk+hcE29oH14xMRmEHyPVMxn35o2BNVtO6//5zqunjpaUaykoyZ6+7kfGfAoDxJkPZe//+1vrf9MTS9iUD2Cw4puKUw7H45BJfVRmw1YZYFSBbuNL8VWSgO/cpMELZeZyoS21gOszbYmkA1eD6GeUAYFeu2YIpahml2kXpZeR5dirXs0o6ndmc0vpzdQK3YWXkd0yt2yxgA8ryPpoNbFl0rFOl8khDEX8TG/M4CrIzhRO8NlqMatSSPCoXTLGf0uwBjGPaKYMFppsmMaC8YS8XnlewNtT9tOlq6o3lLzxYGfMORbuIje40havcDlieF1m8plcWrEQO2LSz2GARMUcKTE8AO/ynpHoMAKnyg/rp5IF0KBbWpUuWSH9fD0HcfCbFOoeTHU70QDgitc3NUtfQKAN9/dLf1SPpQeS7VbLGgI9IdstCireOAALyuYJtAGcm8osoRrFIJBqXLbeaQxnocKyGkWP4589nJZtJSS6Xkp6uDvniiyXy1ptvgOarNg1woPuEcsKZTIobEBx4LHAn5hY2Y4d5gxXQwjyf+M5qB26CNPUa7wcgOhKJSX1Do6ojn19WrV4hnR0dfCYkcwBaAcTqWLOG91aArWKVMgcw5bYBFqp8vygM2gasDOXwN/2hwIQzgBNOBhgA8CYcjvI9CORraV2Uqb62VkmTanlJOPOWLVtBkIygkgMAq80p6htOWsimAsRGHRNUgyyt3y9dPT2SSgGg8MmY1gk0nubMmSMvPP8sc3Dm0X/SScX01OgpwCGUDX0KMscmvyjeH47t5cu/YF3jPn/7298kGgrzXywSJZA5mElJIpVkeQjSZ8Hi6ydLnXUAAJjyqwpEDARD0tjUJOPHTZDk4CBzGwMAgrkD2XEFUqMvqI0EDFG2DeVVwUwOsKxwjGI8Qp4agQjAcZatWi1ZsE/BAI6EJB4OyviWJomHgmTBM4UtaNngH2owP6RBd1XfSLWNHK0AUoVy1YPZnHyxuk38YF6FwcyPSvvabunpTfD5kCdvro9LU11cIn5I+/ooAe33KwZwKg+AFf04RFC2u69Xsui/oaj0QuqZksgAtDPs9IiUjMQi0tzcIpnkoASkT9afVivbbj1NNpzeKvFwTtKoBwJaGfGHwPpEF1KR4CraPCjZfFTE3yzRuinS0DxdwtEx4g/Uik9CCvR35OQzNIgB2CJYIgWZeAR26LkabYC82J999hnzO3OTj/zFYKeLT5Z9sZyBHRMmTJCu7m6OtbHjJhAwCEei8vabr8nb77zJfoEgCyWhjK6h2lflG2OoQAFn0iCtkprW+VmttcKei9VNlCQ1/rFcehyrXOMG+C0AwOoSDX9awLJ702vOK2seoZLUy/A/1A3apCYGSWI1lpCfcE17h6RTkGDmysd3V+oHaZk8eZzM3HgGJb8/Xfgp5/VcPiD9gwlJYj7mXIlxFJbm5tHMETwAxriazCUWD0lNLEwAGFXqD4bYN/sHEuxvmIOi8SjbEO1MfB8BAGo6c+Tsy71rEeDtqgj7u2oAYLWE6uAoLrbIMR+SxoZ6aW6sU6kHMgp4xZhG/8JGKAW1AwbJADQPSWdPjyRSyHmdl5raOjrbME8PJlKEcDGP18djDGDJMae7lpDXZo4KfNC5znT/wf0ZHEDpe7DmwXjH2NUygKwq49wo2IFFsXM6AAHBNI88+IBsVwYAVvWubYsK+xmvr8ttHsr2U8t2c84Z4iZFtq+7zcs8BOV0A8DY/J933tkya4stKFP+r3ffkwsuvJibavSDbebMIYBjDoA6z7/wO7n5llu59iA4oLOzi+2+6y47k2na1FSQkXUXRTloVI399Ge/kD/+6U/s8wA3ARwiWMc+vAHg/aWh3pKAvuEGefppSwJaM4AB1AFkfvnlV9T6uPVsRqKDuWwfA4mEDA4MSE28hnbFUFvcLw0A7/19MQxg5IADqxRgO8oHuWHkaHVH8mOtTgwO0qmI88oBwAjqM8d3LAlogGgA08zhZgCD6fo9RO/7lGw28iZ75QBuX9NOMDNeE3e0nRDtf8cdd8jvX3yJ7Yj59IXnn9EA8EdODmAFAM+VXXfe2RlZFQFgj34Mtvn118+jBB3qAvLIAPbRdlgbIBEH6TqquYjIZZdewhzAOJ597jm5/lc38DusQaecdKL81399l+3d090tt97+a3n++d/xXLAALrrofLIkTIEBHt98y20EKrfYfHP57PPPyEyAg9c4qswcC2YE8iW/9vobLCdA6EMOOVimTZ1a1L/gTEPfM+B+CQD83T3lEM0AtgFglMktAY2x96UB4KZCIMg+kIDW8tZgFp9x2qmOV4QMYBsAPrQgAf32O/+Qn/z0Z+xDqOe5cw8XKA2QFW9Nq+jHcGRCHhzHSAFg002Qc+7RRx+jbLWS8buEUt/OuqdtFoy7RYuX0EafvsH6nK9sUM6dX3W47qxhz/1e87XXhto+z+shwy1omXWi2o9L8tC6L6yyIsxpRcW3/tBunOK7V6gf+17lq2poELjK4lesrpLye631Q9zFsUXK+n+GV1IHPhxJf9Hm9N+eu1uBiLSFNaConTNFtpN+V7UnKX94BRN4NrG1F7C/N0xePNvsS5l6SAcRF9mAWrkpBd8I014Zm0TbvWpb7NgpRdVUVChjd2rXpwMA44bqRCNljT0jA9WRxooBiMwQXEySMWlPCPRYdWoH1er3N2UyYLCLaO7Y0wR9NfALQFwBiSq1CuzrrXfeS5ptALhQdJbf0878Ev3G7gHmNtX0XvfcYNrTEyAoAwBbS8/QY9YasNWUDTeD/Xv/gw9RqhfHZptuKgcddIBsOWtWybMggfvee++z/pHn9/ZbbyGAR19aLk9VEYBkaCuAUVddUbC/YbscefSx7EMbztiQbYv1bsH8BUzrgP3UTjvtJGBAupnAq1aupIJPe3sHnwe/Jdi906ZOoc1pQGaokNx4003Mx4oDtguCLgHEVTrUWCqcVWHYV7rdiL93l6PaG3muRdbFlZblap/znzoPNtnTzzwnL/3hDwR3zaECRPwMNtznh3vTlr/o4suc1DtglsO2RKAwgixff/1NKvzgmDxpklx4wXm0mdH4YNMef+Ip/A5A7VlnniZztt6af9/+6zsZMIrxgiDMDTfcULq7uqW9o4O2pk0qwF7slptuIDMYoPKxx5/oEK++8fUd5PzzznFsO9jRJ596uixZspSfwW6/cd717IpQ2vv1r++QZ559znlf7KXwD2AzxhT8UNj74Nhtt28xsDei0+JBUfPNN9+ifw0H7Fj4XpGWZcaMGTJu3FhNAvpPterInzt838VIJv8vUb6v8HFmmR+qdP8LzOyRV96IrvS0tl13Km0U36kAgB1+hjYcPGb/4gm2kMPDXdZiO6uYcWv+Kr594Qrabryhzv2pb44zLOxP59GwFqvCbOiJ/jsxiqyjYulh51L+omWg3eCuRyScKaNtDHkZRl7OW76xfc8yALABTVkynqPz7KmiOocmNKocnhoAtq81pzs1bVlhNohrbqjaQTN2dKPYXce0hf1ulKQ1Tmj9fqoMBrQ2LatKYXIUq99VpKNuevXDeqD9bMeA1na+I9tt9QG1sSnuH4vW9MnHX6i8WHAwYgGBIYVFgexMDUgaKUtKVOocHzDwAOIAGIOjB85XlHbR559KEg5XVjBYaHgPv9Q2NEjrxEmUbF25YqX4MlkFLEH2OQAAGFLJefHnfXSAYaEDiFBTG6e0xfvvv6+AOLIBwZitka222lomTp5KeV8CwADU0klJJfslMdArbW0rFQAsKkcsWHlYCKdOmshzUW46TJNJAmM6nFVhr8wrq+oc11IOVMs5QXKWVQG54UhUmkaNlpbRY6S5ZQwN0t7eHslnMrJk8SKC3NingOGB5wNsHYDsrpZxNuByJBrhJpSGa8Av8WiUBjQi3VDH2Nx5AcCmPfAT4G9NTZyAPOoKbWpyBuJdWpqb2LZjx4zh8/E9nEepVMYByWFME5iiPJUCLsDkBuAKNir7KKRvw0GCJolkluNw4iRIrzTKJpvOlD//8Y8ERLPpFAF59B9ca+SZmd9FS/7inVpbW2nAwFEP+RPIuMBJvHjx51IHgB99kUzatPQjt7Ful5AfMrQh6ezuJvgJcBm5TiNRxehDPlIAuMijO37cRALDAEzDKD/eA6BkFoBkQnJplecUADDnZM3qNBtwsLtRVgC2lMjNZGUBJKCRsxPMwXBQosGAjB/dLBFuiHEP9GsfpWYREIBOEw+FybzG+4QjYGgiWEBHNweDMpDOyeIVK1QfiASltrZOVq3pkK4esBIBAIdkTHO9jG6qlwjqMJsmaAQAGOUazCmgamAgJQOJFNmLCFBArmKAtcgpClZ2JpWVoC9EIDgUzkpTQw3EbmXbOVNk9uzJ0toaRQQBGcbYmOVycEID+A9IGimsAXyDRUlx3VoJRyZIXcN0iddMlmCkGQLFGqdUbHPJQw43TcAZwCT6Qyadk0GwtMmkB9gFCTb0RUjv9PA7AM0D/YOOpDxAm87ODoIbaFcA8hjH4VCEeVGXLP5U/vLXP5HhifzKCvxEd6YXQq1o3GkrANj0dScS3UOyzb1eGUYq+ouz2dXzog0AO7OtCTTRALGZ370A4MIMrX4rew4l7gHGK1l1jAOUJRwJEbCFYoIDAPNN0QZpaR3bIpvOVEyiTz75RAb6Bsl0Zf7twYQEQ2rzlEpmqLDQ2z/IAJRgKKwk+v15aWyoIeOVOZ/zAOIS0j+YlJTOWY587RhHmB9SCbSByt+uPVHOK1bz/qYO3G1QLQBs6lrdB1LnOYmGw9LYUCv1dWpuUfJ/ytmGsUlpeJ0qAGMY/QtMfkj5qzrPyyByhyeSSr48l5V4JMbgmjxAY6yNdqY0Kghg9CB4hjT3wnpOlj7kqHN8Blnwmv1LgJgfqJQCCMIg70JL3asM8bRu5KlHH5EdtiuVNdM93jPEezj7kUrOoyJbyLI7yl5XbNpY3d7LTVdiafN8NwCMPjFl8mSZOXNjgntgdIKFgH6GsXHG6adRSsscaHeAoFdfcy1lwGjzZLN0ZP1o331l772+7ziS3OOS/ckKxrvn3vsI2Kj5zE+gDgAZNuLjxo+VvffaS/qRA/giSwJ6GAxglPW5554nowLqKLDTNtpoQ9lqyy2lZVSLJAYTBKkWLV5MJjMYGwAqnTIaA9tyhH5pAHivAgCMefg2go4vaHuwXmZtMYtMCzgYAH6DZQvpt5132olR+FD+KA8AF9jL39n9u04O4O9//79LJKAvuvgSRwL6qCPnyve0dDDkpY8+5vhSADgPAPV5gulTpk6RqVMm035FvcKhA+cI+sGUKVPkjttvLQDAJytHEAHgI+cySMAc7hzAJQxgjw4EkPCyK650GOqjWlpk6zlby/hx45jXC1LkYFRzvXEBwLALTz/zLMrL4YDTE4EPYMtAyvr99z9gnWOdBPMXjFcooJgD9Y6+CMcXzkGKD9ifCJK4+OILOH4MkAinEvJoQw4ZNhoAyU03mSlbzJpFwBGgL0BslGXWFpszFxo+9wSAwQAeoySg7ZHuCQB/VzOAyRAeBgN4L8MAVsEbeM4P3QCwzQAeAgDGHHP5FVcJ8l7DjgW7Yttt58jGG23EAIGurm5ZsWIF3/2HP9jbYVmvWr1aDjzoEK4tOK8yA/hAOeywQ5z2+f3vX5L77n+A98Z8grbdaOONJJVKMmAEbCyU7dd33ClgUmEvhn7/wx/uzWA4NzA2nLne1JnX3t1rHlwnn1XyVq+Th3jfpCL4a182xEKod/H6bGfl9Vx7S0pS5v3LtVvpKqnPHG5DD6Ne3bcu+GwqWQfqIUPZIk4xhi0tPcx6drUlSv635+5RAZoMZtWsVCcoVJddMx4df471ym7grpTdXHio4ZEoEoEKOLWWZiXxiWBBBDdTXUa9H0Ay2Kr0Z2kJZPVc+BTUfhRqTo7LSAe8M2gSNW/2PkO0t01ysctFy10D47B9oZBlwGbYuoGACq63n00FJP0sRwaayjeatGDvvXTnoHWrbV5n7mEqFwX84iffX4PA+KnaSxETvr3fCeXHmsvedPrySMaLp+9TPbqakVD0SCvHczmGmNq/ljZcVUW3ClVN2fAUrPFgRP7pz3/mQ3feaUeCpgBY3cf+Bx7sBFbhO6x1CM6GnC1ApbVrO537gOF4xeWXOcp3aDOAXeaZsDPA3Hz2+Rfkz3/+C9t2ww1nyNlnnSkTNIMR1/zjn/+Uu+66h0Ab7BgbaEMQJ2yYffb5Ie1vpoe49HIH/EMahh/tuw/TNOB5TFmnfT32u+mhVfS6/ykAWE8Vw5ipqzvV3R+q6k/V3frfehZsQ9ixS5YuEwR2QnkRZBQwdQH0AwB+7PEn5Kmnn3GITpBaxr4E/iS0K4I/0R82nLGBXHP1VdxfwWf0CuTDr76W7zNp0kQGWoKUhAMBr5AXx1yJ/n7euedwH4bxQxZyV6es7VjL8YEg7SMO+zGDIz9ftEiOO/5E3gPPwdjCXtO0B2zpX/5qHhVtcG/ITh9x+OE8H/s7BAJjX4sDkuy7fetb9C8vXrxEXnzxJZ5jxsT++/1IoKqE/S8OpOpBShPsVwwz2TQW6gNgNMqCMWyPC9QN0lQh0JA+r//AYKjGHq3mnELn/Pf2+P8kAxjv7DX//3tr4N86LRQDgp6PNj7J4i99px38HSdVhtPPPWrPbJAdR6YHSOpUvAnQpEFWuJkNADufWnl7TQPhp84q4lxt44P4HkAAn6flGp0/ykW/cWXBlzqBrPm7qD5UaQ1b0TZWSzYhGtw0l5d2Lrt81kNcBhXP0sxdY3zy/Z0gVw1YO6Ct/Z2CoRULp8AAwu/KiFXPdQ9Gw+KigaobzfndFFXnUnXKYgXd2rmSC+2iMyy7wGywFY3hquyzQr2AlWSMZFPnzuOtKjMGCu9FaVFt+6pU1IXgAN0hbABY3R8M4H5ZuLqXd4VzgzkN8wCJ4ionsDaMABAqeSQlG8HcqJqZh+diQ4AFYmzrGOlY0y6LPl/IdxgzepRMnjRZ3n/3XWlsaZENZs6Ujz76RHq6uiWfzhAQRW5UyMrifQjugoUZjkgmjQ1Nml0ToCXqi0xC8TO/pPiCMmrUGNl81lbS3DKKEqNclPJgLA7IQF8XgaJ/vPO2eg6OXEaikbBssvHG0lBbq5ioImS/JdIpRh8ibwQ+hwOf99PsYSVJgnpGfQfJDGsZNUbGTJhA9m84FpP2jm4atMijHAn4ZcGH72vmY4bMAFQnHGOLPvuMeZbJHtQSHKFwiH/XNzXSmYfNDhi4MIhXrlxF56Rhy6Id7AXYbFqxSUQuCNQTotXQVitXLCdIAUN3XOtY6e/vkxCiiYMBiUZisqptDUF5mwGsQDFhDj+AJT3dPcznlkwkKRcNEBQAJYyaQDAig8mU1NbWk0WK/C3LFi8hkAR2HXIYp5JJgvSoV5QD/1BGOF1bx43l38uXL2fOYzC3wMpZ9PkiiUWCEgcTKJsjcxqMdNXvlUM/FolJXX29fLFiuXQiT6mWQ0XfxZjq7x/k3AY5olGjW3kvMJODAZ+E9DiLhoJk/KUTSqoaIA43mwD8uakGQBpyZKWxmUUpkvmcfPDxfEmhz/oRkBCWaEBk8vixEvb7yCqGs24A8tKUflbAWk04yo08DCkYf0riS7Hr03jPTE6Wrl5NdnQ8HJC6unpZsXqNdPf28dzaaERGNdZLa0ujAOZG22IAoQ36kynxx2IE8/r7kYdV5e9GgAOMNxWxjffKMDe0n+MiK+FwTqZNq5Hddt1UNpyBNkcwBnKA403TKso6i5EXoqRvDrLSOfwLSyZbL/H69aS5ZYYEo2NE/GACw1EhzM2soiaUrG42p9hKOOBAgOMCY5l5kH1gBKs8ztmMAuMxr1GBAIEhAMkQiABQHUxJgN2DSupn8dIlkkymCZYjZ/R9992jmOcIYMEc4ox/FdjgkCG1swdj3F7DDUCsupqaO/jTxXbAGELgCaVedeR00fl6vjafGQeTmpLVGlDpKD1HqV6YMhsx62BISZ8HwX4n+61P/D4tAc21L0Op/fr6uGy6CQCyOAHgro61LEsMrN1kkjmy8U5d3T1SV9cond1gACeZoykUBECWlng0LHW1MY4TOJ0gjzyYSBNExZSJwACMM8xXAD7RDzlvEvgsvHM172/Xz0g3HeY6rqd5xeZHcAXAkimTJ7FLoP8R3E1nmA88lU6wn2H+AriOk+iA4jqU4VqVzKq1EEA3VgwCyQi8SSbouDMsCeMZw7iEo94EEHCN0YFUYP8CHFaxN6qOIOuuJPR0k/t0+oJ8IQe8kTN/4rFHZYftt3dZbuy5JU6xir3OPsEy8so5kLzuV3SuZTSWfl66MbF8ViXDw3kWAw96KU378Sef8DxEbQNkNEFVWItNXYIxe+EF5xO8sg/kn7r/gQeKIqohEweG58yNNx5yeNrAASR0L7r4UicSHWsa7BbMUzvtuKOccsrJdEZdZAPAe+9NZsWQEtBPqRzAOFavbpPfPvEEwUu8G8YX1hD8NHJqCOqCQ+CgA/eXsePGeRi6BX7gugSAURcAwe699z554803tawbcm7HOZdjXGA9hCoH8urCOQOQ0QsARtltBrAtAf2lAeADD2BdgpUCgA12BNoJP1FGMAlUwJpfTjn5JDIFMH8gX9mJwwCAr7vmavkaJKC995jOevHY449Txg6OUhyYf9F3YG/B4QT5RNp7BIAv1gxgtXa89fbbct1PfsqgQxywe2A/wVbCnIR3QjDEiccfX5IvGteDXQzA2wQJ4h7nnXu2IIevLcGHMbdyxQp5+DePyksv/YGBg+hzCDbEWoE+nkqmGPwAicf999+PDjgAwFfaEtBgAGsJaKdT6wlh2RdfyCGHWDmAwQC2AeCly+SGG0tzAOM+lCa3JaD3+r4cYuUAxjklALBhAOdFSnIAWwxg1BOcZjfdfAvbAn2EzPF4nKAH6pn1nU7LaaecLHvssTtfbSQA8OGHHaqrJc/ATOQD/9e/3uVnqCMWoOAAACAASURBVG8y+vN5SgVedNEFsqatXa66+hrKd+PYdddd5ITjjqNz2z4Kc6b+zd7EDznDlX5Zbg0Y5m3U6cNZUEb0gKEv+lLsUXPrkvWxeMDb69VIX6Hi+ur0Gq8nlK7/66ocBT9J9b2iYp3rW1UvLW3bkx5vZopWphLxNRjAahum9gEGnFVbBcsm0yl8DOPVq/+avbhXHRtQVfnyNACsx0Fhi6L2WgSBNSiNuiADOOBTwYUabDU+IAZaMvVWQQ6Xe1gtl2zejY8s1/gaeKdnTTuw7J5M/wtsUQ3+mjRJsPOdcmmfHYkc1oNU6htl1ypig35p1Lfpu3AFWecZcBuTBJX8EISvZbDN+6s9lG6jbE52GwYArKt/pENBTV/Vd3vv+Vh/at9mOPNFRTve4/7VvDAlai+8iFK0OACaYk1vbCgo1eBz2KCHHT5X1mr5Z9gtsA3KHVifYFOBhIG+gHPxE2upsg9T/PmnP/9Fbr3tdq6pKnfwOQTY8L5Lly6Tk085jQAbDthpRqUHtiSuAXh12SUXErAGqeXY409iIB0OyPtOnTJF1rS383lIDTZx0kSCxcbmMeOq5D3c7f3ll9NqmsM5pwp3wbDuZ04eaooc0Q0NrDDSi0dwnfFPo1/E4zHavma+we0QFPm7373IXNUIqsOBQM5ZszZn2z/x5NNk5kJl5crLL3X2VI88+rgjHw4m/JlnnMYUIHgegiJ/fcddvNeUKZPl9NNOlRkbbOCUHnYhfFT9A4Oc9+BPRX/9299fkyuuvIrnoa8edughzB1sDoCzd9x5F4M4cf7RRx1JZSAcALERbIz3jEWjzKu9+eabcc+AMkH6GZLnTNslIicefxyDgY0vH+MDtjLA8nFjx/JzjBEwoTEeoFT59W98XY4+ci7HJQ74Dp988iky/bGf2PGb36Q/G88bGBxU6VHq6+nPXddHtbbPyJ5b7Qw6sruXvWrdmWTDLliZKWzY9/m/ccHI2td3OgBg1pQF1VZa7em1sqT6cLmubZOTVRl+hfyD6hSdY9feD+lnWb5qbTAqpJQAnnV/U1JngbAA1VKnaXGlqPs4d7TaVZ1nOow7ItDdAVRZ3fmEC2cV+RR1GGSp/WTJyMDos0ujB01RqQj4aV6RfoBxHioQVBmcBpw19WlYNkXyHgZwtuvOZlnremIbWs/EvVh7pl2MEazLXszbLhjglIVklCScypr1Y2SrDXjt0q0uWqj1NXSpF+MamnVsM8RVrtqisvpElnYkZHFnkiUF6AKDbM3aDjJI4XBQ+S2Vk99sbOAcw+/YdCjpnTwZZGDrYnMyYdx4BSx0dUh9XZ20jh4tvT09lFasb2qS3r5+6e3pFT8LhHspBjDqFU51OtoRVeoPKQAni/wQEbajAp79dC4aFmFT82jZbLPNJVpTy40b2FhBf14S/X3S09Up7733Ty2nDLlckVg4LNOnTZP6uloBExWktUQmJYPJhHR2dREExrsZyQwALcahTCAMEp3+sNTUNUhL61gZSKZFgmHmgm1oULlKxreOlmjAL889+ZgEoIHqz8ucbebwPb9YtkyWLl6i/IJa1hmgDcqCHLcwXLCwNjc20YmGCDI4JeGoNgaNAyA4uUdV+wD8UnIkTbwP808klRMcbBss0mQJBv00HtCuX6xcRQAY2168p+P4ywPAHy21sTjbmFg98hcP9BHgSGVSkiKAp1iAyE2JDRxkff2Skyjy9RIwA1gLcA9AmYocg7GCSDiA1AB1kdcQTjzIiMORSMdw91qpi8clHAgSeMZ7cSz7/RIJqevB+ARzesGiz2VtT6/4GImsnGU4N5kAOzZPGWjk7iTAA3A8HiebLkuZx4BEwIAE+xob7aDKhwGwK5dWeaKx4YSjE/2Rm2CM2mBQPpy/gKw9MNyjkZBEQyFZb9JEgv99vcqRTAAH44vgjQKRwHIPIe9GGMz1ABmHuAfuBUYxAGCwdmMBkcaGRlm+qk26evskm8tKQ21cmmtrZHRjowAiBeidQs7cdEaitfUSqaslqIT7ZdJ5Rh+ubFvFMQ5H92DfoMqZnEtLfY1PxoyOy6iWsOy26+YyZVJcopE8wXDkHM3mEWgBEBns3yC4kSCRSt4flqxExRccJQ1NMyRSO1l8oSbJ+VSgxsBgL/uY2qj7OVbhDCYwnM/LYAI5pJVTm+AZETjFyIXQMw4z96jczMI2oUwvnSIKAEZ7YKyg3rBppUy35OWvL/9FXn3lZTLXGQnJeYNh4goQcqLh9SRaLQDsil7H3Ih+EYqoKGL0URN5aYObXgBwtQZUOQAYYC7Z4xphwPqDfg95bwQ89PWqDXI2q9ZUAMDoiZCl3XjjGdLY2CCffvqZtK9uF38AwHAtJdLBxEebQUY6Gq2RNR1QIMhxjsecGAyCPZ8TBJTW1dYIqry9o4tKAGhDOqEYT6bsGuQhBuipQODiPMsjAYDNNcMFg3E++gwcaegjCMJAvm9saLbYYguJxOJ8v7j+CUbcsqWL5bPPPpWOjjXMewwp/yBy2+ucPsjdiz7LdRVKAFy+VOAQAqmykIrGHJBNS1rLRqMMSkIdnyu2B60AsOCNwggAH7KIg4X0BGznrGKNaFtTOcCU/fDbxx6V7bcvZgBXYoEVu6pLTD/1QYmDu7TnVmNmO7dxMXzcZvWQ93J9aQPAUJHA5hxR02Chdvf0cKxjTOy44zcIOk4YP6Gk8Gif1157Xa665loCOTgfDEZI0MLuKHe46xabZDB0IdtrcsjiWqxlB+y/Hx1oXgzggw88gGuZOQD6PP2MJQFtAcAY75jPX3/9DXnxpT/Iwk8/LYriRtmnTZtGidqv77C91NTWlgYA6I0DfqwTAPiYo5zocqytK1aslD//5a9kfSxfjvQSCI5QB9b9TWbOlAMO2I+MRtgi3gDwAQWJXRHxzgGsWgAS0MNiAB94AK97+ZVX5O677mFeW7uMGFOqDv+L8oNwEOLwAoABlJoDEtC33Hq7vPfee1wLqgGAcW1vX6889/wL8tRTz5CpjDZGPYG1i3xekBZHv0R72QAwroUzZ+HCT+XRxx9nnzBsGrwD5vEdd/wmAWyw4lVAVeHA/ZBL7PIrr2Q74YBD7MYbfiWjR40qGfuwY1A+5POF5N6iRYtoh5sDfQ95s5HXeptt5tB55AUAH+zkAC4eWcuWDwEAI90GGMDDAIAPtgBgvGsRALynzgGsJ8ChAGCUEv0DrIoXfvd7MkIwBu21C3YV8l0fevBBMn26kmR3A8CYTxC8YIAt5Bm/ft48+fvfX+N6cdCBB0oBAFbPhKPwoYcf5jrNvY8Ggvfccw/mdUNQ6LwbbuB4w1gC2wP/7HmraMo0DgK386DsLFf6xQgxj8pP8ERBKl820jMqApHDvbHjNyjvYhsOuON+vHtdHE47qGur8Do6/cJyprgK4p5DlD9qOKVRgJ0nEqlvM7z7OW+nSlpSQOsFPCoRjzQAsJsB7NxOB+bxXTUYaVSb3AE+BIw92Lal/jqLheDITutUMRpsZRomrf6g5I/hF1E/tQuNdQnbGipT2JuaQ0lG6yB22qXK9nYIEHy5wvkGmHUPQ+P3MTLOsFehhIO0Kdz/MKBayVPjp/FP2vd2fGZFAHApC6NAzlCjszBdFYDjQjmLJacbR42Xr+38/SFHrefIrMZ4LXPXSi7hcoWpdixXA/h5F994QUuW8apmNahaHHnU0bShcSA3PVizbqYs7O+TTj5Vlq9YwfV+px2/KbNmzZKOjnYGVYGhC/+VkcSFQgbYjmjD+QsWUPkE/wDOIfCtdUwrwTUEg/3zn/+i3TN9+vq0pWqx18xk5MabbqG9hAN2MxiQM6mMkZKPPv5EPnj/A9l669ly/HHH0IaEPfrjw+fyfPhatt9+e2lb3Ubb2ayp8Jdtt902VPCYOEEBzV7zkxnbXoxhp99XqGHn3s5cVz1aWk1/qKqBv8KTvPrj8FaHoQo31ORuX+c9KjC/I1gBRBP0LfjTkBsXfurLr7xaPvroI8qdX3LxhWx+BGHedNPNTAmDAyAtlHTgO8WBvSbyZMO3DeAUfQsKU5BRRt+EHY9+mUgm6X81IC2AYwC8ODbZZKYcevDBBHHNgf3ofQ88wIBa2O333n0nlWdwIF0RAoDRd9dbbz255uorWX4cqGewi48/8WRHYfKC886VHSy/AN4LAHhvbx/XDqxjKCPGFOxIHGBHX37pJU56IQC8P//F9fK3v/9dWpqb5aijjuT9n3v+eVmxfIXUN9RzfgAw7DU2TECtmrur6w1DTcsjv0N52+wrHBKFW5uX0sX4vzCe/y318pU9ZGSLu++MQ77NK4u6i0fHLe1OxVLKxuizAWCCxK5yOeChqQgXAGyZaQVA1iqg+r4o07BV9gJobG5v90NTRvtdSgaYZtKWbScH/C2CzEtOdww6qy7Ns5z0hlYdFLI0qg+VUWhBqtZ9zL2N6eMwgHVeR73XdwzLkjbQYKsNOqt2MQC9kp+xQXnl8FVlw/15vonOLNf3yOZRb20bufibkY76Piq9bHFLOHWlMQxebxn1puoM4G36lZLbVW1jBxws783JF72KtWRARcjSwbFUAICV9K1yoCsABRO6yg0MAEaBNypPaobAqmLirJBFn3/OKKOezi6CvnRk+f2UmwM4g8UHADCdU7gvtZdV0AUYitz8aDYmwQ6/XyZOnChtq9dI78CAYiUGQjK2daxM32CGhOJK+jibSdJh39fTJR998AFlfsGyRH+KhUKy/tSpzPcHsDGZzsggcpKGgwSQ1nRAQqRHS4Dg3dRz1cLFJZPytrX1jTJq7DgZTOckHwiJBMIE9CKhoDTV1kqit0ve/vsrEvYDPM1KY0uTDCYGJRgISh+c09nCfQEAh8CKxSZN9w0wmo3kNuSQEZ1sDFbTHmYxNc4o4MGGeYTNH9i+KQBvYGOPaiEwDEYb8/kiRy8iKlesdhjABugmGOrzCyQJG5DzkrK9CkNLphKSTCUlB8nuvMiaNR264yNfbYRGNwwGRlMDjEfUciAggaACyfA9WFj4aWTH0bb4G4YInJj4PZ0clDiZdxqAFx8BGsgYxiJxsoQBKgOV+WjhAuns61MMV0g8h0IKGE1BtgS5hkMSjsTI2ka+XIC8kIJNDAzojTHKCvlov4QjYVU3kJP2Ia+qoqeHUf4gwOuoaie/T+Z/skBFi1OaOczyrjdpEkWRkf84GAAQ7Zck8qH6spLKpsWPeAA4b+k8Vf1b5abG5pkNKMuQExDsrkBARo0aLUuXr5C1Ot9tS2OD1FIGuonly4B9k8tLTyIlvWDmRBGcUE/gbdXKNklnwL72SU1tDRnR6UGGnkgwkJI5c6bKTt/YWJrr0zKmuUb8uTSDMvC+BvRHf8wC9WXAAjBcjMs6idRMlnj9ZAlERksiGxFfKE4mMqN401mBPLcaMQAPASZjDlLzBMAS5QMCwzet8oRTWhfQuu5oBGrxTAVyqZzBfvExMl4xL8FGpTRNSgWvgF0GFlJ3b7e8+sorsoROauR5xjylwWPIADuR58oRRYFdPZGDq805voKVadisSjZcRZwq0E85as393D9tuarKdg/mDvQwri6FMpoIfc0iZmCBDgZBNH40FiZrWjEglXIBgqEAAIfDQZk0aQKjNcGW7O7slkgkKE2NtZyTEDWNjf2KlW3Ezdd2dTPoBYEdSu6a5H/BsGhqrBdMrWvX9lACGueZyH0lG64k6XAtm9PJaavXczjWrHq2WQNedaMAz+KFteoNBR13yEulpP0JDkLBIOCT8RMmyhaztpRJkydRPhMqEQTTA35pb2+Tjz/+QJYvXSxpRLdnUgzioMQ4IFn02RzWRxVEwqAovYahsrCOATTHfI53NQFb6I8A1sFQJxse/TmXZSoCzFnGtlDsXwXy5tB3dRCMGh4wEiCn75ff/uYh2X7bbZ1qU7Vksd09KtSxJ9zfuTYqjklWpsOWNbM99usFe1M93TarndOrtNvRn0wkP9pSsQ4T3ORjY4o6hQzdqNEt7O+U4XcduMebb70tl152GTf8ULA4+MADKVGsXdVDD1OrrBhvePbyFcs5F9XGa2TU6FHS3NQktdikI3AOigdc59W4QGCL3YcdhRX9VDcIjT4GOwpjFI4HgM1IlwHJ9abmJgYMwSGANZTjxdUPTOQoat/YbKodEMyi0jR4HnrMOOXXQTpGWsz0JQxxRL0jh1tHe4fDqEXqAdgTDPyCc0QHaTGYUKtT4LlGVt8uA97XHPb3ip3lut6vZPnxnvgOa42ZVxBkBycgDki1IYf82o4O6ezq5roF+wJ9CAzKhsYGiUYKMtRwfKOcptOi3WyWrFLHQYCGsggiqP9KE7w+gXJxazsF+VzxDACxKMeChQvl4osvVXazzyfXXH0F5Q3tnSmei0A/OGvBcoHtVVtXy7QadTW1lLkr16Zcf9kfWZN8RiioguecQ//KdCCwmQZVWpGOzk7pXLuWNhacWwCcUW9wBkUiuu/pvYKZ92kHsr+zxxU9QrUVcqqrg+oyUAvR44vtzIA6Vb94J/QhHGZP4nxX9Bz1LAOi81oG+Kk+winS1Yec7632w70RpAjQtW1NGyUDYVfArhozegwd1OjbZJ6wTLmi4Ax8bvqLSVukAgQL74M1x93vEfwJBSDUeTgSoTw96hpsLJR7+YqVBONh98NZrgK4yvS8wga8Us8s+33FPl3mysLcriOmhw0bjrjIHhdq+LfKdaaqJzvjxJxdrqYsgeAqn+912pduhxKEoxR2LQfUGh+LmguHDwBzzLpBYGueqaq+nZOcFc7zMrueSuwLDdq/+uzdiumrA9qLgjfVBKPurQOalQ2m9m3ug2da8sce1ezMOaYO6MPROXVJCjBKMNY+Ak8yOXBVLmD1ZBQNazJSiFBNSttUBpQt+AiwmdI+J+u+hd5qfEMq3Qj3gMaeRb1odq7Jt4vgRuyjqSYW8HHvrIIr9eHYwAp09gz2tBgrmstRVJ38Wv3Pam1barpQ+qZR42T2LnuVDQAoOxqrHINenatKLMO7j+gV0MvUVn1oJKOgvKjCcO6GNFxHHXMcLwGwe+TcIxhI5j7gK7zy6mvIFMbahfOgAALAy8jgIj0EUgjhb6TUgH29cOFCufve++Tdd9+jvWP2dfhp1GJMf4Hc7tVXXkHfEvxZp5x2BnOjYv3fYYft5bAfH0LQVu2Pc7SJE4lBAnu4x9v/+Iecf/5Felz4lHKH309bBSAYfH04DxK63/ved+VH++xTFHyIC2FjwxbD+TgAViNXLJT6DDmlIgBs7Bh3JRq2fCV/Q4U+Yfy3w2nnr+Jc725rtEu/3BPtoK3SsaeNuSof4VVfKDv2ASZVCmwz5I4G8/Uvf/0r+weYsVQEYwqiPqb9eeqZZxjsiGDRqdOmysQJE6nEhoBf2ONbz55N5R4Aq7g/AkWff0EFMaAPH3TAATJt2lSn5ABWH3nkMaZVgd348IP3047HcfChh5GpjD6M+156ierb7B75PKWhjznuBP4NAs+FF57PwExTO46fS/tSSOjK5WTx0qVy+hlncTxiv3ryyScxABUHxsjZ555POxPjE0DvO++84wSI4JxzzzlbdvzmNzxrHylKQGAaO7aVQdgI8qjktxlq+qvO9hnmBFplv1lnp1URj7fOnvX/7Y1G1gd8Z2oAuKjeKgDA2vQqDUB0MVkNS9gdjKtcvPpwSUAXXsNlpFsePFtWGndxb7LL9QFijDarmBers+2BZg9Y20BR5lkB1DbgpnuQ2sBppcGvyq/e1YHUtYSz8yxr46Gepdi0ptwKjNWfuCSYWRZX3zBgqzcArMtiA7IWCKunX1VeGOce4C4BNGO063KaelQbKiNbrZ5VDgA2NrHaKCgnsNmQMSNyEWitpUat8jjBBj6Rlf0+WTWopFVR32CrwKiDHC9AOuNsw2JjmKmUvASzjlKYJheMejEDEMPRh7x0r776inR3dVO2FpLHAH7hgMO9BvuRG1c5lYyDCk42jchIQBRwAWcMyoGFCmWEZAaMuE/mLyAjVfVSv4weO1bW23ATqa2rkVDARwnY3q4ulQOY4A8AzDzztK4/dQqljeEUgkxnGA4rsJ0DAfli5XKygMEs1XGoRQAwYGTkfG1sHiNRMEmDUYnVNUq8oUFJdYIFmE5K39o1suijDwmqga1XU1/HogLsGujrJ9iC90KdQXIbBkMOc4UGmw0AjPoe6O8nYK42hjpPsHaWFi/oqi4BbuM5ML4BeMAwbm5sJLDBvCdBsPlC3JitXtvJ/LlmzBWcVIp9WlcLx7Xa5KOscLCn0kk1Z/j9srqtnY5ksA4bm5qZv3cpclDkcwrozyhZH5WPVDvuwmGH0Y2NA5xXaFvcG89A/4B8cA2AXL+PIKwvpzYjNQRoYlp+OiRZv8hHC+ZLR3eP6glwDIaVIxuAHNim4gczMiyxmhrK1ELCFXtVPAugI/e7DG5Arl48LyS1tXE6/BR4BsZuUFpGt8ikiZMI2vR0d8v773/IPkhWcjAgkVBIWltaJBoOsQ8GfYrxTJAnqMC8QE7lGIXTHhRAAp/oMwYE8gdkVWenROIxiYciZHEtX90mXcx1k5VRzU0Emlubmrnh7htISNfAoKAFwSAHMA653tWr2pQEth9jBPmGQwT0YuF6Sj8Hgwn5+jc2kNlbTpGGaEaiIUhs4V2UfC/KSsAMoJNfBUKgv2Rz2KQ1S6x2ikigSTISk7XdGekbBDvaJ9EgnOYBji/ONQALowDkwxLwY0ypCHYzV8Cx0Na2mm2FPL5ga6MvEThk7lREnANqQ/9T8tBK3lmxnzkPEUiD9G6aCgP9gwPS3rZaPvjgA1m6eBFZ6wDPMA+g7Tk/o93VssG5lhsC429w1novK02DkH7l5EUdqaCLGAE8GwA249VxzGgj3dMZ4rFAq/MKALD7FOVINms1Sg/ANS+hcJCOfABaYAcUUDYFAMMQx4YXTCYE5sSiIRnV0iA1sbiMGzeOMlurV7dLfyLNfMIq57kBmVWQRW1tVEJh8LUDMtCflN6+Ac1AKAp3c8rvzPFWLnOuGQai0gz8knd02V3uDUw5u8ZxfJnF2Ng06FOWmoBRPWhobpD1p2/A/Io46LDX+cYAdGM8/+Ptt6S7o10km2b/geOLtgQCIxCMYjb5lnHBoC4dxMQ68JmAKowtxeJWk6+S/QPIAUY7Ax+Yc1zlskYABdZbMImzeb8kkSPOH5RgrEbC8Rp56LYbZNutZhVVh+1k9TKFPZ2j5SrUHRBpnTekmW1/aduVxr6zCjESx1e54tr9xBiFXswigGaQAwbrFtdgUw2ZOkRxW6768rXifnmTQ9yMy3JeQpecvJ6KtKVWYj17PN8Yk9buwGWf2hd5NMMQLV3FV1YRC78Wl9s9z1Vj97uf7OUgLX2vKjd61mnmV7uMtN+dqMmCE7bKuzvFKuzjOLCLXqnoL7vv6xQnONmkBnnssd8yr7Kxz399+62y/nrT9P3cfcQ42VWvddITlRu3RYzFCoCYPtcenyp1hdX3TD9nsUzZPHqde+PF062RWabrFwFGxRVcobMWl6G01qro665TKvVrz3nDoyNXy3Qsep6KXmKJ3H24eHy5em1JUwynJswOUy9Vdn2Y9bXaVrDbf4Tg4fBbTF1R1C7DHdSVHmqvbaUzQdFqOdx1rrioxR3JsxWrWT4qvY/Tvyp4Kj3WsSpurU/xWDyrv3jIAK3iNanwnKK61ye9+sxdKmiDe8AyYKW1MmMIlgLA6mbq/l6dy9WKmt1rnlcAgIufX7Q+af+AYfbS4meQTZZqXAWcGsxcJRvNOYYgU6H3l7yjZjVz/cNuUfuWyPaFj0crgKmAKx3ICdUvqmUVGMCwh4tsYF0gRT7wqBN+b3xWOtCxqGcoOWzuo6zPzRKjyqveb72Zs2X6ptuU9h7PcWnmg+EDrUVT33Cm0KIZ4Ms9d1hDZJgno65fe/0NueTSy3glgFTkLgWA5T4Q8Hj1NdfKW2+/w33vdttuK8ccfaRKPWK1N3x3KmhBEUkgUfvgQ79hgDL2WWAobredCl4FUPTEk08SyDX2+JVXoCx5mb9gIVO+wC8DMA2KG3vs8R0Gh1st6rAf0X+fe+4FKofgwLPBuIQySl1NjXy2aBFzDZsUGrNmbSFnnXEGg6zMAabwE088JVB4gaqHUYvB8zeYvr58e7fdWHakCSuZdq1gjqECK5WiU4WG0gPAa2YBqPivd9+l32o0SBsNDVTXKwSADrMTjOB0xyIpsjOsPcqXXCe81syRBmCUe71K6zLaXuW/LdxhoH9AnnrmWfn9iy8yRY8d5G6ITWDHIq8u2gQBhFdcdZWT2gOBFVBtQcCnOZCa5smnniZ4jOc98fijbFvsA5CGBrl+Efy4/Q7byzlnnelch/Xr9TfekEsvv5KfIYXRqaecxKB+jCUEikLtB4As/PwIXsBzARQjGBby0Qg0BEB77DHHyLbbINhUpG3NGjnq6GMdeXf6OyNKrRLnAzf42U+uJSPZ60D6FOyvcWDc3HTDrxioaA7UK94VflIEjyL40wms8LhhpaFizwXD7cr/j733ALesKNZA6+Q5kzNpyJKDgIEclRxEVEBgyEkFFDBcRZIgiFkQBUEQVDIKEkQFAyAgIDkzDDkMzAxMTie876/q6q7u1Wuvtc8Meu97b33fzDln714dqqurq/uv4Hmgwb7RbJ2l5f+LIHBNtX2JDfW/U1Hm/FnDsqppADgwTewBzJuOA/M8AQy4K7tSkP3h2ByUyTAE+Sxm/mJ72k44h2e8ks1ssDKrfTB9SScs2kwM47LXj1d8Y2/jyLvDMnsquV0dad/tfVaWYdUTymudUoO/w/Hjgl9XeEJ/jZriAWdXzoPiLvwMg7sx9f0diANdpW0Jg6OAt4Z3LsydCRdujQH8fCRe1wwgGyBXlXEP/LvDtPBbDHzjIjm96EJlU+a20muzXV7Q/n4WulCuYEUEIa9ewBqWTsOcsuV6BgDGGFEG8RoVCgAAIABJREFUFkOrrbYae7w++sgjnFdx4bw5DALDvtSH6F3ggBzndcKKPnuq9VNrv8yYJpwXsE7ehaU9wNuZM2ax8sebbls7jRg7npadsCwffsaMGk1T33mbnnz8cerr7WHvX8TehAfwaiuvTEO6xUsBoU35ALWoh4HGN6a8RW9Pm0rtXe3cPnhFPWNx0w+QFwDwSiutSm0dg/gSfsjwkbSwv4W6hw7jcJ8L5s6mt197md56eTJ1APRDyOWhQ7gueH4i5yw2awaf4BWLvG8IN4kDmwt1DVALY8P4kUMX1mRQ9PRyUIFgq3AIfdpp1KiRDJTNRt5YhC5ta6WRw4fzOgfY2OFCe+NgN3PefFrgwGUFQ5RXhw4ZSoMHD2WvZc5J3Ce5eOcuQE4LuaiE9wys3zhHWXc3bbbZ5vTMU08y7aDgs5UwPJzbhbeQZ1oBfeUX/I33cYhQWrf09dCIbnhWynfwpOvu7OLwK+1t4i3d2tlJcxctoGcmPc9gp9KE8/i6cFTwxOplz5Yu6h46XEBM5/HOIcidmQmAFrzC88Kh9tqY7gBO0T8oX7vssguHq37l5Zeppa+X3nrrbQlzjODIHW3U2dbGniDw/OrqbKdOgJ6c/xDefgDSiAMpA2jjwztfODgfYnhXw5u1t49ehwdwZyfTHF5iCP+MPL4Ah0aNGEGjhw+jMaNGsUXszNnzqKWzk8YsvQyNX2YZeunFFzj8Ejx1IDHgDdoP72Pk4wUw2zGMTUZGj+qiNdYcT+00h9r6e2jo4A6au2AGdQ2CJ91Iam9toSHsrd1NXZ1t1NHVzmBdS1sHLVwE+o6g/pZu6unHGIfxZ29PeZfmzJpPC+fNo3nz51Bf3yJ+p7UDeRaH0uiRY9iSEXOKEOHd3V3sRQkry9mz51F7Rxd1Dx5Gw4aP5HJDB8PTexANHzqcBg0azMYIWD/i/QtXavCk8KWE1QUNxcN45sz3GOB86aUX6ZmnnqDp78JQAaGsiXOEtyLUOssFCcXudg73U2SF8ifLcLltcfJdzHZ17WkeSZRPPYBRBhcqXFcNANhaplYBwCKgxOBIHjGgAWAPMB2yBLmR1csW4DCsV8fAe9x5wmE9wvt3+NDBTO8RI0bSE08+TXPmLODc6BLyXoBIeL1JLmvkDO70h/xFC+HtBG978aQGYCx9wT4oQLsc/gH8y37q5Rd8xF1kCTsSPySdmXQPa5BDWWmIdphnE31DPQLFk0NkLrz7IW/Zew0GCu7wLl5rRPvvuw8NHz6E7vjTn2jalDc5qkS70S8QlQDrU40bYHCAtc3jZ0MBGBiJrIDRAPKGh0tHGANhh5Kw0ZwdgeNoC0W4+63t1EPttKC/nXraumghtdECaqNWhKwePJQuOfN/6MPrrhmRLXsoTwlr/s5dLtjiuYNX1TvZ981lQKoj5rqXa6PeIdDUZsCG2XPm0LSpU3nfuv2Ov3IoKxgf4eIE+c4Qpg48nh4GS0nX7DnDKed2DGXeVg2my4ssDySVEaWZSapsMKap/pU7ndSpKr0Y1nrKwPccaOb5nAWOCgz3Mxl7GSki0unhKQHa6oyHZV1ZwWTeoR/jomfY0KGEy0d47aoXKMIzn3X2ORz6GPIMXsFX/PZy0Yd9/fkV6cfYYOHY+bKeFaVjjJm1HOiIZG0TNxw5ENheemaB41xvG0mpgXJpvZlvaDCS8qVn0+YkWalRTxZ0atBv32yd9oudr/OWbT1/QSyrpVpsDUSAiUdj4c2BVFVn+t0g4rE0WJ81+lEskllPdS7WtRs12kyH2hA0/w8D+KFvkcSPPy7MAz4IA/d7uhnonTddIn9pqGc1SkwYmKPUOUN+PvfZdF9uHqT+ckIrmMnexk7HVGN+fKb3Otp0CgBb72PVo2HkCQBYH44o5fIFq+5r10Jkg8H3TKKf6x0Z7gUYWIbBITyLNWKSymPW8XH+t+CvhJzWh99xXs2S2SuhiZsWze/LRkDmzkvuz8S4l9MA8XWJANAsNVxZ0Y9b6KPbfZJGjy+m+FDhUipjMvpBLdnW4K60Slw0K6qr6lvS3yPlwB1//SshTcG06dPo4IMO5JQdBdnQj3RLd3K+XkQwwRwDdNp8i804VCzOOW0diIzUxx6z8ADGc+hhR3BoZpT/wKqr0k9+/AOeQ4kU1U/7TzyIz+44e22z9db0ta9+md/7w0030UUXX8J3UKjri8cdQ+uus3aJwRmi1S2kSy+9jH73+xv4fRh17rfvvrT1tluzgTo8lS+44Bcc4hfnduhfPzv/PJ/2A/dVX/2fb7DnIztqdHczgIXIJ3gX/YN35T777E2bbrIxnxn0eeTRx+jFyS8yzyJNFKLvIU8s0msgOo8+rC6BB0uYDueSxx9/nIYPH8E0RB+8bHC/zJgxk75w7LEMnuNuFCG7EYpYo/Msaf7I1Zfd39OCkdFhM70qMVBcjDVY4GWW2/X6lKq4yIMLUPbRxx7jVCFT3prCUWLg+Q7+/MynPsW5hSG0cDd+7BePZwAWz/77fZb2/syno7QdPzn3p/TH227j74cMGUzXX3sN/w5e+NYZ36aHHn6Y7xmQJubE478k9+mcTmY25yVGGiI8W26xOR3zhc/zuRZ3x1dceRXddNPNzLt4X9M54nd1VsB7iOB58klfZ+AYz3PPPU/Hfel4/h3rFOGoEe4d9Y8dN45mvPceG4pYvvY86mQEUtmgPUQEPfLIw9lYRB+cca657nq68867aNllluGw7rvtthtHjLIP6Iw7OwaJOfKEGn6Uc2S9GQ2lqvTFptTmOo03cUSqU11VmcVQBauq/l/0fc2FXNLjxQSAYxKLgpL37vXtu1ckOx0vs8jiTd8u7hHVALAChHaPsfVIrlzXQiOBypbH0mMlr/VAlQ/jCnTs/E5DADgesyNBBNrGQLmElNCIfp7irg392wtqp9zmLIZUGct5Lks9cf4RnTN/rEh5zR0KovFapdVXYObOfO+oKJe+rsN6aNE2VTl2vVNyOfJLHlRbj+RmtsSRQ/fb89toygIBOgG4QMkB0IVcX/AChmeqHjIADqvA1ZB9DAKzeac0qBfq2JCgPAEEnvzCC/TYo4/SwjlzxKOKCd5LCAk4b8FCPmTA21fa6aV+hEw2ADDqUk8p7Qv+xmaDDYW9keHWCeWxpY2GjRzBISwwbwvmzqGp7zgPVTBLXw+HaF5lhRVoCDx8OXettN3VLUoZciAjHEY/LusdSK8ggdIfQ15uwgo0ZtxSNHLMeHpv1lyaOXc+9Wtoub5F9Nrk5+ndt9+g1t4eBl2GjRzF84ONePaMmXw40hBSbPE0qIta2iUUNpwT0SaUPSimUHhB/96FvTT93elIperpreCJHrDECnAsg44zZrzHoZQBSI4YOVzCnzpAW0JK99HMefMYeNT5s5sqaDyoC3lhZe6BVcL7F/1RsBgWYLAe04tL5MGYNGkS/61GBFCa33t3Gis98Czv6OhyIXvncV3oO+pn8Fe9ojvbaQyHimznugZ1dHLIY4RV7sTcI3whtdDMubNp0gsv0Ly5C3z4YLwDgAtAzpx589jLG+GiBw8bwR6mPb097G0nXuHAESUPhoDPWCvwKO1x/C6gNzxyORwnQPD58ziEIEKbg4lw0OmClyuHkJa8kQiR3YG+Ipc2ewi30PAhQ6gTuZBdSFfYOOgBGB7hADf7Wlro5Tfe4PF1d3TSiJEj6e2p0zhUOUA4eEFLDuMWXmMYz6BhQ5n/OQ8UjC0QMpONKQQcBai7CDmbFyEsdSeHPqf+Xupsx6kauU0lFC8O2qustioNHdJNL01+gfM/93O+YBgWtFFHdwe1d7Zxu4M6B1N392A2XugeMkKAQmpnWgwfCm/YRdTW0cYDRG5vXC8smr+IehchnGU/LeqdRwt7FjB9Xnr5FZo9B97fUOgQmhGhhgGAt1NbRxd1tnfRchOWpy232IqGDx8pEQNaMFdYL63UA/AXDr7CxDS/R/gToUjR1xnvTqNnn3uGJr8wicNDgTYLFiAM/UIBJt0csocxh7JHiGrxcIKMgwM0xsFW9HwB1EL94jbMcy1e550sX+x6VKU6vfywRhu6HejPIgCclij+3cLyV3c9AR6DUQVC6ysIi+gBLTRq5AiWD5Av8+fPpTGjR7oQ2USDu4fS5MkvMVgLABih2+HZDDqwIQjnxIbcFPnIhwg2jkLOackJzvqLy/clNBBgGuHDec9yFv1tWKNah4ItJZ7A6ah1L8hRx9IwbLcZ7cmB0qLRhIgMMHpZedVV+ZIBsvutt96kqVPfoXXXWYuNPJ58/DHqnTeXQ72DNyBP2mCFDrZ0F2Ocn5pzhsNYSqIMcG57XglY+DJ2NQKRCy3h4b7+NurhkOkt7AGBMM8tXd20qHMILWzvpp6uwbSwbRD1t3cStXWwMcNl3/wCfXQtyT9pn4EAi2Xq80AODxHV08tqo6cIX6R9d3/nLg8rYLACIdSLsZ/oX/c/QGd++ywuAv0B/7CGP/ShjeiLxx3Lh9BSUCx3UZMSzCuHJWu3QR22qrRYbl64jL2Ir9O/XLeq+txIDEXzWNbrYsdqAY+FhS8fWNioTj0R7dIb8PT+TYnqdGb/boEPc8SuIa95AC1s1HfKaadzHjzoK7gA5egtfX0cYhj7l6YBwSXoTjvt6CsvazkeZ4O+2ArMS434zy85Pcstxk124c7T0dyTngWC9F9lmPatIdVNBYGlk1uWOqBZ9TQW5azps2NSHUC+Nj+Qer7AqSwv5emSvmfpN5B1b+eqJp2k7RyAma5mnfayzaBmg/+NYoYxG67PkvUWd7mJm0HDR247WGKjj2ch/kuaHZgMrO5gmRaS3NOXbIoF8VZeHTEAbI19MmXlVkKNQGOwEm0x0JroM7kx8vnehlZ2ILAsjSLQEZ0dOJqgAM84s/JZ1XkAL+oN3ssccYb/aU7e2BjC3ycpiOqdB2TgKQDMkdmM8MAwuX0X+pnvAly0HCGjC6ftxqb1abtu+3N3EdJXAaqFrppGBWPTNGNCN/F4lmsxuecSw9IW2uRjn6QxS00olbOl67EBXzTi0dxdYjVPN7QNqPP6f6UM9JEyD1Z47t108y30l9vv4NyiOD/j3gigE8728xfMZ9456qgjvBfxwYcczukucEbdcMMN6MxvncZnedyzwJsYXsXQyWEYd9hhh9IuO+/E4wawhWg9uKtB2OezzzqTvRWDa0y83aJv3/veD+ne++7jLzbbdFMGswHEqjfNxb+8hG79423sgYi7FYTb1bQrl//6N9wmxo+Q0fD2RYQgnHnh8XnnXXfzGD78oQ/Rscd+gcaNHcPj/+Ntf6Kbb76V6QGwTR94WwIwRr7hD220EY0b57w+c+cH5yDw8COPsgczwL8dt9+e+58Wf+PNN+kQl+cY9xAaivs/xSyle3uuAwMAgUvPsAMEgFPd08qlSppl2lQ1GLIK90twfOE7y0GD2EMWjjQIG452AADvd8CBzEMcNv2wQ2mPPXb3zeL7887/Gd11190s18D7xx7zBf4eAOgFF1zIaw3ycI01VqfDDj2EPrjeesyjWDtXXXMNnyfw7PmJPfh7tIMQ5meceRaHj8bzgQ98gNZfb102EoCxBTzI1YgD9Z797W/T4MHd3A6A2bPP+S6/h3W9/fYfp4kH7M8pc1jau7ueMtr9+98P8ZiQcgwGCvt9dl/uGx70G2vpqquv5fthyBl4Sx944ETuN2g5efJkuuGGPwgthw1lB6eVV1qJ0+EAjA4G/gMU5pmOhzNf/GW0j+gfJeu3kpe0QBOqXu06/z9UsHCWrGvJUUKjli8fuKM/egbduqhCFObfgKS27hwArCFRrTrLwB3jaTl1JXxmFbhI/04TFzpFCeUtkWztCgCjv1E/E4MYG1JMFr3UqTl5pf4iAOzdVm19ZdqT9QTWfCsBB3VD1Zy8EoYHjwLnFnSNmMJYN+oYU88TCwAbXZfr1zsF60lUeuxJQNuID8xYojgSZceokrr0Al06F18eeEtOMxUhPHigCn6bMq+V3usfwgIcghRKF/K74mIK1kzYwFQZUqCUc12yB6XLEcOhUwWRFGVcwJA5c+fwT1jxwILtpUmTqH/RAmqFB1irC2Pc2sqWqy194onF3lIINYuDjvEA5oNAXx9fsiPUCjYNhETGBgHFCIciPhzwpTpxeFOAjshLA49NePhKMKQ+6mpvp5VXXJ6GOSs8zUvGF/gtRPMXLaRJL77IP7GcQCcGBp2nJ3/WQrT8ssvTCiuuQkstPYFeevUNmjFnHvXg0AVQo6+XXnjmSZo7czq19fXQMssuQ0svt5zzWp5JbwHgWyQhrRVI7RzUJd7M7BGnBx2ZWygLCB3CnmvsNSwMo5ZbCiTwWmiFt68APHPnzKa+RQs59AhCY8P7V9Y7x6/lg97MuXM5R63OnweAW5Dvtou62Ou2my8n0bZ4S8/nfgG4Bv1hMMA5M9vbeYMHL82YOYMGDx7CSvVbb8JjbhEDTh0dnXzAw3scgrunhweleYIAJIG/Rg4fSmOHI8doDwOmHa1tNGQQwOMO6ke7fb20oK+PAd7XXnuVFs5byCGSW5CnFx7A8GBvb+cQtvDM629tp8HDhlNH5yBnee08sBlIbOU2kKdGjuBi9Yw517y07P3e38f0kAMwcYhxgKMSBridQcHObsk13AIL7BYAXgCC4R3cyl6DPfMAeMPDuIPzPrd3ABxuZ2CIm25ro1ffepP7PGLwYLZKnTptOnsGtncht2uvhLV24b8AMoEhABxjXtmbFYflnl7OSS1bUh8DtcssuzSvAuTsARiLddfZBRBVcoDDy3DIkKEM2PX2LqSlxo9hr9A3X3+L5QwDtl0A6olDfyHEOPJTIzytAvjw6h0ytJtBVHwGQBzhbMF7CL0LOnd3dxKn4INHapcLqcMCtdWFvxXrc3jzzpu/iHOlDhk8jMaOW5pGjRxD7Z0d1NU1mNo7YaAgBgXtnd3U2trBRiACrgk54fWL3IIc/uaN12kavPtbWlixBCjes3ARLZi/wHuf4yIeY0JoH3jPg1fhmylrzW18qNx5jra3gh5yCTFvzmw2slCAtwwAttaWqQ4ycAA4hADlkcPbvE1CkEN2SshOybE+fMQwBnBxkB6B31tbafac2Yj9xjJo1sw5HBJf91PkpeX5hbxyYbn5EqoVYYkFXIbca2vtYKtrttr3XtWhXyx33AM5zkYYDgTVwwCPv4YevyQAYJF5oj2Ap9E2y/mWdho2fBitseZatMaaa7B8mTx5Es2ZPYeGDO5mHh4xZBBR70LOCww6gN+xJkBjNSoAOqzGS2zkIi7gHDYbco7zybvQ85o/Dd/2UhuvqUV9bdTTPoj6O4ciqSj1tnfRwrZOWoR/8CBmQF32pt+ccixtvHYRAGZdLXfxniomUrDWU1WseEjKAByJAsWqb1Jxw4sFo8DVuoJ2l5yYh3vuvY9OPuVUP1bw9nrrrUtHHXkErb7aau5AmVzG1mqkhHx2XGk95rsqupZNjr+A1gK5vlZVXnaYrcMRhYtv24Hi8UyrrOTLRm1X0NEdpeIacjc9jo9yPGstXuXVZCLr8IQBFuxZEr/PmjOHTj75FM4x5qcuiWwAHfrwww/lS5HU4r2s+bLLi6qpbMSmoiC6e9MBAsApCxb6XwLMpgBwbhyBttLRmAP9cV5ebdJzsZyDpbpKY5GytWc6GX4tZ6rceglVx7dI9gxbSfcqxigleD3gOmwtKRAfb0KyZkuI1UB+VfKtaaZqLgdCCstsKndK12Z2j/Ns6fjJUaxKZsfkc3/Vn5MBjfU/8pLf+XW5+lZrybbkkj4n9u0wFAAuLacR3ZxRaER2nugACLPul4k6o+8ouCnAZogOpGwf1JoEtA2ps70RN4BT9dTl+hzgyt6UDBJLrmC+t7J5iR1ziq4bHAa0jO8jG8Rqve6i3w1EQGbJ/2u9oZWGagjLYHfkARxWCBveOhBZo+uBxGizxxmoa1+0b/aOT0Fw/Nz9gOMac2ZBR1HZXV/vjRpoEnyq4sH/yLJ6HxqBPg3Q6t5776M777qLvQVnzprFLeHMPGTwYFpr7bXYyxE6Nu57fvKT8+jPf7mdy8Az9uMf25aWWWZZBoXhOYscwXgQmvZznzuKNt9sM/4bnpG3/elPfObEveTVV/6W75fMTAb52S9g25e/+jXOGYzn05/ai8EnOCHog/C0t9z6R+4XdK2bbvw9f4X7ga/9zzfo2eee47uaTTbZmI75/NE0fMQI1i4ef/wJuujiXzKwNmHCcux1C49IAMknfPmr9OKLL7G+BsAM91BIK6chhNdffz367D77EH7qY/VV/I47C3hgX3vd9eyhjD7vt+8+DBbqXSzeBf3hEfqNk04Wmo0fzyG7t9lm6/dhtotVFvXiimajdVOlQJt9oIEOVVVL2qNUB2hmbTpxXxhks7aQcMZYhLuS3l6+M9XnpZdf5rQvDz0kXr4HHngA7bv33vw1ZOoNN95I11x7Pb333nv8GYyVsa7Aoy9Mnsx8h7tVPIcfdihHtAK/XH3NNXT5r3/L7cET/uijjqQ111iD+Qr3tqee/i1uExgAohGdcfrpHLkRbSJk+2WX/5rrXGutNdlrGUYPdR/kFIfn/r8feohfgRED+oU1jLDqF1z4C/rXv+5nXl511VXo80cfRWuvvTY7b9x8y61s9IFHw6/jd+xbuGdGeO2ddtohioxknQ/0jhlrW+/66/S7TM+IzxmuproKdpny+f8DwHWmpLSMPevEhZpRoMObLSdM3CkKSsy+mkn4X750SbqUA261nHZFQ46y8DbvF+pLFRa/QxjP0QaSLwC2jcVjJQCsjqMJaOsBYJeHUMYibizWL9lubH64WldKgAIALCAB4108jEA9r9i6HMsR+KvgtAdvw6GI6ey8beLpC7l0U05Tod80AIy2GnglazulM5QFgEMYHCG5G5vnl5BTxdI73eRAr7fmtdFMGsrevwB7ISz7SHL83nPPPaLADRnirf8wfvXIxcUzHzhwjQ0PJXeYgMIO4G9RXy8rYCOGD6fhQ4fQvf+8m6a+8Tq1AAhCrkoAKAwmIymrWJRy2ExAoAhhjdCmLS2Se5iBHLFwxd/YOODZigdAFx6AFLi4Zy+s/n4aMXIEK5ACADsL1r4eBuNWWWkFGjao2xs8aEhqtLeor49eeOklmjN/LgPRoJs/KIGzHZ0/sOrqNG7sUtTW1gnfMZo1bwH1OJCwr3chPfvU47Rg9gzqaOmnNddakwYPG0ZvvzWFw8cg7yaDDQoitbczUKaYCULGwkOa58wdwmCdBW8zDZPMGBRy7rjN0IaehccvgMtFCxdQa38fhyUGAAhwUPhfDn4AD2fMnkML4fHoPtc+oSQAYGycDAA77z0oBAs5nLB4T4NXYLmFeVE64nPO49oqQBvmY/zYMR7YAdAK8EkfvNeDEMgLxSNTAeDBHZ08ZvZAphYaNnioAJH9/TSnv4dmz0cO516a9s5UWjQX78LNDuCq8E5nu1igwnsWOWi7Bg+hzq7BzLMWpEN/x44aTdOnT2NQUC1eW/rFE5gljwPc1VAC4bXnzAQALDRlQwnkt+7qopYOADMwdABoRjR0cDf19SyiBfPmwbyapRiDtZBtAFPB55jQ3n6mw8zZs6mzq5OGdLbRMksvRb2LemnO3AWEcNYIBc1GE61tDLrhoOyS2LL3NPMwGzxIWJeurk7mE/y+7vrrMlh13733Ue9CrDuEt8bEA1CGZXknUb8AvP0tC6m9DWsLAqyNllpqWT5czF8wmwYN6qQpb71F7747gz1v4fXJQHhbC4OLPb0LGXiHvyNCCmN9z5s7m4FmgGcw0Fi0cD7NmT2T22prg/dlP7Uhpyxo0dFO3d1t1DW4g8Oi9/e1UkdnN4cYRshnKM9t7YM4p3F/Szv197UxGNzajvDgg6mnV/gb9XR0dTLPgEeRdwQHMg5BvmgRW2syv8Myc8ZMPnQhxDhCtCO8NnJYI5Q2gGA2uOB5g+U7jEWE/uAxvojp7aW3p0zhNYcwNcwzPgdQCENcBgpreV2HavlvwVBr38VKbnLVbb0FOFwdy08BrlnOcvhlhBXq5o1p4cIFNH6cGP5Mf/c99rQGvy9cCMBXQhSjHId/bm/n0PpsOML8J94Fuo5QL+Q+R2VYiBDdMQhs6YG1MnjIEDYS0vfZwAK5sJ1nvo4FnzfymPZ7qO6V7iRmAWK7b6d7e3g/zBEMNzB2yMy11lmbNthgA97LEFEBsvTdqdOogw1NiF596UU2GGjjMM8w+mghhK/n351818swDkKBsNC8NkHbduchzH6/zggD3sGdRO2ICNFN87tH0/xBIwkcpekHYOyBicS+I54QrfTr046lj669etnwhB+DS52UixQP/cMpZTV154YX6mWedjmFp/RivMHpKHMaz+pSRjcCX+GgfMUVV9GsWTNp1KjR9JEPf4jzeEEPCk8JFJE5bYgGVgpdlM+JGXNNcmfrEjKYi/86NyKL02CuF01d7BhuXJx+2HE2YtvS25kSr63orCP8Fy4EDANU0dko3dFRR0FnpGGZ8jY9/tjj9Mxzz0lO9lmzWG6PGjmS1lhjDdpmm60SK/eY+GVdsPp+TOLy47KtuVCvOY8qOaWNxZnAhJFKgNnGwGciyjJ1SA/NJDYBAKdH1BzrVwLA+lKOVIbQ4df8rJa1k46v7oxUsW/DzcTI3rr1+H42rDjzZenekK+o4Zowr9Ttd9SKWQcDGkYDmV8QZxVrq7D3vg+e7c2OccmUr9hLqxg8BwA7EZDr3z/+EDyA0+91K/AgZsmchPsoMYeXM3ZcGxvNA9jEmd6lPWFDyYin5A9Ny8Y6fzJeMRwX4JWN4Z2ujXsD1p+doaYapkqNQlP53f2vHrT6EQqgDn92cUb+LpSzevfyuUP7wBHvhOBWg9R8ynJHFLzEVFdRecwRsPhuNUSpgzcz7mxwtkV0N0MiXxfqZBC6pYXGLzOBttjxM7VZrzAvDXhGzm4xAAAgAElEQVSjrNIyH5a0/JLcHmsP8H0qmMpvy0uYT5wjEQ3u9dfeYMATYCjuoSYsN4G9FaFfQ/+GRy7AKKSa07MdgGKcMXEuxJ0RAC546p7yzZNo+eXFs/u22/5MPz73PH4H95IHTjyAPQnlfCft41zKzhyIcPj223TYEUf5u6YjjzicPrXXJz11AJShPuQBRh0f/9jH6MsnSqhb5CA+6ujP0YyZM/m+AIahW221BXseL7f8BJo3dx5d+qvL6MEH/813p8d+4fO0/fYfYwD8a18/iceOuwaEYgaghrRc9933L3r8icdp2222oU/uuSctuyxyJRcfjB/exbf+8Y8MXuNvtLHdtttw6Fw4lIwaOYrDA4OeKHfeTyXP8eqrr04HHzSRPYz/E09TRpzZvbNqF3ZcVyLz665DS4t036yzRsvaqfNus/MAvsScv/zKK+zpCj7SB160v/7tFXTPPfdyGTy4o8VesPwKy3MoaqwDPIgaBF7DAwAW4DHuWNZccw06/dRTfL0wNDjui1/itYsHPHbqKd/k3xcsWEjn/+xn3mADucAP2O+zPpx7nbFhPD/6ybl0993/5PZ323VX2n+/fdn446abb6Yrr7qGpk+fzlXBe33nnXbk+9Q//+UvdMGFFzEugTGuvPLKtMoqK/O6Rph6OHUgNc7EifvTx7bbViJeELHsuPvue+jBhx7iez7ICjhBweMeIepXW+0D2XDV6VjsGQrfeU5NWTblzRoKKGQY5g/jlMiTnKSyiCnWIfD/S8vUOXth6OUn2ipFMU+4luMn7sRvRkCmlwCaX1U8T6OnRErw9sTnTwBI5QJP1CD3sAIZfDf9QF09XKqB7LT1+D4yhwEMCL2uAoC1rHQ7NOh0RRlT1KegBhbXiQOH2SIxny/Z98wplDZEtYLBOna92PUteq/kWGe23r0o63Me65ByXteGq/y8mJwvpaQ3OZ51QetPUZzD/FreydZneAU0DmcBgyq7PIFRXal1Yga8h1I9e5EAUZwrgg8T0giUCghXUJGtZpzxA/df4w+z161Yd/JhQK1gHTCIMQOoQXmEisDF1vy5cyUXL9PdofCeGWV04egnF5oqGD0g4HLPsjcb3uC8OYxtyIp1iw3vQbhyOFwVrS5URdcghJcFpKjhvcVSVh+EbWHPT70oYkA68CvGOwjerO3YeCXuJ1/sA9TD8amvn+YC3AAoTcSer8hJixCpbJHUK6GY+dJW81C6A5AaGbe6HJ066wyYinOnX4YyLRo+SRUlAR4ZaGKiwMoWXmIuPqlgOm6eXT5cpgNx3lcARrquxIJYvJS1UVnr0hYvY4SgAnDLHoHsxyoAKjwI9XeAsQAiNSQUH+oElGcw1OVbVK9b1N3RLh6HmAT0H8W5HAAoDo8achMtAoDN7CAJmnQu2VuRCeaMFFyYaT0oq9EIOA3hikBjDlfLvNnKwLXKYA27BTCaQfCeHlYueF2CJxkQk75yu+6QjF5xfk93UJf+BGMTrlcZz4cHk/zP4CYAuJx/2R3u2ZPTCUClhywEoY8A6LgEEF7R9Yp2EYYG8wPeZDjT5Xdl8EmgJL82JXuqgFKY/0Fd3dSF0NscLrWF5syFh2wImytWd2KgwXMDwBFBoTs65FIBaK0DUQH4Y31xqGX3gKdAa+VvYKwakptj/be08sUJ7zcuFy/PVX8L59gVT04pJ+l75TPNyY7w2hzRAKHWoWzx5QKAzTa20IWnOQxQMHdYnwA52XOWDVZkbAoA+32HAT4nOzis9AKX29t6D0p4bRtBw3q5hkO1zHFYVyKQeEacbPIz7+qzMiu735v9xl+iOD7RVQy+R28hm5RPhaeVh/XyRmWkycOlktXxmnqoYR+xYLTuW/yZax/8DTqznGJBIBdAmo/ZXzY5fUXK6bYRGz0ZEok80fBwwFJZviDnbt4zJtp33R8aIQHtdQ3qpi122pd5EVEVMEYYBqA34gU/h0Fvdw0msseA0GHPtpweCBfo5KWqk2Hocxv1tnZwnnm+gEyOCLLlybg2Xme1xgphtNLCXhc4034mvxeuYRvp0wUFpsLrt4ZuHoo0AoGLmlN2Tp3M1JHFoy3T5hIK2D4rr2SU8Ga82GqQoTgxySdODQh+j6XKqRe2lXWWFigydHKBbVdjeTMpmJXSIR1ChvRurwpj8mWauZVRMDZeEvFacvVx/WndjW6g5AW3lkIDDA44MvmoSVUEGMiMuTpVdhaGqB9oZ9zfmaXsX/XTr3XnaGIaMupqfgSm7bCHxaBHlu65g38pgJzMm+rNNWhavj5LvkkZtc4CTwguf+YWsZEspl7PYXZOaowtmv4mykfMYPpZJXb0vZgkCYFq0CtbJGG0PPXqSf2Gsq8wM7alxp034qAWtSPJUUWXJni6VuMNC1Wu6hpN1FhZOZlYRYeEqaPZKXk3BoDjsS0pAFjO9QL8Wq9aXukGiNV7Nv5M1OJIl5byweNY0taIsSUiVHHEIgcAq84rxpBiQB89qbz0+5wWFOqpZ7HcQcl3akSu50w5mRnQ26XLQWkFiQqguNGTNQ+yejQrqI2zNs5z6TzIuVSA8KWWWZ622nnvRtehBX7Mbdu11qfX+6pZvBk1pLq2/36JMr1W15hnL2fo4M/JCbFhTAtvw3vv+xeDwFPefptTX2y5xRYMzvzhplvoqaeeojVWX52+851v8/0Z5huRy374ox/TK6+8ysSAQfrmm23KoNDQIUPYgaCjvYM22mhD9gxG+S8efwKXHTlyBB126KEMyOrz+htvcA7g+x94gPn5s/vuQwcdOJG/htft+T/7OZ/pcw9SA+GcqN+fftoptMnGH6W///1O+tkFFxDy8gJ0QuQWhI4eM2Y0g8JPPvU0A7/w3CzLYQqv45+e/3N67rnnSid933325r7i7Pmryy7n3K94YMg6cf/9GKCDByXWD2iRy8+6+ByVOCM1qtAI4nhvrtIazC6YlV9LYBQN9pSG6n3dvWgAXSw/kRI9++xzHAb6qaefYscG3JlsvsXmvH5+ecklbDQA3jvj9NMY7MUDXkaodjy4yzhg//3Y23bOnLnsQX777Xfwd+CTgw+cSHvu+Qn+Gzx02rfOoCeeeJL/3mP33WjfffdxaRbrD+w3v/0tXXf979k7Ge1+95zv8L3biV/5GqcMxPoePXoUXfyLCzn0NNbKmd/+Dj38yCO8NpHv+BO7705jxo6hd6e/y2NBxAHw/3bbbcvjWXrppbhDkA9qnGG9hvEd6lp33XUYgF5n7XXYy1khCdwjYz1jXSow6/EvHWqVYun266zTgeGXN996i72q4aSG/Mkf2mhDzqfMfXRtvY/sVX/i/oslmx1/cWqarUEGywCwVGYqMJIA30VgpGeOfBf40AzQQqfX1xXq5zoNsVkBdNxQOGJo7zLMmAa/yjFiUHRUkXQDr7KczACJUPv6XAheV4uMkvuWAtjx0Tb+VsdrvBQZrA0hn81dgQfQ7ILhFt1doYlA6UF3pbHMX6CvgA4CZPNcJUyvZa0CWyqgWSOWOrhai9XaOU1oma2vVEv1kGbQjM3cFerKzFtQuBU8DWhByoeSq1YNH3QOAwCMcaqXtuZlAQk1Z0s4Urm8LYFB0lXmBaDvg113yZrQuVIjBF2xuXXE68BMrp1jLW9BAntJJ/MZPEEUHLFs4utQhtQ8ryrMXR26oXD78BJzhybmFz00QYH29FaAyX2vjTqiBj52PUiMICwQk7tUYmBLvQXbWqijLQDAPGpHqOgwo/zg5kZBqiB7pHPqsagcY4MooD41ILDiUzznwgzqPEl5oYGs7di1Xg65xd1K8gu5qXdrUwDgEuXV5c5VYFesqQHwurxLzm5Bj8K2nOcBx2dseOItoEPf7fE6qygk+wBDmwCWXR/K9mRbl144pJe/9uAu8jQH1NQMI1fH4yB3wW4GoICv5wEvAUIhCWGsFxEyl/bSJPCIA4gZSCxenHix4/vUwl6tzPPGkh0KtVrB20MsO9xHnnYy44Hv5BJEN/KcDFPW1YsU2a+k31KXjEblj91zdE71NiSVc94YxO4FVvY7+aJW+d5y3/F4alBVcGFI98VEjpfzpQrF4BVtw8IpDXhNea9ptw9r6Do3/7oGLK8rL3i6mfHI+hUjk3Rf5OQFZRu5Gwz6ufmuB5cNrfzzRvUOTC8ttmXaUBlbr6OpmVW9t5Ktp6mXgg7Q1GuyJnzDGcJldKSI9H4t6Kd27LHUyfcsD7qENZ6f6Lrg+ZJgBStn0rEXxjTQBivWSfx1rnDMARYALuuSUdeiYWTHmPXSrclrydkuswV5dSMKpalntmZviVIAuFRw1uh/jngJ4SIdwCof9szZaJ9O5ExYj9I/+btopJE0VSK/MpIrLFX/ThhmuTFImS5V6J8oPrUBgzx/1lhINYrkGLtclvuRWMKHObCGCjVYxxapWN752govNbcL2f3ES/maNCsUy2wwtntp+abGmxpUl3JO486r7tfM1MQ1li32zMkus4aaaTdX1u5pA5vpMOOV01xZYHFHE95XADgAlSIfjCov90o5ENVVw+JTDboNSMuS0Z/rJe2Sev+6Vrw3rQd2k7OAvXsQQ1s906ohtJxn2UDWfa+etXreg8Erzr1WTEcsormIvW1iaEPHoP3lny46Gn7XMM0KALMc1ss0pY/S056JnYE6iuqZPIS0llzJ6knM1WgobumQB6HX3WhTWmcjCRNce127ggUZUcV3mfdiOWb4sqquJcfC/5GaSg0b88KiYZ/ApwB5ENUMLAHDcRgFw0j9lltuZVAK6ahOPOFL4qBCxE4pt/3pz/T7G25kLz+8h6hT8PCDowdCTyO0LMIxA+T6+z/+Qed89/v87korrkgHH3wQbbrJxr5fALUuufRX9ORTT3H5s848g3MS4wGgCoAGgBByjq637rr8Ozx5p06b5kPwamXn/viHDLbBa/O0084ggMt4xoweTdtuuy3tvvuutPRSSzFgZUM454j0zjtT6a6776abb76FkN8XtIIHJAAupCGaNXs2AQBGKF7Q8Ps/+CGntcEDj2iAvwDW0V/QZoUVVqCNP/oR9visum9qjpFqAsAN1ky9FWv0HrPP117rblC5+0EVVWXjbla1b45+cWlV2+uMCyni4LGL9GUA+LE3AbxF7uB77r2Xxe8hhxzEHsTgn0cffYzO//kF9Nprr/Hf8LgfNXo0GwjAIAP8j5/wyj3y8MNo223Fcxhr7vPHHMt8jwe5f/f+zGcEOG3iefqZp+krX/068z948mc/PZeef34SnfWdc7gPCIO9z96f9h76Tz/zDJ1x5tnsGYzIAfDe33zzzdkxCDyMMWJ9vvHGm+yV/42vf41WXmVl7hG8jC+++FIuM2G5Zbk9pFB8+ZWX2bMfY11nnbXpuGO/wO9iT0QfkAv8xj/cxNEKYLQBY5SZM2exYxD+IfrbuPHjxDHJPkbOQ0bef/8DHLoa72+15Ra00korSWlXDvS/71/30+lnnMkfwxgEMmuLLTaP9q//l20fTXBLRK6maFJ0K226WQWAA/nlvGg8AL1HUFJ5CrSZSQdIynl/o8sG14Y7YFi20mLurBpZBSioWBZyOjrcJod30yXuvI4tbSflby3nmViFquZfVQ9JpxmG/qvwDh3RkHmOrL4pLSEXujGoWDqNCQihALD+5PGayw3W011l2kfpoWEdu/J0bhgoCxaOOSFt67GHPQ8SOb5hRTkTUjwdo51f2+9IMGQuborn8vgTC6ZIvtlAEAXL7OHHt62Wqs5yVJR2kWvqxchgohubgnbCc+qb5ZaAmze8Kxuz7OzavuefZE0V1oP1PjcEtK/J2Sw+0KW0Zn6TU1z4SoFDBzx6uje6LNO3DV8GnkxUaA0ZanIMyUFTwC6eAzuQaKORhnxvkz4pXeWnn+Cw1lQpc56NHIqYcxhLtmStWy8PLcjFHpnBXsB7KWpfwnQaT1cHynjAizddAdp0jHxoTQBgbci+F8DNIM0EbE3lMbH3LOoVOjgvQ0fj4oWGidRgTspqaQwAUIFgrdTro8miUwriezW28BcBbt687DXvKp3tjOFreGdy2xnEyq+fRBYqyKbfc1+R8zhjcW7Xu67DUpmb4XH9SOY+9F5lgSq3hTlyjKZv2KgaykdezuiaKFywmEsWnxvZWaDYyzu1ePe8DwC4lQFgK9txkeI9Lt0EK18KMKv7gIdxZVjOG9zTzchVT183R0wP9xLzs5cBgafxm1U2vawsXEjKju9ltwOzRSTIYFn+GiOUaItz4dw86GzmtyEPsOCvvkj3uoM30JKLKh5/ahjjDDys14Efhe7BCta7znnZ7ebXej6ILiGe8em+KN3P7eRh1Ciz2S5LAABWQZHKqMpFVlEg3q5qXIGlAGjj8Q+0ezLMBp67ZRUbnrU9q1Vf5t3sWS1ifrvj5zhEDREyHS6Ay7aMo3Nmzx4QTZM+p3UEPSADbXnhO6CW5aUMm+Q4pxF7F+fTsIi9nTHzmOtxGcfGe88Ax9rAqCmtP+z9QV+K9sFoLwzCyupslauvUYEaskT77Iv6TlvdUSa4YV90z4wMMmRMubVZwa6Gp5J2K5gqKwccv0SvJjyvIErMy9V7VzS+Zliqxtxkq/N0rl5dqnNEPGfW0UC6UCYqKvlUO9Gw/40I2CDaQua1aGz2fFO7o/WunmO9uD4D+Lkxulo6X762/Lbjv87NYxPDrN/pBiXTiA1VBlC5qgp1LJGe5StRmtWhUxkAXDh6q86ai+pgAE41htdzrUbEUZ1WI61ZwBT99MCua1jP7aor6/ssrbWMM44NZ0sBRvWMpyluEJGpRwFsXS/RHYyGF/M3MS4QVpCR3D+9zHKGmegTn5dcehkt4w1XDViturinQ68DeU0dCgRryi+OrKaTafMYCxGYDbfbdW8av8zyBdC+kr3MnublfJXQTN6xbZSu78qO/F8okDGEXEzdZCCjRpqMO/76N7r5lls4fYY+mq7u0EMOop123JE/vvKqq+nyX/+Gf//gB9engyZOZOBHnzvvvIt+c8UV7DEJUPY3v77MezbCwxC5WAH8wHv4O2edxZoO0pch+hl+Tp06jdN2wEvyoIMm0tgxY7lqhJS++JJLaerUqb6tsWPHcv7hnXbcodTz19ID4O1JJ5/CuYYxNoBI++7zGQawEDr2ox/5CHtSArT7ylf/h5A7Fs8HPvABmvHeewwOaihgfD5y5Eg64UtfpI9+9COlIDCAM7wjYLyEpW38FM842fIN1kzNXdhVW7U4G+wFA3u1oQ18DlAeCE83eqfhWaeJxsCjd939T/rTn/5MyMmLKJcARgF2wtP+1Vdfo3/ecw/nB/7mSd+gVVYWMPX119+gw444kn+HV+wRhx/KIZybfV5//XXOM/zaa6/TUuPHcy7rp59+hu7+5z+Z3zbcYAM67tjPc0hnPFddcy2nadJUgWh7heWXp+WWW45zbuPBGgVA3d7WRhdfdAEttfTS0q1+Ys9mpHibNx8p3Ppo0aKFHHr++t/dwF7IiEL4P1/7CkcQQHm0A0/6391wI9PlM5/ei7BmIWuefPIpTkP4yU/uyXnE0d9whospgXV34YUXMa3h0YyQ8uuvt150Nw2w+fc33shhufEgLPVBEw9gGWWfAbJss1Pzv7Z8mQ5XRheZk8WnWsvxE3fsLwvvLOdnDQmZ0C4DAIuQgKUev2W8g4L/awT2uirLAGAdo1RbvgNnLxnSw4gBgKWX5Y+csUMJC1TI2AB0CHJr9MtihXpJzn1Rb9+4bX9pq0BJw44lPs+JBySzRAIA+7G6erm/pt96R+LuFQLAZSz3c1ujB501bKWO3vGkBTdTj6T8GdDlRXGXM/Zwbuc3PaQWyJXypfG+BICL3IIyvcEjPK1DDijh4IG/xUsujornPYBdZ1F1BPA64qfApgLEOhbFuRS4tYwU9Y3Bk9j7M10WeriSQQqv6dwGvs+Da/heATzmJRce1daVXTXaCb0D955+rrSGQk0OYUqv4LUho9UxR6COORBZEFX7GepyHszh1O5poIdFAIsMALcFzuYptB6sTrhKW65f1tvQEMLKJ+UdyfMswI+ErJJZ94dVlw8IoG30WLnj+qQevAoM56SXAkMaCprbdkBxuk3k1p9V8NSiGjQSQFjolF5EqQzQtZrOp8Mw+V3L4+aM6+vVPrEHsgOAUwtOOXQaS0zL2IY/wh2ZyEtZy+7aV3/a9VEBjDmBUbTO8qG/nMGHi+EfctnKSO3mbsF7lZGWbmphrjum5RfmJevZ6mWb0ARjZZDPG/LIXoXvmOcZAA5eoviSw7QlHsecb8p5YEdgol7EuFF5PrLYl+4/7mJGqC4UCJ6wzjjBEAerQzIUy6P5wCzt0nUv8jJY7zt294Ar16brwNXrPWQNOK3zm5VtvkMsxKochZ2sTXUHmR/Pv65OP9cKBDvrJL+WXZhzOwfpxRnzt09bYIy2MvpZCgDr3u+HSC202a4HFcnQSM90Q9URxzKiIUXrfVnY4OW1+OOSQo5PZZyNytTrSq6Uzqld59naEmJHvamILuClSEGQx6OyUy79yvSkFMgt8f41xC6noYme0Swpi0wYS8yq+bfyvKRtK0Mqu1fVnqkgy+vm/cKaMDIg6oefOI30EetBOWuOUp6ooEG0dsxZoYq3rYzM6Q/+fb00dx/I/lskajrt/v0c/RvJn6TjHkgwnwc1oQkp0GCQds3b5nNj8p9lo4+kna/kztoF8h5M9cafe1d1vFLZVrtn6cSUyeb8pKtcy/F/E2zi95ASEdncaGrIoLTCWDMsEyryeVHOpNZ35d2tvetlDO0aEaF0n7cN1iVusxPX3Ow0VToyntA3vY5Tj5pV4K8dbr0a80MoI1ujOtMcwPaeQy+zJKtMqD13+a8i3RuTOvkmnqwB7NTtgMHZRFcMWlycRiWccxKdxKUNsoC8vz8zxs8MAHPe4WKUIYyK9wg3KK8bZMBbBbc14xLOSj29oa+sp7v9zZ+7zPlLyYhRoE/sEd0bwld75wSX2ivtV6rD4W8FgL2GUKBpBbtXrc+mVktcuHRPX4w6y15tSqdzlUQR4iK65ZUOvwIWVz5lD0f1iQIQ9PlJk+iVl1/x+YYB1G6//cdp3Nhx7P167nk/pdvv+CtXuvXWW9EB++1HK6wAQwF5brjxD3TtddcxkAtQ59qrr2RvSjzwpDz7nO+yNyHC6X71yyfSRzf+SKR2zp07j4FgpMUaM24cA1F4kDf1yaeepD/e9id6+OGHadas2fw5gKVddt6JPXcR1rrRA09NeC8/9/zzDLxts/VWdMLxX/KvcKj31hZC/lYAdAqUoQA8QddcYw1asHABvfjiSwx44YFn8NlnncleybwO2Vuyh0Hk+x94kJ5/bhKLH3iHLr3MMrThB9enpZZaqiEQnN0bUHnCPs3L9MVUeg1xlwRQm7sOWxL11uf4xS+JtQ5+RQ5drI+FCxfR0GFDGZD929//Qb/73e+pe3A3nXP2WT5f94P/fohOPuVUbhy8AAOLrbfaqunOoM1f/+a3HLoaodsB4r7yyiu89iZMmECf+fSnaMcdQnj2n19wId10863smQvjDKzDsgfrAwAwG2C0kKRv6+1lr3k8AH+xT2EdHHzI4Tx2AMAwqMBaxANP+u99/4fsmYt9ea0116Sp06ZGRiZHH3Uk7bbrLuLBr51xhwD084XJk+nf/36IbrrlVjYMAZh92ikn0dJLL815yTs6OzlVINbqLy7+JXsJ49ls001YNiGUffosrphteqLe1xcGskMVO5TqirLHLjlKtZwwcQe+aw2H5Bgg1EvqgohKpIQCowIAQ+BaD9IAfqq8jOrjumRQ2o/oewd8lc1XYFB3wG10mKkRylP6EI9YlTEBAiXENa6sGynHXIJzxgqIrtVqzX6sNfqkL0f6WxoC1/TbgrZ+brW8spC5b/KWnMkk4F1fl1FklAV9OE+8l/Cl5x3nOZUeAOxhPrzqAIyE8+2cWBoUDxVF8F5BE6TqVABYLSptXmgFUfyhyBoRGFpbeZiC23LAUC9gudywHrmRWDAALY+jhA/M8pC8oOZ8lm7Wlk4+/3MEfikfFpUOPRx5g4caALCuWl3BwVgi9oiynmrqLaXj0DDHykt+fbhDmR7kJAdzAO8lHLOEUhVwKdDeWJ+YQ5q8C9xXQK7UtMEBNW6SGLJ1HsBhzuPw4F4meeDLzbn3zhTPcQ1Fy/JAQyy3itdu9FiQzfER53nVMTrvcfuOvNJC8NrF794b1qxzg4dHoWBBj8Cz9sBM1K595cO7yXmUePpKl4LHMYsClS0KwOqyBD0N0K5iw7G/eEUnXqp2rCEsdvnu7Q/OZj0F+Wu8R70hSA2VPfJyV35TYM/JeYRXNlAT+CcYhDjBmvSJ140BcjnKgLlEDwCw5kYWC3QOKa4GAm4CxcAhgN6Yc10XAHSR87rThT1XQwG+lHAXJZqXV/NqhRDEQWZYscwh2MxcO6RZgGhnPOApq2N0lx2Z7aIIsCdyTi6b7PyF6BJ6ERVkhUm6YIAOzW+tstbqDg31QRVsFSBwTnfQepUXhM7FENA+JLZD8HU+vd6gXr/JJVMMsMTr1LedhIAu8KVjz83KQkDndE7VaQzhomJLTk8ttdgLK7fGGm44wY3kid3l4nI2ZGHQfyqUf9NVrwPWAKgDOUP9gX+FRKX0L8xVSq8SADh6L0/jiAZ+YdcAKbygdpuD+1tWh8rLxpNWRj+hQznTZkfSgIVyX1XR2o0gYgvfr7RrdvKsHpiASwVaR+TJe6HnmhLyFkdV5IpEPWkwHYnK7jaNPMBXsULi9d6kHClc1CVGXynJskMq4wVP4iY8/lOAsEpUNTneRiskXgcDA4D9WixmSg9ND6TPpbIlX5n/1HwtIqMoGeuI+oK8dC9VTU+u7pyRQ50+2DIR8J6QoFnyDmQMajiY9rvQdlVntPEGOkOtNVgQoM1SNFdeqBx4ulgmAnDTvbpiny4DCbI0TCap7pyFdXvH2O8AACAASURBVFAyEW5TzNX39z/8kqPj+LsZp1PbfUVTkyhlCndc1hBaz+Oa3smEgPZnXnce4J3AdEp1UAvUynJ2htNpVBXk/XXGfCnwK9tZC1+i2xDR9kyjCpIdX7RnOVpodC6lkZYRABcpesJbHgB2F0kagUs3fTUqx3v8T89uHiRXg/VwkNLarbxTOb7PYSfG/FvQ6xZzjZQJxYpqS3WMxexOXhbFrVXtaqXAnZMvDQ0by9TIZsbVSB42UU9vX68zaI+N8mFwMXvOHJo8eTI9/tgTtNxyy3J4Z3jC6oPwzwj5qh6BN//hBv8dANgzv302vfjSSwwOI2/obrvszCDq8OHDaPiw4byu4A0MoEnzFCtgBU9ahGGGJyA8jZHzE3wPkOfQgw+mj3zkww1H+dDDjxBAMIBkyG/8qU/txR7E6WPzHAO4Qn7hY4/5Ao0YPoLefucduuOOO7gP6NeYMWPoi8ceQxtv/FGuBmv2mWeeoWuvvY6eevoZBsGs1zDGveMO29Pen/k0g3/5/TzjBTxAGd7EtDdVtFmgNuyFxWbs0Kq2/KY66fbfJV1ns30AcCqGSTJS5KFGaOS//u3vHE4anu4bbbihqTZHreJnAF2vuvoauva663k9AUTFugNffmKP3WnPT3yCll56vK/3xC9/lfNlox9o99Of3otDr093Idjxc9p0eOBPZ6/gs799JodqR+7tZ599lh559FGaNOkFfh+evEstNZ5BXxh9wOBh+LBhdPjhISe4eNJ/nUO4674Jgw2tE99/75zvsByI2NvtDQ/++98cmv7xJ570xhgY47rrrE3LLLMMh5rGugPYjXV29ne+S/9+6CFua9ddduaQ7uPGSgQB+/y3+aFZ/mlcPtIsBlx1XMuSp1DLiQcaAFi7aUJAM4MUjVxiD1kPigq7SPjRUMR6v2br81qhvbQN7cqwAyuWKhvGazV3kcGeWarV6Vjd+rXlRX8uqs8oqsCGAN6AduWeSasO4kDGwmBTRAvDC6pIDxQANm0L6B4aqgKALUfy/CaKpPUk9kCie8nSPwKAXX/0h5Lah2FN2zCgKsKGa0Aez4buFz9lDgl15xvHFcV5spu3zI8ANgCAe5ynnAcAvHegNKa1lR3o1RMYxLZgpD8smHuhiKcMP1nWimifu5Bzl0fMVyZnK4Oh8bLwU6oeY9I/6/kYZj3rleEAR3vuqrrYECxD1705zHgmcHR1Zawxga6lANyaOfBghwK74XpEQSAFuxQUDMBnIAyatV6U6gUsIYYLQXj9WvaKVDQnWPF52eDBe3/ZJ8Av5ypyh1rpN9oVT009aKoMEQaM+VlBRLGqdodjy0tuqGJoIgzMgCLadeC4fOwMK+Bh6w7L/JEFgJ2FNfotssv1tVVCMluIIQ65LPPmD67uF5WFMgdqnBOHprZsgnIcxtp5AFsZpb/7cLpunH6mHdms8QIHadBOGX7y63aAALCGAWMQ1s2vAtd+rNq/JJSX91r1W1ELW+wFb1A5rCivaH2on711Nf+Vz90bqGTlrHIR5BXms83l/+UQ0M6zFLSUsbBwiaJZMJRtjC3k8ibYnnlw2+XTsnno8WIwdMD+J7wXvJvjSAoqeAt6BvO5jETpoL/7VeJBYRf+3Hszm3AEDrSN5EZhDRX3Ect/+i3WVKOSZbpDxL9uPfrIBwbw13JaT7xXuDWsa9kVrpLRSkDb7xgA9hURAOConO+4oUayj1s6RbrZktZXGxC+6hIoJ0uqPstdHOV0C9Ux6gzXcbO1T9INsnjYshK3qnKnS2bpn52vlJjyZl63Lie8vSzPddGvmyomAaNHG6GX7OHNHGN6HToAjX4kpQcFvyPGLNBYBBTWfSWvZ0js38lajib98vMWD9y+WsUWqadTgapMd1eLEzZBtjryNKRjSRnXUNm6DOekBqswyzwl5euWzQq3TJ1lvGB0G68sJq8XxpbuGRV85qurnNwqCSbfxytbI3LUWNO6LURn70ynFqefphuBV8orDOsnjL10vVeQZ3G6na6jWntwvekSmL0GmUG6RjK3qjn7rl3z+Z2hpLFGjaQdrFhTharqrumqgUbfm3MkD6mR5lBLSpnaA0DQkLdS2Z/K3ZLxhDprGp+IEhnV9tffXeT1emuMLHJC6rXhl9MtuXh3Eeukfr9xdwms2kbH2qIAVgBY17H/W2Wtq0TTwcX3LnHKE+TR1YhbUb7eVtEP/LmFz0/xLLHxrj+by3nC323wOcqd0zj/sNCL7/ZstCR3R6Xf80+c23r72SvZG+86wvrzKk9A3J/wnXw+bqkJtM0ue5v5LHq61N1amloydfhRNxrHc1E/ygRVk52I+N+/21jzt7K0dDWnBlqF/dzMy+JuGk2OOSpenO5EspXLaAAwDzzwIP39H3cyS1/5WwkXjQfg1D/uvIsu/MVFDNgA5AWIvPyECexhi5C6CMe8/vrr0c477cggD96Z9MILHNJV79EQohagE4Bm1AOg+Kgjj+B3Gj0I1fubK65kb02A1vA+3HabraNXsPbQ93O++z3+fPTo0bTH7rsxYAvwib//+z849yv6C+/mM884ndZZW8JgT5s+nfMHP/bYY9TT08ten/AcBgj4yquvcv5V9T5GDlYAYuVPzASoAx6m7e1tTAv0p/xZQouhbE02yZ+NdrjoHFBzy6nL3u8vFer2orwc8g6zs5CbS6GFEjenmMT72s23/JGuvOoqBm11rFhTx3/pi27NSHnkCT7/ZxewBz14B2vsrDO/xeuLQ7DPEc97/dc1qIvDLLe2tdE111zLQCzWGt5VwyZdj1gTeMaPH0efO+pI2nSTTXgzhif94Uce7cFb8DryiSPU+rLLLsuGEYMGdfHaz+0n8KBGu5x7e+HCAhGxNr943DFcH8DkL51wIr355ltcDvl/t9t2Wxo8uJtDcaN+hI8eM3Ys3xk2yb6LP9HvWw2Lo5mX6fWLSZ3MYvcAMOgQFnxx2gufGE0Q9fqwz1AgvX1l0fNV64kVhOKCUkAt7ZMqpPnDi5RWvTdVNVmBzIFsygTGI7Ms1qMFgDnXsVkiYWzSu5aWfgY0FIQq5bUBAsAskpxgbgoA9pdtxhLUdA69V09TjEkBYEs6T39TlxeRqfef9dpyYXO4DeexyaFwjGN7yiPKC+7eW3pq5yq9sk68FbWd1AMY1YQcNtbQwYn7jPRTeisALGBHoFHKl37NpYCD4bkAimbWnQNhrGT0IHSGoYT3gxegDQlbLF5sL7VCL1x4J5UwPdwlos5ppDj49WjWZsJret9hPR9RWvMGRTlKdXw+j3GwGGbgU0Fsx5cBQAsgkv/MMbblNytf5HerdYunZywr3WCiNey8kp13pZ9qLwuCTJCZMlyTyCelKRsxeE9iDZfuvKFd6F/Fs9WLVHKxqyySshxiWdcjfjqTZe8l70DNsDYCIGuldJTj14W31mVoD7U8jxYAbpUQ5h7INWYfGnoantm5/L9B3rlV5cBVNXjw8ocP6w7QNCwuciSE4daLBOt5r/NvlT3BId1MadhkZw2uAD+D5QCuFfwUBi7cEcslg+Mh1zcOC+YuB2S+EfIoeF3rWlAAmIFn7+0uoy6MyzGd8gB7ALe18j81PAj50YWeVnYFmW/DCjuDJ9dHtoR3/KJ9Ul4PXu7O6MHm/lbvV2OYYNeU8gy875X2Pty+0VOYzzxIXQSAYTTBd0cO8LYezVauqcws3Z8rdCP7Xp26FO8NssZcQ1qjsMjrXOVMeqUXeLNR/9PoElGoVJ341hba3HkAFzSyjMKV2R7LPVAbdq7ml40arLjEqdlCVEyGnJx8vUGWfG7nsE4b0e7hxhP2y4HD2FndzHQoJl2OkFo4PeTmRuUpI19WnEsafm2bKy1oCkWMGbyMZd2FS97SPhnlpECFRmQpXKWboTcaoAXmXTnhmeQlHYA5vwSZaDtmUiBkriTS2fKt6F4ZCSsD/gYlxZyf8gRJIZQyvh84N9dZSUmZirnL1lgxb43eCa+aSnL1pXKpbj8r1pTtG0eqKTFLyvYzkgvlHdJ5tsBs5RIdwNTxK17NTvThTH2Bp+Mva89JUmcTpM6OTvf8ulNbTaKMp5F7qY509vXHYsN/HI3XGJ8Z0ei5qYzW1WMQvb82bTP6Rb7DdVquKoPGltxs6U6gukDlluhlfzhbVvWmoRdj1XDN93++7hdyn4MIWGyM7AxCDX8VPGQz26/ok85Q1S1gAVc1ilbQEbw+n3gA225br1rRq0I9Xs9Pzns+GpC9i3ShnzW/bjj/Bgrr+KI2zX0DX/wzqBsMpNFXG95agdwIAHZAcJRKis9HfdTnAOBgrG70RyZE0DNVAirZdQxjl5pAW+/8mUh6D4SNq3itDjsVZIi+VNOYoU4buTKx5lmlYcS6UmmblWeHuNVaQi0lcm1B2Jgymevr6IWcXWEdWsNr8Z5776Prrv8d500FMGUfyAnkG0YoWXjIIl/vGd8+i/OnwtsP3sLd3YM4LOxf/nI7vTVlCoNnp596SqUHMMLlao5TeAZ+86Sv05prrhm1jzVk8xwDeD7ggP3pQxsFD02EwP7tb6+gN958kz0gf33ZpTRq1CiuB6DVueedRwhljefoo46gD67/QS4HD8qLLv4lh8sdMWIE50uNPT/znPjss8/RnXfdTe+88w51dnXR4O5uGjFiOK2wwgq0wQfXZ5A5jc7VxI5YZ9riMgMAaRttu813oPqNEpWk+sX/cIn8ck3RnjLq9bNxxBlnnk1TpkzxPd9/v305/DOAVX3A1wiPDA/9+fMXcO7fQw45iDbdZGNfhu+1+/p8hAusxVmzZtFxXzqB68ff4LnNN92ERo8ZTdOnv0sPPPggvfDCZDZwWHHFFejkb3ydPXKxXzz9zDN0/Alf4fphpIGQ6587+kjq7JAw0lWqGDyS//XA/XT11dfSlLffZi/nZZZempZffgLNmj2bPfKRV3j11Vfn7w8+5DCuF/3cd++9afq779Idf72Dhg8fQWPHjOH+IV/3Bh/8YIXhxX+YCfSe04Xmbq71OofLcm3entu1XXNF0FxXtHSmOQGAnT5sL6LSFoqXJeETgL8aGtm+p4ofPgMYyj/d/1F90a4WCOeBP+5f7OIQM6lTmcrAmQJX51UgJXDq5RcUMVkc6uEsIKlaVAdLR6nd5U6OQlaWzNtiAMCo0YIB1nNX6e0Zxw1EvZj0GKT9VRCABY4DBPAdAwY6BY50ZpYKg1KQ1FPZhIBGPRomxwOzAFU4EHn86CfgndwhO7BNvK34g4GvToAwyXXp7t4Mr2gYaAUcefbcwTinUEXHRxwWvJdpyfwq/4YFYNZC0fAiPognYZMceBJ53Llm9T0Fz4p0MP0zOWINmZLzhLRtLwHsupO1IPCThvX1wsp1JpUpuZWnB2f+mVkLak0bDLAUQHWc6w+duj7D+d6Cj6knsAXiWFYlng4ByFSpZQ680YWVSXKrHp/OC5fnSWlhAeBUpPnFmKGQI7p4nApvim1XBgB2PK7htyL+dUAs86uGoUaIAnfg5kMth0mXg3xYfwripbyYXmQHSaIiV/cA+em8SKNcyzIOBRzVMzsNra58JeNxF/+JoYm2KQqThEn2s8qH+RQAduNRcNdVYC9bREwIaMu7jPOaBfDbw2G9+KpCPF5d6GoZgxphxGuDaeAEoNbX48Bk5XP81LpUZGAkMj8ut1WiqAmmHMIj68FDjUXQJ3gBI6y3Wqx7IN7KJUtTsx4FLM8DwFqPGPKYMOIu9BsD+sbBL8gNE0XBXMnpPClwa73mdfp9GHHHVz4EtFfa3GUUvNkLAHDMx7q3lEjvSFaXGYZ5uedo1qguXbeyzyjXxm/o/NXyLKqjP1gw2TUc5K4TMC0ttMWuh5jL+Fj2233CsoztuR+OU8mq6LDEvq+8xBlYS5FBlJcmiaePGh1lmii9okrEvN3zpRrdc2r0u8QzoPx4kduFa7SjXkJ5luXtuXR/r1d9sVQBKC0ooGF/tcKy3mIu9reCNOnXVh/iJtMP6gDAKrttnwv8oR+Ug0NlQ5Y1WeipQ2jkcz93URSlxsSIayzWX3U9O1CWKLw3UHbOkCSScY2+dwULNLAfvM/gb5g5lRhFQlTNkSyZMgKm0i8zY8o4NWjVcL4rvJsKe0yJDErbiGhUo481ikQsYv9YEvxuIyos1vrQM4ezQrRGmb7ejGyNOCGInOa7El/XNP9+dsIXr5r39+28XLZ7cBlvpTT3qpN7oVR+D2BAt117IXMEdGzo5Ui3g7OBGtGKbh7y3Kbnx+hM6OrRbmhEJDUmtvWoju3P4/5eTBmlSJ2CfuqiHml7asBr7234XOAMZLU/uin7FowBspVw2keO5pQBgH1oao385M7IfkwaWcntt3wOVQCYz27uTKJqQgR0uz06WTdhPojGLrUcbbWT8QButO95RTxRKrxcGADzlNr6GeTpPwQA15G1VZEULPn0nF9OFcMpiaLb8KjTzIZSY0qqAGC/LQ6wXXgHPvHEE/TcpEn05ptv0tSpU+m9d9+jlVZeiXbfbVfacIMN2FP2pptupkt+JaAVQFPkAB0yZDC9/PIr9N577/E9xfLLL09nnXkGeyA2en70k3Ppb3/7OwOw8C7+yY9+wHXqg6Hgu/N+ej7dfvsd/PFWW21JB+y/H624wgq+nOQ5vp77DFDqmquu5D7hOeHEr9CTTz3Fcg6AE3K/wktYwTQAcH/+y+3UPWgQ7bzzznTUkYdXzsYtt95KF//yEpo3b753tNCXEIJ6t113pk/ssYfvg/cIcIUAzvE9m/E0rWy0UYEBAMCeX1y9A1WlF6vf/wtfzi4fxgSks4FO+RMv+HX/iQezNzqesWPH0A+//73CWsD8I/f1pZdeTo8/8QQDtlgDW2+1Ja280orUNWgQtbd38F4NYwaEdwaA/Njjj9M3Tz6VvXWx9g4/7BD68Ic+RF1dnWx48bOfX8j8jH7A0/3ss85gsFc96b/7vR9wvwDaIjfwNltt1TCaTCLy6F/3308XXXwJvfb66zRs2FD69F570VZbbknT33uX4HiB8O/oJwxFvvb1b3BbWJPwDoa3vUTTkFtsrEFEG9hvv31pi803L+Thhjc0co1D9oGe2EeRA33wkCHeIev9YCHMzRNPPkkvvfQyzxvyGwPo7uzsSJpr9tYjp1jHdQRdJXCiuyZoeqhW7/GtKB9bANgzdmaXKQzRlGEA2IGGXkF0AKhcYFrLiXQBYTWJD2RydnYLzX2a6ZNlSlXelDppfyMGbrCLqnIcXfS6LnA4TYR+VtDLKztSIHhNuZzHTNA452TZ7C3ORW/kDebc6MM8BI9oJbKEITU9cRuHPSSqF7fyRApyilWiQ1XM5qFzaOsKl9lCI9Qliq0AsgBmGwLAruPlNIrFMdhJ59HzhT8UONDSKKqiwAcwjXlRvRobLDfeD9iSFkIshDpVhdAvcwcml8690s/PS1BvLavqSvIHLLto1CPagXtaQ8rq4VwgfgP2CWxhLZNDGVWo/RybORSaubXtwTaz1kvWXLqxpGbjyidqBStCQddUEKRqdOAPrNn5daGIjdegClX1oPQktYczfxmvoXmNIYtfaPKLBavFQzIsDu/RaNaL3QpSGeaG6tSNYBGt3v72cK7evdoHCwCHC4TgecyAoIbBdp1Q4JQBYA1zpYYCGhLaeA/7AXuhG2iQ8rquMcydAIZSQudfDvMuBDS8Xx2AqvUYMkbSJvCP84pO8ukGtnOe+nxI17VeAgCbsM2eP1ociJkAwIt6JJCYD6cGT9soJFhMCQYqXbgWCU0PIFk8gKM15Orw4zc5dH2Nyd6ifdVcuWb1iRe271d66Rs86cpwApanJmS6B9jNRYPkt3IGCu5zDonkLlT0kI2v/Nowclflj98vDB3DmIQTIg90zX1sxBl7ZjsjgCictqer8WxO+DflXf91WJBlRbyhki2Q1WsSeZgCwe8HAMzd95dPSkfxttDFuMXuh1q2KYtFUxy/HWQpdd7HL1KDHN+UG6eXGgVNtolOibRJw8qlxk+2QmmtqG+FNRxKl/bMAkklhew+0pB/a4/Wc0rWq/t9n24jV6Iu67pJv69jBFGcmDz8tTgs0oi+Zs/zHj9OaFc26XggvdQs6E8l7fv5ipWGyHDP98GAwLXZJVuwzjXt4rWQW0eV3t/vE/MWLpzfN6MU3gG9zM7SoAmy1gKAczQLIqKJ1hoUdQyYWwulU1ZjLuMdwLSfvFujqlgUpUMplc2Vqzvag83sDmxqEzpaURnOAqHzBf2khizN6TSFma0adrMEXzJctgRrCQMo265yjTWkXR2DocUYwa1X/VzedgAwzgSICqRnQe0bwhYzH5rORncRLpqUloHs00hGVjcXg1WpREFmPoewUWgwlJXv3X+6qbmfLGbwe3/IoatXKnLuDWc6bxjqzlbBONWcxV1/1Ija98+kvVEAuKC7WUNcQyBNq4P+6BpTAJjDUrtzkV3bqvP7dEp9IWKinwcDVm+x46dp7NIT6s1+KUMKg1UtzbJGyuWw+2YxAeC8wWW9IcelGnv/FvSm0r06Y9hhiOf1e1ktvgvNyIOmRldz7hanfazZhQsX0rx58zjULPLyAmgCbwP8xQNg54orr2LvWQVydBzi4dhPXz7xBNpyiy0qh4ccoX//xz+4HHKYXnrJxdTZISCLUnTWrNl02umn05NPPsWfI5fqZ/fdl/OW6gMQ9w833cz9hmev5jkGSH3IYYcz8IQHY1h77bU4V+lyE5ajUSNH0lNPPUU3/uFmlks7bL89h7CNU8Ql3NVPNGXKW/TF40+koUOHMDCEsMHvvP0OTXl7Cuf7Bli315570u677xrVhbuPe++9jz00QTt4DW+wwQdppRVXZBrD+zpEgGtupebubyonwNC5udbq1Px/qYxym0ZYTKhhF5VetnkwOKx9gJX3P/AAAWTFuhk+fDjtsfuuDLTmMAyUv/fee+kPN9/CPAHQFmAteBtradGiHvYyR5jmvT65Jw0dNpRuuOFGuvRXl/M6BYj79a99hVZZZRUm9htvvElnnX0OvTB5Mu+9MNo441unMgALfrviyqvpN7+9gst+8IPr04EH7E/rrLN29khRNnvwWr76mmvZ2ALA9LFf+Bxttumm0dELbf3l9tvpxz85z1czftw4WvUDq7LnL8Bj5PXGegVdNt9sM1538JzXB7mQH3roYfrHP+6kp55+mmk5ZvRozv+93nrrstfw+PHjS3J2Lx7vgba/uOhiuuXWP3JFW2+9FR2w32dpwoTlFq/ihm+7O3QtYxa0YbnG7TtWLNurLVe3nHDgjuwBHJS76I9IUYiWg9EGAd5JCOigWEh4mOC4m/a4WFc+/rcnhz+UhPCnqFPrEeI0Fl/2gqMRBdO6lJAKdBvfOPZsZr2Vm3c5QewmnVymlPVwcQBgC35x3s+ULr5/btS2TyYMM+vYlnmMMlfm5cqjtwfORM/mvmg9DmhlbzVXTnPzgodShlW6Bg/KAm4tSkLiPQycQs8SAiqEBnWMNhR4KGuCnTUAgHk4qu86S9FwCIl5UvcMycfKveU+R4cpnTCeF6dSZhhFmi3mUPW87Dy1RXkocrjviyN+BAAbANla1Fq+DLwhk6feheqNbAFgF+XW9aMxj2hfucsM/AWvSTUSSAFgpWFQwDUvj6KKgSmt97rm3vWemHoF7Ggn/CSgiAcqDf+iVs0NlJOHevhT/g6AtFkHnguKofsiOWBADZl7R3fHmzY0duBz03cdSwJossUhLgA4H6wAm3hfD6zeC1gtlvlLByA6ANVHSUhuCHRppIqoNy5wtGwIALe58MeOhT1NlaWdJ7Es/sDnYrQh8+bzP3kZFvI7lQLAboHopYEsVPlPAGkZHeeYch7ADABrPnAG1d1ligM21TNX+ZUvCgAAO9rauqIV6y41tAt2TN7TNwHjrRzz8kiNdKL1bXdO3RM8cQPV4zM991vXqnqihwsXlyPLXZAwAOt4hsNP66UPhwAXgedDV5r9w5Hb5awOFzsKXjOtdY5tSDgn533/1Eqfk6VLAwEANxdG1pqzhv5Q2O8SMZvVHTJrRMuFLSHe/SwAbPcNaS4R7nV0DLOXp/Upv6MHWyoAXNw+wifp3lKmaTaqY0l/l73AkY7Z7i0eJBVfBvl67cEwa8jYAADOTGdKGk9uezGfskDyUm5KynTPsqmIx2fkbPYFq3XGBXLtxnMi5aM+JzT1fG8ri/a1Ji42A0Fzq2ngt6Nm2FE39XO7V5WUTUnrqZoBBpRmBfo2WJ/ZpWoVt0geppPS5KL1cr1ZzhtYO0UmytSjCkqNJorSQxZr2WiKekrj8jW6ULLSKlw9miT3gADgJujY1DgrRGVGoJdXX1hvGe4vWZOlMripwcSLPE/nkj2FF7d6nIQJzU5t6V4gX6SGuxbVK90naoDApaRQ3tB+lTXyv0FvKAyifB+Li8adz25XA+WV5L2CXBlgvajnlit/5ozbxWgV55X29lbqAAis5y6+q0CoqTgCjIJzPK3Q5815SAxZ+/if6vcox54+ysuu39DDNc0PA61an14Ymiha3qiGeUrOXWoAr+c4DySDZ010KeZ8BVCt0SjG5s/5JmKR43mJOCT98qC0oXmILhUuzCTVlouY5pjBt+32Vw0NrVX5ezsX2ck3YTIzoCoF1Dfb4VOEMNCyq8hTuoTKGHJx1nWmvdw20OT2E3FzWcyJEGdRRi1tlLeUyrzKPjUCgBso03G9gRrvlzyoOKJ6Wg64/Sb2dfAlgKlnn3uOc3wCYJ09Zw6NGD6ctt1mG1pxpRWpo729obSaO28eA0lXXXU1lwP4s8MO29Pqq63G+YBXXWUV9jCcMXMmHf25L9C7777L5Q46cCLn/wWopc8PfvRj+vOf/8J/ApS66grJc4w8pIcefiSHzWUDjQqUdJ+9P0MHTjwgqrs4iH4GahHiFgAWr9G+fga1kAMZwBbu1rbYfDP6/OeO8qGoUQ8AOITJfvOtkjvlpgAAIABJREFUt3xfMI5dd9mZPv2pvejWP97GeZjhAbrhhhtEIYMbEtPc31eVs9+n7F25Vpqp/P9M2fhE6nX/UgHrDzc8hzPee5fDH/f29LIn7x13/I3XBXgAc3j0kUcwUFv2AGz890MPM188+tjjnNdXH/DGsGHDmCd32mF7votE6HEAq8gNjGeH7T/OYOi8+fPokUcfo3/+8x5vmLH5ZpvSyd8UL9wF8xfQuT89n+7469/4b3ga77//Zzn0dHSXWjFvl/7qMvrjbbcRDDMA6p52ysm08iorR28B/AbQfM211/HnAG/3/MQetPuuu9DQYcNYdlxw4UV037/+xX1FGPkffO8cHwYaQPivLruc8yPj9/TBGtlyyy3oyMMP47qX9IM5AJD+0MMPc9U777QTfXbffWjcuDG1moI3t3gvL2C5hv4286QyvFL21zzL2D60nDBxxwCfmYsR/tWFbdYXIsFgeiPAaBwOGcEiRXnKb9PFugQAdHfDvo+ct1etB5P+cBddSelvuehyXZHSCkKUzAbvgVqXesdy6N2Q31ir0XoL4K/rikI80r9ylWWJAMBGNUrnjPup7auiivKcVzR45EbyLgGAES3WUpjny3xS+E4PEF6xlvcBPumDtnsQdpZBv/SyNpST/osHJh7fzxxwbAwPAtgjPZVF1eLmN4zW00YYpDQEdFxOaOqBhRTYdd2XVgJ/F+pQyL7RCve5k2UUeniwtNA5xuEq9yiwGeicGAt4/pBrLqWdrUuFkgJtyKusVNSDnwKKEQ9q3lOliXvJg2e6xjXUrgUvnfdjEAqyFj1Pe1BRPBDtGsfvAQDWfM3y04PNZm3oYVvpi8Om9dzl+c4dotK507CglqejMi4/qe+u8HUjAFiKurlvgcw1IHWye8vadGC2uSh3Yoh5lnNAad5aRIJWowwHcIaQVcIYGhrL00APqqpQO75TBTvVsxUM9fyiY3f0V3BeLyJ0vi3fqrhpxawqm3teCpcDGv5LPYnFC1Q9wN38O4HsaW4O7ml+KLXIVK9d0GZRbx8BAPZ8rhcH/qe0J824SwXmuyIAzLS2C83ISGx76I962PpoBQYA5rExUO28kR1Inl5gFHZI5dOIN52kdB2Sr5y1vlvH6l0rskT4UPIYu7Bn7uJFLfTbEX7aeRrYjdAvV88LJjyzuZCJZJG26ULC6d4fZH3I1+V5x4H4wmNFAJh5NfE6T+UeLpdiHSMOJW35oCgzw0hV/psdKSOuM+HWy648UnmU/K1j41kMG6eTJiIoJGxeP221h+RrafgoE5UejqoqWMLfG0OZuObiddLiAMC58JwFEqgMMfxcPlrD/TnV1fE599kbcFjBEGpOX89NTbl2HOrJjyf3vel72YWK0R9zN5bp2m/YdpY+YX69DPCL0P2SVupkWSUtKgs0ycMDWCspfYICK20Xvi/ZP3K3xM3why1bwqauQyXGw6WXq/E4ZJcZwFMij9DvAdXnzwkZKlWOJXeIWRypU6RHWWhLX3IAgy7rYbathkwwgPkr49uyqrJrOlM4KVcGLpSjKO7uoap/pp1G6yp3xi+Cs3Zl6yYSCJ6dWvdh/F34q1kA2K/DgYJF7yd/LCZ7NX69StLZt0PZaM6rBOtA94EK0KKKLNrsrQCA1bbAGal2AABub2P9HEaenEIKnruGFeV903kGWzUlDvT+fj4LLert5WKqi4eUNcEjUwBgAwLreUnPFkYftcPmc4YFgB2j2uhLBT0gAn7d+ZAvCcJdgR+n0bFsuqj0XlFzAdvdS6LqOcb3gK+TH97ASu+f5MykRrR8bgJwrncgckUVVCa3pWz28b1ojAOA6853zoV7ANtD1FxuX22oi1R11nyf07HDJh7DwLndPX2/dr+yZ4gSL+KsvI0HaddOE8OvLNroirAwSY0MBExhpxL7T5oVNXx27EM6rF4OP4t/dR+ARPfe9y/66fk/oxkzZvD9F8CS4cOHcbjY/T67L3swvvra63TEkUdxtfCKPOLww2i3XXfxzUybPp3OP//n9M977uE69txjDzr66CP5e+RjPfmU0xighrftZpttRqNHjaJp06bRtGnT5ef0aTRjxkwuf8wXPs9gbNED2Mh8N2a9F8LYe3p6qa+vl6686hrOpYzP4Nl76skncbhp0OmBBx6ks8/5ngfuAO5hPACK4Gm9xhqr01NPP8Ng9Rqrr04nnvAlDlmtD0BngOAA/tAbtIHcrQgxLJ7Xza/uuupUbk4xJgDgmH94VmPuG3lO1+WL/3y5wg7XwLom7h3m4Kqrr2HgHzw7b+5cemfqVC4E0Bd5f7fbdpta6wL0fPudd+j1116nKVPeppmzZtL8efNpzNgx9NGPfMSHkH7rrSn043PPY098tI8HIChARswHQqi/8cYb7El88EET2WMeDAOQ+tTTvsXetHjEk35vNrYo04NzKss53/s+g8xYv/DGPf/cn3BbtiwA1J+c91O66667ua3111+PDj/kEFp99dWcDtLPAPBfbv8Lh1EHyH35ry7xBg933PFXBqsBjotBxEr0se22pZmzZvE6QuhsfA4Q+7hjj6lFX/QDEQHa29sYmIXMwdqEzAHvWh0dhiNfOuFENm7BA/AXxiEIs131QB+655576NLLLmdAG4YgkCn4Xfown+VRR0cnh4gf1N29eOGsK84gZf1tOWHiDv2Fw1/JLiOiJeRj1b/QNocMDiHSvWesBT2taIrO7Oy16mq3OzZD07Kl80UyGmSP2+KJXxW/0oGaNJ0chlQLZoyptS5VlNnrksuF98TDWYAE7+2cWs87aqE+3WTLxPNiAcAyEbKoTO5eSwvugwKjHjBzIZgdiCc0MYdNo+iwx6ADXCz17TtcrSOs0k6qlDf04ltDZeMzGwLaH0xcN1JaKc3dcKWvOWP4xNtNeEeY0/WEOxNYLaweGYLzQDXrQPuiH+lQ8dOH/2log2DbczOTKpKo3IPxsdgN/K+r0BDakV3m2IFbmTWsYIhYpsadteMLvCK5gdJHlVsG2azxgB78MnRQIMrzjs6bG4YeGCUfkbSoFrRRiHPHo3oI0XUl5Y01fTJ3Wj/nszbhq4JVhABo9rJE2w+5SB2Ql1vECZ3COEOfxKgkMKw9SDFAqcvPXpybQ6ERWfyrDx3l5jPuu/hXejomu7vSgEP0ugO51u/BRg0DbfgqCiOs1pR+IQXe1EOEPUxYuZqTTXqQR3/YmtoVsiHFlERcRAFnN0hLDwHHA3iva8PygZd10UWXGleEwx+/q96vDpRBuDNYuwMEDo/LpeVDWTuwEYYzDnhkQBhesMYDWHM7pxcsWi/a5xQLJjeX0lLXpwD6kk9D6eilueFN5opEZtpw9wr2Wj6NAGDdOxzoyx7AClAjJzLvJcFARXkaHgYKAHvveyviXEHZ41U+emmd8IMIBw1z7ulkwF29pPEAsIuuINb9Lhwdy1tjwiRCKh89Qa0jeN+Qjsehtg0XlMhee51s5VYsXz3Xi6TTkOmuzVRX476Y6ChWdqtM9PVngOH0cjjrAZyTd7lTQbpRpIu80fepcKtTNjKoK++kVSkHckBmOlrFpkHfrF5ZPQSn21ol2b6UrA+/5q1g0KWSNJabnhyFSsleMr9hfGbjLgWAZTGXtVtY/irvqwnnb1LjOmLjEakmHUiTYFwjotXuZygY82LjCqrKVn1fp3uNykRzndGFI+qqUhiETWzw2gA4lXZEGxowuZ1qVeTn5ur1fSk7F4pQzvazFJgtDGrg47T9K527ARKxoYdqXWbKMWWze0Xdtqr2F9Nulm4pnar66cvbG4hYn49QMy+ngx4TzlPmXMDsb1dBQoDkPBB96/pkNKUC9SxfyjINAy0bchhqk7yq67BZ2g5kzt+Xd0ReVD9N0NDua1U8lmm48EqzCI3ZBSUEtPeq4NY629sIIDAb3nLKFnOWLqGGinsx+pTQzDgPIfSp3QI0lZDcFUi7eoZsU6NQNUTm6EDOkNR51HEAH5a5wrdo1+YYxldy9hHg2kfncvuNu1KRd/UMxWGpXRqaDL3lLK73exL9ye8rDpyW07Uwu9963HnCboV63tIzFH8H+jogGxfFgW5ur3JKvOry0nYL7brfsdVsWcE/Oc523R5Q3e/HS3WMjvLyztz/JJpf5YpOAOBKIys3jw112wGs9Sp6Zo6WVa9ENgC5wpHqlOhRlZUvgQJvvzOVbr31Vs4rDA9iWdOtHJb21JO/yaDJ/Q8+SKeeejp/h1ychx1yMOcB1mfSpBfooot/ySGp8e7hhx5Cn/rUXswFDz/yKP3k3J9yTmOAVCd9/X9otdVXo3lz59HcuXMYTJ07dx63DTB4k403ZuAuvvsMkwnA7bXXXqfnn59Ejz72GIO1AN+QixW5Qu+551566OFHGLhCmNozv3WaA3kX0He//wMGzvAglC3GiJyvCBv9yCOPsecnQF7cycBz87hjjqGRoyQfMsC7xx97nO659z56+OFHCOFxAdyNGzeWPaU/8pEP03rrrjtgb8j4LNV4YtG/V199lW7705/Zk3lQVxf3ZcKECezxuvRSS/2fAoJrrfcSkgDMu/Cii+m22/7kSwBMXHbZZemTn9iDtt56Sw/8NbNcNLS6OK/EkgY88tjjT3BO7OcnTWKwGI5fa629Fn1oow05D/f1v7uB5+TIIw7jHL943psxg47+/DH8PZ6DDjyAPenZaKOBvLJfgf9P+uYpzPtYazBU+NEPvsf12XJYF9/45smEtYlnt912pQP224+NMPT5+QUXsocvgGSAuTf+/nr+CuDst8/6Dj3w4IPcBvj6+C8dx+PBesUauOaaaxks/8Cqq9Jhhx3CHtCNHtAMoDg8rW+/4680Y8Z7NHrUaBo9ZjTnEl9rrTVp3XXW4ZDu2G/h3X/wIeIQAcAYRid77L57LbOaefPn0yWX/IrDR2OtYE6OP/6LvObxN0BxhPBG+Oq11lqDdtl553yu9FhVKx9e4axTj9McAIzCRskpOXBICdOSyd2beoIq3GUBM27FHFhQE+uE7uKVay9hQvXg8gB0oqSrklgmxFSZknJmrEmbDBC4Pqkix/1UMCW5n0ZNHtDMhq8yqsr75AHsZ4X7LSGRc/s4j00BJRh5cqhUycErc+H6ajxBlTMahoB2vGZFlKWdBYBxwe/1aTE0ZQ9gGBB4xdlVZB38lPcCH2iflSUNqG94DAOWNkMuZgUjPbO58UZ9Zl08eN74FWLrVjhZL7cy2qAHNPxJpEgs9cpSV3wPnunEuv4JLpb37vXggoYyzmiKenDy6yxzqScAmVzFKVhWJkq0PgnxJPyk6zAlBf9tPOwUT/HrnQ+GxB6p1kBAwWoFd2V9x57LUf90Eh3Aj/f92nfAr4KfchgLPU37rOCRegBrPQzipU/mM16Drj+23/5VI+yUr8XbKzCZtlRo0YGvfCB2uVf1gK2AaVVEBJ6SNmeNbTxGJSy7hDr27TMwr56zsp7CQddJXfOZny+7XRh6p3IaQw4AsIQa0LZTABjVQB6VAcAWCLbGGVpnoLWuRYH+IznqFon2kwFgI/v1wqPHXSZ4XN9dDjMvu9y33kJdaaxhkE2+YjU2EMOM4Amu8lqsbOMDrhJJ16kAwCG/lmdJ94vyogwtsW5O+ddddIQpc2GwfTn3vqtH+EUugiTcvblBbyEOMRdyjUkfE23C0DcSshEoKzyXhHZzFVnjhEBP9ZiPZZruB0zuiOaNAWDRBeSxQLsVB6mO4eVtomEXjGsc71iZwVdRBSsK15o3+nIyTmW2y3Ocm2PVAXgczgjB789E5HMA64AKm3rZblDz80SQFWRuyhSNqs1a7acvpAplRnZXdL0S/PWCKlRUUGOzeq2XLvk7Z/M1r0M/J5lLeSsvS8ZTNvKoa0k/s90OG5i7zSwp5ZSBqnZz31eRqwC02DNLA7CxJpeGYlXs0phAEaWC5ChW2ogGdehT1U3fES9a5Rez6xWY1w9N5U/Z7WP5oY3rdGxQCvCGPjQJNjWYzMpVX7ZmDRCXqz6swRiu9mOoww8FGVhv9hanjSypEiVMepHntkp61roWqVuo6VUqL2Q3E/lK9YaoZiOfsuugmW5Yg4EMD6keF/XREVX6FlZjodlsxKGciMrz0UAAYLtu/aqsowugjNOnonHUWRfN0Pu/WjYeTNnQmtFtGq2vYv05q/fGBNE6NAew9g0iHZebAIE5chiHPg76tZyZ/KbhFxPqC55/LjcvR44SAFi3CpxZ8FjQVs9fHH6a0xBJihgA0B5IxrnKgaTeONqcW7R9actFVzJGsOGsGgS9GtAqKM11WJ08UYQ0RHa4sHLnJmcYrbq0XdO6jG29vPZdIfbz9dGSBBTnNEAGONf7KRupCJ6/G2/3yfeH63XNvj+1N11rHUOq/F4Vn2mT7a26H4nXdfULpkTJ3W4jsd5U/a5wmQpWVVfQ5ZI+2z2oqpL34XvdlyFL4I374ksv8k8AociButWWW/KdIHL7XnDBL7gHa665Bh184ETacMMNfY+Qc/Wyy39DkyZNYjDrB9/7LgMreAASnXzK6fTyyy+zzIJH5gH77+c8DePNCuCSerLGww3c9PykFzg36FNPPe3P5gDF1MhfZSDe/9BGG9FZ3/4WV/XSSy/Tqad/i+C9iT7utOMOHPIZHpR454Yb/kDXXne9D3O9x+670eGHH0ZdnR3s5fmX2+9gL9MXX3zJ5wgGqIUHMnTChOVpr09+gsNva67mZqes7pqB9+KZZ51Nkye/yGCdvaPA2M4+60xaf731mm3+v1Z+cQBggJf33/8Ah+6ev2A+DR82jMaNH0cf/fCH2QBAPLOX/AOaI38wgFbMgQLFI0eMpOeff56u+93v2LP2mM8fTSuttBJ34JVXX6Ujj/48/949aBAdftih7Jla51HemDJlChsygP+Raxu5f5GDGI/lH4R4/twXjqE5cyRM9SEHH8Rgsz6g20/OPc+Ho95m663oa1+VehDy/djjvkjvvDOVgWF8h7Dv8NbF3SFyJV/261/To48+xt67nzvqSNpuu21LhwFaPfvsc3Td9ddzxIE0bzleHNzdzXl+4TENb2R4V3/t6ydxnePGjqUjjjiMjTJgKDJr5izqGtTFc50L7azhr2+48SYGt3feeUc66ojDuSzavvqa6+jyX0uI+vXXW5c9/QEGF55kQeJdgMt4ujrhcS/pEo1fWZ2p9GUKADC3l+wyXln0r7leOeBW/grqrl4t6ME/XACEUqpzWAA4t1mGruBi1mbfVWaLVQGbDtYq4KKExZfrnmEVZdfvE8DXHmis7a9e4EbjNORXulhlu2x2FscDWOsU8CAAM7lDhQf1DAAs3mWxh6qbWq4aV/UMuHglR6wj8/MuvREF3fXMTaKGBvYQZguAJvnnjg1egPj5MgTjFk1uFvUM9fOY3gAYT+AUBLZFpXvOy9vmkLGhqxMFL+I64xWW3oXJwd94nKX3FGpw4DJipvxh1ZOQezYGptN3ZDjFywAPiri5CXMYA7cKxkk1+UsFprla1Tpzg0rD5KwHWsi5qyGJ1UtX5YgHi91Ee4DJM35mVTkQSkHpFCTjYXnjE5NuK7dAPQk0jHAAk4IkLdLJHz1VsCWRByKpaYwIcjQv1G5ySivgyT81RJaRyX7NR2tJ5lwAQ/FU1cO+HkrFg1YNAST/q7IDk897cdv9IP5cRYAC8anxjdJA+4i5x8VAZOihgJ/jOT3cWxCRedEB4d4T3OR9tdMqQzVrSIE35S9h7kiZUeVKZSAuKvhfb5/3xBaSC1DOvOxAYOt1qrmieF0bWSNryRxgDaEhu4LBRJDqKu91XtCmXoaoAYf2ye4RNoeurvGU5/JW2MZLXWnlAeBwCRT2IDceBYDhXcAGB618qGu01BQIL5UpPvqASEj0V/OKqW7BobN1PRijFr5YMaHmxQtYLf0rAGCTn6sMABZ9IUXk0t3Yyla3m7hFHuR0fDj1epS5/1NeV71E1zJ+hhDuQmk9oDp90fGbtKFrYvPdDsnOS25fqipYvnOUvKkTV1Wxfl+4dPESN6khfJ69CCnUF3peeTBMB2mmOZrxnHIbNo887pLb1kxfYwjKfVFBdPt1sX/FBotc6yVJQ4vhMLRIU4oaaHTZkG23jIZOVgY9vGnOq+a4XJXlxMmMM7m0NzqFBYYbsFN1H+uxQMRr2YgCblxC7nhvL3SikdJn54UFUJZj40v4jBewP0bUpoBsTvH0NAaX7Vijcds2M+PxX9fkhdIhuIkv62WlEUpTtCmXv4H/mmf42iSoXXBJDErqSCNdOHYsnG9Srsn2IGXInMw368Lv4hkgN+xHCVH8Zi89iGYjMzWNJJ4VmwU+ryBxQab+P+y9B7hlRbE23BOISpKkEhRUVEQQlCBJBUEJCopgQDIoORpBRDFds14MqOAwRAkKBkT0omLAK0pQQPDeK5JBkCAZmfA/Fd7q6rTW2vucGdDvXzzDOWfvXh2qq6qr+u2qHnWNnrwpfAJrinOTr1mFPeEmotDlDb6v8kAn0jMcAM6bBABsKY4JfJ0mEcDsA+h+RMygFH0l4UO5egipnb2vaFl3dKa87WTgqx0Sp3bFF+AMVHo9DO4RpgxLBIqQj8X7EW5z2R9k5T45vwcHg3kPgW386OfFrEBCFbsuqtJfsquRqtr7RhI0IRHEiBJmkXCmZ5R3UEyvLqNrfAD4qu8ofp34rtiHMtfPXVWzzNNXDOu96g3Ftk7bTnoCxaW3aZf5pqFgE7OiYivVrMrcVu+yLzvX4Yo+H2RRNkBgXn8ma83raKOX7LUC3tYbq4KJvVSztUi+INPeZqTUtpS+9b777g2LL7E4R9PhoUhUSsNL6VoJgDzj9NPC4os/Vdb+OXPCN074Zvj+D863SEO6Z/ila68dFl9iMQZLn7LoomGBBRfidXaZZZbJBpVO3kkzT+EUzwTs0EOgEIHSDz38SLjrzjv5flb6jvan6I7SI9/3Hi73wwsuZOCYxkGpgg8+6ICwwfrrmQ1Cqao//ZnPMVBMDwFmBBDTAR0CvL5y/NcYdCP6PPe5z+HUtxRpe+Uf/xh+8Ytf8n2sT3/68uHI970vPO95z+3cu8UAKXqVUupOnTI1PPDA/WHq1Glh0acsGpZcYgkG91rPhT/+cfjSl79qNFhm6aXDEksuEe65516+A/q4477Ye//zxDhnMt6WefX2UVFr02Gut09R3zQ/xIMLLDDdcJKm/mjpmkEKp9Qr1R0Q3celHhOwSocp7rzzrvCna/8Udttll7DpJhv3EtNLAPHpCSd+k8FXGie9f8jBB3EUuC/3l+uvDwcedAjXTSDtXnvuwYce8FCE7fHHfy38928vZToRr++5x+78Nd2jTKmqSVb8Q6mtV1xhBZb/6/9yPUfp0kN3HL98gw2aPE/pnGeefArfET5LU9XTPeF0+ILm7Pbbbmdg9Y1v3D7s/Na3sOz++Cf/xZkD6KEo4y222JwB9NtuvY2B6OWWXy6ssfrqnOad/s4fki2SZUozTdHgK664AvePQPsvf/V4vu+ZHqIfRTcPOShAGQp+fvEvws0338IRw5RW+wWrvYB1xDhLzJTD9A7ghHEaxqfnSQbjrFzKrfgLgB0NMudn+BECAJfRQCBmXPvFNUa6ZRZcHnHG8lnf0z5rl3160WzWvAOcE5Tb9wZ+FziGeplM3YAdFx1y345rr6UfOJoai3plz8kblxT5C/AXYCr2rc3/tAhaF+nsYVqt0IxeR0/bO3L3v/r66R1EG0rq6jofRV6Yaxv3PEy+k1kjtoWI/H9/fwrmzIOK3GX+H2ZYeEuuhnFpjeneSwW94DAJ30WrSVhQ23XpkD3/enBL/RHhZbehBJO4S4hlTuJmPerKFQ/K5Z9joYsAmeN2/RX9iqLd3jiDI5amGi7BszimDFxx9KLx+7t85MBBxuUu4g2OU03rYfxImyt6Q2RQ0h3L3+x4gWeUjwotDudOGZzqQgRx0r+KLvC9FxqUUuuPXXia1+bUOxG1tFQx8jXeEwxWxykhqTfepQ2ae+cTTr3vMd8NZUpBa2EAUyZFdJymTjfAsrxDBzRzImRUkbTOAp7ST0Ra+2higNLi4Md1w1JqAUTV+WJQMFfc/jCQk18ZioynJofcJ+UjBhZdGi+5Mzj2W+ha3jkcdY/OsOlqBYBlelSHpetGlDevuoSneJMEGyE6XuM2p58s5kt1HRwsRFNHvtPUZp4mNXlU4BoR40yHRB8KuIrNHvxsAcCR8CKbrflg7W0gvYwUGzbeJsA8yZqgBziMt+IaEHVmCwBWmFnnRmguG0yF6Dsa1PSJrQ3CDOWmjh0MEBrI3cMRPIHTDB5VzjMaAASWsetdbsokpP8gV8gYYDwwJYQNt+kGgPtP56fral3rdVFl4HfVjRBwfH0V7XT0/ILtu9BnVZcqHSrWaqlW4T9s1aE15OtIUrwnOqxGzSqVsk6Wfa5YePmuVqEfoi7oGWLvpA+dhkEHKXtbG62A9C2xcrJPejbs3bpao1Pf2PPeDqZ1D+9Cz9QziQwEIZyN2wKAhXqpLY4xpbQdHiFcA/K63oZNb2NuscAAH2w07slKd4HkozLCOB0xvToeJ47VxbFeGm1wPkLFa7KavsjleZydlSofNVOH18dSFU/90K+yfWuskTc7sDmU7LCN0nUnUXmjTca/XOlMmygDdVkb+dx12R7Gb4VN0KXJB+pfpTWqvuBbX2V2ZjtQ7+GdPp0icSkF5FzeTyHABL4NDtuKrSuOBkeszqH7LlVzO74yQBMpltVGwPgxVqoNKaDJHkUkMB2onaXgKKdG1ixUuHjF/H7nS2P5JL+R6vSHdX3whvctxP/HoaR4CN18vzlz5DodApFd5rIIeIuTm5g8uvfG7AE9SnRT+13oFjMl0e/xkf0P7FNAR0k9U8Jqa64fnrvGelI8P1uay9NQwZ7PcphHRXefeuw+ilNby3sPa44x3miVDHx5PoDAXu9Utp0GdlT3GYaXnicly3Vfe6V0AAAgAElEQVRSVzYV6rYVku4WP/bY4+GGG28IV111FadGJvCU7sZlDTV3Trj11tvCN078ZvjjH69iUIkA32WXW44j/eh7Ai4XWnDBsO8738GAjjx1QXrDDjtxGlrSD2us8SKOfiQAaMGFFmIA+LAj3sOppOluzz123z28blu5q5gilM86+xxO8UwA7lFHvi888xnPMLoSgLvPO/cN994r6XnffcThYfPNN2Nd8oMf/jDMmHFyePDBBxmw/vCHPhhevMaLuNw9994bvvKV48NvL/0d+/sUZUnj7/OFKEKT7lIlAO7qa67m7JJLL/00Tkn9guc/P7zspeuEVVZZJdA9xf4hYGvGSTM5GpkeArMponqpJZcMd955J/9NwPeQh4By6gfpVZoTaovmZP49qme6dCawgonqVa8bKnXlHzVX/3xDYIAp1qqLDllx5o+ex/eN0k3POOmkcPEvfslv0Xw95zmrcgQr8fMbtt+ODw9QqvOPfeI/uAyBn7vvthsflsBz3XV/DifOmBGuvvoalqV937FPeN3rtuWvv33ueeGUU07lyGYCRpdccolw//0P2N3ZeXc/86lPcjr11kN8/vUTTuDU7SQXm2y8MfdzscUXC3f//e5w3Z+vCzfeeFN40w5vYJ6XCN4zWF7pIbCY+khAMlK00+fUty1evXnYaac3BToEgYdk5K833MCRw/Tgfmb6nWT4w8d+LFx9zTX83eu23YajixfI5Kw2lhtvuonvTb7yyj/w1wSa7/r2t/Nhg3HY0wDgpLHGqgImkp/1zR3qhI/wbAGbcGBSALjkbKRn9PUAKqwOuAeIkZS89VXaj88DqUabTIrMKHbE8waD/e43QVocOgAApj4hXbDvU74haOCKdsAcXj9sMuQ1BTRF/7Lh7xwbqlP3pzWFciRbEiuc3KWbEsIMYYzfOa+85aNRx/GOV5fGuYDLZMEXY1wGgog57wzDSeGe6HjpMwGAsWmfIvkwNSWCMkYvMy/rvTIxHY+krTZniZ2flDG8swfnJDpSQiMBbCIwKXxukqWEjGCUzaE78WpzlPFUQoPsO6oHEWbUJ8+vcDbQP/kups5usa70TVKVWv2eFZQgNf6V8tqSA/7SiPPU45E05yARZs+5BMoQVCRPSy33BUUTWqKJNWtZplBQM+YXb3lwL8phucRWF91sjnkOc8I2dFgLAGZt7IA6SwWtE+kPL6AskmgDdPXGYpJyGXNjAHAa3c+ALA4zGPAnhPSbASqORWR6MiaVT7vLVg+OGPDpMjWw/DjDxcBYBwBTGTpZbim747RHiqsQ2b24WeRvS+4s/bme6BYAWNJS47CJ3Get9wD7Sfbzazo6iwAGMFhsCEedUOo6aSTqBQUXXbR4itnoPVZMd1m10TUeN+QWp9T576gzxOGm0+t0jYAA4mIXSLpsPh6g48M90zQf0ynCm1KX5LrJp3ZWwucYEwaYmKzaaYtkh+LXqHDeaHFrkG3s2CEylXAseG7tQBdBDxzUQT8wB8lYBgPAElXvH/C6yY9f3Kwz6eaI6ekMBJ8zVzbyTOZV9xGdvHx6ELsLABZ2yJRkobsybwQLYPX4S/5y/W/fYkKuwoyrEUvq9Guy/a3NVfX0sK717WFVa+mhoL1T65dfr33BYkOsY1A1Nei9h7J/brO5WJtMgRW6vcYaQ8naKlejnQ21AZ5NtM2u96sykej32ONm31VG/DjK+fArUf+IRuJpX9h1ssmnXcB/vqB7ue+dn2jLTZR3RgGAi0NGHrQYaJ/pkpF2u0uAtWSh27oA4Fxx9bPBoBIJZzUB4KFaKzaZvNHFvo2qm3p/0Kiyfji+9F2ZVwBwMlWuwS65HDTeDoABI7Z68sViTACYeTvny+oiMuLEPCmKV1fUrGfdAHCXPVHMRWXMaqF1Z9RwdpRUMRoAjGZ/dNbxliUoj74lHwZZjTizkYKgHgQm05pBUIoecPa98Z7e9Uvihohb/i4DLWk4uK6GfAMGgHlPSiJ/Z82aI3fjqv1KXocdcDYfB6A0fB717Z2QJeszMropQ0eQFocr9eC0guCciSrJjqVj1xTQ/gqxXPFz3SYj4mfReB5nukrq5yTDlhtTwk9Kt5e/eofwtOVWGE9ingSymq/H/Ue5/JEwv7q25LU8bD4esSbnrdoWeu6DTKQl9nS61gJnlkN/F+2Np0Im0u1KF7CpE4W2z3aFvkzLqU9bcWRoLvje3ltvDd///vl8/6ePLCT9RqlZCczd5e1vCy98wQuaYyRAarc99uY0zYsssnDYcostwv77vZPLU52//NWvw3Ff+nL45z8fD8ssszQDyptsvBF/f/i73hOuvfY61qvPe+5zwxe/8Fm5e1XdakqVu8OOO/HfBIZ+9CPH8r2k1P/9DzyY0y2TziDA7b3vOiKssOIK4WlPW4rHdsEFFzLATXsb1P/PfuZTnfNEUY8UxXnRT3/G6bbzh/pF967uvfeeHP0ofZzLd81e9+c/hx9deKGBUASYH3HYYWGxxZ4api+wgBwmGvBQet/LL788nPe973Faa4rofvGLXxzep+mEa1UgUx595/f/BjTXKNIDAE+27nRbFDmft/zDQuNl/toQy7wlU0O9St8GAaCUjvzss8/hCFykU15wwQXCS17yknDk+9/HYOa3v/2d8M2TZjLd6W7dXXbZOUkLTvf4nnraaTz3xG8zZ3yTDyDQQ6maTzn1dI7OJTnaf799+XM6JEGHK+6+555wz913h7/ffU+4/x//CB/76LFhhRXa6+PZ55wTTj/jzEDALN0pTuVJBsFDNAaKgCfZos9IFr943Jf4rl48dMiD7tqmgx0ki3TQBDbSu484jO8kR3107/FBhxzGr1I0PqXhXm211fjvf/zj/nDAQQdzqnt6dnn7zuFtb33zIBb+n//53/Cpz3wu3HrrrVyeQfNtt0lkYQg/oLEph+7yWobh0o21OrvQp/gmjQBO+w5bVX626wLwQhHA0ulSJDwAHEvkkJuL+Wm2J3W3+u1bln3g1EQpnFmAHq7bJttOYqWqviWtbK+q/KoRhKlxTf1moa5Eo9rrKvUM/Lr0z/CR0V0BuOlkIsBTNbT9Imt3rYK+OhduyHIiU0aEZRr+C82kAcBOOQrr5Eu8bOTHKEIx+lpzl7SpkcwG2iMFqAM30I8ISLu7gx2AzICl0pfLVubFBAxj1vbgdDCApVF7VDaPUoSxCBDFUhlrYQJAWpHlXXIX681k1oHR/E3Cwzq3Mbi8GDGDyYwHySlie2zTQdMkZdqJ3Uj9TJwm4RVEAGPjIcXMhFFaBjWX5ehwOTcMzlSxjoAgfWvgWApcJJuCWgZ6Te7DlhPU9lRkvCr1Q8o1yiT7rv4+ZZsvNY2d8Q96+sMqIjMRyvLRnzaHCoTiwAnuZsZ8+YgKGyeDiHGCWwBwdIxTMBnLhaRPTk9eJ0PEwQ4CGrVxfzIbBxGQ6pcBf9vAqjmKwnMyNtd/ndw4vnJNiJHHKCxZAxAl7tMNR17JgL8EYPUCEnWqHr+PcmcnzP1N6enhDksZr0SydMGZDMp6V4KRLEZ5mmov2u6UPzY1eCtFD+l4p9/ooSnfyFACbwL0lAM4MaU2f659h+yh+XjITHZajOYKujO/6CaL3J0cdRgiH1BXNIKzBci9g7WL60xsg1oEcB/aKZNXu0u84D8ny/67wj5QOkF26PtEJjjqX9PtAQDO9AZ1qpUCWnRtj2mJSaqVcxPo9WKfA5K3WOjUZBMknz+hkl8nWiPos9DccpgtnNlMDLS+hxSr9alJjxa4VqkEH1ldlTU5HZUHgCEJlUW+w9Yv+HUCH5QaMspb/8bieA1X24QVUkyKUjgDElstw8bh74vJ6cYFRhlNJ4+P0m4XAOyBiUx3D5sbv/7GHvfJZ8aN1TPxrfa9bou6It+ArlG6+yCxn8+4kqd2a6FXqnJcgbO7FNkQ5VI7p1MT7cqwh8xF0oWW8PgFuNJO32tDeV/qiTosWXOaaZndwju0oflRrkOf21qX/KKdcktjvpYPYRdZvrNDtj3zNz/IMX4bxhWJ2pX6ciKX8leWiG8W9OwgcFyDB8xCbgS3QODosBRA8Y/P+RrbnXwQU++Pw+F2S09MUbgEVM5GKtbolxMHUE4Z8ntAKr90sP/PACl+ajH17fP5Ih9AAGDy+TSjE4HAs+cqAEz+gKSqo/4lvp1lQ8PBfn81mbQEfxbtxv0XRAqnY5N3pB0cKLV9KA06oAAA2QPi3RkTMFvHFfyVQ/GSLpqBbQcA01v0OSKx2QXLDuD6tWGDzXcISy8/JgA8vpDYm027c0Ddo4O/UYGJrh624vS5JwO6OnlFKqbBZPaP1fkIAPDkDWzyajK+qDBXtJda7RWWk8h7DgBXaEQReFdf8ydOo0pgEkUWLrTQgmGdddYOL1lrzc4IVAKQPvThj4QrNALvWSuvHLbe+rUcIXjbbbcHuouY0jTTs9JKK4ajjzoyPOtZK/PfHzzmwxylS/pklVWeHY774hc4dSs9pBsIHD7i3ZIueuWVV2YgdFWKRpw1K+yy6+7hvvskMtg/FIFIUZdUJ6XcpWedtdcOHzrm6OrdpHj3oot+Gr7wn8dZqmqKUCRwi+hAKX4pRTDp49We97zwgaOOZBCOwO/Tz/gWp7i+4447bK+MgFsCgSnN7frrr8d97gJnqR6KOiZw7fIrrrCoTgIBd3jjGywNsB/n44/P4ijNm268ielBZZdccklua9lll+kcax/HYq+3KJdvVPRVNMb34zTRsj26mm9p0C43wteXl6Mo9Ut/d2m47LLLw8233MqR3wQMb7vN1mGfvfdi4Parx38tUGp2ejbeaMOw89veFp797GdZtT84/4eBgFniNYr8PuO0UzhVND3nffd74Wtf/wb/TunIP/vZTzOfE+D60MMPh0cefpj5hv6RvfH856/WmbJ8/wMP4nTMtG5TtPIXPx8PX0iH0r0julf5yKM+yLJAD4HGdE8vHa54+OGHwlVXX8MHKB58UA5PbLzxRuGo97+Xf6c2fvXrS8LHP/FJ/nvFFVcMhxx8YFhDI5QJvN37HfvxdxTNv/eeezDdkmdK4HT3/7j/HwymEzBNUdV/vOrqcPQHP8T0pYeyCGy84YbF1A+wJmXUh7z9tXOnZnfrAkTMa4WRwi8SMoANn6y1hNlgcdX2RAFSVgFgqdQgBbe5JPVr5JnOHX9G9bmoxlogjhhZ3QYFm6EOYJFJjdSwpaexOZ2CZ/3tyUx0mzlsMKoplB+yh18AJw09RTlPB3H+hE4G/lbAYgPjmBQCApvx7BkDoKBG84KyHnxFutpIdR/ZGiMwQVf8RLrVgp8SxpxrYLfRASc9PdIEAxv8ooAHQCpEQ6uvYZGsmBehhz8AkSb9U7IWghh9MTVpVNZiGmGNBmaEKjsmqwYNORxJJKsDPJR1ct3RGY0DHmA5VyZJNiFVvmQe0pTTaCiXIA8A5/Oo1SUpXY1HXc/Bcyp+ll41kiVGNILenF4pxatNmUsKWXk8XyaSptHEuXHuoxdzgJ9SSFvqZCNIqVOqWmZMADgZZG3Swde2b+UzNJQgVUumABohfTYHdFLKMDqh7e9NzcDSQvdAzzgA0RzcLAW/nqewOWLwn0+EO+evQkzcp0tfSb8jgIvT1VNpY0GPn8txlqh7ZOrUxeR5iSfAc0GWb52R4HSm5xXIi0T/AgjGiqW8mByI0XYzBVLoQndAQzWJVOYPIbgIWgP+7W5bAGHJKJxrTUydHaZx6x5v6LjoaGysiC4RutH3PMe0kZPaUyaDdket3vlF/bRoaqSeY8BWG4fircoxmB73VCNlfzwkJH0TAJj+b2nmM8Ab7CXrbK4zIvOVw6rLVkrllJtgf+R2iI05x1pNR3WYdSpT/mCKv3eN5yYDgEFioY/IwSav2zNn/ah6+nYwzB5s9BMLdGFuxyZzMe/deOqJiLK1rgoJtdv1ROjsQ4XPqwSsfNhnpNfWj96+5Ntl1UUo60xWadGvAvDzK2rG20MH31Wujwla7+p7wzYMh3e02CBw61J1E8vJgdEyGl0FwWRdtM7H720tH97XvpKd7FDh5SqPVg946MvZC35ckz0vrbGmFiFKtVu38kPp3aUHCz81W0wyxSJa1z0VALi5QVUjwIj6KF/r+viHv+/RubyuoKIaA/kBdyhB/9VQNdbWmS0AWAZUdmkoM1Qo1qe/Bo5/6Fwk5RzRCt5yBb2t0TVVUXrkt8RmGbJADRrE/C7U0hD5aCNleu2Qgrb9Y0rq7LOtkq71MVCbn3/6nRPsqhQCgOGvkA3oAWCOAFZ7Pgf+uatu38CfWop35Iq/kJwHqomKHvadrvcA4xob3P9L/aDfCYymoOPk4LG7I5cpwhtdnlDOLzGf02c9EjpJJLJED9PQpN+akllO0Vq1sKm5Fbf3gD028bukPC0F0n8BwzmyWSOn0UtEQccgHBzNlhJgi212Phiqt5+xJrFEde3J7Piu5rpsp/5ujrI69UTy9TfWXyIXO+805m/XAGCe0P5mBpf4dwCAW/SwsY2ymAqBh9gNrO9IHh+fFabyHejT5L5Wd19qbR4IeDnvu98P5557Xrj3vvssIpeiXx995NEwbfo0ThNL93yuttrzwic/8TFOD03g2IyTTua7g+khAJhAIUQbUwpqAsvonlJ6CMQ98ID9GFQlsGvvd+7LEYMEAhHgufDCi3AE5H3/+EfRzddsuUU4YL99OSV17aH0th869iMM3tGYV15ppbDXXntwm/fcc0+49He/534SyEuA3PbbvZ5TPFMfKWLzd7//Pf9Okcf5c8D++4Utt3g1A1v5Q7SltLjfOfe8cNVVVzNoiIe+o7G9Y++9LA0wvqN2zvjWmeH3v78s3HzLLQz6YR1Yeumlw4tWXz1stdVrOLoUEdWx7S5ucHbABOzUwfJaKdi3knfV3aV+JtIn/25XGzQHBJTSoQha9xdacAFe5yiKl4DaH//kJ+EPf7gq/Pzii8M2W28d3vqWnQLNF55TTj2N04hTBDoBwN855ywDcSmC9gMfPIbvz6WI29dsuWV405t24DTjni9Irujdct5TCuy6+56capzKrr/euuEDR72/k0QUnb7fAQdyJDA9G274cn4H9KBDJIce/i5OLU+HHbZ67WtYXumhsZ99znfCSTNP5r8ps8C7jjgsLL/ccsy3JHdHH/Nh/m755ZcLhx1ycFhzzTX5b6qf3j/3u98L1157bVhwwYWYnmu+eA3mbzowcexHP85lKfr/mKM/wIc0Wk/fclNEANuEN4AKQCpiA0jpfJlOmLoBkrKfiuhJA21TcRDTC/Wnq518h9SNESiOd3oKsMjb9q5a3+8ao9NnLQC4cAL82DB7GUHEEKx5StmUDQSAW3txoBVARAbOzeeNriA+Q+QtRQE7e946xV0m41zB/jQlr4/ylRkS2qSOB0ZdA4ANnOZTktIs6IveJlGL6Jmjedwzy3KZGCgikI+9qr/w0DgCLdKIDXSx+41u3C+0p4OxMaEuI7x+QMfyak/+vosSFKCImoqJTY0WuJN4bsR6YlSnUDxnrxaPo1sqFjw2A4A9/7qCdFDAp6rOaZkwDCICQQoPutP8MsF91GcZZcFGWA2wtahPHJYQvkupndLCp3GvzQq3bpHL6UYcQClh6/RtSVEcgXH7OitX5YR5CAD78wOpIJcMmfTNpQjGndz+flu+o2k6RQ+KzChWahGzcb7SAwzYZEJ6eXB3fn9xvoYgLTUiJL1DbWU50zBzv+qOGNnreRpyLqUyABhRzqqj+xZLZDgG15ocqe6SdiUCFhHsSBfu9Tb3WoTKrkvwdfm585pVVXK2CedmUnUFKbCYdUHbgkxmGRPSUP9USVkKaAX7be2wqH7QXA1pPXPAekwXbpjY2JuhftHQyWAjcJ4jCjRagDdLsPEkSizev+Xkhp00x9KSCQGbLvHuZa/SjAc14oCj992ai/r8WmjrS9f63Vi34Uwyv2Y+CHixnvUBhxDcRhXuK882wLBocvUKHOAeZBmH1qU/eZ3hFOXQk3oPuqbKpnc2ff1e9fXL1udsrXULgq22AwASP38tF62wt/KeVTdAlPHQX1dJl3y3LLTWOwMsumQdizLtFscKpXNbujkZrS9yAGloR1195Zgrcz5krevqfIsBanaIs0cG08PVPxHgsW8DVPqTcrBxoL9OoCoTwsCi16PujRycVt3mX28xZRSyTfEBVEgaTusp2h4CWNi9kblnMHgWxypYiZc1i7JpB3bwWKdd0KJD7hvmfF2rtAL+4lDaWISYpJcK/Zz5MrVm7J3GOO2dBnF7dX/O5kmFcZaz1aAOSFVBdyfXfYZhjQBD9O44em3gnML2Lg6WJ3ZZbpwMqDy3d/JxjkOrAc1ObpG6hkhFtGuB6u5Nvp9R7pDp+0N0aN6U2sXxY+j+aDl0sd4vvnei3ZGLA73M6QCANUUxg5ZZ/1IbOdrg3hSQLD4xxTHqhu+Q9I3kjmx5TrMsEcm4C1gOnAZNBz1bIpJxvY+zrOATyQqTzitkwIOzErUrMwI7mPxaapfuD5b9H9kEgl9ha7ztXah/hXWfs43h/H5ieITZs2ZLNLMebpXraOKab1HGbptBgqvjYWRK/bzhFjsowD1gHZ9EYRGuqtl/kBaEpdQbHS/6d5wBaE/nhf5x613LV3GrRbXzdsXUOENrvfPvAAB3EW4wCOwJhBW/w5id4BxQKumf/OSi8NtLL+U7RQlQpftPX/rStcMqz352+PZ3zgt/+9vfwlprrRk+9pEPM6hFuuvCC3/MUY2PPPIoA6TrrvuysMlGG3L0MAGjF/zoQo5SpGeLLV4dDjxgf76X+MEHHgiHv/s94aabbg6LLLJI2Gqr14YNN1g/PPzwIwyeUTpcTovL/+4Jr3zFpmHrrbdKQDGvd+9/4MGw/wEHhrv+/ne+w5TAq7332tPK337HHWHGjJnhF7+UO14JUKZU1qQPb7jxxnDhhT8Jv/rVr8IDDz7I37/4xWtI2twHHwrvfOc+YfUXvrAKyBGd6P5SAgbp9+WXX57BPQKCKZKSaPLpT37CUuVimghApPcIDCTdTHcML7jAApyClwBASj28xovWCLvvtkvxbt+Ji4naqRNkpX/51/vMewyQ5on2/DwW9pWvHh++/4PzuQgdNDj7zDOMHgQsf/s753IkMEWM0/d0x+/zV1stLLLwwmoXzArPfOYz+AAA8UTrofcPO/xdLGMki5tusjFH83bhcn/5y/XhwIMP5Sop+nfnt72F7wzGc8cdf+MU0XQXL/E+3R1M927TQ4dEvvLVr4ULf/wT/puin6k9kjUCdyny+avHf52/o/HQYQ1KE020pEMdM2aezBHy/qADyT31e9VVV7F3KYX1EYcdahkGWuPv3Pc6bJfXGGSVmLxVoGJ4qmjrjKvH1w/1zDUOBoCjCcqGHzciAG/6jQONsyNXUq7uwaIO25DRetUeM8MRVcq+s6sxs7ytvskAgMnIdKlofYQRaGF0IIO6sgFKI5fIPkQAu+jbjEswNgbZNSUvUw7Gq5HRL7QdxmkS9ZamYeWxaGpNz8QANz39DZDV4DcBozKzjPnJfaa/xvlQ43+qjB80sShC7YQHgDF2DBsYs/hjQoNuZZgyh9ARkWu4D7gEG9lZcRUzIO/Ax9pp/NinukoQZ0wM9yEGrTiK5QGMpHYFk4sDCiojQiGlkwPZix7iFB7moAIGM7lVptK7QCHZaaSwk3iNLJTx+/m1fVKdSRwEYA1TA4CVn5P7dYdsik8EAAax2OfPlI0OMqGHZ9qM0FFfyough5xUhgMvznAEgOOdtigPkCnnOXO+Hf9aj7O+53JjPG7DjNG0TtFHcNB9CF0BNR8PSGC10FPp2V2/+UZZfvgEGxIGqsnS4xYe2bCQ5Uzu/fV3RUPmwItIu82bEP4QlRez/I5uHVRCvgQYTYmNOckNHd+esUWFp5gr3KaH4tvpwaJ83aAKk6hkXW/srmihD98/Nl24lQ8bzJGUb/QPAC/PAe6eduMkI0o2mbT3WSo4pFWzaFjd1KFNGmoXJ/5tnddpxMaQtB/BmYQ3/Jx74MbJFzac4rqVatm4hsrJHy/JEo3rGUJtDB2DrAcRePfrA8B1H4WAlu1QBNHdRU54kJjWv01fv6dLmt9YP2obQoWSrb8rLJxYYb2H4iuazjbRWq14GkbqKzMP0cEZrFdrp9avlrFdHUMHiYy1O8o0v/KARsJc/ZWV/QfDZ5uAolyswmJ8LeIMJZqWK3RVi8BdQ6sCa9206Iy6dGOP/ZOOxQNJoov9OogWE6pB3w9Ir5rwse9+ppNsXSqMu5L4o/BllTc6GV6p0dzIk0FM5iZxG9rp4f2WIdwYX/LxgAMvqbRU+mL87uwUtw7kU9wvyRMrUfCadcCtV33M0yWrFSOkXbyuDdMqnH5q9UurqdIy0xFS1L0wEXJ20aky6KEqrnOY6YnDeDTbEc3GOLRBZeL5C0FNhPC1d5OZLbDZPpbutDfwpbFN47BcVkmfmBRt5ms65tR93pqjS86fgdOChd1p2Z/YHqdEzzn2l/oDNZ1G74hNKWmi8TdAzWIsKozU3wWmT+VIPLLfpXNTuB98FzAiabVuiCdkGTY1t8f9dlLuru8ip0EOgwrV6T0Cf6ld+smfmmOh11YlqkDmVPzDQkua1hAQGRHAEgWMf9hb81cFwd+kGu2uY7UfCADeaMs3PSEAcLE+J8qzXxNI8fm1ek1iFHCPIuhZYvpwp6ZSI94Y5VxIc2t5kpauyda+eX2FvZYrw0EgMGajbyEb6nz0j5r00n33/SPce9+9rKPooMdyyy3LQNWnP/O58Kdrr+W7cz90zAetMopqPPmUUzjClh4CdZZdZhn+/f4H7ue7QaGX3vqWN4ed3/ZWjli85eabwxf+80vh6muuYRCNIinfuP32DEzRg1S4BAg//MjDHGlI6ZGre4QhhOuu+3M48gNH83vU59132zVs9qpXWT8JnKX00AfSSy4AACAASURBVD/96c+4P+ut+zK+15UALHq+deZZ4cyzzrZ7lP/zi5/nq7soIpqiFCniufVQatyTTzk1PH355cMmm2wcbrnllvCzn1/MIDDR4+SZM8JimgaY6qC+HPelrzBoTDpyuWWXDTvs8EYG/ggsp2hiilom8JgijwmoTqNB+3iiR95G9J/7Oeffr0RFZEcaJIH/s2fPCksssYS9R3x3++23M1j6619fYvftUgG+a3r6Asx/BIq++c07cnpoeUoZp3If/fgnwuWXX8E8RO8Qnyy5ZGzPd5japjY/ZimcVwi777pL2GijmGqZZOjEb57EMkkAMNX3um0ljfODDzwYPvKxj3O6ZnoovfM79tmLwWcChykTAAHb9FA08sEHHsAANoHk3/3+Dzi1NB6SJdIplHaa2qHfKdU8PS/fYH1+l2XdPd5b6uP+KYc7ADipxd33ic9r4IKaUfmr8e9ksy+WhknAnzRSQNNURn8F8b7RcMP3ACnBABh0nrITnfIRaL7jnnVi9BkMyjRCld5jeiSn3Ot8PxkRwAxSmikVFzz8Zj9pwVQAmHoDIx6/GwDMd7nESTaa6S85ACyRwDi5aPZ5corCg2jWthE9bo2lIooND28zyWfwA8SJ0O8B/KlRLyLvov/0QAFXkIE8aBegHdEJQB/f0UI0nuN5LgXa7CSp6xsbbC4KUdqNI+RU6fzUjA8hqKct81OlqPpDUpYiMbXKRq3NxV+MyxhXWOdYJ74AnB0AXDejRFILANiDJOo0YT5z/hQyxahk493spCMADvBIIcMA1x0QlZiIDhBK50Xmyk5w29T5+cR8RfDewMJ5DAAXcuN1NOQ2x4YrzBTlVMereoVPgTsAmHGeueQg0x1Ncn+ogHIayW3pnRVUNR7JDni4VUj4No7EAC9ISJa+HUVxWtui33OZ6thklkhh0R9wzH16XPAd2qLSlMUYa4AcEhHAUe63yiTIH35QAFhAtpiSGJsiaCtGrKbRUVHvptcQJIBkwvCOlkTD7DCMkdrRvO285hxWAsCs2jKroqjPz6/S3NJDqz4AAMy01Q0n4j3a7JFUbhrRC57TMVPTEinsowwUrFXQ3QBgisT2AKumm2MQ2IGg0M7Ci/F2bK9jLTNBtpeRr+3GG6jLRd9KOyQ//vCPWDEgmei8EgQG5hoPIEDmYsSFRFLEQxoJL2G9YLrGlNlYD5C6b5PX+xTQ9Q2eJjhW4Y3q+gLCJvZdfSWq8qp+2OLjfF0BTYsWOmSiz3BurejJe45XuvraWoO7LIfOdbsGJg4Z0ADQuxXNlIyvEZmQiY6stRhI3r9En2OdckqgQYAqzYxf+mfBWmrRS3m3vybdCEeXseFs/Y5EinqmwdiuL/HXGiDfMYFO5nLSlfq7XU+VLLVTf87i7fJ/WoBt/9ZynQHGBoBddb7tjPOkVG0++nZtM/rn8oK1AQ346gaKruesTvXQ92WUyUrLtcMUvYq40mLHWlG2WqOAb1S/rykY33SHTNf4rXaIuI927fXOH1J3pSp9as93DnK31udoQxiV3D5Fyb++xexAmnU1atYhum8sOs2XlxpryQCboqt7YmPEEq11ZBRZruplbgLfVBRRz1p3yfknVfcX7IArRaoic4w/AKH1sn2r4HA8iJiPW9Y+BpHVd4KdmdPQfNEpgUFYAoFxSJNtbvJHZ892AKrUyeTWX4wznT9qezV2UDumZs6miiN/p+vBUK244Hp8gHlm0zEhf7TZ/eFozmiEA66a6cj2n9QXkv3LeG0Nve9B4NXW3CC8YM31pQu1CPxRmGoMGSv0YFQq1V2tMZqYxFcmAQSu2K85iWs6sM8E6BskTISJ1tPQEH3NPyHfp3Ttzi41egcnLhh9JkVXn2bNml1Ewv7ud7/n1LAUjUj6kcDKZzzj6eHZz3pWuOzyKwxUpejfrbd6LetC0n//8alPh9/8928ZEKVowTfvuCPfKUrgD+xrArpIJwKAbY3+RxdeGL7xjRP5LtUVV1ghHH7YIWH11VdPhkIAMUU3Uh/XXPPF4WMfOVYimefMCV8/4cRw3nnf5fJ0d/Bpp8zsvH/VV0zvU3TlwosszEA1pbym/lCq3ac+9Snh9FNPSe7zJXB3xkkzw0/+6yKO+iUQ7j3vfhePmYDDc887L5x2ukSObrDB+uHwQw/hPpUr0jDumQzZG9bS5JaqWMOT20BHbR1m9YT6QLxCkbZXXHkl/7vhrzeEO/72N5YH4kWSGwJXX/XKVzLv1B7az+OI3K8cH/7roouYf+lO3rfstGN4xSs24QMWVB+BqgQsEwhNMkQp0AmopYdSOO/69p050h3PJZf8Jpx6+hnhr3+9gWV45owTOVUzPXSQ46CDD+UIe3re/ra38mEOeh56+KHw6c98nrMH0POaLbYI++/3TuZ5Siv9oWM/Gq7505/4O4r23WD99bneG2+8Kfz6kt/wYQfYPdtuTfct72ny0lqjurTgFIoALoBdar2ywpUGaby5whM/sY04ra1PzBwBNivnAeBozXEXYl1ltGLcsMcpsxz9SDeYRJljAzbdx87Hhs1/b2vnhAQAXIvCTOjRPKblSjVSScLg5FOLmvQafc3TGxs9HACcKF+NduU9dgYt4qhB58QVVMCO6q0BwNyei2ArgLOUCOZ4gGukv9IHALw+xlyrdxFncX45Da913wMVElEenzgifGoGuEbYUdty/43etZtF4eWKBXxpp06RRph36St8WpEn6hVicFGfMHx0wOlPSREEwF1BEW245YgLWevfAqAQB6n7bCamR2ShDkyDNhbFXdHCxpd5n+DIJbMlKWGFKSqV6UeIgkYEZcZqQkpC8VBef4o8wcHK6RTbRdPSFdEZmEYhP6JS3ZzNVwC4ruv4vEGDfzF2I4qzt5EiF6mfAYYRoEj3//I/Aq4UZINeihGLKoPqGXcbUiojzmG3SN0MAAYrsw5yoJ1wd4z0TwFS8L7Mot+ABv+LrDug2m1sCnAWAWDoRqTHBv/EvsmhBYx5KtHKRQILK+v3SjhElXspxUECA7mxKYBU0bU1osJzVadlAG+WCdUrmxqcsl+lAweCEilLGZDpnaXaNr02daqlf+YDOHSSdnaZZSR2XdpGRECs24EpOm8E/BLP0t1iFhHr0j8DKMUapKuQA4Ah7zFdMjgu1a3yPTa4WK9z9EM8cMD00kFEPkaEeKlbrS47aIA1Mh4+sLGDn1Sfg99xpxlAYdgxPrId1lWUCR8BDGup1MGFHmmr6fo3bt2PBVKura5e7sPW2pcsG6bfOiJxMC9ZT7uM5nxNwd/FO25IXf0txMf1pS7LWQHf9xyggfIaMEe1MdctKVA5fpuMrwEAt7pg7SbGZwMwSSY4rTF7Pf2yIwq4GYWQDWrQHCZTEw9p+CCYFm8n0EteyA2unKd+e8lODFYmIZ+7pEhDEJp90HXZ6uyJvn5iAWBvJ8CiGCAoOEJZm5OK4YNikSZZWzWGGDClfT3tYKHOjfs4rPaGLKTTz3OzP12KZYiiNVdgYGH1831/5M1WKtP0EF6uVar6qY/4te875rnsa15BPQNDvUqnd7KDlbVuFfw5ztj+Zd4xTqj2uLXe9en+nEfi3ynPDuXgor2K7Z/IqY6m7+DMb354UjHuuCcgUbvwi/z+mu3zsO8sGXv8fbhiE8aq+TtXpi8CmOxxAn+n09UwdpBRq+TrucQ/mEMHP50vhfWjBkzjACTq45/wB70tqT4tNhvnzqXQCC2Acmzkx/GJmysfMFhL/1lWIuUxBcvFt5F/MfLY205637Du62AvTFTW3PDyLXYISy+3gjTe2CecH+JXW6tHWzUnu5e5NEVjN+fHUVqubZ0l9bUOOA4V7sbagL0bnfZRuvxvUJaIF6/oSgbUY0O2Bz/+hFT3r4b4NQOSPhCIS3fg3nb7bQxOUTTsIosuEo76wDEMUFGk3weOfD/fO6oiH2686abwwWM+HP72tztZh6y00kp8LyhHDj7+ONfz+OOzwitesSmnyu16fnjBj8KJJ36TAWC6U/Wzn/20i6CUN3fdbQ8GsKgtAsA+86lP8uf33ntvOOGbM8JFF/2U/6Z0z5/65CcYSBv60BixJ0ORmRRtSe0Q+HbmGacl1TzwwIPhO+eey3cAE9BG6XT32XsvvkuW+kKRyHSPLD2vfc2WnMqaoiTjMzoPNN8YvaoqSdo+9VAKPrnKdZGlz24aOhKKVieAlMBVunP4sX/+kw2OVZ79LJaB+iHjiMX8/OcXh5Nmzgx33nkXN7nE4ovzPdxLLrVUmD1rFtf55p12DKuv/kI+ZEEpmulObnqI5wjAffazn2Xdpcjks8/5NtdHvH/G6aeEp2pE/u233xH23PsdXJaA3b332iNsu802/PcD998f3vXe94ebb76Z/95pxzeFXd6+M9s9P7v4F+Hr3zgh3HfffQxw77H7rmHzV20WFl98MQapzzr7HL4bmNJj07PbrruEHXd4ox0yqa2GOX2LMkgBXRqc5dSkZWSXvOXb2efZBpuP4zX3mwHgeD+oAcaJwi3b4klXTS1gYIwcqg1cThtGALiL+Rj00vZrxj01BwOzSWRZ0yySrJPZWwa+LihiZKq55eiSbrRIC2mUXGw1pjqOYDKX5yIa/eQnNAOA9dpE4JS6pySdkQ1pmQKASX68iMITss5Noqf5NcZO3R2x/pyrWV/xTkhJn4MWZGPcaFQFP4V69E/Ss8oEom1EAAuP6D9McmXiBPzHFnqsJzHeUU8ksskL+D1Mif3SyZMfyl8EZAiIoXMrE9zJSuCBgi/hqEThjEUqxg2a6QOApboUBLOKMzCSAZBs+8nAMXOmKuCv2vY4GQuQje/ydLzCf4FWPADc1Ss98gA486tLF455z0+/sGQYzWNaQzsUYZNTaMhynipzF92WKL+1CS51dPoJxCSnQXRekJJL+VZ1J6IeWYZcal2ZKzmEQGBaBChj7yA/Mdpe+UBUSk5K9bFV4xgQH++sBZ1FTzh9ZwCwm8+5lMVAuQ/l7b0IXuKgA/pop90BsCkfYFRetwOwg1zLPcCZI2/6T2RZeBPrRwQIzYHO2jNA1W/W8fJKkaoA3VvOfyq4Tc0wAAC29Vz1g63PunHKcgo5x/z6KbauxD6B9+hNREUbnafE+399hHWaWi0dEZVDqmh/r5IHzS0KVqO4EbnO998iKtjSRqf6wdNARhvtAK9nchAY2Q+Et2TRRqo570yCn7ApRXKVb+okG3K6/rOOsAMTLs2ezpWwFA4I6RpHG17Jnb9UiLRvXOTRFvbGN3mdRABXRNeE3kcAo6b+FclpNF84sTcihUtd59a/ntXP22vx95qlGtfSvL1G6aTl3nccEa1srux9jVHgHK0LFerWfzf5SrpiA7irvYyOxVQ0v3dMCR2djWMkfug+61XOdmNy8o+TPpj9VOuZixoBvTrL9zCgfi39iWBMsi6b1Z3WVeuzCWTHfFXBrRpv2We6tuZDqZOnOuCWjHhe7wMkJhcAHiX+t69nQ+c43fFzmrWICIx0qdC+IqdDdFBXL0eVQdSVttuINM/lvq+xiQ4mkanaqNUO7IS2xcstWb6/835NGcYZA0p1LCBJL2u70R1AENbnXJ8PykSGbvcubgPG96QtYpo50YZYrpO5dnTo4pJ0vtKB+3VAVwQp0FhwE1uhcphhImTNAWB/2JCBVQUp3ZlFzfwmBynZ31JgN4LApeaQu4ApmlijgcHDbsxCb/H9cM0QZZqK+1fYYImgtGRggh+rlOVUy7P1HuOY5Qn14DAoDosDy7XDkOozUm1yeFOuPWPTv3IgWbJI+cOxcYzUv0QFaRpsvloJqbGVBmYP6PlQyziVTfAGr35jWHp5AoAnZ82aCP8k65tdItanPyN/8PuJXTz0Xd/r/sXE2hllsB0AX6GCUXYA4De0C94+bNqymck/tO5/nXIph8XlaLD2nfBQq+DvBGslAOv66/8aVn7WypzimPQV7q8lwIlA2a99/QRuhSJjj/ng0eE5q65irZLOIdD4jLPOCtdc8ye+FxXPwgsvxHeoL7b44uGd++xtwHGry7/69a/DJ/7jU9wHAlXp3l1EABM4e/1f/xoOPuQwBqMp7fNuu749vGH77bk6inicMXNmuPTS3/HfW265RTjkoAOrd/72kYyArI99/D/ClX+Qe1S32XrrcMD++xavUX8pCvjWW2/je4PpzmICpS+//HKODL7rLrnLeL993xG2ePXmXJc8Izi/fZ1163W/9mlXZttw2To4pPknc5leX3ASO0+yEG3ZvtmQ3S6Kjr/ggh/xP7rjmnibHkS1kyx8+bgvhFVXXZUjyz/6sU+EP/zxj1yGoozf8uadLMKXPjv5lNPC9773fT5EQQDwd845k+uivl1x+ZXhqA8ew+9SyvLDDj04rLXWWvw3AcZ7v+OdLPs0hn322tPuFj7tjDPCmWedwwD0Cs98Zjj6qCPDyiuvZGOlFPIfOOZDfBc2PUccdkh49eabJ5RtmJRRj2TzwBHAauu4r2LEShQkMdaSR7k5jxyqlYH6lp9w1qQkbyo78A9t6h66q66M+AIAjMXTv4M22bBT8AcAMFXaWlKMHi59ZNUBrIC7tXIAqTploAYAq3HBwIyCY2IsR5CSx2GbVUq5DBRDu5b+GWBrriAdyMzjcO0w4Ir7lvM0xYiABaBEUbD5voHS0gBgNbqB4Ut76Z3EyfwJWmf3fnJ/7KLjeG+KvxdShhCtOr3hpQEAS0RgzheF0+xobf1T3hUAOqYQNj5yaaAFbIuH0Y1v+bO5LAf8nvIWXZMpAIaTxDEA4NhmjJZmAMWlBsvlIeKa8o1FaWaMDPlS39BomGgLGP2ef12DMLpAQ1M1HlRyd5Iisi25i9nJNPgJQCKPRYmAOfIAMEZosuXvkea+p9SJesZFRldANufr6ASm9cABB0mFH8gJLrVF8VFWCHOclHMWRxx36kWI7o3gsKXr1bmSu1Q5b2314QU5OcSRbrP5boLnxIeOqa4M8IXOcSmxRBZwsEUPbxiYX6ETGkTkKdYpH/mtzj7eZjkAIGwHMGjcsjnB4gkeYn0cVz0GmJX4rJ9d2mKvw3xP49sSLWq6x8ZJ+k34gOTOH0gqRuwI3FrTCv6tzWSFn7i+fLMDGyUOB7L1XX/Bem7N8D3yMc0ZR1Hzmqb6yP1Mu4bDNbLxIwAwpYXjCwxkLwFguaVW1jXSsidotD7df6sgsLwTMypA38oalKf5jiCw0TenlaW6UwCYNn58ZgjPU0jTzGA0ZF0PCoDerj45IBCj5nX50ENXIsum77QdH/WQtDGV7lWLG1gWkaDrLwDguqTLpx4A7irX/M50cVZCF8NSz9VVT8smiwRBf92iPIDvh44p72dmHSfVRL7Rj7sKd3XAHYzJq2jK/tAB9QD/xmfJiQZmnLg0eDtlhHa7+S37toN2+KpKC0e7vD3jaffiZGy3pod+Mlq5TvghjTqPpgFadFG5ysec2gmVGSiMl4FIvfFA30jagO14tB8FAIZO6etjNxM77WuATpyG6AQZKXXd6Gu1Xz04B2vI/A6Uxf52Y0WFThtJiAd2qKNYjT3HqbXkmp6E0CMQqbOPma6E/V7qJv+J1FjIbmrSRycUr46SOnaUhW0cgj/h77QnsNOm6NgzsrURY6s0IfObaIzipF0qU+NpwS7yegDY27mGz/o7drUiALR80F/HYO96WxkqSSNepUwEb/1B18iW4i+RbzB1mtjD9p0daowSmh7gFlry4VGkWnY+Ja+25HeQ3T9NDn9SRiuzEZxfKPXIdSoUAcxgMSKRnQ8ow5cIaBufTr5FTssyL4/tieEaIbwXA0jI7+Su6OF48jO9St/qLQc94RJT64AckPWz1eqmO2CXF+mwycrauhVv89sB+rpvS60GAMv8ztupKfqV6/l52/wTWPvkErYJ4FdGONkAMOkJuhN4xoyZYb311uWIwmc84xm8//DPxx4L11x7bTj77G+Hy6+4gnuzztprhyMOPzQss/TSSe8IGPrrDTcyMHXttdeFW2+7Lfztb3/j6F+KiF33ZS9lEJVSx3Y9f//73eE973sfp72lCMWNNnx52GnHHcPTn758uPuee8Ipp54WLr74F1wFpcslUHbtl7yE/77iiivDyaeeyu3Ts+ceu/OdvF5vD2UaAsS/eNxx4c9//h8G0SjN7k477Zi9LlcA0F2/3/7OeRwdudRSS7Eup2hQAtLo3W222YrTYj/taUv1Nq/bKbFcF6uZHpfi2Z+9bVXUXfLR5HL5yN2Z1Bc63c+xWhriFQ+nIN3ZfdkVV4TLL7s83HDjjZxemoBhSpn+krXWDAcduD9Hof/jfkrhfFi46y6JFqbo35123CEssMCCxgNfPO5LFiFMEednn3k6f0fA8gUXXBi+9JWv8t+Urv2A/fYLq632PLYXrrvuunDEu9/L31H69ncdfmh46Trr8N8HHXJYuP7669meobu0P3rsh5LU6hTx/rZdduOydF/2e9/9Lr5D2D99FMupNeXwXbZ0iYBdVbby1JZ4rSZZnaRc7vAg1aUG5xoBffJoA4D9Ph0O/3mjG1ZSPmSPV5ujk8LS1C8+1ahGpUUJVhhTypSgD4p6/yhJLwoCOLuAyo4KAMMRRCQt/mbaOgBN+qPRc/SrGY7SQ/q/dypBA/7Mp/9NjAp7K6attDtvY1t+6n0EobwNQCQSF/cug6w+ghalfD3Y8M7H4COJ+SpS7buA25LGWQbvQFPlCWkT6XaEQkYTBdlBN8csILMbTArAe+Ba99bVgM95UKx8tOn5ycbpjH9yihgAnpamhR4lAjgReBfxyGQShjLAOReF6IzKb4iaru0PeDrafLr2+HuNxkV6XKO1kxc53Zv2ycBBBR/kdDJSuybTIhKhTC/gtoBB5NDB9YvObpRx8LNPt53SI92tUX8tK5JSxv9letEJjtBMI4ScSuW6DRgqx2efjAAAW1QAgCUWBaEI6zDtbL63b/qmke3B8zAPxYHJOT/ZfHMZ7xCbyMrmFh/u0OhXbAI43cbDdjrL5hs87RnLbZdFuSsdUuu341kaO+6T9TRPrkxIDiioU2/AbaqDE1n0ukvviDJa8qaFgO7+NHzTSZ1HAHAin5ApnWNsfmBNFZ3rDWSXXl6dfAp2FTmU+WMA2KWJw6Ghmn5BOdynhUMKoupxMMjdy2333MbtUo7MZrpifYx34SIrBMkd5DKNzC4jhY3dXGYFvzGEaGkvBzgggAMN7DhFRWuMzYe+fMRAGXRpug4REabLdS5oTLb5pYA38Tk2y2wO7aqBKWHT1+9VE1v7TOYuNSNzm6+zgi4PqhXVlDOELTCdLQl9fJE+zz4XMAwMlWT9qPFpU+clijKWalTdHhg3Ovkbww3VmfQj0tIzY9afjiiKWFnOBLUJTomfcpzWVPkw/yip2Zbwsr3syFJPHOFokYS+T/2sLONulWsxhrWR87jyi2e/ah1uTU2+H8rkWQPQsN0SKr2uzu0YVBjpYEpizo1K7XxUjnvcYEp56aZKiw4lDSthR26eazzfSehEnCDbw2aQXwXvdJGxoAus/H4dPi9LJAc0fEOZXReXHGd49nRsiNx7mylZqhqCUV1rM3u4mg1glNSxo8r8vJygsevulya/9kb9OaBBR5+W2mwsnBFAjQyVnG6LpuDoa8CAngcPAKfX/cjb1L6pEkegGC0bHReAwFgNPYic2vURBCYCkMyJDy/+AIOzenCWfvrU0qK33B25FfvCA8ASZat+tRKED0OqP5mD0GzrM5gbJMW0vGz7C/DD5FCvqjrOlKV3JWtkr3YzWzpT687vP3A/sr1K3qvQNHveFN1ypwOGTO18LZOv3J0qo0cU41i7F5DUlvcbw27oTkFW+1QxEPtW/6rb4HhhvhL+36Kx6irmrJBBWjWaNAPmtGsOc5L2uYmjTgGDQj+6MBz3pS+Ljp0yJSy7zDJhlVVXCYsvtjiDuNdedy2ncCYwitLC7vimHZpRtQSIPvTQQ5y29tFHH2P9+cijj4aFF1o4LLvsMmGhhRbq7OKjjz0WLrzwx+HkU07leggEpjTUT3nqU8K9994X/nHffVLfwguHzV71qrDXnruHp2h625/9/OfhtNO/FW655RZu44NHH8X3lMao2+HUoSjiE785g9NbUx8+/tFjwxprxHtWaaUg2lHEI0VIEwBMkdT+IbCb6LXWmmuGpZZasrfxyZjbPu5scXexrjqO7+34v0iBmqrv06/tofXbcKOShdZdip6ndNL33y+plB+f9XhYaMGFwkorrcgyR0DxW3fehb+jqF6K0t12W0nhTA/x45e/cnygyHSS5W223iocsJ9ErtNhjJmnnMoHFuhZd92XhYMPPJCjh4mXKRX1Zz73ef6O7v0++MD9wwtf+EL+e98DDgo33ngj92GdddYOxx7zQWuT+v2///t/4ZDDj+DPVlpxxfC+9747rLqKyxLgiOFp3kVFBoDpvWKScOlltVKtcgAADLDKC0V6B6zsAMy1e4DLKfVGMb4tdX46At5mzoxFbFb7qMd87BBS+al1ZpuvviUAwNyfim9IZUcBgFEP/UTErow5bm57AELGWd+cZkXl9gp8H13+ZI58c92PE6BIC49BCZPQR0vmALDUFakEWjqcyYxpP9t4R2Gp+JWbbIBV7Ki41NNwKmy8OGnvThjG6E5MrQOAk33tpME6cXAvJ71ngJaLNM+itEFfgOMVmyU6XvqupH8W/gE1E74sRcU+iVGJaSFskrUAYIBr7Bh5BzADVNIDADEFePIeIFdERusoDGRF10rlY/wRATCdBuuTvGT9cAS1yFIXZZ7SLzbseVP6FaP9Et7UOUZ71UWtgtAlitgpQXQXzqoH0uCw5tWVZEo/gXwnnyaAcxptCcamVMOqYooTbixn+iXPLUBrJY5FUUIXeAA4s4RsjNonfzrcZkR1GUeLuruganyPVCB+4yHlPx1Wen1TlBH3W5wPpJOXNGB8Mj3mmpeNeRCmUgAAIABJREFUBI0srayasoGiTrzX0wCp0WSS7l5BUJyeEt0GAFhB5a47uOcDAGz91jmNh22itk4yBFhUNPqP+8yFm3juA0WjzrG040k0qtMNdFc93w+sp+6RYhl3QrMeYB2pnO/Wfb/myNzJ/GEjKqaL1igEnTsDVRMdqAdmmAa8umYp5SPv0OIth99SaMnuHsYcYyFzygYyJvcIuw5A5njAwiOJDGFDSQ92YHON0uqhXXqVN8mUnkZLjUZ+xXaSArrG29AXiR2RLi/dfyXKsFK0DwCGPskXT+ierOdlsQpwMkr/o5Ia6a3qWpH12VfYLB/Zu2N+RuraoMKZGhf5dW+m60039wxqMCuUzGNj7gfXO1LESVlrL8jYM3mtr7tiYQfxRjw6UpmcBphQ60yNvn1y63R11BztkcbxoEx99KNCIEktQ/ikAfIN5qWiYOVgWUtOajyenL7r0Bq1XSwxkFLNPWB+hUxKrMIpGWEGBig5aytZ0kZoo6kXpMKypgpfdfBFsdJW+KMJGFeYpiBnF2MNEZcexkzbSzV01/SMz+9P9jeHKAEZg5Uc/ortLw16xRWyw7gZ+WyOVJbnxZx5AJjsabK/4x6RXNPi/R1WNV4O2KSNg0ltwahNrF6f4YcJ7Q/LaPpnzZiETEtyZ672SztHLqq3nWH/ojtszyrwm9MX/pS0LTY6HvoVQDb7GLMlQpf9BganaQ8GPp8cOk8igAmkcICz+aI6Vmhl27dyetqWTX0Jbfr9vKWWfWZY5xWSfnVePTX7rq+tQpf3vdCj+yKvR5vAz9HIkbYdBxHBs80D1fk6M0jAJ0KA/5fera2KfuX13NhP+FT/jE7H2pnfkXmtp1nShRQ5S3fV3njTjQyyUjQv7UWILpE7cSmqb7NXvTJsv912YcUV9c7v0Yc06A0CuS740Y/CT/7rvzgSEilxod+oL+utu27YfrvXhxe+8AVW57nnnRe+debZlob2G1/7KkcJF5kyB/Ti/B9eEM486yxOi7vIwguHk2acyBGY3oH5y1+uD5/57OfDLbfeajSjFNl33nUX044AYEr9/KLVu+89dup4QM+6i5Qaqr/KhM8qbN3P6f1tPFlKpJbnRHr1xFKFgGICdMkuWGJx4kt5/nrDDeGEE74ZrrjySpbh3XZ5Ox9CoIcOVHz2818Iv/nv3/LflJL8gP334wMOJGOnn/Et/kfPS9ZaKxx+6MFh2WWX5XY+/JGPcRYAqvNlL3tpOPrI99vd2tSXi376s3Dcl79i7x54wH6cKjp/RqHalCMUAE4rYeunOnPx0zxNtC/u3rXNfmwEw1mLd7jyJ27DOG84GsZsyiX6uVzMnSmh96sm9SFKTT+EPYa3/IaxIIzZfkpmWIwSAZwbWsnipZuffvI8ABxPYLq7b3kKynsKLbrXgLd0xw6Gpg6vBwAWQllW/Qpb1ADghBukQQM4ZRYrj4sOa6kN0Bvs6U97GujMc1yCeXm6YNCJ2jInSI1xm4eqhZBGu2E0iP6Fw+SBTnY0CPBA/ZQm2w1SnJQodvQ3310zJgAsVceoV/7T8bJFKiOiXNumWSIniSKp+SQuNlY0PRH1kYPW3Ga9jM2BwHCI2DuTnnh6+rmHw5SQ2acezvplDpa+YNm1AbXoXdDS90hjz78i8zHK2KeTbqW5Nv2knU+iQDGPvQBw2ifhuRKU4NPQ02LqYau+UIxDtgjSMsXpap1fROijCQBgTF+dR/AvnGbWCwrYwnmnsuZgZ3OPquzQjEsPhnZRH6c9RxRwwmupA88Gq+dtv8Fg9PKrVlx/cKhGRCVNg21gZHa4hhbnCKgpb+deCEXuZjou3UiJ6x1vSOgJdGyNgAdl00D5VMTZtnhzeWnySIM3m6t79kVeDuOgn1GXaeSA6a+Y6tmveYgm9/pWgGSJEODUxEo3GZ8cbKKP6d5fPqHvoqWR5hhRtS2H3tZ2TQGtU80ORJoqmWRuKoPJOWAPfWr2AVJFuw0kA2MNuC2pbJs8Oi/QRbloY5NJWNOlzgZfadV2gMRVgMheem/6tGlhgelxA4uKsV2hm38EBssZMtn4e+X2EgHcvS1fAh15/xsLfHbAJF0BC2q59aOoP/tAasotrI63aiBKV/HcZhm4e9SnoVvGet0+AhdCStIOT57jpXoto0ffWNz5i77pGuv7Kq1G8XZMh/aOpNq/XvDXv5UYOU2D18lDz+GEinDURpH0ETo0H03X8Gv0HCKHWqf8qPcMEtogbvpxA6iPaySKS1ttAL2qKLwgDdB3w9m1FyAsFlTvXzbSPBTN55MUK7XfkvmIFdibYLfc39GiWJfy+kzNtngdn1f4qEob6+foMmk6f1QdkB1gsaHAjoNvYfrC8/SAtU8rHFkft0gwcHwjrSXuwMgQCH7ksQwXmXlYsk6RXnL2FnBdHoVtE3+ooe9VZ7e06ESJBQCYuoLDl94PjZmHVC/VDqV02E4iQnoNio03EjR5NfPVsMz46GH4q5KhJ2bsEV8iZnkjH4rvMAYI7H1rXUsotTP8lnwIZDMTIE4+BkcAq7MFeiBzkPmuBFDbnkdcfeA38M8C2BV/Wa7z0dGa7yhSyBasU7oCAG830Wlv2zOm74cxcu/6Nk5Pkz3V1Ngw8oxR70ATfVDNRT9ArlF0xaCW/l0LDSFUbmjmRnSdNiO6ckklTt1G02ZIV0ecJtK1d9xxR7j5llvD7bfdFv770ks5/SzpE4o+JIBo7bXXCptvtllYbLHFxoqoHaVLpO8opexVV18d/vCHP4br/3oDRyJTn17w/OczALXuy17GQDRFJOKhu3jPPufbBlp/99xvc9/HeWaefHI4//wLwv0PPBCe8pRFw6knn8QgOB5KVf2Zz34uXPmHPzI9KG32llu8Oiy2+GLhkl//JvzxqqsYOFtrrTXDHrvvyv3ueibCJ+OMz7/TBwDX6p8HbDjRYfS+33Ife19srFDjvTf5b+X6n+Tk4UceCTfccEN4znOeE5bkgwsh3H///eF97z+KU0zT86Y37cAAMckQRa9/+avHh5/97Of83Ss33TQceshBHLFPB0KO//o3ONKdnuc/fzWOPKaDDSSrf7n+epa7X/zyV/z9qzfbLLxjn71YV+TPKHwz5YhdswhgNpxKAJgNk2ITrE7oYm1k7hdoCQ8DSZmEVDueeB6oGU5/BLW4BcZrY+sJmOvakk1s5zQ3IoawkYEuYLHwy1J+8qVmKHCZAcEnOZgMUDIZNUWfZWQv+uXAdGeHpgBsHlWa1Wlk90Bb41RdvNe2znq2gZ2t7zn456N7jU8qznpCp4TgCYfZFKdc4wZqaYGVnzJATkaTh5HH91MDk8Bdtfn1zlIfcSyOh6Y3UjDY8wT4F3XS33L6NI3ulrkeYKwrCO7bAKkwS9Qni7BFxLICLuIHibnvUzJLWtEI/IEaLHd6r6c4YfJNEZXhDjrg5GweuSdgBO4MjW15R5Xv15QG9Il3G+NOVfAlIkU9H8AHQ+optEnQXU7eqC+iJrC6UmVQKESvC3HS2MtkHINoWOsX0gg78LOY9QYfJOVcGdDP5E4YgNuU04g6Z+rAMx6nafP5V4u4jyAsUtnaYQcDz+qBJcznGoHJoJ+eEAfhEF0rILhGLjqWh070AK1xQANQt8Mnjl1SGuk4XZrrmN4snVJKt5MDwMyGNpESuayaw14WHnJb4/5+2OwEuQcZweK29hogXb97uqkZMl4Zt5zpjri/AW2WRuDqmh8X/NR+AL0oCthSEbs1EgmkqZ8EUj4+aw6DwLQ5RBs19PCmjONf051YELVxL6tIVQRZsNRzfA+Z3hOmE5DSqH4PO/gEG1X8UwF9YQK/6KmsWeRunF3TUTZPUcaElH6b1vesjOoHmE68SuAvgcA+9TVfLaGbXRzx4ED3zd6wjzLpIAg4PR2Xaz/rZikPhaKsvTvQkhXR08LZ3DfbaXiDoEVv/xrrsNf3fat0MbxK4xkJXbdSHoiKJi8yZHs/vlOS3H/SU1dH1MUgelYL1cdZZY0h/DJmBHAO/taa6pvv+vCw8WsG02ikcmBV7FNjzoZ0MB+YZ+haz4bU2TWijjmToaUNDAZ6W202xjealHRPUTMSWYeSkHSAXziEIQp7Jlv7sNJ4PQG9mdvR8bCuo4pfxvr4oGNOq4codJ5HYSVpok68Uq8OUQzZoNyBZeHCOGspvYbMzghlHI9Yrwd2H8WG0DFfM1v8XwA+bkEa0s4II59HRTtWtNZiP5De1uGhhMjqjXqiVUGc0aFN9BHRAGD4eJZVRzQtHzonBz/xaVBrnxKQctRrsi+zoy0FuaI/nAG3/t5gAlo1VTT2KiwSWKN0WT6xV6G+lL8+JcqR3r/rzEV8hwOXlF41PnIo0vsIBkI7+qg7Yoe54z6Fk0gdA+qL6iTNlWdv6ISv8sKXhVVWT+/565vjvu9ra+iw9W/44Ze+PuTMEPk78tiE9ew8sUfTkT2RoNJgGj8pCqbWqdckk6Hbxp2H6l7ffKLXYxRdOGsWA0OU+pnATztgkpsj87BPBKJSOlyJQl6YoxgJWCJgyu+1P/TQw+GEE0/kdNb0rLzySuHLx/1nck9pfzcjH1Aq3Isv/iWDX9Qe3aMKmSd9/KtfXxI++alP8x3AlOr2jW/cPrx8gw24X//zv/8bZs48he9DJgD6DdtvF9721reEhRZqg9Hj8kj/mLpLFNu0A+2LgcUm2r2R3k89y5FedYWH1jKfKDCwO0P4h/iWQOCbbro5XH3NNeH5q63G6ZzpeeCBB8MxHz6W7wGmZ7vXvy7sveceHOU7a/bscN53vxfOPOtsTk9NcrfGi14UXvrSdQLdMUx3bv/+ssss8p4ijnfZ+W0WIexnYhSqJQAwlLKYJFEt546F8wGqHFAo9Dy1nxYAkMl2eAPMSIielEkjKCP0Gz/H/oHvj4yxtAxQxgNw1ZPsAyOAfTSEpfvM0jHn/cqBg9wAwkYw4wsZ0/q6GBxT+9ub4TyrAPp6AOBooEnNaLK2WPt0pun30kmOaCNgiP5AVLJFkDnTz0XbYR6IRwrW8KCW1olajCxZxLH5en7PQF+C8cu0UoTJ6FbbYNNGwF9CKwWA3Wa6ZhOVey/ZqYllIpAlb9udyNanEKZP0ztIHVGlzW6Ticfqo791MtEmk0y/9w4NxMIixHScuLuXWmVglsESYaSoC2JaVQPCnZMUHRtJ1Sr0iFGE4DfmUY581pSs6uRRc8I/EZS2AxLe+dM5RB8wj8JHntdi1KKkhdX7iJxTqazlwOyo7kxD+qhMlyoY76KcgOKaLkqFKcpD6gQy3xi4lQFPXuOOCgCb/GnUnyO6j6SN92lDfrWgAqQeHGXwGCAcM3LlsIuTOSOR6iikoIV8CgCOyHekro1z50FsgGbF4petgLg3HOVqCzlgsBbwi3enTZ8aFnB380KWkqMOOi/xoI7q0ExsZdals+APPxaZrljGRwYjJb8oD8fXzWCztPGmBukBijOOsP6nPZA+1dowPZ0ZFVE3ZbzJALBEAPt/onGV9/ReX08fUU/ZmJW3oOepzSQCGFEFuIfLqdpEd2Q62EcxcySCHmrAzEFvkd7GgYmoD+L851ENCS9k61nOyxGARnTv3DB9+tSw4HSJAKa7gA38po4pkC53mcVMBJu/cR+pugcoGxQNma2vOW9X//ZTNtCSVQq6AOAK5w2x3lsd7Nol8GvKoAF2YOa5oQ21C2YvlUO7xbgw14OxK2+W5E5OZCQwSPF6bqMMpEV/sZamir0dyCbK1t22U1d/PM/X2uyrOX9HbDkcjTVjq58keQlUlHwemanoVx9JuwbiB9E3YFNS8ovZ4D2851g31+Cdkb65vm+CxZWODNsAxyhaAum/759G2H8ZmfpfzEok09CQw4T3PKupXqzzZszaZBM4cu/SFyYPAI66qSn/WNdG6HMUpRT8Vgsu8l+X0okm2wgte2XvXhtFuY3QWjEPOnCzz/yEV5mjL0vICJ2Zp0Wrq1q5CDtfNpfLQd0bogsHzGWyqmX2wHAd1e7xJeefpF/G60oQcUtEITuR/kWNHesCXcwXb/gaZu9m3fB0pTo4TTT8dWRBYttZfXySXwWAYdvbgW1WwY7oWTSxZeNxh2vhyKMffjpQfs5s6RP2qcQfJT9DDofiIKWnEMaQHLCWD5OIXvFr49U+skeXXlWXs8jam24XKAp4Mh6pu2JnDDoUl2be6upPi82rIlJsxUblOZYc5mvjELmcBOJOxL2YhOb/BapIuM/6O1nTMzL9ie8qduDI9cwDyhe2WoVIo9CtsXyP3HPSkXTvMN1T+qdrrwtPWXTR8OpXb+4ihH1L3U4G3Xf8oWM/Ei677HLe71tppZXC146XO5JJRc2aNSuc8a0zLV0utfO2t7yZo4C5yNy54bzzvhvOPJvSUd8f1ll77XD0B45kADt5JumA5cjE6sFMWvUNMBHG6cqkvFPr2yh8mFkS1T5Fk2ciRvTow23JPXoR8YfR68YbiLqnKN677rwrLL/8cgwCY8yU7vzU008Pl19+BR+KoPuH6WDEnNmzw0ILLxTuvvselgt69t9v37D1Vq/lPb18DkbhoSmH7/IaLj9V0yXLy7ilt2onW4k0KiUSxjsR/HtjMxjCLhUO8FwzANgIqyQUHybW4wmTEql9NCx1pkuTG4yAcsmJnQbl5S7A7J5U7TwcywikeDAoZTbQspp+1hXlVK2qSMUolVYwx9xWBho02XrIBifGp8BjUZduvAOU8z99WRjbfNJTp3Iapipx0Eq1o/6r8mYHSJovCInjG084GkBbA4CVtr5NkRkBNKOzEkFF2WSX9Juw+/E7oix94D2n75waLAIYdPI83m0g01gindAmFB1YNQGAtRG5gweAq9xxDCCe2IYik8mRSQ4hiNpIAH4lU3LvD6X15WLqmKEf6gfJhqgCJZwGWJ0TsKE5WQwiO1DY0dWAVh0PtZEDwFAVzGfulC/xm6Roii8TJePdzdCQKBIjtHH3q72q0bNSE+4K0vnHYYNED+hhiQEAMPdikK5Ly3mesQThHC2OSEzhYX+vEdOICKI6owkACzEz8ZeJiQs7uu0i5h0jyZAiAAxeyKP+AXiVwFwaGCLf+6ju0pFl2aANCB+NijE7VmC9SRHAiM42bROjz8WhV62e8G52YILa1MVExEY3PrJoYE49nhwqkXTACQCcLHRlhgibkBF0eaJv/NrCnSnXz3JNqq+xvqtRksrVB02wzlSwkgDgx2fNDo+bctKuaPpiD6Ba1gmWQbcwu7WK9a47YOLvA/bRBin/ZIdeVOdTH23TiUFgkXnPUzgIxdMO/afrhZA1TWuXU6V5SI6bkrVLDu/IXWYE/C7gAGBEdjBPaaRyEoU/d2545Rv2jmtoB3RYi4gsV2XsEA7cuswrGMGSlaKQlPToXqxmoDeY2ARxFpLueI+hdXdxxahqDqlYzJUYbVO1abKl06aLclK6nI9Iv1J9R/0hurk9z1Ky+n27twO+qdWYUtKvL63Zn4ze9UUCj8LCsOXiDOko/NCGVmjlnOHSM+edhO+bxFFlM/ewi/5WZifh/YJKRfdrXD2kmzXguC8iUld47UN3XHIkZTo33fZ7OrzaOIbIYXX87kPpQyr9qv6SjB6Frd/BPKVk+vhZ6On8REBKca/PqyKQ3SUqiicrWb0OpFvdQCYLPaa8aGNrMVZF/OKqNIaqG8LAA6rNi/h5T/V7h/7PKxkEHPmXRqLEGKOqjrKoZxS5G6kTXTpz4Dx2ptgdmd5l7y85f4Z9SF0iO3DWbLmHkp6YEQv6OA6Kr9UqdkpLOwXZmfpoh8w/st8wNxD4Wvq0zl/L9gKgupDaWVSA9CeCyKpJdNJr1lCsR66hsX7pAOgd9g1wMJ1AcvUbyNghkiQRx9A7jlbM+QCA9UoX7mpGz5xNhgDATdutNgGpoeRKdNvotYM7A1m6U73gS/j98rdbT0dtpDbm7HBHS0wLE6XPBnJtPRmAwz55e+K+z+YzqoyRuwTd7fcDR6qkx5+a3/NY00cJy3csmSOwZ3WrdiS6DSo8XFhvv/0Ovtv3mj/9iQHkHSlV7m67QPx5PTrhmzPCD35wPoNh66+/Xthzj93DyiutZPr93HPPC98577vh7rvvDiuttGI47otf4OjgJDBpoMs/aHgjFBplbkTjPXmfrr6NOk6b4MpwpZ3UgB6v/rTyZKvGN+GLNfik5U1PdLZa9V52+eWc6vmaa/7Eke8EAlMU8StesWk4++xz+O5rsiOOfP/7wkYbvnyi3QhTDt3lNXNp8zYBgBUQyLZObXrUxBJjq6JQc6XW2rjUtV6YP3fe3NCMWA6Mq23yeOctmWfHRYiM7IuiRF32qudEJxF2d6Z+VhUW3nCVbWhhxrQUjB/ZgJ4bUzznTqcakX1CQWk1BcCJbTJ4we/PZfBgXgDALdmSEUufZMNZwDsDQHWuhU+of4iUojTAgjvJfCi4k9wXLSskaAI2Mp7z/OlAwkTXmOOQnio3xZHxphkh4FHtXJxfAAvSf4qW5e9wvy7PjY7fR0c6AhINCAAmsNXPdyILesK9bbTEN9G3nD/9PTqQW4lo81waQU46HExpqXHna+KwOjoZgO46R/XjXlcDb/XeHq/JUEbmvUzJbPf7IoJY6SkgWgTYE0nTO4z9Z8YzOh7KfEVzxXcce/CcHDp35ycAe9hmHkSaQgCo0+7xV6S58gBw7E3kXz38YPffZpHL0B7iUaYLgPJ6vrjk4CkcLIsS1/uSEbkIABhgJsB/G5vdDS194HlFJDADxSaqtt6LzOiRBLyggKt+lYxF7r6eamBnPgbMdQEA50siaJLcFRzngmkBntHpQFQyDiNYd4PczUw8Ap0d17q4UUF6V3hC6CARyDorXh+59SxPh+YjoyOfuXRkXtZw77KCz/Hu8Yw/soNY1XUk46m8DDeRRbo39X5lTS/qU7pUWNlmkramGARmAHhOeHz2bNFPxE8uPRxH8/Khkex+MHcQQ0D3TAs6AA8bPbirS+qLfJ7aFTIaRADHDS3dgMKhH40KptJcn8qwHDqI8o22W+t7IgM104/0IR00oQ29uXPDAnRYYfo0Tlkuh3YUpvebZBqtDP7bdLs93dJYzlbFfGk6L8m61WHfTdSKTTfApNWy52glj2rNWle9mrwfhZwL12y81py1yietZkT19XO9IwDMIx8HbXW85fW1+tJFgI4JHvO1knxZG/V6J6M1XT0dfXJS5euvdc0dDjIerXUJFbaYsOJrWNFm49oLYajRQXrfl64dgYo4Ffq2xg+Jb1c/RZCJodkWXuD7hl8xD+L0VHkoHXgum/Z3U156tNuotHTV1dfv2gR098H0Zza4GpfEIqnfFfVceyeF6mtD5ZWZg+ETXT/5zQPWXbv2BsQMUg6RjdxaVcjVIIWetlfoc7eGFHM4ppz5Fh3ZOid+KFDXWYn2dwB85MS0b7UcoqdHEBw3gJr90iOh8+3rQYfqCv3dWn3q3fYAMLPy3MAHKsm25h0Kl6UmBeVQH46Vuzka55AaQFr14al9un8X9k6M9E3BI4w28ZcUtBUGU/vaRRGn62+dLlAjFHGMfarioLPPTIY9ENjS2f3DQlvZRKE+c/1ZGmj2Cz1IrPs52FQlWmy2w369/FfV30yLyqs961Tz4FNlk2lUCeyS6pp7YLI6rk7ssG19e106oc9tSWgwKkF6Z3beF8jX4zEswwGdjIE1bhEY3QbVliasw7FmNRbK+QkC12zaKk9VeHnIKhm1djlNaHuUetqTPZz5qeRVV10djv/a18P11/+VQa5937FP2HqbraR6reqin/4snDTz5PD3v/+d16VXbLpJWG+99cISSyweHnv0MY7+/b//+wsDZQSSfeHzn7XuKZTwhAGro9J0OPUGiNskF+nr26hjre2gSBt5Te1gyJGGmLkkakKlVcxnALir/xTle/Mtt3DEL9kQiy+2OKdbJ2CY7gimlOdHH3VkeN7znjsSGWqFpxy2y2voYF8nAOynBdE09lklurd0atos0gLZwAyio5UFi83p1GmMzpouY+aclEPPoyPzEvQqNlzBMKasPWjnN+JdJX5tQUptGIIYEwACtVvlPlaH61SpNmAzEACwGKGaDlqNdAL6GQB2DXUKcM0ZLogVayhE2MAVAYApnael5+UN6/T6PnZAGIhTUAkZTh24hU381LGWliMAHBWKZxueQ32RGd/UTlyKU65KFZM5IHgPH5gjEOsXoF3GIka9Rq0i/TH1xQGtXjExADxN0i37/nDaEnpPP8wBz5T+QjQYTMJ/kWq1iDOuDxGgOs9JRDY7QSIbPl22rNsRrJV6EAOndNaTrxX8KIkQZSdOo45rB0wAVFp0nc5pdAodxpPxb7LpYfKGe3AJ3FOau9PWdprYg69OBiBKTCcP9iXnmRwA7DAoHAjBvCHykMBWpBDPQU7vGEU9U5NB/TbTmwBPOWrQgZ9yKMHdx6T99yBb7TCPgJ0aeYqT0ZkuLKOAM15xGwL0qk+D7e98QrVCA9mw6DNQRC9AYBBtG8dqfcOBm6zCqFMiwNjSmcZfCW/5e7zLu3tNvh3tfQSprQ8qX6CH0cLu3tYNHFNZGU944Lq1aTMAtK0dnmqtVbV11X9Gurz2rv8Mcj5rzpwwS+8C5oiBOQIAU1m7M9rdC5zwqkUD4SqCOteI/MkcSTq8KNPGBxiAfoAUegCAvRxZemjuqztcEpcb2/SCHCU0c3rIWBj2RxIFJW/hfl+S8QWmTeM00AwAcwpoR1UFwm1t0Lo2ft0e1rxfeWpO9yC5c7TqtDNyRhn4d+xDzRooKynLFytm+lJh0Oj6W9tfc3Oa6Km+sWTETUcSjZpuO03XWGct5HOWz1dRX1OpwRAQxVKX9b5B1r8fwhPelq7VUuPNmt3QPbGj9X9oJHBLRqKtl0c+lrOU2qMwAIf1t+Alk0dbJIZvxKVKubMDiZx1KQpn9Ca80GCMEbowjEB5KbPn4YF2t5gMrXOH9vFjAAAgAElEQVSyO7ozRJHq66577QonQKQuWZO2BxygqfWsEr0YN59TDu+dOLf+aY8iDyc7+9nGc2T5ahMp/8lf9lljHejta2XemnM4wTaG9iWuTZMUHmO2ZFubY66H6HusZO3xjCAwWSXVtWJUwk1y+UKuKofMcj4sbDPtUx+AEwFgmTSyXelA5axZs1m0zZdTO9iWC91HYMCy5SOYjIut271AROmH/Uw/8fhUzxx57PzDmN5ZfVVNJc3ymuzDZNmeuO8dXEXN425k9cVwEFfoIoeSZY9A7enMfzHfmhVTzAqEoVHz1EdOBT1tqt1dDF9cElCL//G0ZZ8Z1nnF9r3cNkgv+1p61qlM89ndxlFv9HapX79mJfrYBXq+09lv+LR99mEX4NfqV+0ddanGI84T9lYKAffpj3o3a1amcaW80jBEh68HacuTDdJmZsMTNhujythQ+jVXTKcTx5v7UXscWeGRhx8JjzzyaLjp5pvCc1ZdldPd+odSO8846aTw37/9Lad5pujeZZZZhu9E/ftdd4W777mHiy+y8MLh8MMPDRtvtFF8nXSBGrOTzStDmGPovIxOvSGtT26ZodbWkDFH2zfxELXDpeMypM7O0Vbc5apO7wGAcxU2uRRuaFXd386/feSRR9gO4Wj3CT6cAlo2Uf1tg1Sr31iHSeBgU52ZKiCQd6pjdRfhzFfuAd5/sRXl+xbfx/4CG5BgM4twduuSYxQx0oZFXuTjz4UF7RKgA0AMmQrRDnpr4E/XpPYAwGzDanpcZlpmbDl7zScQdWwTBYCTcer82jhc/xnwZZATEcCR5rxR7gBZec0BwNpXmw8HSHFJbVBNZtdq6oAAJFBOc4tE3mMZVco90eGxMauy8Dzl31I/woB2SxdE9yBb9C/u4JHuxI0XqZU26ykCOE9HbBswDvgCiOfZRmqRkcAATpwTpZ+kWY4jNvDXTXAEACWCje//5Xp9JKWktEVNAJJtXMnp1yzCNvbSgPJcNvzYEgDYbUhFMFyMWuiWuOjE1FCYZx47wDqNAGaAm/iQO6F7XhZ17iM9lWN10BbB5zZEoEXjncRCEfSpBQAjt3+uX9xMaR0xGjWxst2gpY7IrQXQqzrC84cHyi1NuKbvrqlzRO2LAJX62xth3BvHd2gLd0+DZ+x+Vg8qZ5tNot/r60UEuku0xh90MOlD+m9ltkiDGNHL90Un7aX8YMCAlsGdr1G3twFg0dfxbi6RMZdiPDkgpGOmjRkCQzVKNuo6p8VQFJs6ulFTO4gxmeDuoLoac1fM6JQpyR3AlOKYIgZ8lgDaULE0zgZ2OxnWSHfortpmgt1nrRs8iCjOMxF4vuMNLLv7F5s+er85sl4ArNZ+GdAM1sQamgUoy8c4GIaMHtBvLm24LvZR79Ed8gL+8r/pcgew0TXT1cRppFc33naPkiyZUVM4BA3n3q+lvRuCXsEP/L3mQqhG7gS1ajZa0aQtZPXOxPXafZ+9M9Rx6koD6OersF/cB/VovdSrGWncjTlobhLUVXA0bvL6uspr2dS+6mCKGqErm4Gt+UjtvYHMp/ZPYroM7GJNBoe3ilV+GHjTIE1sTvVLlbf65qxB0PTjjn463TZ4/F3z2qGHavUX/JWNZ8imNOr1vkFzLLlOyWVgsMLooFZNrnqZwNXXOaf6pTeofVe6vq4AwPkouhNpg0OFnyK9NYsGKst2ckchaUK6zKdNFpQhlVbWj95pGFWHDhaadkHpU48u6VLEZob2KfRhs5sppkbHh0xAe932Bk6R2nYUfThB+icU6bGxUt50spDJH+zFVtdwBzDEhGzof9KhSgaAxfcA0IlsNbI912MQ2d6MlJOD0F0LYhy9Hdx2Bxqx56DcKVzqr1nRg+ps7yoAnNvoYgurfwYHtIdNkZUHKZ0tG5QCt+KT6oFTHPhW+qSqR/UUpbfmjGpxgn0qaeo7j82y48neFdX1tGVXCC995QgAcEHucg4Kfm+s8TqLqh2ifhhf8jqw99Zh5C728Yzh5rS5/FWMX1NrXYNqgcoTIcQE9caT6/WaVxE/67WLbP0YPiqucx7Rf7DPMby7Y5UcZXh9Ky86UK0z0Yte6rOFRbR6n0SONNbmGGFHzp0b7rnnnvCD838YLvzxT8K9995r9dMBnEUXXTQ8dbHFwiYbbxTe/OadwqKLLBLb93I7zFUaqe99hYfOSefc9DUyn74fhRcjl6RviczmyrSmO1KKjErHhGs7Ou7MPHmlz02ddypnPs1ivZkpR+xKdwAjRtVokQHAKvrZ/AkR61NUc6ZqXaAIVdEt7am2bxzwlJs2NNdUrphYByJ6EAL3L6Y8Eo1cTpaIPvlVwdGA2/PgmQ7Q15n3HYwm7yb6Kqb66zKIOgBgjE/S1ca6QRsMCSAwOtAymvL5TVwALzDZ3HnDStLpENAbAWC/lKCbWNRh/OKK2bxviIpEmlNqumoQeDopPamuBPQo7isVTZC3mc6xjC6nb21xFCcGKawlkkwM/Qp4mgHP1DVEQecKys+Lgb9ukiEH4ANzhFTRgTOof30AMAClmFpV04dnY2BHCemXkNrXAeV8+IDmQVMbA7ipRergzmzMg58PHKLAwYbcEgTAjjFrUilRMRbtCq7LMgXg7mH9mTrAerBCnUq/YMBpZrq71M3gc8y5pK723B8nBKaXRf3aPbOSNg/8Bv5N9Yo4jIhUhnFMfwOU9ssqwE+MQd6L4BL3ylnucKynTpnKV/wiIlzkLs67yVbPzin4V+TK3Y0MZ107i/S7aA+Ug46wbYkWAAww1Y7ApEoRPIIT10RE0fulQcC6A+mFXRpf44Mk5ZikDKcHd09jrYh9TxcA060qVz4qGf1z8F1yZorBR/Clh/qzhShGlWvEe41ulc+qK/OQchOxDXKlPmUK3xNGG1YAf+kn9JNE1xJ/xiwaHnTHyX6k4We2rRgkfDKf9JiCydAB1YMYus7OmTvHAcASVcGyTore3fcL0Dc5FKD8xpHscHyccpHxYQGTsdkBmArojEMLEmVA4O8UTgNNdwFHfaZRztn4qd8bbbt7fT2t2DbJ61Gl2seevvMWAM4WtnFS3NqiKL+wCshsqAq7FNrclyn8D19hq7KGo2E60/UTa0atKtte7RhDVa6T5aks0fnOKJ5iXtEo73bQLvmq1tlaO1m5Lrr20nqENid24l5sSH56aOft/yrphLmGRwL30L/dHW8Q1tuUdyveeO73KJ11qa7TocWsA3ltKABcyvlQBp0H5YaOGYQbwK/VOTH6yy++TJXfBgDAUk9rcoQ/zebMfk/lXjvXuAPYbC33UkGGBr8NkTerNmHOwlMpZa7WsXnAIk0d1qcb8++dDHZvDqdKqkv80nkYyszDiJSblJ6X6npx1JVgWD8KPh+ojzrXNmd/dWny3/zwJGFhtUXIpn581mxOAQ2bVWzpeI2KHJIWgRM/E/OZXs/kbRR+pUOB+gPGAFu96Hs/Ce2lV614f9cdAsnbzO7j7SM1spohkw7va5jQR5rAhmefUceKw/pMB32PfrDfQqne9EF0M/nTcn9xDAZgn139zOe8aN2w6urrDmKqcmehlJ3m2lppQcgI3T5xALjTbuyBlgYRICuUy3peB9ikrxxTodL5Ie+N0+/5/05DqQ/uSO39+Jn91l7WuaUmf1T6MdCNGjwCXzBbsseqY7JeauqqzMAahXboW2WGrNvlqtenNSc2Yrd0eVWb+N+PPvpo+L+//CXcdNNN4Z577g0PP/wwRwyvs/ba4bnPfQ7fI5zMY0aUeckzrdF7Xuqbo3lL4cmZn9FryUYFrK9m46uSjSawvNtHN9+nUebYLW9mmD+Z52B02g97Y8oRu27J05ITGoBAMgkaQdopafplUl9lBYUO8wBw1XH0fWtt9OdtusZtbCqNcZLjvaw1UiUAsGNYrg8ArYsYg0HQXOcqIGkOXvoISmujYbmU8+XT3krq50J44j6yAuUNVe8GASAj6YZ+b8UKozs6uwCAGXRym9xtgzBGvCFq0nhQQURJQRyjmW3j3OzU6Jiga5i34n7MKk9FEDg6MjCGdY2Ku/XCHY35ZWcKX0/B3cy60eH2uVLeB0CDtlIm8M5V1RB1UZKIsPb32aA2qscDwDRC3P9qoKZLZQswmxwU43dLP2u1JpHB0TGJaZY9TTzAYcqfiZHxr/uSAVW3PHhewglXc+DKeO5yf9HkQoARSz9ujl2cXwDucEoBOBufqePsgVp2Av29yrbYRdPHl+evCWzVgQH0pj8ZnHL8lEdvU40At3IAGN8R6axOJzN+8y2OUw8H6alkSz/s9CkWU7lhVA46REsu3c81fazh1TGdF/qkB3lY1oUGuYimmRLSCPbEIHD3MsWo66i8jFbaXeZLZxnkp6VtU8RHUro7hPkEPXx/Z9BAlyfAtU2i9LjQ516whSHSwytuoPHuZtEr/m7nqDtlXnw6bUTyF+uf9h0qLuuqdriiwbM+tzaAynUp/USqyUAA1p0CrPJ9wHRXF0XVgue0kzgsAB1pNDewFFknnCWAtM9B9KHcJYxo4o6NLE2Dn0cAYyMtbh5JLy06We8VTiLJ2Rjwkb0gs0sfTvcJIK2c3oHsaeJT4GOTicZD4O+CC0yTO4DNdlFpxd4eH0yaEzbado8CUBrVMK7bHfUVX46eNK2BmmnGn/X1KakxU0fNShvlrK2Wh9E4lNf7XqUj+bhsHJmD5DfoauOpRXr4ujspHhsdNjO6FuT9iO3Fda6m6/CeL5XQIad7H71zfdroX5UPsBYMG7mrwls6dQ7rL9HkzM4veqN6+qrVNW90KSwrrsmlrze1c+P7pvM7D0AI9zj27BtZMotVW7mrBtfxPtoU4+5TUL09bxTo60hdGbRba9VX6X8Ozg7JOpA0PAAELtvQLChaked1zzN5O3byahw65/KQM3BHnQl/N95r6uGh69Q4Y+p5p6lDOvittW6nYFRJhJZo1JuqfTqecHn571qb0zmEhTm5RB96eKez1Qpp+npLALD4KJKKbBbZ0nYHsHxu/pWzi+Ppi7h34fchzB6xw/YpOFzYBgaQuoxH/FmMfojLtvgCsHWl644HsoMekSxRoFC+k3McaAsawU9Gc8gQZHYMp4UWvyq5qsgDwIgA1u5YWfUdY7SxUAn1vfSV24Wlll1hRMYrrS6roKrTY/WenaJ9qZzqyT1ij5oqxGytESvs1WUdDsIotiDa+X82CrhlrfkJaHksGR/2GIZDzZpRQJ7J5aontrbUH3J9GSN6vj578XBmuYaMt95OlGI1e30OZXvQNYr2aFoP6y+w7xMQAYz1oY9yT6DJN3h6+saQVITCPLDszS4AWCvxe96mfgcoh1H1QuFDPkE8MngS5lHBKe/adUuepaqZXQO1tCM2z1UALauvUoZl02KPBRxs9SNZs11d/nOAHqgkAf4qxLOIN5cu2TMc1Z1uYMuI42a+lPZAcdXB0ErTtKHyIe/5qpzIJOCilQhuFl1v0MkAGxOk0j3DHBsJXV1JP1yj/iBAHvWIpOG1jX4PlCWpiF3dCc/ZxnTsN9JH+3mR+1fkbl0AqyndIw1z2sl9vCldEAkuExIVFpYWcXIcGGfzlaUigwT5CHGAdWBsuwNYKolOqPIDVGZxr4wFWhrPRZAtHWWq2BzgnEQoRv5jsNMBWh4AdoFn5uAw3QEQKS0AQAGpg4MmTlR01tix1Ag9pFECwOdnxa8hZoLGQ8iWRhvC6M0A8EJMEx3p4/lNorCjkeCjBZH6GfxlEagANt27SJltPApnULAWTb5OoJWcBOYmM8cHEbb8sW6ScdQvTuBqVCjRnfhXcBx1sJ0+9AAQQ/R8Ylsjz7O54H5oFCTT2KfMdWU1iNH0FQPzXp/jngI7kBG/b9n8rLe1jgiWuXlS4J3vzrb2svuc0GfGynNdJyuD12k1YzLZ9GK6l4AzNgCoMgEGaXxazgHpeSRwnl1B5taB9wlQ3nPSLVvzcr1mEdx6d7cHEn1ZiU7XE+s0Fndnd1KnS3cO1WVR0l4ZJ+sEqU8/4/4gQENHmYmYmsHQGzSOqM9i2nQPuKJ/1rKjsQD6LjqeryOQlGw+vbedyOf7zXUzx4OlOcFhL+mBHnJKYgroGJnABzBoBOBPlW2738xnr1Bjxt/BbSA2eMeVsXTplGLOtY+VhN5FO5QCmu4Djvyr0dKZ80j6iVJA4ynkN53eClVyuy+ua/63YvNzDGDAQlIavRjgM1Tf9B+Kzmi7P7Y2Odke5f1aB/LWPP9HWcShmPooh0T/+rraE5nWP5Smusp1o/SFT+A8sMTgj1F/WKes71gwW/JZ+bw1m8XYEtkYZeRDy/ay3wgFyk3aEV42oR3nIEaxFmUf9FHD80pco1MY0DIgOL2b+w6DxtsW5f7X+wYyRJj7Wxleoqs/Exnn8B5USw46jNDU9/X438xjc5kyuvVz31C8n5GUrR0wyXRSF9/X/NrUR+WFRauYDKnrG2n3951z5vwu1CLj61h7KnaCL93Hnp7U44hddW5co13rU9PE0bWmW+xqmQtyWk3yTmOlQ/Gj/Mu54dfnnyQHoNUGJluY7D6kIpbe4sobmXzTvwlAKgf3Uhs1RgkX/kI2KbyRr0A02c5ijytnmTsQ9YEHYhPwl0Wprjd4LNmOsp/fWj3oJnwQf0CZvjMAGG26bGEeBJZjK2I+wt9AX4xm2XU/yBKNPRa6/3epZZ85pnCX+0u+opZvbjJutpVKS0Nou2S5KisTBKxaxPD6tUmwStuDgYOJvDvmDD7xrw2xlhMvyHU5fbdJZ2WSIXp+0Bw/8USb5z3ok11vXfjOlKuBK+mMoXJ9xxz3rdw9Q9fXi0zAjdcmMt81WGqwrE/CDNoSNgl1PdFV2DwMFVIuJ5Odms1agVvrk02CcdaGCZhTtsRVxOCJpvn8ar8TAG7d4ZcIpkdaXa+TsxkNkBgCyfW5dLydfFYDk1Wx4D0uki0smGwYZTS2CJqWLXIVBQAeU04aOCZWJo+8dPIiQSz9Yjaz6IO8H1PSSvslG5gR2ajH9LgHH1USi+rMOJa+p6CtNOBTZUOYKboY5aUK+catIa53/i7ptNPWHzs1mg7a7k11mePIOJ7Om/SU3haYudLNKwM32Hh6U8Bj73JTimA4hMY/HuinLvMGfjzRaqCQEMh7PRqdWU6c53UzmTKFFxeNjGYYvxZg2UKqU5vbGrNoumk57BtTBNtGGoHoEZSlqgiAmB2zFfGEMVjrgM0cALbUw0gBjbTf6uCAXkx3BwCDx+2OWeUldsxUPr1M8/kIjAX5qBi2iweHIYNwLnGHKo8DrKopqoW/oDwAzqUbMgCo7X5fY2Hl+Yy2SJ8VD4oIykNONiIC49KoMh67YLX7Ax0AdjmdK0DIKgAcT2cjzFkAYEo1pWlpMxsupa+i1tqLBIxCzypKCeAxDldwqvNcdSnTI5Gf3FOe3neLV+weVoC/Lo2un1/jHxxgKDbtY0Ru7qa0jEvi86Lrbn4AALuzAKb483Uxthmpgc0U+9k40JP0oQcA5rIERiqP0bzx4SqVozh1mvrX7rCKoHTenohFmno8WQ8zPpDDBH7W9SBAXS3J2gKCZesnH35gAXZroDugYLrMya8dfnAAsD+Rz3OhALlkpYinOPhOLk0hjQjgNLLey5VQCsNChoXanWFUjjMs6EnVdL1z6wlWUB0P9BIi0rkvdjAkTTGN9NO8iafkZwfLeHYKp4GeNm0qRwB7sNtHObPupxTQr4sRwIkMp8xd2Fcp/9hWnvsYB1rQSfdVDwDcggUKQRWuGiuiuFaXDLnQZNpKfCPOaw5VaJmJep65jjA9lwtXRqms6/lIKqJZ2deXUtWy9QkQS9A1lmqFxksdH+esl/Sn4VvU+lufSd+waGz/brRvR+/3/HxjUARfiwA64NohPBlD+0VPKykVV70+nvHyhd87u1iRg3y+Ohl1ojzZN6B8wjsYLtIKL8XKBzfTKtjbbrqGTSafzncAuOF1FnxboUnkVKWA+h+D6Z8RrqnnMiExvncGwbhtTsbcVeesohP62hoCJDfX2Y7KJ0KbZO0wTda9a9g1j51Rz/0LTB8JB32f8K3NU/5qfQX85fdnJJlm6JA9g7+uUvGros0p+2lT2H6mYrC1PfiL8mIvdUf/Uk/p0CJdkSL7DXRAGpsOLntbvvLUgF6A0m74zqWP+zaNconF5MqYLe18VPibxAPsT6utKZmVhGa2l+H749SLB4Elm0/cOUv2/6ZMCZvvsN8gfqjLVMnjfeyZcEy2N9UyYUey7cbZ4B9AgXHMa7f12X1QcUD7/75FujgG3NLHVboSdxh2Q/R7rsfnC82pY8OGN1+602depjOCjudWvdulqQlO1bf0K84ECKKvdgLArqmJzPn/DwBPHkuar2IRvFndiQBL6bpMI3NohYfGWRsmAP6WXlfhMRQEHE3jTR7952VN4wHACdBWcVzdZIpPVWcHD4p5ALjLlC1vaI2lxUCLu8ZoVf26yJTUfwKYkv29so8AcayFBKiUT81YdnWBvU2B6YZ70Y8MdLW0t5V2jGEbgIEHjITkMdqsucAmADAZ41MCOwQO4O1K25yKsUabOuGPIFidhZ3/q9GSKa9gTACCqTyfjlSDm0Bgpr/ORMFmmqLTA8AAjdEjqgEnL41fQH/7GYETzGnu7JoD5DYQoTgjaIlzoWkKaxMRWyD1cEJdT8qpW3/XZSX6GNwpjkoaiWubZkjp7gAYi2h1oDt97QHgPALUsBTHTwAxkAI8PenjeRPOU4wspr5bRgAFsZC628Abp1eMB9RgQ2S6sAW4I/INtR4jnRU4UeE0HlLa429/f7E/hAEHDqAU6bHIYzH6kH1sc6ARvRuNY+66d1Kho5yRRmASgTkeIPVR18bTQM+wna13T/sIYb8AmmPrgFTs4eOdKC+lLAOoitGlU5PDMHFp1U0Fc3xxQEGNBgX5ACjH7AoKFrvNB3HchY+Se1oTA1YlUGmJDYyaNjK7M4naV42g84a1LI+WTo0Jfcf9sHVGeVn0YhrB3ekEDQWA9d5Z0WdpRJ1JgaMx7uGu680YJUC1JenNKms60y/TV9g4qmp/K6v3JRseWzu5Plfv1lZ5suFFoBgHHBQp5SbjwRK7uIw3XPx9ybKGE0gb54QPuHiiuE0aLwcMsrvDCdwtB1qzXFD905Lbmwty8Dsa8S+8Eo1ovxGHF5EGmyOPNbW83aOGuVEZw4GUPMqZwGAChaHXJfvI3LDhNuUdwG6qsKzoiqs9Ml7v4uLuiIT8sJ0n0hAAuFN+qgw47MOuTe3oYkc65BvEkXZjOs5V0KuAvZIDeMnIXLO+BwW9uhXQWABwa8SjzlVeT7Qb85rSGfHf1upIP/P60s1iz+GEYVzUKmWrzsSq0bfTzewBqH2FgUEz2K7WsdpkwmZyva/ymNpl+SAhW7JctaO44vpa3yWwddk3UGMy2NcVag/iyUGFGsQoPk7X50Sx5kS3ecq0S6s/2VzZXBaTMy+iTyvzmOkgZZvioE6NA8oeptHuY2rV1D4SI6A4/DGqULb1VDr54HeX3qSpXzt19qgd7Chv61xivo7G8LWDP1FX+03BVMuUeiH9pK8XLRrldktVDkalYSU63OZz1LrGLJ+sGs3DYLXK5wYCgONhYNrzIQDYBzZE3zyJyOVxKwX1oGLcY4qRwEVUbaUb1B7diStXucwNs+j+YTp1jrXW7x9CLh0TJNyTrRtxT9FFKGdxSJ4vhgDAOAht+1lqreNAt9ABNCj33ni+kE7bL2F2P7FL/uf8js3GBoDTbFlDdWSnTTi0khZPj7PBn9U1DtD7/7F3FeB6FUd74gke3F1LcXcN2gIJFgiWEMMdggYpVrwUaCG4uwVJS3EpXsOKF7dAnOj9n3dmZ3d2z57zne/mQmn/nudJ7r3ft2dldmZ2dt+Z2VIRq1ZBrZTM/7bXqia9OQKWzl0NvhD9+m+grXOk/nc0XXe06doXdJtL75exaqIyuYYygRRh9f6BqZHYilk6uP1EybaCXymBnKoSetUlea1yzUlHrSr/bYViuynZVasxr73z3ld5EDg6m6+xRa0cdMV+rhliVWwVfTU1t1rNNPuTKNs0AOx7rfvXSNKETDAUwyavPgBsFwlbLQu6t3rLtwP4RgFgWyrqi5lS1TXpRiGKHi45fI83NnGffL3RmZIDuoRAfsOnixv/TDYXqWy5Vwvl8K4H4dxiaVPtlhtBrt+un9gMcNrlFntXbTsPIOooUxBV6jdRwdqgAVJL1pkwG1q5oXfwwhSgSObXAsCuVX83deJ56gBg0x1/j6YuHhYA9uVMv/kAn9O+yvyF+QqTy1134FmY+xB9GMA0GQC+UbBMPUdl+M4jlA/jy20e3ye/sSiZYdl5OG/VOJgpJre2Hrx7bY1Cc0l7q6CR1/cmSrCQAtpFAvsIYW/H2U2mm1N//6qr2Rx8W8DMAq52lfc6wk62o48TLZ/ylqt29FXgNpeCPtVHEQ002tnJm42CtvfIMtOa+0e9rjGybiORY5DW6BV3XzMigINjRQCqIl2hCsF9CN6Vj9TjuAgysWw5Ptf6Pa+7X5hWDigqpDh2HtAcBZyJoo04VOvzOkOoEqXI0jtv1TnBeGIrD+imQHRdMR1ZZKo4WQjrVwmspHUlIiVddu8UsivoumcNTyCKwdxRPhNs0WQUSAEe12606dEylZsl0SsMcPrFQBbNeIl2fVWP9Zy3vqG5T0tmQWsVqBTwVPlWoNuUC/oiThXtZt5HDaYbmqCnXKaCxLIXGZV7geVAJsy6RGubmHNHG7nWILSk0disE9QJwyC5UdYNK5Kpk4bTKXqvunZV3/e2cWLC6Bi079ozWe+K9o4HgN3dYkGupQMs6/jnFk2MT9M/a4RzBziqdGhPHREV7HQKGGXdbfbxHJjaRencuGXfO2CV2hkWnrSVRHZCuV1XDQ0F2atqv7XfSXdruJpWAIVhyDXqSRdey9EVh73pAX5R38onlr7vY6YAACAASURBVLd8mXLS62LcFAAsqjIaddSdGs3F05XlGZVro1miwQXoKH09Whf860kpa4u7F9qW01KubjswrigvKcXNWGOVmWzJXbkc/Vm3y39Nzaet0hyAN4J/Pe1LGlP7J+pNybCr+KFSTzQcqHm7hGZen9gF0dNSf4npnrB1THHtU6P2WqF3W6szw3ux0086DqP+k9whGpCYI3hbAcChl81Ma/UaF38b1Ys//LQa71q3iLZVH6ZnzgqqoMnKLACctRUcexf1aMycleom6VMJWxccULlcDoWoUI3Z4WfW+RzwnXvXsEApZevwQTRPTQLAzwy/2jsNYo3m9MTTpoV7f/1+IPTE7zejtEfeNIgc8OsBwNPC3cMMAgsYHJm6zukyRNXK+Ut6RoY55djh5IorzImuBXweqXsayweJk6fyB++jjNO8OldawDu0a4KnTeBGIXuPiQ72k++Z182omfzZ5pqfVt1w+yYlUIqXyWFVZaV858Yk8tOq7shLyd61TNekemO6263TZXseOz1jrNPWf1SZQIzifDUwPNJxVm19Ss41IvH4j6Lbv7ez1sbM7VkCXTPMXgOQ/0FHZ7rUSBSr1lM941XdY/vcpo4kPygxfjqVx/uzlPJ5XeBLRYa/rCNlAH1TI84wSM7ubMRHbnmySVBqdaNOvbUq+jcWahoALk5qMd2ns9OMg2vevOBFxR9Y8lvhgMq+YhmIOSdhQPe9fiO5XsNRcDgcMJ9HBmHetpH3yk1y/cYe0mpX1YDUudWoMe1jWi2/x2l2Em7IKeQEKNbz/qDYJGKqMA8poyUGMMBfOGIyAKwGsL8PMlA9rVf7njMQlfY5Hs9SNj3g94a4TAXe0QNruaNVCGbva/VteSA1OCSk98VKKlp3YK58pO0o4Knpj12HQ/kQjy6RWlJAQRiNXI7HLrwboiZDBKO8m0TEZQjnQeMUlCmyjgOAZVMgIJQUihSloXlxAycAUoiydI0Yg84b6S4q2YOqrj2kSorbDWaJn1MGDg18Y4Ax4Te7Ewn9t6qhsLCr7LioR+ERty20c+ki+SxhbF2spxQw0zt4rQzazaetX2ntgKXIiDbjwSYcEcIelvKD0pQZosww7wwuOe0mqjCMJ1A15kvmOH//dEg7pfpXuuKAW+/8EB+gcx2GN1XBWhn2d5umu70MD2ufCszoyip5IqcCz8POc92BwjYCWNgmgOT2dNrr6Vy0qfKGuU84WmXcgYRgjIHSKkvKo77fiZePOgiEdSAfAexlydxhLE4jTveZxSzVnz5dv7nj1suOyrzhW+Xpgh42ekwNP9GbeTDZTq/wiVk2M/pc7woOOiikhvEywk49js7aQXNXuddhLnrWO1GY9pQfI5oCKE7PAlW1KEBsU2k7uYhSuxkHAO8QYWwFvUc49FGOo+T/4iFWCgArPb3O0w+Mzg13Divoa8BfPtiT1H5BP8r9xh04g4CL/OW00PjcUbodRXcAR+tEztqtAD1TkU8PSSOeqTISqsBjz7g1QKiMDqr7kQw9s3CKSBRBMCtQCd2EF2tuHRIQsmyUWdpqHxo1lTXCipRpDYVrAQKp8qgAFDOmscYkFQ34BjvMmDxBdiJytGtHU6dMoa+++pp7iXVm5llmphlmmKGW00Mj/ko31Wmf4lWmUW3yPbICjBw5kiZNnsx/zzTTjDTLzLNEL0f8HH1jQfUSfm9ivnzRjDyoHFh5iOyj0uGWn1AFNRJHcPuqDANF9m8d0taUE61qwoQJ9N23o/jPTp060swzz0xdunQJ/GrbTDvToJ9V2RLiauNT17SZqVOn0ugxY6hzp07M03BwFPXUQt999x19//1E/nuGGbrRLLPMwrYzvhszZgyNGzeev+vatQt/16FDhxIqBsC2lOaGtnV4vj7AUT3LTU5pHS6J9lVYf0eO/JYmO1mccaYZaeaZZkpCI1qjWWt1JWJ7GWs9CWuu9lC60byY5TqjP8NcRXo+GDAFR5Oypc3b7VaFla25jZggs+jYGStbzxstu41oXNYtQw6poikAmOjZB672zpJ6LZGPADZZ4yImtecuiVNisK0VeBR5D/2P9wwcfeyifhX4RT/0TIR1m9u/2LHydSXuHIaH7Rqw1wjx2UUCNAkQEAPAPsNOGs2t+3g3OXqOYbPr8H7KdYB77e4v9mN2wQga8augtTpgxtIe5zO0PNM6AHj6In8LvJUcf9q5zvKvF7wS7q6QtVRmG8lHm37/PwA4IWdRexVXjrobDLM+VCjslDXqbpHalA/+iyqzDjDpsEpWWl1OalPB15OYWY2W1MoG7JpdQ400WmctlzbPsbVJ8f+gYDnXmNwgRQ/zjAk+XfxhKV1n8pv0uc9NZCNb7D958lsFAOuAhf5ha+H/Mp5wUqR6ysVuEwAtjpKRZYcPlLXRgAzIJ0YLaRkBRuRr/5nphhpwuYkrGDkN+i7Di8endQT+1BTCJmVxA2A3Izehu2n0ofvGLpoahWfvRy2MN+k3wN80AtiCD3aUQsMiBWXGYp4oExAbKOj73gAA1lTAfO+K64NGnHtwz/CK7aeW83zrAC23/yh4ofPdtxpx7NJOK8vp5sA3ZUA2fJa7vzjIQki5JGBBACZ5c2LkIEc7SUdsoggrNZDOhQUIIrFx8pnTpg78ZXkK9LZActS0G4dswjQaUdNPGxDaAfMB/JXxC70DMOYBE+Uoy28K2hpn+qLshs2a8oEHgR14oYcWApAaoDohhwfLXD9jXksOucz94v6eH6fEeHwgmps/jebDJjjoOCdDLlpcN7UyDWEerO5JwTw3ZQbwltoLqa8DhmHSxpdE07qIx2jO1VNb+6YAap0D+CbLyDqhjgzBS1vn1kPjqvujAw3V0/hSJjd1hhAa5tP1ej7h9kV5p+ovBZ8VkOVeO35SPtcKouhS36cQqc384wBg8K6kJw58neofGZdHuF1ktDF9I5o7r/pUf7j2lHfZ+cCtpvHrxQWg8Emqz9PFURlV+2BOIbyzjndyCLVHzk66/kUrfnDaCACrHNhwpHCG9+RwSujH6ZXNmFPgPshh6FOkIzjtuhx2sfy6VNEoo3eoW7Lzvc2Rt0JYR2XNMZasZnXQeTYANsiHvrMjl79XzekNBnulv9x/d6iGKGAlxwbb9cuvJuny0OTBYwR2FTaMGUPCz2mDHaET/vIaKhfH2l9WnF3EdSR6IbdJdtqnIWgZrwdEEydOYlCmGC0Z73IUrKk9uDLiiTHnn9ZAFdG1Bq6moo5gjkyk1/TeqC87plI6huryRqr7NNrSlkzwF19+SSecOJSbnaFbN9p55x1pgw3WV81Qm8S1hSqsTq2i+7hx4+ic886njz76mN/fdputqFfPnoXmPe0M1WPzqoHceRrX4IrEblN9xno5GP4FOWoNcYO9nwGBGx0YlDXYpHIBzz///At0xbCruMZFFl6IevXqST9ffvnER7YGjW2fajrcpHKRG/aUyZPp6muupb/+7W+87uy226607jrrMsgyadIkGnblVfTyK69y6xtusD7tvltv6tSpE4OZd9x5Fz3yp0f5u9VWXYX26LM7g8BlT21g0PFUY46qEwVccfKTSeOb9j2z3DXNjpDFCy/6Db3/wYf87lZbbkG9eu7AztmRimq65vovxHIe3mtM4/pthJKN50VFSW1lebfIoYV1M2NvR28ZuzGtUkzOjBTUkevEVomtssQua0CybH9z7yT9yi1/qW2QPYzJ1A0AGKSQu3cl8tZnivH7pdCiJau1gXP7H808pBCw3ZcJrivfTJ06Tf7xFSYhU41kRXOZjNhOD+90RLYad2UJy47bxmk6a91HZ8lp7H3dQ0rfjBQY/rDzFK6ywp5MPNr55MVlg1Na2nb9GQOuK3Opn6FXNTOQL1vSJr5fbLnVabGfrdGkEKaO9k2+7opb9ivbopfpx9o8brpm2xBZbV2///dWW1EgnoDytTCcpdRtOQvs/g+Ar0u+WitM2LblFzj9XveR+VIlmy7Tg8IabXtX7qfZeKzVplukH/6nKhqTs3GJMipmNm7Zyiru9k14gpfdxh2qiMjMMWBFpW0AAGuLjSWizsB+WmU8AJydmMzqX2SJ8IlXPP7AWC2K6imPAOCMEVIAgLWzfFdtYN74wFhQY7/hqAkA6/SUAZK56ctGAPtuuegtBY7S9NhJhbm6CnOjALBj7hTI4PJu7jxgmpuCZH71vlaOAMYBsu+bENJGz8ZyHQ7Uw+LCiGhsy7k+qD2OP9WESOmNelJjgcurc4HegevnNTlAFyKE8px3QMYgU6P3iobU1eleLwKAFdx0A9eNhB2gRHkZYCmnV3Xn4vqNDUIH8X3wfdWo5DyvCc08WFUiWgH0kALalTxdYzkS6jigSaOgDTDGmy5bqdGQ4sGrEdUByLKbufSw199p6zZMCohHm4F0nMHKEY/jjKIP+kheDvwT7utR4vgIWdf5Au8pSK88lTFaleaWD3RTjJ881+pIYABg9sSehu+FkB4UdEAyeyAbZlC5Uf2m3sYiGwEgjCLFme/a8Z1L6tHsQUlHHAtGCkAk9fl6E0Wk82OjW/29sg3SQOsGvNFymIt2SYFg0SFKPJ3nODJaaZS2Z8FBHm0hzZlQ3o/VRELn9KEeevjFJ8EahZ6GmfV3TJuxqL28uEMQVQ58SOJ4JDpEM/pJ1kvDMQnoa52jylZmvK13X3nZSdrNpfou1FcGACtRPZgdQEirWiIaq5NGonsiUNW1ZwFiq6t9qmhXTnSC8DiPV6N/3QGU0ljbCIdgxvHLOoW4Qywc+NgDNnUw0SgG60ASIgxCpLeIsdPdGtHt1/SQ0j0nP5BxlvOpIQLY3gGsPO9BYMM7m+zQP66yag9Q2OSVc1P1FiP/ntd6jXZ5XvSr7cwqXaNNNKqhYbmqCsw4gqi734Li8GuV76+j8wMPPkzDH3jAR5T576PFoR1d+tvfMFjTqqei/60BDaoiv8NAm6/Za+VGvGGJUKXsSoj18cef0D799uVvZ5xxRho0aABts/XWIplhyam7rU1aKXa+ajhqK2slOaqNHj2ajjjqaHr33fe42O6796Z9+/XNxlWnNoXtXFb2Snmj5vyZAch6WnRlqMOzKR3Sd3w3awB9ddprWCahCxxv/vToY3TmmWfzq0stuST137cfrbHG6sGW0N9KJtyYt9J8Bvw1lomUSeqK/kwM2i+//ppOOeVU+uc/32ZgY7tf/oIOOvAAjuT9fuL33Pennn6Gq91m663ooIMOoM6dOzM4fMWwK+muu+7h79Zffz069JCDaPbu3R2ZYmKkcqrzXqCpWY9zYw3lY3ssHnbN054KID0mofEurZPqPBkUIqWPOfZ4euutt/ibXXfZmWWxPFq6Iac1XaBKjmtKbRNtlgDAfqMhvBHkM38YaMzg0LY1md2n2XKZ3tZJSxx3LG3A6vqUv2vyXKbKPNCVaOXK9diphsR2SGXFkuTZB69lvYv9hdy9O1Wu19JzFQdYqkJRH0OJolVbOXQqMg+NPtcu6X7HA8Dc7lSaOlUAaIwW8+OzR6mNb+xwcFWnjh0YAEa2Gn+uZ64FsgCwta1Yjzplatcc3dd62mTAWO2b4L5u36z3JTt9Za9v0rp03+2jf3Xfbxwt08OtdBlYZcPtqftc8zche6IJc2eBTVZSIaM6242NLqF1/ZYVUC+8U7XYq+Nrk23V71W+pK7NVfbT9Lbx477feKLacqwFENg4MP+4425da0qLRnvF1tU+PW/Vncc6IVqNZb1ZGfdrfyPCNQKAjbw3HvH00PP/y7vTT8U6vFDmTJSlco0uRXukir19japqTXRjiahVzU+qUCkALESLrW78FRl8XMR9YrRiWk6qKpd6WRDa+UiniEKuXrup1++1SWUECwBLShkDACdgcMM+qZLRaCjXaG4UeqCvQqC0SxlU0xQrOarq8jou5V4mrqSKFgM1BvekmyHtjraZxWMyh/OoE+DvVIC3WjcfpBQ4QptypDSjsX1yc6vsZBdPK1AWAPbjcgT06Z0tiB8d4IeuRHNgQFW9t7hRCui0fxYE9kaqmxw/NX68CQBseMbbsZ7mLhrcgwciIgxQJxHAYTMlFfrIZ4CyGSYSGmjkWShgaWNfs/wbNssh+pcBWpveWaMwPZMa8TaHbiEKWjacckengHW2fdn8SR24Q1Y3TpGcqx6wbMb84XjdyEnh0NkQKegEkybYCaTynbSbsULc5tjqFSG1vVvXyaWrwt9P1CLpmzs4kNtHADuwBn1G7Cl31QC5svmEM0ZI4a0k8Hxh7hfyeKIBCpmeCjijPU2xZTIrSLuBuD7lrU+fbXZippxujpX8HnRO0vVane71Yo0DWgW00/cVkbX6z5bJeavnwGT7jq4JPFInLCoznmHVK72i73Z8LK9Jmu4UAA5AvMoHdLA4BQhPShSwsIbJGOD1m/JN0Aelq22iMNJyOm7wrYClTmL5kEjukg0HQUX9U2i3sMZk1pHo0Cmekdje0Ch9AxygX5Ar66CTAMUKsGq0gTosoCd6F7udE+sgoeCxPciyILCoDpfhQ68KcD81yiEcohG17+BSLptDaDm8miY858SM+6OmFeTfHDyFKHB1Yoq9pTi6w0VW6FjE+UTmKwL2vZOUtNdjx4EFkSj9wPUvzFEZ1wW+jmRUjYKSBpoFgHku6vmXRi2mJpZ+WW6xmtcNDaw94EvEDNyw3bTNID7t6Mabb6YbbriJQZiyB3zzwP33MljjlqBsVxrNqdAy/F+fKfIlc1Bf6VzlCB+t764Nb0/kgYSibm98KJnyAgDgvhYAHggAeKs4esiQqdj1WlyU8EVusEE3ZMflPhw9ajQdedQx9O57DgDerTftu28eAG40pwX5U4PDv5hSqznpw9sffvABvfDiS4RoyXXXWZuWXmZpqb1MKDOdLvYils/metWIKpnvkyluBADHw6sBIJUAlo0iawMdDYWcQhk/bhydetrp9Opf/sJXBcCxYcdevTgrRGsA4O4eAC7qYO3nF19+Rc/9+c/0zdff0EorrUCrrbqqn2ZhLeu0V64EcnrWrzA5vomqKtdq8avJvFSAxmUc80MCwO+8+y699NLLnBViow3Xp0UXXTTbjdI1tBXjaSwZZp13xBTzMeY/Px0F+yER+xLBNjuRhrqi0P50LGlleqShk1NCuFLVVmZAlCwh+rGIdINF0/XhuQevdUcDLQwAT50CAFgMT7Xr4ww1GF04/9GWtKt+r6OZh9QG807tbDmLKnL3DU8x9/4qaWC3SISsO7pAmmgXoYwyHTu2p04cASw2rDiaa5YxAWfV2Vr0qzv/cPwXk1YQ74hixpZQ/eyzl/irYcRGt/RGOxF7u20075XQgNszseO33RMnKFjKEz8ZANhNeKw16y3OBaCvTIFYZ/q6a3/unYJikAZx1cH48eOpU6fOfB2DOr421mdxifwuxnNwK3YezfbghyjfeC4bLqlNdqs2XzRZ749ZXGnSvHXf1r20GtjWHWlm/0Vb9ju7XNUYXiUQWAf8NTqiMffW6ND/myJVvNJ6IoiN1eD9QrBAg/KN6muiu21VVcny0kRPfnpFswCwn9D0sDg3iSXSXFCMlVIPW04B4PhNf1+HX2ft9+bOYIkDpPYc6SlT5ewvftOCNmEiTV3Jr5YGloFyCh8GhRUCKW+ieVyfbDrmFEQKwwstlHrzZVJAx0weJkrShsq/wpPOCQNNCgAXo+pkVOGJFhMLstko2Kh83An9C/XoIbnSTnUKytgo5rB5DCapB72SSL0QIRnAVaW78oBGDkZ9cMCYL6sbjoo9FvefNyU5Oksrkjo2pUHwrNVxokxOVSs/+58VAHC4D8e1Z4ntJlI/8gCwAWl1piUFtosEdUykoF86Uq7P3KHq51Q3UA7MlF2ezDCP06R/1vaUTnB0kCyqATaOSGjT/Dra61z6/iW86fnYkqZCP0UGa1SX2xKYPjJYa/rhcWQAwAz+OEDQ0YmBcQf0BUcH744dwGWlYSKDPARNM6XjcT8BpnuwKtOe1a1aj9VDAejT+1jjpDFC5wB+M1+6uxJ1o57yiAKMXikbRg+SYX+T+8xzTwTSJtsvkRGho9UZOREu8LF3wDARDe7ATMZrAFmnSJgWTml5XlXwXA8D0jt0zZrmHS+Mt3kUBWz4zt53rgAm80ByP3TpWAs6KFBAD1HgJIAoUp1fpSemIkSTiteGbSfbpmlPaaQ6LCejdj682nInL+HuWykFWgPY7MiHR0EAfPRtko1Aoh8CsK4HT7gXl+8gd7pJ51kdV2xkvfCu8BUfbznAVwFyuZNaIoBxyCZzK32TgyAHpLtKBOyXwyW7pup4FLDV4Wn9Chan9okFsHUOPXjvI7uj1duTfMtdBjd/kOFlrIzjQg/jVqulsTYAbAyTKrDH9qJeOSFLuRwlmiO79leXyc+Ceyeyt2MAuGPHjjT77N2pQ3u5e9PX064dXX3lFYTv7ede1WQ1qfkwMhfqaMtGFbbB907Hak2iQ8p4KpahqPWkHvtd2dQVIoAVAGbGEPpEVMqQLFOqFlGcdaGKLvtOaiciArgAAPfr6zvZDBgayV9j0fbCUrcN6Ly77rmHrrvuBnZYGDSgP/XosXnpOOMvrJGVJ1FY97VrNfm57lhth8w7DAD/6TE686x8BHCB76pOREvBXyfd6YGZLrA5Ktp1v6WFPv/8c3r/gw+oW9dutMSSS9CsnMa5hb6fOLHpCOAYAI6lAnyEbBTPPvdnOv+CC3k93LFXT+qz+25xLw0AXJArVzKS00RovbykC2JGg6dTXNAmqUJoBWDaVgCwdZ5hu2LqVLrhxpvozrvupm7dutGhBx9E66yzdoncFOVElVZdOa2lrHyhOArYcWmhCiubdi5yejh9uaDGK14qBWdzMl6xGFfTqolMBlmeTUaYynCDMzYLSIaa8kQBACzLJwDWFuYlvsfWvSh78fjeXr/URY79MfAJEYv2kz5TlrPL1e6eOk3a5TZDOmVNlczmN++JkSIa/ZvGaxeifwEAW1vb2/L+fMFIsaOh3NErDtQ85bk1WwgidNF/+rfdP6iTplFO/ozO/aKZffTqMLsnwB4jiEmcoTCdrU133K85sXO9t6yT5YBKgzNRx8n6VnP1NJqgBjAQ+51HHfD9b6QUjEJQ/rEVPfTwCHr88Sdo9jlmp/nmnZfmm28+mn++eWn22edg/dmhYwfq0rmzd5rMEb5obRa1UrP0acUEt9ErMUFTGzJtpIz8GlnfTKf+G8BfHW8jujVDl/KyoZW0vdQuKOp+f3oSy2TVnrbJTleZm1VViS7OlCgxV7Skg3a8rm6yu/8rnqVAIwXbmGyN+KAB/FdsYPq71BCTbjyq4nrYBt1qttkftHwlAMyAlnv4sDM6HNIv8ste4dMKI5aNLg8AmxbV+AoJPsPJKxeLW9E7XvVQmv/WQ7QkAlgBO5lQO84wxWoweuYu8WIoAsBSX6S6ObozABKlGVLNgbo9EI4Yz0UAaxvyM94W6eGxAsClAhgdCpQAwGVzb8eYARXSxd7yk9XgMv8K9AVPcOW59Kecp4djNcuXWpedVn1fAVaNBhZOc1G7jpjR+1b00o2D5YUkAthzVMjpKhzGPG4lKsycAnVxFLvpgAcchF15Xm1KIVNUxqAbNCMjVgbMCqyLqoIdKhMR3diJQLxvY8eEWCXKBigYHkrPAAbLti8irSOYTwXtZVYSdnM6ck1B5VMSO7H1kZGhRjuH3BImPNXciTWl6WyzNokaJe4dW1UUie9Sa+n3KS8hShEgcBpRrZHRsbY1itffKS1zmtOtdtPugSIDQCo4GIGKromI5yI+CzOpPMJjMxGWIrdBi6JvAnC19x7Qtr+BL938KbEsP8ZsL8BmhQXhsEGrUhyNkoOMGhHHMjy9iz5lGhOB6u9idp7o6sTiwEWWHSefHqRtBACbgwxLV6vv7GoFktiDk/he8JL7fd38KYlRt896bdrH4QsOasLhkEvT5jzaeUw4kDHgduibExQvx0Wpaso+cA4gShMbwYo2JbLeRQawmsUhqRwgWS/+MOYAAGvkg3ro+zty3XwCCOd7fK1+9Q4pBgA20b+cpg6e5x4Adnq+HSIYwl1gytJy4GX6qhaJEzrWnSr3TinzD+N0oEohaF5ReRpJrrwS1oZI8PzoAADXeaL5axIADit3eUtNgb9WKBwon9Yso7W2XU7T1xl5rJf9G4mqSJYXKWYnp25T7h38uPHmW3wE8IILLkjHHzuE5phjdleTtthC3WefnQEXRFXiad+hA3Xt2pU6dhCw2MrB2HHjOAIQD0C4rt26mq62o4kTJ9LIkd/SmLFjqGOHjjTHnHPQzDPNxPo9fSZM+J4mT57EB2poD2VwkPvll1/RqNGjaO455+YIDJVJfD/TTDMV+jRlyhSaMGGC9L19e+m7A7RlFsNJtF9rW1po9KhRNPLbbzkqrnOXzjTH7LPTLDPPHPoam8jct7Fjx9LXX39Dk6dM5r7MOuusnOpZp8oCwPj+gP33o8023YQAtP7ro49Yvuaaay4+UMzRxM779xO+p6+//prGT5jAB49zziEHkFVrG95H30Z9N4q+/e47rm622Wbjflqa6NDQr6OSCOB+nAI68G0OzAC9cb9rhw4dqWvXLqzbEWn+1Vdf09hxYxkknGeeualL5y6VnIu+fvvtd4RIZOg6AIPob442n3zyCV173fWcLnnmmWemvfbcgzbeaEPPizPMMAPzAUAK0Aj82aVLaB/9nThpEk2dOoVFG9/jnzqMYX6/d++j0q5du1HnLp2iLAGo47vvvqPvRo1iZ4ru3Wfj+2wLaXodwDF2zDhqaZkmstJVZAV1fPLppywriyy8MH/HKaArAODJk8Hj4wm8Dn5GdNJMM81Y4AXMFer//vvvWW7QL+YZlj+Rgwnffy9ZAZwdBv6V/suso43x48ex3YbPcZc1bIUxo8fwneL4faYZZyTQG33BOAopoA90KaAn51NAd5/NpYCOFLkZmAAAIABJREFUthvyB+r85puRdMcdd9Ltd9zJ/f/FL7alnXbsyf3v2KkTtw89xbI/fjyPr0sXmU+Me+zYcfTll19yavv55puXOnUMKe5Bn6+++opGjRpNU6ZO4frnnXdelmM8qf0J+Zs6ZQrLTxenpzDmL7/8gsaPm8B0QBv43utxCwC3Ixo/bjx98803NH78BO73bLPOwnxuU+/XBYDRf+jYUaO+o0mTJjOPzz333DTTzNCzxXXqww//RVdeeTVHU0MPDBzQn9ZYfTUnN11oxhln8Hyk62iqx+f0ejxeEyqFu+aXKeiaWtHpnBQnKX84nF0+c5W7fkZrvjV3og1cVDiMMMPH5cMvB4BjXWvKlfTbf8y/mE4nbNBIn5eF5CgALHt9pIAWB0U2cXmPrWdUmlVIr5wJDq4+ow7njhYbmM817D5Q9+XOLtYUymqXwzbmbEbeedI6X07jLFVYW2HD656S7wD2WYhk3yWRv2Ln2jF78jmHXb3OzG8zU/pnAGB7zqHRy/HZh3KEzc4lNFQ7n/fBZoyeh2RTJ6yfHE/MNtf8tOqG29eUtrRY0QHDclKzlebt/Ma1xHxcXb4KHIjEoKyaxK5Li1111TV0591389piH15LAAjPPx/NP//8NHjggGwLeVEtng1M546iMVHbrITTjBW6U3VyJWnd+16mavTvvwkArjHcNiiSrC0Vi6k9d22DhqUKDmySX3P8Pb3zmZX9kihgq7sbsW6bjf8/uqIyKkUWcZuM0OrpAp9UKcbsQUkDx6Ea5yg/BH80WGbahI4/RiWW5A1TQFu72eGXicd7fnaLTFBdTsw3gXClzXAIH/MI6tGNZdBK+om2wkYYG1dxJDDX5SJdkXQ1txeIgWPTVokSzAHAgW46GklVqb2vAmSV0YJ3YQB4RQmm2wpVz2Y0rgFOjWkA3AKDlQLAJp0xtxen1NZ6/NxkAOC0LRtt6xcXV0gBQrmPxtzda+4ejrsa+CnMeQJOJqC/HIIjzbBGhEsBt/cJPxPtIRGoNj2ZWxALDgGGxw34Gy+eaTJtxx8mklXnOKWfLoD4yWNwG4sCnY3XquXN2BnCpVtyB+bspc+pv2Ujp/OqAA/eVZDFzn0BWPWAkJ2LkI7Jy7ZC766vwqPhbl4ZawCAsQGzfOFTP3uor+KAXYEUJ/uFTYXyg3ro4m/DAz5lrHdIiQ2iCNwuNV5cSm2NANbJcO2EPjnj3CI6WqcDnlKlJXQp8mcA1GVDKs4O5p6gaMPuuDSpxzuhuA5aMFJYRdMEC03EMcFu7GMQ1h42BM0Y5CnlZXbW4NRZSTRvQTjy0fexWip6tmcX3HRHbgguYJxEAOt4lVX8d3qnlosq1Uhs31aqNxRQ50MPdd5IDH/XpyCXgQeD3GjEtzTgU4rnaGX0bgCA3YGKA3+nTA0RwOgN19fepWnXgw0T/WodcbR3/FlmsYtMUDcou5Z4nW6cWfSwB4dHeBT417u1VQYKALBpn9dWPRQysgfgV+8YU7BUU2BPbcGk6AGY8LvoI7e2srNDiOy1APA00NB1FnwcDrAEvNdxSFRy0dKxusdOo4BGJgrDHcRxn0yGEOtwwSyUOBmoXtW6GQCOu5EXEfOpDKORlZ9GZlaX9+o3WYuzndEPXZU5gCs9op3u6Ke0+3a9UGap6XBSOSYztpsMALzoIovQWWedTnPNOWfyuuj41994g8455zwaPXoMAz5HHX0krbD88hHA9Nrrr3OZMWPHch1999mbfrHtNjyVABwfe/wJevjhEQy8qJMPAJkVV1iBdt55R1p6qaU8sAcg7tLLLqOnnnqGFllkYRrYvz/bJzfedDO98cabDAz33Wcf+utf/0Z/+/vfWX46d+pEv734IprTjAGg9fAHHqRbb7ud+7TQggvSAfsPpqWXdqmBMwDwP/7xD76T9I033uDoReXpDh3a0wLzL0Cbb74pbbnFFtSlaxdmQgCD/3jtNbr55lvpn2+/zQAjW3jt2jN4tMoqK9Puu/WmBeafnywADJASYMunn31Gf/jDHxkowwOgaoUVVqDeu+5KSy65REESPvvsM7r7nns5AhKAs/ava5cutPbaa9Hee+1Js8+uQH6YToCfL774Et119z30wYcfcr/xdOrYkRZZdBG+t3Wttdbm9vWpAwCLtAYGBnh4yaWX0ZNPPc3AF8b4+Wef0z333Ueff/4FTZsGALY9zTbrrEyXjTfeSIA5w3lIsQhA6p577iMAu76vnTrRUkstSTv27EmrrroKA5AY/5tvvkW33n47vfDCiwxuQmd169qVOrnU5eusvRYNHjSQLrr4t/TKK69Sx44daLNNN6VBAwd4Hv7DHx+hm266mUaNHs092WD99WiXnXem+ReQuxNfe+01GjbsKgbq8cBhYtXVVuGxjB0zlp559lm6f/gDUX/Bk0sutRTt2GsHWnmllQKg144Y1D7ksCMYMIYMnHTi8fTiSy/R5ZcPo29GjqRu3brSKUOH8nirAGDQ6t777qf77x/O4C2Ayj679aYtt9wiAspVDb/w4ot0xbCr2HkAoPPpp51Ciy++uHeEOPGkofTGm296RyUcZPfo0YPlGDwKOl1zjUT+LbbYojT0xBMZ4D/ttNPp7Xfe4c977rA9R+Ti80oAWO8AvtvcAXzwQQz0R4+yV0s7+vjjj+jW2+/gKCyMHXMNkFPB/OWXX57vGIZDxF//9jfuF0DMHptvTttt90saMeIPNHz4AzR6zBim++GHHcLtvf32O6wrXn75ZRo3fpxEC7p9BA73wUP9+u4T9Q365dfnnEt//8drtNBCC9KhhxxCr7z6Kg0fPpwdF+AMg3Ua9ffrtw+tt+66IilufUXU9H3Dh9NTTz7NehPOAPgSQA8cTiDPW2+1JS2wwALUCAD+6KOP6Y+PPELPPvscjfx2JPdfdQPA5xVXXIH22XsvWnCBBbwzzd//8Q+6/fY76NW//JXnieWmWzfPpxttuAHtN3gwde4sADl49bHHHqeHR/yhqMdXXIF23gl6fMmMg0bV+pwsOdGf9SKAHUmLPJM7kKnyncrYB+GjaFGu6nT+uwp7ovhCrlWf/Ni66yXUMn/avSA+jjaq8abBz05pZHrecPIAMOpHimVOy6zXAgUrTkFMf+anxqN31g+OkfKViSJ2Q9JoYuwH1Q6F7a7ZeXhrkOwfeA/F/RLHYl1HtC7Y1noNjZhZYc+SnUSTocp+750UZEPgv+I9rXM4txQEjbQvfmrs1Jk6UKUCwLBBrJNuaCgY2W0NABdYp8F5eiPBsJqgCqxN66kEh7xsNWq9RNJSPVGxTxgwcLC3AaBXYT9NnjIlAoQ33WQTOuboI/MsVPWptquOEC0t7LAlwL/8+2k97nypmX2VHUC0cU9GVhIg1RRf/LSI1bA3urcvzSzQsIbqAk07Qmt1NeeiqvWK5Sdew1rLS36dyPTCnAtH38qxR5tHd07nNP1EX5/OiWl2VEYXNvVq0s3SairOXAo6pqkO1CvsWK9e4Z9wKUvfpgFgjKuwpDU44GValFgOfp/oAOA4ItMBFtHxogVt7dtCcekb0oaK8d0eALBThmzceXCsHU0zI5HuObAYh93mPtZGc+lBNqnCA9jynpBbjV3+2QCQ9Yzm+4rI3LCZ8GBP2rHEUvNtuQ5kt3RuXrRN0Acg4LRpJjLWxRpVGX8K0GiXyraPEQhsATWr1BMwVMehmxGex8yBc8RLzr7Wz5QHYI91dECwAieIPvd3rCqP6GbMOwtITWl90VzmBu3cp+yGLXBEkbN8uu4EtPB0dbwswJhEk2aVny6gydfRwbebdPzg1N8ahe02TQKEBGDWA1mJcWENhZCGNvRKv3emp587y+dWRehcAW3SjZqCPfKdmwtsPJV/k/mOaJJEdPLGxPCbBXJ0kq2O04hDAWnEMcWCXSkAnHjIBKDIDdLzkPXuN0SM18Mwgaq/tPMK9niHkGRe9O5ZjchVmqRGJbfgmgnRSPKBjj1EUprBG31q5V5BW73b2fKor8+n5jLp+ZPDDDsvnidKomhTJxwrL5YXGkVbyfwLh0UGsNPlCqClBr8tK1zinBlcJHQKOFmxlTu/5SAmpbfve4k+CONU54lwR5aX3cI6EfOU8ro/DPIAsKYlVo2l94JLdLGP9NZDHOPgJE2GKIKipgsE9vrBOP5Ec+CiY/lAyEW1KtiOcuLUE9Kdg/p8v5mLMvBy4pIB6F3AqEsjEziNdIf2PkIf9elduiHttHr6O+BVAWAXqaiODwoAKz11k6iR7NkDIT2H8ownFGsEAEsZo480hZ9J168OPV7+XXQFR1i4SASHJ9NWuwzKTpW136IlJesEFWuwsm1IvKIm2inzkv2ozL7Qg3o7iDQiSXX8dIPAeUqFCFWnWEv7WvJ+2ccMAN8odwAvYgHgzI4JAN5pp59Bb731TwYJBvTvR9tsvXUUcXvlVVfT3Xffw6ApAJPrr72awVhExN51990MUCmgavsEEA8g736DB9HKK6/Eug5gxHnnX0iPPvYYAzu77rIz3y/6+utvOICV6IjDD+WounPPu4A/w++IqAWQyXxMLfTFF18yQAOgGP1ebbVV6eSTTmSQQ8q4/92Yv/jySzrr7HPo9ddf9+3YvuIADtGG/fv1oxlm6MaHuAD+0FeAUfZQV9/72c+Wo+OOPZYjXu0dwKDRUksuyaAZDvnsg7GsscbqdPihh1D32QGGCXe9++67dOnvfs90wDu6juq7eG/++eejM351Gkeh6AOgeMQf/kjXXHsdR8Gm/cS4EP3Xq1dPpt+MM8zArzIAfPSQ6A7gNAJY21D+x9yde975DFpibpdbblkGixD9a/uL+QAAOfTEE3isynYAwh5+6GG6/oYbGcxN+4o6ASzvuccePnr6t5dcSk88+VR2ztC/DTZYn4464nB2BIATAR4AegcfdCDNM888zG/4HP+0j8suuwwNGjCAVlhxBS4P3r7l1ts4UnOuueaks888k/kWkdT33Xc/3XHnXaX9BQC41559aPPNNvORvogS7t9/IEeZA7Q9dsjRdPoZZ/noXESI/+bC82mhhRemRx99lM4869fcD/AM7mFec401uN8PPvQw9/vbb79lIH2XnXdiABYRpMVYwnb0wQcfcDTxO++8yzIx5JijacMNNuBoZoCMffsN4Lr02WKLHnT0UXKYjbm58MKL6IknnmQZBw1POukEjqgdMuQ4evOtt7gc5HXffn15/hkAPutseurpZ/i7rbfeig7SCOBJk2jYsCvZKQHP+uuvxymICwAwvmxHNGXyZPrd7y+n+4c/WIjA0v6utNKKdMzRR3Ek/csvv0JDjj2O+7HMMstwf8FXKjtrrbkmDTnmKI7ShoMK6sb8pnKFujHeZZdZhn599pk+vSfkaugpp9Jf/vJXbgNtv/vueyw3Ka9D55zz67NoGTiftGtHkydN4vYwfxy5nSAcmJvVV1uNHWmWWWbphgAwHBuGXXUV/fOfb2f7j/7BAeasM09nvYxxXnjRxQSHAHFaKT7gV+hZ8BUcBu686y66//4HKvT4IrT/4EFMB28bmwWruEY3PlRM7eaqNxqujWmBisrUzsoSprUfevsmt89uTIummjXV5cdSdIJtBpBDX3wKaAY6xelQ9x52f6mAq9jhLjLYDUbBXAv6ArRNqWEBYLzKtrZP7WyuvnJ3/zL/OQAYdql1VnTqhB1U+K5g67ieydLD5bGvUmdRMxGyXw97mgIA7EHjcL0RjxUOGkqDZGLVCVKzEOreCBm/dC/oX/F6I4/SLLbc6rTYz9ZoinXiwt5Kko+TiYn+tLYjfs8IZLW9X93N4h7aldfzhukeZcmEuI+xbvQfOJivO4BOXHKJJdhJ77PPP6fPPvucpkyZTFOmTGXHx91675oBlgyfRKR0hDP0wzzD/kHKaawnc881F8GWXHjhhb1ulat+Wlz2vobaz3JtynE1KZfXUaXzUrPWsmJ19NH0Ro1OZxfb9PVIT5uDtGZmNt+hxtkiGg6krUDgBu7d0wvIlvJMuq9NRK7h+JsokBy7NPHmT7loG9snP8RQM10s2BG5dism7D9g1G1EyZIFu1B7LEiWPs0BwGxV1QOAXdHQlQYAMNspagCatLy6WPj5BijkIjLTcarxxT9xKJ2kgI7BXwGAlYT2XQHhBASOoo1Lpk03TjHjhdSgWo0CMgpkZqvLpIBWw9wvKga0tYGCjWge3jd2nq3LgIAS5QQaBYOtelGLvy1LcZ3euZvKMc9H5l7JCHDjLoX7n00Xo2jeOFJa5hMH+3IPawDimb4WzMK4HeN5UDQTacqbECcP3L8CgTSKPfnKDSYywlx/fHRyRl4CMErECd5KUkArPZSW/LdjdKa3WUg9sEcYc7jHxwOubozqESxR9UlUp9aPRhD1WOHg4A2mdHxGl+mhA2Q4jmAL7SqpfVrxEotWHBNiLssBwMJScRStb8OBxQoAu8xXjguDFPvoWsu/pR7aGlUQawHfpmdqw1QmClG669L8VuhWH5nIk5LxRk30eXyPtUuvpenENTI84d9oQfEOLuauUxuVqCm7GPCM96aBvwM0I912HJFGORvd9UMAwMzWkVLXAwH8bBCR7OVEsxmYecxEAHuQ0d3HpXIZHGvUiym4vkTLukm5psBrFHls20z4RXsmHveSdm3KlGk02R2eWP3K0S5uPm2kt7/XVlNjO+kQvZhfOaKDJNVPmTvIFOxlGvmDpADCKqAqulPWBb0/THWV/JS+y0GU1iVODppGmu/pbieHTAIAB5r4e3qTaAc+4HFpyjvyPd9iV/jxuR2S9kEBaeH3JCrd0UHVmepLz4besaegKTzgrinnVEcEPg4Rw5yeegruY8Mda07eWoi23rUkBXRiJzh1WWIRWZ1YXaQIwpoIooyRn+4JC7Vn9O2PDwCHBTfL+bnNS1ows4uxADCi5XbaaUeaeeY4hfJCCy3Eh04AKM4993wGSQAWAHzaf//BHE2GB98fcNDB9N577zOfrrvuOgzsAVhEtNhlv/s9A6RIh7reeuvSeuuuw1GOiAgGEIVn8802pT336MPApQWA8R0O29CGBQOHDj2B1lhtddpz73042g7ygGjbc84+SyJ5pk1jwPrwI45iwAcAJ4AxtGEfIY0Iwl/++jc65dTTGGxBamqAVYiOHDlyJEfPIhL6zNN/Rcsv/zMGfPA5DgRxQKf9BL3mm3c+QqTuh//6F6291pp02GGHcv8sAIzyoA8iYVdbfTWaOmUqRw8iyg4PDvwAaINeMDuQzhVz8NTTT3vAeNlll6VFF1mYPv7kE46CBY3QzkorrkjnnXu2v34AANXJblyoGwAb+on2QSMAtHhwnx2iHDfZZGP+u24EMMuv09EWAFadAWAafV1wwQXo7bffpg8++NADeOuuszadduop/DZ05Kuvvkqn/eoMngOA/5jTLXv0oAnfT6BHHnmUHQHwrLnG6rTP3ntz5OWfHn2UI44RHQ4+A79gfAC88AA0RUTsn59/gU497VfMw0sttRT179eXweePPv6Yrr32eudw0Jn1Oe7xO+ywQ2jjjTZi/QtHgscff5znAZ/BYQEp0x9/4gm64MLf+BTpSLcL8Bg8B9qCR/Dg4PbAA/an1Vdblf+2ADD+BhiOA199ECF++e8vZbDuUU4B7QDgpQAA96NVV16Zx331Ndfx/IHG22/3S9p1l104tXpZXAP6ddLQU5ifIauQCaTLhnz8+fnnGYRGZCsAaACcAMhvuuE67hbGMmi/A/gn+Ha33XZlvTFmzNgfBQCeNnUqR6A+8dTT9Le//Z15BONeYvHFaemll+I+Ip39llv0oBlnmskDwCprKMvprd2zwfrr09FHHcF6Cc4pRx89hCPAwVuLLroI898f/vAIvfzKK/wG5ghOGZtttin/bQFgaaMd92fFFVakeeadh/7+97+zzKveglwdf9yxLCsA0wfvdwCDCWgHYC/05qRJEzmiGDL7S05t3Yv71ygCGOO66DcXc0YEZBBAJO6MM8zIcwq+18h4RL2jTvQdEcMA5hH9DMcQ9GPFFX7OKa/xQGahl6HrAERYPb7+euvSuuuty0BymR73hNZfCutp9fFaug2rLi2NVJ4r1FgXtat2XSiMo+KDSpuiZP8W2RTVByP1u5IQy9p86TmPEq7Zpi0A7O+9VcAztWvZltYMesWWrH3LKZjN+zyvzpb3acxhT/P+Yhrra2ub6z7VO8K67DZ8NYpBGHw6ZbcvVAdOe00L91SdeF22H0valEf1JEnL6J5PU137zE66N0tgQu/sa8BymxHIMoDa80rNKHjEFVxlw+2p+1zBGaw+AxVa8h/kjkcKsmnOYGxN0cxPJ6iUnhWUjS3i/YbnSeUUwhUngwbtR19/8w11n2022mGH7an3rrv4F7AOAwxGxgbY1LEuydXrepYdCK5VEAc8ZGzBA+cuZHFQxyro7lGjRnGK/8UXW5Rt51pO6dmYxzLlaD8v18A/OBALXinhqbZqOx1ds/qwdbIV3sruLf2i1oyLcRhJNKY6C2jFIKoA+QZ+KNNHmiajdP0RbdUEZkRv+jr5U3+7yjIpEaxoSNPJPMlyUqLymiNijS7VlekaVTXXt/+40o1W0xyFRMA8Zx251xa+VLpsZO/qVIO94kBZ6RgbDnnJzpVRgBcdixcKF5XqgOIUBCwDgMOiLoCc1It7S0LrfE7tyGIB4AjczaQl8GKY0bTe6PJgo/NcTEgRTZM5QNf3lQ6+iRLwTMbgHrGC/WTbJrlcsEC5jP4ZokAlKlQChOosq+44yRUteyONALZVh77HTMq4YlJvcBYIUosilmYyMP8pG1oACTq2l7n2ILWLEGU6mwhg/V1TQKf6ATVrxG4eAGavBu9k4N9XAM3ykwLAnGI1T3OdUmk3RLxV6S15x3G2XUDdZs3t2yKlYPnB0920J+B5AMCE5u7gXoGoTKSmlwc3oY5jit1X3eLmJdYRyTmZH5sMLrQh1Wr/lV8qOVlBjmSToxzEm02fmt7Vn/RexCUAyf7rjEEUlfNKIFHaiezp+BQsFf0kG/UcfyroJWmznIZIZCmmb+AVOZQPnthKYI3yti1aumt9kgIpHAR4ta1paB0I59inIOM2Ktlvst2kGvVm9FcYmPJWqrpymy1ZY0wKMw/gp9wSPMKZ302mgvQYy79pvNWD/BcdQhR8ZeBXHTHSFLIlejhS5W6O8SOVUyGdOkTEehN/KQg9dWoLR9DiDmB9ZJ2Tv+2Bh86x3PkM0N+knrZ0TEhpQV09xJFoXnEcUHBUeEOiFEQPh/ty+X4wcw8yA97tNc1xcGaJQWBJ8SayHOrG/eZR2jZ3b7i2p4dWYZ4cx3hLSu72Rco3vUdY+66ONXovtvJg1C8jvHwo5HW14werY5lbQ0YQO5Mama2Hb5I+PfRVu4t0k5OnTOV51nUOjW7Te7/selXQmw0OgtQuKmolqzfz2jjSZZkKPMmLKwcLVimorAuEVxOVq0Gu9lhoygZX9aY2mb5bVDWFWiwA7GU5KYVIhkMOOYg/RdrUm2+5laNqkQb69NNPo5//fHmmDyJsf3XGmT5y8JShJzkwYxJH6D72+ONcB0A4AIwAziAzTz31NF13/Q0MCM7evTsNGXI0rbrKKgUAGO/OO+88tGOvXrTOOmvTrLPMwvfy4h5hRNHhLlA8iFwddsXvaa655+J7Ne+59z666upr+LvFF1+MDjv0EFpuueWc3gmD1YOXF158iU4+5VQGiRZeeCE66sgjOfpOn29HfkuzzTarv9MV9EDkMx6ANH367M5pUFVWAbrgLmO9WzkFgHFwh2jdhRdZmEFJgHK/Ov0Mbh9gzIB9+/EhI57X33iTzr/gAqYVnl69duAUyhzp2dJCv7/8CrrvvuEe4EL0KOYHESkAbpA2Gg/S9g7Yd19aY02JCnrl1Vfoqquupbdc9CYigAf035fHAwD4yOQOYER2FghYAQBDT6E+pLKdYcYZ+U7WY449jiMVAYwhXfXtt0pULu6yxXzec6/0FeDvkUccznfrYYxI6Ys7+JByG1GbSC+9zdZb8XdPPPkkDbvyKvr0088YzBw0aABt0WNz11WxVwCSn3Pe+fT+++9zit1ddt2ZdtpxR3rl5Vd4HhGNjejFcWPH0Vv//Cf137cfbb/9L/nvM846m0FHPAByt+IUyx3owosu4rTIeH6+/PKc6hcAHB7h7+v9nMH5AP8AEgIA3rf/wCjaFs4GAwfsy9GqnTvhzlpJvYtIeAWAwY/o17jx4+mKK67klNOgMUBP1A3gsfJpIaYT0lUDBARYfeIJx7N84XOkP8e8ABi+7fY7uK9XDbuc7zaEnIMf8OCw+fjjhtByyy5Do1sFAHdiXkVabRsBfMjBB7EuKDzBZ42Qbv6CCy+i99//gKOnd9qplzh2OD0oa14LveQigLUuROHCIaPXjr3YOYDvee7UyR+aA2QF33OqTecANmH8BOq10y7cV6T7RBrp/fcTx6YiANyejjryCNpwg/W5bgDpAwfvx/eW40EWgJtuuJ5/h2ztuXdfrgPj7d17V+rVcwc/bERVI1W5ZivIAcCIxoeNoA/uHMa96Hp3MEeRTfqeDjnkcI7iB00YhD52CL+CvwHs3nDjjdxHOIYcdujBtO466/g6QUvc7YyoftXj4H3wOWQXkZ9PPvUUXXf9jfThh6LHjx1yDK28yspO9sxMNgn42H2A7gtDpfn1ttYqHLbxpaLid4C5tbXCjtAKczYOvis7xo/SCFdLcHPf1rErkj1c3QYAAIetpqeY86dSW9NZl0zz2NqyWxDdN4l967IFmQO7YIO6jErGmdI7uDr7PexPw32+fo+gDshuP8/1YsA+y43sDwpbYDh7uuxBKUnlXMsFATjipWWizD+uHpbBhNhqx2uAh2yxdB8T76fV2LbnKml90w8AVzNQDnyzb1hRqyWbIiRB/9RlxopygUcbVNZALyADy7HHn8igK5xk4Di12aablFYKmw4AS6gDAAAgAElEQVQZQjCgrl27eN3sz05EC5e+D53cf8Agb9MN7L8v7bhjLy6P9eDEoSez0xserB1wDOvYoewe9kaKoMamoYrGjapvg3n0rGG62lbgr3Yv5d026nataqI1LvdG6TVAodd2zQxrZSWb1epbZaBZ5qyU56q2wJsu5NI123oagMGNuDipqt7Y/2tK6UlKOqC88Erp1KVJ3q2ic+W055fWosIv66rteg2dkyuS61+Nqv5ruCA/kJqGbuHlEDxZiAC2Cy//HpBCr5EwGfwvOnkudjGatAaH18Kh8gbalUUipCGWbxyAy4u+G4QxAOTQONz5qyCJsr8eIHN0I1dRjPizdwbLGEOfAmwej1W8nIosyuMwgsepUJMNlSp/T/cogiq0E011ZIUbOUy74NGvpL8OA+DiCnq5IqANg8BuDhgDMAfSVQuEBVeyAqt1me5E9zQ74qRRwilnab9T2mmbBbHQzZK9AzjlX5+OOkSdBmcB4ZWc4eIBYA+uZNRSS9hCqkzZvst4ZD/D6akdaKY1WVoK/d0GyE5GyUbd08pEj1o5CLIWeFUi/DJUdxF0AXyMN8e8IYZMKWCfGD8R0GbLGTA5ajXhzUg3OMA5diioWBJMXUEvJIM0g1ap92CNi3ZJAeBcpDu/W0jvHNLPe7XpwEE7ZqPOvC6MvrfjcHzDutBFNiqNgo526XodImh1mtZrqSBAeQA64zS2TpN6MNm15sie8qtsjAXUAzBXSAXtIoA17bHKQUoPAS0D8Chqy0i7iYoM4JquUfEcpwCwyLiLjFQBB5jp9YMqDw06C4ck4L0QEZ8KjKOGny/zfUFWXQp6c1iha5SuF34t1moTInkN408WwuGG0tUCt2lKX9H7cpAi6ZPFWz/3eP7VQw6XAlq987Op4hOF4qNwTTpi9AngqR4G8SsODPde+C5LhQLCQReFyGSVgVRupKzod4ksUJmEM1B8h6+mmUMdmnYa9JAI6XDYJfMkzgB8F3ECANtDJNAFKewsD+o93Soryts+M4MaEEmUhhzRhWhZWU+QWkwikP1PtGcIoTqY5xgg/1S5b41TQbe00Na4AzgmXLxxqAH8Wr1SbsznLAR9M3FnSSqxf2aXqUxMUc5BJvSzqi9ZEQi7qYolp1J4UibNGkxxDTkAONVn224DAPhApgDumLzwot9wlCye/vv25XTIiBT8/eXDaLi7gxQRi1dfeQUDFwA3DjviKAbcABojWhDApT6IvLz6qms58hXPcUOOYYACYIumgMbnaANAIMAbAFL8OPlDv/ru25/lEKALQMEddtiOvv7qGzrjzLM4Ig7vADg+8YTjGLSzPOVJ19JCuBPzlFN/5aNwF1hgfvrFttvSpptuwhEf6R1sRw85lu+UBd0AiP3uskt8it/cfFkAGH3FWJGaWB8AWuddcAEDlWgLYCvS6eJ55E9/ot/97nIGDkHbs886g6Ncdc4AzA8avD8fDOLZeadeHKWKiNzDDj+K0/MicmTDDTegY485mtrzQWELjRs3nlMb33zzLfzeCj//OacjRuRnKQBcEsmG99MIYNxhe+jBBwcgvV07uuSSSzkyHFGHoMPDDw5n7YN3jzjyaD7UxOebbrIxj0HnGgeit952G/3xkT9xX5EeFyA4xoW0xFdceaUHgAcDAN6ih2MVEQhEW157/Q18DyzoizTmBx24PwO4VwwbxnTdequt6J1336Wnn36GtujRg/bYow99+K8PadgVV3JEN4B5RFcjOnL8+Al06GFH0HvvvecjcBFhKbSVQ9rLL7+CQTY8iDbWFOTfuhTQmm559tm705VXXEGzzDJzxDoAYy0AjOhzRIU//fSznKoc848U14gMQip3f6BcoUsQOXT5FcPo008/ZbDw4osu5FSWhx1xJL322usMCu+1xx507PESxY9IaNxrCB5BCmW0+bPllqMLLjiXnTBwn25zKaD3Z4CbAWCAzpoCer312OEEQGReFwtpXnvtDTr/wgs9AAynC6TY1n0Qy3RLC0cAw9kAD6esXmdtOvLII1gXpToAf2tKTfwOuUDUOfoI0BspkKFHcOCvKbFTABhzc+wxxzCYrg8cB3BfMeoGfw2/T9Jd492DDj7U3ycJRw4Ax9C5iD4GT1t9nALAu3Ca7X28MwpX6u4kx69wPJkwYTxHNgO8hUxp9oYzTj/N9++hh5Fu/SaOIgd4e+ihB/NdxfZBXw89/AimN1Lfsx4HWO14DHocjjavvirR+ccdO4Tv9s7u4ZsAgaP5ZOMt6lb2nKR09U03Q0lV6Z/p1Tb8vdkmaPlymyTtazn4K1PX7OLfYAD264pOtsJa8TUDAJbsZrLPi46SkgMOtSnTXqc2h98j6p7c1eNBUFeBBXQ1wxrGEpw+Q9Y8a//6/ZkoCeYh3ncpAKyfp6CG6U9ETp8CWh1N1ZoOI9U2xQE6/GOdE2/tjDO+Xv2jWX3kp9JRxy90L78eZ9Md91OKNcEwGUaveNvKaRON1C5adk7o58GxYBkvR+Vqt2rnTyR0xIg/8noO5yvoaDiCwV4qe5CZ5vwLLqR/vPYPtg+3++Uvab311mGnJVUmyPgAJz047kDnWxsTdiDsCzxwaoOtCBsCD+zAgYP2YzAaD9Z/pJ0ufxrpl5Izh6TCsv1SWwOxVdNUOLJuNLRWzPm/45UwjPK1LhMC5G2+6eXzwpjNcVUjejSjA/zZnBlmcgQXNRed5VUAwNHZRKMO/+/7wrpQKkYlX5RAQpVZWHJ6ItI8dumpUEnapUb2y3+JavgRuLX1lFLcpAgAp8LKHBOLqf/EROrlRhszSfm0+28cd6piws8oCln7plF/tl/OmNW+8WGvq1jJxFG/rqOioEIUjQW1+Cstl/TJR6WZAWtdlgZ2DPo5G30JVlxwXDSgWaCLgg9Sk4whpmcqkLx3ctZnuo+yfVBwRX2SFRCZxmmQxdgNc+B8S3IVRqBM0duE+426EsuQ03Y6mviF0kSsqiFeuHtV0QFDi4IJ7IxMN9Xcjr9j106W6ZO0o3c9hv0rPs/hIdr3kFIaA8oLJvfPRZ5b/pA7dmQjhOhkgA9pDSloyXWZKDXliNTwVt4MAI/e9RvSgTKZlFec3AhYZ80b+UKBMT9n5mDRbxgjx4qYT9Vr2kZPSl1F/RD41wHL3jnERQP6aP6wySrTusLnIn8KcIuuCO2665r9qEUmdJPoog+9c4q0ZHVhkEpJCatgiwptcU41Krco1Z4/DF1kLk2bag44uVLZVa8TGasBxoz+yR30qF5h/k/u/9X+hHn3yr9AcuHzECHr03Y5z2jVBSgTHE0cdTIGpnh7F1OLF9SQgq0l45QJU290obkFgK2h41Mam0h25W9el1w/wz27SSpf5RMPAAcy5TbHvk5/2BAAE/+mS8nGfhZmCRAOdnzs5Tb6VCJqnY4RJipoSweMChAMcNBngHAS4UFp1yG950pAfkmniN/rAMDhvmFJB8fRvO0lepbBV+c8IM4I9m5kf3YV7s3zWQfKndLUEUF4Tw90gobTvou8iMMCA+aisv19ZAzo6j9Xj+pYHrsDsHVGmJbuEMkDwMYLTHVfkBGdG9eOBX7Njk3OwWQObSo+HEYoDRmMVu/yyIrHWuZAfgWCQX9EfO7s7gDO8K3pdiTzZWZoKp/6UsyZOY0tNZZtjm17hVWjBOiKDoeLS03SiWZSd7lXbZ05guTaLCwIOVoEQlgAGNGUG6y/no820zcBaCBNqor3by+9jB5+WIC7VVddhQ495CBOdXfIoUcwaAbe2XXXnanv3nszWIJ0qohy1LTGJT3yH+P+z2222ZrT51oAeI3VV6dBA/vToosuKmWTeQFAg9TA4NeVV1qRzjrzDHrn3Xfo4EMO51TDAKX32qMPbbPt1qYL8bxgTr8d+R2d/etzuC57LyYO33r02Jx6br8d3y2qh3SI4EOqZ8jFKiuvTGeeeXrlEC0ADCBljz59OK2fPgCzL7nsMnrppZe5DURLc4rBdriD9l6OUkVUMdLcnjz0RI7mtZq392570FdfSbQhQMLTThnK0Xt77dOX72LGwSMiZgcPGqhamIl59913M4gPWuFe21NOHsqplRkAPvKY6A5g3D8rU5Bn/IkTv+eob9wBjAf8g2hBpBPX57rrrqc777qbIyQBzI146AH+Cny1d99+3Nc6Dw48995rTwaLLQCM9MQcAWwAYIgH6h8xYgT99pLLmFfXWmtN2mevPenpZ57le3RXXHEF2rNPH3r2uefo3vvup6WXXprvNAU/4A5gHLqiDJwRkOZR7sztz1G8iErfeeedCoewVwy7kiPUNe30+ef+mufh21HfUf/+g3wEMJwpDj3k4AJVoVttCmjw8qyzzsJ3zeIBcItU2Ouss1YgWYO9/JdffcWpsDV66IjDD+PI58MOP5JT+iJFMCJqd9p5V5o6bSrz/gH7708nnjSUo4ARJbvttlszH4EPcgAwolMRjZS9A/iA/XnOmgWAnei3CgCec845aLfevWn77beLWIvXlZYWPkh/5E+PMvAPXQZeSR/oNDiDHGPuREbGAKRrxoMo7H379SOA+fpAZ+L+c8w/Ukg/cP+9LM9TJk+ha6+7nnnD3gEM2iJNOCL/AbJ37IQo8BbmtSHHHs9pxfFYABj9B0j75+eep8efeJLefOtNGj16TLBpzECgS88841f+kzoAMGjTrxk9fsjBrGdShxmnOOyPSjFXM8PaypHWSYzfyqW4zIDI9CCyGCpkqdbSrKZ05bEoOhHX1kCE66jHOGIg80ZKr7omhFalEcAaMVu2F/EZvRK7MVve2+fGObbFZSlTR2g+SypGCaNfke2bpJHWvWjwJXAgq3M2tyRy2DB/JOMLTp5azvMJH3qEFLWB1cLqbAFrpVcERhunZDnbc8BuYijrOYA6gyoArM6fqbe9AMBFbqri3SobvIzxyuzreoxar5Tll6iP5o9SHiyKWL1GvSNAC918yy108y238bo1xxxzELKlYP3FdR1zzT03devaNaoTTkNwovrXvz7iz/v23Zvf6dZtBq8D4QCFrC7zzjs3LbbYYmz/4oHDEGyas399Lv8NuwzZMZb/2c/4bzijAQDGA8eiIUcfRWuvbWyAwugaaZT8pgP9AK9h/we+dKyer71RE7Up3rignlmYbazIqnm14dascTP/lhKRXtEe+D20nQHjNtTWtG/CUUt05A9LqkiuXVvaZPH06Yfty0+j9nT0zfQqP1mRDp8OouZ0sPaujE9sc3XkthG7TUf3myHkf1HZRhRtPNQIAFZtHKrNhgL6KNtw5pyf/irD33bNl8ulqrV3vaoSqeBWAW3kDuB0/8D3NroHd/ymoJMcxsZEk0VLPixbSKVIkQa60HmxbwAAczl7mO264rC5kBaSAR97n6eLei4QNe5Tqn54vBqF6O4C1T4r+MsAsI0A5j4qIC31s4lhwB0tYrujgIkF9BWMVfDUlzf09gC5BYb8AhuAED3cCjNliKe/uo4pVTx/cHuBVnqgznNueM7tKYrgbJQKugQAdlHAOseWNxB1jtmUqC1EAWtEZ1GAlc0COCGAtfJgGpGq/Cvz6dL5AsAw4KnlXw+Oug1N1IMIaAnAqB7uohfcF+vEoAe/RhjFBHK8Y5xIiuasu4PIRRSzMesiAnU8wUFBN59mzpzQMvilqXgdn8umM8gtd8+nApe6RB+YcTpicBSw25GG+RDm8n97JxWhSaqLhOYw0MucJdSklAIqaTKfwWr2gLrrk/Kr9sNHGBrQTyPMI+3gN96aJl9B9uAooE2LuGj2hKLe408cAIxfo7S+Nirc86DyY9yWsol4ezs4vticURvqYBN7YKc8LMpcnTziSFD5TtoTINIBga5dv5mvAQBzVU55+26XzbebVOVvkel0MZKJVyBW5rhEx7vv3FQ5Pe343cxf2IxpFLToCf7naOG98ZPWFPiVu8jN3cCZe3zThVUPQ6b5aONpfPjYsQOiV5FOWmSWdbFL2Sx9FceCSEdb/a5OGYkiZM5QUpmUctqvOBJX6GqvCFC+0ChppRFPk+pf7beRDWzGFQAWOZDoXNUtqjsjJwlRDjRlqkQbMxjvwGbLywEADp/6NNagZUcHANvxuqJ6kKX1TwXPtxBtvtOAcqjIktB2JLVDHZ2L+lxeCp+XCbPfTssLpv6cyRvLVr7ObHRQRMz4jwo1E6mTpv/wPNj0m2QBYEQOnnXW6TTXHHOWV9SO6Lnn/swRex9+KJGQZ515OgMliHIAaAeA5JKLL6LFl1icZRjAwV5792OgD38D7ENa07Jn8MCBtNVWWxYA4B6bb8bp9nBHrU66BSARYYcU1JBjgNnnnnM2Pf/CC3TllVdzu0svtRSddNIJnIK1bGZ0Tt9/731OfYv0sWPHjKEpU6d6mwjt46ANEZIAfXfedTcG8DBu3N+JVLpVjwWAAQIiWnlbd+CH9xBJd+mlv6MXX3qpAADfccddHGWHw0ccOiLKDvf/2qfvvgP4sBF0AKB3wXnn8vzsvsdePBeILkUUCiJnLe8DoEJEKMrON9+8dPqvTqNFF1mERo8eRUdMJwDcY/PNaa+9zNwRURUAvFufPRl4xryBroiMiZ8gTTv26kl9dt+tBAAeSFtsISmg7QNw/ayzf833Ri+z9NK0eY/N6c033mDAGnyGSBoAwkjvDdDuyMMPoyeffpqjOPE3QGeA9nAKGD1mNO25V18G55AOt3fvXWjHnj2j9gDy3Xrb7QyELrzQQvTbiy/iiPYUAEa092679fbv6igFAH6czjzr7Jh33boFIBV3/+JdAMOpjivjxzPOPJvvkwY/Id0z7kRG+m3QHvd3r7/+enTQIYfSW2++xeD9+eefw7KMO5Zx+A3nD/B8FQAMGZk0cSL3HVHHeHCv9kFVAPDBB1H32WcLNn0ssKzvKyOAUd7Z9TYCeP7556P+++5LG264fsHO+ebrr/ne6TfelChZpN7u3LkL81/XLl3oq6+/5s8bAcA7bL8dR4zDAUGfSy69jO5LAWD3Jd+DPmIEPfTQCAbe4fii9hEighHdvuVWW9CM3eQO4CHHJQBwX4kARkTaxb+9hJ588imeT/QT+hmyg3FA9sF/eOoBwJoCWrjwu1HfNafHBw1yKdLtuUKlaizZuBh2TsC8YK62wsGqQVe8xdDgTMx+XVjjI7ulWQsgsVka9Df7dWLyx3ZScWDBdo/Fo6rnPgV0jdN/dniH8c1P0cFVx8CAE9vpYS8lDqfiTCnVSJlINbhNqrW9PfCcEEhlTHSlI5TuydQJ0rUvfOYAWTkNzIL1XC6pS5vVfZ6cP8nYtG1QRNuQptw+0dWle28drdahjqMaea1Orv6OZCKabc75adWNcIWE46cG/NyQzWqCQhEvNazUgeemXNX7vAVuMI70+NQXrzH+8iItHI2rV1dAxyJTBZx6kN65a5eu1H327pw1ZI3VV2OKv//B+5x+X++dP+LwQ6lHjx5+zwJnPmSIeP75F9jeQ/aRgw/aXxzmp02jW265ja9IwbPSiivSkUccxvf9gn9h3w49+VT+bv755uPrTeCcVnzyIwL/WF6JFbC88/kXX9CDDz5EnTp15utEUD8yQpU9Tc97Hd4oKVOUwlCwUi9PR5s/7KvxPMlfsfZNdbG/NuCH6FhNWY913A/Rkeo6y84Ffvye/NgtKr80a1uk/azOkNYWo1JZZb1coYObkdsaqrwtuv5fXkfbUrEAAMcLdRkAHGjMKZNLANmIzStAW89jmQhRBy9GqjW9m9jOOOpCnywIFZHMgUk2hQzeLxNNa+hVcVYZDXSBxc+yFNAe5HSjVFAoVZShLgEI7TYq3M9oepnQPCesHhhLstZGdwErCGyWNwum1wWAOaLM9BoH7IgA1oN26S6Um4zcz7Pa3m5o+m2UxjQCJ+ORekPcvm8j3Q2dlBdTg5XnKLqbMRi1wnMaWarAmOlDeg+wdXRwi7aC4QCAhR4hCjjqSxIBqn3SPhQASa4KEV8B0NN7f9HDABgKVf043O8pzyufp9Hs1sjnOTb91ChzN6nywxHaAtoBoHHy6DYOgb5FAJjT1Jq7gv1cG3CRZ0Qj+hwArJF6IRpYZEo9jQVkU49es+HRDa04GEd6KRK3RPZyS75uHGNIRCq1c5OCZ1qX35zqWN2LuvlGOQty+7QPGgnq5ija7DoAPzg72Gh4SZXL8+GENqf3dGOt0f4eADabZeFwF73o5k9BrlT2ZAw1AWAb8VyqsF0aYJ/qOjgPKPHbdQiRrJaeTGJ3WKk6OAWJ02atzkucw+1CKmsQO2ckQLiW8jzlZ7IwQu9cocB1Iseedwx/YjzeUd8tMromCR86njSRxyKTGi0bItmVpxGvXSUPemCkKZUBdnLkascOPgKYExw4x5UQkaB6OAbw9XvtV5CtIhMogK4Kz86v3xB7vRxSUgfHJ6GJppE2SlQOgxxtUD8AVr5n19FYAWCb9i7PPwCA5V0AwJx+2h7GaRt+Qp3udo4LANIBAONuY2GrsB5pe+go0x/1u8OrzXr2L5Uar+zq2qDF3a9xZimsLNFOI7XZbOm0ed9MVfRvU31OI03zZ93VhGr7b2+65Ra64Yab+HDKA8BzzumNVwwxJTmizM46+xx64cUX+YCqf/9+nHIX4BiAoVVWXolOPWUoRwjiQQTwgIGD6ZtvRjLotdGGG9JauHs2t4Dhnt7FFmeQNk0BjbtcEZHIALBxYFKqTJw4yUW5fs3READocE8sACD83aPHZnTwQQe64tWAAXQexvb6a2/QQyNGcFrTkSNHcpQeHkQ+n3j88TTzzDPR3vv0o08+/ZRBmBVW+Dn9+uyzSvcveDcFgJEuGJFy+pQDwO3ogQceZJAWYPq888xDp546lJZcYgn/LgCq3rvvwbTGAwDv1JNP4ojhQYMPYHAZtECUIlIX2oj/O+64ky4fdiWPG8DvKSefRAsiAnhUyR3AJbKBdtMIYEThIvrag/dEHPmYiwAeP2ECR4x/8cUXfLC6+uqr8YGqlUnjecNRuABVoQeLEcAJAOxk9r333qfLhw3j+5bRJ0SMg4eRKhyA2x577E4vvfgyXXPtdRz5DEAYEcCIfEU7Jw89yaUi70Bjxo6jwfvtT5999jnzN+6i3aPP7p62oCfm7M4772baLr30UnTeOfkIYMhS711DCkcdc5oCGvM200wzujuaxzBoD0C2T5/d+J5lAMJVhyzKMLhn+cabbmHeBp0XXnhhevjhEQwUXnft1ZwC/Pfufm2AiYg4P/a4E/j1RRZemM4/7xy+fxqTw+mJhwCcfIu/R9pyuZ+2lQBwdwDACrwkuq8dAOD4DmCkgN5zzz5SUPd3SQpopODEXdRIl20f0Pmee++nK6+6inUY+rz9dtvRL3+xLQE07tipI/XZY29OH54CwGkK6J477EB79NmNnQP0SQHg4fffq+55Hqj+9LPP6E+IPn7mGfr0k09p4qRJbBMgImzwwAG02mqrVgLAAK5POfU0dsJB/zfaaEN2ClhiiSWoS5fOPG/QY9ARSCHKEcCOTrkIYAH2w8N6fMBgAmANPt94ow1pzTUq9PjiosdZx9RdK9NJsXOp16oUWUHRs7IlJXmj3p8NHbwy55ixjtLzlNwqWqcPgWiltkvJGlpK74oDfW+n5rpW0g4+fvbBa53MNZ5kG32bO75Tk1IBYEnHHgIl1KnR2/p6+sN7cE2BbB1szYY/M64w5gDpymd6NYvsnXwWH3c2qVGQVteIroLTY9hvp01q3dyEA4CnmclSp1Jv7xsb21JX94uaWUntb95zaaYj17nZ5pqfVmMAuDFoWocrVcjKWE/ryPGTHUP6/vQAtrX6XaNQXuLinvbbtz/bCmUPsnPgSom111qLTx6hc3XNxBUiBx10gHeaQh0ff/IJXXTRxWx74H753XfvTbvvthtrF9i0v/ntJfSIu+4CtvPhhx3CdhFk455776PfX34Fd2W55ZalA/ffnx0Di09RNiGLyBQBx6Ofr7A8bbbJJoTrTuSRgyusFQ88+BBdMewqdkxabtlluX1khql6KnVJjXmoW8Qdr9Ut/h9cLl1DdD5D4EibDy6zVvxY89rmY/l/XWF+XRaOEt1Wx9b5MUhojp4aNvf/R/YbkmI6CjS22ZqtPAaAc7na41Ncv9xoQwxTZe6y1GXJd6gBGKm2k0RMWW1mDi4TzzsRBtuSgYaT+0dTwthDWgs8pQYTM3kFeO3p0KAM99OAlPqeKmkdJX7qXZnWlMHnYoOKKPn7i11FOQMvBWdyBp09KA/3XrqDd2eEapSlfz9KC+0Ad3PoXZh713e9T1j7WgYAMwjH9GywY/I0l3LyhqRTDps7B6R6kEzAH6aiX5dtlGVI75q2nt5NjNctmCDgaTFiVPnU9snyY4i6ZZzSZXYupoHO8bAHPxVwNft3T0EGgHVccXrrHADs9iUCHpo5YGjeguVJpK83OGwK3hSocMTQYHylSZhB53Fr5gbfKZBpQU+9k9OC4F6uElDUMQePR50ONM2vgO/KPaZ9H3ns6KCAqaYJT2QvWhCjNNjJzDn7UD2A7beRzOvm1OoWs8FOAeDAZzYa06kvvtdbl+EYnFOwm9/nvjmv7SgVuvCNp5Xj82zffTMyGpUJ+RmopDLo7x1WcNUcHikvMgBs5DoLPHvZK/dWl/46hwgHtuq4LZk9uOllOtSpBwM+ulf7VbLm2Cjg0mXCfeEjWwup0JyGc+Qr04zx2qBgZMx/3IY76NPjjwDYBlMt8EIAyFWnMH1sqma/EDo9nNIiXf99NoJw37DeoeujYREBrHMUHa7I6EM0rqZBFg3t+cyC3OrZYWSW5c9nwHB1uvaUvuwoYu7utTIeRSX4FUjkTfkz3LPr5Mfd0cuRzi7VtOoenhIXfY3uegDYpcjGIYICzKKWY2AMY5H0zxJJDQAY5Vn3m7vM0EEFoD2Q7eZr4+33TZeZ1v9dFjFsaiznY2fbNWPzZkEut12qU08kW6FnKiOxrqvqeWG41jwAACAASURBVOtJVvVmFgA2EcBlB3a4L/bOu+7iCMqNNtyA3nn3PU6DjLk/7JCDOcKhU2eJ2hw/bhwddcyxnLYU0b+9evXkFLuImPDLh7l7EwAbeAz3Vp5//oV89ykeDwDPLxHAKYSLthEdi6hmtINIBaTIRerpeeedlw4+6ABaE8Czl9c8vfUOUNytrWezuIcNgOHrr7/BIDDAsOuvu4bvy8ThHqJ18QAwO//cczhCQ80cHKLh8AygHMbWegCY6JlnnuO7c5G+F0DU0JNOYDBd70QGCHT0MccxQIwHqZH33msPBtOHnnwaR4ygD6DD0Uce4UEqRB4i/TFSHuNZbdVV6aijDudU120GAO/pAGDHVGUA8PcTv6fjjj+RU+piXACxDz/sUJrRORTImi02N1ITy7rBqw098eRTNGzYlQzIIwocdwBvueUWMuOGmb/97jsGn3Gf7cwzz0wLLbggp88dM3YMp1L+xbbb8F2nOFzF3IJen3zyCX3yyadc9oQTjvMHrQBfTzhhKP3lr3/lfgBcR1pkOAegpwANAazDQQIP0qwPGXI0H+IinbRNAT2gfz/a1QDAwucSCWTvAMbYEDWO+2wRWYq6wZd8b+9ee9Dqq61GHcw914bpIzq8+dY/6dfnnEsffvghH/5CTv7+939wNNHFF1/EzgLPPPMsDT35FJ4LgMv3D3+A5Wu9JNo9vZ82BYAR5YTUyngqI4DXX4/TXOKwXNekILNBm732xut04YW/IYD5cDZBympkCPDOodkI4BgAthoAkc/gCdB6sUUX5QwCDG4TEXhyp517M9DeEADu6QDgWaoAYLkDGGuoRhXryMAvd9x5F/3xj49wVC9ojbTg4KuqCOAXXnyJThp6MvMBQOtjjj6KkL4fj9wBfiS9/fY7LDceAHaNAvTHvc64QxxjPgx3AK8X3wEMnXK00eOIvEf6etbj5mH9SYgsEz0ePcmaGY6x42K5v7yNnHzpWyg7n4k2UY3bsSVadTBa4RjTXOvZnsRgepnJUGab/BsBYJ2/7NxqamXNJNaSjwC2ADAcDfH4K3NyWYK8s2mD/ZvZGylIPdVly8Hfdr+pe5TSuawAgP07poz8GltaYUsbPrclFACW84pphgZuxXB2P8qttvH2NPvcCxScMOrKXlm5LIAfs2yBRGX2ZGVddezs1guW6OFkL1eozskZ9P/AQfvzFRtYG5Gef7HFF2W9+eUXX9IXX35Bs8wyKx24/2BaaaWV2D4ZMeIPdNFvfstVLrHE4jRoQH/OzKIGIuwGXBHxzjvvsl152qlDOdIXz5gx42joKaewsxMeOPQgYwzWoEmTJjIwi/Ufz7rrrM330qNf+ScmJJy+zr/gInrl1b/QXHPNyRk/Fl98sehVrCW33X4n29SwYdGvww87mO2Epp8cFlCjEne0VaNk64pY/v6h22pdD7MaM6iSVH20VSPpXrsVclhXx7RVl/9XTzWv6LeFqWzF3DZL63AK2Oyb+fJtXV/b9OqnXssPP9Htjthzi4Ca5torALfhKEfW2ZBuOSVnZO/mAGC/yGhNqCG+s0BeCymO+U+b3jFZqOwGIze9yohl5VIbPW2vzIYviwCO+pBsejy5Dd3xqwLA9l29j1F9HyMgLjNQOR+W3lYJX4joFPBRQRb0w0eBOcBXP9M1DFHAGv0rXTApcE2ftB7cK6z1C1gqEcBK06JhGd/ZbBd8NgIzAHB7l7s3nV/tu7/H1/BNHaBchqf3usa0UXqgTU0tXMZ7Wo98HyJMxRtUQWz/bbGa6JA6lpcIJ3Q8JZ/FXBvSBluw28mdK6oRyRFtEosrVJ2kW7d3BesG23aB6xGuDB+H3+w9O+roIPeKOrpoWiZNa80HjBq9Gw78PQ8raOqAGXV00HtL/Z2jqlvcYZSKkPX0TflAZyqSM+fAII4Ihud16+ii7firhOlT/cLT6MA69f1SpwMLAEfR8A50Zxlzr4sDALs8h7TmyrgZHxdHThfxEEBxu4H3XYt4TTVBUCY2xZfotiIooyqQf7r/hN3ceqNpc12jynuWXp7WpSirilM73ohLVGXoizrDqO7U+VNAz8+nl0rniOPkwoNzqdQaPZzTC1YnKBivOjNNiZaXmKRWM35WK4ZIeoDBd50zrWX8Uapwo5uCzgupp3XeBcC0oH7oR24Nsx1RoFsjgDW9lY+QdcCrvTdLaw/gdUhpr8CpjNf1ySgMlRWtg8Fm9N2kx2KQwh0k6asoBzBV71PScYluEa7lOXOy7HnIyaxGAGsUL/qHNI8CADunsLBYiWw4YWAAeIqLAnYArjgmBJUeZQFxNMO4kLa3E0AxABIMSsjhE9+17NYpr3tU+Nq3o013aBABXMrAmS/KAODMTjNnV0XmaA1bOGeDlR0WJUuZXyJzsabRwbJff3M9boY49cpaUtkU0IiOO+KwQzmlnZcL9ws8/q0u+ufbbzP48vY779CCCyzAgCRABryL9LbzAAB16nrypEl02e8vp+HDH2R+WWrJJWmnnXaklVdeiQ+yWlqm0eRJk+m770bx9wsuuADfj1oFAJfF7yIt9X4HHMiAJ+oAqAf5X+HnP+eUxt26dQ3eziU32H755Vf05Zdf8qFY5y6dqWOHjtwvgEMASFEnDtmuu+Yqmq17d04VDdARsosDPKQ73nmnXpwyb8rUKfT5518wILnhBuszKDk9ADAAyHPPPZ9ee/117hPue0PEKu6fw5ivvPoaBuwUpL7w/HNpmWWWZpDprrvv4QNDfAeAumfP7WnDDTZgZfPyK6/yOD7++GOeE6Sx3Wefvahb125yB/BRyR3A/fpGzlOxPYjIlYnRHcCIAN7bp+8W7mcA+M74DmB8g3tRlS/Rb0Togp7rrbsedercifuLMaBf30+aSPPNO68H6p599jm+Ixn36QE4AwiJdOK4hxYOX7iXFfwAPfjEE0/QeedfwHUBrAUYN8+881DfffahNddYncaNH8f3BAOIQ1QPADBEhyIaue8+e3mQH+9ff/2NBKcI/I5o5B137MV1QEc++dRTHKmDiGbQFoD8rrvuwlGarQWAIUP99+3HQB4Aajg+IC0leHDjjTeiPfvszhH9Xn9ljUDiKNPjTziRI5vRN9Dnq6++5vt+DznoQOrUuTNHlPbZY0+uG7KJ9OIAzeUuw196XYFU6cfw/bRxBHDTdwArAGz0kNVsOpQ333qLLv7tpfTmm28yLTffbFPq02d36typM8G3b9ZZZ+M16+WXXqFjjj2Oq0gjgC1Zfvf7K9ipBXK1xOKL0/HHDeGU3jj4fuzxJ+jSy37HdTQCgHsxALw7O1foWlGIAL5PAGDILCLEoF+7duvGEWB4MKdIPw4nBDiOINU2+K4KAEY0+0knn8L9RVT8/vsNouWWXY5BiBdffJGGXXk1R3rjSQFgRB4jzSj0C+QGc7vhhhuwrMD5a/buQgeA5MMfCHocUdcrqR6fNo3LeD2+0AI004wzRotSsMXl48KaWbGEqW2p72nRiLULToKmwhrrfa75pkDgHwT8VVqZATRNOGvf5Ymczo2u31VWBWjPEcDGmbKsvJ0/W8bb7S7qFtct6KNAJzvYwxHR2eFsK0+b5qJdw5VAkhHP5Ac21xBZZ99CHxWAdja4tdtRViKA3Z6mZH/i+wx7uFHQe+R8WsX0Yc7T/azuT0CHEHThIgLVPm9poTU36SkAcMmTMZ2zAeQ56zTaB6b1NylvdtqU97TNGuxVxaYNv2sIALsakEZ/8P4H8pUfsAngBLPJJhvRpEmTadLESTRx0kTOkIQrNGAjQh/ecONNbBuo3t1nrz1pySWX9H2C7r3x5ptZ98KR6cphl1P37rPxnkrbGznyWy4P2wH2HugB++TMM8/ma0rwIHX0/vsPos58X3z5XgL7xn++/Ra98MKLdO99w302mbPPOoPtIKyl6qwIHvvoo4/pmWef5ajnn/1sOb4iQx0OK6dczzC8YDSfCCJlobbcITViz7ZsqyEDNlUg7nlWbzdVX6ZwerbayvqqaPzTpW8rB/tvfa3KIPgR+KXG2OWUtgF4VKOe/xVpLQUaabzW1hu/1+5wAMAmBFYFPZxJym/SnQDOKgtrmtRKg40NNRNlyTafqdcAwZo2VHlPQDLpIYN7JqKwZJ/sHJGDVVdpfzcAC/RA2ZPNHwAmhGwIOrjD3hrzFkX3+lS2yYKc8aD1BpiaFI5w/LnjpxxbycFD8JyM1hMbORuwGcVootEU506+hgEkALZMpAXgGABOPF294nG1K+Cl/GdslDDXbswyX8qtin4I3wqYUDIBZv6sAcu0MBF+Oh7e1CjfmjoDACDtWFrGMuWcGkoihh2jFzpbqM9FaxZsAAcyMu8b8FTok4L7BiFVOpqU1r4TFYIU8R7uuXQv+bl1hPT9RAF3L3IkW14XmK2OTRmVUIQ3VhzR6QAZBoUd3zlPUZ4rNxM6fp0bmwpaAS010iJXFMujGdA2GHaucV8m7xQRxlw0rQp6LQGAbco8366V9YwjhgX+VB34aFMz55bvPH8r0ysviRJOAPnYkcOvI+4QQIErPeS0m7iqpc6vMyZ6OOiLGGHiNkuyUSTaWlKim3TLknje3mutqdzlTY0qjdo2TiiFdcI2WAcAtguoc3AQ9k3SU7u6gk7M6LOEP+P0zqZOp/dlGHrnrcycVhHmyyk8L9cm1XGiwJkWuk5n6BDYSQBXSZEszjB8hy3fAyzQv/CocEjkfW/uA+f1xZXL2i2astsfYSLddHvq6O7jVV0+tQXpljWNnDgf6J26HCHjAFbpTHCK4Agavd/XyCHqVeBXI4ExF3xPZkeX0rwQTxDsBKRlnqb3AJtodV6tTSYAJbHSD33mCOAO7cPaqw4POIgzIHnk3NKuHW3Wa0DFcUSG1xp9VFiYkhfM947zXIGgFSL9ULp+F6NMZZpquLJ7m66oix3nBeMr6m+xfCNyNPO96PawniACEgdUej9Zri7wAFKW4lBIewdg7pzzzvf3Tep7iJxEhIKmfxZPwRZ6/vkXOYIWh0kAWJCudtllluZDNERV4J4xgHaIjsQ9pkhvDBDxvDQCeM8+NP98mqau2NvJk6dwxATuU9MHYBWACtwT6x2FvB1VpDfAF9yNCmBxscUX4yhfAH/P/fl5jvxA/5GO9fjjj6OZZ5qJweIjjzyaPvv8c24SB2iInMW/MWNG88EZADvcPwxAqdUAsMtQcPMtt9B99w1nMAd6DDScd9556OuvvmYgHv0DiAPAGSCWPh988AFdcOHF9PobbzAgjAhUHFQC4Eb6WQCc0EmIUkHKY4DLYPUqAJjl3rcQDp9x5+u5513Ad+riiQFgkaJrEgD44YeGe5mAgwGiU957713Wd7i3eNlllmEwGLwKkP6DDz/kiFdEOQOww4MI6KuvuZbTfuOZBdG9Lj30bN1no2NMhMzf/vEPuuSSy+idd97xI1h/vXX5buRFFl2Ux4W67rr7bho/foLXcQcfeAADpBxp4waPqNnLfnc51wXawvkA/IMU+0gNDR4HXyCF4sAB+9Lyyy/P9TEAPGAQHyjjQQSwpoA21qpEAD/6GJ159q+5nAWAceiMNI6QY/AE0v3u2KsXAYhkZ46MLrI6DNHJDwx/gMa6qHHUj7sEt9pyC+oAQLKlhfbcex8ehz5wIDj99NM4UlafHACMO40xbshy4Q7gAw9gnYJIpmHDrmIHBTyI+D4UEcDduxsgwnrXCtd98vEndM1119Fjjz3O70HnAKDGvOAfAFAAvnwH8JAiAJxK/j333MsOFJB1PEiBjJTYn336KT373J9phhm60ahRoxsCwD01AlhTQLcQlQHAkC2kO+82wwy09FJL+rsdIaPImACHgsUXX5wGDezPUflVAPAbb7xJJ596Gt8jjAcZEHCn86jvvmOQAHwJGQcvpQAwotCuufo6TpmPB+A1HBlgA8055xycLQBzBb2KaDWkkg96fBkug9TtcHJQPQ6gAhkREjO0eRTAMVi0duVsHFcuctpqZCt47m38S4n14F+svlSgcf2NSzTqQeMabInCnrDkdbsP1yL23dYCwGqD655JHDclIt5GDUhErrGH7ebDAe7ieC02vj7iwG0TLIve4CeNhK4LALuoduMHGtc1HcBugfwJ6qmzr/tz3cf4fY5eb+McPjWb2Vqb9aQ5KgDg3LRXmMTF4tMrY2wjNse7bVm6YI9XVI4MMMiGMWbsWFpwwQV5Ldc0+Dn5B0j7m4sv8dk/ttxiC+rdexfOsKHPrbfdRnffcx/bAEitf921V3n7GfYyrk/BA3sN9sG2227j7bJDDz+SPv30U/5+t9670j5776lasHQUzz73HGeYQFYbkTXZP/5suWVpvvnn4+s/YDvCroRMjh07hsaOHcd7aKzJfL2EfWpsh5qdr6b4r9nKTflGbPfD7sZa2/EmMlAlCt+LWqOBt7ZrTdA26VrKUm17ZtAG4/npVGF3BuhVOpnVK3s4V/5xR+R579+s73/cUf+7WvsRBLxkaO0O33NL07qJtFW+NHdepgAcH/KatLCpJ52cJ0lF3EgGJBUGN/edcpn4mII/adfiQSVrEHLJYCdyW/JZSP3rx25kzWGELtVw+cRrXaYZKZwapRlQKFdrM5HC3ni0YKNWmgDA2cUvAoXcizkDwPWdDfPM2PiwWYEHDN2DwrE+swCwTroeruOnu67Vgw02AjjyTkRhxe/9QXecEtkfgCcRpgF4dJCf4ye5Jy6Ag6kq9kCHkwbXBcdLgafsebKOjevyej5Ou2qxEeFjxz4OfFHQSesQIEonIZMKSTtm+DzlsxgwSQBgD/RYEDgGgFVUcxGNBouMm40iuYtRgUadBMC/HVIBJii51mroqUUy6kOAEH9XqExECvKHufGiG1SC8Rbm6FbeNIZyfgFuAACn3Y50WKKfIsJlBlWQZRN5LnyiRqXfDvlIY5k7oz/NZlnwr6CPFQA2LCXAHVLvGgGxJozOl/KG3+iaVSTieU73GABG27cCuFmuhtlTV5cGKzMR3R2IWDCa/NzpvVOIAHbRvxxZqVBDLG+W/3lMHszW2TVOTemdt3YsFQCw89NQpcALJegV7kO2Ecp2Da04wmqwFnm62345J4tCt01dCsDqfKqekMUwSUfs9HLUFcN7HHmMNMfTpjHIKQcjqAbRtpLGWB2TvPOC6uZ0fVAed4uCzL9o0pTHlH8RnaBRvaLH9UDL3dcLsNdHMciBlTrSpIAz3lcwGXUqLbyTAcBXAN2c/i1EFOta4jMeIH2dOxjj+48dAK71WIcN/Uy4RXjEyhnqEQA43P3uU+bbu9i8I4fo7B47DcxKodVJ6ZamQmyrv7L2WNDI5p3YMK7cDHkdG/c0+07UbtZy8n3wGtZ2pYn3o2HFw6mkjS/qAWCim2++tSkA2C6tj/zpUQbIcOiPB6Aj7v5dZZVVOOJSH8ggwIGnnnqa7r7nXgZEAYgBQAhl2jFoAwAZAMpcc86ZBYD34jTC5QAw6nzq6afpV6efyfWD/xANd+IJxzGwyU+G7lbT4K7X0351Oo0ePcY7img/cQiHaNvBgwfKODtKdPBTTz5N11x3LUdL4r5d+4Auq66yCh15xBE0W/dZpwsARr1IaX3rbbfTM88+R19//RVHn+gDGUWUMYBR3NU25xxz+O8mTZ7MkZ5I9QqQBkCXzgHohLEBQEOawU022Zj/rgSAy7itnaScPa8SAEYE8HV0h4kAtgCwRkbecNNN7DSgwJXlF0RbI/04DlQXXmhh/mrMmLF07333MZgIcE3tVoxv5ZVWotNOPdmnSPzk08/oxptu4hSNsu60k8jnvfeiGWdC+maiESNG0I033swAOR4AYyefdCLf9WyjazHnAMeQLvGjjz5i2tq2AU4uvPBCHJG81ppr+kPUKgDYkjcPAPdlIA8PgP9bb72dHnp4BPMfnA+QDnmrrbbw6bHT6dJ17P/Y+w4wy4pi/7pzJ2yO7BIWdheWzIKAZCQYCKJEiZJBWNKS5fnMEX2IgAiISFBRkoISTE9QokT9GwgKksPmnHcn/L9K3dV9+oR7ZwZ473k/cWfmntNdXV1dXd2/CnghfMUVV8GMmTPpEQRsr/zOtzlKSfbXCy/8hkvFjjKGkUCXfOtials/BE5GEcDVAOCVFEGfAoD9cs2m5Vq2bAVFcWP0M64JK8sIfH72M5+qDgDXgKJtL73024DOBxi5pR/MGjBxwkRKiYx94Zg/8IH3kzMBqhLMCPDFL32ZUpbjh2oAH2VqABcAwCivp552OsyaPdtdxmu/qDfQ+WTffT9KUewjhg8vBIARQPjOlVdRtO/y5Suc/OE6wSwN2++wHfzqV78hXsUAMALbCESgIwGOx8rutttsQ6nmsR10hED9imA5rokiPY4OCAgi8OLyp5fCPTdPpzhHca+8463PbaHWbkwZGQV9vLu/StguvSC4yErJs8fsuU7X5qNVI4AtOOqcHdlhk8BfTPtMADDu2975Tm1ZTf9M/2LnxjGXnU3Zvg4+zo73mkS/d/pbnUHlizgiGWWXCwxIuarY+1UEnK9f8uUzpkt/zzXhcgBgGoksIga59ZxTcxmo/DmhBz7y8alNS0nuGmu6xXfni3q+K6Pu57/4BfzwRz+mPXb9SZPgvPPO8U5QwXmBz08Yufvlr3yNslTgB0FatG+HDxvmMtFcfvkV5CiHNhPaF7fe/BN6FuUQnRE//4Uv0e/o5IeOWZoeGvfr444/kZ7DPRtr2x94wH6FQ8D1de+991Lk72uvv550/MTyAejkttVWW8Ls2bPh69/4JqDz3Li11qTsIuuty2miUcZWLF8BLS11ykBV6R66jMEVfAGKT1cVOjCPlB2f+rKvxijLf7qSA3L8eowtxDwoY0QTxPd1k+/GuWiCLRVfSXEv5kAZh/keJ/Vp1garSHzyMaJGh1BGem86+j/3bmyVlVoW/cqh2jkGAKYLRBdly/3iRqEC6NJGCknueXORzLISCr9LW5lCcBy4qTty+C4Zcq4/D+rZKE+91PXP6QsGyEhEmfLz0S1k9uyaAa7j/nhKQ4BSn7GzR/zK4UEwy+ZQpLzXFNDuubiecGqxcod+hGZsgb0ql8AamSuvua6IBkH+rPhGNm8IpkeRyxaw9TVamPtca9Z/yE4OQG//re9TYvac2PjZ9HLpQRu9CNdauPGq0rSi+Her79yViRxy7Hf6M43NncIMHS5yOByngknKVupT2kBDzcmx5PoUrNikQ5S16U7q2fTIHlzQiGsf3eiArSD7kk2pre2r/JgjJskBG8zx/Ftw2527jK5QfeJrHnsAOCO+OfzMzJtxRkDe0bjl3YyqNQAU9eeAP07dTSmrKGUU9+Kvy7RXAfxKADa7RuP1H9OfcorJmA4Odee3LWAU6w0nGWJPeIcClWtunefP14N235qDuZ1f5aXqBmoFLxSjWrWGUwImM3DromuNYqwKALOO4JD0lA61OoF2sFz5lChXbEfkBg9ZHgg3ci662oHZEaDp1pBecOTVNDOLnKbEWHNhbx7cxefIu15o8zz1PKBmLbNlD0rJXkaeNKq4BACmtgJZ9wvL/9kpYOPcwvOt6cJjmuylDUb/IgBMFzcCsiOIygCw3y95bUfpy6VhBfD5goWlWzMCeGcQ2aV1r7OOMFITmvYIeQH75/phpqawMJ3TKUtksjACMwlgyuWWet3UK2cnAxctIQAwRThTbV5df/wc0u4ijiWiWPBdt16RBNsmjcpGAwu9QY1fiZC26baxO+WvXsShTO99yJRQRaUMGfNELFsZ/Vb2BxWfkuf69BBkLizLyCs8wBvHkrJ2yr7nlRXvWKEx+re//50iW7s6ORLAv+NbR3ZOmXISXTK5vUDS0/32v39HKWPxM3TYEDjowAMp+tHqEt1qEFTBGpQPPvgQ/OvFF2HpkqUUIYmOOAMHDaT6Y5iSeMMNNyCwAZ/H2qbPP/8vEtmNNt6Qoi0Q4Cz6IBBy7PEnwJIlXD8TI1kRAMZ+cj9OZrhm660//RnVRV22lIFq3MMx8mHC+PGU4nmTTTbm6EhiGqdCxzptv7v3Xnj1tdcopTXOc1trG4wZOwZ23mknim7GtNDzF8yHn9x0C73a0d4OO++8I9WS0w/WVX74kUfg1ddep3W/yy7vg8mTJwekr1i+HB597DECgTECGfvDmsXIm6233oqiN1N8wnnG6L177/09XUpijVHUUQMHDIB1150Iu+26K4F7yDfVE3gxicD9nNkcWYjRzxQdLB9rv+rapbS5DzwALzz/Aj2F0btYR9fT1EMpCBGQxjTEqL9OOUX0hDSI0Sl4SYkygJG9ixctBkx/j3oIwWmM7EXeIRg7aOAgRw/WokbnBEytu3TZUjofDRgwELbeaks49NBDiOfYBYLMGLn72GOP07v11jrVzsXxsYqqweuvvQ6PPf44zJo5i55ZY801YLfddg2Ade0YozVffOklikhFEBHBMewIwd/1N5gE799td6ob7OQGa8suX05OGMsk6nTHHbeHrbfeOiOmOEfY5r2/u4++w/TkO+y4A4HK+nnl5VfhiSeecOtxwsQJsMceH4QBHVijNTwNuTmTCG9M6ztP0ky2D+iAoz5+BAHl+txTf/oTPP4YR9VjWmWUf0wRzB9uG+Xk7rvvoVqI+MELZJQTBEyR13jJjTW58bPpphvDLrvsQg4Uqzo7aQ7+/te/0XfrTVoPPviB9zuQnPW0lTLfLa6VB+5/AB559FGKUkJKUHdssunGBLbjhTqmNb/rTq6TOHz4MNhhx+1h0qT1wxsFsW2fePJJwHq4mJGgu6sbWttaKbr84I99jKJcv/TlrxC96NCBEa74wbH96te/oRSe+MHIW5QjBI7189DDj8DTTz9N+zZelmOWBH0XUz1jNBY6LGC6ZuQnPoNR1ljXEQFYXTfIY6z5iBHwjsfbb+eAeIwc/u1vfwcvvfwSpVJHmcZ1go41uL6vvOpqqtWO61FpUBrR0QL119+ffhqWXA/37AAAIABJREFUL1tOOg9lAHUupjrVtJ+4tlEWH3zoYXhR9Tiuy5YWeh6zJmAE2YYbbAAdAwZkHHKF1Q1H/bm9qSDiTE2LZqJxXarnQKqrWyP6Pr9R/b00I1Lvh2ug1/ZLgZ2UWG1OluMfqgDA8RoOo36ldA6dTxgEztj5qJ/FgVLPSeo8qee3IJuOEOkc11M6RM9X0XnT0urvYNAmtjPszw32jkL1VCH/+ggk5rOJOtHxZFKGHzlHoE0/crW1YIcPHZQ7d2/nF9GVQ8Prv79prQKsXXvd9VTOAff6yZttBl/64uedvatL3uk3AJg3dz6cPnUqAcH4wdIARxx+KJc+oenrgbPOOZfKN6A8Y4aT66+9hp5FmxJ1Pabdxw869Z1+6qmwwQbrk8329NPPwCf/gzO8YGaZ8889m22HIrCvpwfmzJlLZSluv+MXBPCirYclCDBjCUY2o/PlscceTWVcXnrpZTj1dHYgwOhkzASx/fbbEu2LFi6CK797NQweNIh4gZk7kGbcoxYsXEjnBaSL7Y/0pxE9oy2Uadb4xJPqOdNv0r5oZhfpTymVHbAJppVBBL3eSxLDboLMQuaVzXt/cv7tbzuPe6Ed3yxd1v5vto1/v/du4YDOZrnN+HZQHADA2CEZaAoC4x8MkqOkc7JM/JiKhA5csS3IEDTCl4w4bkWVHCsz/iv9bLSfssjSY+8j2Zhkev1hwl6MhzVkkwxNadsog5VGttopc3S4+cxOaOYvcjlbOrFxrWCXQtm8aQHgPI9dYZCjIwZlpTkFpbUeL18MR8eimE9G57kfVQbkDwpqurlVsNddwqu8Cb7s+E5JhJKRnOHBT45vhtEsfd6LWaM6PejgMILQ38bW9zVsDq4hc3ZmBbcJV4nkV3mJ7Sjw6Q5Mhm5sgyOUzZpydU85ki3e+HmcCuzyhDHP3fGbRsJR3SEAHC01N2LtI97SlFRNT+5BFz+IgO+iN9RWc3wQ4EXBhyAFqaoL0gn+AGcBxHjtKO+Jfwpsqfy5qDgn6P51txb4cKj1gAkAjlIo23ERtBUtjlxjpwpQHD1DBnHGKo578AfaDD/cH8J5CfStAsAib+ocgW/EUdAxmK5D12hY3gXsfDEB7NQhkaHOEcKkWNYb63AXSQLKAQhnnWMEwOdDtImDVI91JU4mEPUbg3oI7jGdul4CEFHvMBX8s0yOoolZFtB5oNi5h/dMv4bDFSoKy+OXpAfwgsWedchz3njN+/3RRCIbvivZofQor0LAWdeYcjFQjjrpkVJwOsHsIw5UdLVqzcFMhNB6vHMEMAMFFC1A/zFAmokqts4PdEMR7gaB7lNw1egUv45l3zDtMe4rugCdQUyKunAlMTDvahNL+62tLQQA40FaU8krYG0jgbU2Go7N8gHbxI9enFGK6jqnnda5sA4TCuamnHC8swVTji1j81QDGAF35A2uGTNvKisfOfzUUKVYgytWNub3XB1Y8I69hCl6zOuYsqdKvhci/eyXt+e4VHDG66urh/hS201eTGa88BLQMb3iJiU7YjucYO4SbeMlEUZJYspmBDsGDR4MHe1tgTNj9lhTLhG47yCYcu75nyRgBqPmpkw5mYAwq3+StEYgPoJzSiOuwSFDBkN7R4c/TqhtaYwo7H/FipWweAlH0SEYhRdnNlIyrUOzcpMnHvZJrJ+MYA2CjQhWIVCU6is0TNmeQyAHI2txT8BLPARVbVSr66eAEP9VyNFITAwcgt/E3M/uXNZvAd9AOcHIRPwX52Lw4EHEW3YmNsaZ6uaeHoo6X7oEUxfWCYSlFOaySYciKU5+0RQ4W7h8SfsnZHgk38uWkU4cNHggDOhgMLBgyTfSS1afphp2usmum0gjVBCy4JGci9KkTMdTbcZfvpL9EJ105NCKf8aU4yjLqKBwrjENNjpEpGRYc1vk6Sjc07D2IqVJHzQIBsm6qMCqhmA/O4m4FlHXoO7A/XmQpLFOruUSSUH6Uf+g/sM1jfzItJPHS1w3S5e6lOXozIMAQZ6TOco5OpEg/QhqoB7HGpRhppuS2U59XTDXRSBbbI81sqgCAMgosGqymt1pQxvPrv4GBhxsulmmmK2nkaEG+qpRauKOHv3lD0r71vOcPohOmlrKhGxIBS3FZtXzmTvSqROiqb+rdx4KBGtJHb/m/ZzE/TNbxcpKOBx7voZ7i+oiuhuQexUHRMv5oUjP8yaQ3jUzTKzynMvcxb122hJECACPGQc7fPDA0vnp6wdwhLnrJmEP2v6zdl9fU5duL5iVHP3ziZOnUAYX1Kfo0IbZQIJPuNVSxoZjjjuB9Cm+g85lX/zC56DeUif9jKn3v3bhNwg0RTvloIMOhBOOP46axO+vv/4GuPOuu+n3HbbfDv7jgk+Skw2umXvvu4/KZOAHywRMPeN02GTjjQCdmP78//4CY1YbTSUnMFU17oeU0UU+v//D/RTJjM6O6CSF2ULQcRCzQ+AQEGRGetDB8CtfvZDewiwSZ589FTafPJnsmGlvTYfjT/wE6Xp0Mjpz6ukEjqNTH6aKRiAZHd523GEH+lez5aBdjXsrOgfR2dZdnAhxTWwXKfnRv5WIW95Jp+m9vP+kNf+OrqzPUgC4inGT00nCzGM1V0ZUE99X24ubaLhJ27S5nqq8FXOvt7t02GfKjK9C1bvlmTyZQ/piTvWHHL59fOiNHBRxqRcjiI/vUVOFADBNUHT5m50gPbnaCFgBdKXGJ79jLqlNXV813uIo4ZRh4cFja65rLdUwfbVeCBSxLvWMNdLdWMlY9KBiarOi6ct5zgl6gwCw6z8CbpmdPtVwnqKl92U3IfpcOzo/fhPH77Uer4vQtMyLgM0UX908GwWtILDjmQAlHkjySsCCMD01rl8YbE4CbjrZSOyU/lDJQ7cHDY2ctICt0oVzl+kvVlA5PPAyLDw2IBUBiy66TXnMIKI/g3DEGv/XwwCgzp0ATqnDo8qvA28iADjD82AN+i78XLISwr7ieXPPyNj0GQVN7Pq2c8DLBiNrGYjmSFvJLCBjY/m1AzVRri463eoPT7GTGYniIwzYOHC46HLsRKOKDEBOP0rqYAdKmwVFr+kasuBfAojLrIneAMBxY0lZNxcZxvnApYSL5tvqOwKfCBTiSEZKz+4caji6NzofBd/H9ZLdOhXe2ghZbVcgYVFJbtZZ5mR8FsRzfDfAtFuvBvwNo2XDTAxO92odXwL3OA2vZiKwaXI1cpSGYefbNmSXp6SmdtHj0bzxurVx2MKpRGSErikLDNp1L5goAdjuZ5klJ7uq8knW9fpUdSzz3F2eWX0mgEoQlS0XFqkLxfigRgC38EuB3DrSkHAkykQUdGFNXgF/FfiN1pzqywAMlf2W+cZK0xvLAhS4Z0LLRdc9gaESNc5dMh0kH5gK3URhq43ia0fLjldD4JYBW5fC2aS80wsojZZgEN8DwAwoM9hPw8f+W1qgrRUP3B4I57GpftboATZNdPxOTI19QGCzgtZy6WTHIKJO/PvIEaepNjbbQqGFkXt9lHsAjPSrW9O6rjKKNB1UFj9mx5FoIljPye9z/lgIAhsdkbJZm+onZkhmL8ie2AvHbmzARugp5mFCIVZoHOV82fLlpHsxFe6PbvwxRY1qPduvffXLFIlQBQBmCnKlLKAmdoqzoGUe2dVa5rdD7ZL4g3OCMjSnOsg0VIGpdirM+7Ypd7xMgoIRJ/VIF3QdWwM543baIM29AHpJ0ar0JWxt3UtTy8PaaRU5xo9FjgQWWEpNRSMyUZkOx++49dC+q9qeo7vKXDseeMdYy99Gxyu7cAl6nrNqY6NCdrvM01k2yRqMnAMKlGJyXFUH2+waTenxskntq76kH7uG4qb1fFDIhio8suvanLWSw4/WXxk7vGxGBnREV/6+EK2pSrZII4raadrkUKw9X3Ws7rnYlrZzWrGxSgCws6WZV52d3bCqq8ulf8ZMILTnybnZpnNWTqmDsKpxBYDJAVecqIMjbVyqKN5RCwBgpoV3YXt+tHpQVUFAV4FsOnZWBHY9DRrIkgBVXQYjphMjgNnxkymdtNl2sMHk7SrOZPXHimzD2Eao2urbtjeWEBQ4gkTPPvPss/DUU38ioLS1rQ1OP5Xr89InsYdghO23Lr2MspHgBx3XEBCdNGkSgcLYFmZtwA86qJ144vGw37770u/o0HTRRRcToIsfzOpy2qmnQHtHOznc/OSmm+GWW26j7xC8xfTQWDLgrrvvhmuvu4HsXwRYKTtUS50A5PPOPZvunm65lesO4zhGjx4N/3HB+bDF5pv7cYhz7+13/Byuu/4G+vtmm21KEcBY1x3XKY7p059lAByd8fDvb775ZlDKAJ2HNtt0Uzjy40cQAI0lKmbNmkk17zHDBUYOY0prC04n+RkdhIq2jGrbW3KnSk5jVfnt/XNlp83mAWASzxymNbt/yNUGDzvn7qn3PAlbqGIqVOmzSEb6qo98OiJhDh5UGSh6Rl+oJukpOpqd8yq87e9n0qfG/u71nWq/+TnuN4rzVSfrT5sCmv4glKTAVivKbOaa9NBOY/kp10hhR4MDxhS0ZcPNmswI/ImOyij4YLEHlxRcHxjTQuOfnS+xgDR5SkIPPDHz7YKjJa5psIs85Sy1CUNdFTBFNpV99BlhnPIvc57X9KMF7bnoZRNFTCanqbvMYHIPA3OS2TVOy5yKzE52G13ceNCZn1agQn+2MscX5QL+QUvmUs2Ckm77Nbx2XQvD8HcFZrzsysZsNkE2wXleLHiYFUQ5Vgay57ngxmqsS+RjHetXU4Qb00NjtvVvBIDDTKh6kOELymJZcWvVeNry5h6uegZgs23Ff1GgR4FyO7+h7JmI/cgjF9u0c8zzrOlgGZBHsEfXPFKarDutSsCkbLX6x9Hm5IUBFQcAy/wGzgxy+FQ4TscU3Dla4ETBazvfcmER8zM5U0nQNlo10TOqDzNrq6QthfpYd/kFoKCcb0+dP7QmdggA63McKZuQGQXtpR5ujBJbySOdrDpYFKCnR9aB60LXn6TWFblxoJwKlhAYRpFKbSqZf7yeUH0rvbiNDX/HGrNteNhC/Wkid1kvatpeaST3MGNShePhjUq/htHjOhcZnWL2Ed1rcP6cE4gB6fhdJoJZoGnKhXYBXhXM9h7uHgDG15nvdj65TY3o1281fbZG15IoWQAp2tucXjCOPazrWljXlQDA6oDgon/xBaOr9JIJx4X7U6CTFNy1nvWmP6ad33BrHbnZjSm2OX2d03VSlwybZCcVBtnjCyWVEc0oofsYpqx1ILasHa2D5t/h+cNx4H4T1AiWOdd5xosATimtjgrZtaiyqjR6WfFri3SvRgAjHwRspgjzrm6KQsC/KZ/2/fjpjsVBj6m9yOkZu4tnNFcaoov2UKc3zJzZVjO2T9RNkeltx6H6JEtl+V8CINg0ynuZ7mi2narwpMhoJvQz3iv0d+nLDDpiW/ii6t7yIRY/Ec1ZQdxIbjsYrfe7e++jNfb0M89SimmUY4y8PfywQ6lGLC/YEmIdLcmdN/ly4NxinqjeQj5NGXLtIUKVhNuXbFaEBgS5iCU6iEgmwlfCm5+MzKTkJJjzFKdkH0nQ5vZe810m9k7ojfmX21OBIsiLfCyUJDO+eMosTX0hI0k6CvmbDwAXrXc3I1Emq6D/qPaq015l665kWfrXE7eMTqF7bpbxNTnO+CUrQ/Y8ogZARm/JIFw7KUktWusVmZR6TBkd+rumO6vYTVW1buUiVrGeFSV7VtmERQ0XOVSIuqnsxGPHmQR+ErSFM5uznsycuD6M4GWlo/mJiXVM1bmj56rITEmDZQAw0+fPhOiwtQoB4M4uf74ma4ezObA96zMTWTPRnfJNzV97TpGuZL9nWzz9kbNWDmDraWYH+h5MpSY2mdKjssb3bz4TIT5HT2cmRs4uFQBgci7LRCZnzz72OXU61pIz2P127z8ARo0d15BIlD3ciKRWX9rRpp1w1iqjq5Hv+b4mn7oiEDjTj20mYg5mU0BnxJtuuRXmzJlDdqlmZdCoYARzMdoXy3B8/esXwkYbbUhdYEmA886/gEoY4AdLGhx7zNF0DsbyJpdf8R144IGH6DssmXDWmWcQ4Hv9DT8EBG7jz2GHHgzHH3csra/vXHEVlWRAGrC28Df/6xswZsyY4BWkCdNPY3kD/Oy8807wyfPOJfpxDePfr7jyKlYjtRrVe584YQKMGjWSSry8/PIr9ByCwBiF3N3dBdOmTSfwWp0nsUzC3nvtDQd/7CB20jQfOqe31CibF2f3AOobyxqgc3TeJ1h2eVMc23z2PqIRQerTZytZYOXnmL6iyRlw2Qbjo3vKhG5ETzRCchWdUigbgZCZX0zDvemjeCy94UqOkdoI8+TZXtkMTfTX168UiGZfd/UOttcbWelHsvPOINJl7VxTAzhWaSrC+d4oCgSxUZXty2/b1HZ0EHM4pwWBCWzlB+MDeLikRKxcFKGPBCbggXe67AV0rENyBqeLzvGkBIzTjbVoW6DL5Qrt8M0zExrzNPhdLncLxUfAa4wqVYAB21DwXg83Djy3EasWg6xq5CWeizf5+KJGFYQDgCWakcCwyGBjgFgcBzg4ykUmBnyQd11K28hY8bzVmqFhVLTjcySEmrKY5juSJaXLpoGmtLNRBDAdQAJAVqMx/dg0HMzLX9gf/V1o47q1iW1Qv6flKWvKTUYIZqv8+iH5gdP8GL5T9BoxMH1kcyCUBa1MjU+dM13nQZRuvOHTHCMIkpZyBcwZUPEAnsdAfaS8TSlbcA5wWQ8YzlNN6eUsBagnyUvMSdlzvQWArc5Q0E/7VLBLIx5dDVKNIDSyHsuU3Qv8zz46Udlk9Z9fm+Y5EzGnFxqqq1k0o3pN5qLSyrhG/SKQ19Wl9XJ59CaJuhMaB5JhXTwCgDliE8FgBO4cAEr1fOQCBAksQ54IMBTwzzk6mP1LUxFHVpAbs3zPKZ89+MwAo5+QQA0J+K77iU2vxroG9QsDmEZ8MwvIgrtut3GpUjXS1G4CMjfYB72gOkVq+Eqfmj452Ovc5Y2kszfR5zg2vURSD31sXeVT1ZfVK9y912nk/GGcBugbMTpUrlQ/kOxgWju9KELyJTJcM0ZY24TFktu3+4J1lFGHCQK/5UKMaxlbWVCS+UJLUzGrLPvUzBgRzfKJNRwVSI4n0DkraGYMSevs1r2A8kgP0Y3/CgBM0QfEA1+HDNv7qAGAgz0u124psniK5U+Va7Q0nCha54GyZRjbSTGvQj2es5mkt5jgr6kdj+lPjsIUSxH5LLjI8vKVMP4iu6rypRcrGrNaKwwy7xFhm+de43x89dXX4ORTTqW6bPrBNHk77rgDnDLlZLqQcp8Kk9oIxK56IJcDwXDCs0uGqIi24NfA4JU37aVVBL5FAuZ0TEPc9Zt8qKdyDhIp1obDz4LUWV5ndaIbS46sJC3GsnmWRgvnLyqbk1qOwR6qhMZMNg/pjw3NQyPLy/Eo1UM+b5PjsDziDSuSg8hdI8Uvpb3CfBRp/bTVovuxYVBmIBVXs2VXah0WjV30Ye/n1Etymup8OCvUyPkgfyOiVPVZJxV5c2wyPOUtkZItzO/fTia9M0BGbvoqArhkz4p1bFV+eRslUrCJu5kqMmXtx8o02AezZPhvywjoAXj0V8UpoJ2tLHYhlmhZuaoTVq7CetfigOrsSv09dKQNec0gsXPwVACWjlamdI+Rx6yp6QHglNiq0yrZw5pNR20elwWOT3iubRFE7/AqgQfSgZpNfPbIZyw9js6kJjtdbH87tYpZfvQuRe5OnNN6HwPApSrcLUS/IsvEh7YVs7f4vb43FmH5KigDgJ2LdOmgy/uaNWsW3Hvf7wlwVTAXU+tjTfaNNtwI/vTnP8Mrr7xCtYRvuO5aGDpsKDU6c+ZMOOHEkyiiFuUFa7YfeMD+9B2mlsbo2xde+Bf9ftCBB8CJJxxHADA+/9a0aZSqGvvjf9+E/fb9COy++270/Oc+/0V48qk/0XrB9M3f/953MwNZvHgJfPXCC+Evf/krffeRfT5M9jQCuggO//BHNzqgefiwYQTi7rPPPjBgQAc89tjj8KMf/wReffVV1y6+t+7EiVSm5KWXX6boYwSIMTX0Zz/zaUqpTeuiBzMEdMKcuXOo70f++Edag0OHDoExq42BTTbZGLbeast01LDbH4yHdjwy6iMxsdaeLp/Wd+CJ3kUAN0pwRkUVGK//BoCrcrcPFIrKeOH+Vk4P693y5/79xDvFgXfh5FQgqXbu0Xtakyc4N/tLM+MxZwxQBhEtCGyZn7h0MpcCKYWl9DKAljVHQttXASwPF+tbLRIJ7NJG2o3GkKi1UfNExulQk161SLysoZgypsgwLDAmA4Mqx4FanyHaLDiSF41jUht7ANinO6b2CFDw0dMaNanAnCM5selmz/BpYzDYj3LAyhCg5pGqAU5mqoKQCgDjA5xl1AP+pCh582WAhC/3XTsaUccMpD7Y95R54mTQASF+xlksE3ItLbl3g8OHT62Nbzog00SVa0oOPkSIptf+TVShZZtGeyFPcgFgIZ0PMwx06z6Slk8Zm4B0a44bTSOZ9tZcAwAjSCXRtonFwFGQTJP6/Xkg0M+pTBhNASYb1rHpwUubptZcLeT06lO+azYl9a7160n6NXPneYk9hqnjaI1qpK/pktevHCQjRDp5eErIedlzOv9ClVEJaS9KrxPlIJfowP3JrB9NNx6kgzHgK+uEkN9u7LJ0dK6T2QEEJHSAXhAJ6jeCzNq1Z4E4elR2J+QRRi4S+EtgHgOnZqW6H3Wd2HFSFLqAwC4dNKYolzWpNYUVgExLnelNIoBdHVthnD0s6y4VTw/3weAv/kcRmXKZEOs/tyZUjiMeE/hLUc184UIgsM6VLnxpxHLL6jzShqZ/CxJbUFo9+Wk16HRKfxRBG2cloAsPD867yx/xeHAAsLbnauQy4Xp54/sNAWB3SaDr08qO7IGYug7nFmuacV0zvJzyuoEzFch4pB2dQxfxq7WNTQSvqFeOhpAaxvgvA8C6bnlDCtaiXIK59MxygYXthSAyp6OOPyo3eDDH9aw1o3VdKi0qE6iTaW7t2tG6wOJ8oCmgVfaCPpPKq3R1xGo4Uire0ovtVdtdfADy11bVz0XBWiAqmhpQYsDFl/32hSoQh+eDt5piSt1OXmTky4D7apSWXc22+dZb0+DTn/08LF26BFrrrTBq9CjYeOONYf/9PkqRB1khL5Cv5F5XTFkucB68VjxLQSS4IS+YilhgY7sxBuCsXvbea4EDWsCJ1GIxfyuTj1KxcfuG3aszKzJwiEnpiuwbZfoi/6LD7qeZVmIgyRhQeWN1tDVFZMk4vGHmHgzOQDF/k815ez3PITixKWT6y9flzUWiF+lp3q39/2eHZRhTODEFazDB28zeGBi2XtVX0b8VJDR6xO5GqbfzV1usJhrvu/E3gv0lYzbHi6H3HMtdtxXA3zzOVnaAapw9SZG17kCVdGdCQvRPRjVVN16SL0edlG3KDQDA6hzY2dVF4C/+p/dpVOYEM5vV+Xyh91ruvi1yIsVnGAAWR27Z+5zDIwKj5kzjzpXiAeht5rSdpbY52tFd3V2U4UdjgK1zLnch3NeU05pBTAFcWZD4D5WskoxL9pyjXNezurffu4kZdJ8h50m973PRv1LmC9sPwWeAvQ/z2Xd6I7ZZ+Sy4TDSH/DLxcVo9RpCii4Iq7VQdn854uRaSJ4sWZ8VOcV4WLVoM02dMh/nzFxDAiRGva689Dr53zffh4YcfIWD1xh/+gFI84/PPPvscnP/JC6gHrKl7/nnnwHu33pp+R1D51NOnwuLFi+l3rBuMEb7242WB7wNQblF2Fi5cBF/88lfgmWeeJfB16622gq98+Qt+j5fxYgTy1DPPhhkzZ9J3mMb56KOOpJ8xIvdbl1wGf3z0Ufp9yy3fAyedeCJMmrQe/Y7vIkD9r3+9SL/j2E47dQrRj/WOsbbwzbfcSj/j55BDDna1j5HW5/7xD7jzzrvgkUf+SN8jqK0fPP9uuummcNxxx1CN40x9e3mw0LbLm7ccG7riNPfysZSgJezjPpDHKoTSEiwzzLShHHXQX6Q2qw+S9BiDoKjdqqwo5m0fciTiOc5XmdUY01bmBF9FTv79TDMcyJzcEo30oaw0Q2LVdyIya+cJAGwvqLMHVV5qLsaXlI0HfhUITtHAb3KLAUCaWr0G9EpFcYXtewCYaeN+8N+61hiOQIz4sMX2oCckD5vl4cpzhoHxlLuIp0SqHn/ZEEUWiBbIssOn13aofIaErFkUj0HrEmM3DDBKpKRlpkQSIwjMqbQFPNXam0pcwljMnh8NPws27uArmXcFQNk45klV8FDnWCTJAbxyRhD5DCO09DsLAJOURBNHxrmABNq3eySjuNPbTvBXC9AoCC0DIFmisZmI+SC6lg1Zje6lFK0aWWiYxnT6dZVxLJA29cyD39sDR+5alTXzwZ1bYK111oKWllaAWhvU6x1QaxsI06evgFq9jVdbD8Cbb86jeZr21jyOdqL/9cD06QucLOXyUoFi6ZMOk45PwlHjNFFoSLj5EzA3NnLUI8BlDAhbCy4UEgCwbtYOzC6IsPT6M4NgpiEHs650jtz8K08kfXU8bxxPqSqWEUHWCgUHIuWVOwT7tOgOSNWJMB3qn+hQrHrCgIz6qHKWoyFpkvkrww49PDsjKLggVzmKRiv1WgkoJRCPIUUM5AyvBvzcpkBcJgnrrHKtVwbrOJWZjyoVb3K/feVpM3Z2CNKcxZyQ38Upwjl5SLSxRv/6Wsa+K+azm2WnO3Tr0rmwkascjcqRybQnuYjdUIuS3KglqhcSmSh6fwRXsBob5NT6vsZ6fAmk+oiddiyo7IVAHW5ozxbAWJ0MWD+qF61XZtZZxO7dsc3idZE6v/jsAC6lXTcDwGoHOJpV9UQHTN0n+Osap5E2XkP4PkaXcy0nruOLl2R5utbtNZIoZftXAAAgAElEQVR23DmuiK4ivkgtYpe6zqgtSiEtUbzoONDZ2UW6QEFsfBdpsNEX1KeAvRr9qzWI8SLrw4efGpAb7ms8bvu3tNmbNZhzdXfii9Szse1miYxpYO2X/bh2c4jRec1d6LlfcG+ZPhNEVHIA9NpbekzxvMRDUJd6Uwk285lXuAfH6tpR77/AlHKvvfY6rFi5ElrrdRgybCiMWW01utwKtZNpLC1k6dmwGSZy5qsMrq8qBzEIkSQzWgqhDBbMawocKV94wYidVMb2bgUB93TqOSvfUSPXMz0yf/LXpPZWHA3JOiBca0X81GF6+9Onuo/1mFNqjchaER+rzpV5LlfvGeWSJc/8pWCey/S4W3xJRZYdqBVrZ8NVWP+h3vY6LNNGBXCwghg3fMlWpc2+e6bvQItGafKiIj/FE+AmuBx6qdK3zWbjnq8wx3nRf30NANulk1mH9txSZX2o/SgDLVQpfaVvqkwCVIgAFidgLg/STTblyk48a3W5872e6xTQteefAPA0dxTsFKpZifh8ohls8GKKAVt12udzWGYecjKO6bmEAOAuLe3C5w7NpOOyPBmnSxuBrE6v6jCM/xLILXTzXVRIkcugJeVk8HeXpUidSbXclTj6su0dRhvjuEeOXQu2e/+BFWex+LG0HRL9lQ89QUNltl3Snki0o42WtVd1sHn7S/r9HOuuyXWmZz7qy7Qxb948Anrpzz098MKL/4Kf/fR2eOjhhyla+MwzTodNNtmEvn/ppZfgtDPOpJ+x1MkFnzwPtt9u20rDf+mll+HSb18Ozz//AtXu3WOPD8HU0/0ZTe8yZ8yYAccefyK1iQDuSSeeAPvtx/WJEeC94FP/Ca+8whG++++3Lxx15JEUpav0H3Hk0RTli58NNtgAvn3ptxxYO2vWbDhpyhRYvnwF2em77boLfPL88+jZWbNnw/U3/AAeeuhhAspxfO95zxYwZPAQeOXVVyi1NEYgb7rJJlT3GEH01BkosNEMZ/C8gO1iv1onORZave/qO4feKlNTTaDeLtAuD7vIjMRs96lRVhtVFf5kn2lWH8Q0NdJOY7ojprlvueH8erGbFABcgdi3S56am+H/rW8VWocy6NTk9V5+jC943zA3NgPOO2ZP49CeY+wHwJ89OtgI4LyLTn6e7QSNFvJtBOfkHv7NptA1b0eHuSgCWCKJ2GtP00GLoWlYZxdQ0SWH5bbSbv9GdEVnJx85WDBXNsVSJFfhIZ01hN8Yvb3m+o6MZLsJ6CWopsZFijByE99FHnQb449mkQzWNADsgJsIAE4q5iregBbwErAT29IIYMc9GR/S5WEt/tYtN3F9KjJltTvliRoK/h1eAqk6wCovfiFG20902GMxN1FxDnBkuu28GBEKou6I38pcBUejtIF8YGGwFVMkx6clPdxYYIblKZy1rDMn077DJn+H1UYsgu4uTs/ajTS1dkB7awf0tHRArWUAQMsAAoZb6ljrYyDU6gOhBf9tGQC11kFQbxsI9ZaBMH0Wew5i12+9NV+A6xpMmzbPgdszps93wIWCQE5MAnAwZ23JM8oTXSMq74FMmTmz4/e8UQDSQKlGv+NfNeWrla2MfoicXjI6Rf8QOQNYxeLEIAMAm3m0esLIiT6hPNFDteopnA+NBHYRjgoKS40nJy6OZz7dF0ec8qE+ZdSrMwkhhdFFZxABKnuDZwc/rGdL3ZUUHEfwd1UXg8Dpj1nZicO2vsOHewGBBbCzY3HgseNvTlofWaMEimr0rQEW/VjMuOTg6FI/SwSwzQLgHT88IM7y7CNpscUAfDW/W497Nxees6KQLK8k9bWmotaIcPxXHEioXKzUVndRqg689QA66TkBRx0ArBtavEdoXXDhI4PWYgvYjdZcWbj1LfpftavKjEtRbWRTAVa81FolF0XKP3bKCaVJo9fpGdlz7JrSOsL6FuoEn1q8Ts4Fqchduw+QWkyB7kIPR0azNzgN1axvjnjgKHiOaOb1YCM19AJL6xPTE6bGNL6rF3HY3l6HnhIwIbRJMrBJzvqr6Iyc2DtzG1RzK1R7ycf9Ph/NZ1HjMil+vJEwlL0bfZ8HMvbNdXp2H6fu3WbhNGna4ajKWCoMv+iR2Db0FIWdRyawfClrv3LYYzSgCiAwsys8h3j2VRi8fb+CTLo9IPrBy6o5TDhZjDZNO8wiBkffVQKqEzLButRLrPEV8k/n0ZFZT/xKer4Dpvh5yYxDWoidMp1whfur/pn3iqixyJ4OdEbRmJpZO5F8JKWrQBdGW2BswTcWRagbZHa7C/e/ijxIbJtVOGRkQRw2Y3oqgIOVO3rXPvjOAcDB2rArM7NA+2bHygC2IofVNG1qAvs2xWYs7lm7x+ivKmsjsZ6D16q00Q9yW5QCWvWky0hE56wuqgHc2Ynpi5loOpeYqF513uRMM5ZP4sxOz7IzagxUUItSuoQbZxszA2hEjj9WfjUzEZUC6uqS+y3W+a2tWEqlHpRewxrB5DzpHC995jUHBFNZGgSA2YbXc53rVyJ50QFT+3f2Q3xnw4chd59nSy+p8sbav80CwAymx1tydc1cdQ0GNm1ga6ZbqNpuuZh7OWoc5Iss8SbWnXulxNbRcSDg2d7ezlq1pwdefPFFOOfc8wnIHDduHJx79lSYPHlyctiB+u0B+PvTzxDA+uxzz5Fj8Yf33htO+sQJBAZ7WeyBv/71b/CpT3+G/oT1fc8752zYaqst6feZs2bBSSef4iJ4P3HiCZQCWj8YmXz4x48i+rDdD++9F6WP1s+rr70Gn/ns52D27DkwaNAgOOboo+CA/fejrzE6GGsPY5Qzfk479RTqt6OjnQDnG274Ibzy6qu0/rFNbFudPWMGqP7BSGOMZMZ6zOgs2t7eRsDyuHFrwcYbbQSTJk3ybbh9pLq8l8tblSeqCVJ/AHbxSCuDvySQxeZitVFV4U/2mb7TB831X/2t/uRCdSpST/aHPPWOov8Lb+efWuNdt6+50SsAuIIY184/Zk/uQx7OqlF/GcuD87G5Nv0zQocpNrmKvgqEFWoBSU1sARELzJlDIkf4iEFKZPloHh/JKp2asdkJcqQYgCmlTPUiJL1hyV/lojk1PGtAUERn1JCeycNDh7ek3fwExnV4OYNNMnDm6VGgV0EFBYDDWVQQkY3uOrXDvHTRwNR4FMGdJ+klALCTL73gNwAw02tuiSRiTps0yTR9764/O8kRh3NkTv+s0WLYgvKaf5a0yRHAlpIh5b2TFTMXcfeuD5Oem64jzQKysulrfBp1E0T4RlHl7r6Lua1zaR0reMn4C4jg8AIAO232dxg7fAEdfFBukDg8uCAtKE+tLVT6hqIfMeELHpLw7woKMbBQh1q9A+qtA6BWw/86oAV/rg+AWosAx22DoN4xCFpqCCAPINB45oyVAC2tlEoJiZ8+fT7J36wZC1xoONI+E3938h5x2YmDP3jxGgl1QmwQuaOGaU5Tj9uuWrAuMeKaOeC05WewVKyypS9i/cpPa8yn+LVIzWg6SYZOIdK4k50464HpD992oJYonfAQrNHT6qWsGj8EY3mO/Vw7r2eNPJbBK5CvSonWlDgusOxJqnZVWU6Bscw6euV7Arww/TNeTOClhERwxnXVYzCa+81eGFkAk4Fg9lLXCFoGxoTnohyY6vCjFxY2CteBt1YfRrJigT+aB+cdzopIcVCNLtYofp4zXyPX1gB2Og35JynXdM49CBxdsJiIcOtNz/RonS69w0AdIHuF1D4mnkl/ymvkEL5P6fgzMuo3KQWv8bLFes/zHHrgO1xDIp/OWUEONs5a8mnl+eKGHRD0HkZTQJPHvqMtMa8C6Pt9gvcnkgtMM9fD4KtqX0or3lqH9laM/K2HabDz9kvDG9XHTlZlDw4AYHM55gBgitZg+WEdJ5d0WnvNOSV4pcZjMPMrv+95yJR8kCa+lHfMKxlc0dfSRtXDYUZ9RqCSaNTCMRA5ecaxtaGah0/diPMimHrBsYj81ECYm1V5mqElmpOgB7ex6T7l304+ZxuvQJB/xOx1eXNl2nZ2pVctTcU+NzpfGa1RRqvsuyHPje3qeJ9jw+pAC+Q3lm1+NP/mJ1+CSgDgSmNtTg4zTRsW2T3FTLcIZPZ8xTojalHmQaeDpS0SqEYXqbUZm2kvRxc6ugyBIa0FY2tkDFbkyua2kXYLns2N5Py/BAAX7Ud9xOeyZryMmYm3a6SsgZLvUwBwb6HlXNlpglYr7pltytgEKfujsLvUnhevrfiZflx7j9xzg4CrOWCs2PtBuZROtHMZNNUzC45ZS+kouBveU/iSU/SsZElywQTGQunBnM3ukwB/RX+n2MK4qpTRQafgzi5XDogz8iAAzE7K7lmxlckGFntetwh1hsRnMXkPnm1sKRW9LKW7KrKZuymjjrat9y0KZOswawpgm33MmlKTNtsW1p+8XROSm32lEfGpYJK5DsrsiNDg7O3qDjfj0Oy0B4+yEfQTAFzWbSDR/AsCw51dndDe1kZRuvop0ilvvfUWfPfqa+DJp56ix4cPHwbrr78+jBo5EtZZZ2048IAD6Kz5m9/+N1z+nSvoGfx+6umnwUYbbUi///P55+Gss8+V94fDiSccD3vu8SHXP6Zw/uQFnyIAeLXRo+Hggz/mAF58CPu+/DtXEsg7YsRwOGXKFNh9t13p/etv+CHc8fOfu3cvv/wyqo+sdyE33XwL4H+4/rfaciv42le/nCvjyIeuzk548KGH4Uc3/hjmz5sHK1etojVmPxttuCGceOLxsPnmCKLzRHR1riJQGKOUEdBua2uHwYMHEW+ywQmhNDW36KqtsrcDsKsMAFdIGhXIZAljrM1c5SqggSXT3JT06VvV5rdPu6zSWANzWKW5fz9ThQNp6xD/am7UqjTU8DOVAeCUSisQYfe4A4CRNAsqWVL1MjbjMa8RpTXokTSffKXqL1Y1Ghebo6dztJVXJppamt9gsvRfAQXkK/yr/0YBAwE0FeyJDuLJqdSUpnJ5Gs8Sn4PS6svy3aW/kQasUtSJZKEJ29KmQwBXog/jKGA7HpM613HLXCJQXUBN+Yz/BjPjR6kRwAQAU8piqQccAcp2I81V5iUAsOvVPKcgl/LSGUS29muQxtTMkDoLGMPa8d1aVon5I/nRiwY57OIrmq4qDwAOgFoX6SeAeSwriZ1RycIo7KRXpXV00HSuMXgkd1qxbOadLTkVr1ktEnXG4+XLL5oHeWbnyX+DMcMWkqz2tACBYyuWsyHW1sqyRClgEQDu4jWHUcII2+KBjpKREjF8EGxp6YHuToCWegsBD8qWWmsL1PCkRWAR6pE2aCWAeCBFHPfU2qG1bSBFGddaB0AL/r0+kCKOOdp4INTrA2HW7JWO9hkCDOPBbOaM+bBq2Wzo7lwC85eMNOtYjjNKponyzLuytMqYQLk6QX9ONSTXhJVz5+yQA0ob3cD60CtkdlKwaXF9BLjXgqJf481AMh86PaO1mFxaeA/y4UHVgYsyd7Y5PcjToVhAP4/bSl4TI9UIOmoa+hi41AhRB/ZqNLFRZnqpQF7p6OHd00MpyRAARjnS9Lb8Cs+AlXXVFBr9GW5r/IbWrNWIYEq76wRUMzH4OVP9oG2xU4Hww8qDOvuojknUsvYXGApSyxxLDSpWJ+LEoXVxdY4katgCwMo6dWRgINoD9goOBl72IhgK/nKNWP7Pp0nzzjF6iYMptCnNsFywEECtaa1NlGnG6nEpxP24uGa4B/5Z3DVlHOsuF1Es6dQ4lZoH9/XyxgLyWsNLvfiRFgZO6U2HC1BqNrE2mF5Pm6Wf6kOb1N2aMh37RD60tzEAjHoOnUSKDme0xvUBB7RHNaAVvHVy5fWNcxqgOr68NnQ/kO1MnGhEhkhn+4RZOBB7qYc82fPgk9PgqTSY0XHecMtMc1N/MPZL6n23v0UbXWiM5/RsfX/yjOM+BoCb4kGDL/n4iJR1WaGxXGNO3i06C9t3q5yZy/qSLnPFKjHvgU53SjlrZ1fghKlSbk8WjYGYYllwdwmDzGW0sA84AU5cnMY8qzIfST41cXsQRco6HjYw12Xk54lE0IWx7y2Ym1n3CQdbtrfDi+BYT5Kda72gqwhLUvBUVpwF10SErjgr5dFgGON/9JwoXGIV119D81zCKzuPqe7jmWmUxEan6t3zfNqZ852gz++rZrby9vyGCUxE6/YJwO8dmBsmKXohoab9E70BgNmUDD85nWX2vCo6tsGBP3jXdQ6csZnK3FYVlAWSMxfZl+zs6Or2StY4BUjtGUXPGPacZJ2EvU3MWpf9FmWwqdTPCf1th61nFIz+VRqZ7VzaB+1y/DiHRx2HacSfc8T+7sb00ZzpS+sX4+/uOY0gdmckHYfZ9jUltPBKbXIeKc+27vbbvv8AwCjgvvqk7OFCGa/YsbNtymQzkPnYSGwcHI4d7bJ7RNZitGLlWG5ELTPknHXqdaO80eQGpa/ZM2GGxogoBGXv+eWv4Ge33wFz5sxxd5MIIG+37bbwn5+6gNbkjTf+GH76s9vp7W22eS+cfdaZBOaizD/w4IPwXxd9k76bMH481ePdcYcdXE+/u/c+uOzbl1P0PH6P9YN33XUX9/09v/wl/PgnN1OK6LFjx8Ll374URgwfTt8fdcxxMHv2bPfsqFEjKcp57XFrw+qrjyWa777nl/T95M02g69f+DVoa+NyL/EH5xhTXX/ms5939ZJRb6y5xhoUmTx33jxYtGgRDB06FL550Tdg/DrrUBOY4vr5F14gEPyN19+AwUMGw4gRI+j7LbbYAjbdZGOJmE4JbUXlHBBbJvxWB1RcWE0+FshSNbIa6qkKxxpqsN8fTmm+ZjrtB2Y2Q0Z2kbi/vEsp7ItRvsvaUE4XKf4+nA0VYXNcz71HzOu24r2cjwBWlgtYELRLF7tsrIUfCwAzGCJ2jTPo9CLdRwIX755qHIX/ehBYr2XIoFRQ2YHLHiBWUMHWwEXak0ZQlOYsplAvC8qkUi/A0x74WZBN26NxGCDRXk5YAyEz1wYUVOPS0k4AcDcAVm+h2r/UYcp08rVL6rUeAYHlyQAE9u/mzmITAHCKKhprBHomqY8ANhseGXhfVQCA4/nTCEVim8MzRQKNL4OCpj4JeujoYA1Is7bZsSGnro2TDa0lE1xMG1kyfDJL2M20DltBIhqKpP71EWdZ2dx/54ehrY51LrEOZQ1WruqBjrYaRV8ikNvahu6xLE49XQwKdyKPOhWEEABTnPcUrFEtgkBjD6YcF/AXDVVsE52B2auW20ZnBHQArLdiZ0w7gh0E6KB3H9ZwrQ2Anh6MLm6HWutAqLchgIxgMQLIAEvnPAvdq+aSfkI62jpGwOKujQFa2inaHaH7WbMZHJk1J3T2mDXHRFcrHkt0aRpo/jmWTWeGRPJpQSynTyTSUKdSNKkHgKVxdkgwMcABsCuHUxdVbtMmqXOMT9/sgCABgVQ3arQzy4bWIWd5dnoKU/ZqlCELVqBVWGeFlz74N5o7E3Xo6g1Lui2OWA09wDWS1r6L4C+CwNiWzoNfL74urdXX3H8I4nJErXqnc70nqglc9zV9rdNLrA900mn2BcCM9wjrYKI8d8/YDV7mWHU/yU8Q5c9zqMAs63YGwRmMDyPJ9bID6XcXGQZIVr7S3KljiHr/S1phDwCzLMQfBYDpggRXF/lxSG1cTWmtUalmgWh/yhuXYs3tgd65QGsYY+8KeJL+oogEpigG0ZVOFzktQDX1IzaAyoI+q8Cuy4ogF0jxtsFR6Czb/I5GRLPstLW2UBpoiorwXgRJINjaFTayIIhsIccnWWOyyXvM2IPFqVrXbj8wewytYeNooZEMOG6sqa0AcDDb2m9GAiJzosQGtl9b+7TQIpQvk8f0qjZ3oo2kZ3bwXLGdmmLFO/U3ZoM/pDREed7DObxNHoW0jQS+mGk+1V/Omd3KiNWZMZ9jufJ6uSFORM3aK8fs/l42156m7IkjjwWxDaHjSPZlDUm3+ckPJXOX8fQtOkRad1VLeG/WXiiubnhFsxWeg3KA7IQd5roqBYCNg5NhY1LvyPfuO/NQ7vNV+ZUUgoQEVGnPrMvE9l0mwuH3yYWfYFREl9NNwRpvHABojFiey96s/kb7a+55o7mrzGdznVR+K9xHvFLJ6mF+suos5kXqZiOzKpNqtoMmnFpyusnbR+yStHqoMrVFSiRvvfeTPNx/57XuzMTnVmP0GKNIgU6fmYjPGnT+wDsAcTakupzipO4yDRk7noZn7Ud3jyHnPAc4q6ZuLAKY3pIzMaZjpnMPTQzfWJJTLzqdS4YbchIV+mns5srSgrvYqDo7k3OqpIGmvpwDao9E/8p5wDhx4p0FnZrw/OXSZes5zUoO83+b3ffvUwA4JZt9oRMDfV62APLkPqGYy3RJNj9TsX5veJ1G92sqVyqVIlI84iY3liZfg7lz58Kjjz0Of/nLX+CNN9+EmTNnUcTtQQceAMceczQsWbIELr3s2/DwI38k8j70wQ/A1DPOoDTMeE6+5dbbKKIWP1tssTmlcEYwVj8/+OGP4Laf/oye3XTTTeCE446DyZP999dedz38+je/gSVLlsLaa68Nl192CaWCXr58OZzwiZNg7tx5ct5tIbryPrvu8j44++yzYNDAgbnPYL3j3/72v+n7oUOGwAc/+AHYaqutYMWK5fDiiy/Bn//f/4Px48fD2WdOpShqjKpGcPzmW24FrBccfwYOHAC77747RT0PGTzIfY1rGAFtvEMZOGAgAcQYQYzBKxywki5pWSby9vu3JfpX5PHt6KuRsb9zzxYeZhogqw834L5QvEp50r5uYFj/frRBDtiDdukJtcG2E4+b+S2yR70i45+KjmdFRNWwBnB8rnf1R7VhcwsaHgY8AEx6yF14epJUjbKp6YExP7gsU+1lc/iz33vZ2PSxwWrKKqn+cK4gRoEjtgWARaFaqth+9X9xtEczxLzJFxJ8HIFYBkwiDogBIrYyR31FMxf3q9FDxowPLpoxXSoCeBhpyumf07TZCOBWBIClZKcDpZWOSA5yBavKc1WA4hzQNug3eoaWq43mFKbF6Y95mmXG9AyktUqDRdjj6vHSn2O6ze9BimovgCaimBeUriF1TrALmH6W/mlebRrs4LCiEaDCjZSLiEnjzTideMJiNCUeUCSSUIdrI4AP2uUROjzhd5zmVEIrCfBlBiNgi2Asg18YbY6899HjlKKXDmES4CteuHjw7FzVTUAbPoFgYncL8hnlFJPJY3StRP3JOiGwpQsjiDHdi+QZ6KlBaytPSRcSiLmoaY7wYMYpmnG5EYBM+W/5Z45crTHY3NPCgEgPAn8Y0lyHensH9EAHtNQ6KI11d9dSWLV8KSxc0gbdXZ0EXM9ZOIIO0guWjISWWh3qA0ZRPeSZM5a6Cebzdag3wihGc1ElNX4tUK8Xtaw3eCxIc3g17aMm8TkbFWnXCYNhPhIQf8lqA/s31tXZFBQ+pTgB9DmGsou4lQa4FrlPc2xpUz2jFwjxdwSkuZRbkgLaeaTLlLtlwNGu6Jme+tiIRwUQKZWZHPL5wgBlUjy/FSCVRWsBQtkq+BIBoz31D3JJwLLIeobxWZuK2KQN08h73QMMQMdzJLXsJf011X1VALLHe6q7XYXWN/9H+sPV2GVaNOJZwXaUf9Y7Et2K0aQCLitAqGOx+kkjpnXekFYGptEbHi9jGLS1EVvu0s9kryAw2sgjLxvUAcxTjR7gjNJ86WLB4KwBwzPPKa99/S53oSMC5+Rf2iXZEDlV2dH+hUEE/uq43CWY0I/6A8FfrYkWXHBqxIu5aCC5MDaTzzwRBEQw6+WyLlbzfNEh1zI41mjvI50g6ftEkpyzAral84vPoHPPHgdPsVPtFlfZBU1ysUV/LL08kgWUa0HlGkSJ3qNnk6/GZzy1A7IcqDK8hp9JXWo5nVLhlimIWHS059ufSQLt4wVn3szc5cxVDkuzXasRFH9TRH4OfXkHpeZl1o02h2Uh0/z5PsrokiMRzdPVsIglXygcXYaZfUBtak4LBCV3mastbzchO8IYADYyFuhJ53AbLHh3QCxYBgE/AzpTF8j26aqNFk1xlbVadfmX0VM0Z/pdSRsW+PNrxAwwYmBV0otYlAQbDejUNyuokVaKmeS+LZuPRrpMPJvkf85z/GclKDHZCYWbryVMlhXpz82ziwJODb6KNPRdBLAdsd+DPcEBF5qdq7w9r5dzW+115tX9P79WshWZ86C56MmoGJcSWtIsU/pkqXtrnADcvZtzWNeggjzJ8ByNMyrpeceNy50h80dK502NxpX9gWx/Of+oQ6yCv9ynB5t1f8B/6SuJ3tW7AnVE9fYyA8nWid5lUNKzKpXMYj63IlCu0cju7OO5/cGDT602jb18Kl7VzTSX59CRYyz5P5etm4KsAFUA4EzzRWrFKkT5OWN3mPdZPpoDf6tosrJ5QDnD6Fesj4uftvZ2uuPAaFiM3L37l7+Cf/7jn/CH+++n+r7HH3cspT/G56+48irAKF/8YGTvUR8/gkBU/XzlqxfCHx99lGR52223gVNOPpnq7ernqxd+HR5//AkCWCettx58+7JLCCzFVMuYWvrNt94iQHinnXYkYBmjfvm/ufzv3Lkwb948OOTgj8HRRx3p6iPHY166bBmcfc65VPcXad9+++3gtFOmwOjRoyWFew8sW7ac0kJjBDLqIUwXjeA3jhPXOwK5EydOoDsCpIvTQbfBbrvuAlNO/gTxCz8IHF//gx/C3XffA5M3mwxHHHEoDB82nN7B77CdCRPGw5gxY6BD6jmXzZH9/u0AZN/R7aQRZrytz5bZEmXfK7FlyuptHRR3ltI/kf9b7tnpHSD3f0eXRXJQ5UDWIBei7oIpzzl3VZXoFCUEAOMXyU0qinrEZ/TSUDvlKDEx8iJgU9ul9xT5sjeYUQSUG4hLJ60ke+r0Jw/0GlgzuFyVd+VBt4FHUcCkREsAYBpHQTuBUZ4CjFIAACAASURBVEUMClmttGoEn49s9Q8qbx3PkgBN2C6DQqGBTfwRPnAqV44AJgBYuouBYAWAyVCNAOCgxyrALjPLvZZr/PQVABz15zqOjTfZLe3U+HgwiZCMohlVZsJ1Z6N7fVRkvIay4K6PPvQbdxhT7+eHR8EyoalI/Uy4Q4ocVnjOs5zGP+GQaFgcTuuANAmGDFO8krZhOTl4tz9KdCQDrgSiUn5wFm9XT1QjyxF0JU9XXmBdXMbXLQU+CGH6XhJIF42JB7R6ByPEHP2rUb89UMeIYAEte/DQKXqmJl6+dChrwUhiTLVag+5V6OrANFB6bQF2Vi7vgo4BdR4+AqiIw0n93m6MJhbWUmpqPDAi3cRkoDbxZ0z3TIdG6hNRlRrUW1voEIih0AOGbQBtg9eAlvogAKpnPAjmzseG2wjcwndnzlxKr8+YscSvxR6AWbMQNDbpcGUqg2hcqY+tnsVOM0o0LmlYBbAktS3+rtrB1ew1CpS+E10RgMPSuHUwsUBmZr9IyJ56ZVPkvNDlo3/lcsDoVRbNrAwzaCf2j4Ce6FiA0YqrEAQmb27V9VKXSj22PZNcywpM+zTAHPlrQVH3s/ZNOtboNJ0fp2t99C2vbbn0Mru3rmWXylhBfQFddY1yWnVOHay9MnjMADo6XCBQRwCvKAyKxFUQV4BcSgnc3c11gGUcHEkajpfBV5O7QFNtm5pfPvsBrwlmt15ueGbgT+x0JJ7xWgc4rm8uoKyOi/VUmA2BI7sFMNdNLYgq99Gv3g0s2nfVrhHw3dattmAwNq+XR7iaGbT29oPODc6rq9OstKh+dU4EEsWe0MluvGYBOceBkHTW/zLv/HPuTiqzIc5Fepnn9nq+qOKU19KmibSnCy251MNnPnjQSZ4S4XtxzwnCc/5U+eKoqF/jBFXUcyM0Z89VjbxdffzhkznwrxAT2hwsMDFVcaR4+qkS+rIdJV9wdpP1Totoaugg4o2gSN6yazjTbqKjzBzmXiZmZzuPQ/mXjnYm8mD8Yr73AazarOAF72VZGaad6LOVkBXe5LwX9WfPcLwDZWUl+Esk2/y+vJWXajTRborRGTrLAOC4kYj4ylJZtl6rTFhqoeZJU157JW0EzilV7s4LLv+rCHoMNtt33BB62UcVOrLPlDM7luvm+umft0Lqi8eS0mmFe36JrPLXZXZP30UA53IwWtv9Nl+pPbEPpxXn4vd3fN+VekJTEc8NHN3q7xuKAFlnJ0sK5DiTjjpzagQum61hVK9t3znUBnZPFAVckiXN7QU2K5DeFri7ML7DwHsEBWpTmascbZq+WZ2m5V6Ez498DkDgTf1b6WxgHH/17oEyStH5TByL6WynDsFetj/wsVOsn2wfznrfN6Xnv8wG3Bdd5e2jVvUU7bUNGaGFpicPz52jmhtc0k7oZ5XV2dUFrXXOmIdg6V133Q0/uelmWLZsGey370fhiMMPg5EjR7oBTTn1NAJdUbZ33303OGvqGTDQROlOPfNseOFf/yK53WyzTeHii/6L3p0xYyZ846KL4Lnn/kGg7gnHHwcf2WcfWL58GSxZuhSWLV1K/y5dugyWLl1CoPO6EyfmnmURJD55yqmwaPFiSuF8+GGHwH777uvKFsV7AUYgX/j1/4InnnyS2lxvvXXh4IMOhIkTJ1LUNEZEI0CMEdKYuvqE4491tYvxbxddfAkB2wQQ77YrLF60GJ559lkC2vEzfPhw2HLL98Bhh3wMJkyYQGA21hhfsGABAcTDhg2FUaNGJYMg+hMADk8fzcllb94qtbt703iv3s2zT9Icc3MkX1cxnXtFXtHLeQeARJbAoJlIP6XGUG6B9tuo/hc0/DZzr+hcmLAPy6grk+naeUfvSfenyQdVuPSwbC7fCAuRiFcPAJsIXd05Y1A2B0i1/VNqzoJoWnyW/pMfUrT7Qx//FDAqo8F8C67dWHQ9iuvaUwNBm2NAJVQ22p7OHV9WhzMZjl14KFGVqRVk+3UAsL/XcJFoapxyBDCb5PZuWy/OAwC4pQdaVSEmGVvhWNYHADANJ3FJk5TTFPgpjPNTHdZPVZlwEeoCEqTWQmb7UJA/WjcBbYYmR4POkcgjpSoyskgy74XJSUqcOjaWO/YMynKGwF8BOlkONWLfeGXHBm4PwKgRC+F9Wz5DqYvwoIPtd3Z2Q72tzlG1PXyA4Vq+5sJQDpKYg8lGSmK/FI0oIA/mim6pS82clhZY2QXQTqCsrguO4sSu8S8KoDIwo1pHrxuw9jBG8zItXZ2YLhqjerE2cRfXs+3qobqcquQIbNQTLwB0rvAgL/XXhu/y6kDwGxvhiOQW6K71cM1TSUWNYDBh3kgr8gZTrnd1Q63WCq2t7QAd7VDrbgPoaYWWehvU6u0A9Q6qW1yvD+J6xu2DAWAAzJlfh3pbh6S/rsEsBIqhBjNnMmDMw++B6dOXOrXgwDMFFAlsY7DQfpCHCBR6MfGHUOUxA63mGoceNtrNiFhWy/k00dovkyARmwJQszjxjqG0cLYDpttSrWPzqXRZrhBz78SIxU4BgU2tWr7UCEFNG1UdRgCz1aX90OWFSe+N7RBHotq99gAvLBOvGx2HODhk1rOuP+GLuTDwjh5Mu65bjER2ADAC3xSpyWnYEGzFD9bnRg9zvWxzQLHUSNaIVHyWdQIDxpo6Wj3liSqJHnbe9EE0M8uVzivyjtaS6hC9HFFZlfb0MkTlgvhtQEjlO82G1X88cN4t9RJIfTCsHWEEPd7ng51WLrzIE594zDygtvVSRwBR3co1YhoBaVsj2Tn46B6ggL0ujNgzUyMjSA1FdcNzagWrzmbfHb8pJ/dA4UEMFNv5tOuN+S8RwHIphuPbff9POD3ZHyAVq4RQN2XMMScokT7iX0uuhJs9cxRxtdk2y94z4GEeE8x6SLYW2AsNjiFj2IQ9MHWhFOTOVcbeamCeIrJjsoI17DaXAt46GYn54fldwYoVV564n5gfMUcSHqYJUvtjbaVY04hE+JHwvMtyKxPiat9np4Lfy7EpUo3GdnRhxzmy7UeWfrvs+9w+ewEAl62pagzWDSDn6YSYVm7X7Gll78TAb9nz9vsyJycv3+k15+Uj+j4q8dSAZmqE/MSz1ZguZnJhX4Fd3Euqmnnd6gZ/8sqOrzIInFJMib2uTE9WdioLTjINcqAKKNVgk5nHG1hjzXaFvLrv9u+7syF2iVlrCATGMWqJFGvzi45Wm1UjZ/EU5zLyGHuObXm+a0mqfCsyBtgNz4SNA8AuC44zL8PocLXdLYBtHaDt3okgsQOtnV3P5wTNjMQOxHxvgB/OHuQd24ltGFChWYEwqxSCv3qW1PNLTw+MGLMWbL3r/g1Na3AdWU3NNNR+2cOB21tf9a9HHNN5RjcmnrG0pkgpsoGKno/7LhpmJTvL6JH+BAiL5g6jWxHwtHvtvvsfSNG9GHX7kY/sQ1G3+sEo3k99+jPw+uuvE+iJ4PHhhx1KXyOI+q1LLoXHn3iS7towAnjKySfB6mPHBiTgd9g2RuwWpVb+79/dC1d992pKLb322uPgtFOnUPpnz9uQy5jCeepZZ8OsWbNhwIAOOOTgg+GQgw9yEcbPPvcP+P611xFAjePF6OPDDj0YWup1WLRwIZx/wacI+MYPRgZj+uqRI0fAsqXLYP6CBbTecczve9/OFEGM9D322OPUFtZXHrf2ONhu220AU1sjYO10CDnRd3FWOFNiq2xN2e/1XimWweRZyLyI87tgwUIYNGggDBiAZfCYhr765K2BvuuhN5RWs6RzbYYS3dIbykrfzTt4NBjhmzcPfaWiS8fxrnkgYUxmaKty2utDzlXpzhoiJbzsDWUqJ7Vzj5YU0CnhD04dvHs5BeS+40ttVliclpl+NMQHQpkDAOs79KxEKga2orTnCJeLedtX6pCUp/yceBDx4S1EynClYQmAhn3qKO1Gzo/Y7UrgXsGF/bMR0CGDiMeWu5hFKZDBGV3Q4TuxvncAcAQC6xgUAMYAz7oCwHkXrQ2Cu7kbQ0Rk8rCgMpUnS/r3AgDYrSdNZ6uGunzRKADMwp0eVUrO89YwA/Hhdm7BeVoGGrGVADsc6KLCmAKAEZzUmqqaZjZxrRkfskcPXwg7vudpBl5XCVCL4GoPRwGj3FivYUwJrdGITDcfliiFqwDFdKZCeiQ9UheOHg+fyIcujOIFaG0V4FLWP/6RgUGOwO3Guq/4fDeDrQiOUZQuRiNShC5zu6sTH+DvqE3sXNJBda3qpjSteoDBHghMQ8C3tQatUKf2OAWURjsjXViXuAZ1BIcltZOfA55JBFhxmAhGI38QeO6pizrD8iQEanvwneRFaCZeUT5rBIDrUIN2gFob1PFv9XYCjBEsbmkdDPU2/HcQ1FoGwuw5iA61MZ+6AWbMWkI6aNp0AY1FAGfPWiaAn/ee8SlyfU3jWHfnybo+pzIbbLfmAl6NLdJVEZgY7xHahmtLwVgDgmoELzoUYCQsgqEaEasOA94LnQdPOlHAXAb7PEBrvdMZiJYgbwRJ1UkALzXMQvbRowKPuIHoD+HlQ7CPoeOApDGm6ZfNU/t1ILR45iMNCmgzsMupejEKWp0qtHaxjs15qIsc+rXK4wsingWI1ZTgyhsFRB1gLuNX/qunPLanz/h/rdYLa0GznWCinIW38T7t1JkCwLJWdLum+XCOaVaSEv3pMjP11BUAxwswdmZjr37lq9aWdv8qUEzpp72BE+7/vDETH6g+MOt30peuZrjKmHc80HGwg46XFpZHk3Jd6pBZADmzv0ROUxqxoHSySJvUeAJ+67zvut8JkfWWt4Px36uY2XEL9I5hXMqQtUsq2J9SdmoxiX30bWrPZ8qzdn2u1RPRUgAAN0g1rxfe696aNg0WLlhILeDFxJgxq9GlT1ZWzF96c5pokNbg8YhVXoP6p0IrqQLNCQA4AKYCGSqaq3R0r5XHpi5C+ykS0Uuj5XAZhJKdvKw892aC5d2qSyJ63IolXtDNnj2HFtyoUSPTqQRNPxm56W8ZT+im3C6jL1J6NH43w8LchVFtvkrbD8WI97bubliwcCGlVhw9ahSlfgzkrjc8dvzLFxZdb12dXfDyyy/DypVc92/M2DGw2mqrZZyL6EsxJtT2aHxFVONn+FR1RvB+WNxHQ3PVDLm9eCe4UM3RbRnHgNBky92bsu5HoWxUdThoin+6vorWdfVpLudwL9dzWQcKAFMJGTwb1GoEULa2ctYal+ZYSqwEy1/OQnROcReBpoyN09tyZrcirZfYcR12/N3Ii9owmauMRASwd0IV+0vsSTpnKuHibKw+6nymwXM83xmQahD9ENgd0hZNh9KH9xh41pTSOAoAhxGi3mVOnXbxTqCtVaOAGQB25MlZdMRqa8J7dz+gbPoy3+v9BH3Rl3JYkRKn9/uq73wT21OUWYtliqSCXi08gOTztmE7CWWpn6N/K05d5rFly5dT6uMVy5dTtKx+nn32Objo4oth+vQZBJJ+4oTjYa+99mSR6+mBe+/7PWANYYy4xd83nzwZdtnlfQSQYppojAzGz+jVRsM6a69t+s1y7xd33gU//NGNFKmMNHzlS1+gNMz8yQoH1gq++pprKC30GmusAaefdgpsu8173XJYumQpYHrrv/z1r/S3PffYA84441Roa22jOsonnnSyq1mM56MjDj+U2sHI5p//4k5YuJDPUFhHeOyYsZQeGp9D+lht1IjOQw/5GOy9154EcuNn6dKlcOddd0NrvRXGj1+HQOz2dqxXvEqihwfA4MGDCsFwq48CfVggP6jbHnv8cbjr7ntg7JgxsNFGG8LOO+0MI0YMb1Ys0qolZzNt0MTvFU3Zl6st4iq2Vv85mSeGrMsgdQAQvZ73VVW1nzpT9zHz32XNVdmQioyt3u0pucwomsj4pQpDqPBILik6wtq5R+/l2mFFo/U1/btqJOUvDGGmPWiZrgPFUAUA1pNaYu91hJtLfe1KwQg2UuVTkkrZjS1nbWZC0uQ5l87ZvGdMSkmpwyCSAnlknFIUn08T7Q+laoxygwFdZqadgasgsNaeFDo8fyR8UmbUeyr6KDQrQLiZKfiLQLAF+wNvtYw3dWJrbhAkduPN8DKb+jK5yVQAgDn1amgnE0ipfSr4Ywx0KxIpGY5FpsozgawaG8jJhgJWWnJXPMgskOYUfziBGQnWaEb3RcQ8d7iOjOrRIxbCTps/Q8AsRQBjSLhG8LpwVwTFOFIW+6F6v5JqlqJm0ZmgrQUwXTNF40r6JZwDrB2sYBWX5q3R+xRdTFHHGMWLQC4bmW34PB7aVnVRMV/8W61eIzCZLqWwr3qNopQJtGYHXn5OohQJmEUgWfjLIC9G6/YQSExAjdTn5p8R0OV3EHBDbz5K9yxevAQhG77RVNK65prI9I+ARd0IfGN9YgWUSSnw5LX0MKCs4XjUDr5H4Z1ymJaoTVonKMeaaKDWBjVCmBksbmmRKOMaRxkjYNyK6ajbBwtg3A6z5yIoX4ee7hXQ1bUEEBiG7hUwd36r1CWn5NmwYLF4NKrTi8hqIEJywOb08qL9lCcGuMO60KQvzZ6b40NBY2YjTWtI2TTo2o+kQ6Y0XHwoX6WyavWg1UNCV6DLEjqfVJ+r/6uNSb0sUYpaHzjy30hmLNC1qvxx69wB0QIRBmvZp2ZDZwW6pEEHCAUoFfimNcnPcrQyy62ttcye/XLBIw4htuYxOYgIsOh0E/LARAIHUdMGyNdLGE2LrMCn+M9norsc+CjZFjTzdOg05fc/YkmOblds3kUIJ5Qxw6f8yZxZXESuD2H24LYHySmFm6RxC6KiRZbjiHLlPwHAKvdaT8yl2gvTvatXtKoP3RZUDlUmKZJbapqlsmP4rcyvIQfoq1wrQ1AmbLSErOX3fRQB4OJPBhYz+5jOXnKfjvd3c2lXtNeG+2qatrL+kjIQNZWRkVw2yFrL0R9egss4qe4BvbzAM5eoWAvr4ksuhQcffIg633OPD8FRR34cVl999Swxlmm9OU2UD7PSpBWRY7YO31YezQEIETrjuJdzo4RDUtMQcM6AG+FhRRC4sTNjyl387YG7KolAlUWa0xBGVPzghzfCnXfeRReVWOfu2GOODh0bTPtxV6VTU/pApRFWDy4t6C/8KjQMkrqwQdr58fRLRdKC+9kjjz4Kl132bVi0aDFs8973wvnnnwMjhvvol7jlsimPzJ5Adca0WLAPL2ennnUOTJ8+nd45+qij4MiPHx5MUrAtBVnMyqiqONeFj1WfFLZ38xtDsH3hosXOxsYn8ZzT3tYOQ4YMpiild/ITA8BIS54cVXKYCc6j3oILzQw/h2UgcPV9vdj3LVenVJ/qd3KayLnw3p9dI46z3QT4trfVobW1DlTdSQxyjXK1ew/b6AwaOxtURmPBWBJllx5anUP5XOL4J469dP9iysFYZ1zHqBwbke9yeL/Tf7F9BXZDYFYjc/35yJ8Ds5mrYudE5QOV3cGSQ1Iyhe5GlAdmZtVBWEsJUeathN2OdCMd622yDUyavN07KhvNdh7sJb1ZBw1u2OGxME+f5++kyYmLmRAFwZTdHWReN2SV6fhm+d/f7yGoiIAngqxP/ekp2HmnnVwdXex78eIl8LPbb4f7H3gQZs6cSQ4WmDoZ/0MAGMHQFSuWU11hTLPstzqff1LH8Ovf/hauvvoaqueLQOv1110DY9Cpiz7Zk/xtP70DfnLTT2DFipWU/vnTn/oPihx2ffQAnHLa6S699Q47bA9f+Nxn6XuMCj73/E/Szxgpu+MOO8AZp59GkbOYrvrOu+6BH934Y8fe0aNHwaabbAJrrLE6vPb6G/DXv/6NIpVRL+6w/XYwderpMErSamNE8qmnTyUnOYxM/v41V8P99z9IdZYHDhhIaaM33XQT2G67bcmJzn5Iy8p9QaPLCXXTTTffDDfdfAs1iemrzz37LKpj3OwnSUPhuavZnsreK+JG3i1Pus0q65hafDvMRCUx76Anfw9tn3fE36dsgt5F3ze6chKK3/2pt21JQ8mDjuk30U2eSHgd2jzLVbQpAjiIIhUvpbBpYySZTTGzZ+fUVQoudnTnNgPmHxnscM+6wo+Jy1u5F7YXx7rBxkzT1JrxOtOwDceIxEVz3KZDRWkGwihePyncIkfV+pKhDvONAWB72LER1o4jTLmlxRoTvgaw9Gvac3WXHaiCBrlEKcpdET6ul+l1Agi0ZqyCaAJaKwPNHOsUZfSkpk6Vd5J6NOJ3ICNW9xY852S0IgBs+eiG47grEe45yFR48ZK/M/hDTvHuwRfzktFYCMN5pYOSvKoALnmNuhRDeYs+2x/hjLH7mHPS8BH9cYvrj38d1p/wOrSK0CLAioAQei9yhCtPkKbmVaAVUye1YPplivploWXwT9Fsny4ZD08uzbNEeFIUrimhTe1QKmamFXHalZKSmg6rEmmn9XzpX4m85ZrFnlY+bLYQOEacknTNBDQaeaUawbRuOeKYypHXOBU0RQvSoY1pwnFRXWThCdEu0cx04EPge5WA0hJlSPNLqByC6yaVtuJQkrK7k96TCG7lOdKCQDL+HQFBRpsIXG9rR5Bco7Ux9RRA56oe6MHn2zCalesW99RaoaWlzrXDKYVVN9RrkrKmFcfHdPdgo8j7lh5Y2rUJtA6ZyO/1AMyZS5IKs+lfnmvki/5ugT7WhaoIvM5MrXcyfkUA1OBRHepS6cj6cECnq1nLEbEEfroI3+YsOI2at/sLRdHKxZtGc/LE+ystV6PadKv+8P7CwuaBYr45es2eiBHhKCaaQgy9yOkCQi4hqAayAMDsvc88pmkWEJjWn6ZblgsIjf7VVNB6AZMBWiUlsuUnXXzoBQ86ZGj0qDo6yDs0d0qT0zc+G4G79Ek42+h+ZPdrNdhpiKY9lg3PbGfYGxar/mOxYgcCvrfxzLaXU0q78onB9zqvcxM5zgnnpSawpIPz6eV8Kjh1erC0Ks2amlzHxXpTIphNKnKN+NV0fUiLptpL7QbkJCIOBuoMQKOXyzaV71Q6rh33OS5vg3F/Dy58i54uALl4CngOcm3jvDqdiWVdttILzqy9D56ITmdqAZYyUkYfiWO114xitZfteHnyzYu/RRcy+EFv/WOOOjINAAfKuQSEjhV2dSrznwz0ZPGhVh8N5rHghKQ8yZVVpy/zJCeCfuMTeGpUjZwVGwKA86WX9kxdRanHWLmEdxlJZhZMaKPPx02VLc68rs14sC7cJZde5hwbtt12G7rMc7XqzP5X1lxMjuumwvyZXSO4IQrarDrenP7CPrIKsjeQflbjWm4Va67Ork647bafwnXX/4BemjhxAnzuM5+m+nh2v862mC9bMQtiPgbr2GwWCACfPvUsmDZtGjWOzgDo6GI/GfUQlbLqvxu+CoJkCC3T/7fedhv86Ea86F6RYSTu6aNHj4Ytttgc9t9vX7qk7suUj1XVfOwoU+hIoCGZeY0ndLPT48E6N7ZfSZsFW0Xg7J5aunnvNqI3qvKxf57zTlD//bPvcf3a7h5yGm1rrZNzKZed4VJKFOWK51hDjJrZeqdggdvQBufzsZ5T6Ewm5zJn72KwATmmctQxp0UW3ZNRzmkXLJfJyYf3Er1+TjQaN/pbKoIuPJLRAUr1pE9zDXy+1HIp+IwFgI1DmQK/fE5kZ1LdgzmiWA0vtvW3ff8BMGosA1f/Ez9Jh9BGB9KofRmAs0Wr1hOS0cplatrcxzoTKOcdOl+WtVeBJ4X7YYX3++ORItMX1yHWxH3gwYfgD3+4H/75/PMmGKBG0bPrr78+HHHYYbDlVlsGu15sbTz55FPwxS9/hdInY+Qw1is+8YTjOOihp4cc/5avWAHDhg6lv91620/hxh/fRFG8GLl79VVXEOCq+ym2c8SRR1NNX4zO3W7bbeHzn/sMreH7H3gAvnnxJUTPuHFrwWGHHgJ7fOhD9Du+96tf/xqu+u736He0Mffaaw845GMfAwSCMdr5u1dfAw89/Ah9j2AuRisPHoyl3ABeeullOO2MM+lnBLI32GB9+Oc/n+fsAyIkmlr61Cknu/dQgGbOmgkvvfQKrLXWmjBs2DAC2zWyuGxuEWy/4srvwh/uv58exXrOZ585tWkHsUJxzjlrVDV9y8aS/b4PFpe/cijuPnL8aJzWBt4wOAy9VUGV9Q0nGqDxf9yj7wyHco/fyL/AmIoYWnoO7PsJUDGrnXPUXkGxjrwF7AxAEVI2aaJPCXhG47QIj309XnTaVsJgo77jy19hsuWlpolUQumyJOEkz3ck6ZE7o5J2QWu6KfHRe+aA4umM/Jeitix9TlYMUKxjIlrkFzdOG5ErGsTPlTxleMkX+D4KmA16po/rTvo6jK7fxEmAQR75L2ad4ZPqtCR7oz86I6s/AODEHKcMm7zDc2CfRuOLxJh/zZGnYH4pBZIACwbk19dRfsmbVCJKTbyQ71JrcSf64znylMdynkfihhNehw3Gv04HFzz08BwyWEkRvxKNqL8zICGyKZGuCDzgcxQ5jKAsBrlqGl7J1asRs/gvBg0TSCnRvZRuqZO5pSArHqgwWhYPlFjDk/rkExqDqtiP1B9Wxw+OwuMP/qtgmR6AlZEEagtIQp69ql8ESMHoYq6zynV43YFVQsgJ0CaCcL4kNZYAwpQSm7PDEH2YJp/oFCAdHS9qCKhhgDHVGmb5UUCIxqKpgyWjQHcXg+no9UdATqvUY9XC0hK9jG1zSSM+3FMUMvbDwuDqLJN3N8qZzCPXQWKArbMLU4Vheuo6p/UGjMLGyOM2aGkdCLWWDmjB9NT1AVBvHQDzFmFt43aOHu/qhDlzUSi6YM5cZGoX1JjZMHfRkGBj5HNyqExUhq2+t3LMab04rbJeNvhLBwbiGjUH8gBg/bvWznXRnuqJbvSCG0Wsn3WMckrBNhS4doQa0JYuaSQClSS0B1Nec+1jlEnSHyIyClLr5Qg5aWg0s9b8ldTWpOtpTZt6W5b3Ws9XLkNsJCkBlFp8aQAAIABJREFUzJhGDlO/K+guFz34Ow4N6aaLD9MmR057XcIyHs23+IpwxgZe69ZAYTngEeuFkq5tewC3NoI+p3u/A64F0NV91RlFQjun1q5LCjdfQ1zTeOF7Gi3BvJDoAOGdlo1wylrmg2nztZ3tnuAAW33WpCXndH14YceXdejQEutw4oFkPyD5FJpU92lUMUcT41oOP2UAcGXwV5tNAF0s+uGqzOzFMsdpq8zQbB7Ie9b1lGehN6ogIp4Fv5ZeTNmnueNGLo5uv+Pn8Ovf/IZSr37h85+ly/9eAcBFY4m/swZaI++V8CvzdWBvFrycMOACO80trJzzV3AZq/2Y/aJMLsheAXjwoYfgjjt+Acsl0gE97yt9SkDg0rUWC3wevVXXUiWim3ioKp0FTeMlH6YHvPueX8KqlSvhoIMOhGOOxgjgVv9WqbIoob1gvmWlpr0U8vhbqpDy6Snsj7a/fIhNh5HqPilT3ljJuX+SSDuMAP7jo3D5d74DS5Ysha233grOPefsoP6dHVHZdBSKq9k/WEmGvMI01GdMPROmTeMI4GMEAM6s/8RZUqYrN0o1OytliqDxNVG4J0XNxQBwDLjp42jrTZlyMhx04AF9CgLffc89cM89v6LL7P/81AUwblwWrAqicHuj12QCMyojnoIYSEvISPynXHnM6dPvCPxTcvvre9FoXJhy3/DArz7y259e7e7A8Dxbb22h0kUatWrLx2gkr4umNVmZtCyNPSuxvd5NZ0oqyyPRsnpmVzuc7GoEnAl4ltTTkk6JbXFTxkWMo4y9bBwcU46EMUuoGf4/jv2wdziqEPAbd97xjrkuo5IA567Ei3FgtPS5M5fcJ+j9DfebvQvc7gMHwujV/6cCwPFu43auxsLUxJZqSPiT9lu4alEeV6xcSefgelsbZctyn2bXrlUECbCoEXvejjfveNIQT/r44dAUTxjcpj+sIzx9xgyqFzxn9hxApz3k/7rrrguTJ28Gw4YNzVDHrOT/f+ONN+HyK66Av/3t7/Q7gsDv2WILSmWMQPKqVZ2U8WLX3XaFYUOGkM19zbXX0bMYSfvtyy6h8xB+EMR99rnn4D8//Vn6eciQIXD8scfAPvt8mM7pN998C/zkppvpWXSeOvrII4lG/Vx3/Q1wx89/QfRjGuqTTjwBtpH00vjMxZdcBvff/wCBz5MmrQcXX/QNAoopS8ofH4Wvfu3rPLJajQBejGRec601Ydpb04g/nV1dMHTIELJjEXwmkLu7G379m9/Cd668it7FsX/ixBNg/fUnObqw7vKqzk66l8BaxgMHDHC6DIHuz33hS/DPf/6Tnj9g//3gxBOOp0jsZj+5S6TAeCuz+0JaGjnsNTuKqMcK695tCX3TJbeS6Ddh1oQ9JgzaCuT3JdXvsraqyEs/cahq+v5ozsjUSB3KSsjsp1GwXpJZFQA4u2T5L54EvWj0h6cmAeCge6WC/w2oMMBYLIEM7OZE/+jDujEr4ZoyWb+Xvcz5Hia0VtYmiaN+E09EXsaBIhF28j9yARxhHvSd0IrJWFOOrf5CnKN67LaM/dkDoqM4ABp9vVT8MwPAEuUtQxJcLbv4DWCgqa3DuTMhrA7L4suKDOBYAJL6O4k82TSkpcDPlNqKniO+xassJ2W4s/nUis/pPiPDCTrcHAsA7KKBw+VA86KRaG41JrSCoy3QNLKezJhZFiXEtsDLaeOJbwBGAWN9XgKAZaLxwEaRqRgd24PSyd67GrXsAEt7qS2gD3u+cd8YVUt1fBEQlSjbHqrxq+Ayk1lvxQhaBngJTNY6zpR+mQEiBJWwaYz27cT3tVan8kkjfRH0RH5jXmcpEUwRtOSJbA5lCCZ2edAZH+H0u1w7iMYrdU8RgME5wrRTCFgjjbQeKWoZIU9Zn10yZgW3JBKxTofRGvS0CLCO84Pyx/go8V15SuA3RjVT/zxOji5Wz+QapbJmUJzHQywQIFjbwbG1t7VwzWONEMW2xSOb0nFjKm2ctzoflhn8xnTf4pBAkdlSj5nmQMB17IvmuxUpBMDc18Rg+QfDkSmKmMErwqPrdUpJvWDRCErrzSB4DeYuGAq1nhosXDqUx4L1oGsAC5cM433CyLVG13JqLqnjKnWpNaKykc00iPDVqXDAqb+0sKnOsP28g5+L5I5AP9LtCFwr0ClZAWja9FKGLksYTNUITpyPlZ1ddMnCkagS6Su6Xy9QSLdTO5jGGNvgVNAMYPs9yKkou75kQLRGZGem6HeRXaqbbSKSFQjm2recTk5riun+YPnq5lCUl+5buk9o5LRGHRONUsec9yxTQ1dk3e6d8TMuKpacMHxUgnWockaRmWuMkOAaXgy20hzIJRUuU+d0QPxQAFgigFVpO1k1ac11/1egWzNCmA1f+9P5QeCXUvZhRDLOITlj+I86O9DeLcC8kwW9fNL5p/rsrL/spwwAdk5IVRdUdBnMr1WwpAsAjoDgiP6EGeet2Ko0p2yHqn8rAICtK0owb25zT3RiTEyMAPvMZz8Pf3/6aRg7dgxc/M1vwupjfXovlM04AnjvvfaCo4/6ONWqUg90dgLA+U9xq2SgWZO3Kmfyn8swwzzaAInODtLXA3vbKOjcSEAnndxCBXnBS69rvn8tAZPosX/euWdTpIF+CnncG6DEdZBga4pu1fe9n63GW+gjmcEIkBkzZtC0YI0zTN1XpAsaJ9TPuWdhVldZ9vpzCvbGv4VngIiKCjIVim+OrsyZTy/BWYA4ku6IsDSgHAPGeHGJETALFy2i1IIYjZP6VF22eewI+docAJw3/25NFgIIkRJpSpjyX1JbpUqzFgDuaG+HcWuvDW2SXnP+ggWUZhMvufGDa+KG666luu/xx1tyVXrlZ3A/+erXLoQnnnyKLtcv/NqXYcJ4H/Ed67fIXS+3oyJHhHAVZUFMr1zVwdlIdtX1VXD+LeJOpvmq/VVneZ89meIxRgDrnJGTJmUaYhAWzwoW7AzPN5r5isnj57n0jEby0tmrq8tkKcKIN7EYxQEc+1bnUHc2MWd2jR7mcxsfhJHFdHaRM5BLDqgOnArEykWEqMZg/+b1Fmh1OUeKDKk82Mw5LguSltXR9M/imBoBwBxAoecrKrASOA1oald1YGVO9sCHj5iamfOq+rPPhKXPG2rAka7ZvgvWMNplCJahXfbCC/+ilMRYj/WAAw+g85MTLOdw4DMkFZGTZzI3C/ravkr3wmb51GfvJS0fYaU3tvnMybcFBLhTGj3zrv5ozv64CjHN9GOPPQY/u/0OeO311wHnEPc5dHbF+8alS5dRrd0TP3ECDBowgIDir3/jIpg3fz4MHz4MDth/fzj8sEOp79deew1uv+MX8Lt77yX61l13Ikw5+WR4zxab03555Xevht///g/03W677krlI9ZZZx3HqS995avw+ONPUFsI/J52yhSKytXPF7/0FXjqT38mABgB2isuv4y+wjMW9osAMn4wgnefD+9NdYIxZfQ//vFP+OnP7oB/CEi76y67UPYSbLsLnRxvvJG+x8/2220HRx99JExabz3X7+/uvQ9uufU20jPrTpwI551zFgwYOJC+R1tgyimnudrFxx17DIHLvf3Es+5+zzlnNKa73rkNtGjNuj2kt8xLLPCiEZfx7p3jVl8yojdtRcpDmgpt2/7jUjN6PgkAJ9Rhb7jS6LvurhMjgDWKyDZCF7F2l8yJ+AwPu2nxzdzvKAiF7ZtN3F7gmOqsbop1UTrabH3KiHhPP4MSVKcSn0mcp12ksI01iowLusNwF+RCuOtTDD1zQRw8IRcgOuf8rwdF7bg0Somid4L+tDMDuFEz3LibUMtQWhXSq1560fj9jGA0ogLqbsbZEdJt2XEEllJCQZfRHCqPiSy54NIIY0sas8DT4RawWd/Ml6xMZf5S5ZlEW4L/Bfd8QURcrFys7DjjhQXF898IYo61qNOCBpLKpQXc6eJfIrJdvdGCFe4vSxTYN+owpq3Cpe9O73kGRg1fyBG/CCZK2lSbBpXBCSaK4mExjbCAdwxsUble/psAUQhYEcAn9iCli5ZUSgQAA9bd5UhV/A/nggJR8Wf5HhlDgcWYokoOlQigEseobi4f9JwYaTpqqrcL0I2RsgJqrVzRDW0dUq9XBkNjpralbhECZ3VZcwKYciAtewjXqAAxjpEjUelwjZ7SrUw70oogNgXhIiYqICpF3Ar/EESiHyU9ND6nfJPmfNppieIloJicFSSaWCLBa5imGlNxE6jMvNeobQXqOS0u8pi/p8M2peLyh2EFtJFenFscAEVNtyJwS2HWkjpbamsLT3gM2BCC4swnAqxVWGhOPfjsUuRidLWMjVKDIyINCETXobu7BXqQuJY6Acc93XVYsnwko9uCPs9fNIz6nL94mIuSRRmYPX8I15+uGAmsOkfXoAJ+CLZxnSwPxvIFie4pmrpXAELdO83Fh3rAu5qv4kigIKLzuJe1TgAdDZEvZ6jWr9S6XtnZLQAw62oHeKrO0rqzSnNdU71h+rVs5K3bm9RRStKrZ00plh2lGdPFISBNkb+i/En7aG0vp8LDiF2nzmQNuJRyandoJLq4N9l9hQAsAwJbEJemQ0pqu1pcAhbr3oqXXJbn2rbbYSUC26XIIwBY0tXJgrRtaUo9ingw9c9UF5FOMJG88aWppshLgdG6sSCbEIzuaG91EcAoD47nctFGdoOJyvZjEv47cJsB7TgNdDkArC1WvOAx+2QQJSRXAkmLUQyi5HfeDEruiHnvBHLcX+eDMvDX9uv4InZWHk3y3IrlK+CJp56Ca675PkyfPgNWGz0azj33bFd3auTIkXRBHwPAH/3oR6heKkZvvfLyK7Bg4QIYOmQoeeWPHDkimR4M9RBevqBH+bTp06m2F+pdBJFXX2N1GDp0CLS1tmUA5JWrVsGyZUvJk3/G9BmUsm3wkMGw9rhxRFvHgAGAAIaTIOkH07m+NW0aYO0sXBurjx1LFyKDBw+B9o62zDznznFPD0V7YHvT3poOs2bPhnprHdZYfXUCDDEKoLWN6Vabu3NVJ9HbhZsVAPWN49PpQEenGTNmwpKlS8hiHzFiuIsyQB5hlAFGpuJlFF5CYS3SzTbblNofOnQYAfW63vFyCHmC0YuYunbOnDnknY81wVYfuzq939GBHv085K6ebli5fAWNB/mDURVt7W2U7g7HM3jIEBcBq/AdXki98tqrtN8NGTyY2sWLUI7MeINWHb4/fp11XPpk+n76dHjjzbeo77XWXBPWGjcOBg0cmEw/h30sXrKExoD/od4bvdpomDB+HeKxq0kqTER9hHXg5s+fTzTgv2gjYDq9NddYg4BzHDdmN8j74HhmzprlLrcQeER5VMeeefPmwdx586C9vY342d7eAQsXLqC5RTkY0NEB4yeMhzGrjaFoklxgXk1IsSNxjpctX05pDl977XWiHWnBPrC90SNHEujGOl7s0BgE9n+mxY5gHdbVmz1nDrWJNeeGDxtOgOrqq4+lC09M+4eRHm+88QZg6mV8D+cceaUftMNmzJxF84td4yX3aqtxBAzSiPI1f8FCGjvqC4yoWbR4Ebz66msEpKMOmDRpEtGDUSnowISRNVgvfMXKFXSx+sLzL1DaxW232Yb6RllEfYAfHDc+i7olXtNLFi+GGTNnklyh3I8cMZLWAvIN38N9B+sHTp/BEbxtbe0EWmIUja5v5RHqNNQ/qBPwXZwipMNGANsU0Dge7BfnDdvCPpE3bq+r1WDWzJmk39D+bG9tC9JYz5+/AGbPmU2Xz6gjkSaS3TfeJPAbI3pw/SCvkaeo9xbMXwCvvPoqPYeRPXjhjDo5rz5vfJEUXmCFq8ACwBPGj4evffXLtIbxM3fuPPjWJZfCE08+SXOO+uQz//kp2GWX95Hdjbx7g9Y97vV1mgPUySySNdJHqHeXLV9GMox6esTw4fQ9fvfUn/8M1157PV2oIx/POOM0WrP4QV2I6yn7Meev0B3Cy4lqWHPeT68eEw0adxQ40BQAxfoem67BeT1X4eR8kdmm+8uWaIAw61gWvGZ0ma6p++74vou61YxBeufhnCSlhIy3SxnwtM5/bIOLM6zYxmRXiyMknvUpQ5EQhOqRbWjJXkOpkQV8FgBYwWeOHmYAWB1Q0Qmbzj8OCOaGqX3JUpaaCv6bZAkzN5p0KjUvuHOfA3X5bGdtabLzkaauLABs6/7qGZGc3s15Cs8cPuU104+pn3f40EGZ2S60fRuQjXfy0dje7zdadF2LAsH96fnnX4Cbb7kV3nzzLdKBOBdo1/30Nq6P6oUHyLZ6+ulnKIp0zTXXJH2P+29HRzu0trY5xwOnRhKT0wwwEPOjSJW8G+QhV8+4hZiYYTs3KQGInLAWLVoMf/rzn+De+34PzzzzLNlJ+MH5wP308MMPJRAYQfzZs2fDTTffSs/SWWPwIBg/fgKMHbMa4B7+8iuvkJ2A9gm+g1lC0CbGPr7wxS/Bc//4B7WNpRMQOB4xYoSj8KQpp5DsoNx84P27w1lnnhHs5ZjiGVM9ox7cfPJkuOi/LqR3kY6rv/d9+NWvf0O/Y3TxsUfzmQA/y5evgKuu/h6ly0bbkkDc884hkHfBgoVw5VXfhYcefpie/fDee8GhhxxCdYf1g+DvnXfdzXbG0CHwoxuudwAw2h+nnnYGPYo25AXnnwfbbx/WFsfxII3IT3JWUWeIgsUZbdF+6aQE9v+T9xbgchXJ+3DNtSS4OxvcF3fXZdGF4CQhJBCFKFkkOIHg7u7BLYu7uwZdHBbCAkuIy7X5nvetqj59zpyZOzeBZf+/rx/CvXfmSEt1d3W99Va127Hqj9tAZxsAzjnPl+3G6NpZmed/XC9VEIw/5KvSTq/8yW9fyVlZ69tav/+o8SUDuBwAjK5zBmmw32cwuZKGVQHGxe+L7/ffldWUZtviOwAR/BntxG68LbMWaQsMKI5DH8ebuebrjWsSA6rxgSH0RlgE9S7L96uQRBLnJQWiJqGX40sC0GC3OfCqumNpnuHYv5x9EeUvjUXdDcM6hoF6GIW90h4LIC7hliQ0dAIAJ4xRr7e/J2YA+3t4THAgK8VMS+wj8fj5s3guywyigsilUyd3MlVzXeaaeCL77+rNmvSkyxdHOQMAe/U8PHLo61i4Km2szvR29pdVwg9kZAA747oN4NYPMCWLU9aRoQoAeOM1P5QF55/EfiCb1J6BvmBOXoZGLUgTmKJgvXpoY+sAyoA5B/BQ6blpPX+rgccEbpuTOQMmZAA1CZSqzBAwRD8wPHKBdWCoJibU0VxGKB7WmQ4fxsKl/unvMyYuAVEDmDx/sHvnKvCchGcmuG+AKT2krY0EN13YAcTSYcNyJQNwRMJiMvH0gFpbr+Gategh2JmIBKYtvDVYwZQn9CvBcA3xjHoBE62xvgQ7Gh+gT9BvDrrzIIo2t9gYWK5gjmOtrXMhx5GFpDbGKQScwDOwVoCwBl6yngRzjS3t4BwnrTKxCSYx9I4BvuxgcyQBg9uBJwDjqJvl7qVBFIYrxv+2ZxGVLgqcAjj+LUWprxFpahWZOrlJOnWoJcCOQdSDtwLr6AuVNwZPlwLiaTNXdK0UpFbGg2XMMSySYezA6S8T5laArlAj/5lgBsiIYUrjBcLvmqFDPdF1bNVAEa0XFq6bn9g6EtYJBwGNRU7ZNGMLMXXLLx2cQSIHGrwTDFAPy+4MXBopPDSbLZdhLQuOJGCHgzWqcqdk+mSRU/FJ2L1eJzpSxEYSvyUKz6xGHwVUE0DcQtsbUyAB00tWyKiPkpDI+TqFVsTXWve0d4cLn4qeszjJdWyGKpPZkMM45EnWYy37wBd46x+GqgMD2PqdIew9lLrnZDdju4fFVoNRHMbO5lwAgJOQ2+5kEkLKUWDMZJWzFzbU1yUAsDM2MkzfwNrghpXIpRqenDmt84ZGvEwY6OoB4PyNjUtCBO4mVbDf0j/CQ1JjrptZvuk4d/PPr0tao8tcM4sat7ev5I0VDr7hVdl3RvfkXmMNgOf4ww8/ypBkMG5RTjPlgP33Y7ivEgB4l51lnnnnlaeffppApt8LMAf37LLzTjQWeAFYA5ADOYQR+hNGEC+QFQAQu+22i2yx5RYy3zzzhnWkqblJnnjiSbnr7nt4D54TF7Av9tpzT9lll535MeoB0A65uO6/fwyNcKn3dO7MEGZbbrkFDR3JzIg14OQNeB8AJxiDHn3kMQKeXmDkWG65Zfm8jTfaSOaeZ54QneCnH3+S/ocNJMCHMvyIYTS8uLF7yuQpMur0M8iAw3P27tJFevc+hJ7/L770stx1193y2eefl7QXz/rLDtvL0CGDaYACKDVu3Dh57PEnWEcYr+KywALzy5577CH77rM3QRxcD/D9sccfZ78CpInbs9JKKzJ83AbrrydzzTlXGAfIR4+eh9DIs/JKK8mIEUfL1ddcKy+//EqoI+oDo9VBB3Xj/L/l1tHy1ltvBxYhQCuwD2BsW2nFFVN7BQxyr7z6GsPnff3118n8LRRkoYUWkl132ZljDOBMdZKijBv3g9xz773y1NPPyJQpU1LtBmC84QbrS5c995RVV10lfyIbE/Giiy+RRx97nNdst+02csSwoTTKQfbQhltuGU2Qav/99qERF+HSAXa6zEPOwcbYs8sedArILdH6BADilVdeldtvv5OMjaxMg92xzTZbUyYWX3yxpJ8qrF8Yl/feGyujb7+dRuf4mRiLFVdYgSxyALOYr4OGDJH//OcXVnXI4IHsW18ZsS6MPG0UmSqQTch3//592e94D5jp9z8whjnueh96qMw5xxwy+rbb5YMPP6TxEaDpAQfsz3nYu08/js2af/6zjBp1qjz22ON0bIABFeDpqNNGMpffo48+JudfcCHrs8oqK8uIY46m0dznNAyTz7/wojzwwBiCynEBcLrVllvIIb16MRzkCy+8KKecehov+dOf/iSHDegn6627brjlrbffkauuvlq++OJLAr9nnXE68+2haAjo/BzAWL9OHnmafPTRR7y2e/dusucefyMwy1IoyFlnnU15RP8DFL3t1lv4Ff7GOnv5FVey3ehTyMqdd99DeXdZgrEY32299Zbs/3vveyC1NmN97db1AK4l8frKfgr/0+rYjm/tLt33KgHAuOnJp5+Ws846h3XH2nH00Ueyn/HgTz79VAYOHMxnY64NHTpYttx8c+sH4fy44MKL5YMPPqDzBMZmry57kq0E9tTd99zHdStvz9lrrz2lf9++OdOobQA422oOiw5O9Lx8XcgvS64v0TIS3SfSwXMq2q6PSnbdWdQh2vXSTG9oczJQTDvq8ewD14ZzhMqhajR+HHBHWddNg45q+Stdt/VquWOqR94KKVEYHUijhKFQdfbzk9mtVP9U/dyBVpxrCB4juhF0W6MrqPNrEsnI08vAOZ3zNjOnYrCaveWO0w4Cm6Nm0r1RRD77kJG9zHnY08Z4bmM/u/tIeDv8jMX+cNDc9kHL+JTaTxdYZAnZePu9SkSiHWrurIrT73yf9oxHckq9rB3y2p5KQmd6/fU3qJ88/cwz1NG8QNawT1137VXJI02ZB0v42muv55qHAscyOMHByQb7Ou7DvgwHJYbTzdH18xx6KtW90vjmdc//gjzkRm1oa4Bixb3MtXkmSegnP/30Mx25sJ/DmQvOVkg7AT2TEfFaWsjuvu/+B+Ttd96l/oL1CvqtpqjSXMII7XxQt24MJY0CXb9f/8PImEWBHrTP3nsFMBT37tFlb+pIGG/otP369g61h0PhiBHHy7+++476Z9cD9pd9992b38Op7dRRp8u7777Hv7H/H3jA/qmIHFdedY08+thjZDxDr7n6yivoTDb+l1/kpJGnsk0oXQ88gOA09EwUdCXCQz/55FN0dIV+csfoW8x+UZRXX3tdThl5Kq+F/A4ZPEj+/Oc1Qr1ffPEleefdd+l8idDR8y+wgCy37LLMUQwdpZyM5Z15S2UhmRTtk9XZWwyy52ZTvduSSv2+QiCyNp+Tc5bPfWnmurZam9d3bd1TXWP/L1yV3+mln8b65+/Y7ioC2cVv97H9XxrPFACcNfYqDJsB7nKYsakuLgMwpQ18+UuEf0pWZCa0sS6AWp8A0EUMYO3UWD1ODlKtyFmZc/DyerONZVatBKBNhzZOjisWRtbeHuexpCE9GPnToLYDJslPA54i9m0qObNVNpXT1esch0sMQmkMRveSNZak95Df6mkaY8DZAQgN96kvThwAkn4I2TTyLK0e7tSVfwPZU30dgxB/EADsm1sMAGdFwQ/slCHrX696YPXlHTTtorwNlHpRDAD7Wcz9Byw0Nw338QCUWc9Uz9L/xwsM745ZwFUCwAvNrwxgCLA/zxmizoDl3CC7PgEgGXLYxhIHIIImDkxZG+kJCyYung2gFgxbgH0AD43dy1DH4cUKApOJa0cK5sRlSGYFNVCa+T4Nf+qhqYkxG9MVzm6UaQd5EeqZYa+Up6r3+ARyWqUCkOgMAqvM62trkck464GJXm8/8YwI5CMr1vIBc25FbXTLNoFJYwITPEc4Z+TotT5EuGdG0gF4agdesI7dE5t9DrC3CczeVv6uh3Jtmy+PrCfrpgOrso1DeNLZCgVqX7HNNqbA30N9PP+stW369FZp6KD5anEv2NXqnKJv1/BiIjg/oU4JGA5wVcNOo71wKKDcSAFNpWzR0aRYYwC2MqrZF2ZU4AtNdgiW0wPFwnaBie5zi+GWFfRC1ZBLF8BzSwvaXyc1DR2ltmYOqa2fW2rq55b/TJpH6us7avjpmlr5dYIK8oQJOv7NTVOkpXmmTJy2oAm9fh/2TF+zc8LZknHt4KE7SJhXuq4zPgq602g+WgWA/XtlnmoIcgKiZfYwhn22MMYe7i1eBoKnv/O1HcAMrF7razYvov5bfbM5slJ1z4DNJVUM62ayTgSGXui/qF+t4u5lj/YkQKrm5OX0i/KacY/lBEyAbtP/Q7QAAqfm9eSYZQ33AAAgAElEQVSmCzzDQ0DH4as1PF16Y3QQPRiGnHEeKYm+XnqdE6A4Adp9FnqbfO2GzCL8c8f6WgVtLVWBhuE2Y5ltVK4L6V6bBtbjv52NENj5IpIHAMc7ShlYtk0tO4/9m6ccR2pcPgRcRsbzKpC7j/uFv6UWnnlRnjqU2pSzlfUbyhwqP/74Y7nk0ivkq6++olHLnZUAcvn+uleXLtK9W9cSABjGK4A4MIbAmWHmzMbwDMjRcSOOIcjqBWDT3ffcQ6MK7gGwBCMKCkAlfIb37r77rgQKALihAEA886xzaKzBcwHw4N7mZmU7ot69Dz2EhhYUAEUAWu648y4aa2BIAUCEtiFEG4xxAFn23ruL7Pm33QPzL9bZ424EyAjveACEXm+wjdGlXm88HwArQDSy3AoiP/34o/Q/bFAGAP4LH417YVQaNaoUAEY/IV8Z2o3n+5igHc5k3WbrbWRA/740IgFoAWj63PPPs71kmKBfCwUamgA29urZk2xt9B/As1tH305DpgM7GAdnEeMnAJ2DuneTHf+yA39HiQFgPAegKsLOkTlZLHIs8BPvB+MUrIpPP/2U/c98ecaWwb077vgXhr5zAAv9+tDDD8ull17OUJ8wtIGJi7Vo+rTpMnXaNJljjk6y7bbbSp9DD+F4Ytwvu/xKeWDMGK5FaAOYGuhcGLFmzpghq662qvQ8+GCG5ytXUK9qAGC8A4ZbhNODgQ91RB3iMTrkkJ6Ug1z2QzQHsa89/NDDctEll3JMIPcYW6zxkFE8E+3ZfPPNaGwDYzqUFDtRP0X/Im8cjHiYkyiQgfqGBmlpaebcBHB+0QUXkPVRCgAPUgDY1osZ03MA4H4KyMUAMORv2222IZsYjHUvAwb0o4Fx/C/jpXff/pR1yEHfPofKxZdcFvY4yMi555xNIPmxRx+T88oAwDCs3nvvfZzTkBXuWQ0NymZuauJn22y9lQwaeDj7st0A8JkJADxp4iQ5bFYAYBuXM6sAgCFLMDaDbTT+1/Fkg6Ff0RYUtAEGVDivQB7Qz5BTBx7w96kjTyJ7Oi5+nvQ1piR3SEZfjAHgpZdeSk48/jhZZJFFuWagPuhvz1eIOXf+uWeT3Y33/DMHAN7CAGCI0Tff5gPAWBMwbz/97DNbn1THjPec3XbbTQ7peXDJlA3G4Yxulz+306fV9DUVWL0p5ljpZl7pqWUXmQpf5KoLv6UO0UalkldlXtqeOhREXhhznaUzgY1NHZazxXVbPwqrLmoOnqb76hkkie6VOHrDATKKoJVypNUzqTIE0s6cfgYB8NvU3ELncpxjQ3Qji4CEM5Cfg5zBHOZRpiHu1Ol1j68L+rXd43a+JFKV7v9+LvD20hHb071YJCE8wh1OAwBsZ1ftXnMKNRshjyLW7SuusaGsuOZGJWPQDjV3VsT5v3RPWrbide/3qAAAsGuvu45RRrDnYO/H+GFNxt9wQOzVK71eYU+++NJL5dFHH891cvF6wlHywAMPIEsYJT4/50yhiuq+P7PSGJc5Cvwe3Vb1M2cJAG7r6VUwRukkF0Uti/uNIPDnn8vzz79I0BWgLPZn6DFwOl1xhRVl1113ZsQO1/cQdaVv/wFhDz+0V0/mBvaCPRHOZdjHcU7o0kUdM728/8GHcs655zOKCvTf3r17yQ7bb8+vodcNHDyM36Hst+/eBIDjSCCXX3EVWbwokNHbR99KvRlnkYFDhgXdcODhAwQpfDxyCfrhtFGny8uvvMq9eOmllpIrr9B8wfgOzn5w9kRZbdVV5e/Dj6AeiT668667Zcw/HmS0GNdfvD1LLbWkQCeAbhaHwfbv0Q84x0H3pe3M8mjn77puIfBv21rJKm9g1TwF19B82darMrLY1npU0VRe7QS169q5TbOm7bmnrWn2v/59dfpa/lUl/RRsc0mr2ykaemN1lQrX/b84XoWh3f5Ca3qyuKuBWXEbB4CdxVI6x0qMXZlZ49+nBqDSzDLmKxhx8dscPlWjZvSNhUmmgha8+3T8HMTQ0M15bFptYxICOXluvPDEIHCaKRwZxu2FbnTlkw0AVpZWgeCD19GZtwzBTAN1lC/Ew8YEQDtpT+KtGYlbQUEXVzazk1270gzsUa/6x0a4Uwaw1Rmng/CGaHENuYLtJdrHpcX7yQFuB6uiqqS0qPAK+6WSvORO5hyZKrkuAzg7AJb0ncmWOxZEfRoreWyvAxFRKNK0xCbX5O1N/k4eROJQ5ibbKnMRG7kN4NbHIeCXPj7RQcvnRKy95imvu2z2sgKQhvXgpx/ECOpBRuih64AQQEdjmBlLliArusC8BBhu2BAq7T9lUPKwSfamAckG3qpSg5Bm9r6YUOTAXziUajgpB5YJzjF0sbJS/aDKcMNkaKpnL+qA76lfGuMV62CdKZsJ2F9UEDR6poaZTuazxrzGf5YjmGGsM4xZMJrxOZnIJp2Y60Ao/dnItWuD4odqRADEOgGgdNKkJplzrrrAYFKAP2Etq64c5fM2AB9k2NZmHbe6Bs2/yzFQrqwCYVEYWWdWEjDykNRg74KGa+NHhnABOWq1D8nIBrDsl9Rovdx1h0ClRo9WgNZAfRzkm5oBxkcbtuefNuUOdRfYyzEnPI+0jS2Z4UUH0GFkMNiZXQNwWQFj7hEMbayyUVdXQxBY8zur80AI0cVTugK/2CG4SxRq7RBRxzzHzc2TpHnmdA3zbUD9xOkLGWhdkMnTEY5RnzG1aVkp1CL0XlH+858ZSRh+CyMdMyzUgJJ4taPe9Q4AW55pzknLwcvutJBs8ZrnS4aG+tFwaw5C+nW4l96yEdirn6khJ17cw73RWuTrFOqPZ9Bz30NjJwtOGNhU/fBpNtyCr6fRlhIDlQFEDSGZLYQ5wf0kfHscqjvWF1T2SqOLaJ21vW7AohGhTg1ODgBzuTJ54dTL6Ckp5oTLWyokvTEeIiOZj7fvmfEzvL2e/xcsYDdSYQVS9rXlWsss5u7ooKC9zh3fumImtYOI+G7TXXpaz+uuXnJIsgFMxjF3N04pBCmXpEhZyNsXUzfmgCg5qkblj8pVbxa19Tbr3O4Ktn3Dzz//LK+9/oY8+dRT8tlnn0ljYxMBPxilYPBHWX211WSttdYsAYDxHQAxMEUB+P3zn5/K2++8E0KrwaMezDrdb1vl+edfkHPOO58ALMAbABxrrAEv8qJ89NHH8sUXXxC4Q0jZXj0Plu23344GgZtvuZUh9wBIwJsdgB7Ak//8/LO89c478tWXX8kZZ4yiAQ3yDaYG2It4DzzcN99sU9l2221odAErGAYdgJUAMHse3IOe/4lAunKj+jrk/6GHHmboNRj7AHYiLxeMIDB2gPH49dff8HeEeB4woL9susnGnLs//vSjDEgBwEONAVwZAAbg8+qrr8mzzz9PRicMKwBHAAbCMIOCvttgg/XZr8hrdtPNt7AOcf0IDn/7LQFUAPgIGYdr7r3vPrnhxpvZn3gu2AurrLwy+2vs+x8QIMZ1APiPGDpE1l57LbYnBoBRB6xhYGoChEKdn3vueTKlvcAwBQYAmJ8AAMF0BusCBQziY0ccQ+AP5fvvv2eIOQC9qDeeCRYknvHqa6/Jgw89zGcgVO9B3bvLDttvx/oe2rsv2cxkcKyzDhkVWPPg0DD2/fdltdVWo2NAJRZCRQC4yRjAt44O7QJoCZbzMst0ZnvAJoVzAmQP/XHu2WeV5hDOmYoImXz8CScLGNqYX5hDCMcOYB7sYDyvc+c/ybChQ2V1Y6fqIqv/i5cfMG2HDBvOfsR9YHAgX/TSf1pafh0/Xj7//AtZeJGFGcIXJQ8ARt9RL5SiVAsA41nM11lbSzb9nHPMyd+RI27TTTdhKOo+BgC7zGB8GcK4oUHmm38+ygHqW44BjPa88eabcsopp3IO4n7IzdprrcXQ0T/88G+y3rfcakvZbddd2H4AwCMzDOB1jQGMfithAEcA8ORJk2TA4RkGcLeuVC5/GT9eTinHADZwtRQAvjmsgcoATphiCFW+ztprM5Q9AFXMP8x3L1jT1l1vXbJuPvzoI3n//Q/YByg77/xXGTZ0SFqyUntgGRpBBALHADAcBGAUxvqPd8Dg/dJLL3MtwF6ACAdHHjk8vA/r/cBBEQN4yGCGh3YRJQP4oovIRo8ZwBgrhJVGnsSPP/kn34Xnw9kEoZ+5Pqyysqy3DtblWMozoG3QF9LX5Ey1ZFHnbxXA3zC/2m3zLXlt1WpA1ReWb1n132QYvtkbZ6UuZld46cEbglOghnXWvq5UYkAYe1nsuKgOhXqu8OcFwDjkCk7CRccO47Fjup8ZlAHcQodgDbmsdVNbAs6aNTy3hfzFZVrgeisjG5l+7C0N+nXUbur39g61pej/A4hs76GzKwFgPTfC6RxF8xpbeGvO3fS9evYM20JwWt1ouz1lwUVVX4hLebU1O1am01cvXH/Alek659mcZrdSGNP3P/hALrv8Cob/hb6EaDX47OOPPyHQ1vvQXrL7brulXgUdc8Sxx4dwwHBOcwdftQtoGHJEy9lnn71DCpPYHFc1AOzdUHKGKm19/ijPbi/N+v0Vwd/YmOCTtYo1qg2TZtm1Ojs3aCtpbWVaEui/0DlbmlsEabtWWH75kOqE89/OHiedMpLPB8Mb5wt3isJniJYz6owzCZxCh0F4aOiyXhDB57rrb6Q+ibPOySeeIMsvr3l6obMhAg/XhNpaRh4BwOxbJADiSy+7Qp57/gVes0znznLuOWcxOguc84YNP5KfQw4HDxqYqhdSoCD6CoBu6FdwFgV7GQXnBIC/0MFRNtlkYxl+xBFMdwJdBYA2QGnch7Qd2MORIgSOrGjn6quvLgceuD/1NRR8hvQSyMkMHQF9ifDZSy6xBM8acPzNpo9Kn40zwl52NMvLZCxCsYi1bXGoTs7bWodMhc9/WDUTNGcOVDEtqqv8/7Gr8vqldJxdwrJWmOTvxI6aWZSqcDSZBRH9LW4J2vMfIRuFYd3+0mYOYJ8IJeBniervq3/pF1TgfExyVv7Y0EhgJTYyh242BnDmWa5c6c/YuKsv5LMMWM6bN0kIaFf7tB0uVh56OpXvNtrEQ//YwxNDrqrWMQDs71eWk4WONiDKWXhJe9hr4TCkf7kkR3XlsxImlIMuWi8TqwwzzcfDf7KODgDzllLA3HozBdyWXZijA6wC3BYGqIIclF3YM/KSe10uYzw92i4H/mmYcNHMU3u+y4sdQ531azdq92gtQi5KE30fMX4ZAQ3ZOnNUHXSzZyXyloxzwrKuZttTw1C8sWlzEhawykQYycCKS3qqIH/b5hWdN+bhq7KgwBk/s1RtLlpFY68iXDXvM8or8/2SdWvMWGMqFi0/bA0onhqtNxyO8Ex6JjuTmB2lc6CluUgQGeB0iDAJhmihII1gvoqCpMwjDEDIIgCBdYp8uASxyazFIU6BQj3qJaxgfoJ2Wh2IpeJ5pBwn7EuykcEiBbjI/EaGfToo1GzM14YC6w0ADnOR/RfCSmnbAVYjL7GGsgYL1k6KuM4AXLyjqVFDbpMla8d2H1+GtTb2s3+v4QegiCpb2nca7Ts7uAJ4t7jWnuvXw0Xr+KvsEMCvK5CxTeiboXBtbPleEyvLHUtQyZwFALICpPXQ1LiLuYRbigR+8dwgO+5p4Adm9BmezclmcmLGBq6FNmkwtzVkubarBY416CeA59G9HCdnINv8xGfKGgfIr0mmccgHKO+yrnPG+efqBW5mCS6x6Be0Q73DRRoawNK0RaFYkLpOi0pDp6WkUDeH1NbNITV1c0ihtpP8MqFOamsaDHQsyC+/zKDs/vgTmFqOpRdl/C8zNRRxyIWVhE3THNwGAkfrkA84vkPuLa9PFhBFLsEQutjWJciEAqLuGGDrt+01xMON2e2M3ZAvy3Jn6T6W3G9VC0uNRk/QeiX7mn7NMbN1ObB5PWyxGZ0cO07CYXv45SRXsz/Mnxev3XF9vK5orxu4MGfrawH6ay5mhp0yxq2z9Z0RHW0btqZq/XU9TvrAgVcHmeNw0cna7MajxCEJYw8GMP75euwOADGbXpd3lQfPqxzAX9tCfCfx60J0AxHZfNeepebACtp5JUZwiRmzDQ3Xv07tdDns+WSvqvK3rJLyO2vaue2osqrlLsMzr7zyKjJccaCHZ/d555zD8KVxyYaAhgFg0OGHk+ULoA4g4IjjjieYq7k55wt50QAsn3/BBfLEk09RhhButW/v3iHsKoxpN9xwk7w3dixfCa/5Pr0PpWHguutvoJc5AFx43gP0gNc9wF08C4xfz7GFay659DIaK/DdWmuuKUcdOVxz6xaEIdBuuPEmeeONNwkKguUKtnE550uEhwP7GIASrll/vXUJTi+/wgqs55tvviU33nQTwW8UgI34HkbBSgAwrp1chgHsfY423Dp6NEM0wygyfNhQ2XDDDVJjAkCKeTpff4P1A3Dao0d3WYUh6bCOtzJ0HHLOYYxgWAIIj9CyuH7zzTaTg3t0l2WWWYbPBeCD/vnyq6/4N/oH4eJg3MkCwMgpe+H55ylwOXOmPP7Ek3LBhRfxPhhw4DiAsLAwlk6dOk3G/GMMjVuoExwHTjn5ROYnQ0FIYIDYKHAAOO+8c0I+UBiSrr/hRnn8iScI9MIxYOjgQTRMde/Rk20Cy2GrLbdkXQkuduzIOuFdKfZsziRoDwCMPsQYQ2YAPqIOF19yacgVB5kcfctNJaF58+Ye1m7MN3e0QM771pYWzp9jjzue9Yejw2ED+ssWm2+mjwjrbFpnR2jkc889j4ZKjCtCiaOe7kSEeQFg01n1lQBgvAZ5W0eemgkBncMA9rEGoI+c4Outtw7zgENeamprmQ+3T78BITw3PgdI2GWPPaTzMp15Hf6hL8oBwJzTl1xGhjgKmKpg/G+6ySb8G/c6+9yZ/nkM4IoAMEJAr64hoCsBwHkhoLvs8TeZC2uRDXIWAB59awIA3xcBwJAlODl0PXB/ygCMoVdedTUdclDQLwi9v9NOf5W55pqToeePP/5EOpygzXDoOO/cs9OiFe0/ZQ3rkQzFAHCejHo9MGZ9+/QO8oON/J+f/lMGDlIAmiGgIwAYn31bBgDW9xS5zoA5NGnSZIZGPX3USIbrDsaREjeHHOC2Xca3ZLOObUIl7W7XM8v1WlvQZ3TfLOgMeku+8lTpNJ+rN8U6TPnm5H8T6X0EgE1xToUo9tRDJRVLIkgFYDekOHGLhZlMzPCgP/S72GmU+n6ZHvF7PMRyrNN7o/ScreCvh55280CqezKGHRqF7TNmJXaCRZTixvVlP+/6O9nmaBidlaxRjxIA2FMc0RHXWM7uUO3vC8/0yEktRdloewDAS/IrtUzkOzUEWcqKUxivWY3N015hmt3ro1kxC3Oq0tuR2/X1N17nWrXRhhtQP7rp5luZvxzr+Flnnk6ntrggXcngocPC3nfKySfJiissL9+PG8dUJnDWgvPaZptsIltvvVXq3mCWzPjwpJpVro2Zs1i2XWWHeXa7f5bvL+OQk9J1opWr0tiWrN2zs7glbPpqmwadDVFxcJ6pra2T1VZdhc59XnCOuemmm+lYilQrPQ7qlkpNgXQjDzzwD54N4Ox40QXncW/FWvHue2PlmBHH8VFwqNp0001lyKCBgQGM91548SVMJwH9G8DzUX8/gtfDmfSss8/l79Cf+vXpkzi+itCR4YqrrmbEHujY0K/gEIgCHfX0M86St95+m3/v9Ne/Sr9+fXjG+fzzz+XoY47l2Q96N6LIwKEWDolvvP6mvPLqq0xXs9tuu1KXxboGp9Zbbr2Vc2DatKlkAHvBMxEdaP9996GuEZ/LABwDgIfNpKGhQwlInIxR25M/vqLcvlFpH21LHtoCgHVNrrgg57+iDXFuu+Vt1fz/1vdtLJGhsSldOVf/UynR/TozCG2st7k92tZAZYSyrcvz3lFOfmflWbMiFQSAUw6cwaxtj4s7LgPElSgr/EBv0AYkPZQGT9PNdgUrbrQatbPdk1Q15J8N+X3VPJ/KXRt6pPIyYbiLXm2ViPPv4m4yda15sQHdF4j4DVkAmIZ8A1j9FW40x31qCI/BZzceKwXTlVA3HntFQ+/mMIDjrtM6ag3ZFh9aZ3gaSK2AgwG/QanJ6bvoo3gOhOfG77OJ6qGms3mDYzZq2VHKAYBdVsI91QDA1gN+r28AvmyEHjKwx8cqvi6ISOhPBZ70oJPu31ScmMzs9AOPM9L8a5U1q0m8yJXMhfzlxBfJVP84k8oZsQZw+2KZ3Qj32AHMBpEC8vMaEBsYwDDI12r4XOK8hlVqnSNmLYBKAKTGLCTAh8MUQBwAPgBkDawDUIf8uXieRfZlvlcAlwRaiMaqkLJeACINnEY7yd4E2GfsTjwErFbmAQaQ1VqU+g41IgDomngHHUUcAFZWsEgzQgvbOBJQJGtWw1gD7mtBzmObK2wuqZ+KVNbW28wygWRo6/halz0C1joJAbKhf5jnmeB1jYXzNTlibqT04TpaohR4NM9ltJXLLwBuAmVoUBJ6Cg3wsNAAN7UKBY4j3t1YRDiaGrJrFfRLQr0nYHxBWhoRvtLYtjzsau5jv5xj3mjPJ3tYGc0Ero2lq4xlBd0pe8xbXGSoboqBvTq1piKUN0J2W4ho3u8y4+GzDfRqRk5cTgB9AhRaep4bdEYMOCyGNtcCQA5GPqQHspPkstU+VYYpwHoe6vEQhpCGYUJ3wyIYsLb+1YAabfl5VdZVlhykhoAVCvVSkHqpZTjQepGaeqmtQeiqeoLEUtNJ6jvMKYVCJ4LHhZqO8uuEOk4O1PI/v8xQf5ViQX4dP1P7r2WqTJhUn9r9KNcWuifpGYtSYeGPCUoGANhDuUXOGYHxql1LNjY939XD37f7EBI6YhIrlhypGgbYK7O2JhiKkr0uWd+UAeze9QnA6U5PYB2TwcycYWlgOl4lk/0ybSyxpSm0XeUS0QdqLdychlyGbIccYL5oer57d7Aq0ZFig5NFPIiAcWf/BuU22nt0nFTuUJcG5COmTFkY+RCOLtGc3OCm42HjEm0uqTnlYcjte7R5y93Ve7kqt0R7WNb0pLUpw2zKDoj/HSl/pXu790TentfOz2KFpZ23Vrq8ksKe6ChlrJ8VHhw/NwsAIyyrA8A+BlkAGCAuPMkdxMOrLrnscgI5zvJ9+MExrAH+HjRkqHz55Vc0HOyww/a8F0ZXFAA4t4y+Te688y7OjzVWX11GHHMUgYGHH3mUOUc9x+sSSyxBRi+Yx/A4B0vO9RoAckOHDSebDgAKAOD99t0nyBxCyT7zzHPy8ivqiLbffvvQS7+uti7dU7bk0MN90BBBaDcY+uB1j+t9vQOwiVyiaDPqDeMHvPbBrIVX/IDD4xDQCQMYL/stAGAYEUccdwKNiTDcICTc/gfsR+eS9ERTScF1xxx7PH+CLdyt64HsH/e4Rx+DCQAWAdoD1t8Jxx/LtscAMPobhp0j/66MQFwLBne/AYfzd4DrYPQdfpiGw0NB7mcAxJMnTybIe+rIk2XFFVfkd0cMP1Lefe89jiPCxsGxwAtk57U33pAHH3yIH2288UZy/LEjWOdjjz9B3n77HX6OPl999dVk6622IhN34YUWJtshz7k4Huz2AMDLLrOMIMzzJhtvHB6B3NR33X23/PLLeMr2vXffWRUADGDzl/G/yORJUzg/pk2fJo0zG+W7cePktttup7zDqIZQ2cgHXA78xTy+7bbb5OZbRhOQRj7aG268XuadZ56UTMfr82wBwE2NctVVmgMYBYa6/v360OBIMNffWiwKIgzEADAcDS684LyS/oEelQ0BDbYyWOiNTU0yZOgw+fTTz8h8gRPECccdy77OK5C/doeA9hzAhRwAuEd36d61K9uFXHrZHMApALggcuaZ6RzABIB5Tm+VGACGIRYsG4RHRIE8XHTxpfLQw4/wbzCEhg8fRra5lxEjjmNOQlyLuXP5ZRenuyC715WzRJowYL0FkOGhTMHExpqMuuIzrG8oiBAAgN+dffBZpRDQ+L4yACwGAP+jFACOWhTOzfysHAM4VwwyH7r0Jx3ktqG8SVLWXlDNq9q7FccbcRU6RFvAvlYxH7QLMEolpaLKNsa2PVTbGcDarxqqyXXz2FEw0VmSeMV6TzpSVGDcRFFuvGp6JHDn8yTHbtys9PjqmUPTqMApNYnGY92lkXhC7uAENNXTl5WUcdjrn4BT/s7gLB+dN/1cGctWMj1jh1i1deBsy7O0nY30d5zxlDmq9p1ksFx0yCBuaZWduw4MX5aDcKuWh9R7Znd2VCtgs3JdOCG0wwOjuvdgj0b/QxdCJId77r2PTEfoHTfdeH2SB94eB+fA4044kX9hHz/7zDOo21RT/KgXL9+pKVv2j0RA/5dHKb8P0u4p2bXf15Pce38jp53ss6sB8qoZT7/mzbfelrfeeouRiJBKAelMll1WnS9Rzj3vAoEzH/Ze6EoXXXCuNNQ3EDCGgy6cDVEgh/ge+v46a69FJ8/7H3hAHnn0Md6LfRzMcqThAHB69933yA03qSMa9ImePXvIqqusEt77zLPPyi233ibjxo2jPJ95+mlBNwezeMiwIxhpBWX//fejYygKWLxI6QHAF+eJbbfZWnbaaSc66EI/w/PwOVjB0NfBND72uBPkhx/GBRstnEHxHZzrMMfwfuj4/fv2ZVQZHfciz2x33nk3GdFbbbUlozBNmz6dKVngoIH3gDUd1ssydu1KUycey9maP22YKFLn9hKha0OiKugIv8W23h55/l+/tlx/lGiD2Ymes56UXQtmZe1p50C183JdI8oMzqw8a1bGuTCs2w5EPbIV8XmZ+jyarK5ElTQgdU0yC8oBwGpwzlbdLYvZp+uFVLIipcufEQDgYEH0+0u7WT9R9CpmWXqNFZtK7ssDgL0OJbW3PkgUTQWAvVrMKRkBhrpZRE+JD4j+rBA+pmRakC4ZbqfCmZM9OMsAtqD5brcPTCSEAy85oGbYwEa8ywpwqgZQYJcAACAASURBVLeNheTXOFsrBZLGgII1P3dCZOQupCuNK5Anw5mBUdzG2Kzx2OruFUANZe5aJ8Q5HO15QQrtgONjGRwEUjtU/hTPAsB+TvADhJ2bkkWiDQCYcmsPieXOZSsO/0mgKvKEjauL3L+br/sRgR0CIxbR1/OLgs0KWYFdx+eIEWkJMLbwUKnAIABVTrEa4GQKGgKEJRCEOQCAtclAEQeIACiB4Wv3AbANUWLB7uc4OVhakOamFl6vYYwVoKNd1Q/45nxBkN5CFaOvnCXL0bF8sATnmBfYIgmg3pZvN/A9eZ5UABPgMsAnGGMAvMYhtTjHPZCUY6mFGgKdAEyZS9dEA+GNMWZ8v4FMGEz3KkabHKQiC9cqo0zmZO0IhFMb0Dg/Kh7A8SL4bkKN/jAStrO1CThbn9Aoy7YmURQC69Io2IRuw5IUzRljNONVZNFauHCyvw2UR/5dtt1C4FMuHeS3NYbXOAPf5IYyAPm00M8qT0luZQ81jmopMO6ybAAnhhxOAsakJnZr17Lfa3UNBNsHIccQohvPx3UtAHGDBznfoGuKyQTB8Wb1ZPB5SLm0/qAzQTSeHq4bKQIKAKpxH9ZzZyQzX6OOuY5VHYHiQm2D/sPvNfqvWNAckdL8s7Q0/qqhzotFmTR1oRDqHCD69JZFCNpOmQH2oNYdrcB1eIcbYQJz1dNhm/HFGf6QD8zrJN+uCo7f5yHcNFya1gWyFIw45kAAFrCvdzrWnnpCn6cONgkInGgVSQjkkL/X12QDbCOcNnF8KtlwkxVQx0wHGA4Zyv5VZzQ6N3jI5RA+L3E2JCAeh9l2NcYej7ng4cWSNbo0zFxYvCKjkuYiBiBtudE9BHiLGpqSEvUX7zeqdkbZ1DmuFQTbwo1V23Xpndk1038G1co/zijWZQ9u0fU6qqX7YlmjaaUahcf8MQyIpL2Z06T1bf7uX7GLU1/G/ZkLAC+8cKK3iJSEgMYhHHkaAch6AVPzvvvvl2nTptMA8MhDmo8KB/WDe/Zi6C8AVLvvvhuB1Ljcedddcv0NNzHkKELfnnLSSQRBwJIAq/eD9z/gc9wwPO+888gWW2zBEGorrbSS1FuezIMO7kXDXDVlzz3/Joce0ivJo5URwimTJ8vBvQ5l6D+wjJGva2/LNezPv+ba65ifFKAMwsIx7Nqcc1YFAJ826gyykZlHrksX6dPbnCREyGJuiwH89TffyLAj/s7cXjAyAlBCXjKVjUSf92Z98803MnSYXg/g/CBcb57+3p7zL7hIHnn0URqOVl4ZIY3PpFEmmwMYYX7BuPXy7b++ld59+mt+M+RY3quL7L//vmE+gl2MnLcIAQtGNgDglQwA7tq9RwgP3da4rb/+enLsMceQFfnMs8/JTTffLP/+948hPyrDiy+3LHPTAqgFoz0bUi5+R3sAYISo63VwD4a18/KPBx+S0bfdzv4BAHrvPXcx7F6lAkMXAG/k7QXjF6Gz0W/ci6jPKoCCMQW4CoeHcqAOrrviiqvk3vvv55jBQHbJRReG/Np59WgbAJ4hI0eeJq+9/jplE0zV/v2jHMARAIzQ22CqIjRm0EvsjAODX9+IAQyZ6Nu3T0mVAGrAiSLOARwA4MZGOejgngwpCDncfrtt6TxSrlQHAL9NEPuLL7+k4RCh6uHQgjJp8iQ5LA4BbQAwvgNgf/Ipp8lHH33Ea2EI3XPPPRLjf0HkjDPPkqeffpZjCCea0bcYAzgDAMOA2fPgg1JMHBhTwYrFvTDUDjisn6xo0QbwPrCyEUYSa+QKK6wgV1x+SbobSs7XJQaQ5PqCMMfvzQYAYz3YY4+/0XgMRwLIM0L6f/HFl8Gp47jjRsj6663HZ2QB4GFDB6fCSmKtueDCixkmPw4B7RVQBnACAJ8xaqQsDQawlfQahg/bBoCzrU3vkYl25+9I5LUUTGtrHar0fYVeL70t3nOquLFNXSbohr+RHpTX0Bzl46UHr6eO6vszmqKO04nDb1ZYExDXwE0dZj03RPmBs1VwHdNtGjxHZn0LM8Y/BaM1pUniHJkYCWPneHfk1TYk5+AYjFXnbh0wXue/2Ceq6uv5MQB6dl7M69KETazOpt6gRPtUkDg+83ibvZ50lMdlra2ya9dBZZ2GkveXYV+WE+7MuP8xmnHZlT988VsDd9k3XnHlVYx4AuYjotTAyQd6hxfswwCIEb0GBWv1sSOODlFN2lpbKgLAFRv33wCAUyeTMq4mbbWwvd9XkNMKAEzJchqttdWcn35XOTLDauygeNsdd3I/xv4PRvmF55/LZQD7PRy17r7nHnYc9CBcAx0YzNqpU6bKhIkTCASjQO8FOIx0NXCgu/pqhHBWB0qEYkaUIqRnQcFzrr3uenns8SdCRJobrruGzGMU6KYHR6GnDz3kEALLOF7gbHbaaaPo2IuCCDhwgt1hu+1klVVXlU4dO5oDpnY8z0r33c/f4UgBR+A/r7G6TJ8+gwxj6DaYO3Aq7N7tQKak8DqCPY1IQdCtwSiGkydCZr/11tvsh7/ssAMdhwE6L7TwQrLkEovTQRg6eVyCTLS1184KsOcvqgAAR2aF/EmQ1eEyV2X8+PPb1t7p9f/k9fGOX74BlXTCRBbindRJKJlntgXqu3pZ1cJSfYe3JaaVnpRXldl5XvW1FiEAHIyBse6dZTPiqdUCwHGLEqwhGHkVYNOieSMTcJTKoregBPRKuiVcZ2FGnbGrQGbSBbGhU4Evf75eRIO018BARA+FbFdE1xnwY8Cx1yFbzcAAzllo4oGNN5XQ9SUzIenMfKEwJDnqt9LgzQ7qJF6YbHvp3DGAVL9zZZmRZAPKozcmfeyBa5IJyX6B0Tx6vv8eAGA/AEVAsdcpKOm+uMdy52CQhSwKQGkOQJoRwxBSNa57uh+shzPP8n53R4EgF9EhLoS4zm5IZYDbAExYDuAwIXzeRQZkZYxWs2IlPZi/oOqYYCjLKU0LzTdJtlz/Yx1jEy3auXhSUlasD2xrq0paDcAqPLhOATdcwHDGAPMoCwj3C6qs5QoiEKR5x+vI2tcDnyKBBqhEuYBxgCMAZsAniEBNLXiHgXjIPdpcZJ5UzUurTD1nygE0tSmrIC3AV3xmLFRl+PrOoXUk6GasWl+fyEbWBUXZwS16CCZw6w4a9je6ISgB0aaDzxTQNVAyOngCXGJ+Wwd5DTBz4Frfo6GoW+HkgbaCYUvqggJr7ELP2esHXzup0jPZ6sqQ07UFkIQVbLQ8zxg/Al6GG7ldIITkR90tXzLnHtuhjOow3mivhf9uscXCnTY4hjaRPFS3Oy6wfgDYAL6hDrZYgyXNORCMDs5mNjnGdRZmGmOihDWdSATtIvYp5IjvNRAYkW1qI2cY5J4i2OdhtpmfWlnKimNrX6uhAu+x621+JoCjOz9gwMEkNluB9VcTwpMXi9JgobAdkIZsoM/RfoKFAJwNZIWM1zCJMsbRmOF0AFB2s7u3INwz90MOXpK/u9jkALPKnoLyKoutLqz4vUWkqbCO1M+5BHMf//KrrT3FokyYaIOHsK4Ta61uBuramm/4qYK+xgKGd6zOnyxoHBZ5NR6a4QetSYbRQhpbLl40ytcMOGDAk57gsnlzKWu2dN+MdQuGdc/ZUMP+xNzNGiY1DqWc5Ny19YXgufmS0cnEGAo2ZsFgxVylahgKrIlof1RjmjEs7HNfI/ATOYDxD84mNFiZQ40zn70psfHLgYp464jrQ+ktIgx7izTRKaQoO+7bT/WdjG4QqTLp7/IuLKe9RvtlmccHx6Ry31f83Nbm7DXV7pztfafqKWUaW03o6qBklX9z/PRZYQCD4dm9ezdZbNFFw0tg1EeO2RIAeNp06dGzFz3FEToXgJJ7kfvNyGULABmA3JJLLimnjTxZlrKctwhrBiYw8mCO+34cQ926rCPX1vAjhoU8xV279WBYaMwvvAts03Jl6222ki577lEWLANb9eCehwqYw8jVut+++/L6uO+uv/4GGvsAmgC4vuiC8/MB4GFDZaed1KCBMmnyZDnp5JEMieYAMEL3+hypBgD+6uuvZcjQI2i4gSEIADDeoXLp0pkwKxA+dtgRw8m6W3jhhaRHd1z/11T3AKR9+OFHaHRabrnlGIYuDwDu17cPQyHrElVk7mAHgGHAIVi+V5fgRPDSyy+T4ZgHAO93QFd+jjUE7OHFF1us7JgBqANoD5AdzHHkc33yySfly6++5jM8RyqeA0bCfvvtyxyq5Up7AGDkXe7ZowfBTi9gJgMAhqGsWgAYfXHOOedRBiCnAKnBdgcYCTlC3lT8JADcv49su822ZddN1OPSSy+X+8eMoTEPzA6EBo4N0tm2twkAT58ux594krzzzrsBAB7QX9dv5Om+6qqrAwMYzF84EizTOQHv/H1ZBjDCukMuVGYSCUW9ywHAMxobpVu37nTCILN8x7/IYVaXvDEtBYCXZhjt9dZbNxgD4HRxxVVXMexyCQA8aZIcNjDJAYwQ6d2YAxgA8HjmIsY6hIL1b68991BjqakbYAi/+OJLbQLAyI0NJs6af04YvnB0eWCMAsDrrLM2Qy3GERYAAL/yyivM1U4A+LJL4mme6g5do8ptmHppzABGqPbTTj2F4dl5Z7EoH3/8sRzx96O4FkBOt9t2m8D6BwCM/H8oaP+wTAhorE0IT4/w+O0FgCvyV4NCom3InsXzZKKSzpG9/rfY0yv3ur2xqotKW9MmAOy35OhEVd9bdrW0L5KtJVz5/JjrlHxAk0KSMirWSROVxiJuhXOepQQKI5pECXJnmNxxNcdRvi2OOhOFYA7dQZ0oYuta/6fmiR/VDXx2X0zXczViEE8BqURm2aEk8O3TzxrtILXbKtLtSazLqqonQp4CA4sakcgdK/18EABta/eCiywhm++o66x7XZefA21YtitMqD8WAM6fQKHfKy0Eszj3/JGnnjZKXnr5FY4TdMw7bx+deht0iksvu5wgMQp0FYBjkOXlll2Wuioc2aCXQPcrWYOSY3H4KlS5YgMTe97vt45pTZLnV7u6zk6N0unnUv3VHrZezmLfVq1+TxA4nJ9dGbJBnjFzJuc4UpugQL8//8KLmKIFZcMNNqB+iD0YOjDXW6soHHKRk3qdtdcmyAqZw71wNoSTIViyw4YMYb5d3Df2/fflssuvZDhzl+dbbrqBDrz4+/33P5CjjhnB98JxE6ke4PTn5b333mPo6X//WxnCKHAAhWPpvvvsYwBskfUdNvzvBIuhS6yxxupMa4MUMijfffedXHn1NUyrAz166622lAH9+/LsMXNmo1x6+RXyxBNP8l6Avzhj4lzoBdGM0PbLL7+C0ZVQzj/vbDqZxg6gU6ZOI9O4Q0MDbR4NHTrkzkHKeGRfLZmklT4IWELWK0lvam5ppvMIwPk5Os0hHTtGIa1T+1J1b42rOZtLW3Uv/J+4KqMIpuqU7OqV9qhkTc30WjnwP29c25CDkq+ztpk2bDWzM57tMaH91kNaOAIMYJQApOorEkNo9MocYCzFxvTnZGuZ51zIxTA/z2zokDYA4FBRU/Pc8FwCAIdVorT7tJ3GmHUjvuXCxdW+jeIrmtWj3SDuozwja1sypwy79PGvZLq4whxdl93aHRyMTd5ZoVLbaBoA5keZSsa5l71uquwmgDCu0b+zIK+F0HX5iUBg0+vTsuUM4OxEzs6mErmLGGKxobUcSBr1nWOZsRtAOCe54OQ8hwemVIdFPWesNrBkXSZCt+Y8K9YN9RDiuWUzXqx2SIvDnVeSKfZxcoLJjmxy2LHxy5sWAIA3W/sjqatXMNGHos4YpACeEu8NMCMVsCNgaAoOgTICgJozU4E7BaKwzJDhC1DPw+FablelOCbgMYA/7U+XNwUCtYmaWxdgnzcZ76ilhUfBavdGB0Dq87a21cBek73mxhapAwhnwCnxStQdgE3cgwDLvI0GVMVgCw53gUkadVHCXkZoXlRLw2BrvlpnAmubAS5qblEFn7gyIVyzCRV+kFX5XY00vVsrxekFKTQUpW7NVmlYlgiwNE8UaflJpG4+kWKDSO2cOHQnO6KGc1avaPQ/Qm0zpDE7Vq8DKzcArhaT20Nms1eJGts+gXqjTQRStc/cYcABawLTFqabTFfKkDFzI4Yx2I0A9EJu6UBPBmtaX8iwzASoFVjlumxyBHCO42dsagehuVY5s9gSUblck2UtRWlqUuAYfc+wXngd2kbQVcNcEyhHKGsbX7QTz/WQ2ATjg5OAORFYHmfuJQl2qvIFmfLFgEaLhHFPhwXUw0B/Oil4aGu0J4yXhVYnLk2KstRZGHBlm9piHJwx1IgTwq8bQMy5xDlu7aH01UmhUCuFYo3UNtRKET/rwDzuKFLTUYo1HaW2tqPU1neSXyfOKXV1Ddr3IvLrBMzZFoLExWKztLQ0S2trs0yZPn9wfnC2bNgUTEzdMOMOADbyGkbc92gDipkrDGG37XCmc6VUpQrrtx8YMntv2Muj/MIJgGrOGikw25gTzoDQRug0sjxldGIIYZgR4lwZy7GxLXEE0bnv7VDLe5LLl7nPovajPQ6upwxZbqyzvUPDq7tO5/t/tDYyD3eLNHLeFeWv+/W3lsR6n/2ep+VWq736elERItH3pIyRlTY8b1dbm2IGaiu5vA3lvtzjYxZNWjVwibX25NUzzyDiLypzmgCjIc4BzBDQbTCAAcQc1K0rvay9lAOAceA+fNBg5q8E4PLXHf8i/fv30xDt5uEOEO3W0bfRYAHW2wnHHycAd73gc4AJCAUGo8Vnn31GIARyDnDnjNNPI/jXr//hBCMBgOHzfffeO9GtMzK14IILyKKL5DBE7Tp41APkgHEC4BMAT4BBvlY0NjfJVVdeTdYexgzg5BmjTuO12RDQAw8fQOCbcihCkHro0OHyr+++owFi7y5dmLvVSzUAMEJT//2oo8l4BhMFdQNAjUgTQfeMxv47hIwecZyM++EHgjYwmuzVZQ+psYT0MNKcd/4F9KxHexBCe9Rpp0jHjmAA/yg9eh5KQw7GrX+/vgIGtZfZAYD79h8gn3/+BZ8LAylDR+fNf7AM5ppLll566WC0wboGRvPb77zN/Klg1MIYBSYBjEsHde8qO++0U9mZ3B4AGIa3gw8+KJXvb1YA4MFDhpEZCdkFEH9Ir16UVRiTv/rqKznq6BGUD4aA7t+XbOZKBQwOz5ON+Xj1lZeH3MJ594HdOXDwELJqUQDu7rkH5EA7HXI/cPBghj53BrADwBh/5Kr1ENDIDwtnjs6dO4dX+dD9/J//SJ++/UP4duSRzTLoud9UAIABOPfp04+5EzGnN998Mznq78PLGu0IAL/4kpwy8lTWZ+mlliKQutFGGwZHP4RZvOzyyxm2G+vRmcYARl0gS+UB4F/llFNGBgAY4RD322dvGvfVA7Yog4YMY0491ANraMgBnGEAI4cv2OR/jgDgiy+9TMa0FwD2DSKzticmsFgCkkmF3+IcwCUAMHTXxibpsve+NJhCVgFan3P2mWwrQnIfdvggPhxrz+GHD5Dttt02vAxr9amjRpGdnwDAewTLQJYBHHIAhyuyC0A6RKi/KL4q1QVuVM/bI+2zctfH27b/XmY5KpleVRnsqroof8a3G8S1c67uO7NgXc6rRsnmIvLM/ddoahA/I0X6VnBejVLBuIObRvlxZ0g/62tdPS9unmMjxT4PAA7sYa047qUubHLlxxZ+mXGmo7OkOX165Dp/D8+DOQBw3lDq0cuiQhlzxM/auQBwBmXKfSaNZQoAe9Qjr6M6gBq7ubVVFlp0Kdlqp32SkavgNFi1POVMgP8VADj0V7l5ldGJYztZxY0150s4BSJyCyJ4QG532XlnOWyAOkd5+XXCBLnwwosZQSMruwDW4Ey43rrrMhIOwuXmRSjJHh1KmlauEW7PaG/DouuTd/lv+ats5fHP1rjaFTRbcdvJypwRUzWbjXVV14PE4dpr8d8CgCtVHQ6bx4w4lrmnURDeGSDoc8+9wHzDcLSDbrTWWmvRSWvzzTZN6UfQ1ZB311M6LLrIIiE38Vdff8P0Le5oA+fNW2++ke/BZ088+SQjeaDAIRT7PFJCxL5l0Cfxjueff17G//orr4Wcb7LJxjLw8MPI2sW86dOvv0ycOEnmmWdu2X233chSdvspgOzRt98ud999L+9Hqo+hgwcSTEY6FDjWwTHS12PobWD+wjEQDmrHHzeCKUOQAgg6PZ6L6Dm77bpLECjoMffdP4YOm3C+AAsaTr2VQrNTvtojutEWWw42GDfuB54ZcU5BlJhNN9lEoA+CYBHkbjbm7/8/bs1bm9rTe+k1rVoTVLv6tsKkzqinZR/7Wyxp7emVdrWvwsWF4d130LXTQv/Gw0VlLA4nnAMAxwsMv442Nt/78NPZPHgV2WKeu9dWcx9mVwDDQl+m8kG31ZeyGjFI6bcF8cmb5cb+DaFa3bhcAgDr2kLQJmpf3D8x8KeLUfnVKPSxX5Pj3JcsaMbatAYlfarP17HT3/PfqG/zOnn/xtVL+iiqt2E87NeI6MI+DgBw3MsJKBuM6WaoCM+P2lnumpwzS4rNVTquUbujRoU+dlDBO6usDEf5UnN6MgEIcno6hDV1z9r8OsUTnJPODx/2vsih1Dx0FZBy0DNmteVNC+pFWbkLG13snWeMVROGWG4QAnrL9ZwBbKxOMk0B6CLvlEqEgm6WRoiX6WdAtBiW2OSSOAvzc5oQuvexo9oEUBTEYj7ZJs2rGtKVslHIk1vDHLxon7J19cCoRGMDL7nOGCAWObEAaNPJq0AlAEuAvgQlGZIXFwPcc1avMNQqHkW2riF+aLp3rzPw/KAI5xACetaZPhbKRtZ1FOxW5ju2ScVQxVGeIJWxgjQ1tkpdg4ZHDuuAeyubIDa9VSszn1Wv1JpFitJpr2apmaMorVML0vRxjTS9Uis1CxSlw/bNUruICgHy94L5rLiqAbF4gY0N2cwGoHGcidorcFloVdYzgUdbaAmUB0a4hW+OhBxvRcpSZ7XGHhTKY1QngbCOuaxanzggSWAVzF4gggBc62opA7UMrWxBmM3BgCAqq16QugIANzCqbRHzzmSYZ71GgU+d0w7i43p0AxjuGDfPw6z5nzVnsw6hephzfLmFmvwTVDcfBAqCnVksLzaZ5d7XFnpaw6dH+2QYC2fVK9DNCM/NmocZTwULHsxxx/ADS9yupfyRlW+ybu7oaiTRvsKT0Cbm9XaWudHtDSc1dN9yZ6PjjVUNsLmFlHA4K9SwfhifYqFW5R1yX8DnMHwodbpY0yoYwamNC6vhRwoyafoiwW1iyoxFfEWUKTPxua2DEQCKzzCPYFABABw7UuWuk77uxAtntFamQzcnoClDjXsI8SinseYp03F09q7PXzoVkK3rIaFVxptbWrSPrQTDGIF/y3+W+FakAGBngbuRTB+hMqvvL93n6QtjbGid1gmgrFMYkRNapREM4OYWfr/Tvv0T5468TabcxhMmcZmbwrpYXi9Klo60QlSiXJfRyis+OfVlxiSSp3S00fZyKRR830vdnnEs89eVUxFdx8tWATl2wbCFpzlCgZ5/3rkJ+Gpjnc0B3B4AuLFxppxx5tnMbwVZQBjRww/vH8JHA2i66eZb5LnnnmfVNttsUxkyaCABMBgtOnRoSIXy+uyzz+Wiiy+Rjz/5hNcjbOk9d91BQ8Co088gAASjGsKdDRs6hAzLuAAcbGpuktqa2rK5RHE9DAZg3cGQh+dtteUWZJ8usuiinBtfffmlXHPd9QzjjLL99tvJ0MGD6HkPcKlvv/4yYeJEfofQzIMGHs7n4P3vvvueHH/8ifQCzwOAH37kEeblgnEFwODwI4YytFu8BgFcAdD16Wef8bnIy9u9WzdZdFFd2yBLv/46gZ7ueAaA4rPOPpehXXE9gPiDDupG9jDa8+mnn8qVV15DgB1ll112lsMP688+Qj3Ahi4LAH/7L+ndV0NAlzKAhYyZcgxggM7IfYq2gQl7xqhT5U9ROFjUBes8xhcbKLz3UV94+gMQ9j4Bo/app56SO++6h/VFvwLkzrLNY1n4IwDg3ffowrmG+oEJNOrUkawS+u7Nt94iMxxtrRYAfmDMP5gnG/IK9sSpp5zM53q/4Lk//4zQ2wvQUIhQ7AMOO1wA0KLsvNNfGVaZOXzJ+nhfjjrmWI51VQAwGMCZ8cI4kQFcDgCOlN5yIaAXW3xx9sMJJ55EZgjaA/Y15jQcBSjjxSL7EuMIYyHk+rXXXg/5F8F4AVD7t9124/0wRN53/wM0AqJfYgAYz5ucAYB7IAS0MYAnTJokJ590Co2uKMiJixzNmD/YEwHeD//7UTRyorQFACMMfgwAgwHcJgD88itcMwID2IQZbUFfoY2YrzUpZlnWpVpvygeAF6XuM23qNPnww4/kxJNPph6Eft1wg/Vl5MiTeS+ceXr3UeADfQjnGEQgwPshh8j5fdHFF0tTU7M01NdLr0N6kS3NUhCu9w88gBDQGr4eDjwI3W5fR1NUFd2wV2c37ezm3JbFLG8zb+ue0krFS0jl36t5dvVPqxjJJH5V3MzIHKRv+o3rhEc+fd/VOnbBMTFCXM2xWXVazYftqgsB4CiqTey8GaeMibsohI6OwO3QRgeAqfc6AOz2E+2V4PisfwSrDHVeA4DhrBurV55eJssAzuvK4DgZ6fF8T6Tzp4Y8Qpnyn2fDxn5LHDrZP8ViSB/j54ZV19pYVltnk+QVUT+lRa3KENCRMNmx878U+jc7MUp7p5xOm7ozDwCexXmANf6Ciy6mMyL2S+wN++0bge2mq4A5+e7YsTJxwgQ6Wn37r3+lWJJYo+EQiAglYAhnlyXv5zZ7IItQVrTZZkc//lsPP+G9Jc/1RTA6D5ZFxsqtRO1Y6KJFquwYz8L5qtoaxGeo3wsEpg2kirUYqTT69T+MbF8UpNzYa68u1F8AIjY3t9AGUldfL0stuWRwUPW24ixy1dVXy6uvvU6dDgWyyz05WgAAIABJREFUC1sC1gw4DcLJFeeEXXfdVfr11XRN0CfglItUEShwWhg8eKCeF1qLMmPGdDJ0sSbhbIFoPI8//gTPIzjj4LlIFYNz06effSrHHXciozfBsffgHj1kyy02j4ajyPMBQlFrCozV5eSTTuDzoU8dNnAQz1Qo0Ddw1tli882k8zKdqbNB95s+Y4aceNIpTFsBPRfPP2LYEN7D881nn/EdYCFjDwATf/DAgeG8VLJm2Nhgv4L+A70G51E4tKFe0I1LbELlMBefPiKsH1jZ+ImCPtp7rz15Hp3FZalasf4/dJ1PnFlV6FQNiommYSommxz7q23LUplurWJuVxqQ2bw9PLrcXvJ7CoMBwAqBulFbz3wI/ugKWZoh6xWKF3y3rccGMD7PekfN1VHo5wC2pgcu5VtRRRg9BSOj52ZmZhCKMgAw6+X4UVSnsgs+jf/6VGUEKzBhxLJEEHPeF/cXhTp6n/dpMA46Fhv1gd+v45T0bbzV502DUBU+K2bPpq9OGS8NHM/W2d/r8hILp45xxIKN0DAnIcb9yq/d65MvN/ajPTQ1sWKFKaMoJvqF/hb3TXbyuBE81kno/adYV3AiiLMoe5s45hXkyGUgeLLGN6a2UGM5GWjlLU/1pVWQ8mUgsDPCyi0IXEBSGlEyU905wvvf86Km5q2IrLLsd7LKit8TgAVeg++Zs5SgrP4LoZCJu+jkATjLENGMSwy2a4HAG72lahREY8hZfodxV2arywCAOowDcwWbDLlXpoOtrId1sofIxU+3URHowuAbkzMxSOjSmiywCjAzhy7ZoSqzgRkZhWeurRcCslDCNFcQmNH6HmfqEnwDEEj8rEDwr9kQqZZmZTx7OF4HyXG3gtfJBknQ0dpA5ieRaxV2DVkN6yNCzhak6fUaaRxbI62TlPLacccWqVulRcHOGQWZckOddNy6VWpXblEAO7BNRVowJDZRqNwi7HCtyhl6yUFDykC8hhsQblGI9bnG+kZfMPetj11rUerq1WHAZS/J2eSMYJ2svp4RD7f7CbpqumdlzrJzNKwWwof7OhbyGhvLWNniGuK7plXIcFYAWA9OeAfZ6R7G2hjX6sluwGatgn5sPw7vYK0XRJpmFukYwD4z5xYAepRBByEth7DOxcSGo+CxAd4W0pwyRGOD1o3OEzZHfCHzOcDQvwwXr32mY6SMcHdI9LaT9clxdc1Jb3L5ZvvZJxa+m1NXx4Ss4wLCitt8ZDtV9hzsJKPbHC20jwxIdmFB+Gyb5wz71qogNKcuPAKw7jHUuOWPZu5jYyU7A59MWnXIqGuYVzrOs4pMmbGQCPId24ls4pQ6vvhXhKW2/LrotwmTkbTZ9zYzHOUwLnUF0H5xZxJdk2KnKw1XH62kahwzwJbALUNdJ+Hy0C7kjnbGLucywtSDrWxMbI69sdcxtg7khg3MjUEZ4DbZv9zpzQBgZ3hHeoUrI1iDw1YctQ3jiToB/MVP9MfOYABHmnRKqY7/yOr1bWnB0XhUo9DGjIegg/gCnqpU+mkVviq5MJgUY2WgQuVCE8sYAsvqmhmlJ+h40fpQ8tpsfxaEh/z77r1fJk6aRPAAoVoBsMAA0KlTR1lttdVkZuNMOfuc8wJIu+OOO8hBBBvbZgDDGPDwo48y7yaMGAAIt9pqi5BPEmyKZ555NuT53H+/fWXvvbvwEP/aq68TRIXX+jzzziMdGjqwLsgH9corr3LtgOf3zTdeT8MB8tcipJkDQmBPwiMejNeW1haZPm26/OeXX6hvrLrKqvmHf+s01Pvuu++Rm28dzcM/6rDNNlvLmmuuyXe98cYb8vwLLxBkBesXhpnddtuFugmuB/iFPFlkAy6yCA0rMFRM+HWCPPTII8xfhZIHAD/99DNy0y230jADYw2MhQhBDNmqb6jnmEybOpVsTBhN8A6MBeu3xhq8Z/KUyWTqrbrqqrLpJhvT+HP7HXfKXXffw/5ByDQwBsBcbmluIUiL8MQAZWCUPOyw/sy5inWnMgBckH9FOYCzADDaiPxe5QBgBz0hGzTcbLmFIMT4fPPOyzURn/864VeGfVtl5ZXINoVsIvT2EkssztB0YCFiPUXY2rvuuZdgHAxFAIDBmChX/ggAeN/9D6Axi+HsVl6ZjGfUFazxRx97TJ57/gVWt1oAWIG6UxhiHQWg4p5/03yucHQAEAuG9YEHHMAQgJDNAYcPJMNXZXNhzvkFF1iQY//gww8Hp4aqAeDOnUsMJXgvnALA4EAhAxhhwTMHEmcAn3/BhfwG7JYRxxzNeY05eNdddzM8vOa9m4uyjNDT6LNp06cxlDPmHxwa4HzxySf/lOFHHkUZhzyBuYq8dR06dpAvv/hSHkfIcMtb5yGgV7UcwCUA8EEGAFv465Gnniavv/4G6wI5B4tlmc6dZcbMGfLEk08x/DPqjMIcwLdaDuDWVrnvvvvl8iuu4ndgfPxWADDaCdb+iy+9xHm/zdZbsX+wllcqMQCMOYSxQW51GJbhJPDc888T6IWM4LmHHtorhH0HQ/2gHr04N8ncX25Z6XrggWTl/PDDvxlRwnMlEwDu1Uu6dNkjyAhC/mMdGj9+POsJIyhyuSOiC8ZkjdVXy5jeMgzgrJ6AhralK1SjIFS6pmolwB7yO9WnHGszZ2tnRVRHUyUn0TVmtzPS9z9139Vqo7EXZrtKVXjTaY2tGqehCU6LDgbb9X5feslIIs6opm3n/WBn0TOXnxF5r3mkhvpFEW1cMdX6Gchq4HHi7BgxgO0skydyDnKzpy2GNPvcnMp5ui/pHB0VP89qW+0zb7h9qTqrpofBu6D3w9mSKWss5/IWO+0jiyy2VNJlbvPJrNAVGeGZOiZ/tncS/JZylkh4bD8seUO5c0Z0YcX7Mw+0UzQ/ff2NN5gzFXsO9haEzUe+9myBfjJ12jQ6q2FPgpPSO+++R0ctpKpAwV525eWXygILLjhLIIPLQurdswUAt7Fu8dluwawkB3mLczk5KF0kf681qlpJDMtlLC+/w1peDQCM1372+ecyePBQ1gbRRnr16kn9OFomQqQDF6R4dKCPQN959vnnqR8DNAaQufzyyzGc9IwZM+Wuu+/mOQTOkgCXcT9kFuGdX3jhRb5q2223kUGHH8awydOmT5dXXn6FoabBaEdBWGPs+9DLoYtCZ4BeiXDQzzz7LGUfYC70or8PP4I5e+PiaUdQ31VXWVnOPGOU1Nc3MPrLob378lI8c6MNN2DaH4RO1uVQbUs4h0GnQRoNlE023kiGDR3MeYY0Pv946GG57bY7uMbDSRZRl5ACp4SB7zaFIvpgmnz1zdcM544oR3N06kS9GumJ1l1nbVlppXSI6ZgwgDrkzRKkEDnl1FHUtVEAUm9v0VN+BzGrVuz/R66Le6D6NSZeo9ulCEava6vv8yCasp3W1sOq7O3f4jFu3qrylb/JZSUAMNl01INmHQAOIFTGy8INbq5ocVGIJp8rpni3VSI0MmV7tK9V6QQg4wBwqSAGaNilIiO34Z3a6NTZJA8Exrba6lCJhYVGDkkFlJKSAnej+nqbddFJv491CUqg/p7yCbbvAogXgScBsIzA8HgiJAp/BFbbApqalA44h9zINk1L2hDV3R6QHCySA0bokRDeM+4kB8ETuJXGeLskKE5E6E0ubbVOjXSkx6hMqE6fjJ9eHTNpwyONCaXnAG2T4UAp2eP1ZlwP7/bxsCt9/BheyW7IY6NpHQ0YC3VPWhTLHeqs9TZgosxayyHg/9IX6OOTd2mfKuCTfRRuXXX572S1Fb5XUMQYjwwBmWAgIZcnQuKiNDW3hvCs/KRWZazY7LibhzT2852Fs7UcRE4qdTAWOYWLZGiK1NfVMCSvM361+haq1hRdB88Klj+VrD3z2lPQ2OYSgC4wQvE3gS0Ff0KfsOP9oGoyY/UAyANw2kMlM1et5ZOl3BQMvMZtRIKxfhpIY7lYcRrEgRCsTQKtBgw5sMxDrIXnZZ3QnkKSsxYDTCZ1TUEan6+VmjlFGj8qSMu/C1LoKDJn1yapXQD3FWTieXXSaf8mqVtSwSq+04BuBybBfsXnHjGbIquV42EVdahFK4jE6kKtsqlAJRjhZDQDwGO4agW0FdTXPLbuZY13e7vZevaZPYuMcWPSInwxmuh7h68bFmYa/QPSBPufYcwSABJVQ05p1s8XWgsXTQa2A7/8Uq/Dc5J62bzkVwqiwtmvBUxg0o0TgJpziHKpiKWCq+Z8YKB6AE6t3zif0C+2XjgojEfQocFCWjPctLFNma9Yq6o1Ng91GkGQr9jzauM7yCOAXXP0AXiqOblVZuhwAJmy/NoM0d6soDbhPzpDAKRUhwMFWnXucA4yf6+x4m0tdEY0Wbi+ppjhwxnLeC9lwRwuCHLb3o/aNTe1kpFPuWBfJcC0g/XKwmcYAmlt1Xy4mMgtLXC9qJWGDnNIsdggNbWdpLZDJ6mp6yR1tR1lwuQ5LSl0USZO1EWptWWmTJyMQ4mCp1NnzKdOYMEZyQHgtB4Sr5gJS8KNUYk6Sxk1ZxlnTnhOMIaGCwx3ZXUHXcGnmdUl9Gdg8ibGLV3Wda1yMLrETdnbY++I13ufxzBIxcD0zmAAe8k6WkUPKFF4Sz6I9vmwZ5fZvDKXJn8m7I62Hh8/otq3pPbmlNKRXyHfSysasPkcfZjLuG64yd6c1R+qNYgDSL38yitpuEfBARcH5OnTZxBwO/LvGlbr7HOzADBCQCdhmsuFgEYlEer4+htukldffY1AJIxiMBwAtAMIAFAKQADyS3XtegBzmaJcc9118o9/PMRcw4sutijDicGw9u6777J+0CEQ9hg5aVHQhquvuSZ4u8NTe+mll5KFFlyIwAaAC+RrXXmllQx0WDEMSkpftU/BNr7x5psJ1sKoB3ACwA/WM4Q7c5Bp4403ku7dDpRljZmIvj/v/Avl8See4HtRAOgh5C/AP9QDDEEAxCUAcEHko48/luuuvYGhBlEArCyy8CJkTyGs7VFHHUljCIwzN954kyC8M4rWb34aTvAOMB4BTAPcQV8hRDKA5bFjxxrA34ntQR1htPGx2XyzzWgMWnKpJfjcPAC4SxQCGgyX8jmA8xjAJzE/F6QZ/XrxJZcSxEJ/1tXVMszz4ostTmYDjEZgQSB0XN/evcluhbd/94MO5vdLLbU0meto3/fjvqexC+1BKHEwOMGcLlf+CAD49DPPkieffIpVgswDoJx77rkYmvv778fRyAcjXbUAMObOOeeeTwCQLGkRMr4ha2gfcv4CIL380ouDwwYMe8i764yQ+eebTxZZdBEyOQD+Yb6hPm0BwGBZaA5gCwEdLZI//9QGAGxnCsylRx59TPIAYOyHX3z5pVxwwYVkXaFA7tE3mBOTJ0+h3IJlMmTwILYTsoq1CjmMvY/Bfu7UsROdP6BXot8xP7IAMIxyCPv+ww8/8F6wWskANr1i9Ojb5N777qdB0fsZBs3JkyaTUY381eg3B9b/GwAwGGbnnHceWdIo22y9NUM1zjvPPGXlHl/EAHClCyED6667jgwdMohrFtZJGGlPGXkaHTtQMPewjmDvgAwBGIYcA+xAX2MNwjrt58g333xTrrzqGvnmm29CP8LBBs49YDcfc/SR/Lzs9pldrNuzkVfslQpfVqsA+CN+xzrlgcDZ18X6QEk//sZ1e/q+ayzqTtrqrWqLvp1ni8Bg9ZQlBuZGUWSUbRufC/PHJNh0XK+1y/RYn7zLXh7B3w7CRqnLqFQ5QzloZEH+/DykunyS+inuRj3CRsAzoxAFVDwA8SlTikXa8fUlPM9+8b/hQBsXPYcaAGy6tgPsW+y4tyyUAwCnHlBWWEr7Oi327Z0E7ZlscaWy70nGpG09OR94ydbE7TOVapitESKVgBGJPaZTx45y/fXX0lGtmoK9Gak94LSHMt9888oxRx/FVBuzUlzeUvf+ngBwvCCnTiO5PVsG/spfHKsZi/aM06z0p9+TB/SUJW7NzovK3JtaU5DS4oUX5Ywzz+LV0IvhLIXwyqGUmcvZGYQ9G/pNU3OzRSLSPMNwMkVIYug8vQ89lA6huBdnhxHHHU/nQRTs3716HkydEFFQkAsbZ5J11lmb4aEByELngiMpdIC62lo5/vjjZIMN1qPjxPnnX0S9CfrAxRdeIH/609LBRgEdtkfPQwIoinMgnCuwpr319tty/AknsQ4LL7SQHHjg/nT2yxbML4C/CHeNvMHQWeBkt/xyy9Gh8fY772R6DpS/7rgj21MS/jmyTTQ3NcvDjz7GaDHoi2w+erRjp7/uKIf0OpjOIHnjAVAcOidDv88/P69748035cSTNeoP9NWRp5wUzru/gzj9P/bI9ismekdiG9EGJ85uFXcs1yNzmNvVdlzY49tf9TZf8Vs8MrEXtfm63+yCwhHdkQNYGT3qrWYDFAHAZPWFsUuGKVF6MnuIGY51eJOSMkA6SmBf+3dxyOk88Cw8MwCKaQA4+z7VT/OSEEdNijwivbZ4Tt5mR+ZryFWiQFeWAcyucmXaAEk+j3WOesGU1GRaOMiYUYwyyoK3kUCnPzf0eSmo7G1ythnrnMEKfX7pOBsIkzMjvU8c5Od9QRCSeqcOFFbHPKlNrtOHZAFgZcApAOwgrHp7WokU8KSPswCwXutgKgFNx5QjgXHDPPA6QCupcbHDS16/+XtDPxvIF4cVjduucqDsU2dGl7qbGlgaxspCE+Uw2UrkNGhGkQE9XjgNAHZwLh7mbTb6WBZZaDIFCww2PttzuBpg60AiAUELP1vXADDGmLF2KMTNnpfVgSwy/ZoVlPV8t8oiVbCNi6CFeuZnlqOU48fwyRY62OYnwVyAiVEnANRyMJVMT4KPGuKWYDpCPRtYB6AR3eXpZjVXLAA/BQEV9EzcMBwI13C2zoZ2sMxC6IKlagCQht+NFkLDkOn+wbYpiMdLgvexTRiARZZHG21E2xFyF+2Y9lit1C3XKoVORZl2Zz0ox9KwSas0bNYiNc0ik6+oJwBcu5BIsalIkLjp7VopzihI7YJFqVuqVQrLtEihwdiPtdoehkVuIp9RGbwI7WshkwMAbAAd1jhtHcBIn7sWStv2Ec5fB7B8zCy5a2CSO4PUWMgMux2F3dEw3ZaryfLg+pgxnzQAZBNifo5w0S5f6D9tmrLPEZK6UdmnCmxbIGdGJ7aQz6iPMSIV81fUFrmPC2Bzu1zqQpGEDvc80cy7qoB2WBotxzTXFfMS93DNrDNCOzfq+NpyxzoT97S5iM8JzpqmoMx8A/bd6cH3Os8lDeA7ijSg/WScY/QR5krsKW85jMNBimCmAtfsQ3OiiLcxiDiJvcaMJcud+Ys9z7V+B9YxWdAu3vT40EYme4iu9wTsre2osucZB1hN8J8UZXM8sBYF3i5ez1zNCDSNvGVg2GK8XajgjV+UuppaKQAxLyC3MZFzmTxtfqmtm1vqOy3OgZ04GXmQRSZNqVcfCJNl/I3i3vzmCxMc2siUiEJA41CiecHAANC1z9eoeP11QJg/ox0oke8sM0HnJ8PKmaNPvNc4szn2ns0a3hBK0vMP78QcwOkNPdHNkh0uw/Op7MzZTvZvWk/4HUHgKiLMpPbtoHNUUPdzDDu5OrB3ajtODjiUg1GLEM0wEIToALW1POAOGjRQGrMA8F92kO7du8piVQHAGt4WIbiQM3Xs2PcJljhTDjIEQGf11VaTnXbakQYxZ6/Bm/z22+8gO9nrpapDgYAD2BfIy4rQZyh4D3JljRnzDxopAH45AMu9vqaGwAQAoy577kkDgO81OgxpBzYAZABNwdhFDiqA1V5vGEIALKEOu+66i6y66ioloapvuOEmGfv+WILVXm+Ac2AAor1XX3MtPwdA28dyAKM+8L5/8MGH5R8PPkRjoxsfwOrfdNNN5eijj6QxAeAXQmcDPP32229DmDhvK/qoV88eDE+N9QqA4Htj3yf4B0903B+eXVtLAwsYzrvvviuBGBhxsGDMEgC8t7I90aNgFqcZwCfJigCATQ3/6aefyfR85913CYI6kOl9BkMJ2AZdD9yfTEG0Y+gRfyfT10FMn0YA9ZBbb/sdtiPDWQ20+WaAPwIARr+DCfrZp58yfD8KZAmh8TbcYEMCm2DlQ06qyQGM++GocNc998jY98bS4BTPFcwlMBVOPvEEzjOUz7/4gnMeochhpPICkB2A9Nprry2XX3ElPwb7vFwOYAeAl10GALDpm7yrSOYxnAJSDGDIRDgUmjNoTg5gZwDjSWCovPXmm4JQ16g3jHFesA5gPmOdgsMCHEswpjA43nb7HfLVV18HWQJwDGAbDgRgdjz19NOcQ2edcbooA7gokyZOYr5yd4YBAIzc2l6++9e/mG/5lVdfozHT+3nOOeeQVVZZRbbaaku59NLLWYf/FgMYgP0FF13EiAjojx22357RBpibuEKpBACjrxAFAHm0V15pRYaDR848L2j3B+9/KNfdcAOjDPgcxPoKNvE6a6/FaAdg+kK2AwBs7kvYZ26740555plnyNyJ95wdtt9OjhimjKeSaduOfa1i42fly4qWxJwH/o51zQLAea8K1fUzTBnbU0nNZ0GHYA5gTyeUeWA4G8TgrwHC7vDo6zxtKe5YGDkoJnKna4ufc/FXnj0kBTabDqspklTD5Mrj+mM4RyaaQJ6N0A29qq+XCoOaCuxcROflBPxNbEtpPVvbb2C42d3yRJMAcGSr8vEmA9gjANkZYPdumpu7XSXbnLBGl5rW2/Xcqi9ue7KU2KNy5azqFyZrmYtUG1MYXYQ986GHHxbkZcWaf8tNNzIcbLwulrMvIwLNyy+/KqeNOp2XL7bYYnJY/36M7DIrJd7jeX87wN/s+1LnruxQxOtBjp0wv+5tLZZVhh+vomPKVbeKW3MvKZnaswEOzUod4vZAN4feAydP7LE4a+DctUaWdV6hE+KRSF8WNSxqtF8PHRyMXjBwccYAYLrP3nuxSYg6hKgszmKFXjnP3HPLL+PHU9+DbK6wwvJy/HHH0hHxu+++l6OOHsHzBuYHIqcgOg9KY+NMpow4/4KL+Dd0/b59DpW/7LADzyYPPfSwXGa6KPTYHt27EdzNK8888xwdXOFACWe8oUMH09n3iiuvYmQd6LrQq48dcTRBV+g55cp7741lih04m0Kvge640UYbsn04E6JfkJ4IYHLv3ocwhDYK6jz+l/FMNfLhRx9znYAeBcYzxu+9se/J+ZZXGeeUo44cnjgOz4rA/J+6p+19oHTtSkxLaYKkPavSmuX73O80x9taBdsauvb3RltP/O98TwDYgwKjEWCz6RqTMIADABxtXl49H5eULmpgZLZTPARovAlG+ksw4kdkwxJGo9YsYXc6A1jrkwY/8YkCdqaUOdsze1rJMVDyHf6y1Fg4AGzhn8kiNKN8dE8KAHaDd5Rb2PtA22ojEIEY6b08rYya/V8NyYEFnOq1EulRJddYbcZcdkDV25ocRPS38MS8iRkB3AHEzL412qwMB8p3COB1iRcm87haCTIUK00ZANjlIRXC2Uk39hw33hMAdMO8ioy+jX2phwLNK6pGD+8jBYyj3JB2r4MrxD4jgQcgojkgnb2bdI7eE+Wuycwrf0zAvl2OHbiOwHt/px9q4rkVxDeXfZ2wM00E+WPbjT6RRRacHEIxO1qDvsAhRiPfaqcBkMXfM2e2SkNDjYJJDgQhnDNYhAAuAbza/XRCsPC5npqXnW8gHoEeSomFRQUYXFsgwESfXke/vHGWy5S5apk31UAtA1StwsHTmEC00UMR1plQvKG/dGoAIAjGJxWEyLsBjFCAbUEwLax1JPMEdTDuBmg73hRCCbsfClmjyoomVhb2xQRobmU+L2NKE+sqaBhoVqkoU8bUSodNWqVmvlaZPqZemr4oSKFeZO4eLdI6d4tMu75e5ti3RQpzFGXGk7XS9GGN1C3TKp22apWZ/yxI4yu1Ur9Kq3TYRRM2I1wy2ZzI6drYSqCv5ataafykhuAc8gjXrdQqNQtrzl3PAU1w3cBB5nslmofwXB7fVMOHO/hG8ElTwepYEXAXaf2kRmqWa5X6OQrSbItFvYU9VkcJD9etssTPovDf7HoLI1ycXJDmsTVSnKJj3XHbFqmZQzu5JZI1Bacho0m4Zua0JSiqThoEgMmkUKAXnyvrWcN+u1MPnQS4YOq8oid6DUI2az+0NiH/Mr7W/sS1Op90TNEPbJeDyOb4wNuZ/9jqU6uro/YhBiZiTFuXk/VrgDDri/pzbrp86X6C91MG0Y/mNMEw0GCnm5OEL+F4n7K71bOeLGXmV47i2Dq2zXDvCkjy2bZkaJ8a+97yb2v6b2ViK3Ztzj7M+9ya5M22cNeQT50EEDOTHbPfsK9C/+F+DQUObAQOCr6fA/DEc0jqtscxz3QIYV4jNTV1UuBBodbY+gg93UFq6jpIodhBpKaDFOrBNEaYpXko72j25CnwMNV+Akjs4aUnTqpPwGIb78yyr3PCc6355pPdUzN/0wnD9RpjVMR6F+WXYHSiHzhjmCwPRjJIwuntsn/EAI4qmFTHtY94LWyrklm4ro3rM1+XhIOu4vaqFfp2gMAlh/KSepRG1Shb1ZTCXEWDbI/417++k9dff51MXYC9yCeFA/06667D3E9g6X39zTchzCyM/AjRigOw7R4ybtw4smuxx2ANhRd3XHAw/umnHwk6ff3Nt8zhiuciRBeA2D+v8WeydQEYePnq66+ZF/XHf/8k06dPI/gKpwrkfl1yySWZl3LRxcBCTk5wcH6CBzqAToQwBVDT3NTEvJhgEMPwBrAWYa4BFlY6ZFE/aWmhd/y7741lGLApU6byfXPNPbd0XnppgrmLL7F4qt5ef+TVff2NN+XHf/+oDGIwkpdaSjbYcH0y9ACQYG1E2F4YF+IC1uvbb71ND3wAVtAr0FcAjjfZdJPwvqlTpsgn//wnvdvBuJvZ2Mi5Oedcc8mfll5K1lt/PRpDPPIC2oNxBgu8kEr5AAAgAElEQVQYhhnk5YKEzT3P3NK5859k7TXXIgM8ntswPn3w0Ych5QTaAMaeFxhJYBTBmgvAEeGo8QyXXLAtEXIY+Uvr6+tkheWXp6EnLjCsgEEAkE/ZyE2UIzA3YURC/leETAYwhTYg1zMAYDCxHYACAAg2MK4Fk8FBsHIzCDKJegE0RVlwgfnJsvB8uBj3cc6Mn2cehpzG+70A5EQuZvQ5+he5y1JsgJwpiD4C0P3mW2/Lr+N/5Z6DeoKxvIGBkwgFjeeA6YG+qqagrmCqf/PttxxT9FFDfQMZ4ei3DTfcoMRBAUApjGXoazA4ENoO16EPwXRC/6y++uoMu4yCvyEzkE2U+eefT5ZYfPGUEdzrCsMeDGAIL46COR6HjI/bBLlFWE3MRRjMwKTHWHppamwks/u9sWPl3z/+KDMsHx6M75jPyOeG/nOZBaMEeRjfe/999jH6HOA2nA4AcP/404+MRoDrd955pyDL6DPMoxmNM7muoW1Y51hsTUc9wUrBWsDIBQ0NzDO+wfrryzLLdJbRo28nAIy5CraKFzijgG2Dgu+WXHIJ/vQCFj3kCZ0AecBYgKHj5csvvpIJEydwDuJzhHZHgeyDiYt1Buz5TTfZhKBCvI7myQ/mJJxlsswWXIt8dA0dGoxJvjDX+VShs1kr8wSjLzB/0HeYG8t27izrrLMOHW8Qbhv9iHU6a7SGAfWNN9+Sb7/5hiB/XX0d9xyMJUJTpkqiHlQzFcI1vyk4UPXmH/m6tau27bvYAaBy+1equvEfVd3QvjY898C1ISqTtyIMWQQM8yzLos6FjGBjkZ7ccdFtG6pfqo6XOJgm+7wTMOIcwv5ud0InEMwIXnpuiNQErUVkXKFNLwM+a02T/7tTay4AbAcBdYSkMcBKBDZbW9yxPAGA07ab1K2RI633g5+f0C51ANWw1/MvvIRsvH0mzH4lsWpDppOv2yP87ZPjSONPfINyHpFvN416eTaqWOnZLrF4/DnnnU8wDLoc1ui77rgtlg7uB4888ij3ceinvh9hnKGH3vfAGLnjjjt5DyKgHHnk8OC82J5eS9nl4gk3W9mZS9xvc6tU2s3lFpe8AVHLfLkw9tX0QVv6ejXPKHeNmyHj72P76+w8u9p74/ZBbj788EN5/4MP5a233qLuv+OOO1IPTZU21vRqt89qpxD0BkRtgb7+vUUfQn2wLiIKCP7179eHuhbK1GlTBc6wCKWMuQPdf+ONNqK+BFAWzmvQW31eDB0yUJZZZhnqNogsdd/9Y/gddNNuXQ+grpcaI/sD59jTTz+TZ1WUM0adRj3orHPOVd1KRHbfbVeyqHH2K1dQR0SkATCNNi277DIyoF9fnqOmz5guL7z4MiPBwBkRAHOfPofIaquuyv0EeiocRd5+593gLIz3IE3NZpttyhzKcPBEgVPrYQP6MR0PCt6LNtfU1FLnKglPXa0Q/T97XaXZ3XajEjt66bU5PlvJRb8TAJxXY5+Lbc212euJtvvq97yiMKybMoDJwot0SRr8IsOqb/5lPe6iWsYhoOPKG86nH0XhluPF3N8Z7otBRP8wJQSeDTLUMNVfnqfXgb4YXMu+Vzc8He7QF+Fdbj6zA6YzpMkgMwN9XC8HSP0zCy9cctAJLOCI4RrxhNV4HgGPEfgZAGAYn3NmTVZwWU8DJclatp5KVH37IGI4lzXd5ngiJW3zfIhJX+Y9Jzwi/GLASY6e4jIVxsxDonobzCszAOJWmSBPkZeqYQxBBUvk0kAmB4Ctr2MQN+4zHiCMlZeMhVZIAWAFA9VTVj+nXJmh3iMD6xBXDj/u4as9n6ODi+F5BkaxfgawusU0uSaZGm5kDEq9rXZbbfSJLDwPwn/USBOAJ6B75gyieVMtDy/lWQEeAk66hLBtDkr425Tpa5FYrQ/A0iSz0BidlA8ANXbw4lstnHAr0TI9PAFEKzDBqHrUop6ctwY4+dqCn4rHYkz1gMr6E+hSoNdj6zL8roFywVGBAL0yERkmGs+nMGkj/ToPNa5hpjVfaDNyBtszOc8AhBvw7GPBXLR26K2tqyGr12XEVxp9lQoygTQDA9GG6ffVScddmqVuzoK0TBKZfFUdQfT61Vtljm1bZMpdddKhS6O0/lQjM+9XtiJDQoPY2FKQSZfVSXGGyJx/a5G6lVvToOz0okwfUyfN39VIhw1bpXapVpl2b50UOonM1buJQDOA4eb3NVx0cboOasftW6Ru6aK0ThRp/r4grY0FqZ27KLXLF6UwvSCt9UXeSxkF8GQTqOmNWml8rVY67dksdZ3B7tSwzJBjAszAGQAA+hEfn4H5awxSxVh1oSVoXxRpfLZOmt6tkZoFijJH1yYpNOi0QE5gZ/EzmgNzDRsjHaznOrCenb2qY63vMdAxWvcwDgyvXW/Maea1FalzUNfmBMZTcz2rHNChCgCuhbLG53QSsDzYZNoipDT6wRxWAruW71LZxbvrwUi2NSWZb7bFMn+xObLYmsO6GIuY08hEWtnIVge0F0xbCx3urGNeyzDaBWmCMYisXgVaPSc3QWXLW+7rKofExpF2Jfue6yFBT+RXbpWaemVr4xkMWW3OJL6GK8tV5y5gcK4HXJ9EWpp0LWJkAXNp4xyt1RDygL9oXFJMVyn/zR7uXecY62tjB4awOwrRGQP34DvUoQUM4hapb6jl8xGCWscQYHGN1NfWcs2Rmgapa+hI4LgI8LimE4HjKdPmIcDszgITpyq7eOKUBp0b5qg1eWqHYAjzdYByFCkRupcl4G7JgT3FztC+8vB+zvxVAFjXml0OGBA2ibANh9DYyf7he1lFVM4vtzqk727fX2VB4Njqk/PIHFUip33tA6jbOMO3r2E59ttKddY5U+Ths6W5mYdmAHk8gFYDZpc485U73ijbBbKBwy7WArynkic2hBgALuYGQAfUCaALHa2iTrMlINVPuL6xqVHTCRQKDI2MtrmDjN5eoj2nnuEt+f/Iew94WYoqf/x0z8zN7/ES8EBAEZCMSE5KULKSJRsRAUkChlVXF3Ncs4K4JpIBlKDo6uqqoKiA5AySc37hxgn9+3xPqK5O0z33XsJ//7OL7850dYVTp06dqu8J3O92m0OogbFz+50zbLwHQAh9wDi7AoSpruBdtIfxw3DE5sQ/L1mTqB9lMX8y1gaPtcgjBXXDA1W8bQPq65PyLCqqcFuFQmngtXi9eVo++LDZpI56xyLncaOuOdpT/bL5Za9sRIyo16leB99q59w/FTpbZcyJMnkcV1RJ1uMFfQdfgNiYK4xxNj6gBdYx6sd8AkjtxgMAr/FOo4w3p9U5//SmFfg8rucDq7pIBhpPMs+2WgmvXtCuaHxC4yle4+n1ym15t7tlbZtLn50hsG7QF9AYa9oMUCuRqVtjlSpIFsL8YZzYtzHfVS4Ou4UR7mW1YE4mVL4JHxd71fjS1ug41WpRh8NSgo4NNZCrKIM8MuSTNM1s8kIv45vGdLwgr/QEAJf1yG1yZQXznwMA5tOSnWeUwmKQrsCrrTU7hyj4a4aDMp44xDJkuBi7q/Gm7dQpRIbvnkJE5El65sr5BQCw5sfN2eYtV7AfrcivLyGX7KxjemeKiWJQ1wBgr0DGGUQA2wRQrQaXdgdgjKp+JkIb2880kk985yNnRgDAW71+/6xKUzStJQshfvx8rZjkpHTbUUVe5wwkz5FkGmxcBvRB1p/+8U+w4Rb2GxjBnfWdM7gl69a//nUP/ftHP8a5QjfaeCMGhxA2H4AXjL7+5/e/56g0+CBSwwnHH5cwdKrabae3OoLZ7U7VGqZTroD4lavytO2U3l65ii4FZ4tD01feZXwxG33360hQOUVyeJFLlDlvtGW6RAXCVCiSGSZkFwBQRAeCEeRzS5ZwBCLoH5tu+mo25rWFgX7ffffddM6557PRGPReGBwO9A+why2+SxqJ+RxxZt993sS6PCIhIb3J3/9xFbe/265voMMPO8QZEqZlAvSgf/vwR5wxKtYXDDwR4trA6S98/rOlRhcwRn3vqafRI4886rx8kQoEug30PKzzH51zLhszI8IQIpy84fW7sN6N3wEO24cB8blzaakXuQbGd/i84fWvp+MhA/r6WJdEdBmEiIbhIYz4tth884SRoEWzMh4o0ntnmydnXl++Hpatt4yZy3tStE8wj6cZ3eTnCwgAl41ghqpYWfUvyPPg1CN3i2cyBULFW1UcuNjuGv35yQilAgg/cYaUW3v5pBSDRH0GpHq7d4b15OY2pXNIa/jVLlUNoPIVAaOyHHJiINyVYYaL6+aW+IIWwJD5TssYRMmzS3Uvt2iOZ7IxufpzKcMbxeMRyoW3KtupdYFSLm+thfXkVz3W9IjJmIoCEBYGOk0LeV1zP8b34Vlm9FZpZq36K1vnxqo1Nyw+K9jEp3jB92V2Vfk8lWCkGCSzeXIgvr4s3OENppDfYos3DvOdAoD54KKUsHkGYCnWscncwcAl8B/uZRFywnLlML09D2BHO298qTt+Z2DAwIoesiw0spSNc/xKO3qdp5WbYuQrSAY4W/vW/M7b3E4rzkcYRwVgwS/swaneieg7+gFPPABgAH80VDQDdIwdBRxi1eUHMi9DddFG+VZTw9eiu3A8gDcxPCbhkqc5ehnMw+ELhygG4oR4GkFY8rPyd1lFArLFnqAMugLUUy9EdoxUoE1yinqgNfrBXpkqjyx0NFt7SWheA7RsDg2IkzC80jYDdxqaFnMFOghAKMCYgdHcXw6fLTQTT0mVWRpqm+WMgqDwJjWguz3eobELGjTnLW0ePw7fY78Naeq6kII60fCRbZr4U0iDB7Ro6uqQJq+oUbhCRCPvaFNjUICzpWfXqP1oQI2NOjSwh3gBM9gYBDT2p5Am/xFSOBLRyDHw5Ipo2QV1aj8c0MjhLWqPEo39DEg80dzjWgzcL/2OXCYNH9riJT5+SY06SwIK5yLcdETtZwJqPxmwR/LALh3qe1WHorGARi+qUedJAWL7N+9QfY0O1VbvUHs0pLAeEQEz47zANv+K36uHKDeKBlX2grewHif/WKPmdTWqLY5o+EjJt4dahIVkvTB4qFbb7HmrNgEM5LPbrEQDkLt2mRtmMQ5tLh6oYHLn6WpzGQQ8L8iRzB61lrsZ67IuubEB3LLdhOZ5dmJXQU4YBTAYgrbYW9bkhoRmZ696z9ADvYPntHjdy1rFjGCtYnlxL+FFzvWIh6oZNQh1Y+Mb5mUFO9lzFvmsVQZgPcKAAJVj/C0Dr3mcArK6kNycFzvktY61at7AGh3cGQLwPoa1oPJV7pfguSu8yhctagwhYeBtvgUI1sUvYLYaSrDNAGQM1p72zYB1Xko6pexVAzAdhiF1MfYACM0GanbDI4JXwt0r6MzkaYlXuHY39oqH57Iayhg/2uWQvA8mQIQDRveZT4KgRgHVKGjA2nWAweMwHKBWu0Z33fYgTfbtpRE/LBSdDoH3GJF/4j2d1J1j2pmRkVxA2X8tDf9soazfdMTxib3e9k3dVtxyS/6RVQ/cL5kLtS5lSx8lwZmZHkHivdekQ2kHnrcCRceu7mN0yqaxc2/9K50bz9OgCrETvKe6lMln7Vm6mszZwUStk9jyorznLdyckebWVUSRngrnVFKFHlVnI6XPlr2WR4XulEkeHIqHHj/JAMCp2zXRRkyOxvqmnWCyYyjhJa2sBx/6rmQq8pEp7p/wl503uvLpLBi0lM3xi/O8iKnj86QroX9UWs8zHIzMSY9eT3o+LeT1Kut/Ntf4DGjgez+mxGnPcj8xJGP2qn3zDIzySDMjkiYOp/EmUKXOqt1/scrlebT6fak0xrxCVfnT218EADYuiis1/Y9Vaz2rmseueQBbGhM20DRPXWitmu7Iot0krv/0fgItxYBtnE/Y6MCpUaCXpvYZiTgkZyCU8cF06L0GPEub/hlN0wh5YKxbOyZLPKNYJmVKf7EdAemALPUUGxl77/sX1S78s1018T2hH70PZxGpa80NtqC1NkxGEknsqSkGiSVwlouTrFGJmwqWQjWGKtU1vNoTImYWAOAqIgtGi3ffdTens0DEAwC78CT0ZSe8g7/17TMYGAPANWdkDkc2QMhoS7UAXgPQdeIJx9PWW21VyVinSMYUzm1PQqnqbttLa3knj9k7Z6X5dibcmUcqW/bPB/hbxufZvbSnySxbyD3v7VVal7sv6bmLzpbaDgDOYv0gpDXyBFuaFxjQISzzooULaY89dqMdtt+Ov6M2hJj+wAc/xCAuPge/+UA65OA3s0FF3ppFJJtfXHQRnX3Ouezhu/lmr2FvYKSVmTNnhAHXo991VOmQ7rjjDvr3j/0HR16yD8I4I9UQIreg/WuvvY6jFWEv+eD7T6PXvfa13M/Pf+lLnHoEH0QzQbqhuXPmcrSVP/3pz/ToY485WmEsRxx+GIPdSHP07W+fwZGN8EFo6YPffBBHl7EP0jTdd999nMoFADvSJf1/AwSusgf0eGDtMovpdeu28fQ7BeeN1DZZyR+hlKn+f1SAAWA35RngNhbXBoEq/pQA6DNCvQsAnKBtlXIpADhvuzJzO3nm91kkm0bmdF6WaaaLBZTlE9Y6VNHz8/ayIqshn2sucaFiEF5uELlUl/7kbdsGLuaTwL+I8QA9CxWtRGRlnT2bxHNSxpWnDoqHZhEAbPKf/2XdIdbU8gNLqyeWtpVW+IvmGD2zsrbQ5d9yFdafg+zGbOGUBSz3x+Nbjku/8rVQUZm8fvjgr16ue2RxQD9oDyCnpWFtDbyNeUQAGxxUfGXFQCh/5ACd7X1nZev1w8JX2xwz2CJM4HjMhUfyhpoGlOP58SxV9ceD9rpa8pdq7lo+wKgHK4Ox/p2zemGjD8jNyaGzsWY0VDQDmOqhB6yDc5YyoTU0rk4UgCQJ4Rsy2GTWxZKnU3MfWwhp5XB4zPIQAUwpOCxeuPI2QKd6XyDgF7yV2SNJcrlKDlish4A6GoYZ/Wo1ERpWvJUYEOQw1wIK43Bq+VmN2IqRCf6kXtAAkxhk00mx+bEQWSgsXpImIdSTVQ+q8q6A0bIetZx6hDJIvYxo9PwazT26zR6N7H35LNFzZ7ILNYVziGqrRTS8T5vGfhPS1I0h1VaOaPjtbTkityIaPbdO7ccD6tu0Q8N7tAUMhHNOGNDyH9Sp81TA3rjDhwo4DFCsMxkRNYiW/6jOoG1txYiGDm0zqDl6To3aT0l9Q3t0aPRnNWreI0Jn5NA29a0R0bILa9S8O6DaKhGNHAIXcKKJvwrYDA/d/u07VJsXUW3ViMYurVHnmYCCORH17dCmqb/U2NOYx1Anat1P1HpQiBSOdChYKaK+xRqeuhbQ6C9q1PpXyN7LAKXZqdVyPyuHCWAG7ypZURaa2a09DmsmHuScfxn8EiftljlWj2LQzdY0PIABg8de4Mh5Ca8yAaBZRIHWFnobQCl7ksZSCPzNjnN6lmMAVHnS/YZn6pEr3tGimDEQq3sFgGrOrW25kdmAQxYx5+MGUM3WJAp4MkGF98QAQ4xOIg2Kb7BOS9cDQGVxnxenWq4XBjEafpnltnoFY63ymjVvZwtVbbukgvpm9CB9VKmNMTE4LoYKaJD7zswp4dUMtMeawJrndalh3A3A5n4xMTXagCoDBpSyd5CGa5P84ugDMwLnhWb5pxE58DPCRkNmsIeCRgkw/cJC5HNzGsKaDUlk+sWDGcYC8DaGaFJDlYgNy4S3lo8H9PDjq1B7cFe5BHP52UTGMN+qgRHLai/vsMgPkZP+HmDeFLgo4bxkFnovimjfI09Ibt+6P9venXeYS7zgfykFGAvfLH2Q66HYy71HWlN6CYA6ab0m7yiWvlAxQiU0qF7OZ13H3TsAnJi4nAF0G1MO4zmNLH4vq/3l0qCUg7RA5vBS8cUq5+QqVaXbn2G9uecjj0Ddh+ufO9QbTIVHUbfcG773eQ5PFYYSTHVougBwLjyYd/By6z7ZsHtf3+nKp/rqdPtahS1eymXSc9mV52Y4ENlvdA/roa4MnxfJuaIFMcN12ENXS4v6AHBl+VlQa+b9qjfn3hm9aHvpVZQm++IdYu2gnLnNKCXVS7RAfG7O62AVuvlXJI5uVXnUUxr+fKkCwJaOyDNIN/1ajGItdYjeSahOjLQs0BlFD5XwyeJUgLQp5hyher6ld9G2fMDW8gcbPboBwChj0Wok0pd8fM9jq0/YWa2B8adHuIwssTDXOcLCXuMznerd7KWsoLHo06kJsOBizrlBQ2O7vTEGgDffaV+av+LLHDsUbFXy3AxjC7g77n4ZJ5VJj6SWladrlrWQ18WEiHF7Z/lSTfS2Kq+XVGvV/Ouee+ics89lb19LS2Gvgk/BjwBvAPrsttuu1NeYnagf5aPuVqIXIpTNVHFdtoR0Jc2syzlvl/Ws1wb5fN0LaXptoEv5nmVxEURVgIVY07NNs/jGOEU773oc+8Fzzy2h22+/nZ586kkaH5/glBabvvrVDK5a1CkM6YknnqSjjznWgcVHv+udnIvY8VBqfgAyX3XV1fT5L36J1xpSUsCLGL8DLH3729/KodfLPr/81WX0gx/8kCObAJzF3ZcB1nnvfvqTn2Cv58t+/RsO/4w2ERXm/aedSltsvhmD0dhrzv/xT+jiSy51xiAI/7znHnvwmJ9++hn65Kc+TXfedRc3gTzJ8IS2NDb4DcYl//P7P7BsgWfxj887J9EdeAjD+ITvYFotmpqc4v4jVQv68EKDxZgDhMW3cNYvaPtVDxAVzmYvkhgoY9OX2POYSsEpKQ9gp3Govb0JHvlXLpdZJ1HwM/lcx1kF2JVKcgmTvMyylpNAF79uB4SU53JCaKpAkzNFNlymL6D42pVBuPTlgLUWh7IF+KsOZCzS+T8GwJQ+XnvpQXK/rV85JPDBTiW2uwjLwsnSpkQ+lWScNr3412gk4WlVqWfv5TjHr6/2CbggF942av/fxGFcb+fTQ7D6+HdLcup7YqfZpAIArNznKd3x9Yt/IPW9tW2TS4e6tsH5wiLOjqnjVizZzqJmiWpzyXTCgQAewOylJ635Zwq8y2GgAQB7HsXGK3aB7+pUEF/qiT3yDEw2T3bjN5y/FAd1ZgbcjoLNmUNj5pTh86pQ5cA9rpYQtdpfgBgGtir6IeMGoIbws54XrYSRFa9glhN1AVk5v6eCteyNp6GVp9oRA8cAhuCBx56SBI+4iDpN9dZlfrTY0gJIMbjF8XwVgdaDJ4dI1py0bEmsijwDXOrB3NDQtuq8yR6Sgu7ImOCZ2Wx2OIR3FIXEYAwOuJxjEFbKMp/MfewlrNbQ/HuoJJK1xtAt6tcQ2MzD6kGdWCMA9rgbApAz7dBPDsmr0gCehspg7cdDWv7TGq1wLHL8ivcx3hv/S8iAKhgRQOzgHh0aBwB8Q0jhwoiGjkJYmogiAMjn1anzXEADO7VpYBuzXBEX2CVfqbOXan3NiIYOwTuSjxWoFfD5Jf+ph6EaUW1+xH1oPxFQ1CQa3Dqivte1afmPxMO4tiCiucdwbGMavTykqStrVF8c0ZzD2xQNEE1eGdL4n0IK5xLNfU9T+ImIJv5co4m/ixyC9zK8ieFtOXJMiyb/FtLUtSHVVo9ocPc2jf9awOK+7drUeE2b6TeqIHV9zQ6NvBlKloD7AtqLZIzAP82AggEBEAUIVTATc1IPCI7uHJbcjC1MPKqxg8hyBXbVW5eBXzP/UeHEc4rLBDUeMi/ZPoRTBl9o7loBkTWU8aMBNe8LqLZGhxovk3l24K+GFJe8wbHFLuQNYH7nDa/sbTKS/9W8wHhkoC3zt3qtcqh05Ul2lAdIKUiqzIeuQWVZ8Z7VEMkW3o2xYw1h7WSEbnzgae4nZKYazrBTrNHPjEZUmEp+XixnEza6VpimAcGLlT10MYdgYaWlGW2YZzL/a+uJ96YYGHd7SCj5xq0v7H3OqREh65kYsubN1siFoTZDDgGouQivYVm/AFldzmo2LBNawsBlYnmLan0h1QdqbEnkXzKNjRE9/MQqFI3s5nKxOQ9eJp7sO4gyIYZGuIiTyAEmb+TiSnOd696C3wDiuws9DXO3/1tPTKgrpjeZmJRK0xpN6ntKd0gbpZW8Xflx1kuxtxvjtJ6Zo4pV7stsFswjb17fEnvIdDpQCtD3AAD7HezCH0WPMuNzP3g6ShdP4CpzZ/pwhlTdiJtQfvXNMv6vOhdFnZ5h/YV8kZnvjELoBshPDJOp4H2ZkBPuaBcPMA2wZoWM/NIrqCojqBgXLIfeTu57cq0b+VNs2XN/q7LGS7eco7jbB3L5zQjlEbNo/fn0zooRzxChR6Lky5QcDksXnOH667GbpcXLQginK+gmC5NDq7hurIGSS+o8UZlWF7qL2iwnVJHrpQR80QuYgXq+6lRpjGV7VLcxekLucgOAvfKsH6oRtvEa3xVZWGct6+cCFsNBAYD5rOvShIhRuXkDm+6J5zgXmX7KBvF2b6d5ql0Y6tRY+NhrBpa6F2FIeQAw85sanKZ5z8I4xxdkqsfnqbQ6HuZI9toVY0qcE83Q16Imid1tzLtuL/ToYDSyMNfdAOBcfkhsVEqgnvTsMs0rJRmKhHKy6UorKwPOZfqdX43pIJUaqVgoTQWEjr355ps5T/yTTz1Fzzz9jIBQr96Ett1mG3r5y9eYVujnit3psZi3905jHuSV5MbsaFygvz9fW2ElmVeROrwt9biVdau68JyQ85KjT2VCVS4Yt2aYS0V6VC8W96XwzKBG5BY1Lg0MGv8gFPNPL7iAgeCbbrqZ3vmOt9Gub3g9d6UInL/xxpvorO/+F3vc8l7AHvcL2Ht4rz337J5uSAeJEM7nnnceTUxM0oorLqLDDj2UAeWnn36annnmGXoa/z39NIO28FI+84xv0Rqrr87tAjzGWl/zFa+gz3z6kxwi2j533X03vffU97lURh/+0Adpu2235cePP/44nXzKaVwfPicc/x7aY/fdXIQAtP/pz36O8yVjXKuttmfRTzIAACAASURBVBp954xvubpBq1tvu42uvvoauvqaf9Kzzz7L+YZXXLSI1lhjddpwww1pk403YgOU9Mfmofocw/mklaJlUrgDML/w579g7+tVVlmZdtrxdZzr+AUFgZlRutzf9LhseizeCzn/D5T1dJV8D2ARz+n5EMUm3kYSXsFpsvQA7mZe9X/QevKUAdcf3gDyT/f4NT60+2GZ40ZiIW4ewKYRZsFUUIUVWQVRzbOGgR31xrX2nIKbGqADfwsw8G4AsMK8XKO1Y96/+NfmTZRc2RltKgRItLym/rWsUsA2US+nYGIa05KcHwqN8jZ0/s08X5UGln8zQZJeAGB3GQWrUwW4Lfy2+kRZXlbrlO/FbH0yQtnc+wCwmx8LsZqeP31Z5l48sIFxigFAXBhtMQCsIZCZ9s5YwD8wmF+d0JI9utU7TA4O6nXOIV3NIlfKMWhjQL8D+MW7j3/3Jsamz0A2s0KI+ZXogD2v4vckrKgccUztZDBIPdl4uWluY7P8ZYCKveCkRgZpOeWbAsaa/1W8YsWzFR6KAGEBzIoVcEB1Dqks9ASowUArwq+iUmA9Gna105Tw08BnAFTDsxVlObIqR+e1ELKS+5N7hTMfo3BCG/a+w3rm9olGx9o0MlRTIJYoYgRQDsgMVOu8sKMyPCsBTk11GBxij0B0RhcEQsSir/D64zyqCizZGuDw0BzSNg7xi3olNKweTrkuy/8bUevpiCb/t87etUM7d6j/NREFAwIUI/fusrPr1BklGtwuoqGdOjR1f0TLfgx0jWj+qW2K6hE17ycavbDOgOowAN5VOmygIDIsouXfblBnGVFtIdHcd2EQHLFW5r4Z0TIFgBsbRjS4T5u9g5lPwY9I41aPaPQHdfYIhifyyKEtBtaX/k6AW+QJHj5cQOHxP9Ro6p8hhfMjmndsW0JwU0Tjv63R1PUhBcNE845v0tSDIUWjRPW1Ixr7aY0B5+GDW9RYnWjsv0OavD6k+jodGtq3xXOy9OsNznHcWBe/tZ0SCuAVoB4A4/Hfh0TjxN7RyFlcWxjRwM5tip4JaOrBgHMe1wYiCtaIKERkXoQ7bgDYEw9X5F5lFvcAfvSdncFdWG+RB8wuWtaAaBS0/YOBVeVX9pBvBTT+8xq1HgANIlrhuKYaMInRiYXvEe93Cx6utgyYD/Am1phaqosnvBr9YCEAxDUvXcX/URdYj/Mgq9EG1qGsZb280tDRDDwzyCmyisMm2/oy0JyNLmRTqWsoZl778LjWXL0uzJwSAvODF3g966Yvns8i7N1hT8O581oBDRCmWg05ONQ3ewRLCDbzhrb+Yc1L/QL683wxf0u+bhgGYK2zlzPKaW5mlnecX1SNQFRwSqjo2AyZxwY+Y8EtZGk3O9IfNQhisiAP9hQLQw5VHTZCMfjQ+cC4lzwX0RPPrkI0srvz/rVQeUxbfhsGXQL8pgFgv6yVt4s28DCAfQmvJyDxAR4A7OtNlQ7snm6Y3AVTG+gsfy0LseiaS51y4/H1Djz5Q0gfNirRqgsNZru+wqY8a++kBtcD8CtiMf6UnLy6Pc7QzZsg+9M4XqWSa7eM5qmpz5Kk6hhMgZstHvbadVXnESmvf0miZNg8PTVqc5KjredRx9ubKgDAri0v/YhqgW5jiM9Z+lNq0pLlqxG40LM47/VuTBIfgUob9uVGdckRr6npjLO0Uy9IgSRj5p3JEwsyxcd558SYJ/SvgnVYtiRkHyz+JKY+zxu4YC31Qta0bCqTSdXqjo37SkRrprq89nutgyvNPfd37303cqb7VXneqhHsJVmqm47SE5/MkE+vAABsd2o6rxa1y0BOEJDvihSkNXAX8yRALHLYt9kTmOU+3ynFKbPYeFw3BJwj2JidI9zERoq4QzOdGXcGnEYrkgg78V6iRtSa/kfStWicJAWUzdjRAc542TNWFRnlrUwvghmHbHa7k0XJ8blR9H2TLQZm+8aUbk/1Om6G335IbNBDDFDFe/oNB7+n3JCyKicX6nF+BbEcMQLHfJdUarrKdTc51cw6i8CfWBfJH2RpH6rSxisXz2Ryxcm9U4dazSbPETzwOP2S8vU0mprmK3k7ZHIOjRfTDaTV0jKZkkvfHN12WvtFhdHnqdFFfS6jSoXmeipSelbI8FQFo+iEpOmpO55ATP9ZNstV2+l9lvPWtX/XDGAVIaMdv+Y08dhjj9F3zvov+sdVkjcYn1122ZkOPuhAWmONNSp1/oILf86evOZF/KMffI8ajQbnOB4dG6PxsTEaGxtnT95Wu02bvWZTXt9vffs76amnnuI1vtVWW9LpH/33eIaiiMNRv+eEk/g3hJT+9498iNZZe23+ftttt9Np7/8A/z08PEQnnXgCvXaHHdz7Tz75JH3lq1+n62+4gYHXAw84gN721iP5Oejyhz/8L/3yssvonnvudRHa/MHCk/jAA/ZnD2q8D0/h++67nwFtjpKJK9Z6jRYvXsyA+dw5cwrD0yOH8RlnnkV33HknvfmgA2jvvfbMnP8eeeQR+uh/nM75ofF599FHsUfzC/KpsriL2LOLItk7R78go32JNBJTJzj1yF1jlcsHWw085C4Lpbmgp2z4AHAmVPDzAQBbJ3yvXiNpou/6o43MGMX6pL9nmIQd4GSBdfvU1APR5WFlHVOAQAES1QPQs3BMqpUxMOdjjLYpZgBgbw6kX+rN6w1TgDq7NE/qlqx8sgIqF97422/XLtrjMdtNuwcgqsYQT6uUydsI7D6cyW5ApFZu4GqGvh6/FCsCHlBq4XYczC0Wmg4M9wjucvc6K9XYk90A7JjLY1DZLGAEm0he4MTnsBi05XJ6wDC55kJBq1eWzHFsEWztSnf9ujQfpQdy410xMpD3GShWj0kDiQHkWahoobX21AvH5Gjvhe1D2ZUWLKPXbX07gyMaOVVAUnjqMoipl4LswaeAoXkNAihRD1wLAW11wFOYAVAdLMbK4IuCIAA+5GAn1EFIUxyUpBPqkM7hajVPK8+zOB2ig1wWnnoGVulhi0M3cR5dXQ86Ofgn1ASpTFP0hUOHRNRsRzQ0pJ68NokM9ikQ60JnCUjEa27K4gCLV7TkPFWPTwyDD78iGwzY4kMxg9pqR5y4lFJKsKexgEfIEwqwH+GFHeA3pSDWkHJOFNLU7QFNXC/hm/u3AS0j9piduDJkMLTv1RFN/CFkwHNgqw4N7yLgOPdC1+D4XwP2ygWwPOewDufRjSYimryqRgPbtGnJj2oSIhpA7hFtBs8YEFxO1O4D2IecwDXO+9u3fodG9uswoL/8FzVq3hVQfa0OzT1YLKlHL65xn2uLIppzVIc9roGAjV5Qo9bd4rk87+iWAMMM6BE1R4kC5BNe0KHW4zWa+H3A3syN9TvUvxf8XyNa9pU+5p/Gxh0a3ktMYySst9B2+YUCoiPsdP92bZq6KmSv48arOjS0a5vG/15jsBqbwdCBbWqsGtHyCyTEdt/mETU26NDUQ0Sd20NqPRBQNC4AcmOTDjXWa1PQIGovCdkoIewnIsyR5gs2gI9ZUIFi9n43AJjzWiOvc41ad4QUzotozttaHK4cmWJtH8YfbJDAeaLFg15ngvP9MkiNLhtgyYwvMkHoITKNTT3gGW7GEcgnvIwoHJbLG8gUBrmR95eRUiD9Cv7qngwjCOS65i5YnnA2XBBg1mSjhLVWIxG1qnfJf9V6X0IhCxjNBhu6nrlesVIQz3zLr+U81URWIBw/2pGtMvbGhqeyXBhppzsI6R2HbWA64llLwoVz+GwAwriAAgistHb5fBXgBkgMsBhzw5gsDEGabaojIoB54mrYd7TMoDI322FwWfZIacMZ03AXI3rqKaInn11MwZzdZThKA5cvTS/EBEgXEFj2AtXZtLyF0GNDJcu3phdvDiROAcBuT/TDu3ZTjBIXUemCs3VYzetAjodN+hSfOmi43uSBAV21v+RDUYtyNMbEcPNOKvm+jnm65/NGuVg18A6FqYvCIlp0u63pQr/E+JhuSabJVMs/xLSS99PadPllZPK9Xv1Me2CIXovm0bGMCdK8nSZJlznrhZeMrZ3nVLre7DToxX8MAPjtueKptejkDNdfrYddPYp7nQOvfO7Zz13ux32rLj8K1lOp933epObJkTyalZ1gZ0AgfVWPgzOqyK3Jgu6WjSKXt0p6VH3eeh9aWjbNlpSpbuDkUcyMcFPDiNdgCXVV7jqlI3c7N2pqXRm5pAqce1fK53NxsdDL3UpzintmSwWTN1sz0htv+LKqTLT3VnPvpdMAMPpjIY7FMFt6aHl9Y2DXnCcUANZQ0DafPgjseqWRZyzalq+jMgBs+izANxgiWjgzrUCM373Z98BYe2Ygq0Ue4iJqtWr3CXZ/49QGs6/Wqm3Y4tmb5KKEjLF7IDu36OBZe9e+xcsmG/4Z/TKQfdeD3yPdKRNyVaa4KwDsSaUC5susx1761FXnL/b+s2EVXBMXeg1WIUdRmbL9xhkuzKSRxLsx7XM0B70J7N5Yoeabo3tVtoCq8G4RC6Qk/qxRKnd76cWoaxZ7ktnGutQdr+Eqb/WysAq3sNRumleumg4dv9l7vzJH3gI54MqlVQEiDtX8yU9/hq677noGRgGmfuiDH6SNN96IQdwqn9tvv4M+dvrHCV61CCONXLxvPujA5CrUdAUApDnyWatFJ558Cj3wwAMc/nn77bajD7zvVPcOwOSrrr6GPv7JT/Fv66+3Hr335BNp9dVXZ6D5z5dfQV/80n/ys9VXW42OeffRtNlmr3Hv33b77XTWWf/FoCvqRzjsvffai5//61/30Blnfoduv+MOrmtocJBWWnklWnWVVei5JUu4T4is8b5TT6Gtt5a84wg1ffHFl9A/r72Ox4kxoF54PL98jTVoqy23pC233JLmzVshsV8C+L7yyivpm98+g42vEMr+mHe/K0PWJUuW0ruPfQ8Dzaj3LUcezgD0C/LpxnpFwqbqmVkHUMbd0zlHvCC0ed4aiSkSnHbkrvFa9jw/3QadJ4Td4UIqAgEzzpIzAICtTqm8WJglDwbJcp4u6zwkXdzl3MOD+svmgJr+WQh/838KbKqDkwcA++Gd4z4ZMOiPTZRYrc9j1jQAbPdk/tEJMLUDU50ia0q1/st1yu24AYQJS01/gbidTCuzOU4swji0LdfsXTKn16rRzIVOzgPtfQZPzXP+Gvc8snUOje9MsTYA2J9i87i0viDEsXiUxR65CZ5zzO8dUrwdz/EA/xF7lXMYbq9hv5yFEbbTb7qcrSR7nbGaGIf3NifBRc3LGeWN1gz+hoyFKn/GuzLvv94BRpaWjM9Iv9JCAYC5bxpSFV8414NlKMUrCrQiJKuaO/BzgK3MF3hfPfCE9zSsbaCewApYcXRw9SiE5xvn1kTnHUgj4BXqwoGxJac7QVTx/+oBh2YtfzJ7FQMA4vDUMs8MNutAGfRiAFi9I9X7D1XVLBKyAppoAx6vDCBraG3O5QpwV/uN8NgAZQG0GWAtIWJjz2n2rnWW0rGRQNDpKPiqdNP3QvSbw+BqWFkNMyv8JYAcg5kA5DTygYWl4gnoRLR0KTyZgRhqGOomUedB8XzFK30rEzVeAbAsjp3TAogHQk2ENA5v3TsRHpkY6G0/HFD/Fh0a2K5DU9eFNPpbyds7uGubamsQh8kd/21Ig29sU2NuQM9+M+SwzY3NOzSym6DgS88OOSw0PIdH9mmLx/V5NWo9FHBY6JF3ADSDR3VES5FTGCGkV4po5J0tnkf0DaHBx68MGUgOh4lqr4xo6upA2kL+4Te0eXxLv9RgVunfukP9OwIURlhlAds7TxMt+z7gV6LBPdrUt1bE3sbjl4dM07mntagzHtHoz+rUeTyg/s073I/mLSENHgQvaqKpfxFNXYIJIBrcp0XUD8/kBvPAnLe3KFwU0fifatS8NSSaIqq/qsNhrps3hxSNEfVt06b+rdvUeSKk5h0h51ZurNWhxmoCVDtPUIS+7iOqjThs13nCwoPc9hC3NGBkIIm2meebrQ7zkhnBmNwA+CjeomLgITiMhPGe+E2N+1Rfu0MD+7YEGJa0ufw/vE4YEJZ1yJ6zyuMG0KY9dp3BvxpctDvmMaBRBlSQ8XjY0N8MLOJ1VUfuZ+ShlpTFCgyr/FPjG37GReSWB96+6H+jDyGiRYyK3BOZwCJEvfvjfVeBcYzJPKHV6Iad88GLqAi0M4MQV7dA8BNjbWr0hRQ2ZK2CbgbUs3hVj2NU02bPXRknh8b29uvHHiN6ctkmFAxu6i5ODbD1L6tkfSDEuc61k8UyfgcAM/ir39V73DyAUV9uCGhvr/C37MTfJRdBSvnC12f6IHFJ7vbg1KHcVBu3v/vQ4vR6IC10iT9WqL5WA4CLtd/p9bfb/Llnng5TeK3h0TJD7i5dS5b1avcGmhlzRSIUXe+7ObJ+eUpTt6oTcztDQ4FKdPf7V2V685Xk4jcrrdH4dQcAq1KXOTaZNxUL1eQKT+uWRUNLDqHiRJsxZs45zvVeRHz5J1VO9riSFzP5jj0CJFpMgr+JtZSWRTk99XsRU6aIRlUGW06OKiV6We9F9XWjc9lIZoMC7nxa0eCgGl2yPZ855FjRAzjNszpAn1bxvJVRuMJoM/cyFWNw5hiTZeRzpvmyvbJC2xVEy8znKp9uGQDY7T9JmVmB6jMughDQqv6yeOQ7AQU+LW0MGnHRZMzIkg8AMhKXr9dLPWN2XMYWPKfs1avnbb2TiAFbNfLU8M+mg6YHaECvXrWIMZjtY3l7sjPWic8rNj676PDvZcSIXoBf8+w1A32+M/PP7V7nksvN4z+T6+o9mnS0kHbmLVqVttjZy4+ZN6s9LtF4OaYZXVdX+ZaW2rkq7p/2VsF+JnK+IttW3bMrVpcuVrq3u3vtaTaQes3OJAmdpGiuy+RTVRqWdV1pnFinOXPUU3MJxaasA9WeGznKVLxqtfVWqpfhxPzdE8V661BRaZWDrg8VdMp8A8ve+p5RNbooZN1qvvPOO+mTn/4se7ZCLu6y80703pNPqhT62UiCd5Gv9/fIt9tssjfsllttSRttuAENDQ1RLaxRWKvRCivMZZAVYZ7HJyYY3L3hhhv5bnvnnXakk086UXIIE3Fe4IsuvoTO+/FPuJkdtt+Ojn/PcZzLF0A1vI7PPudcfsb5it/2Vlp33Ve5WfrLX/9K55x7PoeVHxwcpM995tO0zjriPfyry35NP/rR2eydjLYPOfjNdNCBB9Dk5CTBc/jW226nRx59lI45+l3Oqxchov/zy19lQHlwcIDLLlu23LW3ePHKtN+++9Luu+3K4epBy4ceepiuvuYauvJvf6Nbb72NwfH999uHgWgA4X19DQbZcU7DmFDmpptv4TZ32WUnWmnFFbvyaC9rpFJFXQrlnoPyt7lK6yr/XJV8tbcVUanZF6BQlZElhX1w2lvMA9gHW2NlLxbE/g2N/P18eQBL3d6nCghsF57e+HwmlfOQAkepqXDlXAjkrESzX2LlMw38qfePR0bnhaPtZc9osaew25C1Mz4IzEo632fH3l+imMoltvWJQSoH9Emjtjk4oFk16eKDodNg084ZOucx4GizFB8sjbBermj85IWBztsr+H1vjk1BT68YBpzNwza1QqG8O1BUEEHJqWqAvW6WBkQ4i9U8NvP4QA5ISQ9gpnliucioum7EXbyoYr3XX2Px4UMOajJgGaPwgQEAxtvO25gPWxKe1v9IFXYclbBN/lpbcdFSeu2Wt0nYVOedJwPlcM7wZNV2GTCFtyuDPxJOlsM6S9QP8RCGB67xPhtNiHGu5eQ1oqEfsACuqcevEZd7p7k0+YCpIXQRohX/x2FwdV1YwGobo80HO45auFiyUM8WFl3AEtdPd0EqsLagWxJAFuO33J9GxZp6FwKwYvAb7XCOYYmJzPmCbQ54MjSHOEBIzSnKY1AgG4fgmubf5n8UCOKDuectydPGRNcuKqE4VC5aYc9iCanNuZY4N7HME/+LEMgGmAEManZo2RNN6uuLaGhRv4TSDSJqPh5Q8wGhUW3FiOovj+Xy+N8DGv+zREsIR4jCuRENbU8Urtmh9kPEOYqjKaLB7TvUt0ObgomAlny3zuBn/6sjGmJPXaIlPxSgN5xDNO8EuEDKnC85K+QQ0vU1Iho5Au6mArxNXh/Q2K9DCvqJVjiuxWDs0m9pvdt0aGBHCRO25IsCAA8iTPZWHABZOD8iat0W0ugva+INO6g8Bt6ckO9zj5Ww11O3BDR2mcQbR5jo4f07FCItR9Sh5pMBTfy2xr/379ymoEW09KtitTiwa5uGtogIEcmXfa1O0ThRuHJEA3u2KbpPgWaEBn+5TGD7GWJgHmOac0Sb63zmbx2q39WgaDSgYCiiFd7WpqkHiENCd8Yiqq1M1L9uRK2nZFyNBURRv6wLWBUABJZcwsJz7AOtIY/dpQ9F1LyuTq37Aho+sCXyZSKgZZgneFn3Ec09aUp4ypdvAJYnO1TvrzmxzfJJPWt5jeMtdfm3HNUiv0VO658uRTzbMQDE5BBzIr55BWpUgYQKoCGvTR7wpRCD3JGGa47nFOA2vHAtv7MLZY25x9oDa9n6UrnOMoM9+GUzhREIG2QgrLYaiHGeXxNuKkM49DR3WkNi69pnOa1yj6PPK+ALmen6B5kJoxUDo0GHFtGjj0X0zNgmFA6+RsF+8cbmcHgeVsGXVV7IPtM9pIxcbkF+Se42Cf3sIklo+GeU2/fIExJ7httCunkB9wgs5R9C07t9r9+7eAFbVX4/ZwHQkx3ZKWzFHc5Tegqyh87awapX8uWUzzsExfwQz2JW/ytuPFGnbrHp0hly5dIvr40ioCA7kiqX/ZkLPKcsJfWmgmFUm4FChbja6z2VSqqXXV91uqyT+zn+dTnMmpEXnk4VN9iVs0qHlDsvpW/lFMg5BMm4s/1LzPGMAGBLNpM+5Gr/8kjjyS/Hgu6E3O2F6RCl+zuZ9esV72UdFM1hmXwoEwVVqJGUYWU19kZDf5UkpURv9fhrxdZiUs4qtVk5Kxh16kwdv69hVdI85FXj15i/faV/rQDCxsybYv7Uu1Z1uhNVJrcKmbtMeZV9oUoTyTIpED+1UGaXA7v3Lp0D2DcK971YTZcUwDbpiRvfRWjKJ70fcWLK7uJMr9RzrwNvtU42xtacugbE+oCvGehzdRbxzQBpdyoxANfkp8ckOfKdS8nxlj/QgQ185hDUXi5kPmZrGplYt/aZ2HS/JGPy9LIhptCOtxQ+NioAvOKqtKUCwFldWOrqJmfzZrhXADhXVqf0eF8HqMTzXc4BPddVqcHeChXt7a4WnavZkgG2Tnrr5fNcuuIcVRa16YKzKMzs3qGIIrPYlGuidN9LdSbm68oUm70JztsnTb7NXiuZmhLOSwXnlzxqICzzE088QQODg3TvvfcyGHrttdexjJw7Zy6dfvrHaN1XxUBqlSEAvES+XnjIXn/DjezFCtkLsHZkeJjl6JIlS2jzzTejww85mL14l4+O0hnfOYv+93//yE1suMEGdNRR76D11l2X70puuPFG+slPfkY33nQTP0c45He+4+0utPRZ3/0e/fZ3v+NnO+24Ix122CHsCWyfiy6+mH5x0SWcexjA6w++910aGYEHB9HxJ5xE9953H/+N0NJnnfntRI5xjAfhqhEGWj5yr/HnP1/OOcrnzp1Dw8Mj7D3969/8hoFb9Hn+/Hn09a9+hRYuXEhPPfU0nX3OOXTtdddzfmGTQwCjkf94lVUW07bbbkPbbbsNg8HInwzPYtQJ0HzOnJHCkNJpOd4FmiufvopL5nkUMYV9rNi18jG+oCWq9DopVYP3eQCweXT6fZYcgsaKtkMaQBKDgdMNAW11p+VI4rsP7sqacB8uh/9RACb1mMvZ47IQH/7lRR4p7bm0Kd/07pjzdiqOE3v1mubqd1nBO1s41rdeAWB+j3P/qacoOmNAq+mlqUt7t1hTwJ8bq68VpsoYHb2hJ2ie5HO95HCWmvFsZo6NjgGST9KCxWge01tob0GhY6DWfLtU0Vdmib2AzbNW89aklO3kmcGA1qRCbkHC+bCSIIiCFkqMRF3GnxkFLF5LdnCIq5QDhI3NNgPL9ZxYp2YIwLiLAJYZr3y3juUP67v1c721HqL11nlEQkBruGXLC2r5fvkQ54VJ4lDGALHaHQ6Bij5KyCfxRu4AmHHhd2Us7C2oJzB+V3P28FwCxGSkUhcXCMCgqggifsShbaWPyLHLCrsuPlZOhDGkrYY849+5QwiLbECOgqIcbRr9lTY4orSGvJb1qYYHVq96WTIorH0Sz2IZKx/3MX7NZczPAJSHIQMwPCT2IsbQAvZSBCDMrwEhwntKf+KwuzKXCGErQC7cvOU7wlb39WsIbbVmDtg9UhaWeB9rHlRbawxkxXlgx56cpJFF/dSuB6iWvSuZdhLpV0FsmRvDxTkk9VREwWhA0UBEtQGZUzYEmCDqPBtQZypgMLh/i4imroPXrIRLhufu4O4dCtdqU+vakD1l8WmsG1HjVRH/u+xbNQ4p3Vgn4hDMFpxi4o8hTfwtZKB2heNbDFgu/aa8D/C3f1sBxpZ8XvIeD+/docZGklsKQ0bo74l/Snhl9GPuO1tEI8IjkqMVFwKyJjHe0Z/XqHm3AtEHwdM3Do8OkHTq4YBaj0RE4wG1bpB+DO3Zpr6NIvamXXqWAMDDu7Wptkmb6KmQlv5AvI/7N+3QwG4dCppESwBiAzDfpUP9W7Zp7LkmNc8dYiC2b52IRg5qU/NBAOt1rjdcIWLAGH/D+xkg8cBubepfR73PRyOauk36DkOBYB4A/IjCNdtU60fIaqLO0wF7OQPcH35rU/MKB9S6m6h5S409vuurIDybhpk2b1jwBAwHwKpYX2Bdt/nF61dCugVU16jRak8hxgVNeQdevQgrDRnARiMaCQALSUBMP7+xePOboYMxo/3Gc6yCXrygYzknXrUqizSnGMsBlTUSPh6ykka73QAAIABJREFUC7JTjdvYEEbCcUsObEgJMyITHkGEApZFFHvmc581igHnMkfoaaxX32PORR4AWAzPXekviykYaKjMevghoifHdqFa/yqsrLPsdKHq1DDEGyfnbtdLKxu/iES5bIP8wX8GCLvIGezNEdGbDj/eu1rzrqeKAOAK4K+vVng7T1JlmJVvOSCwV2+s3+meMcM24xlLbazpenNvKoqvmbL08u7L0wpzFZ1/muNMjk8GkdTLS8ad025ZdzOkyqVd2YCStM1Cl9Wu+IpCr7ozh0eNpN5Y3L/S8ZURqGzoZc+1A93ImuiCd5YwD7BuTfhnqJhOs7PepN2kV23ZcLs+T3tQeGB39/eUfxK0tJEnJ5C/ORraBlDOf93On4m+eRM5raXSIwETZ8XUu7lyq6B+oUt2lHm85wudKnzbbS0m5Vf5PPRInueheA54mISHugibPGrFPJh9MQnEprcaVz7nbsDtFVXlV9kkdakn/aiQJ6owiw3KreVeV1GV3hR7cffa2kwZLA8AZr1XwuY4/ZbvEBT4dalWdM3aiJ0haQIRED0bdwQWEc154ObpAw4kFnkQh5JORrJxBzg9j8dyVT13nYF0rLXEYHJKSVVdF91mg0g2qMwaRfJ5kY01A07ngnsR82COxZdZUicHx+PQ+zjukWdk+coNt6S1N9pKX0hzQMxP3WRteg+Ia8lfWP4Ulclp/+7N379Kea/kLNBTXaWN9V6gaM9JyzV8r74uC6WkMzjvvafP4xtlc+SJs1JRXllJeX7GU32OqrdfPJvFdbxoQH++yskdnREw14VciTVcwEt59mig0TXX/JM+/8Uv0Uorrcj3xQ899JBERJg3j71/4UkLL9xePwjpfM+999Lll1/BXq8PPviQqwJ3JvD63WOP3WnvPfegefPncwjon//iIvrFRRczYIzPWq98JW266asZjEVYaYRxBmCND8Df/ffbl+9fli5dSp//wpfouuuv52d77rE7HXboIbRo0SLX5le/9g26/IoraGJigubOnUtn//D7HFoZACtyDwOQRjvbbbctvf+0OPR0t3HjXQuLbfnJb7n1VvrQh/+dPXjRzvvfdyptvtlm9PDDD9PFl1xK/7jqavautvI+n77xjXuxlzGenXvej9lTGB7SCDuNuUCe5PTHHAn4/tl2r7JF2G2zKRUw0siLIWYqdq1XVn2ey/fe6wQAXCg50sad/gFAhUD2YiOfM7LqSXyK9p8lynlmdEXqtnkz5jKLOSNVkIxyadGdq/0yaM8AujQwZxfY/qynwzujLlF6teeO1qlwx9KoOzML+CgAFv7mJenl2zVBncsShip2G6f3zKjh/k140qRo5e2g7kmqLr9PscemQ1MdYJ9/fI29U/XOPhYQ5h2sAsp5qDuw07xq4xDehtG7bnu8xsJHL9x9QcRz5rFJIk9NaomjHPOIzp0cSnwFMwaAeYZ5DpMjNx4zAJghV69ITGftVwkA7IR3itfXW/th2uBVj8jBDc/Ya03qNPoA5AOogUOR5BBVtFDDFHN+TgCYCE/LyA8ARAnLDKBEvO4EpOJwzQBzOZ+wJDTmcNPe2ICTIqcnH04ViMI7CHcq+WJlNABRMQ/oE3LQSr/UZboWsHcd3nOhaPmZhLIFGMvhpzWnp4DU4mDrh21toJyFibbQr2i/g3wWHe47e0Az4CPe0G04kzJ4JBxkAFV8eEZIXUOulMqhePnhg75xuF2L4SvOrBIilyQsNvrFY9GOm9EOIvQiZDXnXwa4Cw9qZWSuVxkrAn0A9nK4YPEWRt0A0dhPVz0uXQ5nB2SZ+YUtCEyEeEDC65K9nzuaG1otrTn/KS9cBbKaEbXuCanzDFEwElHfOkRjCOn8TEA0RtR6EDmDIxo5oM0gXOehkJZfGFJnlKi2EKhxRO3HZa6R43h4D0BxIS35uigpIwd1qG9t5P1AHmVZtJO3BjR+CVsO0Nyj25xLmHlggqj1JFFjdZEcrUeIxi4Oqf2cLNiRfTrUt6HQs3N/QKO/kTDXwdaT1Ld+QJPf7+M2h/ZtU9+6EY9h2Tk1nnt42PatSZwXeelZChS/qU0NAMXjES0/u87lh3ZrU31z5JMlWnJGjXMbAyge2h3jitg7F3UgnPTct7apg9DT59eo9WhAfRtHNLhXi6KxgIHr9mMB9W+FPkc0elHIoPzQG1vU2CCiqRsDmviTgNPBEFFtlYgGdmpTtCTg9zpjROFCooHN2jxfzK9NoqAhvNEBvyOsMi8U8bxlb3ZlAVn3yhd6OSNgqxlnBGzAIPueGEu48wwAV80trj7NHBYaPGxrmHmarS0s17YCw1aPRjHgOnVd2D4tzviSLx6AvxmssAwCAAz+BX+6EPMKHKOrGv7BQnTzmHkIcsnHUg0CqxGKN68CyMgtzF4EWgf/g3exPs3YRoFyCTMta+SB+yJ6YmwnCvtXpb5GjeVevA/EOoPtT74XcHr/ZNDXLrzUI9gHglHvXocc53awhO6e8nrzt7n8fdor4VUUl+2uY3XXlH0NIqEpyj6VJIurSkla4HvbvcW8p9JMjoaV27388VaigqcvZFrLVfDKxxK/ZlybfKdbtZX6XNCFvHoL68vx0s7xQ01OQUIvmklPFWrMcWzz9S2DNpPj8i090oSQt2fWs/L5TTJ9sZVjuh+5827rKZUfsasMyHjJztaIZxEATk+Em+ssEJbovY0t4d2cy5lJWZQASpJ8kE/3nF9zzmX+XM8WlYs4zJevVqZIGnfj0lzZWSC3y/YaXwpXHn+ObOlhVb2gRTOGKHk3rEU9sk2vao+r1J0DACd3whTfptnYP1BW6FfPe1HJ3Oav1LxTdy+cly/n5dekzJrOeqlApkpF0gAw9471cxgm692DLiK5p1BDef3Nv0TmC2EFNq1x83z1bbhZh3cAaKqb/p5id4me1zHPivFkanHb3ZE7x6Z51/VfBL2JTujA4vnb4RQ5MHB1Ya0xOdonVvUVAIbeXa8jspJEEzIW5mhf3sdUXb7H8SPyeWGmEf554Uov897K34XzZG3hMk8qJVrM0/J61RMrKQb5vcm7VuxlLJUYeRqFpA9dCJGiYZW9xGRJYeyZXuk+jXH1+kq3a9+0oUBp3bMpzGzxlDYqBarMT8Wqctdw1Xdj3n6BJ9sI0F1NrDqM0nIZ8VowAXlLDPL1v3/7W/rmt85w7eC+dMGCBeyJity9+HumH3iyPv74E/Too48y0AoQd2BwgDbd5NX0spetypEx8bn//vvp7HPOo2uvu45DKqMv8H6FPF+4aBE98sgjDBTj8/73ncZhovGZmJykU099H913//38feONNqIPf/jfaIW5c/k7AOLjjj+Bnn32Of6OMZ179g/5b4SWPvqY4+i5555jD983vXFvOvKIw7sOGXR75tln6ZZbbqVxeAbPnUMLFyygBQsW0l133UVf/fo3uN5FixZyLuLtt9uWAWF4Wn/9m9+mm2++hb/DAxl0Bj1Aox122J7Ba7z7la99g6688m/cj9e/fhc68fjjGLC2D8rfffe/6LHHH+fzDEB6eC+/4hUvL/QWTtmEJcfYhW/ziNHTnUEJA1Wt6wVeyTNle32/915PGwBOglg5wrhgl0le15l/Twyo2RC4nB0Ivbrkp7gW8W9LgrbpPckBpKlyeVRP1+WXSdTrHYIMFGJF2gNp83K4Cmwbf9BeGQBsnk7yVpxblN/VaLAOWPQuXgoP6wpqmjdTLvd1A4B1CtK0KtyQu2ocejxiUFqBPj/PS6pzuLR3oZ7zLqQAHtgBJkVnm36mmyro/u2h0DM5Cq4r5xLQ2cColWzRCraDAs4JDDiYx7Z3yR+vAuHjfAA49m5KhEaKMRbnjS48BYCBA7GqZW+2h+n5WxcewK98mOp9oUQXFjyEx4/+MzaLHK1NAWuB8HBI1A6AQ3wNGdwF2IHXcMhyYdAVAJZQ0dY/scCFNymXB7Cr+XwNFLax4N92G0Brm/sA0HR8tEPD8yTsLqxzEY7a8viy9y26yZ63AtIAVAVYymFg1dvWFHgOn24hkp2XneQjZS/ARighmTHxGqaY6cLAlwd0QQI4I3sBkxgU4vDVCgYbeGyhcEEzjaCLUNLSv4hCAG/qCchgulbMABG8VDWJ6eRURI2GtgVgXvnMQGd2CGYCSo5RniMLc8vhczWcLdcrnWQpAwtp7peCwAqQM70BUms+YjaSgAckh7OOQ3LV1DsblwQ8Py50r4KGypI81y6MrtYNr+im5Ftm43QAaBpPG+GXkYMX/et7RUTNewKaugn5a5FfuMN5djtLZZ7giTsMb2PWZyS8MFxXl/6oRu3HiXP7Dr4u4hDUk9cTBXOJBnaIqPkvovHLauzN27o/pIl/SC7eFY5tccjr575eZw/l2uKI5hw+BaienvuyWC8OH9ym+poR0UMhLf0p8jATDb+lTbUVO9R+IqTl3xMAePjNbfZwjp4NaNm54vE8vH+b6usJ4Zed0aDOMqKB7TvU/9o2e3M/d2aNgdz+jSMaflOHDS2W/bRGrfsDaqwfMfhMSyUEd9AgmnNomzp1AZjbTwTUt2WHhl4vpkoMMCN38roRDe7YoWC4Q+0HQhq9pEZRC7Tr0NAbJVfz1A01aoHG4PcR4n7V1+vQwDYIm0YUTUXUujckahLVhgOqIxT4GFGnEVFjIGTjDcw/i3h/j+KFqB7XDnSNDaL0sXjXAwCGkYKJMtt4Wd7EXvqMSZsXPUcs4KjYLgcw1it4uu2FpuM1DgMDDo9M6rUsLbnQzBw5IKTWpARwh9yyCzEOmw/TAzXG4E6qrONQ8DBKacXRBUxGogzWJ0ccgJGCyio2ZomI7r8vokdHd6RaYzH19zX4Esq/WDIw2EhiXgd5RklmdIL8zxxyTz0fxLJT1sdubz4mi2n6F75dLMidXlNyYytULdQWirZS73dpINYVk1qlHT4S/Ynty2YNAPb7kO10mgjF4y2lREqfqUTnEirGddj6S75QMoWFtfd4h5NfjxtvPmUKoLZUXbPj3cfeSzm9dD1L69t5yqL/vilkVVaAKY8V5rIrDxXVU2TBb/uy/mvnCPk3z5/a62De+LzOxWu/+vrwhz9r4Z+dwMyIFU+25Cj+un+xQaInx8r6ZbRLTKVHq9xDhk//In5JRWYosV2uIFu7F0lf7sWzGK/8UnmWazaT732aN01FPawse7qlM5gxhWa/Ap+3EnI7IVc8qheBHFWZowwELgWAu81QiqkryLaiIgk+K9kzep+VpI6B9yuK40xT7j1P5CXuuXrv3LTfuOLS73nyTaox2WTet96vXsQbvVRQIBNlnPGgF/2HAVK9ezCAFvUnAWAdvTOiVklqwL0nW8VAPzsXfr/l3s33xJUK8vZo7rcCwLh7mAIA3G7z3QG80vyPjEO8fqHrsydwGLKxsHM4sbE7tjYv5vicYwC76d+b77wfLVAAuAg4jMeXmuo8JuyikxfWU4GDfHGRd5fYrYqEH0U3ZbJCP2arSNkeze2khErZXvaSAYC9M0Lu+aCER4zGPQPA3SanaN7LiNpt+8jokrPFHdOvp3BPnn6VM36zaKv3p2Ra0+CpaZk28tVlHgtASOT8/dkFP2evW3iYLly0kNZfbz3aasstZgX89YlmUSfSqR798SMH8C8vu4zuuP0OevqZZ7hP8KDdfvvt6Jxzz2MQGcDpJz7+Hxwe2j4f/NCH6aabbuavCPEMIHe99dajRr1Of/zTn+j3f/hffgajob3fuDcd++6j+fsDDzxIp3/8EwykIhwzwN/99t3H7SXpSQfN/nz55XTppb+i5aPLOe8vAFtL/4V8x8gljHKrrroqfeTDH6Q1X/EKrgYew//+sdO5n8ABQOfPfvZTHBJ66dJltGD+PJo/fz4tXbaMPvzhj7IHNT4HHrA/vf1tb2FvZ3zgTfzr3/yWbrzxJs5NbF7RAIERTnqHHbaj1++yCwPQvhMmR5trtbgeMwpLj68qL3Y9f/e4Ul4iW1GPva5avPfRVQOA04ZTZqGX6ldy78wXL/6vrBj6x+gCDTvyXM5zjPwE3EhIo5gQ9igG7LqLPTmTZ8uIkhl/3CW29pnHwt6BSS/dTB7W1MWn9c81meMBzGBM4tLcu/xU7988ANh66ytv/LdzxPK0hjSPPU8AcOaQniSq60VR+GIDgP0ctdLVCpqB1xbTywBSZ0SgntQ+LRjcyoLAiZDnvjVEag0aS0v4TzscxZ7ImWukBO/JmAxkcPOohyxpVjQ7Azg5lFMifJOEUrVqjVTMdylef93Wt9OiBUsZKK0B3OBwrHqQkejJcVgjPgiqp6yLgyyEY2839hoUz1ULEy0AnoRUxcsAEI1cfs5KBpW5nICnWP4t9haUsbC1LvIAo58DNfXAExDJzouc81PZgoEV9T4GYItCHILZPIvN9kCBRj4HaggrPxeoo6OGWmZjDA2dZYCzO/ioFYKEwlJQFwCoAjtcVxgxgIf2ADLhDwDNBrb7Akfxdhk3wuYqBg/gDah3BF5mesFT0gOJcNhN5+D2nKPZkxEYpXpvYjzwsgTe3EaMXw2L7fI2AxHGR92BGVD2PDsxLvCPhPJW3lFXfU4xYB7lCsgno30rEAiQEfOl+Zhwo8BGBni9HrK3N0fKRth9BY5DtVRwHKV8V1fDEnTBwuoy2DYW0NivAgaPeThzIxrYImJAduqfIU3eFFC4IKIV3hJRe1mHlv6wzl7HfZtGNPD6No2ep7mL5xLNO7ZNzYcCWna+DG7O4W2qrx5xDuHRy2oUDMDTuEW1IaLm4yEt+75ID873+4qIoodDWvqTkKJJojnv6FDfKkSdyQ4tOUPahFdz/2YdgkHi8jPrDG4PbNehoZ0jBlyXfC+k9tMBNTbu0NDeApCyN/PjRB2EWn4ipIm/YkKJQ2QP7CDQJ9e1jBgUHtylLaHFg4iWfFN+B7jbv2OHmncFNPYLca0dfluL6gsjmrw2pIk/1qixXocG92wTjYY0Cm/pJwIKRyJqwOv6iYC9s4OBiMNzN9Zv83wFbaKpW0OKHgFCj3zGEYVrRFQbFvnS5jACInMB1LJnO3iqBi928Q42ww6OLIB1FCG/t0QCqMMQpQ4+lqgBrDMov8qFUiyb8J2NITR0PoqyCOWKNfe3bv4sWZ1Vv4C1LO80XDrXy2tLZDCvDVUn0F/3ro7FLqmwpvF3oxYySM45hEGHFtH990b06PguFIQLqa+vTvVaTcLRaduxPqTrUnOP5amMBmbJ4cg8P+RvpjER7XKAHFbkY9LZu6YqUBl8HSOv7cRvFS8j8kHieIPN6Z3zjna99zvm6VDdonaU9r9igRKorJjGRfWbitO7np+pUarwPVVz9GJjrhx9OF26rEuFWnfOg/inHD3c2xSLyCG/d9fzK05hIoxfeoymP5mO1w3ES/O/fJ8ZSJ1dCdOos4RMbmzaWB4gHqvf2cpKZ6GC2u7TLmPcoQ9L26k64TnSL3XyyzWqLL04LQPVUtKgl+7GOn2WmLMoMhJbgpMfyW3Crbtu85FcR8ZYyRHnrrUuRIn3ghLKvaQ9f0VvyH5yPEgzFyE5EtlV1+PqSNWd6ZUyXLbFslnLn+u8GetpP5nWnBbRWhjatd+Nsco6adtQTrnK/NqLIKhQ9opffl/XcTxGifhk53w1pDT9ILFP6apXwNUMCOV8L4ouzn+c3ci7wIkND1OEMOtOT4azXuZ5Aks3EtImMcoYZLbQXKKD+3tzcv+QNEo4504hHUqrQ02OitPhc6/NPht7690H303gvKlewDBKdqGgc9YK6kjk//VCTqP4boe8p8B40XrqjdcnWReFp2yFV9x+khyU0tN7qSMBHqen3eY0VhxmSVvrvgAqAcB+FRXkSikA7O+PJeszb6rdKzrBZfNcQQSUFinVZUpryLXwit+a7iBSQnO61VTpfq9leuatXhvosXz6yFZ17Va1EcvrTtU2pqam+A4XchihkDnq44v0AVAKb13k3bX+IAfub3/3P5x3F4Y/p5x8Er1CgdWpqSZdccUV9K0zzuQQz9ivABIDTAWwDQ9gALL4IGTzW488gg488AD+jtDS3/jmtzgHMMYMr+cD9t9P8wNnNYIHHnyQPve5LxD+Bb0QZhrhsyfGJzgfMMBY81Jea61X0uc+8ykGpPEBWPuFL/4n3XnnXdTf30c7bL89nXrKezMwyZNPPknHvucEGh+f4PcQ7vqgA/fnv0GTr379m3Tdtdcx0IwPxoq+4BnGDg9nhIzGOMwLGiNBeG+E2V5ttZexl/Taa6/N70+oB/LQ0DANDg06oLnXc8p0134Vle1FYsVpNjuzEVUGgBOG7VUAYAzHwDMdmk1afGGS8H1MWFhKGXnDchPjkpe/uyfCz6K8JtvzGcSFStY+daO0KY7pMgYA278oJ+EWpWT8POnhGwNbfq/j2k0H8kWgTKnUYyM2BR1PLLeKDcfPb+t7V1krXJ/HJ0LP2FMx0ZsE4eQwkAAPvblMA++Fi9LbVfKOXe691O6TVx/gDdzNox67yBZPa6+0/6Ibt4w5caeZ4mPFp5JTr/UWHm350j++yCtajtyuHo5iz/BkKGfxrkjyT4ZX7WDih4pWz0zQhQEEmyM9kFlUZcOpE4CwR7fXbXs7LVywzOW2FDRREBLtPp+u4E2HsM6KfWr+IAG3Uc5CJCHEq4VYtnXM3q160OLcmebOzdOjoV/hZczhmiX0qiwCPRS1hf+Rb5jBm0DK2SHTzS+HdwV4JFa97BmH7wrEcBjpmoDR7IHKlPe9gzVnp7Zt0WblYKhe5uo5xyCjdJ8mJztUDyOqNeoC3MOTF2AOtytriUO+EjGQA7S3BaCqT1wU2VtQvcDRdwnBJaPn8NYUUhu0b+I9hLtGKGwBcA3YYrCYXakBKhFN6pi5iIa9tmnn6dV+Ge04LzHAfz1T1zlsd0dzowq9+LCsAK8zKOEcToor6Hxy3y3Mdggv7Q5jypIHWgA7nmN4bOrBGQDY5HjE3r/Md+r8bJ7KPBfs/SxAMbOQGhwwr2M8+I09q9VLHR6bGiIcfCeXFUStCQVB4MEOYB3ypQXPWvGyjhpE7Wcjat8esoduZzSg2tyI+tYnWvbzkEMo11eJKBgmat0nHrIDW3UYoJ38R43G/woAlGjeSS3OlztxL9Hy89UD+G1t6l8joNadAS29UOZrwSltzm/cfDaiZd+TfL8j+4unMJ4zOAtP4d071L95h6J2SM99JeT8wf1bRjS8a5vazxEDz62HAw5ZDS/o5edp2OldOjS4jYD8S1HXKNHgzsidDCMCorBF9Nw3apx7GKBwY7MOjZ5b57DQyBU8BzmTg4Ca90U0dmGDeWD48BbVV4po7Hc1mrpeQPDhA9tUX6tD47+qMxAOgB3laDiiyT/Waeq6kPq36VBjrQ6NXVqjvk2UZncFNHVljdvq310UaV5DygtslKKGGibpmNXNW56jjmv+c80pJsY3WBNanRok8LrXnONpYxcOYQ8/X90jxOlf5YRdbrEskB2NZaEZLEAmoUxbIw1gmSvAjMsyjkRuQDP/oXusAtkcDjvAWiH6111tum/5AdSo1TgENP5r1GtsoJO3zfl6gr93yP4j7dqlGesYaoRj/+64z1Hd1CN3gEjvzVUPf6raVLzwKdIo8nbZuGzGYyrv4qDC5U53QvT+tFhVN42vUIOSxuzxzHR+WVJOObQ0Cl7lGWUnv1+Z7hQxgW42iVr0S/xbydi110V6WKxXVqknNqqrYgiQd7kj60V1BpYRZiioeoqnJyc4JVZ23cV2YR90Ly3iNNeSTxSuPwssd18xMW+Z5TzXouNy3TDjVO9C3h9OFdDd55nMTGV4Ih55zK/Kuz6vzaZHZw7NM+TNsRG27mTmRPUfo2dCJudMbOkS184kLp59uuXRQiPbmCGp8VsV3k900bWtEqRgMZaZNSRfS1Tau1D13ohlQEE1KZlvnhQ+r8+oA870y6+lmjzyja2yffBkik+uxGG2eIvI7NWVBhlbvGfoqjImuyVlV0pWR6k233lrLtNtx/dVaVxp4PkAsL2at0BL5HTVVl+Icn/51ffVTim+CzEAOOFkkOpMAtBjo0ox4DajWmMJnEPZ48czOsZc2l2NbOMW+irma/5JGQr/yt6TB/6mvHu1n5KuRepLOeXybwbmWjno4Qj/LCGgce6GIbaMS/qo7xiT890NjEwlHzDA4HSEvyTPenc7ZnBJEc1btCohBLSVFXYqXqFcrptg02dVVkAVHT1vrfv7f1UerQQAJ9ZU2a5RteXickLLPE2oS92pSB+99yJpvFP2fpIv4tIzAebK2vSfO36zddXt5SJSlikxHrMW8W1u1R5zVuH3XsY9O2V7m+vZaVPFR2rDnM6adctxGsTtdVnN2thfgIqgJ/ogNbxof3XZr+mSS3/JQCg+AHuRyxhhpsfHxumOO+9kj+JPfuJ02nCDDbgMvHc/8tGP0V133c37DPIOH3H4YbTBBuvT3LlzqNVq0x133Emrr746f7/0l7+k733/B9RstmjevBVo3332oa232ooWL16ZgfPPfu4L9I+rrmJv34022pDb6tfQzTfceBOdceZZ9MADDzAoDE/jww87NLPV3H3X3XTyKadx/+BRfNqpp9CWW27O3//2t79zeGiEgMZnk403og033JDvnq7557UMaOMzZ2SE3nPcMbTj617H37G3XnHFXzjfM0JJb7vNNrTbbm+gX//6N/ToY49z2OgVFy2iddddl7bYfDNaeaWVcmexiqTulVWr1PkCsNTz0MT0Rva8AsAMNLpwqN5m5g1fr//dL2nFX7772VyTfhUWMDcGI5OEMAYJcVmTBgpzpkGU0CRbiQJrFw9yEYwSBjZwNfrcQkC7jTxn5/aVrITSq/3xxyzKsP5iQJN6/8mzGABPjy9vcRgQKVSVTxHrqD+lp55aaE5PbfXGZ33JkLUEAHbl/boK1GIAOnKhr15Mgh05AFiqEArH44ov59xGZZ6tSggD0Z3hqp0i9TILAAAgAElEQVQDEvMXU1Q22GRYZn/cbv494gJwkBDQ+YeYKgCwm/MAXp6xPovDC1JP8iHGGUXIIcQAX+ZZDWvk+Mbj99fCA3jRcvFc0/DJEpMZHnfKa+rVJqAMvFWNSxTUULrggMShf+FM15ScuJwLF955CnSy56lEA6ZWUwA/eGeiLQtRyuGWgBiiXg23LKGHQynDGV9ljJw3V73ZuB7TjQCAqreogEAx4ewsirHACpgvxfTA5v4W323pv4JPbITB0ZIl/6k0pmGR0YbmNWbw1HhAURj+as61bEBgIViVRpxjWYSOGQRo9RySGiB/nb2AZcwSIEH6bcCqgOLiiSvhlcWrEX3FO/1DLBHFixvgq3on83cAVqgSYbHMyxvzHwK0lncYyLbw2jw3sOizMM1SAGC2yEkBzhgks0s487ZmoE3mmMFvMwpwPGzgt9bDY0TXlMvBC/B41hDi8BIFu7DntaLR8Dht43f16oT/Kw7zFipeQo/Ha5svEACG2t7FuVvj0MAG5remAqJxotoKiLlC1LyHqP1kwOGm66sTTd4WULQsovaogIGDr+vQ2O9D8YqtEQ3u2aGBTSKa+FtAY38UE6AF72tTM+xQ56GAxi6QkNJzD29TbbWIomVEz323zmDv8P4dGngVPMgDeuYL8i5CRQ++tk1jl9XFg3ke0dz3tCloET37BUE/R/bqUP9rIga+l36rzl7HCPM8sLHIzdZSEuBZf6c1WzT2jX5mCISKHtq/xV65TQDZP68TteC13KLGSkTLLgqpeWdI4QoRzT2uzWtj4saQxn5V498G3tyi+gKiZV9rcP2Du7VpYDOiiZuIAee+rTq0/L8kF3LQTzRyFMJtyyQIWCt/27w5PtB5Yip4xkESuk1kP/6DYsqAr/7NRhImCNmwRAw2+Hetiy/FlNfhqVsbgPyKLxKsLGSchJmOqAZjjqYYWPHmpNGg+TtkovErrzkx7GDjBDTbRr5y62tAd9/VoftH92elG7Kk0agzCGxewH7kBNt/8nSYzJ6sP/ggAOTFdnu/o6ho/HuOB2/RAdDXdeJ9vgpUlBhNqk95GktaZ0teYPs3bq7kjC93ykmVLlGka1U+yLiTfZe205V1ORs4PSUNCvvVJ3Sg5IwmdMhutwCZnLC6Z1UmYcoryxtjL1eH4HGE4EI4rr6+BofMWmGFFQrDcFn3fBAYFwL33nufywOF8Fc4zCOvE9OzKx0QnqtF9993P+dpWrTiInrlmmvyBULmU6Kgq1aUVeDtUJFLW58ZkpSDwdl9991H99x7H7+5cCHGtSbN1fxWtoaMFglOyG0zzXg+Y/qc58kDLZJXkjulun/i0DJbALAZyMSTXsydOWvMnw/jg8efeIIefOBBzpuFnFm4JErI3FQLZWeyxByYDDfLHv/MpPNh9T311FN0/Q038hvDQ0O0/vrrcV8SnzIhZGeieCJy3i9fjTFXJCqsLAnyCia5KaeE4yv5A94bV/7tb3J+CQJ61Trr0OqrrzajPgh7ZoVtOUWqNpvjCey9WjZ9ZWyd4b1Cgx6T3V02Fm5Makyu5YI5z9nXinQHqbPqaKvS1i+X4wFsj9NEKl2w1dvPHW/V1wsFZrIC8wB2UcUq3tzLEVPOcXwXpuCv3DfoGU7vxHBZ7huZ87rwWEX2D5WWel5P3Mt4xkdygNUtLrWGRezFQLGo5Thn6r2MR1A/ehevUtw5sPE1vH8l/DPfH/C5XsbkZK22a/l/2ROY9XG7W5GNw+4IUVxUJmVqb6zzFq1CCAHdRYtKTJjsI9nLMH+52N/p3wrlZMGyLZWhVXnRl0neHVVC/qT5TnXM53NVO/lcJrb8caZ5rmcaOK2g+KLVq7NIBjwfAHDFpV94PyyLJYcgRbLI+73KPBdNU5V3e56mWX2hy/4xq+2IXCjcknrh86JpLCF2VR6a7WG/2PVhn3nq6afp1ltvI3jRwqt55ZVXoo023IguuvhiBogBAH/vu9/h86V98Pt3/+t7DNriA89hnAsQfQ9gcq1eo5NPPIFe9rKX0Q9++EP6+S8uZo9bnC8R4nnx4sX8Hjx/TzjpvfTggw/xnrflFpvTx0//mFuOCEN9/vk/5nzIaP9dR72TPXV9tQnvXfGXv9LnP/9FrhP670knHE8bbiiA9Qc/9BEOIS2evvPpIx/5EK27zqv4GfIY/+dXvkrXXnsdn2023+w19KEPfoAafX3c359dcCGH0cYH7/b39fO52xlYETE4vM3WW9FbjjiCgfP0J82+/rv+GSpHdSzUDme4JF5stitpv/fRBae9ZbeERp62CrYNKV7oQm4/VIv1KjsRLkOv67jkxIw/yW8Crtq+Yko+K1aFgkhKib6V8qj0lLgQXjkoUhRbWLvkhGnChE32OVHw9FBjuVwTY7FycWf9uOg8LqW2VW+jzYaUtnbkBTc+rUMDfbqxu+56ipTpoLmks1CWRuzUOKRR7YM+8xeg65Ojp3pr6oN0m2YM4FWbZGZmtHju8dD3imZcTjhPchd6tLTwnf5maExmS0K8x2PQWBoXfhGQVJV5p2ur4sZ9So6GATA96pvS7xsNJBRxT6tmy1i2js2uY37HDi4F2h73xDZ8DV8t7Qs41VRwz6bUAb9mJGChiTgHpo07zmez755X8foQ8FFyWhrfce5N6zeHWxVgxbx+BaSROhGuGYcoBl/Y41RyakpOYGtcMVM8DxTQZUsrPUyx95yYBbsw1wY2O0OOWHoYQC24YAyEYp0Ag+mAOM46WebeeZALA0l+WJVtlnvXEFDmEYyH3XfVm1jBV9SD3MP8qBGw96iFOmYnX3g2CzItPKcHR7SFaCHiCBwRPKaR45M9cp2ntICFDDpSQPVGwGGr3AHTwrkr2CmHc/GAZTqoJbaBluo+zfNiYZ/Ze0ndud2B0+U5lj4bXQFEsdc2z4WAVvgKzAseyW4NsiyW9oWuAjxb/qROC/3EfOv5Vr1zmY9ssUvwbM75zJbmuhLFY1jmAnUzGMyevjEPOoA6QM4mpNTFiV+908EQKtA53LbJdolyLP1FXlalAc9HHBWY6cb90bzWmH/OmuwZQ6B6MY4QBN2FQVcDDA5Fruh66zEimgyo+aAAxci9O/6HUMJTB0R960U0sEOHmreENP53kUUjh3SosWbEOXyXfEsWJvL4Dm7foWUX1DhsMzyP55/YptYSoqVnqdfxmzo0uElEraeIlvwQjEU0dFCHBtYRIrQeJVp6jrhjDx3YpIE1iJ7+IhLYEvVvEjFYDB5q3hHQ8oukzhWObXO47GU/Eq9j9hR+R5sieJ//PeBQ0ci1PHJYi/MoL/thnYFyjK2xQYcGd+pQFEYUDiIPc0DNa2sULiIaelMrnnONCoC10sZcs0FB7LXPfGNzZ8Yputn68oPXga4/ALYIq92oY82iD1IHdjJef+rRi/WH+rHGWyqrwLt8IWZpwzDNCOOO+yqs52ZH9q+GLFAJe6+yGiAv9CAAzbr2mTfNuAL9CBFNgOjuOzv04Pj+bn+q1wX8ZS8EzUvmPPU8QNOFwM9uNYlf0vretnu/Pbsv59WRAoGd3Mgpm7lYygGQi7uZp71UuRrIuSz3lK9ErblAsMo9r2OFKmgJjf3H6Z7PRp3JCU11pvczgR4i4wtQp9s4+sn+aR+n73i3AZmLrET47eT7afLlgSjdLpp6AQPGxsfpC1/4Iv39H1fxQfXtb3srHXLwm10oqqKp9C+Em60mnXPu+fTjH/+Ei8MqG3mT1lkHQtTuxPJvxkArhAB73/s/QEuWLGVr7o9+5CO07rpysM583IEk/7Gsu5y23PT4HOaXS+r2qAaXEuf9+Cd0rh7ct9xyC6aP65t/UtTIAdlmvA73wOyJOdQqfD3aI6zHCjGXpddzpSWZEUwFb+VPZVzYp4s3HwjR9uWvfI3+euWVHBbuLUceQYcdeghf8nS/Vc1UndNWslOOfh4hRHcX9vjHP/5BH/3Y6VwPPAxOO+Vk2mijjbrzXHZhul/yvOJ9D8Ju9NeTVWUalNeVLJGRqY6f4icwvnjbO45inkeesmOPeTftv9++ldime3/SzOCV9vi6FxMof/LT+2x2RVcbQtnSLJQrylOF/FtA/Hgte/uKdbVExnExZeZZ3y8z5Iop4/5KEzmzuWkl095rS/i3ypQWifnUu8gBrEcfAXN9d9m0HpTS0/SIKcbhCrRKyin58BlZ79gsRHLyKiPuJBuBe0CyCyPtwF87B2rIZmvDGvLvL4z8fAY3MFcMkvHhsNQ18eA1z2I5wuL8GHv/yhlTaOJAbu9exu6KUAei8DRg0K//8dlDt2I+QzjhK+dwMeYmWnP9LeiVG26ZmpXMTsfPu7GTvVG0R3pkyufwnMqrbodV2NHnibTMcmPLAYGfz/Wdu2dVGUwqckSVV6RMVnDkzmmJ3Jgt8HcmYF3XLhbJwxxC9Tq/ZftU9bl4cUo6XSfd/DT2itwRFJyli+Z6Nujp65UvDlVfOq36UWR8L2EYfiKH8EYbbsgAqX0A8sKz9zf//TsGjmM5KSvj5S9/OX3i9I9xTl14+P71Shgpdjj08kknHs95d+GsdP31N7CHL+4e4RSw4447cqhq+/zkpz+jS3/5K1qyZAktWriQPvjB99MG66+fMBgQoPbndPY55/JrCNWMc8FKK69Ek5OT9K53H0dPP/00extvu83WdNppp8j9Pa4rJyfpsl//hj2U8UHdp7z3JM5FPDk1RWeccSb9z+//wM+wXwKExll34YKFdP8D99Njjz3OIDaevfvoo+hNe++dCQWe5lV4UMPzGLRZvPLKbJjcp4bTs7WcXjqc5fekioCdHgWCU47cPYY1c4AV17TT20XlSAPAXC6hQQj4m1Yq+Fdf4U+FiRZoTT5OueH7fU95TMxSfHXgwsbY80SO0RgA7rYJua45EEIqY6VZewXhauFfXF3aWSkXf8kAwKmLM6s9AQCnuNDa8OsyQNMJEFU6DWg1ZTwBivr1FljcOTbiCU1SyoGd3vxIGXnLvJFsg0ie67K8kFlsHojF9SkT2AW+4fl2gLG7dxcC26xBReooaUXxNiXUNkYZXmwwwMCsgsFZIZDkPR8Idxut8nHmHOaF0DYLUneQ8jhd3jMPtyyHGk3Z19Gt0zicp3j/xh7Aip0KWGlGpKosWMjs5IGN6JB9rnGHMjaUAJ6BiK/qxRbzmnjXAryD55uAwbKumR58EhIPSwON+RmDLwIa8mEKwwUIBu9MBQjFQCOgBpzoGOgU8JG9c5XHLIQ5fgfmYjwLABIHMvMqZjopAMmGJ6gH41GghwFS5DpGBQ5wVW9hhGhWz1UJD6tApDIfh062htlDVIgsXsJxfmQ+LJuhgX8kwGDUQ9oZPnDOZGN6dg0U22qt09YY5+s0r0cF2e2iz+YA3ooAi/Eu5yhVL2D+bq7R2pR5TnKIZXj6Yi4swoHOEeZBPCTjsMscvlnDTyNHbweW3xyuWcBRlz9Z16Jd7FvYbyhMmBcO0+wZRfB8WEgwFQTslay/s8c17lA5QrCG2zXgm9kvVruRGzgEfgnAOb5H4i986cChwaU9AWwN7Bbv9HhbjQ0abO55GtTQAbSwkNi8Vs1IBBcSFo4cXtLq5exLFPAseJe9n3m9Rhwam8N6w+PbQnojV2wroNaSiD1o64sjGr8qpOipgEM5tx4LaO5hHV53yy8IOY8vgFeqE3sdcw7gTSIa3qVD7eUBLT0v5FzBw3tH1L9BRFFfRFN3EY3+vEZBnWju29sULIhouQK7AKKH928zu479JaSJy+HCTzT/fS1uc9n3agzs1leLaOSIFs//2O9Cmrgm5N/mHNHifNGtewIavbjGY+DpnY96OxQu7HAu7Nak3vf1CS+xNzZHDojzOLsFoBc0YsyjILzyuBjaqMwBr2g4dl6fTl6roQKMCXidxQYxnIuXXxMJyhgur9t4PfEcaR84zLPm/OYLH9icAAA2YwkGiYlaU6IZIQe95SvjdcMh6mVxwit/2dKI7rh7IT3VfK3bktAe+AW5gBt1AYIlnzjD1m5vkPQUFaCxVJkEANxNp+wBADb9ydeVuulg3fbf8msx/+0kCGz9ULGXbEY7lNm/c/W1bA9fEr+kiVoyf2UglOhMKojTdaX0R1c259pL1LEkgWOtUSiX1BVLbj99Yrtqq3EUPCE//ZnP0c233ML79F577kEnnXhC4pCOg6nlVoKVsh3sbf8CaHTuuefT+QUAcJIDs1DPNdf8k0OBARSEBfipp5zMYbJyP1mGzBTzae8e+otNf0SIsVZrir81Gv2ZMPIMAJ//Ezr3PLHczgDA3gJKG4PGk5jqsM833fizSFbljD/DijboovqrsYbU4pQErbTbGsqZsFjzIL48+fwXvsSXNaDX7rvtSieffJJ6e+cAYV2ESKIb5gVdUF6G67uGRGzw8LH/MAB4Nc4HhrBxtvoSJMqjV4oOeZfpaWOivO759MmTP93Ypbi+5BPQutVs8voCuNvX35fxGH1+AGAdnTeIwvFk9psqTOpRTyvulV5GKV+vNQmVWWozQQwyMlolft56ygj/1ExPG4DpsqByHyWpUvh2WkZkiZp8tWB8idbsS+rOpQpX2FKXfaD7mC8HAKzyQ1Ln2C2KSgLP4Nq8ay0SlpzFYw9b+9vOotZ1u19I6KC+fOfzsUSEwiU0DIP5TGvSyFJz5fG4RxA2qGe9V0W3evVONdvs2WuALvRj8diNAVt/VzYw2xnga3/wu4WF5u7pvQvXxzq4nHclopvRRo1IuZ/C8276o4hes+O+NH/FrLdTmWzrxgeF897F0LLonTzWdvc6vS6nkvLTlV3T6cbMwF+by+m07L9TvDhz56MnQ9nivlWRC1VH1k28VJJVVRt6yZRzgnkGPcpSLc377nuJ/E53osg4oCoAPFucPQPi/B9/Nck/2GMAyt58y6100003cRQpeOniXLrSSivR63fZmQ0Rh4YG6c+XX0Ff/vJXqdlqsR77ipe/nEHUpcuW0W233e7OqIg8hdy9u+36BkfLM878DsELGJFuFi5YQF/58pc4olO8xxJ7LX/7jO/Q7/7n9/zzDjtsT6e+9yT2XEY+YwDA+Bdn1P3324cOPEByGdvnggsFPMYevs7aa9O/feD9tHiVxRwy+hOf+jTdcsutXBRA7bHHHM2G0sgBfOfd/6JvfuvbfD7CB97Dn/i4nE26fW697TZ6/wf+jYuMDA/TB95/Gm2xuYSrBpUxHuRg7uuTsy2Aax98L6t/tp7j3LF8dJQGBwbYy7n7p+qCL5OuVetJ9iZ4LwPAMewqukxScbFXEg4AevHpLnIS7UtnBajx6xJlyEuhp1Wn855mB+t7Brv+8B/FALALc6NgInvdeOBZ0cRwjz0A2IbmD9FC4vj3WrbRZoS7AyOlxbypMjCy2zQzWKH3Bmkw1lMzWRmVsLiex2h6sAUAcKKYA24ErLNcipktUZV7pq3vG+IdfPQOXe9XlD+8xkRfTh5B7ZvUGz/jy3vzltXXuN1EmEG/DT/fjd+oeo97uYBtDEl2lrqYL9RqNb1hm4GC6f0OaPaALAZcGfQSLkhu0gCgs8qG/4ssJ8uL69FDLV9xlpPDTHyR5V/K+O25w5pnsXvIm65mpoHwZC9TBcZQHXuUsSGGBUBXL1W7HwbAop7U8BY2t2o3pZhDDc8qfn0Swhi/hQ0wl4zHhd/lkL6oBgBfyCGaxEs7JITwtflw8YjVA9mAUAbgFJBmoBrnXLXsxbsMEgO/YpBXQFH2KuRQx5pfWIEdwZFiJB/1GviL8MGoDDmJ4WnKh05lIp4uDaXNQI956yqvW0hpPvwqyVyEAj2JSa5i5X5vjAAImbYK/LAlmq1pBdcRKprHYsY5PC5pi/Moa0hrz15F/uTn4kXNc8IhpyXvL4BloFb1voBBYrcotPkachJzSC1xQ2YgWA/IzPO4fHYevQJ0AfwEL4gHpMyBAen8KkLmon7QFuAevMOVxd0YeB7wTIyTLC83ADWA/OwFHiq4bx6ZKkwlJ7DKZs4Jq18ZfI24bQCTBvjyYd/bhOA9inGzwYSFl1a6wXgA7zYBlityzCGxARzjXzNCMe9hZkzpA8bCeyV7EJtslby/7ajD61TyYQO8DChQGnDXmkST9wYUDhHV5ndo8raQcxSDnoPbRUQLOzR2UY2m7pBwy/1bRFTfuE2Tl4fUvDWkoCGevTRC1LqTaPklNaovjGjO4W0Be8+vcV7g/s0iGty9zevpuTNr1H4moL51Ixo+oMXzBKC3dWdI9bUimntoh5qPiD4QDhON/z7k9kHM+poRjRzSYoMTNFBDeuFawKHhLYyyik02OmFvaxiOsEGJemPr3i7ewfKaXOJI6HL2WFcLf+lF6qNGK7YexHtf3oWnPnvyamh39M3WoF2MsWwGk4C/EQXB9iSOJR4v/rBDNAWeYW//iBCiPIAlCzqlBgLo2bPPduiuexbS0y0FgJ0Chgso8QBGxADIMM5JxikG5D+J5OCB2UXKjg/OEdG2e6U8gL33VCQla/L2+KImhM7ydkK/maULjmy7aS0qCwRn3ummeKUKx9pAF6IWPsru8dOpJfedpPrUvdqKZUWnLThcpEC7wrJpcC938XXvblqnTpTWsVSZFwZvzzufrr3uOmbJgw48gF772h00TYEYbyFXEfI74XPSSSewFbf/6QUAzhsVLL+/+rWv0zPPPMshvY5+11G06qqrTJsN3PpKT5M3xxjXb/77t3TJxZfyLnziCcfTxhtvnFiPhQDwq7LeyV0vVIt4y5RjN9I8b8AKRivTptTz/6I/BQAhYYl/1dXX8Brab/99aacdd1SDggIAOCu6nPT0yWa6VNmI7MyCXGEJAPi9HgCctz6t4oKln1jrbv0VC9GMV3+q3twzcdng9Hn6XVwCfeUrX6Pb77iDL5dwUZQ2w8gDgPfbb5+CbaHK5hDvcqZYZOSh8n96D0SjVVrwO+cbMjsjnYqBkWN6+VEe/F70ZpxQcZqmX6wrf3l091roLkXy9uCcuBN5Ck83Ri1YK4nJ9crEZ4iiF32L1RIe6bKn+sMwAFi2dfGSzfTD7nNUnxQQU8/EbNwr+rUDgJ2siHVeM3aPo5AlNiMJ06xnJI5+JRcrnpGupN3hfnqs6e/x5n0rEZykT812h6aaLTYet7DOKAdjyQbrzKIryxlfxiQGx+oooJcnNj4Gp7V/dnfIHsUAgF0dosjGEdw8kwqcGbyhb/o6HwDuMu+ebCuTDYlacnSAover2nc4Gk1/Bb/ob84MAC6bgV6G133O80ROL7Wny8oelF9DnhScSVv/N9/1iZfHB2XPE7t2hkQ23znLNq3u5ZM35wxddV0ba1Th7tnmy9nklZdO36oqDLJX4Ly1bNkoGyoiBdDU1CQ1Gn00fz7SxBA9t2QJXXjhL+hXl11GU1MSMhppi+bPX0CrLF5MSNlz4403MXBsAKvRFWGmL77kUv46ODhIn/7UJxhABihqxzABaj9DN998C5d7497/j7uvAJOrStquHokLFixBF01wXdx2cUlYXJPgDkEXDe4a3FkkuDsL7OILi7NYgBAsOIHoZGa6/+d9q+rcc2/flpmEb7//u8+yme6+99xz6tSROm/VW5vKXnsOZ10+/ewzGTnyVPnp559l9tlnkz2GDaXtEuvplVddLY8/8STbAYrqs888XXr06CG//vabHHjQIXwW1xqrryZHjDiM78YF5+pDRxwhn40dyzUYUcNXX3l5VZXA+fZzzz0v555/Ae+bb8AA2WfvPWWF5ZfnZ9QLoPjV117L6OIFFphfdtx+O1l22WX5O56fNGky7Xy0D8BsPQ6rcaXcMRxgfG7KJkstA6dfAO/zzz+fDBk8mKC91wHgP+rSvUcP6dY1cS6fmeOhI2UVDtllY9tfWVSKAUKx51p6Jko84WJl0CiZzIWoHQOXQxZfo4nxO7WMLACs3yWXgy92CG8/+LN+Z7UIYNxDADi0r7KYdIB43li9L28NdXrVdFv05tTimgI27bdMgdmI6jJRRvX2TTtkbnvXVB3pGRlyHkegbLxYdAAAZvstwi5mDAp1jABUB/dD77lhEskz2uanzhYd4Az9GSiI7eg4U5YudNanftieKIP2gcnZ/ybFTyR7RGFRJyKwPGtLZUFULUsLCUWl5GkAdXR2ykA2i0jN21ATHHYMPNKX6Mw/GGGJbPUvB6WNmVeNITo9WFRcNF7yIjdg0Mzdb6Ksv8bHIYoxkasqTSsoTa1zA2UuKZ89LzRy6FrMPyNhnSTbBEsQ0iiCXcAGppBG1fNaG/WqW4I05C1PLTFmU36P9nNAWvNoIlpZOYX5OeTyRJ8XGNXIsWlUxQDmANRwuBPgVkPUow3dmwFAHOexEvIUNxAUVLBFqZltCgsRiMSAQq5kMw75YgB/lmfYweVGdQggPbKB0a64jLq1KFNG+BkoSPZZKovOkxrVmwC2rS0AJAGoYhZQb2sA1MzZCyDMIlupZrZn8Wha1ycCsAwDtvne+kHDsUuCEG1M+e3QC/OE1kh9pWUOAwPgG6IgCw4Kkyw5gYPcKccplm3e9xXBmHMJ/poLdgCWLe489I3Pi1RT9L1RoqOfPUKb9F5G500g3GRh7L2WZ9Zo2j0XtOm5Lgua51lBvyLBYRdNmA85KUeOThZxyj4zyuoCcngboEiZo//R34xsRj95NH1EAe4HMwQxUXetJ6NOLcJbgX0/JrH7DHqDjiC/rDsRoRuRo7ixF8YGuNuVlro4XaT4q8j0KSXpuoBil20fFmTK441S6FYijTOop7ssVSJ9c1tDUZp+bpRfb25gVG/XQSXptlmbFEoNMvGWBmkfX5DmxYrSc9uSTH+nINP/U5Be2wHFL8jkxwvS+naDNC9alJ6D2xUw/qZBum7cLt2WKDF/MaikqYukbHOqfp3jdASY/tsESspwgudKvR3o6E3O1ECLgnCHH+5BMv2BaGX2o43LMH9xbOi8p9H1Osbbpys1u0aVW7sua1sAACAASURBVHlWQc6NFumegP8qWzrGGHsAx7zRnf/2i8gn42YLEcD8PsxR6HtEAGskAsBgp90jINzYIM2NjYHuuupmNwIA8gDgZKWLj98i4VfaIEXrjjvQpHaJvxsAnN09pT+nDGSrUGa3GfQq0bBsI2ubzTPTMM3uP3nYCIYIm4vUsSxdJz+Q9K/LdCA+tPS9hzsERC8E+0bRvG406kYPUMsAfRuHvnV3hzylWdTk25ofMCcHRk6X+V6Fzi+R46a3Mjh4mqB1P56WgVN06T5FfwM17/ff/yBdujTJbLPPnvLShcfz5ZdfKc/+458yS9++csQRI2SZpZfhc6Rcb2ykwXvzrQkF9B//uKoM3W1XWXjhhWXatBZpbZ3OdsLwzvNARp3gxf3Tjz/R2Ecu1pg+zGk14zajrTgowEUZ5uQRyaXONrlOnDhJYLA//fQzpOM64vDDZDkzjtEmb1ccAbzKKiuTAnqRP/yBlF/wsPZ2VaQxjjb+0BmXf0NDo+pN1M+JisXanTPH2BxKPaInn67DWZ1Xfbf9XNTf/spEX4zBKuP84s/HusL51sYZZKR7Mn2P61PiKKd6HteNuvbDD9LU3ExPfD+ACXOq2yec1xWQ4fN04nEPPXN4i51eo/HqM1M8HmLdQaH/+tdrcuLIJAL4sEMPlaUtAljXnESuLt94SMay8d99F8f3mjxcJrHcdO9qYz5qr+sz2hnrc1ZHas20sfZgTvx4zBg54sijOWettNJKcsJxxwadQR/iXVkAeP/99pUtt9xc2lrbmIsN9cchUbfu3cwRsnIt4rb6HKc8LjnOM3mR7nmHuDnzYZj3gkLrH8m4Lx872XWjbPwFAzPzwshuriX/vNW2fERXWZOzBnferSkn8PyZI/tY/kxSSSIZe94HVdQ34clsEVWaRpMoO+dlnq/dmqSE3L6oIb94HwIA2JuWdexKnYu4M6WV7XsI33/iXs+1G+YdPxyyNDekXDYQObX3cLA1opGOWa1sug+anV7TE2c+dXrUXYjXa3pbuyACGACwR/A6S5U6TapdHP7WQ6dgsOpcZoCyA9RhXfGUYeqErw6WOl/T5NMBn/R25jM+brDNfrna4k9l+7eje8h6x122qlVVOCePb7X7/3f+lg24qLOWmeCTOp+q47aOTCJ1FJdzS7U+rqRvnXtT+VP/F5wGyk/982bfWv2Yv+ONJZbbT7Ufsz1NuezrBYCr7Q3K6tcJJ7WZpUu1yvm9dbnW+zMTfjl2VX8BZXfC9v7qq6/lo48+IqAK23OB+ecne89DDz0i99x7nwwY0F/OOvMM6dO7N58HUPnyy6/I2eeep2e/jY10NEaOX1Amb7LxRrLsssswBRHyCHsk7i477yg77bgDy3jzzbdk1GWXE0yFzYL8viuttCL3wpA37IWj/3qsfPjhhzyvWmKJxeXsM06X5i7N8vXX38he++g6h2d33mkH2SaKHv75l1/koktGCZiwsHZusfnmBHOrXbAV7r4HEcfKTrXsMssw7dLiiy0WVtwXXnyRzt3Iiwzb+8zTT5NFF12E98Mp9Mijj+H7ABrvvNNOtAGmtUyTqVOnMaJ4lln6yhxzzJFvW5dKjGhG+ZDXhhv+Wbbd5i9lVYbcThx5MuUDMPyvxxwtKyy/nNVhopx/wYUsf845+8k6a68lAwcuOQPaMeOPFg6OAGA961ca0mqbfv6WAvQCvJve7AZQLCGDdqArNcEYIlE+IUUbsxQoVg4Ya508utJKj2ZCHNaSyTY6SKq0Wcq2r5KY1aYtl5RP6L55KzuY8+rhX6dyTU6iUyVG5ymG9yQgeAwAJxtQ7Rtj8LUo4BgktZfXAwBbP7OadQLAUTOSdnCP7TkQdXOtPVtu6qdAfPOe9P4IBnCZvmgOzqi6qWjiuD9ib099QA8mwiGpR057p0f64l850FQWGRN0NB8A5uGA3RMWfWsU/gkR29mDXMfhIqA93VjrHwO3IzssNMzr7J6tlIMZp3j33HNOkj+t9bHmQ2WknAekKZDC/gKIEdfNO8T+1fdablgDJN0vBI+Rchdl2cCLQRLkDcalwKobeWpghfy1BtIS2GFuYSxu6dy9AH9YV2sw3klg1cAXS/PLh5iXk4ANVjSDJRsULOY7gm1o4A0PYRXZw+8EdQi86TsUV4bRG1NAa7msDkApNlKBO9TVwW83HgE6MfLQACy0o6FJo2qdIlYBPIdRVWae21Tla/RaTpnth6IAoJF310BnApfWFwDYSJPt0aZGnwtQkICpRcA64EmgnMCczjUEwIz22AE2dUJQFVR9UqUrIrqc4Ly2IQDfNs/gW+gDvLZ5Xxlio1GdKstkMvX5lrmBmfNdc7kGEN30VA9ZjcrXon8RaUrKbOZCBBir4LDPZyjb816jGXrAp+AiDjoQle6Rvc7rq1HfCujxbuf7ZZ8iYlcP71zmmgsaUa/wCDTHAMtZCxkxt7Y1kmlp8V7TKdUlL0upzaHjzJlLdNg9UFTI7kBBcAWHOY3IcZvMx62T2qSpS4OUuui8zf4GUDkdNOolaeqphzsUIxwkphWkHYwu0wvS9rVI8/IlaftEwd62cQUp9BDpvnZRpFdJpj7WyMjhLsu2y9QnNF9x98Ht0rxgUSZe0UwQmeDyFsg3nOSRxpihIwq6nY4MSjOPdgIbUdp6dTbwPtIKWgC/6QpbafJwMJZR6Ab00oEj6IoJ3J0BIoVoaLBc9EUds6gbLugJ3s9/yeTuQLExKVjOdlJ+mwOJHiS5Q4ZGxn/7TUk+/2q2EAHMcggCh+zsfCYPAMZ3zQ4MW3SwH1bZSpmKTPB5PR8ALo8UivclbHQNOzh3rzWTAOC8Q7JqB2f5hm/YXbhPTCdM3uStM8sozYJ6ACe++uorGjnIM9QyrYWGRv9555UBAwbQ8xUGBgyQl15+RSZPniRwNuk3xxyy3HLLptbv6a3TmY/287Gfswtnm202WXrppUgBhQsewp9/Po7v++GHH2l8gm6q/4D+9MDFO2PgBp6/r7zyigDsg4fyIov8gc8j5w8AVwBcyEe00EILyfzzzy89e/astLXmsAVwBq/eqdOmSnNTs6ywwvIES33XDWPrhx9/5HjANWjgIBkwX39b/0W++eYbede8m3v27EFKY9T3zbfekl9+/oXPIOfSYosvxiljwoQJ8q9XX5N7772PckHepc023YQ5U3EN6N9fllxyCQKxMQC85hpryFZbbsGxjvbCyxfgETybIQPkK4qBYMgJBjouGMiQOeSCC57D/3zuOf4NYxSG7ufoo3HjZPz4b2ncg5JroYUWlIUWXJD0WtlLdU91EfuHCRN+lddee42HBZ999hnbBeprtB1X//7zMocT2hUDwKuvtpogKhJzQ7pd88gf/vAHmWuuuaQ5ym/lb4UcUWccBPz888+sA/oNBxXIYdWvX79yZ4XUJJIc+aNOKGPcl1/K+G/Gyy+//MLyoIeQDw41oIs45EDOrXfefY8l9enTW5ZYfAmZbbZZg3igT2M+HiMTJ00S5FJfeeWVpa/JDx72L774IvNXzdFvDhrtP/88QT4e8zHHB+SOgxO885vx4+Xdd99j3y240ILU9W++/kbGfPKJfPfdd2wnZIc6vf3OO/Ljj1gYSzL//AvIEosvFlGKay6t8d+O5yHPd99+R8o1HNL06duX8l1gfpUX5ICx8M34b1QXBwzgOMJBhzsMfvzJJ/LlF1+yrjiIWW/ddVWqpZK8CgrokSfzM2Q2AhHASyOyvUCZvvrqa0EfBw0cyAMKv3B48v4HH3J8wAli+eWXD/qKOeH1N97kb5DlMssszQOSTz8bK19//bVMb22lIwV0FYcxqC90GTKFHF2fF15oIcqyd69e4b0dmUNxL2Q0btw4efjhRxk1AfkvvPBCMngrze3bo3t3GThoIIH4LAB8yMEH8TDm008/pd46PTvH2UIL2uFa2tbHWMUc88UXX8q3330nU6ZMlW7duvCwDf2DOc5zlIVGVbK784BCf6iaIKoEkuctyVmLO+ytk+UvNZ10pA+y1fXPaallZqsK7y2b1PBFpYLyF/To9rJWR8X7piv5KhRXaWORW7n8+mWrHOz+nDJq9Vel10b4ZcVb/AcAwNzrVQH+Q7NTOqlySoDfhMaZ0bNmc9KesZQ3nq7EHRPVaS1ZnXxuciDZP9ukFRyc2fWRIFNAtW08/VxDI4DbGf2rOX7tzMHOFtw5kpTQZM+BQ5raaeG9JizUNAtysy7B2cWUMq4bG+EFxBHWJZl1jnllxfUG5/ZRpXFWdR9bZc+dOUJKzalhyNXYs8cVzRFPTV3Lu8H3s/8Nno8ORwEH/Y8nqaqzWQdk0gHhd6DU7K31goEz8Iqq01I8HPL1ofqbZ5a0O9e+XKs1KqrzfRjWgY6sf5lG5I3xautLmW5ky8t8rrCsdk6Uv/NT1ebJ3/nVFfQhT3M7pi/x2E3lGsZhk53H4xxgwq8TaL/FNib2pQBLX/nXv2i3+9W/f3+CrSutuIJ888142XPvfflT165dZI/hwxgFjAu25shTTuU5A9ZGgMNbDx4sXbp25Vr/ySefyDHHHk97FReoqw8fcSjX99ffeENOHHkKv59rzjnpRAyw06/PPhsr115/vbz19ju0hfD7X7YeUrWb4Eh79TXXBrrqddddhxG+2Gf7Bdaue++7j/YWzhauv/Zq2rq4sN8ftsde/Bu26C4778SI4v+8/z73+rAX+8/bnyA32gKbK75Q5r333y+PPPIoz1t233UX2XjjjVL3QC4ffPihnHzKaTw7gawPPGB/WWbppcrqgL7aY/hQ2XKLzf/n1TNSTVJA++Ah+GuYWFZ9w9mkVzcDAGuGzpw9uuU0jCOAQ9k2HuL8vok0fItgN8UAMI1aLSWpu708OyvysD9NPe0ee3EBcXv5d6UdVNRd2fvCvi8zzj1yMjvXO6jK2ymnqM0ROJeqSgR+KiVzFBUddpHmmchirU+9PN/UVDJEs+rogKVTQOdaKdH7MqILck0Bn3nbXe1JBxXiO5Iy3CZI+t770M/l4+o7jXfoF27eE296HpAFeepdSjNsYGxASHMmc1tpCSYFxfcRZHRAkQN4YlRZ3SM5utFEvMD7x6LPouFmvxngVkFHA5AYxmLinYpXqgGnpcYb4rnmnCQbrj1Gf3TgKkTlKgAaXslJQqmCPR8qKYNh+DEPZ5FgIO4BUMW5w+luzeNBAeFkADugRzVBGSzAjDe3V5mTWF8KsA75fFk4QDAAahZF6vX0iD3Pa4s6uHMLc7YapXLQOQdKidoora5TDGsEn9JIgzoayBPyezaBJthBKquvOhkYuGfzJEHSiIIa9WU0KPP8KuWxAomJ8wYBVY/WtahmtI2AabHE9+JAzoFVthuAXxuA6qI0d2lUw5y5hrUgAoUAawHiITLXAEACyPCORrQn/9ZNBmKINfhWabo9Ly71ntHaGu2sOZysJviN7TNdQm6mdiGNNJ0AfJfKaFjNMZ1EWSYApVVAwXAD9gHOMtIrAvMAjIKOizpNZNSAUgMF4SQAtUFji78UZNoLBSlN0bHQe6uSFHCGausE2kBQFf3GdhWlGe0yb2+OH7TU6My9LSXIjpHPKkeK26YNzjmm0+pgZfmxLVIaEcUOGitDtzo2cD4kkG1zPB1nbCV1WmEefLqck5zWlA9DfDUaWvNYKyjJ+psuo8MRXd1uEd/0am8QaWsxvcS4sjxX0JlAeW55qTEvIAqfq4zRgPs8o/TVOlYwbqGLOHgp/ibS8nmBUcaoX/MCJWmfq12aig0y6YYm5jPuvVVRmhABjGFjucB9vce/nB4A1AOgpqwt166Nu2T9UGcL5h93ZxE6jxiIbBHu1DGL2md/2drqzxIU7qKyxt4DzAF0VjFWAUb30ylC/yXo7PMBugAOFJYnmr1o4yUwBWjKbx2PaFKjyPivi/LJV4vLxHb1EtQoLNNvWxg8Ws2ZNzhmjRJaD7kQ3ZemiNY1Jole0PlSlTULAOtQzSz6qVQL0Yqbtzewn5OfbJ0PC1vlc92o5A79ma1G9UOE7K/x09WfrIx6Jw6KtUqop2F+aPbbbxPlxZdekscee4IGmOepRRkwKJZfbjkZMmQr5sXB/H/KqafJywRkG0hjfNKJx6cAw6+/+VpuuXW0/P3vT7P/115rTVIeA1T85ZcJjBZ99LHH5csvv0xVEyDOH1ddRbbYYnN6IrvufPTRx6R+Ql0GDRoom22yidz3wAOC792AxW8Ae4YMGSzrrLM2c1mHK9lI8av33n1PLr5klIz74gtSLqH+K664IoEdtP2II4+SDz/8KJS96y47y2677kKFQiQf6Hdv+tvNrB9yFJ177lmMID3p5FNInYVr6yGDScEMI/nhRx6VRx59lIaxRzXFDd9k443loIMO4Hi4+ZbbZPTtt/NngIXz9p+XuV4BHvmz3bt3k9VXW122324bgnWxnA446GA+C9D96KOOkBVXWIGfkQ9ql912598LLrig7LnHcLnrrrvlnXffjaJpGwjaDt5yS9loo42kWzel1sq7YDg/8uhjBMTiusX3brzRRnLIwQfyqxgAhsMAwFW066uvvw7tgoMAAM7tttuGAFtitZR4cPD440/IM888SweFMMwLBbYVOgbDGTqQdYzFvfG+H30MIP6JJ5+UF198iU4I8QVAb4MN1pfhw4YJAH7oK7zecQF432/ffQig+4WxcN31NxDMhg6ff+45sthii/Jn0K3ttfc+1HuA26eMPEnue+B+jrXJkyfzIOGcs85kuU8/8wxz+wKsRFtWWHEFue+++yknREmvv956cuCB+3PcnXra6fL662/wHVttuaXst+/e4aBm8uQp8uZbb8oTTzzJ/sXn+MJBBajX4G0+raVFRo26lHm9cMExYccdtidI7DK7/oYb5eGHH+HhA8bwXXeqfuYCwIchAlgPJgBSH37EUfwbfXToIQexf/1CRO2oSy8jAA3HhlNPGRn0FYD1ccefKMjPBSq64UN3p+MJKKcBbvsFB4ftttuWVHGj77iDEQZxRDtA862HDGEes5heLdhNQZEyWh5sGZExY8bIzTffKq/9+9+h7Phu0KwfesghHK9pALhBdth+e+rav/71aqpeHGdbbSkbb7ShdO2qjjG4oBN4D/QDh0h+EIbfMD8BRMfhDtgBcGgWX2VnKfixEgBcazFL2ZEZ2VT4mD6HyLwgp7yKa1j2QMPeV6vKvC2v0Cptya1DhfcHQNT33/WJJdwVqhFPRhxINQqq831l5XewfmW3u0LVUc7zD12fdvzL9llZG22/Zja4MwE4C4IDr2TnschZZUBQmmSngnZnJLIpZIew7S+Tbabuc8M48Whk6wLfB6tDpNoVyn4Gx+Ci5f/1/XLyNh4tWL26NDdKc1Oj5vG1+sb7XN3/67PZOajajjGoCZm7tG5uD83Sb15Zef3BFf0Y8rqvbP7z/qpDF+vde+oevw7l6cQtqWLTyH2dhPWdeGmVR+oGgXOcH8qLrTaJ1ZL+7yTwqJL/TfC3nl6rVwK1JFnPu5J7Ko2obCn12IH1tiBd9gyNtwpO050ps57az1zZd6yn/v+7u56dTz1S15aXjd9aC08kMOytYe/9+/XXeVYAWwyOtHDE3H//fenA+cYbb8oJJ6lTKBw+DzvkYEYG48K6eu55F8hzz7/ANQx7+402/DPtNuxv74W98/bbvHfWWWahDbvM0kvzOdibV1x1NX9DhO5uu+7Mswm/UKe/3XKrfPLJpyzrrDNPJ4Bd7YKTKuif3377Hd4Gux1nCLPNmjj4wrYDJTWc5GH//O3G62lLoP7vvvee/PXY4/ks3gknatgucOLF/bA1sW+Bc+hWW20pW2y+GZ+FHEGRjehi2HGQI8reZ689KSuUhTJiems4uH726WfSo2cPsocBXGYd3n1P/nqc1gH5mA879GBZfjmlqJ7ZV+7slaOehcN22ZBf2/G5bg5zaIrKJoJAe2IAk8YOl21u9LCRWyAFl30CizxXk1zB5WIwX4dUnbQ0rbVvFANIWgbcJtGvIfdwBGp6LFdsgOk5VO2pL3ufbhq9pUlbeEibojPW33TDnLQlkXskqzLD0HsqOaT2TWb0RpVOBvQtywmcR0eV7YIY6A/ty2wYPY9lFPGXFKMLriqZyTTKixvfx/pmws9DWty4Xjl9kzk7tLtd8+xjZFTgG8VdPDJZNcplRODSFZZNiPQhGFw+oizqlLSwLDn0a7wwu85m1csn+pg+23PB+nYljB2LIq5HR1lNw5aCnsXjzqoP/Zmr3yTZYM2PAyjq7UWzAX6STtponQMoyaYqqOdy8zYSVNLgu0BJS1CU96piAviyoF7FCh38IOWugjYaNaz0lk65HLoDwCIAJLASF4uMlCXYaeA52t+GKEijPQbVHOls24oC/Iz1sRzDOo8owAXPYEtJrPc4Uu0NB1AEuldQLDMvt0b2Kp2wjXXUt1FzDzvNtEbKGmCFyGSC5WbsApgzUJ23Oc0zldIAG8tnCnCI9MXIb9ukqBXqTnkSHFZAGdGkDobSqcHAP/YXo6JNBp5/1qi7VH9NyRHB2l6kTGhoA3S3+tC72sBBfZ9FvLYXhYBoGIW2mXHvC6pN4shAnUlCzlUnDAnTw3Qde3Q2MLDTFxP87DmgNFrY8wcDrFPADjS5JiTq0pS/i0x7uSCNs4r0OVBzXWsfa51YH7QRf6CMqQWZ+rxIabJIcaJIz41L0jiXRV5Dl8gHBp50o16HnE2XNaJe9RRjgtiwRa9qZLCuA3wvAFaAvwALI/mEnMi4lwC49iVzA1suaMgL9zmNNJ8R0FE2EBSHPjmjt0a9qi5qdLTOWbqimqw8YNiibH0uIT2p0b6rdz3GpuUFg4MAQFabZ0NuZU4EGpXN8eEOHd5uUl9qnl0A+QRXu9p866C6RcVDx1hTUB9r90hDIxrRkHIu4Bjy/N4E9OnKQI9/6LPqbjKnc87wQy6LGHaHCacs4N2e49scIAig+5zqzhauRBGFeHAAsJzdSpWusmSOYbwMfYlK2Pz35biijPt+cZnYlmyOU3u4ZGiUHyoZjSjKZq5giwYG9Z3nTtN9ifaHrkmFGQOAEzXK7iL4WeuulQ6Sn0lRwPEL82SU3s3V3tvlNqDsy3R8blJq8lfURfUVWeGu9mK7PP74k3Lb6NEEwgDEIIIT1EW/TJjAyDcYX/A6PemE42SBBReQp59+Vs47/wJ+P88888j+++0jf1x1VeuFEg3Ayy6/kgBvr149ZfvttiOohzn3zjvvlttG305gA4AfaIC7dO3CdyMiGDo1aNAgOfSQg2W+Af1ZJoDeAw46hH/DIOrXbw7eD5pjzNMw4gCQQc9gLB591JGMtkwuG0imkKBIPue88wgW4Ro2bCgNM4BxiJg86uhj5McffySgBgMO0YcA9aBcoGI+/oQTaTCiLuutt44cfthhBMfyAGBE7SJvEqIZYRjC8INxB0DMjTuAl7vssnMZANy3bx+jmW+k5/HkSZMYZYoy0FYAdQCm3UNb5VQdAEYf4P2IPoa8YTBi7gINmANrMOaPPGKELJaTo9dlimjMa669ngcB6XbNGgAttAv1wztjANijizFf9OrZSyZNnhzKQLu2325bem83WhQwZHvTTTfLgw89xLLwPPIgYe5FhCRAN+jSuuusLbvttov0myPtZZ1V/a+/+YYA/j/+8U/qMAxy0FcjDxbyOU1vaZFNN9uUICl+6ygAfF4EAKP/HQBGWXBuQCS4XzDiL7n4Ipl3nnnk7888I+eccx4B3gUXXIA5uV5//fVw7yabbCz77rM3ZVAJAEZ7XnnlX3LLbbfJmDGf8F6A2JAZ1gVE3eI69q9Hy6qrrCJTp03LAMCbyo47bidzzan5pXBdlwGA777rDh3rpICOcwDPJ4cfdogsNZMBYOgE5p+ffvpRZuk7C1lI4NDgjioYG4g+Rnudag3jF84XeBbA+7HHHM17ci9fpyL2GwcuMM8C/L77nnv5/pYWnWegbxg7uHDIBX3FYVMMAOO+eeaZm3MV6oXPGDc+zsCqcNSRR/AwCxf67oUXlG4OoDH0BQA2Ip1B7Y75FO8HOI/xCecbjOXsVbY2RGthbDdWk0UM3KTWvXwJ5nwb1yIdTpxYtzmPxUto9OK8OpSttmasp4vIf3f2zamysgVnXx70pW5hJOLsnDBTQH6F6uiYDP9Xf91mxp0vPHy9mU7le6AUAKsTh+6po91lYLOy33iuYJG9NCdDSoo0AIzfsO92h2cUH+89vW1qC0Y7Rauma6mz6dAWtfKc6pl+l7YHT2Sc9IKfmQCYBgDcJeMc6SfuDv4mZ3ORbYQx6gxSVuk8VdE8yWpnuFxnmXNeWWW9IWXOHp3p13rAvTqOMFOvrqfManUtl0PlMZ3s/2dmLHBds4+ez1Ubf3WBv6rB5VeticPs6850eieemdE+zXtlrWm33mqGUR6LrNLZbr2F1ryv6qoWRnT6rkr2Yq2+rlyZGemXrIg6W1Y9tZ9ZlnLNbvn/+oZKkuzM/JAWhPdt1bk8Pc2mCsBeFTY87O7uPbrThoQd6nvcJ558iuxcX371leyz916y2CJKmYznkAcYoCtsbdzfu3cv6d27D20T2JK4EA275uqry557DudZBN5z401/k/sffIi/r7LyyrLLTjvScdavJ//+d7njzrvJ2IR98S1/uzGXySpuCPbmx/z1WNqRuOAYDRYrt83x3Tnnnc+oXuwNYLfffNMNoS1wcr941KX8jLbAxkAKJNiTaJ/bx/gdFNEjDjuU5xbvvfeeXH/jTTJu3BfS0jItBcojShj2IOy9tdZcgzLDWQwcv5wCGjYP3ofPT/39abnE6vCHPywsB+y3ryy+uNoUM/sKc0KkgmVYGta5Ebv8mdpre3L7t1xx8yZ9wB7c9Bm86WBs3BgF9RyEVcpUvi8GEy2cKz2MdGMQopJ5sp/sBv1e/zdkl/ID/Gh59rb5YbyH1aUm+WjRjzcn1TrGN5R+Me228gAAIABJREFUTwwAp5zd7MBc25N4+zoAbNmXgke8x4+UAbYRuOwbGJV/xlskmi20LQpsgFo3jhQKIF/VRqYjjP19KY9Bex/+ccrXRCa6dVclSzZ7LofY4lLANZ0nrFLVUlHcFbdi1fWY8o9AaWpyNgLYKhCi+XzTZ/u4lBEbAGDbYsYTc+QcEMZAhKO77iQ6kpScqpN5wyr7ePXlmVWMAODQJ5G8XE8HDRwvSy8+ngAbc+OaIUfApVSSZkS2WXmk/jU5MHLUqoKDQgWFNGcnIigVZNCoUgsqtQlAB5zWUREjRikSWNH3M6oTfzP5r77c8UDSTCGvLMAim2A1StPKxf0RTTCNQ4B5AIxB9RtyGGmeVC2jJM1d9N2uq6yTgUkadqhYJfKuluisYFF/nvfWZZAZ51gAcGjOdtr8xyaZHjkQTNlraH8Yt1ofFQGaFyK4Lf+oAroqVvxGYDnyYIasvF8ITwOkaxdpxrsA1lqeUxOZ9h/63eiuHQDDyCRmxShbowQ3XaBRrGy8XBUAALPvLW+rqytzHZNOOqEhc/Bd73GdNipxyhn1TdYD+bUg7ZNFCt1LUuqN6EqAgBplTBl7/nPHE4jOGzBZEJnyeINMe02kcQ6RPvtptDrwVEYym6oFGZj+T3+rIJMfAfIq0mePojTNbfO4zXkYB3Q+aCbxtNKAK4OxRom2G211BBgC7CW9NvXJIkghG5czaYQRzaZ025SwjS9Iox3rqh1G4N2toM1uVnp0RqAiqrxJgXg4IkCl+K6Qq9NOM0y5AFCTbtwmI74DeY7dhcso0DFWjGFao/XNmQGHO+r9r4LH+PDcXuxVW4BZnoZFU1cQwe0R4KSxhrzgrIH6eKJftB8yBrCNucginHVOUmBZqdMjPyPKlm4dAdRvQptAaw7GAmsritIIcXVWwRyo+xYF7kn9bRH4dAxiRDXmKY9UsPmS+ZjRRUZtbo4aKiMLW262dRBfaEpPnSfx3labO20IAAD+7Ps1ZXopAUpSM77JPhxUWbSBHpLpXMW+MgCYEcEGBKOd/NsAYR97NSmgM+t47hlIvGh3wMqsvppV26Skf8s93Ck71MlbDTvyjvyGRau29m34/xk76IKRdvqZZ4aI1zXXXEM233RT6TdnP/nqy6/k1ttGk4IWY2HTTTahdykAtGOPO4E0pTBEEMUGIw9jFLlvEL0GWiUANKA2BjgCmmXcf8QRR8uPP4FeWRjluPmmm7CMjz7+mCChg8ZDBg8mmId2xwAwmg2a3jXWWE0GLrGkAMB+7d+vhwg7UPOOPOlEWXKJJYLQsxKFIYUIYEQ9wrAE1fI+++xFYOWpp/4uV119DQHdRRZZhF7O3bt1k1tv+Zv07NWTRu3e++zLqEoYeaC9+vOf/lQRAG5ta5P33/+A0dCgzUK5AJoRxQcqV1yIIATYCmD3ligCGL8BIF999dUItH/77bfy9DPPkgIX/YGox4svuiBQa9cLAKNcAP1rrrG6LLPMMoyWfuudd+TZZ//BOqB+iF5GNGilC8Y/2/X004wGRy5gPAcgHeAl2zXPvDREsxTQ+A2G6hqrr862w/hGZC9owdAu5Dy+JGoXPKRBMwzgDO8Andjaa69FoBS/ARgGIIiydt5xR9loow212jkDH/sleHOPGnUZAUKAo3AaWGHFFdnPP/70E2mHEe2OaHTcP7MAYM6bDQ080IBcoD89e/ainqNdiAAGAOxzJgBA6CTAbkQlL7/C8gS5QStdCQBGBClybHlfwsMezhmgSS62t5MeGXTU22+7DUHJKVOn5gDAiACeM3T99dffKA9ZBDDomGMA+JX/AQDY5QF9WWXllZj3+B///CdzfTkDAA58Vl11FVllpZWY4xhU6BhvuOB9f8AB+/MwJfcy5opk5k6ffI39fJx88MEHctfd95iTSiP11+nlunfvIUsusTi9/2MAGOXhUAyMBOqRXyBNPBwPMCYw7+05fBidAnBhbrjgwovkxZde5u8rrrgCdR39D/0GCA1vf+gtyjx8xGHU2eyVdxQdm3S561jFkZ78UM+S6ytT+eCzvVv0ntx1Odmmp2qU9+70nkUHfHmZCSiTKkOPD8JVXlaOQOIC7IF69hZl761D1mW3uE2LH7LCqBfgryDbzlQn+8yLD+NQNLFvK5VJIJW2YQbt9P22Ab9sZg4FdEz/zHMB2A5tRTpk69ZUO1bpoX3Pnt9w7m9tbwtmE9iQHv2Lf+H4TKA1TAzVRwD2w10BADc3Mhcw7Ak6pduemXt9OkEnjDvq9Bo5qdtATc7eohyzNIR1D64AsNZtlfWHyGxzqrOc2/Od7dO6QJ9OOFcmMqyvZmF/W0XkueMqrhu7Pbtzrvf9lV9cucRYVzLvqTBf5EwpORuX+mbe+lo28+7q6DqS39b8+tjxVacrWyaxrGJXCFIql7TOJ3nzfPre5FP6Xm1Jmaw6sH50RAgd7ZO47BmVeVxWNY2tZ83sSJv/b9/73x/7tdaE0J+VOtaa4C3B3hYpUcASBoYip5LG+UFzc5M0NTWT2nmLzTYlWxUu2DXnXXAhUynhAqMPqJphH/mqf8edd8n9DzxIIBn77jtvvy0F5ObpydixY+WgQw7Ts8bGRkYrr7eeprjBBUAaEcugn4btBvt27700rzDqDWf2O++6m5/hEDpk8Jay4Z//zL09zhZwlgCAFm2GDX/RBefR1kPe3yef+rv8+/V/M5USLpQPGbiT+M477UhnaLQdzFCggYZDKRjD0H7UF3W49bbb5K6772UZOGcB65anfprZY6NMF/yoNzOREAD29TdRkHINyX6DY+EY+HVAqOxJW+gB1uA3gMG4PI8llSI69Nf6JaWEKDI8H1lH2Y1KsodI6PdCSWUbofQ92fuqySEjvxQIlwDAWqJP8gRCrP38xeqjtDUO4BpgEsByvS8GbBXMSxBuXwi4CS3TIG9FQs/cGQDY+9VBJx/E5cZNspF3X+dkc+x4VgYATtXZ9CKxBvTXyMaPJzDXhSDj1GGrF6wOCjHg6rIPfWU36PbBZZ7kFNYq2K+RckfSDa1glFdmtxvraQB5vRJR+2h0xJHRDqqHOmlkozoFWHRlDQDYK6Y04ZW9HlHHQUuMl6WWHE8AQ/OSWgQd7T8FEJ2KlnJqSiicPerWKYHdwNNcmAr0oExE+EHIzEtKIMfabEIK8gfo1WbgDe61CFt0AwAtBoECP2H0ZRS1iQaDkhgRmB6CGUVj833I9Wuy8DmDRq7RSQNwQ+QCv0PUZFtRmpobNILTBhyAMgIsMB5h0IJGyh0x3BmDYJrlCYahi+9hDDZYhDIAOYCSpGdVYI/vjPKqKqKqMmNOV2uLzqHaRpThQfPONEAg1HL2UgcsKhpPKb1wA0E39A0BL8+TZFTOpIc2tD5MN9Z2fM1ctFY3RjlrwQbSi3RBu0236ahhkwfLMpUg4IeIVzPclZq4JE2RYU2wG3WzhKwA7lr+WZCW1wvSMFtJuiwp0vJaQQrdStJ9k5I0zw95eESj6p3qrkjbeAVRG3qJTH60IK0fFaRxbpG+e7UTEKQMUTeTP/2NoAK2ALX/pyC/3VOQhp4ifYYXRfparmhEotqBATqZagNdMu7zgnGhB1DUdd2pkfEAdcDmOjsMcSCTMyacMYxu23MGk6LanBMw77S1ar5f72Pkf9VoaY3QVTWwqPOIPptj1ZM1u4MHo8Md3FQ5QoYAeLs0R3NqoJNXIJrrWbEkXSwSX8P/lXIadSww0tej0/VlAL7ZNsOH2zA/YHPFqmu5fIYOHJZ/2/cIFoVAXNwihVFOI6LidRajAwJHC+YgcwSgPCw3NB0GQiQ2Dqo0x7DvS5i3G/OGzaHuXOF5ykkf7wdUaIs5deBfzFvMJW1rGAKVdQL33YE6VFBvbO5ygB8fx40tyrif15LpRQWAdR+hddO5S/vJqff8oIyHYvBCTBYczpOeFxjR/ACT0E+gwdPoZx0rq286tGwnkaJNs0nzdzMOc9bYuELZfU62Htl9YaoxFQ7EyvdOkYwz0ii7N/5iJgslLg7RghePuowRr/B6BUUtaJYBouBC9BuMGAAtAIz+duMN9FgFVTHy4sBoAeUrIgrhHQuv15tvvZWAHoww0DsNHbob8+PQW/biUaSdBVXuVVdcpjlxCkJjCd67t902Wstceik5+6wzaOQ4BTTqo5TUy8oRh4+Q2Wefjfr42mv/lgsvuoTRdQA2TzvlZFl++YQaypaMlMQBGt5xx13yww8/MJfuSSedwEjBSy4ZRYMNkcugjoXXMYysc885mzl3QJV9yqmnsywAjmeefjr/zUYAg0YKIKpH5953//1y5513yU8//UxD8Zijj6SncFw3vCcGgGEowggEEAt5QUZXXnU16wcAFkbm6Ftvpgc2ro8/GlNXBDDGIyiWTz15JCm4MNY//fQzRjAj1yzqvOuuOxNMrXXB4L799jsInKJdoOyCp3N8qZF6u9xy6638Gu1C9DJAcG/XVcjD9ORTAmppbxe8wDEM0CcAIL3ep596SsjZDOosOCngWQCmAMxA0RznkI5P71CXs84+V/75z+dY3hJLLMH7l1xyce2LUolRllBKUGA7AHxOByig0xHAE2SvvfclBTQujLFtt/kL8+gCZIV+4z+8F+C+vwfrx6KLLipbbrmFLL/ssvRkx31oF6jFTj39jFwKaHjcn37GmaRBw72gGd7OwF68H+NlyuTJlDvKKweAN5Edd9yBBys+T1xHAPhh6jgB4LuTCGACwCeOZNsQVV4rAni11f4YVAMRuzEF9CkZCujjjQIaD8zZr5+cPPIkAq9o1/sffiCHjzhS4GCBC/MIKN+QCxoHKABKjzvhRI4Z6NueewyTzTbVPGRlV5i/tcXxuuTTMA5hTjjhJHnvP/+hnq2yyspy8kknlhWVjQBGfc468wyZY47Z2cdjx34uJ5w0kkAxxtlOO2oUPy5EA6BfQSWOeQwHOWuttaZSV5eEc+o1111PB4U+vXvLtddcRdA5nkNShi1+8IPuvDWk0gJVYdDr7R18SHcu4bFa62zeq6u9Mbbd2dzMUX1ZX7KwTImZ1BOxqKqu+/rC2ldHRRZgzEzRfjBTQYc71T21a1/XHS8+ckMULVBZ2WLwkj2hJqdqifVNctYR5wa28y1joHF6ZcxnDgA7fTTPMYx+2fe2bu/gnXTbDI7aalu0tTvFc0L9rICwOZ9Ge2QXiO+ZXaUcAO7apZEOkEx7E0kP96X31aoY7tCsdfU5SPU0UGG7qgXqZ5MNAOD1BisAHO/h6+q18ptqHfbblJKvapGelzmc+KsyYyG7zU0+Vwk/y5uF/MFKMsg4+dQWT5qFJ76/2pDPm17Csxk7IdxbVueK1kftav837qjeVaFGedNgPdPnzGhS/hRs33Z0fs4uOmEi60RNO+FMUe0tVfWvE9Xr7CP/zb7ubJ3/dz7XUeX8nVpRxxjv6Kw1deo0+fjjj+n8/e2338mkSRO5V4djMpybYfO4HQdQ98hj/konYVzbbfMX2jWwEXWlFNrGSC2F/T/2zPffq8BspQtrMSJ0R558Km8BaAqGpdhGgV086rLLyC6EMpEOyh0/4QQ+6tJL5fkXXuTzSLe0+2670kbxC0xToK6G/YC6InoY7EG4EKl85tnn0PZGO+eZe246sSIlFy441sOBHm0//MijmEIKF0Bh5BrGM6jDJaNGyQsvvsTf1l9vXeYHRu7l3+PKHdfZRRx7FQLAeYtxaoOT3T8bdSQjfFD9JPepHg9Hl0eueXRl6vdqp336Wyp3cBXAK5nrE+DVCijf+3MzmwMU6wsVCOTftZe9FCgdDT7bMnoVAugbFxtHACMiznFBB35ZD8d7Q1BgFOJsYs6delj3pP5orZ0961NWePqudNd5G3RDrL/lLlwGSnp9CVoHYNsBbgUU/dXxv1HJVrd0rVKb3RAJmdM3Qf62KbTIcq8X/nUZ+CZf1VffF9+XNggsx6WJJ/4tpSKgGc3SA0WVTwHA3neRnGKQPYmW1ghXBsM63W7Ke7K2jtYDAG+w1scy5+yTNJIUdTIwy/AnggQexetgD4FJAhxuECWAYhzij9+Rx9PzjwanDuPZRgsISDqJvLWXAKCDX6ay7aA1dkO03ShdLcoUOW2VgsqAw6hzAB4x6hT/c3plpi21nLKIWMY7GNVn9MRufNr9BLEIJikoSZBOg3oD4OQGK+mWHXgF2B1S4gIEVsCFUcSmfojQpLpaZC09owlaKa0wZa0iYrmem5jAF+hkSwXpYtTDBLcMHA502IjUtXc4Vouy2JdGcd2OdpuTAUE1Rmg61TyAYwVzA+BleXLpPe1RpSa7ePoBoKzyKhLcgzAYdc0jPJU/2hGCPTk360AiPbHJuDhJZNLNDaRh7rFdUZrnE5l8j4K5XVYqSY+NtEEOnqJerT+ITLmnQWSaSJflFOhveaMgpVaRxv4ifYcVLcK4KO1jC9L2NShyRQqzizTM3S4NswJAFWl5RWTqUw2MGu69W5FAsPaxRUJbH+EzGDFbJrVphHhzgZHW1Esbv5BW+yTQiIs0zeL5sdXBgjpjjhOM5rY0BwAmnR6YYxJRqsAxLaczEFONrE2iylOnNqif0gZQiVCujjmNTKe/RIigtQkcdzOyWu9n3mzG08ID0KLB3TmG9N/oS3WeIAWav8tyTrNd8aGZnSox17IASFfaeIDCChqXpBHU0MY3QEcC44xv5FyrixJzEKP+iLiGPsGBw52s0FYCtKZ3AMoR+W603AShjcqc6QdsnLAvCkUtE33atYFyoG4ECkrLoW17GtKgM+rbcpeT7lkneLSBDjQ+d5njAzfOjI6wfrc5AA4y4z5rl69/XTtEACeHZAmzguLeFhERgGh1UKF4fMG2QyuP/AUY3KW5iVEQGoWh+4/VNxuW3gSEPUayy5ixWNbc4tNfZpa09Fpc/nzeCli2T7Gbsvem9k45G+Sate3oM5XsxArLuH/9wIMPyfU33ERQCQYKwEYYXl7c+G/GM1eqU+XeevNNjMAFBfLJp55GwG7eeeeVvfYczojON958Uy4ZdRmjfUGNutOOCmDiApgKL11EBsPQgyHj9cBBLmhPER2HC56/F114nkYHWw5gfI/nkI94d1ALmxDx++WXX8l8odD70087RVZaacXU9o/rYXRw+OEHH8qll10uyEOKZ0484XhSPR933Ak0SEExtfPOO8qRRx1DsBUGFz7jPQAj4eiAiEyAzXge1MwjoxzAAID3zgDAaHseAOxzV1trayoHMOit9hg+jNGoft11z71y9933MO8SDNK777xdjeBC/QAw6r7ZZpvKQQceEHYYMMARfQhabLRnp512lKG77VpTTTsDAANoB70yQDS/7rn3PuYkBpCMdt1z1x1sF9brAw88hH1CIxnUWBtvFJ5jJPIHH5B2HNf6668nR4wYQTrnvAtRxAcceLAgnxLeAyD2sBGHBse0rEU64wBwQgGN+gwcOFDOPvOMJL+yKSXfEwHAs8zSVwZvtRXz2zYbFba3B4cJlQBgjAUAjNAPjBV4tANE9IMUW9kCBlYpAhhOEX5lAeB77r5T9aZUYpTtCfUCwAcfJKutXg0APimVA/j4409i3+LC3AL2ATiS4AKQP+Qv25CSHWvMyiutJKedekroPkTJY+zCsQV6NHzYUNlqyy0q63MGIEg5J1kEwvF1AcDfye7D9mT9IHOwHKDefoFyDvT50Ff8vsN228rw4eochaiAk04+lQAvDokQidB/nnnCs999/4M8++yzpEzHBQB4gfnnt6U4WQD8rzD1Z6Odai18VUZ9Sn9qm4jJrBvb+VH5tYqotKyhiKR9WmClOC1fs2sukRlHAK9mVhfKxFOpEdUqnyPj7O21ZJNbjw6+s0pXd+inFx66XucEe4p19z2p/UCrzJyck32UrczR4sxTEftaHdj1uQBwRgCv0zW3eURsSCWjLDWwAR1g9fqp46TubT3y1wFgOsVaOwAA4z/sXz3vsAuFZ2o2rrzNuvdVCmjPVZwdau5MiXLdzlBR2d7e2XdsfvX7/V1+luHwJN690roGAEcy71DnZW6uFwSuuMet8+WqA1EpqUOvyohDvSqeO346BATnbcKrv73MPsiThVcsM1Hr1xWtjjqlOhNu881ypntmQsm57kMdnudmoCLp3qsD1ZqBd9X96P9xEPh/on87Yi5H6l13F3X8xo7UqFrp9c52Ha9hZ54IdvRMqpaeMRUFti8cUunsmHOBYWrfAw4IjrR77TFchgzeKuw5cA4B5iN37N1gg/Vp+1S7sK94+umn5aKLR/G2/v3npTMmGMF0aSrJM8/+Q2648SammYJD8Cknj5RBAwfyd0QHwyb45NNP+RlMPnBshpOsX3DYfOSRR2kPZEFp2KAXXHgxo6Gx3wd4e8D++/FMBc62OPuA7QJn0eF7auof2AygqXZbBnU47vgTSauNa+shW2n6pJzUMB3u75w+zuv21Pj28zAHgMsGf5z71Ra8+GAmRP9mFsLychKARME3rVpyX/7JXAClo8U3BluzQgp1C4ip3ZGZtFP3VZA07tGNce0psSwq2eqb7QDPexrvKXTTaACpwc6Uj9U5RddsdVWAMV2vvM52sMolrRvXCNz29hkFqYsilJUCszOgekZuYZMd1Tu0K167M/XOky6hnwg9ytvkehQsB38sF/vsG3bPJ4z3xHTa+l7dmisGkXh0xgaRz1oeAVxrUGm1Fd5MGxTuyeo6aZFiob5JPmid0NyLVsvxKFdlRE4cBfRF1XVU9d3pm5PcxFnV/9NaH8scs0+iAUVaZ6P5JT5hDfJcoQCMKDt63mqOYM2zqpMxcr7BMsQ9mAhh/HlHAYj1/KMuTwJpRrvKID8Yg5aXlJGOBHlUqG5g0mGCIEpEFUy61gZ2AQxNBcg8x6nSNtMJwXTSAVe+yuidC01GD21he5pXNsmDhN8ZicjGamS/guReD/2JAC1kY7lk2QaAQIg2Jc2v565Vw5nRxCHCV0En5kBGRGW3BkZMGyyqMgbgBgpbe7f3JyMULcpW6YELMh2gF3PyqqcyMHTQa6N+ACedvlijTDVSkyzCoI+NvYMIKkPISoXMvLIc6MkLHUxymYT5B+8DfVc7cvk1BjDaxzepxw3cE9ZJExm7/gYg7WeRtu9FmhcVaf9OZMoDDVL8SaTr8iXpvqmGoUJ3W1sB/DXI5LsK0ja2IF1XKUm3DTXH88SzyFstTQuUpOcuRQKxLU81SMvbBemydEmalyzJlPsbpHG2kvTeoSTSS2TqMw0y7UWRpnlFum9UlKnPARUWaR5U4rtRZ+oAdIKOAUWZPrUoU1vapSsOHLo3SqFLgyBxbWlSQSbeolHMfbZVXaKeGg00lwCLUFVKfaVQcwcRDk1TQdIRm7e8BbYqJButQ6Ze2k1GC8yocGMhDuOgVXWZQKbNibqZUV1Bn3iUcciZa1H9YV1DmU6hTI8FZvqiPqFPuoB+3aKRdT/gzmQ2BkEdTvA4yeXt9GsKKitdt84FqvX0CcF4MFXE+/VASX/3OV0nEgWqOSdaW+EMQLlYFDpli/JI9cwjKAUeLGeyFqoU3+rPoH2AwymyHlif8S/mA7FDNp/LLA+6MxG4HJzpXufRgnz6cbv8OGV9aSlq9JC3Jm6XNclAYD4ZMF+qgEcI29yitM9wSmg0Gjzkg0n2FJUA4KgCHf8z3vR09OnM9rDWGuzFa9vTC3HeShnu60i90ot7+slqy3Fe5eOnc571r24bfQdzTjoNU7XqwoC59uorCfjCKEFuHADBMFI22nBD2X23XQS5f0D/DC9cgLAwVuDNi2vUpZfLw488Emhbq70L9MjnnXu2zDrLLAT/DrQcwPg8dNjuzNPjF2iar7zqGtYF+4IzIgC4Uj8AREP9kcMUdYXht+yyy8g5557PKFgYUYie3P/Ag+h5u+wyy8gZZ5yq4OHn49jmHXfYTnbYYXvqQ14EcFUA+JgkAtj3MOgDRFaPvv12Ng10TqhHTGf94EMPy+133MnIZUQQOlBaDQDGyP3+ux9kl91253hGPw4bujs9qP1CJC2iMRERjnUBkce7776r7Td1HspTwc4AwMsvtxyjwt2QRh2gF6NH3yGoB9t1twLAePGOO+9KIK+eC9TQyI/avZtGRWcvAMa77j6MBj0MbEQMI89U/qU5lkABHUcA77vvPrLcMsuER156+RW57vobmC8bkbXIF73oYovy9zgHMD5D5ogMD5duRPQ9EQAMGu3ddt2VtMXZ4Q3dPa1CBPB77/1Hjj3+BDp0gC7skIMOSpwh7KUxoFUPAHztddezf5AfGYcbnQaADzko5V3/8cdjOCd8+OGHjHg95ZTKAPCWW24uw3bfnc4nfm05eGu2k0DrRhvKIYccHHT0m2+/pTMHgGDoEfQd47niVSUKGM9A5rUB4BL1d6gBwDiEwfjFPIEL/fjzTz+RceGll17mONth+23p5IHf4Hxx0kknMy9zPdeoSy6SxRdH5HrlCFuU42cOqfFb79pp+un1UV10Q8e/zdyUUu7o/siujp+s1NZqy1q2LdWcx1zf4/LyZGE7rJzqJHufavoTfqu1HlcopNIcm3d7vffWe189+lbtnucfuk7PnCJGsLwjBGcAUq1QPfJzp/h+31ujTLLOhJy3ag/D3vYUTYzUdedQc9SG1nP/a/ehctzTWh2VVUijfuP/HDRm/eze5Bwq0TI/K+KxoPU3mXCaGwUsSU5Vnd3SsQ5e35gK2gYq7scxgMspOXOyM5tAbW3nIiLy5233167J7GlnpE+DCndSl6u92+2H3HuCEsw4AByJJL86ufKqttGOiykXTIdkFk+ZVfut0tw6I72bPJs7J/6OuGgldapX6jOj1ak1LFPg/9R8mXrtTAKAO2VzzgyB/i8oI6tXlfTJ7/v99a0eTaq4I4kk+jtMwDPaX1GVZlbtsv1RrdwpU6by3Mzz9OLer7/+Rq6+9lqmhdF99XZ02q66DpVKjM4FwAstCa0+AAAgAElEQVS7EA6zWw8ZTIYm2BRgUYLTNpxcPffutVdfJX37KsALZ84DDjqYtgEu7PXxrF+w5+EM/8yzz/Ir0FofdeQR4Xekrrr2uuvImoZ3wzb06GK/Ces/HEOP/uux/Aosa3AoXcEYzlCH/Q88mHYQrmFDd5Nt/rL1jPZw6qw31KVKqdn+CxHAZR1rQKp2cBIty0ga/y7rCRZ+0Wf08nwjHoHqJYZf/XQ0mB2+fYuHJgHMTARpWTu5IOJgN72dw6fUYbAd0OYJLGldbXAttLIOQDbxDExqnQZJrd62OvjGOm8CzJbFzWooNtmlxM9SBpkmcUOfXdRi4NfB6SyoHvez5/11Gh37HLctJedIVtUmd2+P61u8IGg0bPrpOC+qH4InBki67U4Qmo3IdbnmOjja/q7SAhb6ywHgqHqxMaNDJwGAOUKUbThEbLneq0FjeRyNopZt6kAEMKtt/edRYW5geb/gZwDA/eaYpNGz5F9ValYYSE5NzLyiZhgBHPH8o8R3LdyM/WJJVfFepY72IOskl6a3AeWRhtg6I9ClWhSw5uJJxgzKbwe4h1y9AYi1nLWkSlbq6FaLOOajFl2nVK56gabX34spjWlHG/GcvcwdIwjolEhXzMg/i+LUw0Cj+g3pyUvM10o9AnV1m1LAIteog2IBADeDF+auiTvIUyMzFRwj+Mx8upbr2KrX2qLU1HAgcmpcTs1OrY02Wk5RR8BC9LvjtT6BmSOKvlRppQFkMfIT70b0J/rRlFzBbsV9MSdrNKoqcalR66l5bI22nwqt8DWLIEDYIIVGdSBwsNNpxjXnqh4EIAqZeXDbi1IoFhil2/q5SPuXBZHuIu1fiJRaRLr+sSTdNzRQ3RwTSt8XZOKNOli6I2J4IY2y/PX8BkE0cfPAknQfXJTprxdk2hMNUugm0vuwdlJ3T7yiQdp/FOm6Ukm6b1ySKQ8WZPo7BSl0F+myQomgceuboLEW6f7nonRfVaR9ekmmPd8g7Z8XRJjrVUHqLsuUpMcG6qww/bUGaf1UpHVsQZoXKUn39UvS2E/zBBNbN5pyUgfjCaCC5gkPPWC+WvQxqMQJguohi55Oq+MDbmKEb1Ep0vETx7F5rXsUKyjZOP6aNMqZeZ8RdWs5ej0PtObktkhx6KFppyYTTgBQDUZXRyO0HeU4NdoXX0yXadNLsvBi3aTR9ILvtn2CjgNTbgNfqT+cIHXOY05go3u2adbmKtdDda5wzuWwf3DacWukLrEFOgowKt5JNSzCPRoWGoVv9eJBFuTDCHsD/G1d1d41RyPMUZhf4MjAuSeKyEdfwBHAwGqMa0a/s0/VSQP9DMbMjz9ok2+nblu2zYm/iI8ddApVGfraFgBgO8TC2ALtXQIAK1e5r3m/KwCct+EKe5d4t5cDYqW3dGU31GOY5N4zsyyjbKeEHbC77eScquf1bFTJ+LAcOWwcAAYgNnDgkhXz5jQ1Nsl+++5NIwTA0ROPPyFXXHU13waAdKeddiAFE6J4AYSB4heUSTDUoD+jLr1CHjEAuE+f3sw/62MiW2XQTYNOyfMDOwCMHL8A0P70pw3CI5+M+ZQ01W+9/XYqAjjocIW+gOGHaF540a637jrM+Ys8mwAHzzzjNAFQedbZ58g/n3uelNBXXHapDN9jL5ne2spIxFNOPlEGLrkkR8akiZNIofzOO++yXjAkSQHdjB2AyH333U9j0iOA/3rMUYEC2kdXAIBHKwCMCNmhu+9KKmDfiD/48MNy++31A8AAkdHfyCEaA8DI2RwDYgD0AcYhny/2GbsQAN6t6hyBHzsDACNaE8Yy8uD69fAjjxL4Rj1TwLYkADCMcujF4oslz6UrWJIlBy5J72gAirbTSd3CaO7dhjLKMgGAAciaksQGAf1sHAA+n+UgKnu/ffahs4Bfzz3/glx33fXMje0A8GKLLcoSf/01TQG9xx7DZIftFBAMyp8DAC+6yCIybNjQMvAWz1QDgN997z3m54YXOaKlDznowNwybDZXCuhLLmU+bFyI1gcFdBwBfNkVV8oTTzzJQ4YZAYBBabz6aquFdgP4vfCiUfLZZ5/VBIBxqIEI/N69EgB4qyF/oSygF5tvvpkcuP9+QazjDQD+ygHgYQYAV5qXy6I/06AfAeATTxIA7PkU0FqwUkBrBDAAYIwzeOX7BZp6HAohz68DwMOHKztGDAAj5zPGfe8+SXuzgxHAcf/+/QMCVaVpJvNo5o+OUaoO8ngjYDe67tScHOKzGtycP8QqFlOzPXgyHEtUtvorRvDWHQ1YBwBcWxg170jvVCrfXu99LvJq5yFRt0S923EulucfvC7kpqXN7dNbdL7hjpTsNpN9OD/zP+xZp0MGQ5E6Ehe5jydTlDmRql9vQpPsFNDBidUjgLlv1YhbtxuScwGN8oUd2N7WrmmwMmdALu+YKUed533SUAnDWZ2OkAYAByfn1LiJwF0DwL1ufp4Tcg/7vpuOu2qjKbCsbFJQ/ln7zSsrrJvML7X6OvR3tf1pdk9cU3M7dkMc+Vz2ZB3v7ujWuqZMwhwStLbOBqVrEj7VU8HUfrzO183k29RejQp1df4dAeDy+caWppnctlrFVdLBjsyttd5R9+8zCADnBTPV/e6ZdGPONmEmlVxfMdkhV2nM13tffW+tdFdmUOXeVs8kMWO1+N2fnonzRB3Tfs3mIN0LnCe/+uorGdC/v/Tt27fmM6/9+99y/Q03yhdffMl78cyii/xBevbqJT98/4OM++KLAPDC+fTG668NFM6wW5A/GBcAXLAMIeWVX7AFrrz6GjqZY++AlFLDh+0efsdZCc4E4NwMx/b99ttX1ljd7CO7Sx2DnwlRygsvtJAccMC+sgQdP4X00QcfOiLU4YgRh8rKK69Us93ZG8q0sRPqGfdhYcSumgO47HDM8pla5t5k/UmNmZpLtq0adrAZ5cHVCTyiYY7oj/QVWjajlyxy2AGxXJuID3m0YEIPybb588HLNgHhKvUA35EBdvPurfu+nLJQ5QQo9QP68i739sYemN5ncRkh2s5+jO8JZVjxyZ44OfxVgRvIFyKTDVSP89PGgHoGAA7AXhTdHLcogPMZxVU5ekSu7XdSYLS2AOUDHGHuRfscZOCGq/2r+qLti20FLoJ2IE49DEB4OmosvViqxuaNt0THcIuCKak2R3lstA3pG9J6kESsxYC01z8G/xVoMblUUGRvg9NAO+149vYN1v5Y5uo3SQEhzy3pY8feAaC3kbl8VQqkdMV3AF2sSbE3rkehM4ouWGeajxP3M7+r62MUFUuqWYuC1CSaqpgAdkGlyjnBvkexjB4G6OWAs/U5vwfIQ15Zf5FRkQPYaVeATCmKVf8AxhDDBnDj48jAM9LFGoEZjVi8h+Vr9Co3q+0aAcmcvYzq1GhaUNZq3nNrs6dHNhnjvcyN3Kb3NDcbaAwP6QY1fp0mq61NQwqdeN9puBEJiaBLUtU2g2LaQETPi2zKq9TLOq5J+Ux636Kgf/EtI3HtP0aSol1RLl/PzaTR0p6/2HO7RlEHpCPG3F+QRoCynmeXhrwIKLvpgGJlOxgXdNMmBR2jIlNfF5n6aEEKzSK9hhel0Efkt7O1Y7uvV5Iua+oIRdUhorY3GmTKoyINvUX6Di2KzKJg8wQDgBEV3OPPJZl0Z0FaxxSkYRaR7puVpNC1JFMfapD2H0QaZhXpvVdRJt9dkLbPCtK8WEl6bgeQVGTigw0y/R3NK9xrv3YpflWQSaMb+Ln3gUUptohMvFjBvp47t0vTAJH2sQ0y+YGClKaJNC1YkqYBBem2akkae5Rk+gcFmfZWQYq/iRR/QZRzSbpt0C6NfRsIInJu9jnRhhyBR4KJ5lQCneYko6HnpMO2CGOlZ8aPinryb4KtJnEAkTZheCyZAtLJUshnCOBbTl3Uw/TK2d+cTppF2bOt05gVWpq7N9p4DQ0IizxBXdyvaas12txpq/knxgHGEsZeA50x6HhgukxHhDBpO92FzVVstjqRwcGCQxvzls9LzDWuVQEoTdUzWjlGXweKeJ17guODvU+HjjpqGNu0CpW/29xgzSGrecSYwFswHpoKzDWO92EeGPN+m/zQmoAQ2lSrsE2cugSUrydZ4JfzTqEgTch5hggI/NfUKMgHHF+/CwDscvAXZRZR78GyxbUSJab3WTKlV1j9qn8dxNmpp6OHMuu9/5KszB04mI7Kio93lQL6RoI7s846ixx++GEy15ya/zMWJx9vaCAlKQA6GCZjxoyRU047Xb7//gdBxO5qf1yVuWgQdbfQQgsyghH5fFy7booooAHkIZcrc2WHuiWVBMiCPKRwKogjgAE+773XHgKKJy8Ynrp5AHCZ+DP6ARAG0Y0wGBFJN9+A/vLyK//iAevll17C9wPgRG4hrMEjDjtEzr/gIh78LrzwwnLhBecS8EOxjAAemQGA99oj0Pfee98DBgBrrtw0AKw1VQD4VgEoj2vVVVYxAHgR7YuSMBcrAODv64wABgCMKxsBjFxHMSVuOQC8EyOAa10PPPCgjL7jDvnxx/pzAMNAJQAcAbkPPfKo3J4DAKPdBx2kFNAA1BANfSgiPXNojDAaevboIbPNOpvuk2yijIcRKIP3O+AA5pJSCuh1ZMRhh0ojaZYzJxrctxWZe/Xsc85jadBrAPugCGeXlEry2OOPyzXXXk9HgjQAXLII4CQHMCLi4Z3uDjWuw9kI4EUXNQA4ov/2vqgGAH/44UdywoknyS8TJvBQ4tCDDxJERadyIkedCqD44lGXMj83LjhW7LrzzqRDw4V6gW4akeHQz1oAMMbIUkstxSH9zrvvyojDj2Q5mFugc6Do1v1GSd586y3mY4bDRa0I4G22+YvsvNMObJPPX2UA8AEWCWf5tRABXDcAjEqmAMFUDyURwBUBYBVqnAMY+oo2O1UdflcA+NJyALgk8p/332c+Mub47dOH7AnIAVaJoWzuuedWqnO3T+PB6nNdtJ6n21drZIfho3/krq05P6SKjUdex04LK9nD5cXXB1YGENgXtjLAv5I8wi6iTAZ1SrDzt7n4ImFkurVq2bVkGLUsZ7Gvbv9nX8wIYDI3xdG6fpfZEp7CxBztNQWVBwtEupJKYWRUzQCAjbKZbFAGiHobg71iaUvwfSiftoxGCWteX0vtYjai5yUGE1EZMBTtFf3cByuLUzw7ixC0kKBwAxwhFaS1rXje8AnrOa1y1Asgt8kOzraaPinpFrU/1clSnS3Vix+5f1dYuwqzQXbo5ilF5zW0w0/qPqZKJXJ0Pm9a6/CLM9NZ3jRVW+PL6+0mQ+qXDsi4jqPgzja19tyQt0aY0nWgCZ2qX625qVOF1vlQTR2ss5yZdtv/EQC41m5gpskrU1A1Xc3sQMqqUMHEnsGq1qPdv/cI0yZ0ZL9Qd6Pz9pt1P/y/60aceyD9EBxcJ/z6a1j/YRuCGWyBBeaXceO+oB0EcPi2W/6mci2VyOJzxlln8zMcMZEyafUIwP3wo4/khhtukvf+8x/uB/bea0/ZYvPNggCQH/ixx5+g3divXz854fhjA1ua9x5srtG338mzA1zLL7+cHHrwgXSERh1efPElOfPsc/nbgAH9mdZpqUFKUV318oXLburs+lXpHQSA00eA1iQeEBugSgpHi/hzVbVNWaK9bojlbPS5OcPGKKm+Qz/6jgwIGRrrSz2AF6MwtqhIb1A2QlTzfMZAXRKB6ICJHpJVN0jC/iaz8mcnIn6uY3dQyTiEREIuYK97ZIP5+xxYddDPcy0HAJkCSbZGnps09G3qYDFRBwdIwzcZABjfo++ze8G4Ph7hGZelQGC52jkATEypglY6o2wAXKNyImxKQWAD0jSNaYDXQskK/maiZm1v6x6wIbdrfJgeUWPrRiTHSyIC4dxozz3wUmbaMM1ndcaqnloEeLBvOupyzIozvod/ByMtR+6WXzTWl1j+Ow55QyPV8CWxGo/cT/pJ6ZOVRldlrzlQpcloYluVXtXHHwAcGEEAFxkdavTORQtF1XzDiK5F5KjNAQSFNXo00Ddb/wFIwQRPWmq833WVyKWCmQo4WkRytOsHsALPXwVCGhS0RWRpK+ir0WTd3ZEm2aIq+S7iz3oagf/XoF+NbNZI3wiRMwORVLzIR4z+sFyfKFObXbTcsUbVHPJSK60zRe8oFttrEYQuc45FnQsT2intSU4fPq7s7zYUpwzTSYQ57zFGBYJoBWk1mmh0Ow1co++iSjm9NcBxAwsVZIUMQfHt5WsEdJcuSaQ3gC4AbqSctrmbwB5BMaP2tnGM9zAK1p2PfJJgxKUwCrf17QJB2T77FxkJPvEcrVCPjUvSdVXVJ8+j2/JSQaY8VSAg23f/ohS66rj45fwGKU0RRt92X70kE65skOKPIo1ziTQjuneiEIQt/SZSmLskzSuXpOWORmn/XviOHhtqHHnLWwWZ8pCW3+vAopRaS9L2VgOBaUQX4/5J1+gM3GOTkjQuByrhgky4QN/fc6OiNK9QpBxLXzXKlDsUZAHgLFNEfru5QRp64HO7NPS08WHOGdoSBRwReYyoUvSp5rpOQF91RmhUhxdzIiCVM2jcPULbo2s9KpUHI6B0U1CULQjpd/WAhh74ODlhjlyLWsW7oM8AVjGebR6BbvG7Ag5b4KFQIkDPnN0s2/IKQ1dai2xDI6ii7VBHAduElcC8FyznsTaWoLPnX/d5yeYBHsKIRecjijqih6YU0VZzaiFgbUOQY4bzli4GiI7mTsZze3vOM5t7KfcIJ2O0Nh1JzGuJ95njiL0XwC/lFzx8VN7Tp4u8996s8mv7ujq2I8q+7MKZxy5iYtU5QhccHnQBFAToC5ngkCobRfG7AcAV1nr/OhyjlS1yVfZpFfY0yUpb10tr3FTHz9Hhfa652FEbMirPV99/vfqaXHzJKFIKw+g5YP99ZYP117eo3aSOU6dMkda2Vpmlr+bgxAUw44Yb/8YcwbPOOisNEABQMJxAXbvPPntLvznmUD0T5NN5Vi66aBTplgD4nHj8cak8sO6oh3dhLujdqxef7TAAfKrlAM7bCEYyA3B95tlnM6oPEb1zzTknc8MCmDzpxOOlT98+bM+hhx3ONq2xxuo0uAC6gPIaEY2uE5UAYIwLXA8+8JCMvuNOevsCxDr2mKNk5ZVXToE7NQFgEXkIFNB5AHCOnI4+6nBZYYUV+P7vGQE8NFBAzywAGIA0aMShP2jXMUcfSeA6tkvQrltvQ6T5rawLAGCAyzEA/PDDAIATCui7LQcw7r/s8isEQDPK7D/vvHLEESNkqUGDUgOorb1dpk6dIo0NjQRhwxV0Xv+Al/ipp50RIp0XW2wx2WfvPWWppQbpvrO9SL0GUAwKZYB4L7z4opxy6ul8fo45ZifN15DBg2nUf/vddwTsH3/8Ce4h8e7zzj1HFltsEd7/64RfZa998gBg1xxdA2cUAN533704B3/xxRdy6mlnyueff66RsZttylzbcGbABT0GVXWfPn1l9tlnozyQOwv1xwXAcd+992IkNeTx/vsfyEUXXcJxgTnfAWACLkXkAH5VTjxpJJ+db74BMuLQQylLXGM++UT2P+Ag/g0aZtQFEdCoF+QC5xPIDnVKAcClJL+W5wAmALyjAsC+Tg0esk2IAMbBygG1AOAt00BJBdMrpVf+AaD7yJGnyFtvv0OdQAT4GaefFuWO1juzEcD77rNXDgAcRQAzB7BGAI/78ks5/fQzZezYsexLtBd5xQAGx9fUaVPZb/g+XsXC1Jb6I5n0bbmukCs3t9k1voxA8t/pzLPiAWZmXFevaBrMTy8L1Y6Aw+5Bi+/oetsZkVZ5Jn59tVp7EelW41vdr4arnvbUKWfkAFYgVYFadyrUMZZQQ/me0iNoQ1RtdNaFMvxYA/TP2EM7sBzsYz9HMRtezx+UZYqU0ZZiBg7SDrLmAcCeZkUppBW85pbdD0eMMSwESfge3kFoA7E1cjjJOwxb089ZqqkO99EGTKPecLJmNHLkxM4jBLNBHAB2p+0/DFpZFh6kzkhBRzOAUnRENJM1Ml1c7nyaeWPFaPz4voyaxj/Vo7K1Gpk7dlIyq3iCWFZ0qj6dqFwdR7y1mtPh38vOT+O2Wxs60pSOzkuVxkM9c1qHG5vzgJ8NZOvxP/X+sir9HwGAO6IzM6Mf4ymvVnl5U0rn+7viriSahPNqFL/x95dWPO/73q+WnOr6vRNzRF3l/pduQsonpPFBCqlvvvmGztUAWNdbb12Zf7755Nzzzue+5s9/2kAOOVjtGXwGcHzjTQoIDxo0kI6zSy+9VGgF2LRuvW20jB37OW2GG66/RmafbbbwO5zJYVtOn95KtqaLLzyfrFTJQi50zAczF1imcMFh+aAD9+f5TFKHm/kbgN8RIw7lOUbNq4PbwJrlZW4oHG4RwNkHnTaWVJ4Wa0bltFUJB5mqrOVRkXpfUiJBGYvC1Z8MsADAocetldFABu9ZxmGP6Iwq669hmQGLiXLWeoRqBFwHwJL1z381JyLulJL2hWkhesZlUEvwFQHgiP4XdKdJbuWkRJVQlMOXm2mjYQ2RusmkxfuNMtZpXyvVL6bV9olIvTStjyoBwCY7l6U6Ohoga/2flBe93XZSYd+eqRj39J7t1BwQ4ukY7wGIQGAXOULt8N8BYAeN/ZngDWpqxtcZIOvGiIK7BhJHO70yx4jERg+H6ijMKVHjiNy4WSFqz5TVQdLsPf451N3oW0m/GtWZ97lea2eHHMfa3+6ta7i16Vgc/Zs1AnbZ5s1gDMKIIf2sR0/7UYTRlfqYCRF/MKhIBRwge3WwoLHmQKFRBbtCOi2r0ctyvMGj1sBERq86bbAFpLJdiB418MTz3ZICGeCkRxFbJG+QrxudRv/EiGDXh5IwRy4ibpkDF1F8BiLyM4ASHMgByDEQk6AuG689RYpmM9oZPdyqKBLnPQBtAOUsL2k7E+earlnEI4xIeiNraloD8BSoxruY49TAUf1Ow5RhDAPMYcS0GbUEBAE2NyhtNcpjHSCidtxvdOOoegC7FFhnVKel+CUtrdVF8TP1yu7SpVFayVmtkfgObOtSoHS2ThGtEdQxy0OUt9XkiehxVD9EfxpgRbpdnYBJKQadbHm9IFMfU93usqLWYfpr2gfd1i5J97VLjAq14SEt7xRkyv16f589SiJzIy+wyIRzGgR5X7tvVpSeK4j8PKpBihNEGucQ6bV3UUoNSSQp9LG5pUEmXFWQ4mSRbuuVpPuaGuWJd095rMAI494Hlkjj3PZjSdo+Kcj0dwsElKe/rfXpsUVJmgYVRSaLTLymke/vsWW7dMcZbEHkl1GNrEPToiXptU2JEcITr2mQ4hTh5+bFFdguIMc1B6g6M0DWih3GjgF6wEE1QeCJ5e9CNLo6L+g7E0cCHVe+bsMZw8+gOL9TDc0xw4YO3sg516JkceABHeI8avmLoeqoYxEOAM0JMup06O4Qom476igCOmqbosMch7mI80II2E3qx3nQvvc84u6cAglxbJhjDMYs3wkwGirN39R5IURE26QBEQCM5tix9Vej1XRcQfmVftsAdwOLKYN2o3+2sYSxT7k0IlexjfMohzHqxYMkyEhTX8uUSSX54P3ZZKIYABw5tWRNEt+DZM0WZ7nQNRAMAw3SpblJmpsU+A35uqOF6L8FAIc+L/M0s/Uss08IH+M1ObonyCjHBuR0Fl5YqeAOfJ+zh5yh8kObkh4F2HXWOefKu+++RyAGuUfXXWcdWWihhUhfPHnSZPnp559k3OfjZM011yC45xdACBg5yJsLnejWratMnDiJYDAoW/FfHHkIQwu5bJBTF/eDJvdP66+vNKYFBX2Q0+bnX36RtdZYIxhTnQaAfcLOitz6Du298OJLSFnd1tZGaidERG699RDZbdedCebh8y677i6//TaRHsDI6dqzZw85fMRhsvZaa4aSAQCfmI0ABgW0AcCg2L311tsYkQhjEPmAYCwyt1D3HoyMxN/5EcDIJ6trbocA4CMNAC4IqZV3/R0AYID6qDMiatEuyGSZZZbmmgL5bWDtygWAF01TQOcCwCWRd957V04++VTqB4DCZZZemro455xzSrHYLr/++hvzNkNCa66+hiy88EJJj2d0Hn3+wIMPylVXa55qAJOg8V5uuWX4N8oCHRjKAEU2DG14cJ9w4kiCjXCSAA30mmusQX1B/mnknfrBchSXAcC//ip77V0DACbbTDoHcLUI4CmTJzMq9/XX32A7Ecm97757U9d+++030oW98MKLHGM4yFhpxRXZHoxFOCB89tlYGTJksKy04gq8BwwA9953P0HFHj26y2p//COp4HEw8fobb9BBAk4buAAA3333HSGKtxoAjHftve/+7De8G+Mchyigf4eM8SwOXHARAD75JFlxxRVYNp5Bzt1cANjGdRYAPjACgL8ZP545gEMEcJQDGBTuAMhbWqZzOwLHFTiA5F6mP5gHLrjwYs4V2M9CrltsvinnutbWNhk0aEl679cCgH80CmjPAQxwXgHgkkyZjMOey3jYA6cJRGFDz+AoAV0DXffPP/9MkH+55ZeT1Vf7Y5hfUsHrFU7kk3OG+qJm61mpZhTQ4TuyG4xqL06ty/GD8UOJACods6afzCtHnyxb7+sRSmfvqVyNUGKto+e0FGocMtd7Bh32IZXkLQIK6DjKVnFNfYE7AyZO886eZnZujIJZpC7tSjo+KxiK9cQpnt2P2UFQT0fjUcCeM5igrFXZo3wJ8Fp0rddHbWO1vfnOcLBi5yEG8urey86IjIY6nAPZvtcjgAkAu4N5Nd8BY4xz8Ly1vcg0U17HpOOTsynPL4x99irrD5ZZ+/XvrMbN0HNp9XGGrupzS1X65zpqU6/KViqqogaX7bVrD8ZUXTpZsZkNALt9kFtuFRKGcH/UjnqblGs3VunLcrlF3/jZVx260NlbsmuW2uH/pWsGwd+wRtXbWb9TM4Pt+zuVX6nYzjZ7xiGkIuEAACAASURBVPq7wgYrvWOooVWdrXkNAdczxjvTRx0jcOnMG/5rz/j6D5tjWkuLNDU20pZtaGiUtrZWueuuu5mnd7nllg05emErgXXs8SeeZL1B3bzTjjvy/MSvRx99TO665x4ypDU1NcqtN/+NqaR0G1GSkaecFnIWzz//fHLpJReVMTWhTiecdLKMGfMJn4NNOmzo7iwPdbjiqmvkySef0jqssbqMOPTgQFFdUaAZ1fs9NJEAMCpQNtDs4N4jdLMb7BgAzjbAywrPWCSPQwH6vUYYJwBw2VOhWOIIDo1GkbtJZKQTVjq4nAalQ12tRI8m5gGoAau5nWDUmvFvdtYe5MUJleF4FboxMoTyQGBuoC3XpUbEOZBdPvVRDgQ/kw2zo94uU0rWwGGn3/FNQ+5kmlnIE5lqe7xOedTBWh/VHeJ6Hlllsoj350lnpqOJs3XSQe4gcCJTNxA0AtjySRvdstdNN61pK1U395G8bAWMAVWnx9T2JM97+3x8KMDrdUo20C6DuI2xNrgc4pqF9+SoffIKBcFQVxpX/FdLplFEJDbRB6VSsr7wSnlfRJHm7FeroL9rp63fIKiFOBhQ9TJCMyiAvs8j/TT3rr6LgGFE30zQ0CATgJbtoDZ1Gley4RrNFMs2aimjt+Ub3SDF+1k+vH01ek0ZYTWcFX1N8NPzhHonQUYWLctoXgMX2STmmzVw3CLqNC+qg+amP+btS1CyUFDPZoDEAI6I8FofNCmZsuc7ctpVm97UoOZ4VgDYv2c72D8WUWi0UZwIPBdriTG4gU4WMmckrUUwOm+/Ox1oPSyqFnMagUHtQxiiCqIq0Kv5fRXYcycHBW3xPgPTEdmLqEnSfis4DwCrodAQdJLjHmO+QaRtOvTQ3mnzKvMdN4LKWoE9Ds+S0WWb3ALKZ1HVLiOd8dWYJrU3+rQoMvUVpWvG1XX1krS8VpC2T0Ua+or02LwkTX+wOqA97QWZcHGB+X4bZxfpsnJJit9q5C4a1cOA1ekvF2TqU/pdr6FFaQbOUSwwV2+pW0kaehfkt0v0ncgH3G0VBUsnP16QllcL0ji3SO89ijLtxYK0vKLzd8+ditI0R0EmnKvP9dy2KF2WEGn7qiSTbgESqPd0GSBSnFaSCedpJDPa0dRfgUm0E84Kvf5Skq5LqP6YiugfBrTSGQH9DN2Avnqu3Gg6xNhVtk2tj69jDg4TyEQ0qutBNJ5wLyOJNYhXnYMwHj2CH7pkkfd8nocs7kClXvEEUx14RfMYTe75xd0ZoSAl5vDWi+oCRwTTGQLXFIJGMJMizuYObRSijkukdka7WGcf72yEAcDQV4C0HEvJXFhqU0p4l7H5ImgUNOrcaMwElrcbuu2HUyFfsc3N1H1zYFGwXSOeMZdpdIQ7ehjVNVgQmpS9APWf8HNRPhmTAMAuD84l5QyoZSwkCv56e/UgDxvmrs0aAez0fNn1978JAIc2pk7JrV+t63P/ifZY/nt2v5oovd5h24AZjxaq9O4Z2a3nHORi3n7+hRcZnQlQBp9nmaWvzD7b7DSCprVMI6gLWtJDDzlINt1kk5SoEBl4/gUXMlLWr4EDB8o+e+1JECm+UPZjjz0uN918C2lfccEjFrTOENzUqXjXRBo3+++3XwBYZwgATqampCqRDAGoIgoRwIxfxx17DKmrm5qRcF1IYwuA3K9+/eaQS0ddIrPNOmvYt+VGAEcAMIDCq6+5jrS3uADoIIIPMll8sUXl2GOP4di5+ZbbciigFQDG9WBHIoAdABaR777/PQDgknzy6WdyzTXXESiM24VoKuQwPf64v3IOTwHAK+VEAJMCOhMB3L0H2428Tvfccy/zM8MjGkAn9KZP377cx+E7APSIQN1z+HAC0PG4TEVJlkry+efj5Jprr5NXX3uNt0HP4XkNsBdAH8rbaKM/y3777iPdu3VnlO/VV1/DcYIL70ckanNTk0ycNEl69exJNgyAfwkArH0Gh4E8ABjlaI/a+stcT8/KOUY1DQAYOaVWzFBAc39QBQDG2vTss88yn7LntQK42rt3L/YDxjIODo796zF0QgAwi6j2m26+mcAwLsgBIG1baxvbN99888n48eMJAhMAvusO3oe1Cfmt4gjgw6II4JZp0+TyK64kzRkuvAtyg+5jvEDumGvgPBAAYESsmzPI8cdXAYBxGLJ1OgK4DAA+/gQe3ADYx6GJ57xG3qzzL7yQThGoE6jo4YxS7QIg++RTT8nFl1yqznENDZRp9+49pHu3brLLrjtzvvohkwM4jgBGT//0409yyaWXkT4O/UEAeNhQ1YRSSV5/4025bfRozqdwSkHeMVDGd2lulpbp0yk3zMVDh+7GyGLNda1qlFoasiZr2sSciVHAbpdVQ7mqirb8kKjKmUdt6DoeVZn3Zo3TsvOptI2fu9bXaErdP+cemuQ8nZFFThMqvrKiJDqyh0jtQypX+rkIAKZDpDsWGguf23TuHOjAaVnlDQD2aF2kJSI1syl58OPzCN9G3XO64UEQmpG8yRmS18XLRHm4YoYb39PquUhaQM70ZoPUTyHUxHRndqd/BhsRKJojADguzd/D4WmGgO8Z8dv0tqJMb223KGo78XBfUwuG8D023rHqBkNIA93RK65TzlGRyqdCoeXqY9+wUZVHKO/KOmJ2sOIdUd28osvaFH1R75C06Ta/5h2t4EwAALMVyZn6w+KQW70ZjAD29+e+t8IUHL5WpSiXZea8tINqUuN2ZyiYuaV2uLSZ1PczOKQ6XO3/bQ9UHHJ5k5xVviNjvby9VQquCNjUllq1Ums/nbMHjB7yc7m6ysmZUDo6rXXqPf/Fh2q1L6svOGsb+/lYefnlV+i0Dptp++224V7dL5ypwF6fPFlt1rvvHE0HYlywC6+97gZ55tl/BGarvffeUxaYfz6W4TgOHIsPPOgQmTRpMp8buvuuZKDChe9OP+NMecfOJjbbdBPZa8/h4R0V9anCnnJmir8yAIy38AATh54OrKry6j5OaxcDZgkJNH9J6mmugOkNjAPAUZxlhdGOr+P3+eGpmjThl/DGJLNoVAVWSevMQ1ZNlWbgZQW1ygGAQ8tSG5LyKOisAcA25Lh74T6N/E0ijuMO9shmFXbSsmSza5HAeoP9v0Ww2aF8VmF8ktF//Zn0XV5/P2zWHLLJPb4f8CYReIwomcsM3fBoIqu8jYjLIe5DBTsd9ExAcK+7e7HmlcfYTKeYNREZvmfU256f1mmik9Xe9U71PU0VFDUnABbJd+WKzLqlRno+7Xlm5BB8gB0Emlj91+QQqJUMfDEjxwHgmNqT1LAOqkc2gPZRibl//7TOmDB+AMwwt4159yrmagaDR8li7LAuGvWpDh1GN2p1IWjHAae5e2kAAoRBjhwDbgjiWPQu7w0R7RqhxzydngPYgGkCXMyv6/crmKpRx2qwMbevtc9SniqIbYYuXm9N5LChcWf/MhqRxqcDtD52tT0AtT3q0GXYFCh1ibgGoBv3Uz6oi9Vb3U4UuMdFQxZ1RnsMNAYYFcBqo50lqMQoZJUzaoPbWX4YewbgGmCONiHqlf9ajmSbuRm9iD4kSA554m8TCt9jc3yDgbek67LIXPXmViOckfjaEGkluNXASGMC/A2WJ8nmuABOWu4n0ASzPfYZBTEi2uov7H99L3MbA/Rsw2Gw1hV/F6cUlCIZuKqVBV1EntPWn0oEZtu+LUhDj5J0WVZk8oMK4jctXJLugzWv8+R7CtI2TqTQTaQZeMhkkeJUkR5bY9AV5LdLta96rFuSLmuXpL2lJFNvaZS2r0W6r1GS7n8qyS9nNkhpukjTQiXpu5tIqUXk57P0ud67lETmK0rxE5HJ9zZKoYtI3z2KIn1LUmgryC+eyxhU1iuBMrskbRMK0j5RpAmskM2ex1wTPbsOTm9VYBd9y/WhoSAt0zWfNP5jRLsmcmY93AlCmR+iwQYxA8glyK86rg4Yqpd6mIpxYSCwRWaTjcEokn1d5jRgjgFO0+7h5LiVnvuggKYDhdbMq0OqZYtYZr8b+Kz1VQcGOGIwJy9Aa1vD+B4bZ6Awx9iC44Pmq1ZQnvWLJ1ijvsZBEMeQ810784BVDoG5dASxsYqRAUcIpr+2/N+Yn/2wzLY7Jm/MVQrKa1WRhxcOJQoot7aVtD0AyLvgkEzv+fGHdvnss9llYmmdFLgbH0zFK3a8lrOfDfzluGLu7QJz/nZpauS/lQ728gHgGTZ5sluQqp+zu7GaRmC1GypU3bR/xgFg06dQnq1hHWpw9uYKkTwAXt9880159h//IMUpjJM4UgMgw2KLLirDhw+VpZdKKI5QPCIOkScXUaC4cO+fNlifuS9TVLxWF4BroFvCu9577z2ZMmVqqCV0CWANPG132nEHvhPXDAPA/oac/kQe43PPu4A0TbhgyI0adZEsOP8CYR0FWHjnXXfzd4BWK6+0opxy8sjUvpsA8MmZHMAGAENVWlpamEv2/gceIDCH6FNcMAxBNXXYIQfz88233iajQw7glZkrF0BqJQA4pkqGnJAvFxdA9aNnGgCctToSZUQUJfoSEaTIlRS3a13m19X63EYK6Nv498oGAIN+2a9HsgDwnXcwGtUdtuAw8PzzL8hzzz3P3NPw1PYL+wTkmEW0JEC+AQMGBDMx7zgaACjyMz3++JPy79dfZ1RlXBYAfoBrW265BY1p3A8q5Lvuvoc0YehL1xUAtWgnIkofffRx6g8ooAHq45rw64QyAHj77beN7FiVbaCAzgDAiN7NSn/ylMmksU4igLeU/SwCGGVh/P7r1Vflqb8/Ix999GFqjMG5YsEFFxSApXDQwJjDGEZk6yOPPkbdBPCIC+AjdB05hEH1jsjTPr171w0Ao01jP/9cbh99h7z62qt08HCdR24tMA0gWu/mm2/huGIEsFGWT5w0UcoAYMsB7H1VNQL4W4sAzgDAkOVz/3xOrrjqKvnpp5/pNHDuOWenqNmCMkR/YD6EE8WNN/5NXnzppRARDfmBlnz/A/ajrOAEMHTYnozg1RzACQU09h/MAfz/yHsTcNuuqkx07NPdJn1zk5COJgRIDwkBISSQEBoRpAlSQEBppFUpQEotXxU2iGipVWWVr9QHlB/I81WJn4AIdjQB7AUSCKQPQUhyE0h/+9Ps/b7/H2PMbs3V7H3OTUJxJJ579l5rzjHHHHPMMec/mgQAfslLfkReawAwuoNcX3XVVXLZ5z4vX/7y5XLnHXeQR/4DeUR2hldc+nKmUmcNdVuO5f5WjiNTfx1ATW38fZ+FdMNDiBiyEVeeqUNLzQ6rJLTRZUyJvMl2XGdtPvyiramtmJaL/6no7puQwsFk5nvpwJ9uY+hzH0MEcOKIbXai2qx6JvXauNFLLjrBaK4rPcOHSFyLhkV6/wxYtAsjdQi12rv2m0cAc1L0iyXnqzpvojQOUwilq1vnObwbllRwxAwPmK1uZrc6xlvZEy9/wjMSnDjtTiDt3yN9tbSMnrf9OXyG9M9MAb2maazdOT2A1cmdEfp+7qVqN5Q/ncvQL9zswi6V+PLf07TdZ0+TpiFoVXMJBjL61EvbsmilzfsqHhhq+k/H+CZ1lavbASt7hkfaIvhKXZQweFZed1HXXHYDegn3/PVZQQt9slcqcJXFGfi4Ua9sEPjr5AxZVhtF+oOxncF7Z2O/n2U0XTv+lELVsS79binbqaZs3t81Vd892FrbyXXeLJz6XnlnGrYO1TWf/zzOGe/l+QoOxn/8v/SOBD+49/jEJz8pH/jgh3jXAgdPlOk57PDDeAeCM8Gxxz6E9xI/+Za38h208Y6ffqs84Vwt+YB23/LWtxOAxg/uTC59+UubzqD4suLkE3THfpikQQCwGowxrXIaURtBzXxqMkM97J7xmZDq2CMNOXh9y9/1p/Xq1/5KDkQeaVgDfL0VfcsifflPqwnsgCIvXJstcLNqAYDLefDL13SzylSPA0uFFeE2jRqpSarp5LkAUlmnzhsFgJXuhqCHD+JRLOWlC1l6CdxpSKV8cMwgwQ5AGms/euRXYj9WNzwbX9vm7nPmAwNtNOANNHP2+KzpQUIZlAw9eE97jRcdr0UYJ4cI8t+j1DPeeaSxeZDiMQ9FtvlwoybjXzHPKQ/8uVqt4FSu/DkHgAEgILMwIzdtHD73nsJIwV+NamMW12QTBZ0x9braVA4SHHOUAsA4GLlXsAN8JppcC34eU6BNwVaPbvNat5RpAH8gAPCLRd361QhJsnSpbJMpn92rxITK0shqqmWdm+D5C+AIkYMGFDkwRZzH0uEGYNXAH5Cyb2Uii4sKIgJwYW1P1OM0mUF6VK+hi341TS2cX1AH2DxFDLxiNCxqaloEI9LqEsQk/wzQIjJrkZyILDT0KcwZ8CbXZQSmbHbINtUMrJ+sKLam1bV6omOLgKdzjtUjdeGnswQiOSmrMWIUY1GHagVRIUfgI9NbE5TXyEMAzwQCDfDHb5sC7cKcEcroYTixUOYAzHKKFfQin8wBgGmkrR4waXDvbzLF5IkU2qzY5x71CPkDeKZZIzRqFJFFjLQ0IFxBPx0n2mSE55pFg1ImFRBkLVZ7DNM0vzyS5etHsvptkcnyhHWGNz9JZLQ0kbU7R7Lj/Vp7eLJLZNMPTGR890iWv6qRxQf+G5HRwRPZ+b9GsnKtyOgAkQOeN5Hxd0V2f3okowWRLS9blaWHjmTlq3Oy6+MjBYDfMhbZLEwHfd9vz8lkj8iWp01ky/mayhq8lr0ioy26ltWRwIrxYsyrazIBEGnAPBZkiM5l9LUlJjd2cZlhTVndZ4Cjni5ewVMF85dX11izmZnSTY55f0mRBug+YtQ/JlwBUF3Huq+oowo/U88Zgu3URQYyg04F+DUdMp+xdWOlwKyWN4BSi6S1dOmu40E7nRRsjWmmEqvB615L+N58UjTiQB0HuK4BEiV7AMarThUTpiQHWYwGVsWpIcCUm6j4XffoRZg+ptH9Kv8Yy/IyjEZtW4epIDZ4gohoXqYhOhj8AFN44YRaoGO54duPkX2TUzsA4Liruw0S9xBLTZ1cvCH18yLS5iyow0bNIa0GAIdL48Lw6Y/y2Q8Wa1uTbQZMeWIo9sQNu1ww1bIhI24BgNE2QJ9btt8qt916G2vgIMoQ8rR5yxaCI0cdtU0e+tCHyta0vqrt9QA7kJ7U1xBAMET5tf3g+W9/+9ty2223M3UuQGHI/9atB9D79Zijj2b6U28DoCIiEbnFj0b8nJFvxvO1VdR/3Sura6v8CKmaB/1Q941l1+7dgjaU/hEj+zx1NaYZgB+iUH2PXVxcMnAyWRWTCXm2YsDupqWlBgCOAxuiTzH2nUgnvLAghx5yiJx44oly0kknkQfoy8FNpFXfvHlLAHmUlmVBZKVnKEFEpv8EPlnKSucT9cN4LPft2JHxEPPkP/ge0a9IZ4uBLi4sMtV1ukbb1qWP61sY186dTB1+6MEY1wk2rlE2Lox70+bNBMj8ByAr6u7SyWZSzKE5DCECFbxD5OZdqNO7b1+IKkVKXtTsPfroo0JUZJcegbwDrAPgiVTFmA/8YO6RWhpzsm3bNtNlE4LA3775ZoLcAPGwvg897FA58fjj5bjjj5O77rqbdXKh28868ywCpfgBXwFm0gEOmT62bCZIrD+J0pcR+9izew95Dt4gstRTiAdGmT7AmuFc0WmhKWsAiW+55VamWAZt4B3m5TDUuj7maDnp4Y/gRYP/IPX1v37rXxkxiyh8AI1HbdvGlGbgx9evukp23LeDbTz5SU8K6g1rGesHP7B1IXPu5Y7PIJOgAQA5UqHhb8jscccfLyeceIIs790n11x7DdfdaaefplH1BrKgFviqrUuMcdPmTdneApqZYQalOxZzHnBd79pF8BRto243dBnYB2cVOCxAVi+55EXyY698Jeel7wdtbb91u9x4443y3TswljEvZaAb4cyAtQz53bljhzmbaaT/ks83nW7HovXUde4wv7Hul1IwXlujbCJVPnQx5gN8Q1twdEB/J5xwIqOpM6ewlgFUt7ANBoDR9WAQuKQzIbBtuxsC/rZe4rV+kV9yKBndG27b3UKf7GTfVy7/u0hcjy2h7bbdMndQXcxJ8zYot94+99H3aU/hHsftRAOAA0iq5U78boWO2gYQmy+mkjvRWrhIh4y0yDx/hgsaO8kZGEoAdn6O50H/Ud/nccQbLQMWawqzRrD2EQ5rXnomub+w65sA0HpjoBmOmfg/B6DhFAxnbdABmx+6MDiGJm0CfCa4646bnu3Kxoazraew1lrK4dYqTpaN+8hjjpfznqnRQIPNxPLirAOBrOmNmpy2mcg16UodC8s1ES5NOhfDMNwu5UcrfeUXab8N+Y/9lrxOd/Fp1+r9AQB36ays/2T8PVMwlboLa7IuEMPbMrkf/oLpvsZNdtCKw4Sp1mE26T0bbyFX06yXacZ6f4PAg3XONIPYgGcz2e1Z07G7lger9MT7kebX062c+2POgrz1CV4L6dONaAMm8AFqYppx5qzsfxPnr/JO5Bs33SQf/OCH5PIrvhKcbnF3hmxE7/qlX+D57B/+8Z/k3b/6a+QI7kTe8pM/Iaefjvp+Ittvu01+/HVv5L9xHwLQ+Id+6Dnt3PM7qv2s52mPtKaA5rcWmWrRnx6NmgGPFXDXDR0doY+m1MR2UR8A4HZXGz9UuKGXK4NaBHDs14FrrSMcAWACIaHGqXv4RTuTfRkP0pkKc5JMjrLAx5k8bY34yNsigFPX8bxPi76unQs0Y2mo/VpKE7oOsHbyPtp3ANGjatuigL3N0rRl2xq0mNUJDQCw8SbY7SVxDgD75bx9n21UycGXhwqn25519uN3SE8dIjjj5TbH62BWAQATFLDauqnnqrcdommD8V+/NM/l3QhN6FRe5crHI4rDu4X4kxdJ7d40Cjhlp4uee56CV/RwdZA44YkCqQ7+RhD4GEQAP+0GfuApnBnxaxFxCjCbE4WlkQWQitTOBKRBkPHSD3cWdGc1QhUY5T2iBgGH2qHhYsTAIvSzsjKRD350Xo49eiwHbhV5+PETOXabASN3TgT11wFALczHNlnf1gBTrjNOvOGAoA+0riBtdEBiNN06/me1QQEqgX68RlCUNYPN+SXItK0G040aCBu0hQKRBK2stihAJAM6HdxhywDnzBshRE4jhTOcOgw4Jfsd6B4jolVBVcv+S7nWyPzoqMCIQtBmqW0V4DNDGiCb0QKwiWl4TdAAxkKhMFoY/3mIM+VJP8OdOeVqTrNgEwi3dNuIZnQgTCMODf/2NW4AG8FAA2fJB1dIjOBU0FIBb5UZgr+2SAgsMnJc+2KNafRrkebko0dCExzWduYhmyYDqtINGKVTQ3Qe8bTFBPaNz67bAUQCyJV9IpO7RqzNC/B2/iiRuSVLr323yE5EEm/Xz5ceO5F9f6fPLj1mIpufI7J220R2/ZFOztIZIgsPm8imMyey+2Nzsu9rInNHiBz0Y2NZOHgkq9+dyN5/HsnWZ5nwWcpwYp5YR/vWZG5xTuYXkTpYdxk6jBj4Sx4hmnrR0nZbGnJluekC4pq6WywATFa3DYLmIYtAiMq2ncwcNuZYwkFp4z2J5U7WtuFoZbVv8f6qzgHWqH/voC9qJ3MODbCljBpQS8ePVaSLNgcUi0R2eaMOd4cFstVqj5scU0Ygj3QEUMCbUeRp9LxfWlmae9bTtkFRpKzetoqhKhWkW59ftOQEJqeeaYLr3VJp71sey9KS8p9yZ5H2ng2AzIPzBNY2HEUY7T+W7dsn8s3tp8g+OdXMKOV9iAD2FPam5oJM+15qG4PXOsNvXHyxbgq+86j9Ym8uAWCuvprd3AFSltv9g+rvxEzjsPrPBDOTH3eFKZvouUDxK13UIw0XjwT6NcqsZmdOSUHjcQA1tb4Gt1ua/4NfdIGuz5XOYTGJLfyLTw2bGTpq+Lo1G6hBdrYOolORPxfPCxVBK24Vs8PqVOsrv+TXdvKjb0o36vF6qn+37dLvq0sisXE6mo5fme2l+iraTGmt6WlFwGWQs5fIe2wnmWFLMYrv4MAX1kTB5PTPNkcX1/pt9Jp1lXw93DXG9avzyXnFrCodt87Oi2Cbtzw7rXojHeb1xLlKwJxs/Nn5rCZrac+2Z5YMrBCXrsx3/cq7ebECkP09v/orrAFdyk/b+NSs1TSzrhOzd1uO674f+Dx08S+TnaKvsK6yQ237dtO6WgOd7et52nUUdVO+tw/SihW++TbaBv4OlsGBzB7KiXXt7y3XURmJJcMGD7Q5Y0GHDGmjYMA0W+tlH1EA2OfMo3jNXOSdmIO0vH+gXEewU8+1c7Sh3TRUAHiNztV+9PYdKB0OztZaty9GA7N9RtEmWtwySxFYDTWF/ZwdtbTT506e7mTpaxhrf9UuPPRuCllw5pgBRzMkKRgceOFprcfC8QDQBm1p+ui4X+q5MdQ9TqL/cz0psu3oE+S8ZykAnP+4w7t/6nVzKo922Qr1llXvzagcOgHgAXo8fWSQXqnR2Ud8ucV0jLVsaird0H41PSN3M3+GuMW6IPZNf7pWZqag/cVMF7Xt/z39Znfig2iMwRhtjw+es5Y9ytnbJ1a1/meW4Y6x3x+g4iDWP4APDdnuoh4rnx5id3ZK06CR31/zFEbTJ6AtTBvKy0GDfhA/NO04lZ3TvpUzAA6eV1zxFZbfgTM8sjch89mrX/WjPJ985KMfk//5Bx/gS8jY9I63v41OzthH8d5/eOcv8js4K7/tLT8pZ5511oOCw4MAYF7ZGzjkF6BgqhqNdfOzIcOJAeNnojwiMQlZrG2A/lnDFSqd3jTi1T/X35q20SNmVRg8ctLrAOuh0YCx1HhywMBoYJRV8qPvx12nHHtc2AmthTw6KEu+JgCp3i0nKaIDHwz89fSZhXdhSPlrsu+8VgM9AkbszwHSLpE0wMvXUgr+hqgnTmFOa1V5DvFmNHBe+aEX8inLHID2Gq4hXa3tFp6ux98Pq6EfBAAAIABJREFUc+02th9uHAAuLk7RVwCAk/TKUd5zZqVzTmAx8D1e2lsApsleKn85YG1DCGoL7+F8AZCOh6LkzjOVLT988dLfytVaRmHF2RxgKUDgM07ZLqefcqvVWlUnCaTxxakMoBcj5gBOitbI5NBYj1d4wGL0t/GV4KSDcACklr3+q6Uqx3tWC5QgIYAmT4MM+ZmfEwQpvfbnF+TgAyeyczciLkR+4adW5dSTJvLvfn2B40eN9hOOnshFT16TE4+Ft7DIzl1z8o1/Hcmd94gccpDIIx46kqOPUC9mgL8AgJaWNHIRgBTARBp2lvuZc045sIg+B0wB/FlUEwFD5z+AmwVNA4voYoBKrCNqJ1EHcOlFPdaIQIA8i4vzmiLawSqAdEiHa1GQOHQCqFbaNB0WuL6GOqGInsRhFu8a/c58BUUVvFUAXsFUrZkd03pz/sKC0jTQ4B8igD2zANPS26mcfLE6yUz5bCA6wEUCwQCGrR4tDtUKdnlqa/UI53g9o5fJEFPvrk5kZW0imxYtLbZHYiLFL6ObQZtG7PohHhcNjHw24Sew6JnCDeADuIgatdQZBj76pQUuOHhwJ+hoHutW+xiPW/XlELXp+phRw5YNQVMOx5Tn7M+iPwFYspg27k93iazu1Xq3c1smsjY/kZWvzMnqN3T/3HyWyOKjJjJZGcnOPx3JMiKIASwfqm1sfcZY5o9VJbg2GRNAdcKWd67K/OY5phLWCHOPuvb9yGrAMpJdhVaBVJUhj+hnimKCSeo8AsIwL9wXCJ6rnEOG3WGA+p+RxAa0m9x5mnKP8iXmzEh/ZY7rCaaFQ0S4gcYEWiy0APW2AVprSmuVL1U6FrltC4tOKKDLaGCfjLBVwDheBHn0Ai7VvS64RTh46C4dGyI4rcHiKmfgL6OFEVk/nsgCAHXfZ1wGIa9JFD9BY7aNNM9jpiMnTdTlJjfUyT4uT/GtvLrl22O56fYLZFW2KeTsziLB+SrWQPN6beosoQRB1jXqwWqd4bdFYCgI3rDQ+F4OADcBrWzXCyZPva0uc+L/1O/ajhlTcagX/OuYl0pHpbW6v3ifRZbNFAUwjLJBl+VF5JxeHpVGd2ppTRGdk50NlGbncXlJ1UtrcS5qcCC7fCwnt4As7ZbKTzxNbibPD7lE7Lpx6wWvp5L4YRMfNOyUh3l/fBqSGjd+w0HdgYNRRyKjLZPPPpmodFByhHtGjZCu26x4mKgPIX3XaOQrVRlt9t74pPggZTmign/m5/69XH/9DfKEcx8v7/jpt8uhh8Ioij99UtA73c3lpGaGIVt97efao3/WQ3sVeeyltWw+maup37W2Uueu2lhb223VSXkr2V9dzGwV1gpPg83Rze8GrzvWTNc4W3sZIhz9IhGe6N0nKvNfFd8euj77kfeGOzt3OtFjnjtHasYmZsSiPanZsJjueDwO37n9CBoAlHo9XF8Trhe0Zd17FVi2CFyzReHs6CmU3dlX7Xm1b1nmh466yCam9PgQUwA4aLtk/P4+9BOB7bmRIFvH0oLawh4V7DQ60I2zIcazb2WNdLBOcHjenI/CHV2kM4Cmhc/kY856ojzmsU9qkYYBUd8pM62VvjU/y5aX6dbaPpF0Wut/8Hofsi4q67xz/3Ad0sKYVnr71vF+AH/jmhjCiHJ/zTf2PvIH9lDZVwfIZV/jU50B4rruku1OMG4/zZXPV9+a62NH4/uCxb1rauoO9IVpttcZu1jXa0NkWHmTPtk2G0Nam47c+wsA9rkK1E0pEBs/8un4dH89Pe04czaWMjS8NdggyOyFDGZp1ifs+8j0dM2118lXv/pVOezQw+TZz34mI4nxzl/85V/J//jd3yd7Tn7kI+XNb3yDnGylh+4vnrX10wsA+7JzMMEbyphaEdTGRwWIGlWTRyIqANw2HWgv2kHNDlODR//t9QX1WYIgnsg6rZ9a4UwAS52ahPYS/PVFS3sw2YAChRVGgT5XKv51CQCbTa5gUwICR+UQ01qz66QfB7EdBLaYu0yvKChk4GoCtrYKZNaB0uTRsw586BhMVduEOC1Zu8nlAR4LPLCHApZudKWKMQD0SeRuOvepnDhfHPz1IMTAW4BrSfroEAltgqbAcxIpXjI6GRQ32UR4HQRWeg04cqDCx1lEJisf9KIpsJv/0PSlng5a+e4MzplGmhPAGsAcWlBsJc5Neog687TtcsZjbvOrj+AQQICLoLGCvHREsFSoPFRZClZ+B3APNWUBNhGY0ZlgVBuAPkXONCrTAFUF0PQgxtTDFrG5c7fIW961KD/92lU54SEib3rngvzIs9fkRc8cy4/+zKKc+eixnHv6RP6/T87J8cdM5OffuCo3fmtO3vfH83LL7SPZumUie/aO5NijJvKaF6/JSSeM5eOfnZdNSyN59vlr8pVrRvIPl8/JvhWRJ589ltNOHssBSLNr4bYAit2VmR7ISHOLcOdsLU8E2eHAUhwQNaWxHhZDZCujDBUZ15rCI0UqvXlPR271Q7kWFDlV8NcOrXhhFTWBAYBZKbFVpINGNKXJkKbKVvCaPMYBHnJjXtn4ErIAmhlky/qpAOEMBCf4rgAiwUFGgKrDgcu21kKK6ZZZa9lrB69hExzL1gMWiBajXTgsLCwxplEvACwtdKhz7KmzmCYcUd0KHlO0g0u49hfEl6m7AbYDaDdw2esdc94M0AXdBMIZvsp0254OmkBwMpc6RcoI8DzUmDYeAAwnQMnlqZ0Bk4T879s3lgVE4HqEPHmogDleAPinoG0Ewl2fUe4t3TjXEtb1npHI3omMtii9I2R/NIXlkb/qEKTp1cEzT7Xt6YQDKMtC1xrZDfDWx8Do8CSNuQOSetFiUdaesz1EktuS4FDmKFeUD6Z9M2cBgP9YKwwTt/TtIXu6gtDMHoLxWGppT2GONlhH15jDzy0aHI+Cp1iXiIKnWgJdAHMhw3iH9atVL6L/tMZxWAOhDrDqIzqrUIbnqFuztObgg4Ot7iiSgK9Yi9hDVZ9Z6ndzfIDAon2kmsfcIQoYDihbt8wJ1i2BcNOrvHjzv/E4PSom8u1vjuVbd14ga7KNshO2luC80wSAQ6q8UMdNo349oiNceGEtuCzb9qHbyUTOe+5rkl2tBwC2ufJ9q9V2+D74ou8Y0bRYO5jSCfr5e8ncFI2rxTDsZ6NgrRRMSA3NjWo/HU0bQJOb2s2e6zQOo7DkZ2nfp327fRlnqgI+B6N2QP/pXpUyN0v8HDnU1mIG0Pu6z8SksCnbRKgN/DU6B4wo0zHD45QKwHuYiG/IU91jKi8Vhnc5NQjXEDTtqyafTR0w8FI3BXdLOSlA4HIdBLHOWBA1UkZTh5JCyuorv/412b1rtxx77LFy4gknNNNsd+i5afWtM1DXrhI2RIcO7Sfdv7MlbH8MbacqWVNdtOctzAx2tzgpVVdoFyN94G3P9DCm6+sqz4cszb7JGCIYYd3kD3fpker+VNIbdGy60uqOPbWhfgYAsNNmZVGQgpmtWbmQUAPY1oKneIatj/MGbEraknYow9kU9X89FTKPPnb+0SbUTnY7lOmX7T8AwDz3JAvQz4ABBKbzpbYf7j1smXodYXcCTYMxPMOb30thXJuXFmTT4rwd77Wki7eJ9r2uL85tKIVDp1nPgGbjVYDcbXh3QNV00eG+J1EgT3nmJYI00Pm6N504RJb8ULQRumKI/CdOMA01Ho7O/YuktINqbeVSXN/Iaj012vYtpmV/TO9mp9IL+wlUXC+o1Kc2B05z62ODdFHxdrLk9Zsp9qV035hZpw90TJqFNy4zfVI/ddstJnc5v2W/Q9TG1LQ8QC8EWSvOFU6Ojr1tBkrbe+M5s961OitbC7WvzfQMb+NHPyv1+++9acbYXK/TvD3lGBoKUG2f226/XT73uc+zTMx9994nb3rDG+TwIw6fsvH98/ggANjlTiPWSkLsVrX4uMH46uJOl7alM20xcrw9BVor02oWgX5jF//m12ifhAhg/K3wcAKKBfpjrWM3GnKbor4FpJGWvvnZHhjWrdcURs8pAEwDNRtWBMLd0PFU1pFMBYC9j8CSMsVvAa8GcJVRyxbxaBGbhi21S5q/nPThAVRhrMncpOPMGi3mL+0340XpNGCgr7fL0VsqU1eW5KNKQGbkp2mgKc++8Vrq4lQWtC09qnkUcJiflk0qnl+04RhrrszCp5ZZLerwpO5wOv+BB1hvHlVtdAKoUDDYDxs+FpWGCOprVCa9Vw0UVhs5yq/rq9NO2S5nnLqdRDJ9qdUO5dN2KPS0cIZMhpqXeMaDST0NadQXwDsVaGSaVquxCVCOkYUWcRhr2arC/Ndb5uQ//vaCvOy5Y4K5f/An8/KO167KaY+cyKv//aL88NPX5LlPXZOf/c1FQXm1//YfV+UDH5mXz//LnPy7163JKSeN5ZobR/I7H5qXc06byKsuWZX/8f8uMJX0D5w9kbe+a4Hg8GGHiNy7Q+RNL1uVhx0HoEzBbkYaWqQegSREEO8by6ZNcxpdiwFaeiocDnFwxIcEdSxdsoqJ1mRl1KwDXg4UOiBJYbZ6vQCdOEkTrZ9qE0SglumoRCaLIwaXgulepzhVJnjGa7Cq7JgDCWlWGSQ2bznVvbQqxs1Rk/64k6EPpsW2haVyAO9wBf5UpykYiNcAcAGUYwAso3rVpUHBZ+UDoyqdPxjumoHFqIlKEEylVB0HLNrc0vsq4mY8AtCKVIkGaBIo9OhjgLdMuevpohU41nHG1Fs6n5ry2NOXa+AmBoPabxZNbYApx8NoZ3qPyI671+TAQxeYhhk/PidccwHkc57iEkTXAmrDLgJYTNYmnS0EwOEcI9RVZ+ACIuY/8IsOjgPPG+jt+gMOF4wmD1NoOTuS7GJBhVkkKulkhDm8GSx9Of5OomNjwKhuVgSdE9lV5wOLKnblasC+z6VeBBm/eSFkeoBouu4QbBLZBjiP0UFEHRVU5zlo7EA4x0PnCERJ63vgmc5FuvO48WJRzlhPqEkNOYWuTNKJI7PB4hzmAZHY6tCAtwlSY1yQg3lNL8ooBfTF+VS02iMkCKqvTugocOCB8wq8U7+6U0xSV97SVKP1b31jTW6556myNtqmF2h0fCj3LdtlkvS05LVdTmFtsM6ZXdjFLBhmJbnDXdhLJnL+81IAuDhv1Gxn46/bXe3Gw/9530xzlCitxvTdhkVZvXTS3TuNNU2kuWCuOSGti+XTwngRXErpGpqOOh1ZF9lqD7uNlT+Z8bGldmY5Zw3ez8KzpBGfpaDMwpm9Ar5VgDbXgcGeTunJ1lr8ojmm2qiazhz5e9OBg957znN3XxzORL/4G6Y/HhgAuH8ltNM1ZFy9l63FdDo9gxwhkqkI8913o9W1djIAWKW0lIGmbGSrIi6NNgVq+i8Fe9qdGuqyNtW6TsibBhCtroEKOZHvdiZwrhV6o2/VdLBrqsv2vJ8iCr2HiJSv0bbyTyvroG+TjK82e66rsXQL7NgAKo/10TL1hLYzK9uhis1+ZhA4k5eUOcMB4E//aQSAPUI2AMCWGcYBYL1LgGPmmA7IAIBxJlvgmcucm3lOwHeabt3bTFe8r2N3QEQaaJxxYJvix7/XvV3/dtBYs2ch+thSUQeHfXWKd5BY073HWr8BfPLzFZ0i5xj9u7SgALDvtQ44A8RWAFhTXtPp2oBunm1M92lZFY0i1rOH0ZGkqyagbfP+lGddIkcenQLAydz16eJgCAzZSfo0yPDv2x36qpZJR8NDF13wc26s6aoacINxePPDB+9W9lSbyFTNN5LRTPf2/n066K4peVu14adxZrVhDWG76wq+sp9A+v3LZdMbdu/fpwa6eDLlNO33YU3fQbejefsZcj+O3Jrejz0MYlPTcq6/1mVGDeroe+ihaeckXzvTvj0FY1qaDvchxSTtR0oGEx0A4NZt3SylSGySZjmgmBhZZHO+ESSRUwGybPp8O8DpcBJbbBx8fYco1WFcreGbEE3shpNdKBud/BTGZOikrmL5qVt5vtsU7HWgxWluU9bKl2Y65wjKxvGlG4KOLgGFbbjpeymvfHPEb4N1tOHEI4utpQCwDbNz800urNi2gTNBwI1X/jcv6wtFms6Py1zON7+0txqpidOLt6delvoTo7U9aNNqLTr0ZB26IZ9OnSvXUO8pu5Az8NVB1UQeCWAmDcW5iqBsesLQeUj4Feh3gDdMjweeGmirXraaVltfAj9jJLClKqYHraIDXq8GgBve1QhgA4GJkyQHCTOcLjr/etl2xA4FtgASJkAy68TOjYCFKWiL1LBIiepghw0MzrJWglDTDRtABQwHwAo8avHD+psWacnUyUx1bOlSUYN3fiRXXT+Sd/72ghxx2ES2bBI56cSJXPq8Fdm8JPLa/2uTHHzQhGmh775vJG++dE2e/LiJ/Mb7APiI/PJbgSaNZNdukf/6gTm5576R/MbPrcmn/nYkj3zoRDZvFvmpX1qQH754LC9+Ng57Ils2TeQLXxwxavhZFyiYSV5aACUjoF3WDYTxVMmURauLbOVpFbwbC9NCA5AyV2kZwduZAZkjQQ3eKBQKbqmhY2luTWj4uaV0Jsjs4DmBsmj8gpdLizise/pe/Y51ew1YxcRy9g1o9PS+7jWd6g2vh6zRk5peeDKyekgmaypzmm6XAJVFcKpsWH1oHz6AT9DMyOW4qB2opOzBScBqLpL/CyPWmPYU0pQrDAAH7WXUtlVZxphZG5igvQHTtkIxDqa89RTlnqbZwDbOhTkjeH1ogq6IVmaKaEO2A/yiMurZFeZwWYAFiZq1SMWc6AXP9Kup19NaiAb6m07xTAqMnHW9ZnVlrWxvqMOMGWTErjWuDhoJP7GmHRgmSKlR3gRGLSrccFVBquUQjWrOCpgbUAG54ZxYpLluHlqTi9/LSJClWXmU7zNMwWzOBwT77aIHYqROMAoea0r8qAMV57bIYcyXIvGastqcM5Ai3tzsLT1zHDwdH0aIlkc9cHUMYB8WUY91ABlCjXFG75ocu/ZlKmxGwDsQXehec4YIh096P9iadFCcdKocO17H1HJrIoub5liTmUHZoMPSy7E98Ew0lT34ddP1a3LXrgtlZU7riOhe54dGvfzyCym1UdyJTC+nvPavp91LD8lhv6ZBEgF59HPB818bZLDFyoqbb9VY6IdL0j247d/xSnO29nIbdEiPlWfcQJjh9dS4b+WjtdtgY+VCI7OxUtsjs7zjF6H/vlNGh8E3LefbLw07rcrB3A2roAWrzHqxRbExPQ8ksdZZav9m4Flih7nOb+mmHNewMTWlLuitxKaOG06foBTElfydItojbakZ+VEf3QMB/TZnqDlBga5ygRYKoG8tleMb3Hfb+cr2hLhx1HRDy5wPBYDZR8fI/OzFrrMTU7afZVwtdF+XHuuS2GFrJJ9PXR/JXjtw2Zejy+U7XdzprpZs2i06vOze6ctErXGem23kwSF6wJhDD40o4OFAZEMk+vqdUj25uDmtG7Ef1tZSjex0n2p8H9ZEh56rjTV5vCW3ReGtV2eoAsDaAc1rA239aQdp1XkQZUs0oxdAYJyt/Ht3JmQ7rBFs6ZrtufTex+1Xj6T1OrwOANuRIKHLM6ZpxC+zcKGPkBLaawN7dLHfg3i9Xr078ihdOuMaALyQAM+BB5ZuGoDvikcas09tD+2ARo1wNgfLpH09W8Z01XTOdwaMRF7wyn+bT0Z2sTnU8SpqmVlWeGPPNQO5rr1bAJlWfd63eNu+j4Ke2ibl0+U9MNV0+H+z9t3+Xq2/ob202ekNXT6tPhtKwAY816m/pm2/skdU98fkw/XK97QkPiDPD1z2fbSt44ja1/T9+H1hczVs5/1PSmM5PojX5/7nxoO7h8FTE/BJHc9+1ysVwtpMucFj2M9TMRgATunIlA4NiTR1c/x3fnFRZ39+LFQwiJNVPF5vK41nNAqTAzGBi2C0WCpTnvEsKqrWUcFwveeIPtfx6+SIzvTSelncazxYxKrbL3UF3uSVjzSCnxodhSf9abuTiSTa3OQHtmaPCmAb2NglcEXEghthqdGTpT4Ol/zaaKbXE0Z5lG2Ec225JnKVgs05AKzP6lR7VHNThkL0U4uhoSZvdsoyuD7WZgzfWtpdb0rpiQBtVYAdAC6B88oFivODmVQZSaiwkh6U9LADoECjgfVQgn/j+wAAG/jrALLLiZev9ucAdD3t/OvkyCN2xEheAzTZogFBQJm0xqzVBCWAorxnil6rr806uBbh6eAZwAhPJexOB6jfiYMVDl1MrwxQZB5RiBP5ytVz8t/+cF5+5xdWZNdu1O0ROegAkV17JvKmX1iSJ5w5lmu+MZKHHTeRt71mTfbuEfnF31mQww4W+fk3AaoWQRrpX/v9Bblvp8h/fyeK5+rBbXllLL/9gQW56oaRPPmciTzvwrFsO3wif/pXc3L3vSN5/UtWLR2szranH2YqZ0uprICURv5ZqeSQ6jmkyicKFFNMsS6yAYEA1RlhigM2OglpsIyfVqObKX5BM1NQm/Qx9a7+mwAQAUAFmBRhVdCfwHNI7e5plBUs9MM66whbSm9iycUBj6mQ2axFGvKkGyPZgeIBiFpaUqQNaZnpVzJCrVV7z2pFM/qW6bK17qvi4nq54NGjeJkAHZwMrN601/jGWjA8kMJOWj31LuvVKu8AGhPSMnCca8ZRVKPf03LrGV356UA0Lys8shn/TMBq4uBes5Z5iEcyRm1pyC5qQafp2w34H6/Aa974YWtVI+UdSFW5JN+oV7ymlDB1NNe0p9s3IJNzsDqRRfDd/AhUJPCu7b/gCT7DI0zVrjz38TiP0L7XzKWjiQVY+2d+eeNOG2zT548OI6bVuTzUecHTQDO62SNddVaCagQ9XD94ByA1IsQtTbi3qSmmDWSlrKqK9lrqro81Cl9RZ09tDbkGyEq/E1WcMbOBp4I2mQG9mnJa9RAjj/0Z8+6nEwIvzJSnAJmRjpqan4KROP+YnsbYHUzmTm3zPmZqbnUyCCnP4fyCcbDO8EhuumFV7lx5aeZ75rKpe6FFSdgmlNopIYLDIoEBCFM6WNPN380j/W0Hk6e94MfDDplYOMmuOQyK6QM8kgar/2wCIk2bqKuNYjfPHi3Ol+3N1I2zPtJ7vy+N/9y2rbzeQnCdIyaT3syQk0ZqIKqk6DqY4chUA4GHRgH3Mi5c/Cl9/XycZQRDqOh4JgGw3D4OtIYDaXNl5WNJbofMqE/nuveMYbOXUlnOS0MsUnB6CAtKujYAAG6XuWE6ZwjZtWfa11F3iw3wt3g86KCpeNOluUp68ov66pvp4JJJD/+szfs0ADAnzTvJKSj1WsnndH2kIpup3Q791afaptsxYpaWmm7pk61aXxl9Nlj/LGiAzOZu7yXOV6rYVdmk6ntWjTdt5HO9z4EAcMGstnlqjrlvForvC94256PSXpfQ9AmcNadT3fFwjz5ocyqp22NuuaWdt/Pp03/6/8TsZyATdrP/hGxh6ijJzDHuvGq1ePWuyGwDW6gesctMOAYoBxs1sTddTSwuzMsS2jZ7O0i0r5Ek20+oEWwOj4w2NkDYo4Sd35o1yDOh6ZnCI3VxhwIn0gXLaOZ9qvOv2v9wUtdaxzoOb0/P/nrepmO73TcxjTUz7NjZAKWeEjDc1+bzUwDY9s18hjrQoOT5fn2mTq3tz1WA3bCPu+7uWcODIjqHrtPEjutaW6VTUMuz0+ycbRQOs62abzf2smJbTEm242KjkXQXHcrB/fVcmJmBOq+LDuVpProav4INkPSZz0fVgthfLNiv7U5rbrfKa82Zc79Svj8ajxNeilvc85qC2Piknoy2l+BWWTSp3YAl0EvD98oDG6Fj1zvWwfOROVxrr/176DqoqxBWo7XlSLaOjmd/dWYAOBhtxtZ0oGlUZkZa0ObZES8ATwom1bfByDS3BjyWVic1PSyEf4fUiDGBsqaN9Hci4Ox0Bvg6OTz4BZZ+VKaVtMgbtFkAg9Vp4e4f6W163prKM8BJe1TQ2v8d23XAWUeMJyKtxoUUJDbWZQovsDNGibaKU7IbZ7NkDI3zEKOcG2CtT05Sd9hr82q/iVGooWU6fvsq+x0mTXt2O4PAVnnIZH+5w4Ab8joHZvhmY/Ttx/jrB58WADgFqZ0AzonPoZ8Lk8hofy6wxQxHRu96PV8PrfWasThoGAjskWAekagykET/Gs0uTimgiWZxuLnw/OsYAQz6cfDBwQ/0ELQ0gIj8AQBlzgJj1JIFkEFgE9GbCugiBS1AqLkFPSSiXx6oWBtUo/IAIiOyk1GeFjZry4L0fPgv5uQvvzAn73/3Ct8HVLJ335rs2zeSt75nUX7mtaty6x0j+aM/m5effOVYTn/URH7+t+bljrtH8nu/vCybFkdy7TdH8lvvX5CTThzLz75+LUTzYmB79k7kzy+bl7/6wpyc/PCJ/Ozr1mTnrgkjdgE248dZDgAKXtDu0Uut4zwl4KaTyyVgwYj4N+aOoDf4k4BD4AF+NHpPgUpGflpUNBjudXgZhWlglOoARfrBOtYdxuRYtKLXVGXr8xpNS8CJmKxGf2owqy7WsdVutSUWlp6naEbfevjXgzBlAm0a4MUxGoBmMYQkhhHeihYqGMioY5MbrwHtNFukKNqKOKJF3Vq6XxVAAwtNxzIiG2Pk3YXXgJ0wPTf6XkBoql0iYL40jbJGIHsdY/BRVarywy8TWHfWPmY6ZQe34Q1uQLGn8ybgCPmwRccx2JwQAAdGbLwgUOuRqJYqmWvSlBa1j40VvwDgOzDsut0kRrNIeCo062+O+YEBwet6RGpirbFtw7GNBr809bI7CSgLQvp2q7cLvwBPXZ7tUaRLKXIAXQFG0w+WzlxlV/v2erxI7cw251V+KaO4aGENYRFZxPyYtjSFoOxRRxT+08aL/pmiGiCnbTKuxynDmF+Ay8hFDpocuMefXpeY6wHpsjUimHyHcwGFWwso03Iw4dSLL404J2ZPR5DU4sLwAAAgAElEQVQIl1HWoXux5uCcYBsC1k2IAgfvQRtqAS/NaT1urEWmk1N5gm688do12Tl6eZBFi1cODnLZhW3h7EEasN59j7XU58qmmEY7RKUne95FL3ydMTr7ZTutzk26V8UduziJTgV6+Ebuwy0BsFnByMI2zLsJa78wFeJT0aBpvLnfPsgMqwG9JMSn48hsvAHNhEcqzHAraEgzNQA4ghStnO5sOpW3YB0GIz8HgrMeTLfO1uuQ0bY8U0xEg+Yyg4xvOMmYspaLccTlOmRkiT1t7Ydu1nkLFYD9daz1Ar4YzPS+ZRI5U/KoZPIQHtbJSmW9KvfpeczmcPAA7cGmI4y3kOjicl7Tiw7fg4szcq63K4KXyGj27bQyU67B0kGiwpCgdtvWw5SXnkNmWPVlslamnKhaHznfmpKuTmH5dtPWbadqoGE0zR7phmrsLZfljsEnrzrp8YK/JXIwba5gVOvqrAw4/WjInA667euQsSlFIHu8zzmkM3I+s7L65rXiHNMxJgLAvvjNITCVHQV4FQBmKZEE/DQxy50ObNkEuxKlihJHw2RZkT9oDucFAKdeeiboosRo4VnHIpRhpzqwWgLAfm4sAXcPaPB6w15/WJ3rzeHXzu+g11M+r4B+K++knLWyREHHRtsUbcIJFOPxPdnrCDtQfOQxx8l5z7ikWOQt2qK6NQ1z6WhKQbwfzfnbIdVD7d0CkJ3+Wr1pk5RUNTRUx4bfqxvDXtoce2MmMDaf4mTv7NMFPf4eDWfFvvYe6O8zeVqvjgx7U2xoKjOiIW8PEHdqfBi0EeX0TjX2B2io91+3Q4SrXTGVNtaMZjaHG89FTZtsCJX3H88euJ6cDzOI/UCihy2yQfOxUQBw01yuj6XHZg32U8d+NJBJG/bYugFgXThJeuLE6m5urnWxiXu7uRf6UiwYn71tFldmFySpdd3Y9GirACwipaTRSFC1ssnn8czG61ALpAQR7fBFWocc6LRDGrj2jyg3SfS0IXZUfQEEje+qMMU0xTpebSkczOwPGsMuMqZLG7ZmAsi2SlcFAK49qxFR+fiCQW9jdrC8rJ0cL6kNqLc+49mgMHWd73GaGnwhGwJoG3mUHVyDZmvKaHrQpTmeAMBxDu1iPWVsAr77xylIrFhcIg/mwYS58vTNnsLZ+3RZ0EOLRgITuOWhK9Lu7yu4HmvVIIUuntIDnv6+5LlfZB1MkLK6otGm7ihBuTE66REL8ISAjYFLyfpRACRGniro5UCICqbXPAVo49gY5IXvop/xRO7dJXLz7SM59ZHaNVL9or/rbxJ5z+8tyK+9bVUOPGgi/+UPFmXr1on8xKWr8oV/mZM/+vi8nHjsRE5+6ES+9PU5ueX2kbznHSty0olW23gk8q3tI5mXiRx60ET+8OML8qm/m5MP/eaKbNpkaWsJvpkzhUfspiLBrLT6AcFygoARTFMAVsMUHUR2GMLruaYAptat1UhJj7Z0ueTfjirOWQYDgqFJJKcBYKgZ7Cm8nVyfD9ZDtVrNjJaEpFhkLnQhazsRNNN0zn4vFSJDQQZTMSskBiwN3s/4wbvUL5aC2a8rVN5j9GYAvDWrr9WLVWDWeeU5GgicI3oTTgYLqTuRbgi+LYRD96o6H6BdRmejhi4dDnR9QPnNETXXCE7whzWd7PZA58NASEvTjb/nFjTKmxG4jLw2efZ03Yw4tSTTlgYMKaX3rUxkcZNdHADos6zFSKnm6cHc6cWjmjHVCvhaym0DkDmXXNvmXWAXGIyeNecMRArzZ06BRV1XcLZQneT1thFpS4cG7geeC9uAaVNQeIapuOk0YOLn9WcN4KR6x0WOTGQVzh4JTQTmCfRrPHRa81l5bqvBNiStp2t16JDye2XM1HMB8AxAvtcmt2wCto8RTMW4NKAeU6x8MV3q0cLgy2hRL2qYkQAormWoCPW5DbzG5ZSmtlYZUVlSwJtiTwFW/QuwF84uaDjUtqYei84ZbhZQ3pgeTpUwamS754NGMet6WVkWufG6Vdm3+IpgK7h/gF9Kxf3E97NYL55j1Ju8sD1rpogYNeyRx+4Q4nbDRS8yADi1F1oNguKLbO9zO2S6o0L14jTsMcPbiqT0WOV2Yqy2bDI2dPjreq7YY2ZqqxzEoFNSpacWNg+7iqxDetrk8PnrGn+6t7h5kj6f9VKcE2bi6zpfyugt5C1MUd8NYhrZM+WFWOwjDiQXDfurS16M7oZa6KWle857gZIa7weIUXyk7eFCWVXnOD9rNGU4Al6t8+hAaitAF6SjLmW1OUmGFFRU8pzbR+mSS3JeRQDIesx0ZXImaVV/FVntF51Ee6SOyG1rq0d3lV87S3rY1bqS+V4XANw7wFy7ZY9r4w0QIMhTMZ99LMn12yz7rFOXr402J4Z8LDHMxt9Oz9FBH7fxK+zlHeJeyLIaQcmHXXt260bQwtVZ98iePaGNl+G13jG4pef7ZraqQzO9/RR0pimg/bwZJMjnpgCA1YHXUg0l7fGjRLbp4Grnesq78TYxQ4Ojqdqn6R1R0+mPXVldXY/MDfWGzZZtB4D1jAdwVlNOazQzztk0Q4xOj14mcMsU0FrrGP2YX6X56EYN6s63jABGVDGimQ0wjxHEGihyxNEFAMzpbNmTZpHxqmZJZaah5HU5rccaq+qrVAPXxpftMrnXXp3EprVY2ZAGqOXGSh2y81fNjgHT1maurFfNpFbCUDu8R0UN/Lp/3gY1lPJuBma0LZm+vtcl52XjlUD9MKzSAOkwO2cYft8wH4TfD+V83RbJB9TNsfCt7zeu/gqu2FZV1yvls0lb3x/z9WARoWHcTrGTKuXlGaXH7uwc/ZBNpuOZafab2qoZxpHZ5m/09lc+I7TvJk5muBWaF3wsdRsasCSh2SGnfM49xrXDBGbNOGTbm4GZ6bDy9srDSwrb6ltpqk0AUw5qMU0tI41yALiWyDpgunZp7uwosF7FOkqAtCZ0nGGLkA3nGn0wZ4OlMk0A4AbnE4BR6XHOGtd8eBUAOO1PzyI5mNwqTkMu1ArQ1kFL9hn0fewv5aXdkQfQO9SPDATpLuzNFCMO6YnSNv0uPKYijJwOUhS8/uo7N6XFL3GqALClqC1Wu6+XQG9aF9lkIcyFna31Ap8ZbglskZ0FT5VPCvb4f1yH1pGnkQ5j52lLwTtNh+3AjchLXvAlBXXNwGZkG8EoICp2cZGlejUQ2Pp3IFmjGC1NMIAztuGNKmgZZIEgK75TVCnQzohYO/yap67XJCYADWZZ+uvV1ZEAX1ucn9Cj+NP/OJIvfm1evnunyJbNIi973qqc8ggRZJieWKrjP/7EnHz12jk58vAJ00gfcajIf3jzmrz/w3Ny4RMncvqj/RCrQJxlWyZwyKhMjGtBI6RJi+ZIjimEGTxYpLz2CDyr7+mHY6+D6qCYTvFEUKeI9YYYxWjpnz1K0pwZHIxnpK55MitYj9qiY1kYAby01MRWwxgEE8hdVJBPceokbZa1TbDW68YaMM+5tPkjfpVGRXp6XLvkWgT4uKA8wBiY5pcpwzVBFVI84+CsAcUKtBEI94hnVUguGnRuYJot9SiwqExLdR1AXDh5IOpVoymp2t1xRkknMBnARuOrrwfWurUatNQvmGCrlUygjzROZDQG2Di2MWGcnqZYvQYYOYvfVjuLUZhYJ3apwrpSsWxtUNRYaoxSthrGHCvHoFHirE9rqaxJG+tTzVkacK3zTJnEvBHkpVQEZw8FmlVqldcWuZxcBrAfA2ZBr+eDDpc1aMMAZNLiDh1WO1wzWet651hMjjQyXh0c6EBiugh/ENom6O2+DgoSsw0C7qo36MSC1MtrOocOyBNUVmvQMgpE735e4BiHIT9IO0/1QTkbadpuq3FNXeq1iy1lPR0eQnS0vuvPoW206Xgwd19G82r6OFw4+fOqb0GzRwJHmUHdabZs/YAfu3dN5Bs3bJO1Tc9obMO+V6cXb2EzDOZMBIMjzVZPzQB1lfEkYsf2/xABXPZcXr4k22R29k0s2FkuKloBoakinCLxcTtONubSojZ903Zmb7WFNvKLtPP1WvzZhKyDyApDppnTFPLQpjaWw+XldyJ6cdAP8NzmUxkpLJdTZtTW1l4CAM9yGRboKGRrGlFrzF4C/ra1E9+pz/20AEZgTY8ozS5vpudblk0p/yn9qseNE+U5qaq/khUyzUTYUopj9L2plehEeorx9anFSpNRllp4lY7F5slNusC/9HPrw/fBIRqr0kV4rUlVv9ZK524aOlylleKYTac1WJviMIcVfrTywZVHst8P4Vm+K3asR7NH0jY713fhBFLlX9Fd2/JN7+2y9dTQiT1zOmSrmXbNTcfkUBaq+lo230OIrbWS2G8DafvMR1ADOGYjSl8Ld1vMgKWAKT8rUmvWSjqQlUj/bLITbEvrINyd2JnGUzXrEcGdE81CSEquoXuN/kV6ZmTHUYBWfSUNZK45T5lMapTuHM/UyDqUlkOhE73XGGZWsjHTQK+srhEMDru1OVR66SVX87gjwb0DAGCNNB7JCjJ0WRQ0nnv0mU/kf51ruUVAhkhFw14OLyUWxgx7/pC+07243Iuirde0gFQAm4MuP6rZG+l7fct3qjEMXD/BhA3CUR/L0OaGPpfbFnirf08b2vaw5wbs9cMaaj6VTlTHRjP1fHYZCbPQau1Vm3XiKs/M0tX3xzudVkXCgr6VHh2JUp2U8bDSRDCjCsHq8sX9/piXB2qU/fPslOU2ZqFAomeaPp58PbUOadmr0o9nanMDWDycWx3mx9tfoQAwr+ZtRXjDemiLw8sAxuLwjwiltg082iQGBFgaZkYOFy+FFMZ8KX6JPyMlapF6vU08pVHIKa0O2IXquWwBV+IAAnzMPkR/M45R+yYY52xIxpxNeosmUf4V1140HCIAHMHMXIyUD2reRQA1Hx+a9zS9Hv2bTnXK9zICuCHABmr2CvMUAHBYrHbZ7JwIs5q0lZiratzbQ+SD8ZD/9PRCNoA498psyokBqP5v/NZ0uTY6k3hORWrIJdqiJstpmtTMi9OAppRub8pp8Hn2ufTxpZ4s6NOBW/+NA0YQRGOoKz8/ABEA1oC2IC8hsjq5eApGpAHAaBkRbS99wZcZwcloYou+9HTGDvKAt2uIDgY4MhFZsNSqTHWU6QJCNbFuLGVdI04ZVYcUqHaixNhRvxagGg9jAD8B4lmEnYJlehBlyl4bf8CVba6dl2h/jSiMjkv56QCnRiV+5645ufqGkdxxF2r3iJx3zkS2bp7IO397Xp534Zpc9CQVLPLBeA8+ITIR9WXBI0R5ol0CfQZMaT1erki+D2AJh06PCgwJmax2MsE2BulZ5J+9qe2LoE4o0wfjf05HANh0fDgQB5G2iF4CwqATUb2sTaTpcMFzgqiW+hgHXwfV/DfSenNJWmpd1o91xwePijSdxtkgdq86nPrFarQyVTTGSVTPUmPje4sk1TBw9VxQbpERfJ81gQ1cCyl0qRxiKi6CqwDk18ayYFG9lDF3PrA5wZ+oKY2uwBMHzQg0sxN1hPD0wKprJ5xfyn0Yq0dUKpiN9NkUYavRq/y1iM+J1n3F9YECuhHAdX3I4TDCFKivSjVpcwcQRVJV+9t8gGZcMKBPApnmYIGLCoCI1H1WU9nTR1NX2j6i8+hR5qpTuDJRc5a1shTNBWiskeO6JjEWjAN9ql61dx0otohWjyZgCm3LRoD54eyO9IJEve7BK00Fzzq6AGFZc0t5j/e5VtA3shKYTmO6aOsLa48ANNOvRduFc231uFxuXUdSBjAmS7HOyGRTHF4TOqR/ZrpwlSemZ+eFmdEXxq2E6Z+oNRwdHDCtMWrCvRBMPg1Vpgzb5u6OILoOJ7LzvonceOORMtn8TO3bBEdn2f/o3amVd5atARdoIeI9CFzSts1rKwDs/Za/fXtK9iaXrrZX2j7PYqRajMlZrz1slcWuMyNX57Cfo9OOKJm4nldT+8cnvGGaTNN91uA0L1aeTRiTz206SW45m928/7iZEdgKIGY0b+DMpk2VMppQFr5KDzhx8bZMSCXEgKLZjJ6cZUYjTbO8nbyTrXkVNLdJs5YbcpN+a3o1HoBqd8LDpKiY3ln1TxiHk9nQETUtkY89XxH5+o+zGJ9a15xUdG8bE8t129bvNDon6FRrrGzT9TnHnTgjp8ugsZwSBnbR0rI9ZPtlfn/QrQP8bDTVfHTKd9K7LY6aukj384zCKrkbtUf1zXJ9PbfS3wcAV9dnXQcNAoDLGtVD1Hu5MDt09zq1Y3i907mloUNn6XV6APizH32frhGLoPUFk7HH0jTzbsmdBNVE4o/egxRltpIyR/pUbnHFKQon4XBf4eeCcOcT+rBMUKj7a+AvInRXV3FTkF4PuttpuebgpAlg1kBgnBfCOUSBZYK9nrba6veurq0RCHZ7GeP2WsKaSS4GL9BR3/pATeNYB1kJfNLFL5Ijjz6+e3Ir8tu2h2U2crpPFcojs8YKnTpE0oYsqXKv73unaiMUxFT3zwrBDT3dysMho82fGUrD9C2v7422FZUszfV10Pt2TkGi6Kpv9u0yqkwKV4E2vVzeo/fSup8e6KAvUXtVM2w/UfQ93OwGb8J2fOKJZOA5TfezphLaYMr2yxw5jX16d790vl8anY7r0VascaDe1izO022L+YHm/3Tcqk/Y6G2veGZ/OwGo00fBbgd9fFPnRWNxXPdp4W+746dZ1AEA64LMa9uGPlMNS5o8clD7Ljdu7ddjk9U49OjfOJKoACK9/q1eeiPVZZr2t1v2406V8snfIU5kADB5Eb4oWk0kFc80gHJjCrwas7moEBeAy+S7hpFjYFSvMpkSAKYyLu61wt8G2JSGQjreMgLY6QvenyZPiFgjEEX2KzDGtDwmd3wvjdwNoLTPf3YiMwAmMkznMjHLU01iwXIOwvpbPi82TJVeA7cDAOw7kDGBgZY2Fw4C66LLZya+H+vQGl6YrFGj1151jBJr1WXz6G075KLzr1eSDawj/wF+hKxP7nABd1wbHQA+q6u5soKIN/WudeyQkXNWH5OAMNIl43XMiSkNjexVkBIHTU85CxDEjlncyAEUkSe6eDRFsy5/Tf1rOBmAL13vlsbW01Vb5DBBba/pScHUQ6CCW3OyhLrFWihWIzhNthgVaZGmHo1MIgCKJ/Kl9UJ1VY8BzC3Na2Sj4mAKhLuYaTCr9sMHFJxlatmJehYThOTBWqMfDcsL/2CkMcFMb1sBR4+c5Eyx5rKnhzbeuKAmALeunQhuprWFHZwE2Ir+CI4vaApxjMEjJ7XGsOcFU3QMYGqYL1N4cMAZTxDBarVUVRq1hjLSCgPI85rdBoZ6TVmCkHNIDw1eWlQlIzU19bOD0WhRfbgVpAdAFz24ATxrBDKe02qvDri6HjGuEqsGLDpHJwkApp7eWEVA211bRb1ZrBmLevboalvzvt5CJL+BrFwMJDOmpIb8O7iOMeilhfKdYDPnLaatJnBKxwzb62x9a8S8CiiAYjyD9UIQlumrIacKZKO9tRUIpMokfvgsI6NVFtWZwVJtJ8Y2n6XOcI98da4A/suazIjgZUS6pgtfWdY6wB757dnkWbfXbQtb33pd5NGzNl9zIiurGtENBxJT7Zx79IsaunpxlWRPYBpwdTLgmmKq8Jh2mdHiFrmNdwkwm9OB1jjX6Gi/aiLHqJO0JrD2ZnuE6RZf60whbW17FgHaQCb/jAwG2G2b8r13j+Vfv7lNxpufYRdduanJ6R9gyXL+zcEkBYDD/pTsK2orjeTCF/x4xYLo+ajYOhOYesq2OiLiku1vPdfgysnc+um1eaYcRfXxjP56g6224DT9p4PpsuxNRtOmSzssfFcwKLplFPartxnk4X7hbHHVHKV7v/TujXbwNshY/8kq9eiozLLOSDaOdV6EZST1yUdBUZ2fqp8byyp9tyE/8UszBZNzkDvSxZemmsdMF/W9Wb1OL4hLgA9+02xzyPi7KHEeTLPMy7WZiWVxuMs5mU/6uvrOzq9Nzdo4kIe7gzhJrXRb2zW+tYltU/XFfXOQJLgpVuug1JcdMl3q1PC3HdqK6Qm34LoH69PD97hWrd0iTrkt0S5zyXxW+JH1WtFJbSzskvFUFhs61JjTmMdpBGSmBTb7S616YcP2yQ57qYXsyz72PtqZOFfouc7uD5LFSsfHublwVlCHzvjjtYHTSGBkXvKo3LAXJHOm53U95+Mnbc9TKrtDpsq/nwFxdkNKZk3RvLyq4Gzc5e2uoMhQ7fcjfubBeRpZeRboMaxjXllbk73La7JveTXR+V7KC06p+m+MXqOhY23kVOwIMFuKaY6N2YS0jydd/MLBALC2mQt0p1Nkyx6b646Yirvke5dkFyI6eBG0HUum3WeGaLXQZoty79P5tUGV96wpQDmYCffDg9Po10wPJUypyVs/6cPth5LG6nx8rwHAtc09M2ISVdLPzO/zJ7oOIDOyxo8iTWOwtcGNBICH6K0ZR/Y9/toQbTC9PORv2KRXNpvqvtQ0xOs8np6sQXM11BLvamy9pI3eGgDgdDso2Bq4Fz+3O+HgiVcDgFNzhvafRc9EANgAg8zosRqibgoZgOttBZjXAGeYf2p4RgCYfTkc7dGjNDojqJOB1WmUlJmnZq9q5JyFifZNmNq7loozucgudZFHqrUZZKEf43sGFpo0eJta1ySxG10Bps8ZiNKyT0Wzc0gUcLKSOg2sAihO12RIWdzSVhY0kYBUYSF4+h+TGxrpSX9tALCDyWqkq6HuP/EwE9MYJ98mkVdmomdgsAJhBCAjN62OZmqOa2Sb84LnrwRYxqsOXBM8tuhzbbLJbQfSNVIyOjiEtRIuEwoVYmA5mgQAfPFTr9e6nVbr0ukiyORgG2hb0GhS1FMdO/BlkbLsyucBwAPAmEVLZWxpbB04ZHQsZA2Ri167mO9YGlUCXSILi1ofFz/IqMpjH08mmpuVwJWtfT+kMqiSgJ/WIAXAprQBHFTgjzMQ1sREli0lMb5HuqhVi2omOG3AFwE2At1IM6zgN0jzSEGCp8oAGSkKzJqjPGzaeZXBfwaaByAYADAjb60gaVikKicOOkVR1YOxpwP2CHl3dODcaV5jBUMt5S5oW7CoThy0HWzDuPAOUzKjlvHKmMA9oi9XlzWK2N3pFODVCYG8AIDm2wZSMz0wIm399JhcqFH3Ew3X+WQ9ZI8Y9rq85l/A1NSrGmXOVMRoj4dxrV3LtF3WPy4GNL2zCseECL7+Wx0GFJQDKIizv/ar+wB1vAP5rCUrsriomSyYetj/YbWgsYFxaCbfuvdo7gvi3gYI8hkrQuu1xxE9Tx5YWjWdfwCQSCetnuraVsCD+Q/Ki6UZp8z7HmrZH3TZGdBreo1rFmsMYCiBcgVCHQBnhC/Xheo6rb+tuok1fM3LgXuoAfoELnVjJXDLFGk2B+SVgfAkD2vDaObePKdR1eQF009rBD3GtQbZJysUlOXStBrkBNxtNuFQAcQecsnAYsseMpqHF4dFbs9rZDHrQGNcVhMZdXqpIlFL3Opto09EKGt9ca3tzHT3rGmsvQaHEdNfrobxPMFxz2xgsgdlRZpN5jgm6AMC567rtXawZkKwCziufwWjl5ZGcsd3JnLzt4+sAMAm2aGuZPsO7Psb5hRzB33hALyOw52jPDpLL7ie+vzXFpvFwD/DQb7TKuhsTLleGDD+RraXzd5H72hcd/U+uI4HEvJL2zBlwUw9lKypnRC6DMFap33sbuljOIgx00hnf6nK9Khruu3a4va6QkUa+dV3Zgiv236gmk1/aBuW7a8TAC6b6ztAxv47dI0bn10zUryemDm5yLuhM/ScMUBea3I4JNtAk/VtPMg0V4OivuUTtF7fZLTxt6F7Y0NVGUraCU+WfU+pI2I73aC6ivlwzZCT1RYhH1dNk2zlQN8c6JmsP5I9GCQt8lybomwMFT6HpjiPfZSmPeS8HvbuYI0UFJ3ypmNxDwCA+0bVJoed8ltrdNY1NPtu0vFmR4Ruwwbo41BdslrXbwtVn/vY+wKoqUc3BSrTuxAFTQEAe1mrnKkpAOxZmvROR1M521JKrixiSRK9l8sFJtiqoW6wntl5/uYZS6NxAfwur6yxTq//pEBxrvXC5QrPLbDXFxfmeb6nY7WIrKysyZ7lVdm7vJplYFLnYz1H6FkzBrw4EAz6fMtmKmjUATaQOLy7NpHnXvpT3ZJljdRFuUXfdewDqgnz1mr2yCziPkhCa7pg4JpM13r6Sveu2z6SQfTa61HH1RX0NG3NwttZ3glWR2BccwfInmkaNB27zRCu45l2HddmUoS1W+miAcDHhT7VzjgLPzvfqclwSX/xzECx33BSv3ca3GAOTakuUz5l1+sD2pmG8gej7rh/ZWQabk1PWbX1xMxt5f9+IqvTZk2GV7PEe8zsKnPWM4xeADgc2IqavG4A+cZZAsAOsKZxwd6WnyfwLp8r4/WTA6Le/+sQaRTy0lr/ctBXjcQcAPZYnQC0WCse1RdbjOBa2g9bt74Z1UVwqq7x46cxLQ75YxE+jX3XgV3/wmawsWEm/fl3Hu0Y9kWrn5ke0BrGUwIAk+d1GyeAjKlxm+y/+s+hFzNt4K6WiiGw1wTtI6fSRVQCt8HsSOY8p8sitz2q2YHUEFleAsA+g8aYCtiqT6SntrxmMkG1jK9J9LGfFAw8isamgz0WkZtczPsZKZO4Uh5so1KZMG/Vgvakax1BCDjUlo8+coc8/QKNAGZtV5sC0KiRrzZuoGyr6tmKaD7NGGtAqqeOBkDIyVFgDCAvI0RHljp6GbmjDVwzWWIqZRs3o+wA8CFq0FL2OsitjyuBDnYqKKV9OPBD3cLat3qARU0erkOG2ymfPFVs0CMMvIUHs6bYVVwSwHDSl4E+mDGAp4g0VI9mq+sJgNLSETMoEYdni/IlWGQgkKePAtgFUFLrBWt0JoFli1rUINBoXCNaUVPGGnZtwDLedzAzqHA+RWYAACAASURBVBOLLFYE2YBMzA1rn5rJjnmxtrAWCe6NoeM0VTQvBcYA+RQ49HS1jEa1IF987/PCOrlMt40I0jnyyCNN0YgCXhpRqqCogqYExVct+hI8W7EazGM4AMwF4IzgIH6g7zTcVKOdCbxHENR1A1MIW41Zw+OT6GsF78hOgp8A7hTY93lg/d81RKxapDZlGxG+xm8D1pgq2RgZ0vZbzWC+7+8ZWKxpxRQ89xTnfvuQ7i/ke7AQILNa59c2JUshrSxBmwB8mcbZ0yczvbXIMiJ/6dGPaFmNxvZyABZvq5HAjIglg+0SxzjpbGf0s/7BKG+Cnxqt7nXKNfjdQmltbrGWKS8ukwb+++UTJo9pnxllbSCxpV92oFoHaeCzOTEwSsHSG+vFk7ZD7ip5psssvTRpU5kK4+B6VWcORiN7rWKrZeb7IL7DOPRCSoeoEcMWD2yRzlwLlE+LkaRcmIwZAD9hbTHjX0jPbPXGMb9zIrffMpbbvnOaTBbPsr06OWSbjta6zO1HCwK/HNuYEcpIc+eXc2qXYLzQ455dQPXeBc+fIQLYFI87NaS3xTUjtwJrxYsEmyfXZdnvdPttvQ4Yan5Xe2j90CQ/+X7YdfugXtJpXI81P6izGR9qE7U+eiugxtraWpBFLfEQCpRkxDm8sYGc7pjfOJD19Ke2XVNa0o49QgiZJPCDy3byoA8Ya1/ugya1cXqhjtCsDD4Hpjob7WUiStsj0SfUI/U5HERYCjUV8oQ/IS/+U5OXXrbUHhgkt0Op1+ca566Br4f3+mjqas/GWM5fF2/UETCf/9BFcSQaOBTlQXLArA0p0FScEevDt0/Vz1DWxrnu8JqepK9TELpXtYMk6dlMZdzsE6e1ZZJ7ZbAFQ428mBH8LejR9oYq64ZGqE5zypPqAwMA4JKqTlEfug5mlNGhsrze53qjNzN7pleAjZzK3jKUXyJy2UffawBwdHjwCNyoYw3QVD/r3FHebVy/w+L3Fv1rdrhrwyA3ZgNguLrNqe2aTZ+nkDYQ2W1UtEH7fjyRfatrBIBZAsf0jN4FqPNiKvpBDxr9HqWL3/482tqzvCL7VtZ4Xl1jVirNvsVzYAC1o24PDvp2znDnWt1DLULYyl4dduRx8gMXv7BdjEhyu15KgdteWQzDz43JdO1OISZty7yfjEKltAJ6RUtdtA3VZiVxQ3Ry2LeNUc3TQ1RuQ9vrZdIGPtBmaVbtOB+cM9uG1rlHd9KqvbTtD132UMfRdRB3Urlab1vtm55tpQMWTttYB7w6aLzfWw+1jXqYvTHzWKOpOHMTQ+2UWea1z1x5MOoX14/ro20Wbq1jChP91tnKOshq7hNu9cQeZ923phl5Vc9P0UBIAV3jmQ+A6UeLRnPjTa2hFNCLALCKEJ5Xe0ff9P6ySNykD7ONQr/6flFvlG0pOJECwL6IyzYCYAzwgH251RRH43SmALBHZZWAZc3gcF7RgM3x0vB4mjrHP8wMpUCWRziacBl4F+YlATjbnPCdBw5Wge++YZfyn6c4zuc8m38H4roErQcA5pw5tG+rqbZgUpnJuiu9dKy/AOIbAMELbjfW7fCCdtKDTXEUMRltquvGGpjTiEDKs3vSxlkOnqdB1ALN5lVq40/PLjH9eUWRJGvHvWZ9LbljQEh7GtZbPo9kdRIxfdSRO+Rp512vNW1NNljXVjG2AHgR1DAQDiYf5bWMLCeAGYEa/jNJu0zgddEiBM3DFxGGOHgBIASgs2apakGkp11lrdUUACIYYwAmcGmji2CgLSSCYQa+qJfynMwB4LK0TowcNY9dnUTVLQSdbGgriBpllLJG6PJAuKqrxiP4+FcyRjzHOFWAingetXzpPKIOAoQ+PRKZEQdWG1SFSMEli+pHJLI2r2MJwCyAXNPJHlGs4I5uBzoOi/xkHScFqzyTtcGv+jSjTLXWq4Ybu0e4tkYA1NMOWzSxv8goYkSvLszpHAD0T+ripvVY3cfHAXuFwYxeypr+zdRZyxPZtGVeUxobmLp795ps2cpk/LFEMaNJLerS5FFrtUKzYDiaEtovYjgz4A2jITVamXNrwdcOAOJDTSeuQBmpNHDesy24DnWwkZG0HL/KENun3GodXsr2eCxLi+CVRxE7B5A2Wi9imZqZMmBOHWN1Yti0NKc1n/m910MGnQrQcykyMlmdCChrVlOZQLLpbKZlNwd6pjajMtSU6QilZmpm1smNKfSR4l37tahtpljXKH/Up2YqbosC9vXu2ou8hSziIt/KHxAUN88O8s8Wc5aFwdaJy7enF0fkMvAArl0D8Dm/pogJ0LPPsQLiVvdYaw9rvWemA2cKc1sJFjFP5w6AxA4k25Ji+nE6UMQa5pMVTdsMfYUJo9ODXTaFiGstXc70z6DPdYtNBaOz0RedArwsxLzIbTeP5Tt3nC6TxTPDhTr3bRum3p/ZrpXss2k0h4NM0HPgBWsUmz7Bm5BNT/OnYLAy8KnrAIAxxnSPbL9YqO30+rSvq4Zp0XhFP8g/jleu6wHx2syahMLOi7sus6j1u3aWzNTchr9Uoy9MWEdvbsvaTC0vL8unPv0Zue222/jSaaedKmedeZZs3ryppZG2o9bGjjC7bO0DYju6HhJts3PnTvnyly+XG7/xDbb0mEc/Wp74hHNlHl5ltb7beD8DC7wp6ITLr/iK3HDDDbKwsCDnnH22PPShJ8aL9I62v3vHHfLZz35Odu7cwfV6/nnnycknnzwDNfkrYX0limPX7l3yJ3/yp+YsNS9PeMK5csopj8lebNM562LbBkdadzEnDHcdFxKh/WTQal3VfzD/X/3KlXLd9ddT7h73uMfKwx/2sAaQEpXybNMb+6+EVbQR2KIL9+7dKx/9s4/L7t27Scw555wtZ51xRk5YddL7d4MUAMY+efPNt8gVV1whe/bskZNOOknOPPMMWVzE4aX+k3U7rS6fOvLXaUggxuwMPYSAIc9oP53yGfR7nS9t2rt3n08F10mtfTZkD5pNdDforSIivoUhNWumjaONNT2F3vjsR9/LCfVMZOk9gttvod6t26RFCugAzpqd7XanSkoMgmjOcUzr7DZsOkYHouG06M7e+N6dkQHUEqx1Z2ArcRLsYZdFd/S3cx0Mb68FrI6wGq2LthD9ixTQiC5G7d+FOaSJ1vTXegIzXiWD4TdpBh0bBM9hVmYH3x++7Vh5wtMLANjnirQOc0oZJIhVHTJb+ueu/vr21BSMa13jSQdDRLerz7b3++iMGjQ/dLSpGD6/Drtw0Byu46H8bOI3QS0NZjLYfGbIzpCp5JZJ6LLc1wPatjoVlDbbNEeHyhh62BQYN0SG1zG134OvPoAcGRC928fQIP+JfVob0UaPMl1T3vVQPdY3plm/r41xepqGtrLRHO0Z9Tq6G/LqED0667xs1HsGAMfhNEySGHSU9VmzyQ2iVaMpvZoLKVS8eGdsKgeK82HpJpGCxzF6yTdkNdA8tbO+rxBMM0DG+0qjgIPhXRycUwBYF2MEuJsTG2nERbH37Re95WSp7Ze3UjM8YES6EaXjjIcxsx/VEDUbJmyMyaFMjdVovHgbBH6UWfHHQVTbSL0PkpsOwgwhuzOuy2IHAKyelWbYOwha9JEtsLzz+q1GsfnrIUVNbJ8H/jai9eDjR5ZU/gPDbFwer1VxgiCAoB3Hy/f4nF+s14wdv8wPzEtQ4FK+4oak/yo9UzND2wDE0FztIisBgE9/zHY5/ZTtBLrIDYAfAPYYuWuoDcFZk5WEONJhaX/1UGk815KlhgTH9El4VqNwdV6AObEvpiDWCEwHh/AZ0sYyiA5RspaClnyj/GkPBKIYjZxrLl87mqJYwWz2Y0CcR9MCvPShERRmSmaLpgw1eC2tqwGBIwL/MeKbwJvJgeoNJgWWEVLTAnTGb/ROMNbAO0QXAPtitK1Fq/rB3NUkiGR+YwcKnaWWRlbxWgVvzNhVHiqIGCJaDYUiyEsAVH/jexx2k/N00Le+RtFwSB3M9xQIVKDbwErbI5jC2FPgW5QwwG96VmPsBkhqrekRAsrpeKDta7uUGvBjbk4BYBNk1n9aHstWA4H5OS4mDFhDmt8xdC8jqVV4Ne20ygvXp9Wz1fEamob5MEcFRshCno2drGm7ZqmuDWzWaGZLNbysgGCIVPNCsl5T2KJGPTLYfztN4EOQa0Yfa/ppxUM1Uh181jTcGspNOR7H7AJI2U0Q1p0tLDW5LTKZoA1X4Ly0UEA6OAhYe4xwRapmi8aj7FgdYz9HKU6poLbvG/4ZdS1TNpv8uYwRxLdU2RZJzpLGQf9aXWzmTdZxcz1SFVkqNnNKYEYB2+zwTJxHXcGemtn3QU0XblkDmBpaX8JvOFcAVNeVivrECpCq3tBU8ZQvi96PNYAVGOe6IL0a3sx9hVHj5sThmQHguMHIJV/rmvIbNCgfFECng4RtyN/65lju3nWxTOaPNnvGnEOSPbIEgP0iz2v9MrqLdcg0Y0Gayg6N8pIvBYH3FwBcnKKDvdWwGvTBPsPat5+wvyQ8Sa9a2/upmytDP82p7AcWhrbbCp73MWRoBznjhr6VP9c0fPsnLJgB+jLAz1/4pV+Wr371Sv79ohe+QF7+8pfJIQcfPBtNG/RWDgB3X826Pqx1XYvaKafwtu23yQc++Ifymc9+lk380HN+UN74xjfIpqWl/JKxxu8NGu999+2Q9/zar8vll19BcPXlL3up/OgrL1UQuufnmmuulV9593vktttv55M//ba3yrOf/ay+1wZ9r1tz5Nh3vvMd+bFXv5ZRwACq3/D618nzn//Doa2UReGt8obQzzWDKIgKZT+yv679plzrrXJohLtdGzpL2t+xY4f8xm/9Z/nnf/4Xzv9LXvIj8qoffSV5zJ8qY4vzZx8/W3RO0KHF3tCn/O+59z5505t/Qu688072/OpXv0pe9m9e0k5FPDiF4UT93eCOnhOYUWUsH/nIR7lG4bBy7uMfL29967+VI444vNFXQ0YC7/NvqtF8MwO/KRl5dpB86toU9jBFnolj+kfy+qxrJDuzpsOpTEvh5ZXPwZRrpk9kZ/8+dT4rF5C3WoDBDQe2IdxsttG3btIxXfbR96mtTD2r8p6mf8bHnv45DVSIutVsfLO/PUre29T0yXZeNedbqmPXyXYe8zTLWR8WTRzuRuwcBiJh1xIAXtYMAMl1if3b7HwvdxOy9Wj0sAOzOGMBDAbAy3rCK2v8vbwylpXVNX7uAHh2diwilHm340Cz34cFAFgB5pNPO1dOOv0JdV3fmPum5A2OAK7qnGZk5kYvlZruC8u30lltvxpKU9fKqLUxbCW1g79tK1j3xuF2f0nbELpm0UGZ3bROZtVUcI2maefa21gP+FuYh839OLE5MnlLeKJ3iM3DZpcsTsvSWeawfKfrnLER7e+/Noau6v1AwQYAwEFO7R9to+kbZYsJ3W9D7ge2zNpkv24douFmeWZWiqd4r20CB0xc39yXJq2ZWwFrmILK/fro6G2veEY2Fgcy3KhU8LACfpX6M4BKMZFyZuR7G5n2j11bN3GwSZ+cjxSUTHYSty0J0GYAafREzDnoKUMxgPQkE//dBH8dAI7JM5sTrBfXliFVQccOL/IyCjg1sAO/nVfBUK8cwC1KrQoOm5FZA4AtYM9LcmaT7HPB38G4TKbGAIdZAGC0EvrmuGLqbo1i034KoSzShJczStQou7kB2R69R/FxQDgFgP1cEiKjImDkEq9zqMY0WZHKmEeQ2iHKQQ2njocEr/VYWcaZUdFhFYXn7BkFzy3ls9Njiw2/wiGsTQZtrYLeUx91q5x1+nZNf8w0pQ7QGsBiwBq7tlTLTAGbrEfyxg57AOlQR9VTPQEYcVpjvGOMQgQohzsnYpSWVplsNiPNgSqCxzj4IXIPAGtixJEcS4O7sBjB0nDmNGuPoLanl8ZaNQCHgA/BLjPsTalwXLaINU2u0si+DcxivVBGP1r0KqJAUSfY6oYC08GwGFHKyF61PNGsA6+M7gUgzkjbGDVNAMpAIdcXoMlr+WrqZsuva4cSAFu53Hv6WoBac7JmAB3rtJpMMw7ZIjg9kpVAsq/9JNKbrAlzr2NWb2kFbglr28FY67t6ymcD/SxtLl0nLLUu59WcKZgOm2NBJyrjOk7lv0Zt6o+ngMa7IUrV1qumyNUxelrnmMlB9YFGrRrtxkaNn7WIb0zGKqLTdVGMVyxvhKVXxvuIEGc9ZmMml4k5HIAvBJRdUdoaIjsBFNJRQvlF2ujIRA7TUUDLHYxCavbAE7LGgVgFLemIgXq2jFY1MNUULb+3DYLfETg30NjohdPCeLxmdZk1apyPOsButbh0PagMs+45IvaNH4RNPMLY+JkCzR617p7+QaYBYuNdrF0A7UwT7gCw1U03Z5NYl1d1FUFOmwd1HsFlkYHB5mDBtWpRtqTbHFG4IiizUe8x2ldFj43RCSYUZvao6Fi72dSSLCJFuzlVQDbxCunAPHI+dEfD+idPEOyXlP1mlPZEeBF187cncs+ei0UMAG6zAONZV+eDNcuoB5GSTyN//bOYIUBlXsFfvezy+mXoZ8MjgH0jz+yI2nFaHyweDxqqxgN91tZveCCxA9oYt47Pcyq9oZKGKTuo2FiZDZQYQ3fdfbfcc889dBY5/rjjImAzZZdTP16bsoah1tGqgR0PWgA4iXLS80b7JV9TRuO42y5tU3u2CgC/4Q2ytGnJ9p4WgZh20tJOi/m7++675d2/+mty5ZVfo61yyYteKK/78ddsKADctRL7vvODQBcAXIpkPENlp4fINZ3YRGsUDE0abBP3rinokouu9/bs2St33HmHLO9bkcMOO0wOO+zQ6uMto+rExwrkM7R79z33yH/6T78pX778cs4/QPXXv+7HZdEB4Miq7DBW09JVXrWreNPz0WYaJNYTkXvvvU/eOA0AnI5hoK7C+OBs8OEPf1j+8EN/JKurq4yOfsfb3ybbtm0LpO7bt0/uuONO2bdvrxxyyCFyxBFHhEuSNs0RgLawvJtMKuG9ITtLBRLskvIKu5uSxU/aBC7Z9tIRDN15B7VdE4rWBT9IgvbzQ3Fl9MNDNcYO1TgVC6RvnpKRowZw24/PH88/dh4rryXU0d3K9NDZ0e5GTLfqPYuORU1ov6fwur12z2BZZ0oAGIeKcAekZi3PSDhHIWXzvpXVoL+T6zHqddJtALNn4fHGHKx1ABh/46y5tjZmmZzllVWBk3H5vjsPq0O0lz7wOxY7jyags5ZzQBppkXMveqEctu24GeUuj94tl2MmLVVHku73ZySq8VpJR5j44sm2vTHu2QMQcXsE+vm+++4T7GEHHXiQzC/My9atW2VpaSlmRuoZYNRBNe2pL7euyD47wl0sfEGFwQ/R5rPNjI7HOupTJUPVT4/BYcuzuk907QUdV53DBt8H8gXC6vM4hbrslnf7dj3tdeniZJsdxpcHzVP7gyMDB9cnGwObSXnfNZqZbPIpaXigHu8fW58i6f4+1REhiOb+HGwf+eWmm9A2jYSXNvL9OcS+vggAO4E6qDKSTrlQApah4YQTsYZhBPUiAdZuAQCnRqc+a1Qkz/l+SwMvHVFSk8/J0PqEDlwWO6H9yXq+LardAT/lhIN/Gv2riUXzd/UbpVuzzuqFvxujbRPQ5l1pU6Btuiel7e3RaEla9Y6KAUVj2HiW8t2ib/3yOovWdkAkACHGB+NdoCsBF4v9Ns5RaCvngoPV/M3oPGW2giARGItDyuexad94CtBIJGYgxV1KADh6v2qnQRm5MW1Gfd6XUhTsrAQA9jbU29XxdKMhAa0y8S1kOf0zDWJIgXaN3ksA4IQehdMtQtbpL5wQSJp7uk9G8vTzr5NjjtrJQSlQgRqZiCq06FI7DCK6Em1Dvtk/UyFb/chQl3UiK8sKRAE5IphDgFAj7JS+CIa4GzLSsgLN0T4NjAXYaulcka4V7XAuLHKQYI+lhWZkK8CT5Yksom9B2lwDlLkeHXBWQI4gsUcsW41Wpoa2qSMf5hAxqkF5zBRswsgatra4QBc/t3cZcIooQBMSr4GrKZSNgea9rHiw1mQdzQOUMnAakdDudODRnGFu1BUB4F/UlCr7TBttabOJdblzhaVlXkEI4lhkESfTpFwfATMbE3WfpfolKEtQ0CKszbFAo1A10pG60CJHFUWLXgEe4ejPOAAZvKYdwGUksIHIfllgShAgFaM4ieRanVcD7YOTjkVzetgu3sHYKS+cC4vsJLmKCBMQDn9aKmPPFGCAJy8uIBsWNZwwPE/eQBnVyw06JhiqT/m0qGawHOxn9DsuTUYaQe4/BGMN7IdTAoJnKbNW+pDpxinDeXS3K9q1ZV2Ti5s9XbkCvpASBT5dh5u8mvKj7EIcOAZLj835DBsoVwQAxUVGqqt3P4NeMY7gsGA7s12SKPCOFOi6D5IWfmbZGBzMtU2W8u5R/MmzCpzHiwz0jYhnHw9SY+MRePQ7fzxtfWrTcF1jLXnUOzcD05YUVOeb1ae3dNzUYUBmbaoM9w4OEJ7fWdOQ69hWVwGu2itM9a6OJeo4on/jDgvp6NE0gGA6IjgYvCZy042rct8+RAAf02Y+hM997+W+CfDXLrU8AhjrABddlEvbj1kT2qJ/Af46AAz+XvDDr+3ts92maX6TmiVmmVVeL62x5g5f7zPs2j00D32uvRnb+VseiPQOpTxrKLWtih5SzgDQ/93f+335whf+jqDDu9/1S3LkkUfOPF+9Lw4ZTNOQrjf7PQAA+57qw2478/iQa+zxvb/GBH+vDgC/XpY2bTK7PzmFDZmDtomsLSv7DMDWpz79afn6VVdTf1580UVy+umnDUoBPSQCeAqxiNQnBwl//zvfuV1+7FVJBPAbXi/P/+HnmYWQDzzZUevglR5eMt2ZNrSRrM576tArk4l88Ytfkve+/w8YHf/iS14kL3zB81Nzo3eZlg8MGcfK6qp89rLL5GtXfo226YVPe5qcccbpWS3owJtiMps6vaCgdWHE5+ryUfs07uT33pMDwK959avkpV0RwAN2mnKefP1efc01ctlln5c9e3ZzXTz1qRfI5s2bdV7GE7n66mvk//7d35W7775HnvOcZ8srLn15T0JXc/ZLaKoBhdOCue2RxYMlsCpfyoce0etwcO9VSX1td3WdGndTr44Hywuz2iSZltPBdPGy4NUX/uz9+k6451CNmM93NHjD6/ZABELhZDkOWZrSiN7UJqXU83zsdyzaotfL9bO0nu0joBwDAcwJmECt1gD27E88M7gfSbCh7IzhEbp2d0lQGk6lBtDicS2PMmHkL9qFnRx/7O4mlJBR+z3UBSeAbUBwUvvXI43hXPn4C1+w4QBwVbeHdRi/HeKINnQlJNty9sqQfabPsp9FDWzfvl3+9//+sPzd3/+9HH3UUXL00UfLY055tDz1ggvkqKOOCttWpw5yee5gQuf4yvvp6l5jo8s2zH73kKHzkj7XmO824qfQFa10VM4r6X1lp+oeIjQDGDC0v7SpNjke0F2rTM0iv0P6C/o44VfJull3kCH915/pss/8jf3FkQ6qO+zT2ceavzlEdvp03UbRcn+10zeTNRQtGBf8R7OF8In/w+yQDQWAhyyMIXqwPoSWkXXPyoPVZC0AYIvsy5gTAY+q7k49LsKmmBoiFU+qKjCYwZBZimS05k1nNJQpkjlhekGd06p/2f2/eRXaZy6mCfDJZ/m8XaITMFYA2CONIz36DMAXfEsMJKk72yYWaURfQ6IS+jUlpXtCloa6tV5xqXKeBd4lPEd7sHVTADhMeYgMczDRlnRBkwLlOZ8bCjCZtARzCixxADjjURnt7H8XjgN1OyLOs47bjS2VYR5SMjTV01DnsucRtCldGBsjPxOl5l6y8QRlHq+JuUCKPFWQ86vCuxRV8kON95/x2WtcJrVaU+XJZxPv3WyeUiAT8y8iF19wgxx7zC6Nrp2z+Eer+croToAuviAc3FKBD8Ko4IOmOFWAEi8o4AkwmaAcQDAK3JyMsZJ4HtO1CiAE9U1HAEUMNFtFJN68CBLSIeUtgcZFi6y1gyLTBBtNjLZkutMRQWDUgcVhzM90XkMUtOLAh9qboMsTfDsgy73D+MT00yONCx4j7S6BMUVq2K3JFEFSK7Cr5DA5sqX0VWAd3sXozzfIEBUN8AchwgDgCAbpbDIimem1PZo4OuEokKYEMAqSE2Q0GP8A6qIPRGMraG71Y+17UoL5tsLP1hrH597T7r2tALrFwXv0s80raNC0yRbJirGugfcWperOK9Y/+iU463rG0jQzmnRNU3BjbABMcTGNH6b5trTiVAMA8ywNMZ8jEK/Rlh4FymjyxFmAwC9Dvq0mrQHdqlb8fYtetohktO1ZnZmm12Qc87m8D5GvWt9Z0zSjXYD3mhqcoGoSRa3E4MbAVuuKpo82bNvq90aPcsWLI/ge8TtLlW18wPsrqxNZgpxwbIhY1rEjUhy1Xx3YJy8pKgq4U894qmKI9Qq1HMFJd67Q1M5IE+6K2KKm7QTGCHfIYFKXGO9oTWiTY3PU4LqgDtadwutpOwit4Ll+T31izkHpvk1ZND2qfAa/7dLHwu011bxFMdvzdLDAuOnNwRWtdZLtggeRv7wUc93sNYZJqOpFTyfPJWPRz0ghz9ThTB+v4C6iwnW/UZlm/W2zITh2S4FOOaYuVacO6oRVkZtuWJPdey+WtSVNAd31w4OJ1X3WiAYFgSEHCv4iekIjgf2yDTqdafDm52SxDQCunTZ7CKnvyelLXU9ktyR9wx78ff1iZPglTKQqoa96wIhj6+dDhfwBL91yy63yq+/5ddZtPWrbNnn3r/xyAIBRn7JWoxJAH6LVEDUxNz8vmzdtVoeJis3oVEF2UG9zZXWFsoW0wFs2bxkUbby6usaoOO9vyehyu2sXU0C/K6SA/pEXX0IQZ8uWLYKo1H3Ly7Jl82Y5/PDDAxhVm2yNClpjitaV5VXadpoGAQAAIABJREFUPJs2LQn6g+NS+YNnqRsp+/Nh3XOcKyuMHtm0aVO07iYT8g3fQdUtLMzze6TIjfZWc9JKeUOfO3fuYr3chcUlOfjgg+See+6VD3zgg/Lpz3yGZD4HKaDf8Po8BbQdjFGXcHnfPkYiInoJIBQiXrrmD21y3vfuY11DjBd8wRj9B/OKWqoAsBaWFuTwQw/l+MofAIX33nMveXHAAVvloIMOYu3iX37Xr4Y6zj/99rfKs58VU0DrSlH9D/7t3bePvAfvMM8Yh+66yY/pXT/rWAtSAsBvfvOb5Lk/9BzZt3cv5QXtHnDAAXSICGelOMpsOJABjAMyujCv8wnehAwdpkvxnEdr6vdRnqhXuVnoD75jSRBbT3gvfR/9pO+X/AXo+7E/+3P54B9+SLZs2SwvvuQSAsDgA+fNoprS99AH5B7/gcl4Bmtf+4nn2jYlqWcZnf977rlb5ucX5NBDDwkAJ94bc8/Q0gbzcypvGNfevdAlq7KwsMi63enY8P2evXu43ywuLlBn1OQUskn+jkacB7Y9HhNsRRtLS5u4lvVdl5KJtAHAoT0bMOSsdLBGf3jOD9MaCbhQuZzQj8BbZFqADjzk4EPkwAMPCG3u3rNH/uZvPiW/9/vv5brC+n3lKy4N8gD6U5lSssKqCNOS70IJ9JvsL/mu0nKhVrnM6lDvbWKRr5quC7Ji3fY2WD4wtO2pG/5+eSFnYBc74+pRuf7bj//PCpMSTUxb0ltM6vmaA26I/oVToTl8Yq0FAJiKXe8G1Pk2B3YdeKadbemieSWTorlWXsn3UjSBMyXO7ajV63cwaSCBd+vt0smRGc30zOEZoRx4xvPuHIk00Gi3BIB9Dbm+9POVns81s09MLa3ZdPgZHD7nRJ7+I2+eWSDbANxqgyECOLFWK0LRt+xSWRlC+FBrvktd9NFUo+MTn/ikfOSjH5Vbb90evkYGhp/72Z+RU089JUSgt+5/RU3rrrF2muUtSrb2TlxRQzjbVJi9fBqiBOI2NAsRjb0yHWdqt3Xyc8A5Zyhx04LAPCsPbXyDn6seGVv6CDR2CU06+GoGgA0eQGLD7I+WN6TNDY7+LWl6IOVnQ/gzQyPdamWI0mmxVUrZTh6bxXYNQXnpJM2yQU3Jo2n0yYNRfkZvu/RiyzsaR27ZCu0DA8dqUYw2+sCE7MCmr9NYaqwkO6TmHYUIP76XSAGfTgFIb88P3dYRDTV+V8582l9MUU3Qy0dZ9pcAwB4xHADgzItcwQ+/rPcoQKfCN8ZS3gMQWZOgAmwN+3a8g892srL+qfftl9mBd0lEsUaR2n8JrOkpwDkes8vL38ri5kVDA7hMomgDLS2y4GP06NTUuNd51f6UXYWzgM24y4xfGyjIGGUnpAVKLHs37oNIWZQaowQT+dbDjoIyLmLox+uXOgis7ZnsJ96pOQ/N0aJxCZb0aQcop0uDKxWhYHSXgTdpfwRvvAZPiPqz1ZBcsDlgiyDeZ15wvRy9bUdMrWvAlWaKRQpUA2kdUHev25Dm1gASowf0gSYFcBQw11S/Cp4qwKcpazXa1+bVgrgdqPALHCaHtbqjuLjGuDV1s49LnS40bSz4B7BYDEy22pcGmOJoRqCGmticOwyBA9DqukAByjDNLl0EtVCH1EG7LDIQTa5ZOlkAyxatSdosvTK7NSQvgFoGjjnYil41WHhOU1IBZKSHsUVSks8G7Jn8MXW0jGRhSevE6hJRAJhRqZhoy+nroDgiTlmzFOA7wUh9lkCnRW6qAohWlZU71aY4pwqyazyr9QdQftUiYtUbRj3Arb6q6/J4wLVoVY/mBkBnaXLxrqb5VTp02iyK3FL5Ys2HSH9FInV+3EcBvCIgbbWXC/2jqa810tgvJfk+wV7lDZwFHFTl+huL7Ns3lqUlBRl9LvW3Cg4vvBE1Cy/z5FJ2soKQcoQoK/CvQLg5Xpi+dCCUUbTJWHDvzGlDZDRAVkZh5zxBhDccIbAeNIWzyqsDp4I7UAO4tX1DPXlB6he+mkqawKS9v4pU7XCsMIcBzcutwkr60YzpANYTNj2EiQDoyStz0wnJna5GPjsPDfDV8StIDVGiHreMBB7V7TpBo5eND2uIrHX9OJJFgs0KwgbTBKArxuVzYtkDMF4e0tyvJW42Gplgl0muN9ZWUGZaHSyY+tz2Uw3OV7llymuP4vc1aSmmXftQxll2U5Xa8orITdetym7RC+U83LzcPPO//UIL48VlGS7iHQR2HoE8rYGGyN8RgS1GAJvszZwCuuF010brUDN4I24KmmnwAlW9h+YiFmuIpR9IbtpG3TNXMVmTF6BLALr99V9/Sj7zmc8K6nci5d35559HkAU/Z5/9OPmBJz4xvIUar1//+tflmmuvlTvuuIPAKsAKAKuPftSj5JxzzmYb6c937/iuXHXV1XLTN78pd95xJwEi6PhNS5tY/xLvPeEJ5xLES/mIfwPUvPLKK+X6G26QO++4i0Db0tKibN16gBx33LHy+HPOlhNOPIFRjr+YAMCXvvxlcvppp5HOW2+9NQDAxx57rDzlvCfLiSee2GAdQFv0g/TFt912mwCQgTwDBHzEIx4uj33sYxkZ4jYEgJ/Pff4Lcu211zJV6/nnP4WpbhF5ed3115OfF174NPIPYN71118vX/7y5Wx7165d1JebNm+Www49VE44/nh5zCmnyMMe2qTLCXXw8K677pYvfulLcu1118mO+3bI4tKiHHfssfLwhz9c/vZv/07+5lOf4isOABPsszUPoPzqa6+Rq6+6Rr773e8SeFtYXJDDDztMTn7kIznfBx9ycANgA2j1la9eKTdcf4PceafPwxLB2+OOO04e//hzOAbMzyc++RcBxD3rrDPlSU/6gQDoYQw33fRN+dKXvizf+ta36BCw9YAD5KSTHiEnnnCC/Of/8l9l+/bbSH8JAOOzO+66S770pS/JN278BoE0zAF4eNRR2zjfj3vsY/N00xUAGO3cjhrAr3pNqAH8lrf8pGw74kimLkYtWMjnwQcdJCeddJKc+/hzQgRQKjT37dghX7/qKrn22uvISwDjkM1DDz1UHvlIvPd4OeigA8lLAH+f+ORfUhYBwD72cWfJE849N/AZNZPxH/iBn9NOO1XOPudsOeiAA/n3zTffLJ+97HOUKfy88AUvkIc85Jgq0HjXXXfJ3//9P8hf/OVfyXXXXU8QF2vs5JMfyXePP/54yiXAR/ysrKyy/cuv+IrccvMtsmPnDsrLgQcdyLk984wz5GEPeyjB2fIn1aZQZZj/v/rrv2Z72PjOPPMMefKTn8T5x1x94fN/yzWJNXX+U86TXbt2y+WXXy633Lpd9i3vo5MG6MM7xz7kIXLl174mV1zxFbn99ttleXlFtm7dIieccII85bzz5CHHxkwWaPtv/ubT8s1vfpPj/cEffLbs2bOHa/Hmm29h2wcdeKA86lGP4jo98AAdO7QxU0C/KdYAZgTwS18iX//aVfKP//RPHBP2yx96znPk+OOPy8DpG264UT71qU8zWwvGeN6TnyxnnH6asanYvCYTufyKK+Qf//GfOO9ItX/RRRfKgQceyNSj6OuTn/xLyhTAZuic0049lW0dc8wxcvHTL5KDqzXNU2iNC72YpnzPqe2A2TbUsSe1XaKFV9J3k7NO+X3ZRYOmWbbpIXtpQ4Lvzw9a9v5irF1Db8xTELE+hs3GnLa3vDf//u///A86GRkcPZPMO57mOaZztkjdkP45qYfrdzR+f2EO2hl9ZnulYK3u1R5wYSs+3L9oFiKcT/A7pcMdqTkoc8gOUbh0MMGZ1pxWzTZXrDmWTFEAeC2eI8yFO2WUnlejPenBBF5GJY389buei148CwBcOIIMEfsNBoC9yz5JbJPkrveaGm/IAOMzSPv8nvf8ulx99dW0CWCL+l78S7/4Tjn77LNpC7b9kLYSAObBr5+O6iMVRTugqf7O7ImpHAHaWi2VwODe+x8sh98Hys4C7nRNZp+Mpu9Sw+xHXnRxa6CIma0TJr8ulyrEsbves2z/PA57YhpuD2txQ5+6HwDggvMbSv6DpzG7TwsE1TVaewSwbca5NLc6X+i9bo7xTcuLAACXC75zI5i2l/z5aVfDA6R6Ogc5etulz7AQoUSfOHCVTKBGFRY/2YKzi+REd/nTwS/ZwYkK2NoUmSLVctJ5tr0nAJJPiP5WelWwapZ7DIf0S5dsdJbOWRc8LpWNQk9ZbA97lLBGABvolfSXBE5lVoYbiSVLzUYNvC49mc2xXmfGDeSWemWekbUGADugiegpAsFOXSUC2GkN7aUAfTDSdSTp3uQy40Bs6+bfsCK0nRRQ9shrfp4AwOEiH51bylCf7QAAByA7QUWNWDcIfR5iZGKsKZ2CrR4z6jxxL9YAHCQRzB7NyQhgp8FAaQejU8lMQW6dW5dkj0xrAsD+lLcTsvAaKhaBd31C+aoRlsim+uwLAQDvtOhoRNBapKRFXiqAEyN+NdpVD3x6ENMDiwIsET1ZWUbEhwKudrYj4AUA2FOeNpalHxqdaANlGLlpqacdSGT9VwAXjBbU1KoKjluqXAOkGNg3wnNIg5qkoCWwbJrEas16GWkFkhW4UmAGETUKIvILAnBOk4JdaX1Zyi3pQJRoErJoADBBWADVuIwCDRaJ69GIBG8RDQtwCeCQRa2GFMtWd9fO1sEWZN1RJSuCkgZME4w08il7APwcRKeHtcgSAiLGmpKZEZQcvdUSNa9mptIFCwC0hRTcCrp5CndPIexzj0hPOsnMzZvjgkW22lrh8ybvlFLWzjXnjYR9oU6xy5sJHqYCgKeDhppy2KJ90QciyS1K0y8aPIyUcgyQlvw2RwVEfKGuMFIBM82XOh4wyjmp1cwLB0vdzDTNjCs1sH1sacsdTLZ01A78qriqI4RHpSJA2PnItkLUdli4CpiaQg+HLfJWHQPC/mAODvNwAEAaZ7TF7zXyGM+DxyGCF8KB8SD6FwDivoksLNnY/RKH3hcaDe4dIdoV70F+uDzMwYEgiIHVCqwjUlhlhiDynNbKpgzRX0CR0v+fvfcAt6JI2oDrJlSCCiqYM4h5jWvOWUy75pwjkswBFUEMa845r6iYQXcNa8C87urumkVFxJxQydz0P+9bVT09c2bOOfeC4fv/f75nP7lnZnq6q6u7q/uttyphwKtStPo8xobZnGMe+MrMVyYCasRw7Z4D3Mri3GvrG5nPySKtTgUeLtzmLg+dzZ42nVSGveolQzl7zm9jS/jfClTr3AE94HwRzZcYS2QEo2x6hiQyYij4WhzMt8rH7zbJ9LrqAWCf+yF6ACJgMyhbAmHtdH5024jNJ3NBQz/DYQAsYJ/Tf3kAOLb0stbP7P07PjzJGuuJnZW/uUkdAVdr6aeKSq/sScty7Oi8KkTf/OLLL+XOv95FQGLKlMnB7oulBRYtABFcAJae+sfTDPE6YcIEAjJ+od8XW2xR2WSTjWXnnXaUTh0VYMH16muvye233ynjxo1Ttlx0Ya4CcLj55pvJbrvuSscBN1KRp/Wxv/1dXnzxJQFLOfsuALpTTjmJoHMWAAbIM3nSZEHIVT/Iw2fBdF1zjTXk6KOPlAWiMNcAZF977V8y+rHHZOzYDwlS+4U6ghm9zjp/lB369JHFF1+McyyAocuvuFKeePIp6datq+y/334Eqv7x9DMExzGHHH3UEbLjDjsIgKLbbr+DgFZcHw5/y7u8++67ydZbbVmorNCdiT9MlMefeJLgHoBkB4XBVgVYBIAQbca1/XbbyhFHHB4YugC6xowZwxDNn3wyXoEtn4JqawXg+EYbbsBQyN3m6xbuff31NwR1X0I/fJHTD3PPLaefegpzmk6aPFkGn3EWnQRw/fnPyAF8SABlIYeHHn5EXn75FYJefgFAhxPASy+9REAOFwHgbbYOdgiA4QceekheefkVArjedjwLwAwA59ZbbSXbbrN1AtJlx4DpP3RrfwOAAchuvfVW8tFHHxOkR795v8zXrRt1E4AgZOwTno+FZ599TsZ/+qmxZrU16E+Al39c54+y6592kfnnn4/3L7rkMjpa4D7A+UMOOpDgH9jMt952O+Wi7FshaH7oIQfJ4oupQwDGAZ4BOxls6csvu4QAYvbCGIEOP/zwIxwzsYz8WYD8xx83KNTr7bff5fMAHn/66aeU3gNwBBiNflh9tdVMl+JZP32WCFb62cOGEczGhbng8MMPY//MmDFTrrjySnniiSfZbgCa33z7LQHeeLxBzhhrf1h1VYKrqFc89nEf4DH0CrLABV0eft751Cuwf3fZZWc6EgBwxdj2C6E8t9t2G9lj991C5AG0+YgcAPi1f/5LrrjyKvnq66/5Otj0kAMdVWwNv+XW2+TekfdRZ8D8Pu/c4bLC8r3tc2kAGM+MHHmf3HzLrbwPZ4UTjh9E55knn/qH3Hf//TJhwmdB/+K+RR+cfOIJBILzr3gxqTDxZwqI99bxrXQv6528vXb4ctF6lrNk5a6b2YblL6EF7befq11Ty5fyC9y1lb9c/Sq1t8y7Sb+0re9npaFxdV5MMYAThi/Lt728mu5mN4YcvolcsG/l4z56nGFrZzO+B+Fe3bbQufX3qGy2f3agVs8oki/gn3BmBPgL52J1gNf6BQDYxInoNg7GhvQm5sRuTWThGi1M06MEYDnQC/KlnZyx6DdgWxAApgOlORIz8lCrdO2+iKy2kYbyb9vVPsdDO+0MnyoHxM2OoVc0BCqV3W6tNz16/PEn5OprruVajHkc6/ODDz7EtRrpEw468ICy4vbzqlw0otK4dn3P+4IN7CqLqFolgjZUEmy5Er1Ss1JGhRr7vFa0RqVer9pZuLKYKgHOcQk8tfBv58jiFxRPav9dqVWpdbpoG5lR4LxIK5W+07b7v4B08gyXtlUq/fSvBADHa9+sVPf38W7eAp3u61K6nUqg8lxn54Rpd4XsVBAZEm2UiFUza1GHFpWrYBl1zlPL2aH9v8I03EYBiiQAcPRq0m0KAOAK7MmcT+gkrM2Lmbv+qLNjQ38UIIH8rneqIkoZZfG6RHccAI5GZbqzkiy9oTA//TNLNa9eikFpSRrc2Q6EPSSzFcZaRs+6EWsvKuAW2mXl+LsGIvn3XSxepgk+JQVfYL3cyAovHVjRQuv1Ckpoh+IAogAGxjIjoGWAtmNxAUh05YjyL6cmxGgSjkHOGDwOgLTXONKHuH5errY1AWSVBRheTsJ2muBirfFcoSldigDz7GAPqhGAf/X6jEP7pmQShT8K9TXwwYFj70cjRGqu6Jwcw6pnpnNRLuswEqxyvunJTkq4HeRsYaBdULFc8R6AgaaWGjlg99fJKORZGm4YWKBsW6sLQxEndXOKJct09IVlWjhigj2GQob8uxaa2oBFhmk10INgiYd7NWaxY8lk11loX6oew6c6yGnjKbBele3HsHw4nzamtCs3uZa2yWWbjY1HAJFgn+Ut9pyeJhICSNQ5gCYGNiZeLaqINl6cyUfRIFwgmZMaIpBziOKSvDQsrIJFPuYpcutY7ZcIpY2AT4uwa6Cah6A2uRi453lJ1XNZNctB8AQI09DGOkcBxFWwE6EjAe4pqOhhoZV5jkYwP7PnB2ZnOQipbXOQUAGxZN5Oha8ms9JyygIsNDkTDAsOKSYzhHp2NjAOJ3CfgL7mX0UYZLyDXLVgajN/sMWDbjbwEH/S+cB8lUJeag+DrAsYP072psnEGdGsH/rZWM5UfYKvaEONNM1A6EMPB2zsX4wFCz2v5ybmZKGDh2HNtR6afFijDFgdPGIDwhy70sSyITiujG0POZ2A85rzWXVTJwYydNFnBIBV//V9C1duY0vBW+1zVz8Pcc5VMQDuyl4NoLpPB67DHn4BwKeFSee8Z/mQyVJ2Rr3VkzmQozDoFnhZ9c5CSlM8UYQE5OrGuG+YQ509dIlKwi8Q5AY4ynDM6oTiKzt138KIe55xOG2gX5kDnPLC5OYsYp0XPZy4HppZ+GaGitW+o1OKMZDDmLb1mG2xMOga/k71DX08bWqrjH1/PplZv0USOaXAXooXfBSjET2U/TtjZjNzphH8zXi8+9rDEND1dSEMNA6zNtrp0JQdUfUfbdrUp+26qr/R5gcTxobbTZHZYHNufl3a7XmfGJP2qdJVuuSL2R8yr4CJec/IkfK///2PwBLWKjAYwSTt0KBhfcFQA5AI8GL0o4/Jffc/QJATQCpyWC604ILy7bffyf/e/B/ZfGD2HXP0kbLBButLPUKhisj48eNl6DnDyVZdYsklCHjg3rvvvUvAA+McOYcBIi5v4ElTc5Pcffe9Mmr0aIYTxrXAAvPLAgssQLAH4A6YrVddcSnZmQCA4xDQ88w9N0MEAyTr2KkjAWsAi+7odeghB8vuu+2qa0prK0EoADNg1YJBuNRSS8qyyyxDYOqdd9+Vb775lszmP+2ys+zQZ3vp2rVrCgCGbQAAErIAOOjXiSccL5tttolcdvmV8ve/P85vgYm45lprkjkNNu/H48bxmyeecJzmyy3YAoNlCIDrmmuvZx/gApAGVjKY2AB/AS47sIt+A2jV0KED+++ZZ56Vu++5l+xMHHL27t2bjMYfJ06UN996m+AfAD8A/pttugmBLrBDR9x9t4wa/SgZt9oPCxAQnz5juiBvHkLTXnPVFezDEgD4TwYA19fRYeCOO+6URx97TCZNmsyy0HcIE4w+BviJfvRQyDEAjIPZm26+hcA3+gTtBoN2nnnmJgDrgCMYqwMH9CPztNxFAPgAZQBD/8DaBWN0ySWX5DoOdjL0GReY5gP79xewmXGhH0aNGm1jQYFoMJDn6zafgBWMvgFgiTGy0047yAH77UsAfOT9D8jNN9/CuXOttdYkAAyGMZ6/4cab5bkxYzQUeGuLdO/eQ048XvUB10UXXyrPPvcsGdtweDjtlJMD+Bm3E3LCGAVbmMz3GTP4bfSZOzz06tVT9thjD5l33rll/PhPmf8b+g8dQZ8vtNBCXD8hIzD+USe0fe+995KVV1opmn90gomnmTwA+IgIAL7cAGC8h7kC8ke95uqoYxT9D3libM8/33yC6AGLLroYmeYA6NFHuAACDxzYXzbcYAP+jXDmDgDjb4xP9AH6paGhg3w2YYJMmTqVZaOvB59+iqy00srs+59zAOC99txDfpj4g5x73gUMKw/ZgOU+cMAAmd+cI6Cv/QcOIqMd5fbuvZz85fzzOYfqVR0A3LVbNwLwcMwAWxljGPMJnCIW7KHpGjAfIaoB5s7iy+y9spof33RrpfQkLbkTzUZZQrMXlV2K8r4fNop6M36lcNVu63JeTT2qls3sfjBjM5ScQlX/vVzZlWUCz37BpEpsFXl+1E3JuuV18X1Gap+o4Cpt8QgEzrY+nCvFOuBnQOYhnE3JFttifJ9RpPRMJIRzovIl2u3RbDQ0PQBcjW7jzo10vzUnUwLATPVQI/UaTstcmY35yzD9Cv6iPI+ck9V3fSsByT0KmwPMGh5fnSl9/+4Dpmv3hdsIAEdjvHTol1e6HNu7xN7NlJDVi3A7M/59eoxfTw133Wyl54pSkzf19UJz19+zB6Ki+Y2ffv5ZzhoyhJE8sGYjusQ666wtw845l85Ea6y5Bm1TrINFV3YvFJ4rGnpl5rY8Oz62CbEWYW1DfcqlgSi/TlSQbTXTURV9WjLZV1NuyWRgP1SaxiLBlcgwowMVqzEbQL+8Lq7UhIr1yhlvs7xMFg5aPZNra/lJFfNaW2FT2lYB5D2fHNHMemnZOWjWS/z/cAn52p+GfKsBgNP2Y9F0oQfj7RR3mX4vWaf8E2UGd97SNbvngna29Bd5rWaAM4AzxcceZQqiZbwFoz6DgDxMchJrEQWq6Jyxq3kr/cA4vz2xR09rlMtLOzMdltgKKykodJgrR+yelAFwWZ+w6CQqE4O6/mUaJClXJ/10CgA2ufhzKht9Ljtk3GsnhqhjcDHVvhxFTxl5GVAzq/xqoBqwYF2D9wkAe/hekyRtZhjTkSex2dAGiugNfd+AEns3sHYN/3O9IV4WNhyZ8Z4DAMedyjI9PGgac0yJiG30eLBWQLB94lEcGZgJQJosoIZnMXRrHG6ZupwKa63jwn8L84sDWcaW5KftPQV/LYdMyUbdtTxpvcvdxxD1yYBMdqNNnmx73F+GYOUaN1H99tvtDdXNEC7b6qB4lLF31ZOXoJsJR4l+FlbXOp2hfi1fJvOjeg5eY57SazaEC1YlVJKtAlJogIYzTkJDKwCj4D+BNvyfAVUEUxFW1oFz6ogl1owCEqiOKmrk8gy4NepLFqhNVO5cYKGNUUeyUcE0bq2ROmMiE1AzsIpEP5/nLCSxkWgtfKzGr1VAPbLGTe893DD+BPEqYXHrvKr9ik0vwCvtc+Qkdia8yxSlAwAlmM3xaX1p4Cwk7nltXVd8DCdIn4VU9pDnXkf0iX0bZbMcjBDmMNY8xQoYWshuZ6/iA8xxqkAlcpzW1iUcfgckyTxHpTwnMBSShw+WW5pzlGl/aj5PwhhTDZWqqyGzDaB254LALrW8yarKmiNV8yoqKK+Aqb6vDE7zc6BMlTlO/WlVpwH2q4HiHuocetlAlrS2lYRPtlHbhJDK6EsefpguzZjRzObDc91wd/1OpMu6XikgDHas5mdW5wSVvTlIYExAD8iAVh2i0wCAcgDAcGSgXqtKBkY79c1zQ/vHdSlHS5xRHCrmOZrRNSHHdRLWGWOT+ahtTeF8iXHM8NX6HPLoqgx1nKoumTODzVVKbnZWuraZXU2Gtj6MTTY8+wkws32QMdzPbE5w3fTQ/ZbMl6kBMV+ZjDy3F8cZQ855XvUkHD3lCakzTL47KahuJA4q7jjijHzVLcfFff2GY4OOJ5HJP7fI2A/mk6aGLRKb2PU9OjzMYsKsjwHnMxqbZUZjE5nAzpKI11OfgRQANhAYQHB9rWy4wyH5hlkVv1aBU0eltNfir6IiqUdKD3R9w5HYNOm3Wf54AAAgAElEQVS6lAN/K+5VyjarYJOefSez4wDA9cWXX5DB9uqr/yTwAICh7zFHEUBBewDq9ejRneDfhRdfwpCqOIDacostZLvttiH4+NOkn+X++x+QF154iWWACXrm4NNDKGg8/+xzYziPo6wunbtw/AD4PGf4eQSBAEjuvdeeAuAFF8CgCy68iCFsMW6Rg237bbchOAWQ67vvv+e3kLcV4zMLAONbuIfwywBuJ3w2Qa67/sbABgTQfPmll/BbzsC8/4EHWReAbmB9IIwvgKVnnh1D8Pbb774jYAf5INxwzABWU6yGoByYfQhpDDAN4YPBrD38yKMZnhZXz5495aSTjme46MmTprAPpk6dRtCV+XKDHZnuwJmNM+WGG24iUxQXwNPNN9tUVlllFcE9MBaff+GFwOJUAPgIhogGkHf1NdfImDHPs/8A0IPNDMB08pTJMnrUo/Lsc89Rjmj/KSedyPI//XSCnHfBX5gfGv0AJuL2225LJiK+iZDeANoBiqP9hQBwXR3DJJ97/gUMsY0LfbDN1lvJQgsvxPohB99bb73N/sAVAGARGffxJ3LW2UMJOKMe++6zt4Yx7tSJ4DzA4f/8978E0iHH448fVHZAxwAwHnT9Q/tQPsJd3333PTxoRdjhgw48kGxWXHCWgG4inDdkCVB0yy23YBhugNMAqRGiGwAhwMZzzx1GZ4IXXnxJrrziKvn+hx9kiSUWlwP224/hiBF2GuxeHEAvs/TSgnCUAONPOG4Q+wmg5+Azz5J3332PdYPzAuqSl1sZ9fnyqy/JZr///gfJXoUebrHF5pQLrs6dOsvCiyzM9fKRR0bLDTfexHZi7EOfEHoaa99bb7/NsMpgmiOP8J922UX22mvPDAuYmh/WlLYAwBi3m2+2Gdm8APQhMzDNYxbytttsI+tvsJ50nGsu+e9//0cWPS70M5i8yN2MKwsAA0DeYYc+DGk+R4cOlO2Iu++hfuPadtutpX+/Yzl35IWAxjwEWd52xx0yatSjdK5AHc8ZNlR69VyW7yFc6CmnDQ6g9JFHHCa77LxLoneZ+beIAYw5FjKGzqGOAO4ViFhPtt9+O5YHHVx0kUUjcFnlPmuXLgip/b4VGI4u4g/kAcDRmpJ3oJWqodle4ZuVWtCW5uV9fNaEM5vfLpM2og1fKifjUjspEngbvpF9NFe0mR/HPHJTeC2At2FXrvaq2tZJiGTqQTiYS1tAeqZTejYYv5M60wtWvFXMolF5VJr4jCo4LRsQ3WLsX+7ZDJQGeKsjIwGAnQXseXrdkZ3buahtGOfuIBmc3TNCVTKElh3y/toexvcynsZKR7q2a8nl15SlVlirTG/GI7d4UIQ75cZNaryndSlvzojHdW4FyyhvyVDPzhVF9YxeLDR3M5NZKLpVuF6Pef55sn+xBi691FJk+0IXYO8iSslqf1hVju3bV1MuZC48h1QhLc3N8sNE5L2vo82M9Wd2XKFNNh5gG40e/aggeg/syvXXWzc3PUXet50EkjetFvVne9qQnYdmZ9ntqk/kcMS+b4NT8W9d9/a0t9p3UkOqqKGmd9WWmTz3Gy3I9lnO3G2xH/IWPX9/NjgDtF1+/298o8JiwyZX1pvCMRn2zbNRdpWrU/FjRcvebCi64rd/qwdyAGDtnWRMOuhqYTUzNfVFOgaA0/xMVRY8x//5P/JXvrRqRQBwUifNbZgsuBVmD58UUsBv+h39yw67ne1rxlw0tyj4aXWKjVpvSgo0duAkTHRJfld/XvPHelsScCqIKDrwzVPC1AAr4wHkJrszHEPrwYriAXvMTFZWFp4JQFRGxA7IUmqZiiVgtzteWthdlmdH+NkJILMCFBo+1jfe7rTRlXwvVi1vewCmAx00DfgqNKmdwX42wJP/9RCidoQSy8VD/6T2+AZW+TcV97O+JliggJBj1UHHiEiVDjC/n+iisXHdg8qBWXtV2xGB/ZkivU08oNvtDfZ/yo2ToJaCjpo0IwE+FKz1vJp6j88SqAM7toXGteqB5gklYAhWbTQGXccBfmIzB29dXAR1IG+EiJUaaXQQj+VYPODAktaO8hzYnhtYQ0wjfKxWH166NQC2zNODm0fvSwNfOPxto0uPXgfAa7XeygA2txhsjt0RwUBE3PEI0Ub01DDMBh7NnAFQFowJAGIKDmoK1yTPKoE8AngKMHJzCiahAd8ElxJvlQBwKritDFkASWRRolxjkaPumk8VkJWF7zYV0ZyurdLc2EJAEWGQIQtn22oIr1ZpsvaBuc3NuuVhxncJuhpA70B4+CYA/VplwaJfUDeGFzNWt+YHVh1xMFhRSwUKmxohNx2YGgrc+pw6g3x1rlfagQA1VZc877CfD1hYb1M81gfe5GHsWP9aJ6LZ/MUYnoTTnVntebLptq4hkymQRg1ZrOGg7VjC5IO/iUvaWAjRx70fwkSlhy14Dj+5AwqrbYxSlYYxjC2PNh0DLDx1vaVCThAKnVTQd+wDY8CyL60fmZs76Jn2hc5PrvthldMw1z65mQc/gVuPSc4cw+YwghQD9jvzOdt4ADBMXbYQ2b4OutxVJ9RT3wFyhvk29r86Qvj6qfOhMm5bpQbMZsxhtoZz7LZ6fmtjTHuebo5lmyttffJw1q7bUCfkIqYzgsU5d9Z3GJ9cJ1qkjv2iIdKZC9nE5s4TyoBP1sRWOAQQvlfHjck/t8pHY7vJjPrNg23Aw7dojeT7Nscrg9jXDZ3XwP6dPrOJIfPyAGCXNUPkGfDbAf9tqJMNdji4Gts+s6IkC0/e2l34sA7m0gUv/4VZ+DUHBI5t3MzmuQgAjmtasZ0lD5Tx0M4+W7DjuO76G+Tvjz9OxuOCC/aQCy+8gAzPWIwAa4edM5wMNQBKA/odyzCtdQ3KikBY3quvuY7sV4AXN914PQ/C/MLBFdgU0DEAY/gfQsIedcwxBGAA6CD8cb9j+7LnXnjxRbn66muZjxW6NGBAf9lkow0N9FJnDgDAnjd48uRJKQYwwDiEhwbwhnUX3z/ltNMJPuJdANz33n0Xq4dDQABsYPoROOqzPQHGDgBjRZjjFwCd3z/h+ONk4402ZBs8BDSeAyAHYA4hg8GMRpt0za+RfgMGyXvvKYCHvMcAX//4x7XJ7EMPon4lh4YZ/Zk2fZqccsrpDImLchEmGAxfALUo94MPPmCobQBpuBwABiNxwmefyfBzz5OPPx7H/jnk4IMICqKOuF5//XW5/vob5bPPP+f9Sy66kAA4AOOrrrmW/QrGyXGDBhK0BKjGUZbph3IAMPIrnz30HIJdKAtA5jZbb012J8pBPuVrr72OACmuGAB+8smnqF8A8ADEXXrJRZSxG0MIkXzV1ddobtVFF5Xrrr0qtC1vgGcZwCssv7wMGzpEOnXuTGc/AN9Dh53D/8LuBPty3301fP5HH30kQ4cNJ1AH+R111JEETlUXlU1+/gUXUndxHXIwcsruQXb5zTfdSsAXTgkAGcFCf+yxv8mdd40g4IhywDhHzmx8c+edd5JPxn0il1x2Ob8HuV30lwvINs1l/9iYRx2uvOpqMnwhL/9WLIuZjY0ydOg5zD2LshByeeDAAXTSwPXVV1/LXSNG0PkBF0J0DxzQn8zU9PzaPgAYTgR9jzmaebwhY4DVgwefKZ+MH8/vIaz68HOGyVJkZdfQSeDAgw8WgMx4ft111pEzBp/GZ+MQ0Pgb+az7DzhWei7bk+u3OoicLW+//Q6dPMCsveWWG1lOEQCMctAXl1xyWagTwlkDeEauYkQMgNMIgAMwkq+9+mrp3sPmzRylKwKAwc7GhfFx0UWXMC879AOh2A86KAk9muzTtHC3UvL0u/JvyWIQ/lXpRMr3sF549Lz+M3NS6nvTypUpfaLiQhi9kl1AK7WjPfWZ5XeqCAFd8I1KzQn7eLOr08WUvu1bgmqalPvtnB+ffehG1UmrTEzs0P2v7TkQvcoYtvH3o5OCkoN734eyfDsI0u2laZ3VJwGe7bzFncltX+lgLt7TKGoGRmNzZ3X0piXAtI01O1vxNqJOChYnIaPVJtYIXX5MER3RpMgu3FPYWZiD1DzzMWd2bwvBat//iMjqm+wkXRdIh/5PhfPNAbeK+rviuC8pK+6lfMcRmwWKVavA2M0xa5PpxIVZTmEzc01KRf2PqD3+E9bZu+4awTUZaznskf3335e2FML7I2UFnLIOOeQgOvbFF9YRRKV46BGktHiZNuUC8y8gvZfvzVzwiBwCGxVrNv4Hu8rJOdWMvWSO9/PDGjrADT5zCG0BlIXoGjvu0MeKS8/p6d5KvpjIOpZ6++enkrb4HBBP0a6ElSazagUzG55rC0CYdy4/G6rwmxaRu2bn1ahdLODfoKPtk2G4t8WGiNudqfpv0JLfVC/a/vGshIoEP2uSrLhe5VQ81yRqewNzz67K2VHlWpq149tTnd/3O60aAjoJ25zk3Q3GqppcluOitDm+eDkAHLN2k6cjANh+zPU+Ci8E6zQcD8b18bC+fgiarVVkR+gtY5AWdUYYBlkgMr3uhtfRRnwjC3a6EitoksiSVcjRtKzxrYZEOiWzgx+VhqSzzErmx1RIZgMfI4tFSW7ai8kGxTwe7bmS88kYVK9UscjgSwGeZUD8wmnJDrqz/ZvaWDnwbv3u8kjbpsmBusvXjfzwvGGfHsZZZaSghLKZnZlprNiscinh1EKspkOjh/fzDLD4oD9TZjIhJSZjMrklXrjhbk5Z8YZngfkmyWYbfWjhbo1R53l0jTWqTEUFJAPb0DvSClPSpQMuBtDZwQfnFhM3ACfm9GxBvlkN1aubPQOULK8OkFEAmAAnPaengqWeKtRAP6Ofq1OJhrglaONgZGChKoKvw1K/50Rhhi5G3QFOAWBCWGiASAgD68CQg3k+kN0hIMqDTEDIQxI7ixXvAYxqapVpM1tlro4G/IOtaezHOJy1MlYTwMzBsTqyRpEztc5yzGrYWgWatF2eXxWiAJgLJa0TMCI1r6szOCkbA2MDu9VASoBqCAtOBjbKBMAaZGwhhFGUsxjxb6JsBrAQ+LN5z3SDoDnqaixJ/KxM1VoFfMNgbyXzlaHBPZeq6UDAv9jPpl+WH9r7G10DGVgvBzl6Cmbcpy434Ls+sFQpqBN0hjEwjii1TXLGRuXwh1jrdSw49V4ZwRbCt1HbT7Da+qzFQxKDjVvvIKQJkfIDY9XYr2RvqxJr5l7NU8h/GVDoa4yGffbNvTGlLdw6nkG/oa7MC+2hn0180D3K2kBelbl2hE5zjHWt/eyHiTwM0oMPgJbJHJaEU6b+OrtWaqSJbH4rz7qGzi8Aby3/sP7soaC1HwBc0qEA/YA2OpOXebu0qjObWqXBGdS2TuF4COMksLijNQYsX+i3Pkqqt+mBMoc99y/qrKHPnZWrcwKBflMbnW68cA9fb44oNpXRAYKRC3QhoUNJSF2QONE4oA15NMxRKxO/a5FxH3eTabWburuJqZrqpM9h7nikzhg2iOzwDgxgB4D9EC1neWL4Z+YBbqgTAMAdGupkve0Pyj7apr/bsllvU8EpD6vsm5U2NulDk/jplO1gxcZrZKU6FtkqqffCOl/V04WfLAGA/2IAcGIYkJkJBiYYETgo673ccmQ3uvjw+3vvvR/CD19z1ZWy9NJL8ZsAZ/A+ctMC5AGjsZlhxFvI2sR9sGE323wzOW7gAOriI488IrfcejvBWQBO5ww9W5ZeWoGgvAvA41lnDZX/vfkmb6+//npyzNFH8V1/45JLL2P+XHwXgM1DD9zHZ8HuO+qYvoJctwCEACAiz69f06ZOI1vZQzsDpAb7uXFmkyCkLcBJXACdjj7qSFlxxeUtUkZS0wcfepgAq4c3RujiJZZYgu8ASAeLFA5aNuX4hJLMKyIyZeoUOfzwo5g3FYzAPn36kK3iQCBArttuu10eGTWa7xEAPvIIhpr+YOxYOePMsxhqGYeRAMYdeMKzeBfPeL7U888bLn/4w6ry8MOjeBCKPkNI3nOHn8Mw3kUaVw4ABvh+xllD+C2wTZH/dI3VVw99irzJJ5x0Mp0McEEXmAO4RuTOv46QESPuJugOoB35aOvN+QAKg74BMI4LfX79tVcznHXwmMooTTYH8E477ShHHXG4Hdy3UsaXXnY5Ge+Q71577i4H7L8/S4GODTl7KMNY41snn3SCrLqKhoemvs+cIcf07UcWO6bpjTbaUAaffirreO+99xE0hB4DSAQw+/Co0cw3iNDMAIShTy++9DIB/sMOPVhefPFlhnUGMxZjatjQs1P5q/PGA8ZVOQAYY2zGjOly5FF95fPPP6dMAT73798v9AfG6EMPP0yGMMbM0ksvLaeffqosusjCJZ90CLgtDGD0/WGHHcJycbW0NEv/AcfJBx+8T7khjPdZZwwmgO1z6yGHHkb9wDhFSOahQ85SmWdCQG+6ycYMZd5jwR4BKL3iyqvp6AIdwvv333ePdJyrowLARx8TAHu855EIUO7Fl1xK9jbeQ3SDk048gfPHgIHHyccff8y1GCzm0047NT0/ZU6ssE7n5QAuBoD7yEHIv15mGUrGYXZElt9A596NfszuhdMTU6l/lT6fBYB1Nmv36pRsR/NUvM2/uXtuao5tcynVvhBgufQLGcGX66U8ueU9n2dr5NUypY7BdtAny2pLeVXi+888eEPySTNhac9G0bnc+ZghkqODK/prZnzU43OtACqHimrUKnVgTDQsRFFjYbZ/Mntaz1WS6FrO0sV/maLFNkD4r9u+bq/5ZzX1k/9Pv6+RyYzhHIHKLlV+0wBorCOevoUO0y51A5f1DMHPW2yHQ4A5bCxlTQDA3RcNsk5pWWbQVjPu4jamdKZKlmTh+xkFrErPI52Mz0AdTS+n+/q5AvTb65IBgOF0N2LEPUwzArsHjkYHHrA/0zNgjUH+9zffeotz/fHHDZI/rr1WmN/R97BnEXkEIHJ8AehF5Jley/WShx58iP234UYbMqoMbWbfT/K8pIVrF8YEHACxLrk9F/ef6yeigxx+xFG0oWCHw0ls9913Tc2xJXLKWT+07NI1Y7YAndm5pYr5IztflZzjt6OMamfqkm9nRVPAAI22R+391G/+Xsp5pFxt2swEno0dlmuM5FTWnguPVzMBll0oq1gb29mDZUy6dpY4e16rVtTpr83Gvi7TjIw5XVWDbVmv6tnChwqaVySrX0cas9akX/ZtAsBbqG1AJCINWgaD1YAvgiyhRgmoiwI0LK2WkzIKOUknTJjwftZLNQVBupGQTN2puhggHaoSrUIpQydlZ5SfZVQBo2cyNoqXq201AJin03qATSM69YnKs5p/M/3ZTJhrm9ArKqsDkplNguIYzvD1kMVJXR3n0JNlNTX8cNvZS7ESxnIgyG3MyaAYUUX5z8BWikKBe/fGBZcBPov6OWV45ZSVNZKSv3Uno3uOxAqK26v9HONAcchdA0bCjscZf9p4L5O3fbGL/h0D/yU2TBUAcHAuiGa2PFnk5eOOxdR9vkmyycZjFTh1Fng0LgFGIZ0KgDOVlwIXrGKy15FmbMaiPNIEWG1TSf2gjiT5YwmGBG9ZBTw1J63qSy3AJrIoFUDhswx/rPQ/bugIaikoDcYlL2PN4oDWw/+yrgBwkNMzwfT0Ux7j3CPdYoMJxqIBelZkMp/xMwnbVYFAlUlAucm89eo4679FWcq+4SUr0mK+2hhi+FkwEPGMsaUddOK75g3Nja+Fe8UGmKFjOWiRE9fmIgofc1ONNEsLgTSGzUb76m3jCgDVQjpDPmRnmnKAgW1NU9a2K5dvou2bzgSGJ7Vh+Xo4bnmjHJgiWG1gJ9mcNtA400FXyBLWUaNhfY2W6oi+gbfM6yya24liMgareq2rjuHfZC9TyZTtilC4AfSuARtaQ1Zz3rb8Uw6+u+iMPqpApIV+RllggqoOmipY/lyuCoE1rs4EbLflKKYsPNdWtPHCP8FyplpZflrKj6mrNAezg8nEIemwUMe+CyB0mNiUuY9nAHZiXNagHiAnG+uc4DLAT2MQ63SjA6BlpoaH1kXAyLZxGHiGwoajR9JWboIth3ZghdsioQcqCmrXA9w2z3sF6g1MZixrDXsdco7ZlpeEfwt1bsRfP2NwQllwOFD2v7K4GXo+RDDwUODmkQOurc0/Dlhr1xhY6wwCA4AJstu4Va6wMdOb4JxiueEtZzie09zmdthE5xkP8W1zaK1I48xWDQ9uB1IczxiD9SLff9Mq48b3lhk1mlPSnQ18ZQlmioWkg9ygz1ZFPahobJHpjU1kFHu++LCu2xjH8w0RA5i5gOvrZL0+BgBXNDjilST6d5UHUj63RstiukCzR9LrY2IPFnzdW1dwu0x4x2hMpmycuKSCnURFSy+UXfHJss0qBICjt974z3/kzLPOJqOhmuuySy4mSxEHayPuuVfeeP0Ngmr42/Ou4gALh3DqhFTPcLBgfUIcAMpuv+MO3kdO4sGnnSqLLZZmvng98PzkSZPlrCEJANynz/ay/377Ms+oSwcMUeSyhS6DYffwg/ezCIDXBx58KIHgaq6jjjpCdtphB+bHjQFgMGMPPGA/WWyxBDx2Ow0htAHMjn4UuXR/0nmqpoahdRdfbHGCwAAhUa+Ubka2JEI1I28t6omDxD//aRfZfffdQpUhVzCV7713JH9LAOAODFd76mmnM1xhNdfQoWcxx+7d94yUO+/8K/sB4OMZg09n6ME0ZGDzLsD0yZNl8Blnydtvv83PoI6HHXoIDzahQ7iHA88lFl9cBgzox1DafoGRevQxfclaxRUDwAh97SG6K9V/vm7d5OqrriibLzUGgKF7AP122/XP1l2t8t233wkAw5dfeYX9BEAQh8O4wBY6awjGwgxZfPHFqbPL9+6dVKtGpF//gQxfDl0DkHnRhReQKfrEE08yhzPGEeQL1jvCdiNEOhjZe+25J3Xkb3/7OxlFAJcffPBhefGll9gHzCm8/34Mo1541QhZyCUA8O6a89p1ctr06bL/AQcxvHvnzp1ku223lUMPPTgcDKNXEZL52uu0vgi/fvaQM+m4kO1/H2NtAYA33ngj5keGw4VfAFVxsK6g6gYyaGB/HsB7tY886hgZN26cAsBrrCFDz84HgBE6et9992becB1PNXL7HXfKyPvuD3PY3SP+Kt26di0LAOPdJ596ik4QyO+N8QnnCEQvGHL22SGXNeqx9tprF/kbaP1bWhhuH8xhXGCUwQmiHAAMvcyePbisklk/O/+XX2Szd8Namd1j24dC6fFnMoWk/yxd0GZthao04qu7n8Rnqu75WXkqRPvIa3hWzpFNEn+znMxKXqnCPkrpkQ6KcBXaS9F8UU4eBIBT+pGksYp/h81O8DWSAU+R4sMqZ+jaqHfg1jfMgb1rTtZ6fqB7At0PuYHrbUyfyQBs89y/bst6VCLPw6vRgZIGkdVL272FDqgKYisInHqOBwhJ4xTw1fphfwKb2iPhaTXt/CKSQXyOo+cRyaHIlrsfHU/h5ZH7TP96/2VHZ5FeVDNmS96tctDkqXxGBTLtTGSaN38lipypdZ4ngT2MiC4333KLjB2r6S3ApEXEDaQ1gS116umDCe5CX+H0Bwcpj9ICGwaOUVgf/cJ6jZzzsM+Q0gM1+XnSJJYF2/bwww6Rzl103Yb9AScv2GX4dqeOHXlvwe7dZeWVVyZ72KOzxE4OsAH+/frrTM+APTLWOUTtSV3V7LHKYeXVvF+pn8usFZVe5dSU7cYq56Fqyp6VZ9q20s7Kl369d8ulJooXiPLzwS8omYL9cVbnY7XN6k+bpFnWtmlTSbkPlxte1cy5s16D4hLKzq2Fr82OCaNyq8JX2vC5XNs1/lRRWbMwf7WhepUb/X/uCW19zaB9ttCll6zWYgBYn04OEDSfZhzs2UMJZ39NWJMuI5YSo2Nhmxr3plHGgmCtwsSJPDyl3YzYtlnwOcHotOxUp8fGbVYDcwBgL7vFAWBDRtxICpMZUa/0tq9oboyNUrwB8Ez/62CsArjVXHEuEnyP/zMAmCI345Vn/DEAnzObOMM1+103JFVn9NDcw+R4MSngNZJDIQM40i2tZ8GVWS0qPed19edSpmnkaZrSy+jTKkNtY9Y+1T6ykl2XDThT2Wby4lBJIp3IMfpdpkUySLW3zMqZqHJ6PGeGkiww/yTZYuOxGoKUABQ2TAak4rC3ToGUkJDUwsx6/VzvySTMdBkALAW8GM+Z4foArBIQifIJQ7YI7aqgHr6H0aX5NQ05JlsQrD4AgEaWDOGWfUwz5TEZgubskKCwysq0UM1oCwEstNcALcqLeizSNFOBGNYfIBnASQO+NXSu1hdAap3vIVGAIVQOJGnLFfjFN+ssVLWHz0V7OH0EpxrVTlcTw8WMnRpGljJ6LaKBb1ABrBEDbwHQ10yQrsOcdQqQGuuRGunAPL7ZDKal3ieY6nmVUTYAfwcCbSpjriVjyxKkB4hokQMIeoVcttZyZ1b7njh4gVsoZILXAGY9F21yKKAe4zWsQmOjMTLRPKCv5oGuuKNpnfVtmJsIdnsuXFNMDz/sk6sNR3cucDYtc/eyY2tMPxRAxIEAveHN4cVzHZOlasxLAosEAHWuBeMXwB5+AyCrjFbVKeiSe9dTdUyxARrD4aJ+Dg1J6iHO9N9aFucXy0usIYjN4cGY61ASyApsZ9QFIY0D0AunCegE5G+yxbhk+1sQLo0jTw9omHhXZc483DY3QPcBcDMigIV0Thw6dP720M2cN82xwfsHesow2WT3KgCM6G5knjeonIPzgDOwrT810oitOcaK1rxlIg3MOa6663OTDipfj/ErmP2JPHw+0fld833jn+okoOHHNaS8ys0Z7hRLxMCuNUa1l6OLr4WMtrDr0HzImvMZIybY3GLOKBDFV581y6df9JYZooBLCOHMqrujkeo0ysAcTQDYHRlaW2VmY4vMbGrWwzPXWc9bZpM33vX8v3gfQDLasP4sMoAjf6qKJkvW7LhS7RsAACAASURBVAgTYPymL7H8DX/kvpXzrXI2Uw4QHH0n6GkZezFUp5y9Ei3ks8CvCm2rBgAGoxAAMJigc3fpImuutWYhCxHtRBhlhJHGIRfyqyEcLuac1VdfnXnLEB66oaFeLrzokhBeOAaA77vvfub7BOtusUUXlbPOPEMWXzwBiuKOwfeyADAO8pBTGACwi6sYAJ4kYBb++NNPDO26/ArLk5lbdAGsRcjgmTMbUwAwDgj33W8fWWShUoYkykL5YAz+85+vUS5ff/211o25kXvInnvsTlZouDJe9wDPDzz4EALIYLfussvObKNfOBwEAxggF64AAHfowPDTp542mAA8GJXIa6dAbv611VZbMOcoAKs77vyr9sNiixEARHjt1BXtccBMKQKAoUNnnDmEOoTcwwD3Vl55pVAUQMa+xw6QTz/NAMAicvPNt8jI+x8IuWo32XijwhDPAOkQitvB9LwWZgFghFL0HL/Qp++++1YB4JdLAWDkogUbHrJceOGFBCHBV1xhhaTbamrkyKP7BnYogL4Lzj+X95E3+LobbuS9ZZddVtZYfTXm9gWrGA4LAMyf+sfTcs899zIX8KBBA2TUI6MDKDp48GlkF4HVnd8H+mshABxNc9NnTJdDDzuSeghZAYyGc0Pkvkp2FABr6BYOpYeceaYsvsTi9mkvLJmFJk2eIkOHDZM33vgPn4FMIVuA7ABN4TABEBzXZpttKvvtsw/L9SsGgAEQD+jXjyHC/QIADDZ+JQB4yy02J1De3cJZ4/2bbrqF+bNxeI/rwQdGSqeOnQoA4N3DDIyQ5AgHjn4CGID2YD4bNWq0zJg5kzqAiAcejh5lx6uJDw+8e+9998nNN1cLAO8gB1sI6LB2pNYtfClejyqvYeGJpOtyl75sSfxKmU9V+nJ1Jw2F09FsuRE3OVtgLhMqM/+2pRIlh+rRuY/v+ZO+MKuypG/ti1WYJ5UOvEv63RuTtU/yGlmpc8EAfuiGNNfbojb5eY/LIzhjBiGorepnHupAmwZGswAw7rv9SmC1RkFV/198qJLuc9tnw35twX672ZxHPU2aOgHX19bSKdzPYtRZXAFf/BdRkPB9dTz1czUTpLUrnLNFoK/W1duq76mTsTmfU/YGVjtBI3gEi3RdYGFZY9Od+VRJl1Tqo9LDqtLxnHN2VEnnU2dy8cPZAV9F/VLTS/R8YjenC8mbY1WEUUnZCto99OMVV1zJ/L/TpqlT41ZbbiFrrLG6LLrIItK5cxe55trr5NV//pN266abbEJnHT9XGffJJ3Le+X+hrQLdxZq87bbbyDzzziOffTpBkJICKR/g9IVrj913I1sX6yDqDXsMjkDITe/PhCFZU0MbGfYgnK3wjl9YuwAwI8pIp06dZe65uxgBIJqfK8k6GvslU3q171ZSjFm8/3sFgGexWb/T16vIT1+Fg9Fv2rjMfJGafuK5rxpDpGAMzI6hUamMaqr3a8m5nL2U1KFSi2ZfbQttmDKfiLam+U+1sfpmqVVsVBuLrVje7/OBvBVYf6s5bl8FgJ3V6kZL+sDKrc9khCrMa8BPsKlwqBkBt9GhvzN4ko5OD6FUR0SgZQCdDdDBW2BEpdiadhKbBrAzYadDvMz0kPANk9cvBXLHBlwUXgJfRzvtbDUcTMYtKtmIFWhGHgBs2FkC0lqI0nLKqt8z0DFiOmrfem+6Ea/4TtkrBvszDwZbzYB3NcCNEWebAkUNIgvGnjFcrRTkbSO4my45U8GorNyJgD9q/bJiKLWHdTOStU+1HdG4sA2R/0yJR6FydbQVC93El3ayyOmgovGTfdT1wX9Pjy/dvK3Y+0tZZcWvCP4BSNB8pgDdWqQWACccHRieWb1q8T/NfenIj3nW2mZISa32JTD/GGK2hmW1oExsosBABROVoW0NfARDE+V6iFPgNQDIovDDYAUTnMbmDP2hMVAdrdb+MYAEjNYAnEEAZOEplsWWM1xzknvW40Gr84WBRxbKWIG50DsGlCkrkGGDPVeqAZbKjtReIvBG1qpSW5nTFptRAtC6idVqK1uVYXsJstsAbtF6U34mWwA9LdiroK4ANTWJrdY6AgfRmQCAKOPQXQkQjrozD66JUTe4xqjGTTAvDdxrBECPzgvzrOmBs26tfdCdKVOapWPHWqntoKxEgvqmBwTOMRtZ3yqD2eTl+Z/YDEXXuLW3NQTAZz3kZ23U/OnKyUR49no4B/Ce5ReGXPmdFpk+rUXmmKNOWca8nwYYNXS35m3F51BPsrrDumaMdTLOlcGs86qHSNZ+BJNZAXUFd4EFIyesjx+CqAxrrfMxn7V1hDKBwoS5SfPZmueC5hkmRVi/z9zE0TrpYc6cSY2bAJ/pxMG62tGZjQGy5+s1jDTzRnP8RY4MGG9SwzDLxP5tCIR1DeMH7GK8g0MYYyRz1SVIq+DppCkt0qljndQbWEoAF8AqxiQPiNTpyXVNczprHzQAwK6zUM3m9OCLLtcvz5NsNAWC5Ax9nbALaDZQ/82txEKPO5ivp0cWPtyAZKp5K/J9NhNcD/l8DQTnmGR/WbhyU1PPOawhnx0817GrUVA0nDe/DacCG/8cF3Yw9vn4Jvnk642kSTTfoB88+QKUOCTpWo4DMIwL/FfnUIDpyn5Azm/8W5ce7Wv9r+bTbqirIwsYwK+H5Vu/D5hl7bgyS1v8Z5ExzpWiGgu8nBd8JTOm4H7Jt0sX/vBm1jbNGg1lTSkbMJXMrWokrgDwEwS0mAPYQ0BHxhBYeWcPGcb8rAAQ+x17jKy6KsLeRjWIGtS5S2fm/AUjFYAkDrkAcp56ykmy5BJLyBxzzsE5arc99iIDN2YA47NgVtx0883M9wlw6tzhwxh2Wufn5PJPZgHgXQAA770XgVJ/owgABmgJ4Gn8p58yFC6YIAjXF9vQ8Tfn6jgXnyOgdUUSAhq5f/fbd29ZuAAA1nHXKj9MnChfffmVvPTyKzJ69GgBExPtX2vNNWTIWWfqp4JuJu1FOOy+/QYwtDCYKNtus7UcccThBMNwoVwAwJ6z1QFg5OtFXtGzzjpbvv7mG8oTOYA32GD9UnvZhk7nTp0IsIIxjYNK6AaAuPPOHS69evYslY1VE/1VBACDTYM8rGCcgtV54gnHMQ+yhzycMOEzGXzGmfLFF1+yPYEBLCL33Q+HgDvJ3gT7+cK/nE9HhLwL5XXp0iU/R669kAWAjzziMNlpxx1Dcd9+BwbwVbkA8Hvvv89cxghZDdDv1JNPkrXWXtO+V0NwcNBxJzBfHy7006CBA/hv5GK+88675OlnniHzc+mllpIvv/qKThAIQb3lllswLPr1N9zI/IPIFf3vf/9bvvjyS4abvuC84QTii3TTO5QhoK8snwMYh8gnnXwq8+IiDch6664nJ510vDQ0dGAxYIvDEePOv95FvQWjH20FE1jHXXaSRa7d6gFgOkzsu0/KoWB2AcAIX35s32PoPOIyOfvsYfLKq//kXIQ57N577pL6uvpcAHjPPXcPbkFoO5xRHnlkNENvbrThhuxbANFgd+FwH+Op7GXpUOBQgbChuLIM4A8//FAuvPgS5pXEGN1xxz5kpmfRZB1qZRaWgoqE3qpibSzt2cqfrHiOUF5Cv9ndLFibsivaCQKXAMq+pfdRY8JSeyFx7E/1agwa5y16qXWiWHxVdHd1LnBlCnruYeQANmPe9tvOfvWpQtmuUaQt3IC9H225fVYJ0bjslMnpHyH6GPcouvd15m9gzmZCSvue3UVNBjD2y4hkYyCuN40sXUa/sXKxL7aIN/6sA7/4Wx1Rk9Ho/ed1UeavAdQR0O35gjySjjvtanEJCOyOwfidAPAmO4WZN2sLV2Xz5qlJVFBb7ckiALgEwKukhFliTPR86bxVtPpEjYsPDnPa/PkXXwiciTwlR/YR2CfoO6R5wH979uwp5587XDrMAbtV6Pxz6+13MEUJ5upTTz1ZVll5ZdpxSGUwevSj8te77g5RZZAaBM59mnoJzthNMnz4eQIgedFFF6GthRz3EyZ8yjUU9h3swf79+kqXLnOzenDCunfkSHn1n/+i09Gaa6xOGw62qDpkN8nMGTNZFupRaCN4Y7Myz1vSf4NZuZwzS6HDwW9Qz9/nJ9MDLf6rvLNwOp1RSdt8YsjMd78bGeTNL201keI2VrKh2tnwKqbBdpb8S7wWJ83Iszl/pQkjwsja08qsTRXKqNQZ0cfaY9u2ofj2NOs3eKf6FuUCwMm64zCvKhXnFOsl5ws7Y1WNNnveFnU7Ww1M4VS1+EzS5bHxgH8769UXRztH4xGq52H1esLYTLw1DbgIhnwCf/Jsmi8l39V/RYByAPWs9HgDYO860BzCXtujsQJ7fdO9XzpzBY9KqxWeAMCNaqTA0gh8KdKo2LB2eSpxT5eUhF2sh8Flr3IAcFCQZItrWwoKuET9AoBmh9B5H/6FAeDc5uZYMKVrkWtIpAiZQz/dXKT7VvFlD2nkClIs9CA/qmexCRBKKGd9xRqe85wCR60EgFde4SvVagM8ASwBmnHQyIEkZZhpiGQdbwC7lKXLvJw826wJjD4CO/UKOKAMbu7sXQBYHi5XJxUHXnWjCECEjNLA0gWQluTv4Rhh+OI004918rCzBNoUJAUwqfk49WC3mflAte4+/jDWGslkFaltVvCttaFGWpt05iO4hA8ryhMYjmQOG/PQARbOX+YxzM0104i2EgykFuG7pjMkWVKuAGISoJHvoN4dANLivo1inRyTzbjHXlZBJklbXaaeN4le0bYZ98ONMElpSGBspolFR2xUU0dVYAO6IKvAGKZMFKQj0xohlyc3ksnJ/5mjBYE5QUhqy7+MehlYqiF7bbOIXKhgYBtzVfFTBWRDiGowHgkettCrHPcBdeNAgICyhQ7mzFcjMn1KszR0qJW6OQCKK1sasgggL/XTGKkYs2SoK2TK/kM90R+Nluc12pDBWYIsTIbWjvI3E5jWGpM9zDDXBkaanhGERWWcoUt2MDpJ8/c669ZZxR5iGVimhjx2BwIfT8r8DSHRCUrr+mYV0XEOXYr0E99ztrGqpeupMV85N4AdmzBWGaIaIa4b1ckAfc2y3bGiVnMG//BDk8wxZ53M3dnDsus44vpGwFbrp5EGFLzlODUmtWp1jdTXW1hl9DwAa4ZMdza/gtFwOlAs2POKgzWucwV9R6BDZN8yKAG/x5nWxOPOA/gdWI3OF6qbnLNM3qwTc2xrfmW8H0Bej29uDnI2XZh8LY+66Rjepd7i/4Mp3iLy2fhm+eyHjaSxtXswQDg0bM5WgD0cW4b5zkNBU5qY41oUAG7SmOUhigEBbZsjHTxWxzFdWTba8ZAKdkEunpD7TmpNq3wurWUU2a6V7JXytQ53Sy2wghejerRnU+HzpWljlbUr/xgACQCuADcAjFx26cVkQYQDpBohKDf83PMY1hZ9DZAU4Yfnn3++VOEoY/q06Qy/C2esa669lsAJ5tTlevWSc4YNlS5dOnOg/uc//5FTTj2d97IA8D9fe40AHPLyoh477NBH9t1nr5BDDYdhr7/+uiyNXLbzz1/CAHYAeB7kgbWrCACePmOGXHjhxfLcmDH8Fg7WDjhgf9Y3vsAUwYFf584deRBYCACDIZvp3LEffiRLLbUkQXEfS2BeXn3tdfLKK6/yu2AVX3LJhdbFpYqJep4z/NzwPFinyBG60korUoavvfYvhrkFkIQLAPBRyAHcoYN88+038pe/XCz//d//2H9gSII9nGUBI8z0tKkKsgIUfPXVf7IfEL4bddxpxx1k33321vy6dij5r9dfl57Loh8WKBsC+pPxn8qwc4bL+PHjWRbCdIPlgjC9OIhF2G/kuvVQ3DEA/Nprr8kFF15M8BiA9+GHHUodjNkxmJ9wiIrD1fnm61ZW6dsMAO+1hxxoOYCRxxpjATmv0Y7ttttW9t5rL7YD4TrRhhF338PxhOukk05gCEhcM6ZPlwcefIiAIg5qkVcZQCtCESNUNhhI3377LZnxCDUNJjoAYpSFvNb9+vaVbt26Vhz3CG951TXXyMcfj2P/I7z1fvvuE5wF2HdNjXLrrbeT5Y1rySWXIJAJUB6yfOed9+TWW2+jzuDabNNNmVcbrCOzqkrqoQDwOVUxgGMA2IfLwCgE9KwwgDGP9T3mKFl/vfXobAI21jnnnEe2M9qGPI8I24yx8NOPpTmAAQDHF8KE4sAewEGPHt3JwgcbC7oI9i9kl3uF8wK1f7MA8PHHD2SkBNgWH330kVx86WWcY6Eb22y9FcdvrONYpqdPm8ac6lOmTmOu8qWXWrKiPsTnIBUfLlqKfeEtWOyK1zPbQxR8eDYtwdU0K/NM6aF33Aavl5owba1lzoG6+w96LdJb/3TdShyAylkLxU3PvhW3ok0lVnj4+VE3WyXUo9vta7X59fAmZvfSBkZY5QgQT6zPpD3u8J7EHLOzIZOPOt9G5xoRQpRXZe6f6fTdTLvYAWkHYkMIaI9sw71EkvLEn0vA7LiuSQovDyHtzspex+DAae12oNvLpaaZQyX35rbPxe9LLb+WLL3iWtHoTA9EtrdNnRrpTTRPVTuQyn0vPh6qWK+so0NOG1I/OeperrHhbLBUJkhTcdddI+ThR0axqVgDMN/CgZghwRnuO10JOL0dfcyR0qtnL84EcJqEcxzsFuQOHj58WIg2gzKRxqLvsf1CupNTTzmZrN64ixAeGo6LjY0zuSecOWOG/OPpp2X0o4/xOTjhIfLNiitqdBE44V162eXMR48L62ffY46ROebowDr/7e9/l1dffU2WXXYZpk9AOGq0A05ziLoy55xz0S5yh7vYcSHUq736U0ZpULeffvqJdgjAaqyZlcDpsseQswgIVavf/zeeK7/q5vjoZVayWZhDfu+s4GwHtkO3y1ku7Siu7PScXZuzZlZbLZBZ19/2tHDWv1pSQmQnVVN69nyoxHqr+rAm+Vo1ksj7bl59q32umrb+es9UI4HIFhoEBrCdyKZfDWY1B4MGhkzAKUBEDsbijgvLy/JP0CCMjZboI+olqDeDgWkHsuGxyGhUUDQHAI5CV+t7yRBMDcYIKPbH/L76e8VAXlGXeX0V7I5zpMRv5O9FcqYGX0FtBnMPSic4+t8xUFxYM2cAm0Bdpu64GqRt4SLLKmUBAJwyEs0AjiUe38/rw7LAc2RNFE6i1QDF0TO+MOSWVwAAe721D21LkxlX8dyUBoBdmw3kcOuNFUl0PdQnz6D/FQBg1HKF3l/Iir2/MiDMHCcIpgEgjRwHnIVJ9p4xGy2Eq4d+JfuMOWK1nBDWlqCLAbss15w1bOAQ8CGKAlDFwr/iTwJMGs71m+/BmhFZbhkFhxn+lyzIJAQV9cpAd98UsB5kTGrdQp5XY5GypwwMgfHLsLQcNAaIGUrtDEk+b99EVxJMDMw7B7ixUTFvacjL8uES7HMwkTlZnYVqIYMdoCZQqK7RBMfQTgCEADWdxUdw1J4xUJ7yMKCOorDcqwTZQvgrBeUoJwN9NGyW9o8C6JYj1aZt9igndytHiZR6cMBJiug2/03Pa87RCejP73s+WwP6sGFOLKyEKa8goE3fHnIY/RLPyxaOG3IlWxQOA80tUg8A0iZdb68zoxuntZDVPlcXIMuG4WvqWsvva4cehjBr2ywXsYd39jnVQhFDj9n/xq4G4KZ5nk0kBjB77mF3TkDTmZ+XYYVJETYAWOnXZMcSdFSGri6OSR5siJxMctMJhUcN+zf5+xqoBzp6sOPBgxm62fJAK+it9wg8R3M+2uPyRL+SwWu5dX184DAE7FP9TOJM4esN2fOtIkhx7OsZmYGK4bLdIX+2sYHVwUIZsXRKYNvM44FhvG3ccDzX0MkE7WD9WK7e93mC+m7ziPmihGVew49Hs72D4zWtgmBexOJ9/Fi/Yo4gs9vCfWsIcJ/7Ela+6xZCMOMZsO39rAKOAbivB1tweKjlXIeqfvJRs0z4bgNpbFUGsF+6rjqTIbJvDEiP2RD6aCsdWpoQEt4BYA8ZDca252FTBQs206a7HFbWLEjtSpPXTE/Lv6qCz3kmLqdt9mtpYYWGQ/rReP0uKSSnDnnVKvupHGZoFdIp+8iDDz4kd987UiZOnMh5evXVV5Nll1mGB05gHQIoRAjga6+7gfkwAXyAYbnqKqsQfAQzFEwJAFUAH7fackuG08OhGsIH333PvWQvzDnnnGTWLrHE4vLll1/JE08+KZ999jnrlgWAwaIcfu75zHUGnQOg06tXT+aOBcD36YQJBHMQErfnMssSIItzAFcHACvwhTUaDOgbbgTjeDLDQIPxsdpqqzJUNQ7QAESPG/eJ9O7di7lScbgGAPiyPAawh0iOOvfkU0/jd3r37k1WYseOc7FMgIEAI3E4tt5668ppp5xUCDaA4YF8sMg9B5ngMA3AU69evRjO8v3335cJn01gaGpcAQCeo4M0NTbKHXfexRC4OAxEzlfk30UIZoC5k6dMka+/+prsQwCNCAcMFsx3331P0Pkdy1XXhf3Qi8AT++FT7Yczzxosyyy9NNkrWQYw8sri0A+yBbCJsMqoP3QIoPdiiy0q333/vbz91ttkmENOuMCa3WabrfhvvHvGGUMYChmHrgBMAVQu13s5lj3xh4kE5z7//HPZ7c9/lnV52Bo56WZGQAkAfPhhzMHsFxjAV155FVnamNPiHMDQ5Rtvulkef/wJgrfQTTgLoB0TJ/4ob7/zDhm9aAf657zh54R8xGg3wk5ef8NNZBCj7vht3XX+KPvvtx+dBNA+MEGfffY5jkfIGWUddeThzPkXhxouGtgfjB0rN954M/Muo/5w6Fhl1VU4BgHso63IlfzWm2/LeRf8haAzxivCe2OcYTyCNf7JJ+M53pHfEA4Yfbbf3lhMOaewNeintgPAsRPC7AKA0WZEHEDUAMjrg7EfsC3O+EJu5U033YQ2yk8/5QDAe+yeWlPQ5xdccKG8/MqrLMPLQX7n4cOGhtyQoT9S+y/9gyGgR46Um6IQ0McfNzDkAAY7/Prrb2TYUa8/mMwYczCaduzTR3os2F0eeugRuefekdLc3MT86IMG9C/NA2kVSa0vVa6BbV6TIiVM3rV/VVrLzciscnkNVkW5sV3depiOvlWxzW1ad7W0+MyCJkriE6hVLOqP2XCwHorOfiMWdLl7WSFW0J0XRxsAHDkRqsOk7YFyAGDuP6KQz+5AnjBgnd1bpkdjhjb3kzovJQ6S6Xd1G65O3IHR63/b/twJD2QW+/Oh6AimjmViKWXc/vVw1Lnjj202HUnJRevq+yOeSXr0MUQM2Hgn6brAIjnCyIy6Ksd5SUFt1LtCNmYZNm/2mz4mUmpZRf0T/a7wcDgHdXm30jnpcji1ffMNz1n+8Ic/yAbrrUf79QvaEF/QHsGcD7sX8/ZCCy4oBx54gGy04QZsAlJxuHMiIjkMGzokNA19iygtRx7Vl7/BQfH0008NaUVQE6wfeiai5x+wz/Ad2MPHn3gibbh5552HuYfXXWcdlgPA+NTTTqeNhgvpIg48YH/aEEhFAAfHp576B+02OOrh96efeVYmT54kXeftKgsuuKCstOIKsu6663BtRISmkumgCtnHfajnPC0px7JsHyPCD+yZzp06024GOL300ku1DwT+/8HfvJU9d4LMrj/hodT45KSZer/NLOs2zhvVrc+/wFNldLuNat/uylW0M6KSy5gH7f5+9S/+WhJpQ41mQ5X8TJNfjUxUrrsFVZkNn62+kb/bJ9smBcsB7IwfQ1GiI8EkrLLvlDTcaMwAToVjTiyjeB5LxBXXj+BaAor5v80RUd8xMExBDc/jkYR3pn54eMjUFOkTZuJ1qPk4rSpBw5IaqEFrnpCp1TPROq1twozWyTvxe/TXvPhk2i6zdbLDYbeBlHHoAIV+Lc7vm61aPCji0HuOs6COoWcd/KmkwEUAcMlmxCSSbV78nKG+iXYVfHx2AcCRDsbdXdIDZd3XTP1y9DlvUgoM4JxQ0IkOaE94fzhgGX9C9aZYV1J3qnmu4BnUYfONxsr83SZpczxUL0DaBgWgCKSChQp0pVYZkNx0WQM8hy5AK/fgICDiDh0GCNdbqGKCRARVLeep4zohHjnYgbrpQ5H19bXS2Chyy3218sK/a+XgXZtlhZ4tMndnBcEIDhH4NJCQGJaGFdb5woBOZ+iyHkm4DAetA4m2pkZ+noSwtTWycPckzzjK8TDGxJKADkEOLQCJNHy15tuNA90bK9Y6X3MKm6MMvaoNZA5j00P7KkvXmZF4XXPsamMVTLX8tgbuEZBjaG5lZbIv7HseFrapUaMcEDDzeoAdCgATOWct96rPuYmtaRsy61TKlCGQDfizScaZpQ4uo30hrDBY4hY+WedLLZNAnQHk9BOyeULZ4gbAxnO6sYYJ7NvawdDQDcbATIUUiwBrhDWf2UImqsFh3AwpOO5l2ZxrKCHWAhWPhfmFfJuVyc6ounagQVapgcIE+2y9srNxBZmhH5ZjWpuvLHvOBHA6sPIgFfxvxtRmsoqZixqVQP5gZxdbfZXRqmtVGHMW+pwhlam0ilq6rik4nxxwqQOFgrBk95Kp3KKgrj1nRFzWrLVZgX13UHC3r7CU+jpmky7KapyhuYgZMrkVY9oga44Lz0vtDg8G6lK2qtOxgxUBc6sbowMYtE3g3SJnJGNfB4qylm18uC+a1Y95fWsRel1tC/aZhyL3eYLhvBFuTgFVdBDYtnieIDPahVDbmkSZInfnDXVEATtcT7owS9XjPY0NoWx7hGmnM4s6fIwb2yyfT9xQGlvB2IxnexuHLDK9PkAPPAy0h7HjYUVTizRaCGjtT2X5e94099pTloTOT1vsenjqu7krUdHy1Dbbs8SST9bJMoeuFe2WaN22Z0tMlkwZudVua1u8TJPN7Mj5m20qmGfnXXAhmZm4GurryXDFXAaQDWFf0ZcAQG+74w7517/+zcMxgJZzzTWn1NYiL3wzfwNYUrEbHwAAIABJREFUiryVu+y8M++DpQvmJgAxXAD98HvjzJnS2NREJt6YMc+nAWCuiy3y9NPPyu133CFffaW5cgFKIfcp57IZM/jMFZdfSvCtIgBcI3LVVdeQtYH3ELbv4QcVAMYFwO/hhx+RR0Y9SoAU30Lb6usb+Dzahm9usflmss/eezIMrjOAn3jyKZbhIaABoqW6uVXkoEMOk6+++ooAHBgbkBnKBNsV5eNArv+xfSmP4qtVPhj7IXOZgh2KC4d8kCf6B4drUP7PPvuMZRIAPuoImaPDHLyP3/864m554fkXeGAIwA/gGMpA2EIcOqKNCGm765//TKY2ygErBeGXcWAa+qEDGDNJP1x15eUMDQ12TREAjLJwQAl2LA5ZqWsNDfwfQE6EGAZIB5mgvgSAt96K4xl/v/nmW2QjI1Q0yoIs0Ud4AO/jsBZt6df3GNls802DGPPGzKwAwCj4k08+YQhIjAV8F/qCdgCUa2xsYn3BgkeeY+S9duY33gVz+Nbbb2c+YL/A0IXcPWc1wi4DrAdzBhd05oLzzqOMNIxk5iQ0BkKQb/rHH+X+Bx4kUOgOeAgFjrUY4P3JJ53IMJJw8vjHP7R/IXdnQ2FOh35iXMNZYeuttpLddt2VLGdcJd+3hsCRoD0MYJfD7AoBDXAbcwJN1tracJCP76y91loMdY25CA8UAsDxQKwReeaZZ+kEA0eZUN/+x8o2W2+trKpo/UovZfoXxtg9I9M5gI87zhnA6uQA9tctt94W+gxjG2Wjr04+8QTmX7744kvpsIILh/qnnHwCHSmyV5iD2rjmVFrXykxQ0bwX6WepuZEUYUZemVOMnHZpDc2aLFedwnux/pYTT3pfnDUtKtU6zWnNPq17lqiKYY1vV5NSLxX2vVcir9GzYH/lAcCBXGBAr09Zug/zVDPJXBLkYc6Hvs9W3049uPJ9Hvc05sAaAAtzKHdBBGfELEDh3zb7FKmBPJyzf5P6Zc6ZBIzN39MdD2gqZ5jHAbjVTUNwjg3dzGZr2qv48vIz002IZuRapwBwki+92IOg1PmgKo0qAHJsu1FaRMHAibcRJTqeLaXcN6uotOtD2UejDQDWajjQIeINLthqe+yxO9m0MSsVa9+zz42RkSPvk88+/1waGuqZUgCRPLAmDhh0HKNr4Pe111pbTjv15FAFOOLCLoBDIi44IQ0Y0E8WX2wx6iyc3OBcBSAaNllDfQMdDXt0X0CmTJsqjz6q0XiQIgJOXw4Aw0nriKOOoX2KC+kB4FCJC88jLQUcJnEttNCCtB1g08U5huecYw6mmUDqhbkRiSe6KvZVRshoC2wZOHh++923ctCBBzJsdfb6ZPx4OfqYY/mzpx9BWoyKV8m4LafxFUv7f8EDPuBSO9rQrqr3mxUAYBTYZhAYL/2aQLA1Vk9CyqB3Lp0KNlAbTaSqdKmaMstZEEXvV7I6qqpc2Yeqqfmsf6U9JbRLL6MP5dpgbbjfnjr//t+pxgKupBPpOalm4D5bJn2l1hLlkBTj4KblmbR8kw4C4/EYAA5CzAGeSqfDUgCYE0WKIKYH5QkoGgEz9jHfZnidA5CcnVQcVeXvSW3iFmrb84auM6J8IvMcwPo2mc+Zyz8XyzJXyTKyygOA3duxZF+Q2ZjEYXbcUIgnX52EqzyetOdcQUpUy9EDB7HyNpC+2BQAyil5/AIAsJefOxlH34uX7LhOLq/cfosWt1hl4snPgXsFA/LB3STsUKJb5Saj0JYKAHbZuovIJhuMlQV74GDTQqQyDDDynjgDzxA1MuGMrYd2gHlHFqOGhMZFZp7/Fx6TZBAno0xznSpQHFh1YDoyF6aOOWehkv1ow/P9cTVy4Y118uOkGlmpZ4scsnuzjB1XJ/99T2TOOUTGf1EjJxzcJCMerZNVlm+VjdZskfGfiXz5rchaK7VKY5PIpGk10twoMu/crTLnHDXyxXc1MvJvtdJn02ZZiqnHlLkHUO61t0SefbVO+h3QJB0A9JIJiDCtCrgBBOKzFnoKmwjkdGU7LHfopKkiHepaRc88Nd8mAEDdqBowSZBbQ00DV8Oc5wxeBz8JbnZAWGMHjo0tHHlrQ64AsDxkLf7WemiuXYSR1qkumb88lDJzBhsrm1GfLe8t5jKGeUZuZg/Ja0C0MmM1nC8ugry2bFATCL7rbwyd6ypkXtsEfR00ZgQFnc/VicfCPdcgF5OvQQqUoy7QKX7bgDc7n+CM7eF9Cao5Q5MTsx0QWPRu6jFV2BjP0LUGa6+7o1vOb5Rfb/VFm5Ts6oNetVtzELtDkoL4eCqEfOb33cNe/40yCIibjGprlL0c5mlj8mq+a3Uy8LlcGerqKKH5iJOw07gFIFBBT5tuOOeorjFvNseysn1rkMPXNhHMf+x5vOyMVEOG24YBYGqjSH2D9oWXruNG26Wgt8rCoohT6ogV4muhPm82hh0EhfMgHuAk4eX9d4DglI/ptc+jrLHZCgA1fTfEudbATtdT3fXYw8aOR5lMt2Dv0uki2B5ahkcNoDztHhnRLndn0iNENvIWM9w0gA7kMDZnH5O/fiYCtkM/guUPVneLfPhes3z60y7BQkn9I7XWJytanA+NoaDrNCw6cwEbkG3dGHTR1xcdQxaiv6ZGttr1iGTpsR1b/tqZWaEq2Z1FC5rZB/H667pebg3MvVdmYxvGVs6L2XupplTbrni8FfqotrlFqRdwQITDLgXmPg8MTIAPf9plZ81DaawFsD2fefY5giFgXMY51MBIBSMYbEmEJwYYhwM3hNp74MEH5YcfJobQemAAHLD/frLYoovJ0X37klGOw7XjBg0Ip+wAk//zn//KqFGPyv/efJPgpF+o2xqrryb9B/STbvN2LQ8AmwyzAPBDD94XJApAEWFdEXr68SeelLFjxxLg9QvgHvK1Ii8nGBRg5ZUDgLM9cvU118lzY54PQHjcDrBwwVgGkwTtKnc1NTXKu++/LyPvvU/+9e/XCdJBzssss7T8aeedZfqM6TLyvgfYj9tvv60cfeSRoUy0EaGgn3/+RYJ+yHkcHw7i22AoA4xc7Q+rhvfQD2CSPjJqNEPPZvsBIbMHDujPsNHlAGC0C4eXY8a8IGCd4/vQH8h27bXXot4ATH/iiSfpSBAAYJtknHGMw9sXXniB/RXsXxEyX+CwsNcee8gSDMmbjP7sXDOrADBCiCKf8j+eepoAOZwUnLkMUB26CSeIXsv1EgCvYV4EODtxooy4+1556OGH+TPkjpDWO/RRdi0ujEfkc8bhMy4AfGCtwvEAV9zu9D7M7OaWFhk3bhwBx5deejn0GXQFDP+B/fvJ/AhZ3aqhJREy+pFHRvEAGWMWF0Bt5OveaustZYP1N5BuCB/pCxYrkdHUAgbw4YcfyrJmzmiUy6+8kv2L65fMAdxn++142Iwxh76GvCDnjTfaiExmAKd+4F8VAIxD9imTmTMZuZlRHkJhX3ft1TJft/nCnJXoWenqRgD43vuYUxsXmGfOAFZTulUmfPY58y4/+9xzHAO40Gdg6x83aKAsuFAPefTRx+SKK6/mPbC1zzzjdIYSj3Us/4+ov0oPTXJfyV2jy85QiX2d+1iOziSWW4WCg8q5vdWWN9Nlh7DElT+ZXnUzAsk5nSkZGGk7oIzgq6hLtY8EMefJu8j2yOvsKu0UAsAAVH1eSDGm3Z521rU7LiaFx7aZ2s+WPsT2l15u/AbPF6LwzJzMgr2k+/5UKOYwQJLw3EzJY2Ghk4hG+mCgbLhTaKJ2wd4NZyz6QtCVJFdxspdQ0LtUoCW/mDBUBlow/rvpn4/K6f78DmqXrZtj585KOVW/m/fdKvUu0fOCF0x+voeDfYfIGL6ubr31VrLrn3aRRRaJmNX2zjdffy1nnT2Mzl649tl7L9rDmI/POfc8ptzAer3euuvKwIH9GTkG19RpUxmlAU5cuJCGAOkI4NwF2+mOv94lf//732Xq1GnmfJek0wl7JhFZbLHF5PTTTiFwjAvRdY7tP5D/hvPS8YMGBodBrGEIOQ1wmRpTU0OHvCWWWIL7NtQVrGZcWAfPHHwa7YD4aiu4AvsLdj0c1RAFCAAwIv+ky2yVV159VYYOG86f4cgE1vIG669f1VSWOor8/zz7Ny9IfizGeAKvIKzM/JztjLbqQqoW1RgNyZFJVXqQ+1A1c4TXJfNsNa+2p2JtLbecqNqyTFdf11wDrOp1pfrvVPdknp6Vgx9mRS85L0bVamtfVdei/2tPzQ4plA6ymgH7bJmUHHq0WN11M+YH3saOypNlAQDsj/KjPIS3w2BjRibGSLRFI5NPv6khoLWUlJLYCTrejwHclLNhzov+dRbodSkAInmcaxOyhgTRTZQeWuexgBOWXyKinK2I/eT1dgBY2VoJ29nDzOQaoi6TDLjrz6a+Wg0YG/pHa560Nb1vctYe+yaAvTmtLZBp6G9jaxYtkykVKwHMcxSwgv6FN+w51MNlVDJMCuQVtohByLoVSU9+6jgR+sy/Zz/gP9rPSX5kBTsSRCirMeHvagBg68e8IbrZBh9I9+6TFZAFu5EdbUAgY5yS1Mb6AUjAmRcBP4TnbWpJcgE7aBPYdNjQKWgDUMTHCnRZx7zVxvLnArCaOq1GHnxC0aQt12+R7vMlYOcJFzQQBL301Cb+96+P1MnfxtTKFus1y2ILtspaK7XIYYM7yC5btcjeOzbLrffXyVMv1crt58+U0c/UyYuv18rcnZXldvQ+zfL487Xy+PN1svJyLbL8sq2y/aaadxX1evODOvn8S5GtN27ht+qcpWwAOLcAYPGRUVsjzTW1MvHHVuk6L0BfEZzJ7XNcg2y7cYsc8mfEuNXcwp4L1yYMlQ+BUpUJwfMmDaEMWWPTPEeHxDvZQTOCjYZlAZh2iJ05je0i+Mb/pwChM3PwNELRauhZwFQGWAIsM5YzwwIjhLX1vXtzG1+VYKSG8dZvJyqooZi5mWddtJNDvS3/sLXaJnB9zsOFK+vcDgOcrc0J1tjEEYvaR2sAjy1UNFtlukfgkGF94TmuOslaARwT5ELVsh0UxgRGFo4DmDEoa6MYzcYYgBAZhdtYqgT7mpUdrM4A6hkVWKD+Nz7J3NSKVLPXcCADMJfOAZgQLEc0ZIb8w5a/FmG/60Cnx1iNY6exK/Tb7oyF0UyGKvrWw2nD0QLvGuAORi2Z316WMYKZ7xtj18Y8yiGoqCuBIaHazwGk9bDpxvr3VLg1yNcE/fbXIC8DqCFHePWjfWSom+74dzzawMyZLdJQr2xgAuAentuMAIawdpmydjYHJ1GtFbwnY19zT+ug8NFjuY3paNBM5jf7OJr3cQDlYbR1bPjEoEUZ7q8hqIn0uuOBHiahb5tYruXvNocCzx8O/QRo/OE7jTJhkgHA/v1oAYisorCmoK4O/NYjxy/Z1goAY26lWWNzbuI9HzE77MAL97be7cj0UsEPFjiMzQYrPbuEpWybttq8s82zWQVW9vPxzVT/FNvOeWtwW38D6IP8qV9++aVMmTqFzND555ufYegArPkFnQMwgcOr73/4Xn768SdBaOKOc3VkPuBOnTtLp44dCer5hdy5P/78k3zx+efMO4pwdHh27i5zkwn7/Q/fUY/A6GRu2aipADinTplKNgMOsJAHFyyGHt278xCsc5fOyoikYwLy+ll+9Lo6DbEXRYnB/SZ4LpnzTEMHrWOwyxDevLFRJk+dynaBtYwDOwDbXbt1FeQThixwgOah++JvMg+25TfL9hZC406bPk2+/fY7QUg8vAcZd18A7ejMclO5Pst0IIDQSZMnMTzzxB8nSqeOnWSB7guwfuifKZOnsJ0oH0B1iD5kThmQIXIZI2wy3gdjFYeXCPfdZe4uBM7AtM4yYvAO++E79MN0mXOuOaW79cM8XeZOyQQAKS7IA/+LlR4yRThDhJyGTACgAVxEXaEr06ZN5Twzd5cuGu44Eib6F7o3beo0gtmTfp7EEdWlcxeyUzt26igdO3aKQhKm7YVYj9HXftXV1XMtiu973zIaRm1t1D82Y7e2yrTp02XK5MnUFRzCQqfA3EFbOnbSemSnMx7yYp2HLnI5qCVDOOTms3DBuO+AQaxbulrmHPBlWMDQgSlTJst3337PsYrvdJ13HjKTMc7q6jUfNSoBWQAIRv+iLdCxebt2lfm7dZO5OnbkGCjZFsSbGysJ6zZY0GEc1lr/W51LxkttOh+gh7tGcWmZ6wdQz1gmPmagU8PPO5/hxXEBTAcAj3noy6++pKwRihOhrBGyO9ZtlIfvqoMX1tKkzvEwxDcGHX9CAIBx2I0QnR3mUIA/PeazM4DO+7ADdA7K6JQJF3JDn33/3Q8MEY5rnq7zMlz3vPPMw/DdU6ZMZb7gH3/6iU4pOFQHs7vkKlpoYueonGdyurXMbFR8q7ToaHMav5bR23IfC7aiVbJKl/Mc0ej4ydaxZI8eRkimiEz3Vrc6RwZTuyRa/UvtsnfyGlGlrQQAWMErnZs8Ek1cY3cKdONedyml/eDAJ9cty98D517Yx3RZjQFZT18SRUhz/XUAmKGcg7Ns0um6dUi+XwLOZk6bQ/Qy01fulwNxxfas0STpsmAxEfhrpm/JjJF1Amb5theed4GFZbWNdspRgPwO4q8FY9sLqU5nq9e58GRb7XcfFkWDr0IVQjPLoQl2D3bYc2OeY7hnMGq32WprOi0GezWai7Bm9BswkJFvoBsI93/uOcNkxswZTAHxt789zt979lxW9tt3H1lzjTX49xv//Y/cc/dIefOtt1jzHXfoI4ccfBC/AcdCgKGwZQnS9urJ92DnIO0Jwv8jPQrKwT18D/YYzhqef+FFOfe8C1gm0k0ce2xfWWkFzQ8Mh7/DjlAHAaybcLA86aQTyHDGuoXcwBddfAnXT3zroAP35xqZHZ/V9DbWqLEffkhQeczzL5DF3LXrvHLUkUfKKiuvJLClOnTQyC54FgAx5IULjmz77bcP08dUc4Xh9H8E/PW5J29Utn+8JSck1ciMz1Qzb5dzbK7m/TKVaQuIV+G4uXyTq6hnFY9ULdZKD7b1W9XoRJGNUqku+ffbWsP2fSU9sdhfpSZxWTWdBXOksNLtXGJmgxB+r0X8MvpQ03+frRLoMgfoSoygRDAOAvsvbWEApxayANoai9Zz+WbYtGrAqaef4hl+WJCU5oCZ3zFbjg+kFDQCgZPf7TDXilOGYhJpMX4/CUNtteCC5/W3r5lVp7LTt5PuS6s2/oo3udErxqxKAGAP7xwbjalNYDB0q1DiKljAIfw382Da0b9pi7bNpO1huh0cT5qtss+AuykJxHqtnVwCxJa05hcAgONvpOxiCjhzZGB/ltrPzgZPGpXqH+9ck6eH3XT9BmjkILqzZF13Yj3heDOZ+pfyJuHwW8HKvfvOrxuzTkPxEjhoBLsN+T5NaRXrUpASv1veShxJeVhjgEoMC2yhcBlOGsxKo/IyfxDGE8LaoigmGfbxo17Gk6fUyFOv1MjPk2tkk7VbZImFWrSM2ho5fHC9LLxAq5zdr5n5RK+6s04++bxGzhnUKHPUi0ybUSOHnt4ge27XLH02a5bL76iX1/5bK7ddMFMuu61evvm+RvbaoZks2WUXb5XbH6qTMf+slU3XbZHVlm+RNVdSKUIGtz9UL198UyMnH9FEkPmTCTXScS5hGcsu0SI7bdEqOI9W1meNvPGuyIhRdbLWyi2y9qqt0mO+Vtnv+AbZcfMW2XsH5I+xfMUmToLKYZ5tlSYLB6xheFvk/Y9q5aGnaske3nK9Zlm5l+ZeTSaRBJjgRthk5JtQpjxVDFHV1iaywK61ftJNNA7erW8MFAQITZDK+p8HVmFTbGGm7Zt+kEAHB88pyvItVLh/y/KsElBk+FydwxuN2YmQ2tQrywnr4a8RBhngOf5uMDAcQB9kiHu4ZjY2a/7fVoRsRlhngAzabj9rY0uN8Ytxw9y90FFjdfNZ+jvgIAMgtrKuwQ6ltMnAVpQPYXUBwrozENm2rWC847cWmdnUIh0agF57juQkTA/B5dCXdghjjFDPZ+xzgeKsnkxbQw4Ts2SMYc3JRaARvwPYtDzbZDdLq0yfpg4PHTtqGEqCwJCvAbvUXltX3bknRN6gZ79hpKbnzvklg5vhzjEfGLMYbbUzas4BxjCg04MGDNC2EHz1Q3kH5z1UurUL48OA+QDm+7qMImyucWa95xn2+VHBXwPDzVGCbHQPf82w2ZqnOok0gncc7VfUGFJrZkx1HVBkOBPI1X4ggxsiqhfOmdQJYvr2HF6lowxkZTYCwj2bg42zwpP5vUZmTm+RD99pkk8n72Jrf8Ie99B61i2pNYnh8AFqWXhngMFw1EA/ecj7cGimYjb1stUjHAaKbL17HnvB1pvM0XlYM63MIqsjtcQXPRQtYKG4nMWt6FN561/pp7JPVbNlK1nBgzUX22GxaNp72F2F1farPZK33SiRcSVxVlvbyJ4K3y3omrT1XO0Hyj+XNKOo9Oq0K/8rVUnSlvf0oXfGkzBHnbVeZWuXuVmqm5GjQzV7zHJ9XlSR3L4sLujXGD9FoZFdyHlzVnafVo325QPA6RZmnyndM6R3J/EcWCryYseVrFwTICOnJXl9WY1+VBBKFgBG+HMwthBa06MUeM7FskWVWXP+8fQzcsMNN8oPFgIauZ2Ro1dTtFQHAAfQsS1UhmhPnbflKhFfJXlWAICr0b/2PKPVSmwDF1q14zL1vlWgUPciIyJxoU+ULx4bRXvdquyLqONTqmODLb0GVOqY9ki1+J326EWqtDZU98VRN4WtRSEA7N3v3p1mx7tOpPtBPSt9uwIb2XP2ct9vjsihvpnx5OCsM4mDY7SisZEmJhrEfSe3FOqxyr7z1Dv2IX/GV0jfczpQq85WemmVYgZwFOGo3AIb2pI4Qs+zwMKyegkAXNxBKRty9qpVroqkpvVfwpiq0IZEEhFSqB0Yd0ZFScRrMRzlrrjiKnn6mWf4HsIqX3H5ZXSWe+xvf2foY4C2uBZddFFZbrle3C99+ukEGf/peDqz4TrowAMCc3jkfffL7XfcyTUJ0TzADAbQC+fH+rp6GTJ0mPzbIrsAJB169lkBSMW7t952O8sEaI30AT0W6E59/ffrr8sZZ2oeYoCxyAGMlBJ+vfX2O3LpZZcz9QaA2UMPOYjAdPaqZln64IMP5M6/jpB333uPjoS+B5xvvm6Uw8ILLcRIGwDMsyG3119/Pdl7rz0ZWaRau0fPm6rDNCt28C/4QEoHdejr5QtDGxyd0tWsxPwtaFS183cGCJ6dc0fWXinSr7IgcEHfV7N7qlYEs0st2vO9cu0oKq+atue3qT01rCydkr2Fq3/0ufZs6+N3ZqXm7SmnzFagskB+F09UY8HOilS9kaULPgFgnfuMMRYJJDGaMlKKjKds0aEDC2aKEuUKjEA1yHCAqkoameTVAsDBmNMDV87tSbQZm+StZAMvQ8si0NnDwrhdEmpihQXAOwXuJozglExcDoEtnKw1/pyDAilgOwZCrQJJOOECj9jZCADTto7Ymjy/J9MzZ4E370rPL4nqGpabsLWZayXddl/AUuofwumUOdiqBgCmUqe1LfdMwzc3OcBzqn72cslBfDQ0giOANcjNAcrDLAz+FliYycuohgPA1FsPi+shOFym9pzLuNTdPyozKGL+MrTHLm+Yt7uCFBruFClHwfI17IODEWCJAVAETuCJr0CN5/YkSAhgyJh6AJwYftg2aqyvhU6GDMFy9ZCoyvq0fLQk46pDBplzNSL9hjZIt3la5eDdWmTRHq1yzjV1/P6Q/s2U2Vffixx/fr3sv3OLbL5es5x+cT3zBJ94WJOM+Vet3PNorXz/Y43stX2z7Lxli4wYXSdPvFArN5/bZKGDweDQOeOim+vlp0k1MmxQs1x1Z6288p9a2XenFvnme5Exr9XKkH5NsuiC2rNNjSJ/ualO/vturSy5aKus1KtVdtmySQ45pYOstkKLzGskqV23bZGu8yJUdK1M+FLkmx9EFunRKgvOrzlRAbpqn9fIkCvq5dsfRDZbt0X+uEqrLL5w7P1szFAPOwumMGmoCUDJucRBX+szMo1bW2VmkzJsG+palKVrjEr11lbElw4uGPeOfRm45/liMT+zryxcM1cO9r33r066DFuNMV+jYCtBWYDcACubcL9Vmma2kuXcYU5FD8mGZl5Yizhg/U/GpeVr5YOk6Ca6pYxH6KKCyPH8q44J8ehTVBD6oyCnslsJ3rEfLH8uAVKThf/u62QtctoaYG1DiyxvttfYoaSp+rg3xq5ZX5Ct59lVTVJQFV2CMYOys3QkH5vKILF8tYwOAdYqAEgF0VvRx3XKYCUASfWwkNQ2H6IsMGqdrcy5WuNbhwkaZbE+BlBzE0gMV509YpdAht+28UOCcnNLFBJaH0Xx/gnHtdUBJokQwHEPYBllOYBOhrYdVVFUJkR3OrL8YHRccAIb1VlZCXSoAXuZjgQKQKMNZMybLjPUte14cI+jCc/YOOAvprtg1jMsOmpuDGOIg44AALejXbCyz1VmHGvmTBDycyt2L7UQmohMmdwi7741r0xs2kiFZmthWDdtfQd47QixrgPKmkefk4EGZjVC7jGSgALicS5l1j1i/UZLWCkDOL5pBlHJalLBAs/bdMTFpv5dsGNq/0aqpAGZT0dKn7rjtc4zvJMGF5nl1R6WF8rh/8KN9uzWsu0q6tisYNupAJWKj3YZv6nEY4aTGU3xFJta01IrXLBLo+pXIasQzSBudbk9ZhVlFgowty9zlMen9vKQ9mzrpyIQuFD12nkwmPpOzhxaCYwu7fzi2aXoCDLvjcLvRl1D2zHWxHI6UkXPZAHg7bbbVvY1ALiK13MfASv4m2+/5WH9O2+/IyPuuZcRErDGLd+7twwbOkTzCOfosFuGScHW2nif66ehuaiuCcTuxWt1trIloqsky2x9Kz3fXgHmvGc7kszSXHkSyHsPheS4PJQxAdJRtqK+AAAgAElEQVRzg5mJs691efZK2P9XMGZmXy1KSkp1b5HZkff9NujFC6Nu8uWlkAGMB7j3Vus87Mfiech7SDFYODaqjengb2AZ216UOhChCmbeskh3hnQQGM/FTfJnHbxNbGoFgFkG914RKSOAxFprj6qnTODksCepkmluVMfQRn8+qpSa+aWCbwsAHN5uQ/8VqV9biqg8in85JU/anKmxrYuFCGJmTUqZLa2tZM9+8sl4eefdd7kOrLHG6rLUkksyD/xdd98jzz37HCNnqC7VkPnao3sPhpj2KBgnHD9INt1kExZ96223yf0PPMSyll1mGRky5EzpOu+8XEO+/OJLOe6Ek+THH3/ks+v88Y8M748LQOrV11zL9CS4Nlh/PaZLAXCMPRnyBl9z7XW813PZZZnmAGk1/ELo69tuu1M+HjeOUUkuOH94bt54f77c3IjcxaNGPypvvf2WgFGdvRCVY9999pbdd9uVsgFr+fU33uBjO++8k2y80YZkIQM8njljJqPrLNijRypqUKpMd7j+5dRnlkpOa1zmIDvSv1KboJrPFq18Pv9UAYy3ZRBXU6V2PBPgijJ1CaJC+f6cndmV+2SlvVg7qjtbXmmL2KtuAyeapHptn3PbUqvyYsgD80tM2aw/TlRktTVJ1sv2dUvOjrCqgn47i62q6lV4qFrptudblbW1ph8ZwGYg4RsGtvrniti9WeMlfMr+UeQ1VLKnsYNllMf/gUETtgtemJ93anjOAO9mPGLUUrVy+FyeT6l762UEn2K22hKQGsDJ8yovC9Ob6RdtQzLpxwBdOrewGa6BieXmdjRvZNrnMo1BWJ9nWCevbzS6CyeeCgxg/4bXWZlN3keZRtv3PDy318VBYI2mmbB7UwM96gY3zrz65eoe16C9z3kPeFnZ77px5VXU+ulm1tsW1yMLAPvqmDUoyEgzJm2shXguIXvGDHP9rkclBXYBcIL1zTuUiCqli3W+hHbdSRnALY0iiATZxPC+7EXigdiQkXGHzZ2x/jykcPCR5R7MtVD/qwBeQqEn89HGooY8NSacVct1rR7gMfLipjq3VW57oFaeerFOei/TKgMPbJTBlzYQ4B18DBFN+erbGhl0XoOsv3qLLLFoq9w9uk7WXa1FDtuzmczdn34WGfFInfw8ReSsAU1y32N18vIbtXLr+Y0GnipoBx0//ZJ6MnzP6Nss515fJz/+JHL+yc3ywUc1csENdXLZ6Y3SpbO2EQzR0c/UysjH6mRI/yaZp0urTJsh0ndIg/xh+VZZZvFWhpvefN0W2XeXFnnoiRoZ/XStrNizVb76rkY2XLNFtt8MrFWd/P71Vq1ccXuddOnUKn02a5U/LN8k33xfJwvO1yrf/agMZPQTZEQ2rbFcNResTd62effcpfy1VmTGjBq5bkSdNDWLDDykWdmtDFcM9dBQwQBx6zooOK9hfx0UNOcgOi600HuWrHALFQ3Aacb0ZrJ0oQFwIGiJHGwwpzPENMNLaz4ojiFbXFAWymC+1oiVmoQWs/k/5Lu13Mme69bCVvusqwxkY2kapZ7MWIBhBtA5W13DHSe5iPUAA8B8rcxsbJGG2hqytBvACAXrsx75ifVQlN3GdUOBWAdpIQTmfY4o/nzKwVRjJGuO3ajNqs4QoAGAfnCWhHzWEWbjyYadf1cZt2Cu+kIOJwsTMn6zsNqGOWuIaE0YrW0yAN7DS6t+/T/sfQe8FNX1/3d29z0UQQUEAbGDSrF3E0UEa2LU2AE1VmzYu7HFiCnW2HtMYtfYe6+xxRh7AxULIIr08t7uzv9z2syd2Zmd2fce0fzy308MsDtz67nnnnu/53sOhTkXYJ7niQBUmj+NVmBLn+XRcsYrA9x8quSSyOcwxZILDGjSyxrSMwakslOBhVrmqAOaq4x1ioaZC6xZDy2tlNNb0GgJQaegaQDiyzBS24gxLvmTxdOfGLscro4Hy8JZ6zhTCG5HC0l+c9XiTIjXBWvOOZF9Wk/Bqt+pSTSGtKZ4nVl+bYe5wLmePQ8zZ1Tx4QdLYnZ1aOBBZftNdI9ynKnU6SAIn6cXYTzOCv7a+NuVnl2gmYqWSzH5bOnmAE6zOWVTyQXT2P6WukfXrSP8seH308pt8Pu4nZv79ciFcu63/k88GNo0ofdaorToMlponQ6PDzVVtFkuRcl0UJOlFRE7M3b5nVRRTe0x8MkcwhriI8SOQ6kdTOp62mDWKzNeTswQzqdd2jcNcQZsWnOjx6q2zX3SXATgat6xd7sbyHbkNJXoNJCmresCz5HyVU7b0s7YFC0MAPj76dMx7tzf4f33P2D7wkJyE4PqrDNP55zdHN48ZTHViKLTT1mb5kUePclF9FxsPwwuUuN1NjqGC1tHZiwhszfz6LxERnm95ZI0FjX7ZgjIt2+1175do7bi90l1Kmxk/2h0ylMXcQcMQBACWssKJdoVemdf0ufkjB5Nb8W2qb7GzF/7j+1OeVHkR9aQuybsLivUrdoSOVQFPQ3SogX5hp07KPZ4lUflfknvHrQ+A6RF/2lUKi3HaojeXbiXdw7j2Bl3O++4YLb9TEeWdTb7Bbr17Js6U7bXt3cqM2WqXkV57gfb28CU9zOdnfRsEb4uEtToruvW8/nnE/H8Cy/g3ffew+TJUzi1xxZbDEO/ZZbBVVdfw1VRuoHfnHkGVlttVf435X+/6+93KwnBw86/3AkDBgzglB5v/utNvPDiS/wcpVzYZ+/RnMaAPrNnz8bZvz0Hb70tYaUpx/1BB+7PoCmBwzf8+S8capk+BPwSAExAsH0ee/wJ3HrbHezARHvWzX+7UdKtZHySpptSwIyfMAGXXnY5aAzIOZjSb6yx+uqYNXs2R0vbcYftMWTIEB6To489jsNa02frrbZES2srXnnlFU7lQWlHKIXBWmuuiRHDt+D0GUkfm6dM+czqUAf+HtVmaS2M7u35qk/uZfzbJFM31Yz+EQycXpHVsSWdI5Cj57PGzEyZH6OMWNuzhj9ND0XeSxEAebdeDVFbPms8G/k9DgInqdlgr3ZszqzxiLfhhzBXf4g6Gxn7+s82OsJppcVXlzznlp4kf94Ro7bmK2z5T7GiBDZkdIFEl4EJTvBtaNXVbNw1ytCxCqkcY5nK4Vif5vY47Qv0TxgemdunZQXGnbGAXQMi6Fvt0LjeLKGBKs/F+1azXej416z9mlAzMpLOEGnTHSMn7SBi/TOlGxi/ASFIC09WU5Fv45dGjlxRsSHIbGIjALDkVzGQ3RkFLTxkAWuuUic3sOUwdsHTGsMlYsTXCnvQB4dRHJkf95UE4LNm81GmsynEYF6cizleSMH6knlKAql5XNwct0G+agl9LOMqIJQcTqKXf7aObEzoOVdOjEXHALD1PxIeuPZuMiTrRZd/r6VmYYtNP5a5VPakMG6VGccsROm0RXGyexD+lnKIcZhcZQ/qc7YM7cBozEEOMU25/nSRGRgWrATtPOccZkahAjUFCvPrY+ZMDy0VD0svVeVw0bPmAD2XpHC8HubMAe59qoSnX/HQfQmg2+I+ei3lY8cRFdx4d4lZtlO/89B5ER+Hji7jzodLeOS5Ag4ZWcbAAcLGpXop1dxR55Sw8TpVjPy5jxP/WESXxYDTjijj9TcLuPLmIi47uxWLNAMlytVb9nHbQ0U8+kIR141rZQbihxOAcVc2Yf/dKthknSqOP7eE/iv4zE4ed0URvbr7+NUvK3j+nwVmDp94SAWdKMWhDzz/modrbi+iZ3efweE+vXxcflMRiy0KzJ7r4fyTW/HKmwW88V4Biy3qo1cPYKuhVfTq5mPOLB//+qCABa0eVlnB5z4RWEfj9NUUoPMiwLW3F9DcDJxyaJVBfc6HShOmOV8ZizS9oOxVdlQgwD6QRQn7q5GhBejX9wU41GvNwJFIwuByCGOifCvbksaKQWTHYYdFr4bZqzIpUcMZwOZwwxpKlwE8pisbc1kZyppHmcvUZWHsTgYqicUehKpWtrnm7KVw0uriI6xVyuM8t4IihZpWlmfAlidQWpcKO0l4HlrLxLBVraQhmRncVMUqLG31Wmf2qObdJuBdcxAbY5rYprZqaAyZzaxKwQA8SaepDH2ZDvsnOG9wsJbFoYNz9/I7kueaHmcgmEBzGk9d1yTk3GZeuzImMoai2zlfdCRPsu4NGsKZgVZd8/Qc56NlhrOA7lK0MIqpdNIz1P+SMcY5LLfm51Wmuel6VVNB+znvMjmQUNo+jUQgETP42kqe0zZLUGzVW8w0pnkrSFs4D7DPOqfTImFoN9bETDPXedQxqqqu4rDuJNvqqMPt0AszbhuNL+d5Vsli/UbAsxRL8jhtmo/PP+2Oed4wh/0bOk7Z1ha/miJWuOxJYXst/J6NcbDOnIu8ICy0vZsCAAcHgxprP/tiJvXdPBZ0aP7leTryTMoZLLOc4L0G7PK6df0PAcEyDmacxoY67nAY2FMZZ+LMGavzQDvkJ1+1yXZ2+ruREYqczsTmyw/Z1tRs45vBUk2tIa+85+1yQnk1uqDGGNeRayPTNt+cRZ9yQatw7TsHKzOpO6BNcSawLQHTzWlD6w5l8Ewg2/UmxN5MLzlp2uXp2smpOau1YcAXCgD8/ff4zdnn8AW/fSgf42GHHsIsJsoFnvpJ0BHxftbbwxJHWHV+6pLKu9baML4/1CuBZmtv31L2y0RwuZ2dTZq7hCuDxFoa7mbiIk7pQMOF5x8IAoB1qwlfchURbUME4KrlbFs6/zsI7xw6pFvOXrmhkzO7pB0JU9xYhS7zVs6J0Y+Y69HO29GG8wQ79q30IXyWX3XKDJwe7YLDcdyPkDJcg89xLmUNKCa9fGJKId52Czm9ztAdGACOy1b8Aj7/jNU+GRmhNLnKW2GOVHDtaWvSu9mOR9nniqw2xeugnLrEBqa7jO7du2P69Bl48aWXcM21wohfYYXlccJxx2KFFVZgufrww49wxVVXYfz4CeL0XiwyA5jOWrSHEaBLYaWXXHJJHHjAfthi2DAuZ8bMmRg79khM1bzwBPBSigP6EMv2j+ddyPmD6UO56UfuuTuWXnrpoDsE/t59z70MyBJD987bb2GQOc8nacqJSXzhRRdzP4iFTOAthbr+/vvpmDd/HnoutRQDzFO++Qb77ncAV0PnSAJ8ieFM7zBzWs/G9CzlJN51l51rmMAUSpvGuFIuo6W1BYVCkRnE3Xt0RzMxF36AT61Nxz0MWpLXnI02vb6CjtsPDe0pC1H35x1+A4ADtZfwYtAnbe+PoNl5u1f3uax+5LHRazDeiI2ZVUOHdCOxkMCPMboE5NlYs364Vi68/v84S+74kQ5tj5AAG/Y9Wp93xKhtlHOrILACSibotYaOWEbxZrvPhYfUUPLd8iLGkaMdo8CiUwe9oMCCbFDWnSgAbCxTE2gxYi2ktL7jABmyDqQwO2AEpofWl6S86Q1+K0WzR2wybbt9x/90JJHLMoZsHgnVG/d4eVaO7uA1G1y8Xmt7xPZ3zvxBHxzQWQBgDX/pRtBwQHxhH4SAtLRLQ3E6OW4jILCziQRzaOXHInUEuksLsCYHeXHdMcwJACfNYyjDqhxZ5pUZluIgYQBwpAnaYMVEBNhUkNgF0+0SiGUxGA+Hwa7AgoC/LgNYa4uEcAgbGOmHA+z3Wmo2Rgz9mMsiAMpyAFPVzAbkEMxVFFEAgRwU1pVXS8AWtXye8p0BLCbcxiyV9SRgB42f5GLV/JkaVpXDSFuIVgaDhI0o2KKy+pm9SW2TcL1B7lMVbB57BSsNYKIyv5zsYeIkYmN6WLaPjxX7VjHhiyJuvKeAuXOBw0aXsVxfAckWtILDN++6bQU/G+bjsDNKWGXFKo47sIKnXirgxr8Xce24VjSVwrxD191RwFMvF3HhqRVmAL/1oYdrbytg7N4VDBkAHDOuiNVXJUZvGWdc3MTjTWDszNlggPfEg6toLjHyhW9nFHD6xUVsvWkVOwyv4vnXC5zvePftKth6aBUzpgMn/LEJwzaqYuDKPu57soChG/kYun4Vp5xX5D4QM/rLycBph1fQt5ePi24o4tvvPSzT28e/P/Cw2oo+jt2vjFlzPbz4T8oBDP5twApA507A9zOJLQk0KSBIQC/lepUxl0M3sRhtkcuZ3XSCAIrNlIMUPj751MPjLxU4hzLnde4rQDCHB68CC1qq6NRU4DLnt1BYJg/Foo9qmUJUUy5fZaiqUFFdFoWAa3Q90DXcLckOMclFqYZanVnBDjuWfmY5F7EO+hfksjbmJuVRpcTTjGYS81hARiOUMPuaQzILo5n6Yvl4OT0vgX9UmQJ9BC42NwsESfmESagZHKT+cBmiZbjvnD+6KBcv6kjDlzNGrrd9Q/UFh/ImANcAZp0zzlerwKUxZRmI1Dax0wWD6gKMM+hKc2zhknXNcjM13LMgqMrKtdzJ7Dsi3wWRApSlHYkIQjJFMkNtonDRGio52Lssd5iGM5e8w7bdhp78LIbkFNCqjGTdBDifswKt1E9mJxOYrbl8CbIXfeWhpeyjU5Oxz3X3DzZFBaZtq9cQ0jwHlqtY6zIwnBnummtZcv8a8K8XSsyilu9ERwoIXvSBb7/1MXFiD7QUtxClngDquFta0Ex3/w22g/ACzhwPxB4yBy79XS/rLPxewAB2xiDVLOkQUCRaetzelHHQ4chjH9Xe1UVeTizfPf8k2OO5THT38jDe3v8pEDhqsAV2p3vR6NiZOae0bY85k50270kF1zvb1D7fWMlctmvvRmRPfkiVtxoj3hHtnABweNKJ9SSPkOftasYaihSTpGc6QK80KjB2gW/Gd43cdkCb4gCwTXbkvJgxLXF7viOuyvOwO0UuEw5jDQ50S0srbrr5Zrz7roC1G2+0IUaMGI4llliiwZLCx+fNm8esKgr/SQ5n/fv3x7Bhw9C799JhBJR46TFZdv8ZzEe9NVFvf8yzTvKstzaPSPKLwfm1g8sNZCOuvPLYEG5bMvfJjmMDJ665mON9irqN6uiOmMdE4VsIkwTAAOB46bIvSSSdCJPXAVrZZtXUIWQvcsoqcuaklDgOIhCAr3ReY1tZcgQH6kNZuHZXFGmLg2LZWY/ZwwEArBrPRbvcfT52nyh3DzJJoe6Uv8nX4Z4bsnrDAgXKju7Z3B6nQD6X6jPrbE4M4GWkS3VkozEbo1YWEnVURI4aEMwfCwjcAXusjVTVr+K9997H22+/g/XWWxfL9usXAVI/nzgRt912O5559jl+ZaMNN8DBY8agVy9hts6dNw+vv/5PPPnUU/j008/w7bffMkt4yOBBGDRoED777DM8/cyz6N27N359yklYaaWV+L1Jk77GfgeM4b+T4xHl8CXAlD4E6h53wsn44osv+N8Uenn33XYBOSvZh8JDP/jQIxzFgkDm++65K7ciSAKAX3n1NVx33fUc6rprly7YfffdOM+x+6H18fY77+Ckk08Nvu7WrRvWWWdt9OndG5MnT8arr73O7acP7a/HH3s0ll122eB5ArxfffU1/o/2YWIfE4i8dK9enHOZ2M6rDBhQ3xkrd0/zP1hjs+jCDY4gps8sUlquorPXlqsz8gLAqSoju7pcrc77UAAA1wnrHOg/5yyTt/wf+3OR4U5Q1Jl3CPGJjJxDO3Ay6xkojQ5yxpmt0eL+//N5R6AD5SHpHstVPrZBuPJIDGAN+iosW2MUOu2P2xWWI9ftYvLFnXzrHlr5726fHSYnfR1uYg4DmAvR00QQWTYG/uoz8f5ymQFlSlvMnoRRo9CaZG21sIhpylsUYPZJz30ubarpmbSQ2TVipICYfR/oAPfwkmDQJeoKp6zUtinQahfWEl7UGVObMx2L+IgY0MuAi17YM5NVBSM4I6aE7k67cwiYitpvE1vbmOLGvold8oyFQGu4RkLmYTAHrvHgAN1Rka4vE3bRxCCPE1I7kD+dKFc6be5sLKmvBCS6fbSy4vKSOA4+sHTP2dhy6MeCkzHAK3lFGYxVUIzBLa2cw/NyqFRZv3T4E+9YYfURWMyABQFkRvZUT2IGYZh5SI0WENgdM6qnZUEVlAqzwIBgKGFygJT6mH2nRgl9L0A15ZQlD00NE8vNDC+q+F0GMw2oln7w4ZKYmgbGWN7ZsoB19M74L4BOTT4DqR9MKHDY6AN3rwQ6kg7LT71c4NDKaw2UcM4Ujvq+Jwo44cAqlu1bxVG/LeGn61Wx9aY+TvpjkfMH7zhCwrMu0RVYto+CqgUPn3wO/O7qEkb/ooLN1vdx/1MFzlV8ypgy+vTx8Nb7wJl/KmGRTkCPbj7nKqaw16uvWsWlfy1hxCZVDhN9+0NFziG8dA/ghr8X8PNhVQZh/3J3EbtsW8FWm1Tw+6tLDI737AF8/pWH0TtUsN2mVVxzZxHTZ4IZrMQeXm0lH92XBD6Y4GGpbsAu25Q5f6zImzhELFggfyMGZrEkYBYB+OMub8LX3wAbrOkzALzCMvJ9pQy0VjzuBxX02ZfAVbeWsMf2Vay1mmhrCdcsJ2sVxyD0sroIMEDJh3v6X8UX4NdY9Sr4to6UwKphcRXP5bjU4tzArFyVBZILAYU9lEkumwCP5LIaArOBAw2FKWaHBgPB5cJB6ouCxXIxohsi5zTW9gd4tfybQk4TAMsAovNO4ESijFIBD6WjVaXylki2GbTXNeZTyGUBP2neeNb0ZsVCRbNTByfklrXEAKoizsyq5TUoOYoZ4NVLIW6/As7kbEFhljmCBwPIBDCrCz2NkYaI5vngZojMcDpnVbrSZmGxUr4k010M0nP4bWEgs42iAK4c8BTMtH1UEXIKc84hrCm0NutrZYnzgIkjTmuZ8jELC5ie4FDkQd5k3eI17DM5JpBzBAPKJHviEcHtNV3EmkttFNteJSS56FUKK75Ip2IYQlxBYBr8yV9XMWnKYFSKq4uSTbQvXHpRmFSCbTJdk8EeEETr0JB8lhdNHzCWMMuv9mHEznJ5wZ9gc66xQoLf2wtAyPqMWl/JtmTYpKTW1D20uS/ELnmD2usdgGzRJjVM96pom5IdsNo7VmEdHXnyS5nbdnwdzGlkWqMRbiLT3o66Ml+NzVmWxZ5mB9tySK8vq2SRNBMX+VNrCxRddIYz++Ys0+D8kHmJGvYw95px9UGeRjkFp54r0srRsei4tZKnwWKD2ZxExTZ0CmpvmxIvI2OYalyK3PGrkbBMwCxf3/M/1XEAXO463U7XW5yxAqM7SuzHQMZiGE1W+c579faNmr6l7hu5RyHyYMjizyeR4fOhw3vbak5/q4ahmzFvSTuYmDv19GjHyl9NGxzboN66a1hvdvRgt6O8JADYzttyx0POkfSf2OzC5g2dPwzc5eNSUdLhUGoXjvRjDqkOuEo2Jp2vLB2JRBMjNm945xVix9EFKIQDPU85ADBLSUae4GA/1D026CO/bKmNpF+s+zWFjMmga/q6+wLb9s4Fpoms3b9sueuhuWYnSdXksSCs8OD9iP3pCnBtDaky/QMAwI41FIxXPm2Wa3hZju+48y78/e67sdyyyzEI2b//ygxaErP2kUcexTPPPstMYAJa99hjNwZki3zBJR+SC3IumjVrNsrlVpDzUnOnZnTv3g2vvPwK7nvgQZbl35x5OoPD9Dzl3T31tDP4/V49e+Loo4/gsMn0+eabqdj/wDGgnPX0OfCA/fHLnXYI6qO6/nTJZQxKU7nE1j3m6CNrOhzckSecZaTh4b72wIMP4fY77mQAm0Ddww89BBtvvFGkTBqrxx9/Ahdfcil/T33ZYtjmGLnnHswOptDVt91xJ26//Q4Gpok1fMYZp2GlFVfk54ldfeNf/oqnn3mGx5McQug5+9C/hwwejH323otDbGfddYsTfUXJHnKv19ZPotOajhvN50sv/QPkLDBo4EAG87M/WUaCyo7OQ6KTS0Il8WNkxKc7X5XZTW/giYQjSeTtenZqA9X8qB+N6lhtqnP9ojdsEZsl0TYIBjNMg9BhHY/LRluWSop8uTb0DyCCHTZEP66CFsZIhqs1UWbrDIB3JAPAAuXQRXCSso3Y8ra5JCjl2gOqfBP/3lUu/HcFga3xssHRL46p5RTiQsORHMWxsMBsuAYjEi5Xu9k0QM3Gxw4EzOZRgM0MvLQ+ZIHA8n72qsz9XI6yksLrJMkAh8yJAK+1984WVpKBNif8sxgZ7qQo0zqJsWtgKTNX9bJZpzgwtCXyqAJLIcu4Vqai7Gv7XVN9yiHEHXIXbIymcnKGJMpq5nAnWoZ7EAjHVeXaMcCCdsYcKOzAZOWExpvKozte+nfrSxLT3hpNbwdVOWGnXfXiAqmhDEq9FAJ6xGYfM5hChykGNBhh8lCgg5+FSyV72HJ6ElOYWLwWJYCRDx9+qwiGxyCSHBjtMCgyJgMfhLxmwAoMptCDkqOT8tQS85NARPIoNvDLATmoYAO+lZQpeWOFOcnAssNGlryhwiIWAFrCW5k3MbXVgG1jgQqkqeF0yYal+rhYy4FNAJmGwuU14WHCRGDadMrtW0VLCzB1egHLL+Ojuejjb/cVsd1mEqb5+Tc83PJAEd2WIBawj+2GVrHWYImrTmDZv971cMlfSzhy7zKGrOLj5vuLePN9D2cc1oquXYG3PvBw/vVN2G27CoasUsX8BQUs0snHR596uPm+ItYYKADVzNkeRvykgvGfF/DORx4OHVXG0j2BUUc34YDdKui/PHDCH4rYf5cKttjIx1W3FfD1Nx7OPrIVZ13ahIlfezjyV2W88u8CXni9gA3WJKaujxdeL+Lw0WVsvK7PaWppvU76toDbHihg2nSxeNceDPxs8wre/9jDBX8uodsSPn62eRUbr11B18UKaK0Aj7/g4f4nCzjlkCp6dvPx3gTgipuKOGR0BWsMEOYrzReNCYeUtzyxvDBEUTBrskDOApJPmuXMQDD+TUBk2c9k9Vma2HCJhrl/OTe1rj/PclgR85lBTumsz84PEg45iLrspElmELxAocGJkaogrIJHXA69Tv1i3cX//dcAACAASURBVGcAt1yG8FpX5JBYscG2wQip9I9xT2XCSrGyIEj2ObQz91nWpACyRQmNrUqBxtN0QrUsnv40hnzmZWazD0+B1Uq1gnJFQH1xltLwwpwLWMB2ep7f4WcUx2N2bxg6jVaThFZWzeUkBiaIVxxvHVNTnQdkDoxxLWAwT6/pOjsxGeBhIDr9bvmftVwGOFWGKMQ0FUQRuvnShxxHmMFNzi8FZRM7d0QKZHPocc0lbMx0c0ywuSKgnfImc/5deGhqEqY7g+dMnw4B/SD/tW6q1J0pX1Ux+dvBqJZWDzjvSQ55Vo6d9FXjSvmxjZ4vt1yrUJWz2EZ6waeGD43vli4AnMdybsflkTQrEroiYi2m7v0J7YofoOs2Pemi1xm4qBHdDoM9IexxtE/ZdmFtP8K1Em9ZW0rLM8XtecZs6kgZgS5oT8kNvBsbmHrjlChHrpmbWW1a6YG0hyIfLkwp1ZRokizWqdfN4S0XTnkkIaykRsLTRD5ebI6lkbiWdDNIbWXuPmRORu4HfhAA2Gld4jqxLVP/TNKHLDYiPLn72vYHXSgxvtG0vVR7s66ucB9qT1VtkOGa6szWiV3AN7QH1emDu6ySZrURQDc+Y/l0Q7xxrq5IK8HRb+mvp/c6c83Hys+he9okJgkDnrpdNdiGH8N+nRgCms9GAoIS+EtpY5gFrGxgO9PbXQafG4gBXKDoRQUBgAkM1jMY2+l6D0COqVaOpXWyuwG5qwnTljiGahipJrhP0HOSHntcZm5gESmobKGi5TwY3efs/GOyYXmCiaUcbMEJ+lSAYumXnN9CjcvOnb7PzN/1h0XZlWkyGO6L+reEPTG09KKl1Lwb/JwMACeJaUTMM9dem1bSD/oSgZKXX3ElHnn0MZ1XijDWzGfiBS0t4txdLvN8Uk7cAw7Yl5mt9VjbaWCehUemiogZ/MSTT+ObqVOZOXvYIYdglVUGcBve/+ADHHvcCfx3Ch293777YMsRw4Nx+uqrrzkn8Wuv/5Pbt+ceu2Ov0SNrJr9mPtOAYAA3/PlGPPzwo5zzl/L2nnn6aVhxxRUiZdJY3XTzLQwU04eYuiNH7oEN1l8/eO6+++/HbbffwaGjKazz9dddE+Qmfv6553Hp5Zdj9uw5/PzgwYM49zHpkxdeegn/+MfL3B8Cf88+60x+v96Hcg4/+NBD6NJlMQbvBw5cjcFgaicxiyksNYXkpu+yPrInOyNmAJ4PBuvH/e73mDt3Lvr27YszTjs1wmpOLjuPcRzuVY1YZUnrPX5EyOrvf/r3//RR7j/dPxafupWa1apPJT7sCF2dtZqnb4GM1Dsw1Cso6b0kwyTPd5ljk6dH/2vPNGg0pgyPoSKhfqktN7Gm2JfeUaO28hn45YpyAMC6ImpZwPGDQXJZvIk6a4XrTQRuY12LGEhR9m8Ec4sBpKGx5IxkCogqmwX9n9wmGxBkeW2thOgi1HbWWdh5PZjyPJfnGe5BDqA4CwAODF3NWWtejqYRbRzoT5uRehuWMVeNvWpgrY27AcCWB9pJbRkY3FHDVa8+WH7Vq1Tv0VxwNMEGiNyXSL8cBp9ONM+7q+RqxlQOL2aGBA4FjkDaocHGJQQYw/WSpGtN1hjEtDY4jGFdNgqshG2PXgRpuFgtzNYslbfmapOw9uDJDPCIyDugOx26tFMMfCrwweMYAKyaz1JJfgT6UP8JIBbqpgIslLuVmYHOx8mDycAb5+EUQ43y8BabLEeo62IgOxfVYQxlBk6NNcgAj+QTrZbFdYQAHQISjc1phzdmHBK4RFUqKGwyHYRwJSBLJ5RqdkNcSfhYzU1KoBqBYNp/iuqrvisMGPEBt0gM5wqamzzMWVDApKke5s3z0a830LWLgGMEpE38qoAnXy5ghxEV9FgSHP75qykezj2mlYHxmbN9XHxjEzeVGMeUF3ibTav4eipw/nUlbP1TAoaFGUwA8aPPF/Da2wUctHuFQeeDTy/h8NEVdF+iinOuaMIx+1Ww7pAqLry+iE+/9HDhr1tx9G+bOE/x6YdXcN9TBdzzRBFnjm3FUkv6OPiMZhx/QAvWWE3ml0CxOx4u4PW3C9hlmyqmzQDnRD754AomTPRw6wMF9FjSx4ZrVbHz1lUGxCZP9XHetSV8McljYHmbTX18Ox387NANqvh+hofl+vjYeqjk0aX5m/qdqOUe3YTFKuCuOEDMml3lnMjLLgOsQCGmDYdkubKc1pLvuFSQPK82P/QXKoPxVgKSGWT1UGmtYuYcD50WBRZtlksKCozMeXI5zLiTb1dZ6KYajB3KjHV2dND66D3+uzgXGcPTcl6bnpBwahr+nNn46p1Obef+KAauThskx9VyhWXMVouE7ZYw7gJuqpc75/qWdnE7NQS2YeQc2jrQFbImAwNfQ0aXWzU3t7Kt+XBlHisEgJJDSEXGyBxFqNsW9pj+ZOdgnQdqI00ugdA89par1/HIF0axXOboNQ07djBgrn115910D61LqorzF3NHjIlrziJyccNzxTmxRYfxuZIuCFqjHputlBeY5EGdVlgclEnMY0gsBfUi8IMwFyqQ5ggQpBKQ9lNIcAbTAXz1WRWTvt8cVa+XXKYl2EYxNarshVCebBxsT3UBYOFcm20gTG2TOys3CAHtVlTv73Uuj/KcUZJDdAW7Xzqs0VEX+YHNJ3XKuDVmpAf2oK0d/VPspzpX7hGbsd5VgdSQ1Sq1hvLO3P/Wc3lvYuoNcmjqp45dPZkPzxequ6KuL/kB4Fgl4ZquxQHDbicNQIpcpY1BxBjOJz7h+Suh0HpA8H/4UtrChAZAcLCGFaBouD2uW46drhO8Y3MMY6YedaY2qgPqnSxyVFzzSFhezWzGvsjSVaGGr9OOhQSwNtLzuG5PfDcwkhopOXw2sgoTpsx2kGSWbfr+EtlbIzIS1QWJWqCeDnC6qaeoyEk58moDgpA6jHnLaNvwJ7+Vtl802JY6Kyaot22gfNs6+8L9lAM4OuNmIxJY21oRBjCHglYnQTM+XF1uIK7LAKZzfkE9G11mLdnI5Hhp9bjArxEM4kCtmWEmw8Fz5qCtkYMiDo7qJMu2s0Yvc69sqP1m3xkYLSxncSIWe03vfPQfoUyGKVOCex4n7QK9361XX2wwbKdcE1OzLzoNTdpmXXGsu6fGas+1jBve23J18Qd/iFivL7z4Et5++21MnjIFM2bMxIL58xkAJjCRmMAUHnqHX2yPwYMGoampFERoSdPzNfOQtMWmDPqnn32G++67H089/QyW6dsX++yzF4eeNh/Yd955Fzfc+Be8//77DG6ec/ZZWGstYQ9PnzEDr7zyKsvqyiuvjOWXX74mr27Sle8f/ng+jwH1t2+fPrjkTxfVALCz58zFny65BC+88CLXtdlmm3LeYgqbbR9iU999zz0BY/rWW25iIJY+Z//2HLz88it8LqY6fnPWGejTpw/nSv7wo49w7bXX45Px49GjR3fss/feGD58i7ruat9QPuL9D2R90bVrV1x/7dUM5L/5739jkU6LcDlDhgzBuuusnQgmu4B8EHUnsOdkkdM4Pvb4E6CQ2zQ2xAw/9OAxWHPNNTLktt4G0JghkNc6a/A4auqa/8x77PnBF+uPvAEpJyVpdYM2gXU1B0QjxSfZhJmHgpQBrXMECWQlvgHVOfe1ses/8tlemM3riBELibHh+q4tN7Gm2JcBABwqizD0oBWefNdWEwglomxEuJ0who7ABuXZd7FLMjbU2CBzwC/nskBCOcok8eWHO191VlWgnvnCN7p2rU63tDAMtF68az1h+8xr33krQeMKUSt6NE8SsTygbV52rz1XzwA0NlW8ye6/BRwIwxXHx80UFIG2BtzG+2blGQDMAIXLYNX55kifBsYKMTJk9NYMmPwYiJABwMYwDoRX/iKGv8pMzIqjrwP2saMgg0t41y/A1feaC5VDqFuIa5LGGgBYzBACMaS9Apokb87htzr0/I7lC7Z2Uk/MMUHAa6MvxgbKFQBdG/TVmoMmYe01pnDZnI9TwQAmHBpIpRXzawSOaOhfooJbmFkL7SrsQ3ezstDQggcTwEPyTQAQA7i2/nQCOVdqUQLpGit3xixg0UUol4oeyhjvEWag5CJVIEdBagLBeK8i0SAgyubSQCUCg3R4JeyThKlVUqCGvJLw2qy6HCGVXKIiRFx9cPgLr0Bkp7YZFlCJh7BCYYSJmVhghqVdNtLvDMK5Ya01VLWPAoocOtfCctMhGpj4JfDmewVM+lZkaZ+dKix79z5ZwCPPFtHc7KP3UsAJB1Xw8acerr+zgBWW8UG2+mtvFXDIyDIG9fdx6JlN2GTtKoYM8HHrQwUMWsnHQaMq2O/EJmy4RgWH7V3BzfcW8fKbBZx3fAvmzC9w/uGTDimj/3KSc5VC6150Y5FDOf/qlxUGZ/c7uYRfH0b5kIHfXFLgcNdbblrhEMnszOADZ1xc5LzMpx5axjK9gMde8HDrg0WsPYhCMRPTuYDTDi9jwIo+Lv9rEZ987qF3T58B9J23rXLOZmHl+njiZXl3jdV8rDu4ik3WqaLcSrmMJY/0Ut0oRJkkarXZIUCQ2Y+8bgVwpR8l3JmHlhYfvzqxGdtvUcXI7clLWPL0WqhcuzwQ4FKsI85Ry84OVo6ERKOy6fKDucws84pcR6IRiAwZaGohkW3bYDlVSjzLioKjzDhmlruUadsaM5TN48KxHnm9BMC45NMmUJoYy9I/YQTbFko81gLlIKY6OUe3yL+F7zeVynqK1p4vbH5aoxpzWXSvgtbMJOZQyPIFrzsNhV3W8AA0noLHUn1h9ACKLsDMaMu5S+PN+cdsvauO0H4rOVrZx5qXmF7mHOwUfSB0eJHhDHOOM67shN+m/paJMV3x0dRc4OgIHDVBGcmy7jWEeABua3hrR6/KWtf9SMF8EUpZ2198WsU3M4aiYgCw2TjOpVr8sCFNF2XqqUe0C/izrFruetdWsnbEThcNAcCBDRY3Q6Os3qwLznReWX3wNLLTpRk69Wz5wCAMH3LHs96rZndYtcl7eQYArAZsdMdPqrUO8y72eNZY1+vT/9nfUienjq2UYsTGi6oROxWM1OfM7tF1G5EfU7yxNVlPtLmeJCcDpwHp8hUtOfIvE/BkccwtKtEyYz2JndUiY/YfvJR2gTKxGVWfai/5XNZwezoOAM412DlkPOu8kaue4KFwLoO/OdNbVx2bfGc4AKh6rFXzbdH1dTpXvzh3hYpDZ+JHzMCaT71lJFaH/n/mIneKjiqNlBapFLvlZslI1rjG3q+nV2QfbUyiajrS6Ptp1aXMTdS7u2Yj5S8ir7ahPcH8pg6FjGLW1DQ4kqmPv3D/dXouDjcicQIUpm5ZWcCh47ojR4EOdBxtFWylMwcxgTnqkALHdC4JgNYgTUs4iBIK2qIH1eqTUBfLqjPg1eaEHSj1kG/rLMwVrESTwEYNxZFesTDXYRQcY/bqCrd22UhqOGoaPFFb0m67s6NyVh6yAQYM2SD3VNWskUaFIAcylEuttCOKT+7OtuvBLC2aXjgBfQTwURjjf7/1FmbMmIGJE79gNiyFMO7Vqxf69dOczXpWq7dUa+y6NugEKp/Yx3wfRiHbtIyXX3kFf77xL9w+Yrj+5c/Xo1v3biz7b7zxL5x3wUXcl06dmnH6ab/GAGIsux8jV2kjKYzyGWeejX++8QbXtfJKK+Hiiy4IZVbfnTVrFk799ekYP348f7PTTjti9912ZfDVPtdedz0efPAhHkcKmX3P3ZKbmMJWH3b4WEyZ8g23eZVVVsG+v9oby/RdhsHZb7+dyszhJ596mnMw77TjDthrr9GpOo/WEQHhJ558Cj9DIDMxlikPMwHKdne22GKLMXt6r9GjAhCYfvvuu+8wafJkBtip/QzqB84ndMdIsb/kfuHjjz/BQw8/gokTJ2LAgP4MelPI6/RPGyc7pcDI+k8hkOVY4nVXVttXTrsW7H/JyxFDKrPNqafwdoiFA0WFG1TmIVOaqttQtrjG7jnSmtvw9pM5Yv//gfoj0JjgJDkCBOWnZYxzG5BQnXf0qC1Da04ftktKEwjBsyIBf/Ui00JKOgKpZdQAwPZ9krEbuwgw4CY0vs2Kkz8NcLO+RS8O0sU4+EWBQ8PMaFwYVErwyBfDM+x7YHwGCzD7yk0uzENLNK2FuQDggMHjgJpOgW4fua1JOaaiAxaISJJC4TIiWioq0jR2kquFoA3J3+oKamC0M2YnoYY5JWs9AJjLkkbK+EdIe0HHpV2ON4SycSWfoQvKR0c8kCu97KG5N0zSlT0CrWpOZjyPYVhN60cWAGx9CTfkpBUb9tlExhjAnJPHQnA7oaLjCiaUofDoac4U1hf6Zdvh49Gn1yxxsuA8nha2leLvCjLDsBUxJDV8MmE0BPJVWwE0Sc0k29Q29rh1vJXIwGI411h7nLeYWIyKxnIo33CFz1/g4dvvPfTpSSCaj2+/B44Z14R9flnF8J/QOxpXlrEu9U62A6TOB+NgnGZYwD8OPUtt0BDLvL75GbWUaSCUoWnMQg43zCCXh7LmhrUxDaRI6+DyAitOmJ0M4umaEUCPwDMCTCmxsBMbN2hL6HxAZ2cCmhiw1HVlh0xjf7J3owLgjGc54HbrAgGpidVN7Nm583x8+KmHLyd56NfLx/ufFjg0NLGLH3+xgJvulcP6wP4+xoysYvHOVex5VBN+NqzCgC6Fox4/0cNFJ7fi4y8KnDf4wlNbsWQXoMJhtYFLbyxgQQtw0B4VfPc9cPZlTTjryDIWtHg479oC9t+tio3WrIjoaYjxY8aVeF2df1Ir56f9271FvPSGh3HHlVkmjv9DEcfuW0GXzsAx55aw365VDFypiuvvKmK91av4xXDJU1tu8XH5LSW8+EYBK/bzGeges2eF2dAzZvsMTC+9FDBqhwoDpU+/7HG4bBpnAneX7Sso7Ow5xK6WpU65lWmd7XVME3YYXsHIn1fUgSF0TtAoy0J81dDO7MCgjh/mwMCgLckhMcSNKWzsYZ5gcqpgLaPOB1U0cVx0yZPMsZTZeYLyD8uiFxDdUE7LQctaMvCwp0sVu9Q2fSMyr+xllVkCv0m+WLa48HCXN71rObtM1ulSR8DoMDw6g8O0FlVmhS0vYHNrC4XylvVk8srtoN+diwdaR7Je5XBGQCtFAyCgldYVMQs4RJ2+Z/rRnISkfSGz15hcrDY0PDaPBScyllDawlDWUNzaQVlvGsreVHQVaKX8v8R6VtuB3w0MKg2hp8q4ifIO6z5NeYMtf7Hparp8ovEI9jiWEWDi+Aq+nbM5KujF8yyzqg5Y+nLgPBJT/MFFGgSEpzpYZNipQRpqlkpgisTsLnomNwCcAIjE2bzxw2c9+6b2+s9tcXyX03+723pjtrQUEG4/QQWyNPIVlnm4Thhftydu88NHo7ZKDevL2p0yJDlGrc6b/wd/ig5ntIP5pjliA8aLi1ziJEyuPR9/LlHOAiGIGu1JzTS9kCkO2oCoZek2NHnlZUpCzrGreSxpbTnrJBjfhgHXzBYnPBDayPyjDXvsACN7YT1BSqs7riGcK6Sc46fNSqygpkVZ+tD5vX5vsvoabbyzDUb1aI4pSepD5pJtYOzqNaG2mNg3KQsv+8QvtcZXVm2MNOepPH2KKJOIN1fsmFpHztIGt4H6Q11iL4Ubaao+zCELeeYq0vz4eMQLiOg+c82N4dL1+p2o7BvvSMpq0YLSNXPjNWW/8fx91zmRX0T+zEaU+4Uw7y87SwZRx7QXqhvdPvHdR6GA5lIRTU3iOcnvqQ1qToj8qpO7NwCAa1aKrp+IM044TqaKOUy1AcCqaoMw1HpfqVWqDRw6l4Y5jon966ZJkTOdRf9yZd0cb+1aiO8WjDEMYIMtdkKPXgYmZs9FniWXWkoOGzW3aP8oAeDo3rwwVkmUKaprod6Gq8ZWzTbbromsnWECVQnsJJCTwFZKx3TT327BrbffziDrqquuinPPOZt/i3xiAPC076bhqmuuxXPPvxAAwCccfyz6LrNMxJ6ZOvVbHHbY4Zgzdy4Xt++v9sEuu+wcFE2g858uuRRPPfU0fzd06GY44bhj+e+U8/eggw/BnDkS/tn9UM5hyhc8a/YsTJo0mX/61T57c9l2vo2/Q/eDTzz5JC66+BL+iZ4jILn30kuje4/u+PrrSZgyZQrnCKYw2gQAb7P1VvwcvUs5j6+86mpmCe+912ist+56+ODDD/HNN1NYJ6200ooYOHAgO6rQOFP7SQdSXmdhNGdaH5kLO2kPTDIf40s4zzOZlWc8ELdI21veD/n+wu9LHfvd7Xg71n8NtNJgWXWPJZFNOjRIU8za3FPZYBNzl/u/96BrP+cXqEC/uOe5hEkJSq9jJwsA7BxW+Ao2JlUcTpUNHScfZ/CMlC4gU/gJYLkEpmPtoS/8xhpTu/RCT3cDBK226KEgXYHzMcXsWG5/yAKyweJ6nZELAUz5MjzqhP11LwfCp6z08BKXW5bi6WObXZ5FEIQFdiY9Pl7uBhuXDe65DpOFga5bbxp7WQsmDE0AYGKRRcff6qI/Cbiji3P600I2W70MAOj8GAtYxiQBBBaJ03yQ4RzStwz+Bmxc7WeNPMsh0Ax/gT9UYvXQwaF7k0RJNXbAmHXrU6/RwCtUF1baMmdAJDI5Il02lzx2ChzRdwEL2AHZgyZa3c7cug4OQUXaKQKAl+45W9YsL15x5qCDES0ACUWrAJPipEwwU1CEp5kaZeCWMvPIWcLwKQZblWkneVyVrUjAMuf/FYyrtezjgaeLeOjZIkbvQDlqfcydB5xzRQl771jBhmsT+1N1jzLvBFwTEIbADmoOM/k43KyFteYMqcIoJoCOQEvN1xPk+FZg3QA8Yjkz0ZAnRnIHU0hqepcAYVv1Vj2vZ9JxFWE6Mrhjc0E5ahn8VRDd8sAy+KuhdJn1LLMurE2SOwPJBdCuVoxNLAAXj6kyVl3WpjE0RXCjGkHysqp2UoJmpUwgVBVNzepI4RMYSoxQMBg8/ssCA8DbbOZjwhce/nBNERee3IrFOhMLUub5yZc83PtEkVnFX072GLQ99oAK5yu+/KYiThxTxmorhgds6uLYs0rovjhw8iGt6NTscahrykH8uxPKmPg1MO6yEk48qIJZc3z85rImLL4YML8FnF95y59UMWYPQkcF8Lz/6SLufryAi04tczjtl94o4pb7Cxi9YwWLNAMX31jCKYe0ol9P4Lk3PEyfWeC2ffaVh2vGtaJlvscs5plzgOYmYLMNqhyK+sBTmrDekCqW7CrrcfftfSzeWZwWvphKYaJ9dF7UR/clQ13GI65iqTivbhjCbg98HyCsW555k1XNUUxAZ5HDKAswSfqUzlY0o10WE3Y+TT6H0VeHimDP0mknYJ4cXXVZ65+SyzdYm7ZhKwM3iLahzHdyRGB9SnmQGVTUwAbBBig3Q1y3yjWJLa0XKtpCy9M6onDyTQRis9xJGwgsJ13DeKyBv8pO5vzFJQnXbaHVFQkVfw27dNFw3BxRQoFbkmdul4V417VGbRT9ICGXRd+JThCWghRsrF7TGUwOp/+oDmJJl4XlbXqApIPGm8Kb85wqMMxgtOluB/Sn73h5mkMPsbip3JYqxn9cwczyMLSUewr462xAgX2S4ulH/WC7gBwjKIwfhb+mCzhlvrtbGZUlubUl17rLIEwFgBP2QvlK/j/ConMNyvCRmj7FbY64neK8mm6exDuWx4By7LCI8ete2jsbc5L9VLeaGKAVvJ9y4g/3cNeGDm2BRCaV02/XJtUdJO8odNhzce/ovCBJhzUgraAkGy4un1mN0DLiRYXzmlVA7e9ZMhGikVHAIioraZ1z6qtpe9I70pqk9Rdfg5Fn0l5IGI6aR+vcfnELFxoAnOLH7zTQbauNVi0AnPRUHjlIGOuMccwzL5HDd9a8ZIhN9Odkqc8rB7na7g5bnfNxe9abW0Vym/TbrLELFkQ4LlmrMJzxUCuG1aQIXh5Rytog6w1+nn5aGyJ7TR15iJWZdz9vY1OiF04Jy7HGNGikooS+11WSeeerznOuZmr//kmdrZVMAoAFNNWISAbUWrscgJb3BAWFzUbnVDkBKBzeIxH7l5xXm5uKGr1HQz4HoZr1vkULpdaFoZoTV0OUqWz3cs6+YHcwUqSm17H7DwOq9Wyhx3mZQgaO5Qxe1f5EllLsHod/SwBcLTKEjdOGwxsDgLN1kvNEDsC3kfIatiM6QL4bKyK6TyZr27iMJ8t8vnqd+urozUTt1xa9kq9R/BSBnhf96U/MjF166V7Mzt1m660zS5g9ezb+fvc9zMAlmV9kkU7o168fevTowf/ttusuzIQeP34CjjjyKC6vS5cu2G+/X2HrrbYKyqeQzASqUghqkvmdf7kTg8T0ee/993HmWWczAExA7dJLL41yayu+mzaNAdb455ijj8QWw4al5u+VfMS34vY77uBXicX7y512xIjhwzF/wXy8+8673KeJX3zBv2+77TbYc/fdsdRSPZidfP0NN4LyFVN4b8pDTOftV159nUFjYl3/YvufY//99kVLSyvuvOsuBtQpXPXqQwYzG9w+BDDzHbr+J99nT3S9ZereJ7vPEXBNzHQCypfq0QOdO3d2IgtkTvP/5APxmciywdo2SLXzzd+4aia4CG9bDe0FgKlWOy/VtCBuE6WYmnnGLlvy29b//4W33J0satfV26+yR9ye4PnLsPVTfz6KAeCQRWkAsCkoKpwujotB2GWHCWxMWmcWa444Kd5lNULnXnZqa2uGx8m5EX8/NGjqi3MIAHOgSveeJRjDJADYushhLPXjXg5EB9h+kW+NARxebCSLvfyevRwtlCqVzsBlbHaNsZzmtR4B0HVM42MRKJaw4+FxwvF6ZADOAYCNSR0Fbs2BwAAS6aNFSra6gzDM2i93nIM0jsHQCUPVgFs5oEQBYAOCE8c0YP8KyMJtSBj7VDnVQTfAR8IxC4DAn/jlvc5R5FCavG6ipQAAIABJREFUAwC2sniuFYxQMmA47wysSN0BMGnOCuZFG2gL6et2xADuMZsZdVQuHcbIEGEGKYVhDWIla0HcUQFkOIwrASn6joRk1hydxoRklqxIEeMfRg/UcNs2RFT3d9OAsy8v4espHgOJP9u8wgDSn24sYs3VpE0ELBIbc/GuxJbz8O74AmbPBfr29NGvD7FmBYSQaZFRZgmhcdEwscwEVA8MBoSY+aigt+Y5LjPj0EOlBfjwcw9fTfbQvZuHdQZSmFwFyi1/qh46GdjTQKsGMGmUXgbyJKytAtFB6Cg5hAZiYvKr4YnFG8KDVyJAS+bMwmS7Bgj3N9CXUpd5RbMTg42Je7HGSVkLzMhnErYIGQNbnDOZ6qI8ysqGll8137XlzGVwEJg118cHEwr47EsJtbz6qlWs2K+KDz8tcA7iPX5WRe+lVJNraF+a13c/9rDJuj523baC864pcT5hYg6/+zFw8Z+JaVzG5G8LGHd5EdttXsaaqzFSiV7dBZTlsSl6+OvdBTzxUgE3/K6V23vL/UXc80QBnZrA8kHjc8y+ZfRfHswynjMPDDa/83EB5xzTin+9V8RT//BwwG5VLE3s84IA4IefVeLw2Mv39fHUywVsO7TCfXngmSIeesbDKiv6+O57D5uuV8Gwjaq485ESllzcx7z5wIIFwM7bVtCpk7DP58z28PW3HjOSF+sMdOtKIKQwmMkRgmSdZJzZ3BxizOMQ6zQ1LS0errq1gO+mezj98FaUmiQXsCXVppHlsOh6MUK6n51wbElWCRCk/MciC25kaMmfLfKj0YMDmVTRVllQGQ5C5WsYaA5lJXLCDh0VkR8Gf7X9HD656rGjh/yfAK/i2BJu9BxKm5pjobiZQitAMYOsZXUeUvlm5xRaw5x023I9W8oIbS8B0r7PuXybmwsCYhekTBoTAT/DNcjjSg5K5oikzGHWFRpynJ6nJdJJAWrJpSyAM5XHU1P10UxzqmHmJWw3gcQFHisC16nrRb1sY31T9vHJh2VMb90jsEN4nHR12t9k19Pwc84+w+HElM1NYfwYBHbC+dkqtzFnRxLqqzr6yD7mYcTOBwU7rHt/KO2IXqnWGJXOF5HfwuWfCezIe8FmlXCFGTYvoUmxH9Ofjfak1oAWmyTshdufVAstxX4I3k28HRC5j5SZeMtU25e0x9p/eVx/GOO/xpnfCw+8a6xdwdN5xrNe0fp+ajE1CyHuflVbeKJM2AEhXKyR1RCswIyQz0ldCdueJr21wGjyOwmhZRMqTFsvYb/ddR7ay445kh5ut41iIDWGe07uYhLB6HC8anVj3pLzMYKjutT5lyMHgUNvIDs525B93EzGlhNkPmeNyY+lrDH34ajsNFZbsiZ397QG5KL2UFizFTXSuuie57zZ0WPcSKOcoUnfT5J1QZubrXaCKL1kTzd36GsuT53+1ejqNjdKC23vHpJz7M39O8eyzFli9LHn7rtWGb8KyJoDtIY2DogDqvOYZcvOymGuXAvrbOdrais5bBIDWEJAh/l+g2c1FYk4Z4oeZhvU6Wh8iuw5xyAWYCRhcEKLUWTH/s35h+0wrtuM9EkYylYHHwUspZjuw+52rEeF6GA6D1CNP9tzbJvmJP5Sqr7PWXoeUQ/32f+0tZizE6IE6qzo+O9JNhf1MiIZdSqPaeH4IGY5JuUZ9Ea6rs/Sunv++Rfwp0svY4Bz2OZDmdlKAG6eD4W9/uvfbsKHH37ErFn7DBo0EGeecTqDjS+99BLGnft7/onCYVOe3k022Th49oMPPsANN9yId959l8+LYw46kMFV+jz99DO45trrMGPmTCyx+OLYf//9GIydO28eZs2chWnTpnFY5u++m8ag8MFjDsSggQNTmz5nzlxccumlzFqmzzrrrM2s4f4rr8z/njt3Ls6/4EK8+trr3B8KOX3SCcehd+/eDEL/4bzz8dprr/OzBB7TM/SOfcYedii23norbtMhh40Nfttv332wy86/5DPu/Pnz8ehjj7M+6N9/ZawyYAADyq2tLZg1eza6LLYYA8f0n/uRM2OOWXHFEmB29PEnnsT1Ul1HHjGWgf7//0kfgYTluRCGK30y22OLug2N2DB5ZCehl1mmSfxY6R6B8toZbWzaQpiT/64iU8ctuAtKP/jILzlGPuORej97BAAbkCbVhTeiZo8zA1ihNjHYwnwZNh1p22wqCBmfx9jlmXnsaXXytBp/SUIb+S4FRHUVNOXjFPA0eeO3RVMTqiIwBOQ9N7yzlB+C6dJkfa4OeB1VCDmWpGoNKpn/i9ep9bptdy9WuF1aab3wzpEp0jGNG8JUv4WADli0Gjo4mhtXS4tpo6AdQV/kuXi7kgBgBhMYjDQWWWMAsACpFlpZQLr44aL2rG8Gs82riKXwOB1AL0UGg71fWZh2NtG3gwVv9cpwuUC3tNf+MxaegDhyoLKqWUx0YWpQ2GDmt9r8E/RZeg4f7gi4k7C12n0CJDSEM+O6LOT6oyFI5gil6C4DvKowDKQw+bHDFoE8VB5jjCY4zMzzcOENBfz7/QL+/PtWBpWe/2cBV99axM+GVdF9CR+3PFDEvjtXsPmGVZx/XRFvf1jAoAE+vp0mwPDaQ6rMMqRcosRWffaVApbp7ePzLwtYcVkfW/6UWHHA2x8IeDdvgeQX7ryI5WwV1iSxGGkUvpwiDFYCjaj+o/atoKlI4WzDQSVJEPA3zBnKb6vXccAANPY2gePEPnTWnzFFJWephP5lME31MDEwDfg3VqExn2kQhTUscyg5iuVdkTPJV0TgFZVR0hDVcuo2BqcAv8xINCQiYFiGgJjImx3YhQnLIau1flVErBCNwCz0TpFLAtwMjP/yKx9vfVTgeR7xkzKeebXE8rzdUB+vvgVccVMRl54lh5W/3FXAxK89DtdMz4zcvspAqzi5eLju9gIef7GIk8aU0a838PK/PTz5YgG7blNFn14+CNDvuxTw13sl7/CIjapc9wcTgLOPKuOuR4qYMRvYf7cKluom4OD7n3g450qStzKGbuDj6HNKWG0lH3vvVMVvLy+iby8fY3av4L6nCvhwgoejflXGmZc0YdoMYJUVfAxcycd2wyqSD7gCvPDPIoPUi3cBhzbfelMfm29cxaPPeCyHtHa+/NrDWoN8zmFMMjLtex/vfeRxX+96rMSySbmVJcyx5NHmcOecAzh0fAj2M2fdk+ODMHIFNJU82hpy2VivGiqdw6Vb/ivx9kDRK6DsVzUKu8iNhXyvEjBblBBwctEiQK2x5YtUJ60rbo9GACAmvubApbDwIsGmt0zeKTQ9eaN4AgITo5WEreChifQVvUOgNvWdAFXL5U2FcZEKkisoK3m9RbA5R7IyG0wfm4OG5TTntaXRDchJgpaIMBYIUJfiqUwJbye/0diRjqPfpToBhyXcNFBpISa4gPs0LpUKOZXwJPL6+OjdVszGnmFkiggA7GiNICqG5SsLHTQ4j1ulKrnc6E9VCkFUCg2bR2/SOFD9NF/0d3pm+C8PqrMHurthApMuZmm6/wz2swwHtwhA4xgtOayixItB04hJf0Z7o084jRZ7LvwizcYNyq45aTm15nANr7U1Uuz/iJniWlC2BecarXpDk/u3wHqOnzIWGoMzd9M6/MEk0Q26He9/jtrTXglsRJW/iNwlgH5JVWXKauwlkfXAfFArIrkTkWcTHqnXL7eaBM/VwPyOjnVeeU4QwmB3cY7SjcxVxlpztHLCSMTbnVxx7vF0dYhzHuM2aFVZZeUQy/Y/4oxZo+uj3vbQaFnWkXo6Ku7UFJynYqOQKYELQd/ldVZI2mfbP4mhLkiDiMzxJzovjSyuBlvpOr7UAWTcUuPbbr7dPKoIE+c+39JusINRm6rt0FzSHEiDGQB2Wb2ap1fSFalTYMB8E4dOcQyXaDJm78bvJYn921SiHMDqba2mE0WdsvoMDDaANg0Atv0vaGfMDuPf09Yb/2hnWwGvyRYWHWlpqrQfBmwrccAAYHfSWB+pg3ygmwJf1VAIuvfqi42GE4CU8kk0Nuvsr4Hyamw95X06NK3bLmUNCncHP167kl3H+Pr6OunXYJeoaWem7k/qmbLk29tpYq3efc+9uPW227H88stjz913w3rrrZs7JQWFkv74k/F4/Z//xGeffYZvvpmK77//HhtvtCEOPngMO2zcedffOfcwfYYMHoy99hqF1YcMCZb4S//4B26+6RZ8+tlnDHrecP116NG9Gz//zjvv4LfjfgfKI0whqU879RSsvfZaeh9Qxby5czF37jwGWufNn8d5iCkXcNqH8xGfdjo++UTyEe/wi+2x5x67R3LzXnjRxXj6mWeZ0Uus45v/9hcuc+bMmTj+hJPwxZdfBsX36tkTa621Jo/X5MmTGaAmMJnKP+Koo/m5rl274Lhjjsb666/H/54xYyYOH3skA9bEmP7t2WfiiSeewrvvvsf5lxdfYgmsuMIK2HijDSKs4XpHvLT+kk58/vnn8cfzLuBzf69ePXHUEWOx5pprtld0/k+/n2bpS6cbOf3Us57yatN4JM8Gh14VjHEL89ca1hO9BYjWn6q/IgfNHHtRg93673q846zoXPNnAGfdQTK7JWMkUyrM0w7vyFFb6ZkxDPAcsIAVqHABYPu74BO1opVsLOd4rg5gZt3ncMUpYxH5PgMADvsnAEVKUDCpK8Xb3mDeSH5fB74LHVgFLOf/6gDY1q00wLy228Z2CuxdfsTGwRg9Vrf9ELdDRQ7dfIZaU+yAZQwk12PTVK0BVNIAqcEAW8NU3SkxcJer1urih3v+t4YltvLC/jnGHz8jF/r0HxPJnLDMSYxcbncAGisAbAeEmoNlOGLB2CqAZnMqAHDskyHPekYJGHlStl3oC7gV9FfLol4bcEP3+gakBiAyh0KVN8O81U4oa5trAKN3e1P9KeiAJgBAlcIVE0ijTFfOUcosvyozD7lVCkAx2K+HLWbSEkhDzzOQIExhmmcO8+qTF66EULWx582OwAjOcerh9ItKmPQNcPXZlGDYw91PFDm88KmHlbHUkj7Gnt2Eg/eooNsSwEl/LGHET6rYfAMf9z7poetiPjM4GVyp+njmZQ/X3F7CekNkbt98z8OBe1Sw0VpVHHRqCSsvJ0AchZumsLrPvVrA9JngsrcZWsXyfXzc/1QBtz1YxAZrVrHx2j7WGVzF7PkemiicbZMAO9R+Av4JmKKDLx9KxQFa41ELGFWpeDjvOjogA8fuX+FBpYN1sP+SPFHIXRofZh0qn5jYeXqeDlhWKrc8zlSPsnQrLQTmaE4kZfcx45lA2lYZG9YtGv6Kwr8SQGRhvVnWmBUtLFhqnYToFfnh5nGoaznQ28GYkDHF/QSYpBC/BvYyACxONgKGy4onYI/KZ1ktKXipS5oBa2L3KnBHIaknflXA5O8I9PTw03UrDNyzU0Glinc+LmLclSWWgRPHVJhZ+9e7yROd8v9KHuCfD63g6jtKmDUHnNf3joeLaC0DpxxSxj2PF/Hx5x7226WCHt2Azp19di64/o4Cxu5VwZBVgGPOKWL1VX38bFgZZ1zcxPNL9cyaDSzbBzjhoDIor3Gv7sDxB5SxxOIys8ywLniYPYfWZRVz5xVxzW0CBB+wexUX/7mAtz8qYLP1qpgyjXI1U17kMrf5uN+VOOw15TAmdvXgAT7XU6kKk1dkRPVBheRPwkmLYlPWLM1/kO9WlLI5MGikYj0zy7xL+mEFPjWcsM0tA/tC8gX5MDAjVlazRl6QsO6cL1xzEAdh9D2gtVVYzz6BoawXJMy5gdhUOjlvkIzx+6zPnXzDLHTCTGeHBW0fg9Hk4MDrQFgNHIZZw0OzTtChYWeJkGjMrRdWPfVfmcn0LPWjrM4TKr/svMAbkcies9VJZASnYJ4CBYNZjnkdyXoTVr30mwFmBuWB+fN8fPxBdywoDA90vIH5kT0yAgDpHhGwv6Uu0tetDARXGACWyBSme8Pc6BIxguaNwo4XeByGKwO4dteLb3DGVQm/j+/h8TdkiFKPIypNIlPRT9ZbNTXFX09oZMY71oq8ALCz38dtrKCmrBuCvLnYEm2UNAZn/fHOHoX6T9Swf+OPa/XtnMH2NrPj3k8bzjynrZRWpB09gyvJ4D7DGcUa+1x1Uht7qofAmkLi3Y08F6urZggigCVrzNDmSWinW1eGn0hiL93zhPtApl5KKs1pTK0uzDvZSaNX+129MQ20YVx3cDFReQj1TONCUKtxs8sI5DOu1VPWSKJebHvFmQ3MBFB1P3LXWb2ZzdSkOfa3zEbXrCmnRQmNS2pvZjsbbYSIGn8ic2ggR9yJ3ik/b1vSxj3yfszpIdKN2HqNr6kaXeq+nLph60PxtdaW8WvwnbgTdWOvh6MZ14nP3Xed+EZq2hOyUzlSTeBALudEcSQXO53z5VYq8ic7JYabj0w9paQpMAvYzotySpG7tTgALJFt5J4gsEvjcu9EaOMazOjmMkPHR3stnEKnx3Tv4OQ0dp0gLT9xaGOnexRQ2ZH7tITIh917LYONhu+UPE2Jm2j9GQ33rLx7jZSX92kV6Ux7vDG5+08+HZXxhCNDxkmjtq2BmdWB3cja27OqIvkkEJfYobQWF+vcWXLVJolrAuhs9RN7mBiynldA586LclmL0kWK72PixIl44qmnMfWbqZxveNSee2L5FZZXgfLx4MMP484772LwmJiwN//tr5yfmKSN2jbmkMMwdepUBn0JRKWQzH379sFiXbrwHJADyfwFC1hH1AN/qULKR3zo4WODnMKU43eP3XcLsAYCfS+74ko8+uhj3L7u3bvj+muvRnNzMyhU9f4HjgmYzpQHmHIe9+ndB10X78r1FwpFLuuFF1/Cub8z1nM/HDH2MAwZPIjL/Oqrr3HgmEP479Tfgautig8/+hgUnjqIoFUoMFuaGM1rKVibNNf0Tmu5jKZSicenhjXs+/j3v9/ClVdfgy+//BJrrrkGDjxgf6ywvI5/loDU+Z1khhjLnRddlGWG6s+PL7Sj4h/s1TRrKM3IrGc95dWkyZ1t9MwROe90kPNI7d7Y+MS0bxQar++HeyOXBZrZvNzjlevB6EOkSyN7lNkVOc8FSY33jlAAmC/m3Sy/yjo0M45D3DpMYAZ5/sMAMHcgB1Cc9owp6CCcIpelo6iDaAcFG9t0Vqg8aaF/bXBtLtw5obLk8jj7Giy3glbQlupxItzIEOn/2aV12mWKgZBhoMlQRMzoDfslI5J0oIsIpfbRGdka73QCBm0urK1JwikMbfnFbU+EY80MYGV0BfMRZQInyU0IAIfAQcB8izQm7LeNo/tctF3Oi3VusHghG/s4YoIbWKsHJJtHlXsbMzqEMQBMIIezWRjwHcyRAwzED9L77P4mzwHnC1VwTtiFBAArWGd5vellAnyMQarXeJyf03JjOhG7qDwDGhkg5QOksmfpJ8JAeVEIg5UA4BN+X2Kg7NRDKujRvYqb7y3hvU88nHVEK+a1FnDaBUUcPqrM7512URNWW5nyAoNBPWJn7r9rRYEoH/c8UeTww6ePraDHksChpxfx0/Wr2GnLKvY/qQnrr1HFTltV0aObj6tuKWLWHA+brV/FK//2mBF8xN4V/PHaEueKXa6vj202JWMZePIfBSzZRQ60w39axWorVvHW+0W8/q6MLuWOpfzFM2Z5mDufjEef89d2XhR47PkCg80/XbcqQDFbxjrBgnYJqKVjZ17MXqnAh18y3F0gleaOAMbxXxTQq6fP7SZwsIkQP50nj8Cr2EFBHBWkcmZvEi1YATvO2azODa73NQPAxCKlMLPMnowGKqO2CKDrM/s3uLxghqQc3kWPyjhxPfTPAtBS9ZnRWeAw4uKMYACzgcDkVM6AHLXadkFVfDQ+EuZXcvhSMVOneZjwOfD9jAKW6FrFRqv7eOFNCUk9Zy6w4ZoUttpjwJhk7G/3FJhp23UxMOP8i689dgA4/sAK+i1dwTHjmrHZBj47HZz4hyL6LwdsP7zCnuVLdPHQY0kfex/XhC02kvzElqOZ+jpnPnDjXUW8P4FyxIJDOQ/bsIoD96ji9IuKmD9fQN/X3y1wLuTLzmjFG+8VcOPdwninsn9/dQm/GFHBDltKrmsZOwFtGWgM/l1lMI+/V/Yo57nSsOykdyU/NjlohPMolzASKtmcNNhLX9c0h0ymekhyigVl4jqsV5pn1WNy8SNeCnTgENmQfzMT1gj0eglFjiVymg3rU6xX8gkb81bnnV0H7CKQ5JIY8yxa+r36MhWo38b6dfYQYTro+Knnv0Z+FpY6MWOZLS25ilnmnPB4DJTr+uK2aZ5f7qUC17wn0PgFjAMRfTp0cy5oZgTrGlIPpbmzfXz0fneUm4br5ZzMYc2emwA0yn6kjhrE2KhU0cos4CqDwQHwqhtPgCUwMC6sDzqYkhPLiF0OStjjk3Z9XskpFkGyU1229SP7Z5JDXt53k+yIYBCzjG7TLU4hsudmvJgC/oa2k/O3zDak21lBs1LuKoOiY9OSo8TUYcv6IQlkidiDVoCKULvnMatBC/v3egbwQqjbziPs6BIYoFJR2qpsSzPSxDJeh9mgaXVEy4mfgnK0OZCTsIZ0LVP/wtvaHlkXjQxOTVsSR6NOiUnPu98FsxvpSOJcdDAAXFNHVvmxXrpyKcJYC0bnkc8a1ZrrpfqTWNM2fbxGGtMA4FqxjVRYt4kJIHDUWm5EAN014DQqNnnxucwzhG1rhb7lLCwDAOtta3na09D79YDghI6lyUNDY8Cd+G/ZvcLRjOvO5+69Tu9eJExzkKZEQzKbHWl7DacSqVTYFpZzn0Zy0jscKkPOpeREaGmoxB61Vsgz8j5/tFF2lrGv+E97xMI4K1uZT5h2fgyeS5AaPbPodAWO/rZhBmC0MprtHsYFtSNyobY/z73tB875w3a0AUM2wIDVN2hIpLIertWxCYosVd7rl27j8+OS6ETLMaUjyXtnzcMx5VNPF+XVo420su4sOMshSxbiv9dcLyaUlWqrOYOQaM5qGirr58svv4xLLr0c06dPZ0D0zttvQxOxGUCO3a146R8v47LLr2DQloDYlVZaEauuuiqDxPR7y4IFHLJ6ww03wLL9+tXt6oQJn+LwI47kZ4jdS2GZiQFsHwJ5r77mWq6TPoMHD8LZZ53JwPL777+P4044ib8nVi/l+6V3STe5H7oDiLOejz32KCzdqxfrsn++8QZOP+M3wSvEbF588cWx/PLLgfIqT5z4BQPypI/WW3ddHH3UWCyx5JKBDUeg+OQpU/Dss8/xs/Q+tadv375YddVVMKB/fx5H+9DzFCp7/vwFaO7UjD69e6fmSM4rJwS6E0v68See4H4NHDgQG2+8EYfp/r/7SbIiau3tHJqxAVeaHKPZwYBujhojj+Sxv9LKrGeXNdqOH+/zWb2sOUnGuhKOcFZJwYvtfLCjriG8saO2YiIffQQAFqafWTtmxkVZwAoXJ4DAicIW262iRim9IVZb0rs137URAI5vhm4f3dms2dy5XTEz2gpzmJ8BUJyw2KkP5kGYtQjEMIsKVOK4OCBqYGhr4fY815sCOgfgrzI13TpC49DkQqYouNCOXT4F9WlHg/7GOhuvk36uYc4679iFuo2+lFsLVxP4IECosLSE2RTNhxt3CjBmG5XthmHmvJhODhk79PH82dSkhPNuRFbt4BH2Rt6WqTcPWefCzJGJEACWfJ8BSE5grDvmOpHWLpcNPXrXN6UeAgB8YN6CChbtXNQcljJ2wgYVpjHn2CWZo39wTksLHa3hmJTNV2k11Fjbrow5DhMLD62txDrlkWQQkkGiqo87Hi3g7seKWH0VH4fvXcY1txbxzTQPZx/Vgi8mFXDulSX84fgyqp6HI39Twk/Xq3L+1fkLPCzTG+jTQ3MVecCf/17Ca295+N1xZQ6pfMJ5JWz1Ux8brFXF6ReWGCym9ymH668vLOIXW1Sx7bAqHnmmwGF9Lzq1FY//o4hb7ivi2nNaeRyIZdqnp4+fb17Fg89Sm8GA3LgriujSBfwb5SmmXLEX3VBiFiEBipTTePstKrj8phLWX72CjdepYtbcAl54jbzxfAaY+y9fZdbn9JmUR1eATJrUpibNu+uygAk8YoAKWNDiYeRRJRywWwXDN65iv5ObsO8uFQzfhMK/Wo5TZVkSAMchqymfu8gY5SLlsnyPc8Qye1dDegsgrdicMgU5DxQDupK3lgEyAuEM4PXFE5zKJucEBsH0UiC4wFZ1T2AbPVciBwEC4jS3qxzypf2UM9XyGXOLKd+4Mja1GO4JMVI50i2xkRUQ5RzBXLawSqkzLS0k1z5KzUC1Va7lqD/TZkgOY9oIB61cwZx5Ht7+oIBN1iFw2sef/17EhmtWscYg4JmXPPz98QJ69aAQ4j62/EkVq6xUxd7HNTO7ePSOVW7zgnlVLLJIER99Dpx9aRPnCaYybrqviNVWqmL3n1dx7DklLNvHx0kHl/HsK0XccFcRV/22jHsf9xgEHru3hLEedXQJe+9UwXabE/ypulgvOmgObOM0Vq8B5wLyynoTNritO1nf5phBMiesaxlVS+lNDgLM+CXEk9i4uhPadshM3rI4NBB4aECqzGxV2PHk7MGRCYTxKhRYcQigv1paIlG7xkRQYFV1EDmacM5e2suctUCS1tpCzOLwe9Jl7ERBzAaVW5Edk01jCZvPhQDhPGYsO4Igqz8GyzA3W3WfgMMCUlL/eD7sQshynfNmKf4d6k+hMbAll3CR1pkC5eyAAWD6d1VM+CQZAOYqIno9utMEDF+OLFDlcW5l9q+Eg+b2xm7aefwVwJZQ0EUOoT88EQC2yuM7nGvFJlkpWdZO9u/ONY9jjDhebrEi2tUKV6m4dkikjvRDZr26g7eywGSVp8SynC8TZ6LO+Veti+wBb+MTwTzFLqJqbaL/nmv0RocidkrIfj1F3uq+WEcGsius/0TamdSdw1CO08vKU07i2yms5oYhUjJkAAAgAElEQVT7pRNh7Y6f/Roqr05EoLCcej3OPunXnk3jLUw5VLYRkApblHEzFTs/WKvia52/d5/Vgc+jiyN9z/1CluzV9is+C9Lc8M5B2qHuLDm2tXr62UqNjFMwJnk6Wa9/MQXbkDC3bf3X2B9aTGTM6hSd1ePsFRIWHrWDpGW5ys+z79YbnpS10IHD34FFRVZ4pNzn7rmO/+37Zheag6bYuO71Gt8zUOoVAoCDSHkSTcYiOrkAqjF62U5377AcxnHgvKkgE9vd3CBpphtWnG1WZ97M0TE4hwbgrAmkFGK2rYY4C+RD7GCJHMV5gB12cOrgR+q3NoYMabkX8rDh8J1ALODIJ7IBNTa90TWRYVnkkO0k/ZebbNJY09vxdA7Fq1JileTa21MURNLXEfvG2fvT6km5jm5oDHJMX0PlOcsp6iHXwL6cVGELgbktLcr+Db015s2bh2eefQ4PPfwIs4mJpWsfYhuTQ/Lqq6+O0aNGYsCA/nWWmo8XX/oHxp37O36GGMojho/AAfvvyyAqfd74179w9TXXcT0kv9ttuw0OOXgM//b0M8/g/Asu4r8Tg5bYwxtttKHU58wl9eGKK6/mPL/0+elPNsExRx/JLFkCTh986GH+nT4EaBNwSqG36e9ff/017r3vfvzzjX/xs8sttyxO//Up6NO3L4816cpnn3sef7vpZgbMKW+wpdezjhMAfMD++2HIkME8nu+88y5KTSX07dOX+0x5mQNnF9WTjQoAlUthvamt9Nlgg/Vx+GGHMmM6a79stK7/rucbsTY6sGc/IAicNt82ErnuLTpwKH58Rdn+Wk826h3WHUpi4kEjqcfOnp5LJKMPqTma7TicMdjMABYBkCvNgAWsAKMJhwWIDnnCGtpYQ0PWqydiDEpVeoccg1YVd44LZNToTxfXYIpiXrg2dAFQZo11PPkIBNGmBV2hb+IbvBgC1m4BSYwFrHfHtW7pAXiYT/W6no6JMV00PI9bWqoh5ICVkTnSOWCD2PGoNcHivusLgeEckwn6WfruXFA7gHOkfY4CrK2zdtVwncoAtqUi9chlvVu2AcC8z2s+3iwAOPQ0lekK67DQqtHDhMmCjI80oK6c2nMJCyOQU71wcCFtmQo51Eb6mXCgCnIBO3l5E+VVvVdtTpfuNRtbDRsveSmZAazeuRQGlZE6AWCMOSgt0lzAHOZZwBwGAptCNjehJuxwoIxiSwss+TYJ95HyiYVIQDD9acNEYOSkqQVmzhLDcsq3QEsZWGEZH1OmAo+9UMDO21axSDPwwNMFPPRsAYstCv7v4D3K6NtbBprq+tONJTz/uoc9f17BzFkeXvyXhwN3r2KRJh+X3VTE4aMrWHOgj4mThVm823YVbLNZFXc8XMCzrxZw2Wll3PJwAfc9UcTNF7ZyuOhfX1jC9BkeyA6l8eq/nI9DR1Uw7soimpvBwPAaA6v4fjpwygVNzAbefosqh32m8MR7HdfEIaeHb0KgcQlTpwE9u0t439E7lrHlT3xcfVsRs+dIbl1iqq66YhW7bFtlgOuVN8Hhgpfv62NwfwEGCQDe58QmHLKn5Kq99cEiNlqzyjmPeX58AjuLDNBRnlQLLc36lwD8Jsnb6h4vaU7p38LYFmCWIoITwErfG7uVZKO17KO5JAAzq0V6RnUvh67muN/EXLZFIA4HHHrahJsuBzQfLL+jwBitAHYUIF3r5J4yMJGfY3kTJrXoKAHwRA8Li12Mb2W+0nqjcSBgnd7VkOGib1XeCQxlZjwBhrIhcXl0aaC5zclxYNJUcIjmAcuDWd7/ep/CTXsYtLKM+4IWnwHgmTN9HP+HEgP8xA4n5jExgLffsor9TmjCJmtXMXafKh54soCbHyjgL+eV8cizHh55roDRO1TRZTEfZ1xcwqEjy9h0fckPLGkHZE3xMPIYRlFCjximvN5kXvg5nScZVx0vC7XMIZVFqZFOIKCc5832GsZtebPQdSYKnQBSGSNxwrHwzJz7qyygMYGcVDSBxSQSnZqIUaxl2+2PMXeZRash5dnRxMJGh6Aqh2wmYJlZtoqy0twbwE3vk8wogNxUErY0yToxpEOwV8ZFQtmHMsxt5TDmNEYy3hbKjpwMGAjnbou8kS5rbiqKjuNxk++lvpC2LrIv4fE9XTdsd3jA999W8dmE7mgtUQhoDeUe2zuC/Sam5MOLO+qn5Goj4Le1LCxgzt3mrnML/cyM8AI7f/CfxQK22FkYwMl2rGsRZD2TYXnm+FnaYBOT4wX3EW1q9vVwY+Um2er5rDpnvLJufBx7TDbI2jbmsv3stcBWydvStDFxe59clhsSOvHpDmtLY/O2MJ8O5JT1ZUzi0heTKpz0lgXnCWcZxGWhvTMarz3tLNqQvGmhVlauNqY9lOtwnL5GHNOjbSKQyLZPmtS2FR9MrdPP8K91bo30nOAs8VwNiMhqnjeceiK9TtJhCbLf3mmtaWKKPKT1q57GigMg7IDmrrU6g5vYr9iekxgeP4EhnGcaos84MTLyro+MSlKLcQ8HsWUmYxXZpevWkjRm7Wm+aw9ly1k9zZa4+KJ90XWQS5c1PqFteCM2MTGLLa23z9xzrdjsMRvPGLBmG9MjnPtXI8lIA9UhOQCA1WnTHAzZyZLO/wVxfNTn5fwvdrGAs2EYaXrMHPDd9Wf2dni1KqAr7a/UerZntR9sLgX6SNoo1dfe08g9RAwATlOzjo6Lj7akugqB4A23qAWAU+8Dc8x2sv1d+2LD+tzRaR1tG4cGTVtXSV6Lwdkh8yiQOs2J/9QWeyF+55ZjejMfCeQth2pKKkxE15HaYG/KrDrzgST7ZPbsOfj4k485nPH48RMwadIkTPnmG3YsXqZvX2yxxTAM23wz9OixVGr5pG/+fvfduP6GG0XbeB4GDxqEUaNGYvUhgzFlyjfM3H3q6ac59PSSSy6B/fb9FUYMH8566pZbb8HNt9zG71Le39EjR2LgwNVq6ps9Zw7OGXcu3nrrbf7tZ9tti4MO3J9BZgNO77lXgNOVVlwRe+01Ehusv77eXVXw17/djPsfeBAEfBOz97prrkKXLl1YBX340Uc4/fQzQXVYH/r06cO5g6dN+55zJXft2hW/P3ccll22H+ctJtbyV199xc9Tf3bacQcmxhB7mvIud2puZoZx1y5deDxpnEyXxtnN1lliY593/oV49bXX+KutttwSBx98EIPYbV2dmYLxX/FAHoWxkDryA4DA9eY6S9v+gCPVgROQ1UtXT+brcfSp2AjbpWlND2JvOa8x/lO36tofg2NZG/eHwAygHMAG6hJnJwSBo+inAcB2Ra88Yb5Ujl8OcP5Pl6QRAa/cAL7RNwPjMHbojgxx1m5rFVv4Reups/hqDg72hQ6mjaldtCuiwCXRb+50sE1K/yUwbeOiFxilGeIdev/Ig0mykVan01255I8dyt2ucl94vORb64uBm2JYKyCkzwXDqxWpTW4O4BHPz8jsOoCz7ozBH/HnrM/G6nXrFJteLuetzb4hG9omF5SOiIsrh9Rfa5NWKDiQXO4HjCnN/cj1qlzyfMQvaZPuoFJkNZgDNdIE9NL+6MqOz0XcE8GcYznHjQqlyWYo3zZCoVTQb717zsY2wycIgEbAF4EaHDZWBoKBQmX5WsMkrSYBZxQG1ueQvBwumiMIy1GC2MFB+NuClMO5NbUQeoZZghpWlWaSABIBqDzNVasAiwHOClYaKE2sO2rjghbK4yvATq8ePpqbJacQ5XY9+9ISA8nEyP3sK49B1x1HVPDaWwXc/nABx+xbQf8VfLQsAM6+rIhZcz2sO5hCQBcwaICPMbuXce3tJTz2YgG3XtiK72YBJ/+hCT9Zt4rNNyRAFgzs9l7Kx4SJwGMvFvHuRx6HD95y4wpuvKeIV96SXK8H7V7G8suAAeCDdqswOHvCH0o4eGSFw1JfcVMR303z8NujWnHyBU2Y9I2H4w8s4413C3jxDQ+XnlZmoPKexwv822dfgZnLV59dxrwFPsb+pglnHlFGv97ABdcXsONWVQbQn3nFw8efeRg0oIpBAzwstWQVH04ooF9fCgvroXMnYtgqS5HWE7E0C8To1EO6Ln7TAawTlEJO4PW9jxUw8WsPPboDh4wqM6uRwjhziGYi41LOYfgcopsEq3NnZWmqzDFoS3PLSpZuGyT0LocaNs8Bc4WgAzu3UfNQM/BGOVXpWc3DLHErIqGNBcBzlC3nbAYqJLetPjyKwuMTqK/AXMDMFN1gbFMD/AjQ4/C/xKplVqx5lMviZ9lXhWnMZboQmTvXw5dTPTQ3+Zj2PeWa9rHcMj7ufbyE5XpXse4aPp5/zWOW+G1/KjNIfPUtBMiB5eXlNwsYs2eZwX2JUCBgJrWbHCcEiBWHiVIThekWQJi1iukgZaRaCG8zIEzPCAs2VKq8VvmSRYB464/IgCD9AsxTTmwD22WObfOni6aWFmFyy3sSFllygmv4cQbexYOF5op0CjsEcD5jAd5ZF1u+YL1UstxlfCBi8Nf6rLpbQ8sLi0BAYlFvBExLXfReU7MYMMzwtYsslsGQGRzsjNwOCWXN/HINBc2XXup0wDm5iX1cFmYyl61gN5VPjhUSep29bDjsObGWp06uYuJXA1EuDonuP474ptlBAeNBh94A4HLZ8raFOd+sOHaUIOC3QFEHCASm/EgeA8DBJ27omCOQ06a4MRRaEu5Dbft70gV6YFemFJn4e4dcuretD/G3ZEgzToIx28I1IxLPCXUPD2ZYmFtZ4/1IDskdty1csQn7lyBC6jwXkebGG/UjeCMR4NGLq9TmJXU7Zf4iALCKDZfrlLGwRjFx3tyt1G1Pe+fCteWTFox7aEmqKwGkjQxpnvWR1genbe3tpr0fPxeq2R1Tu7VrKLTro1o2a67CepP1Tlxn1uhQMxaydFdcz8bmpT3TUO+CJCw32r/UcQnmNFw9LvMwMs/xyUo854VvuKBKvEz3XNZx4Euwo7gKOFNUc89Fnf4HZTQAAmc2LO0Btx3O39010V5dGNmbnclqb7lt7nPqi9EdWSzrlE/shyfvukrT8Yitzfa/k0KEHicwRaIDkfNglcNEx8Fftpd13jk0NNm15oBLUZ848pPYxfy7OqkH4KxeoZj/p4G/ViYX7QK85sTOjqYC/uqxIDmzvOmiuA4yZ2KLZmX3J5qrOLr2w7XFdeneK3dBBgALCLzNHod36DRn2bluZUlpOOo2ZqHYw6FMtk235d/Fon2vJ/z6ZL0F7Ax0ZB3lVpBSR9a1dJuEw2lDI80Re8J5I+Gusk3tib0U0Ze6Noj9O3vWbAZS6e+c/3f+AnTrtiT/JzlwkyeE3rnyqmvwyKOPck0UAprK6N69G3p074F58+dxjmAKw0wfYu4Sy3fZZZfF3LlzOQw1hT2mz9Chm2HkHrujX0LIaQJdjzjqGM5bTJ9RI/fEyD334L8TcHr+BRfilVcFOB262aYYPXokg9j2+evfbsL9DzzE7SDQ+PZbb0Kn5k4oVyq45LLL8fjjT/CjBPSOGL4F1l5rLQ4ZPX7CBPzrzX9juWX7Yezhh3EYaMtbTONEYO7+++2LHXf4Bb9PYPGvTz8Tn3zyCZbq0QPjzvktvvvuOwaFW1ta0KVrVwwZPJjzLceBYOrj8SeezHmF6bPrrrtg9KhRfNb/v/OJGwV5dupGVlIHj5RW/UO0IG1k6u0zP0Q7O3bE8/YgxwFTExtmts9xRIs+G7YlPhe1rUxvj3uG4PLbuEdY27wjR20pd/DKACaQJ8yRGyqLdgHAvDkozMxnNGPQugxgAfUEvJNeWWfTLj7rTkbs1izRvMjYGANjVZ+TjTUc86B9ahBmCYcYkNlKygWAHTs4LF6NWjOwk+q199TXUi/dYiLpnpcdoFgOBeGzdodu3pf8u/5szwbGsdNHNqgCpafmAocajYHOjuVl7bbctpL1Uj5xtrHNjwFTgVA7zgf1ZCeoNiIcFk46lEFmsSkAbHUYa9qV0/jf6811sMSVVOceMKQOPZxpoUmyYyCGMWxtzEK5rJU1+qZXz1nYeovxUoOFbq5UhMVHrF46tOmrHOaUhoLzsFaZLSZtldHjDYSBOZ/zz5bpRTr8MagnqYMVLwrBIT7MydZDoWKJqRjMnQLPvAaoLj6wEVBMSYgE6JJwwSKjlONS2iTPt1Z9HH9uiXP/Uj5hCoNKQKdFnaZcsSQvxHCkLnz+FfDkS0V8/Y3HgO4uP6swY/eia0t47Z0CbjqfQrgAf767hPc+9rDWIAEo1xtSATELP/+agD3g3icKGLC8z0DzzLkePv7Uwz1PFLDRWj522a6CMac24dBRZXRbAhzO+uhflbHWwCr+cG0JX0/xcMFJrRj72yYs1xc4eUwZT71cwF/uLuK6c1sxv9XDW+8TQA5M+MJjBvQfTy5zKOczLynhrKPKnGf4mHNKOOOICr77nsDgIgb1r3KI7F8Mr2LgSlUc87sm9OtNoZ9ltCnvMYG4M2YBP1mvig3W0PyoCsLRmE6b4aO1lXIj++jaRdjPT/3Dw1/uKWLLn/ro29NntnOBwNQqMH2Wh07NwCKLUOgw4JzLJBz2rw+rqO4MTQ5m1VJI5yahYTLgqiAu/S3IvcpAq8cgMMursl7pYoIdbxTM4/y2WrzoULqYkD3GQGUOvktgYYuAjPybip8whkVnMainaZoZAGbxI/a6rk7LA0sCTm1ixwgPXpOyR3mvcOVcGKv/j73vgJequP4/u/sevSOgoGIBu6LYK9XeC4oNFQsoIth7jUlMrDH2Glvs3dg1auw9UaxYAAsgiEjn7e79f76nzJ17994t7z1I+f82H8N7b++dcubMzJn5nu85nPOagWad4+r8xZf9ReizsFrnzs/S1BlE7dsQTflRgPzO7W3OSTkoJAdwFf8LirRwTp7DHrdpV6ehlaUsyABzmgFLu8zR1LsMZkoaaAYt3cpjMvFCL3OXbPjAZAVIqn9jtjhCNefBAhBnApYf5ugiMNFl0+J1E30EyKvMXEGw1RbA/NYwz7IHSbhkf7/BX4SlLGMh46uArY0/pwUQIFeUSsJVF8FKVgcCtBmVMRsc7dV1hUFiZaUzo083GlxyMcQvSxHrpMnOGO0WglwussACRohyYSMjPDq3SQUJWbBDTC5DP04p0A9T16CG7LrOEcctit4PbqX0NmjH3lBZoG7J3SYXebZP2Pjx0qoXdJz/V8FfiGrQXkeVuU1MalHK35rI9IyDa0mmvNtDyzQrlFfjAdAael3xUbEhw95UZZfGt/EkYVSqWcuQf0rtgvTXE9hmFcqq6kKyRv0Id41KHV0636cBRv78rEXKia327OLUXjW5krBkv6g0FYs0qTF6WG540vpbbcPiZTdn+7w2pE7HeH21jo33fpJ+cXH6f+WWhKRqK62ntTbV9l0TeVm9L6fHlSquMIZ6qgxHvtKYJ4AfaVELyu6//pdpfdC2pKmFbOGVBFD9epa27lYSSUkNEa/J0juL0uFMdvipvuUVniyzGDXreutOtEvTVohqcFQbUmdyo220Z+67Vpirnv1nEWTYhiWkWwkB4AKzZdX5nc9e4buhs6uwatlS12fsDosBYAVdzVHRt9vFkV00NwL+6u8mAbsz4nOSRo3i2cMO+qogSfOpDABs91o+oOw0MWajGdhsdcr1hMgCZ6vt9mt+ALjW1SHNIS0yu5oN/C2dlPaXUGvjK0X1ax3AQImYVKDZs39l3ejatQtHKoqDXfHlqlHrTpKzUg0LZxXXuol7VMnekGLr1NAU7/xYyoBvlGwqLs/+Cb3xNYBF/Nvf/55ZxPhsuskmNHv2bPr6m69p8eIGcdLWwV522WVp7JhjaN1112Egdc6cuXTueefTZ59/zu/uvtuutN++w6hjx44lDfpx6lQ64kgJGw1G7OEjD6VddtmZ11QAp6ecdjpNmSLAKXIQD99vGIdltg/CQyPcNXQTAPAjDz/A785fsIBOOPEkfhdA92abbkKjRx3FYZfxQdvBGgaojZzC+B15iwHU4tO5c2c6Yfw46t9/A/4dYPeYsccxKI2+I6cxwkV/O2kS140P6tl1l50ZCEcIa/tMn/4THTlqNNeFd48AsLzH7o0fnP+4N+Mn50ozxCZWpeeWUEdjtmA1R7vmbkk5CZQ7TzR3O5ZeeZXGulqd8EmrlRbD0l0wsvDr3bVv9lezf4V2bqz+WBfL9ThpjDPjAQAr4Mr5RBUA5n8jl4zGgzH4Vi4yxRsu0kXHrIw0NSNmmoTmNIHKi+43NqqUyeXlei0xG6rZbe2ZhENYpDwfBI5VhF/Fpgy/4OK82yj3TOy5JDWJl5WmSvZcaKDKk1613C7JtZJ8hGQjWeXtYPy4kRMDgK091ic2trVi/teXlT7Mz1q57l9PXk5gFrLUMw/1RfcXjyWcBABzn7UOs/Vd/XqqsIXVykwaa1/ubiH29MTC0Ipuyn9xsD3OrPZlF9X7Eu1Vndcx1UGNLhvhguNY6Cp/v7Q4AMxhej352MEusswFROut9SNtsO40oV8iVCznS2XKIGUwTwMwLn2WmyBheYRtRvhcvcPGwSmnoWMZtNEkoFyveujiYYBMPDxAiBR0hpVqIYnxFR8yNRarOaAA9C0C0ZKUngJiqXDB/kRpHNJVQQ4sSAjLe/JFdbR2n4CO3E+MH3Z6c7qsDO+MhKJmtp56J9cz4Kx5VtXTmFW+QDR7foY++SJLU6bigJyhwZsjNHVANz+Qo59nZ6hrp4COPrDIoav/9lKWGbYAQ3cbEtC6qxfppN/X0TnHNlDXzkRjz6+nLfoXqe9KCDudo/XWCOio4UU6+MQ6GrBpkY7ZP0+PPJ/j7+68rIHZv298kKU1Vw3o+2kZmvBlhn53Qp5mzyUOaX3paQ007eccXXRtjn4zLk8zZ2foqjuznH946OZgAAc0aWqGgfG9ty9Q/7UDOv/KOurYPqAdBwT01ocZZo/+/qQ8M2rRXwzF7Y/W0RsfZKhzB+IQxrsMKtA6fQO66s4cvfVhlvPfbr5BkdZdXUCmn39Be+oYjN5j2zz1Xj5Dp1yUoy4diU4blWfAHJcLHBIYOmR5hmVjkNyzACnBngQbWScgk0ox3g7LEy2QuYsQvJIjtm3rgObPL1LbVjkqKpic05DSplOO6Qp9YzRWHBh4mQMYrbqmnFQFiCX3ta1zDBIb61O93iEACwsm4Xk80FovODg/rU4BAauxx5p3vDBLmTWq/bI2CTCO3M0CKErodg1RrQ4ZeKIOOqvhi10/0BbN3svzhcE+L+yayhbvixjCEGuYj8zQt7lWj7VB9n0l7YbzygwbrAk5ZVRjDBk0lb3K5jHwfuTVRXuYxc11C+rLKoEJawuzesbIRZHOfw397K+F7LjCeallHFifdANFPbg44IsmQeBZxpz3mCMSCMjM0QyMCc37p+YEDpWNyzeHGCE7q0NMVi6/8F1dDs4aBQWfBazmGsE2FpXjxQzhyO1C6/vJBfph5gAqZnuU5OuN71fud98+i9lEuLiDbEWm2j/P0vQvAAWsF8b+wD09BnCagRL7e/woFrbP1uvkPTBaTAxodBuz7pOxOiP7YIV2OlugGruxyj435TExiUKplRwZqgkj3JgGpNiK6SCEtCztUBGuwumNKXsp2WyXkY0RRtPeceEq0/SyqX2LGG1l2lrN1Kqxq2lVl51zlc7aCWtG1U2vNNmTLm+tvhrblSoqrw3xdntHnBolrY8n9C++RvCT8XUhZR1OkmvammNbW60Nj4vV1VmhjYn1lFOEKscvslKlNC6NmVYOAC6ro/plUrmJZTrvRG/Fbeo6EVuhXde982ytYxtlj0U1JLYtl2qgJ/sqh65y81LH0+ZP4ziHlSuu7gmxrirNpGgnqpFNaZlqI1XzckrTn7rnGgF/PQDYosEYAAynQQAMAG79FEE+UGxOkXaOc+GYvfy/jiFsALDamPaumUFJAKyLwGZh2RXsjXdLbNdoSGk9TpayYzzmsDmvGwBtYapd+bFbWT62KdHDgGy+W8gQde2xPG00aI/qlKWKp1LX1grvVgsAh5pa9Q4cqTnKP482Kr3ExF0zoUcZmvnzz/TRRx/Rs889T1OmTGEQD+DY8r16cQ7ZDTZYnzp36hRrUxlDtQqZx6evW+eqnWsJF/tJ1TbZVqiiL43VnyqKXqKPGDMXrFh8Djv0EB5z5OQFsAuWLwBbgL5DBg2kgQMHOAcqAMWjjh7DAC4+I0YcRMP23jvBWSCgDz/8J511zrn8XLdu3eiE8WOpX79+vO1N/+knOvIoAU7xOfKIkRyS2T4AcP981TWc8xjzf8jgwXT8+OP461mzZtHoY45lZnCnTp0YON5l550jUTF9AYL1++LfX6LLr/gT/3nllVaiMWOOpjXXkLDVX3/zDY09brx7pW3btlRfX8eAMpwifv75Z3WM6ErD9t6LQWwDyT/77HM66ZRT+V3MFeQ47t+/f+L4WQS2tHDS5QY99ey/RDXFL5xX5maY/EuhwU2xyZqpef8lkmqm3pZbvKs9YMsdX8klSOIhK6m+aD2JV1CVAsLVKI3y9zXRwhgABiOGFUOBWQkFnQQAK3slzBQs18Ux8C28FfbkJi58LEdcvMonFA5/a+BVJRA45SIvMibKKEqiSMefs5Y4wFNbFwKn5Q0l//Bbbqz4OW17OUPAvB3t0psNWlUSX07lAGCXd1XrFOmr1L3QqKYs8TzAqeZaDAT2ywyBYPmr2dDOmHdjbCdnHXC72HcMJtEbCwFtMo3qSKhBXG8sBHfiiCXojeh9qKf8s17k27zAa8yz00LlMJCsEyV/reI5uRcoU54TV/QZabewAQEM4b7fVExkpXlzVIA21uutNZXWX3eaTA1gwDigMfPQnhcgCdOagSYAK4rYWIhnHAwthy9+FhIfACMB+YDeATxiliXnvQTDzjZrCfvKoANYeLYxKp0Q4BozLQPJoymikXfs4MpAjumiH+qXQ0lLgXX1wqoUFp+GjA3l4+YAACAASURBVFK5GLvUQCVLo2xgMtiJDHwxCin5ci1XLa9fzOjLcChqgI+tEIKacXKAtFmaNUsAyzX7SrheMIKRA7ZlPdHzr2XprsdyPGYAhwEcAzQ9YFwd7Ta0QIfsWaQ7Hskx0/eOSxbT1XfWcfjnYTsW6IXXs/TlpAydMyZPX03J0P1P5+iS0xpowpdZuum+HF16Rp7qc0Rvf5SlZ17O0rwFROMPK9Avc4j+fFuO8xZvtHZAex4LEDqgcYfm6eb7svTORzm66beIIUxUbAjox2lZOvXiHA3dqkhDtyjSXY8Jij7moAJddXuO3vkoQ7sNLjAjev01ZVyvuztLf38zy2A4ciwfvEeBjjm3nnr1CKjvSgH9OpdoyBYB5zbGZ+YvGfpuGlG3TkRdOxWodSsFYm1L0fDizEzliSqKzHlVFYTEd5fdWsf5kM8eC+RaQFzkmGVjWEPrYJ7wRQ3nsBavJQ7FiyqVUow5DhCWgUoArrrvi45YKHM56aFeBnHtdbBC3WWF5srKIdxweDvN+sPJycXZQdYayQkrHRMdhSHOeqsbgM05C4VsId8tz7nl0GIRcfNkPy/wmqUyUGAblFVz+ML0cdNI5WthrxnE1hzCbP+Icrv1heWPHNN1Mi94nXAbuOgDs/LZ0UNYxgyEGuLJjGljJAM0zcq6YXmmUTfa4F2a6gSTkPfqwGGhxPE7XwNZ3mBVFtZaZQfz2CJ0NoBYAOf5IgP5WqDIzkLfc4hnab81gR1eUBb3Q4FcDXHH+YdtHVNnFQ6dp3uJrGDyfxxqHesp5wiWqAvfTSrSjzO3piDTPeJ4Z3uf/2+S/SLrfngRapdq/J7uafyvNtJ/lnVEvqTBYAA34pNq+jr1T7ehKl1cVXOhUemexmQvM3kpfLxKzMbwa5X2plj+jQFRqumSB5SVHtyTpOJamVi6vFFemhXZwM0CgFTT+eZ9xs9X6IvASaNMv8wKSm2RL9JKil15CJrc8UrzJbGJFdpdqn9lmhlvQMKCkPpINfKrRkLlhODVUb66MrMuYcxTZWTPxiqTuZa+vlVaZ6sRg65a7tH4XlRJV8osJPJVM4xXTbqlDaooGzuDRS4bq9vTuD3h/2mNshjbvtT4XSmEY0rUooxeeuZ0dEhiwJd/Lk16J3neNZ0RnNo+r7VNl121Gl/uOZt15Rbi8vtoqt6nObY0YY48de81ylyVlB8+o9fsXQF+EZkr4PDPvko4ENSJJNzN2Cb28gObDWoMYHaStXRRuj9y1CWtQ6aIGdEyaRwwa/PPbCMLX+0Ds94Q2HSzMvlfOG9yFd6Fkztm+Q6I0T67RcljN8sRUu5LunbvRf0HNg4ATlqrEra3KhW1jINAylJVjQ3nVx4ZI/+LiK76K1GlzTtc8vEkQL7b77iTnvjbU47l6FcDxuNaa65Bxxw9mlZaqbf7CizJOXPnUl2uzuVfRdhcMDfT7uoiQk1wjnTjUOV8C88YpcMVX1arHNDEx6w5abtPOCPL11Ltc8mlNF5L01o1bdo0OuzwI/lrMGuPOHwks1vBBgdrd/78eXwH2LZNW+rde8XIuE6aNJmOHjOW323TpjWNPOww2nGH7UuqwvtPPf0MXXPtdfwdHArGHD2a+q7WlxXx088+o5NOFuA0zDE82JXz/Q8/0A033ETvvPse1z983305RDQ+zz3/PIewRrhnANfIuYvwz2kfROj669130z333sePIG/x+HHHUbdlluE16vXX36DfXfQH/g4sZ4R7Rr5izIGJX31FL7zwIudZxn3RFltsTocfdih1796dZYRQ2JddfgW/i3ly7DHHRPIhw8Fn8uQp9MmnnzLYjTK7dO5Mq666Ci2zzDIaqruy/sSWgEapNXIdL1y0iIqFAjO5QUACgI65KyHDq/lUOUlRlB/FtVEGazXt0WcSmlVDS2uo6P8eLZVAJUlXtjLNta/yuSSsi0tN0KtUVavUzBqHtprzj9tDkgBgdBogcNz4xzWhhVtxHEW9NJU2mkCVgeM13PK0GmPGvooLRQxMgYq5LgOFIytN+qyNnKPjiK5XhnvOgLeEA7j1iNtQgT0im3/l1UQuW6OLUOn4a9jJCDhpTM1QJmLAJ1/BxQHgtMj/UncI9qMHLty3DmekfV4frbf8jneYtRbF+2kikjr82KtRHx4DZO19Fx7UYwA7/TH9sLhC+kXqSCSNkdzF6yW4JwvnkCDtC8tU0ykh73NJvQn18dvxWepd+iaZVkn65QBgzgkqAAt/tF0GEJmsrNz11p5K6609jQEbGAsNRSJm5eUll64xxxkgUpkDkGIwhUEbkQWDGNo/xlEEmXEsQcVOhT0NAAi5UzPC/sxo7laUz3lnea5nZc5b/k8NoWthTJF71zmX+Gs3g1zSqDCcryglMxY5F7EyEbG2Kcij+AyLxzFD0S4uT9rFTEqfbW8VgAWqlgQHv+KcqMrgVCYr5OPCZylbkMVVCGhxA8L3SldlxhHNmy/hqhHJ5dvJRO9+lKV9dizSS29n6c5Hsgxy7jCgSO/8EwBwA736fo5eeCNLfzw1T6+8k6NHn8vQxafl6YMJyKdLNOWHDD34dI5OGVXgXLz3PJGl40fmqW9vov2Oq6cdBxTp0L0LHC6aAeTf5iXXLgX02VdZOuvyOjp1VIFzz153d44++CRD1/4mT9fcmWMg+sFr8jxecJYEyPftd0QXXlNH++5cpA3XDahDW6Lh4+oYAAbjGf3BGF18ap4+/iJDN9yTo+5d0W+i3r0COnxYnvPJ4n8A1l95N0OffZVh9vGQLYu0Uk+huH81OUOtWxO1aVWkTu2zdNYVOWrVguisYwucoxebr+WlEkBVZ6WF32UATvQV9dkYIV/1i29kqUungFnSDEB6ZFQMkuTWJaqHo4NeJHAdCjwKC1jnhiKzaI85S3D4YJ2IFlZeGMMWfcP0VUBoKB8AfQalOTy1smU1DDL+DsYph3YuiE7xOoDLDrsk0Tbx/GSAWHP26kLLbVOZMdCtCy8AYHbgMDYtQicr45iZsLqgM8PevE8UKAewiTXJ1k3xmZB5yGxdSwWkSykzgTX0OLeHQXJZufgRdfLhHLqYy/ijC0cv/YUMEYK6vqX0zx97N9f5PZFl1hjH3PcMLW4oUouWHPReckBriGZpARrEk14jB8hf+RuOfqAWkKqageucE1gvnXLM+NYwVrp02po86as8TZ8FBnB3zZfs7TYJtwdx+8X2B11O3CEn3JtDQ82tWxZ+j0OTy0XcdsNG12huho8n7VtmFpa74Hah/5LsMw8TiOyt9otXaTk7Ov5u4y/caxBP3BhIaKD7k42xOTXVUE3FR712JIhN7Zoki8m7ULT91vTbBrZM5RVBFbPVnNJW7Ml/zAOyREa5MEk6Fg65t5g541X2/kS9jhttaT1PNXSXjKgqVRdRcX/9jjUnbv5WbG2Fin1zMFJWuUWhYqWxByrMZ6mqvDu3NSdcv2MakNoRsQH8JsS3hUoAsLSugrt5BZkkrvFNdeIo1+dax6gJzyfKxq13lTQ/WnE6A9h/LgSBK90vpHXLX4GiK0kyGFR+OiToRjX3HgmNS+x/lWNTaduMrpdLZSevYlak6YdbFcIyShaBMo4PlYRRpUztsafuvdYBv3BmNDawgJl6LkDYZ7YH9RxVBr1i+5K3Mc2Jq3dSZvOKvY+yxHZ2H80PLOchzelr4Kzn72sAsc0PB0A7ADgEld3dmlbCLr+2B6nXrOzb/mVOuPi4bibs62LnSx9Dm1oA71XW3phWXmvjGkdCHi+dj6V/qV3Dy3B0ExZwjekWc+ZLs+bj4Hh8Xyq3TkbLdGOhkisWCwzO3XDjzQRQCMAWwtquuOIKDIBNmzqNfpk9mxmg48eNdUDZ5ClT6NVXX2fADKxJgEcIF73C8ivwsxus34969OhRcofrWOsekSB1na3SjmBtSnLcqPL9SkpUs90UK7Cp75cuYvaX5PNDJQdRextjgdDPZ5x1Nv8JICgYwMLylZnCpBFLyRTrF8DUOXPn0JTJ39GkyZNo9dVXpz6rrloiToSSvuPOO+mhhx/h7zbaaEMaN/ZY6tK1C+c8f+nll+nSyxQ47d2bDjnkYNp0k3BuIwTzrbfdTp9++hnr528uOI/W79ePy3r0sce57AULFjIQe/65Z9OKK66YOqRwdrjq6mvp5Vde4WcGDhhAx40dQy1btuS+oo23/uU2/g5zYO+99qJBAwcwKIpw2QCPH3v8Cb7r6NunDx1++GG07jrr8Lt333Mv/fXue/hdtI+B5W7L8O9497XXX6dnnn2WfvzxR/r11zmujZg3G224IW2//XZcZhoruOqzdgWFBhA9YcIn9PSzz9K777xLYDmD4Yz5utpqfWjLLTanbt26VyilolVjKlRaTgp+Et2rKs3K6Pcx/6LK2GFtxf/f04kSaKYFNlZ2Ivs38ky03qT7FTzuzOiI7eGWtmYd01ok4RjAepurl5p2GR22HB0TXrDBFdpm//JG2Udhb8JQtiEALExj+5RsG2xgwagzwCYMvRm+lG5kxA8HacJwAJxDLsPBiG+S3OcYwBgfMTOCK42kmJsiFzGSS+OLi4EZ9iRsj/NHcICr5VqM1yvGu/zVQvfE9dbaoE+5EGNujH1mpRswzdXoD38CMGssWjxmDCr8HMnja7KPEvy45IgjqHcpasMQ14CkPMCJYxGXq4YWhSxMXhZqzQe13UHHLlD4Pj2biPkn6bS1xYxe4auFlz/l9Cuu036/ICccoMB4tFDGXKqCoUlqu+3AibRcj3lK6NMQtIqC8fOaq5P7798JeKCFgTBunMxxQwEugKyIZgvdg3EGQAh9ZJ3TPKtyHSUhml04aGXsMquYQWEJ0yr4sLBqEauVAaOcHP54SAQ/VnaeAHfuXWXhwbPMEGIGpb1cQhwWt0HzwtoibeFglYkq4J/Uybk+Ae7kiQIwnRX4FvQPYJYAeJwfWcPw4ndjEXP7GB0qcjtydVnKM0it4axsfgHcKwS0cGFALVplWKYFzmuLccvQwsUBtW2ToRmziMNPr75ywPmIn3olS7/8muGw0acclaeX3gRYnKHTRhWoR9eADjqpnsNB771dkc65UnIg3/BbALrCWJ42M8thq/farkCbb0DM7gXQ+4eTC/S767IMGN/6+8WS+1dDpP/z0wz96fY6OuagPG20VkALFmdoxEl1tMM2RRq5T4FuuDdHL72VpTsvy9PN92fp2ykZGjW8QPMWBPSn2+rotyflqQvy3AZFmvxjjk74fY7WWS3gUNWrrYxw1UW66Loc5y3u2J5o9VUCOmDXArezUweiNfsE9MuvRAM3DWid1RE+PKDZszM05UeEwclwv+ta6Gbs1kZpP/QHOZaPPreett+mQMO2L4qu+U4FEhdd5gTIxqp/rIJ4FroPdqiGTWZXhxxRQwHM7yyHUOf1Wn2rBBCV+cv6pw4Utl6HObF0HpgzhjpbILev5ctlYFi9FaSZAqhyXmI0TcM4i97IXAGzn3PpcvRl/5pB55W+B31gFi/nQtfVyMJxA3fm8Nxy6YAw1eYwhb9wmGSdT7Lfud2GB4LXBnUQwb+cpxfRBcDAt/cCRASQOYdLKwZ3CxJamevgvFCy/tm6x2MKFnc2y2wGWUqk7Tx3OTKBPRM6AfDYYvx0r8ovlpzGvM4q618K0znPfVelUDBHxlNY3BxSXXZhuXfS0wEzppX9i+cnfVmgmXMHUSGzjOzX/sKddC/rNpQQ6JdLOKkrumcoW5m/ksDVvN8p0wNt4VxvxYB2HH6M217KXeUk7q2xC614G+T3eKlyoWT7orudSzuYOTvEa0HMyEuy+Ur35AQ5pXWqKX8v7W5Jaa696qXQGLknitZpXmkH4jJKtshTGCUVAR8pvcy9cWmDKpbZlEFYMu9qL8NbXJ170dpU0gk66mTuM76TBj99sJZMx2ooNVW9kyZhQrlmalVVZawy+7VsVVW2o6r6yzwk61dYWbXVisqE67Was1JTwrj7IvDnl9PFKiIclOhtvF9sY5dqceK69F84b9P3rtJRqx18saGLzvvo/uYvGSEIbDZFLboYBYD9N2UQw3qTVapklBPXmvQdqdxeVe2caPx+19jRqUXC8WdrWrHCMbBifPlWYRsk7uvVLi4J3Xzugesj9rYBvwascgok2PSeU6A5UzpAVUUgtqySEBC1C+llnA0qOi7RgWBbamolT3x8/omBv7ymeQubRVXio5iWLXXIPaF9WBNMnrp+me5Lu6NCizzvy0mf8/3xQvBZzlvOvtZUP/0H7EGduvVstFJV2jWapuXhzlCyp7ijXC1Gh8+U1i5HbPWKK4KTU3xtmr9gPv3mwt8xEAiZ9+mzKu215x60Wt8+9Msvs+mrr7+mL774ktZbb10aOnQIO/1PmjKZbvvL7czINIDQB3Y7dGhPW2+1Fe07bB9mNtonXyjQZ599xmUAXGvXrh0DawUc4PXeh9mH0WW80WPcXC821hR0o+bmX9O0Ksl1IelsV9rvZP3A2D39zLN01dXX8Ct9+vShQw4+iDbcEGGLyy94kW8rrI2LGxroscced8Dq0CFDaMwxozm0NJxU7r47BE779VuPDj7wAFprrTVdN175x6v017vvpcmTJ7O+3HbrzRyeHJ9nnnmWrrvhRmYsg8F8843XU9euXVOHHmzXc847j3Uan913341GHnoIOzugjOtvvImefvoZ/m6zTTelA/bfj1b1QG2AvACAEfYaOYXPPusMWmvNNZlFf/W119FLL73M7w4YsA2D3AYsI7T6X/96N/08axbXBdAXzPmfZvxEixYtZhB2k002pmH77E0rrgCmdantkLZ1SdotIylU1vrvv/+BbrjpJnr//Q94/vofjAlCVwMETgaipRW41120aBFHDMA7GBdL6xYpME03KoHAlQwUr9wmbM2VhfV/T6gElp6UZY9KUwDP/kg4M9U8XJHDXc1vR/fVKl9nAFggSZ1MHkApZXheqg60ipbuhw+WN0wwUXATILC77NMipFav5wYAs8EngEgiyzXFMzUyVLFnUm1vC0vDgx1zVLTWJbA9fSnYQb6i3L0QwwiCK/IQ7XFt11A6JeXbM96CxRfyCQsYX1hrfyBAufYNPw64c/1Vo5rLsrC70fDIcoOtI8b/Son4ydhsTn4OdPMq1XaKMa+jrvkaY1rg2ioggNUp7yRg9s4LtVRmsRHxAWDtu4CoIbM19DKNmjSRA4cCwEmyL9kcDaTUs415R1tfLAdPmu6U1WkPAFacwzHf4gxgK3/bAROpR/d5ISqgIZz5oMchnLwwpWA31gkI6USnnsItsmDNyfwElZVZtIweB5y/FWANwAUwFB0jkTsN9p2AmGDeIeMw61A2Q7/+mqH3JhCtszrRMp0U0dEclmi/5euUg6d4KWOBRhsQihl1AzzSZiiSk6G5cwNq2QKhZVSdNKcsGIN4ng+UjhEofRGwSQ6eAWIiZLPyjLIrjfXpHC10kjHQbXmPeJpIriCeLQoWSnht6QMzVhmIk0lrIBs7UWiOWEdiVTlhrFyuVXP2YLkSIW3y4sXCDM0hNyn3S3Lltmgph/KJk7PUtUORunbJcI7h7ssEtGV/rT9LtLhIdPN9OfpkYobatyOaM5c4BPVW/QM643KEWSK64izJkyJjR/Tqu1m68b4cHXNAnoFnyPWIM+po+M4F2mUIQkfX0ytvZ+juK/J06c1Z+npKljp1CGjufOKxOWVUnrp3ljH+eVaWzrwiR926Em23ZZE2Wi+g76YFdM7l9XTQ7gXaZuMizV+QoU4dAzrs1Hrq2C6grTcO6MNPwQIluvj0PDOFr/yLhJDBOC6/XMAhrNu3IXrxTbCehaWKPMab9ivSooaADjy+Be2/U572GFqgeQsztGBRhjp2JGpRL+OCCxJLIwvgkfMWaxRhDH/DIuQ4VrWDOuJSBOdIAL2cP1bAR7so4TBrAAOV+WwgMPQCuok6eG9QBjCkzWBsAGC5qPmtZVKxt/yiAmXrs4QQ5jwJMRW4CAEHMUeQZxhAK1/+KLgpjkjQqTC/rzh5SFh3rr8goLiEMMb8VhausX8N7VUXaJ43nGNXWdnstCG6bvWYQwTPZ83nxeHmlYXPIbIV2LYw0oqkspAt5FxeQ8oba1t8PTLsVIHc09wB77IJcxY5kxFdPIv60EjOISz9r8cYWhhqixCg4L2toxx1wC7DeHHSiAO2xzNwruAypKtbJnPc9Wd2dClm6Osv8jRt/j685ricvDrp4xclVr8UYW0wOyDcK/miSjcP20MkAgtfibHeSa7gIq93aMvO+49x21Clc0/SflX2giLxoshjaZi9Emtz4r5YsslGnypz1gsfXBrgRayd4ThEDbLwmq6RFzO+Ca1Fp41fiT5F5O2/1RgAOPpOTRdWS2M8KhrojXvA3avFXnfjGhNE5Pl4v8sOXJn2Jb2X1rDGdbP6t5b0Gb3axamZ2hEWE675pReeIXhRTbWuCwkOAJF1Qm2skjJLLp7Cwa5GPOGak3BqigEmJWq0pMLUV69h/+FPlgIlbri8VAxsP7uwtiWuWxX7WAkAti3VP/yX183qWcBJOqZmlmt3pK5qPYK4YC097R19pho9ryjECg8k8Smr26WTZ5h3PRbWXG5QKtg6tfTvpUdudECqgaAiSuWBxgBgP0QzbESLFGPgr5qxXKbZrvyvgrRsV2o+4fjdn5zLNEqWdiIEasUu5DQq6nhuYLWlPjOg2N1lubshz9C0KDfeXZV/p+k7XXhXWg64dzJSZ3bnAOvp5Qbb7N4kANjN0QSgqzo9S9OAqFL56w+/UcbuKy0xviMl1Rm1He0JqzdRjb0mTpw4kc674ELObdqqZUsOrbvrLrtQCxy+VVcAbuXq6qhli5YMkv3lttvpib89yWFsW7duzWAWwu/Omz+fvv32Ww4pC+ALoXP3H74fg1v4IE/rBRf+lsDoXGGFFei0U0+mKVO+o6+//oYBpfYd2tNqffsyoAaQzPVF2eFOD2qZfM30bE02deSMKA3QE2LVrSk1If2/JC1ctiqkVVGqJ2B8IxTyffc/yOsFWKgHHXgArYbQzNUAwGXWz7SvFi5YwOteyxYt+G4P7OCrr72Wnn/+BW74gG22pgP2H04rrLC868gjjz5ODz70MM2cOZP14u677uBQxfi8++57rFMGRCL/78jDDpH7wyBgfUV4aIC1+JvlLZ4zRxi4h4w4mB0VWD/nzaPf/e4i+ue//sW/77jDDjR8+L6EsOb2AcP3kUcfI4Q/R/tvuO4aWm655TgU+nnnXcB5k/HZfbddaeRhhwqLfto0uuLKP9NHH33Mbdp4o41oq622pBWWX54mTZpEDz3yCH333ffcpxEHH0RDhwxmFn5k7Ug4n6NOzJ0ZM2ZwuXX1ddS1S9fQuUI8Z0o+L7z4dwbjkT8Zn169etLKK63MecAxLmedeRrP66QP6pk6dRrnUUaucIDuHTt0pJ49l6P1+q1Hyy23bAgcVzLIy4HAlYwMLbtSFZUmXDUrrJVRaYZVquu/+/umSrr63nNNadX5OlPNOTulnLT90W9lteZhrZLJjEMOYA+CRQEeFBmCbxEDKipAAYCVuasAcKjM8hOXywthudkkF7XGPxagr/kAYL/VkVboLWmSgWqyqYoBjApSgGlXN9/3ihz47jcClyvAaUB7YljjKCM6FQBWoTvlioWeNsWW8VajQBmtzPTWFca+jwDj2kdb0vFrHAA2PVLCk3Tf2zhYrmpUm36oc2U4TAbQKoBqojUWcck0jsk+UdNsrC3HsLJHLWS29cO8TcMybFao+WST37tht2dLzRsBFP2w3Oo8q4zo0ItWz7URnlSirnoLEw5JALKMNIt/XXjwhM16u0ETaVkwgBWcjeuCydU8ftFWDlWsQKPkrTQPAwGYONyshYFWNjEDN6qADC8p8xfAIMZQCI8CPPGnmKFHX8jQYy9kaZtNAtp03QIDiYvzRLPnWthfnSPqFcJAFvfXWPoKLAN8YaYu0fxFAY09vwUN26HAbFTz8oDRBNlZlomAwTAFQQEa8TyUGMDIF8pKriCvRNMVUMlyJ4lCIz+s6jajZcb0VsdmzUeK7oItyQCQ5VpGlRbWXcNWM8ilIJ0d0i2fseFWNrkASDEozU2XUzOzHQFG81qCeS3oIRulOk74l/PZGpNaJ+fc+QF9PZno17lZ6tgmoLX6Snb4J1/NUUM+Q7sNAYiIOsGyRNjoDF1zV446dyQavHmBVl8lQ6dfnKPD9i7QoM0D+s1VOQbWTjgsT1fflaOpMzI0Yg8pA3/vvXxRwhkjJHg2QxOnZOiJF7IM5B6wa5HmLiB66JksjTu0QGv3kQkA0Hb/cS1o8OZFGj08T3c8WkfPvpalOy/N0+0PZejLb7N07MEFWrCQ6Owr6rhuhMdG+GmwizFkL7+dpfPGNlDvngGNOKUFjRqep9VXKdIVt9ZT2zYBtW5FrI8AioU5XmTGPTNu2ZtB8+NqiGmArMbyZWatOkCII4Foe3iw97ZsW0vUs9wxgr21k6eJ023dC3iaZWScqah5ecVpg+sCsCkphpVVK44aZkQ6VjCDxRKiXUIyAwSVyc9rAOq2vnq5dtnBg8MlS1/qABBjrhcBUEvdlmtYOP+InKBseF1seKooIxb1C8iuesoN1ZzAZp+AMQ30tiiAtjifZCW0PIebl3WCZYCyVAb4HWtjA4d3l9zgvE7AzlBnJLvEtH/ZsYbDeMtAoAwUjmuBBgbShcFvTH9JfWwhqCVShLOB0OQGsCyk3bxPFom+mJCnmYuHcS5kF9UjEn88ttvZ/mPh6hIv5EMA2FSIL9y4zoBzLgMgh+ct700MAB8TsWHKWWsl+2+KrVxShgd4OQDb3k0xpFPbYUqc0JgkYzi6l1Z34S7lhGZ6rTKJbOZ+O2MNTOx6mf6V2j8RMyu062IPJh5qEuwE7nWKEEMZ2E8JwG/SyxVsNPk6LuF4I5JHwOyI0m9rHrEk1U793J6H1gAAIABJREFUW4rKqsYkh9yNv9PYELA1NTRJtPEC0jpTS0W1nkJrKdt/ttzcCNWysaVHZr3vGVwiIt+B2Js0lcTgtDLJ8aGG9rv1KdKwytBB2L5wbauK8vRf7KjRJGWo6uXSUXd/0R9k/TU70HNwVjBYqqm05kV3pYgjWtpe6BWZrJt+A8t0ttz4V7Ffleqd1VVh3fcbrfvEklzZfdskIo0UR7bIqPlTqsyeX5VKxdftSgtLmUJfeewmB86WPKYOkuxHrWGbxalc7y40Ygzb+R5T1hygDQCGDZvDf3p/xexfdn6FT2q4Hxr4y3azRw6w7uFMKXWFd0Xm8Ok746N+ixjm2MEeE9mxTjwbx1LSsGj1HkqPvaFY/OmgOu/MF5cbOaDB+4RRc6oez9iDjXcyKFdjVFEiv3l7hYjFn0mNUbDS95PsTN/8i5uHjz0OZubtzOYDkHXC8cdx3tOS6aPNQ97XP1x8MX377SQGegYPGkh777Unh4/96aef6NHHn6BXXnmFQ94ut+yydPz4cbTOOlLe7Nm/0rFjj2OgCbbXNltvTZ9/8TlNn/5ThIm41lpr0fHjxlL3Hj1owoQJzLYEWNm+XXtaeeWVmOGZFia3sbpQ6b3o+lnNPh9zVE49kET3nehyGzdIajBQSjpUqisATd97/3166qlnOMx3/w3Wpx223466detWVhzV+BSV0+ak/QNAMHQQjPTOHTtSS+Qg0w/08/En/sZAbn19HT3y0IPuOwCnV11zDYOr+ICNipDMALFbt25FDQ15at++PQPLYJxDb8eMPY6fBeB68oknMPMWH+jZuONPpOnTp/PvAHEBEMOZwT7X33AjM4Ctrtv/cguXD2B59DHHchn4AMjdb99h/DPA7Vtvu40Z9XCGGH/cWOrffwNuK+bBvffdz6GnASpvsvHGNH78cQxY8ydhT4P8vv/+e2Zv/+ujj/nnBQDWiRi4XXGFFWirrbZgFnKXzl00Cls4Irfdfifd/8CDfB8C5u4lf/wDtW/fjn6aMYPXZcgv7YN+IoT2P//1EdfpM4gxJ8847VTadNNNKqbv5PLLAMC8VJYzNJKPeGX1NunLSqde/50qzKya6//3v1Bi4CU0qTF7U+N7VsUVRm2Fx5rfXL1p7GrsAOB4L5x9UEbzzXDAs3ylbIAtW2yeSeGAvPAiVOzAqOkhwtByYiGgdY6GzazYLn20mufKAMAohQHHCiGgXfsqAMAiq6wDAw0A9ie/AOBSZ/Tv1n0PBAZzqswCZkYYg/Q2DrGLPbeu60WGMa5tXOW9qK+xb7AbaMr351qY5ZGNAMDWfM/Y9+XqA8DOq9MWV3fBLRf2icNRDQDMshJAAwcdOTiEYcmNNRuVfXhYtxFxVSVcvPsHCdNpYVhJnb6jgWGKxrqVd8NRt5/0vKtofTjdUb6xly2ChuB6Nh9F6L5oDtnvn5qnRBh+0n+Ti4RzFTQ33BgNLpLcnwJ04nsc9PhQh2IU4GV2q4ZZFdZkwIALg3vMnkWoqCIzRMFMZbAEsmkI6I831dO/Ps/QKisENHTLAm28dkDX35fj/Lcod+VeRRq2U5GZmf94N0NfT4EHX0B7bVukZbqIeBBSePYcYfQu05lo4SKio89rQcN3KdCug0WrGczWvKGC+9iWavNE5ABwk0dfUxiFYag0ZK/mE128SECz1q31aMrhX+UgzVNPGY5gUZpusczxf5pDFO+3bJllhqQZHQyMmbx1rAQ8k3HFc+wEosCOjZOAh/KAgXDGULQcsAwo61iBzQn95KhHDggWmViobGaCYvw0p6y0UViTaGJDQ0DfT8/Qdz9kaIXliLp1C+irb4jHYLkeRPf+LUtdOwW03VYB5wC+6f4sM3/btw1og7WItt+qIHtIluitD7M0fyGYzAE9/FyOhmxepN69iK6/O0v77FSk9VcPODcwnAMPPaWO9tm+QMN2COi6e7P0/OtZuvuyBrriLzl+5tB9CtyvI06vp7OOLtC7EzL06cQMHbVvnrovQzTilHo6aLcCDdkqoFFn1tHRB+SpXVuii66ro50GFKjfmgF16xLQct1k7RGhq1MThx43R4fwsoJ9A3BxgrHkSNDKhtU5wPNc2bZujiuDNIzGoTsk8hWjnpzoFISdR7hyY5wrwdVfp0VnMN8kMbjkJkZYYknMC3Yrh4AGkm1rjpvD2JUQBkDZ/xpKAgAy8h4D4DUWPNLiMjKs+ZHlgkYdKZgxoEC5OodgvcDfUC/rJZxB1JkEDhgsXptrqsCWh4OXJAW/Wf5qpDDrnfMDiXODeWebkwPeA1taoG3RVZ6XAHMVIOc9TKcMu6BpTuRCQ5Hq6nMarF71XRdwjhKA6AHoj64gRTh/cEh4b83VPQI5xVn82l7UWV+XpYV5oq8+ydOswr4sE7k4U/C2gj3hrVqRRd43XCNFGIuDwAYv8n88lrwUBbTz8DGRu6By557QGAt/SjNo4+WEQF8IHNZ6UE+qv6a/VQFkqHUQOfxWvnJJaEWSICtZ/6X3JOnd856tNGZmE5YUlnAITrtgCXUqaovYJYHUkdLBNDvN1Z98FHZ2asoFVvwSNVpKJanUpDlVPex0x54uM961AMARnaxCh1MbGw5d8iONFVklvS4nPVvQqpJwmYdqmTuxYqLNr3C7o4Z5SXXV3ExavQllOBWvUpZVPlb26jeipok3H8kOM7oNN3XE/svfrzwC/robro+y6DkbsMJ+H99pXZmhaZMoR9c6r5llW1xOf5OczZow3yoNfMl8VCOuMctTNbrq9pEyxkxYd2z/430vZf+vrCKV9/day4gJ6dXHbk6+ENfxNkd1dgpUAFbMXTmjCwtYwkTjr+bUbp3GPgYAGHYt/nXSwf2HgqZhSGlzlLQIhHre0TnA0Wk0yg6fC/UMzSCvJ2S5yxHBuPO5F/1GhCoj77aXmK1jLHwxvRPdc72pZ2lLAuq0TE/acOAelVS44vfJtktjNFzGKunj+h7/OtXuKqfMaV3yrJ6EZsSXN3+Zue22O+jBhx9mNi9C3Z5/7lkuhG7S+vXkk08xmDVv3nzq2KEDnXzyiQwcmi31r48/pssu+xOzHvEBwIacsvj++x9+oCOPGu06AQAM4BqYkAAgkRsVetqivp769evHIN6bb75F33z7rQs1jWcBbG273bbUtUsXXZVEpwEQoh6UuyQAYt+2dPcFQcBMSuSgBRsSQBrYm+Gxtxp9SlttK6pwsz4AHeAQ3Hbf4p2n/X20UqVllvBKr7rv1Tzj38HiBTgK54MvJ35F++y9l3sOY/7mW2/TQw8/TJMnT2FHAbBuAYRCJwBSAtQGGxe6hmcv/O3v+H2wVhGmeR0FPKGzI484ir+D/my5xRbMUrfPrFm/0KWXXU4ffPgh/2nllVemyy+9mMd90uTJdMyYsfz3Nm1a00knnujyGN9yy63sGAH54tmtt96KVll5ZerVsyf1Wr4XTZk8hX530R+YxdyxY0e6/bZbZRx8QXpqtHDBQrriyivpgw8+ZLng07ZtG44qZnMAuYcRsn33XXdh4BufKd99R6+99jq99prk7cYHbUBO5VatWjPrv1WrlmXB21de+Qddf+PN9Msvv/D7CMWNdQDzF327+s9/cuzsagbbH+dqnnfPNBMAXG2dlY5t1Zbzn/dcrcbNUuhBzF6OrKDVLKd+E2Pd+0/orQsBncJJKnF9iIO24SrpMYD1JtUYorZgG1PYOm5/l4nnSdMHCBUI5kd8YVYD7MbLjemLK88DgPFIfK1Tm7Aiu7ekHwn6ibKZ/cv5T5Ly/6oh6xmz8WIMILaDYzSEVGmlXKcgEnrRq/8mtI+NbAN2OHeKPBTZdFVeBhQ70FQFKn1UdrNigyVV2Rh7QKXJWd7VMpjkZU4BogNKOHNeo74ORlQkZX2w/MQ4XCTnzQ0PE6Wyj7KqklyDuB+q0iY39McA4PDQpMxpDaGLi3+na562G9jO4yDnmMh4yPjqdy4csHdEVccMM4wPBQDMMpZ+Apg10EXGOsxdy4w5/V7AGQkVyqFNARgycw/AjDAhheUrg86sUu6s5r9UcFFCu4uUJn9P9PoHWWrXJqChWxTor0/U0ctvZenWixZzvX97MUsvvpGlA3YTFuef76ijP5ycpw5tif7xXobmzs/Q2/+SsL+XntZAP/6Uo1seyNLCxRKidt+d8tSjM9Fpl9UzgxNM0xYt8PcCtWkhYzJpqoDLbVsXqUsnCV+FELfMpsQhlsPfas5fUwgNhSteZxm69s4cTZ+ZoXOOzXO9Sq4VdrQyCAGecuhcDVHNzEPLM4w8zgjpi7DCCsByKGHB65i96TBdnqBgEiKktTF5Lf+s6Kfona8scnjHdwi/zeF0mf2nERZsMjNoKAgcg/fKOOXR0jHndR1fGKvYvDE4XLXNHQ1drMduAGo81wLJg4sOLFoc0A/TszRvPlHHDgH17Ka537MZeu3dLLN9Z80m6t6VOI8x1k3kIoacu3YkWn+tIm2zKdjddRwWeocBAV1yQ5be/ThLd13RQNfdlaPvfszQyGF5+n5qlu58NEtnjsnTy2/laNL3RKMPKFKX9gEddHI9jdizQBuuE9Apf6yjC8YWqMcyBbrohnoOgb3hugEduW+eOncQZrIcpCFDWR95plkIefMU182PL040pDEeFrZpODT2LgrBdQl7vCuDVLYv0U3fYz2ft7y58jyDwuq1j61X2MnKzC/q8ZCjNICpXeB62O8AOqS6hFjInP9WvJ24PF7mmV6vCqW6CiDTLkqYKYA1GXRY01F1TtBhlrmguXKZ5asTQsB+6R8zdR2gDQYxAFt1SuHyRN7WLo5yoA5HFvbZwrVZPmOuB1A2M5hlHZICZB2DPHgkodfsmaNOG/oYzx5jd+nlFfcVc2exhNB2zGVmSAv7H2xjnl/MZFfLyu13xoaWeYKptnAe0eefd6YFmUEledTKu57KYhS3Y9zU9ywZW/uZdcEXeyEArNrMZW2/39GRLa9aG7cWY9YOWlK2CNt3iirdc1M28qb+uQrwLPEyuLHhT5OEWUlwqotJ9lOl7vuvxqtOvESJXYq6psXbmMiA0otH314MFTHa1LIAcJrGhdeaod5Ei01m0URmSCWRpX5fDlyWXTa53aHoPCHGDxhl3o83KNzXIz4JCiJVO1sbLYbYISylnEo67dlQrgQ1VSIlVltOWnd8cdRQljyaMl4li1O6O0jy2hHvfFQZmmsEo92139JmTrIAS3W+tHWhrBrlFtMERfzPerU655OEKAnaDZNs6BiVOPPjmhlbBMpPz9T1PAWzTHTgSdozEzeXJTc+CctnVZWZrpafBeGdh78KRLqYtk/Glo2qGlXtQ9aAatcxfT4+NK8+fkvKZFd71OxcdlgHc1f2db4vsPRHCgDz/YF3+W3hm5ELGOdYTkGkoK3dNzjw18BgdTzkFFEcoSoEae18Kna42OISXjqq54oRu7sTAYGVGBHPg+0JJLSP5O7S2MO+Q0Zc3Hyk0JsT2NHI/bvxoD2rHcXE55qH/euVkqYjKTpU6sxnzaykbMkTv6zvU3zueFWcedY59OE/cTcV0LLLLks33XBdWfD0ZoBZjz5GyOe76iqr0HnnnR0Jkbtg4UIacchIDveMzx6770ZHHXkElw+26Tnnns9/B8AGwPnA/YczWPflxIn0tyefYhAYH4B1AFIBirVp3ZoQshdlQ8e6d+/OYYLBPs5KiCiaOWMGXfSHizkE7SqrrMLszfnzF/C5F2AVQEGE8gU43PhPqT0McPKWW2+j1994g7p370ZbbLYZ7bDDDgwC1vapNO5p9kL493QrPm2ziW2E1apghY4l9aRWG8vOqyU7ckLh0DXks0VY4k8+/YSdE/ABiNqlc2caPnw/2nboENYdhG+GDuODUOMnnng8LdujB+sn8mCfefY5/B2eXXHFFRkABqMWQDLA45tuBvgpYOeQwYPp2DFydn/77Xc4FDU+YNKPO+5Yx6Q95LCRNGPGzFSpQTcBDuPTq1cvuvyySwRELTkDisH+xhtv0uVX/InzDuOz9tprcV/QX8yxL7+cyH8HmIz2bbH5Zgyi33jzLfTqq6/zXArD/hN1aN+eluu5HA0aOIC223ZohPEcbzTYw/fd/wD/GYDxyEMP5TzfU6dNZaAZ+Z1r/ZSMddK5xC90KYO/rA8VplCtff7PeL5xa07yitPUsjyJRI9O6aIqmR8Jj8aeacZWNnoIM+MPHOraofevWli4TFqOX3xhQKJvJOkq5cI161NRRQ2tuMTLvqiBLSqO//fBr7gRnnbcKS0rWT7uOQuPLB0s0SluB8+88ltHNc/IRWcyACylSwOk79H67Fd7zhYrx3jSF5NaKdmUQ1DVjaP11tGfPADYwktykzywWhlnMHcYUNLf/XqF1KU5VJPE74H8KMDetdDAsLO5jGJGwnm6cJ0COjYWBDbpctggZahZ84xZLDpnCEhUHUqYGm6MQsWx8Kr+nSBfuGt+SWPsCugTytD3Po34Q/hGM+MYljta2ubLPbI56HOhTklBBw/7kLKAgXIKYDH7TcAkY0Qj9yjnp7XQ0gpo1AFwVLCEmY2cB7hILeqymsk3DH3qTyfDCGU/1XylAdG332folXdQF9HOAwp0x2M5ev/jDN1xcZ4BQ+SU/fubAsICPK3LEZ18RAN17pSl9ycQA78TJ2Xo+2kZuuC4Bvrbyzn66IssA3aIloJ8rz9Mz9D5V9XR+msWqWsnohfeyNKI3Qtc3z1P1dEr72SoT++A89rusA3YqEW69cEcrdUnoOk/Z6hlfUADN0M45Az9PCugrl2I1lgVIVwlDCzG9aIbcpyT9sLxaLeAci40lobQBdpTV5fjPKw8Z/CMygIoGrzmMH4AnVl2mjsEf2NGrwHpBgArOMzAIsBizvmqDExVBAlrizEJQ20zyIicw2CUOoaz5mJShcS4MigHUEzzO9uCzgxvDdOM7/Xcw+2VugQk4/4zmC1zCXMHsrG1bXFDgfUG+W/50Khh0tH3/GLN74wcri2FYori5y8gmvwd0a/zMrRSr4Datwvoy0kZ6twhQz2XDejhZ8WZAOOIHL/IY4xxgp6svVrAIaff+jBDdz2epa02CmjmLKJ/fZah88cVePz+cGOWzj22QC3qA5o/P6DXPsjRM//Icf7jXYeIwI3Vznugytn6hr5y+HWEF8d48uApsIo+FtXhQpnjCpuwnOoQEhyOANATZQrzOGhId1QugK/OQZv86mQA+dk8QUhiB3Z6jHKWpGKhDNbbxIR8kfPWnLc4vLV+bGnTepg5rysPy4KRY4kMYFGL3VamjGVgt7ZQMQCpzgB2WSPxpUOHA2mWhoBW2wHy5PoKAJ2FiWwGAuuYQ4SxP2SoAe3U/iEaAMYEaxqiEdiFEmPd6nCBGiUUutSrZGkNC++Bueokw/u46TYD/RJ6P3T+0E7rIQH95rDPOgCmO3N+KdCXE7vSouxgzbdsl1cq/2rsDreP6z6te7cxNXxWuazpwq7gcOWq0+jztvuMStqty/6t0n2Tvw/4+5V/8cQXg3F9UxUsb3XV3NzIhl4JtpA2RXtY6Z2yLUo2zqJGRlwOSQXWKJTUar0DTvyZasY1tEDSwY1UJjArgyfNsoC8dzFflrEi4xU9t9corJi8S4C8MsX5upF+wAuFXmvL7DJe1FJ76c+TxjonVDuNyjW4mhNt7R2utmXR5yrNsypKDbuT1DHbAasoKOHCJrTTtWynEk1aXVxjStoemRDNU0fKcl2dQP6nnirdJUL1S1ZEfiOmVungb7imRcTmrd3+vlpJtEl1JzQnbKCnm5F6vHWnZIb4f0ib89WsFymdiXW9UpdDVqRbMpMbxWt9bEqWyLYZ1paKDY4/EDnYJ7wda1OayBMBYEXs0G2zF2GrMmPXiw4DW5dtbw0Vbedb2Yrs75Z+SsBaBoH1POu3mutSR0RxShTGsTm88v2POpubgyBsf4uQ45vE1g6z6QXIddmaXJ/C/slZxJeRnUn9OxjTMR/QRH5YOS9If1dda2Pqs+6mbirXur2lzGx3vorKLIxTlqg/tc6nEvs63QKsdr6lrS2uvVZFQlv/fNU19NTTT/OjAK4u/M35HLo57YMQucgbjLEA6HTJxX+IXNEiROzhR45mZiJA3EMOPpj22GM31jUAvNdedz0XDRB3zz12o5132onBWeQgvuPOv9Izzz7rql533XVow/79qV27tvTRRxPozbfe4jDB0NeddtqRjjzicAbioBwfT5hAp552Bn/Xs2dPOuLww+jll19h0K5Tp07UvVs3BsqQe7X3iitGQG4LY+vOxWUXiuiooJ9/vORSeuedd/mt7bfblo4ePUpzKNeqmUkj7v+tVmVLDwhU81rYiBfSWluNVPiZhAfLOTqA/fvTTzNo2vRpBLauhIyupw3W78cgJYOgN91CTz71FPdm8802o5NOPJ4dDaADzzz7HF119TX8HTNwmSXck9Zbdx3Wl8+/+IK++OJL/vtKvXvT8P32ZTYv3n30scfpppvF0WfNNdago0cfxQ4OaNOxx43jHL9oy4orrkB9+/RlfUdOY4RDNzYt3u2/wQZ08skncLjzZP/WDJ1++pn00ccfs67DqeHUU0+mNdZYnetGGPYr/vRnBrMxrzbdZGM6+aQT+DuE0QZ4DCY18nVbP+FkgQ9yIQ/bZ68SBi/m+s+zZtHXX39NTz71DIPdJoNzzzmLc3ejrjowEsqsNUkq5IY4YRmMmM/2su7Jtc+ERijw//wrTZNiJG2t3oMuVZE1ovmNeKXZu5Q53gDgmEHke/bhVtcZQ0yfiQKz3CoF6Bw71fNUCK+L5UXLAxzfYpImYCoArHWWnchlnuGv9GVuh1mU3ky378N2ld8unI3OQEh003B12WUwh4HWEJTaDnkmVGXZeKJ1JoHAfrhiX4b+m3JXpHmHFUjyNzCpS4EaXzbuMBRrB0JVcrhNkaPDEUymCUBlZKy0XDPafW8BAUitrcqmBKjCXUDuRuSZTAaeS+QVUxC5e9ecvAZuOsBdwB3DFcKyQk01VruMlA1cbCdwLGr5Hs9Jf8Iw0HZoMQAYz9nhw9dNf7ydDql+uVZ57DI5yIQ7lB16TB17dJ9LQwdOpJzFj1WAhgE9ZbdBPghHjHMbQsZKyOfQIYG9gnFYA+gI3AV7LYB6ZQuzNIzF6nLShmAg2gKAGegysGQOBathhC++EQBwls4cnaeVewf00HM5+uSLDANwndoXqT6Xoc6dEBa6npDiYsDGBXrjnzmaPYfotFEFDisM0BeMznZtBPR87b0s3fJAjsYfmqe1+hRpzHn1tM3GRdppYIHOvKyeNlkPIaQLdO+TOQ45PHJYgY4+twW1aR1Qrx4Bbbwu0ew5AT3+9xwt3yOgmb8QXXhCgZbppOGdC0SnXVpHcLQ8c0yB/vUpMXN04KZFWrSIqEW9OHygkx3bZqgDmKSKXXEYWWVdgiFsuVL5MKz5U2U8BcR1AKSGF37i71lu59AtAeAh/KwwghkoBJuYGdkWy1vYlzzONgc4hLEA8ECuDLyKLImsPBLOWPLehrrPY6csWPHhDvUEoX0xvgx8gSXOyqhhfDVHVL6hKDly9cO5nDNEixcJwG7e3Qx6ohvMqISc5BLT5MSAs15EANS2UNsNDUSTfxA9AGsY4P0vcwL6xzuiZ4sbiAZtUaShmwb05r8ydOsDWbr0jDy9/GaWJnyRYd2Gg8GI3YvUunVAr7+fpSP2LXDoamPrchh1y5erIblxeYJ+WTR1gPcMzoI960fU4QkkKCT/yJECkA9F8tkCoBNsU2Tk8k1DP4x1zDR8YYAzm5bT9mJcipKbW9MYAFhGQ4WxL2W6rUrZtAD9Eb6Nx4pBfPGMN8AfBwyULY0hymIN1VBw7s9G/dU9xUbXwkFLVACNMsBOC1iTxdkEAKkAvRouv4D12PQSF0rhQVJyDkseX2uQAfDsUKEhmtleUYDaAaLm9AWmtIa2MyYwO02o8wXY0ljXOGqBLvP8rwHLnMe7yKx6VgMXUl1yAqsY3d99ByLUA/2f+2tAX33VhRblBmv+34QUBxVAYNmMRA7msBeyLTzzRjzQHJsDMkI7eEwzGRqyl4SdqvXjG7NJVlLi9x6Q928BgFWHq4FDfJZGNc9XlF95U7LU4zpeYDkhp5SdVmXcDreq3JjFBq9sOd6zkQNO2m2JB1jWAoCEbagkyIojUfGBJABYlwJ5N0GAwimKSMCtUU1psUxzH2xXyy5ckqOgesXe1fhAucanLQJxMTRGAEmiTGt6NeXXUl41Iqo0uRLKsLGMfBV3gnBGfzWNKH3GB7T4W6cn1QipcXX+//dWqEx2zhIZVDdZKr8TW0kS5lOto+mZC5HhSp4Wamcl7EGp6pm2qZRTjhrnZFRuyQWrRVSyTifv4bGIZ16RJfKN/6HGttc0RyKbTezNWDsq6UEJAOzty9YFATdDkNPsRdwFWPQYA4EjkWVcXlw5o+EcZgAwO8WqjenOAxaNRkM987lA7xkMYHX1aSolOH2yg7TajmizdcHukgz8tQhWsmVqn9wu7MnRchDz3U809YrPTjN7OgyNHdAmg/eiLj16ucIqyT9NS5O3yJgN0Zw65tsLiWuVN3Mq2H+JdmKKgvN5M6EfOFc++9xzdPU117nwszvtuAPtu+8watmiBQNbCG8MgAh5d/E5/4IL6d333uOoSQid+9sLLxAwVefLhE8+obPPOY/BN+RGHXnoIbT99tsx+PaX225nBiY+/fqtRwcdcACDsvigjiv+dCW98OLf+XcwN8Ec3mSTTTgsLYCtC393EX35pQBwG2+8EZ11xukMqqGdL7zwIl3+pyv5O7AnO3XqyGAgADj7IP8qcsEiN6vlucW7YI9+/c3XDICD1QxwGoCWfUwfZd5FV0DkfD35lNM4vC4+ANEOPuigRAeMmtafyMO1KWHaPtP4+hv/ZrI1Xrk8niop561qpIFxTQL0Fzc0MJt3ypQprKPr9+vHYw1SUHXhAAAgAElEQVQ9uePOu+jBhx7mxvXq1ZPyDXma/tNPDiCGDkMXMDf23HMPwlzBvMDfb7rlVvrb357kdzffbFM68cQTqHWrVlwHmMEAZKGrYNlifiGMM/Idg8WL/2bO/JlBYQDEAwYMpBYtcNFbKieUN+roMQwew8Fiiy02p+PHH+ccGvA9wOg77riLX4YTBdjIcOpAv597/kX+furUqfw98vV26tiRHTa23XYo9VtvXXGq8D6QzUMPP0p/f+klBrJtPoBhvNGG/VlWmM+r9e3L9zKLFi5iAB1ywj1n2idhOkUftakWk0M1419Zw/6Xn0iTUPMZUFKDhb3Ez/qXxm3GtQ9GI5SgEa/U3q4q3siccFDIAC553pwheXYog9QLH+mDvTwEuveGQ6B7sZe70tCpUhDYw/ATQE8by8iYlrkUdc9Vuji1xrL1GJWA/6tsAlVolAGfppQqOfeqhWGmrOSDjfj6OVWWtw10s100cjngPavgqN9627TcAS0CyAq4WvoJDQq/vSKiaN/FoBcwlrUjJhprMrMYfYVIqJVDadq0ZWZuCP7qfbWAGFon7t4RRRf/OrDWyo3rTqw+K09CcCs7MQYAmyq4/MSerCLF29/1j3ZMt1CkEbBYw1qD1cpMYK9MA8/TdMy1x+uL5XQWQDAE4fnw4yaLgHN+XT26zaXtBn/lmL3GtDNtCg/0AgyI04CGXlX1YJDFwCgdNwZJdA0Q9MbscAE1wazTZVrG2svnKWx0CU367kdZuuSWOurRNaBTjyrQz7OI7n4yR927BByCt0snos02KNCVt9VT2zYB7TW0SDc9kOOcreMPAQCc45DCR+1X4Pyv7doV6dl/gMWZpZOPKNDyywY07sI6GrxZkdZdI6Bzr6jjctC62XMztO7qRRp/aIEOPKGeNls/oKMPzDOw+9DTWfrHu1naY9sibdIvoPZtwgPSosVEx11Qxyzi9dYI6IXXs7TFBkXabosCXX9fHTNR0T6IpccyAR0/EgBihl57L0MffJIhnAs2Wa9Im22AkMhEP0zN0EbrIY9MQL/MyVDHdkVq1y5LeTA5A+QNFVnie4Qs7t41oLPHFAXIYqqlhI7GrA3BLMufGoaV1qBbAlTqIVlQVZkQAHcBRkbAfAaMdan09lzOK8wgmcV6lkVBsVEH/ArjUoFs/MxsaGEbC+At4cEl3LSAbsh3W9dCADU0T5wGiBoWIz+rgNfsNMLOg8qQlS2L9dBAQXvXLg84HDeaAgdLBWtlwhCD/F98m6VZvyI0ONFm6xcZMH7n4wyNUt2yyM7SSYT/VZaoeqrbksntwlppuXMZ/NTw38bq1oMxAFBjyMJezTdA3gY+ilwYcMehAj+jAxpSgPFxncAcOhwOAPo3yJkP3/yAzmcD0F3IcG0EhzeXSco6ghc19+7ixQUeH7TTQkOzi4jHIm3IS+h0viTS3GEuILgL/y5mmq2ZLBuBcxUMV93FX8zrXje1cA2WBYmJv+iLjj+v2465IItmHUBtvWDC7xh73j/YkShDeXa40DWL8/RmqEAarhy/O10XJykApuzcUEBfoccaloKdEyTfOYc898yK8PJD11RW14B+nhnQ19+uTvnsOnyZ4S6yIht6edtDLqfCUMo+S0FA8nDO2mHOcv+iTs7vTUQD9zjS1RpaA0m2Qvg3tw2Wecw3NyJ2lZfOwD3jboiiNlkV1ldiC+KmTkk5JaafpiwwQD3JZil7uV9eXkv128YKrYLN5jZzvzNph+NyrvJVAcClUGrYraZ0sLqRSAPRIhPFjJsy8jCZNdWBwC49wvniA3u25ix5uVQnvf97Kk0Cplcla2Mzs7iTGexN1cL/3HGNrxZLrqelh+j0vdCfj7Vd/0TmeZrYS68vSu5sw7OdFpK2XkfqCHuUtG8m+rgsJdVIcrCJON6kiTkl0kQa+zdpaW+uLqbZRRXLLxlMfSNBD/yy0gBgvx1y3A/tSbzP4Z8LRbHpjR2sjqlyPFAGsIaMZqdLvSNg5i6YwAgNzdGR1MGSHZ4FVMZlvbunsCOKlzNYTHeNrqQHALPJ4+ai5AiW+yI2Y/QCypyJ7fzjy8XsY34XEelclDULc61saL0zMofFTQbvGQOAG7Pvptk3HgBcxZIR16WyupVg88YtehVbVBW1e4mrWaU2eqB90rrx2eefc0jcCRM+4ToRjnmFFZZn5iPGZfHiBtpk441o0KCBfNa5/c676IEHHuSxAng7ftxx1HO55fhdAFlP/O1Juu32O/hZhLM9/dRTaJVVVmaA6ZJLL6e33n6bn0VI3v2HD6dll+3h+nryqafRJ598yu8CmDvh+HHM3LTP2OPGc+5SfI+6L/7DRfwVAKq/3n0P3Xvf/fw7wKeVVurNLE2Ae5999jl99/33DuQ+4vCRDMQBuEZY6ZtvBitUWNDbbL01HXjg/pyX2D7ILTtv/lxuC3Kltmvb1kWKnD59Oh1+5CguGzJB2XvusXvFpST6QKUVKTrIJUNeTglrbMmSfrza8218nXC/a18rqX2t/YB+gjmLUN74gGEOpvhTTz1Nk6dM4TUTegXG7QYbrM/sX+gDxhzvXvTHi9mRAB/kHB496igGUjEnEHr5ueeeZ70FOHzoIYdw7l98bE4DnMWzCFGOUMp23xK3Q+BwcNToYzjEepcunWmvPffkMOt+Yffccx/PB7R59dX60imnnMRhrvGBnt9z7/0MIONz2aUX0yorr8Q5fKHXYEPHI26CdY/Qz2+8+Sb9/PMsF67al/EB++/H7Xj9jTfp4Uceo759+tDQwYNotdX70ty586ghn6cF8+ezcwacLyztQEQIaYNWlc1U64j/Lz/f3LOjVFYl0Wz5EXUmWxqibUQXG/HKEulJCQCctLEb+Of/i6vl8Fm9oPYOrlHjwStVL3H93uDZkGOs+D0zFG1RUsZc3BGnGgCYC6lglPFOEFpESU+7v6WUZQMqoVbtAlHXQi46lBeetTzASQCw32RbAC0Ac9iOUIJsaKcAn27xVgCYvTkVxE/WKC/0saelpQCwXKCnAcBWtsnC5mTUlUh7pca2YFZR8FdxLHcpDtDZ6gUIZKGgXV9qAIANDLY2We5jkaddmMsPkUvruODiILeB4t5zIkoBGgwAjniu2rNlxjGql6pjHghu7OUI8KxMNiseAPCgrScqQKGsX2bdgW3ohaTmsL8CjjHgpLogZEVhgwrDUQ4v+B3sXBf+VFnEBgqyfip4KCGftEXKQEbfAALygTCQPLhMEqaApvyYoW8nZxigXa6HhGh++pUcvfimgH99Vwpo3gKi4w8p0EvvZOm+J7PUuxdRx/YBDduhQM+/nqP3JmTo3GPzDNYAND36gAL1WjZDo8/O0aDNijRoU2lQp47IQxHQISfV057bFWmfHfLMiPxuWoaeeSVDb/4zS317BzT2YADDApBCbgefWE9dOolcttk4oL13LFKreqJzr8zRpB8ydP1vGuj9CVm6/p4cXXVOA02blaGLb8jRaisH1KqF5EEeN6JAv84L6M5Hc/T7kwr0ylsZevmdLB24e5HWXa1Atz9cR/3XDmiLDYs8XosXZ2jU2fW03hpF2nKjgMHCfmsWqU0rBft0LgGMMm/R6T8Rvf9ZhnbYRsITAwhrWEzUqkWGMnUyLgzWAQDT/MDC3FVw13P4cMBwljgXM4Dy8CAt+Y6xjGvqVmHo6qJuId1RH7PNeZIhlLUGUFe9AkMSXt/sMACwD+9zCGRhMgPQZM9y3kTUy0LZn8xW1o0IlwFoj7GUOXwwAHPNP8uOFJqvlaegYqEA+YB18nrNdwHKgAXAaHuZzkH0Q0wPXHZ4+o13AdgqcMrPMXNe2dqQOdqHCw6Ev84X+bKEW2sCQ3EoQxdccWZE2HUB0WWMFeRXcNntwbrQgFXMOZ8VaOe9wIVJFtnJdxpy3HnDm9OAHpkUwOa+aohwDh0v1GPJW22MZvRrUUCLFhaoZRsFN/mCRdd6hHLmsMsAgMPw8QxO8gWThqpXcBcCkty9ynB2rHBdo7UZYDmb/aDqK3ukXuA0NASci5ufY5a85ubmRUrWNd4nOdqB6po5ZKmqMe6fFbY68v9mOLyzt1fo2msRDqBrorQhbQG6O+3HAk36fg0GgCVMdbifR9b8NNvDcrN5+X1tDC3vt4HAjuEggfi5QdALbiMRDdj9CLdrNeaAnGxTxHd9fSrhQii0G7X2mDFW8XrN5Fuy90ZbFpWrv7+Ha2VpX8KLOnm/YmvSxLF0/x5vptl1Sc1POZk0RhdKi9K/uPqjUhT1Tm9UcrOX9Bj4bNuo3span/BJkaGpTNMBqSqYairLJS2dpavI/1u1yVqXoCzNDACLnnpz739cN5KBQX9tSZqgjZkp5SZ6+bWsWk2O1FBhXUntof+edtN6m6R+VUnHFVBtT5r/uRLHhmqqcGf55H3G5JEgsmpKr/mZJVFPueuuCADs0oR4O6vZZGqImT0m53JxbuTcvOpwaM7u4lOqDogK5hrrFmcKOITKfwIEG4PRolU5Vq1JUMuzJdLWSjah9Vjnxkr7Id8p+Mu2ue206shqZYZRvvVeTh0klQHMR1G13cWBHuCvhn42R2mta/vhxzaDFeitWEmGVqVlRmVW6bG4xpfaW9ESQls8ptZVOJvEJ0JkuUhpKNiLCK0MVuBXX33NbEZ8AJxiPJCbdMwxRzOohXPS8y+8yIAxQj0DANtxh+0ZTMXPCC8LBuUXytIFO/HE48czqAzg6pTTTieAqfgM22dvZuJyrlP9HHDQCBcOFwDx8ePHue8WLlpExx9/Ik2aPJnbtvdee9EhIw7i7xHO9s9/vppe+cc/+HcAzyMPO4Q22nAjqq+vo48/nkBXXnUVsxfx2XXXXTj3cIcOHZjhfOnlVzjwDiDW3nvt6RjPeP7W225jIBBAFsDsyy+9hME9zLVPP/2MTjrlVC63c6dOdMIJ4zlsdeM+lbRJSq16f2pcI5b+Wwnnx6XdiF/nzKEzzjiLvvn2W656n733omH77MOg7wcffsi5qcGuBUt8qy231BDf0kro9gknneLyV++337404qAD+TsLfX7PvfexboOFvs3WW9Fmm23GQGjbdm2pY4eOtGjhAna26NixQ2r4fpQ3ceJXzMKH3gKMPvyIkbT1VltGxAVG//PPv8COEX1WXZUu+v2FPAfxATB8/wMPuXl+3z13cZvKfQAAY94ix/I/Xn2Vw2vjs9pqfalVy1Y0d95c2n/4frR+v/XovvsfpPsfeJDLRIj3Xj178Xv/+ugjbsMuO+/EssW8hCIXigWW8Zw5c2n+/Hm8HuA/C8FdqvAp578mKAzmMfqItQ4AON8HlWEuN6GqpfRqfEOrbl2ptnHJ4G+4MlWC/srWU5UhnHYJUL4HzSuFaqVV+lzm+IO29XiopdcvZgRIWMHQhPCNCcmXGgUhfeMhAh6qgZZk5xhIwc30Rs7AUw+jlZ40NwDMZYZCivZR/55QJ/oiwK/9G4JzYpTiYj8KoQrRTGHvBIPK6rbq4r/Hh9J5sfgbmFcugzVamACfKQdefc75Hjpj2Rt7za8i7KkIdl6iYY6p6r7xcrn5eYk1L3Jo1EfuyWWoObSyAMDMAk4CgBP0wj/s2sQrBcGVwRpjbGWUFpaoCw7QSr7Si0sYNQAABjOMMSBtTMlI+Lrvgcm+6hlr2ti/+I4BYGWxuT7baUnl373bXBo6YKLuZSEQy2ArT8oMNYCVqSANZAwQhHNFYrzBKsSDTMNU9iHXa4xNyXHJDFQNg8tMUA4lK2sEg1CoCyFmnb4iHKoAlwgtjucKDQHVt8gQyHUONLHctAwYZ6kOyLSle8gElM9n6LupGQ7726KeOO/v9BkZ+uzbDA3dIqBf5hKde3mOAdw+KxE98nyOXn4rQ8t1QzgVot2HFplRe9RZ9bT/LgXaaSA8lIk++iLDAPff38zQ+59k6awxDdSnt4SrLRQytN+4en6vTSuiVXoHdPiwArVsmaETf5ujju2JzhuXpzffzzAAfP1v8vTky1l6+e0sjTmwQD2XJRpzbh3tsHWB+q8TEMJg7z6kSB9+lqX5C4l69wyo/1pF+stDORq5d4E2WAPU1SwtaiA64Ph6Lh+gb0M+Q9tvXWDgGnltX303x5gccuJut3WRlulMdNO9WQaxD9y9QBusRfTTzIDueSLH+XA3XLtI3brK2PMYaR5aDs0LRiOzvGXlZseAvDgDNBQzdNxv6mjnQQHLz0AwZlXCC1aHj0FOPYRDliiX80wZLqZMS7wj3uAh85VxPma/yqSRlVOAYQYcdZ6gPGaFsvOAhCoPQS8BmzGeDAAzjmj91csDnTgwljmUtAF6HMtZnSEUxcN37GSu+lksZKgI8BYhv5W9jPaJV7kC3ar/AB2ZeZwXEJF7pXmSGbTjvgpIj3IhJc5Pq/OQAWtLzeCFXrP1zTn+OMBX2uGYofp31BwNlSb7lawvAlDbx/I3C1tX32OWq+oL5KmDbWGV+Wswo5VhCtAb4KuFcuZw/HAAgAwZaVdQ2vYnF0Iee6iFAQ/bzPLhzVSYwjDW8+qxgiKZXW4+TbbmqsKZSWN7p+zfoncc4l5Dc+M5gPKon50PAE4rDZ1zfedFRnUt0BezE9R5Bk4QHO3AsytsQmh7pn5XoCk/rkEN2bU1f3QYLq8kaFGC/WEMCmbre5dzgsnr+GkeaRwmMH6Wa032DMlZjbm1jQcAN96sLH3T6aX/lW+fiNg9KyG59shemWDCuO2klrLKXgrH25HE1kixpZpRgPEDQ7PUWGqglNpvkRFJtv/TulntIaeSbVtejM0iiTJVxC5neZ0u+3iiDrtXmg3c8+3olPZ47Ww66NyMyvx/RcV0xJ8pS2akpIYlX8+/f2gTwiXrPPCPxvF2pkvdWafhxp6yJpbve7WrYcoeWO71yDyX993jtVcbeX9Jr65N0ZfGA8DpvYpHe7DRb0o7y727JPb1qgBgl0bAQiOHFppetYT67nL+Sl5gA4Et6oxsiebUKaOC72CP8pmBnWuzfOaqq8tRPae30cOUAcewWz1w1WSm5riks3F3JtJm1nMN7Wx3h3Ick/OL/Kdgrjxs/sAaaUpZymYDW0ocu6P0mdBqV5sDqZzViLbf79gmqkbCeuXbGDXM3yqXiBJCQ7wDkXJSFLSx64KNZ5rQAKB++skn9Nbb79CXX06kH6dOpTlz5jDICSYtAGCEd8UHYWpvvOlmZvoBYAJbEWzhhsWLGRSeM3cu/x3hn0cddQQNHCBM2+nTf6Ijjhrl2IPI3+szZWf/+iuNGHEoMwUBFO226y50yIiDXZMB/P7mwt/RDz/8wADRiIMPpN123ZW/R1vPOvtc+nKi3LENHTKYDjv0EOrcuTP/DmAH3yNPMO4Y+vRZlS754x+YbTljxgw6/cyz6fvvBRweedihDFIBCBK5BXTpZVfQy6+8zPdOyCf81ztv52dRFsCtyy6/gn+HrMaOGUNrrrmGmyd8p1YoMEiIczL6hn8FYKpe0SqNYRMnxL/19XI2wtJqGEKMjz7mWAZ5TQ/gCIAPgNl8voFDLkeASW0c9OLxJ56gn6b/RK++/hrtveeetNtuopv4zPrlF7rxxpvp1ddeY11o364dLb/C8uxkgL4jvy4YuQiJPmDANi6KQrzv0IH33nufrr7mWp5PCI1+5hmn0/rr93NkNKzNJ518Kucqxs/IRwwA2MJcw3nj8SckVDXqv/nG60pCPqfJHDmE773vAQaf8Tnv3LM4VzGAbeQgrqurpz9fdTW9+trrrN+oe9Yvs+iHH350RWJ+7b7brnxHNGPmTAaGn376WVq4aCEhpHTXLl1p1VVWpg037E/LgyWdMkWqnzmVNQjg/+uvv0EffPABh39Hu/v334DXgP/OT9yCaj5phc6L6RcZzQ4AN9MgNJ8UmtYgBYDFaMInSZQGDLlvhazlPkkAML7kofe87eRvihiWuUfhIKDuUk6hygRWpTQ42RSJXhRWMFec7Rs9Sflv+Rc4vsjF2JV+Ic8rfse/Blay8cuX5Qpm2MvGxFWJh3WFghVjVvuY0n97WvKrhONXMu10HMLQNtaQhJoVKBC6VAgW+2C09Cccp6i8oywoXxfws4Xi8WXn5KYPW7/8iSIX9VEAmNthhw/Xpeh4228yThYmU6WbcHiOzAULyekNul9eOAn0AJTwnBtyZcUaAzgMSRTKy423X47Hugx1Qg42IQAv9UfCSSfMj3XWnErrrjVV2J+KYDlGL/AbIL6cXxaSkkOahMlVsE0HxGQEwEPeEdYfzwFOZCsdwOMONGYgJgwpreRfBkf4sFggatlKw/8CJWfMzUA+OSgx+88WH90BxJtYQEkG3kJMLty0tT1y8NTDYABgm2jazCz9OE0YteusUaAWLTL0/KtZWmPVgFZZPqD584kuurGOgWUA5cgjPGr/AocGRmULFhAdfno9DdupQJ07Et3+cJaOObBA661GNOqcOuq3RkBjRyxmJvJdj9bRrX/M00PPZOmDCRk6Bkzk5Yj2HVtH++9WpAGbFen8K3K0bDfiENarrBAw6Iwyps0I6MjhAGkF9ER+4YNOqqchmxdp5LAiXXFrjr78luhPZzfQpTfXU10uoEGbF+mlN7McOnvw5kW69OYczfwlQ6uvHNDIfQr04DNZeu/jLK3aO6B1+ga03855evODHH30uQBngzYp0hp9AlqwkOirKRnq0ZVocR75dAGYi86hHSNOqad9dizS3tsXwpy/EI4yX9kJQFmHEtxBHQUMUGaAV0BSB1TiDV7I5DBvjGRZ22RtElwN4yIgZJAVcNcYpHzoV/BLctDqWo3cw3Ag4VDFuo2o9Y/12oBlt44y0zg8J0kuZakH4YXNU5x1Xjc+JiBDjfEepgS3S+YFA8U5DV+MeQyAXUNcm6EpFyzhumI5b02FmcSsQCVPC2Ul5wG4BmB2yrzK1gugGGi+XQhVHDREf5k4bX3jcG0h4Gl5vXlv4TzDMr8wp3HYsLWQHUZQpCCy3E/pKgB2qUvSPoT7BuO0Bo7iZzBytUA4nIjMBMQFWB/khXkgPjnmeSSXTMhFzB98pwJifVNHBlv3eU3hZU0WMgvlLKHJZf3MA5TnQQITO0NFdoRQfxehwwtAjr3BKaG8DLlyijIOAR1QMS8yCHVfZYB34UdTCOiHyXn6dtrWVMx0l3y8ymq3/dXyP4uq28ob7hkIn5dnRxS5nJOQ/dJR/7AuF3EC9lodDgxW1vg2u4UMYG8LavSPkf3bLyXB6c32i6rvIkr2bn/fLwXInJkX700NAHBa2MlGC6iKF6Xd8SNDso1TRXHRR7w1zf8irC1mwNtDagxGWxGWUMsBx5WRohPlEdeae1zhhWjL3fyJy6nKjsd1TsSW9nLj+hIHLVwpnmCbt8bGtTPtrfhZJek510fWkf/k3jSvbJqrtOga8t8qwdTdJCKmxgOD8blZzSpWjS5WU07pSLu3Kr0e2werfq+5lOvfVE7auld+n680XgkRH5Zg/5KGtlILKzWnagBYwVNj80q5eqfA9ry0BFak2ZXG/vXz4OIZiT7mDhFsr8CGh21q6zvsTkTTAhOYzwt+sLnI3YxYy+ZYa+Cv1cn/GljsvSdmkkjUgF8Dgn3LxJxg5b5EzpawgyUKTvQeR5zZJW4UF+2YyRnq3L0XbTxoj0rDUeZ7b1WuNMdrqKWspZhqY0Ur8M8NkW+qfL/cXp9q33s2FoBbgCEAwRDWFmAVPmAR+nlBp0yeQvc9+CC9/fbbzIq1c53VD/AXjGGwAg1E+fSzz+jEk07hRwCigqE7dMgQ12SEfj7tjDMZrAWbGCxBgMD2ATh9zTXX0k8zZvD7R486irbeeiv+Grl+x4w9jsPi4jPi4IOYXcx3GAoA//HiSxmAwwf5UG+84To+k33zzbd03PjjXV9PPGE8DRk82EXvmD9vPv3xkkvpnXfe5ed33HF7Oubo0Vwuzn5333MPsyrxARB3/Lhx1K3bMiyT7777jgFiMEgBHoJx3G2ZZWiVVVZhtuQyy0he5XKfVJ2o9OJ/0fe29jbjdKy593B8GH/Cifwexgm5q5ETt7k+0M1777uPnnv+BWa7+h+shZgnx4weRYMHDyrrGPD9Dz/QueddQD/+iPvkDB16yAjafbddqA55e4OAvv76Gzrx5FNd7ms4QyBHMM+TGTPo1r/cTi+//Ar/jry9F5x3TiTfdbn+3nnXX5k9jDmKz0MP3Mt6bR84Ypx59rkcSQAftK9Nm9bUoUNHdg5BiOsLLziPw7vDoQP5wDE/4EjhryF4b/levWj4fsNo6622KgHd+VmQpjSfs7F2Ac7LvXT4STrnxG0VhHG/+557eWzwGThgG84/Dj34z/pUZ4uXtrn5ZpZs9XFrKVr+0gaAq7Xnmk8KTdOKzPgDhgaS61SaFGecsM2jgKbMJHnUF7sBwLbJlTQpfodUMirxieIDi9FY3iXGcXMAwK7BWnqKkSN3N2ELzAPB5ZNlUCMMa8ysX82TKz97i4ExclPmUUS+/mVbnDVjRTI7NrrYlKw+ekHPQ+ivRnGQnm/I5W01px1YgHeZIaaLanwK+iCxUxItz7RMgFgFghVgjoSK1ooTJxMAAc1rCYDF2KIRNYjphF+v8wJ1sgglXaKFjDFI2NKkjxwIVEKKxMYf9X/HozBjGfDkkBNhfl6RZwj4O2NL/2ZAr4SpVs9VZekKCzjqABBph9cBAMDrrDmNPWoZLNEDEF6HEWkgiAEzEr5UATFjWeYBeml+YfXwZcYig0PKrDTYg8ce4XuKDL5x28E2KwqwnF9U5DC+qBdsXxap0i6Z2YmxBjMQ4Xu1H+xdDNYgCoBADPxRtTV82AAPiRILdrAwEcHYYzmiD3Y8VbCJQT1VUICJnMtYic4LFmUI0UJQd4v6kEOfL2Tok4nI8xvQyr2I7n86Sy+9laULxjfQ6LNb0E4DinTkfnm6/+kcPfRMjv56OcJBZ+jGe3O0ab+AFi4ievW9LJ18ZIF696Ftb08AACAASURBVAro6jty9M0Uoh0HBJxv+PSLc9SzR0ADN8rT9lsHVN9SQvnOXRDQUWe2oP12LjDz9vJbclzOVec10Hl/qqMFCzPUq0dAc+cj9zDRKUfm6YxL6xj0vvzMPANzj72QpQefztFpo/K07DIZmjajSFfdWUfrriaSeeODLF1xZp6+mxbQlbfVUYd2RLPnEP3uhDx16yYLxJx5RKPPrqctNyxSuzbIUUy025ACIZrLgrl5mr8wS4sactSyZUAdOwCEEkcBXhMZrNNQ4qy0AICFxs7GFQ7g3kFdwvUKCMjwI8aGmeOyoBkj18BFAft0vfEdapQtyepqDHYGYMXJhPPa6hUI5/o1j3Wb8mg/HA6YLa+rg1bGLTFmstaJ8jDvcQECsM7uSgD8Gl7H/VRwE7rPfhQKvLJTBcpScJCdN7RfwuAVxxhcuqB+AJuyNKF98LjXaaK5gGWzkDlrkx45jMH0FqBXki2j3cizzIC4AqTCAJC+cO5jBj1llWVHqMWIDiALPIPLdeq44ZgEvPiyUxTaAPAZP6IubreG+OYxZIAd4bFtDRBQmN/j8dJcwdwN3dS0PISfNwAddQk4LaA4s6mxHujyIaHHtY+6BnEOX40uYNslwtctXligXD1eFB3Acw5A5kGQuOHiBxOGY5f1Vp0BVD/QhylfF2jKzK2pQN00z72yclUvo5CHOuboxmuHf+hUXvOpGWub6/LWfnEYkrIlFxsu4vQSTGBt2nq3w5tmUabYINH9qDwE5vb9clayV2DyDl7DRW4NoFIEAPZOb0sSUkkENFynoxZHiqmSPqZmHOkTocgjBmB5nRDDOHImqPWAU14/au5VTAtjnUzoTWJ7a+1EpZlTQc9snBujSyVgSGR+NEV+lTrVuO8TwZsU+cg25g1Gs7GoG9f25n5raTmVNEW/mrvPjSkvLqe0edIoANjtp5ETWw3NTJtjTVtEGrMXurNjyZoufyhpaeXlsQY5LM1Ho3t8XNKle0ot62CZCAvxYuJ3ODUMeeIdhy9Cq6vaMisAdBwC2gv9zICu0WndXYPmwXVpQsTR1Ni/9rOVw2d02JN2J2Tpc4pwSpTcvpZqBuxfnBsMMDbzNLxKCWe567oe4AAmG6vYB61ta3D3MfqimL8C8Dql9xjHFpkJZw44AlvOYLZlXPYgPYNGzCE5G3bq3pM2HNBYAFgKjM/VJTp7GgHe/j/2vgJsqmp7f018oCBKgyCooCAqqGB3Yhc2didhXbu7O66F3dh67cJWVMRCMVEUBKTrm/g/74p99jlzZubM933qvb/nf+7j5ZuZfXauvffa+13vWv62a3Urdx+WpO5x+RnWH93mk+QHwAbulMGY+/Krr2jCL78wIxFnG8RHXX3AAFp3nbWda1mkf/31N+jyK6/i7BGbd//996W11lzTFffCiy/R9TfcyEDs0ksvTXsP3pNd7drz1NPPMEgDIAksvWuuuoIZg3h++OEHOnqIuItu2RLs4H1pu+221ZFO0dQpU+i22++gN0e9xWlWXmklOv+8cxjUHv3xJ3TmWWfz9+3atmW281prr+nuYhH/9YYbbmL2MNIP3mtP2mP3XXlFB6AFNuZrr7/B7wM4Gjb0GAbFENP1qquvZTakuTb3+xbg0mabbkzbbrM1M6hNLtF+AFkL5i9gQLuurhmDaHHgVpKx+l9I09Ddv6nahjuMUaPeoksuu5yz7NatG7PPEa+3aZ8iAcAd+/kX9NOPP9HkP/5gRn2uPsfGAwCcLfZ0ufmOuXTBhRfTe+9LLG3IDowtll1maZ5/j4x8jD79dAz/1rZtWzrx+GOpX7++/Bnuo+++516WeTyQPbD041jNrt16CQMXybfdPsLFykbs7ptvvD5kGAJDjKOOGcrzAg/Y7ttvtw2tvfZaDOjOmzefFlusJaVTGbrnvvsIjGKAuGD09+vbl7p27cLrCoxFwJjv1LEjHXnE4bT6gP7uTgUu6qf8MYXeee89Xnsy6Qy1arUYxxLvu3Jf6t27V0X3zXH6Cub4LbfcRp+OkX4D83ufffamumy2aYe/0bl5lx9l84oqRray4N/GzbRgH6muIJVcldhlXrU+SKpzaT41Jq9W+t/ye2oYAGADGJ3iFIAbfMXKHVaqPIc61thLqmz5w8J/+yCjfympW6NCR67RoryJnERLDiv25ZX6pOmCQoM34nIN2it/BUAmXGLqRb7WVgA7AZosbq2VY0ofn7tiwMroyDtLkioKnG9xUk6xRHmx5xdvfPhdjoPoHEFzlRzwqPPX2MQ2rS1fP53l5ZR0r9+MXSwTJ8xsKjeZrLtcHGAlghlzLG4sXb/rKcPl7fo+btwt7rQchuIesyTl2pvFbGSMQsuchShV8JdJbkbWsj61ghTAsXnAYKbFXDbvterKk8uoUK4/dzfd4Fvq0H62uNM1l7bK5MZhzZjkBkpxOgBWzJQUkIndOStoi6KF4CduYRkQ03ikLN82Scy9krH+8BvAKHUTDaDdxSNVF7jGNmQwTt1bs/WvuSQG0AIWJZrPBhXSeeYS2GSO46bKL2LJnFOgTUFsxpM8Wdfoq1TAGDhXyAJyGTjtZF2BKOP4OTza5DJN7PIW9V+QA+CdolaLAbwlevODNH0wJk0z5xBttm6Rtt6wQPMXEt31WJpeeSdNF52Qo/ZtijT8fHEvfcSeeerR3WLxFum3ySkack6WNlyzQOsPKNKtD6cZgB1+QJ5OuTxLW2+UpzVXKtKseSnKNiNaqWeBGcldOohLajz3PpGhl99J050X13MdH3wuRU++nKGVlitS6yWK9Oo7aTrpiBzVL0zRNXdlaJet8rTZOkVq11rAOrh5nvB7mk64SOIZd2hbpPc+TdOuW+Vpty3z9MSLKXrl/SyDwegbsJDXWi1P9z+Feudpue5FevjZLPXuUaCVexVp2vQ0Tf2zSH16Ba6kf/ktTQ89l6Yt1i/QKiuIa11mv8IogBnfargAcJ9dJLPkuTtjdmmtEAV7LQe2ifd0kZRYvDKJcMnA48x7nroW1vio7HbasWXNvZge5L1LFJYvAIwKIqNMCQ8say8DzIymytkuraY7mOMAcN1FhGPICuDNsidoeIjtbzG12VpdmdTCdNXS2KDCDKnEPbbzwgBDCo0BjtQwjsjUCTtV5nGRXcKL9wVjMsPdeJHqGBhWd9saS1jGRC59UAeAt+wuuiCywkYbugcwaG8eJriqsl/mUW9dR/L1QiVGOflcgd0s8/8sRrK33tjctNjKtiDYoZcNB7iPJXwAygZ4KzGIhT3O6zjGWOM0662WYw2LG2pNmxIWtK2ZyI/HDlakyr5l99Z1Il8mP7yWqgttgO4/js/RxKkbUCHTUb066PhafGtPXQ55jVDABMAvX7Qx+1cNJDz9Sawp7DJM6ggg23cFrQ2k9ZuQAVzuiJD0Asnt01XOGiJRcXu0BxmUVShkZ6gFdCsBGGoAkGMViSpfuqvCuDaUNLt8byQpuyyb1C4ry/S0dKIaUYQKSnJQjIyetinctPJ6frhdpZ0U+qYRp7RkLYnpZaebVW5DYwE6HyBrnBQkkZSGpakkXzaNo3PR3nHn9r94vjWsZQ1/q2yfuHmQVPYbXof/hTeTAcA1GP5EG50IIIk9Pcesio1YaCL1KpuTmxDBC3LmCj6Liut9YYfFSuv4/4IwaB2rrieqGtSyv1vzKxlehc710f5q4NDHDGcARPI4JhiYagDwU7dzJhAJ6KAcwsi8ZukZncFc/dvK5PAiMLxWF9DsYUnrBH1OPMoEOibnb2nVHTT6DEArzo1+GdFmiecjMSdlXVt1Wj8/AYA9Oec0XpwV0+lsDfWUTjMsljsFY/8qABzdqwVVdgX5dV12xTWox4prJBiUeAGx/vN/9fNPvOrLMc09SfXrJBUvqWOCNTKuXUYcii1T84x9L0kl1QXy3LnzGOxEWYs0b86xNMHQhctZewBaAby97/4H+CswD/fde29accU+Ls0dI+6kxx5/gtmAK624Ih1wwH78rz1wOw2QGOASQLKrr7qCASbI1TvvvsugGJ62bdvQrrvswm5m+UkRjfv6G7rjzjs5FjCegVtsQUcdeTjX8T/Pv8AgLp7llluODjn4QOrbd2U3tmDvjhhxF333/fcM7J57zpkMNOEBk/PMs8+mceO+4c877rg9HXzgAZzvV1+P41itALJQz5VWWpEZhZMmTaJfJvzCTGuA5GArd+u2lOQ3ezazJ1988SUG1Vu2aElLtF6C27tKv34MbvlM7ITD9P+TVekByBxA/CeffIoWLFxAyy6zLCEWNNwaN/0jHhoAZC5YsJDqmtXxvAHwj7Uxm/FAx5h5j3RgK4OVPmnSZAY7wbjHf+yCfdYsrjJA1fXXX5flEW7a8Xw0ejTdd9+DLkY3wF+4O08S7xZl3XnX3c6IAi6azzz91NA8h+wOHX4cl4W5sv5669LRRx0RsIQV7xgzZgzdevsd9OOPP3HZMKrYcIMN2NABoPgjjzxKH43+mMHhnXbYgXbbbRc29sA4ffzxJ/ToyMe4DegL81KAMjHveE7tty+DxyXYDMFz4gKaPmMG3z0svngrrtv48ePpiiuvol9/nch1B/s3ab80vXyUyzHZSdijKpSvWpzSU6UhYSOi4G6/0muJ91JdpxPpWlpgErXs7xub2kpiANgAIjsbCKEpGGRWwAwk9hrtGKdOAZEba9/grqQ/ecDDwyEllV73KBGspEWhlBW0nZrTVdGcXH6ajlVDvcCWi1ljXQnAJBaRyjYMSLVhRT4KAMcB3gk0OulWraEOXVQwZXyDo5D/e9AWHXrnAigYHb6jj1zOMfDti0tMGrzkLq514XUmBiVrSZWpqj9zCE8FRO3vkKD4Cr8BhAZIWsJYo4bABZDNh6grB5sedtlu4KuBwH620YOi9TPcQBsDONR/Nv7efHPsX22zMH7VNaod1CqufkEtAAB36jiH3wfGYSw8ZlLi0AawEqw3lRNztSuoEdYBsBdFzsVlkgygxQstACxWYJr7Rc9PzKZVzwEGVAG8ZRYesxwFlQI4A0Zss+ZFjrnLDLp0ioExA+YMmEJ+6EdjRTMAA/e1YCCiLXAHbB6fcdBjOVTHtCp3HPtSwTvUw2K3AnFD2QCd+KCobq7RX8z4U1kCkCLroyD5wmTUNRAxb40hCkYl6JBIz9RCAZsQPxh6ljA8FSBMpWhhfZFdUedzRD//BpCKqGN7MI+lbCT/6vs0XXtXmjq0IZo6A66oU3TQbjlapx/RpXdk6M8ZAFyhmKSod88iLde1SEMvyFKrlkT77Jij3j1SdMuDaXr74zTdeHaOmjcr0sPPpemzcWnaZO0C4dwET0b9VyrQl9+l6dnX0nTKETlaqqPMXmM+jvk6TVeOyNJhu+donVULdPS5dbR6vyLtsXWezrkuS107Fmi/QUV6+rU0ffNDioYfmGdX1ButWaBeyxTo1CvqqM9yEjf5gacz9MdUoktPhhIq8nD3Yxl67b00A8Qr9CjQDpsX6c/pRF9/L/3Qs3uROrUPVjMXK5jnkDBgeYwA7lKachz3l6h+oTJeweJU19O2DbEsFImefz1DbRYv0roDBITFpAF0rsPNYDT/rX6k3ZzwvGSIo2SPCSo8d8cwZrDQA5AZJDX30ZyPypzus+LKGgYcRSba2vIrMikAOYx3hEEs7/Lc0w1bQ9vye+YynUFlzYiTW33UhbW5d2OZBUisE4vZx2JBQUX2I63sZ2X7Wt0wmwCG4iIJwLHJv6wFCmwr4G7rKc8INSzjGQPWsLmaTiMOr7hl5pjlagjimMrs0ljftxjFCv47bQOeLLQ93D/sklvqKV6kxdjEWLIAsAV3RnxyzA92Fi77rhoGsHKqrvVV/NhLBdYpcTUnBgjilUCMVb4fl6NfZwxit9p28SbMBV3jdYx53vsXX7pHMDNCmd/OI0VIpbJxCfIUV9AWJ02MaFD39RvJAI5ThqM7unZXeLuutH+V+S3+7BAtzfanyAVqJJn2UIJalAEYEoJ8CQooSVL1kjus6Ja8X0WjcutH2EoznE25cY1X36xEz6rQlKlo7XjBEmEN9GtJlKTefnaujlVOZE16YIsIYWydK8qGJ5/ePK+99Q2RrL/3HV+Oy42B07m90Y/Kvyx7tUrH39vWJKVF2+X3SZUp7bJPAmzFr5NJavjfkyYK/gYSoEqRVjV6Fq25BTHn77+7/xq8PsW8WNm4IIn01NyDf/EL/mgkAPsbvC8HnZlEp0m699TaOSFdqZpgJFgS3zYAWHVJ8eYj4Wz4HO55ifERVgC/OBMwCOu87eg+zd7nJHQP661qMG9ALvKX8DXqbUnvquS+pBTXZh3XylKGssUblnukwPuR9acZmvvrhFsLtF+ctKvOYfo1zvBwS231CRnTs9FouGNtGFbbcEdq00EYk7U8sYYFkQwqrjkJQNha6lMpbWg9TVhuLMu3UiFNAADX0l6AOQBvAWwCpFqhd28Xoxf5nHPe+fTBBx8yoLvmGmvQ4YcdSksu2dkVcd4FF9JHH41mUKhnjx503bUSdxegEIBjAMh4AOhsv922tMceu1OLRRelfCHPIO9DDz3CbEuARIg/jDRwZXv3PffQoyMf53fXXHMN2nefweyi2a7iX3r5ZX4XcZEBqt12y7+pdWthHgNwO/zIoxnkxbP/fup6moieePJpuuvuexhwWmqppeiwQw6mLl0605QpU2n0xx/TW2+9w+zLVVZdhWMRo11wifvAAw/xO9EHbm7BMEYM1Zaw7NcH/QUwGSzSRRddhJo1a84xv/GI8XWVBcqTr5plqBYB+B9Iu7C+nmNZw/05+tjv56arfnhDKdleol+4dTSoQS6fp2+++YbB3C++/NK5e+a7jkyG5WmjDTdghu+yyy7jXnz5lVfpwYceZvfReM495yzqv9qq1WWEiMZ98w3dfc99jl1sxg7GHoasvf32O3TRJZdx3l26LEmD99yDNtl440BW9S/MjfsfeIDXA4CwZ55+OsfPFq95aXr55VcYbMY4wDji8ksvZWb/75Mm0WWXX8EAOOb9EosvTv0H9Od9CwYaiOON79dZe22CK3dzP48uxZxCvmA/Y+9p3aY19e7Vi1ZffQD9/vskOu30MxiUx3PKSf+i9dZbt+mGvElyKr87+fcBSQFgfifh3hIiksa0JU6f0OybpOVxmVRTy/6ygpsg49TQwVuEAGDn3tcDdlynRxbwSgCw3+lxyz4Dytpz8o9/GFEXw2WYlyX5ldlYwofo8ptPzeki4KJYOwYMVrSGQSnxZGr3W5H22vel9eJ3vK/lvqPy5hnH0jbljRV7X1iU5cQbs36Pf431ydNbTgMCwGkaVpgtH51pYElyzGO76+OXg3dsZhsALKzi0oebZwUZUBi55HHveUAocIhKALDrA6+d/kBEGdjiXVRlMQLGhmqt7F1xQyp1dwegyFB5zXL9BPKqAcAhFrAthloHa5uBwDaWbkyc/1lvjG2jdqtxUKHNNhpP7TvMZiwSCzQDHjZ2xl5jrFIAAom2o26UAERpn6TywiTjg6Epd9oX2DzhkhTCAuCHBxxgbqpAhbww7DgOaQqua8AwJFqiVZqKuQKN/iJNtz6SYZCwTw/pWyQHwAHAhWXWG1T8nld3wtYepJXDnLmklva7u+YgEwaL4XpaYgoJIGYMTIDO5oKWwWqLl8pAlwLJuo7xPwoWQX7YRTX61nP9LoCQsA0NkGNWNfomCJvMALK4FzaYSOXL5quyiyUsjuQ1bQYYlkRtWhVpkTqiiVPghpo4bjHCZOy+XYF6dC7QQ89n6PGXMhxb+Myj6+nV9zJ0x8gMbbhGgQZuUKQ/phbpvqcytPVGBU4z5c8UrdG3wKzg0V+k6Kxj8rREK4kha5bUb43O0APPZejY/QEqEw27IEtr9CvQWv0KdPG/s7TXtnnabH2i/7yRopHPp+nqM+vpilvrqG3rIrVdguiLb1PMNl6rX5HueDRD22yYpz22gWtwmSN3jczQq++lacfN89Rr6Tx1aJumi2/JUH2OaMFCWCoW6bzh9dSprYwKAFTUG8A22g933TttXqDFFivSp2NTtFJvuKJO0fwFRZoxkzg+ssgZ5LnALqwhPfX1REeelaWB6xdo922FYYn1C67DMWnskMLyYm7V9HsDBzFCHKPWAFZnNCRumvEe1lCOYWvMXNWvmLTLsWmFWW8XKwxOK+jJoK5MUakDuy02qwfZNsRFtPwt1v7m7lhmN8cqZuFWdr9JtzKQDeAE0xQAOLtP5vVJDEHSGdRPVkek5TVRQdcUgNqCuPi2dZLxUeQBmc9IIxET2eadzROZWh6AnRJAFiCqLAHGPpb2WxsthjS7eobrdwXMpW4F8crBRgHWcWKpwjKNucd1loUYbcGyw26uwTB3+xyYybjsEvCa2cO2hTHjAeklP+5fvnCzC6+AUV1fX6DxX+Vp6vxdQ5dnogOE45HxqmPsCF7M1A2/Mi2iu2po39eLPctT/g1YG7JANh4Ajtnaw1/ZZU+Cw2XVvGpM4B9OfN1Ht1zTcqrmWp0ZVFlXq1pATILqILCU2ZCSpV88sDa2/Oq1dmWHdFV/oGNqp3Ls1z2q6tp2X1KDuMZ6xbk/a71N8isginVpx/p5RipcUq2KjFXX+655DR/J6mP0T6UoAX/L9KvtEbEs4Mgp8Z9qS1OUKzJdOvaWd0iGEk7q/0U4L74vg0kcd1aM7SP9suxakXTQvL5O2O1Jc44995Z9ObJs2jmoYmGRzgqt68HiHMrCb6OudInb8/cnjJeGYJ03PdhfsptiFCtJYdALVVNVTRDp0TLGCKFUUaWm0qAUid5++vbgzsdj1rr91wwPvXws3q5j5kb2U19XlfU7OG9Dr/CNFu1MbmCz3yUWe1HcPOOuQLxABe8L+Bz76PnL/ebUGQ8SjgiKnY0A/goAHMlZ76GierhlUxsAnMBYIcmEKpGJRCtDkpzju5X3Kf0pwSV9o9ffBte06V6cPn06u+EFAxAxdLccODAUX/SYocM4vinkYuWVV6JLLrqQCwdoc/Mtt9Lzz7/An/F7z549aIvNN6devZanGTNn0MMPP0pffz2OwSEASojTC3bnzJkz6Iab/s3l4kHs37323J2WXHJJp3veddc9nDdA1laLLUZ3jridGb14fvrpZzry6GP4b7AXTzzheFprTWGnv/zKa3TTzf9mdjRAso022pBZhcsv15M///nnn7TEEq3d/QLAsyuvuprmg4mhQPbSS3dncAvgs7iDruOYqGAowu0tHgDH99wr7nRX6deXdt9tN3alC5AP72BOA1xr0xoXLri3kTipBgyXqN0xQ/rXSnvTydA/n1OZA3aoYqWLaeibcmttzDoAQwrI9bhvvmVmOWQUoChiY/fssSyzZn33ziNHPk4PP/oox+3Gc8dtt1CnTh1Luy1GKYFxxn33P0jjv/uO04PZC9fTxh7G3Br52ON051338O9gvO+792Dqu/LK/Nlv1g033kwvvPgiz0d7OnXqxG6iIbtg9T773H/4J8y5EXfcxmAu3Fc//sSTDvA+5eSTeD7hAbv/9hEjaMaMmcy0Hz50CBt04BH31XfQq6+9RgsX1rt4w6h7//6r0dZbbUXnnX8Bp23Tpg2dcfqp1Gv55WPFKZFRRU2CWGHAE+YTbBUJlR3dp6vZhlQDflG9qC4brXJTaIJ+nglbmLDn/plkqaGDBxaLqvmIcgZQyIvIasxW7uFwF5YCwJ7irUntUrSks8oCwJKS3/svA4CdkEX6IcxulYaL22dVhGPG1loZWEV5QKsW5Pe2pQspWJbAY9XGCXkJABxxA21jwwxQN1BiycluK208FHhyzVG2o7Gzosp5SLlXpnC0fvZZ8eagp1TuohNO7gslfiQzgNMCYJRzAW1nlbJ3hV6sTBNxgJYlC1LkCwHLFQQyWTcLWN+i0VuYrA4WM1oOOsLE9cFJPph4bl6VEKgWutG72lIZc31qnaeWvfh+043GU8eOAIDNFazusIxpCajAmBL7p9bKMxNXHwOc9DUm7oKJpyAYsFGTUQH1DXTRWK9Ijxi8aaL5C4v00HNZeuXdNJ1wcI66L0n04ecpevzFNA3dP0+9lpE6sGtnZglrrFg9mKFc4E6HnpalPbYu0FYbM4LDIBEDUwBiAMAgBqkDwBQsUnCL488C/FFWLYriOKzcH0F5+J1jGDPoJQNmuonESBeAjlmHLD8BoKS+hmVN027F+8yK5LVWGYTMchYmIoB2AeakPSwPGg/XlccVgNtiAanEEEPteVAXxHBlAEsEEuBlrlggGHXiq+aLpGj+vBR99nWKGcRrrwZ2ZpFeeTvNsX/BIAYIPGy/HI14PEs//pKi84+tlzpqzGeM+1OvpnkMTzosR0t2JBp6Xpb2H5SnZbsU6biL6xhc3nL9PD3zeobGfZ+iy/5VT7c8kuW/O7QlWnH5In01nqj14kSvvZumK0/L0dJdbExSdN+Tkv+dl9Qzi/fJV+rozQ9TdPieeQZvjzgjSwftmqNtNxLXvOgvAM0fjk3T+qsX6evviGbOTtFhe+bo4puzdMAuBWYoP/Vyitt05F45ev2DDH0xHqBgkfosX6RN1xLfBvsc34z2HZSnbTcs0O9TiFotWqRWiwszG0JVBwNXPZW4GLQK8GNuw6U3+rlZncTWLbIFhayMvH6IyCol1PYAAR4FNDZ2cErAUn5PZFDiBXvyrsotxMDcGjNLm9cls5oHq52YwcuyBZlrxsivVkTT6qqP/OEmjuUnkyJUQQnscmHCRiMGUsvcEWv/YO+wpcPkGHkxOKuAtwPQizJXnUGMxVG2ScNxg4XZL/0g/0pcWwGLZe3R/rP4z5qO1wQDbPU7ca0t851dxYNxoGsFGMYcD5ljoKeoTr0K4FWOVcwMXnFjX8B8wzxlHD1YC7gtCrqjvbKO4TuZkwvnFWj813maWdhd9hxvn5GPwc5lhiMW/0w8jkib7fIsinVZlsbMMCMluDRnWQAAIABJREFUt9d5B3Dks8H2TRcDOEbtCRl5lfye4IIpNs8y+lUShd+t4aEDRPU34xhp3nbr1ah6XknbxKItkh/TdbWVE+SgPVAFJC0tsbTWrgZVT3PxLQ7ej4iJV7j9Wa61LqnXnmp1L8nL6l8B5A35n7TJFGlWuD2Vxidaw9rGshb5+afSlrC2nGIebit/qgiY/1MtaNpyq7GhQ71SgziUgsDVZkzTtsty89fHoPpJGlJpZQ3XNS43O3s0uFWRTJPUuFpZwZpULWWZ3yPnyZJUFRY4/6ey/eVb4muiSsYEtmc2sDWNeC3Y/crL1F+9llbbTaR5vl4RbXB0HEI5Rjo3ifwlqpEmeutpcQEdzFNPkQ59G7Bz5Wgght527+E8hBlJIOauS5b44B05g5qK68XZtXOL5o/zRi6X5zOClOuOWFxDKcrrGS5IZUPb6feJ1d8GJqQT810LAOAAiJK9HankLO3rzDa2+HfTXY5MKMtxIHTCV/1kDQR/q+0AvshF/3bCrF2eWB4TCWUD+uAffgUgJ9w/A3x65513adddd6Hddt2FazV7zmy66MJLXPxOADgAPhdv1Ypd3wJQnj9/vjur7bXnHrTLoJ2YzTtn7lw688xzOOYoHsR8PeLww6h9h/b8uZDP00mnnMYungFKAVB74L67ZXiKRXr//Q/pXAWOuiy5JA0bdowDvODe9pLLrqAJEyYw0AWAuM8KK3Bc49VWW41BbnvgdviSSy+n99//gM+eAH533nFHWnbZZWnan9Po3Xffo1Fvvc2MScQ/RnxasIHxgCV59TXXsRvsli1asPtbgOn4DJe2YDkfcvBBXP74775n17hgZ4Jlna3LhgEcvV8tYQ37cyBmrv/D4tEkxVfbs2srJC63ypOzqr7idIRwTZioUCgwKAqwF0YCdi8R0idSxIz0hx8ZyRnA7fSDD9xLddm6UIbldvIXX3qZHnz4YXY7jeeiC85jV+kmKzDEuOnmW+nFl17i39dbd10avNceHO/bHsv7oEMOo8mTJ/O7YCtjbkFO454ePZalC847l11cH3vcCfTt+PG8d8Ad+llnnM7v4zPY+Pfcdz+zfAEWA5yG3KNv3nxzFF1x1dWuX/BOu3bteF0wl/UTJ4r7Z7iBP3b4UFq6e3dXHfQt2MUTJvwieaSI64M0iy+xBBtVNPypvmgHlCwppZyemIj9a6SsaptKZdv0UHMtq7iWVCumXL9V75WG9/g//WZqyOAtmZsjIKEAv7gsBnNG9Te5YGTtrfSwHtXFcBnq+wkWNUqBE96ttMllLomMH+ouAsqm87quwoVT+CBdXgSCy5rKYhKXzu7Orb+YDepd3gbqqdbZbVwKNHK8Xe0cY1h61RCFVb5w9/QRyXGvR/vC8vPTewxX/+zHgIBWg8fMc+dtILK4xpRH6iKgF54oC9rS8L9eTFuriuXpxlpWFM3c/gk6gvtRNVTfBTTALx8ADsahlJUdNROxelmrWOFPDADLwci1R40W3KIY2SiDpkmfgT3LADDIZJ7LWAAF3D4Dgf0CrA8cXhPIRbnFRMB1kbW9B33KIBlvExrrlGVLfYAiN3Mdm9UYr4hZaQwhB7p4IIyMHwAQYeixVJgbaHbBKwxX+b1IiNGJ5+MviG64N0sz56Ro9ZULtO+OBXrnkxS99Haa1l4V7FOint2KtO2miMsqTDu4PQYzs0e3Ase7xcR56Nksrd2vQEsvVRB2ooHUCq4517dQUAIPrSxLADDB1gWowjFN7R2OC0rsY5rnH1xL57QfLWaqc8ErgBPKBiuXu1PjpwrgZ6CPbos60djARajY4kIacgejAAaepI9QdwbKAFJxnNK0gPMAjg2jV9eyKFfmh9SHRwLgE9xZA5BWoJq/R6xWVSAATjKb2LnKTTFID7msq5NYUZx3IcVAM3LGXBf34UUa81WKfpqYZqYs6nb8JXV01L5gcBfokeeyDNZ2aIe4MsSupbfZuEBvfpim6++RWMMH7Zanex5P08TJku6sIehocfkN2bz+HomVPAIAcK5IIx7L0MQ/0gIAL56nfU5sTnttn6edtpC+nLegSJffBsCaqN8KRVqwUJjQJx6aY3nr0qFIe21foItuztDqfQu057Z5GvdDmiZPS9G4H1L0zug0nXZUjrp2KtD+JzajQ3fPMZA85Nw62maTPO2yZYFeeCNFn3wF0DvPQPk7n6Tp+wkpWqFHkVZfhaj9EkUa83WRHng6SwNWLtA6qxF17Qz5k0EzFi4MABALm0XWWMK6oGK4OCYvvmdWL9jcglai5xl81lsVnrcYUzNUwNzNYd4AJZZ+sRixiMuL/4nrNwGUeY6YsQHy9fZxlM8gqALPzGjOKAiqRkPmVppZ+Az+6l7Ck0eXD3XJLBNK9z496LENBFt6wLBH4icA7MflS74gRg5s7GMulJUBjXqZa2i3GlvsZAm8zIYUbLCgc4MBbXxfByMJY0iru2ddwwUELvL0RN1sXXO4hW6EDMZynF9bI8Hel/HhtQ4t0iGAW/dMRjwDyEClaeG8In31ZRtakNo0UK/K6DOyrwVAvtM7PGMkuzCTVTgwfGGjKbcmy07hs4CN5egDwL7i21DlObQ5+hnGbVZNBAA7FTNURrQF5SqTrKXxAEeZRpXbmBv5va7wDYtf7JddbVxiIedw5cN6tq5LZdpXsYcrDJNdJgQyFUlse14D+rXsOaEMUCmbq9dx1c4pTrbjWh8vsQ1oRuSVvyrf8jWLwnemC/useaefx4iJ9U7JxV/jO6NsDnGQ41/Jpo2y+SuOUrLlqOJKp6v9X9iD4cUkNL72U1n5D+ZQ7DKk+69fQnyXiO5QruxQ4yutd/75M3J+q7UDY+tSaybVGp5g7a5UZKxnif8KA4wqclHh8jHc3mgHVZtQlbSeRnZ2Y8a+zLuJa6QJowAwb2Ph/3OXLKamOuBXwVg7G7BOqfcf+Nvqgn8Dl8xWcfXq592t+HW3MqBPc0iTHGITw3V0YNwY8l7je+UQVFq2ZP2/gM9lALTk4+6c7G7LPOF47qjlyKKekvguJgCHrc6tO3Sh/hvu6I1K+ZFwvyRVOcukC1QMX4YrS4BfdlRFKbc++el8FYe362rTR3ukyde+RsydmC2kEbnJq6Yz5HN5x2yE++Vhxx7PgBKe3XfblcEaxBCNulJeddVV6NhhQx34in4eduxxHHcXctq+XTs6/rhjqedyPWixli2ZVXvLrbe7+Kxw5fzvm67ncgAsPfnU03TrbXfw5z59VqCjjjiMevYURiJAo08+HcOg2w8//MjfAagC8LTJxhsxGxh/4wFLefjw4xmshgvrnXfakduBv/GA5Ql245dffsXnR8RM3WP33bgPwPo89dTT6Ycff1T2c09uP8dl1ue0U0+mn3+ewExhPIst1pKuuuIK6tp1SZcG9f3l14k0e9Zs6rxkZ1p0kUUYSGNwy9+fE5xLGjPQqPcfU6ZQXTbLYCZA978r7nFFnTBxoxLvDi7H2LUq0ucusd7ryP1vhUppptHaYJwxLwC6AsRMEv8XpTzy6Ej+D0YIeO6+6w5q17atqwBYxRdceBF9NvZz/g7upyGjfhp8v2DhQvrXSaewMQfGtV/fvjRw4OY0ffoMdtE+deo0+XfaVP67X9+Vacgxx7Bb80MPP5KNG+zpqoxhMIcRdxyxfN8c9RbPA5QPpjyA6YsvuYzjH+MBu3/99dej7t26sUvpd955x81P/L72WmvSMUcfHXLzDmMKuGz/6eefXfmYm2ArDxgwgDbecEP2LOD3JdYT9DG7tfb2stIRqy4v1VMEuVbdKhIKeXQPKidpKo5lBbFqfWLerKW9iaflf0VC2RVTxwzeUjhrrPQL68lYLLaJSyeI20d73EHdJr/GKrTL3VAbOQN5w3VoiSYhw2epRAkTkCpu4Mpe2EQ6t+Z0VTQcl18kXRSYlUUx0mavA6xPudWOkRu4yXTtd4BwEGvXV7Rdc/XL0MVJhQMss5O9GcNKuwcw22W5uEQWQBLJfaDVmFoWB5gBAq1QdNIGQGuwV0QBYBUzVy2uvjcDHS9d8UoDgUsAYLVYlUttdX+ql+ElALA3TnawsbaGRClmvLl6bnPTA442ygeBQ3NFpdxi6fgMYKuKMJqF1cZyYEw2Lc8Ad9fH7vDlqbrmWkHft8PTgXuOYSYofM5q5B8uRPJSUFFZtwCAAUy6XBlIUplmz60+G1bqK+5Xi8xqxosijwBSADJKMNIMkCuwAPNFGn5+luPannpkjlouSnTvkxkGgLffrEBz5hK9+3Gazjimnrp1JjrjqizNmE0c7xWAzGF75KhdG6JLb83SoIFgDBONGJmhdQcUaOYsoi4di7R0F2Elok6zZwtICz2yrpmI1qgP0/Trbynaewf0R3DYRP1gk8hyCxTI4qimiOYtTNGzr6WoeTPiekr8WD0osttsaZs2nQtilqOCvQLMiet0p1tpP5tXBV4TrOPNGhLjwhNQ3EZz/+qQ2Lw3F7+SsQgnY3ksS2qCbUxKZm6qi28F+ZQEqUxiaYu56zVWqgiEHJBNOmDMIGCZAM6ylhSpvj5FP/1KNHlKihZdtEh9e4OdWqRZc1L04DNp6t61SFuuV6Br78rQqNFpOmKvPA1cP6DEQ9bveixDT72SpgMG5Wm9VfP0xug0vfRWhvbYJk+5YprueixNQ/atpzX7CXt11hyii27OUvu2RVqzb5FmzUX7i7TRGgW6+7Esvf9Zml1MwyX14XvB1XWB5Q4gMcDi735O0bB9c7TKCkU6+PQ6OnrfPK3Sq0CHnFbH7w3aukA33ZPm+t57WT1NnEz05ocZZvu+92mK2rchOuXIHN18f5ZGf56iZZcq0kq9irTXtjl699MMjR0nYOT6qxeoXy9xa8Y9yWMuBhMWh1c5wOraWlYkY/XK0hyMKcbYxftlU/sgVjEzw/GVMn/NkIblRuN6QSbh9lzi3Gp8YIDB6v7Y1htOo3sCDAmActr6YgZEwpAX+XD2JfjDgdvSB2JYIG1GjF3E/bZ9iNm3YCvDJbPqKFwHx4TXeWWizq7XxcUzt5eR38A9N6aEGC6IbCKut8Ruto1PWPN4Mupuno/6usaDtJuFgYb2DdJw9pjr7JdawXlzR81GG2r8YYAwXM0hT14fUrwmfTOuLeWym4Y1lwp6iNu2jZGh6zdfmKkLcv5X4xPb2gRjAAPCGah3bqCD+G/rewzgqPJbUYFOqn1X0aiTXjBF1LxSdVO/Cdc5rgU1tTJSjnpviK2M5Vux1yo1o8l/090gpFNFC4nrjSpDVqqfi/Jbtv5V5cjedLqVznlfH4zRbUP19D8kGIKSJE0hiFEZ/AuAlaR8yb8S0AyGq1RS/HJLWMAxEhKcr3Rva/JZUJrh3wkA+0B4xaZ5Ahk3dqE6e2p/+ZmXYBI0uq/LALCWb6hN8mXFtSXux5g8JCfZgPQYE7Qk0uxg76wgfDFrR629V1KPGvo2Mpw1vFl70tg94S9Yp5LULOlaFohTpVEJBrF0JzYp8N+vImyVJTVJ85o8TbV92RXoJYwDgN367QGpct8ns8pi8tqZDulFd1RDVu1G/l3PfWbsbR5qcK7JZNLOq5GpBzZPBACW/yQusbmOln9tjvsArsx6my0qyZ6HLX99sXODbevGYLY2+vqK3IEGBpMSfksaaTWJA4DdnE+iZnprYpA8UKLjLr1rVUmi+lBSANjH1msRWmu/lZP04r6WMhqStqk18VijGSKaNHkyHXTwoVxFAEqI74v4wgBtwOz9448/2O3r5pttyqzZ7t27ueYglurjjz9JI+68i78DWANmbrdu3QSEmjKVZmh8XwBQuwwaxHF+8QBYuu32EfTMs8/xZ7CHTzj+OI7D68/tP/6YQk89/Qy99vob7PYZD1xID9xic9pn78HMRB479nOOgQzwEy55Ef94rTXXlHMuEc2dM48uuuQS+vjjT/j9LTbfjI4+6khuL9p3xFHHMJuR52YqxW5swSIGE3ratD/pvHPOoqnTptF551/I9QbwjHagT+yBO+sHHnqY2ZJ41l13HTpw//2oa5cubpr+HbL1zTff0tXXXsvgWccOHWnXXQcxSPh3GCeG1/bAM1x1+U+8K5TNqkG6SyXj7RoYnNXbR+xCGTGq8cA44p6772T5s3UHhhhDhx9HkHc8MFLYbZdBzND1H4DPYOO+/c67bMAAGQTrHrI1d95cmjd3Ls2dO4//xr/t2rZhJjxkGXIOt9cSSkz2rXLP3oP3YgB65sxZdOzxJ/A8QfxvxP4etPNOPEdgxPH6G2/Svffd7wxIttlmazrkoIOoWbM6ZiXDyANzfMqUKVzeIovAKCPF8w0yCXfT666zNu20044ELwAmp2DmPzryMQbZwVYG+x/1njd/Ps2aOZPnPVj51QF4u++NtDTurF1BDN0+lGBhbup5Xose3/iZlESa/6k0ojd5ADDYKgEDWO+AedWXjlBwL+I+2DrUQX/4wmkA0jg/Imzoc8xFkVjeudI0lmdpJyW9sAmlM6AsInhSnvdUuXzV3U3bFmiFsfMg0hfRlojlpJWuPe2zdr2/LW6yKdolZxLt+1gh9yrHVVJXvzIe4ce5gta6szIMNlTEAhCTUwhYyq4ygNJgfM04JD/W1xFmshOFqhuJKMlsfapuctklrfeeA+Mj4xjrUZzngd//nvvn0IAqk9PrKn+j9M4o7mBkw+qPB9deQTuAmMIEDjI1YMUOWPaLA9utz3VeGlAfll99y3OdxEOeJjporzESl5fROonV61zNKqDAfekOPQGj30ADQ2jMFSz3vxoy8Eao8Uw5Di7iZmp8W7HAFXBLGM5Eh5xaR0t3LdLpR8P1BtE1d6bp54kpuvy0HP30S4ouuDFLl59cT1Omp+jsa7K09w556r9ykS6/NUObrl2g9foXach5WTpraI46ty/SgSfXMfALlvBhu+do1T6wIk7R1OlpunJEhhZpRtS8eZE2XqtIXTsTXXhTmuu3yZoFjjELJiv6abnuecrnUjRrborawbisAIsxAekWLkwxe7T14kU6/qAcsyEZjOVk6o7WdzebE0Z03kAXA8518vFIKFhXz8xGkRFbg3EByOA6xztWcAusXbjSdgd1YXSa3Ai4JszNbFYAadSQ8+YYxnJdJu6qZbyZ5WguZc3wgEFnAQ/NVS5vHMgCTGXEKmYQTWNGFwXchjEIx8xl11oSI1axOC/uhcCb8r0c+jlvvFOE5SpAOmJ5ePKlNM2em6L9dsqzm+o7HsnSNz/CtTJcV4PFm6MWzeXSAozRWx9M05ivU3TgLgKKLdqCGND99oc0nX1thrp2KvLnQQNz9OJbGXp+VJr226lA02cT3f1Yhs45pp7atknRCZdk6ewh9bREK6Jh59fRvjsVaIsNCnTZLWn69Ks03X/lQvr+Z6JxP2S4jWO/TdOfM4mOO2Qhffp5lh58NkP/OixHndql6M/pRbrqrgz1612kbIZo1EdpdofdpjU+K3NdY+nahUXIAkTnZGi1Eg/MzIxm1j27xBdFTdjoFqfW1gQdF1szWUaCsYFUWLxhXNiwe2N2U1/gvFnedJ1AjC6+1GHQNpApBh/zRGAa85jqEsJrQU7lDvOBWb0pBkNZ3tkzgMgArxX2m142sZwhxDGY+joPzEU83kQ8XaxlwG55X1UjCQZ5FYxesKBAiy6SIZh7oC0L6wvc9/gd61lWXbljuqC+mJc57luZECnEJTN9SMM8oB/SyoWAe+pMStjzzpBIXenz/m3gMOQ8XaTpUwv0w3ftqgLA0lxj/8paoNWQec6uuWGMAuaEXKLZeotis+m0tieId473ZW8XuQHzeoMdAhfQoYuOxl4KB3dblTXeiPJSi8LudJmoQlMzs7haqXGant+suKNDtTwrd0tjfpXahJSx2Oya4sDjWhmj24dU7HINCqvCbp/ic4gz7AteFgOYSGYN6P5Eo1P2XGDWdvG5+H0SpIhpaA2D7OueFV+LnU+JWuvW4mTVCgxlXPrImhECgCuMkYnO3wFaO9DQpojXNU1bfhVwNGZySFX8sQrNZHmj2lLk5esvwaV5Jxvl8qm0bhWWmRKpK21a8krEyHVIpOyDpotdImpZ8MrsIX4xseVri0qLEp2k9Ikf0KQzNnkHmvhEBsz1119VYrSGNcyLyBwJZDjcu5XGwe/ycr3fFC2vJFrVRr3qGNYit5HMKgLAXhxE03H5PKCgrNt/WTdOi36r94Gmjlt6GIlCF7VwJWizxdp15IOI0QabLPI5M4j9a16LgsXOv4eJA0bKxAm20EjemspnXvOeo2up3HHA6DTNZxMzkjQAzLpz2T6r07IrIq5jMBj+HVDJGFbb71y9YvLTbaAWuXT6gS365dSkMvWqpSy/rYn1kqpC3jQJSnfMxuzqXm6RfsNZ67PPxtKpp5/BFW/fvj0deMD+DPQC6ASrEABL69ZLUH2unlpo7F5rJbKDS1swY+Fa2hjDBuK0bduGWrRoyW6cAWQdeshBzCzEA4Dnoksuc6DsVlsNpCMPP4yydXW0cMECZgDDBTUeuFb/8MOPGBD65ttvGdwEQAugd5V+/eixx59gEArlL7vsMvSvE06gpZcOgGrUc8jQ4cxURJsBDp95xmmc97ffjqfhxx3Pf6OtYEOCPdyrdy9mXwJkw39fjxtHN930b/r+hx8YfIIbbLjDxgNG9X+ef4EeevgRBoqRftdddqE9dhcWst0hxUkHQGvUm8kec+bw3VKbNq25jIaAtp+NHUtnnnWOi/N66iknsTvhv+vxZbf03FCuFo3YHCo0LMm8Lnc8akoQD2OLMYZb86++/orHeLvttmVA1Z7ff/+dDjnsCP6IuXLwgQcwyz36AFSFq2YYRWCO9urVi/bbdx9adZV+oaSYIybTkCPIOeL0TuPY2YtzjO927doySxgyO81jDgM4Hj5sCG26ySb00suv0K233c6ALdynY46uvvoAJ5tgy19+5VWcPx7UZZdBO/Mc+Oqrr+mWW29jtjL6ALG0e/fqzQx6fDdu3DiO2Q2mPOYS1gb8jef333+jQw47Uln5Pejkf51AIx97gr77/gcG0Nu3b0e9e/WiNdYYQG2VSc1GWPmcYwxL/OYYALipxa2GY3ENSd14VtK9/PPR3zXH/+lyUkMGD5QQm6wgiPtnFnatmY1vOEJtMOr8rrXCDg8e0BookkgUdskb50+kBAA2V5GRniodrOCk5w9y6IzpAZWhKiujNJCSyuoP/2oWgZ51S0jpckCn5zPZK9QXXmbMRVZJAzSlLO1j1UJZ2VYgUX/mnG0Bdu54YixvXH4RIN/PR3EguYrXdKLsR64jDIT0xtWMSJkVHC3fA8OjebnytZzYiWFipwcPDkGpMYBNhvFeaLPydqWS+rvxKB1v9Zoa9vLnIciuH30g1hsrVjhi+ovr59hxcqmp+Bn3L5ZZc/1s/Yf2RAHg4EJUAPjoE1ocFbDpuuQc2n6L71xcXcT+LgK80GCzYAbjT7A5BTgSRiGzVxngFctY59pUpI4KYLRm0859uMQFFgQEoKF1G6ATAEMAemyeH3FWHXXvUqRD9yhQ65YFOucGiQNxzvA8jR1HdM2IDF19aj29+2maRjyWZeAOWSOmK2LLbrBGgc67PkvnDK+nuizRsefX0TYb5WnngQVabFGZO6gP4tyef2OWttygQH17FahzR1hOEp15TZbatynSqisUaLet8nTJrXXUYtEinXx4nr76juj+p7N02hHIO0XPvp6m8T+naPllivTMaxlacbkCDd8fwHWRxk9IEwwu2yxOtPhiggYvXAAAXGP5IhZxhqg+Jy6Jp81I0+Iti7T44saCDFxUqf9bdfkrB1Is0uhjvi5ht84C5PDQq3U1H5aBXClt38m7TghTgk2WGAwGKKzxn+GmG/VGPgbcG8MX44V2NmsubrKRB2wIBAAWGWE51cwZ2NXQsrgE4G3FEDGwL3WPYHlS5rnMDciHMD9ZutTlNDNN7cKB3VkXafY8okWyKVqYLzL4q155uR6I1/vUyxn69scUzVtAtN3GRdpmgzzNWUh06hVZLgcyt3KvAj3xUppeGJVmg4Kvvwewm6JL/pWjXH2RLrstS+cMzXM9Tr4sS7sMzNP6axTpjKsy1GvZIh2yZ55uuDtD8xekaK1VxbV18zqiEw7J09Ovpjjfm8+rp0Wap+nR/6To0eflvXati/TWRxL7eq1VpZd5XYCbbXWRjrkJMBxenwVENTBV+pZBdTU+EEMQi8UtayCY5gxu6h4KIJSx0HyRsnB/bO7QHVNXDscLF8KQgCjNQKuzbHByphZaYixghgZ8cVNkQLW5yYgagGD+sft0vlDRK3d5UVyuF2T9sL2DXS9zDGtdzFWOZPxVRnhtCdi7DBajaQuQlwSHl5jLInZ8uQRZ4/jjCsQ6yxuZT0H8X1EIeB/VxRdrHxtiaFxizB1j25vupA613Xs8j/SSidVnZXYjH1Qd68GUyXn6+cd2tDC7ael1sKdj8MWasSJ0scdY8QWVGt8Ic0IMHoxBIftiiuUAF3Bcts1Ty8f201SKNh10mF5pRTbvxgDAISUsdmcPvoxsZbVeRMUeNhMDwDWXVuYS32kh3khVaXfZnwNeVEOurkIXYBUOa011jgv1oMpvTb0aIyuyfQVrZKmuk6CEKkkS5OAZCgZ6cLV+K8nXyWItkyLc4iSXMe6NMg2rLkvRllXroXj2ZbgcveC3ynn6vN/C4MxTrcyGzqnoe/Hcw+p9lLT8GkAur8nyZ7QPQjM6UQXiJC0+7yTZ+XJRmrPJZty8aNLRLLNP1FJuTfPIhqKMzLqeK7MglH5dbeUoXeXipCHJiCVJ07hdJkkJpWmiTLpqXRtd01TzCWVc85jGdGpTyGnJ6EYa1+DVv1axiXR7NQBYANuwXYmxcv2+5XAs0Ce9uwd7F2wmHwBmrzypFNVl05TNAjjG+cUbPa9Ncg8WxA0WPVb0qahuF7B/g0aG5NhfS/W84U9jVu0qP0ldAAAgAElEQVTZWFJcTXMZfPZNU11GDCaFaBC5tySi1Tbckdp06KIF65pcbvHB92X3Yau7JQgyCclyyb4QoxNIE9y9k8vJ+46T+PUpU+eGzoEGzb+GLR+J3nK7ZWj+xc++Svt9iYYQ6TfIEGIDX3/DjVyv5Xr2ZABnwID+pfUsA8Yjj0mTJtGnn45hV8tgFMPN7fLLLUfrrrMOvfPuexzXFEDoxReeT8svvxznDcbjscf/i3777Tf+vOceu9N+++7NovDBBx8yWAv3tUst1ZVatVqcATQArM/95z80a9ZsBskuuvB8Zis/OnIk3XvfAwx6du7cma675ioFUINm7Dl4H2YzAuRdfcAAOuvM0/meYNSot+iSyy7nhACVtt1mG2Y4+uAcfps8aTK7kX7r7Xc4LWIogyEJFiLcQ98+4k766KPRnOeKffrQwQcdQCussELF8Ua/vffe+/TKq6+xC2oA8ACd0eZVV1mFY8Sam+skggNwEEC8tQfA2Bmnn0q9ll8+yetNmCY6QcvNzHgNo6HzuFwDqs1v/yq6KYHfWjoUzNwnnnySJk/+gz7/4ks6cP99acMNJU519Pn88y/otjtG0Pfff8/7QPfu3dn1cpcuXVhusRdgj4AxAwwl8N2YMWPo2utv5LkKkBXyv/zyy9O8ufNoHrOFA+Yw5hcA5Q4dOtADDzxEDz3yCLN5Abgef/yxzNS1B+8defQQmjp1Kn8FF/GbKTMe7N/77n+A825WV0fDhg6htddei9cCzJOrrr6G3nhzFBt0IK72lZdfxkYf8PD46ZgxdMaZ53CeYPzjdwDoBmzje6wBA/qvRgcddACD4e+++z57CUD+HTt0oH79+vJcSrF7QH0aqYvUMqZxaRuiQ8Wfphpbk//d91PDBkvgRL7E1N6xTsK/4TEuVYTQdHMTHBoQD6w04Nc/dHK+ZUxGhImMx+pVfhmTuIGBgoVP0Wx91Up4zsEj6Y11rN+XtfSPDrS6q5SqOmYQfxtz0eP0rtgLydK+9UFgGR9N44DXYID8sTNwyCny2mAHCHkAKqvbytDifjJ3w05hMlc/YffP2mRVJrWHFcw0ABnMS3EzbK6tbVRFH46OagBgx08oXy7N5agB0yXsZMsicgkZklGvjXElmsWrbWQBqBuwJjm/0IFJOtOYKa48Y+7qQUbAgqAPbP7hPc9zqYBq+i7wCgcKe39LRmXmiFq4Ig8DgAH0MaDByGxgoMBAoDL27NDDZFFzS8tMQQNQxBqIWaFafMgeVy1u5TgnIKHImfBOGWguEN10f4aZmqutUKQDd80zyNahbZHOOCpPb3+colseztLN59TTN9+n6Nr7MrTtxgUGXhcsTLNr3W9/Ina1e+Vp9fTLbym67NYMHbZngdbomxewGu5c00Sz5xbpghvrGBBcu3+RDto5Ry0WKdLR59YxG3if7fM0fwHRiZdlaanORTrp8AK98UGK7ng0Qzeds5C++CZN/34ww6580aC3P07TATvnacsN8xxv9qeJKQay8/kU7bldPS3dNU0X35xhBjJiGYM1vNPAInXuUKS3R6fooWfTtMHqcImcp97LFimHjtYYqQCwAOQy2KTxQwUItbipAKbAyFSmpPYtx001Yx64w0X8WADzCsoyqKYDwoxGAMkWG5Xd3qaoHqxO9Ju6sHYHfF0XWBycxYKJXbCg4TeWCXW7zfFlOVYymL3qLYCBakljLsMhwuLaWF1269xAeeISGe+keCzFvbYA6gAWhYEMCqTEdbVQx5C3nIKIYFvyPqXxlFEvgHLI49dJKXrlvTRNnU602opFev7NNB25T55+n4TxT9MVp9TTnPlpuuqODNXniLp2LNIX41McpxruoM++OkPLdCXaZJ083ftEhjp3IBqyX47ufypDr76XpuvOqKeWLYgefylNH36WZiMEGCzOnpOiVXrnqftSAbua+158FIsRBddZZcO2OnafLv0UnPYFIBSDHWNdA02XmLS8TPE6UhS2sLqYZ1fIquQy4KqunSFIzOxVJUDYpDKZubtxgaPgsDGIxZBA3cKznOjeqm7h8T7mRxounTVuNQpgMFtZurBOYdlPw12cxr72XVIrKxiVERBVymOjFI1tXmDdQ/oA5fA8gDxq/bPKxmeRcQYqgZECeyiwckJu+BX9xY7GLpZlT5a+lXWRGQSUFsa0DR/PO2HDs4GDWSrA6ntijiZM7EP5TN/QfmD7kbml57EzZq/TNCQvZlSItuTYGsKmD/ZdpAGjAQ/nYwYHId0gRVvuLpazoUcVg/JaWAIimq+ExW/vwbdhla5aavd7xcNpmcqXfl2plYmr0kQJ40C1WmCp5MBTU5zlSnouxsiwoR1j7CBT3u1Crmxv6FyPnVT+BWgFCN/V1TUsrLM1qC0VAOByY1AydTRh6E4zrjLl5lxsHcq1pmopkRcrXVhFAWBv8dFcQjLk1oG/fk5GL3ibYKS9dSkyYJUEx2tq+TrEA9axy3ZZenxD+rTaZWSw3lRbTxpSeumeVBZXqTo1q11kVs2gkQmC/qnQU3E/NcYQq5F1bsrXy4G/KKOqbJTRDxo9pg3UOyr1ixvCmGW0FpWIy6g2qRIMUDkAWIxPNf6uetqxIgMXl8FdEHRJNijUOyk544thLgDfHHujUXAVujkbIcJbkDJrcX7wZRl/R5BJufcIvNmEgGm9lIkCDtZFzm1zSb7SKtanQwCwfocwNNm0gNUcM9G7d/P6d7UNd6A2HbrqN1Jq2bH2xy0i3MFHX2GRbEvys/JLk5aOfAWjx6rATGKDydJiq+adQEabMomsCQknTszaWnGn9bIFYAo24ciRj3H1AfzuM3gw9eoVAxiG+rd0MAFEAaRduDBHLVoswu5tARoByAWYM2nyH3TQgfs7FjFiDh9wkLieBlPvkIMPpB132J4/333PvfTkU88w6NNnhd60zDLLcHe8/sYbBBfHqHfLFi3o9ttuYRexTzzxJN16u8QSBlv5umuuIbCP5eyeZ9bwv046lf9u2bIlu28G0Iv7qIcfGcnl4VlppRVp8OA9GXyNrlv5XI5u/vet9PKrrzLYBJb0gQfsRx3ad2Bm8uNPPsXgE9py1JGH00YbbsjAVbkHgNmIO++mN99803kccFMllaJWrRajzTbdjPbac3eus//U1+cYtEM/IO4x2MIAvATQf5Fuv+NOTg6A77jhw0Juu5tSTsvnlVB2vQyqnSOaot5xU8o/JiWdck1Rl2p5YCzLuTeG/I166236z/PP0/ff/8DyCJAX8Z4Xad6c5x3iQMM19DZbb8VFQTZPPf1M+uWXX3i/gyvngw48oCQ+NMo1L2wo/4wzzyawyjF3evRYlq647NLQOwB3d99zMJcBeT/xhONozTXgZYLo6CHD6Oeff+b8AE7fdOP17KUCD/bdMZ8B5D2bP8MVNFytIwZ4oZCn5194kW686d+umzAHOnfuRJ06dmSDi4m//cbyDhAYrH8AzD/8+BN7FjBiIubFrrsMoi233ILzFwJakQFpMJ+htGHeGOu42pg0xe9RPbGWmZJkC22KOv79edR2Xk8NG7y5MoCVBePV2O/goHPjr8yi+JO5K0Z2URfQrgj3UjhP3ykyg7MVANk4ADjKvPQVbVzP6r2sO2jgdwOBUbck7iJEV5Waxh08jBVkx5nQsEQULBFGA4CD2kq9AoDNXTZbB0YtNe3wpMylqCUngyuhPBXADrz8qlMeXwjkis2BxxGJdm23g4CBwPxvxEbTG0d/xEsA+5gToP+VEQnNitRvl9c1+mdwquN2+Bul6z8LRhmA+C4fj+EbgLQiI+au2U/Lf3ud5UbTXA15/ROqv7Eb3Rh6TOFQn0ZAYCu8zByRw5u807XzbNp56++JBNVltmEeMpFRRmleWagAFRSYEbayAn15OTTJU+R4tOxOWlEhOzc6ebH4y8rWY1yGESZhAuPz9FlEP04Qtl+/3gUa92OK4LmiZzewdolefz9DR++bo7lziR54NktffJuitksQNW9WpCP2KtDoz4keezFDl51cT2PHZWjEyDQN3S9PfTm2KoAOAc+mTUvRnHlFevOjDAN8u22TZ/fRJ1+WoZ23KNC2G+VpzjyiI89uRmv2K3DcV8SdBWPztgvr6cFnMvTNDyk6cu88tVgErquzdNQ+eerZrUAnXFxH+w8q0LqrFuj6ezPUt3eBtt4wT/ue2IzZwiv2LDKYjdiw5wzL0znXZejr71O0TNciDVy/QD27F+jh5zI8Ros2J9pxszwt3QXudb246wy2pblNHD8YrmhVZgBkopFwfQyX3myZzRNdjRMceKegmk1aHMwzGq+XKb3QJpS5a1q7snvBCgfixoCtDrC5dmbgy9x7A4T0rIw5qU0veGnJC0iFywYAcUw6ZrfUgnPyZw3MxNXRw7oZJCA/tthmANSCGwtgylNA41Yz+K9AsUq79BIuJRAHlkFRu5iFnMhhHxVheQeYBgarLhoLc0UGhH+enGF3+Nh36uoK1H8lonufSNOojzK0WIsiM9RbtSQ6fM88vfpeim57OEtrrVKggevnac7cNN31eJo2XrtAvXsUOS7yuqsVqMWiqL665zZjC9SdY92meLoysKttVCcdwLvVyEHBbQVd2QBFxwtz1Fwt89RT5jD+ZSCd3UYLoGmgp8iV9AH+Rp/xo6xYi5MLpjIs/YXpKtbyvC+ye3lhzBYgTxbfGnnCnXShSPUFzGHzfCH1BdOZIVQAu2Aoo068noooC+itjHVb3XmBDfbgFC6hsL6wDVba1Z+NDTRMr2MOc3zrtMQNNnFgpFiMGNi1u/YpZBYXWBBm85THhlYFjaSeEnY/2iQyKzdMbACBPHidVTfraiCBcfzt1xxNnLQS5TMry9YR2Z9QrrF5jdlrF1gYI1xSmccIoUeH3dpF91kHJPuMSk852W6vo8M7vPZvzJYcSlfhjkvShRoWLqLkU7BlV0loO5HbkhKlDyUqY4xXe0ZN/4Z/SS5rks2FaqOh+7P8E/tEjwm1HJ7iMoytkeokSWpbrffsIq/spWhUxqpl6P1etX7W8UnAiQTlhlU1f3eKjFe0YpFBij3qReZO3NnE5mMtpgQJmpUgScDiqumSKtIP8rHqqCWoTziJf9nbNH0jrSw7BlZ8xfUurp3VAeDG91GSFaG0btE1q5ZBqGlEGwhSVFw/aqlsE6Qt7eEyE9wv638eAA4bJdW0DpT0Q3T+NhIkTah3ROtcTW4rtTHJLHOtrClxvIDGAcC+y2WcH8V4kLVMvTvQEC1qbIgzEc6YbFDojA/FMJj1VQDAmg8uu5GfGSA6AJgNUAPdlfvQu4fCR8cottjA/oWWjzC4M0DQQcbcdedCt18o0Iu7ATOqtPjDFmIGDGAwlZmlHL/QbLrLkZEODg+OvzdX1Y2rrCUNXrPKME19nVCPDMmMCxKsuf9NwE+w9yafOP7dr9tlK72uk3/evPl02213cLxfgLfrr78e7bXH7rSkx/ALLV9u0ai0esQXHNX7MMdmzJjBAPG348ezm+Ju3Zbi4q665jp69913afbsOa74VostRnPnzWMgCuAyANjhw4by72BEXnTJpTR9+nQGenbacQdm50JAfvn1V45TDEAJz9Ld4Tr6EAZ5FyxcSDfedDO7ucWzwfrrcexVsCYDo82gB5559lm6+577GGRCbN/LL7uEmjdrRsOPP4EmTBBgDflfd+3VDASXewDQjXzscXrgwYcYxAWI3afPCrTGgAHMoP7gw4/YbTZAr5132pFdUhsYCBbz2LFj2eX0l199SW3btKVOnTox23HllVdiBrDFml1n7bXpmGOOotZLLPEX7Py1y0C1SpTonGwI04Rqc9RBmNeE/7Y1oFpfLViwkD7++GN6c9Qo+urrcRxjFw/WAjBgwXzda489aK211uTvMW/AoIfcYa5DPtdZZ21mwy++eCuqy9ZRXbM6lufWrVsz+xddf9nlV3Bca+S75JKd6fprr3FxiSHHn439nM48S0DcpZZaik468QQGZPHsu/+BDDwDpIU3gBOOP9ZrVpG++OJLBqVRN7DvjzjsMFpr7bVoYX093XvPvfT4E09yegC5O++0A22z9dY8X95//wP+7fdJk1x+WBNQP4DQv/460QHBYBSffNKJLg423se8w/sdO3ZgN9dYL9Bnf8djIpd8df87avVPl1GbtpEaPnhzC2CljEBPiSqzXkRdznqk8KD1Ebcp7iI02j8xwBUG1sGhevkdfc0WuBDr0BSU2AsDBc7g9ta7PAhg17CTa9wIxx+9FVThFULZxGUkMG6PDy7xpEWBEEcB4DAz2WGKUXc0ETYwt4K1uoAjIYsZ7u+VUe0KltJDunRUyVPWUNwYh5qtmqTiDqJcqxvosA4d7lXvbi3ojzL7oX3tAF8do7IAMG94kfK0fXaWkLb7cW5lXHx59c8dBoxwmdrVBlI4GY25+BQQ1g4fHovOxiYKAPsHMHXb6foWLni12m4MKgDAxvpcY5VJtOYqk8SdtG5wJhtOBlAPdp2qbDa11OU4l+pm1cA65AFgQ9iqRh0HoIQImwJGsCthxAPVuLb4Hgc7gDEMUnImAkZJf4qbY/7MLEMFBZUtCjbt5Cnybs+liWbMLNIfU1PUqwfRtz+l6IMxKdp6wwJ1RNxeczdLRM+/kWGXzqjm19+laK/tCxx7+IIbM8z6XKNvgVbtU6TBx9fRqisUac/t8vTYC2n6+Is03XtVjkY8mqZJU1J06J55arlokQ4+uY6G7JsnhFY5//oMdWovB8qZs1K03oAC7bVdno48q46B5p23KNL5N6Tpmx/SdNdl9fT4ixl6+tU03XhujhCN9IVRGXr85TRtvm6R3Uev1a9AnTvpeoD4qCpYOYCmAIUdCm8MPwU+C8J2BijHY6WMbgYSGXQCN1FZxQyGCUiHR8ZEATzIB74G4KjxWJlJyuCavqGsTgOUzDW4gFLm7lmAao5JCyYmymCjEFmHuPw0XDQX2UUyKsk4NBrhufxiQ7eCAIK4dIDRAmKxSixpqTPYlQbMsizzl+zg2nm34PTamcA0pYkigAzQMWAp/c0AMfqT08BNOsDEFOXrpa8sI45hS0WaPz9FzZsZOCntmjunSF//kKJpM1K0+soF/v3ND1L0zidpmjadqHsXomH7S0xj1MGB3BqPmd2RwR02E3nF1MLcZXMd2K241FlQUs1DXQ+D3cqioq6SGU7lyxi53MkAgGXEUMed+xWTVuecxeIFGAqwF/2h6yfLi8Ya5i4FEAyWqQLw5meM5cLkD/0Ht9aIKW3uoHkcJA4wjwnkp059ngM4zgnYzmBwVucEg80qu7pwOXfoOjewPmAeACBFbGBjCrPXAwXSeY1RdnTgkE7lidsJORVAV95RJq8umgIy634BubF4uuyquyhuzDPq+ln7Dn0F8WYQuVCkCT8XaNKfG1Mh3TGs4uhewXF9XXxfYWjYWo2+ghUoDCkYGOe1WnZqmQIi7IERkDI0mKWvxgVajiLmtOM+Q0J6iezd1a44o9pZzOdyWURvM/TVWkps9IGzJhC4KU/RlfotJqaq6m3VxiPJxVVcKxpzkCo7XjWCwJV6V6VZrI/LdF20HtXaGXsPV3KGCnocBh9gHODAjmexVq0IF2r24ACOi6VsNsOXTnGW53GqmqmhCWZS+SRVLnxR55mzZtGC+fN54WrZcjFavFWrRAavjaqXe7mMTDck8zJnPMmqltUjrvCmmuOBIPnjW5/L0bSpUzlOHfSKVi0XY7ZNXV0z201KVkG8M/3P6dSyZQt2lVhtrlZbIyp3ebXc7e34E7Lf1rI5xS3atawVCcAIv42N3iMaIqMJ3gn3T6S39GNUGssZqCeVWqxhc+bMZXYILgRx4WcPLuThUhRPHS4wl1jCufBE7DpcQuLJZutUZoN3qze31CNF0nW8JO8E4Fb1+lTeRCrd/4TetDsFfFlGn4mWxGePchVMOv0a0MA4ABhnNDM0BHAr54ngMX0CujwbvVt8XGXIWkrTM5EHA8AK/kqoFDViTcsZAboqDCollrD0RrS/fdfPBgbL5h/nGSXcGRa717/ccoCyGmjKnYzqyaxTSB2CepXeH3EpxSJtuutRVXo/fmY3ZGdqjG4Qq2tEZbSR8uaX8d+2zkY9DVQcNO+sk0SHDu8vRUIMT7hunj4D+/RizFzFXh33BH0Wp7HijfgVIuHy4or87rvvacyYz2jsF1/Qr7/8yqAogBuAU0t1W4pdLCM+KgAnPFOmTKUHH3qIXSmDDYn9ASAU2IIAhRE3FGAzWJJbbL4ZM3cBDM2eNZvOPf9C+vyLLzif7bbbhvbcfXdmD8fJBFiHRx8zlMsAqAVX09988w1defW1fF6FXrr//vvRVlsOrDhks2fPprPPOY+++vprBuIQj3Wfvffies+aPZteeOFFeva5/3Cdwco+cP/9uT3QhdHGx594ggFn/wHwvd6663BfffzxJ9KebbehQw4+iPdKrGvYB7EOAuzCd/gvCXFMymnorpd8osatGdG79gZsH+4Vdwdh33hi/N+2BiRtp5zdZrLraLB+oQtBPtu3a0d9VuzjwH/I52+//06PPPIoffjRaJYt7GOtW7dhAwTsPcgH4C9kGC6gc/k8x9e+5557Wb4RAxiuzWGsgc+YD08//Qw98+xzXN1VVulHRx95BLN9EdsasbUBxkKuMSfgAcB/Xnv9DbrxxptpnsYXPvXUk6lnjx40Z/Ycuvqaa+m999/n5DBsOPTgg6hnzx78Ge0897wL2HiEV51Uit3HIx3WibfeeoeNOvA3Hri1h8t2PGD/nufNebTl6KOO4D74O55yK+ffUfZ/ZxnR9aGatlEkBYC1OVGwzLkQlN+Dy5IIqBbXG55lYPyaF1zmRl83J80O8LMgol5CW+DCAHBYkYzbLDnuqcsnSM8Kqv9LTOzhoEzrL4lbWOmJLrrWxa5tbjuIAMB6qJBL6KDvfTfQKNfcLeNvn43sb0b2PgASv3znaNtrg/+7E4cYV37Rvoi6pxb3PTFRWowV6nead3KttknJQUKZzB4AjO+dZ83oBaEn1/a+Kf/SbxHT0wgArB50dRLI1YqBv3wJr4MZqnukzwxoFqvTUgDY6sWWq9o3poSKa0/PFTSYZRHgXlfvElF0BxwiWqPfJFp91ck6HbXT1Xsuj6cCQwzOAHRQ0MPYgWgrg2gK/PLs0cOiG3/QEqVHA3DFmIGpIoMywEcsDqcZK4C5l2e3rfK+BQ7m75WFyixIBS7N7SzLvE5CY2sqpid9waxFoklTU/TFN4gdnOYYv5uuBcZvih57KUOjPhR2LuK+3v5Iht78IE09uxU5duzPv6Xo/qty9OxrKRr5Qoa23ihPE39P0egv0nTm0fW82Z93Y5a/B3AMkGzJDkQzZqeY6XvQbnlab7UCnX1tltosXqThB+ZoxMgsvfFBmu66tJ77CcziK+/IcD03W6fAcWZxMcgM23oBvgLmdeCCGcA7YhMrFijjijEDSKogsMXzNcEQh+wy8x1jW2NSm+BZ/GsGsQBcIQ4tM7YDbwzsRlxBfGNUAojiWK+G3zHIJ2xvkwrAmCxXIkWO0WyuqMVtsKQXkFGvBrRd7LYX9QDgqExdY1YCWASrXQ7/4TMUu+DVFZ5Z1AqOG9DLeenEY8ayF3vY8mJvE4hXC9BVDVxcfFmdR2zMkBM2NYwexM2YxuZVSxhxjQagU9nR3BU2KoF3AcgG0hr4KK6wtX/UKgVxmaF88tsq6475rABtCsx+dU4s8gEoWPJyIK66bkZODDirVQuD9kx8BQBuoCvD0DJF9Zzq5qNuDLznMJvWXHZLG3FoEo41xhbsW1kPGOhGdvZ+Os39yDsILybirtn6nmVMjSPYbbYuZ5A3hfKF/cvdp14sdC81F8/I39xWyzwJGJbiwUQAU1nX5dKKZV3ZA/jM88zWGQZgZbN27+lazTKk7GsuF8AwpWjCDzn6Y8YmIQCY1zPP/R17MlC2AsbDmBZcrF6o2aUVDBKsDuJ2X1kZGhuYs7ZYwtq1kr98GLTfUMe4tj2lmhpZWQOq8ddaC0t+Jk5WkRqBhdJMa2mAr6HGXBjGtc3VL6VApC6uBECvhcT9qYSQJuiFWrs0UYsTGhIkueCSNAlQ4FoaEjr76ItOLw3gNIB2F118CU36XSymd9h+O9pB3e3hkHzf/Q/Shx99yHMMLrM23nijUhA4ImNxlzUJhkmS+LpnzEv++eT3339ny/WxYz/nlFttvSXtvOMOCvAkGsXE1YpL2Fi5rFh4qB8a0xZfaBqTT7S20H3zNGbMWHrk0Ufpjz+m8CUkxA6MAcS4O/igAxlUiz64ALrwokv40gnuGg8//FBmuZR7pNZxdQ+MCcO/RtO6GRYqIr43St+NynNoGtZ6YNYahEqpcY326yN/a428A1u1kS6zFDdyPug6ZrkkXa9i1tJYwMLNiaB1AH9ffe01vmicP38BbbjB+syMAtuDf3v9dXrwgYe4RsstvxxfeuMCFHoEYlPecONN/NuSXZZk959wM1he2iLdE9O+Sk2uNiZRcmaj1tG4kYwDdhs64taYpGPc0HKqvGcAsN1HiNvnQEfkswlbGOsqorLGdy4M/sr5Cnq8heHyxVdcQOO/vMcCFo2f5USNJM2FNDOJzfjdG3C/m0Q1DVyxud/Mi02kzXwsYe9k8tgdiLQTALca8Xrv8TtaD9TNZzdHu7R1+yWp/0Y7xq1MZQU+iV5TaegaKttxAHBcOdWW5b9IHP/ybGvSOULraoyRQZLa+mtGZHn3X68OACcpLFkaGA3PnTOP5sydQ7NmzmIwZ8HCBZTNZBn49XUOzNtvv/2Wnnjyafrk008d+w8gLRt05PMM2EL/2HfvwbTiin24EjNmzKRjhgyjqdOm8ed99h5Mu+22C9VlsrFwJ/Sfiy+5lL4eN45j9W655UB2Sf3R6NHUrFkdDejfn44++ihq07p1xUZ++eVXdP4FF9KMmTPZ/ewug3amrbfakiKDskcAACAASURBVBZdtAWvVWM++4zuGHEnu7oFIHfm6adR79696Mcff6Rbbr2df7ene7du1GrxVjRp0mTeCwEAguGJZ//99uW8ATL/+ed0uvKqqxl0BlNyxx12oHXXWZvBOXsWLlxA9WBYZxBHNkPpDIKg2ZNUm2j4ZhG3XnjqTjLBiUlVbp0wef6/so7YnTK6IA7Yh3z89tvvrEvBhfTEiRNdb2FvbLHootS//2o0aOedabnlevL9yrvvvUe33nq7YxgjrvCaa65Bbdq0YXD3o48+oika/3fTTTdhoBZg6py5c+mss89h4xIYGkjM7F0dMx51vevueznucS6XZ8bypRdfzK7PYfB76mmn008//cz123bbrXne4p4AD84k++1/kDP6W2aZpenKyy91zORfJ06kY4YM5zWjLpulffbZm+N640EM5Ntuv4Pe/+BD1g/B/gVA7BsUNljQErzo64cNnykJCvqfSRLthUoatKRlF9Cm7PF9h9uZ1GrPA4FddjFaRVS/lcUmsuQZ68rvULt1DxlPWtmaUBUz/zXUFYtNyNKZy4sXhVD9HAgs6e23kOvpGAaw3pF61fDfiJeS6KLrg7mhN5h1x2qoDIwxkPhDBHz37r4MnAy7kLZYkAYeC2MqGqvZ3HTbZmH3XX4dpUql9uTWF+6OzCqt3W/jEx2NoMyAc+XO46F2lu/PMADstzG4Fwy1yQeAvTJcG7wK+BuZAUb+uMscEeDEDg2+W+1AmMJ95jZkdkvssa61QJOTIE/v0O4BVwYeG4s3JO5Rdji6MDgt0YC+k6h/v0nChtO5ns8VKAOGHRBfRRndmHL8S50j6u4cRzkALkBqDKxjtqi6NWUzCmYL68FL667OlJRNpwCJuhPmgyWy8JirDNoY2KtMPZYpW1aUAo2xYWBMEDmJW8rAiMgPADI0QZiIwlRkcKYuJS6IiylaWE/MwsRBFG2aOj1Fs+cJ2IPYvhutWaDf/kjRc2+k6YcJKY7r++HYNA3ZJ8fxiu9/JkufjUtRx7Zg6BIduFuefp2UpuvvydAx++RplT5FOv7CDPXpWaRDds/TjfdlaNRHabrkxBy1bS0H5mkz4G46TaM/T9O5Q+uZ0Qy2LerLwJ5j9AkKzwqKxeV1zGx1n5vVHxTkBdDGPedkTYSC3QEr6MZgEcpBeRgz7gxheUpsWXHda2sD+okZoRxjVg0aWA5k7amvLzKT07G4NQ4HW2Gz0USaCuwPWK1YeNwE3GKuK1ii6kHAraEad5aBPQDjdQAJJQi1xbRF5uwqF+6bfcsMty5J/GHEO0aXGIMW7REQVeQO+TBLUuNWgz3N/aAy6NjSyoA3QBKAPFwBcx7KclUskYqIV8zAp1xQOHnm0RC2KdeCy5R2sKtrbp+4Mxe3ZDZDxf2yfRTZD4BLYwhzndWQgrsWQCfPH+kDtNvmDYuJMvA5mdYT48SAfEZYxwxyawxluGZ2e5YuWww8KkDP7qjTaRJXc5AXAYKFfSyyHQDbYIuLDCC9uTXGmDN7uJiiLNwsYw6rBb/8gcqohQov2BbeQI0WrM91Mdddlgo5WavAILeLIdOBzGW0yJcBybLTun1M9w6WGxUO887A76AJelHFRi+6fjHTvJCin77L0dQ5pQCwgbQuBpoauqA4+870AmZTOFZGcDknjAe54DNmhwHCti/4Oh9+237vY6SOtv0mBO7id+sav43TV8vptJHvG3MAKClWv4irTrIWJX1Tau1t0dWzV/1l4sTf6Yorr6Jpf8qFC56VVlyRTjj+OGeAVUYVrlpGrX2ZtLVxemS1ylhdQvq7e8mvaXLOY/BWoL36baj0Oyy7jz3+BPrll1+5FrjowqEYD1yHXXrZ5QywYi4N3GJzGjrkGMp6DDu/nHKXJuX6v5ychuar16FO59TvJvzyC/3737fShx99xN/AHR4uturqEJvBfxKPaMx5q9y7tbF/4/ogca1KAMKkbybp+UBmqsmufxbFWvz775Po9DPOot9++40vUu0BmwYXiHCvBmZl9MGF7LHHn+jik+09eC+OrxdePOKMAUxb0ZqEpwu/XnbJLbPuJunJqNyFskpyQ+gUvqAn4mS/Wl38esjfMePrn7+qD2iTpois/uWJQdFSywHAMWMWXRVhTIALcQDAuMTsv9pqdPxxw6ld+/bMCH766WfpppslXhziOMINIdxiYj1759336NzzzuffunfvTsOHDREAoNyUKDOdYr+OrXvl7o5eQ0XlrikGi3U4lp1G5ha/wTQy09pfNwBYvPII2xf6oYHAfObxru743G7AqAcAi4c8M9gO6mH6JVjFpncyIMyebORMZyziLGLtMgNYzpElIc7imufNYZvTnkMs90awt4aNKeFFy+nPagALfd6YyBY72HT1kmEvFql1hy4eAFxuDIK1t/ZRKn2jnI5YZpkO7+bVFkovdZLluSna83fl0XAA2DM6SFrZMoZJ1UCzpNnXmq6h6xaDwOPH0xtvjmKjH8Q6xV7BrOGllmL2IBi+yy6zjAOhAGAderi4RQcrFuxGsGbLtR1s4kceHckulsES7ty5MzOoASQjTjGMJzfZeKOqTYZBo7l/9hPDc0XXpbpSyxYtmZUMtiKeW26+kbp27UovvvQy3XnX3czexLqDmMlgD+cLeRo//jt27wtQz4DA444dTpttugnnAT3/1NPPYNAOz4EH7M9t9eOf3nb77fTTzxOoU8dOzDjm+LF8Z1y6kdh9T7ixjd1wwltWo90/V7C3rTpI/8cTgHULdv2EXyawcQBY6dDpoRv16tXLxa+GYcHjjz9Br7/xOntgwR0YDDphHLDooovQ9OkzCF5W8ADkhZ6PfJDfNdddT++++x7L6uabbcru1Tt0aM9pJ078ja67/gYa+7mw7/uvtiqdesopPA//+GMyHXHUMXx2MFk1ABefkTfcS8MYFem3HLgFHXbowW7EfvzpZ44tDMY7DBz23WdvlnU8WBPgXeDjTz5hb1c4w3Tr1q0GJnzjBSP+XqDx+f5v52BrR/ULtdSQwVt4jgzDoC1elytlc+GCbqkQk7dEG/Fu0sqerQPnwv45Qt703MJ4LOCQasXoky52HngdHcCgK+Q2V6qjOXkEUAmdKUCA/0QPk/KmH6MzXmSiZ9nqALDkY+l4DLQq3D8KFAcArDAA8ZuwIQUsYCtNZTxZU/zuccOhJxx/eKxMV3bkkMxl6QuhDT4CMGlLgvHRhjlA1V3Sa9+FbsfiLyeQxMUA1ot56Ss5jPj1cvU0MbR03lDZuIpbWs1Qa2wGBtY3XG9lItpBIdRXJlLazrJXYVoxlm5FDUz2Jb9S8FhYwMYECzO/rTmO0V1m9dp+8++oa5c5zmUsg0scOxauZtVVrrI+uT6Ig2OMUmXCMSCozDm8J7Et7ZQswiqMYaJCPdy9phhcYdDSwDMAhgBivWDcwq4TweIuYQRX3T3pAdTJv7IqUS6DMQqKAMO2eS0ugbFJKduVwTxkrOA0IGcFtPCOgc+O/eqY6uIaGRnnrD1pAw5FHvL5FP06uUhTpom761VXIpo1t0ijx6ZpQB+i9m2LdNujaVq0eZH22qFAr72TZhB4xeWKdMAuOfrkizQhRMuc+Sl688M0nX5kPfXtBaarWDFzjFKwPD3LbACtwnoE4GOAugCXIn4S6xaPuEmWRQ5xcxnsRGBZ7TD2EKygPgPO+Enju6rHXIHy0IfKXGRsTtdKdLS427UTkAKTClhKHaSuzDRUl8QCcopxCjoYNpJwI8wwqU46AH4ck1aNAeR7te622MP+usLjHKzfLEoqn+aKDL/7B3xZU4LTm4HUimAKeJoHUyfYa9xao8xMdlvNQJ+3P1rsY91mIK1mC89jgjG0uFNoi2w+Gj9W+opZqS4et7SdXUM7188y2TkftfDh4ngOiq/hItjkDDgGjHg+jHBXy6VMzoBMZR0jvi8zbPEuAGICiAjwVwBIBqt1srB7Zs3P1nYGkbVK4uobcamVQeyv0+aG3I2xANQso7avcazqFBXrEas3RXnMP3NXjjnO8Xll74PbZR4K3Xhx8QSwPw9musYw5nFiQwWZU5w3DAecMYEsPeLyXgaPQXKVEYDfKAt9FKgQwuoWNrCsF0hubuwsdrGSyGWdqi/S99/kaeb8zSiXFmUejw/Shv527rRFbpyapwYuQTxgjeuszF42JNBLPm6JLcSqAYm3AenvrfeIxDb7OwFgf//kjiizkYUUwKDPfIND/dZTLDyl2C0uQYEle7XpDBFdodyeXlrTsrt/MM7Bxl2moTFfq8g99fQzdPfd97KbM3vA4rprxB20xBKLNxoETl4hr4tj2hM6itQoS/JuIAQ/T5jAMYsQz2zttdZSFqR/aojojP4QlJOlMg2NS47sKgHAAFeuvPIqeve99xngA7jKMcdkEVegxNPtbPnwCgu12TVN93S/rmUuG0uGwMu7HACcrcuWBwI1Q7AzRo8eTfUL62njTTbm+GzxEzRO7iuzaUIy0gispezc9H4I/qw+P6XpyWd8vChJ63DB8sKLL9G1193A6zus5Jfr2ZMvU2Fd37dvXxq4xWax5f355zQ68ughNG3an9S8eTM66V8n0nrrrRsuTmUlvvcrr6Wx0yQ6AarIW7Tt/rkwlFUShEH37oi4h4uIqY9NF1y0IRbj1KnTaNVVV6H+/furbhZk4docY9xc89pX4wvhri2Z/NVzCyrvtJPYvTJmvYUcPvzIo/TgQw/zpSAuEw8/7FBarNVifKFXEwA8VAHg6jWO3/Ni9vHolKs0p6O/cU/WuM7XUPWGJ23EPhTXpMasSG8+dRv3kQHADqT13D4jfz63ey3G38b+ZSNSBWw5bQSJFxBZmcAFcQeN8yF0cXvMBTTOjAhjgvOMuIKuMIS6dsg4y0D7nrFC/WK/232G84Qj50MLoWPnFtQDXnR8VnOJKKmArbbRjtSmQ5eGy0Mj3oxbPv16xumxFXe6iPO7/9o51MA+qwUAFvELFqWG9EXUKMXJc6WzTFNoGX/Buof9AB5vJk+ezK5kwRbMZjK0/PLLMXBlCwTm0+jRH9OZZ5/LowR30QccsB9tuMEGZUcN+9CTTz1N9z/wIO87mHfYj/DvoEE70w7bbUvt2rWrOupgVD797LOsbwOgatOmNYNwBvj6GQDguvGG66hzp070r5NPoa+++prLBsvytltuDliRuRzddfc97LIXD/I995yzqc8KvfnzDz/+SMOGH8dlor7HDh/mwGGsXij70suuYPfAuIPZZqut6IgjDguqkiKaO2cOx1SeNWuWXFakiDq078BnN9QHBimNfZxIlDq4DGWN8cN4AAxs3nwRBiPZo+NfIFONbdN/8/uQpWB/C0Jx+XWGccGzzz1HH300ml2q4xyA+bT+euvRG2+8SePHj+d98ojDD2OjAfaYVyjwPMGZH7IFg4lNNt6Y+q68EssKzhWjRr3F7p/xHHjg/sw8xgDCrfrxJ57E38O1OVy2b74ZzhnygFV8ymmn8/hjvu2y8060/fbbud/ByL/hxpvZ6AFGFYceegh7jYk+AK4xv5K7QQ9Nh7A81jDItrf9f1GN67ToyRppwj2VGjJ4YIgBLJdoQbfKpwAEFheLYRCYD15xFiIxQFY4Z610zK4ZXv5kBbP92T838N8e8FN6CShlhHXw4PQYVXJDLpe9ekWVAasDXEq7bo2RQu+sJvUoc3A1s0u/jf7fXIbXTsHKwgqzP9woR1zr6KW0dULgSUfq7Y2RHaBDdbAGxLg0DuqjfRwBio2hFBVNjg2snWZuol0nuvJqAYA9S1Rjhamou01M85W2+W6W7W5OQYqSpchYcgoDKDAgBx+to5efL2hxi6GTfx0s52rUTQVzVxqahjxOcnBRV9Aa31NAankMECy3GG6/2XfUudMcBnHqF+YJFrgWu9eMGUQZM8apB2g4S2gRIIAmADtdrFhlTQo4lOLYnZwPMy2VlagsYcgux4lVvFLYl96s9hSWogYezSPeKWKMwqWsW3/gXlgYlRwX1piu2gEMwOieDOBTwEbVtyDPDmECoBsYD1h8U37VWNB8kLQJmKJMnTAGzV0rA5QG+ihrUxitgdtabrCCfFOnpWjqn0RLdSb6f+x9BbxV1bb+2CcoAxUMsLEDFbE7rt2iIqEYlIAoioFBC3ZiB9iFdVXUa2F3e+3uuCahcM7Z+//7vjHGXHOtvfc5+yjee9/7v/V798nZq+aac8wa3/i+8f4nIv98PyczZuX49/ab1VM6GUd1bbWySRuMAWlMQwJ8Bno5oErTNup1yKFs/UBZvAoW+1iqrGnL62vy2gSWDUB0UI0BAiZ/SzluB/QJPKlzV8EvHXCq0UiwTwOmFHA1+3S798FGk+8q8G+sUTCW+VQ8DuWuqaKMNJihCtxp9LlDYGHuSWIG2HlUCtkYr3TAJ4vaYCqUtdbC0TbsOrJC8V0EDo2d7ME4HrRhusPO5lV7Q13p2Ew7sjbX4AaP97C+EUlm813R3IC6V5IQFucK+PoGFfXgh9sf2oX2UgOg3vovnodLISEOaTdj0gfwmTmZLUiCdVolObQd5JaNCa5qAdo78Q72aa8nZxCj7XF/tTHFyQ5WQLvGc0UToNY+juAD3WDYd6DuTVZbgXlTF7DxAfWLoBP2V5LiYftYGMMRpe2n6wAdFNkerFCtE2ce0BYg2+xtbfahJljFhbcyrK3tLUe152ZW9QPt56gfjJ9cDRnQzfNmKziBawgUGxNd4zdAO4fEfk5+n52Xjz+sl1/qjc1ljYp60aEpvajib2QVqwOLfztwb/nZXGLPptfUdV5WHagsgMMk+bQ+C7LdPgPS03UzQbvsXP+H/v4Dq/riOa/CkOVojRevBUO50wvHUG+VfVf2iXG/rewJqavscWhzROUiOh8bN0TfYmOI38HK2mnHHd2SkuV+qb1AuSI04azS20rWVklAwod6v61Srq4Wwxg8+TxZa3DMtKitlYMO6kPZuPgoKlH56m+y8stVAQDgo8owgFH/yO2KqGnI2C237LLcdHtf9Jdm9wTxnkzXxb6o0yvL2WXpFtC3ZPcr+O2zL76Qy0owgBFlHq/Vw7fbP+DoQr3DAQFbO/LIobLBel0bqcNsp0mXp1zdNtkopS7wRVd0rrF68cpMrmnKSBp9WoVFLsjcuXVknEy97XbeA+nAkSefRGcp6gM2DXA3OZL3Yk0OKbZPPv1E2rdrL506LR8k2rIFKPk1lVR4cZOlH/0nAOCU/TflVcyMx+WGrdhlEI8vqKunnn5Gzj3vApYfso3779+9NAD8H5jbSs5T2QGiQqvKODXKtFfaIjBGwekMScw5c+dSLrB9+3bB0fhXA8BlPzWumIwRVzL+lRrvKq3Gv/S6pvpVEy8vC2DZcyudS/010++8XAPJLdcvA5htLenXqMSzAru+xuSa2AKxHST1QPUAmvqe2h7EoEOACw15qasHCNxgz9N1uIOumr5EAeCyQ1XUwPH6WBXw0qNE/BQvfwieN1UcBgkbaQDvxfsRQBlArXjedd+XvefPAsDNWYqVm/JK/l4JkJjErP53BkvM485YMQBcNBc0T7EkFLucf7epMb7SgL64fiqZ1+dRfbK/lEK37fmQSgag+vobb5AVjNzCXbqs0+jbH3/8Cbnm2uuY2sIPrG0GHTZQVll55eLUKSWedtLIUfLKK6+ybJBwRjATAjExx0GO+ocffmAg2I8//iitWreiogUkd3sfeBBZjVj7IjcwpKH9QEAecqaeetoZ/AmsRtwHJi/qAXmBR44ew3OQrx40aCADUvUoCAJVJ114sfzzn28R4Oux//6y376aNxUH8r0C7Hv1tdcoRQ02KI7FFltUluy4pKy1VmfZeOMNBRLBcZ1jbZPa77vMYSO1jG9B0Cb29zFDOb4FdTVq9DgC8Esvs7T07rG/dFxyyXlkOf9/P6ZUF0U7wh4BquYhqd6ypXRafnm5//4H5J5p06guNeL4Y8mo9QO5uSeedjpl0mED888/n7Rv356MedgxDtgKnoP8v4stuijn+Scef0LOPPscnl9mmaUp0bzhBhuE5z788CNywYUXMZgB53t07y6bbbZpOI/82TfddLP8/MsvfObZZ50hbdsWp6n5o61cam33bxzW/mix/233lVsrpHwqqdI0r/ZyQ3ruEN1h3t0IJ1ZnqEsyg4HjOfHiWCnz1GaXbyUmDHXvarPri+3pYUGrXxMbBhd0Jp/A3zOTZWpPGSSlE4ZM8jx/b/Iy/b6kNCmZ5HhBWmKDEti4EaCZtYwgEh0hv0V7AvNVOnsolKnEd6IY5GMF1m/6jX6vs4CzgDPvj32joY28VIn8tp/SOk8AeNaWAa0pc7MbHLxP3W/F5Ps9ushUh7U8ETgTgNXifubfF+fgjaM26S80yU2XAc0alILiSSvEmbFSz/IPjW3V8oOm7TOJgg2/22ap1EiR1LT5Nw1QUjtNByeEa6PNGDY9AGNiGejQro0s0nbb/kPp2H6G+hfB+HWzN0afg24uAwXAQtl4zvxLmKaIUCMLzXAdzRuqMsuUPLXNX3VNtQK0AFdM1hZfqaRMzQerEtDKjqScMMA+btSUxY4L8H2G79EWG+qYlJaAC2WAzUYV4DSgB5KxBDYdGVRQRQmoCVPZRxzPoUq2H8pWr2AopYStggNbtirgWYxudoZrAnAFcjdvxSMgP+XtWVVj+U818kNBL2cdeo5RAngKhhYsb2uSK1dRJ9abfScDCVFUAFsA3iOGNeqU+YIZmW1WyT6d1F0YeekggCyusdEBCIL16Ox7a5swOTlj00BpPrWAuleWqNuI5wrmmO85eS3dFFniBvYrM9hZpVo/AC8F5TEmKyS8fbrRXLDpna22O97TIPkGlxczsNAY027fzNFrHg4wYas8R3eNDlAAn/EpZMUaE5/fgPZ09rTl34Xto296f3T4NAQIWKAEGbVmD77Ix1e08H5lLFJlYKvkMAFt2G8UjAPTpnw6pc4V3CQIadUTQGMEdrgkuAUJgJHLurW6dqlvSnSzb7qdOECvpsq7LL8w6hCOHAYjceBXoJndln1RcwerbLn2GdZ3rdYfygsHEIMRjBWNp1j64KgerZuwbDr+MWjA2oPBEHmR32bXS+sFaqwBvKxm2aaeQWCelWZgqrEb+G2hTbROMc7VAxRG/bHwOoYoUIyc14j20LFUGcIG3ljdOZbjDGLPma5seJH33qyXGfnuqWnCA32SlZKOVxq8YoFADgJbeXwN5I66MEfr0JIcNj/4dersS5xvW+/VPwRWhPmo1CT2X/Zb8ole8c0oYFQnTd7VTCAkvZLVsvH/N2+dnirWhx99JOPGTxDkdEU+LuShRTQ9mYRrrilnnnFaic8osYAtcRWAZOQ2QnRyi1YtpN0i7Sg1hfw/paBIOA9wPXINIXJ86aWWZu6hOJ5LbbEgv/46Qxoa6qVFyxYy/3zzcwzB+xBRj3xbyPe1/PLLW05aryctN5wm199wozzy8CMy/wILyP7d91OJOORQrW3BDTECh+CIwrNUVqs1QTVsuOEIgmQbch8BmCXoaQeil5EjCRtpbITbLtRWll1mWbLiskdTAPDMGTPk9zlz2F/bzNdGmRIiMmv2b/L777+lwdzUQhDrjBrmIPMxW/ufsF3Bwvju++/5Czbiiy++mGSZu3ELA3BEjiY4GRaYf37p0LEjN/GXXnKZPPf88yzTvi4B7XWRHSvs4z/++BO58qrJlI5GHrUB/frKOl3W5tmWLVoy93TWOYh2/eab7+Snn3+iE6xjhw50vOlarPQBBxRkkr///nuZ8/vv0rpNazrfFllkkSJnIOzpt9mzKZmGtgRLA//FewGWzpgxUxZsu6AsvdRS0qply/BCOAc/+eRTmTlrJu2tU6dOQcZQLyq35S4uM54FOeeffv6ZzrUOHTowSp7KG5kD3wZpXThUcMC5N+GUcVLbogX7FiL5yy3dYb+wTQAoeDau9W/COdgk1teQaARAj7ZA3rCPPvqYztBFFl5ElqXNY+YsPlCX6O9wxKLvtKhtIYstthiBwZDPi3NjnpKJqrhRY0oDKiOHd0E+cakll+J4kcV5Y9ushz1//7189+13HBfaL9peOiyxRJBKj/dWcWlRh7gP9oF6WGThhfmuVq1bh+EG/Rwg+x133MX+D7m6Pffcg2sFyGtjnKAaiXUuncPrmXsN4ymaH89cdNFFS4LsDqDiHoy9sDuUBX9/9PHH8vNPP8sKK65Ax7AfKPfnX3wpYHLjQB9aYonF2VYpk8s0DcYi2DGkmVFmHc9ahjEEto//OfMEZQksDKYmyXNcZioNEY59aE/YBJzO2N3AblEOZ5r8OwDg+DMrmQaL7CGag8P9lTyo7MjzF50ocvT8sfc0CWIFd1a5npO895HbL+MclyjCJOfUV5RIPnO9GSvN2OjoQLCzZz3osMjXRHBZA5eVBZwP8ssEXcH+rc5RBhp7gLIDIIdlB+SSwEcHrsnmjXxauktLL9TigElfX3t5HQAGE9n34brH0UEiLOutev8sANyUFYT1YWjX9B1/dv3Y1Pv/3efRHj6OYUxlztQKwK1Kytlk3wnzgP0jemgSWFDJmzwwulxoZPKMcu1Xbv5vKmYqW7pyQ2HTo0Nl3zmvrsJ8O2bcKfL5558HYBM555HDtxxYGb8b4xgAZMz3GIPApDxxxPEExnBu9uzf5LffZvO/WBfCtpZddhme69t/AJnCmPt23GF7OeTgg8KjMV49/Mgjct75GkQGFZHBhw2Ujh07cq697/4H5KKLL+G5lVZcUQ499GDuu3zt+PIrr8rkKVdzTYT5eMyokbLmmmvweuxPcO/zL7yo7F8E/7VowTW+2xvm6cMHHxaAOEhRv/Lqa8xNjL6B67GOwZoJ34z1YKn+guchSPja62+QX3/5VXbccQfZp9te4TvdriDhO2r02AAsHjv8aFVN+b/jT9dAY8uS4v6YXM2cu1HqIAYX//ijXDXlGnn22edCo6YqbwAAIABJREFUbmoUEDYB+0fQRI/996O94kmw1VtvnSrXXX8jv6Nz5zWld88kbzd+u/ra6+T22+/gtcjrDdUqpJLyA+lCwDBG/8GeBQAw1qHz4ig3Hv03LuXmxfc29xmV1EPpOqzkTi1NbkjPHdNX2yykPyrPSkE3ur5TALB/EPN12h9FbqZoVsu8KGwS49y3cSWlAURjc1lZYn9/in0cAcDlKzwBuvUrcfgXp5mdpSbr1ERNp7IxgeIXBhajA+b6lqJ6MvCT5zzC0qSbs/sHH7BVkDNhLPprFSjXd9AhHcn4eN3rfelSlIvsihf0Hu3pO+34/al29dy4YQGdZj17LXOA4kMSOeOkBaKKzCyC/dsI4lpeY27oo0/ysqXqKKpMd34Xd57ELvR5xksNH6iVGwCbzMrMWzjUW4k80rENhP6TdguGjy/aUHFHpow27OmJs0RAvDLEyi/zBvZ+PbAiHWwEYAF3iGKomt/XSRVkzhH8VMAWl9TX56VFCzAyFRxVsFXBEoAykJLmtSbzS6lgl2s1YFXZeSrT65s3d5nhm/gJxrTzPLUUUTSw0COAmT8WgBCp7ipr5YaARzTUFZjft1UrZ4vi1wLljYnTkE2cgFJsTmOjMn8ru5OCoUCkMLTA5vg3bAPgi2PDBorxuZSgVUCKrFbUHyVx1Z7QL+stfyqZrSbJhT0wqo1twKKiPeBcyjNnMYFIZyqbTdqWVb8bbULZ4CprG5V81qENji7INJtCrbEJcYasSMXTg9SyMohjCMrytrq8twO3Bjoqg1dNF2Ac69XyPZHBCkzOGKS4hkxxnlcbQH1VGUvUAToCiTQGrWvYoo/HKtFvoCGZnAYqozwExHX2aiC9HM4GtUOUhSxTOsi0rGxT1JCBuZA9BxvXF+Q+XlpRAotbg00UHCfzlnin9T+TQQuBM3DkI6CgINKqZRXLhdzbDiiqIWujBAAcwRCsLA/AcSeI5sllndt4q33DQMIkpCDkvkbdEnQ31jhsFG2uwQ3G4vY2BKO2AdLR9i2odM/TbbmKNQev3hfa0b6ZbWn36ELUKtek5l0iPgk1spHf5i6Awi63zD7KXNMWuIAcxNbXWQVmF7wGQMuMemm1QJWBmpor2MdIthfzjZnpeCAALBU2YHmNQ70yt7j2l7p8XhkCBo8m7AcbB5N0xQEcnjMXugX6bKrActwzO84XZM4ckQ/frpdZ0j2MWzpnaVu5U0tJ+4nKhYYBmAx0lBM4CXyKZuRoPsgyNhz8ZR5vPj8nm+3eN8w/GlZRfj4pv776N52xISCZR20dV+n6NzNXVvSlzQaA06u+UuvJ5tYW5Dvh9ADwslbnztK/X18ZfuxxdKJhM3jVFZcxp1ZzDoCF0+67Xx57/HHmItIAHVWUgKOhm+XkckcDrr/73mmMMP7l11/1+pw6MzbeaCPp0aO7LLboYmGthLKOGjNOPv74YwKwxx9/jDz88KOUwyIYYWPZou3bS9++h4QoZWxMEfWMfGEvvPiCzJmjMnHYHDuIu8EG68uRQw9nJPVjjz0mF0y6iFJwe+y+OyPpwVx95JFH+Z7NN9tU+vfvJwsusAAj9O+86y559bXXEwcM0wdUSZs2rSlhB/ZgHPHcGAAM8OyMM8+S119/g1W/y847yUF9DmQ54ahCvrPGnIqIwD79tFMD8IT2hFTYrVOn0kkW0gXUVDNP2l577iEbbbQhAcSwvs8X5N1332NetDfefDPI1IEdsf3229Hx9Nxzz7F8yDOFDT9yFJeyfYCKyPGE9yOvMZwSqHt30uIZ22y9lRw2sH9wVvz400+CqHI4Db7//l/he8FwXXvttWTfffeVFVdcIeWw+vzzL+TBBx+Sp595mjLHBLRsLQd7BiPioD59ZOmll9L7Csqovfqaa+iMA3OizwEHUK4Q7QlQ1hVPAJT3OfBAslEQYY/ziJp3ewPIOWTQoIitYhNXI50H0fj3P/AAbQosE38WbHKdtdeSHj32p42j7DgQeHDjzTfLY9MfI+tS11wJI2OVVVaWEccdKwst1LYk/Ix6RB4vOC5hS5Bxg23hgD0ec9wIOgchJz165EkcG9CX586Zq0F7VVV0Xh5ycB/pmnHsIZjkzjvvkhdfepnOUt/S4B7U65ZbbCE77rQDwdYZv/4qhw8dxv4OsPHqyVfI7bffKVNvvyM4pBAEsuUWm8uBfQ6U+Vpr8IONyrSfV155RW686Rb59NNPA3CJegJQv8ceu1NeLg7OwL1wlD751FNUAIAz1PsB5qyFF1mYknZ77LEbmT6QN4YcHvoObBXPckcaJPMOHzKYDmIcaAuweaZOvY1BKA6kAihfaqmlZbddd+F4ASeuH7Nmz5Lxp0ykdN7KK68kyA34zdffyJWTJwvsGM84atgRrDeUYdp998nf776XAHvM3oHjGXYNmb8111DncPYA0H3OeefzXfgGjEXIVej7zxtuuJH273KXALv32nNPWXiRhfgojB2TLryIgTc4zj/3bM4LkBPEWIRj/fXXo9wgxst/hwR0I90q2IlP62Xn4ywAXOl839TL5+X5rPPmTz67IiAL7yhiMqZf/NDUS9h/lJ2bSFYq8KtBs+4fYb81ADhZW/o7Ehlo7Ke4huSr4nWq7W2R/5fBnv5fVUby+xQITgfNpHxSNij5vh//Vd+HrpN1qWxh/OZ30K1hAmaHfYAFWuv62vcdVn5bD9rWNmI825bPzm+zTyZNyp9u2zIBgRmflb+muYDgnyzeX3Y75gPkZ0WuWawP27RuTcWUJZfsKGuvtRbHqj8HBJtNNDY+BP9idrRp4t5wX/nqCa+tcHwq5bqrpK0rfLz1zr+sOZv9YIChBx3Sl2sYHJiXL7zgvCDF3NQD0YefePJJStTCfiBhizkQeUzjNTuCsxCoDVUe2BOCqoYddTQD3hCgib1N9/32Da/D9dddfwP3HDiQJmHwoMO47sU5rOWRIxgH9h4H9OpJVRaOlyLy0MOPyM0338LAWKyTLrv0YgYG4nj+hRfk7HPOZRobHFDgAHAH0Bdr/HfefY8BladOPIVS1TiefuZZufHGmwUpXNBn/IAcN/IZb7nlFgSxF2TwaGLHWBNiLYi1ONYbB/c5gHsAltOMBnX4zrvvytix45lOCAA5vhUM7nl5zOPpcF4W7S99VgVDT/T+pnsyghmQn/udd97hvgIBmQh2Xn+9rtx7IHCzGgG9BZG5dXPZN7BPwbH5ZpsRIEZQrR8TJp4qzz73POfR9dbrKv36HspgXT8mnno6A39hd2AXn3Xm6UXr8z9Sgf+/2kNz6qppa9CnFa+TK72TALAzgOPVRjpHLkGLUgCwMzftq0ou2DOzmjrAkiuVueV/pyVg4ue5NLMykE1Cs1RtGkhWqgpS5TPQNnmELQZdpdXYNmFU9wujzYdvVBKB7FIFMhlQtlT83XptAsZaQ3IBXszCdcehl1L5XH4k14efTH419pGqczmp4/CvEnmQ+PT4W63sDoLos6KG9wklAoD9k0NJ/R/0sRj30NbhRugygEdLlkxmlhc2MnayRksBwKzUYnZs2BiFhVvCxkzqMbbFNNM9FSZgPqJ0mxjw7t/vYH6JTlH0kzPNM0abBYDJkHOHv0tB+7fGjOwyIHD/Xq8pM4/gl+b9ZTtaW5JtyPyiYJgD2DDbtbbyfLDqVAIgablaja3oo5HL8wb2m7EBPe8OQcx6k5E2IFDphtjY5eSdj6pkmSXzMvv3gizQSqRVa60xB37YxA64uLIsd5R6HYBS7AOfeaVKpj+Xk+F966V1S2X0EnCkbWmwBFhDLhUMgNYBcP23Vg4A44S1nkQXI7I++VbNZQubBfBcBYYqopwBmgOQtI21Oya9HSE9C7QMYBplta0xND8pnNHmC433iGwnBWuZs5c5eLUs2m9NghtgH/qIvRuMU+eAcJjkBlmDCdQXoGxQB6sUY9X6QlujQjxKmmAy7CeSD9Pq1003ZLo1e6zOHZQg9sAUAMSWLxX/JbPWQULbuIeo7iBd7TLMCliyXgwsc8yegUgGYlOi1+yBrFhLw4jXkIFq/ga9xxra+g0BYIM24/E0OO9JC/eOo3JpyoDXuid4jkcCULTgBNQXgiZqETzhUwEB1IzDheOzBQq4xLf1T2WnGojLNlGbIaho0uYor6fzQjlgz2DV+1gcmKJhzFGgEddqf7A5CX/XGKvVgnSc9cs8u3ym5gBn/YGtbxEAAJY9j69WaWJnNq0kQAhzPKstIdDB5dzBQPa5zp1flIA2Nj6cRpCVA3NAWf2Qs87J3DkN0rJVDVn5CDqgnfmYH8k3kzkdAlOslW0M5fdAMp7kXg0sQBkdDPVAB8aF8Nu1D8GO0Z+oRE1Wuho8cofj+zgGoA0RzFEQmT2jIO+9s7D8ltuKnTmZHrOMBpPYjiYOplEwWXr+1xxi6uiKJT580tS+4UCvsjaSvG7O5th8j36hMuLpPTVHRuuOUsvPaGHyb/9negrN1IOXxhc3JRfPFRT5D4HA+lxfM1TwlpKXAAQ6/oQTCV7CYX9QnwNk7732lGOOHSHvva/yUIhmjx0aTb0LYMzkKddwo4fnZ0FK2Mrwo4cR7KuqqqbE2ZQp15BJCodI9oCTBSDfiBHHyRKLL0G7BoiDcn/44Ud0wnRZZ2156+235bffNG9RaJpcjk7ACePHkkn3y8+/kDn5+BNPBoAm+76NN96IEm1gFgNUPuvsc8h27LpuV0rt3n2P5gjDAecQZOLgELnvvvvloksupfRZqQOMyq5du8qIE44zBrQCbkcdfQxlunD07tVTevfuyX8DgDxl/ER55dVX+TfAGoDzAKHAoIVDqTEAGKDheeedS9YyWHpwJF1xxZUsX6k2gcMMOYbh9HJHKcBfSA1DXi7OSYU2hHMAoBScBjgCAEwJaB3d4v7zLwOgANo56Jatp+3+ti1lxwEig5059dbb5L7775e6uvqiMqOMcD7AwYRodF/fQ8Jv8pQp8v77H5SsH9wHdu2pE8aTmYkDdXL5FVfJ3ffcw2+HPB8cewDN4rrCO+B8AwMDLAo4CrP2Bsb6Beefy0CHpg44Xa697np54smnaPvZdkFZ4IgcftSR/Ea0PfrWzbfcWtZ+EXk/euTJstDCC6UbwMYZsL/7HNw3AMAD+velbeGAPQ4ZOozsVazb1+vaVcBAiR2FuA71ANbphFPGBwcPWMUIlnjm2WdLlg33bLHF5nLIQX1kiQ5L0G769T8s2A/yEION4H3L6w4gMIInkBvP23huXR1lDwFIwvFbyp7BEN9zj91pl27PKCPASuTji1ky8Xix11570rEFu7/vvgfK1jMCEI4+ahgZ9L/9/hvHiiuuvKpsecCy2WXnnVkeOGjZx2fOlJNHjZa33nqbLCUwlqbedhsBeP+mU8aNpTMNzlcwKGLpxti+kEcb48fmJXKq+bsuv/IqeeCBf/A2lKVXrx5k0mN8AEMJdeoHHIBDBg+WpZZW+cYpU66Wu+66m7nhMA5eevFFXM9MueZamTpVpcgRQDJ06BAC/CjnPXffyzERxxprrM5xdfHFF+e3Ia/y2HGn8NwyyyzDoJvVV5+3juKm+l9j55vnbP0zb/rP3FuUEiRTjLR/SwMz4wP3P3jLJRYU6Xlw9QoFS+1/flMAXjVgN6wt7Tz2ggRxIeHMwErbf0fzCOeUaG2qQLDuY3wtqmpusV8qCniMZKV9r4lyKPs3Cu70aMnIzRYHTbpaGYHiDHis3x8H9vvful4mQG2Sc8j9u+6We8wzA2h0PRh8VenXVQIKzrMC/oUPQn5JSPVjbVhqLu2yzjoM7Nlg/fVZCrQ3rsOcijkE8z3WSmCklWYNNw3iJj0k65XT0aRUXZdxrxXVVBiPGhuYoruaAwBX+MiiMpVwR/6FLZx+tM+DaCu036PTH+PaHm0KwHafbntzL9OcA8od11xzLfcHWB8gPyoCqhAgiaAprE3w+4orrMC5CvM4gsgg74zgN5SlZ4/uzJkKgBfH9//6l1ww6ULmNcbRfb99pGeP/Wl3CH676OJL5cknn+I5sGr322dvWQxgrTXKzbfcIlDSgOIO3jf5yssDa/Kkk0dxbY4DSiCDBw+UTTZSqV8E3n700UcM2Npqqy1CNSDAa/DhR7KesHapq6+jIgyCJTHGIYgRewDUHdZNDLR79TWZPv0xBoHiOqxxEYyKgC98M5R7nGWN50I5BQom+A3gbxz01lR7lPYTNHXX/+7zqf4ZEZPir/b9VnGfbLx3q98nH3Jmu+qLB6L6uDV3zhwZd8rEYG+77rKL7LffPlQ+8mPQkKHyxRdfcGxF0OLgwYdJ61atwvkjjzqae3bYGZjBEyeMD2Mxgl/xDqxH5xUr+H+3VVT2dX9kbG+uDXlJQg5gd7byRGomMme05QF2Jy+NjP8rP4UWP8uuty8Msp0B8tRi+TOTJxvAyQ0xQBYFpgi4lHDiaV5Vf1ZS6YmD1XIQZtpD+6k/2042whIJDpOQML3U9JqUPQYRE/AwfU/MLGJTWHNkwUZFf5IVioOFKeOJnTrBF1oaAC4SLYsWn8Ffarlu3b/MxVFc/IBsaNH8lFdheoOSlMODMXG7yhpHCegDoJqyUHVem4OEAFemHP6sqIoCCFdsGaE7JGBQ1PzxRsqjTdUS0wtEb6ukDdPMreQtacOL+1BcpaUAYNyZOPsjKegI9E4m5KQR8a8BvV4zdq1+ERiJAJBYd7DhBuTAtA2buQNVTjaRidXclwaKGPBBkMRAWfzXN3RkCZrkrduQb2IVHEYDGrhPJEnk11kFOWJsrSy5uG7U4F/eaYsG2XSdevlldo08/3pO3v80J4suXJBdtirIglBRg7x0bU4g31vfUCXffS/SorogT79aJU+8WCXjj6qXli0BshpAaDmEgeMRrFLqp24CAdwQJE6AcEoqW1srw1aZgQ0AsQGSuTa1sX+xaQTYiorgd1ve4hp8scklk51an+ezAFZpWyvN0jejCkLq/XSkGbjE1yEy2wFLl7O1hYb3J/aLKmVt4zcFvZxck9gvyuiAK0EiMIiJUOct16qCX87qZl7YKIjHWc/cZHswAZnGeo87j/U+NRCyQO3jCmBaqpKultPsESV0NiiBWuZx1utUAlgrR8cCtR8Cfw4KGqOT50wanO8B6E3AUh+hTGHIGkJuM0/gGvUGVi+Z0ZYaitVL1M+YuSgv2o51qzLG2pcsOh0MW9hlnf6OdmjTpkbqDRwPsmbW6cmWD84QHbAdnCb2WZWTuXPzLBer0eXMzXHjfU+bzhjCzAtsEss27Pg3u8PS+24MFINxTcgE9WDKAtpnC1I3V+uoCvslG5/V3K0BLe+u+oP8bZ5rWIMKtLubfXtDOHueuZrxDtyjms/EuRFEQGPVvLoIFiHgav2B/ZuDTwL8UcZcG4QxJnwnr0vAOAdryQwHWxwBlGbIHB8s8oVBI7R7tyflHZDFbxMeAGEFxNVhhjKFxYjZoY97v/6Ul/ffXURm57YMgRuZJYnOo3BCRQxgXyO5Qy52sLHZje1NB1nAf7VczvpNg8EKZOM7SwHAxfNWspKK1xv/jWzh1HooqtxSK7VSdV/ytzI3V/pMX8tV/L7oQmzozzr7XJUrBavrvLNlpRVXIuMTUevYGAIMu+SiCyt6PDb/l19xJaVpHTQCWxTstrr6enn33XfZr8eOHc1odUTST548haAqQLi2Cy4oO+20I5nIYNFBihqAFY5u3faSXj16MAo+BoC9YHC4rNuliyy6WHt56aVX6JjBAUfLtttuI8OOHCq/zf6NDJGnnnpK3nr7HZWobdFCVlt1VeYswgHZaACRSDfhADCHLirDYAz3nAciu++2mxx6yMHSqlVLson7DRhAZ8emm2zC70OHuf+Bf9BxggMg6/HHHStrrqmyWI0DwLPllPET0gBwfwWAke8M7NsY+PrhXz8QtMc34YCkNQAqXP/ue+/JCSeeHL4XYMyuO+8s9Q318uij0+W551/gsyA916fPAfwvvhNAIxgK/h4wP1dcoROdS3B4+bvwvhQAXMJaAHY9/Mij8tRTT7OcAI9RV+usvTbZoRi0Vl11Vdlmqy05zkybdp9cceVkXgeAHWzOjTfZiEzg+6bdz/ejXGBU9O7dK7DUYYMABl9//XXp3LmzrLzSSrwfTGVEpwPswoF2Q5lxxACwFx3OK9QDHGJgdYOlHoPgcHwh3xucaM88+xwl1VAe2Emvnj3kAAPyy3Uc1C/A36m33RGCBuBoRP1CBhpMTa9fBEAgrxxAVzA4XnjhRQZtfPLpp3w8ZPvAlMV8BeAZjN5WrTLSajagfF8hABz3KzBT4JjBe32sQP0ccshBssduCh5/8OGHAocknInooygPQNKZM2bKy6++Stb3wAH9COYiuCILAOMZeMeGG6xPNi3aCwwFHLAPsG1RDhgH2LFwJsGmYN9gPe+5xx6cj6Y/9jgZvmiLlVdemUEtYCrjb5w797zzaVM42rVbhDYHhxOkyWfM+JX5wLfacguCoU8+9TQZ+BhvamtrpFOnFWTllVbkvejf226zrcw3fxsybU46aWRoL4xjCBKA0xhBFJ6XEP0fIC1kKXHEALCPVdmgmQvOO5fjZ/8Bh8mnn31GhysYQrvtuivXpu9/8KG88MILlMvHGFcupxoYk2CsX3nlZNrxuut2kQMO6C2rrbIKgyUuu+IKthHaFbLardu0kfHjxrBucQwffhyDbHDvLrvsLIMGDuC6qjEAuHEJ6MoA4GT/Wa4nzbvfy83v5d5Q6Rw970o4757UFADsbwrfWMQGLshDUy819m8CoNLjEgHAeA6DLcMWq5hxi3OBwQsJZwNJw1rUCqP7fl0Z+no1Diby1bEtmXlXam1qZWNZIqWiBMRNfo8Zvckz1F8SJK8DaGzB6wYIe905EcF9GNhz1SI/sElUz2sAWL+rjI2UCTT83wIADxp8eJgPMQauucbqBL+Q7gNz0vzzzUfgbXcLdgL49uSTT3JOmPP7HKbLQLAgxmiM8Qj4g3JL+mgEBK4wkDOs15tqj8hnmvSdyvt/FgAu1c5FppL9ITvAZQbjeTX+NXeMR9+FMst3333PtfcLL77ENTHaGnMu5rbDBg4QKAA158BzkdLjrrvv5loHaxRf+wJ8xdwLALXb3ntRMQe/wbYmnHoag7hwQDL34D59GLSKuRxKIwjW9Nyqgw4bwPkf60SsGceOn8D5F8f+++/H9RTWc36cf8Ek2ij3R23byvXXXs1TWMNAyQVpWbCHwbrp6KOHheBSXIP3I9UHgk/DmJTPs6wI5AKLubqqmooid/79buZdRrmwZj7xhOOYLgXrn4svuYzrPgTexQdShyCYEnWxzTZb831Y6/j7WrduUzKlS3Pa5P+ujeI4mxqsrdMn/bK5K5oytZ3poLNmzqKdtGzVKgRlop9027c79/1gk2Mfj4BlP6CogxzbAIix79tvv31lP9t/od9CUenLL79kehkEIMD2/u/48zXwRyygeFyv7CkBAA4TVkT71Ieq4LD65DVyLwTbMWoveXXJySWa1bRIWXBWHaoOZpThZWqt2gSs0YNWLvpiMx+bYVSmz/osnS6tT/KKIzjzMWahNtawaeZy9soA5BkwTd9yWPily5EsmCOWc4mKVeZhcsSXpH733LF2abq9rEViBnBmkaPlMTA3ApQdBE59axh00q7geGHjzwuIrd1D0ML89gB7TJE42IWzvq04jQPAIepUS5cUKz3MpmzZgKAEtfYvc2kj/1uBSeThdKAttk0FpSOg0XJFZhd3iQtdCxhLN8d1nmp6e4jXPaNyXQra/hvq0IFYK0uHxWYKcgA7S5LSz85+JDhlbELP8U0QRq2FoFmt17zWKAFBgCpBftcBPIUcHOzTfmVAhE92OZEPP83Jm++JrLqCyIrLWk5OEfnsK5GjJ9bIPtvnZbMuDTLukhpZr3NBDtyrQabcViWvvVMla6xckLfez8nSHQoy7JAGaQFwyACdW6dVyatvV8ni7Qoy6zfkQhMZd0Sd/DqzSj78TOSnGSILLViQ1VcUmb+NyO9zNL8xSggQpCanbF3vn5DMBZjLMTACuGCs8CvXgs3nVWO7WZUwViaoY1EEovIKLHMIJDNRb2BO5waR1i0UEgUY6dc4qKiyzmp7brean1jzgTvtk/8EcGsglTs48VzYJuWYa/UeD/pQoMrYkpDyAsBqDGiX1aYteF+1/LC1lhtYGZMJcMsmB5BOYNRYrgk2aBEGCoYz1zAA4LoG5qUGsAcQl+3Bek3UAJBXGC8iYG9jBVjdzG1s2JyrmvF+tAEAXZPvVicActYa4C1VCqYaSO3Ni3ZhqY0h6iraKBcqobYKeW0jYDivLG9IBKMfQ4Ka9k+JcmedI7cwwExlvBIYzKkNsfocZCQYnrwbfgeU2UyFuZVpQmgk2D3kwU12WzngOp6gjsI8Q0qw2jnex798nEL7WDm1urVf0yFkEu34ftqkBeagTASL8zpGGL5qby+QaY8c1LRuaxjm+tVbTFrc+gCDd3SC8QAAzRfspVewOAQLuES9jWt0JmmqafYpFocS9Ahm0Sgh/gb7c2lpU9lgHvUoX7GzEPwZjveyXDYhsX4s7y77lIHXIf+2Vof1Jw1GMJ1v3odaoc0VCvLTv/Ly0UcLy4z8FiFnmdeFwdY6tURM3TBvhNQJ2ilZW8wLrN+O+k7lbzMA2fP9atCUKwYkTIct9+wfQHtznTiGb1NjsYchvdeYVy6GxtZb/8FzqYk7U44KHUphTZJdo5eqOu124UBuqXvvmUa26XLLLSunTZzASHJE6Q49chijxAF8nHP2WcxP1dTxzbffymmnnxGcIZtusjEjxZc2cBUOgp9+/JnytABuvvv+Ozn9jLPkzTf/yUeDbbzrLjvJfPMpQ+6uv/+dYDTya4Gtee45Z5IROePXhAGM6+CYGXnyiWQs4t/4nj4HHUJABnYJEPuiCyeF1RvYZ1dcMZkgMZx+ALIgexYvgjE2xgAmxdkDAAAgAElEQVQw3tO27YKMbIbUKiQF4WzynEk4D4cjpNP8oKPqm28I3mBjDMcOGMN/+9u2LEt5ADhnDODSAHDyAv0XnEHIBUZn5pw5lMAFY3qFTp3olEE7uwQdJOKOH3GcdDBJOEhiT776agFzFkBpz549ZJ+99yJQOn7CREq/4gCY5zmd8Mx7750mt0y9jSxZHE0BwF5myNjecOPNdFxhk3/UkUfI+husF8wSJgqHFNikzozYZZed5MADejPaHOcfe+wJue766+Wzzz4naHjCiOPJkPUDZUeOVtiuHwDohw8/hkClR6iPOP5Yns4CwGhT2OLOO+8ocGLBCXbhRRcxtzMO2NSRRwwlix1g5scffcz+AilpnIPdwx4bO1BvZ5x5ToioB2APcBDS1DjAUr3l1tvoJMRx7DFHG2u+iuW95LLL5Z57pvEcpPYumnR+kCf2/Wfq/dbvGwOA4RSHLLODvOijkA/0uoVcdb/+A+kERR0hX/jAgRjjhdJ/xx9/Iu0GUtmHHnoIJY8ZyGXBDsivC/luNHYWAEbfuvQSyK0vTJuFPQJQRlsBoAXQP2TIID4LQQnXWy4ysMBHjxpJqU/0qU8+/UyuumqyPP/8C3TgQ8YYtoM6O/f8CygpjgMOWtgzQWVb54IFBpsBgI0DIDscsHAKo2+AVQQQIT5QVjDyXcYRuc369j1UNt5oQ33GW2/JVVdNoTwpDkhMwwmM52UBYJwHGxbMXMiWgv2MMQbOtv179Ga/gPMMTOojDh8Sxh58G/p97DiOy+hTw9NPP8OyYtzD+AU2Np6FwIwbbryRzONNNt6IoDIc7McdO5zBLOirI044Sb61YBzYNr4P3371NdfKrVkG8ELKAEZgD1hZOP4IA7iSKa3RTlbhyfAed7BmN9j+nNgBaxvr/8krlOaCwFotyRdPv+Myrg0ZmBuxet1nkfhlkpYk4ygAp5aGhozfKmXHMg2TpuFCdeP5/ko8V9ecNlXbe9WHkbBx2VxWzMAM9n1Kyu9h61273/eBWOuGYFP3E9q+QvfXuibmd+Qd/NUyhGeE/a2t4bldy0ltTRX/hw/stPp6svzqOv4058gs48KtwTzNdxDXQ7rl9JaS80RzCvJfci3WVof07UfZfoyPUExAsODvc36X999/Xx55ZLrU1NbI0CGDg2Qp5jgEYGHNFAfSsZ5yOUHg4oEH9mbwkLM5cW7OnN8tkK4lf/eUAGh79cE0foQ6t0tDU2UHO39MOWdsY68psXfIYkep17lBlSpDuT1KM/YnTdVJc89j3oEiBtYBSFmCdpg1ezbbDeAlVDw222zTeKtT8SswbyHADLls33jjDfns8y8YhIp34j1YW3fvvq9ssvHG6t/I5+WqyVfLtPumMQgUB+ZwSNxiLQQWLljAODCPY82JORYH9jVgTbpsNQIH99t33yBhD/B2+DHHyQcffMB3IejsYu5jNHi0r63FkHIB65y9996zom9Wf4Yq7mkO9zyDGBEMjL8RiIi8wauuuoq8/c473Ac9+9xzLC8Osn5btuQ6EPbfG3uGbntzzwIwHKlesF+DAgvAPE9fEjeCSmkrAx9l+XPy7BU3719+Ybmx+c+8uGh90kTfLzXW/5n3ZyGxckMV9qFg8X751decXVz6G9cjePDsc85jIC3WqUg9s93f/sZiISj4wosvCXmsEbiMIMz/O/5cDZRrp+Y9tRSKWvoJKQAYlyTOYb8hDQDzVyfYVAIA07J1RtKPM4esPd6Lijy6ek16Qi5yN5KFGgPASflCiX1SjxQA/d3JOstmw7T3Up23zQWAvdKydRwVnl8XLWQ10rB48aHrdS0lyxItOsLjI7kaHziKFgehLQ2gSqkhplcI+IuO7OhI/eV/GICdWEbmg0Ndat3Gzyj6d/RhDpIlwKbWjZL8kjsJ9Dvr1xjAzgIOuTejwvmWIEKAQ4HD+qlUxYVFYfRu/jPaLLgtZ6ogAX8VhHEZIpdC88tTa8QS9lOy3c02fEGqGzjF/ghmRP91M3Jpz46Lz5TdtvvQQAjXU1ZwFixgbvIMuHDgh7JHrtvrAQcG5nqeWnyHsi6TfL66cNVces5G8+pjN6/KyZMvVskb7+ak7YIiu27TQCYv7nv9nZycf3W1DO7VIF1WbZDhZ7SQlZcvyH47N8jYSTXSdY2C9Nw9Lw8/LXLbA9Vy9on1Ml9LZSt+9a3IsafVStc18rLWqgW577EqmX8+kTFH1PO59z0OgFHkn+9XyRbr56XPXnn5+6M5+ehTBX5n/F4tyy1VkH22b2De4O9+FPnnezlZvH1BWrYQWWD+giy6sIJBBCnNFvHtDhIFBiLqhUxJBesUVNMOrbl1FUQH+ef193LyzQ85WXQhkU3XzZNVzLypeAdYpdSiVlAyoM3GWg7d1mV6DQgiqGdsYsXuNCgBG39sZtk3IvlmlVXWYAcFzJzlnYxBTmZ0kJBpTQF4kgWZLKOCeG+QJVaJZ8r70mA1l7H3WZTJGbz4ToLUJjGMvyllbCx/L5eCoFZP9s2/zSlI61ZYmCoYxr5HoL4g1Sa9zP6H91l+Wx9zKM3r0tT2LpUsF6kyQLbOmdoGyHmQits2czAbGI76YH7dajg5AAZbUICxhPEdkDmmQ8IGcQLsHPrx//Lat0legxNCZbURRIBGCnXGrqZscM1RbbEAxlxmjmoDmd18NB+zWSDPW7ARGMZ1yJ+cY0Q/7dXqOPTzoKecyJDzfrLNrUMYE9xZ3WRQgxUPhQEPAokGQgDGZBobqK3OHJUdh+QsAHNn09KG6DjKkZnsUQyGT2svsYHfy4P/gm3vks8ESmGvVaLBA0TSnVWvYGiBoLJ+F8ti4LL3TeZN9+8xe1Cbi4ZMY+kzYCFJt6bPE5EfvsvL+x+vLLPzq6XneWyubI738TuRbjYTsVQAfqOvazQoCDZvILAbOMehRAZa2ZHJ5OXs4G27KTjgZYynN728eM0SEOLMXPi/7s/UpF366yrwJ2X3ZhmAPf3ceHkC58RJJ43ixgxj99577SG9e/Ui+IG/D+nbnyAA2hYR75AnbepAJPuYceMJCsIxMIz5KzdPOwCiQgCMGzfuFAILBEcH9JOu63YJlgEgetJFl7AcOMBEXo7yvL/K8SNUAhoHwMkTR4xIga+jx4yj0wIH5IqvuXpysDYAwJD8LQKA3VAtfQVkkyEBjQMODwC/Bx/Up6SkmTtT6FApFGT2rFmMsv/xhx/pFAEDAPm4wDzdOcq5mpWAPqB3L74PzpTxZRjAcYeC8wZg4e133EEHKEAvbKA33HADqa2pJfB83IgTCGahTSDbBjalU4XANgVTD1LLONDWhxxyMNnSRww7ilHZcNLss0835idjTtWcyFdffS2XXHIZpbtxVAQA58DsvV9uvPEmOsUIAA87gmWKu8OXX38to0ePJeAKe4RzaZeddwyf/cXnXxJ4cmb1iSeOkM023TREo6MN3LH1+++/URocrNILLphEZi3OIVgADEccWQAYwHn/Af1knbXWCudPPGmkvP6G5mMGyDdx4imyOJjLdkBWGXaKsQ+s5tNOVXnbcsdHH30ssFEETcC2Dh8yiCCnO8KQ/xjnUV4cOIe6Qv3/uwBgMJzHjB4VgPS6uXNlzNjxZNzgO3fYYXuyTnGAQTt6zFj55ptv+TfYN1tvvRWDHSAZDNuL9y1ZABgBGBgv/ICDEwAwGLSoEzBqTz9tIp9x7HEj6GRkTufOnQlUJvfNYC7bO+68kz/hubB31NnRxxwrqHfcBxYOwGt34IcHROMTAeBJjQPA6F/HHHs8HaV47vrrrUfw352eGGchOw1JaRxg1EIFALnRsgAwgm9OGTdGlu+0vOWnTqwH4wTGahywF4x5AODXWGMNguqlnKy4Nh7zMV5ee9118txzz/N6AOCQerzuhhvlrrv+TvbbHrvvKg8+9AjVGjAW7LvPPsyXDjY+2gxg/JTJV1AKHd9eBAAfnkhAz2sAGN9TasXQaEeLTsZ14Wscns6iI3xR9k3lU0D8N6qVVF4nxd+VdRzGLpu4BR6/63IFfj0PsKnFhHc7iuv7QzNI3dKrj0ADwzXIG1scV5XBJZ6b159HDNaUZ8gqNt8Wl6UAM+i3MO8cr/XnITmSbojiZi3y6agx6B4o8uUFWzEVKrDpseZX8Juh1FrEQDpI9zu1W9131tZUS60B3OtutaeABVzpUcpMm7w3cs9lTfoPPa/JFzZ+QbKz/5MPim4H8ID5GWOwpnBYnkFsYGOCNYnzAAgxZvk4iTUAguL+8eBDBHsx9gLQgrKIA37LL7cc59wVVliBb0NbP/TwwxwLEUCEuWW1VVdTdqSl1lhs8cWkfbt2KRnTonrPDsxNVUXUhk1dWun5Uq7KsvemBstkEP4zY3Gl5Sx1HYKdrr/hRgYh/j5nDi/BPI65deedduIcTBnZZoLUoU5MEh72MHPWTKqYILhvztw5BGeXXWZZWRDORqsKBE5ddsWVDJb0NDYYp1AGKAthXwR7W3TR9nLSCSNoOzgQ0NW3/2EEil1R5sQRx/Pf+EYEwZ1+5lm0Laz7APAe2Ls378W6aNSYMcz/C5WavoccQtC73DdjfCQj/quv5KWXXyHYhrQUmPPxP6wtsA9AWRAwC6B6yY4dOQ4i8G/8hAnywQcfsmwAorHeRvnxvr9tvY2stPJKBKWHHT2cgWQ4euzfnWo4fqAOIA8NFRukP8GzUAasp9daay0GBjcGBEdD8p8xn7/03r+ijLFdpgrfSAec530zmeIaHSaKTtrYgTQ+M2bOoLw69sabbLIx2b44HnroYTl/0oWcw9GPkZZmh+23/0vb6X/iw8uty8p9S/b6P/7NtqaKH1DC0CMAOHm1si2TGUThhxJPCqBtcq6kESvyETY2XFCkjBMsn2IAuJhX68BiIgHtYHBqviVLKPmluCrsXInCekn53wzQiq9MLcB8sjIGZ3hcBlvGfc62c3lqr+2U3LHXc6bu4wmC7wiTZJkPYEEdK8q0XGhmY9Y5LG85AX2CDDOlN232eWUs1UGu+DnB7owt5tbkzoW47WIQGDKtxjkPxXEmsG48vI3STG23r6SOY9vVtyUDdCm7DtuncJ1bZ2zpWanxYDNm7Wo/+F/a2Z6q4ygwIjy7EfA83g2hrhwErgcDGJspYwLT5sx+UYYllwAD+CPbK+nXs/wmxau5oRWkIlMtAtEUj3J5XwXrPGAgxjU0D6oyKvGi8Cxs9BQLC+xpsm5tN+cS3tiUPvlCldxwT5UMO7heVlymIEdNrJX1O+dlu00b5MRzamX3bfOy85YFeeAJkTserJYLTq6XVi0VM3vt7SqZeEm1DO9XL+usInLmlVVSVy9y0uAG+eyrnPzwk37XP54k5VeO6FMvl91cLc+9ViWDejbI51+LPPhUlYw+okEWbisydEwN6wTg79y5OemyRl4OPzAvT76Qk6deruLvbRcoyI5bFGSxdnm566Eq2bSryI8/K0NyxaUbQr+nZLHtKsAA1AG1IK+/nZMrb62WRRfRZ6EcAKln/JaTG+6q4rfXNYh0WQMTrVkI600ZyRqToZ1TA69N4tZkp8mCtbYjixnAD+yErNHEmpl/mLmZjL3rssIuZWu5kAjg2sbccycToIb8dp2CngljUscqL0MgUNO+TMaYLFOV8VZAXfueb8AcyPV3Mt9uHu9QABMHAF4C0JbX1cOk6yHBTLBTx198I5is7JMBSPU8r2bJjioTTNVej02k1ovKA6v0sAFxDs0b8AogGXYNAJWfZcE1Pm4jby0BeDzTQDgGX6BOcINLVZPKr30JP9eiz9WonLTmFXbKcyJPziuNcEq2utkYykNGsDWdBnjomAlZbapJGIsZ7cdAAA8uMdl/ncMgsV6Qujl5adOqWhoIjgKU1oKDhc8xgMCntiVlu12B1evMxi0C5DYQB9swdryytxs0Tznln80mDGxF/QPUpR35IGQy0QTCI2Yuv9tzZlPRwAYik2R3BxWjyikxDtY/gHANRFJythaU0uGoI89BRvUSW2H4+GfrBNQh5M3xmbDFHAbABhtnJSfffZ2X9z5dUWbVrxoBwDqx4fshO6eBDyrd7Dan5bAyRed8faJ51vIEgdW2orUdwWUdv93Xx/nS+tx2+wxMbUiTNWPl25PgXLPh5X+yszW7Dgqr4nIr9QocGKVuraR2IfuL/FPO9oNcE0CWGgxKInLjzTfLE088SXuBzNdll15k8mLlnw6W28hRY8iQgDTuEUccTgZFkdfeCg2AZeRovb6S44zTTyXgA+fFcQSAP+Rtu+66MxmbZO7ZsxFt/I8HH+R5RKNfew0AYC17owCwuonN2ZcAwGBm9u7ZU7baasuiomJMhzQx5J6ff+F5ApcugU0lAOvv87VpQ3AVUfEo5q+//lKUA7hRABg5gCNWK8bzF196mQxf1AWcRMjXjJyuLgU7t26uHHJo/8DUbaqeUbZ+fQ8lYNq33wA6dcAw6NmjBwEnP37/fQ7ZkQ8/oozKRgHgKFAH8uBZAHiD9ddLFQv1N/zY40N+2KbKPGzYkZTtRl0DpILUM+QdwW6GrRBkiNoBzwO4ifyqOLIAMPIEQjrYHb8wG0hov/zyK3wWAOujjzqSuU79OPyIYXTK4T1rr9WZYGVjx9vvvCsnnnQyHXiQOB582EBB/un4GHHiyXQCwr4A+E08ZVyTAHDJvUjUZbMM4P6ZHMAxAxgA4KGHHhyc5pAGPuucc8moIgC8/XZ0kOMAmAnHOIIm4vy6kEnEd+226y6ULnbANQsAQymgR4/u4fMxJpx3/qSQlxYKBGeddQbzNB7Y5+DgZGzKNsDSPuKIoZQ1BmMGgRgINoEzNcvmzUbTVAIAw3YOPrQfWbJw+G67zdYaYBEdyLsLBxecw0suuSQBYuTozgLAW265BaWVAUbgsJ0V/40cfOdfcCEdtD6eoC5XWKGT7LbbrrLRhhtw/OM+ODMp+J94H2Tdb7vtdj4DIPiuu+7CHL6PTp9Op1yvHvvL1ddeRwnMtdbqzNy8AErAEoZTesMNNqBzGOxkOPUUAL6NZWQO4EYA4GOHIwfwYtxjPPPMsxXnAP6jc1xSh41YSeSE8bVL6mpfbIcfM4BptM8Il8RTZLm5vbEiRa2fXDbvVz4pVZZMeeJiBw9GBslKAcAOBMc3et0aoOppiDRtifuVdGzG2tSJDb4ucpZt2hdma9cAAGvBGYDsDe6+EmcMW3BxFvwt2QRW5qwt+Gc56Mt1cUOe6+EsAKxL5GS1awWkIhXAX6zFsdfo2gwAuCKwtoSvMDbbpsbKv/p8spaft7YMgJfj2u13mGpNLYE3qBdg7gGQxcC1zIGxFGPorzNmCIKbwOB85dVX5YYbb+K6AWDUEUOHBKYa5jWcw7twH9YQAHuRf9hBL8zlq6++uuy8446y0korEnxG283+bTbf0Xq+NrLIwosUsYWzw0Qla/iS41WFjVg0LDV3nLICVlLOCotU8WXYj0LGGOzu115/Q9q3W4SsVdQ35lXNOVtMHGrqBVlFhPh6X0P6uBWfA7AJpi/2FVhzYi8AfwzWpABXb7zpJgKeYNQeOXRIYKFDwhprHM/jC1UQBG6CPQzw+aWXX+aaEgfYx32j4FFIXl96+RUhKOuEEccx8NBJQumyq+LKddffKNOn69oN7GJfp/na2P8LIB2BaFjPwHYRNAf1FHwjUkQgqO+w/v1YxUyPUVPL37/57js5tK8GfaN/YE+GdR8OrGGxlsV6AWslBLjGKVVwPfYeCDiLVZRwL8qKfuTMY35jU435F5z3vNOeDqjUK0rNm00XpfHen6zpo+sq8A00/d7mX9HYPBTP09knN3Yfgon/fvfd8tnnn1ORC2tg/Pf/juIaqNS+mjucN13XEX2yzMNzQ3tuZ3otyRUE2YJmi/4ed9+wTKqE7sCb6V4syXzwp+MylcFNDxNFg4aBo4kMtDEtM6BeAign1aSu7uiIgFb/1fhAwSGqewm9C2XNdoqkAxUPb9nO5c/y3x3sjGteX2daOqmyJjWTVHsj7yz6Tv0h+YakPfgvA4BDC9ijw37Avz0zkKdLYIEDkfOotJHaMih6ljcFy2fvSuSMvVRJfmZT9+TjiUNEtug4c9bm+S1RW4YKCYWMrDFnLEk7F1smc0FGeavTHTzOV10eANY+FdtmUrZsqxbbrLWlySABPAKJjv8lEBy1p9UxGMC7bPeh5jclaJanTKsz0xQkcnaqllvlh5Wl6MxQlpsoHEAeTSzrDEK3L5ovgTADGpDLNapHthmBSYCDHlGs8sT3Tq+WB5+ukhMG5aXj4gUZPLJaDtizQTqvlJfjzkT+C5GdtizI4y/kpE3rghzTr0FagDFbEHn/kyoZf2G1DOxRL+uslpdxF9XKwgsWZOD+DTLp+mpKQndoX5A33svJ6iuJDOrRIBMvxe8ipx5TT7bv2VdVy7kj6+WlN6rk2jurpV/3Bum0dEHGXFBNqeqD9s7LuAurKT+92boFuf+JKllhGWUN9zu5VhZuW5Cvv8sRqO65e0OIlgbI/OSLOQLSi7UXgsZLLFaQa++okvsfr5LtN2sgu7nL6pDQFZkxOydHTaiWvbbPywtvVMnx/eoJPCIH8irL5WXJDh74bPlMzejjtuDikIoLmieXsszGPYasL9fbuSr55beCtKgWQQo6Z6qyzXPKXKZ0roF9sBEFs60NYUfep+ryUtMC4JmCtADiagPYqGx1YpTGDGaAgEYxKGBIsFEBMrKAnc5quYzdRr3XaCS3AVn1mqcKktwAKcHsVLBanWv8HhChUC68AxXgwGEkIYyyc99pQCSkmgk1B8BVGaguce6BUgAV4Swg49a+06WU8RvsNo+c0QZY5gp5yTP/tgKMLpPufYh5ai1HNYIl8vkGZXBCGQH/NVAP5QUYaSmq9P0KvVoQkNYRc+jaTJ9nA2pbqFSzjTA2bvA3qzqVPzfXiKsBEOzPS02NOkU8BzivalB2PAB6ynWb3DbzQaMmjQmeq1aWq7IR2CKad4y3RWsF/M282Yk9euiSFlvzBbNuDNxlVzCZZ9eeI2DsSgWUwdYxkm1mks7OPFamcCJ1p5LgkU1gTA2y9vrcMH9aZQEoxl3MGQ4Q266Bkc5tKEjrllXyxaf18tEXK8nMulXYHCEgKoccx9WsXzienP3rG1l/bpwzOt5EujQ/WQ9RDm7vN5BEj6XPrKl5evt9B+plqc1K87ZuWQDY3/tXbAF17i1a2ZVedvzZX8PCrcIH2fWp20otxCvYGMIeL7n0crIf4Gho6kCup5NPPknZuZlyhAYWYd7Vk0aODjLEQwYPInDlNpB6T0HI4Dx55Ghu7plTqGVLqUHEUplj1MiTCVIzB3DEAN5v332kZ4/uAolZ3xicc+558sA/IgD46slmh7lGAWC3K2V7JADwSiutJAf3OZBOv+zx8ccfM5cXGKCoWzhD4DyBPB0cj2A4w0kUA8B4hkfMf/HFl3wkJICbBICNgYvr4VS67LIr5PkXXuD9kLPtd+ihmn/Y2gkAVe8DDqIDCP0a5UHetHIHZLnADIR8IoBjAHEA0CHztqPlLsW9+J7zzr8g1PG++3bjfcHRGjZ26f3evffdJzfekGYAZwFgSO4OO/qYIOENuyhiakYfMHBAf7JN4dC98KKLKR2N74bTDG2B/+J/kFMGiIU2SgHAdXPJCL/77nv4VDApDuzdS5ZdTiPUUZUAgMGcwL2bbbqJDD18cADqcM3QI46iDHKlADAYFyNOOJllBih42MD+kq2H0WPHU8oYwCHywJ5z1hmsh3IM4JoQ1WeVEw/G9h1gN4GtjPZDW6UA4F9+FQDZHhQCWwSLA/mwcQBERWAFwMAsAIzzuO+ee++TJ558Un788afAisI5sFQQWACHPNozCwDDWQhpRT9mzZotl1x6mfzD+jBYM2eecTqBx+7791L2iTka0cblDrQV7AN12OfgQwm6QmYaAQvIKx6OEmNppQDwAX0OZnngwAUrDME0yVwiHEcuvPBimf3bbwT7x4waKZ06dSoCgMHGBSgdSzn7/Ic2h0zjLbfcynpGAIbnI8dYs+WWm1PqmrnTSnyL/4Rca1dNnsIxFME5AG2REx15rhE8stdee8gtt0xlMAtsbfzY0ZTng2MbYyLqcpedd5baFjW0h3IMYKwXwAC+JJKAPmb4cFkCAHDBAODxypKHZCaA5tVXX61sO5aZ6spejxPJPXFHKM3kjYar4mfa2jB9IrmjkhWN24M+I716KfVttuD2y+3Vpe7Tb6ukDNkPaxTwCG9M/qHvSN5EANjlnyM5ZtZ9DKxb4C/3MAbKxk58XZOm110ejJ56TmjUpMaSpjFgOAQ36l4oceeUXLhkmrRsS4TrAgBs4K8GRNt9ZlrOQk7aWs8jrQ+ZzpQ8zcl2+6mkfWMH7yxdrKLbsi7UcFuF9zdVlj97/q8M5gSz8aabb5EnnnyKczwOzAtd1llb9t13H0HqC98T4RzGTrCCkRsYa09IOzNnan0DA3owL+N3jMmYm3DgeqiIgMWGA8FNOKDAgPyomFv4N3OybsA1yZtvvimPTn9MGhrqCfx26NhBuqyzDudBpLQoVhpwq6nALoo83JW3UEmTaK6dVNClKi9RZVembVr/QrtpADqTlaWPCsHCxsbCikrGIPJ6zqsAKhGMVVdfz/zSWDe+8eYbDBiELLKDW9h7wTZuuXUq1XvivYPviQDSYu7HumfC+PEEuXEA+D79jDPDuh42usvOOwW5ch8XfRjGXg9zNdZdOADydlq+k8ydO4cMX6xdvd+ss/ZaMmb0SK4PcT8UQ7Bm+PKrr7g22b/7frIncmlHlY2yv/baG3LiySP5fKz3kCYFoDQOgHsnnTRSoDjkY3qHJZbg0IZ1Ob4R/WnzzTeTgw48gGspHFhzPProdJl2/wMMINxi881l+eWWpboS1h8IVMX+FOueWKq9ojZrxkWoG6xnUE4Ehq7bZZ2Se5JsF6psXm563jGeTChxJTAdtkwAACAASURBVM/NLP95b/it1MnG6qOMAIrfksYVSjwomSKLTsIeUL9Y8y+wwPx/aTs2o8n/x17a6NheieGU/PIMAEw/c2aoPbLn30iJ8g7u7zLyU1jTqjszczP+bBIE1tC+koYdPZD/bAQADpdyckhyEquibPpBPBsDglbsouV/uEZ7ig7A9uz40yzvoHdGfVyytA4OPqtHf2zcblzURvUVs2+ybcd28odEFRfaJvTg0paR3fsEgMY7tMveKBQSPgeyvuGJZiwuVY2rHEDVayLjihyYvniPndlhFCv60GQ1Et4byqbv43ujWYsEuWiTkB7EGu8ptPHIxmJ7zrYV6t/f78WO3x1sIQKUk/ZJbAjvc3CiVDunfivTl0otkPw+xc8sj6yxgJ3gxnqyNu269rfSZc1vFF8xCVxlMEMOt4pgGbELbAoVSnEYiXXmLE9HQng9QS0DB73LufHlC5o716VhrbI1h6kyEBlBHDEecW3d3LzUN+QowYz2+uhTkUXbiSzQBgCvyJTba+Tzb3Ky7JJ5OaRbnpLNPq799GtOxk2qlvnbFGSpJQryxEsAUBtknVWFoO1Ga+dlvTULcuO9VbLaCgU5cM8GOe7MGll4QZGThzbI86/m5OLrq+WiUXPlwWeq5dFnq8j4XXbJgvQ7oYbPWm2FvIw6T6m4i7UryMzZIqssX5AhBzRIz2G1subKBTmsVwNzEKNusXn84ecqGTepShZZqCAbrJWXx16olqWXUFnrsyfXyLsf5Qgy77Ftg2y6noLus2cW5Krbq2WDtRSwPmDPenngiWq5/R/Vst6aeem8Sl42X68gSGGCvMZ4zyILapsQvNfOmgyDzD+q7FfmwSWQW5C6hpz0PLpW9tmxQbrvrDC9B1589XWV/PCLyDqray+kHQDYIniqNue2zUCBfJ4bZQeZKbuLO8kqN/l2ayyCavGwHZwJKLOCygqkOvhsoBw7XhKg5CArJZFtrCSJ15ibDXXIR6tgo29mQzS7R6GbnHQYp6zDEfhlsTVHvf/tc6WqTFhfd6lgdkhl6DI/sz0U5cP4quCc2r5PI2FeRrktUgLsbLyX4KI9hbLVMCswXCG7jH7bgHsU0G1h4DtsANsqBSZN0psdX1/JYdDZ3ib/7sg1hyA2WpILmG1FOXsDsVl0/W6OEmCPA1S1/MQAPJWJLjKX0svqRGELIA822bVWdzZGmblqsIJUSQPgYmP9aj2aogAutDry4dwF3QiyW55dnWrVZml6GCNNphzy455/m+ct53AA9aNB2YFVzgVKu2W7ssatblH/aBtlChvQDJu3MCFWvZUDrGBdD+Xk80/q5f0vNpI5De2D00sDAjTvWE1ttTqerI58zlGmsoLL+p2Wz9dl3iOJP5f7i+cZgvY+b2U2CTs4AGzfl8w9jc+tyfMjVkeJCa/4KZU9N+2Ish5TYtUcO4yyr2/s75jpYJ9e+vLQWeMvDl25+J4sw6PUSr8CABjysmPHnUJ5WY9sL/WtGrhQoCMA0exgd6WuS4YdltUZvWA1YkN+5BGHy/rrr++xFWHl5cVGFP+o0WPpNAHrDdHiK0JuL2pG/yfuWW21VWXBBRZUAPiERAIawFGP7t3pJOGzCyLlAWAwgJ8tKQEdu9GzADByi0H+eV2TqI4bZ+Jpp5MtDUcUQBOAZh79D5B38OFHMOp9ngHAZFzOogze/Q88QBAfMoZgHgIgj2XU4LDoP3AQwWk4SMDq86h8HwPib1l8scVk2WWWoTNzwGGDyZhEftYe++9P55W3/+zZv8kFkybJI49O5+0A4VMAcJkOUgoABqM2PpDb97jjT6BjCE4hOFKR16+od5shwTEEpsU7774n48afQpk5OOHAqNxtl52l0wqd+O0INnj11Vfp5A0AcA4M4Dq54oor5e8GAG++2WZywAG9mFvXj5gBvGkZABiyuagf1HFTDOD33/tARo4aLeiLACQHDxpI55cfsCW8E1LH6INduqxDyWqXgL40kwP4wigHcGNjEwDgg7IA8G678RbYagwA9zmwt3Tfb7/AAK6rr5NzMgBwLNtMeyoU5ONPPpFHHn6ULFLkwHZ5TDBgIBkNtk4WAAYgG8vMw/7g4IRSAQ7ce85ZZ9K2IU/v0uQADbvtvXdZAKxd+3aUBIWkef+BA+lohXMRtgyAu7ExvlIAGP37s88+I7CNHOHDhg0NkBz2KJCkBgCMMWWppZaSkSedSNvKMoDBuMbYkc7lmx7kcQ9ADrCwUc/4G3WO3OiQSgeA2xgA/Nprr9ER/Pbb71DqcdVVV5V33nmHqgUYr7fZemvmSb7+xhsFDCU4cW++5Rb5+utvaHvnn3sO78O8XxIAHjpEFrEcwH+PAeDVV5djhh9tDGAhAxh9FUfzAODEidHYbK/zQKkJsjkzeeZa34+W8F41XpZi1nDqyZUUs9wLUj6dytY/Ou434dEtUU26zEtm5MfuvCJIQMMGPbevjwP+iCAT7WtMC9p29RgNwLegS+4ZPZ9veobikpkL7KQY7L9+v613Y7Uy22qaKUQrv1LAUAl7iZvGv9EDIdGflQGsR+w/8W9HbeleWYNb6afI5aT94ktJ1232TNdy9LJSvI2mLDd2+aRMqhL7KvFwv61yq2q8hEWM87B+nDdvQHs89vgTcuedd8lHH38cAmSQ7xxBNwiMQztg7gG78p9vvU2GJZi57RdtL0ssvjiBOyjHIB885olDDu5DpQS0ItadSEvw/gcf8EMxF227zTYcDwEOT5t2HwOBYCdYb2AdhXLgOleEwX0AOfbp1k323HOPRLrfbBrAH9ZzsBGA0FgHYG2MssTrusbaxtfApdbRcQsVmcUfsZMSa/Wm7PSPng/FCx9YwZOKFBqiwSO6Pfhh7LcSWzOe8d9LWWzJAIxsnWb2Z999/z0D6qDw4YGgaGvYFIIWkG4Dawv8duXll4agg59//kUGDzlcfvn1V9r00ksvTeUfrIUBNMP+YN+d11yD9yKIC0ok6CNgxB8x9HD2B5zDWnnQ4MPl8y++oO1uvNGGctKJI8I4C+Dz1qm3c12NteqQQYfJRhttkKp8PPeBBx6USRddzN+xjxt02ABZeeWV+TeC+e65dxr/jTX9NttsLauusjKDPCGdje/Eu5GuB8GXWLvjQL9Brm6kuUFAx9ZbbSXt2i3C/RYAaewzsWfB+hDrcjDAS7H9K7CURi/55z//KaPGjGOwMgD80SNPCt/WaJ9qMkij8U5XdhyP7Chr0c0Z+4MdNzUE20PLlTa1NChVk03c/2fb53/W/aXHoD/+DenZoGQblRiHmve+ChjAw3r9LVp32w0ZhyNfSiZU8VF+M5a2TuYoDLdnPj782ZRF6wPU4allZZ7VTG/m4wKCrSfLdlmu2vy5eqUuABMMOZEhTteBvzfukL4ejTuXfrnXbdORpHpvGcA9O6FlrgtlikHZmPUaIh7TbelgoRH9Eue2tTvzUbIPaPlV+idT91G9ueNcrytjtnieASEl29AW6AEMD++NJLVD6xYHGhS9NuTbdEHuZF8St7dbgduMr13S0aluNum3ODgdf7ZizsWVUPRLI8EUqWsz18WbGGcBo8zeOrh3vbW/lfU6f0uZVgBlBCocD7fuUgDrMldF+VNKApNZ6ExCwl/qfMH/OQBodkaGpQFUwKMI7FpfBRACoBgsuJpaBaYch3egj+CS52Y1giJVepnfFCCIFlplrhU4Zhc3FrSDdG++jRy/OVm0fUHe+7hK1l4tL+uuUZDR59fIp1+C+VuQmbNE1lmtIN12aJDDRtXKGivl5ehDG+ShJ3Ny9R01cuXEufL8a9Vy1dRq6bZjgyw4v5AZPKh3g6zaqSDDxtdI910aZMN14YBTaeZlOhSkzzG1sud2eem1R57AoW6Kc/LWBwUZO6lWBh/QIJutV5ApU3PyyltVct6J9XL1ndVy7/QquencOpXpNaliqReZayzqOb8XyM6ddG2tPP9aTlZdoSAbr9MgW25QkLOurJE5dQVpUZsjIH3wPnmpqyvIo89VyYefau7YnbZskGU6Kgt4xswq+XWWgv0LLqCb3ENPqOV3dttBE50CqEQbP/Oq5mk+aJ98Ij9tQC7a08O1Cby6aoS2ujSAlUkwDgxObSgCaMasxT8UcNM25St9jsW/wQyHgZIxijzDejBftTF7cQ/ysMKmCBYWRCix3EJTAChA7ZK/ClxjQ4ZaJgBuDhVcS1tC/TPfsAK3YMkz1zXlpS2IKTA8TUqanUHLrwEjChorWG7jC8rJvMZJIJTbP2W0fQw0kLBg0sZ4p4/HCMugJDX7iZYNBP4Ggs0qgR4wZQd9+UkuQ4z6UEcMJaCtzr2vOgObF5hkNuqbwD2uN/ZsAGp5v7KtwaJl+/tUau932XyAxMQ9LcAktCMrLGknQuwm/Qn2K97pYwKKziADUyPA++rqwNZWZrEPsVpcrWeMMxqAYmA6gOfAZle2tip+20iJuc4+MEjUh6lL5b9hCwTcSbm24ACXx6fMM15s9YwG4seCsY1qVScZ2dj5nHz6cb189PXG8ntDe9YfbM0dTsw7VlttQG0SyMEqM5AvSDtrWmgGBHhghY49Wn+pNYlNTBx3bWHkTh5cFxjAfl30/WVm8czPlQHA6RVg+XVfs52eRc6Dykpd8VVq6qkj/S3FT4qWmKUXovb5ja1+EXU+Zco1zD+KtltuuWWlVctWRWsrbPgBAuAaMNcuvOD84ICIm9Lf9T5z+k6Qb7/9lk6F/v0Ole232y7k44LxuOwe2IoAME4ZP1G++PJLgidwGGy99dZkVMTrPDpaMX5WV7MsxQDwftKj+34qWWYVCqCqNANYwYfLr5xMEAlgizr5dkyBQc0BgA/tB0DqK/YRSNVOuuA8XUkWCsyVe9jgIYxwnlcAMJwiiOi/9dapBNjwDcgtvNWWW6Ryz6EMYD4il+wLL77I+kNePEi4zj+fsles2+rcyTzpGDeqZNbMWXLMcccL2M24D/LPAMw8Mh+ycJdfcaW8/MorfEalAPC0+++XG8AA/v57OjYhIQy2TGxPsJ/xp0wk6xCAOoCt/fffjw6g+IBNMFDM7AJSjAgowDdDtnz40UfJGmsoqxCOG+SORT42fCsB4PHjeA4OYHxLAIA334zf+pcAwNbB4WybMOFUOohR/oMP7kMJPOauE5XdO+PMs/hfHLvvvpsMHNCP1wJQnWcAcL++dBziaBIArqtjYEXMAB52pEpAKxgCJQ+T2swJHZfX33CTPPvsc6x/OCUnThjPIIUsAAymyNgxozgOoH0wNiEIALYAG4AsN6STcYweO459GHa6yiqr8L4FF1ggPY5yvtLFP+oMAQvHHo/2f5/3Qcp9QL++idxyoaBANXLstmjBseCfb70lF0y6kPmNAQwAoEVOu9hPAVubMPFUeerpZ/h75zXXlOOPPzbIg4MJPfW22+jAxNG585pyzPCj6OhEHzt51GjKWeIoDQDrZ2H8UGlLPSChCKAW8pI//fQzvxGS3EOHDmnEQSGs1+uvv0EefOhhOnM7duwQxvgjDh/CfoFcmpCbRt+HIxbSjbAN5MZG7mtINGLM1xzA16UloAEAL7wwx+ssADx8+NEJA/hZAMAT+C1NAcBph2ay0Sze8ybzqTv08fxS7rY/5YJLb6D5DeXdEmWA1sYmaC90bNFNXK+nm3qoPzDKcZvqNY38EXxAyaLl0TsSBrCuI830qKaUHPT3YHyIgF3sX6BIg70T9mG+T7R4xLAuDX6TEIiIVCT6qfQdGZs2AZNtD2Wv9xpJla/Uus42FdkaTPttDOQ2JRwNltePxnXx39ocqu6jW+CEoYw5FgDweltnAOBK26Kp60qsK5u6pdLzWh/6/5vLOw/3xsbBCnfySKX2my4tAsWQpoJ7yPp6Aln33fcA10gY0zE2/m3bbQh64TwC5wBqAWj14GE0o0u7urICgmoG9D+U+U5xQNp38OFDGXyHA2zMMaNHERCCHwFMxbPPPTcUDuvYFVZcketr5L3EGgzzEN6JMW/MqJOl/aKLhuvBxHz55Zflqaeflrfeektatmgpi7RbRMCUXGP11aXLul2YL7WxPKmhdTJ1XKpmi/zYRT+UsIoyTfTHWq5Sq9PrfI/Z6ASXfWTKvuKTcYmT8bCSKij5Cv8x/djSH5gBgbGvRsABgvN+/uUXyTc0cG5ecsmOXOdhrYP90pSrrpQWLZQwgtzHUPO48qrJGuheVUU7RJ5h2Pw333wrYPIOGTKYTHOon2A/B9vDHmDcmNF8DsZlsHOHH3Mc12hYYx94QC/Zw4ICcc1VU67mXgrBZlADGj3yZFkOwZHRt9bNrZNrr7+BMuw4oC4ClRz0Iez5hh97HIPM0BeRoxmKNziHA3m3r7jyKnnjjTe51oOKChjN+DcAYshPow5w4B6shbD2cMYyfsfaEsD1gQccwCAzP9DfsQ6dMXMmgynwve0Wacc1DPYfnhO8MUtE/WJvcdppZ7DeEVAyoH8/WX+9riVvy9pQ432jcosLV0bzX+gXqX80r1/hausmjd9oBShV4j/S/yupp8prp/nf/J+7Y17VYLbRS+OqqcVYYw1VrrLDPe7bLFFzGNOO7LVtyJZbNB5GwGGSUzf9oOBIDD8nS4zUfGbPij/X1zzJdVrqYlgxvUwm+BMwteTqsIaiX5lX2PNKfHzYTSS166CydyyXvlQ/tT4vXVb9K+SHNU+fXxN30KQ0CYjqpSrZqcqAgWFxbDc7gBbazi5I6id5n0/G+G9Y+GdA21j5WxfI+s1GftLXhHzByegSwEZnUNs1DpqW2+f4xrzsYsc3KFF9JPCtLitCJJiB/nH7pVteGz1rX3FdhTYjkS8JDsCdjTGA4wE5Ll/SLUr34qJfY7De2zi7TcwCwFYH3IhZDmAF7BPAabftPpQlF59l8rF5Zfl6HzCgTGVjC5I3JM7LpkrPCr4kMq7KitS6i6J/CeQZW9LGOiyWCNREkxHaHZJjBNjsd9iK5mhNECwCqZSgMnYfcxMb4OaLMk04qqAyylgP1qcChQ524Z45cwrSsmVO6vJV0lBfkPlaFeTnmQX5fU5OllhU5J0PcvLCGznptUeDfP9jtVx8fZV8/EWOjNsnX6qSIb3rZcN1RM66sprM343XzcvcuSLrrlmQhRfMy6BRLaTnbg2yy1aQcc6TGYkiffJFTo49o0YG9WqQzdfLywXXVPO3s06okwuvq5XHns/J1En1dMAwL68BQSrnrMA76ujWaVVy3+PVcvmEOgK7Dz1ZLX9/JCcHdWtgzlnIWY87sl7atyvIC69Vyc+/irz4Rk6++yEn54+sk19mVMmka6vl9zmQmBXZeuO8bLh2XoaOrZWua+ZlvjYK3O+3c70sOF9OXnwT7OWc7LhFnqA57KV1K82jCxALIJmmClB2JRwEZD0SdEwCDQA3axPjGpfMVZYq2MEIPCDw2sLlmtWmHKxVIFgBO3ciEOjzjka5amU04/0IWvCgA9gE6oZKBhZ4QBDZItp1ABHJMyrCyg6WaibynXLnkCo2gi/ejTYG29WGRBZOHSfabj4T6hxpcurG1lUiPMBTk5oHMIgcxQAtTa5YN40Jc1rHeu1r6OfE1Zm/N0+AvAr9gvmBbZj2cQPXAYA0L0zoXmEI0HtUBUDrEgf7oo2/OudaXzVZZwb5mOyyyibrewuwi6DfH0mU+3xsctocU4jsK1fW+zhBSwNvYUc4mJvY5J6Zr9wCTtBsKjlttqGRTGFsY2CJFQzAfkN9gwLRqEvLC+xAKuxEgwqSAZfX2jgS0kO7MoUHufjgT8ayrULQb82ZRFtlPmQtd75ex99PP2iQT/61icypb6dBCVUq+QxAHSxj5B6j3H50OACMsZOf5XZKp5zlBA8gsQYk0ITCnB1vxZPZx6/bttuA5G2pTW/p+Ss9v2of93VG0Tl7XulNROnnZ53Cxe9LFTcYfnMdXY09N3UuLDKTX5vcGsSf1siCvVwNYwN8waSLyNzEhh/sTuTWRQS5zpVJWQAwnHHW2fyhTZvWZABvtWVxDlwfIwAWA7TCRh4HZMb27daNcqewd7DwXn7lVVmr85qUtEUUOzb3kLlFueCYAAgCxh425tiwA5z71w8/0BmG6HYATMjZNqIkA1jBM1gNGcAPFEtA4zwccVddOYUANJ4HNiAAYMhPI40BnCg4YgnoxhjA/foPDNHzcAqOHjlSalvU0un3wD8eIkiDY14AwKiX119/Q6659jpBzmUcW2y+mey2665kscQHJdYKBbnzrr/TUQRnCKLn99h9d9lyi82lRQuAbQjyqpcZM2dQrg7ODVwDabWzzz5XHnv8cT4S4A8YK2AUICcXbAOMAjBYcaQA4Ea690MPPSzXX3+jfPX113TwIPfrJhtvxHrHOAUHE5w+kJyDDC1sAHUKKUaAZzU1tUxhAAcQgC+YLJypbVq3YT7k0WPG8lzHDh2kX7++stpqq1F+8cUXXyRYBWcxjq5du8qE8XEO4H8vAIwghosuuZQ5bvGNq6+2muzdbS/WM9oJYDQcynC6Afg79pijyXBAH/1vBIDBFP/gww/prAaIjXaCbT0yfbrcccdddG7CuTjhlLGyxhrFADDsGmAyGL2QUgST67rrb2BbYYwCExljA45p991PqW/UE5yeALD/tu22zA+MKQxMZdQbxhs4A2FTqDPcA0cm+sQSSywuu+6yi2y80UYcayAB+t77HzCYAlL3cChCFhF50sHsxjVgokMmuUUtAGIh+wS/g+F78SWX0u4WWWRhSiQjGAMXvfnmPwkAf/75Fxxrdthhe+l76MGsI5QROdMrAYABuiM3IAIwUDasd+C4xTgAljieDcfpkCEmK1tmbkDfnTr1NuayxJiL74UjFWP1oQcfLJDahm0CnIVE/+KLL07HMb4N9Q9mfGsLxGgKAAbIgnrBAQADADBzAEMC+tlnZXyFALCO6XZ49J9NOqmhJppPs4yu1MBof1S6Cim6N/PSRqdkX8hmHxLW1foP39MUvSv4lkp9QfKbPqWyL2p2IJy/JsM6euS2ywzUTcBf7B/0k/2LbK/vKjO25+DaFMo0VbkgjYy7VCVO/TAhKNF9Ei4zHWpMgxz5P9vnesAmU8BEJhMCHYOz21Z19DGkvGxak+mlkK1DNahEQWr3UyTfHivkWNyz+TTS7YJzK3XeUFZcM82ia7yF//Nn4yGlMksrLnNJ28v0heZ+KRQNunTpIssvtxzZtWgjBPqA9fjBBx9y779W584y4ZRxHNsOP+JIBr1g7AZLd6uttpAlOnSQX376mTL7r7/xBucWqDWcdMJxXF/gQDDWkKFH8t9tWrfmeqhnzx4aAFAoUFXh2OOP53mMxwgGGjCgP5mWv/z8MwNlsBbDASB30KCBsvZaa9G2MJYiKPOhhx8OqS/i/QrKuiFSfPTrK4tFoHGpuiraM0V7+Pj6ZExtosabaOw/agvNbefku8ptfDJPZMF891Z6p6h3/DkAuPKRNypfPJZGRfOg9WzdIGCubdu2qZ8RlIUgh3unTWNwQvbYeqstZdBhA6W2toVMPO00SjnjgFoO1jFYq4FBDKWW6Y89xnMAnrE+gZKJt+vpZ57FADf0CQSMTTrv3FQwGu4jUHvBJHn66Wf4nG232VoGDzqMaxWw4g8bfLgpPbUl+x1rNvfXIxDD1/u4Fwo8UCPBuhd7vRNPPJl7NdZzLsc1IvptVVU1mfxIieH1dszRR8kWW2zOa7Gunv7Y4/LIo48ymNSDj5G3u+OSHWW1VVelHDtSvUBGurEDe1DkXUZQHNaT6PvZoEO1JDsy8766wUr1lApt2R/rL/FHNe/2Rr8xVcRy647YVkt1txJvyM4b5eaRefgpjX7nf/5kk16eyJKaGl3TtVmyDiuduBttgPTJUKqoeLlhJQDgUNlZMMqg4uzSK2Folv5wNVJd6cdXlPClKdBKn2WyyDbXb3D+60LNo/QS0wjPi0DDLNjHPpKq3Dj6MJbuNSVMX9xGgHKxMSbsXp4L5Temo92A8iV10bhJ81pfkZa6NDRCvBlJhiu9P6qbqC11sZ4Uysvlcq4+acfyzw4Aq3+9eIJWQNm3NPrdZF85O6lMn4gjsxvtNhnQM6nnNJjtDGU3ueJnKqDmE1OpIT7YkYOT0WKsiNFMg0ou8PcVvbdU+UtNL9k+5wB91gYyz0MxfJMDcAjtpblatSQAgJdYbBZBHkp9mywvc/AmOIJuolwSnmCsZ2V1HrsaThx44Kw84rA4DWAFbDkDHiDDS+iYzOAqsuQczPG5keAFcgUrCTWMFSFAwDEdT92qD2ftAIhDzleAifglX2f5jb0vGigMZyXwFIKOrCytVA+GIAgD1l5B5MefAQRpnuFvvs/J2Ek1MuaIeum0tFCC+rlXRb78BgxIkd57Qfo4J8ecWk1Z6S3XA1uT9GW2Q12DyNgLanjtch0LBJm33khzBJ9yUa189LnIpWPrCI4C3HJmLAEyA3Bgd5feXC1PvVQl15xezza75k7NH9yqhTCPMdp9eN966bBYgYD1b7+LfP5VTj77Kiejh9bLUy9Xy0tv5MhkbrsAxreC/DIL5a6RddfIy9IdRaZNryKLee/t83Lu5Gr5dZbw3uvuqpbPvxZpWYt3qWR1t50apE1LIdP4qVeqpOsaYPaItGqRk2WXVhakOvdyctM9VQTL+++fVyCXJ01m2IFXk7Cl+oFG3YRxvq5QkOnP1vAZO26h+WOcVsqmdMDQch7DECgJ7KzMSIWM9mdjGIA0xUcT7wH+RoAAGcEEsvEwzZeti1a1mwD2USI6Xkka29hTAhAYVgY0+gDK3QI5iq0aCAwyiCJCyKhWoPJj3kdccQGyz6g+5q81gBJBGya8rOx95Hu2eZAxBfhG5tK1fLo4Z+Ozf4t+guagxrvwHMczmT+X1yOPdd5AdQWLlWWt4z2eQMU3Hws8eCTfIAVE/ltdsOe6NDg23wReTeYZuczrGgiu+xyoEbM6ruF7PNBFNP5ZxQAAIABJREFUVQcghx3MgWMLzjOYwg62qQ0ZBHSDrantMD8zvtcwd4xDGFfArGfbWjvApurnopaUKc4gD7RdvQLmLv3t9UEmu40zYIGDbEVHWYPIR+81yIf/2j045FrUVEuLmio+F3WN8coMzcYpHXs1p5kyfHX8Mrk6G9eTMS3ZJLuzrey8ZOoYW+/dPwkMKpqfGp2hzU5tYVFuYeqPyCxwfeUQT3NZx1Mlm41QwgqYwOX2S3EZmvp3kXMsKkCqtmLwu4m9RLaWwTIYd8oEyj/jAPgG0IC5I9MVRnDv4EP6EiCAQ2vTTTaW4449piwDAU4sZ1fAIYADAANARfRnyIjOnDFDThhxPPOswjggCwZ5se+//452CKfESiuvJAvMPz8BEjDWPv3kU+ZxAwiIPL9w4jUGAOO9ZxMA/gfLgA37tddMDl8H+V0AJwCCcUCSDA45ONnaLtRW4EQAWFUpAHza6WfK4088QQcJDuSpAmMaAM2rr75GwASOlnkBAAOsveyKK5gbFe/D2IP6heMze5x5+ml0okAq7ayzziGgBacI2IwA4AGSIk8Z5KkBUC2zzNKUcQYYhHFt2n33yeQp14TcdnBAdeiwBO0BTh04biCfjDGDAHCfKAdwGWN/9bXXZMoUSNAq6xHPhIMUTls4No8++igywJ997jm++/PPP9eo/XbtBCA8ADY4cpBXGZH9cFSBHYw2fvedd5mLGd+DA0Djiit0Yt1D+hn2NWsWmAB5Wa9rVznFAWDkAL783wAAx86TQoFBGDfddDMZ8PhG1AUAMvQdOKjRn9DvkBsYTA4A8ziaDQBH76UE9CFRDuB5xACGlCbYrAu1bSvLQ5K7XTuWH+AkGFmwOzB/EUQCZnWWAQxHIa7BObQT2hZ1gjU+8m8fO/woOuRxAMSfeOrpZOjiHvRV2AbOA+zHGPfFF18wIOKQgw7ie2GjkE6+5NJLKQONA/ehvtEfAHLid4CcyMWNfoN2gfwg5BlxIAimY8eO0qpVa5mvTWvmw8XfYOEjHzYCX9AncS+eC6D4m2+/IWMM3wGAomfP/WXTTTbh82bOqhwA7tHrANYHvhPsdjCB0GfBwIc9wP7327cbmfqhubNzg00GTzz+/7j7Djgpiuz/NzO7BAEFJKhgRFHAhDkLRjxzAsUswcAZOHPArKd35jOfWfTEHNHzTJjDmT0DCgYMoKJkZXdm+v/5vlBd3dM907PLhd+/73B3Z6orvqp6Vd/3fe8luu2O8dxH9sAtPOYw8sEDwx+4WUTeeFD/s84cR+utu07oEjwpBrDHAM4OAC9Lxxx9NA2oEgPY6ln1LsvTm+XYFw32kLQk1dZCUhYyfMwvx0kK/iSv/m6yYVl6nSvTZ73Z8+vh5Z9FCarShKfvu67S7bN6LrLzAl7HfHaxcrVMhCWBUSKAYOgG+MmqrZ7X5Y5IDn3+WLJ+6lmliu6t7Fo/TFEEAJazs3mysSY5vd2FbIs11vM0KO3BmUsAYAaUtb5y5yFlONBOzyx2xyXiGLKFN9x6D1qyZ68qvet9FTkPZnslnqolkpKch9f/dVVFzxdujBNejrDMs2UOXWDEqMN4fVp9wAAOEwJmH0JeYN2GDsYhTLbdho4acyQza085bRzvTYhTCgM0MHwltFCBmYhPPPkkx1iH4dkF553L+wPGDqFD4O0BD9Z9eAkBWGUPAKKLL72U12nkvftuu7GxnVgJB/TAgw/S+Dv/xmsq1vAzTj/VgcvPv/ACXXHFlaxPob59+qzE3nPQPgB3MPZjXWCD9emkE46vylw00Yf+Pn/ePGrXvh0by8HAEboVdH20KXKpm7gW6KnGu7NM2VISB2tRyFyFDKYZ1MQT6sVKeONRfaW3s1emJTGlE+raS2IsYN2usgm9lwr6z1dffcXunvETLqVn/TKLOnbqyEahMBrAA7fmkD3o7ZB1yACYwXBdDiAZMol/AHhPOfkk1lXwwBjv3PP/yAxYrJdwsXzFZZdUyB+A2lNPH8feUvDgrIazBOYUZPecc89j9jt0/VEjRrCnEf9BGB2wfDF3AMrCBTX0KHgKOvxI8aCEp1evXnTmuNO5npiTAHZPPe10Nljl8DvDhtHQoXtxWpwTYWAHl+1oM3RMGD3bA/0P3of23GM3NlJOe1AO5iFYxOVSkfV0nj/8REc9FA3P80fCWNc90PpCVvFvaf7cIttvkgS6hnpT45XWVOv/k3errTB+72VaiSr6JInwmqnjMhUXJkoa50wAsF+ZSmEWxo1fTGVBnq9Zb/ol3QUK+ORdeqvq6EBfobOkAsC8KOt/JG6jTHj7zNpiZQuGZNePngtsr9HcZge4ha0z9YizcBn7dY8Oo0uXAAbG+4z/VkArdZHTowwrs/F+jS1gEaZ2dJ2LMsYiriFDcNBYiNybetHvxs/y80FgAAiq5BtzNrL0egpK2P9VxD7eZ8bC8trC9++eS2lvaG0pVnDeB9dt7CvLlmEPR8byq5DvDOMpYlg5M9LySlLEImkT8nJAprrVZTBV0+20jQDADJQBIEJmALnUra5Zx8K6l0EigCfeIYvBGgaVJGZwOKGU+afMb3MZy2CUgv9QpDkGJoCdEpixGoNT3csyMNygLHMFgAWgU7ey1hnOfXC44RmYiGYy2GeMfGVTIh8mRVp8TmMF66RBU+AymYFhdmOc5/ZPejNHb32Qpy6diWP0LtaO6MTRRVqsvZQBQAzlwf0ws0ER87go4FebNuoTgIEmAcO/+CpPL/0zRz/+nKPePcu057Ylamibp5P+3EC4g77opGZqAJiNdxQgx9gw21ZdAf/ljgJNeiNPpxxeomWXDuiFN/L08ls52mv7EnXrKsB+j+45uvGeHP08W5i7k14J6Jsf8nT2MSW689EGPtiPHFYi3D0jFvRbH+WZkXzEfmVad40yHXVWA623ZkCH7FmmcZcVKJ8P6Myjy3TR9QX66PMcHX9IkT75nOgfrxXo8nHN1PRbjo6/qIGgW6EvwTbeeGCZjty/KCBWjuipVwp01yN56rJEQBusEdDQHRHnOaB3P87TvHkBLbN0QCsuDUAzoAKAfAX47n8yTzN+ytGY4UV2h/3nGxqpqTlHZx7dzKNcKHiqm8WbZpdSImNsiKCum3HS910f88Ee4K66ajbmMD4HwOrIt+ZCmucFWJrKlg03GRljFkSzNNd1iOPmQjDlssMs5NkIAyxPdhGsTHV/DVfjBlnTdX3SyY+LcFuTZF8SowsGqtF2zDUFHPk7MHcRJ7gADFsBd7QvFzAgiix4PWBgGOm1VC4vnOvWXwxmKpiO/MXlsMwfxlK0ngwGq7s1yIFctqhLawatkRb9JZdJaERxYZnyxqgW2qzbuyEVcE/PlzhqXLLw1zLHPeY2cgd7l1EMAGvdGBBWrwAuja0Jwl63fQN5mNtoM2BA/hxruRywoYksWwLmoxksK2pogPUD60kB/WhrtMqKMIC1n8tEkz8u0rQ5u2lMsoAaCwWJ/atx042J7fQrZTDAaMHFMbO8NZaa7TN88eUpBhbHzF2geTqSs4ENiAbtPiqiS1Tuiv4ulLRLtfCyMuEiqSUAcFzHSLqwlS7z6s5Nqp8zXIuV4+sOPBd9G5EkVSdFoX/jzTfpqquvZUYeHoAYQ7ZXN80RC2ZZY+CGFYwIPAAHrrziMr44SHtwCQF3p4jpBJDH3OmJypJjoPLE44+TmK7qzvnxJ56k55+bxGAvDug+8wEH944dO9Dwffdl9hwO7ckAMFxA26G8EgAef/utTm+D+1SwCB944EGaPXuOcxWL+oApAqCjHgAYoCaYggBU/PYCWAbQilheE+65l4HgQw89hF394sHFy9jjjnexvwA84VIRD+qIGJkAkPHAYn70qJHc9ksvu4IwjrWehx+8n9sBUApuXQFmffnlVzRv3lwGQe1Bu3HZstGGG9A+w4YyAxsPYpI98NBDDAShXDMOAQsRbtzmzJ3DcZ8xZhUAsKdnuYICaTP6wuLs2VijDrjcPP3UU/iiBpdFL738Ej362ET67ttvacGvv7pxMlkCoL7TTjty3+BCC5dbiDWGuLG4sLG827Vrywx3uBHGuIOt6gBgjgH8nwWA7XyFMX766aeZxQFX4b7sQ+5hPAGX4gcfciCzP81dXSoA3CDuAfmpPB7w0vzDj62IAVzFBTTYv3C/DXDWXC9bVSBbAPchW2Axg/3KAPBhR/BPPHAZiPnz408/ufcbGxqo97LLMkMf7FZ7kD/KA2sEF46Qzfg6AxlaZ+BABlwBmuLBhTiMQsAsRz0N3DR5Qr3AjMHlpV0Wgol8+x13EFw5W7sgq8jz5JNO5ItIzC8YV4wffxdNnTpVLgrV/TTSYg7i4nOH7bfn2HfmyjwNAMblbfSkSHTY4UcyIG1GJtYXkAkAHpi7Q4fuzS6W8SRNP3vn8ylTOQ4wPC/ggayNHjmCdthhiGP2TLj3XnrwwYfYSwMeGB9cftklEfaZMIDvYAMePBttuCEdfYy6gC6X6dFHPQbwgP50wnFRBnDoAhoA8FHUv3//jBzWlJXP2xRtX07ZBhMzSJoyKSV5cyzJS513kZCWQVWjMrsNsmLSalZtlJMKjuYbEZQqDfXvg/xkf7/nWucRR/IKTxkWooTNtTnUkqcsU44aCwgpZACw6u2auYGtYq/sXc7YucYMLn1p8e+oYheLfA4z0Fb1XpnzHslB9TbvUke+9+5GhP3rxyeWCluv+gCwjZi711IAmA2Mg4A22gYAsBi0xJ/Ke5xayl5VKa0Y5rrlPHYnWLu0sFf8tG4uZpiUEX23SoEwEjzx5FPZUAx7ANayzp2XYFGEroExw96PvQdeGRCn98abb+G9Fl4gYJAEFi4eGCpddvmV9NnkyTxG0AURXgDAEvKBXnvLrbdxWng02H//4bTGGms4IYBXhbsnTOC0MFo68ID9aeDAtfl79DkM2iY+MVGAsF696NJLL2ajQKyjF/zxItbpfIMnMDWhx7z11tsckx06wrLL9mb3uNBlXMax7kbbm5qbadLzk+iRRx+lr77+mhmOXbp2ZT1puWV705prrskeVeBBI/WxO4GUBGnrQqQ63hLVErmLF12NQe4BB844R/q+9jq5KABgq2umdqaAgi0F+CBzAEkBhOKcYQZ1FpJjxowf6O9PPcXhO2DshgcM1j4r92GwF55KJn/2GXugAVPeQr1Ap4bMW9gPGIAesJ+ER1mya1cXEghA7RG/P4p+BVOEiA45+CDnsQU6F9xIw7ARcw46/goKMFufHXfCSczaRzsGDOhPF/1RwkPgs7HHncC/A3TF2Qnzyh4YePzpz5fQl+rNCfN82LCh/DXahDMUDFUB2sINPLxIwXAOYS2+/OorNrLYbded2dNJ2oN6Q8+ZM2cuG8Bi7iHmsJE2DHQznU/IC9Enk0ykz8R0o74q77T2q2p1TlvCU44dra3K/5H3q62I1oQMm1/t252qS7bTarJUp55qcdqw/vGxrhsANt1OFml5EKMzXqdEQYyBaZKHqWLyhgHAcVRc7t29aLy6GMdxMFcnJpDF/WunTHJzZauIV0UqHpTop3GRcMxQ79I3SWxcLvG+iAO23DkJZcb2RfGmGT96VmKN4o7SFwUZMV+htg/cmcz0eJUhJ5tIoPmZeDnw0dyEWt4eAzhsu8iO6e+O5VlryfDAaYO8fatVHwA2+XSWMRFNQ+vvhNjYrXGlXYAB/tbkLamOWYDdhPG0rCoPD8nLeOTTJADYxonj+xoTT4CRIdtMod5LLRCwQ8iMDM5xPF51r2qufc0ylvdEBW5x+APwwOw6BagE1BKQBb+LG16wYS1WqbiQZdeyFkOVWWrCdgRzDg5ZcwpEcx+r8HFcT2YMAtiVi0+ZhgKm8fcKpuQVNBSZUrfX7K5awCpz5W6sRmF36tqlMUMlhrG6maYcs3a//yFHC34jmjOXaJUVctSlM8A3cyUsYA6zDOXmgtsEULXE/UAcMxTR1fgAqVbVwrpETFCZyGyYoS6UJa5xXmLXKmMU+eMgDFDpo88L9Ke/NjAIffqYIgNu4x/KszvoHt2IYxXvvFWJrri1gZqLRLsOLtGtD+apffscnTC6SHc/VqBvvs/RyL1L1LFjjhZfrEyvvpuj+/9eoD8cUqKVli/T2PMaaaOBZdpzu4DGXlCgZXoEdOKoMp16KcAponOOaaZ3PszTVXcV6Kozm+mFN/P06LMFBpWXXYro5D810C7blGiXrQWkQje/9S+AzA00cECZ1lyVaLP1ynTWlQXu346LBcwoPmSPIm25oR7Uczl67e0c3XRvnjp2INporRLtunWJzriiDQPy225WptlzAuq/MnH9+OKiBMtH8zoA18wyBhgvgK1z5xH9NDtHyy9jrtztUkAEzhkrYC6wXKnLZh6HMKS8fK5sUgUeWSa4bAX32E10GBPXgbhOFtSQgoE+dSGtoLBduqDnIJNcO5Xz0KBC4r0yIxhMUC9wOxsxGKitDGw2wGhAu8QVNbvrViBbXKBJH0GOXRxudevur30M2tpWr2xomdc6v8HoVtfP9hOM1yK3jTuLrTzYxbXFcdaNE/3VwHKOyuSYEWwu42V2GWOAsVZxKs6xm3X82IgkdBPAc5zZ9J5xlGwQEjdTWdIMYnPsXGH8Gouaq8pGA7J6wKAALGExgPFiGrN7apUHgMQWC12BYe5PXZME+BcDk2JzQJ9/VKQZv+3uwFxx/5wXDw22ORqQq27EeS0xt3p68pRlOmRU8MriNnH5zlzu2QWZyZVY+YQ7yxa7jqy1C7u1OJ4wvmvpspgpv0giPyNPiUq9jErYLqN7pZd7Qn5RvSR57403ohb4K4t7DFb2xqSeTvl08mS2tAaTFHnuuMMQYegaQ9wy07a9+eab9O57AgDDxSqAGMSvrPYAXAZbAq6KZ82eJRdzuTwf4HFwRh7de3R3Oj/iKoE9B6YDQKBff1vI7mML+QJfRIARDFYtGH6Q+YULm2jixImOybf22mvSwLXX4os624zBxgArEYUgj+H77hMZODBI4X4XACus4CHX7du1pzXXXIMvLpAXLh8mTXqR3wObcP311+OLu6QHrs/+8fTTzLTAeMJlNZi0uLBA3nA/i8u97bffnsEaPLiwefjhRx0Its66A9n9LLq+aWETuwP89tvvuZ8GrN6frdVxmYEYcdO+Dtl7aWMBRi4uglh1KZfZVRoArU8++YRdq/HaBfC3XVtaZullGICFe267/MF7iG0MF2oG9EIGEHd16623oh9/+JEQTxpgGlxKg2WTJaYWxhgXSh99/DFfxEI22i/WnkFlMBHt0goXo4jZ+8qrr3KsXLQd6xV0QqQHUL3ZJhtTnz59XDsx5k8/+yy7akNcMuTVq3cv2n77bWnF5VekG2++maZ/P53ZPbikwgNQ7fU33nCueFdccQVmKMAdnj0Tn/g7ffvNt7x+r7Di8swasni9SPPQQ48wWwHP0sss7UD+pAXOP5cDhMRFFcYUAB/ccENeAALCLTRi1fbs0SPCukd9wZD++KNPOPvOXTvTnrvvXjM2INLiwvzue+6RsAiFPIN2uHAzeXzgoYdpHpRUgLLrrUOIzWsxBzGPMa/gVhNCiQvyDVWWAa4+/PAjDICC8Voqi2cVsGDRH+gvuA+3PosDwLiIxyX1pBdf5It7lAnWN+Rqk002ZhnxH8gzmN5w8QdW1+w5kGdhxANwxpqGGG1gk8AQwx6AxWDNvvbaG2wEw4BqjjgG+vLLL09bDd6S+vbt69oMYwEwhyEfaBfmIuYL1rE9dtvNuWW0+YX5AFeg8xfM5zkHsHe5ZZeljTfZmEEDjm+uD8YeYDQuZ/GsscYABgz8WL/4HGU+/MijvEainxF6QjwMNTDjGmsWvDMYezdtPbDPMedgoPPxx+IForGxQJtvtjmzzvjJEU2ZMoXeePMtmjd3HpePOYS+MfAaMoy+e+vtd+h93R9wKQyQBWsOdBuwkix2H4DpbbbdhscY3yEe4D+eeYaLg0ERYg1379bNM6Cv1Yrq34u+YPdBmjbjhVjarp0II3gsUS7S7gZq3fMlAsDRl5JhC6udnzaLnhGmr6halbrGv/JLenKCBwBrX7OhoRpIy9lfw8zEYuH67F/x7lbZBsky9E5jIy6qj+m1MTlIQFAMmDUGsLmW1isJzwtdaPcZ6rbmuUjq4YO8rn7hsV0q4zw7hW2y+MCibxPtvP/RLq1rgerpifpmLXmqMh2S5ah186v225UVTtW5kzLLyAaGTvDCiy/RW2+9xbFEEfuUl7BcjsFNeDmBrrLZppvw39BnL738Sqdz4fO11lqLgVboq++99x57RcEDfcvizrPR1V9v5LireLAnQad0QFZA9KeLL6aXXnqZ1/111hlIo0aOYPBZl1SCK12sh8gLOsbll17MoRKwJx919LHM3mxsbKD111+fmckA2NAOANMImwGAGDr0QQfuz+ELXMaxroZcoj0A/ABc4YEu5T8Iq4CwCTAa6tihQ+Q77M3Qf7Hf/fbbr1xHhEXBfpMGzEeqkIpihnefteUnOYVb0b21vOKIlzRXasiTfwarOtXqnEzVVuaEJc+Wj5Z2T9X3IJfQrWBIAJnD/g3dDPrlTTffSs88+wyttupqbPRg5wbIEYwmb73tdl7/IBcwTICRRaeOnWjEoQfzmQg64TF/OI7Lh+HicWOPZSNfPHAfffkVV7JMQv/56w3Xufi/+B76yD7D9+f6QO/D+QheolDeiy+9xAAvHhjR7Td8OG3O3qPkgReYW265jQ3w2EvJWWewzofnscceZ09PKBe60ZgjDme9fv78BTTtG/HOhPkPVnF6XO1ADXVPpBkzZG0ByAxjXTyQGwDJkz8VF9OFBjmzwgMA3FRD90zKO8uOzfm3Yt1vrRAl1bFWdRLvbVpbkf8T72ftmVrpWt9YKUFHIq24Fg9UNEM/GwaAvaIrW5K24vkpwcyRmeWeuAUPQ7cxoNIAXbsXszTCNg2rKfqpuWfWrqoFAKvCmdCgCoaLKI6SMt7H/p2dY175mWqb3fteG61PEtV+vy9SLIv8jTueV2QQ/TFKaUdEwLz61wKAE0XbU3qtbSEALKCgEwYHrmtOHpBqZTv2VYoRvNUhdA8eWq667yJt8mTHfR6bVRG5Dl2dhqlMzhSw8/D4xI0gCwicMpcq8mtlOnPXbQc5SPWh+7zHrF8GHOHeFKgix+JR16lorsbR5EnAQLHHnOd3xZUQu2pWoN9iwDJ4pK5IefQZbFFA1uL6Kiph7lk1ibqK9i3gldWHeuphElWDC2UAos4ptcUglaaERDaNeQpgLO+73rX2K7MY+RnjFKCfA5+V5czQls1vBcyKTYIqCjiu4ArjTuLiNwdwx/AXgFLoQ2b0hrGRjZVjgLeBjSgKv0P5yBcklrG8KMAawKGmZnGVC7fP6MeffsnRV9/maOacgJZcgmjtfuL++dlXEXeOqH+fgKbNyNMJo0r09r9yDBh3XSKgxTsR7bdLmV5/L0fPv56nU48oUffORMecX6BD9irRgL4BjTipkXbftkS7DC7TmHMbaOXlA3YxPen1At1yv8QifuQfeXrzwzwdvm+Revck2u+4Rho5tERbbwzLXgFOP/osR5fc3ECjh5Vow4FEn31BdNolDQwab7ZuQFfcCnfVOTrrqKLGQCZ696McXXpzA63Wp8xt2nrjMv3+7AZa2Jyj9m1lUPquGNDYg0scn/jx5/M0Y6bM4y02KNOafcvqbpc45jFcWL/4zwL9YUSJ3Vcv0SmgpmYFCSHXGpcKYDLLl5NnAd/LZVxSymIyd77Ei+7VE/GFA1qqh0weZzihomgyIm7SYLAgQsqGAwBONa6uXb5g/oj7b8XvHJNX3ZCxMUVZ4gYz4z30suDvXs1IoxaNDFZaPF5m0ItraXztAGa4mmYDD7gyhpyJ1Q4bd+huyZf4GlfbmMIARHmp0DjLDIxrbGKW5VB8Jf4yQFdzCc2sW4lTzgnRlgZZLzgEL28ocmIUVUD6zsBMn3GITDmpcy0v+Yh1p6xxbp/Q2NF2eGR2svazeczH/ALTl9dIDmUAowzxa82GGRzPV9ndGpdYhjgEbsVGRt1+s6FIjvuA53w+R7/ND+jTj7rQ3GDLSIxi7nsPv8V4CRAeArUmm5xQukiWCV+B4bVR82IAWL0uxFzu6etqCZajLXYZkbjlxz+M63tWh6SXK9JmKSFF2U3MK3FDrtTlEtQ291HlHmwzqjLzauCv6Q82FhFesa9M+mOVoMQknwFkHajKLE47PGTpc710wqEYF14ABnEY9i+RTDXxxwGXAWBIIM4rYld16LAYv+Nkyy87RT81UZZuSRlQnmNldvW34NcFDqDGxUdW9km8G7BGwGIeayEu1QCWVDr0zOD4M6bk188nrz5AuGjBJUhzcxPH0QKYCmAmrd1oF8YFfQUAGCBe+oVJNuHAmovLW+QL2cClSfyCUbpB/guwHOkBQuJCEhehuIyqVG+xVmMfn0/NC5t4DNA+tDNdErLVeVGksjbFx9QYHGBQYD9Hf4hBw/+tB3Md8xdxeKGvYpwAaML4ye//OAA8auShHBsOsol4a5AJAINmDFCtFyATYNPCaAJyCfnEuDuDW+9lW2/R31ib8A91Q0xHALsm1/74YD43NS3kOQN5Q/5oUxyUZmkN4L2nyLJaLBXZqITrkuXuI2Fti+wz5TIbqyyElwSCd6A2vM6I0UXKJscZJEl+0spUW9YqtoQ694hI8rTbTe2r1s7XulhdXtOt3KQ9p+IzD8j116u4jXikZ92+Va2FSR3bmh6pzC/LWFarxRMTrhGDbW2cGXiylxkGfkPw184pWBOglsKQC2ePUM8MzzM8/Aasq6tlv+WpIpeiHMqRRepjIU9kVugdRIzpy2Os42pAMLuiNvavnrvknio817vdKibXqLsAwOoOOwhoVwOATTAWkczXnsH1pwj10IhGWiWjyEyIpqtnvfD0u0T9z8sZuglALbjxhw4GvQKin3jvAAAgAElEQVRALoxS4LbW9lJ8d81119Nrr73uvClgj8E+hXUbDEXE+m3bpg3HO4cbZzzQJy644EJ67/33+e/f7TCEgaCuSy4ptQiIjhk7lt+FnMA19JgxR7DOa7J73AknslEivodx4GWX/JnPmogxf/oZZ/K+6T9Y3wGude7Smb777jsHbv9h7DG01eDBzlDXFzebAigDBnZPPPEk7xOIeVoulbj8f330LwZ3oWMcctCBNGTI9o48AIM7GOYYkA3PDzDEApC9ev/+7KWBGdbx0Y/Nvfj3lWeilmu1SdIVOQ6lyVji3biuO27yVhKbIk3NOgUS9pPI9p6ylP+nAD93bxgbRxi8+YaP+BoAJ7ybIN6uGRJAn4G79bPGjePQGDCSu+jPF3Nuy/buzSFLLKQDjDcRxxeeUSCL+w3f17GDwa6F0Rw89+CBNxPoggjtAh0NcbPhuQgPYmrvt9++7OrdhgGGk3/72wR2fw096OabbuQwMejeDz78kM6/4EIXwgZA77C99+IYwZjz0P18I860BQ2GgoeOHM1f470RhxxMO+28IwsKPNGMv/MuNpgDQ9hYwFhPAFgDjN54442YeezrgFl28pTtrP4FvIVvVNMoq2XZ0vdaWM3/kdfq2dj+/VWW2oShCBddidF2+mPtAGDbEF2htvDGDkHJxxLRvvyFMJpO1LayWgTLd7hoFzYQz0rHNsWFL76xWMCi2CnE7BjDDjyMVcg/CAhJKF7jhJp5boOT9kjWbXlsqi8BSWn8BSGyD/nKYxoA7JXplISETcpi91YTGLlLj7c9vDyObnSVLrP986jfTj9HwxkcGGwxLbX/3KGD2aJSIvet534hrYdtcjhR9jtTf3cKpw+ue2pPhYLj0oWlmoWo9Yf1bciwSrlYzgIAp8hQkqKVNpaRtCnyGCqU6naWcnTQsPcZBGhW18VtAEgoOw7gC8e2xOUyM+kEMcHGyGAtrH01xqYPOAAgsTjPkt5wBIAdjH4absPukXHn0cBuaMUlLVwoc5hOY05q4zj2LTMMhamHTJh9x9RMBV50UjKQxWw/YT3DRRWDYwBOADLBWr4hL/E59RGAL6CyAiMGXPPlupAEuZlBKSdArNkbIP5oThiTAtpZvF5Zw9jFa1NZ3GfbWCvgxCCOIFvKHA7XS2NUc68LeVpd5EqfGoBlax7Xjd3wSpuYzejANgHoi802xwRQZhY2Ef34S46+ni7V679KQL/MJpo1J08rL1umhc3ELOFN1y1zrOPhf2hwYO6BJ7ShLTcs0+HDS/TYswWa8FiebrukmSa9lqc7Hy7QXkNKPL433lugMfsXadD6yl4lojffz9O1dxfYhfZqKxK99zHRpbc00DEHF5kRfN41BfppJtGVZxT5ogHA6Fff5eicKxtov11LNGjDMi1sIjrg+EYasHJApxxRpHsnFuipl/J0xyXNNPG5PD37Wp623TSgH38meu71HF10Qom6d4U754DegZvrOxro14VEA/uXOU7zrwtz9PxreZq3gKhtG6Ihg8q0Qq+AfvwpR59MFfnrvRTRcr0CmvRajh5+Jk8njipR9yUD+nY60VW3F2iTdco0+asCnTiqyLFi2b25uiJntrkZCujckOUQbtRE9vlvHVQGZmHgAJCVb17MeEJZp97i6QBBlQOeChpzXZi1ZpygbrDN9TPK4wsVjdsLQwcGSAX8tRi+Is0e5qiu1yH2WBrArjU2sMTgDS+PXHs0Vi+DvBZ3WMFPngq8WSibX5niSGtzn9uTQ/xo6QuOP6zTCn4IuI/wf6xdGrvX4g4z4I2e1pjHPCYcN1f6CQBvW7CFobPYOmLsaOgkulfiBxteqPcCXu94wsl7+J7/1jVJ8Wo39Zn9K5slwXCksY3ETAMwPG9OQJM/6Uq/5Qc5vUlCJmhfar4WOzq8sdNeSNBd7QIsHH8v1poCwg7As/VQN03ONZ/PDgBXbKZO7Nw6a7/ED0URPUgTJX1m7eCf3h5vhgGR7ytKTQeAE7ou8nZ0j40CktKW5Bz8T10ePtuIF3YtKknR8dtoCnFCu9xFq81zL028r5Ne9z9LaolfTS0ifCXc0mvcuiQPSHX9zpeh6rp2rXa17HvdUdMEpFqVYoPf8quyltW8pW9FIaWwgS3t/Uh+TiGPTfJ4ZVMK+1/pw7BNaYYA1Y1NWjo2ae/Fu3VR5y/LrecuSvWWOAA8csShtPdee7aw+BCEqVgSPeZPZnZmbKGKr2FWSRG16tKdybtDWqsTsraPKsetJbMsbcZWVqhiGau18dU5kml7R+pmGh/ohAz8/TVrdVvSi04E6ijkP7se1a6YSxFLmqKa8bAwAKzejcLzpG3qIltmyAo9B54bcDfA8VYR0gchklSJsbR8XHFea9LNGsQoMiZkCbqU1d8HoznkiQ9cG4jv3ZfKOShkGfMa4AG+cTDYaiJniei8ko/COMRL9uhFm27nrXWq19deTeqcVIs0eaYZ6imlCSpdbTGsv8aR+05Zqc2gNwRcQkHh8AGfT6EXXnyBPp38GbP6AIYiTvwmG23EbL/bx9/J7nFHjDiEgVY8+PyYsce50Cn77jOMw16wtwPZ5GivocMYeEa5OwwZQkceebhrz9w5czicClzW4p2he+1J+8IrTY7o8YlP0M0338rvtm/fjrp2XZLd5QKsTnrOPvMMZjImsua1Lvhh4QLYgFIN7uB95Ya/3sjufvEZmMQA3JAG5V98yaX06muvJ5YL18JgNu++2660Wr9+kqbK+aVFa6mWXM1gSsSoijBVk7OK+3GVGS/LyOv+RhvTy7MKa7wfql79Z4gekLXcRZkOBm3vvf8Be3j56aeZHP4F7qKhszUUCnTf/Q/QbXeM5yIxl/5w7DHOU9Qvs2bRrbfext6HIJNg4iM2MTw6wSMLvNkg3AweeJU54vDRbHAAY0IYazz9tHgK2WyzTWn4PsNo2eWWc00Dy/f+Bx5kbzCQ4fF33E4dO0goIMyhe+69j72s4Hc82Hvg+hwec9ZeO/Ruk9ZXmCMIgXTa6Wdwkm5LLknHHnMUvwtxQNiT9959j8kUMAqEFxO018rr0qUz7b33XuzZyH/iMsFGg2AQ5wvUpk0jG6z8p4wBqsmJr28uSnn6/y+vf8fm1rpesn2p1hmlvlIq22kywgBwWKhka7qN/IyKfeoFDtJFz4yROgq7V4Bdn82LWHp+nmAESTpvn7JYomoBaNUyBTbeGdEJIH+5PUFPhva3a2vCCm/9Ui1N4gIRyyuuqEf6NQX8DcchrH/S4oJvzVVv6oLoOqBy9Co+UVCipiIQs360vuJx0/L4ol7H0QfscWlu7Dhrp0lBpFyvbwzATjv0uLbHLUPNjapJmS+jfGJwPS3Am3+Lb1alghUI+zVtvFoBAIc18EYwReOI9k+VUTKDCsFZ6ICh7wnLD3Q9PokJ4GSsX/lI49nmMHICArMDVMQDUvYgyxvHshS6H4Mr+RyzBjE2bE3l4qqqW2Rm2SFPBTe1ExkwBStOJzRcxU56PU8ff46DJtHOWwfUq4eUwU85YCBQGHgSfxeALEBrZK5hRUMAVlmH5qbW5g8AYzCJUTLcrXK9VXCV3xdxNQ3Ai5l5GpcY7wubUQ6IcI8NsNlcTcFS2rnSNYHF6zjEarxVOVxrw5TBzC7r+aMylZrF4loAY2VsWt96cwqVRz4AH62j2M5Gy+V5hTy8seTwrMyuNnlH/F2pC7MeVSAB7pXAks0RA6bos3aNAU3/IUevvZen3bYr8e833Yv4wHnafP0yvfJ2no46oEgbrKVugcsBvflBnq6/u0BbrFdmN9DduhCd/OcGZgmvtDzRbffnaa1+AR11QEkZqkQffpany28t0BH7l2idfhj3gABC77JViQ7cI6DbH8zT48/lafwlTXTN+AZ65Z08Ld0j4FjN3/2QY7AZ7Gdb+sac1UCdFxfX2QDUb5pQ4HjFO2wpbrARBmX0PiVmHc+aQ9S9K1G7NgEdsHuZYyR/MS1HG6xZpm02KlGnTkQPPpWnfisH9MHkPJ10OAwlxD06u1tm9FLASd5nrEvZsEBj/jIYKuCoxWdF/F4BDUUmzbgCrokhu2DgCkAoDP2In2Sh9DpgluPHq6UCGxgwOmp1VFDLPCYbg51dKuvyoDGLsSYYcMrrgTPqCMS1cyMQ4ZDtanNZmOyyWMI9NncCM/PNpb6NjRhYQP4YFNcLGxu4kKEgbc6jPLix1uxsbRIPAGAPl4lDQ7u26f6pa50xnzHXGLtW6w4l57r1gC8lFMDn9quBhwHt8DgGAxUNYy4He15QkCfKtPUux4C5Mb45FnpQpjk/B/TFF12pKT9YfZs4DYVlCQYrPM76k7uS183omh9KuExbAPqSTH86FlfU/Z5dhkV0vdYAwImbmLefxXTQ2J9eQrf8hJ9FFbpq1wi+GlCRp60FiV8kfOh62gNxa4EDfrvs/ThjN7V87+UIwz3+QgxU9iXCdC97Jak+9X4XGdqWAsAeqBM2Jya9OgXC9tTUQrMOZc108XGt1m8p5LwKef3PAgY1m1iRIFXGQsGvAZVVllnJUTTpcQpJekW13P+Ffouvq7V7999ba1cfT5+MmqbUrmHWFGlr3Ow5s2n0YUc6V5ytAYDTmJ6e6MWXiWzVdzIUTR7pNv6q+tpSa51PrUxCttVLyrrGhStSfO9MysGlqbXRZuvVlqeq1ryUuqX1fVLyrL3X8gaEovLvneHxGlYbOFZ2+YW0/T6tX5669zo+i8sU0HBJWrSVyMCnGmXizqABHqngIUn1Tzd3zV003+fI93zG9wpnFZYrqmchnXucpgr463QUc+GssXzt8wqwKbJ3aBgca5fHajbjWddvHtNYq+nqazo4+gOxfzf7PwUAp8lP+mrxn14zqoJqCRMWgAsYezh3tW3bjpqKzdS+bTsOw/DoY48za3D/4cPZVTMehAw5dMQo/h3gzIhDD3GgDtoKN/6HHX4EA1xg/e66y84C8Orz+Wef0YV/upjDcHTs2IEOPugg2mHI9vwtQKxbb7+DGYlgLx42ehSDSQDdfp75M838+WdmNs/8eSb/feYZ4zgWcNJjsgim5nfffcsxWRH/FKxOeLEoFkt0/h8vdPFWN910EzrphOOZPQngaszvj+Y9GcxIgL2IDwuQfPLkz+j76dM5JMTQoXtRv9VWC89OsblnY4/2zFYQ+1cO9ZHjfMHyzORpxwwzYg1NXNMrDi4ZVun4nbD3Sk35zbJZ6BmEl0fNO4uc/i8Af4myxQb/ZSoViwy2WrgXrGkwHgDT96OPPmbjCYQusVAWmBNgo4OpC1fN+Bvf4R9cjCOkD4BZuE3ee6+9aDsNJYM5eO75F3D4GTwIpzNs6N7U2QvNcscd43m+QtZQp4ceuM9VHXcjP/zwI7344kv00suv0Ndff80MZqQDeL3zzjvSpptsUtXTDu5PENrnL1ddw/nivSOPPIxW7duX/z7goEMJrGnkCVY/jEIQegauqWFIAZfuh48ezWE6wv0m2rvoP4Q/uurqazmsDUJtrLvuurzmINwH2talaxfq2qWLeBTIIkQZxP//xySVunlrW+lN4tSs/tuKcXLFQn0uy2KVpZ/S28m6WhIAzIufD3R5whuqnjFUVXElN2EqNgCFfd3llbp0dgCwXGyHbqCjBkMOQNQtzF3IJvRB5L7QLmb9Fd0Wdv9nLQAYaT0WUlLX+xeGtYaG09ZYFPw0JhhJhz+78E3eAORTN8kylJmFUcyZRi5GtXQPYBXlP3RpakXLZXa4wUrdQnejbuP1hSlsQIREI24xYoPrgdPxfots1HZosPfdl9HJZ5fpVm+/tMhSkwUEzgLsVpGNimWh1sYSEPXoPo+2HTyVQQW4QLO+BwvPAB8GnQBigX2rQALH2TUAGO/yIVBlCQBPIcfucQFgScxerZ2e+vhvBY6FXSjMglJJAB92OWvsvwJAuICefa1AP/+So399lmMW6HXnNNESncS9LsDJ+58s0OSv8tSubUBLdSMavFGJ/v5CgXbaKqAe3cr0wwyi73/O0YBVApq/AO5/c7TE4oi9JUzaJybl6cNPc3TyYSXOk13AInan2jUzs48BH7RVkFlIpritDt3Fhgfw0ChAWM/iIgv/AJABpEZ7eZiYAaxgGA7MCjzbGKghMoPfHEvU9Z9Uyiy3kQnaYm6yDDAUwEjayd8pmMvxXXM5avoNLjplTGzNwCsMEOIpa5tRRbBCBTNURmqe2aM2/gIsE834KUdNCwNarH1AX36bo+v/VqAzf1+i3gi7qPFlZ83N0d9fyNPkL3K08Tpl2mL9Mj38dJ4mPl/guq7Uu0yjhpWo55LKZi6X6b1P8nTVHQXaeGBAq6wQ0MDVijT6jLY0dEfEAy7TNeML9Pwbebr78iJdPT7PcYT32LZITc05ai7mqN9KZWpsCKixjbjyPeLMRnZhfcLIEs2aS3TBtQ30/Y85WqEXXGXmWD6OH1WmS26SeLAH7FakFXvDZR/ROX9poM++zNGphzfTskvjMBnQ/LkAYAsMFvdZQYFXCy3NBhIB5WCAAPY5u1ZGXGJhgAqjWwwwbHsCwx0AOwOMAAl1DJgZbEClArDMbMelBizyld0qYCX/IesyYu+yEYGwgCEXPP9NNtSogGel1pdjgutlCbuixixg94gSb1vqpPUPw2hzPTi+sPpSlljFIh9cJ35XLoAwFxh4tfhiGuvX9joBOdUinF+QmcauufUiygEXBvIi/5LGHmdvAhq73es3nn7KfGDWMvuUl4suMM55HUD7xNOz6CK6NvEaYOuY6xfdVdVTNU9rxsI5ALQzDOG4wg0ynsifGdcU0MyfyvT1l11pYV6s1U0XQNvAUMahzVjO1o9sEMBpZY1hV3b+5m6GVXohx27N9dIurhuY1R+3WTcx5LnFbnJhUuup68AbURqj+khFOd5pINSn1HAo1tZadbTvW6rq+/pcqFPWNveuOH7EYg6mYg9eReXXlLJi+cUvXO3VrO2v66jhJ66nY1MA4Lj86rKhVa+rZlnFIZIuzjB0TfLk0H+hUv/Sb/2+ML2ybvi0RU1o8UtVjQx4nakPYnQy62oUQiaR75Lkxpvs//5RT++yCgZzlt7V88O/q97+5WmFWNY5Rlma8x8BgH3GXaxRre3H+JEoXdyqlVTDG0BaR1bJMnaq9E/lNYYl2oLIGpVgkFyxhmUZ9H9HmurdW7PEzCB8UjkJ67HTIurct6yiUkxrpbNms9M3lNjOxRpCrbbE9utn7rsujPEba43NG2O/4lUGgOH2WT3IoDhhxmp8XQ4po0as3D2mo3pGpmbU6emZaT0Zb47oBxZKxffFEDXej+gNbM1uFxVxVnN4F8bfaP2dRyEPsBbbUDHE7LvGhrTaWhuGI7CI13wzPM8qHbXTpZtiybtxOfbSV5Gpqlt37UpFUtS6uqqVXa11DsAR4v8iTi/cTQ8Y0I8Gbbmly/btt9+hs845l0NU9OzZk5mRcK1svQMXuX+98SaaOXMmg7zjTj+N+q6yCn8PhuI1117H7wIUg2toxKPHA/AHQDDYgRxWoLlIffuukghamf4LVuX9DzxAX339NU3/fjrXGSE04N66Z8+lGPxFXpiHAIBPOelELuu5556na6+/gdmLPXv2oCMOP4xWW3VVBsrxzhtv/pO22GIzWmfgQBcjlqdU9D+cF0Dj115/g/75z7cc6Af2JPoGbrnBoOzfvx+7oY5b4cp5XldInRv++KWu5ZViWGvYvcNgZdKIfMaFNcvS7R3eLHkWOa25Dtdu1f9cCoC+H3/yCT38yKMsEz47ffHFO7Gb8V123pnWX29dBjnxzJ4zh2Nj//zzz/w3XEcz4xgXbCp3V/7lKvrHP57mv5dYfHG6c/ztFW0HkPzue+8zkIs435jLAK/XW3cdOmD//WmFFWSuJT1Ie+ddf2OGMx4YRRx91BhmAgP0/sPxJ9LXX0/j+Qhm8UEHHMDGGbhfguvsObPnsJwbGM6ZxPQsgMzoF8RhRtvWXmtN6tNnJZ4/06Z9w3khBneflfrQoEFbMEs6i+vqrELgz7es7/wvpktU01pd0SxKUa00ra5EyzKIXPlkWbCqFVO7jREAOFJcCgBs62O44FnCysqGcYAFCPRnkfzlxwlVsJBdRXt+XZyeJ+4XLU/8NFAp3gXI21cOcDlue5Jfy2h7K+svgLRiNlaI7QbukicsPbzDqD1wUp/60vmbjNuntPvTXIvEN6Zalig8LjWAbtfi+MWmNxCmYPCBQZVNztvVVxK7dDrm3K5Y3/pjZ3GAdU1Ol34rSC/oTR4SAWDNJdz7fckVNhVAoSQAOFKBLABwyrhXSEIV2aglt05U9Zfu3ebR1oOmKKc3R2Vl+THQ6NyzCsOTgUNlxTFDFy6PAdpwPNfQ1bC4WVWmGU9MiVOLdwE6ORe3OsjoQ3yPStz2QIFefivHLnZPHl3UmK45+uFnotfeLxDCqnzzHdHr7+fpTyeVaPleAMsCmjOX6LxrG6hdO6IdtigzsLfK8iU6/9o2NGSLMrsKvvm+As2Zn6PhO5eYQbp4R3Hxu93mZVq8U0CX3lhgF7ybr1umPbcH8hvQZ9MKNHse0corEHXtLIh3sQnvAaRWwMviiEKAlG1p35mBAJiOcDvLLnWbAVmJlH78RZ7j3qL8TQYG1AaxZIHTQWlWd7Lshhvuf4XIyP1oLHkwgAFwSTkC1LOLYO5TAXDYjbWC7IW8xKzlGLxgbyvzVFjHRM1NAkYyIGhMcd96WwG8ssZ8tkOyAxtVhjHGT72cpw8+zVGnDkRffpOjpboHdNi+ZVqsvYB27FJbztnMPm9sI72Cbly4EPE5clQsAqxV9+AskwH9MgegcYE+nJyjDdfC2AZ09LkNdODuJdpm04AuuEa8SRx3SBM993ojTZyUo602LlPnTozL0oZrlqltO2V3lwIac3YDrdg7oIP2LFObNgGdfUUDrdE3oE3WKdH8BWKkssYqJXrvswZ69tU8ffkN0S6DA9phyyKdfEkjM4SvOqMo7sXRZ3BpDlfOwpFnliv6lsFPZcMHkAHHghW4TsZIVsRCQ4FBRgCT8EjMDHDeEsUYxmJlG6MbbGwwz4WVL4Yvbs3iuanGCpAFpNOLF/Q/XCk3gD2rIKiB/rbeyn4scYl5boMhizzZiEDqC2/MbEzATF24UBeAlwFdxO5Vbwu2eppBAq+fatSwcGFAjW3FrRzKawYw7kIACOvWNgYzQEFQbQZRme2uxhHqSt7HN+3iCowF9RwdxvP09nJxua7xuRXkFdfM0u8MBjsAWA0m4CJf+x/1E5d3KsvaH1w3BuFlY+MYwLpRsUEFmNDssp3ox+9LNO3bflTMD5APtd2oG9Y1AYBD99/MsGAgWpm8KitJII7ssz4TWN7znwoAWOu5ZQYAOK5T1KvEV6ilsZsckWntd38zq63PhvMhQTPI8Hp0O/fKNigr86W0bx9pMtDCy2OVMq9uKVwkf4i1sWGb7bckPT2hsxb1R2lARcKgJKs+tXXl+qocBXiiIpgmKWEjUmvjfZHOGAs1zfrqvOhSV5XjirNNtr6vyDPptWqTUBX9bKUtmr6IzK06FoiKEVyEda9Wp3gVw7PRouu1NNmAC8ETTjyF4BoTz/Dh+1a4ycsyKo5BaIl5Q6lcILK0KHFVqzAujhqTy36r224Na5y0vS5L3ZI2k7rfi3UotzdBCESr9J46ZDnLmLk++3fkW6UClXtfrXGT7+PwV9r+XXMljg2Y/NnaUUxrcH2dmygLftbxagZEzz1wvYRDUWYtt8bmQmzjhTYMl8+h4aHqxQoAIx8JOWPhbjz3y6KEih6nkhnp6wR30Gmtl7uGSoMML8JYCDybYUnM9TPaKWcezxOOHyNY37M7P9OrrY833mZ3ZgHH5/SiYIX7slq/fIW9KvlUrASJwhaWU6khVqwvdSwrfum1ZkmG68/MSxPP+fqmD306eTL9/al/0LPPPsfua/ffbzhtsMH6rkwASA888CC7kl5qqaXosksupk6Ld+LvZ0yfTsefeDIzCQEUDR60JTMJu3fv7mLSl0plam5uokKhgVmF8cfXOa++9lp65pln2YUuwKNOnToxqIu7nkJDAwNgkEnEbj3wwANp5x1/x9m9+957dNnlV7I7XTwAxvYZOpTWX389jmOPPAA8Ic/K8sPdEzHqr7/hRnrp5ZcZaE56unXrRsccfRQNHLi2M04F8xiAV1NzE4PhKKfXMstQ165dPcZwDWOqxDXWB6nrEoPI3X/Fm9WEMmVf9dfI1JW7Ttmrr0X/3dQAO3+aOZMmT57MrqQBogLwXXedddjowJctxL0effiRXGHMi0MPOZh2/N0OrgG//DKLrr3+enrllVf5TgIMYbDn8cAIAsYTmEN2XwEG+5133kUvv/IqzwHI1TFH/57WXWdgQqfI4M6fv4AAMiPWMJ6tBg/i2N6IEY48IOeY95hPmBtwf406wkhCDH4QVkzj+NneGFMUME9vvOkWmvjEk1wGPATk4LkWYRPVdTs+Rz6rrbYqHXzggcw2jt/DzJo1m8Fy7LGIt9ypY0dm/+Nf0pxFnqgfGNYPPvQQ9VqmF2288YbUz9y7/3dFpWbp/jRJ2qlq7Rk1C6i2edV++b+bosLev/W9UXlYiDYxBIDj1oBeumgc3Sg4y8l0JOPxdq36kWbwrq+QoHMnJy5lOU6w+zZ8i7/htAYjy8+EPS3aOutQs0xKwFxdKeoOJ5JBkktrT2vhd2PnVj+/atIk79Ye4Hi6+ASyMhIB4AQCiVhyVnkcnp9BtfX6NSlHU55NLvhM4PWZf4BhFV8RDSc3tvj6XRXvf19O/UpoO02h98k0SSCw60cn0NEWGfvVxjuxD1sBANs0ipSaIh8VZddI133JebTN4Knc+QAXbBxwgOL4mWbpquxgZm6ax1YGPNX1q4Lp7AIZgAQDYALwMWipjFMDsNjFFADIUlnYe8pwnDmb6LsZOWrTkKPlexepXWOeiiUAw5+0DiYAACAASURBVHn69Ms8g7OTv8wx+HfOMUVapocwF0uBMEyffz3PrNChvyvR6qsEdO7VDewa+pA9i3T5bQ206zZlBn1vnFCgXbYpcZxZxG79fgbRhTc00LJLB7RO/zLtNLhE109ooFffztPAAQHN/IVo9+3KtMEaAf3x+gKt2KtMc+fn6LeFRFttUmZgefYcopWWC2i1Fc0Hra5lCnJyXGF21ytA5qxZebri9gIt+I2oV8+ARg0t0mKLCbAG99Vg8wHoMqImH1AVhMOcYHavAUEMlgpAxeAvMx8VJMqLm2oD9BlMZqVFpAXvgdGMz9jbcz5HTU1latcmz6Ak3A+z214D1tSNtL1n7s9ZAVHX2fi9qUj0WzPRDz+J2+7OSxAt0UkANtOZAEL7LGc+zPMFgKz3iLFabC6Ji3WNZ8yXCvk8NbH7bZU3nZsAjAF2NjUTA82z5wb0+nt5+nRqnubNJ1pz1YCGbFFi9jWa2lwiuuGuAr37SY5WXzWgw4aV6aZ78/TxlBztPBgHLLh8Dqh75zJN+yFP5VKOHno6T906B3TMwSUae0EDdVqM6MxjIKvKLi2rxwK9VIALbsTXbt+2ICC+LTjqnhwAJvedGhRgWNC3Zk8gyp6wffnBvDGDGQPyASBqfGr8bIBcqDEHuxm2ON3KELdLDPQVvuPCtN5sHGCAM1PRFdjWvRxjaeZWYKQyuG2XRuxBTvvBAOmSsF/RLnMFJ8MldFrxBMH/ZaMKc5vOZfA8wPoBAwoFVrkjBBBmF+955C0WKxo+mPJCNVZZsgsnJJX43hyzV2U+BxaDXRKwsYQA3dz/ri+QX0DFJngMEA8FIveSTmQ2NJBigxbUT919c3/CWAbrHJOX5eDL/REE1Mzjh7jhRNOnFem7Gf1DAFj7ygBgjr+u8x75mptw3xU0H1biG69ubg5AZbY/2iDBxd1arxPZ8uA9IUe05W6jk+7iI6XELx5rnX3j+1UkfSyz8EpC5M9tbSqX1VSXLN/VqmtUD6gECuoBgJPqU8sAL2sbamuOkpO011dkK9/MmleWulVNE9OV43Lk+j61QouqpuGFlH8JV+uw5KFGuhPFWutVT36trG/0sndRtaf+kUmU40SWtshP5d1YStuSJli1ZkYnvAIG9benNW+41lVZHGo2axExcSvmq9ewtOqFZ6pFI0+J/aEeMKZMncou7vD06NGdL+TqfSoB4GRMLUtrYvdyFXtXdH4nz9fkuepGIrIspJ2/a/aBNiZLm6rllbhmJmWadaOrWfH//xL4a1+F/MQUgP/cbtmyAUuTh0SRCIief/AGPpdCtxUDSy+sla1h7IRHz1xqSGgkCilPY+NCR1UGremPobSIwaKz7fTFSJuqRwNvf4mGKRHVJdov9md0R1LlMJbW9Gc+9qgOJMaodudhRpayw4nBquSs9u2uChsxANwrqiLowtv6OS1tzHDjFpuMGYG1GpuX1b/qWqkl15LSzH2RYBDY2pUmMwDszkFhicxuxDnLgB8iuuXW22jixInsknm55ZajSy+5mNq1bct7DD57/PHHacI99/Dviy22GAM8YN8CeAUYCrAJDN4111yTenTv7goL+1l+A9N3xKjDOH4w2ITLL7cc7bTTjrTOwLU5H7ilBaMRwOySXbvSyJEjaPPNN2PtEuA0WIgAuwCe4QFQC4Bs2222YfCp1pkDUvTUU08zoxn9gLuIJZZYnOO9dunchb799lv69rvvaOmll6azzjid80fNv/jiC5o48Ul2FTxt2jQOXYS29+zRg1ZZZWXafLPNmDUs7E+dXxYmzhkpxwx9E4Qg87jGdaWqClPFVKosOeVuv9YcaK0cy1ogz3+irKz15fB+/rglvAi36o8+/hi7cZ7y+RQ66KADaYvNN3Mpp079gm665RZ67733Wc4OOvAA2nOP3fn7Rx59jJn1kF2Askv17MkA7QsvvkSPPPoo/fzzL2xIccmf/0QrrbRiarUBJJ827kxCWXgQ//rggw5wc3vKlKl0x513MbMYQC4esNpRzz332I169OgZnTPilC5ynINhBdzDv/POu65PEON7pRVX5HLeePNN+uqrr3k+Yf4dsP9+3E4DdVEuXLS/+NJLzHQGcA7AHCzl3sv2ZsYw2M5LLb20eHHzHsz5Cffcy+AzmNijRo6kzTbdJOswZk6HOn7w4YfUYbEOCkovzutca57WynPt/aW1JbSmda18t7ZzOa+A2j0RJk7vEwaAbaHxs4wsQCqAjsmZRlOO1SmeHzODYhqhqG7VAWBZEPVy2UDgHBjBlWaE1hhVCaUPPNAzjpW5dDzBow2oPOxZjE7NNgZoSj318fKyfJL6txYILDpmtsH2N3rVZRUE8uprzKCYrFYchGoBxV47q9XOVNto3+jL2jHWP3F2r7NM9brAzy8rGOsrENEDhNXccda8K7toqyweZzi+4VhHUrq5kvJ9lfGs6MdWAsA2RKv3m06r95+hiJwAdQx+GDOU3R0DxBUpYDyGJ4awEIFOAj5xByowFhXQ4tCz6iYY4A0SOdfF1hdgtSlAJeUAyLH4s3IIxZ0SGLtgfu6+XYkeeCpPc+cJANx1cQGQfl1I9FsT0Uef5Wj8wwVaoXdAx40oM/vzvicKtNl6Zfrq2xwdNrRISyyB/BoY5BvYv0xH7l+i4kKiE/7cQDttVaZdBpfomxk5Ou2yRnZJPGSLgB59Vg6gh+xRpn3HCmN0iw3KHJf459k5WmWFMs2ak2OG8rgjm2mpnhrPNSCaPC3PzFG4BG7XhmjI5mVabaWAnnsjT7fcV6DV+5Zp83VLtMHqZWYJo6BSWcaCLa01prChpvgcfSKYF8Bi7X9WRkQzBcv3+rvztFS3gPbcXijDzAwNAgaq23dQF8AojoFHYwWKO1yAVQx02UQqlwnnoIYGiT3MEKe6+hWXzwbOiT9gVgftgkAnMcA0MeYRd9EcQ9bzyKVnZncgZzK1As928mZmKaPUykC1OKhCNeW2S1xnPbAjKYN5Uha/yy6zNfRsIU9zFwQ07XvpM7gHnzk7R8+8nKMvv8sxE3mnwQDDy3TuNW2YkQ5geZdty7TtxhID+P3JOdpy/YD22anE7qLBAGYwnYFVMYDAGIIlynUz9+EGHBqzVlcYZmyTjL/v/hfyh+ixcB3MYCPPPzGpYOatxmrmuR1zu8T9rAutuDQOCK6lIW8W9stQTDHgAOgvdUZnGcNcxlCqxdirB+YXm+0QgBVBXaSr3OFPGB5IWXKBJGIhXgTEQAGfS+a+FwEx8seioLu9eYqwyxj12uz2Qq1UeJmnsi/+pTVOOS6oRF4KgbCN0T9sQMHrl1yEgeXAHgyU7SyiLoA15AXjyu7gURcY0MBgAYYYaI8OH/dZSfpKWBEKeCtgjLYKkC5A7PdfF+n7mVtSOdcjshPjTcfQUKYGA8COASx10x6OXJDFLxZMdxC2sidnZvCjALMYSUGfytFWex4W1Qx0U/L3Jqcwxg+ocT0z4V3TNeNm2smv1r4ciKkxdf2ZpBZH93Lbw8NPU8GiiMJZoxpZdauUbJL0ybQSbY2MfF/FiE4sBOrqxuyJswDAmS4Gs+nD6RULL6NCWa7VaCvT6/14Xb1qJV3mJphrVLn0rWeUsw+Bn9LWZqfKp5iGpoPFsXlRrQs9xbliLXECV/8VeMtaHn0r3g9J8p9trWitXCYYbGhVK8o3wfWMcGtd9NbTV2kMynrySF+T5AIhZbuoqwhVB8N3ktYYt+nEsk7Zn+LXr0n7XYtGOtPaVr354R7vpUuqTK3lrK5eTk7sFxHdNrxv4olaAHMtgqrGssgGnEm31hrpRbFOt26wss4jpJv04A2sn/L5T6/j3Lrh6dx89jADvPi9mLFrVT81PV6mmbnaMQDYQF0PdYtUWMbCzhsRoz/VU22hsGr4r8t9jo6nj9rqpwz+Who29rRYxZ4RmGP/hnWROunOUA7od/sdHTOkC2WjloRUk19bZ1uy87XWGNHVK96ADOJYcz/MMGkzXmtmyClMkhUsDI0PknQB77MgYIAXQA5YuX6fwTX03//+FD3//CSJ/Yn4RkQMgoJtuLCpiTbccAPad9gwF/83Sd+cM3cuHXzIodTU1MwucXfeeSfaZ9hQV9QTTzxJN996GwO8vXr1olNPOYndTcsVXcBuox9++BF20/vzL7/wewBq4N525x135FimPrAd71AA1Wefex6DWVgLlllmadpv+HAGxABKA5z6dPJnnOeQ7bfj1wFCnXPe+fTpp5MZ+MV7cKlrgBp+B/i815570MC116ZCgW/rmQzy7rvv0dfTpnEb+q6yMnXo2IGKzc3cPvQd6gqgLHKfnUEm/Xb5e3aFAGWV91T9oC6RbHHilhzFFsW8bHGFE16EJzO+89Dnyy+/or9cdTWz7yETF15wAfXrtxp/e9vt45nVCtAX4C9Y941tGgmu2sE0h6wvvfRSdPVfroi4M48X++OPP9GRvz/aGUQccvCBDmRGWty9ff/d9/TMs88R3LzD9bmB25gzR405ksuO69P+egX5hyvp6dNncPEwEDnhuLH8E7ILgHjk6MM5Ljke5HvBeefy72gHmPuIr4x+QNl4xwfYOy+xBG22+WYclxwGFVzvcpm++PJLnqdPP/0MG2UII/oodk0Pj4JtGhurznXrKzCPZ836hbp06cpeBTBf4w/m/WFHjOHvevfqVeEhoaVyUudUlmJiin7tPbdFpbS0SfW9V3FoCV+v3L+qKfe1eyHsvOQqOgAYX6cXZdzb+FjE3vAO+fExC3PQWAGmDyoAjBt0XM8K7FBZG8naB4EFYDDswspLvLzyXEDHu8Fd6/Cg+O2R5Teq3oc7gqXkn97BLuwCq7F3oVYlXTUJSjvYxze5CgDYFGuvjqhVmuvsSB2yXlLWkY67OGFe2ke++085gHggqoIQPqsR9VWiWvIxLeGiUy67Q+UeCFuV+ei6RMCRsIdc3SouAStnUeI0TdB+K9JV0ZAjaePGBtqh1q41BkynNVf/QYwBFJxBz4rLZwGXoLvy3xJYVh61fMo3GnAjfcCgijLn+LynQLG5DmdGq4J1cgDT2MPqbzgc54ABLjDlIJMvvJ6jR58r0Nz5RFtsENAHn+TolMOK1LGDCPLUr4gefb6BeixJ9PHUHPVcMqDD9ykxC3X0uEZq00i069Yl+t2WZfppVp7B4hffyNHfX8rTQbuXqO+KAZ13TYEO3K1MW25Qpo+nBnTaJW2YTdy2kdgNNEDbg/Ys0UHHN9KOg8v83gXXFmjqtBxddWYzfTC5QNfcWeDfO6ox1IJfA7phQgPHwx2yZZn++X6Ofp6ToxMOLdLN9xfotXfz1GPJgLbfrEy7bF3mwzdi1Z71lwZaf40yTf8xR6v3hTvrMv3zwzyDid2WIFqjX5k6tQ+Y1Qpws307gEsSlxbKQKmYo9Hj2jDAPfaQErxI87hgjqHcOfOJGawG5LMrZjAUEQfYDurqipcZ1rgYaBImKUDUvNBAw4OwOicuF0X68mBlKutU4qUKSmfn8JwCYQL6y2RlkM1orgCZdf0AW1OY5h5TU8EwQZAFCFUPytwOYbWq9bbGV5WK6dphc11Xcq4fy6LIMVw0Qf6xBjBTFAB4kGemJtqD5rdvl2fg+J2PJJbz7wYJuxzVYbCXfTeHC5WxRRvVxTZjmvo93tEQvcIa1dc0dK7GmFY30TCaMHspdUEPhj3H0i3jcCRsYQbQwSzF72CdcyxhYX9bjGneNx3LFXkoq1VjEENJN6Y5+oUvSZz753D8wbwWmZA2w9U4r6dq1MWeACAHClLb3ujWbAW9JcavXDDxRZTz8KHrD4BxboNqAtwPqheo23oG2bHuQA40pjLHITZGrl5yhTHLBazH/OGlLcIC8F0kS6czI1+Zy7YXMQYP90A25rYdsJypb3CsZQCG1RtCGDRdvC+we/hyQN99VaIfZiUAwNwGYeOLm76QpQEQ2PYh2/sdY1wVIPk81KAM1OcLD13UwxhuxuoOL8O2H3pEsiri7XNxvcMvM/FlT0cI3w0VgaqH1gT9wk8f3Qe19Iy6f2o+Tl9KVrCTgLxU/S2lLq0Ba6T8sG5pxwApOsWs1AOO/LqnXYxV00/976qPpVMrrGYVKFB9l4JpLa9W2+jlf03ZDTXABOFKMFBw86SybpELW3eUqD560R7T8YweKTKAFFlHrzJd6iWzd34LBzNDOQosZEj5X0lSdc7EbCPCs54sGC2Rxngj0/o7Mq/cIhouynweyTB5/BPtoqhvywapBgDXkkzDo3nkbddvKYt9tA+SekQlIuOeUqvqGYaoVhayj1fdvOrbB2sWGEuQfc1MyTkycUwr+c9KY5pRi279GdbUqP4itW9pGxaRcNUYSJRiDGDH3NWzhb3KxzTvriM04gwzN4NBCfmkLFrVM1AGG+HiLMd5w0OO/PQF19cDHW7r7Z08TzwXze6Ozb/rUMPgUB6jepHF7/V710J5WWusHnwKcXdDMsH47yCgLt2XoQ232TM2qVq73ldqkfXlGBqx1Tt/q6Y3EV5UIqlXDZEyF4EhTFob6gKA4+tookFr0jyX0lHWzJ9nMksOoOaXX3xJ06dPp/kLFjBosszSSzNgOmjQlrT44ot74h/t3KlffEFnnHk2g60dOixGO+24I+0wZHsGnL/7/nsaf+dd9Oabb/Ld3Mor96Hzzz2X0/n7PYAmsIAfePAh+uabb7l+YEsOHDiQRh56KPXqtUzqsOPdMUcdw26kwUIEc3jEiEOYuWviAGAX5bdr35bB8LvuuptjrOIeCsDwiiuuwCD3rwt+pY8/+ZR++OEHBqIAPh8+ehT17t2Lywcofu11N3AMWMRVPujAA/lO4Y033uR8F+/Uid1xg/2I/OzhkEi6UFQDs92QZtkfE8a/opNS9IpFOufqyKwl07Klu1Id1cqw80RrAXlauLCJ2rZt48Dce+69jx6f+ATH3PYfO5PC7TTA3O2327ZqeZ9PmULHjj2e03Tq1JH+MPZYjlOMB8YOBnZC3t9+512Oo/3Rx5+wAQdkHq7c9913WOXZFBloMyDfh44UY3nI4447/o5GjTjU1QsA8fl/vJA++uhjvtOEi+nRo0by93AbD/fRL7/yMt9Bwt0z5idiKs/6ZRZhPQCADGOIPXbfjXbdZRcGaT/7fArdPWEC/evDf3F8cexNyHuF5Zdn1vDSSy1FG2+0EccirvZgzv7j6WfYvT3ul4btvRdts83WkVeQt8VIxxc9evSggw88gD0PtPZpiQxXK7O6fC/q0lrZ+mrrkn4XrXHamaTWrM7W7tyxygC27PxsTTWP/pQOSFR440CULbC+ZSEjFCFTyeWml6gCAlsJ0Vis9iku6w0qFgAhukl78zSsq8889u7E1NOpViPaC3r0i7SXU4h2Gn4eU2j42yRzxYR0Wdi9YZmh8IWKa/iZU9Yd8BGOklxiq/vfjDF+s1woWP1riaNrpyeXiSKacjFposTnDO9SWENsJndj7LTtdFsFjSwvnyEelx0u1yrqA8oxa1k3ClmAXSdDlYtJRT+m3BhUzFNP3uwwY21Zc/UZtMbqP0gfIeytArs2DwEslIIylZulPgDWgF9w7FE+zQkYKC5T1e2prgEA0AKwB81Ix2KcunkpYAjDGAVhncIdKy8DmMfqxhblAswByMYuVFFHdS+FsvH73AVEr76bp+9/FDbhhmuXacXeZfptYZ4uuwXsYaIj9yvRir0CevjpPP1rilAZv/ouxwApwJeLb8zT+msENKBvQP37lGnM2Y202bpl2nLDEhWbctSzO1GnjkQjT22gfXcq005blOjkSxuYjXvpaSWa9HqObn2gQNec1SxAYD5HM2cHdN5VDbTpOogrXKZX3snRLfcX6MrTivT2R3m6YUKBzj++SMv2lEMfGIiIKWssYzBSN11X5uYzrwo4+eo7eVp3jTKNGV6mh56GO+w8dViMGAxepmdAB+xa4v7bd2wbdmN86N5l+vDzHLux3mitMj33WoHatQ1oyw3LwvAsBdTYRoRWDv8CpjrQ3liTAMiUHQ4gT+JBCwMSvyIO7Svv5mmZpQJaubcAuOqhV2AJNRBgMNLANmc0YMxMlXvvcMjvIQMFb8WwQJjnInNSZ2aOG6Br6wATloUBLPcMus5pTFdxu6y7hJYZWQvMta/2hxk0mFturocytFEOLBoZiAW2Dtm2foSBA+qG8jBfIjGWRdABmtuex+CeZ5zE05PZ0CFobH3Ku5wDkzUP3gdlfMzK3QBCZpECcGzIUQOMXHhCBwiny2xS/M3ulgH8MyhvF8jqdlkX3OZmuMgWQJgvVMCq9titAjbrwPGlCTwLyIUPXMXjf3LpIkYkDCCzUUjoTkjeFmW2GA6wsGiVmSqMc0G1GaTWNRSut+FCXOSUKAdjFQa2RaBc/2nsYNm2BSBnLFvHXownJFaxXA5qfG7tB+lnvXTRGME2Trq68bByHGRcfHFfaD+gr01+GTTP0bSpRfph9pYUxBjAolQouM2GNb6M6JzVPcm5b9a13+2n3GhdyxXstn2Mm6n52kWeXXyhfdsPk/g9Sfu5vxWZ/uHvyxUnJtveqgDAaWqq01zSGF3e1llT96jcZt0n4WyMJcoMVEUv8kJtNFGbDwvJnH+0Xk4njXdcpeJepdW2BFVeOSYBwJ44JeaZNoZu+P234oMVy7xlY1nPWy0FgNO6MwoCyxxJqk8C6FULLK49ghnMADJkUm1+pN2o+gBwTKevOhotlPtqrfDPaYsUiHWLW9Ic9EZ5kbepUlbC9dbrbP+slKEO0X6q3lN+2mRgInXlbJHARVbRWgtKwnqStKxEKuLnqYkr5TR53kb3uBY1T15KLbe+PCP7vOWbtkjX05dJ1fB09LAf4jMufDGpuEyrcwb5ra+XaqdOMuQKb0yS3k/uzGjXZ2qtl3lrB6h2Oy0FlnIGgFX/M5l081v1agGA7SxVmb8BoxymRO8EbJtwtr0WCkZBYCYdxPYS01/D+xW7F5SQKXjYCNPzbMSrlnaxecpho1ObWz7ZQ43PI1NfdXO785F1NVxv+VynZ08BgQPq2r0XbbD1HlyfRbPqxVdi/z41WwmphlnZxSFmRqgvtkSPrFZmbP1wSf+LILCpaEmqTWQ2hptuzbFHXFQAqbPnzmWWa1PTQgaUEKOzS9cuYTzPWJ7IGAzeyy+/kj77/HMuB8zY/v36sUy//8GH9OOPP7KbaDxrrL46nX3WGQyaFUtFBozgktnuagFAAzB+6eVXGOyCS9mDDz6QBg8alDpKn376KbvM5fir3brRAQfsT4MHV6Y30QA4depp4wjhIHBmR7zh/Yfvy255sSaAWQkXtd9/P50B3f3225cBMNRx3rz5dO75F9CHH/6L/+6z0koM+M2dN5eKGloCFe3evRsd9fsxtOYaq9Prr79BX3z5FZ/LO3boyCD4gP7902Ok+hPV23ddB9RachOW8HpX9bTOrnWWqjaValU77d1FVfesS0tU1UpQvBIzknRz586jDz/8kJmu02fMoJkzf2aZWW7Z3mxIsdqqfdldsw1xhd4XBCz7F/3pYk4DwwMwegcM6M9/Pz/pBdp8s00dSxbyClfQf7nqGmbxQ57XWnNNOufsMxNrKctZwPJ7ymnjOA1YuAfsNzwCooLh/te/3sRMX+Q5fN99aNjQvTk94h/fdMutzkgCLqp/t8MQnsdgL8OtPJjJmI/LLLMMnXbqybTcssuykcSDDz9Mn38+heMwxx8wp48+agxttummyT3M+36ZvvzqKxo//i56+513GHwec+QRDJD7MYeRDi6mr7/hr5wXGMb77z+c2fyL4mmpLCeVnSzfSXK3KEutoxfSik05tESTt3T2Zmtr7ph9tw5D99rFqrZNsghjSVZ2adJKKZ9FDineZh/G8w2Zs7YoiutQLZPziPCG9RsFjvR62IDNWoIRZ8eG6WPH2woQO2y1c2Tgs1KSFBl9JTEmsncIFEWk9gDH05kOgZ/xMWEAPUILUjCNiwqBEem3Gk8d7N4sebnNz6t0XEwd09b60C67ta2mtNl4mkWnKXWRelQBgCMyGmtnfEhQphBj9XjoDhsCRETLjFriW/tCJxja5xmAXRH45J7ljcj1kfSs1C/sUfttu0FTqEf3+QycM1uOwSC5qjYAT2JiKuiGbBiZlUsiBoydq195By6drTgGivFHCVZ6OaIGc8MrTFV2WYxHETUD47CRgnEKIIrZeUCnlD2MN377tcTgU6ENU5WFPcnuZPFOngGcb2cQff1tju5/qsCA8M6DS9SmrcTqnfJ1jlm9HdrnaL01yjR7bo4efy5P//wwRz26BnTqEUV67NkCTXwhT506gO0Z0GH7SrtPubhAB+9epEEbBnTYGQ0ch3jckUV6fFKBweXrzmmWOKZENGteQOMubWR30XsPKdM/Xi7QA3/P0ZWnN9M/Xi3QXY8W6IZzm6nDYmHsW8QEHnFKI/1uyxLttm2JluiUo8lfEH0zXRjAL/8zz66Gxx5SpL9OEBbxKYcX2cX1/U/m6ZxjS9Rl8TIdckob2nmrMvXsFtCEx/I0dMeABm9YpnOuKtCm65Zp201LdOOEBurVI2BGMJjJm68X0Bp9S8yGnDkrx8zllZcLaGEz0eIdiZnUAqQSzZ1H9MZ7eVq2F9HKy+FgQ7T/cY20zSZlOmwfwHXinpbXIo0jjN8BPLLFJhsSyBqLf0WAgDanARR6ltf4vFjMUQHeSDhurbgqE5fXGnNWY8MyU10ZyWzIwGUIyGgAMF8cqGteBgghl+zK3NZBmdOwwmPxZPYrTNdlHjgXxWY8ZCAzyvJYlnClztVh9+ehSRHk1dwphxYSbNnA/eJiezDr06aTzTuZMtxnanQhdyganxuxo5WlbACei2Wrbo9hNGFEVMVddWDF8IK/4z1BCweYbRRrdQWPvio0YpTKAniXAUKWOR43jDAAHjNAzqxhc+Vm7rllz+GuMsMR8+SAdUKBVgnlCz/NJicCLjSPjgAAIABJREFUfIqbaJNFzcfi8sqSIO7sTZ48X+OyP6i3EQwN1i8OSC7FsutnMHltTdSLpmIpR43GzsZ6hXqxLKjlgRoV+EZgElPMXEbLZRSD0AqOC/vB7R48nl9OLtGspm2oWOqSAhepDOo1jb+/2dqPsanYIzwDHRlWde9vl2HKLPdjt7m5GwS0wz5jnFJQsfPEwdj4Pq71cfu8SbD3XqgXJl2/hjLvt8uvR0SvtAnSSu5NUjsl65paTVUFKvWSroWX3dL2FEZvLV1Ov4+MjQqV38o4AGxlpvVFXH8LqxGWlKkXPb04Y1NiyTKVosf3UE2K1D8N7IyVFNe5nQFhFUBXRi5h7FJkwc2OCgW5sndUK21Zt6W8lVq+pbfuTheA5JxbKPtpjUusp5OlrDKR3nVJ+VuTXe6LuE1+bXyZSerqeuvgr7rpc9o7fOka604WCfK4aOUvwUBDOyTbOu1WyeigxgYt/VRVQ9LqlXc/u1avcZJZdM1K65zUiZ19nYgeJ6Vsb4+vZynwl4vUWZmwH2Wv7L87ZYpcVegeWdac1ghRy9rJJQZEzz0gALCNI+fmDU4YaiT9gsgAYABcAiarXNg9AV9bWLghAZMtXJvfO75rZquHrUkWfohPc95yhPfNyErKBgM51K1d3GE2onS7rps0jiySYJRoZbmfCiz3GbAB9Vl9g5Z1fOJbybqvtD2Us/DvuEwlGJO1oHYV+5i31rt1prWimrCGhGPdgkrXeKXifJCQ3u42ogtpmDCaR9gBFXpfYl2qXKyyQCZ3yKOPPU733nc/swNtboKNCLYiWLRw74z5tsH669EZ407nkgEY33//gwyS9u3bl0HTDh070vPPP09/u3sCIR4r8jjpxBNok403Su25iROfYEAKoBIAp2OP/j31798/sXtQ+8mffUZnnnUOIdYqmM0H7D+cGct2J4tyr7zqamZF49l7rz3YfSzqMnvOHDr6mLH0008hyxOA3hqrD2Dm9McffUxFdaXdpUsXBusQTxUxZc1FroF0hx56MK24wgquXfge4DQuIhoKBWYzJ5KYqsm0N9WyrOS2JwLE/vrradS9e3dq374dde7cWWMfV8pV1nzjA1bPVGxpGYtiRlacqVLPRcktEgP1Mhs94J4C/QmWLRjihQLiSeuToE/hvfsfeJDdSeNZfUB/+sPYY5jBivxGjT6CGhobaMstNuc506VzZwaZH5s4kT744EOWF8jciccflyr/IC+AQQvQGA8MHxDjd711hWWMBzGO7xh/J7t4hryef+45HNcYz90T7uG5DhY0wONzzzmLlu3d28kq6nHeBX/kmN94zjpjHCG+MFzFg/176+13sFt2EFG6de9Oq6y8Ms2bP4+NQvbYfXca0L9f4jACXJ/0wgtcd8T1Rn9g7u0zdG+e72Agg2kMIBl1Qx8i9jIerDsAsfv06bMoRITzqEeeqxVauTsKTvA/87SgKpWvJB24q83ybIUyAOwzcn2gypRG/qmucmNzr/LqTS9eTSXzzcxYeTOI16yXPZ/A3ByPvQrAyuIDy1fhUdOBmeo+Mvw2rGFECBKBtISjawoALHVXXTkhjnFE2OyeJwWAdDW0hTELCOyzfDzXpv6dksIaTvRN3TCw1wff5dK6xtMKADhR/HyL9TT51HqZWyCzxmSOqbs/Cy/2MRQAblwb443y+tb/ymSbe8BDwy2NP91QFz7kxPKKso+lt+UMG+5M8fwiPZ4w7hVjUk021EURSjbX6XFgH98NGTyVenSfx2AdVw8gGXBajskZeuTlLvaALwca6fx3vmyBoig4gzSCxQkohv8htsP8BQBi8wSMhcvAK2CFqhtUpGd2m73LAB8X5IA3iQ8rGwXC0hbLxggkChCLtJCnB54GoJtngHavHQLq2U0OhABn0UhmVDK7EPnkmXkIoLNNgx5SKaDfFhL98BNihBL16imsyalfw8V0mTovkaOb7ytwnN0dBpU59vDzr+Xopj82Uz7IMzje1BzQtXcV6NOpOdpgzYDjxS63TEBHHVCkex4v0ENPF2j8ZU3UqMxB9PMPM/N0wkUFdjENlu78X3N02c0FHiHEGn793Tyt0JvoyOEl+tONBZq3gOiiE4v08ZQ8XfzXPF1+epHFbOSpjbTisgH9Mptou83KtPt2ATU1BXTQiY00bKcS7TSoTIePa2CAHUznj6bkCcZjF57UTN98X6ALr8uzS+keXYnjFyPG7YZrC4iFvntOAWy4xl539TJttHaJDj6xDW2/eZk2WUdY1WBht2ur46aXAMKoZLq+AGIaS1aQR12tPbYvRh5ALGISl3N5eu3dHHXrHLB7brCO4RKY66RrAM95dWdeVjfWgn1ZvFNxDwyQj40V1HWvsNzFlTLk1DBDOZZZ/OoclZp1tqgrMwMxJQ629E0bBkaVKa/rGcu5ixEr9QljZMmCDxC8jTFnNS4zwFXk2aDsewPvDDiUPVjy4noq2M3xjlF5BUphROuMYtT1ttRJ1yVlZTv3ytynsp4C+EScWi4H/aHulY0tjrnDrqE9EJ+NMvISSxrxo7kcXS/xu4DcEgOc1xd1W50DgI0xyQUQB8rB7bYEjaa8Av4+aM7YLUBbeAdQ5RH9zKC71lfcSQsQbZcncubWv9htusxv2JpgTUG/CStZ1kSOIw1X1woCixGMgLkoK4xxHMY3RvnMouY1TDwlOCBNDWl4ochjfPO08Lcyffl5iWb+Jhahaftw3KDH170E9JfJYLLhf+/mgV7GoU5wo4U+EtfS0b3f3OX9bh9hALt9Mal+NgBeFrKfSqaWte2FSQq6zwaJqwIuva8v+AeG6ObtOrCmPlNL34l/n3DArJVFhVqToOdk8qwS6VtbXCpLNx3P7/dadYzIXBXwyh9Ttx7FMk9W4yISUFvP9PP0BnGRj6eWExGfiFxFWxNtRVjJCnn19GS7nE4aqXi5NvkTTiHJYHFKP0XXkCy9Fp2nFXVNHlRdE8If1p7U+ZsmiIsMMK1xEV4DkM8yTyxNNcZV+pjXU0J62jgIXHlGyG6sUtEOt5m28kYmslZmkcGwZyO/ecLk5kssu3B/8PfOcFNyWaTJcRbj57R1rtrcyDLcKXtK4tpQZb5HNtos5S6CNLYf1NsFCepCYm2i41qPDC2CxkWyCFsYaau32cbbVG9tU2W0BbIZn0kV+pbXiGfuv94DgO2+QjwosQ1mHuFwRElP1UvVINKYxMbk5X0odpfCeqh5OtKzoV9fA2nD7vd8qKiOy2cVnCnsDs7dhUmoFHtsHbYqsGmr3wjz4BObVzaWrh16r2JGq+sN3o26dBcXtq1/YuBvipIR7fukkYjt4fVOythyn7SmZrSHa1mXtELOaxVYrd7WzlrdVTk/k9eExDmSdGdXpVLIGWDM5MmfMWNwxvQZ7A660+KdOHYp5PKkk0/lubXffsNpz9134y5AvNS7/nY3dezYid3AwmUyQCCAxWAgAsTp3HkJuvCPFzDAlPY8/MijdMcd4+nX335jRuCfLvyjcxmd1E+PPfoY3XLb7Zw/3DUf/fsx1K//am69wD3OSaecRp988gnXHbGEj/vDsQyIghWM2Ki2VvTo3p3OOnMctV+sPcdlBXj3z7fedlW1mMBLLdWTmaBgQwPkQzvhqhougZEGD9zuMiszCGiFFVagww4bRXPmzKX58+fRggW/sjtgALSLd1o8uStacN5DRsaWvO76Gwhuitdbb10avs8+HEvZf+rWk72XE+XV//A/cG6qNe/i+5D87a3PFbCcfJd570yzffbWEozFq6+9Ti+/8iq98MKLtOkmG9PYY49mGZk3fz4ddfRYliG4LV9yya4MAOPzadOmUXNzkbp06cwuoHfeacd49V3zm4vNdNffJjCIi2edgWvT8OH70qp9+7o0z0+aRBMm3EvffPstg9e33XITzy08Y35/NE375hueG6utuipddOEFEfbtrNmz6eBDRrDBB4wYDj9sNG2z9Vb87ieffEpXX3stIZYywNoh229Pu+y8E68XiCEOV9Iwykh6YJBx8aWX8TyJGIBpYhibjBo5go05YEhx6WVXsPEFHny21157UtcuXfg7gNrow1ru2JPqUWvtzSpnli6yxXu3T/L5oi6t3trVX4WW1zjaE1lqqgBw+KIoT9FTmJumKYBmpMIRAFVy4tz1F8fp9S73OFUCuyRg0Fks+Xxw02obuoE2DC/adZUH5fBNv3MqgeLwTWOT2ULl9NtqwJxrb1QEkxY6zq9WXtaHFgfRAGAfLHeKpDKAvc0sApYrDuDHeYkLijuMehadVYUpdlHLzdf6eGcmB7S6fohtYE45U+tN5MHgq2OGh7WwccBPZu45MN0DCHjQklXpSL1qpAPIwcATvyT56RnJbV4Rw4aYW1eTnYo+TBn3dLmN5mCWuHo+EjfLDgwPc9l20BTq1n0eE3BZ1tjtq/SZNUlAFBkQAG78toIgDQ3CNsS3jtGoVcHhrmTuhA1jKgNIEteyYJNiROD2GG6mGRA0pqDGeAWIxV2RY4e/6lZKxQV1VMAwZzGEebEAeATQCYAngD6iRsSjVXBb5ELYyz4AJ46MARJJJSzGJvoQOBCqAXYjlNg2DEaaUYq4ujZAU5ilEksVvfjDzBw9/0aevp2Roy5LEA3ZokQ9uxHdcHeBnnopTxOuAGNY+gT9+dEUoj/fWKDRw8q0wVpljjF83tUSE3hg/4DufjxPcA198B4lOvWSBurUIaBxY4r0xgd5uv6uBrr6rGb6ZU6Ojjm3gbovGdDCphyN3rtIG69L9FtTQPuNbaRRQ0s0eOMy7Tu2kTYeWKajhzfTvU810MRJBbrj4mYa/0iBPvg0R0fsV6R5C/J0/tUFGrNfkeMv4wHGfsu9BXr21Tz161NmUHvvISU6+KQ21KNbQEt0QkwNom03B9O4zH3wxrs5+vr7HHXtLPGY27WB0Fgc0xzNWyBgLsA3jJm485cFTlyM52hhMaDRp7ah9VYv09EHlxT09GJT2WWAMtYRM9U8jDEoaEZGHGOWaMHCgDq0kwUC42pKC1ydQ07KTepamGPX5igoMtVcZBG5leVSAuAjRAB5MuNYksuc4ksOGV+AmyyrAGn5bwEl2eDBZpmCuZB9Zjmbe+e8usk2YxJvHTVyMecMQBQuphuYQ+3WJI6pjfzMTTHH8kWbBXC1GN98yaNLBLtx1oMMrwMMJou7ZuRX5P1ZwGeOI+3yD6jcrHGBba/AT3UrzWCxcxstfSWsZWGlcvxlrFoMruYoQJ+hv3RRwpzEGAngLuPBfc4uvyXvMuIwW8xhHk9hHIQgrKQTd+eQ1zKXb+s/r2mcqXzCew6MVDw33NxV7A49jM/MfWT9VsScNlfYuudrlgxGa2HcVw15aioG9PlHRZpdHOoW9CTdIL53hfuqBw178hGepMKLPdt70O8GAFt8YV/psv06CgDL24l1S1AIRG/wNvUEvcBeq0gbyS+UzUSV1iko9pKkz1rPRF0mXDYqv/Z0qap6UFzXj6qj8mqd4Jdk4Q9yTAeoVaGU711f1QEAJ8lCUhP9Ils0JnX0d0uaXyE+1sMJ7DabP345MbXVGZhUH9vwLVd+RTuj0l71AtZLGv6apbcTQNP4a2mDGgNUk9ipWWoQztVMqasMcQoAXNE3rS0nXLUisuPGb1Hln9bU9DHLvjpL3tWA7FpzKWU5C1+LyHNSn/i7bsI6Fl/mkiaAv6ckAvzeilltcapzjUlaM2r1l/s+cRPz3q6296QtprUW3syVy54wvmdbFax5VZaNTNdwEYmpc5/M3opaKRPW6fgrnq4RX8uT9ouKvSPr2NWh02SVz3/cd514avLVND23Q2+Gbox/SbqnWwU17q/PJBZDWtHrTWMRZq4It31nd12pXRCb81ZXc83s+tebM1yklasdYSXzV3o2ESA5XnLo6joi3+oWGtmuM2jRAcBZPWtIc2rtK8m9mEUWKnvBW8YjfVlrvrT8+wzXni3PXN9sDYgd6SOvU+PrXmIl442rURHkacxHAKu4nwL4g8+aFi5kd60zZsygVVZexTEJEbsULEPEMnXeoMzgV+ODAsgaOeJQNtxOkyfE8r39jvEMOOFu5Mxxp9M66wx0zYrLCmK1TphwDwPAcFd99plnULduS0p6lZ1Row+n6dNncP0BiJ595jj+HTFXEe8YD4AquL4FgxgPGMhPPPkU3XjTza7sfv1WY/AJQB1ioz711NP07Xff8fcD116Lxo49lpbs2oWnNVjCI0cfxoAswKwjjzicXn/jDQbEwR4FAAfG8DZbb02bbLKxiwWLvJgYsnAhNTaALFFIdS+dNNbClryDAKTjAVvy92OOZHZnxdpfQ6JrqQqpg2Jf1LFntHpyJbQuPmf8aSDfxVroTaZaqx3eTli+q66SAHURCxvP7Nmz6W8T7qEXX3yZf/cfxCJuaGikbbfZiuP5Ip5uYl/niObPX0B/uepqdjWNZ6vBg2ifYUNp6aVDwB+xuB966GH6ZdYsNny4a/wdzGTGcyQA4GnT+PP111uPTj3lpEhdpk79f+x9B7hUxbJ1zcw5ZJUoCgaSCUVUFLNwDZgwgwImMggIZkExYgARFVFAkayomOMV0GvOWTGTlKCigCj5TPi/tap779579oRzgPve/3//ft99cmb2dKzurq5Vq2qhDLl2KBnAyAPeveuFXnhphIaGs8avv/3mse8BAhfzIGLAO++8K6+/8SYjDeAsBjC+7bbb0LkC7UHY9YNbH0THicFDriFQjafrhRdQnhcuXMj1hXY1adxY9tuvZWAdFWpHsapPoXLC36vsBJ2ripGnyHqK2uDL0cIKdLoCPylHg/xXPQDY7bMfeNkY5vklwlSGDIt5LmiWresqYlqtNfi7Zgs17LpHlB6IwFvCILBtvPUUNDnyYLAOeJtEjEcewM3TJ61VP2L1s30e0Oi3P58y5SnSOWa0vACw3QQ5PnaMPJDczJOzJaour2FXVRHXcbYAcC5lEZ+rYu0r9XklLMQWtqCk+xvrHRpYmM642H+S+U1dXXNbWvDVBX3tpUL74rDedAi8EYgMwx2lCkUAxXZsUL+yy3Q8VE5971LbH1sEv3c8aN3PA2O4GQCwbZuC5CZvjWE/WrIfWxkT6dLxK7v0dJM0od4BwCh2pWBqmWHnIj8owTGGutUQtC5gxGEw3+HfzOeJfJ9mgRDQJfjmg2Zor40uoLJhkm8axVf1U513C6gxT6kxBCDMrpV9m3eU0awNC9QaX1GMZWnifYZ5RdEGoCtLAoAydRGRsiGlFZhWjBmsUYBmhglp5l2ZlwoQsVTDvmSdZWkTPleklNRCZdkpsGwYgsYTGuO0dl1GfvsjLg3qZqT6NsgJnJF7Jifki+/i0nQXXQkAXc8+MSX9biyVvZpm5PKuSXn1w4RMfSYhk27dJPN+icvIiQnp3D4lX34fl8W/xmRInySB2W6DS6V/l6S03l/kvMtK5Izj0nLeaSmZ8lRCXnozLg/fWSZjZyQ4fgh1jbQaPYZUkhsGJKVZY831ig688nZCnnglIXdclZTaNVOyclVC+t1YIqcfm5Z2R6bllrEJ2b1RRi7qkpKJT8Tlh4VxObJ1Wj78PC7b1wGDOSklyJUsQpAbgDIYx5VKMwxdvUeTjPy0UOTDr+KyfgPCUyelWaOYdLm0lIzmNq1TnJddG4hUqaQeL2S/IpeqkW/OmT08iNhrfXhjw8aYDLolIReemZLWLUD3hKOA5uflHgfQFuxUANLG8JHelDZhz9Xhwcoy5p35ZgkmOo42vGyp3LFeskpVXhXwRH26//IFk89WnRQM+9R3lVKZNqGT8Q7z54Kxahj7xiOKbF20A8C0v6jBXDZnNYdCmdDsK4D4NPqPfRVlGhl1zjXsuQRIuRBV1u3BTLA8JZIsA1MbTAEtH+3FBRPrRXOCmXy9Zs1ze2AuYQDjuqfAG4VDYhw2NE8zFrQOEPdt03ez/IzXojJpwRIG2M41SsZ12gtFboi9nFewtMsMo5dDDaYxgGNTNttsDFXcC1E98qST4a3jiLJVj7HAugocANUEJ9qcXOgYm2/CLpvxtXqDsrcxhnH58Zsy+SfjA8BWZo2U+MdERBQOj70dcSBz3ExzbLhw/a+C/zZnmw2DrkwP/0QOAMBeo/w1FVFl1keuqhM46503wxdF74ByzsSo33q/U28s/dl/49KboyPhj6P7ZTpeAaO2lhehJOWYiGIvDl67C0R5CYaKzIabCtXnjo/Xl4CARMiWP63FiFuF3vHlyJM884/8PQp/S4cT24Ki5jdX+ZEjFe3AHBifXCssalgKA6ZhcfNK8er069scMLG8jhDRkxxiUzkvlW/HKo8I+XVuvToK97a8wK+V8lz3PVujlc5saYxuU5b0RchJoO6Iu1e4Tfp31s7nrDOHuWgPgJDgFupnWK7Dvcvqf6GNLpcI5T0gyiN3//PvRu7foWZFDRN14iKbHxiuovbTIgsu+jVH7vJs1V6fcnU4V315BiJq7WUVk+NsLEbe8c7smeO8lcKiHHYu7hnQ/RHFJic4Z20NJow0yrTtpk3J3B2snmmvNbxy0/EzT3DGHCCZZ99w9gReDxwV0HbKjW7j24vsbpl9XnAMnM6yyFA7ju7gRMUpWo6yXyx4XjrCX76zJVuo8slDXpE1unQx8uT2MEsvKsc4bU0geMsBwMEehkUve52GTpAiN8B8r4WPEoRMXrRwkXw1d678/PPPZA4v/+MPAkcIC9u69UEMdYvwt/meefPmyeVXXk2QFMApgNWzO3YkmxCMVrALAa42atyIzNtx4x+QV16ZRSBou+22lSmTJgZAIDAMu/foJRs2buT7AMfOObsD3//3K7Nk7LgH2ByEzj23cyc55JCDjb03Y8L3TucdHaBvp05nS7vjjmU5yLH84ISJ8p/X3+D3u+3WjKF1q1evxnvtt999R6Y0HoC4CGmL3wAABMAFgBsgF0L/Ipwtcr1yC5QMmdezZs0miNesSRNpuV9L2aZGDW/YPHuRAdjd8QQjctTd9zBHK57jjj1GLurbh20OP8WejwXPzBwLrjy3gXIs0SJejWpQ9prxC3J6aF4r1z7gRT7TEovtN/YDhC5fuHCRLFmyRP5csYKMWNzjWh2wv+zTYh+pXq1aXgcA/H7o9TfK/PkLWDdy+J7d4Sypsc02XvcmTprMHLpwDsCaevrJmfwOf9908y3y1ddfUxYPP/wwuXTQwACT9s233pZ7x9zHd8FS7t2rlxfC/ZlnnpVnnnueAC4A2UsGDeR6LfZZvHiJjLr7brYd8olc2mgD1jjG4NBDD2G0ALCke/ftxz0BD9YK8ov/AWcTMOJIBotJkyZNpW/vXrLHHj77OdwWrDv7xGmsLMdTcKO1ZQVlrVh5iGxJsXUWc+gVue8Xs0+UY9SKfjU2ECGguYL8IXPBQru8FIwNXryoyjkd9P7plWWZNr7S5+bgsK1EzW54Ym9KTZ0uC9g01lvwfl5b2PALHJ9sV/Q7fu/D3o/++2xnCACOVJTcXMpmLHK959Vr3ssluK6iasvCfxVMM0CVZUoHjKiG/cS2e4G51aZvKKBRI2I/swYurT/PRpsDAPbK8SbbAKi2o44ImZShTn8s+9tLIek7CTjThKKAxVkGZ7idLgiclYvXaZe7argHmLZpCGgfANblEm2C8cbJfO8600bObQVBYDv3EGd76fEAMS/MqraxS4cvDXitPcT+rYxcZRtqBFSAN2llRDLUqQ1lqgOtYKsCCWTCAcxR3EwZgYahlzIuwPQ4NO1glCazqQIMU7Amw3yvCJe8sSwmrVvihTQBNrB6NR+oZd2BbWsAY7I9YwS/AN7wQmmAYkaZ1VstASJ6IIOFaO1Jpr8EnWxeWtNGgFhWVgl+GiAPeXj5HcLfJuIEiFF3aeW4ZAB6M3eyAch5KiowZR0uwYT28DmyhhV0I8jGnLHaADuum8pEKldC/tuYJBH6OJ6RNeuUQVqtakZWrIrJu5/F5dRjUjL/l4TMeTfGnL+1to3JVSPjzO+LPMiXDy+VGy5OyY71M9LrmhI55+SUnHpMWsZMTchbH8dlxj2bZOLjJfLzrzHp0THFXMBgK98woEwaNdScqWjo4y8n5JW34vLgrZvI5v5xfkxuf7BUendKMRz0NaNKpUG9jJx/alJufaCU4bQPbAFwW+TvNTG5YVBKKpVk2O9Zb8fl0ZdKmPd45wYZ2W1XKGMid05KSK3tlC3ebNeMnHlcSs67spJsXycjtbdDiG2Rtgen5fjDk7Lq77h8/HWc+Z2rVhU568SM1KyRpkyjvrXroZhkpF4tFc5kWUy6Dy6Vfucm5YhWBqBzIC+wh8EwZw5q6CkwUmTS8GeQsdNL5YiD0tJyz4y88maMeZZb7ZuRhb/EOBc71vWiXBuXEAXYGF6fjF+fXWrzV3s5icGuNU4Q3Gcy2gcAiwgTnDZ5grlWDUiJ/hD8pgMCHC4M4x+K5UawS433vslHq+emhjPGWoozBLtIHCxh/lYl3obBJmPerHFFnHXdY+fD/sC1jiFE/l1ECTCh0piPm/mAsUaUQQzIlLJtWN3qaGIMTqHwyvycrFyldnM/x/5jHW8siG7Y9jzFvA1Q16oycH0Q3nO+8ABeA/ibENHYKHzQWFnEXPdGRWB7TT/wX6xXa9RiznJjyCIj2slFrdtcRpKbMlJayYQI985OBY3XrxX56ftasj7WNhD9wzcquieyOehcpyZrhDOhwP3zTk8YQ6z2Qz4b4NcyNtS5yjjOhUL9ndzZzwGcpUUW0FGK1jrNi7m0tXzKe9RvAu+H7C7lbVPB9yMaF/7Ia2N4Gou+pma3QosyBeZTc0NjG9U297NC0WcC9UawwXPNR+4mRsTxCoGoZrmwJ8lkSlauXMGLJx54HjfYcces/FoF5y3iBbQRxpufF/3Mb0srVZLt621Pj+iin6xoL8VcPcOjo78pKyuTn36apznsYyL16+/AkFuBxyk+cGcposGQr9ktAAAgAElEQVQ5DdDFLLhAvWafCd3/imiC/4opD+cSmB9gddSpXYchC8v7eBEwvB8WMwflreX/9vdzgP9FdCsgrUaPtz/LOdLe/OqbOfeD0Bf+3hncedw9wTrhFnL8YQlF7JXuEMDgNW/+fEkboxXWIIxw7mOLzCtlub4ssj2ho6PgLPnvm/3VXkTLYRwtWInRBQuNaZFdzFudN3zOPlFM+zb/HUfutkRHytGgcs15FAvZqSuy6ZmMvPL4OI8R64KoLkM3wBZ0bT4OAKvM3GAqEdzF8VvP8dAYitWp25IO8hiRcgHAxknc3h+4BZm7vbplalusXmvvMxgOgtIeaGPecdeEYQd7QxfRhi0DABe5/1ZI3qMFNR/4Ga2BlENYQ68W1MvzFJ1lAssV6tWUUR6gqNgxKGq7Djkl5d//IzTvIveTYl5zS0dkvY3rNxL4LSlJEHACOFyjenXm+Cz0rFy1Uh555FF5ZdZsvgpgCvmEES55w/oNBIH2338/6XDWWQyjDAD2rrvv4bsAWRFid7+WCkJBl/vggw8JiGJN4uzs0b0bgWibV/TZ557nu2AGn9u5M4Fc+9x3/1iZPedV2iLB/u3Vo3sAXLpj5Ch57/0PqCuDgXjnyBEC9ibu1f/5z+tyz+gxLAoAcNOmTWS//faTKpUry3fff8+8rGgDmNVgHnc65xypVr0ageHnnnteJk+Zyt8CFOva9QLZa889vXaB+QgGMsazYYOGsuOOO3h3EACIg4dcy7DbeDqcdSZzwkaFxy1mjy9m/llRsbpYIQHYYt+7mlGOPSlcV8Rrxa7vYsbSrS68FxDINB8CmIzah/j70FL+448/pf/Fg7wcvd0uvICh2u2UQDbH3D9WwNDHc9SRR8qVV1zGf+O7Byc8xLWGMxdOGj27dxeEOMcDWUJYd4DHWD9NmzRhjmDce/E8MOEhyjnWev3tt5dbht0kO7hs5QJz+fnnX8iEhyaS2Yv94cwzz5COHc7yfoUxQfQBhJq+8urB3ufYEwCMN2jYUNb884/89vvv7AvePfyww+Sivr29NnIcMhlGJkA4dwDHeI9rp2FDrmuw/wvZHsollu7k/jcIAUUv0nL1wnt5Kxfv1ZMHAPYxYXuRigKAPaOlLZKbkjUQuKsn680A6GwB4HAOYjV1m/K8UNBaBxU7GxzaMF1tjd5W5CkTFjGMHlrfRzAIhrvTh7pMmlJtUSgks30X33lpgl2Pxxxal/bOvzHnUixsnbrAHMDKhq7k58G8J36eWhtE2/8dQ2XaXcudqpACZtnC4XYFNsyQcdi2z5Md20ODoHtsUFM/3rNGe/zb5XNbso/OtwXhLfPbMpqzw0B7IhliFUWoZuYwjR55bZfj+U/Z80MHUbKdMbN3bwV/gwxqtwYVh1Cd5s8soDp0Onn1mbZ5qXCMQV9xRW1j5w5fGgavvSQpShBLmFBQhmWtlyWASGD16eVOAUplxWmoWD8ZDy9aFmQ1ALBOpwFT8EeJ5gCy5Ed7UUNZAAuRO3f1mpjcNCipY0gWMgAwpc9yXXqMZR1nuwYBEqeTAKJUtgHa4QHrF6AeXiZL0CxGfm6tF4YmyPyjJoQ1ASRncRHIMwxpBdP83NOoykT5pUAC5E0yTq3jQst/WtBRQ/WinQwDTVanCWlL4Ek7adnYlnPIDpmLNsHssoyUmNyzBC8BJpOxjHDAImWbFHhbuxFAsv7223kxqVENuYVFnpkdl3k/x+SKXil595O4TH0mLvVqi2xbIyMLl8TkxoFJ2aGejiPGZerTcXnpjbhc0jUlu+6YkcW/IydyXAZ2TcvezdJy6a0l0qIZcg+nZOjoUtmzcUb2aCLyz9qMIOJJu8MB1CtDdslvMRk5ISG//RkjoIv8xy++kZAPPo9J3y5p2W2XNFno6zYoG/n4I1Ny+rEZhsr+Z63I/dcl5ZEX4mQLt9gjIz8tikmVyiLX9k/J4qXCXM0A3DEmezZNS5fTMrJ+vbCNZDbvoiGdket57g8iTXYW2W6bjPz+h7CcWjXjyvTHWJai7wmG5266q0jPIWA9a3v63VQiRx+i7GwvVyx2LJMAlwYPA/Cr14zKgBpHlHGM/zLfL/YH5ow17HeGQDeh1rmxWG1G1yQdHrhB2tDH5mw0G4ACkroKscbobGByaVvvGe6hTt5k1Z10jUJCudxTYEFbQDkYMk4dHsxP0DVG2NF84gqcalhnEOHxGe1A+ELjOGvoZLNWrROE5gbWqAHsm/+6B8piX8AaYl7nsjRlvaTUhJSHtJr9isNDZxZzvnEP1nGl447NPW3Y0WyacSIxK9b0w7CS7cHjKBU0PBmnFOa3NmXyM869WdKYY06IYVan07J6VVoWzKstG+JBANhMW+hmZypFWHFzNnggvWFY+5E1fM0Xv0KfGPY5ZXL/WnCf86yypL/1nZnad8kDABudx9WJXJ0n6vOt8Zl7zfTKj1D6A7pNRENyqGOFmxx9ZAd+l112Lq2ucHVRb2j5EbpssTcHT90s3K5iLtpRc5K7Ka6yFHKk89Vg9hAhtJ5++llB2Dk8hxzcmganmjVrVmzgnF/ZkHTXIG+YCL3/u3frKkcccbgZ2gKDGZHqo3hf9PD8xWT58uXStTtyPyHCQon06d1TTjmlfVH9DNwhIn+Rm/2bTwLyjYA5AvzaipU9Z9NYu2at9Onbj574MC5eM2SwHLC/H36wqM7//5dCIxC5Q1r4Tt8tx1wVkoF8w099wL5QoM7A1859K+uMiVx30a0otm77axj3+vbrT8cQPMiJZo17UcMWuXZynA/FtiXXMBVep9HONarVFd7ni11GhZiM5RCtvFUGWhw6FwrLZEX7WyRQV+xgleO9Ys5ZrziXqRkhmNHjYwFgazvzIxwZg5amSomywBsjh93zLdjq1oP7jb2faLokx9ZkzWq5rPs5kDpbvmd/Mc6yvJ2aMXAZwnBqp43Ai4bm6vsRe1EBALhmvQZyQBvNubp5Tx65yqtPFl71udpVSP+1YlPRleLWGyVvW6LcQmPOOiIqytX34BkT/duodmt5/q9znbBZ7fXkvQCqbX5Y7N7ptlGryNnqUJOi30NI2qeeflY++PAjMiS9M9e0HyzHC84/j3opHKRGjhxFpz2Aqfvvtx9zlNavX59gD/L4fv/DDyyiZct95ZKBA8hCVqbsaPnww4/4HUIxg+G7Q30Fv1AVcgd/8823tIMddughZNLWru07QV4z9HqZO/cbgrYAju+5607+FjrzjBmPymMzn+DfDRo04LmN8LwAxP9cuVIeeOBBef/9D/h9q1atmD8YIaw3btggkyZPIeiG58gjjpDOnc6RXXbZ2RuHl156WZ58+hkyIwFkTZzwANnReMC67t3nIo8tiZDbp592aiHRzfl9sTKQa9YrVnG41s1dvcX1IqeDRoSDU9Z9w+loPtA4Su/K6l2xy8cLVT6LTsmffvoZ5QwsdW4RkIflywnUghGOs/TMM05nCGXdQjIMFT7ziSfkn3/W0MkCvz344NZk9L711lvywosvMVc2nhOOb0cd1LLJb719OMsFUAuG/rj77ysXkDpr9hx5fOYTlGPcoXv36kF5dx+U/eabb8ld94zmx7C7tdhnHzKdkat76dJlMnv2HPnhxx/Zn8aNG8mQq6/yQmDj99999z2BbADNALVdFjCcfNu3b89Q2wCVK/zQ0GqZJaFStjYIXJx4V7xrBX7piuvmNCU2sPOx+ntXwXYGz+h9nnC7YXwDoaIDd8rg6o26frDSMDDnhSrW3uMdn7Ma/Le7+aGNvlE3euQAjGo/o7aRsAbmAKOhi4cHODvtj9o6rXJq6wwr94G/DdPZ61MO4dVz3m+rVXLsOPkgpL7jsapNeVZPUOXdAbAtsBqyC3hKjmGAhjdZjntIE/FG1+g7ASCY79u2+XNsLwr6ruWIB/tp/9I+qFS4AKvBz6JZyqGGh/d6rZcDEpC34CKzAIkN7+wDwNbCYYFiO/fYONkupyB3fKJkw8qAnSv7U4/FHBI2exn3AOAA8zgmO2y/Vo5tO9/LEaJAk8lxaS5J6aSCONxPIQMpHQ3m8ATYw6gNmgfY7rfmI4aHJmPRoq9gKZocnGUb0wy5mqgM9qHJi5oW+W4+WKwxMk3/80FcqlfLyLUXpRgG+e+1IlUri1SuHJNKJUZeDCuZACxayHyWYPcaQMcOOFnBccXMLHBrx4vpe80lzITOJS5nPCQ0d6w+ZPoZUM7mbsV/NTSvBYU1lC9ZmQCuyhCq2OY2NUxS4w2NkhWgBXNZ2YQErQmEARH0GZBkGnJBm3yjXohclU9DqjQTpZddireX99TfPAjeYy4RzpthgHXdEJRDFfEY2YhgFX/4dUw+/DIuN19aJtWqgAULsDQm3y+Iyd2TEmQhX9QlyZDKz78Wlyt7pqTRTiIDhyXIOj7t2LTcNCYhq/8RhlveVBaTurUy0qyRDxYu/1Nk3YaYvPxmXN74MC5DLkoy5PXPSxUArl9HGei/LI3JdfeUMP9x20PScvOYEqleNSM9z0nJyAkl0mTnjHTrkJRP58blgUcTMvLqpDwzJ0Fgu0/nlKxYJTJ6aolc3islVStn5PZxJQS2G9bXtqxdJyz/zHZJabF7RobeUyp7Ns3I2ScjdHVMFvwSk54dkjLtuYQcfUhGdt4xTUYy6j/usIycd3mJdD41xT5boM9b1xbMhaTSU8HsKxmMpq5uzAvZshBlApcKTOvWZqJmGGa5Z4zBnqcT7XtB4F0CjgrWK/vYAsjK3VVBMSGVub6d/LdmH0WxBEexRoj+al0ME8xilEXPgBH2HLUtBjsWgKzZ22MAjq3jhGHzeo4kxqjrgaXcZHQNcBy5zWjOYptrHIxlsPCRh1nZx9p/RC0AE1r1CFVS8Ts7FmTq8z3NA02GsGEy+wbRjCQxZmbsNRewzhIdMAyjWNuSkVRSQXvPA8VEX1DGRPBBXWRJx0VKShNsJ/qCkfxrRVoWLqwjG+Nt1c3C+bnuwREqnVVwWCfY4maPNg5GBLbN3m8dphCpAE4pAIE1B7BqCvbSpduGqdz895RCAHBWT30lIHsUol7eOp9lG0FyG9xyKcyB9gcP/+xGh870/AaY/87I+C5qjiLnVV1xCCCsu1ZkBosa87A++V8AgOERPcQBgHtYADhrPecWgaB6maVdFj1cCgD3DADAp+YAgKPG054v0RUGnXi8d6guFJLPgGQFmAeefmqPOqfyqHtRoG0xobHviiuv5v4KI8c5Z3eU887VnHCb+7itzj82m1vT/7bfFxp5/3vvX7kWufm8UIm5RoB6uP0y1yZgvg98nQcA9s+s4twtClSrtZuX8gHAfj/89DVZKyfrXPBHJmocvDt2+TD5HMMdBQC7rxZe6e7bVnsMV7bVAWCn4kI7U+RAeFegYn6dLR38xPk41zhs6VVfrjUW2HizWxKUVXyvP5g1c5ze8ZHH1/bT3B+VweswdQPCoCXae44bahmf00/cAMDeHcVdWMaRO3LMCoC/gWbwopT2dFgvtYlbhqsTm/zDKvnBEbY98jG6bFnYMgCwlpu1/q3qnVOQ8slvsMyoN4P7qTN5OTdr54siNs2oV4pZcVt63RRTXtZYBGQh2uCadQVwNoattScUMezeOrT9Dt59bMuKLUlLAWiDs2/u3Lny7Xc/yJKlSxj2GaFmEU4aYZyR7xP37HXr18sr/36FYCuYiNDbwPQFOLxixQrZsGEjywPQg1DSJ590IpnJqy1T9hefKduxYwcPBEI/zju/K50+8SCU8iWDLvamF+zdSy67kuGuSxIJOfOMM+TCC8/j92jHffePE4TPxXPoIYfIuV06S6NGu3pr78EHJ8icV18jSxlgNXIdA+RFfffcc698+tlnfPfUU0+Rs844nexm+yBHMgBihJQGG3PK5IlS2YR4/v777+WKq5QtiT5fdskgOeCAA7zfIp9qaaVSWbtmjaxfv14SYFjXrcvxinK2CZ8/AfnOo18Usw5yv1Ps6VPR9/K0LpdvRPaWnXunLHLjcW0fWQspXHqOJZRr37Ofg/kKljzyc2O9AMBtf/JJXulYI2AIg5EOdj3kCU4QYO2vXLmSLHWsH0R/uvzyS2XfFi08Gb/t9hHy5VdfkV3evPlectstw8o17Y/MeFRe/ve/meO3bt26cs3gqwMMfLsXPPb4THn0scdZNhyjz+7YQdq2acN1jDbj+2efe042btwkNbfbTu6/716yevGsXLVKhgy5lixh9AOOEs2aNeXaAXiMNQCnjpNOPFE6dDgrd7htz7idb2JCAHB514ergKOaYjf28m2vRc9ReYotx/LIvW4u7nysmnRd0Defd6EBW6gzBuCykHpljZGmahNt0mzGVvNxQ0P7zE6vtXZjyBdu17Y9nwsI8RS/zlziFBhQ5+bq5f9jEb7B2GMYhQp0x1P/Hb07BTb6EDAapS8XKosMRiNBLtAart4HZf12mTuAO/Q0/LM4h8XqwrMUBVd3cuc8BAAHDzH/ImrbouGfbQ5YA7Q50pIlo2ZY1fCtF5NAW8KT7AxCWLGz3qwE0WwELfN+ZMhop067YHXsDWvWMFZtLp0sfMBlb/sIntdirz9Gtj1dlYw2/yLmmj9srj7L0te5iUn9emvkmDYLJANgBiw0hE0GmJlMM4yzghLaduT1tCiwza9J0AWAIcAUk+4SzECEarZAKW5/CNtciny7tgiCq0pgTG2yuTpFfv8zJoPvSDBPbWmJyKIlMTl4v7Rc2TMts96OyXufx5nrFbrVqUenpckuGbJWERoYYYWRl7M50g1kMrJxo0iNahmhgyDG3rA/CcgYNBv3Rc3BC8BNrVEEoNBmTpqG2AUwqzlWDSsX8mQBXL84D5xluFgTyhbhYFEuxkjXrQlHm9YxUbBaZR7vkCkKA5eZI8sStmAi/4scqZhqRikxIWqNd7MF8VGiEg79UwvtxwNQLgbWIBiAqAdgmakPwBBaOfGJBIE0sF/f/zwme++Wkb6dkatVAUDICB4AX5uSItWqKdOYrFXDKli2PCY1t8vINlVFfl4Wk8dejMu8X2KyaRMA45S03i+tQFpK5Jk5cfn1zxhDOn/9Q0yu7JGSRUvj8tjLcTnr+JTU2k5klwYZsn0Rqrpvl5QcsHdGrhxewvnveEJSht1fKocdkJYOJ6Tkgy8TMnFmXO6+NiVjH0lIzW0z0vXMtGzclJH+N5bKVX3LZOPGmDz0WELuHFwm1avryl+/LiMjJpTI7o1F6tVOy5OvJGS3XTPS7qi0TJqZYHjqfuempNe1pXLjxUlp1DAj519ZKhedi7DXCgD36pSSdoenOQ4A0i2AacFc5uY14CNGO85FBNa9yoM315xjIx90FvFXOIFT9WQw8egNcxb7AIVJ0x5gfumsUZZimHJixAZR9nBDe7jZDcusERuymvJr2mEdG1RZdpjBzCNrQFiTeJn5iZEj1zhjWMcFbp8mOoF1aqA/gsm5DPBWc2Xr3gGQl74dhjlrFouGoDbMYGw/ZCVjndKJw6wR78zzwVlvrTHsum6tlHqzh6ojhe4ZzFluDwW2WfdZG97eY/6DtY25NoAwNSCzn1gQm1s2nUoUQOY76rPCLmGPWf5bShYs2kNS8ea6SYb3ec9cF1YstF0Ec020ARvpwYbfs78gYM1w9cr+tSxg+32kRhKLSYUAYNv+IqCk8LFs5yVvu6J+lD00WW9FXaTzKdiBMcmy/kQ0wqqU/skd8VKxN4oiOlnUKyGwTl0Mcv5Sx0PbmO8OHb4nFdWUirwUagRyE7kMYHhKRzGAo9o+b958mf7IDFm6ZKmcdNIJ9MR2H6yRLAC4e1c54vDDi295AU/jYi50tu3lAYDD6yZ7/QQFOGot2H1H38w/+5G/D/U9/E4uQ4k7uDAKDLr0clm1aqXUqLGNXHH5pdJyXxg89ABxyygvfBW8X/nbbHGwYfEi8N9686GJk+T1N95kuLhRI+8w1RYjYW4Lw/Ps7wCR/TDFh2vJJy2B2iwAnKeZWV8ZK11knVk5t/OPflGj47xUXgZwzpWTa4AiGpRvnUS3P0eviums165C+71fWPjNogDg8h57uRertzsF94L8857fHOQoeyGbXzF7WPZeu+V2gPIOW1TN/jhZY4YvpcgBzBQlJjqMvS+yXtp5fBBYI2AZZ2XPUVB1bt5hGBFLW6C/i2v6Gw90DUOuEa0tB/irqor2zgN+6diYpiMn0kspCG364pnefP3ejo11kvSWQ452NG5+kOB/FX9czSlKNyt09oZrDsxu7gF2RdzRUwvrAVpfjuEINKaiZ0LFx7Liv7T2segSnMHKYycsemAq3swo19/I0myLsx1f7eu5T468mh7tahuZMxdP9RrVZd3atVK9eg2yfe0DEBVhbF9++d8e0ENJNgQTgEGntD9ZjjvuWKkLIDUmZB0i2ssmGIBEGBoarEK7Av5Z84+cf0E3KUsmpWrVqnJK+5PkwgvO9+r85ZfFMuzW22TZsl+lWrWqDLNsHSTBprz+hpvkx59+4vv4/Jyzz2aOYvtMnDRFXnr5ZS8v67Spk5nnF4Dd0OtvkCVLlvJVsDUB2FWpUsX77V13j5Y333qLTEYwJx+eNoXfAeB6A2xJExIbjOIB/S5imFs8ixb9LHNefZXvICpC7Vq1CZbvtNNOsvfezaX5Xs2z0p54M5dHMShW/yq/KLr7VdSvi1Eyyl8rflHMnpOvZEe1yd+AXF3Ic+cvttdBzUJz/kblggZTHmDshx99TEA0/NSqVUs6nnVmIALUb7/9LhMmTiQD2LJyr7zi8oCMFxr5e+4dI2+//Q7bhdDRo+68Q7Z1chfj93CmGDf+QXnjzTdZHMJUw5kCIdftM3PmE/L8iy/J6tWruS9MnzqZaxbP1GnT5cmnnua/a9SoLl06d5bmezcnQeOdd9+VZ599jrpDs6ZNpf+AftKkcSOv3KCumX/UI9dJ6NwruE4KTWw59PhCY1/o+0JNKfT7inwfG9D5OJo7ma3OywenTDGPfeu2LPROzjXjXNSylFoHWAwr9Qp+mU+9vSjL0sa+4tPA/BQEgV0wVn/pKYReWbYu872zK7E+YlwOL9kN8ezMgH2X7SwAAOtY+21zN7Kw/OWLm27By7x1mjtBIaAY7VFDuAvG+uON/JE031sjkO2wZZE6G3rWxc0Bu1mPedfL7ehMgS3WU3jMGHv3EVdhy2eMi5qDEBCrbdGa+P/zMJ89Wq8VVQMAWjzXArCWleUJqvO+/lNXh1evI//KSAsKlefB5DA33D2Piq4zvvW3XyvHHDWfp2tZGsxaJPDUmtPOOANQKYkjBK7xrsVFysvVaXKAApRkfluTs9aAwwkwdRNxD5QwOKiGuTWU1RSAqkxGZr1TIi/+Jy59z0nJDvUzMviOUjntuJScdkxa1q0X+XtdTBYtjcnMl+LStnVaTmyjYYbBQN1ph7Qs/T1OkKxGdfU6rl5N5JJuKalbMyOvvhOXuT9pKNr9mmfkyFYpKa0ksmZNTL5fGJdaNTNSaxtcWjNSc1sVFub3BVALZiEjXStwA5DJOgToNNk90eaD9pKaEvBhmGkTftfmV8bfKkeq3NhQvBpm2uRJNdIGlrUFEQGI8SILb2wzB15eIxti1rTJVZqAJZGNDFDLAnLpjLK0uXHpRZiXdxFZ+muM4aHXbhDZvrbIvnulZZvqCjgnsPaZP9mC5IZxiWMCYJ3dG8wCtqKKP6HfA6i37gp2n160VOS7BTFZuy5GB4A2B6Xkj9UxeerlEvn4a523wX2Tsmp1TB59IS6XdktJk13ScvntpXJQi7ScfVJKbh1bKsuWi5zZLiXvf44Lv8iVvZIy7pESWbs+RpYunAoADF93cUrmL4rJ07PjMvKqMuYi5jFXEpM7J5bIP+tEam4rUq2KyKrVQmeDp2clWN5OO4gMHlkiNw4qkzrbifS7oVSuvzgpDeulpefQStKnU1KOPAgAsAFEvfkwqCSdLDRcMdcaxhRgJxinAPIRHcCEDWYOboD5zO1rl6/Kp3dx5bI2jHEyd+3e7JwvNtm1kRl39yBAbIB/u8Hxbwv6MlyzCZeOyaTTh6LIdGSJG9Danh8W0TQMZj9agAWnzalvmMtWTq3BSZ00FMTGWoNEKkNVc2zb/N527MAAZj5ug4Xrmal7HcfRbRfyFRsnDzpcgHdroh54kRKcvMaapFvL8M9FXa/Ejg0bCW1gGHxr+DJ5w7GfqBOROQ8xdSbctw6ggv7cYmIx+WNZSn5esockY3v7G0Rwp490ZrJnZRgAtoY7G+reNFlzsZnc7ZYFrHmMdezsmLlVn3LugFBLcv+ZpdflcNQrtsCs8or9YZ5znxIVoVlHKdtReleu33tNKxfbqNgOFX4v25To/6Y8QFmWMT8HI7TCc1O4K4E3YFBJpVNqjI7HGT7q6WeelZkzNQR0LgDYFmLnEIYahLG6e/QYhoA784zTpEvnTmY5qmE7EgDu0U2OOPwwXlZt2Cp4W6MtgSf6ShJ4pRjZcdtdXgA4PLRZerbzQs62FMkA9pZRqJLw/aRgnyPkAaEBESqsbp26NI650ViC8xquLd/eFM2GLM/aKF507aAU377iy9Y3YZTp1eciGit32qmhTHhgvLex2egPhcvM1b6o3dBsm85X+eQrsm5nXy4kF4EWRADA3v3PAaLsvdm7P5tGuJ/nWyPZixVG6mAIaITIA9MIewWYD3iQL87uB5EjWkgMooe78PR5M56ngPKUbS4nUc0NsuezV3kuY215qs+9WTr1FRpLZ8698go45bj1hlduWE4L9afI5hVNLClKCIp8KWpXmjNzHHXhTcmUlCU1MgxDKNtxjMFhOk5HRQKq1sZjI8wYZ8aw3qDndYw6btgZ0Ts7otpdHgDYede2G46NBLPpoA7HdB8EzrKfhM/DgCBEz/T+bU6TWvUaFjni9rVcUhPeqfB+sRIUHMVC+2nY3hQ2JVl9LpdeV6j8vPpzaLQ2R3f02umk3yrnZPD1KNkAKvUAACAASURBVAC4YLsibYbBnm/Jk7/QXuP229qVovWZ8pSUfzTzyQGAYgCcc7/5RhYuWkSAFyk9mjZrKm3bHEXmMMIlW5LOd9//wGgveLbbbjvp3u1Cho62D8LGDr5mKM/ZunXrMLSuGwHn408+kfvHjucZDaZtn9695KgjNXwt9KIBAy/1wlczkkyXzrRd4IEuj9ynL770Mv8Ga/GhCQ8Q5F20aJFcevkVUobcYCJy6SWD5Jij/+W1CwDdHXeOko8//oTn/gkntJN+ffvye9xXwIZEuFs8Lffdl6xlhPYFyHbP6HvlrbffiRxkAGf77ttCzjz9dGnRYh/vnY2bNlHfA1N4/br1BOTRXoDxjCpZkQWQ9zdRKyHXZ1u8cq/AzQWAvd003wC5PlFOV7ze2t/m0HuL6X1EEVk/w34EQHfuN3OZbxfOB2AGQ55aH9xaDmrVig4CrhMCnKERvtnKMJwg4HAANvv29erR4aJQaqTrbrhRvvjiS65J5Be+24RQdxsIp9ybbr7FC+Pevv3Jck7HDoGyp0ydJi+9/G+y6XG/fvrJmSwCsop82AgTj8+RO/ziiweQ5Q/ZXbx4iUyeMkU+++xzAcjd6ZyOzMdd0SdLZnIcsQ5HKn9VW27rLHeX/ieqjl1sAGAYMRVc1GaoEPvhIr34sPw4eOxECnyEMdCWbtm4rMkBq3TEfIatN4IeyhhUl7LWeQ6g1euVwyjWmrSEyEPclGVBVbzJ/1kA2L+R2mZHlmWBwFzSEKw71KOIi4we/NE7nHtYh4FifGf7gv8y9KiZaLdv7rgoK9c+wTlXL8swCOyEFzU/dIXajl94zl3gOjBONs+zy043LwSGwM6VJYCFbL7umHnjHQB/g44A/hBrPkxH/LR242Fq2+qNrQHW7O+1v4Ym7XbM1u1cvDKGCeYyrLOYw1lgt+/ZShm3rGvb/4xI/e3XSLs2C4hmkDFHkEj7RCZoTMOaKgsvQTDUCytrGuDlFTWV4D+WIazMQRsK2XVkMIxXJpVXphwuh2B7fvpNXPqfl2LI33MvryQ9OybliIMyMvnJBMP6AkAEMNvh+LScekxaegwpYf7WIReVycPPJ+TVdxMy+tokc8VeN7pEbhqYlMY7Z+TL72KyfIXIvF/i8uEXcbI3d9oxIxddX8KQxDvUy0hZmchuu6bkwtPLZMHSUnnvs7is35iRhvWRrzYt220HNqeP5mxKxmTV3wDvMgQCAeiR6WtCZGOsvDDSAMZNCGB6JJtTR/c5ZXoqEGdlyGwdli1tQDWyG21eYuNw4+1DZqw9iWXOb8PMxLuGjcrdDcKLfLMsQ1mJ7sXQMikxOWT1OqJqc5kSgDZsUs2TqnWwnzZwuvmtAnhmNzEXclzMWa3HgtTdmIAo5ULzswL8r1QZ7E7dlcHuZn7XWEYWLwNgnBE4qv2yLCbTn4nzv/VqZ+T801Oye6OMfPR1Qh55XvMZ/7NGwdzuZ6XobPD2p3G548oysrE1F2xGnpqdkBffKCHjuP3RKZn1VkI2lWVk6e8xeWBYUhYsjsnIh0rkxovLJJWKyY1jAAYnmUvZ5hRuuivAXBFcGwDi4iE+bwFJAoSQgxjHl4xdgo1pslLhNMENFiG6KR8A2Rmr3MyTBu32wn5zc9Z5BYtcvdjV+KHXAhhh1JhDeYGHR0x3eswhma4mtDjnJQ02dkqZ/zT8qNMP5RvzgnYRmDVh7I1+oE4g6kDC0NOoDyxgUwfz+XLvMIC1+guwUdwLjDcD9g07bgw3rUPjOSnYM8zm86JzBkBYw8Blc2zUBiu7xqHDiwzhsoR5nigAapnPGp5a9xsCtJ6OoHsa22ikWlkGuo/adc6zxQDHHHmwvNkum9dZz0j23/xj2S8p+fX3PaUMALAXmN23BXG15jBi2n3A7kH2jPEcjsKKhgGfFVhT2Q8Y/UyB9lwsDwAcdVYHP3P+2hrarVGDorUhv+58Roxo3c/yD00Z+dq+1QHgYOUIv/bnnytotFi/foPsuMMOBIRgUEFOrnVr11E+GzZo6OWooqHm559174jFZccdd2DYKd1OcCaW0Yt/7dp1NN7WqVuHQJx9YJDBRW/NP2tk2a+/yZ9//CEbNm6UalWryk477yT1t9+e4Z8Q0szTiTIZhpD7669VUrlKFV5Q4QkNQHfRLz/LH8v/kCZNm0izJk013DxyY//9t/z666+ybOkyKalUyn5Vr1Zd5sx51TOwFAKAUT/aC9YvcpHNnvOqVK1aRdq2bSsntDuOzatWrRrHAO11GcDIqdSzezfZc689Zdmvv8qvy35l2+Apje8Qysr20ZU51AfGxO+//8452Lhho2y73bbSaNdG/C8uv5GOmyHB/aNACGhIgta1Rpb/vlyWLl3KecDcN26kdVWraupyyoYhCiDrX6tWa06m1at5RiDEGELgIdQdvLddkBv1LFiwgGfBdttuy/Fav2EDZW/+/PmSTKbkoINa8btVq/6S35cvl9KSEspN1WrV5K/Vq2XZkmU0CpaUlspODRtwHKtVr05gwT6QvfnzFxh9Ki7bb1/PMzTAaAfDYiqVlBrVq0vDhg1lzdq1NPbB8AiZRN4seJBjDCpVsgwVP/w7ZB8hyRb/slhW/72a7++80078L8KtQeYge5BhGE/yOdjaNqNdMNDBYLNk6VLOh7avgdSuXYdryx1LjDXG/NffNK8XjDqoz3rM4zOUgZxiaC9+u8vOO/M9rE8YIMEgGf/AAwy5hnx61w5ByEHVPRFOEP2xyh3mDu37c8WfXAeQTRgPAbCDPQw5dlkJyVSSLB/0Z/GSpZQVsAIa7tRQatWsTS/+sAMEPP/BYigpKWU4Nxh6ES4SId5WrFwhVapU5fqtX3979mNTWZn8tWqVgMUDecEa3HWXnaVuvXpStUoVE5nDKC7GsIr5xdxhHSJMIwxKDXbcgf3fdttt+Le3O2aE+xjajr0MbcO4wchqDWToB8Y8Z9hFEfljeRAA7ndRHzn6X//iXgZZROhcsHcw19Vr1DAOl0ZOARDHYjROo41uPViDKGPt2jWUAQ37t0Pu8Hfhczz0t38qhA6n8p6zOR1+rB0ol60hOm5jeavXQ8g7NZxeZttCooYksnVFAMCBKsvhqFBgWiK/jtQxKlLQFvjNnCfGMSrMxk0p2ViW5H3FToDq2coCxt0Q+zTJITafbpQtw7TJ6qsW/LVl4fOcMlFB8Jf6O6OtaWQbAtmiqajwP9y3cuYyjvIHzIM8bDkA2FwuIucwnwYbsdIjBrSgjBWxJsJNixqWYta32xu3XdD9fv99OfdpyNmGjRt4FkE/gg5SWqlS5N6M8n5ZvJghSWvVrMnwuge28kPsFrMsgltMMb0IlWo7lWO7LXQHKaaNga0wzw+8ugJzGtWCCvTTqTffvcltHvQnnNU2nC37wbu+6zSZIfNwxMhR/Omuu+wiF15wHh067YPwzGPuG0uwFt937nyOHHmEH40HwNejjz5O3RLn6z13jaTeh2fhwkUyYOAl/Dd0m+PbHSd9+/TSojNC/XTs+Afkk08+5UfNmzeXYTfdQP3gs88/J3sYD3Tifv36yiEHH+y1C6DV/WPHEeiGzoH8wAiJi8eyJV9/4w3+fdSRR8qggQNYLuS9/8UDqe9ABwLIC1AcOvFP8+aRydx8rz0ZJhtAMB68+9XXX8uHH33EuwmcT6HbIUTwHnvsLvvv15KgHz7PXq8Ww4kSnlyyYPelYiR48+Qp7xrIFQa62IVj3nPXRuRPi6jHgcFyn10F2pVvt3d/inVCwH8tQqmXUi+GTEFPDc8x1tkHH34ojz42U3755RfeW/DgPYDFQ68ZErhThJsI/fzu0fdSrrA2IXM3Xn9dVj2rV0NuLxb8Fw+Y9nDGQHpFPKj33vvul9dee51/16ldmyHR8UDm+/W/mPcqrqfataRFixbMyb1Tw4ZcF8hzDKcI3KWxB5x26ilF3buy5b18wpFLV/RK2YriXUxL/yeqjw3scpwNvusAu6YpJmwyjPDuE75Ahc9G/h0BUtpF4TFLnffCoYWzBiwHoBxqWOQ4e+1zAGB7vcEPfD6vYWA57XIBYPuxKsU+S9RWag9MV+nxHJZzgLb2txyb0DtRAptrbMMdd9/zjcaqjOvfFgC2IXus0VNr9d/zW2jb4/WJoX70dxasZAjiaOf7yHDRtq6AfHGgzf8zlXoiGKHIctzMoNufBXZu8xv7nqvYhBedZXFZJwcF/A1gF1wEgX3DMsCCkLm7DmwjfGkJKNg51ov7sZ1T/NeCH96cOKCvevTqimrR/HfZu/lysueIPxjGH8AA/E2gxjk18U+CUBxS/cKCJhwrw9wjuIgyTO5ZrGlOg41o6p2iCuIxj2g6I6+9G5Ppz5fI6ccxKa3MeDEhA85LkhF62/gS6XRySprsLDLlqbgcd0Rajj0sLZ0vLZX2/0pLj7PScu/0uPy4MCb3Di2TBUvicuv4ErlnaJkgOs0TLyXk1z+Q41Vz117WIyWwySBPbPcOKdm9icgt98elUYOM9D2nTG57sJR5hg9vlZE3PorLvntm5JyTNA8t8gX/+WdMJsxMyF//aLeRz7ZL+xTHcMozJXL4AWlpsUdaflwQl7/WirRumZEVK2NSuVJGEqUileGRnEgrEEvUSC+tZEUbcEmlwexGdrJd5jAbowZN/BPhmAnM6YahjOy4gvmeTDjhpTVsrgGpADoaRmqyLM1LvlOlR39MlHIA1BnAsAUBlJEVTRnSAi0TksAfyjUsVVzGrVx469iwYMk4NXs5QSwYGUwfUCzAbzJCDSiO+iCPAC48JDQek7JNGIO0lACBJdAYk99XxphPGPLWZBeEdxb55OuMLP01LscdlZQqlZCTWx0c5i2Oy+CRpXLIfmnmNr7/4RLmIwbj/PzTkvLhlwmZ+kxc7rk2JT8tFLl3ekKGXZKUNRvictv9cblxYIqhorlezBSa7rCZmCfMGjzpmf85oZ7xAIsJwuL/vJDjyn5mOGlnm2DPzAal4aAVQCWbNI5cHCnDENcfMX2vcaBi+ZhDE1Ja16cWZkFWzIV3vln2eBK5qZXBakm+KIOhjzFBBsxnudbhRGmyBHMJCLshzC2L2ZwLBKuNTFs9wmO3283XyK+XF5h5yHW8lJlswiwb1rDLfFW5dBxdDHsZgs55QRgEL4+3GtAZBt8AthjDsk1plWeOgcmHDDa3YRVTJjHOxkCmzhC6XjhPmFeC1c78GbY3RmjZzyn5dcVRkorVM78xTGajYLhgbvS1zE8F4B1C1lkqrAiY3SUYMs+wPsx+xNkz89q+S/EMYLdu78iOqF+R/agvNuOzchi0ijVkBFoTVmpzNXUrAsAeL8eMHUKkPff8C/Liiy8z9JJ9cPnr2aO7jBlzvyxYuJAXq2uvGcw8WHhgHIEhAhc3GDAuu3SQtG3bxpsTGEfuvmc0cxLht126dJbO55ytxceEZb7wwkvy/vsf8ILnsimwhvfac0+GiNp3332lFHkdEAVi0yZ63L/w4kvSoMGO0r1bN6lSubI8/sQTAk9/GIsuOP885nxFGQD0kDMJhg97sQWofPhhh0rlylWYbwhPIQAYbfv22+/oKf3pp595LF53+nDxvfLyS+ml7wLAuKSecPxx8u1339Pb3zKAYVBq1eoA6dDhTPbV9cIHAPvll1/K4zOflO+/+54RVOyDyy6YBB07dCDwFrg3RSxsMIC7ReQAtksHwPLnX6CuJ+SHH37wxgn1wcDEujqeRcDL21vTaXnv/Q/IoJ43b17gN/gdgLQ2R7WR008/VRo2aOD9DmBVj169OY/7tWwp1w29Rv79yiusG+H2ADreeON1DAsG2YBxDWUh39vOO+9M1vaC+Qog2/YdddSRDMO96667aD0wzP2+XC7s1t17B/myUAbkDjLe96IBBBYbNWok1w+9Rh6e8SiZ3XZuMBdwgujSpZPJUWWdEDKybt165oRDWxYvXuzJLdrcuXMnefPNNwWsEoCqF/XtLaeeckpBQA5A5g/f/0B5/OTTz2j4tA/WTqsD9mfZMPRZZwHI86uvvSaj7rqHr+62WzPp06tXgPWBOZoyZar8/MsvNOLceccI5s0CoGm9/vHv8AMZgxEFBhoMGubr67lz2WesZxjb3QcyPqD/RdLK5KjD+99++6089cyzZAbgb/tgrzjooAPJnIeDgTVIQcbhlAF2Cwz47Y47ln168qln6DRg9weAyO3aHSdHH91Wvp77jTz//As0etrv8VuEgDz55JPIcNF9GqBOSpYtWyaz5rwqr7/+BoF6+6ANe+6xh5xxxmlywAH70+EBD36DcHrPPPssGRXhfmOtt2t3LOtDvWZryxpPsIv6XNSf444H8gjg/pVXZnkMYIw59qXzzj2XexsMdlcNHiIIOY8He2vvXj1p/LLP3LnfyOQpU5nzGs8pp7QXsItLS0qz2lDsB8EjNQcyUaiwoiIA5CrEd7Swb1TomC/qgA4e+IWMedF6U26s2X2/qOYUGtf/pd8DAC5LpmT9xqSs35T0HRkN89fm8YVO7eb19Rwqc9mxzGWFALBhAxMEzvJiNwNTHvDX7AuejJnUMspkBgNY8xmXGgDYpkWJamqWfOYBf1Hf0R36bcZMupZAdqJCZRVoYtB/ooBeXMAMmdU+t+6KtV6LxPoCgPbsc8/L11/P5f4KvQp7JMC8Zs2ayYGtWhHkcp2T8Du8O3v2HJn28CPUcwC+2dDB4QbDgQqOTNtsuy0di1ynxMAMFBrUqJmKuBOEZ7hCE5znR+ExD+xr5bgDlbddW2MPhOzhXMYcQSfCHUAd1/SZPGUa9RZ8h/ymXS88X/Zu3tz7/qGJk2XW7Dk8b+Fcds9dd0qVqlV5hwYwduttw/kudEIwDwcO6M/w0wDYoM8jfC4cGHFHOfGEE6Vnz+7UN2bNnk1mMZ6mTZswNLXNu4rPPv/iC5k8eSrvQTj7b7zhOmmxjzJ2/yFbchh1DjxgLHfv1pVy9+OPP8oNNw0jKxn6Mj5HHmXkXwVD8qOPPybT89BDD2G5GJuZTzwps+fMkZUrV2Wx1m3e1x7durGdVseHPgUdGSxSOElus406+CHkNFYextOCd8XLQfgE3ZzVX1ytFVmSOZdplAJQBPhbXEv/596CoygcBHC3xV0BzgRw8MTdDzpneL9zW4q71sMzZsgbb2hoZ+T2haOEdQKG0yl+D2eb/gMG8h3cRbp1vVBOPKGdV9SKFStl/IMT5IMPPqQMQuZ79ujG77/7/nu54cZhkWGto0YNbPmj/9W2QgAwytscmfGwItuwrSziaqnO/Wzl6iMrjg3sYnIAewiaaSJBCDfUsYsTBbuRs1M5tA0vHy+a5LpbWP5YGCuzTMqILmTVnaNOa4OkwDBss/9Ld2ICgJopywqZC3xavTaLaRvaZDzwsAgAmN0rQkMrxktdizKAjVkoltHrjr81NoeH1jPue18oYKyLxh8x/czmPtX2u/ZebzzDQGq4n670BzBJLSH/wgnmkg73xYLUlrNoAfAsfTwE6rNvNp9vVAOcPlBGsg4YPxyz24Oo8Ju55jQ8TBY8iwKAuSHauTb/3Xef32W/fZbLprK0hnUCiGIvUMZWybyhZGUaJwDzD80BpN58hDiQ+8eCV2ascMGDFy5BGICazMOrk2nZohxvE7v11+UiDz9XIp9+G5f2bdPy3ucxgrN1a8Xk1rFxAnc1t8kwvG+Pjkk5dP+MXHhVKXPEdjwhLcPGJWTVXzEZNbhMPpkbl/GPlciY68vklbcTMuedGAHcVX+LPPZiQm4elJSfFsVlzrsxMo7B2Ox7fYmc3CYlLXbPyE33lUr1qhmyh3/7IyYN6mfkkq5JKksAhJ6dFZe3P4nL+WekZMOmmIyekpDBfZKyQ52MXDWyVC44IyXHHJ6WW+8vkR8XxWTqiDJ5+LmELP5VpAzJTjMiV/dOEpwGaLdkaUw+mhuXapVE6tfLyD67Z5gvFzlmEdIa+tqGTRmpDLDejKexinEewE79+x+RPZoZhiZxZc3B6oYkJzBrQv4Sry8VKYnFNWezBfCMsECsyXJEeF3D8OXFHeBaUmnbFjC0WzVlLA1g26BaxHGVCcq17+RR1v0AoWi1zSiLwGiccKcCl2CjlymwrexTXcEMRZ3QgPvKODV5Va3RyuRETgNgBWBnNp40qanKlOW6Qr/NbwidQRYTMbLB8R3yTSM38Z+rhDJQcxuRb3+Ky0dfx+Xck1Py4VcxefSlhIwanGII6wcejctdg8tkm21MrmeOoQLxNqe2jXBscz8zD2yZATItJRRtimseWgsuEj8wHu669tUBgGOLsVQk2ATkADCugKtFolkfWduWgUoo0qxjPwQ4cHO7v2lOW6tNmVDmHD+tL14SlzLm8fYxeM2trU4IUobx1f1Dz1bIgwKkzH9tAFM6I6QVVEXUAYL6AGWRn9vm2zasYQ0pbWVA5Ua3JZUPgsEmZ7DNge11wdt2HY9YGz4bzgTMda5iZs8/XJLo5GDWja+WIBS6cfjivBgGMPdBlWHOXVokaWQZcaO1z7rIKJbImw75TossmpeS5auPklSmnoZpdnJ763qwjhnO2eeeP7bhRjyyvgqdpXbRa2ADnwFsmcAMy202hpM798+jokYpYFsnqGrUGV4RY8vWMGQE2ra1AWDTaQAcCDX2/AsvEoTFA6MBjBkAsAD6AUAEgFMUANymjaf+4Hc5AWAR+fa772TipMny008/SZXKVaRS5cpc2zDEgGWHtQPm563DhkmjRruybS4AjPa0OeooWbJkifzw44/e8F3Utw9zba1YuVLuu28sDSJ4ULYNfYX9v7S0kgcCFQKAYUSZNHmKzJ41h4xVtA17JAwilbHRw/t/7+YEwWAccgFgMIVr1qxFhmmVKpW5LwHgs2W0OepI6d//Ii9nEoAwsBrGPzCBBhj0EyxSMGHB1AaAib7ss8/eMmTw1WSvhGXH/TsKAAZQhAdOUG+99baMf+BBMiBQF8rDf21dMBDt22IfGXz1lWwHRAdy88ors2XsuPGM8FK1ajW2D+H9YTiAMQ5jA3AWucssK9UFgPEZwuk9NGmyp9tB3obfNoysXgsAo50YUwCHmFOUi/qtwQ/z0OGsM5jXzbI3CQB3dQDgXgoAY0/D+PUxADB+C6MgwH14yWNcIXs2LC8YEjfcMFSaNG6i45VOyX/eeJOMEcgdHtSJNuE3GB8YUyDD2BOLAYDxHkDfiZMm0WEBf2MNokxr2MRnmJchQ65mOEBtSyEAOEOQfsqUaQ4APJxG8c8+/0LuvXcM2cFeCOJ4nIxjPFiLnc45m+HfUM97770vEyZOIhvdbV86lSJbHON27+i7CdxjjD788CN58KGJ8uuvv/F9rDuME9Yv5o1zWreOXDN4MMcfjwsA42+EcoOMwPCOscBv8T+WV7my7LLLLmTywhAKlgP2K4wXvof8Xnn5ZXLkkUewbZBZgPXY66yhCvNdvXo1SSVTNLiiXQB0e3TvKocdeijrBON3+B0jaYhFOQB5MTfoN9YHfgOmAcB5OCq4j3t+hgFgOB6gPYh2gHPaygvqhOF20MUDWP/U6Q/Lk08+xT7ttttucsEF58lBB7ZiNfgM+zbypsF4hrGC4QtsoWLv8sGNI/dfelyETEn5LEubBQBrXZsNEhV1SPtGgcBVPASChFUfd6RyVhPlVB4xjMXOwf/m9xACugznWlmSLGDe7Y05R0FfDeWMMdaQzuZvo5PmlFfvzq/3FJZjWMRZ47EZ4K+dFm13RsqSGfYH7SVr2QWfQzabyGWQx4Jcs14DOaDN6RWczkLm3izJzB6mkAzmNRA7ynE+WxkGKu/3oVaEhydvGyJGyq0L+yhyuGIPhGzBQcs+kBmEJO3Ro7vnGIX5RZSTr778Sl57/XX54YcfyfgEIHHoIQdLIlFC/deCHnj/q6++pq6Kswb5Z23aj8jRrgh6YDtU3oFAA7IG3kvk5O/a5SnXlFfMfJbn7lTUdpxjVViTReBrNf0UlDvoDJAJsBuhL8DxENE07HPr7SMI5EJ3aNKksdx150jOPfQeOBZA77cPImzgrtBi772pN7373vtk+uIBeHz+uefK4YcfRv0UuVgBvOJBnWA8whHBPgh1+8STT/FegLC7D44f50WpgY7ab8BAzyEXv4VTKx44fY0eM4a6FR7oQR07nCkHt25NHXbtunXUj6xj3fsffCCj772Peike6C+7774boyABfMb9AOsEEWxuvukGqVu3Lt9D/5FnGOxp6J5whoReBF0I0VDwfePGjWT33Zp5zGzoeKh3S+sfFdwsVf7LI/sFKvLWRMg4sgWr2JyubvZvGZFrzRrOIXR2hgkP3y9DteC+BIdsOJRireG3WF+Qr/o71JfLL72Ecok1hn0aD+53XS84j2vFPnB0nDRlKh15oGsjlDt0azyzZr/KEM+IJoaoDtinYUdcuWIl74Rw5sT+bx14Icf7tdy34nK4GaB+loxsZeEooIZ747uVmxGQitigzse4WGjglPJg0vDmHUKljN3dK9gfWH/12UNF3zWGTf7HBcm0CBqmw0skD7Ab7FH0cei1kYdREAC2dep/Tes8BqQPLtp6bPvIGuKPsvvpvkulqxhgN1RWrl0iXGfO90IAsMVWNM+hEz44DGQ6V0hfGfBZZrY+T6kwzDK3XR5AHgL1varMPwoqLwXeQxs8UN80yF3YnCsPG9K5tPZud9ys4qLv+/Lp/j5rnCPGzUi0D2IF5DtsLLcohCnZlRFzfwiPj3riBsN3B2TN9M+mA2139AKpX38N84/a3K86HhYU0oseGaQEVpRJiHCnXDMGFFEEScE7fsOwsxlJGeYb2qDMTc0ZCwxOAWQD1ACkNARiAnRg9CnsTFAIGuK38xGqRaR2TZEfFibkqNZp5vYFE7PVPmk5cJ+0XHZbqYBkNOKqpLz2QVweeS4u425KyktvJOS192Ny/JEZ+fybmHz9Y0yGX1FGYHfqMwnpdFJa6tbJyLD7+ZAnwAAAIABJREFUS6Rnh6Ts0TgjV95RKh1PSkmTnTLyz7oY898e2EITewIjHPcIwgKLdDszJbVrZKTLlZWke8eU7LJjRkZMSEjvc9Jy8H4ZuXJ4gqGE+3VJyaiJCfnkmzjDDzfZOSO77aJIG3o/ZmqcuYh3b5yRhYtjMnRASsZMTcih+6XlxLZpeefjuHz0VUw6tS+TT+eWyPzFMalaWeSgfdL8zf2PJPi77h3T0nKvtFSpFNPLrwGlSsHc9Vh9NkyzSLw0TtCTTGQPAI5JalOKQBpEjeGYXX8cw8DVcLcKbAIoAhPURqH++++kVK2WEGUM+/mKLcis25nKBMFe5CY29fnanoK1CIlM+YobOTLgnwXD0jQoGOcCAyJyrRknBoKRltnJL0xYbIvkYa8GKG8NVnZvZJ3KOlYWLsJswqEhroB0EnMH5hzATJWLTRtFqlbWBUrQPGFyzhpvSwLmlilv9n7NQavgIR4NeaxMTm/PMRu0RoKw68yCrn50ijTRcAOWsy4d11RSgVR2H0zeEi3fzm2qTNtKgNmEZtdJt4xae+7q2iR4a/JX230QH9CRwADMbgQB7i9mgyU+a3JI6x4NuNSc/sxtbcsxZz4rMOGZU36YZ+4ZoXDSlCEDuLO6lHFsIOAPZxOVIWw5ALAp3xgLhOtOppnv24u2QcAXuZwVrNZw2yayRQCM1XND91Ub1jxGxwNA7FhfGtJc5VjZ2CqHdg+0jjc/AwD+p42kRQFgC74zeoZRRixDzipCUZl/otgVnrOanVhXPTFrkf3gPuHkgDMOASecUyTjwRxM/x3418hoLkXHfO4pzv9VDbqQc1qw0cHzvJD24zOswEK75dbbybDDg8seWKkIJQuPXbD9YPTCowDw1XLoIYfy7zAD+FIwgNv4DGAPAP7KZwADVDKiyMsaAJn5CxbI7rvtxvC0ADG+/OprskItIH3euV0E/8PjAsC6huO8cMKAx1DKiQTfBcPwrbfflhF33MnfwTCB8G/wlMce9f0PPzBEsAWjCAAPGpjzsgtw6osvviAj4J133iMwC4AGICxYAXgAHrU+6ED2AQDwNdde500SLsD77N1c9tprL1mzdo18+unn8vPPCvYhDPL11w2lMQXPX6v+kmuGXsfxxfdgBZzV4UypV7eOfPPNdwxZiPpxQYdRCKHj8j0EgHv0JPCMOezTuyeZgljKCA03+JprGEKXdbXYRzp2OIuAKxifjz3+BOtCn5BXCfNndXfMz+3D75DadWrTIIYQ3wwr/Mab8v4HH7I89GnQwItlzz334JajAHAfjxGKucPcAAyEYQpjeMmggQTTAACPG/+A1zXIJljpTZs0JpPh088+Y74r1APg8c6RwxkyGO1DKOsLigCAKYuxmDRu3JjhH/H7L7/6iqxVyAn63fWC88lkxgOg8L77x3kgImQOMgDZgiECxguEMreMbQWA2+dlAGMcR46622OWw9iGNQiDIoBssIlh3GA/aaC8g+1SAPg/IQZwT9/QLUJ2vQsAjxwxXJrt1pTs048+/IggPjz+URbWEAyJeDAv++y9Nw2Ff/21Wm4adgsNf/Y9MJIb7borxwOsEzhB3HTj9fwtQrzdfMutBNXxPthYBx14oOzYYEeGXQajFnnHMO6Qi9tuuYXh1JGjWxnAY7w5BwiMNYvxXbhwIZnqdl/ASwgTh+8RPvmnn+bJl199SSMRHoRYRlQC15iLHGPYQ8AOA7sB7DCE8EZId6xZ7AetWx8k3bt2pdMJmLU33nQz+7nddtuSzQ22Pv7+7rvv5McffyKzB/3ICp/obMPMAewwgOlUsW8LMoKwZsB6wH5r9xEwhJGHEJ+PHnMf1+A2NWpIhw5n8X/QI2GoAyjxyqzZlI2WLfeVXj26E+DfOk8oQ3wBy9PmneEVZAGXG2XQe6R7t7fnkx3DrPPfeb8o47J7HP8XdAitwrUBbN5MuOMQrVlkZM7M8VKW1rDJYAJbJ0CMLBxYlcFrnRAV/NUrhU1tYmwjpjK9qgSdAKzjN+6KkcwzZzLCzgNhMxntCTnmAno62L/4n3WcZA5ikwc4PAZuMbyj5irY9K3iALC5VBW1uHMLWpZjhWdwcwrOIfSFNMsizJEqnaHmFb0sIuxXOGOmTX+YTjSIRAEnJgB9CJ8LvQbzhj1x+O23UmfDeff0088wXyTOId67AIDtvJM0btSY+hjOK4B1+BxOQGCQYp+FHoeoNHAwzGV71S2o6B75g24Ht5ifevekfMIQLDCr2AL7d6DkqHeLaENFhiFXj7Jkq0gAOGo67H0Y38HpDmxcnNHQla+9ZgiboHeNSbyL4IEuAv0A8gK9D/JmHbfwPaLQnNK+vdSrV5fgMJwjoVfgQdQVMCmb72Wc3VIpGXXX3dSTATyjvMkTJ3iOkpDbfgMu5m+h611x+WVycOuD+Dci5Ux7+GE6boLFjr7UrlOHUWKOPvpf1E9cXeTW24dTD4S8ghkNViX0Hsg+HBuefOpp6oOoB8xNRH3Cg3YBxMb30KEQkQXyjzsQ9G708cQTjqeehDtRzVo1pcGOO5LVCZDOXR/WscbamYvawrbUS5sB5uVdXc7yKmbJbqnu/G8s5+eff5HHZ86kPFuHUsgg7jFXXXE573gvvPiigG2PB/oy7uktTYhyfAaA+OEZj9EWgd+OuP1Wz2ECsj52/IOUd6RcuWP47bwzwAkTzh3rsRbXr6dMAwzG/oz1mvVEnXXhl8w7mzunhc7KLTGPm9vGLdGGqDJigzofbWKH6td+2Ff9Ww2/webrppx72HwlPfhOUC0yxuAcZWWVvpkAsOmcp/LZnKt2UAj8Wpaq+dAaiW3IancU0D7FHJzwjfZ3OpDeEzDq5plJjkgRwGih8ff75DOy7D3D6tMB1N8Jr+3q2/aO5gL2lIe8u60N8aohRxXvMJ9FOBLkKssbPmc8ot7Fe2yzASiDffdZbuaewvdoAOcPfTG2ZVsx0wMw+PusbodkUi8V/tR7Y+k03F7xIvtNx4TsrcJrm1mRllUYXhLeOWcOUoAV7f41X7avt9ZjlaF0phk1Gp8Nn4q/mbPDAD6oCsw6AmwAC/QDLxw2+2ZyeqYA7Jm8mN6eYRl6AA5NzlAWb/PHGgaosgJ9Az/zfOJqZgFL0x6mTjVtsCBLWUpk/boM87IuWR6T2e8kZMWqGEHZ51+NySUXJplHFkAuWMF7Ns3IWx/H5eLzknJwy7RcP7qU4ZpPPDIta9aJ7NlMZOcdta/o98SZcVnye1x6ng32hMiw+0rk+ouT8tffIg/NTEj/89LSYve09LimVI5slZILzkCZJZTH268AcuhfjDFGE55IyLfz4nJS27S03DNNoPu+h0tY9jV9k3LdPSXMdXtyWy0HZe9QNyONdhbZrkZaRk0qlUqlIvvukZaeHVOyaGmcoatLEhmpXEnkuMPT0ninjMx+Oy577Z6Rv1bHZM3ajDTbNSPVq4j8s06kTi2RypX06ksQz46rCTFMorbxACewCNzWhpc2IDEjCGBeACLqAaF5XVEeGbvBdUBgNQHMXwFTZfRiT8D4+KGG9feGcWyBNhOmmqzWjAFcDUgHINDGX4ahzQMgbT57lA1wzwCG2lSAfzq/DHGNHNgAyB0WJIoF+znJPMVxZdRaQNwMmAKQMYYYB/vV2ysMgxUOFchHxTVqGKI2ByyBRgNWWhCYxi0butgD6rQOey4BwOUaYJ4rZeKwTx5LW3cAboVpkxvYOGEos1rZn+iTCSpuI7qbPdQYflCJZRETyDbsbbPmse4t2Ml8vwBBy9J8jSA3/iZIbCIoEAS37G5to50DLmkL3JqtD29omGsdX4Sv51eGPe4B/erJZJjHujvTCYXzihxmMSnbmOJnCmbHBERxAOjM+2uYuraLDOVs/iCj24awM/sl90AThnvdmpRU27bUC6uv424AffSXwLNpiwGg4eiCMVrwQ1L+WHeW52BjnRLsnNgTQLdo/cvLCxw4l8zAOmtYR8H/TcBo6ul3Bmg37GONDKB5pI89u2/wmMtpUNgyxsp8qkTkdzk8yZ2hyl2kd0AWrjWs6xXblqzhKpdBJlrDQRHvvvu+jBs3nuAVzmmETwZgBWMAQsE/+NBD8tJLLxPICTOA4T0+4OJBXghoAsBHtfG6lA8Atuc5DCoo14I0qAeGl8FDrmU+K8jPkUccwdDTeKIAYBg8TjrpRGnZsiXDlKEshCkbNepued2EpQKY1q9vX4Z3RZlgfUyaMoUGEDyFAGDbKYSZhvc9jEYAC88883QaBN0H5bsAMC6zqBfsPBhGcEF+7bX/yIMTJvJCCyD3ttuGecahD97/QO6+517mO0Jf7hw5gqFwrdPTtGkP09sa84XP7x51Z16AMQwA9+7dU05trwxgMETB0gbID9YL2A9NmjQx+lRaUBdYDKgLIXJH3TlCI3SYPRvgFYxCeADo438Ajm8ediuNZci9C0a2DRu+/I8/pKcDAAP0bdv2KGl/8skEPC2DAHstvMotAMz8a8e3k3O7dCJInywrk+kPz2DocnitYy6mTH7IY1EDOHUBYITFZQjoEAMYfyMk+B0jbiegiblDGy+97AoaEjB3CAvZq2d37n4Ih3f78BF0HsB8nHB8Oznn7LMZiht9RwhnhCwGYIenGAAYYPO9Y+5nnme7BsG8haEDDwxw06Y/4jkrIFQgPODzAcB23yIAPNVnABMAbtbUE9dbb7udMoC2Y/wfmuAD7naNgkE/+t77yVRBnyHvYFxbVjd+C5DY5veGIQeME7CL0R+AmTAUMvewZOjAMH36IxxrzCvCgMPgHmYA4zsYHS+88AIaSBG+edq06Qy/jQdrA84PGCvMIdoHhwREFkDZcLa4Y/htlCnICJxBwIZBm0444XjudZa1+8nHn9KoChYC9pArr7hcWh90EGX5hhtvpqEXht0unTrRuQQyiPoBwkblVWMDnW03DACDbXPXqJHM2Yt99rPPP5Pbbh/BdmKcAF4PvLg/WcKQcziz4EFYO4S9h8MEQp9OnTqdbUSfwErD3o2x2LJP1O3R1JDjHNoyp3gQAAzssVEdLOqwDk1MCPwNn5SRRXqO30F7zJYd84qVpu2NmBRjLAqrKnltLk4TtMSoydaXXn1iPJ274WQE4BS6H3RjPH6uX3W6tHl8vfVhL3aeXdBnMFpbh20nfs98vCZvoNdEk84oDOwGGYKmFHPRz5pb+7WJvIQ7pd6fVMcnczkUejo8IoEoVRFTiPcbNz9ImjRXMKd8j62t0Kz5rcq3JPzvnAnIapBTp6m2UO12XvO9F9Wu3NKVPUpu2WRsl5X5IZ4zIn//8zedtBC1Auck9ttLLxlEQGH+/PnyyIzHuH+6AJ5bCxzd4AgHPQ45ZOEwCFYmdB2kRUAO2arVqjEcNMIFZ+8bFUCdCg6s30JzIy9SfHJdFoKfF719RtQaZUbfkuCvt2s7G5jXemPjyGlAjpiK6BtRsGPQzYePGElwGA/mHbIG/QO6oXUcgI4ItiH0HIS/tTmKwZz9z+uvUzYhNzibWx3YSurUqkWd64knnvRymsL57pHpU3WXzWTkI7Alb7mVf4Mtify/Njw0PkP0mWeefY7OgXCGxAO9Ac6Ip5x8Mp3i0C7o58hhjMgt0KcOO+xQOrpagBg62owZj1LG8SAFBeoik3jterl3zH3y7nvv8Tvo2HjclCFwJkVqFuhd9nM4AiKnsJurGY5yCOOL8UF6CziY2mhMRQrxZr0WcHrJZKi3rV+Pe0M1toPpd4r1XnFa4tk5N6t1/2/8GLbAX37+RRYsXEAgFo6YcKpp2+Yo3tsnTZ4mL738MjuL+3aXTufQodU+CMP+xJNPU1Yhn9OnTqYujgf39aHX3yAbNmzkd7jPnXTiCVkDh3oQkQhOQLyn2ifH4RI55ebd8pxHUTNYzB6D35Vj28+qZnPbuLUkL3ZJl6NtxkkFBZxu0rjs9tz0woKeuQYlMFAuSzI0iN57EbMbOdjFvJdjc3APTf7bUrHMyFoAGH8GUtfTGG8AExr3Vb1G+5iT0aCI+YTIG0cDrOSdTBYeKs350/6z0CboqYO2LOdw9UFeJ3SyO0/mXTtmYQDYm3eT29UVbhbjhE3WcfKB1EDfI8Buv07X29eoUTlCNYUBYH+MgvKr/Q6ygF2msm2b9kE9X80/cy/+0FzZg8YbY1epMYvJa19YEHLsco4upZmbQ+C0126nPF3LIse2mS/1t19nCbwq22SyOZcJO+gGxcJlLGHlEMBuMk3Q2AJhTAVrQr0C5CFYw3BPOvc2jC1zaAIkxEXNsA8BsGi4YBMa1mPO2VCxfm/xLpmDZK5qqFQF8JTpyvSvJsct83sC0CHgpV/gkofQzWgXQicv+T0moyaWyCXdktJqbw2/POeduCxeBoBI5OILUrLTDgbMy4h8NDcmjzyfkPp1MrLq75jU3DYjF3VJy7xFMRk1KSGnHAMWbkZmvACGcUpOPTYjl92WYBjhIX05MNoeAyAi/PUbHyXk9Q9izDcMEPflNxPyzOy4XNU7KXdPLpHzTkuxbUNGJaRaFZFjDk3LkQemGSK617UlslezjFzWLSVr12XkzodKpUqVjJx0VFpefT9OoKxXp6Rcc2ep/LkyRjD57zXa7hpVEZZayHIGU7l2LZ1/MlNt3lQCV1i8fuhcigQZ3QDGCUN5GyDXtmEVM7erCUdtmd9UvA3QxvdMaGYTlJhyhbCULBLlw1kA4KL1zbaREygS7uVXqZjMtYrLP+ou0RDX+Buvk9FrPE8VmPQXhwK3JgcyWbsWejOpmk1OYob4taxUExY9U4Y26kggpHqGrGSz50FeTRhtgram7+yvAdZV19FxVzuNlVff+YMhoTEs5hXtp1Kd8Z2ivxqSWes2YZetM4WZE8su1TDaQDE1XDvajcZ5RhidcjZHnR/8fNLqEKLgIPMPMx8zmLQK0HosVOP9wv2VjjUKoFpHGysLts8M0c0Q0FoxpkfDXBuHEXNWJk1+XhuWHOsf4LqVO5s/2D8PDVOB+5Yyz5U5rlUxjL2JgGCZDRwna4/T4AR0VCgtidEJwDKKCXxLTMqs8wzGlUxu/bEeh7q3MQe28aYhFEzDlMimDRmZ/31KVm7q4IHvlqqnIqHAsc3Zay9E1sGAY25C7FknJasvRBkGwinYrKyaJrP9av/TPfOYs1wA2DUomzO4CE3U0z2KeLdCr4T0AE//KKBlh4/XqPFy25O3HzmAaH8kTUn52pSzDFf/0wIAoE2dNp1etABZRt4xXHOpGs0E7NxBl1xGgCg7BPRC6e8CwJcYBrBpYiEAGI4+YPOt+usvL+wz8tEyZ9WTTwq8inHOH3hgK7nl5ptYahgABqAKIwQMG67XO0DWgYMuI2sQn4Ole8P1Q73cmDAAIHco8r/h2ZoAMIw7p592qnTu7DN1YVhELuMFC7R9I4bfRuMNlgsAP+QtBoAKMAchlKtUreKJEC7D8MzHg3BtD44f64GwUXKfDwAGuPvIIzOYzwwMxwH9+0tleH2ZhQzD54xHH+efCM88bux9DFeHdpaVJWXFij9pxIIxZf36dbJpUxmNU2DMwCAEhmafPr3JZsTjAsDYZ8D8BjPHgom2/Zj35198ScYbBjCYPQAewdq0ziezZs2RGY89RjYCZPPRR6Z54Fd5AOAjjjhchhrWB+qH4WL4iBHy8Sefck9s3/5k6d9P96+ffvyJ+ddgAESbB/TvJ/9q28YzdiG05G0GIMb7xQDAs2bNlgkTNbwkAMHbbrnZA/xRBljavfv285ivADwRarwYAJghoKdOY/hDtPeOEcNlt3wA8INBABhj/cILL8jkKdgj1tGwctddI8nWz3VXfO6FF2SKeR/yC6cCgMv2WblqpZx/QTezpyTktNNOlV49erA/YMwgBzAeGD47dTpbjm+necKwB02dOk1DIpvvMS8Aj+1z+4g7GK7ahnMcfc9dXPNY75defoUsXryETHPII8JD2+fPP/4kw+vHn37iR5dffqkce/TRsmjRIrnltuEMGYoHDBoAw2DjIPQiHBwAMGc9oat2GABGaDs4RtgHDgM33XwLgQYYI8EOvu2WYewHcveBOYH9AA4fAK7B4HnxpZflsccep/MOcgEOGNCPbSt0h4/aI/J9lu+0zu1YHGlpCYGIud6xrTH3Le5F2S2MPAILHb4hzzW3BZEgRo66A+BleQc04v2ArWMzytPu51EOwkPuKCP5QHtnJoJzYcoDAGx1S9zbXQBYbWB+7l+1NfgOvrwvmHKsQ6LnH2p0aDskTN1QEqezqffYdzzHQ/ONV2YoUp4ZH8quY0fx9F4zhNa5FaXZ76B/B6Uz0Ax/7HPYlPD2AW1Ok1r1/P2wuOkuoIR6hVhLkZmmHD8L6rbuHTjcmpC2mkc/jeqHu6aylqbf1JxjGlmm8yHOBKQIwL6OOyNYX7Vr1ZJkKsVzAGcfnGoAUg25+irqtjgL4MA3dvx46piYW5xTSHOB9BWpVJJRFnBe3n33aOosltXmtgd6HSKw4Dy2YJdGwIpzr0akF5w91kEo777siVXhVahtKLR36v0a7cGTDXBlC8ZmAbZR8l6syBa3ALTXptt5fFyCpeXB4XNthbYA3E0uvfxKAlJ44GwGxzEwFBEZCTom5hgpOcA4xP3JfQDijrxzlJe3FLrdTg0b0jlh6dJl/oqNxZhjd/zY+/gZHOEQ/eahiRP5N9iSffv0lmZNfcc9fA5w97333+d9AfKPB3owouT07d2b4BuAuD4m8ggisXTs0IHyah/o8FOmTZXnn3+R8gK947prh1BmoY9eO/QGhom2D5zgCC7HExyX887rIg12bMCoPtAPoQudccZpcsF553q/wf0OUWhe+8/r/Az3iCsuu0T22mvPgjNv92AXTM75I3cvj1giVmaQKmTa9OmMGAP9DToTHHTD81ewcf//hYgR8PecMNsbeyhkFrIPti5Ch7tjjmhgzz3/IvdnyPHjjz7sOfUgPdHYsePpGIE9HxF8jjv2GNlzz91lmxrb8H4MBwV8h1RE22xTnBOkgU6y9gx8sLnbV6H9pZD4FN7hN7+NhdpQ0e9jl3Y52qw3AwYag7It0Bv40ChboM+uX6sjZA1GBECW1dgcoG2hstw2BpsXyglrGufqMcq09Wuw/7Jhnb13acQ2ALD5r61Xs1OqsdsqDbYcCzTq+DhhPgswWFivMx6RwuXp5blFz1PinLCSrhKN720uYJ3yYFk2XzDzdpoOW1lwQVP7nas02qJIAjV5Ec09Ijj1UQCwMYIHFCfTh6gybL3sD8ozDQoAu2Yy+Y4BKEzkWE8C3N5bABifEQTOp0xHyC6rsyC6C6Z7ipEqj9FzG70dubLLy5fpYHhM3F+jr0e3mSc77Lhe4mReaocIWhhmiG2+stcszKYMOksHtsxKePRquF6Vd+J5lrFrGJJ2QyYDznjjgk1potZyLDVUtC9UGYaHNnJm2IvKGtWwsWw5p9YCaYpwAZhkf+wa87ROy4IU+c9HMfniu7jUr52RT+bqu0P7lTHPqw37C2wNdVlJt8WUbcjIsj/jBIqBUzbaKSM710+TZfz4vxPy2bcx2XkHVJ6RM9plZM8mGek5pEQOapGSARciGbINgy2y+q+MfPF9XOrUzMjLbyXkz1UxGdI3Kav/ictVIxIMFw1wttfZZcyH/PuqmDz/alw+/zYmZ5+UlratU9LnulLmRO56VlJWrBIZenep/PV3TLavnZGNZSIN64tc0TMpA28uIbv41kuTMvOVuLzwWkJuuyIpm8oyctvYUrmuX5k03SXDsLiYR2X4KvsRc+XJL+dKZwDzYceFLFKCajo3uGwDlKN44X+JmGzaBNYIKMSKStJ2AJYuAUjNpUqGqDE6WNnDoKEugJRefQSGDajo5M8lUGbYyeosoAvP5lq1zGPKjnFUUNawAegMUApQFZ/jd3ig2Gcg3CifMmcZvrp22BbD6qXnutkg0BYbatjHq3F+KOjqOQ+h76ZMBZ+V9c5c3F6eY2WtWhlSKr7Z3wxuqs4OMYZzQxNKMJfstM0R7IQzNvseoWAC5gkdE/yWuX3tGadhEQjiG7SQZZr1WmLYvcraNyHeDdsYgCnnrkTnH3mAlR1u9lATPlrHy1/zNNYY45Deg3VFA/Sm/CFPso2uwFDhNuy2E8SNYeWVDuydwYb1a0FslmwcWRTCJ/zOMdO14IcU5z4HIGtjTEpKdf/i5cY6AjgnWcI4LyB8ua4Wsy95uYB18MhMTon89G1SViU7Bs4V3Q+1n5Qxw25gfl67VRpWs7bFZWjk1gOyThPjiGDLtPXa/bjtGb0rqkuGolfYE0tbEH2qaVW5W5+7Kc5Wry8VeQsol/E430gUaWBz9aLI4kzns8cg+AnYeDMefYxAA4xjN91wPdmM9sGl/uxO59IAVkwO4DYIAW0eAI933T1avooIAQ3D1Px588nIAwNy8ZLFBKFtxBB1MtHBB9hxy7BoAPiA/feXrl0vIDDizhX607V7TwJ18PAGSDdw4AAP2EZ/ADbBwx1PhQHgM06Xc8/NzwDGZfWC88+VY489xhubuV9/IxMnTxYwirH+AQBbD3/kHAOAGmV0DM81APD77r0nOtyVMw9uCGiEogMbAc9DkybJM8885+VOyiea29erJ6NH3yW1atbiBf7TTz+Td959l97ZfyDscSplDOXqoIcHgFnfPr2YlxSPCwCj32DZdO16YVa1+D1Cho0f/yC/22P33Zn/tNUBB3gLGwyfRx55VBYvWUIQ/dEZ02U7w34sDwAMtk/XCy8IyPzoe8eQ6UEA+OSTpH+/i/g92KVDr7uBxq769beXfhdd5IXmw/cwNg+5dijnFU/fvr3ltAIhoDHXU6ZOp9F4l112lqHXDmHIY/cBmxl9oqy2bi0333R9TgB4nxb7eMDG+zCCTwMAvNgAwLerIdFcusAABkvYMoAnPPhA1r4JkB05j+0eceuwmxiqO9czY8ZjMuMxfR+5bofddENaLG2tAAAgAElEQVTw/ZjIWR3OoYMAZABALIzzzDk351W52wDAyN14/v9h7zvgpaiS9Wvm3guYBRUx66prALNrFgOI2TVgAhVFRURFxZzjmrNiwpyzrlnXnNa8q7iAigoqIGBaRdK9M/P/fV9VdZ/u6Qn3Xnxv3/+93p/LnZnu0yfUOadOffVV7dufc9MH/c4772LYeNwLRvpBBw1kqGq/AB5DLsACQPjxq6+8nEZJGHMPGjSY4anruTDeYIzDYHX3vffJq6++SiDe5RoMGRhCsa4gvx8MWYmzbmrhTQPAAw/YX/bYvW9UFdQPocWd6Quj74Xnn0ewGky1m266heAwWOF77L67bNW7t9x19z0MT4k6IRc6QurB6DvnryTMW55wSNfpuMnZO2+iFFXFgucq7dam4+DOjL04c3uutGdX2hNrOV3VKK+SjpCwb1QYlKjoyCMv7slquk2yv7XwqKeq6CzhT5XsBHWMRFlrXnzoBu7XKJ8Os2QAmzVEPTfN5mEpmsymgjODn1m0TRaZiPYxTQmj/9NfAf42NTbETFwLE817ohQksaS5HSOamwFyFOmoLoqRA6Q1Lx6coL0qLKHdJPoxApZDuY4f9eJaDwDXqYSG1a7xSFJ/DCZj2cimJKZO/TQqJrOjrH+CqHDha6tVPZRN7FlIgYD96/sffpAff/iBofmxHmJ/wt4CcBh6FJhm5//l3AhwgG4Kduenn31GkGGD9ddnaFyAVTOmz5AlllicezlYadADEF0CcgodeP755pNpv/3G/Q1rrqc1gU4AYBmsT6Tv6NipI9MqgPGIPWKllVZilJVYXlKdHfVtW04u5QsM9i7oIV+NG8f+gNMWHLE0t3F5L7cLAA7AWa9Je8vLWjKriJOrNGX9W688pe+DjAw8SM+t6LMDD9ifqVMgX5SzQoEOe54rOl1fyOfjTzzJ0LhwLOAKlstxT+/UqSN1I5x9oLvuussuMmC/fXgPnDFvueW2BFvymGHDGPIW74SsQxf3NQ0sXuhnCHkOmYQTBKKBIOoKxv/sc85lfXGuO+TggxnBJLwuufQyef2NN6kDIprSOWefyfpBZ0EeYsgRLsjySSccxxDpaLeGxM8z2s1wA+fQF4hOc+ywo6WhsYFlwpESv3vanJ49N5XBgw6qygCGvooIUJiDeAf0q6WWXEK6dFmIrNAyZ4pqQL8JjY8vAEakKHEdHYA4dLFauW6z5PH/vkv3QOv2qvBprJ9giiOizU8//ixDhx4W/Yw1HLmvb7/zLjpNuzziDAZdvHl2s0yeMoXpgfbec09Z1tIp1RofOwZlrsn1tySyDCZeV0t/q1W3ar9XWwfbU+6cepYAMApzxa3eIwI7LQChuGhm7gS1TFv2UAUgLSwyBka1TFeHYKhOCEGQ49fvdAUzKs/YOskqKxsrrLFxfNUwa79E702Au9oBsYjFDCDtquogcHQIyahXWojYFuv/ioeAgKmc8Ji0jsP7+B8QDANPw7JiADhut09CZ8YmxiY19gR+0wBqllIahp92p1iOZ6zAE2iw8tOMJtbdOi8EzkMWtwIAMShLUCK1aoRtd1EkCBIoTK2Rb59U2sfGbvM+MgZaveX5CEQywr5JhqgOig5FXPr1/ZghYjWkqTLWPM8l2oeDG8CQcEx5ODSwRIEhy2NLNp6H881LS3ORzFCXi3R70HtG+tR+9BDQdmD0PKkAlAF+8WDqSgC/U8YpQwUbyMb6WmhlZ8MpUGYh3C3HKQA8KIBg/k78PidffpOXTh1EevyxJF0XUgahnXcJfKoRO2BScuCUwYs/o34wFiHq2TxbpGOTAki5Ru2P2bMVAGtsitcCyOKkH3LM94scvgjj/OetCrJTLwVGz7qqUb6elJN+OxSkT8+ivP2PnPz475yATPTws3nZ9E9F2a5ngTmL11q1JDtsCWBM5JRLG2Wz9QAOF2XmbJ3Qyy1Wkr2Pa2I46MH9C3LD3Q3y0ac5ueq0Zpk0NS9nXNFIAHzZxTVHrEaJVDkn+GuMVw45hcJAPB97y42OvnXljj1n/a8hpLUukVMBw/n6PI0ZxL6OeogeE2sbl8AhqVSUAvIcIx81HjcWLera3FJiWF/mF26Mc097bmDKLunhylpluGED5ouMK66gHMNdI7yMb0f5kvYH5NJCmCsoF+fchVMFQ1pbTlu6EEAU81omGKgEhIlN6npGZwo8A5wW9QVgipDcDEkds5pdJg0bjecYJ6Cy39EnYFFzaoB9PRsgfkmYL9lCR/tiAJCb50nLmes4K9cAGzOyXpss4gVASADaBoJzDmhE0XjecNNXyBMMcGC6dO5gFAAF2XlFeYR1LfH8waGBBixdhHtWSQQAr7ORa5Yz1RuVJU4msjG4Ix0kiDygbGN7lzN/rSMwHmhEgQA/Qpg7GK+7Kg5uYCaTZQz23PQWaZwrL7kmDT3kbYRjgDqOqKxTxJj710Jfox/IRtc1UCPil+S3aSUZM6aLzBAF4Jxl4XLnOdmciU3PWgerDfhFKHX32ozUpixk02XZ9bt4A6nIPur554OztLi6v4s0sZQ9yttQSWeopMdUfHHauFf/KaAswEr0aCvKCHW9ap0TKNfV+zDTYBf3CsBfgMAwHCy//PJy+qkn00PbL3y/y2671wcAgwG8ucof6gcP8YsuvoQHbRgG+u29Nxl9uGAMuOqqaxj6FF7oMFrAUAbjWgeAHp98wtBmmHPVAGCE4uu/Tz8FzIJ+Rr0BmsEDHt7svXttKUOGDI4AYIJNL7zI8Me42gUAewho61bUOQwBDYMJAJ+QcYjDLIw8ABQTAHBO5KabY1AW4DWMdpU84BeYfwE57thhVcO+ljGAAwD4xhE3kQUOQ42+a8ko33tasDBGxww7Suafb34aRa++Zji9tWHAQmg3HMYREnHGzJnyychPaMiqBQAjbN7OO//ZXhVbcRQAfkquv0EB4O6rrioDBuzLnKlc33LC8N5gQoP94AAwmDwYhtYAwAfsP4BMHr/giKAA8GsKAG+3nRx2mAHAo0bJKaedQaMY5PXQwWCgrhM9C0PFCSeeLP8aNYrf1cMADgFggJYnn3gCgeDwGnjgIJk4aRLnA9jsF5x3bjkAvMIKMmjQgbJaD+0j3AvDHlizCC+NeXDhhQYAW+HnWX44AsBLLCEjbrw+8sjzVeKuu+6R+x54gGvA8sv/gbl+wTjNujAFAQCHa8qZp5/G8MnRlRPZc6/+DKkJucbcAzsfjlkhAIz8wxjztddaO3o0BIDBdDlo4MAEk4QA8Kuv0XDoAHCjAcAHHjSI+fOwFkEuF1xwgYprZ9/ddpNNNt6I9UPe6tffeIMOD2BSAyRAf+HCnBiw374Mc5cIaZg87NOYOnjIYVGYxLTMgW2DnIEesh5gAXKgoUyslQ8/+hjzVmJe9Oq1pay37rry9DPPMl81DMooD+HIf6+wimmmbxIEDhSAClJRdb+qC/iIF/dK+2qtbbaiLlDNed43s6x2pcY4fUu6PlVvDw0HlXSuFEhc2UaTfHPiU4VKJcqyg3d2+dlj/dLDN6gO7tFmEN3JGIh+BuZ5whxCbYGKHBM9TLTbRegIjjN5FElGexcAcIfGhniPMgBZgWQDn81uF9sPzOnXdF66fFszVC7NqdzqF9YlGv5Uv1F7TgxodekLf+3Vd0jFdSf7h1qSrU/VrRMm7i1TqFNVSP0eH71qtiHsn9bULSw4LW1hbd577z0yfLH/M9d85866Xtr67CkpUB70BwBbWCtxwanm2utukPHjx0fhefcNWIteB+zzp51+JsPXYi+Agw0iUkCvhI4Jxxs4H4JxjL0LqTkAFqtYxbXFntNryy2ZSkKjnehvKAP7OgCueeaeWzp27KRzxOS6XO+j5NXse9yAPQf18Ry2SKWCiBkeVjVzvapP1Cq+PzHm7SyrrkZm3BTVoQoo6I9VWpPR/wCiTj7lNN6KkMVwEvTzTb11QzmIQjTyk3/JpEmT6DgAOd14441k/LjxMvy666m7Hjhwf9l+u+1YLO65+OJL5YMPP+RnyNshhxxMR7bx48bJffc/KD16rCor/XEl6lWQnTff+jt1YaTJgKwhQkzvXr2oT+A8AV0LAC70LETdCa+jhh1DUA1zCCHSL734Qv6MdBhHDTuWfwNkgyPkPv33LjuLALh79LHHqfPhQnQUOD4iOtHECROYEgWOGugLOHLuuWdfsm4rXUivgqhDn33+GR323OkOuj3OQmuvtSadIJF7OLIV+noeOA6Hc8fMv3wlyjx86JGcw7jgxNF3t10TEaTqHd//PffVu+78PpMeSynsBGM+HSOPPfY49V5EA4vmMdKwNTQIojnBQRIOPOkrc9VMfxnqBe0c3Ir6WTvL/Z/weBkAjEonIdCsbUx735lP0eBmbXl1ALtWWFVBcHENssrGQhVYlHhf8M7IoB+AsP5gCBgmEGTDPZzFG/6r/RP3iZbveW+NeRgAq96bil8l70s3mOVGkUHLxTJ8r2IgMUuurKx0yBzeH9wVMVMDZpr1myuB+Ff/1g5RRV3zwKaH1Q8UCWN1xFTWV2eel+xLLvwRazZWJyMMwQDABLCbanTEAA5yOUdyEwDAteTbXhXnQq2lTKca5t0ct8f6MQJC3FkgI4xMhUNlmTQEYx8foLRDwnv77T5Sh89AGQelFFhyL1+f9TpgzrYz0bZe1p5UkDZnuTbjcgm4WPhdDbGrAC7AMYZdtZDN/Gw5Yx2kIvBl4WVjrw4VGAJuBkDjHv5JQN1yTPMezfOK+/kee64BYBhyk5Iyp23VsLQlAjzoA7AmNbSVlh1JnvUZ2qyhZM2bwW9FaGqNXqzgKQFQO7AaeEoQzOqM5wFeNbcgB6/nTNbXXnhjg/w2Q+SgvQqy5CIlMpaffLlBfvq3kMl72D7N0pgXufGBRhnzRU5WXaEkQ/ZtkRvuaZTxE3KyyToAqkW6ryiyVNeC7HdiB9llq6LsvVNRLrohL5Om5OSSE5vlX1/k5crbGuWq05tlnrmUZehgEnOk+gJjbWST8wrMNRj45oocMXfmTNV5S8Yu2JTmaQGGL54lPFjSPFMAB9GRzIUK8I3PoHwLx8yQ4e6ZYrlzDQHVUNXJMN8MOU0ZtlEzIJT1YnJa5MdVcBiM9GaGIbehxiOWexZ1pDxEsknYLqb/Ww5YViXKDau5tE1sYm9zyrK9l04ImtUa/awyq7mTCUI3ai5ekjyDnMTMWUtWsn5PUm+j7be2SSgAbMC7L9GGSrncQd4wV33v8fVI8zbrtHYmn4fP5jxi32ieZswfAM0ETkPQzTcHlq9yz15Du8ikVq8XBbXjvsJrcY+y7y38s9XFmfiYt7NnaQPpgwBQ2vuOkzQneRqddIzBNCbgb/Lr6x/kDL8125h4WHBf36N9znN153U+qGzbhmSscK4bDH9tOz7q5TmDjeWMyjbQaGUOTF4G5oiBt9N/LcmY0Z1lZm6zaL9L72nOMqdYeIhpLmHK+o0dk1K7QoW9w/WKQGGK9vK03tBeAJhGO1eSwsJ9kzLRs90k/foI+Cv7If2Fy2KwZoW3VDsGVbTbpguoVolaOoHvmq05Z1U4ieDrhx95lDkmAZiAJXD+eecSCPILh+R99ts/EwBGeFR4iGOfhHECINnWW20VPQtm5ulnnCXfffedAcB7GVsiJ6NGj5Jzzj2PhgkY7ZADFiGdAKqhrJNOPlU+HjmSQEt1AHgT2XeffgzHGo19CWt/ixw65HD5dsIElocctCeccCxDl+FCewGgAADF1ToA+BqGhmUOYDCAK+UAPlWNRwBHwR7A4dQvGCAzAWAAaPfeR5YjDrgw8Bw1dKjMhbDLfgXWDIS7Wm655SqyEPAIAeCBB9GhDMYhZwCjv8AifOCBB2mIxPgffdTQchDJ5AfhDJdbdlmWAaPRmDGfct0CswAsXoTCAzMAYXTPPOMshoauBQCjLggBnPacxPpEANhCQAPs23+//WQ1sFtx5YRMzwQD+O474xDQU6bIgP0H8lbI18GpHMCDDz08ytObZmNWA4DHfPqZnHHGmWwbAMTDhwyhMc/XbzAtTjv9DPYNrnoYwAg9DCMdwEn0F9i9YOl6mTCwHXDgoMhgteWWW8gJxx3DeYdc0pdcdgXfhdzNYDGBFa9rfUn+9vwLZAC7I0RdAHAkZ6pHPfjQw5QTMJTBOEe+5CVTBpZoOSqFYeWnM1fthRecL0ssHhtkfpsxXfbaqz9lDsbPPn22kiOPOLyMAfzHP/6RRlcY/Py6I2AA1wMAXwUGcGMTwxkiXzlYAjBmwiFkc0QrqLA2LtatGxkhsYGxxPzPH3z4gfzznx8TEABrF/2MsTr9tFMYlq7SlQaA/7zTTnQO8OvHn36W8847n8AE3oloAMgL3tiAfOYleePNt7hWgWm/6iqrcJ38eOQnnNt4Pxwp1lhj9Yrvb+8PCQesMsA23IyyOjS5d8en8KBWdYHAfn/8vkydoI7G+l6dtY1G52yUU22fTTuLpe7P1kWC0muUzWZUusecvbOa6qGNy3orOofGIxCoT76sJveZyE0wXZnkOL/8qIWOt6KpxheR4knPaA6GUX8yx3s90im/V3XQ2HGRbzPw15/Fc4gWBhCY89IANmcKewjqKLiN61J4nx4k9ArraMCxOgnHenCWLapc+ry86spY+tdefdWZqPzKnjt1iHPcrFbohfHcyZqRSemNaxZ7S1RYOhPyE97THkZoQh23iiN9x6OPPkpgAJE/4Ei23np/ksUXW4yOaUjVAD0N++Q666wtZ595RlQ3AGN33X0300cg9cUBAwbIVlv1Luvqr7/5Ri697HKCYQCPAQAOPVyZadAxIZvQL//1r1Fy1jnnRg4+0NsAuGLvhpMfGI3Qm/x5T1cCJ0mwTAEKb9ZzU+pm0HuxtxRaCtRnoN+hvLrC4AYtQCoO5EB+//0P+C3SkGA/TbCQM4SrrWuqF8W11QasPWNer9yn70tN86rFJOQzuFMdRF8Q5PHFpdFIkHohdkart35qpypKc0sL7VYdLMXKrJkzyXKdNHESnfo8qgp0y+OOO4GOAbj22GN3njEQ9v6ZZ5+TW2+7Teaeex5ZdpllZKmll6LTJfIUg3WOcw1kBvoIIqSMHj1azj7nL2QAQ+bOOuM01RNsA/x+6lQ58ODBauvM5+n0dvxxx0Q6x4UXXcI6wDF0v336MdVO1vXkk08z6gvkFvrJwAMGMHQ16otcxRMnTqLcoR2IXoI5V+lCfT/48B88+3Xs0EE6d+lC/RVtwwWnuz123y0RynrmrNky7qtxDM/NdG8NDdK584LsIwDf6CO/cC499LAj+BFnA+j/YEv/31WtB9qjrLSvZ7PWkG++/kY+/fwzmThhkiClDPR7yD0iTSG0eJYjZOZ+lf4y0A3aV2t9un07+pyowX9PGSkA2CrBjSGrSwKLBnstALAC78yyJysAZIkm1wCKqagidCbvC0I/hoWkzjeuNOsTqG4M/WkTg5qWzRsPiRuHxnUxSR+jvBQ1LIf3O0DkIUQd+HORi9mTib5Q7TvzTBG9y9uURYkNwFQdJn0qam3qbKPAQIx4JbwuA8Db+zAx7l7xNOBs73AF3Y3uZWIeAsD4MeENptoJi3I2bq15EoxpqGDQ69RAYO2MoE/8AOLaa9C3Yb0rKtJVZDcBAjvYGIDhqZGpaJjPXKS8DQHQnr5vrz1G6jyNVmdSFKlIeAhkDbUMFp/nqwX4ot4I6JImA6TwGbl8QbmEvBB4ARjjZ7woIaeuH35oBGsOLGSChTxw6iCDwcsozlDSmddTnREADL3zUV4W6lKSPy4LJYGZtvVwaufDMOSvzxWCWSavAJMAmlrg3ChsL0EpjjPAnLyyoS33rIfVzltfEawGWMkJryURkFY6H/sHdbPKMWywVtHyuSBMMinQxiRHfQAicR0rychP8/LEyw3MKdxvp6Jsvn6LMgUJoCv+CDs4Qy4jH2mxJJOnIIxySZZaXOSHH3Py7sicfD1R79+xV0kW61pkLuFV/lBkjuKTL2mU5maRS09qkdffz8ktDzfINac3y9xzaxsI0IXhfzkHlRLq/a0Ytq56ziZHG1AviCDG0Z22mQvYnS1wUDdwPZVyXcfcZ7f3t61VZJ56fltj+5bAxuViojKARwiuW4hweqKzhpan1XLUso2UMTsom3y57EXhl31dMccIth3gos0xZ51jLoD9SWlg+xXENZw/9gqOoqpZegCbIwTBvRkGKGvfqmMNa+lrf8SURxhkbak6RIgUgGoyJLBV3PJlM3+zs9SN4c81zPpBmdHKuGceX490xX6xOUnLjIfTLyqD2dYALUfXEwfDWQNjklP6OTZBOGR8R4DdgG0wmLkm6ZrsQDwa7+ze5mawc8FaRh5m7TOXMQeXfczpiGEgPfP72gbtkS8oJiaH+o/OJfSd9yfKLICBbA4wrD9BcN2BZrfg4GXdYiC3OjeEERK07wmi45VwHOEc1nLQB//+qSRffNFFZhAAttDWvpwEe3W03qX2M4b9togNmVthHSBwQu2JDHRa5812bh8DOFYHQoUgnlzhnlzValpBKa+1/ZsKkbit4r6duanao/Ua6AK9N1239hpowvJeeuVlufHGmwnEwpB14gnH0Tvb81qC+YZQeckcwOuziAkTJ8nBg9R4gAP3n3faQQ46cCBD8s+eNZvhnS+97AoCPREDeE9lWr7/wQc0TMCIBnBo2LCjZNVVV6EMIqclwuzCeFebARwDwKGMtDQX5Oxzz5X33nuf83KFFZaXY48dJssspaF14Sl/730P0MiDq14AeMyYMXLVNcPpMY9DJoxqyMkZGuciBnAbAWCEEAQ7BUZMvAOMSwBCaQPgrNmz2PeJ/LkZ8lUZAC7Jiy++LNddd738Nn0633XOWWdK9x7d4ygLXNVLBKP5rk4KRO/adw8aNzGuCCl32qmn8HuM9bvvvkfmN/52AHjTIAT0wQcfwvLQHgWAd9ShC+oOI86TTz4l1/2HAMBDjAEM1gbCJnvYabAHEELOc1n98+OPZPg11/F3XPUwgMEsvXr4tTJp0necR0ccrnmFMR6QJbA7Lrn08igU35BDDxHkkMV4vPba63L+hRfzXd0WXZQOFn227sO9HEyoBx54iKG0MX+zGMAXXHiRvPnmW/wdBshbbx6RZELkcgSZAT7CuIf6HX3UkdKz5yZRfi7UAwa+hRbqQvl4++132B6E38T9YKgDJMeagvaAPX7hhRdHxnPkwt1u220yAeADBuxH46hfNQHgqxACOmYAOwCMkOVnnX0Oc/dBZuFsss8+/ZmjOrywHkFuERYUdcffNER2UuYYZBRtvfveexl6FAwx3Dv8mqtoJK209KcBYLCbMddgnCwUCzJm9BgCCL/88ivLg7PIcccMM+e4HAGEu++5h30HMABMMcxr1A85qhHCsBIrO71/tP5zwP81FS7c+9J2i3KzVwXnrXRFMve89C5bvsC1ZT8sA4DTxVK3a0VPJRWQ6EGtW4WCqr2jQnkuYBku3pnvTLy5DADWR6Ky3F4RNrsK0Bze9tIjMQCsZwrtPwAfLYWihoQOzth+to/AXToFJ8eaZ/aANuIAMNO3BH2qbEl1anSwOZKJlEyl5daZw+wHA4GhZisLuJwIkTmSNVAu6twmB50XXlzW2WLnVghW629tDehWee7YuTb1+tjWV00CW1/nWk9E/R40DnsionRg/LGeImQ+9VZz3u+/z34EBrCOI+wswtL69eCDD8ljjz9BYAlOTccec3QUXSSsC4CoESNu4n6OPX63XXdJhO7HvdgfkEoELEd3iDv6yCNlscUXo9MU9CEwcaFjI1IN8rki1yrqjf3olNNO5ysX7dpVNtxwA/nwH/+gs5EzH+GMhPojwkMlJ6OWlma+C3ubs5wBWl92xZXMc4wLLFPoDQ4+V+vztqypXl7iHNiaNbSWENjZrVaRrV26s14LPeDJp56m7oScsQCVkK4kzZ6to8q8JavOlc6PuBdgJ8bzm2++oT4A5iyuNxDR5c47GeHG5QPfQ5dWEDcnW/fZmgAs9D2Uc+RRwxgBBuOO8MzQexCtB6DwPXffK3BAxAX9bcihg8ngRVnILXzHnXfztx49upP9G6bbCNv+IebJzbeQjb/gAgvwHIkwvOedf6GMGjVKWloKsuIKK1AXhIMGrwodgMhNiP4EWca83qPvbtRzPvnXKHnnnXelsalRBg86mCk4cOG8+PLLr1KP/W7yZM55v9AmMKWhTwO8R5k4e551zl94C6Iz7T9gAPvFz7H1jun/nvtqzbjfoSdqsPchOhgv/EfbRFMT5wDWVMelsmoV718ZvwbNnBMtrqQj/w699R9XZDYAnDJEVl4A419ois9STLmAlJeQWWY1IM1zt1pISB/4qJxY89A1KwWOGcSpQED4creMlw1NCACbkdceTB+k0spW2e9mgI7uKwudrU/477zdjd4ZIuP30ThdyeCbtr8GYH34SCLUM39wwMtYTLYpKpAbs4DDc0/W3/wOBnRvVxVDaQgoZyo0qXZWkkcb+KjHonpZX6QB4Iry6gCwsbbCIWi93MagNg8Y5afw8v01AqeTb1OJDL5Ly7j95JjQoov8Jltt+RWxXKf1EuAoIEeKjnNLyPZk3TRnqYa6hSevFqp5YhXUQOhgl1fIKTyIdbj1zX5YI/sQdUZZDL0a0XcJujYyfHJJZszMyTsf5WSxRXKyygowYhZlwPEdZON1inJYf9AY4xDUzEHqdbHws6j2pKk5+fU3UcDYMVmrpLP59HutI5mXznp1Vq+BrxEqjf5pNuYqkR1tNw+d1k4ey9m0OK+ysy49hysxSwOCfPywDo35Ii+fjhdZfkmRVZYHAF7UcMTsc2Wh8jBuB1zNvZsnndIP6XkAw2CLWq5t9BXZvD5CCFXdgnEsyexmkYmT87J4t6J0wnh4KGUpEQxsbMrHB/nIcVvD2Dr45kPobFCMhXUKQW0GUfbN3cBWoNr83nKlexhkZZtqTcH6dM9PmxoAACAASURBVECQ40Jk09ixBEw176vWIyfMG+3eJdZn6pYQM0Mhq2RLAuQ01rkDfhqGWI0Zno220KzAqGNieBWMIpA5DZ+ua6DOBR139hvqauhtyXL1AsCmjFiuXG2LOUsYII2mF2aXpAHhhc0wosPmsLSOaxTyHB71lsOXADbzegebrnk7MP9yk46vzhXLLcz12PI1R+xtHT836sDpATKozGBduzwMOoH+CByO80JTzm2bZwho5M6dDYZ3A0NS+9RRhxCV5yIdHHROORPc1xj+i5ZxwipjH+U4KB0ZBT3HL25je3zsbMGPNjrLa+0mNCuKzicW/pqh5T1XuSkzZChDdhn7W8fFQ0ujjp7LnBEOWix8toH3LMLC62GOqg5Ukh+nFuWrLxECuqcaw9yxwtcVY1hEOlNqyff1JtQXylSEKjqBNU3XQNtsQ0e4zXduew7gZD0CY3KsICX2umzTlZcS7zFl7avyRbUDQVW9oTUvCe+toNe0xzCTVRV4oF98yaU8uONae+21pM9WW0mXLp0JRjz++BMMhYY5pjmATyCbFvX4bdpvzLMLoBJzb4kllmA4LXjiTp06hTl2wYzAlQaAESIZeZiUVdhF9t5rLwLA+Pz2O+/K008/Ex3k62UAh+0DqPLII48J8umi7jDewbt9gw3W55oLBt8LL77IMHm46gWAYVRDWGIw9XDgRH9tt802NLqhDxBCDQxDhoBuIwAMYyPY0TD+oO7Ie4t8pIt0XYR1nzFzBsE4hKbF+5C3K2MCRN1RDQCGJzWAeBiI+K518K7tpOsiC7M9M2bMlF9+/YXMQ4SlBasAF4yrMLzAqATj1EEHHci8YQAxAaoDBMRVDwAMED19eQjoOQUADzr4QNluu235GhhiyxjAe/SNrHRpBjD6A6ETcf34009y5ZVXy7vvvcfPK664ItmkyJ89c8ZMefnVV+l0AHAcVz0AMEJGXnHlNWRxwPCIPu7TpzeNvciTCyB81OgxNHSA/YAQfQhxRkeDf34kZ551DucNZBBGsT5b9Zampg5kYoMlDSYQriwAGGGHn332Ob4XhkYwcWEQR3nzLzA/6zL2yy/loosujtYIGEG32WZr6dp1ERpgIAcffzxS+vfbiyDolMlT5aJLNPQ76ozwm1tvjTWlC1nOj/31r8wbjatbt25y/l/OIUuerJsgBzAYwHUBwKuuHImP5gAuB4DRPjDrYdSE8wHet+UWmzM3I9j1+B19jbmC9atH9x5kqUyYMFHeff896dZ1UfY98vDBmPnsc88xvCLWPoC4l11ykSzuLGduCDFAgh0L6wwiEuAduDBvEHYQ/Yvwoa+//kaU/xchIvfutxfnoRVFhxpELAAADmM/yodRFO8G63vLLbaoy7CftQckvytTDCInzfC+cM8rs5lkWHbTrNSq9UjsfVlvKn+60vleR8IBOHsuY2/N3N9bawUMDRZBFSu23XS3quhAVh1CgkSFjtT+SGlCFQDgUFYTZgAvuw4Q+MWHr48izziAqnYJPQ/DMdIBCz3j6KiwikwfZefdRL/pB2cM67kqT2fmrAvnBWcBuxOkjn+yE31O0YSQOB+pXQlnI08D5aCwv69sOOoAf6OhKBWl8yJL/O4AMN9XscLls53flDesBmiVraD+LrpwAKCHtUd42rFjx1I+kN/28MOHMDcqLjhNIaoGZA663wH77yfbbB2z/LDvvfTyK3TgQcqTC84/L0pTELYB4BiisUD/QUSIwYccTGZveEFfOPqYYwjaAoAGk/eQQQdR58UZGSziu+66W959731GSAELEk5jqNtzzz0v11x7HYtrbGyQTp3moozPPddc8uu0X+W336azfdg74eQDEDjMOevOhuPGj+O+hBQqAOsQIQL5NBGBB859uI4/dphstlnPCitG9tetcSaIlougA+f0eaVVlW/nzUhhMvm772Tc+K9lvnnnlWWWXYbhm9tzhdMsa64k9orQJGsLM/RKMH1xJkNu58nfTZYpU6dSD0EEmPX+tC71GuhVuKAjQM5xDoLuARZut0U1ugn0+u+//4HfQ/eDI+eggwZS/4OOdN0NI6iP4dp4o42k3157ytLLLG1OacleQL2OP/FkOhtAJsFARp2uu/7GyHER83PrrXpH6amy+hGA9bBjjuecwVxCVKEDDtiPTsKYL2g7zj5woIC+i3rCyfHpZ5/jeRHvho6GyClw+oP+iXL23L0v9S3MrSeeelpG3HQzXw9AG3MRbGGkrsFeNe8883D+YK5WAxPbIwf/s55trSI0B1pXR/j2tr4lc4+KlEQttbUtLtea21q7/z+eywSAVfFKdn96MFQfjFmjDgioET51tQMA9pKUaaMwbimX1/CPweWforuC0JdsjokLDaAmOFnt9MpHuXGDdqaFLX2gylqEIoNruENHAJ82QENDBwCwVZDgWoaceVurAsApsDFUzsMilbEYh18mUGIvDUcyaod1pvejl5Uec8WSVVF32ag4ZVL90a77AlmLznkBAMxFg6tAnEM3a1Hw9qa9XcMykwJY7oWaOGd6GKVEbp24hLIpUgYCp0cjOUfD531sFu36m/Te4suIBUvw1/KoMnepgYsANqLwypan1MENYjsefsnmjjPcCJAAGENYXJ72vExl1TJ8MMBmMFqbkScXjEXz2LVcmSj+pbfzcvfjeVlhmZKs26Mom65blP7HdpCtNy3KxmuDtVSS5ZYSacqjLA0nCwUMuQRKRFlEXv8gLx+PycugfgVlRXqeYHwwSiBMPd9OFvlodE76bAIAx/KUmvbLQ6aBQprH1MLLgmlpwLiyDi0UNZFdBToArAEcBKCOQ3Lz7KJ07GC804iBaWGm8RgATByUAQ5Z+N8iQsg2F6QIIMtAdkqIhSd2FjzrZexdAVPW1zcAofgA1jCeMXCLOZ4bLKctQe685s4FSMgQwwZymzhiJG1oWThDaBvzlJAjo/MqS5fhlf1wbnRU9BFZsRgr5hVWYK5QKnL80XDkcPW2k/lJa4TWGxiqh+vFi5GvtcnY3NrXEUlZAcogVLKHVAZjGuAqLjI9KcO5yPHBGaFg8WqIcM0vC1nF2JvPgS/Q5rugzG32sfUz1xIKjTpOME8xcUttMwHnaHFUIwsBTx+0opLtiWWz/fZvEN5ZZ5bWy8Pxq6NOUQ0hYMjbOAKPR9/lSmDuas5aVpehus2AY2xZZRpjHuXMSUQ7luAmZIN1zBu2raA3v7Jc3XQ8IIhvzHtjEcfOVjkpNmhuYDyHujUppVYdK/Boo64HAF/VcOQdY5ORk8SjN8R5wclIMKcHXaN0PcThA6x9jL8GJHD2sfddvNkhVzKdFWzusn0E1bVdLNb8DJjft9FDonvWbGMjWOg8yrlZpugYwbEwPcm8cqZOKsiX4/4oM2UV3dsDYx/CT9PAZizfxJ6QoUMlZDSxEWenhnAnDncQckYG62E6xxa7HjLHNNuAj5QwtCf0D9PLsl7aFu6Cznh3AEhqJ5kHiva29r8IAMaBGyDba6+/EYXYApMQ4W0B7KDJUy2nmQPAG2ywQXRCuvDiSwgycahzOR6kF1yws/z4448y/bffGL4LYe4IAPfbW/ayXKtg0CL/qIc5Q6guMCam/zZdvvzqKwIbeA4GjLYAwFiXvxr3FXNpjRs3nvXr0NTEvFQNjQ0Cox1EH57mmNv1AsAAiJCD6+lnnmGZMEIAwO7QoSP77IjDhhAIag8AjPqAMfL4E0+SoYL5BMAKoblhwIBh8IcffqSBBcAkwJ9qVxYAvOOOO1CeETkEBk6EWwYwinfBQ38J5B3O+bt+YH+BHQBPelwXX3KZvPjSS9qvHZpklVVWYUhshFTE++adV/8OQ0BjDsFYFTKAD/EQ0KkG1ASAReSVV+sPAQ0AGCA66tAeABhh/B577K/y6KOPkWGLC84SC3VZiLnbIK8oH//iqgcARp8jHzVCLTvzByAkjXS//BKNCxwL+u62SyLkOJwFrr56uHz08Ui+D8YusFqbOnTgHCRbLpdnGVkA8Msvv0L2EgBfXAA5EbZ51sxZss466wj6Db/BgAiGkwPbMKpD7mF0hnEchrhrh18tf1huOc4ngJUPP/JIxFTBfEZ7IM+oCy6UgdzLYNbg+l0A4Csuj6IZAJBG2E+A1RhHGPjgtDL//POx/qgbnCp6brqJ7LXXnmRUo1/POfcvNAAv2m1RPtM8u1k+//xzhhCHPCGUNEKMd15wwViKE4c0XUNDABhGVrwPIDo2SYTJhxxg/FZffXXmK19s0W7RGRdrK+p96+23E1j3Cw4oyEHsDKG2bztZjlVWWuogG+53dqRP2WaydsQ6WcDB1qqlpDqyQgNd56m7/fWAwN64ugutfGO5/hD0URbK4sakdJF1gL/+iIMJUTPsj6T+pHeX6URWPa+lqomVx/WFB69XvRg6e4Odx+1+Z+aqQ6fpuG6LMl1ai1e92dXuKBdvZFNRx+8sexiPSwYAK/irjqReXlj7yNEzsmXFsol6aDoUc8gOdOYycagT/MW7FeguynLd/yTLd19vDkhUFVkLnO/57uj/aslnEjmuJP6RFIQd6daClNzMiYZq/ZO1AbDjqQnwM0K8rrzyylxPoVPCwQhrOi5EtgAgC8dFvxDF4+9vv6O6VbduMmIEGOzxauZtvPOuu6nrwRkSERZOOfkk5vwNL+wDg4ccTn3ML+g9cNKCzoZ9DoCdp8yAHoWQs3A6QvlIw6Lin5M/rbsunbjQns/GjiXj0xmNm26ysQw7+qgo8gae+evjTxCkG//115GDBXRERNRAOGwAwLiwx515xmlt3idaAwSnj5SteXZOyMv/5DKSAHByBwxhKehKkMnZSKORbyCwC90MsgbdO1yrf/73vykjL7zwokz67ruEIw7kH2cYOA3stMP2dADFNW3ab3IuUlJ88i9+hu6M3KrQdVVYUz6npZJcdPFlgohRcG4DUx65j997/wN+Bvv3tFNP1tDPKX0iHC/ozdffMILOwwrmzkWwFyDtGsaax/fOYv9k5L/khhE3abQoEeYFRrQkPz/+86OPeMY5ZtjRslqP7tTLb739Dp53cGEuL9p1UZ4V4byKfoX+C+fDbfr0oVOyM+qz5KoW43ROyCJC3H/77TfSoWNHQcoftK1anebEO5NlVFaE0rpF9Fw1Yl5YeFC0mdr01/9qADioU2vVvvD+38UWNOcHtI4SszX7Oh7U5eHofltm92M9ADAVx1iT0E8ZALDumok6ZQ5A6h4KWiRgaUZuXIKuU/EBxOsAY2ycXy9upi/X/CYBGKoRmnJtgLOvot6qsLPKuj4EMsmC86edQWxd4CFho49aeqi7K2swZt5l9RcN5hl9a/MyMTkrAsDBJI7YdRYSOj1hEiCjsTu9ztn109Ul/K3auNeclBngbqagp+5zkNtzzijwaSBwqoDwIMVbskJss39SFGv2R9LwHrZH66CS6gen0E6N+iQOd6xg+dRMqxrl7Hp9BoejRReZJr03/0pZa3zQw+dauGV8pfipPmMglO/7ZKgZkOqewHgfQViGiNYJqudBA1wYnjRm2bMVnmPTlGeSRnELgL5GkZsfysvzbzbIyssXZenFStJv+4L0P66DLLpwSRacT8hc7b1xUbbdtCjfTSnJe580MOzx/POVZJc+JZl77pK891FefvxZpM+mRfntNygkCsii4QpmK/g19muR19/LMz9uUwNy58ZgXDSfiaJZ+5DHFXPZ87Dm8wS1nWXs4KfnM2a34P8M1MSz7GZnSRpA54d7tK0JOU7R1wDiGYZbwyvjvyYHgi2/MYfQco8ivDLAS77bcjgpAKhgF0FGC3MbeZkTyHJwzIYQAJ2xGx3cRH0Yzhmyg7DKBBnjEMTq++MIszK73aGAQBqBTgV0YaCmcQEKock/uqMRzNxI2PRvZ00zrC+A8LyG5iX7VFfmKPRwBNTaIgRAlGGM0VcWJhngqJKJddLDYKCOC56PWFmd/OjgrAGJkGmWRWOJg9nuOGJrOrzmMYadlJGr+ac1T7bKhO0DaBvlBnmxY0eAnFbYUgc4sKjSoeC5tt0nKL/DBwupDtYy6s93WV8SfHfGMwXCNzVdU/j/vv6hruZQwL5H2GUKt/YR8jNzDbfQz/y7UJJCviRNCOVizgJgWyv7V0O9E/wuKKMdwKn3t4KWahzSsuOctgCpmYPXwtCx3VHuL2WQs/IIqw6glpuf1j9an2zvZjs19rPWAcauRtQpZo8zl7mDyyYTDPkN0DhyQtDyPbe4yomue2g76kswGvMX40tmve0D5vTDsNa8JyeTJxTkmwkryczSysZXj/OG4z60OTSoRduTvYdzILUt6N7hlysd2btpeG8EAFted3zutZsDwDV348ytN/wy4Ke7plP2TJaRM25J6+qgfZOhzoZ6Wc1a6w3pUirVJAOXr8uQV2c1EreN+fRTefTRvzL0HLzB/YCNvFcIvwpDGw7GAHFPBgN4/diQBgbxrbfdLqNGjY5AJBigACQhdyfAULAfsOYqALwH34333HvfffLKq68pkGL9C+BrrTXXIOv1rnvukalTphKIOvccNWTBqAfvbT/Ag43hOYDTbZ85ayYNaI899rg4QwLzGcYwgMpgWALUAoBVLwCM96Of7r7nXnqjw4hHHSefJ5vvuGOPYU7ctgDAMMK4gMA7/9lnn2fIM3j6g6kSXvDY/8MflmPuulq5P6vlAMYLATI+88yz8s477/FdnmvL34d3Ic/ogAH70iMfF8b7pltukc8++4wgILeOhgYCaggh19ShSe6//0EaK8CaQW4mXJP/KwDgnBB4DHMAOwCMOsAg1hYGsM/dCd9+S4Dz9TfeJMjq+dOWXHIJ9g8Y7JApXPUAwD4fEN4X/33++Vga83xOABRcaqklZf311pPddt2ZIKRfkAswix566BGOnQPPeAYGaIRzR1g8zAMYjZC/F2PpbcHcgwMI8gSG4w4GEnIq7rtPf74KIYifevpp3oc8ujDA+4VxX2rJJRmqHGwqXDCGv/jSy/LGm28yfyLKDtsDxjQM8mB/w3EAl+fdu/yKq/i5LgbwgQMZntGvMgZwAABj7iIiAYyLyEEO9ku6HTBwgnm7dZ+tuIZ9+vnncsEFF9GpIbwX70OoQ+S5282YvCEzK5yr6GsAwEOMAYw5ARYYwHesn76GIOQ3DI477rADjfc8t9kejHULgDHW4sf++ngUkn/33fvKrjtDJuZNL3+t+lwXQ9dVAJacfY7MBglxf7zzZekarq6Hlc7aAys1KqvM9L1l76hipKynvIodnDigJ+9K23Yq6xbZykJrndcSIHCgfGTrR6nSw/4pYwEHJZREnnvgOo1WZVF/NM2J/qe6vJ47o6esLm5AD7uMYZ8Du4dHReLRIujOUCVjyeYw7OxfRBBzG00of55OLSnBnqfY0rNY3dWxXG1mCV2thoCUaYs8b5Rknc13ls5dl2jV3GztzQlVtdI0zSg0qrMVkKHxRjNfH69SeCt14/S8SKwYFRBEREhBRASATL6GYt+DoxRCu8Jp7euvvyY7+OSTT+QehQt7KxjAiOAA2ULUivPPP1cWnH8Ba1Y81tiLXnv9dYsa0U0uv+xSOgOFF4C1628cQR0NewB0QQefs8bu5BNPYC5V1OOKK6+Wt/7+d96G8NADB+5PHQKAHhyvzj3vAvnnPz/i3oh6Xn3l5READFD5vPMukF8s5C324Y4dOzBqC/aY5f+wHHOp4lpu2WUZ5hoAGS70F3QkPAvHSKYy6NiRUVwWXmghAm+Ro0UrwJhKa/b/gcC1Z3HmHpyYR5VmZKWydcXCugM9Dw5kzBUM5vDkKYwkgvzSAFihJ0JePPUPzgRDjxwm3//wA8vot/deZND672n7O5zioLtecdXVTF2yzDLLyKRJEwlSQyfEs9ts0ycmKFTpDui/d919r4wcOZIANy7oiJtv1lN22fnPDJXu9nOcW++57z7KPObeUUMPFzgoO0AKnemzz8fKOmuvxfMJzp0XX3qZIO0KLqwVmFvQd1sKLYxQg/5CWTiPIUWNrxteZeiB0Od++F77Bjo3nH/h4Ijza2tzddeSDOSEHnrkUVxvEeFg1112Zqj49l+15Cm9vqd3zGBHzJjgNfW3jNdXq1ErtrL2d83/+hLCkWidvQxdVxkA5q9lZsWou/HaALa0Wz3AasaoVACAyxQKu8+/D1kuDsKC95QUwPJ6wvBuZKMyDV2DqybrjxoDuLKlOIaxeRqJYW0H8bhgWzMT3e4KaAIAThsU9QkFcJP5gcOGhaEZ00PLz1UA4Kh+Vkneb3l006PDsVQyY5xj2RX/sI0JlrLmjY0PvnZjWglJgd3a8IzjZz2KaDsAYHMy5esdAPYDS7gmej+7odyB4kSfGZibXks9BKk1scwPNwLYbbOPFfk4fFL0nhQAHDU9YL7z+UgwkssuPq2x6mRZc/WpUtCMvfT6ZchRgoQK6PlRj6q0AWUeo98ZdAQTDbDxXJYIi+vRf6mA2qmP5VgIYA8Ny/7Oi1x1W4N88EledulTlO17NkunjgoWPft6Xu59okHOO6ZFlugq8uMvIgef0iTbbVaQHbcsyfk3NBAEvuK0gtz1WF5GfpqTTdYpynsj89J5AZGh+7XINXc2yPSZOTl1cEHueTIn06bnpLlFweMh/QvSoUmBtJGf52TseJHtNytKc3NJ/v0rQuLmZJ65irLgAnZUAvBY0L5ycEfzEHuu1+RsjPBEAkCa34CMRqXoS4PnjA3C6yrD1xiH1n1kzJINrDRkdwogK7QhdmbxcVdWskqRypYyFL2/dSwMgAdgZaxs2AQ19LGxbR1cZU6oGHTj+43Fam9h2S47CgrqgZ4hiQ2fU7Bd+8GNOQCYKUceepggd7yIGh4bibODtEGK5bisiDKrgCmBQmCCyLlqIC7ehzFgWGsfIDK6Fcxj75Ntqf3l+XcJbOPgNVvjKQOAZx+jbxgCWddIz4uMZs2cqSGXfY6SUd3krFYF9AlkWh5c5lG2aOiUKebv1fDZBM2sb6Dw8tVaWQNVDUQ2Y43PWw3PrKs+2cKWh5dj4GGbwbxG/xCg1XbRcMJ7YPxRJNjXKQUidafn3mBAK8UTAL3l+UY/sY8ZqhlOHXmCoQCA6VRiObx1ubLc4AC2ow3U2ATW+b4+0yEA5VgObODYTKntZXBdcgAb81OpxliHcYLBmYTOFSZzlDE6RlhIeXfS8FDw0TzSTqdMYx4D2LZcCb7mo/2MEsIvLIJCFCpfw1q70wenlOU4n/B1QcZP2liaSwvr/Lc5QocRB4A9332w37mBLJzvrgOoHuHyF6xNScUk0jl824gMcGb0gtz06ptkAFdWKWsrm0kAuPx+X1OydPjWGlBd8jN8pmyPrL/E2ga1eN/N6oUaNsfqRxYvsEIlANJ89PHH9BDHAXfBBeaX7t27cz6fcebZEeBw+qmnMFRYeH362WcEPHEoLrS08FC99NJLyZprrC4NjY3y3PN/4/wBs2211XpEj06YMIHGLRjykGerY6cOsni3xQj4gsnx/N/+Jj/99DPDcfXu1YvPab7RiZFhAiAMwp3B6JClf86cOYOGDwCWMGogVxAYrgBNEeoLhgCwUnHIh1Euq5x0uWB6jvrXKPnXqFEsE9fc88wjYDFvtOEGNFaAtfHFl1/yt44dOtIgCQOByxPKmDRxUsSoXH755Vmf8IIBcNSY0fLF2C/Zt7MAoolIp44dCU4tt9yyDK8bAoJZQgBjJFiDnDcI1b344mRCh9dMvGvUKIJ1CEmMd4fvArMT4JS/C+MwcuQnAg97GJewiSD8IMDFNdZcXab9Oo3gPkPLrbuOLLvssnwd6gImDKNaSI4OAshpmnWhzZARXOhTMHU81y6+g2yAJQ6gH+1aaeWV2Df+nlGjR/Pvhnye74FhExdC7qIOzQylK5QH5tazuQH5B7P255+U4Qt5BlMgPJeBZYT8fTAwo69QP+Qrw78jRtws48Yr6/zwIYfK9ttvW5dRCIYkzCXUDWPgRi2M9fLL/4HzKZHv2ToNhmTI4qhRY5QxLiILzD8/6wxmNsK7Y25Dv9q6T59E3lvcC/YEQOQpZhSE8QzvXGvNNQlw+oUwxp988gnZRjAcw4gMgyDmIJxFAFpGBkIb69GfjiEbC/mAESIbv4MdRTlZY/UyJgOiDnzz7TccCxryu3VLyDeYsjBeQg9DX2PsCCDb4KCtP/2srH7kI0bu7zDnIcYWTI/Ro0fLtxMmcJ5CHhD1B7KFtQYh1RdbfHEaxmF8Q67fiZMmUqbRZobonHtuGjbBNgE4Xw38xV4+7bfpzCfYPHs2+3aH7ben/MCIj/kD+QXzpMdqPWTVVVbhO+w0r/o6HAYLBTK+brvtdhpGIdPI9YfwjFmsyMxJVeHLSgBw2hahqkPtPbr2u2PWZaV7axoQUw9W2h/TW15Y+4qOVii70oZdq3HhC2qUEekqtd5l/d6Wno90waBNlRzkspjAkT4YjHtaXp65/1qmbMLzBH/d4TB0Woz86Hzs1WYQj0FMaFAbSkppif2/dQSCzlBbk50n/F+ccwLfPS/Oz47hEKvNwo04ehaA4yn2DrfVJPq+BqKVGM7gLL3O5n/+3QDgtPxH7a0lW4E8R31QRfxbJYOtYKynp1U9TilwNMIa+sUXXzI9A86Ga661hnRftbvcOGIEHejAPoQDIdZsXJ5W4c6776HMYL+Dvrr00kszisMWW2wuyyLUreTk3L+AKfw2ZRF65vXXXlO21iNdCViF2IcR2WH3vrtS70GUFvwHJzHsf9jbsD9fdsnFTN2BPfTkk08lIIcLqSQGHrA/wVtffC697AoCa1j7sc89cJ/mZIUedcVV18irr77Gz2BWIgoEHPCgEyFlBOrjQPS6664jRw09ghF6cEG/gF7+0kuvUP9F++D8BL0QQDRYyKuvtlrE2AxFqBLrsep63QoQudby+v/r7xXl3VPetbPhGDfoqmD3zpo9i2cdhD2GrgjZopO68aNtggAAIABJREFUXdCRDj7kUH6CLB94wP5RChVfexPbXLFEZ4Mrr75Gz1mN6sAAPWbzzTeT/fbpz7mRYTooaxXyxk/45lt54aWX5a2/v03nO0Zgy+WYsgNOldALYc869LAjotQkcHgcftWVPHOGF/TqENg+/sSTmNqDW0guJ1v17sXzCe6D06Kn3sFvhw05lM6AfqHvcOZ56623ZLTp6eg3zJsll1pS1l5rLYLpyLE8p4BgnIEQYQAXHDQO2H9/Mvzbd7ViU7AXRftLptJUXl7F9aCWIeR/4FpRTcds3zj9dz3dlhbFz7QLAFYujymGpq0ZDlTeGxlSFkFWwbMKtsaSrD/FyxEVRbJhkupNHJRRnwWYq/iLlZb4RwHdKIx0BD7imaBDo2cMCQlaVXFapgDg9Bkj6p90iOpAh7asm9oPGcBoeLarxADOEkdX1NP9i3tjBTxua+yVqaXFdVcDlafg9N+CYYtfn6q/N7NMHDLamTml6rkvXbjlkPF2O8BA1lwFID8+TCUdIVinqLxgIjmg5O+OMdFEM/QJYwEHMhkz1YNeDNsaDrovvA4euMxZ53KccjlZfdXJslr3yQpcAexxL1/Lf6qAjrWP1gutGf4kccByOKPBGnZYe0vTmmoIWr5SY9MaeKSVU9ab5gxmHuG8yJff5OSnn0sy39wiyy2J0M7a6oeez8tTr+TlurMUFP7qG5GzhzfKwF0Lstl6JTn1ykbpsmBJ9t+5IBfd1Mhcv+utXpQpP+bk+59ycsbhLXLO8EaCvKcPKcj5N+Zl9Bd52X7zoiy3ZEnWXxNMX23TXX9tkI8/zRFsvu+JBvnn6Jws1LnEPLrDBhZl3rk1NBbAxJvub5AN1y7KtBnwxBRZbUWRLvNr+2fOVtlBf3XqoPOHfYScoWC+GhhJAJmHU4TW1UmEcfBQsQQFGXZbgT4NA6wAKiMYIFyuAXt4F8Ihe1hZBd2M8WvhvUmStFy7kSLARRQAY55hmBX/MkYlkU09ULs0K1Cm/UBQsaC5cDt00BYDlOPjHjIXob0xxBbOOGIGO2BuLGqCnRbZl57aBlKiGUaKjWQJzFaEqAYr2sFSHPKVwevhjEWKqH7Bwi+78cVYy6UWI56izwHYGZBuaXq12R4imR7x7pyiEwn/z3zEFhad66ch7RqCW/usebYCgATf8S7qtXEo/WhpDzzvNWq0gvDO1tW6OGNdx4mguYdFDvYyD+NG1w4D33XeGaNUh1z3SgNGUScPaU9WuzkQRA4xgZVHwUutuToVeEg4DaWNroAca65f3TO452KeOcGauaktJ7P5l1CUXXZwWAhAX4LckHHLr+u4PZcYY6P7XuXRFiiLiTDgngvYQWsD712HoJOXgaU2BXzuQtC4DFoOcc9PzXoxt3aslxDodqcHYyLbNDI2Q7L/HLQe/1VBJkwxANjWcZ93KM8NWcqsiC9nZtiUjxnt1pdcUzw/W6icRIXoGp0wQDMEn/atRnooSe/d9TAZTYDMTdglI6mDqfNB+ZW+S1fNcj0r/d76IVszw1Qz9rXCwKXrZqolWc8HDQvUt7YbpCv0dfprHLJhUMO/88w7DwGQ5577m1x1zTVSYM7yRrnkogtpvEpfGGMYm5wpDAZo4qqg2OI5HLxh4MLBvUMT8qZFGmFGzZPMo2j6ZQpWfC/Kx3uw/8Gg0V7ABK9DmQBiUFv0DYCmWuVWM2pWnF7cC5oJVEF+8C4YNGq9q85hL7sN46jv0rx01d6F8Wb4YER4aGzi/a2ZX2VyFH0Rr3Pl87xKy8Kb0zJXqaDUfVnztGxsbJ8GcwYygJCNMCS/++57csOIETJx4iRW8sQTjmPevdaMFeYEgEYHG+uVV5dxvBcygjxo2f2btLB4e5HzDgb0cMyzutDfQ+ZzQwNDgOehnFaABsM5DqNYve1pq/zW+1zcDnUwa2ps0ugwiXOP7m+8d3ZzZIjEnKhrvkcRmuxAmJJBgGaYb+hn9EvaaKiqp84oGO0RGh7sc/Q9GDH9+/crY6jU2/74vnIwNj7L21/BPqXHx1oTrcKCn6pcdJbIqrS9ImvaRmcKey6ub9a2k7Iohntu6h1V69P6jq3riTQrtuwhP3/UVVr5Tb7neNsqgb/hk9FJxZ3qI+d607FSw/vMfcNjB3i3WSQiz2iJ7tjrelCsRuo8i/rfdE61iZizacrBn08EwuGqlZ5vYvavRx7wuRQtVNaG6H5zfjU/TtoR4lzAQRS2NoC/3re9dh/SxlGs/liNKiUejnfWLFmJddRKM7hV+7Eaf9rkMlIPAIwWqHwUIydFOuoi2sjkyfLVl18J9jWET0bqD55NiyUZ+clIufPOu+Wzzz+PIjtgPYfD0LHDjqYjEMCeO++6R558SsPFIrVC3767MfIKnHiQIgAygnzDl11+hcycOYsOWjdefy2ZgNANAMKCicx/Z0xnLneAqwDcECUEwI5H3th/wH6WDkF7HnrVVVcPpyMd9iQAaccOAxNQCLIdc9wJ1DNQ7549N5U9dt+NbGfsDXAUeviRx9Q5T4QgFiKxYI/BhTQMd99zHyPgYM9JR5hB2GyE3d12mz4y11wKnGMeIa3H2C/GEmherNtizLeK9xULBbXdNsCWkiJSBY4b9e0Kv8sU+Y8vtBoArBacOX+F6wbNUPYKPwvCoW78uPGy4h9XpCNFdGXM6U8/+5zOaSMtbDTuBfMc7GE4B8IGET6f1RpEE4I8Q9a+n/q9fPDhh8xh7POU+Xz32J2phKAf7z/wIEb0ge690YYbyrCjj6zaSUjxcfAhgyM9Dk4Tp5xyEp0Y8U6kYDn6mGM59/AuRKzaY4++LBM64Esvv8wILOgXZwp79AF1ouhCvWz77bejQ1/6LIS57lF6mLMYaVcWXDDJuA9agHegD846+1x+C2B56BGH0zmjfVd9M7HN+lClNT8V4DRTHnxfDhpYTQdsXz/MmafnzF45Z+pSvZRqu78/mdWaOg/PVkTuqH5bpqDUcDSThVU8SlQA+RINrAYAe2XwrwPAkQAmp6Y3OWTHRkC0Lb24B1sbUzsGgC71TZarALCDyBFmFzGAtUKRouogtCu7qd9YbW9sACYnvrffPZqnGhriMNHRkLKBagjXPyMVn7eE3ejvTCjM4aKUkjD3HHJgV/tSgQrvG31HZSHyMyX+pSJRz24XHkqjfkopm/UAu0EH+PSo+PqwDQ46BfNF6x+EeE57rdrgZfUt+ysCYfU4xLIiUN/GrMLimg4n7geZeLjiw3zcXVqY3xsd0FIy4mOH+qy+ymRZbbUpRjW30K+4H6CjFYzNXkMyl6QQMcrj0OsuibQboVDPH0r2qoZQBjCi/aT1jjzUrE+AMjAXqoGwCgpZ2GERue/JRnnipQY5av+CLLtESSZNEbnu3gYZsk9BVl+pKMdd0CQrr1CS3fsU5IyrGuUPS5dk1RVK8su0nMzVqSRbbFCUY85vlE3WKcme2xbkxEth5C3JmUe0ELTE+9BvsJUOv7tRJk3NyTlHt8jFIxpkxoycHLRHC+u31GIijdC7iyK/TCvI/id0kq4LlaTz/CLfTMrJKisU5ZQhBRk7LieP/i0vv/6mcxh5irfcQMMEUw5KIlN+EPnqWw29vcJSRVl4wZy88l5eHn4uL2cdWZD55y1Jk+XvxcFISaIxuKvja1JuPhnoV3jdAcjFb2O/zjEU9ibrguEcM02pIBadXWghuhmiN2+RD3AQs1C9MGJibCIgOTYAqEzruyJs0EAjBRKVGUlWojNODWTUmmsbCLmFDgPhuuTv8PzRmKusq4YmB1Mab2JOY8tZSwYywhB7HmGG69fYvLwXzzH8f3J1UCzeQvb6Am/7DZrjwDZBWICA7EMtU1mgWjf2L74E+GyOEWSIcjztIE02tjK8/SKQaqimA7hATI0grLmVDe3mOwBY+55jydSNSE3gGEYP5JomSxkRThsNqDVvfsiJG2UI+IZrrDm/gF1OVN7WNIZvNm0Sbcb/yJj2jjVnEILVZDrrOwDYkKGL3w0gJmfe1oAWhq42tjhYuebkwKWHZRqIrlMqypUcsbft0AMnA+7vKLdBc4wTkObyZCzz4IDEdpnwsr4EbbUe6nSgKxwOxFGYdusnijWN5xreG+9ttNDamlPZjL4Wst3SIbPNkBPmeubaYzR6ycn4Lwoy4cdNpCALR9Lpq7EzgBPjZPZoHPQgnx6mO3JishDafNbyTpcZmXzTTukPPq8JLhsLuHffAADOUmBSOkWZTpjWSTP2wDK11b+IlahWH6JrGqFaAQBzaVDBia/08xmKB0W3vvNaqhdrf8RhFEy0ueaei/nKwPAkCJETmTJ5sgy/7gZ57733ud7ioHrdddfKAvPHIWhrvsHbU6v+ifGspvxpQYmDaWCcLq9P4IDU6tGv2bpW31BLnsqOZ+2Q3VZXrsoDadCgPSBvtXolwJCEGLTijbbWl72ntlhFj6h8xULrf8HQiRB1YE4gJCMYNQBbUTTySd93//3y0ksvMx8wwsqdf/5fyAxuDQCcqHdirWjliFaYc9EMqjUnfZ5VAHar9W8rRquVjZrzt/tYh2tKdMzj2hLrrpmeSBWq5OVVkumyPS6jHBjmYYxEPvW33n5bnn3mOUZpwDoNwypy87lRv309kwSBE33i4x8A49nWk9bXIBLBLFm0Dqo2bcM3JvYE+yGcx9HamrHnli0ZdcyN1re28hPBrpZxU3tnU+y8qUeq+hqnzrx+Bo/tKln9DAAYlz/Dv82OE7GBfVLZupo0B8XOeyhfb9HzvUYs8rDQ5uhpb8va0j0Sj6ta2XqrdnMCLLZ0QuqcayGsw+g5kaNurXEMfg9e3nmRxWXtzXeek2IT71f1DWld707PmayHas3JhB7TSh3Z31dLV6qrMembbD33qBlMsfHVOKY1gPMjIrgcOfRwAkqISoMw0cOvvY4yCGAK+/2CC2io14MOHCjLLLOUfP3NN3L8CSczmgTWYuQ/3af/3vZm2zvoDKtluCwD1Dp62LG8D+UdsP8A6bNV72jXRbSLG268idE5II+7991NBuy3D+9HbtazzjmX4DLqdPBBBxLkdgciRHK56prhZEbjwl6x5x59I/Yy6gDgGtFxEPkCYNXs2c3y3vvvM1oM9hwwkU8+6XiyqXGh/k89/YzccOMI7j+77bIzo4TgGeg7aDvC8yICTNdF2s6ALDu2tWmg/yc9ZKt/tTncRieKWr2QtZbXeibpdBvfDWb9lVcPl7fffidKi7L3Xnsw6gwcJvwKjjRlr3r99Tdkww03jKK2QOYQvebqa66lwwTkGyHSzznrDDpVHDb0SEFkGrD7t926j+y//4CK1YfMIyrQiSedEs05pCDBvPILkXuuvPJqGfvFF5wr/fsh9LX+/sUXX8jNt97GNCKoF6IGLbfsMpy7cMRAxCcAvHAC2W/ffcgsDnP1gsmMufzyK69wzcGc69K5CyPI9OjRgzmKASCHl8+5G0fcxK8BWA8ePIgRdLKvemZP7c0iWy4qrfrZ5WXBPem9ODAhxc2pVL0Mhbl2S2pK8xy5oVY9au2Xc6QSdRVST03rGQC8rHJZuSOrAcB4Ngu8swZEIpySoIqdWM99lvc2rrKWViZTqbLSfjcOACdwwAj8VbAlYg0bCc4DPSe6y55hHVJopyu/sRJldQ0OROR6BpWnodpB1tRmEYGKgWk4RHzDPggnZJoFHC4KYVt4eCL1MAlu+/3RvTbmWk8dbDc4Oz9b358BACc0Sj+UpA5GlTbJekBgN86njR2p9TTJdEoC3FBYGd4UbfAxtXpnya631aeSHkasX2wuuOmB+UQDV0ofb5/z0dgEgsniIjEJRiwh43HN9BAcuuiEcuc5SkW22vwL6dp1ugJWhnh4GGAjlSqYYhMMOAWAHKBaAM80D60DuxbqydhiBNfwWg89CyRMaY1R+FlFfwz0iuaBhgFGKFcqwcWSjPlC5Io7GuXnX3IM1wwM7MGn8zLswBZZfhmRo85ulA3WKsouvQty/g1NMvVHkYG7w9M/J10WFFlmiaIMPLFJ+m5bkB22LMphpzfKisuW5JgBLRo6mfUEO0fkLzc0ks172hEt8sb7DfL4C3mZ+mNO9ty+INtt0UKQFCDTz9OKctApHWXbnkXZf5eCXHZro3w4Kid3XtwsNz3QIOMn6jOfj8/JS3/PyxlDW2SRLgBhSvLvaSLnXtNI5nDXLgog77p1i1xzV5N89Q0A25L03qggiy0s8sYHOQLFKy9fkj+tLjL/PAWZNj1PoKexATlzNa9oxw4WbcHYiYiK+OTLeXnzg7ycf2wz2c+RQ4uBeMzRRJanThYA1AwzXGC3y/QZRYLY83QqEUhXz1D8pp4Gmj9XwXp3FGFYX/anLppkliNnKwDaxjxBL4ByHlLZF4/GPMDnOE+wM2vd65ss0lJOmpsLUUhnzSkbb1/IBUyQHf8zwMqdOLTtHoNaZ5szi1EfFVc8p1RlBeod3FQnAYbGBuBs7GR3WtAw0Upr5XxmKHWb/wAuwxQB9hvrzhDXGkpah0D7pWhrDnJFax5brTq6VKdEXlpm4wsLoUyw04Bw7FsWyprz03Jbe2jgRoRfNuMRGf8MO6196CG6uR7o4GlYZxtOOnKQda7AtwaON1Y626IsZzpytNg6ZW3h8mJ5rLWtnpPYwi1bPylb2XLsGnDq6x/zLTNcs4W5tk5G/aJMhtZP5l6gfWcgNgPbEWu10Nb2t7bHHQjsd+9PMPUZEluBePRMwWSJ74WTgdHTUXacUjnHMdF+j8N3k52O/MEYR8uzxrlnDihffd4i3/17MymUOidCOWl6hpih7TqP6xjoF7Dw8a86Veg4KfNcGRDOgvC9xuWK/1LgU3qUGxlNjvCuXn0H6+OBDuP7XlRuLd00UYHQEBjsmSk9wR9pqwm1phGqlcatuIkuzelGpT779tzavqlRrP+MQzvyZiLUKYw2YP4CuMLBE0ADwF9nKCAnKHIiBcNY31vCNqRlxUpI6kdZ2lL4qhRjrW4AuNU1r699rbirpjxlyHhi4iQmn/9Sq79aUcEKt5aDBm2dUZXroiKeqQBHUtLmltb7YDDP0mOFn8DWvP/+BxjyHN74MP54vjzkS0NIc4R8xFoK5i9YN6Hxqyb2Etaz0pyvty1lC2zc95l9nTE0FZbT2gLVynWxWoEJ2Qv7JOiH9kqjj3XgG6nrnB7Souplzt8KY+ZnMq+/n3XjPam81WHzsAa//8EH8tqrrwtC2X81bjxZbdAjwajZp38/MwSmBaU1AuJ1CCQinIKhxa4KAFxhWGrLid0RPV/PPpfSIZItSBeon3UsYl27rGKVuqye+tTdyv/OGy1yjXVGPSAwNUfvl2DfznJGAwCc5eSC56FHqk6pTqCx+SHWHcNuRvkemQasK40io+cDniUDO1fYo7oGmA0mGM94Hib7P5IJ03uxZkMP9hRT1K9zOWl0JrCVX2kUy0Ql1VG/FwD8ezgHet+0ZQvyZ6IhaONe0Gpdqd7pFTj1AOhE3k+cd5o6dJDZs2YRhHFZRroRRF147fU3onDKkGekRjjjtFNl3nnnYSjn++/XyAzQD8DuXWfttWWN1VejPs1zVEMDcweDWQx9ALL2+utvyoUXX8JaL7XUUjJgv31lww3Wi1oBsOq22+6Qf40azTLOPvN0WWutNfk76nTvvfdLc0sLGclgLS/DsNV6AYw+8uhjuV/gGnr4ENl66z6JHgLgi2gfDhpDzx83bryc85fzGaoaF0BpANq40Lbbbr9DHn/iSfYPQkWDAQw25G/TpxuxQFM37LF7X4LZ0I8qXc6c5PoQsEPL5KfecbX7PCqLRvtp+o+JOFK5Gbb31rHXZIFqreyezNt9jWxtWWF9IB8nn3q6fPbZ5zw/Iu0NQq8vsvAi2XuDv8wWCjD1Dz54sHTs1FF6bropHSfhbAEW++NPPklnBcjdJhtvLMcfdwwdNk465VTKLMBa5BkGO7hSOg7UCWziK6+6mm9Gyp7+/feWDdZfP2r2xyNHyh133MVULJizZ591pqxuaYueefY5ufOuuzm38I4DBx4gW2y+Gec76jjiplsYLh5yjfl80QXnRSlrEGb9rrvuYT5x7GnhhTbNN9+80rNnT9l7zz0ScwZ9evsdd3LO4UJ4aeTyzkoFUw2Qi99n9swaA+12vORzlR7KFtyErKb83pPtzyi3lkqbOia2Vm6r3V9fDyVLqDV126KRz8k2aVm1alnvG2v3UG7o3r1o7lT2TPL1eqaKNUqzj+pN4aGuHmDXy0rVPd3hWgU3/Me/so5h1wTKij8TrlMayjZmPeEeBVjDQ6IZ9K09lc/0fpLRf2NFLmQtxF1CpcS6LQhoHbXc25LOyZsGgNler1Ti5Bb2S5zPMhqXYBLHSnV2G5LAefwSD68VDm10xnBWtSn5lcQxoViG8lLxAb2p5iQ01l50X8Yiw988xLP/HpxeI2adoiHx2FQBp9OH39SZW+vuILYXW4lZHALAboiPXhBIeniyC/pN74hVsJh9HN+0de+vZJEu0yJGpBLhrI/BwvUcrMbIBfiFsLkoleGxDcwC+w05f310nH3c3FxkuBD8BqZcsQBQRBmfyP0FTJihjcGMBCjCvJgOyBpDFcTJnMjMGQqqzT2XAnDNBXyv7ft6Uk4Wmh+5xEry7Xd5ufvxvHzxTU5mN+fk4D0Lsk73gvQ/pgP/7rVBUfod0yRbblCUwXu1KKBlQFOhmJfjLmiQBecryQmDC/Ld1Jz8/AsYyA0EhU8e0iwLzq/A9/c/5uTYC5pkn50LsnXPklx4XZ51Om5gi5x3Q5OssExJ9t6xIBO+y8npVzbKmUObZbmldIH6ZbrIGZc3EvgdtEeLIHUegKMzrgD7WOTwfQuywjII45mTNz5okJmzRd76MCeLdBE5/fAWee39vDz3Wp45iRG1cf55SrLvTgXptojIZ+Ny8sq7eYatnvx9Tr75LifnHNnCENY//4r+yrF9nTAmGDALa0yA0XKZctyRm+/nolx5e5MgHd8pQ4oa7hjgXrOtCgYGktxqICjA1I5kffreUJJis1LsmyEnZCLHYKEyT8GuLBJcVQZ5GPJZpKW5KB06KR26uQXetwZ2BiHKI4auySZzChOMVdkLVi5+zyqwHJVzhka1nMwMh02k0NjCNt2i8MSC0MYFaSiINHbMC7BOzfmKvLZqbMDcAEuZDg/cFBAmXPP3go2N/NLcBgCoo7Msfy5ZvTSQeLRrncWeYxqyz7y3VhbA0MacsvSRl5h7GkA/TBoC+ZZD2Nqk6562C+Pi+YNbimCc20vNusM3Y15a+HAAjACQdR0zr36A+QjJZWGOOXbG/MZ9zCnMENAxc1iB95wRixVQNX8B2z+VRUB5s7HWkNr6va4g2ifsU/S75adGvzJyvOW71hHWXYPhpwtFOkxoPmQNFw4nBvQ35ginhKL/ylQGMFtSj2+KAY1acHKw1S7aO8BmNta8OSAUqYMU6VDh1H88BmcHAOTq5KLAOyMsFES+GNMi3/26S5R7LQZljcEfrPEEraM6qcHLQzV7eGwa2ix0NEPtV9uTU3paxN6w+uHzln0PCfbfpPKR3v8qbeNl37vqUba763rV3qsuA1RgTKr3fQmVq96HwvGzv9vfQpFfp02T004/Uz799FObnzmGvvKwrfgSh91NN9lE9t23v3RbtFsZ4F9XVwdDUr3elX6NdRJXrMr7Mf1sFmzpHTkneq8NgxeGuaz2eLXqlTW8vfBX9Xbo68KXqiPOnL4S76kwSdr03tZUNXiv7r/xF/gLBpkbbxxBY6/uZ7nI4ATDDx3XGhpoqN17rz0ZLj0ySCW7sO3dVy7mbS8r7fQZjHRrui17bW7TaCWKcke+uhoY7Qetr3kEAIdra+baXu58klk3399NhrKGPlnL5MkLjzHn718fl5tvuTV6BWRr5ZVWkr59d5V11l4rYv/WXgvr6kGVhrI5EHcK61wWrSHok8SeXO87k/fNGX0gFSWiVlXqXW9rlfMf/LvPJbUHVV+MdJyD+Rv2T8ajT987XHXK4D4vAw6YygLWM3OYa7J8Z3FdGWci6KYFOii68wTPSIG+HO3mptA6czcJRme11tPuaA28T9z51f3gXQ9Wx35VYrJAmLIuyUBll1v1T/KH7n+aoxLye4C/XkHf/ypJSj2amm6SbdMX0vvvnOy4tGNPtbIxbwBqjR07Vqb+8INMm/arLL7Y4rLjDttRV4YNAnl8H/vrE/Lhh/9geGVcyK0Kdi0EBiGbu6+6Cpm4AGzxzAMPPkxACddqq/WQffv3k+7dV42q8uabb8k9994vYCVi3b/tlpuYpxfXTbfcKo8//iT3CIStvuC8cxOgEHSRP++ioWtRxxOPP1Y22CAGuhCuGizHWbNmkukLJiLGc+asWXL0MccR5MJz226zdeT0CWfRSy67nE6hfoH1C6APTEfkjQUoh/4CQ/j4446VNddYPbIN4nvUC8xnOMrhb7wDDObll1+eYaXnmXvuxMrU+p1cuF++/c67rBeiGm21VW+GIv7PutJn1JReUamyc2B/rVS0zrf6e4npX2bOpA7S2NTInNJgrENHxnXA/vvJrruo80DV5libIF+HHXEUU13AsQJ5dRdccEGZ9us0Gf/11wydjM/Isb3TjjvKhIkT5Zrh15INj2vjjTeSAfvuI4stthg/u3O+vxs2nHvvu4/OE7iQT7h/v73pzOHXa6+9Lvfd/4B88+230ZzDO3Ede/wJjP7j7N9rr7kqYvhqqOZ/yFlnn8N74QRx+qknS/fu3aW5uUUeevhhefChh9kGyDzWBQDQcEBBBAHMG8whOE2gTgCVcaFPLr38imjOQZYHD4pDuSf7tRWDV2NUytfeWqt9ssD0Hlltn4pKVhU4vmroZHOqtfVLfPmdralDW9ay9tStfbVt35tzR+zduyybLooMBzurQ1xpjF6fuin8GJdVXpJ/4wNEZm6G5pZ+suz9VpHw4KPsW30S5acBYPyg0hbWAAAgAElEQVTi96fg5QiE1mKTrVETdbn8O5PSwdNyY0xQGl+ePHh7HWPGmNU8ACn1vXF9tHnKLAvbyjJSOQb1ySS4Hno7h2B13IagnRZSOzEWqTZkTh7apeswMrjRvZZMB3mirfk2vvFmTRu/AfHRohacWMP6uLzZkFQ2maXCk5fJpL/T6l9tow6dBPxQw7FIe7Gz3/RNaTDe28XvA69v775em38p3br+RjkAKOI5YwniECwx8MgBMwvrirC7HhoV9STLjWOvEymhEuF3fw4goeXkLDVojlCfe8AmWgBoGCuY5RC00hDDntsV76NCQJaghuIlSgOwLpiwLQUATAo4khFnYDPe8+t0GACRC8bmhrEUZ80qyeDTm2SbnkXZeJ0SmbxNTSX5+d85WWqxkgzes0WakOc2LwzzfN71jQSVN1izJKde1kA270G7t8iFI5pk4S4lspBHfZaXG+7Py5WntchcTTY78zl5+e2cvPJOXn74OSd7bFeQLdYXOfLcBmlsFLn0JA05Pe7bvIwemyOB8eMxOfl1msiJg5vl6Zcb5ImXG+SEQUCsSnL5LY1y2qEFvvPo8xplnrlLsnBnIfsYQPSZQ1vk3Y/ARG5g6OuZs0S22qgg661WkhffzkvHjjmZZy6Rn34V6blugeA2nu3auSTX39coSy1ekqMOAPtZATHgtIXmopSYJ0bBawBOv/4qfDcwQmeUex5t5plGuFsySjX0LRwCmltKMvmHvHTtUpSOYCljOMnKzhF0x5ACcOO4u9SRiWqMXIbVjp00ABhyVMHyhOwhDDlgOMvtiu8BVgJUbkCMbcvjC/CT8s6wvO58oG8kgAn58hy9aH9LgfWnfOEeS9MHFjKQzSiCgO8tdHAwhwe3R0c5hW3dLQIkVgY1p1IUUQJyDNBQ57jXg/sBG6AMYAwEP1t4a503yvBGOHbf7hiFwBcnMvKLEaubLFOAzDntcxZoYZWxUIBFGu9tOuHBgoVssBVR5XVued7rKHwyv1UwFmxuPAUmuS3FdAjhEmBAMtYEvtNCkDOkuOcoDzQTAulwTvE9yIwVuoaZMQpOIwDqzfEH78b7AAD7nknA2irj72kgc9miFfhaaCxl5Kmi4woYDuZEgS5gjm8zlsVArfadiagxsdUBAOAswOzPRxVk6vSdjW1he7mNlRvDHJiN9w8zfFn4dQeBfZATxi/bg5R9YTt+tFElvZui9wRr+ha7DsrQbFQigu2z1g5d/ntV9mdri3MXAatVLe2+jYatemrlrw51gazqZOpF1V6QegB5LV997XUZNWqUfDd5Mg+cMA5hjHGI7datm6y6yiqyxhpryJJLLhGVnNTVAl2uwrsjmXOZrKcTyu5J9kZCX1BNJvVEhlGl7P2t7sE21Tz9UD2sxsQzlWSxlTIYOTX4HK6jNVkw+u/Ra6nVoIIxIFvfL5eFOhpWxy1pJxCkyvjHP/8p77/3Pg2ev/z6i8ycMZN6S6e5Ogly5630xxVljdXXkOWWW1YSubBrrSd11Of3uEXnZlnvZ59XfODraUsrZCyrXRFgVUejy+SxlfNCuyDVqAplJGSi2kSw4rx/61m/w3ugg77+xhvy6KOPMc80AIUVV1xB1l13XcoYwvZXuuo4FVdcqdPny7BOWVt++v5wk2jrOlGpzMy6VO6E+Jf0htqqgqyYemS+Wq+m6tD2MapjQmTcEjo5VHKs0PGKN8nMfT6jH5665xo9g6UewGc6EprungaA6fyY3rUtlYqmJykKnEx5Frf30lE1sImoiq0WqAggDiri+1dCpqLCklpDBAQzdY2+kDYdM2iF8h9WO9x/9PxT3klrb/5n6bxIrEO1bRQDkW6HPNb7bo8KlHV/pbmdnmptBYC5JrthqN4KV7kvoSO06tyg8legcOihRvO/xy+DnH799ddkCr/77nsErFx+cC/W7i233EJ22H5b6ghgO1533Q3ytxdeZCEI37z33nuSVevXE08+LQ89/AgBMTiR3XPXHTLPPJqPFzlBPTT0EkssLsOvvjJyNMO8QQhoALm4FuvWTU468XhZfvk/8DPqdt99DzB07vc/fC8//fQzwVjkQe3cpbNMnDCR9QOIG4el1rzDJ5x0Mhm/uNCuQwYdRHB11uxZBL9RZ89xutOOO0TgMe5HO1588SXmHUbEIYTwDS8A2Vv17i29ttxCOnXqlPgNbUK4azB6nVGddPLQ29GOETffIk899TQ/L7rooswL233VGFifA6JUr5RF94U6tEcqqOu8kn5Tu85P1VtecR+v8NjkyVPkrb//nbmwP/v8M3n++RfIhgerfIUVVpATjz9OFlpoobq6G81CLt+777mXcwjn0PACyIxxR1jlHbbfnkx6gKfXXncDWbUYd4CmG264AZ0OFl5oYZl7nrnlyy+/klVXWZmgMORt+HXXC0BeXMjVu9eeewrmj1/I7wt968efformnLNt9xtwgPz088/8/k/rrisnn3RCoo5wEjn+xJPolAGW/+BDBjGkPJwpzjjrbILHaAOit+y+266yyCJdZer3U+X5v70gb7zxJtuMvhwyZDBDq+PSOXeKfPutzjmEq+7fv18yn3IgZXV1do2bsuWg1mofF2pqf/xFFfYvbmqXjjgnGtzGMurdftvavvqrVbbjVni03hrX/+ZKd+YO33ur6G3aAfHLXUDCjilTNKM24RdTxFIAsr9cy0t2c3xONWCSwFB8j/+VHpywrMhkHSy6yXoGZQdibMGQI0Npstvj3gjLQt2yvCRwjyq4KUauNT49pBFgmyjcgGqrI4G6yKofDmEwUsTmLEejA25mOAc04iBwoh8DADWc/eE9jtOFkCRAHbf/xwp2aqxiMUisNHUBwIF8VJ2MFQBgSq8bsy0sUEKiU4MQiVkIPHse3KwZEwDAWQtiujxfoF2hpdyEMmr5PV2eQsXXjfPqlhkyys1TM2uNSMytkuzdd2TMQGN7NMesSowqywSE6HQBxVnjxGp+TX0vAbWoXH0pWHhgOeIi05ByqhOAIYLzeQJ4yva1sK4uxygPbGKrv4fZJbMSDFU8T7als0AtvCorBWA4yE/sQB7j6sbgGQCnEnJwAhiyRQwsUYa85XsVzZ7yY04mTlZm4BKLiizR1XJhisg3E3Py3JsNstFaRVltJZGj/9IgPVYsyX47NctTrzXKU6/kZbWVSvLtpJws3q0kh/VD6GIFJqZ+n5MJU0Smz9RcwUsvXpLD+rfIEWc3yaILl+SMoQjzLHL17Q3S3JKT9dcsyKvvNEjHjiU5/qAWuf3RRhk7PicXHtcik38QOfuaRjn2wKLMai7JucMbZfDeLbJ295JcenOjdOwgctKgZoKHv87IydSfRO5+vEEW7lySA/coynV3N8hnX+XI8sW7B+5elLOuZBxlWaRzST4bl5d+OxRkx14Frt44+P/wo8ibH+Tk2yl5WXPloqy+SkkmTsnLHY/kZaXlirL5n0qy1OJFZWk3ehh4B3B1ErKsXE6m/JSTI85slCH9W2STtQsEAzknDbD1sMTqBagMW7J6c8oY9zO6HjB13MjesX+ZGxgvQz1sASjM9jy9AIbB/MG4a1BqZ8TqMgVwUxm1ZNbaokfWaKMCsboGWxht6x/KtaUNiEBQAyHdm9GZz4RD6URRZIgyNgOGEtSFQHW0cXBp8PYyf7CtpQoKK6O3EQ4KqJemPI5Cx8PwQWBSI06bkUcBW/CjFajXSacMcENhrQytT/Qg+xQe/fnGvOYttt8JuNqc4rLkIaAxr20NgPE9WhwAEltUgabGvOSYp1hVBa8b223riK4HxswFm5dhwK0jbAF14BuAKtazKDWDx7V3pxVb/Nl2S7TsMk42N0qGrFn4ag6/jaMD8dqnyrbGmgZ0lyG4AzK1txXseK5tWGPNuUbtImrwmjlDZOzoZvlx9q6Z4Zpj7SkGxCLDjskiuy76O94xIuOaO1vZ/qcy5Q4BSZZxfICIN5PNdwkBYB3G6Nc5oZe2weCf3IpTMFeqTuEeGj3X7ndmKQMVjF6xQpvQf5KuXdnlZX4blAfjCg7QcbhFnew03DY0RCHUtEu0JzL1qEAH8XdWHOOkz0BUxdbcXz4myU6K5bBCv5Qx2VrRf+2+Ne7NikXVMy8yZDCW5DK3v7TvaKA3ZmvGFbhTNY/tmfOlRp9VBMXD5yIZi+tbZiSeg/MyywCNPbjQgugoBY1QY4ZhdeppkA5NTVEOs6wmZ/ep6jmVrvaARZXeF74rC2xNnnVTNatHNl0daIOJJwSrkptFFSEKKpyue339Z3p8Yh0rnxdZ8pZZK+ujcD+st9u8PLBHZs+exY+Qr6bGRv6Hv+OzcgZzJ9UX6fdWPQd7cbUqm7UnVRbgmlJQ9rqMPVhlIfjBdcZ2r8e/TwE69lU6MjUQ9clp2+oaym3CGdCKi6sST4BacuI1efb+a6MUIq6bGmaqgI2dcdyxV88S2trYvODnMrUhwCGRIZkLusaSnWvnPwLLpn/SUdHKYfmRc7v2e5iWKnJ0yRiThDj70cDGz+ew1zW8Nxxd/94dU7V/tF2VAGDvp0qjGupE/v5qItU26ch+qpoTTiXZ8PrG61Nlqc7qu6x9aU62yYakFVFMAl0tXHrKNkj9EUAOcgp/991ksoFnTJ9BR7AePbrLUksuSQAJjL+zzz2P+URx7bD9drLXnrsn0kXccedd8vgTTwlCGuOZvz76EO+Fno7fHnr4UX4Gc3boEUOkR3fN1Yvwzc//7UWGjsXVo/uqcsThh9GBE6DZBRddQrAWOj+AVjCAkWN+xsyZnDseyQQ5TgHwrr+ehqVGGNtBhxzK33FtsP56BPnAaMQ19fsfZNixxzEFBvQg5FcFgIwLzzz8yKPy4IMPkWWMC2zfueaemylm0Gd49y47/5mpDVAmngEA9o9/fiTvv/8+14B555mHAPoqq6xMUDcd7hfs0+HXXi8vvvSStr1Hdzns0MEMyfv7X6Hkx4KSOVczzx4ZDqtZla5wdmpv+2qel4IX4Mz4xptvycWXXJp4LcZw2WWXld123Vk269mzVVXy6QTA9POxY+loAMY9ZADazrrrriOr9egh8843bxQyfOTIT+Tq4dfKpEmT+C7IM0BnRJDEHMT6ddmlF9OxAqHezzjrLAKxuP68044MVR6GKb/1ttuZ5xrzpKmpUR55SNnC+Dz0yKNl4qRJZNr36rWlHGLpkLyRCP982eVXUp4XWXhhOWTQwbL++uvJSy+/LDfdfCuBYDB/IY8bbbRh3IZPPiGQ7SAv5mrvXlvyd8y5QwYP4VxA3yLsNOpdftVS1uofitbIQVhqQh/1H2qAv7itXh1jzrWw/r6odWelOtXbplrl1/d7rZ4xZaa+wubIXbnDCABTvYu4oUlhMQDI6laxwxKHsTiwsOn9LFL/zi6BYWOZlzeGkWmUt8rEZmD9JiyL4auj+zIE1YA7z5EZ3hvIvxcalx+U6W9wcDosKwpCSfBQ7wy9nrKGPVZAk/0RvcfOIwQ1gtzD3vroPtu13NPS3h4BoQhzWXaoLAPhk/0X9U8K+GNoIN/U7N/IM7Ra7PigDZ7ysqL0hmBsNRHPCANN2QnYTCwqbGuiIwIlIGCMERus9N4M5wWUUibRDsSjnDRjNijbWcDRV0G46ERVUwB1PCfiwqJx99EuifTfc6Tm8/S5aV68ZMHZJCoUNf+pA1MKcMB1IE/WI/oTIJkDbprENAjhaw4RZHQCALGw64RC3cDniwDRnXih0EOLAogEs1Anj20K0ARUVABfzGOqrEIFRLQMFoc+azC2MMO8arjqaCHJW4jpmQhva4CYgdz+foQKJgMZoYztwKoAnjl7wPHBciKDdYoQzx+NycmkqQj3K7Le6iVZbFGrWy4no8eIXHRzg8zdCWE5RXbcoii9NizIxTc3yrgJOdli/aJssUFJzhneIMssXpLN1y/KXX9tkCUWLREovfrORvllWk7OPapZPh+fl4tvapCLT2iRf4zOy12PNciRB7TIyn8oyWmXNZIJPHRAQe5/Mievf6CM46ZGkU3XLcqgPQpy7nUNMvmHnJxxRFG6LVKSx1/IyYt/z8shewFoB7O5UQbt1SJbbWy5YksiDz2dl2dfz8sfly0x/PbxBzXLw883yvsj87Jkt5Ks9seS7L5ti1x2a5NssUFRNlq7JK+9m5NvJuWk304FmT27JKO+yMsvv+ZkmSVKcvoVjXLaYbNluaXRj8oqVjGwtYlzjsGaFdBUwreyfA3o5ZATjdPvYUCAXDInsDFIPUwxQV38DyGEm3XcIwAZwHIQtpkGDvcg9wXErBTKLlWkl1uM5ZTFn1jnI/CTMol2GXMdodANSIRFhdCzga5kypqMMYy15fB1Zwu8E0oxnCEAGmOfwbs0D7MBlACQc8g3rcA11zwDfjWMt4Lk/4+87wCborref7d8dJSOIIiAiAWxd7CjUaOx94pdsXfsmsQeS4w11qhRFI0VsHexgUYEFJXeey/flv9z2syd2Znd2Y+PxPz++8QAuzO3nHvuuefe977n0Jz0GboKzDNr3s/QzHNIQUVbs2jNIJtgwDGLh+okEFTzMnshklUwAtxK3QYSW1YJYpPbXGIMX6J9K1Jd5NDWBGxnssKC5kso1Ca6hKL2hr7j0NkMxktkDzuQkXzLcvAkYc51+lt4as9hUC9Hk2ILe1zyMBszmkFhW9vUfpsRJ7kxqKAsYmuLRUBglrQH9ms7bNxSwLIlRYwd0wJLi7sgkxJWtO/Ey4O+HfcvUniAr+qprHFOyg6vIMX1LT+wAvQcjts5hAv7YM5KiF0POi2w+vntK7cYV/FbVTf648pNuAHXcV8Th7UilxiHPuzHq61LtNlwH3IHJqaqKiTvPRp2wb2i4+qIOMhw9SLaB4pumd89X0hhHXO77Tfa/KxEUqyLWMq8487N0GPlxiWwJyptdySQWGmcvTLD5blwsmPwKkjCrS6JZCMlEdXmUDu990LPRrFD6jJ4Xu/L6HC43HJ2IQpQTnICksTWBMc9bCy8uxu6Qob3hzGpmqxzjtwTj5VnJ5PrjVUXAIAjFwu//W6/WU4hhfP+Gavj1WtGeI5F6XjY/vn/LjPvEzRFzL6jERFDHSjGGhfW4YAdia+4LNhUqW6n2Ngts7PXLZlmzhfu2hhty6VDSexNAjGv9iPhtbxam+ircqlNrlsvg/5NyfocIbiksnz7xQdkv2CXCPWyLgnRA2ctfLMV6kUXc4Fg3bSzu07gr+XlLbB/bJfdqQj2PWn/ruAy71s0vZDdePXBX32X2yj7wbAO2bkOle2dobDPb0/qn24qNI2e45tJP8+07UWlPGCvI84J6FQiELeK+VWtwibRx0pRGMrZPX+Y47XIb4NdBwj2InK9TNLRcnKraq/gtlArDuSxDrfXv4wjc0HOe/gStPOh7xcuXITx48dzbtMeG/bAdttuEwA077n3PmYH0odA2meffpL/Tu++9977uO/+BzncLoFeW225BXbp24fBr/HjJ+C1N97E5MmT+fldd+mLM884jYEuAodPP+NsztlL722z9dbMquzRowfrKIXHHTpsGEcBItCMWI4EMFOdY8f+iEsvv4LLpLIoXymxfLlNRG6YPBn3/e0B/DB6NJ9vHH3UUTj6qCP499Gjx+Dhvz/KYbTp02MDimSxNQPexAz+8quvsHTpMgaqt9xic36GgDrKfTr8iy8YADPgmX4jgJlysx5/3HEcAttyCBND82/3P4Dhw7/gMgioO7V/f86xuuY/7o4lpDcx/qN7+cUsUqX1NqlNTtTfBABdVDmST/d9PPvsc6xLBJCSPaYQ5v369eOxbdI4PkJJVJluv5hxTynYdA7xpTf3/FsLoHbQ/HniqaeY7Wv2in6mywHE7r3+2ms4nDTp2XkXXMRALH1OOP44zm9tukMXK+697288t+hDFw0e+/vD/HdiD1973Q2cG5gueB544IE4/rhjArmrae7Qf8SAJ8bx7bfdwsx/ytX9wmAJ/0x5uq+4/DIOTW4fuuAx4NzzGeylzwG/35+Z8zLnxuKyKwby9xSK+sLzz8VWW22ZaGhX56FEa1OogoBeOj5ngq1sxaZW2r5WLGANPlBmm7oGa7Wif5uSSZ1z9N7KA7SV2OAVaXB4E8NnjZEbPR9sE7DWmLC+bK2sUmnL0xzK0jJ46OJvZXlt4UXM31TJIbzT1oiNRRRo67bBuuOBmV7dxsjygWj+G4OPATOo/1JgjRsbciRC7fJ+jQA8qT0lG6eoEDzOGSTftNR6TRo0TnLEHQQi3fNiVw7mANt33uFMAGTW6wJO91hurrOt9YXFEGABh1bHcvKInJ2OfO1d1p/AhoFAgxCcG9pNeX1U+QZvhEbUHAECl2tf1FTx+qrOZqSj4ALH2qjwc+F/29zhrVAROO6oUcKWdMASDh9qeVQVTKVcuxTSlEO1GpNRn7Nwsvw95RzlsdUwqiB2r7D9KL8qMyYZpFMNVEYhASPELk7nCshruF0C4RjI0fJYqwx8ps0i+2gytwUATku4Xy2eAEP6u4T7URBQQRFipZI+Uo5idug98ENyltIrFtKWwkgzm5LawWGkNUywbigtvym1wQAns4G5VWDgioEnZhlKm0mWdPly6QoCr4EmDQto3CiFX6ak8flI0cfD983jn69l8MmIFJo1ATq0KWKttYBTDsvjmruzaNwQuPH8HL7+IYX7nsri3utWYfbcNK68I8v5jQnMfWFIBofsk0evDYu46b4s+m6Txx47AE+/SiGtgeMPyOPiW7OcW/jqc3Lcx8dfzDBwTeBwixZFHHdRDbOTd91B8qfSMLz+XgbDPk5jl22K2L53Hl06FPHJiDQefzmDi/rn0b51ETUNgAHX1+DYA/PYb9cCbnskg5Gj03jmzlq8+l4aLw0TFnKjhsCMOcC15+TRvm0BH32Vxi8TRM/69SmiW5cC5s9LYcZcYO3mwi4n4Lxta8otDAz/dxr/fD2De6+uZbYxg8OO/85jweCjjB0fNOjvFIacQUukMGFqEePGp7H95gWWM68gTCoW4JD012MDM/rog4z0V2bk8ncKFlLYM81fm8qBc9QK4FoQBqsClZw/mS4YkN5qmGZWeWozXVSw9VSXMf5Db2xICgO5AEH5cGl8jM1p85jAYplCYvwMlLZ5QuVR7lm6TEFgMfeR7YlUbAC7sWo5jzcJUDFij92vFzMEIBVgmdcLYr0rW9+WGmmvXZ6QKU7PSq5hmUd8xcQYt3k6NNLDUmUc8CCbfBXc5lDkuSJqKPqAjTv3xWyEgPtcFuceZ8PA42thpnnQNWw21ZHV/OQsQxsLtX2sRnzBRAPXEcCtF+Vo/CTXscreDs04HL3YNc4BTHqgzODF8wsYN64llmFXZWQbKO8S/vQyjtpsstbugR1fZQj5krbmsd9glxnU5lG/SUfoTz/sXvxFvDAA7Jnn8CJX7uAmckF0vqzqYCeqsAQAsC6OSQCZSs2NboEP0Hv+Uslf/C8SHwYE3crYprlHGN5D1Y5JwrpsXgc3/n7TXHVM1E9vbHT5ZyUr/Xug3v8qC9g9XHac83KKk4DdmohJG1VHTNn+1bhEoyDrRuh6aKX5IsMUNkChRvrOvLdLij0gTiCn5PMznptr/SoBISMKrwuYnHSml2WlRpwRRAHkAdA1vN+N1Y3wJIseMxm6KvXH9ly62Sm1B2KYytsJf4IHaq8nO+7PDbd/pQJ392v+3+P1qoIJqA4ArqToFRhFcccylYotWUsqDH/ssuGIMzEjkQurVusq9ajy754dq2DKwrPBHo8UUez4JJ9P7qpa4ueV6VZUDVFA/nsvPqTRv8RXZMauOI561ic+q4CsztjwlkG+Nx/YmsPRiWg/VChyGGj6uwYN0m29k1eY/FEPYJZW056C+6pgNPuzBCqoP+tFwdEKGajz8hUraKcARGB10ouSVB6dE5gfbQ50oD8qwNbtOmGbPQ4KSLouh+yVNTDZE0l9K5n7katz2YqcpToB0zZe++sMAJfTaUf/oh+LWDD1wUj/2Cmkkq0MX5KMayaBnV98+TW+/fZbfPDhRxwWmUBc+/zy66946qmn8fU3I/grYT5ybjJmOhJr0j6HHHwQTjj+WGbVElh2zXU3MJhK4WZPOaU/dnRyA9/71/vw/gcfMlhFueZvuvEGNG7ciOfeBx98iL/cfQ8XS/lLqUxjB1O/KRcrAXEEFBOodtON12Pz3r35eQoN/fQzzzDTl9pxwXnncihcC69L4NuECRPRuXMnjjhELGJiY378yadeeF8CFxs1bMQ5U4ktSX3YYovNcfZZZzLgRsNKuVv/+te/YfSYMVzv8ccdi8MOPaRsRJbgGCSdGZXmmV9OOZ2I0oc4u5BUdyq1zJnSSR6NfIZs56KFC/HD6DGYv3A+5s6ei549e6Jjx45o27ZNSQjvpBUl3TqGyyP9IXCWwjDPmjWLLzqQHEk/dt9tV9apCRMm4NzzL+RXKZQ6sdP32Xtvr6jZc+bgoYcfwRdffMlrEjHY+598ks6pxcw0/vzz4fwbXZqgfN4W4nru3Lm47/4H8M03I3j9I+b5dddczXIYeNU1fCmC5lDPnhvi5j/9UVnzYk1qczkcf8KJfAGCQOtdd92F5wfPuQ8/xF133+vNuXPOPjOQszipXKt9rpq1KcpHiLegwZYk8WCSllVtH+v7+UprQ33XJ+X9NqWjAHDay8vnsVmd23ThTagpg+9u2C5Nw2wqjCvhiyO2kyUWksAgBYEVABamqQHJysrxwD2f1Wpti2MBm9h9SLpUsc3we7lgDQzkw24pwQc4/RzFIVhYnnOh4dBNGH+bo+A4vxCcWn57/XZyECnnMU+VXLDTAYDtTWFVl6qe+FUKgHjV+KF+fafQPzahx8LsX1+t5Tl22MvouuAO0aYkuOl3NoTlNr0h8NwFgK08Lzyo7mf89vkhSz15OMMRa/BWAwCO8mej5GGyZGFa/xPITTWVX2vXdgn67T7eC8FMqBiFOy5jDuoAACAASURBVGUWrbH9CdSyPMDMJJR8oYyRKAjFgYE9hqYyEAlU4w2ihnTiW2ByhZg2gZK3198mGqhu4I/gtEWMm5ABpRBZv6PmDlKPhy8UmD6btbYcrQTeaHtYTrxxlR7RJk9IorpRVeWXsO0KDhJoTEl3FbjhVqpeMuuXc8gAKQ4DLEAZMzGVvMxha5npLDmOOeUxMYSdeL0uMMQ5WjUUNpVPouHyJQozVq6iDXEBRMqU+VrEKmJBptJo2KCIxUtTmDQN2LBLAUuXFfDyuzX48Ms0h4AmFvJh+xSwbe8irrwzgzYtgK6di/hmVAq771jEYXvn0f/KGmy1SQEXnEgAcArPvpHh3086WG7t3f73LM47oRbbbKbLVLGIxcvS+PirFIPArVqA3/1sRBqDh2Xwl6tzaLU2MH4KcMM9WZx0WJ7zCl9zdw1aNC/ijKNyuPOxLCjt2cWnFjDsozRefTeF68/NYeK0NJ59LY1tNitgydIUPv46jfuuy2HUuBQeejaDVi0otLgAa6cfSUAzGFgePyWFfjvnceCeBbRpUZQQu4yMClt0wZIUcgWgdQvpA/2dwnFL9AQBVN/8MM1tufz0AtbtQIAh5eIV0J7BUmJ/66UEAsu8iwbEbCeg1OyHTmLKs0yAbJPGyh7XUMocYp0OHEjHmMXOxynsJBrrnn6niwGsNww8S8hpO3DRqaQHIsJCZt2QG1JiuhWBtRDa3FVNPsvh1AmQZt3T1cIhxZMCSn4uvbShAGuuSLotZTduJLm5OQS8hb7Wwx9jD7Bd4HmuIbfzHCmZ56CwgCVkhLGeqYNZZjPTGOqsDR1acO5vvQzG7G5qPgOylIc5xaHdSQB0uYPmJ4djJsBamd0sD+oDCYoZuX6YbFmkKOezMqZVnlwkFLRW4ytMamq+hXD0Q+SbTlnIcQ45z31WnXIMN11AIHnQwdiiBUWM/7UllhUFALaLdC7Aq06EXE6wAzA92/EOWdxzGO+QSw7yZA0Uo0nip9zDFHo8ayCwht6TekpXuUgA2NZ053FvjaqLb7smAGBrkLmiVYAYdXH4xY/wPWC1SFKU70AF/5mkogo767LHHoFBSVJZFc84fpjr43lycHQpyWbRBBPwdTz/0elliEHneIZVND7Jow7IUw97NRFHeUkkPTQt2bDWK2iqtjKkWHFAcFDjK8nVH62yoGrE5dZKJdf19ygoL7jLUUFU0oGSoa0Enat/5diNQB/i5m7EWJdjJ1fNanYb4dlOp60hQYfLD4PRBuIEi5XOJROpGJqweJPMp/I6UTKLnEOZoNGNtG9JjnCcKvwlIJleJNLnMnvhcvvucmWHxyTSYoW+jLNq7mFkXRiJJe1UG5p4PakgRM92VVLEJGOtdZWT1+quVZXWh3K+QNi1s2ffffFBT0riXyrYalFlwnC86lwgjYiflIXL4n09Ab/sfwoT2Nsj0MVP3YsELyKK/xlmIosvLMxfDiWtwK6rW7R3sQuNkqvYtRf+iJj86FwgUJZdUA9ExpH1unX7dbHN7gf7BSbQlURz13nIdd8rvVvW3wu97PqkvMxUKjzkqla2VFE21K+kkr4maE5wSQxMrvp1bivZy/oE8Qj8JRB4/IQJfA5ArFgCgQn0GjniW8yZO5fnwWmn9memLu33hwwdhscef4Lz6VKO3xNPOB5bbrkFh2P++ZdfmD1LoavpPSqH2JMESlH5/3zuef6PPptv3hvHH3MMh2I2faDcrc899zwDtNSWJx57FC1byuEJ5V4dNuwtLocYxXf/5U4Glt0Pn2XoxfPhw4fjwYf/zqxN+lDoW2pn40aNQOD3E0/+A9OmTWMg7eyzzsAeu+/OdRILmUJrW0jgqwZeyaGqk0eECc+MKG2PXaliVTFOLyIB4JhJVp+6Uw3AV25+1e/skZrqWiZfPCoUvBzUljfY2k9s+VE//IDv/z0KtblabLzxxth5px297v00bhyeeOIpfD9qFOshMccPOGB/WYsKBQ67/uaQoRySnS5P7LPP3ti892ZYu0ULvPnmEGbrG7v4yCMOx9FHHck6eeNNf8JXX3/NZRJb/fZbb1E9F7s3ceIkXHb5FVi2fDmaNGnCIdCJBVwo5PHc84Pwz+cGeXPu/PMGcHjp/8QnsDZahar6ps9xpjTJGmFjXakvScuqVM7/1u9JV/PfpnSCALACnQpF6Dhow52DtdLtEn0jwKgL2nLIFyc8szewERaSDuk5Z60xgPV8kr6hMoIHRT5MLWxcB1CNYB4L0yuOS+yoG3VVwwGb0lPdPP1VDPxHSgI9y1cmDf9f/uavdOrIb36YSSkiDMYGnTfZB7kzWtocWAIdAJgftQNkbZ9vJLSdzhjEqTCPqqJ31qeSofNe1p6V03MXsC23qdTnPO5u3MY3BAArCc6Xi7N5iTYqyiUPdU60OeYTobvRm8CI0NtR5SYAdj0diWhSuG67lNCu3VLsvcevwk4tplFgBaZdlQApoiK0wTIA1MLUKpijzDUGV/yJ67PPBBtlhiWFeK1p4F+M4HDKzLwUFpxNkxHfS2jZrTYF574l0JLYr5QTl5m4BMZZFABducQhpD7IHKZ/Sqhp3bwqi5E2eayq1D9VHAZcjRFIfyfASFniHFmWGIBZsjtSFl9fyRcYQOSLA8oyJHCOAF4Lr8thppnhqOF2DQvw2kyySSOXkxymDErp5pgA9wYNM7xJpvZlSM6Wm5aeJaYxAZgK5pHsOCwwsRAN4OGNq9pEtVkTp6YwcRrQpHGRc/h2bAds3DWPRwfXoEfXInbfIc9A5MgxKTw6KIOmTYDOHYr4/scUBp6RQ+d1ZTxriXX7XRprNS3ii+/SGP5tGleflcPX36fw+gcZ3HFlDms3I/AeuOfJLM48Jo8tNynitKtqsH3vAg75XQ5/fqAGu2xbwMH9qIwUnnk1jZsvzTHj+f3haQ5f3bRxEV99n8YVp+cwcXoKg97I4JoBOXRbr4hTr6zBhSflsN66wNV/yWBlLXDQXkXstHUerdeWywY0PMQWrmmQxtufpjB8ZJqB6o++yuDfP6Zw+H55dGxTxDufZxkUH/VTCiN+SOHo3+exeBnQeZ0iuq5LOkfMcgGemXlLuasJtFMLyxZCD2Et9DDVf89jghxf1D+nocn10oPmqTZ7K+uF6qTeRGeVLgj4yiCnlzJXFI7rZGUU1q7ogAC6fFPflgIFgy0ksc0zAUX1cgTnqlXavL5IqkXfUb8NUa7NE2u9wJcayAEmZixNgFyxIAxSWgeVpcsZvmg+2KWK0ImtBAVw1mwzAZqkmBnE3gKmodY1BJ0cIKtx8eyOxgSnfueLvk1hYFrWQQtJTW3mecqXMyj6gQDRNB5sSTRiCNktDiVOslBmueCmcqBEc5wtJDOJFXx3w4frZQ0CrBmc1nZQLQaAMyjt5XkvYvbMPH6Z2BO12MRnlKscuDYDFNWO8KU4Ll98EJ/B4JlU55qetJXvROgBF71jAHANgcAZYQIHNtmh9ScKAI5bCt3vtclJHnUO+GNX2Yrl1BUEqVhwFQ+UPfASp82mZPJSg861OwPCHl/QRwm6ocnri3syydB4zD/HRygDBEf6maF2ix4FfQ7/ElycREPPe7Y77MeV61SQWR92YyuJg02HybIKgDbJoWmgbFWr0sNa3afU4eJD3FyKOhCuDOO5CuWXUBYADvWp7j2prPYlfY0a2HJ7GGeM/b9W0o5gu9zwd94vumcr6UGMLkkTRTOS1p5E1yINVul0DOx7A75OaCEw3Y0VacgoeBbT6ZSZ0uQ9rawH8kTJzNIXVVvdy9NOqNzI0i1ik7Zb2lxPLXbLjKi8qrU39L6nR944xLS5QhvCZrvkYkDMkCTV3aBeVi/XxIxkp51JzECEOfBLqGIdiBaPP8s9dQ21L05+8QDwQ8F7fw7A6toH63tgenKkNzsf8P1R80t1GxO4GMcRdDgNkzB1aW8hvrr4zRY6VLxtTQHlRL0xUFnYyuIjC+gr5XGWmEDI6qADRWV6eYk5V3HB84+NSUzN4TalgFbtOmG7PQ5OakDq9FykH1SnkkpfirPxcbpc2Wex1bisppfYzUDL6rLGVrrsEntGF7eQRsmqDEpejnhSh7Gi0LsjR36LqdOmcdjmddZpjz4774THn3iKc5kScHXF5Zeib5+dufSxP/6IG278k8cQ3nDDHujerRuDWsO/+JJD+ZpNI3Dsyisu5/coBO4DDz7E7GD6UFhpArgop7HpwCuvvoaXXnoZc+fNY9D42af/gSZ0Y5/C7Z7Un1m99P12227LoaXLfW646Y+cp5iYnW3atMZf7ryD8/8aQPz0M//Ei4MH87+33XYbXHOVhMklEO/yKwZ6IOAjDz3A7ODqPu76ncRaV9aNuLU0DtQNA7T1Cf6SLOoLAK5OrsmerizNZOVU+xTNoY8/+QSDB7/M+nPbLTeD5od9Zs2ajZtvuRW/jh/P84rCoLdv3w4LFiwEMYDpO/oQOHzddddwmGfSX7o0QaGhaV3o0WMDXHbJxfwefShf8Pvvf4gHH36E36e826ed0h877LA9li1bigcefJgjANicO3fA2WjYsGG1XUv+fJzrGi4hamtsz0SQA93Xk/hmSWZd8k79X3ryNyiZCMcjdc4xFAJaGEYerKqsOn84/GQKpBRRZ1QGwYoBFLaTC94GhjZkJf0NpIDA/t0SAToCYIceLRvQJX3SbaOCIl4bXQulOWPDKlai5M5Gh8ux8LBuv+lg1vIKR2y/pYjSBBRWlxce25qulYSdbmur30YfVPTZx9J7y5dsuYC1BQ4QHHR2ouL0+5KUmtknDm9irTFh/XbGtNyi5YXZdgaidAwMdPF1LXJhDR02RrGdpR++NxcA8m1MTU9ClTivBdUm/FxIqTzbXOE577WIzkUa3yTPKdjRvt1S9NvjV9nsMXAom2ZiT+ZzzJH1QCbJgWnMPbntwGAPkyJlA2BsQZIlgyleucq6JfDMy/+r6VoZnJU8rGPHp3HvUxms0wac83anrQoYcEMWPdanfLLCOm7ftohGDWTDJgCWMBIp3LAHPhmjUTqloLDlbiEGr+QGthsbs+enmEVLYCezQhkQFkCZwGkOz8sgLSPMvKGsXZXnXLWFjJIICbjTeonRSfKjkMFKtPPzsypoRiCyOZJuThnaCFs9PL4E9lI/FbRmESo0z+Cw5bbVSy5mVvhgyTbihu0p8MNgl4a5pjEiHIvBZB0zKnfhohTmL0qB/JPpM4GNuxfRpKlo45KlwN+fJ5ZwGqtqgT12LODEg/P45oc0Hnw2g017FLD3Tnk0aQJmD2/Vq4iGNUUM+SiDQ/fJ4+B+eVxxew3WXUfG9cMvU/hhXBo3XpDDUy9L+GnKG0xjtHKl5E9+48M0RoxK4frzcyAG7eW3ZXH2sQX06lHE6Vdn0aFtEdedS7Royy0lQCjJNpcr4vORGQwaksbR++fx7vAMZs0FdtmuwLpFfTnliDwD2Z98nUbrFgSmC1t4wPE5ZlF/+V0aZx6dZ7m9/2WGw1bv01do4qTvcxcAK1eIjW3TWhikA2/LMMv5+vOoXRoOWEO6M1OXx0UAXJ5rahRo08ahqjmMslwkmDwdmDM/jd4bC3teWO0C+i7PAU0aFZGlNdrJP8vMdIvKYDm8+caCyMUDC4kRTRcIKGyyhm2m97LE1q8V1NXLt0yHKnqxgdtAIKqGT5ZV3di0FkZa83OrIbNw8Zy32NFLWYtk7FhEGubZchvz8mcguGK9pLicu9kuWeilDxKQ6XcmSyGtZdXiMM8aMppBXsvhrbeV5WBE8kxzR7QdFBWB/srgd42UbWsG2yHnEE9CRMtAsh00AJkOkDREuDCmFdx3ogXQOzOn5TFpWk+swiZ6CCdG1FtS9YCLD8MsZB0LxwBgYzKIbxVYgvVii4yRhrtTAJjAXwohzn+mJfdw4ON8kRwAjvIC/SP1cNv8tU59i8SwRait+s8SQGm1WcXR9VT6Vux8jLPPIlLftFJBZX73joEDm76IQ3DX3622vgiHI1Bc1EZSv/N+MjmE/TJri9P+KP+mpBx7z/FBpeho3XOriep+uZGIOvz219tkwvRaVdXBvw82xdVSstf3ZFCqd9VDI1JrFDAaBzLHS8PdqQSfCuhwXAHu3qIqGSYbn1gAtC7zJqDAyaUeK4coldZxDs8Vr4yq4N+IMU4mtuinLBqITZIAWOrPxLLHIDGHU8H++ozg0rm/Oh0o/26JPbDLWQmqlGFLrhNcZJxBrABE+DYzQcMiHilZv+Lare2LaqbYj+D5gltuWR1w2hRXdmzPvDaVfzMA/pacW0jpZdejKkUbMg119AD8hoZlW7E5MdE66L23X3yQ/T8GTe1WpHu50BnGSLdG3/FAX91r8gVsjRRk50YmVzuTEsDVP1SzPYGlguL6vEpdn1eUywtmZMxdI1J4KZ5szvnK6vnSGpqaL177BenZmR+Zbrs9D0Hrdn7ex7CsS9biioPxn38g0VrrzruKqFXMpInsWrLZXkmnfVvvrHZVzN2oplUaOyu+ajtUYYitr6TRnCIqJWl57DNnzlzMmDmDGbctWwgTl2zWM88+h8Evvcz5g2VJSXGoWmLkUm7eL778ikMzEzv49/vvx88sXrIE199wI3788Sf+NzGKieVIuYnt88STT+H1N95gILqmJouXB7/IPxGoPOC8C5iV26hhQ+y2264YcM7ZZXt3Uv9TPfYvPUh9oHyuBKpRbtaZM2fiX6+8ym3frFcv3HjDdQwuU4jrgVdfw2UT8HvPXXcyq7LyJ2qUkumcW3bJuumsbyV2r54vA1Tuo//EbxkArqYfa+rZ2toc63D4Q3r36ONPcKhnmz/2DLF911uvM4cc36VvX+9VYsY//MjfsXDhQrRp3Rr77bcv9u63JwPII0Z+y3Px++9H8fOUy3vAOWexji+hOXfjHwNz7uSTTgjkCV8j/Y9T+9i9RKgVMQBwOfsXnn3Vz7w1IonfaKG/EemUaUbqnKP7FYupjHeYyP5ZCQAcQD81B4hjpGR5kjIcFjAd8BoDuESpXMBQ8RqXASyXc6MAYKnHmMJUpfI4xdEOg8COaliIZ/vK4RH7T2m77IwlfsPjsoCl/8a6LTkI4i98yNot0zaL1oDShSmIQMutyaC+s0OvzjAD7wpESK3yf5E6YGNgt5e1WPva28iW2VC4tAf3HCVq4TL9KOVl+K2z/YFtoCuNg51mm0wjF0wGOOUJVitXGPqisb9cyWok41LjsprAbokjmgTY1bkVZemi5la7tkux524CAJOvSTlpmbXKCKmUIrkx6Xqu3q6lWKgWRpZybWZSHtuWQrZKKFbRLw/Q0vy3zFyluac3fG1zxzpRAJ57M4N/vZ3m3LXrdyri7GPzOPaiGs4n27Y1QD7ujlsWsP9uBSxbDnw3No0fxqWYvbnT5gU0bgrMnc/QCho2kjY0bejvFw2AYf1xNrSD385wqOGrzs5z+OBARmh9mJxTCtHqhZLiTaIkLWXZatJZzoPsQbS+EhmTWGQqOsYgDOdeJfkKs9gL+6rgFG+YtXgCogiVZnBQWcG8YbZcsk7NHJSWACdFdXkjr/rNoJUyTek7xsI0jK+Nnd2+lry0Tt5YYyDnili2DGjYGGigbPEVOeCXScCcBSl06wQ0b1rEB1+mMepHChMtrNz1Ohbx+93zGPRmBq+9l8FG3Qoc4po+155Ti3e/yODVd9L4w14FtG1VxNKlKWzXu4CHX8hg2owU/nwxhYkGbn4wi0tOzaNHlyLOuCbLjOGL+xcYpOOpQiLVnL0kgqmz0vjTAxls1L3IukPg8/gpadadqdOB/ocX8PiLafw4Po0HbqjFTxNS+MtjWdx3fS1Gj0vhwX9mce5xOaysTeHRFzI45kDKpSyTZNbcNO5+gvLvAs2bAZtsUMR+u+Vx/k1Zvsyw6YYFzF+Ywp47FbFBFwl9tmBxCkuXSWji1i2BhjUCpPKFCg0vbUxX0qkX3kzjs29SuO3ynDDpdZLPmg3c8lAGpx6Zw0bdZF22wxTJW83cUwEt+aKGHuooEEyiyuXB4C/nsdXDD16JaKrzhQSRJxP9WW/sMERuDHA+YA1nzWl5DeSmOZMvMINdLomk+DKDsW1Z5zjMubFnDcj0cxBLKCBlAGvYdZlj+ozqMQfRNhV3cu4yG4DDWIuNs7ljBoBCM8slEfVOZAHylh86tKKtA7Nmaa5pKGiZfxZq2/wQBbGpbQzsa7+oSLntJusyg/oCsnLOYu6fsPhnTStgyvQNsZIAYMuzxmPtr05UhhcqX1cs9lsUHHZztvF6pgu8XX4SxrBdaCGbT8zfFAPA9HcCgSM/ugYlB4Cji4n71jFR2mMdi+qK0adD4Lf5LV5Z9X2EU7mRMmfjPe0q4QCvwkjQSp2ieullVCEJ9i16L8FpZwwQ7vmYpU5ruGpR5YjKHZ887CqZf1t5hAJTvwRE9i+hlgH0HdsRVV/Q70+q3+UBYJNGQFbuP8LiqhNwGtGG1VCu4Ku2njkNTaBfZiTqOm/C4xPFSFyNLvrFhwqp1N6SiyvlFFfLdvdVATNTxVjHgt+JJo7/UGDv4l6OcjaZgeGNAk6j0hI5cgyrt3sJuTIIHDljvHWjtLvRBtC1K15/QrYpSo3FNFfSAqcVzhjbtxFTOnaUqrJ/EaWUsNHL6VSVa4VbdtIp7zaxqvkZy5QXZTM52fyTsp2L4VGycb9zOxDXsMDkCJ5yVNbb6MpWd3zD3Ro26AGNaCSXMYX5ah3yLw4Gl2LtvF4sFE/Hz6nr3clWkMoDfPn8T3xl679VJRGA1GsKRBLxjQNvSdxLkbpqG8BslzUDOqPd4X2Hc6FaQlTLfsMuc4dUgHVkBwKA23cq0YaADahmfldpX+vr8YA/GmVQVFeTWaokyh9nvaL8oDI+T8Ae+itf5LleBDBXETD7L4B55dqkrnzksBO7kXKlUs7eWbNnM7uXwNI999gDY8aOxV/v+xuDU6ee0h+79O3DZRB4dfaAc7FwoeQWPuG4Y3Gok1uXAGjKH/zOu+/x75Qb9cnHH+W/U/nXXncDs4+Jsbvfvr/jkM4UvjnqQ6zI004/E/MXLPCiSkVGN9GXd9mlL84dcA6Dyx9//Aluu+NO/oWYxlcNvMLJ/6vnjBUng2+3yj9a+lzc2h1pb/8LOsP9qcDQrCie/48fID0kJvCYMWNYn4k1PH/+Aj5/23GHHThMebeuXTnnsH0ojPmTTz2Nzz77DKtqa9GsWTO+zEDrF+Xqnjt3Hl+SoIsKxx93DPb93T6sszLnzvfY+pTP+ojDD12z0i/n5ro1l3MmqwSA6+LDrVkh/C+UXp9SK9kJVhZAXPValADAnOFQPmIqXXjVfnEZrcpqcqr36vEOa/RGIB/myq/BQ4xSL5pzkGqZEgZSz1b1fTnk1BZqjlILFxnIXawGm54MmH5um8+4scW3pCUuCOz00S3Ll5BTs7N6eI6VsmjtcNDka/LwynTAWBuBktE1FnNoUNkh1jCyYQBY15HA2aRnO7ROd9ELgr9KlAqB9YFzTndxtIPqiBvBnhaFZBu2Yzxm+n/Sr+jbub7C+qMXPjhw5VeSW8KRoadz7BSrjmie2dgzv5BMPFA57CzEPRdsXOREDh92JsqfzIqVQq9NZqLXJrMUkBFGKrFWCcshMICYcMyE5YS6BGZQ3h36u9DjLPMlFSdRUwVYMEapAJwaXtVymRKYqKGK3VGjN0ePS+OORzM46+gcttu8yGDbUednOZftcQfl8cwrGUyZDgbl3v40jSEfZrDZhkX8MinF4BsxSF9/L835YolZSTlYrx1AoYnTGP2z5NklAJny3Rq4Qn1+9MUMfhyfwlnH5Pi9dVpL+GHpl4aiJZlQKGjO4yrxEDhELwGkCnBzblLVD/eCBW+F9T3e6HL4a2V4KotXh0TYysrclbokPBaVRxtUA7AYtFXAlxnECiAxmGS5XnUDp3C3XMDh75QFzXlmtZ+MMjs5YQmEzIhtzWtOVY44TEA1I1DSNgOsLQw3t5djeslMI3a29Y0vtLI8JR/yHGLNrgSPE7GKN+tZwOJlKbzzKbF901i0FOi9UREnHFRgvVi+ArjpohzG/JTCXx7XUNPNgYF3ZBlc7rdzAbvtUMDk6Slm3rZvKcAe3UuYOAN48JksFi4GdtyigE17FHHf0xm0aw303aaAPXcs4Np7s6CLgn+8sJbZzPf9I4v7r6/FytoirrlLQlZPm5XCzxNTuPPKnISEBjBxahoD78igz9YF7LNrHo0aptF67TxOvKwBWq5VxBabFDHmlxQ/f9tlefwyGXj4uQxfuKD3CcQ+6VACwovMgN5r5yIzm0nHG9QUsPPWRQadx01I4bbLcqzrs+ZJCPElS4sMhpOer9dJ9ZrGzHRSV1XSFcUgOcQx38bXkMcUypmGmNmvxIZlVq/cQua5avmJaW3RnFxULN/30FzCvNTSf0J2BgUTl5v8Ug+HfLeQyNo+KlfYzLaR8RFnAkOlflmd2O6w3oleMQjMuYAlBy/rpOU+5nlYRE02w7m5DamVskTPeZ7aosah4mSOWvQCcwpYx1VQ5tEw49lbhGT+0JhwSGwDefkmt00DDf+s9XE91NastlvMK8ty8oQ8pszaGbliGz0U88Mx67Kj8pD5H9gAevmaLS+addE/iBMxyb+N5GzArwDBGgI6crWR+bsmAODAploX6ehVO65hUd/L2Liu0OqXWU398c/6bQo6auUO26w34WdKACNzWrX6Ui+6tF12KBPnP5TQn0L+pVuiV5ZdMtRnZYzLvOgUwmUoiydQdqgMb4nTRcablm5ZYSWoNISRTHH/QLJsP8IOWZxvmpCNbuEvzbhF6UfYP/a6J25q6acKUDAoe3cgo5XL2qtW2osQVDoHA7sur5qS5lZSF89WJNHy8gMfYAE6jyYp2R8njYgUoQdcZIL2BqxWXP/jGhV+PvFYl79kUE5ybt+ljxJ+1fpruiBfRNcTaHY4lHKEgoe1DUQfIgAAIABJREFUh+eFzalAn8spUJQQYyZMiQCSXcqIu6ySRKeC8qtktOJ/D6ytdSgmahUtaX9SfQzVn3RNCNj5iD5Er/HJbJ9ciHN8UM+0lQd/S5aVJI0oo8v+OUIl7SjV0dUdY1dSQ5+/X8/ANI+uhlN2fWLzIVkG1hx15D1ZelFpXLvnX36QKHeOjBU0lSOisAw0fI1d0NcG26VGaoQXXtobP/N7fZ/Xov5450cKSHMzFLw2EJj6Eb6gQPXtuFc0AFyiD5XOpeowF+v3ldJLkr5/EetV1G8TIuyqfZUU0K32+You6H8SzEsA4LkzIXI103ypuRylmkojq2Ds0qVLMfbHnzB//jxsucUWDOTSZ9KkyQwA06dJ48Y4+eSTGKiyD4XAffChh/H58C94D/qHAw9gAJk+ixYvxl//eh+HmKa50XuzzdC//0nYoHt3Wd2LRWZTWmhbYj5eePElmD59BoNiO+6wPedOJaCMwkvPmzuPw0nPnTeXcxkT4/KYo49iQPnlf73COY6pT4cfdigINJNP9OVeV5WC+7yETmTIWY4151Fj9p/UmfCcSaBDa3LSJln21mT91ZcdtG2msxQ6vUHDhmjcqCFWraplHbQw5b6NKeLXX8fjX6+8wszhJUuXSgQ6w0mKRdZzumxx7LFHo4Wy6idNmoRzzr1A5lyTJrj4ovP5UsMa+yR3Y8s2Ien2o9IMW2P9/K8VXMkj9TQmgRfwX5ZeOV2hYxgBgH1WiBlXF4r1xsHZ+NqZMDt0rpFyAD4/1LHCpWGwMGKAjZ3kTWNlAftOvLSQHTiFB8PuDNcbZbSVnWzVugdKAZc0boMfApTd+sWhtCXMh7/k9mPpaY0vZ+2NA56GIU9TRwF4zLWWE34ZB2GG0Yf+8MLsxEwgV7ZRt4zCB23uwaGnT84c8WSXAADmJimDNFI3nXGz0M0xnCXtcNAdiLUZId1lqaveuvprYyX644eiLik3BJ77Moi+6ODrr4yX6Yq3uKjsRLOdY5WQHntjEf4+1MBem87CZr1mydkiy1xzjSoYSCgFgxgUppQBvwKHf3WZ1wwOqnpSeFUGiAh8IqYoM+HkIFdCDBeZLZyvLSLbQOBjA2LIpft8RJqBrqvOzHNO2iXLU+h/RZbDBB+2T54BO2KUPvuXVZxb9tfJKQ4VvWpVCp+NSOGaAXm8PCyN979I47Sj8py/lQDRe57KYutNCxwu9oMv0rjt0hzatBQgmoCwex7LYPTPafRYv8ChoAkg3rcvJdkFfvgpjW/HptC1YxHbbVVAM0qDoixLyTdELEeZTxQ+mvOy6jjRHxLOWQ4FqS30zxoKI6sIDMtIQ8PKsGoe35Tm/lW2L5dLOuHpgJZtOqY5XTmfMN9k9hIgi66oeZH2mVJrqG4C5wpF1KTTDPyxHiioxjbLQGW5ts1tJ6yLusBBkOVrL+oDvcMAHrE92eBozlV9h4E4agKzUin0rJ/nieVVINBZQEliu/JhIuW91VDV9BuxeGsaSjjkL/+dxnufZ9CwQRHHH1TAVXdmcc5xeWy9cUFyvKZTmLMQeOT5DEaMTnNI5rWbAxf/OYuO7YsYcHwendoXcN5NNejWuYjLTsnjw6/TeOzFDB79cw61eeDxwWkGf2fOoVzDBRywhzB5Sa6Uf/iR5zL46t9ptG5ZxBlH5ZnpfNzFNayfZx6bw5ODM9zGp++gMNcp/DQhjbOOJWYwhcnO4NJT82jcsIhbHsri1CPy2LZ3HgPvqEGnDtS+Au58NI15C1P408U5fPR1Gh98nkaDbBHtWkue5OvPz2OdtkCBklMrMG836Onigrfu0FjytX6ZfKS/oqd2kcdnzLJN0EXc5iqVk81qCHVHr1l3NQKAoLLyMo+Z5r6VwxQ59OH/V3Y5X6zgiCISfSBVqwAvtdvAUgptrQdK7JRzNzUMvLfaO3l8Nay2XYjgkNNZYclSPnLWTWMqOwsW/ZWZzhrlgMBeinLAIeH48gaFFCeQXKyw/Clz1tN5Dessqi/vkj0UcFmTdOsibD6S5OUFpozPY9qcnVFbIABYIymwT2IMCZ3Ktlg4OLb5F8IA9tcPmVMuKOznSqM2MfCbTSPLeZ3TnlyijyFT2PXg0+rF7S5Z290vSnyzSoeiUU0q51jXpTzXqbfJsXqikBaG2xkNA/vPho/pot8PiTOyoaSP8+fPx4QJE7GqdhU6deqEjh06lGx8k/SSmAPTpk3HpMmT0KBBQ3Tv3hUtWrQQ39bxe6XL0WND7Zk3fz4mTpiI2lxtSXtE7WPG1Vg3Id1xpkqSbvhAUsQhtFtWnHYl0izHF4+7vkhr8dgxYzF12lRud4d11kG37t3QpHGCMHjWiEgHOiiGZAwfX/fj5En2ePq06fhh9Gh+eK211uYDwiZNGnkVhjxXpyEx+hCeclEjmBBMrzT4LgM2ydyx8ujgdcqUKfhp3M/8VcuWLdC792Zo2CAmv1ei9jqHnKXTO7orZRSy8hjXHQCmA+NvRozkNlGewB49enD+s+B+JzwrIiyf035fx4LPuaWUjFFg/pfup8NaXyrE+Lr8Oeo8U255idHsRLbBebfMMUMldQ787jU1YZurKtwejhucCoWVtel1aoi8FDuHI1QxaNPUSiU81A+I1P4RN9Axc7n0bCBpAb6Aql7nYmQ79DkFgC0nr/4p+zzbq2kEK1uOA2uyP0diQTw5qJKtsveQ+rhaj+vzukBslGSEYWzsZE395LkKeuHRbYwDNksULY2KZ6lRnHzCVLTrT+9/7HklnkF4map2nq+Gmq/Gq5VWOX+1Xo1K6viqv38pKSBmXkbqf8Sz9QkAh1Sq+r7+l8A7YvISU3H6jBlo2qQpunRZz2v7uJ9/xuOPP4l/f/897wP6n3wSDvrDgfw7MY4pDyqFhybAltiNvTbdFFtttSXatW2Lho0aMthLft/663fBzFmzcNttd3A+X2JSnnZqf+y+225YvnwFli1fhuXLlnE59PfFi5egW7euzLqkz0sv/wuvvvYa/05hpnfdRRjMSZew5HMw2lmO0/4y24/qx78+31DBJJVPfVWd1D2tr/pWv5xKdq28BOmcZ8LECfj6628wevRoTJk6DbNmzeLLFJtssjH7/nvtuSeaUzhAvRTx5Zdf4Y9/voX/3aHDOjhvwNno1avX6nclroSoLkRNiATKkuCRNdeP32zJcVofJ61y1qieJRz2QSst8+VkHAcAR4K/DDQEdwEeHqLME/8KtB/SkM9CXbjWiojd/cgDHkCm+Um9xYE7LM9IyGgBavzb1wZYlN4z5DedLgT+7gqqTIiXgAQ0H6pAeiEgXMvzby9HeTYyelKmbWpLlYnLNmxHrjd6OX8N/LW+yK+hjsYoQfi52P1NwpA3wnBUcL7MXHEPDd1FX9rjHJm5jnw5RXYuHZS1KSEQmPE7vl2qGs+YlUIYCno50bSDRRs45/SzpP00bi4o7nmxEWNtlwQcp9FmkTu2DFSoirgbyzBIvufu49G2zRKfTa2CpnfzxNhlAMdyfGpoV1ViBj+5/8SGE+ClVkO1Ej7Drdew2sQCthBP/HcOp2oApgCH9P77w9N48qUMTjqkgJ7dKYduEZfeWoMTDs5jr52KuPWhDIOtl5ya47C31JTePYHFS4V9R2F3H3gmg4WLU7j5UroNCbw4JI0XhmQ49G6rtYHh36Vw0ck57LilIF4EJl7/1yymzkzh+gG1+HRkBh9/lcLF/YmJl8JLw9Kc/3bStBSWLgduuaQWDRvoZjGdwrAPU/h2jIxCx3bg8NSUQ9bm+6raAiZNTWHR0jQ6dSig5doSpvr5NzLYsGsR/XbKI53VXL4KdjFgSiFzDWglNiWF6ObYu8Jg9EJmEQC5EvjoqzQ236iAVmsVkMkKuM430yjULAOyQkeUiwWaDzlF+VGLqKlRgMvylipoT2xQUQmp3wDqHLFE1eBYyHzKmUulk3PE9dKtcVM4VXoqjzf1GoqXgFkDHhnQ03lN88kYoPa7MTyZgK7zj7FqYqrrZp3qGzdBwjHffkUOzRqpnaFLBwBWrUhh0vQUNuhKQH8aQz9KsU7sul0B6SxwwsU16LN1nkOPU3jqQUMyePLWlQwgv/lRhhnoBH4+8sccGjXS+ZGi3LzA/AUFjBmfxitvZ7DDFgUcvX8B/QfW4Ih98/jDXnk8/HwW732exjN31+LuxzJo1gQ48TDiyQKnDazB1QPyzOZ9dFCGwetePSj/dQ223rSIEw/J47p7s5yX+LLTcrj14SwDo7/fQ/InE+P5lkvyaNpUGaFqs6hwGSYC+cRwym1FLyIxhzXm4dYL9nTJg2eojrd3F4STAuuam5e5ywcnyqr1bvKbfdAw51QrPcP6qOHhzUjSOMr4Uh5vuiwitxgYqLVkwhDAlfpOYCwBlbyWcy4xtc0cStoOk/wDJc6brYudhbK32/2cnxsSllwuIAjmy1NMbZsEz+aG24LJ9XI79B2SLl22sDDq7JOw3aP/K/rh071DLblUQ2230O7MQFFzP2FcHjMX9EVtoZXvHXBIcCfnfcRaK/dMiMUsTAhbt2Q4NDKBw3Dg77Qd2WzGY/4SG5hDdKsvEeWC7Xrw6WWXUPfHwHIWugsZufw7DkbQy7H10Eov9YESN6peHoz1hKouXUrS8mTp8AJ+l8rSj64Q8DO9MoKeYvgYPCw1Aq9eHPwSnh/0Ah8IUU6vM08/jcPGVfuhQ6Vbb7sDI0aO5DxmJ514PA495BCNJhLsYhyIK+0ZjEEvDOb27L77bjjjNGpPc19KlQDgkI/o6WAVHfL1PiyxOgJlpYMVwH39UfMbSUyKv93/AIa99TZ/uftuu/Kt8nU7xucf5Aej6orru/NsZZDQComWAUVbeOedd3HX3ffygxtu2ANXXn4ZH3iU7kGj5m/cnKoscxmv1bMJ4RDIOhUrag2xXIYMGYrHnniSn6UD0SsuvwytW5sNDxWRCAAOybrEEFRsVvCBGJviP1RZxlE10jryzYgRuOba6/nnjh074uSTT8TOO+3kq2LZun3N8P4WWhiC37uj4oPktk/191f+elGqe3G6ErDEJVPJH5Eyp9DOvqus3Sk1K6XiTQhAVqMJdbGFicu3PsXt6ysUFJ5/ieuty4MRNjLc7GqtSYls4wqIkk/gTCN6/U8CfdTH+A597m8iUQ3/TP4g77mUCWxgrFyAFp8z/HHufPFP7juSJir6HTm3kvokNHSZC19aqVuStccHbP2Q1dYGz4Jo+XJGqXsFp0y+N2lhodV3btV+Xey416GrudLURWHr+51oFqXrZZf63/XdhnLl1QEArjSvnOpiQeAqbG5UGdW6IfEXJNyV+T8pd0oFl2OW8IiRIzBnzjzsuefunE/YPsSAfPzJJ/HDD6OZ7Uv5eil/MDEm6TIp+e1333Uns4IXLVqMu+6+m/Oj5vN5zqfa/+QT0aZNm0CnaL9g85NAZfpMmToVdLmM2rPBBhtg7cCepHStjpJStTY8iaR/swCw2a46rr9J+v7/xzPJBEj6umTJUixbttQ7WyMdb9eubSAkOun2q6+9jkcfe4LFt9FGPXmP3b17t/oXpy1uMbawpMIyXU0mhWRdCJ/eJHvrt/pUfUqmnvsYvdmp7DqW8VWVAawnqQptyPMRLnMUAKxPisuhxwwBpq3xiyNYuaETyKg9RiT7lNsnB7vMLeZDXUEkhK0mbTcGcqAnzgEr91rJdGEZcWjW0Pi521OvMgOgTQ4GgDpHFtYHNySOW7Tk8IwHbelXrpv/z1iawqr2DvwDhz3JAGCpMtkyWu45T77Wvkp+vVKsSmoOfWF1erlZ4+ZTCNiNnXahvspBugEp8pbcFhXtMf2InT9Wng2fvBY8o2PdNF0VxzfuMM6AgoBueG1Wvrnl1OG6TPIKZjjDvhcDwIulPt3gGTprYBxvqDgEMAE5giixehETjsM7y78JsKNnKF8wg0NUHifepP8JG9g2pzWcb1jjwjIVVGbNL9OAux/NYs78FI45MIeeXSXX6+lH5rHDlgUMvDOLDm2KOPO4PO5/KoOxv6Zw+lECzjSoSXE+2Stvz6BJ4yJuOC/PNb4wNIMvv00zo5dC8C5aJmGFO3eQQV25Crjk1ixarV3E9efm8NnIDB56LoOrz85hyEdpDt2763ayySVmMYWZJqYlz7diEdNmpDF3PvDrlBSGfJjmUL59thZwhX5/4/00/vVOGp3WAQPIA8/M83NUNuWf7b0RsZsL+G5MCjNmC6C24fpA5455fn/OvDRathClEdCI2IRmk6SeuQvSOPeGLM49Poc+2wqoSyLl5xW55by/HNrX1xED36g3FMJ26QqgaRMw45HHSm9qMP6l+k4/5PJ5BowMWKJnCSSlfzOop2GBLbep5F+Vix9EUCV9IR+fZMogMIXkzUkIcl5V0hKGltmgGmKbWa0KorF+2QUEpRkTq5PatDJXxOLFKbRq4dt4CU8u/SHAk+cfsYxNFtwGDZ3N4DKwKlfE8hVplke6WMSnI1N4bHCWw0wf/XuG2ERv0yl89GUab32cRuPGRcyel8I+fQvMOL/45hqccBBdXsjj9r9nOaT5wLNy+OtTWWb+nnpkHpNnpPHo82lce14OP09I4aW30riofx5dOhZx6sAavtRw8F4FXHRzFh3aFnHaUQVcc1cGf+hXwN59Cnjr4wze+TSFmy+ikDUEzDq32TV0sZJXOS+tALfSfAktTrJXo6QjQPNc2NkSIpwAVx4vtRMMImv3GcynPLk0XmQPmFVPohaAlUNwewxgxZV17KQNKRRYXxV5VeNIYZ2pQjUNGo485ek2/6wsYAItczT+lMdYGQo0ijTutZpXW/RSWbBqA0lPawhQVqDWDpw0FbMAw1oH67YZbgVbWY4akpploosDtYHyhbMmUbc0+gH/Mycy4jVFw+FzsaznwC9jc5ix6CBhHNuHdVL6Y9FCoi4deZeVNBS/heljGy4Gy7NbdrBF9prDPmcF+JXLFf7lOqvTXW+qAoAjHNKIs9eS5TihxxG7jK/5H+I87brVXHL4HQGaSI1ar7Lv3dpCcIhZU+eRUq+CcnQ9+dQ/eINKG9WtttwSF154PtpouLhqekP5kf58862cT4l0bv/998VZZ5wBumBg0srV5phFQG0lhmQgxFYKWLFc2vPa629Ie7baChddcB6Hr/N9yJgNmHsxQn0s8zmq6Qdbw1jHMzAKuq5I6ZV0NuADW4P0pah3BQB+MAAAH3fs0ei47rrRG7pyDYgRWUAuFUFC/2lP15xyBQB+D3fdfQ8/WAIA+66oyirOEkR1pDwjNjl4bXOotO666goDwEOH4rHHHQD4isvQulUEABwab9JxyiVGB0d0kNrQyTfmzPag+kaMZbnhtZ5W2scFIIEk+qI+cEUAuIo9pCl21FwpaZITKpr76FwG1itnntwc1dPvypx4VDAW1YAHJTpVZr6Hx7uSPanWptnzddXzutZXzXuxwT0T6mO5umSX6Q+/T0EoQ8OzvUOUgQ+1qZx9D7Sr5EHdk0S0zbW4SeUYLj5wBJFAjgYAyzFSCJA1/1AvdApw47fMXTdN3vYz7xfzBb70yT4pK7x/oY39bwV+yQ+lPSB/YidccBnk8gpUvuyLfUawFRNcu/nsxjsu81OtBMeKIg8ZA7iIVm3XxQ79fgsAcNxMSb4SVmXvq7q0lFRT457TcaqwqIXtY6xdS8oCrgL8LaeWscelCdftqH65Zmh1pVsf7//88894btAL+EJDQVuZBALThb/rr7uWGcE0z98cMhT/fO45LFiwkB/bZputsdOOO6BVy1YMlBFrmPb7zZo1RceOHXhWkl2ZMWMmahrUsB8VDsUb5QC74vWOfOrY2VibVsl+mg6VOhx1bIm+Fu5c+akTcb1GXkiy9169hv6vv11pgKvsny6CtJejcNEU2WrBggXYaacdvTDpsUNZpimuHxPlWwR8HceviHo2XH89S6BKgf0vPF6fEqpny17OTlRwc8VjCn7YPzrn6L3teFONiJ/dtvRx9/TEB3bd52yzJt/5QZLl+9BBSsRqGrkxCgN3Cs/xLb5QLZSj0i9D/65AsXTQ36W5dYnD6ItIsYRAmw0s9NiW5mE6fqwHSKtB5hK9zWv0tq8UAA5OcfqX+dKBzbAT6josyuA4xE+8SgcHnn0pAxRb+0y+rPYhhQzL2idtl/fMeJMSHLbozmj7ym6sowBgp61Wj+W4clQlsk5jSEbZYG/qOwBwxGVar1wDQ8IVWX9MDqxOHkJg80uUzcvbmwL22u1XtGm9hIEOy0nryVxzzirGJWGKGfTSVutmjeevRjWVDViRc+VyPlHL0el2XlnCkrtTblYY45PAYgIIV9WmOYcrVbdqFTHzBPQcP4UATKDH+kVMn0XhotP4YZywGw/fr4B9+hRw7o1ZDuV8yWk5bhflcn38xQx22qrAeVVnzElh560LDBKTYcjlUzhlYA2Da1eckcfbn6Xx6rtp3HNNLR7+ZwbLV6bQa4M8lq8Uyt4Bu+XQsoXkLs3VpvDQ82mM/UWYjARcn3J4AXvtLHxxAs7+8UoaX3+f4rC+xBBeq0kRQz9JY9CbGey/e4FD/PbdsoAXhqYxfmoKs+amGES8c2AOzZoWcenNWXRfr4gVq4gJCfyubx5bblLAkqUpfPV9CjPnpjnH7C0PZnD9ebXo1hlYupQAVsqBmmbgzM2vbnOZw1E7B76ffwM881oGt12RQ1OSPQGkPGllnmazReQ4NC8BUaQJonUWDp2tkYbiZ6ayXRQg3aotio7pbWpi7drvhJ/ZBYIaSxZLulZb4Fy1DFoy8zOFWgodTmGBuVEC6FoIY11KPL2Xm+CiO0WtTy4B6WQmSrDl7iAZUZ05YpLqKsioNTGaU/h8RAofj0hh6owUrj8vj9YtCt5FG9LdFbXAxCkpzFskN9Z7bSgHHRTyudeGBXTpVMTT/8pg/sIUzj+pgJGjgSdeyjAbfMky8PiefmQBH3+dYgbwgf3yWLYshdffT+Oqs3PYpEcRp15Rw0xiYq5ffVcWB+yex+92yeOVd7L47scU/nRBTi8G+Hm1fJsruX0ZD6bxo7GgiZZVmq8mz/I2PSQzDf0uzOsUjwWbFAZEC7whIxCdYHsC0mkcarJywYCesNDInNtWvQc35kcmS3NbgF+av6xHmg+Y2OUEKlO9/DXnjVZmsl5soN/ZlrmgtK7zPtNY9IUPgyiEtALUsnJKf7i9un5wqHNlv9K9CbpIwdEMlClgOs55sz3Drxd26EcqS/ObK37Nakm2i4Fk/k8uxcj0cS7UELO4tohxY3OYufRgX8fVdpo995kR0Qc9drAmaTJ8wNfA4QBIzOHR/by/nHaBNt8MGPvX9ThiuF0qSgEEADvndtHrXpQ3GfLvYt1ox7Upu1bHuywJ4LiyL5f5MRpmDb5QTavLMO9CgJwei3lVhTVALlGEml6yIQi+RQctn3zyKYa+9Rbf3N9xhx2w/377onFjWgSq+1h4OAodR3PmkIMPwvbbb8eHO6yOhSIDu2+8+SbS6QzOP28Aem64YaASas/Hn3yKt956GytXrcSOO+6A/fbbD40baRjhMofBrm8pf9ei67BfK+PK2lITaHfSES9pvr/VKCmXDg3uXx0AuA799vdf5XtUDQC8Tod1oneWMUPk1+y2we9M1CY1Gn4Pz5gYfbYCPYe8Or2PZACXAYDdaig32IMPPYKpU6cxw/ukE0+oqnJPFvyXCMk4+iU6HTeuEYBCAv2JYgBTyEg64DIfz+aieoxV9M8ZP6ctfp9tjbJFMrgPjJFIFfWXPhopZvexKLAhosZqVC1qxCKHpsTWl13GVksOa+rlNQUAu1Pc2u6fa1SwE+XkGhqI4Hw0vXSkFXrAc3UiLi+tjow9PXX0sdLSafUNe14ZwJbeyhi5FolGH2TwV9MaefJ1Ll7Zd3YBkS8k0h6Q94HGCvYFmNKLvwT80v6CAeCE4C/PdS6z4O0znbty0uJwnmBNO2MXMI18YWc8Ei+LYWQvBdYGvbZHj822X52hqYd3E+hrQsA2ah2PbWAVF8RiLGdM0dFOqzv0zpbAKyO8nFWyzYHLCaF5G+nv6TNO8MhA++NUs2xZCd3Scm58PShQvRRB85/ArNFjxjBYu3DhQr7I1r17d86BSuAufRYtWsRhoz/7/HPMmzef53bLli2Z0UtsX/KfVqxcgdNOPQV9++zM73z33b8xZNhbqF21ivcQe/fbyzGmlR2TKHtfTaeT2sokZVbaSyQpIxbRreclfnXllqgv/5WHkvYsXreSllAf3Uuif56NiN4m1akZlWdWnYr9P/hSfUiqml1AaHsXv43zZe0Un6S1ca1xAGD/RMVCNgdH1nabwZMXedYHT/2F27aEcnDFjldYVeoIAFsxdDAtThz5f4o2hDZpXscNBI6x2MYW5r4wO81cxNIZaN9wnyzXYAgE5jYGNhdxQKc4wiI3aa0jOU9iroHy2ubItc4AsFdv5XlsB+he31QQAYPmXEmN2lt57QwBtiVKrF9ISGb/Nme4leYY2jjEzR3vPa3X2mxAtR16G+vVBcbLlhkSfGCieezi0hDhJU5gmRscLlPL1RNznA1Iccvst9uvaNduGcuOiWxKfVOivIB/JBQFfxmwJZBEQ7QKsCisMQn9K3Oc5EyMUiafciRUAe1UdaU+HS+OTKwpN6k0Cy0tbFdimRKYKsCwYHOyZRFGaQorasV2ELuX2kdgHDGPaxrIaC5dBgbwhn+bxtwFKQZczzsuj4Y1VGYRqwopHHNBDYeIbtMSmDgN6NqpiAuOz+GRF7P4bmwKpx2Rl5BU6SI235iAJAqBnMJbn6bx7OtZHPeHHFo0Bx54NouTD82jzzaSY5T0Y+wvwOChaYz9Nc0s5tOPzOHdzzN47vUMbr0sh/atCUguYuSYNFasAqZMF+CPgEbKT3vCJVnsvHURfbYuMJhMYNltl9Ti+SFZrr9DOwLDCXwD57YlJvOLQzOYNkvAbQIgD9hQJtRfAAAgAElEQVS9wOxeYotus2kBU2YBm/YAGjcCfhhHLEhgwuQUM5z/fGkOjUg2CgBNnZ7Gtz+kcFA/gv0K3CcJlSv2T/K9piSvqjLDSS8I7KJwvXn6i6G8TrgwBlyZAZzmIjhEL4UY5ksBwrq1nMkM0DFWqbmNGWCkUMECqpkR9TbseotCwv4qYKxgG4fdlei8wm51AD5bfNx5X1ubwr1PZnhsDtyjgM03pn4K/dRY1RyWWuWgU4QBNApdzDIgAJvboZ8iGCyeMEXCD3dsV0CbVsDMOSm89m6KdaVj2yKWLEvhyP3zWH/dIo69uIb1cM+dCvjj/VnMmQdsu3kR345OYa1mwI0X0ISzMbEDFgW5mZ1t80dBfcpLW0OyL3I4b2POUgsZx8ykUJuTuWcsbWKymu1jTNUL9y0XS3ie0+EO5a8mJjCB7PQcj6mUxRdKKNd0nuaIrmLmECg7WVNDC2DKxOAiMjWkS0CKDAb9SeA1AcXUD2IxU/fZxsiCJxEVZOU3O011ZhSMkugFfqhruRQmYLHMXTWKKWunrDGUl5PDRvNhGOmtAus6F0ifCLgmuRIzmcolYJeBcLaVmvNbGdYSjl3klFsF/PRDDrOX/0G9paDB53UuEN1BUy07+YHdtU+8BA2B5+Y0c/KcURv5wM3WPIoSkKc++rKjUiw3MNW/W4UQ0K6eR3kMgYOYiAfc9bHiWl3WJVm9t0uLjj54C9ZSbZ1BADh80JX08p1EY5CbHGSfPBmHHCzWV+fyDpVPQCMdzFCoNcpf2qRJk5KoL1y+E6aNL/vQJZCQb7Ns+XLMmT0bDRo2QKtWrTjvl1zWARYuXMSA5ieffsr1XHLxxdh4o57cZiqLGJD08dqTp/a0dNojB8jMtrcw5V5OQvpNnIlMOiOMgYCjFRxNKoMOq6xuYxjIYbWmMKji5CapfMwXZbtoY6YLDsvTy5sgcnAB4D322B3HHnMU1llnHc6LRodjJDMar4zE+Pc/ETs+Gj/6z/pstiSs5363RZdFVhLDRaIEiH4F5jmb+ALeDjGAKRQy5S4ONM10yfaFVqYtwIFtUNR80nmoYyV+gqYkoBQCGvUkbIe8sbV9hepOIPxgNhPU6Qg50riQ/KkYuihBDN6hQ4fh0cce525yCGgCgCNCQNu+jaRH7w3/4kvcfvudfBBKecMoR57M4RSPrc0vtxnuOLI/5uhMqc3S9VDnrqyJMt9K52+0feP6aNGzS37OvA8DwOt27Ij+p5yMHbbfHqtWrsLyFctZZxo1bsTsZvadynysb+InaEQKnevuXpn3Cjp/WY+pTTanyBkgv4Xzkjj6Q3qscqBvrf9Jbaw1O8nhXCzOHjrjiFCvcq9GnwNHFcKDVVbU8mPcu/qqfw0sQVn18MiaAoBLmpYIIAtFHQgdz0T5ObG+j42FuwC4jXKjziUZtyplHVdtVDECADtppBQAFkauH5bZgF033HKYweE+I6Gfbd3zQ/zyvOV1W/xQA39jU2tFqK24+sIutovGAfF6Z4D+mJotNJusWwe5KM//8GXAbS8Wsc0eh6BVuwopGKocm+ofD07aeBtiDlA5hSpzATHcsERzJqo3FYwM7X1yEhmG1jwe/0ymHPYva1HIxlXS8fDzkS2NaWqUKxi7Djji5r9GlFlZItVrxZp+I7SV8Koz/4n+pHELs3Vp3lBo6Pfe/wDvvvceJk+e4r1La2/Dhg3RvVtXHHXkEdhyyy1YF+5/4CG89fY7/FyX9dbDVQOvUHZw8l6G91JJ30y0victzHkuif7FFlulwlT5eB1687/0ShJplNksOl111/cqtoflhbUa9iFSp5J0N6JFdXzNs8Wr8/7/kjZVdJoTdybgFFZ+q1oBq0pX+1rJsm8MYC5Ic7gKCBmdQzd8+sQHs86zfBTOvqS/Uopr6X8CjrTjCYafszcMOPA9A/UOnPC9xoWMm7gGFosTW9oav26HtRzppRrzWfvkhM3h9nnnuiGj49UZ7bB534Z/dtnLrhwN/NXnPQdXhSbGI9luI/EmWU+GopQu+F1pvWbMAmPstC/wvvOPcgBwwCl0BFD2GMIOw5X9yHsLHTfdF0huSB1X08FYSYZkHJj2pp8OCzjO0bLNVGDe2Njq4Yw7eWWzJUNsLC6ZFVLD8UeOwqp8EY1r0gywEirGTQ2c7ilzTX9TfqHkB+YDVymNWW6M0MjBK7HnLEQ648QqcJ45zLSTQ1ZuDR/2EGAm7wiyogCNMgiZgaadE9AqLWFSGXSUAzMLb5tiwFHyezIYRKAU5S0F0KCBAoxemtEUxk+WG76S5zeF7XoX0KENMHV2Ck8MTuPfP9KGBDhozzwO3lvzkdYW8MX3GTw+OINtNytyeOfPRqTxxwvz6Nm1wEzSXC6FXyensHJlEW9+SGzlNK4/P8+MYAoN/dAfaxlsfffzNN74II0eXYqYtzCFb0ZRDuM8s5QH3pHlHLC7bp/HjffWYK3mRZxxZB63PZJF+7ZFnH1sDh9+mcGgN9Mc9rpNKwlDvHhpCu98lsL7n6dx33U5zF9YxA331WDtZkXMXyQM40FvpDHqJwIghWFM8v3TxRR6uoA501ag0VpNcPujGUyfncKR++Ww01ZFzl1LOZdX1KbQonmRgXe2mwQsMINTQEAaQgKdZ89NMaBOm4LPRqQw6icC0ShMch7rdzJKruVvFWap6K3oKAHBfAEjm2bg2ZiJfI6tOpIi3IDGl/OfioYSFlJTQ2VpWGqbC1olg5f8m7+mySqls13ZmsRWZnWkw4m8sF8F/9V8uow4SEhp3nBoqGyvHAIpa+k0UvIV8wmFXmBg1r3ecifZ8xE7nYRwQQpeazhfCu1M7SDck5ji33yfYtkvWU7h14FjD8h7yxZPX4uoTDm8GYwUdi4D4JqHmy9naMhusznWRAsFzAemecmPixoShOgJgejCBvZ9AF4jXBCXgX3NE6yAvqx48v9iNzTkcN4PI2/LL4dK5m5pWHNdLrltyignAFMWVLl0oGaZGctyIUXtlLkDDCCnGPwmo8iAGNsIOhAngESjEnCHxW4KwCDlcf+E3iwMei5GWOrUEpYx9YkYxCQ3DT1N9jBDIboVYOYitL22fi1ZUsBPY1piYW0fuUzhrDveGqMgsHaHbSWD8pVAYNV/DwTxwHgn7LN+Rxdj6PIC2VOTAQHAFFGALl7sdkj5HMAB381dkMzviFko49a9iCKq/CqZj1O5UGlhlG8TrCF5fV40g4hyfX+ocnkTJk7Ejz/9xIcnFFp5u+22RfPmzQKNpUOYL778UsGyNDbeaCOst15njBv3M3759RfuW7t27bBZr15eeCoKEU25uIipOHPmLFCeXzrkoRzBbdu2ZXCPwrYRCEkHeF9//Q3mL5jPZXXt1hUbbSgA77x58xjseuXVV/kAiMK97bPPPh44uF7nzthkk4352Z/GjQPlGaNP+3bt0KvXphwmjnR30sRJ+GH0GDRq2JDLX3vtFhg/fjwmT57MbARqW/v27bHBBt3RqdO6LAv3Q2VQ2T//8gtmzJjBP62zTnvOV0Zhpom9TIwEymm2+ea90bxZs7JqQfKeNm0aJkychOnTZ/C7NHHpPZIPlU15US1/GekOyXTatOmYPGUKZs6YiaVLlzBbonnztdC+fTusv/763O/aXG0AAN5n737Ya689sZRCiU2ahCWLl6BRo0ZYd92OHG65Xbv2fOnEVVICuUn2EyZMxLTp01lG9GnRYm10WKcDunTpgrZt25SE4iaNI5CTcsFNmTqFx375ihVo2qQJh/br1HlddOvaFVliefB6JZdhwiGgXQDYlRXJnmUFoHnz5mjbpg0D26RLnH+6zGEzyW/mzJncH2qX5Z2jywYUurxT5058oNh8rbW8yw7UtvHjJ+DHn35Eo0aN0WOD7mjcpKmnO8ReocNnasMGPbqjU8eOfHnBtWUkS9OdmbNmsd2n5wn0JJ19+JG/c3/CAHCUbVixYiV+/GksXn99CD7+5BMe/0023hh9d+kj47P22thi8y3QhHJQqD9E/aT6p02dxnOM7DPpVad118V6663Hc5fWRvvU1uYwZ+4c1k+S09x587Bi+XKkMxm0bNGC3+vatSvatGktYKlj2Vy9Ib2eN1/qa9a0Kcu4c+fO6NJlPZaZGwK6U6dOOP74Y/kZaiuFhSe/gHSsW/du6NK5M9uK8G6fdGH8hAmYPHkqZs+ezbakadMmHO58vU6d2U65B8uLly7FRx99xN9RTuxNN9mYdYJs4NSpUxmY33OP3fkCCc2XyVPEhlHZy5ev4HbTHCBd7tChAzp07MA2JcknsKdM8kLSZ8oEuipZc6IWoaT1JHzOXZssSkrCV+v8WCQAvIb6KtvySmtrfMSPOD+n9Hs1kFEOHTfBicpRPtjZasi1MthvhQ9VBrD5lOSfZhQElvM/9YN0Ihjgyvu0EONYHtGIMraXU3tmQItF2LHoNvKngrAxPQ6rBO0/qTwO/6x7DW907fxF5W8+sF3sd7XA/O6Sy5Z6kXKb3Q/+DQDAYaFUmiDldDw5AOzPF9Vn19Hgv0fVE9828gdoXfn8s+G8ftL+uFnTZuwTku9Fa0lp6F/pe9TUTWqXyx15VgP+Bc7xyszM6qRS5ym+xl/0R1L+Jv2qZD+DzaLLc7SfmDhxEuf3Xbx4MT9A/vrmvTdj32/Vqlo88NBD7EvSh9b2M884nf3i+gNf4sVVjQ7URegJj9z9oitN74hG1OGVunTlf+Sd37g0IppXTYsDtrCaF3X06vBKybh7rs3/iEZENzMsiTVpuX1CkBtVOLJd7nLrPhD+PmYg6zq+1vvUgKP7Mf+U/wsAwD6YVKoRvkq4ALAH/kYAVuEFlQ/DA2uM711KalNjxeoZcMCy+suTCcDab2116+ODYgVSuVSvLHexcw67vbr9Nsrf/GfkKEb/HZm0LyS1iPbbE4GxjtBLT1b6gmsUPKdWZem+zqOk9ZZbypMAwEFJyZgYGBHWW9v0hHWY2hAAqpMAwDxcohsusOs6hKYD1o9AHVGzjgFFPwKRleXJUut0hyxWfhErvrsXpLJl86Qgg9MeV0cN/PJcLx1kf3/jbsx8cJ8eM4YwAzYKOp9w5CgQeFasBdLE6lUAi9ifBKJyX63DfHtXZExsXwKULHyzhXSijWG6Rm5uMoBn4VpXSQhnth08zxTo5fq0h4zLyEbRwscy2KI2QHAxYaAy+KIhak2OVp+BkPQY5/1UwIVyhDIwY+FeuXGS/9RjdGv/mCVD408swTSFHpZ53Kgh5T2WGokRsWR5Gp+NpJDNaWYQv/d5GscfmEOXTlLmwqUpPPBMBnMXSCjrlmsXcf7JeXz8RZrDLR+8dx6bb0ShfzP4/scUDtm7wH9+9HUaN19SixUrUrjr8QzOPibPYZ4vuy3L9Ryxbx43/S2LPtsWcMjeRQZWCQC+9dI8xk8Bnn01g6mzqK9FEIP1pgtymDUvhbsfz+CoAwrYY8c85s5P4Yrbs9hrpwL22iGPJ1/Jcj7kG8/PCVi4Ko8ffk3jTw/UoEFNERusB5x9XA7f/5TG25+k0bZ1kftEjNTNehYwfCSBuxmeM7tum0f39YBBQ9L44IsMBhyfw3odihjyYQbzFwHTZqUwcWoK99+YZ8YyrQkkcguVa2F3OSQwMY+I0EHsU80zbDmJ8zR29AypJZO/BPQn8J1+I9CKWMseI4hCiTNYR8UJIMr5bS1MMV/o0MtJpI8EgjETx9Y90WnSAc7ZRwcjBERq2F/Ta7ZpTluF6SyTaxXlquV82zrpNbezkFaEDUosUr7cYEaHdVjCeZvuyxKl/dFQZjm6gatsINZSZXFLCGXZq9Ec5dzcunGTXLUyV0geFL6dL3Jo/lt6li9X0KEMCZ4Y23rxwlvSHDsvIY41/y+BvwaK6xjRWNEY0Vhz/whUVza44qoekC3dF9af1CXyEQxdLnzYZRUOb01AvM5hAjA906VMc5IHjRezf7WNPNV5x6dlU9tIBt6CoWxDzXvMF15yRWSJPW0nSGRnigUvvD7bKo30rBZZ+kr/qdBIH5RU5Y3zksVFjB3TAotzfbyQyyYTz/ZzU0PsDAaBndUn4EiJ3ebrDtYGxw+wvL8qau7TqlwBtbm8F6qPiibwtyabYd3d49Azy94bCzicET51dUcG9bWj8IUS7+ZX07I4t7qaMmRdMV3z/JWIobRzlrgMbwQiUShZAvvoRv2111yN3r17MRvWPhRW+a/3/Y1ZcARuXXvNVei92WZ4+plnMeiFF/mx7bfbFuedey5atWrJgN5XX32NV159jcO8UYho90MAzXbbbofDDj0E3bp1ZUDv2utvwJgxY/mxQw45CBQOduWKVXj1tdcw7K23GIiyyz1uWfv+7nc460wKLV7EU08/g8GDX9L2bIfzzj2HgRyaY6+/MQQPPvgQg0h9+/RhwPSdd9/D9OnTvXKpb5v37o3DDjuEwWzXdx0zdiz399tvv/PYsPT8Zpv1wpZbbIGX//UvzJ07Dz16bICLL76Q2Qc6XUoUkdr6448/4cXBL+GbESOxfPnywDM0DgQGHnbowcxsoA+BUfTs22+/ix9Gj2ZA3f0Q8HfyyScy0MtMCCcENIXDJuB85Mjv+PDM5EhgV9++OzODgsAsw/HofQKKadw//3w4Zs+Z41VFMiGQbocdtseee+6B7t26eQxs0rXFixbhk08/x9vvvMMXBKgs+1BO5549N8J+++7DoX4bNZTw3AwAv/su7rr7Xv73hj16gAHgDutwWyk39ODBL2PEyGhZbdZrUxx66CHYYvPNywLABOSRTn7y6WccXtDVJ+oXgcgkv3367c1Mc/oQGPrSyy/jiSefQrNmzbDH7rvxn++9/35AJxs2bMB5sI844jBs1LNnIHrEqFE/4NnnnsP334/ydMfGmID+N94cwnUZANymhAGsO8RiESNGjMTzgwZh1A+jvbJcPejRowcuv+xS7gv1b/q06RgybBg++uhjBjHtQ/0lMHfHnXbEPv36oXv3bl6b5y9YgGHD3sKQocMYiA3PO7rw0GfnnbDvvr9jPbd5wnozcRLP17DeUL106YBCPJ56Sn+WoQsA0+WLHXfYnoFYmhvGOCeAm8K9H3TwH7D9dtvxWiKfFKid77//AevppMmTA/KgubnVVlvigP33lzmk6xxd+DjjzLMZuCZ9OeWUk/HSSy+zTtAFga5d18fAKy7jyyCffvoZXn/jTYz7+Rdm1bsfunxAYSfJVvDcCX3irLm7t7RXwnvZksKSfFGOZRpY15MUVrdnAj6LW4QLVNat6LJvlYC/cUtsPdWdDACmykobUvJN6AvvnwE0IaRN/tGRTYUq4ZTkgqgG1KAcwOJmKhCrTHxL5eABwCwaH3C19FWe3+5NDD8KjbjM/r/NlzU/lHP/WoSvGKQkLHuLCmKhmi2FiWMkA2dKdlbgnbv4jAzPr/Ui7eiZkp1j9TtyQHKh/9efTGKR6gIAuxYvYCAiehw9iWld+O7f3+P5QS/g119+xYqVK72ILFQIXdChNfroo45EmzZtSiLNhFUjyh7Hir/cRZsqbE4tsZZXrWJ/OyoaTlT93rnff1036tYAb23Q132LFrVSusIM/u5GXeEL3c6A5nJ5fP3N13j//Q/5ggClpfnDgb/XS2p1a3c1b1VjK6spt9KznoTCoqxCJ6NXq0o1/1//vUoBVhKHdzZU6cGEv4enSZlIn+VK5ClUh67W4ZWEHftfe+w/LwmlK5UXVJJlvMzEr7ZXYfOTOvfovfh4szoA2HcSJOWdQsjhxTfOyTPgh4qJAUYNOddtdeRz7pwwaLYYFYZKpSStlFNrf57L30wwXn0lILYxg+Vwnp6zZw1Ii9rD8Xc26cuAwF4bAs/oAW9olPW83HdonVtzpUu19JnbW+b8shwIbA6YbRziFlGvmVyRLw1XtkERyC8lts3prwtUVgKA3du2PnBaOv8MjHX74cnIBakdFnDZo9+QYL2eOwxgVgMbOMfB8g6I3YXBNo9arkhTN1a6DkhRAg74OK4Ibp22S7H3HuMZfOHYqsxaI5BHXTwCfjRsLYdb1N0Sb5447JzPMqTnGFRhUFUaxsCYshCZDcchglMcOpiAWLtJbGFiab547xQIyBPmIDMUNZSvbB0pf6kyiIn5SUxMdzyIcUmgkuX51hDwXh5cRVQYcGQwSa0CAYEE/HDdfphMBsWIBUpt0bJ94E3AKN68ZmRwCBzn28MqUwJ5Js9Ic5jnZo2B9m2KnCuYGL+z5wuASgDnA//MYGVtCvv2LTAjmPL5Tp6W5rDP55+Qw0bdirjw5hps3auAw/Yt4LJbs2jUEDhivwI+/CLFuY0pDPBD/8xg1jzgjKPzGPlDCkM/SuOmC2oxYnQar76TwSWn5tGlYxGjfwauu7cGV56Zx5abFnD/PwicTeG6c3Nykxo0xkWcOjCLjbsXceFJOWZH/+mBLDp3KHJI6DfeT4EucB5/cB7X3pNF86ZgVm/jhkX07lnE/c9ksGhpCltuUmQWc5uWIuv3hqfx90EZ3HxJjvPfrlpVQAPVPxoPztvq4Z8CcopN9iYI21cOEUxf04kBMYD1YkJtjvRPLgww+EvsWdZXYSbbZRka56ygv4LPCTnUy/lK4CcBwOZYkX6T7lEvCCQ0tjGHYayhMNgaMM8AZWVmGohpttFu1rPuaShhqsOASc4xa3NIc2bJJknaJsxW/yCFb8szgCsMU+4yz9+gXROGvrLlGSBNcahvkgHrseaApZjQXvhlRlaFUW3hBIS1K7bGwr/xHNDqPBKzY+FtPPnyiTK5JYK8bP54bHR+c4hxzsdszoIC9QpSs13QvONsM9Uw24pil0A4JK4CscZSoEgHDRpmGOQWsrbIQHBzP8Q1Xy6gAnOai9oYxQp+E3DOh1UsfGXzWsoyNYMcJl2BZVnileHNNfG1B2FsKVN5wfwCxv20NubX7oyskw/NZEwy0sjMcnHGyc3rRkhwdwE2Rrawe6wLnU88bs6aQ3UR+EsgcC5P/4kuNqjJoEFW8gX3O/wsB6CJWDuj3Fln01R2nYx6tx6/Mz+lpMiAX/qfbKF/AFfSNrdNtt4HPFG/F9NnzMBtt93BwAvpyZFHHI5DDzmYARr60Dp24003MUOXfl+/SxfcfdedbB/jAGACUm6+5TZ8+dVXfPhCgBEBrnR4M3/+AgYh6XCGwhITWyMOACbW6aOPPo6R337HN/7p8gyVR8xDY+j27duHAUyyyf9IAABTn4gtUFOTxcqVq5gJSYeIxOQkAItsyj57782gMoehBrh9f/zzzZxfjD6Wi4zAKWHhNvDymDEAfNGFzHJ0P65mUD/uuudeZipQfWuvvRY6d+rMc2PRwkUMuBJL9pT+J2HjjTdiuRGg9uxzzzM7ksahadOm/B7Z6wULF3I5V15+KbbeZmtmQboAMAF9K1etYnYjAeDUV+qTRDFI4eSTTsDhhx/mTf8ZM2fiH/94Bh98+CE/Q3IgQJTC8NK7BFjTdxSu98gjD+e20oeeHTJkKJ4b9IIHNBMAT+zPxUuW8LvUdpL/GWechj12281775133mWZ0McFgGlM7r73r3j33fdY7vRu506d+LmFixZizpy5DELThYGNKCx4GQYwsadJR4Z/8QVatGjBTE4aQwpjPmvWLAb5SO/PHXAOA5xUnwsAU530Hvuj+Rwzr0kWBCab7hx4wO8Z4LQ8dnPnzcXNt9yOUaNGcZt5PrRqxRezCMSnOkgu9AkCwKW2hPSGwMo3hw5j+VJ7qS0E7rds0ZLLIGb2qaf2Zxb5kiVL8dRTT+HNIUM9ua+/fheOxkBMahpnOoTu02dnHHfsMcwEpg/p4OtvvMEXFEge1F5i0lN59B61m3JrE+h++GGHeqx/uqTx5FNP4YMPP2JdIBmQvEhX6ALDihXLOVw1tY++YwD4muu5TmoH1UXypEskxOYh5jLpMvWRL5icN4AvdJBkWBYv/wuDBr3IukXgco8NNmAdnz1nNjPX6T3KK3jRhRd483HK5Mk4/cyzuU7SpW232YbDS9qH5u81Vw1kPbr99r/g+1GjkM1k0K59e7Y7zD6bN491hpj1hx92GLOUIz8B2+s/4drr8CHLaq0g7ssJTm90x+Yv+86eMLpDpd+WlBH1ovmzSQut8rkA47jKd73H/SOFyiWUsTHBl8sPgver85j/XYxmhHVqTTJ/qTMJ9Mj6POQ5yQFswIzsLyj6i+w6AiJWAFhShvh3VmVuGPNXSjZmrl1mtPubAjTLBV9yw+kcwNjA4UG0bpjPr7fNteyI8NK8KTC/3s8p7J+p6D7GjWaoFx24XZrSiopp0XZdEAP4v/epVyvjdSOSdW+/apVx54J2JubLJJnxmjVrNm657Xa+XEZrzFrNm6N3783YLpPNpwgbtMbu0rcvBpxzlufDUT2hI7KSUNGkX3RZ0cIRS3SL0CdmviUF/6gOugj28Sefol27tui6/vro2bOnRN0p8yk5x1zDyuTMyhLGblCb/JEsv3ZFa4u8U+2qF2+UOL8wRWXJZNhHjhzD1ZRdeL9llzxWs9h6e71aaYambL21I7x81LVd9dqgkgUtrlVVLHz128A6l5bUBkVVkHRs/vekUmdxVvHif1Yq4XGOxd5KF9nSPpVpel17ZbqUOvfoPemIlI4rtWLfEfTpy6FqvPy4AkwJfCxrREBJnV5zP53wyIESPUA2uISyf6fGwAcoLcikHZR7XZGDfiorQique2ssYF/2/gslkyzQVwW7+VxY3mHwWxG4OAeAv9f4OVZTFNvDq9u57sFH56H+GDsrAHK64Xns4NxZuAVgiF7GWQ5WmN/A0GZANwC8kpY6XLyQ8PcG6FgPXWa1U783bDFmTQdHdEDYVVEAcFCPfEdFz/wj3Ra7CBDUySBIzvWGmN2BzZEjgjB47j2njbM2GstW9MFf0v3w5PadD464euKzhLWtmhvLhk42YUCH9kuxb7/xDJwR0CKiVGBHWbqGujOrj/u3lyMAACAASURBVP7HIJTptISAlRC6sskyhgGH8XUAZP5dwzAzy5MVQTZlzLJlAEp0gIAXaiuHa64h5qUcXrO8NM8bA0YKxAScHpWXOHIClhi4xLlglTBI73BYVyH6eoxlytfqjgvVzaAiAdgarjZdEOCPHmRQjIBmZW+bKrAsGYTW8NTKNObNs5efVEPEapqyFSsprDWFiRWWcU1NCitWFDiMdKMGxMAr4t3hGWyxcQGtWhDbOMNgb5d1CVhmbjSuOiuHp17OYNS4FHbassj5i4nwcPXZObz9GYVgTuOac/Jo3aLI+WevuLOGc8xu3avITGXKJXvFmcr0URb36VfXYMf/x953gNlRHFvXJgWSQYAwEhgTTBCYjE1G5PjbJiNyzgKBn0kGTE4mY4wxOQiRTDIOmGxMNgKMAZFzFBmUNv7fOVXV0zN35s7c3RVgvzffB5J2ZzpUV3dX96lTtUyP7Lx5l3zyuciRZ7bKF181kS2M3MEId73/9l1y2sWt0tklst4q3fKjpXpktll65H9OaaWcTvmfTgXzROSv9zUR4P7hoj0yauMuGTzQxwLAb7PmoqYimJ7ZuClwmYwXAUBjjdNBwIBER0fxtQPHHhYx8RTXtuAdNsvHMtpoFebV1bqrCwCyAn7EQ3GxwbHV3NcMRw0filbzZPVQ1dRXy5cYXZD4usN6GTXd8st2gsGrYCzAQ7AtFZjV8Op8j5PG5kST5kQOWygZvsmFhzLq7WdoouU89pDd2J9ajLHPPM4MY6yXHpxxfoHj+5uB5ypHZfGGtnOO2rrPRicMfDpaWNkEZy1qc+JhpU4eXMKNGQyHCchTPWIU7cX6o6x8ZUSzfZifbSazLs2xy1ncojmkEUHA1wOuBVQiXc/wBwBOzeebgLOuG2Q6gIEOvbT1SuDIgvrc4aANeTuN8WtAMOrpQMSBVl3jPFoB2oYHOuNMdK4fto98MrFbXn1lVvlk2irUNYx/HNLT1zQFy3lDl1ycRZe+fpFKW8fH0Pf5aH8ny8HmCT+3UNYEfsEC7tY/8RKAX/9v/a304j33cQOnaCNM7Yn6jxxTrOGrhOIGWR15lWQ/Kr2ELbBDairXynSfy2lZtpjYBojft/cSm0/L0n+nCwGQcv5vL5B777ufDDiAKIcffqh8d665+DbCo4456Ofy+Rdf8N877rA92RUAZooAYICLe+2zH4ESXMKMXGN1WXfddQjagJGIkK0IW7v88svLgAFttQDwpsoARijjCc+/IHfedTdDUANEwkXZz376U4ahRZfBEkUYZlwAFjKAu7vl9j8rA5gSaBICzwChESIWgNf9DzwQLhVRNkButB3Pgw89LCeceBL/jgulxRcfIausvLKA9fnKK68yNzGAbTxFAHAsechu9z33JoMUQBgYiqO23oo2By4wAfIiD+y666xNYAvA2/kXXCB///s/KENnSyL8HfKZvvf+BwQDN9v0ZzJk9iFkl5wfMYBR7hKLjyBrd/bZ55C3336bLE2Ap5jnAFzPOftMth8XaHffc6/85vzfBkB0uWWXkaWXXoqX+WB0P/bY4+wvADsAgKgXzJsPPvyAwL9fzqJ9uIhFuFwAoRhHXNLiAVB58onHK0ObIaDzAWDIag/I6kOVFVi2cFJwWSGMN4C5tddai7LSc2L+fEM9jz76GJ0dwJBFGGawkMEevfHGP5D1DHlsuMH6su8+e7NPWQAY9QJEBfgNHQJICRbqq68pMI+QyuecdboMHqwhmMEUPu3XZ/DvAERxWb3ySityH3rpxZcI7OPCEg8A4MOZA3j2nMmvazLqgSPCbX+8nWDsAJS51JLUFTxgpoKBDCAUAOvxJ5zES22M1cYbbSirrrIqQ2Y+/fTTZNe///4HDDe+zVZbyfrrr8cytJ5XCeQipPg8w+dhWGWAzmAFP27OICssv5yMGXOAzD5kdo4hcvWdc+55XBtmGDxYfrjkDwmwzjDDYAKmkBXCsoPpizrQviMNAEa9GEfoC/Rm0qTJ8sgjj8qTTz3FsgFoH3P0UYwYgOEFc//oo4+Vd959l2Wtt946gmgAAHVff+11uWrsNfL6668TWEa/Acrjge47AIx/Y4zh3IB1D99iPdlk443pEHDYEUcSnMfPN9pwA47btI52eeftdxgWHOsH1gLPQZ47aDl7Q3Q8s2U+Ohj34jo81Ot7aG5D0j+sC5qmpk8ym6LdqSFgUBfd4nlZ3tzIwK55OYmEUV5OyRsNyC+5jyra2/MNh2xP8vb6WD8idD5s3XGNhZd/vRRGoe1RUh6+AwMYclHnwASMzbsbwpzFWYXM3swllJ+39PpAI/loVDWcV9U2Su6c1E5HfbAzAQK7fepNdnmGvtlf1C6G43YacA76GqdJsbO7ro86KtouuzMM4G9y1+PtmG3O4bLcNwoAm9C8Y4VjWW+eZT9KA3qJTpYb8OnVrrqi4rurr76GjkkeWeTnB4/hfge9Q3SWyy6/kg5KQ4YMkYMOPIC2VT0QmkfE7m7audi/sB8i7/ywub8ryyyzDB0eYXNhT4Pth7Xez65xy6uCL6jr2uuul2vGXcvPYQ/A+Qr28LfpCWu9qYTf8KmBkNPSSut7Dmu8sjNNStrhH7nrVel5rG+SrjrWfaulb1+XzcKCo2TfKs35upEVpd8rzy2wyoH+62lJYfOqXhfULsmN+Gulvs4zfb4uHfkGpd3Hqr8hXYrvfcrOC/FC0MCA9rVnvBY8YNRaygAGm05vCoMJUgQAayhN3W70klGbUjMnMgBwovkZfq/VW3s/5kxbB5gtjGe0v+mk0JpjYJegVtSi9Hu8lU1NxKTt8Vd2E2Uq6P1V0FdB4BRAHc3QdF8SUNQ3wxR4G8pP/pIa3OxIezjkyKD1WUKjNzBP/ZYRxr6zomrHyVlnNVZYpJiJgZ65urGNXOuNIp572wJQHnUyJZwI5MjZibwJcS7gYN9kJplaPaa/ETM2Zw0OQHXoezTUoU5Oh7TZ7ONXYyBHTgDxXEgZP5n5oEaK5aCMGxku/N3EszbYYSwc1ozV52qnOXJE5h46STZc+zWVhukKAV5eHnqdmsPSa1DA05izDBFtDDeSiBWgAVJK4MYHAMxG5va1/MLMVel5hBBOFShyBGY729CAZQI4KBvAMbFJtlDXEgeEUCZBbK2Dh8yYQWhDrqAvwvba4dMYoQ58QDeZT5iMUmV/Gs7E8siSthYomGyhfI1xSYal6bjnJdaxUzBMAWAFq5wVyjDV+KcmYebBl7+23MUUKUB6jIOJyYFmAK4E7Fp6mJd3phmb5O33Rf41oUmmTmuSeYb2MCT0T9fploef1tDNR+8LBlGTdHY0y8m/b5H3PxJZdMEeeeq5JllsoR45aJdO5plFxMcvJzfJob8GA1hk/VWRX1jksF+3yHKL98h6q2mIXbCaZ5utm2Gw/3p/szz+ryZZf/Ue+X9rdcs+R7fI8LlEfrV/J1fBN95rkl9f1CybrNktq6/QLQMHAnxzNFDDOCO3LAE7B+8ATBLeVuATfTWIT0FFj5HrYKfNbw3Pq6PV1KzfKzgK8NZ+7mxUuzBXrWV2a6oZ9Yj5cqG/zQQu3WmBrFkDhv0SjvqA8cNlBBwZTEfVSUCBRzQBYDXAWbTPWfLKBhZpQ9hqfA9dsoXHHR7I0LfQx76KkTVPQJgJk+kAo3qswHS8WyO3s+qQ6iLT+HqkDXeu4PphTg5+QWP6qLK0HN7gr4YlB4OmGwrWiy6wiy0vt05UDZFMwj7TSNh8MNA45O628tBu6F9rmzkdMeS7XiDxws76nIRuNxDf+sXLALsAVzPE1hwDaHn91KPAvIPDugagdaqPVB/om18YWch7OmlhLTNN0Vzn2nDmT7Y1OnZQ8bDU+FbBfB0Hd0ohoNvcJB++2y0vvbagfNmxSLh4U3A6yYeW3SsoA2duu7USMbPTALCOhe4N6T89SoRi3hoFQUNBa4/Idm5pkraWFtlg6zoAsO9RsaFXZIVGtkNsGNbYiNnNucF/Zw/6ec0Jdda9dChrme+U6cuVGjsgtY8n74Z2hUFOGpPfvnR7EAb60suuIKAEkOpXCAO91JK88PrTn/4sF118CS/AACqde/ZZzJFbBgDvve/+BIzwzQorLC8brL8+maKzzDJzYPU5S7KGAWwAsHvv/+GmmwX/AUACOHbEYYeGvL/aZaQs6CC7E5eDeBAudvTo/WSIAYwI5fq7C3/P3wHMAsizxeaby4wzzcjLxBtuuFFuvuVWgtFo8+WXXsK24jnjrLMJUOIBwHbkEYfz4g4PQNSrxo5lGFo8AQC2ENAplTOxd3Z0yJ577StgX0MGYPkCRAXwhYtLgLq4dAR4hQc5fwGsAhgGCLvpz34im226KUFiPNjPpkyZLAMHDWbUEYDBMQMYeYn33HN3WXXllQmi4venn3EmwdD2jg6CgzdcN45lQY6nn3kWQwZj/UN+5dH77UvQE88bb70l14wdJ/f//QH+G6Gc8XswPR96+GECzwD+cVF60JgDGCbXmdR3/O1OOfuc87jPod8HjzlQRo5cg2sG5Ht2DgMY7QFg57qJi9JNf/bTICvIKZZVAszkT3ZeHDMSTQu/w78hD7CMIQ/8DKGDMQfQ7iwADFmBIQ+mL9jUdDy46mqGccbFM8DOK6+4jKxnPKec+msCqXjAFEV4ZoCGkAEum6GzAJDxJAAwxjVvzVA7ALmwASq//PLLBL3BRN177z1TX+C98877rfz5L3/hOIJpdOyxv2KOapSMcNDXXneD/O3OOzkWG6y/HvPlMfIJHRiR176Lv8P+hrCV7dPaGUIbYd8hs4UWWkiOPOJQAumQw+lnnMW+knm7wAKy3357M1+4TlFEbGnn/jjI8nLHADBkvcrKK8nee+9FVhfGAQz0iy+5jPmnMRdOPvEEzhU89//97/Kb8y8I8/XMM04jIM+zeU8P14srrryKbVlggQXk7DNPl5bWFnn7rQQAxu+wniAUPRjGcJ7AmgPbErnRDz/iKNYNhjUiDaw1ck3OA+iAM8Xqgr+ugvlDma+gX8NPY/A3dVzO1m3tLr38z3wX71vh1FwJIKCmFF5ianOywuwnALi2WNXbqG+pV+oCF0WGS3yLkBSc3r/1576vpUQbOeu5KMosi0bUKWUjNvChtx8AMNmvzMWrNiuP4zkIXAB3A6U26TN+5KxfD8scothYu9Q2NxsdZxKu6c3mlGn2qsmxpl9WJ89bBuKqveuF659u23ofaPPb4MROleEzt4/tvK7dbpIFFl9BFlj8RyUSrTsTGxiNvr5atR1lAHDcjsi+LZpPBc3Ozo2Df/4L5v3FOo3UAEcfdYQMHDSIOoa1+sorryaQi3144402kp132qGuQGA7IcrDTTfdIkjzgT3cHRLgGLXtqFHS2dnBlAvYl2BXYv9m6Oao5OIZn64e5cMORRvxwOFp1KitQ1STvo5ef3yf7ouu4HryL4kxWxnMrV3jk7U97Bh1ulLbwuxC3Z/rYo0mVx3s/hiMBsuIj8YNftrvr1cZyX6vtLTAb9ngZaZUfF4PXSlrcjToZa+WiifnBZ37/5uejCHwbep9zkBkW+vXmXkjFtvj/H3BwPZ1vHl/fCAAYF4K859k0PpjP7F/pmBW8xZ1gKlOU8ywDAKoYQFrnf5777zOlzQArJex9mZNlQau8HYhYc16q/VLLzUN7LHfRUZPOGDpCzEIDFA1/NtRuWix0DJ9Y46/TvpmrwRDxezRujMZ73iIy+xZy8FfjKkDsjC8WphTUkG03HMUBZ/8Jm5HZP+bZ2f0XlQYinAWMHvL8iJAPW8RDECxyaTAFTALAId5kdGDOOdxXl9dsAl0742Oci/qUKmcsu0xj9egMN4nB57sE/Y8o1RenstJGb2W99ZnmX2TsI8VTNJ5Yaw/a5tWabPUgQEwboZOkk3AAAZoYXltfeBxmCL5LmBoCsICxHLGLhP1mOZ698EcY95VYwi6XCZP7pKZZmSCTgVyAugM/dPwhe4dzPDQRJkVdSLIZ8AZCHQAuhzo1QMq2q8ABYFmoEwEt5qVOex1EnCxSzGWafmBCQgqsEd2r4e8BfAHmQKwAVPSmLsoneFfLQyvgls9DPE8cIAdZsl4dGaxts37rFFpFdxT8MmZ1FoOAU0Le426GKbY1qquniZpw8Bw+UpAKgLh5sHMUMAe3pbsVZGWNjjvJAdjApC4PPykh/l4B7Y1ybsTReaavUdGLKAMS5Q3aWqTXHFzizzweLMsMn+P/HKfDrnur63y+NNNMmIhhA4WWWnZHhnY1i0vvt7MENC33d0s88/TI7tv2SljTmxjyOvdt+6WocgZPK1JPvhYZNhQhKNEuHG95MNdruf3bW5TmZC9yZC8Bnw7k9L7DdYH8rkaCIww2ow0Ye8HgNVY2gxfBv3ptFzQxujmBYY5NkAmBL8pPws9Tn1SeQGMo475vmMOAPhdZwccH1SxFfC3MMW4mLDUr6oDOocA0JIFb7mCUSZDSoMxbICnbVMsE+0GKKCPM9C1LMwV9p1KagtTxBpW8NQYu87U56smL1tPdH4psMtpQHA9dqzQ9wF6NiN3ONrKfUY97zE3yWB2pw4lqaodQ88MbTvY9BgvMFxRNbdsFmR7bHePdLRrruTmVt33dY1RVi/2LI69RQ9QqahjC/ShrblZunxdYW5lHRtlKajOec5cz9eLX3B8XZ/ogJDoBkBngv6dlqvcQtqhbF0LPPy9a4e2E6YSZWKsbTpZmY7yW2dztzbJB293y6tvLiRftC+sa2tgROilmAO3qY0/gL/JwT6Avs62COaQWRvGSk8Bwdz/zT5ilIge6ejSXMC+0Tk7Y8Nt9ks1IfcfsQFR1QrN2FHlldR/g9Vm9/7Uz3wj1YpDk3sFAtd6xYeq3WC15qZsq8je8d7ktTsFiKXklJT2yaefhHCnAF4222xTMlIBhCI3r+e9BePvmGOOZgjZegAwmMSnnnY6Q+3iAUgFJgXYf4suuqgsusjCBDr9YrgvALAPC1iveQAwGKY9YABHAPC8884j22+7ray++mpBEQBAIsQymIUAdcZedQWZf3hGHzhGXn75FbYXzNXfnHt2CC0HUOvhRx4h0Icn5ACeNx0COta4ru4uOfe88+XOO+8KYOjwYcOYT3jRxSCfRchAcfkgJ+oxx51AABzgE0LhrrLSSpajPoOJ9Ii0d6QBYLB/99hjdzJ9/QE4BplA9gD5brtFgXP054ADDyIbFqDcGquvRiCXwKABxLfc+ke57PIrCAyCfQ3W6rDhw+SWW24jGIowvggbfNqpJ8vw4cNCnV9++ZVsu/2OgU0DZuY+e+9VzAAe9l3p7OqS8879DdnDDhyjTORoBhgIWQGAdJs2e/5Iyb2ri0xisJAnTvyIjHL0F+DlP594gsAq9B9ln3D8sbkA8Pzzz08W/Io/Ti704SQBUPTDiROpO+OuuVpmnkkB4H32HU3GO+QHMPTUU09ieEI8ABGRrw7gM540AJxeo+I1gQDw6eUAMMYRbGzoEVjj66y9Vii0vX2avPDCS/L0vzSs+RprrC4HH3Qg+4z5AuYrHA4QJhrjhrZCTi+9/LI8++xzHMPvf//7ctRRR8jwuedWvRlzMGULfQLL99BD/qcwBGOWAYywz5tvthkdIfwB+/eSSy8jyx4X/qeefBIv3/GARTXu2utYL4D4/7fJxiHsNsp++5135H4D3hFq8/zfnEdQHjmAnQGMdgJ0PmiM9puPreEAyAFoI98kHtQBUBv1Q+8APmB9yAO30iNXgOXjpar7W02BffuB7hNJ5ZmjZFJ4vLEV3o3o63ldye5XWWZ+lRCyqZ5GBSY7b1RKb+WZt2gE2ydHHJGeBKUJrxU3olDOAfBN6krmu//Nzm+xQPrR7sm1HRpUszuu/y2/cPYvTfMo1ZUX5z2K9ZB/tzO+2+vKzLV0MXYe8jIc/FVwVs9HDjq7RZYyn1xWEcqrIHN3YBfzVwFUtjJTYG40PrGzpP3Y74SSqxOtdLk1fiazDR2eI82isLj1drEGB6XPr9fqc42upOzebNsbn5RFugjwFGs3gF482GsREWL4sOG0M+Dc9PzzzxNcxX6LPWH33XZJ7KQcWXzxxZdywYW/l3/848GQQx5Ab2ubRqbxaBwffTSRzmCIfoMIJGQCZ8qr0lOUeexxJxBsxgNHsq223IIOdN+2J3fk63WyEgCcLiBa3aLul+l/fiPisjJHp7qizdO3gqvi9L3rt2zAenN0/pZ1oWBGlelD1V5UmaFVy+rje3V8KVJmV3bTrFPt9Ood7+H62N1vx+dVV4XsqvQt7H3UpHp2ZSz3/LU2PTIuof7ocdOBo9bsUaAw+i8XBI7ATrsQ9etQv+PNVaC8VdrYudoBZ8emGbn6GzzKZlKmlqp5fK/Gv6dAZWcyJ+en5Iv0IuVgobY7AYFrl7KkRu8OWsv/HAQ2I9o3Kvyp//m3BvTZRWxcR8yHDlGHDTyNZRqVlOCS3iBn/RrzS4FgBfZRpgLAJsfMJWjYXDNjFS8qQdmMdUWJucFuL7K/9iL/iHJHZl3xUsob3lMWZd5WkoCdtQB2agJxdmgHM2kyTZtsYDz3KNussnGwPu5bHgCsKpee3QF4jvKKZueDVqFtC4BFpL86Zs52V1BAdVvrYtdSoZUMlLKwzg7+L/vDD2WZJSdKe5fmACUAYuAVQE8j7FtOVAVsGP7ZwyjbwLZP1VCnXA6AgRgTERc9BCKaEYa4m8BlAEIDE5axbhn2VfXLZrP1XYETBSQBYJHRyJDJ9p6FjeW/8HuMkYVnVQa+vkc2qIVJJzPRxpN9jELVAjTEpTgZeV4mxec6hzC5CljrzAEgqCAXZMAw116vMT657hnolhxMlaHM8MEEHZs1Z7H1E6GQFSjXXMjMV4qCIGMLiYzwy2AzM3Su5Zz1XK741pnbHlLYgS8H4fERgShjVrJu9+434B9gKPDFKVM13HNbm8ikyUKwF0xjgJ4rLtMjH3/eI2NvaZWPPwMLWWSvrbtkkQVELry2WR59qlmWWKRbDtihSya82iwXXd8sB+7cxVzB0DlnqXIobDw89zQZ1ZQDWM7KPsVYEPSMFx4CsZZH1sMU23xVEq2Nm7EpmfaXuqPzDCwZkkLNcQBjqfqoeWgZGplgp4UVtvHEfCFY7/uQg46oL+TbtVDUFoqXzgp4n0C/sXWbXKfU276LXg7xAqydZShh5sfS+QhQGG1DuHDVMQtlHHIZJ2Iio9rDZBtYiv5y7hsg6xgtGfB0YLAw0La6sN0AraF7lleUrBJbfwBS4tJZlzB3sEoYsrru678hB2XG2roF1nBrs/XfdtvIaFA97mFodQDUEN/UKd0Wdlvzhnn+cQ/N7h4sKAbzEjqUgPuaJ9r1jw4HthaQvWs7jAPrPs+dqU3nBA9D7tEKLAIAmdG2x/ja4c4rkC3r8jD2DKWtTPD33uySl99eUaZ0DdE90iIHeChoyIAe69EB3fe8FJMhE5KPcyC1YWbChhsbOMkVb04tFgqaorCLOTghrIccwFWeeI5WeV+319y93fc2e6W0tGCv2JspWyLldZVUGkSUY/uk7Y34X8m+W3O3nm1E1Lk8+8U7lXxmzlL+C7d7Mh8niTR6GFrvj7f/ibl2wXL71dFHS/u0aXLY4UfIp3bh9svDD5NVVlmZgu7s6CwMAe2hdm+59TaG2wV4hAeAy9xzzy3LLL20rDlydebnxEVaXwFglA3QE3lrswzgPAB4kUUWlp122IHhAf0Bc3HsNeMYIhY2yDVXXymzfEcB4J123lWQew5zCN+ccNyx4Tv09d//flYOPfwI/qwKAIw5N2HCBLnuhhvlX/96hoApHs1vPIcsteQPZfXVV5WlllySMvv3s8/KUUcfy/cQonb/ffclS7XoIQP4gt8JGLd4kM92hx22Z7hr1zUAaDfffIt88eWXHIM/3noz38VY7bLbHgSbwZQGc3uP3TV8rj8IAwwWC3IoI5Ty0UcdyRyr48ZdK+OuvZ7gIC5mj/nVUQz/HD9bbbMdc+ZClgip+8sjDq8FgBf+gRx+6CHsK2T13PMTmOv1X8+kZTXnHHOQqb76apDVDwMAmCcXALvIJQ3m8osvvsQQv3BUoNybNXoGxhJPPQAYID0AYIC1/oBFe+2115PR3draYgCw5vTbboed5OOPP2HOaYQMPuLwQ1O68+hjj/NCGE8WAK5ZBuzLXAB4rz1rjhPb77gzGepVHujI//z8IDJtEWb6zjvvlmefe57MawDlkI0z8iFLPFgnjj7yl9QB6NxOu+xOvYHjCEJS77vPXjVV+w6ZBYAB4u+0w/ZkhPuDXImXXn65TJjwAvXltFNOVgC4SeTiSy6lw4G3pV4foScIcY61IAaAAeput+2oFOjsSy368/cH/iG33/5nygP/xgOgGA4kyy27rKy55kgytyrlGcxbuFObS5VRqvZOUqyeNfKeUjYXPsp+2pf22hkhnG2LyqrdIvM7XQM2NAAEF2yiNVWX9DexjfzL+h/Evy3ax2MTI1taxhRLbmXrOp6V60yoJ1NhYs2Wl4E3/nbDb6MIMQkQnP06V0q22Knjutq6ZP/a+VxPtW4f6xnAz+qUS3BcT84PWo/NALufSuxzA5Yjm5fnMbtjoU2bXKmELvg9iDtGx31REoS2LLZHl40A4HTf7V8ZxSias4kcq2hSvTHLfl9vpHNaXGfu1rNPq2hR0Z6Hbz/77HPZe9/9aC/63Ui9MrFPb7nFZoUAMOpCCgZEuIF9hweRXZBmgnbXv5+lYxj2GLcN9t9vX0bLyC6PVZdGOFbtN/rAAGLvtOP2jOZSaQ+pIsDp9I72rz5qlX/WccnkL+wpuaXOm6UnnX7pac2RLqfU+Axc5f1+aViDhfTnVt1g1dPx9XrrXL0ZV7i7Tse2Rqtz1cWgoDXxfULqlRICflHn8mbg1yKIb10lZQOTteN6cxHVT50uM75yTAevuUz7y35f1INGpdE0BgAw78MVLNQwymkWsG6kVmUYjgAAIABJREFUzpl0FmkCwmQ32lTjIqAtfs+Zom4AeujOvOUkYdnmM1jZ6QCAKgPYtsIoLDFNxbTcol2DMggXw1nx2neW0w+/9fDPAFaVnZYgoipPLc//9BLJsA6zPcOq9pA2hsSlecl272wFhd5YmFQvUtnc0XgaeUlDaiqYrmBn7USjHHMA2Njg498j1m4uvh/6F11GxyLNDnJcnvfPRJ6aY1ZZqQGb815NH6wfAbiwi3LX0VS/sp3MiC78M77E9Y0gejdc7hvQ5zob22xuvCSX/wYAWznhwJPCkBRkSAHAS0wUsnbbmgmq4TD04USNXTt4hhaZacZmgkv03jVmnLM2nXXKg5nl6aXeIARupB8hf7AiIjTAkbvMD3sAyhys9EMb2gmyo4ZU1gMjwS8DWcmiNJCGoA1xQkKvwaGAXsfG2sSfnALGcOSh0MI2twBsBeAGZiPAOQvhG6ZqUC5lB4LkSZAOzD0UiDyckI2BZgQUfbExz2nOJEcJHfDhJaVqKcGhYDTbYRks0RYNu9rVocxgMnPJhPU5YwMarZ8MCUwA25iohqv7OGjIZGVrUo8trDGBYCvHvb3J6rTcsw40E/Q01jW/ByDZ1MP8vx3tPdI6QMhYxjNpao+88x4A1CZZdP4eeev9Zrn30SZZe6VuGT63dprpYlmvhSQ2xcAfqHtAqzGaAcoao1EBbzisgOetILJqijoIOHhG1jouIewwjzogG4CenpdVNwGUoWGTOR4Wtlx3NGNl22jRyYChkEW6LSw4v6Fzj4YiQ6XNFkaZ4YoxuMgJDTaohxE3RwMFZpVVygeAv+XPZlHGINU26hi5QwS/I7PXmb96GcKfW/5hSMXnrgLnqjsM1Wxznqxl1Mm8W9ll3/TInAxUXxRsB4iLD8AEx/wLeXItjLyvwRwD204Q4psR2I3hzdDxnD+q6xhE6hqAZrwY5Rb3dRcy5ppBpxTLlww5k8WPMOJWc8jtZRc5th5yukd7pF850rED5XX2aCh2e18viRK5MxQ5dB4gMEF8vK9rqAPcwd7gGmEh7439rbmNk77hr/j23Te65bX3VpQpHUO4trCfGG+wj5ub+Z/nRgvOSNEemITb0zb59s1uZffsyP7xtRh/ei5tOp9wfiabEy7vIfe1Nt87a/z0379LAODSfd1aUrOXp/bjHAvSzbe4J1lTMKeXoST7S/rfyWV2UlTSwby+FH2vpkjOlWIkL3wLlumZZ51NFiQAwV8dfSTZfGOvuUamTp1GBuF555xFBioe5OcdO3YcmY94EEL1gNGjBUw+PFOmTpVXXn5Fnhj/pDzz72eYMxMMDjxgBK+66iqy5eabE5TMA4B32WUnXoqh5fVCQLtoATpeSQD4D9ae4hDQCGu80447yJI/1DDOeMAWBACMcMsEgMdeGRjAO+28GwHDGgDY1kswIn9xyGEsp24I6EgPwKZ84403ecEIoAthDQG+4/FcsdtuszUBrxgABlCGS0gHgPN0IQsAIwfzdttty7zJ/lx33fVyUwEAjJy7Ez/6iKzHDdZfV/bcY/eUBv/5L3+V3114EUExAPrHHK0A8LXX3yDXXHMtf46Qw2CLg30Zt3HLrbdlPyFL5CQ+6pdH1AWAVdc6qYtPPDFennnmGXnxpZdTslpqqSUFssK4Fj0IR37e+RfIP//5BJmskOPiIxbTPMCDBsmDDz4kL7/yCn9XDwBGLmRcLHtoY9T3tzvvkmvBHo8AYMwT9NtB2LbWVllppVoAGPmUwe7GEwPA8TqE38UrD+bor7MM4L32ZBnxcWKHHXfhOELWAEE9fHKejMBo3XjjDblW/P7iS+SOO+7kOIJVBbnO973vUR9eeOEF+ecT4+koEAPA09rbZecIAF4nAoBrTAN2KJ0DGCAy8n4jt7Y/9QDgSy65VG42ABiMLegAnUdzOoff77jjDgzlTAB4L01FgDHafdddQu5jFWCyxwP4xro4/smn5F/P/FvefPPN4DSAHMfIaw7G8tChQwv1ruYX8WTIa6x/kBWaf1fnG9WZzAsFTs+JTtVrRKb1Dbxa2O+yMrILWomM0jubvpzdW1NtKbATwnEtejk7B6uUU08RcqyHmtfr1hnrhv/dzn9edlU7J/o8aUPUwN6Ud9eNv7NzgEXXs1DQcScLhzPSWwdXNfyzAbXZGzb10FXmbzTm7lRqPt6har3nq70z8vf9niSElg7gbyJRgtB2lmS7ols9B6P1Liw9CmtvmUS+qeH85pqURaOY0e+UTBoZ+bxRyJ94lfQxq8V9cEhI1Zdp0osvvijHHX8SwdNZv/MdOuAgCgNSTsDJin/y7x/TpkBEizXXWCM/UootlVdfPVb+cPMtdFqDc89xx/yK+yT2EtgCJ558ijz++D/ZQ9hliGqx4o9/XH29z7yJ/Wef/UbzpwhTvecee9CpEhFskIcYdSA6DlKNVIou0euWFH2Yv0olP82gUHnnn2jW5d0FZ2uOxzzvzjd5P9eS6JMEqgK6/V9zn5pd+HEFM2H6VNzvpdZbo8qMCG1M3p7e782MNtJqrSpvQVj2cpbk/qqjvBX/jW/8B0mvQlNLTONc27K+ZdG/Y84Q0D4RAxNY0SfWlLBTzWA0EJQ/j3aCeqZNmmkbUgpGpSta4cLigh+BeNoaXH476BxtcG7IRAAwNwK/BA1s46RPyd4XG47+07ye+A6a8HnTALBeGvNC24px4FfzqCR16+9dtsZAtKWQb7mXZEa+PkZxK1lKFsS23JMO5tMGN0wc7ys5zVuRNVb1RW1dFLo5By52w0fbUMzsKTOQkoU0OSYWGhgNAsBhnG1Q4skYjwP+riG10+BB+HemQbmGRqSz+E4PIc5+1ZagGD984HX+Z+/lTmuiPQ6T6rtBR4KeaMHQMz9QbbTu6zLXnF8ZA1oB1SlTu+T9d6ZJT0c3HT0Gz9wqw+YdqMwKALceBsrarqCgHsbap3UTLFYAVf11GYYV+AfqjcffAJpm5NI0XVQgWUMW+00jQ6sauw59Z75c5mTVULVsD8DYDryXMA3JGnWgEmANQRoTZATAKzajOhUDHfzUTqNam+YOJiMUgBogQGPsAnzEf55XOBni9LgwdK4Dkha61lmN7JtNXsiPwJzzvG1uKjM/yTGa0gVD7dATHrbJKnbAXxWsFUAq/krwy7TcwmDjBdTPnMK2DCXqDBDIgFDmZ9Jwthx7z+tszG0HKJKcrhgvzb/L1wE6GvCnABVCCSvbmTK28XbPa7Slq6Nbf473rG/uNa7goDseqYAQfdhBTIZkRtFor4Oend2UBUFk6weZ6RxzzRNMb3VjpuN7DYmtA+S6jTqcyYlfAjz1tcAPI9QFMnoBOqP9GtLb11uGOgvrgOoZ9ggAq3SisLHQ0MoKHuN3Hu7b13s6MxDMtZDDrTqfdaxNY71vvsADNAeb3RxNpFPZ+vTIZs5iyzsd5QMn6G1yCLsVwwmrjvl6lVye2EWLMQHQHouaqSA1WQEGbJmDA8BXyJ7Yb1ttfAbIDxUBqFQ9Uzm5PaAMp2ayqJXhb0wCfGNhoHXcu6XJFiUAzdTRsHFmGDe6QBAYRix4DrWtpwrGG+jvoD70BKHXyVrX9YwXTQxVrzrZBfa1hWPFBRTG682Xu+StiSvJ1M7ZqTNcLyLA3gFggsIq5ADKxJdsyrqw/STsKTq2bllwfbG9I7F1LKe44dMhbLytPVwrW5plzU1rGWG5e1NvftiHS6e4uvhCIBivRe2JzLlCG7XOhbMvp8F2iCqM7YkgfTcVo/bUHAKiPT2oZREIEJUHQOf0M8+WxywvLELdAdh89rnnyIDYdNOfyR67JUzQMgDY6wa4ixC4KAs5Vh1kwyXXXnvszjDMuQDwzjsxZyeem2+6RW4syAHs9eQBwAeM3o+sP8zZOAT0iBEjZOcdd2DIZX/qAcAHjjmYrFHMA4SyPg8hoK1tuCTEBeFxx5/IoqoCwF4v5I58o2A5Pv744wSa0BeAU5tt+lPZdtQ2MgEhoI89nhefM844o4zefz+yepsJkNc+NQDwyDVk+21HyfAKADC+PeTQw8ncxmUk6vn5wWPoFIAH7QXwhhDSmOfIW3wEQkAPG8Y8uMglDeAMwCFCQIMt6fv7p59+JjvstAsvVnHBusnGGzF3LcYHIbjPOvtc1rFwxAD2vQpzBY4Ib7z5hkx4foI89vg/mbsPspoZstpcw5YXPQhdDBa1yxDhIddbdx0yrtHPX59+pjzwwAMEm+sBwGCvAwBedNFFQlUEgK9D+PCEAewAMNg+CGGsIaAXkVNPOSkly3vvu595kfEUAcC6LCQzHU4Kp59+JsMxA7xeb711ZR8DgONzxoEH/ZwApuZL/IGMQSjvggMQWLuYk2CZ44L6gw8+JBsYoa633norGTb33LwgB6sfYb7Bns4ygPc/4CCCpNAVgPuH/OLnhaxs6M748ePlyKOOYd+hP7vtshMvw30ZzAWAlxhBnQeD/ZpxGgIa7YYTwuAZBucOf0tzq8z13aEcgxoAeLddmUM5PJn1Gu38/PMv5LXXXqMjxkMPPyJvvvkW10Sw23/+84NCPnCWUbMgF6pk8S98UntZuYfC9OeFjF72p3B3ym1D6uTel/5k+5GpjXZu/LNMW0tZyjV9S7W8dizCfhfXmvkm06b03pz8sjGJFjalWP515J6dwtlXq7Ytz3bwBtWMTQU1vvemC9MOCNm5lAPA6pxJt8TXOwVZzSkxrt/e51nCzx5RLl+9r4jKNMfmWNmSuyWVlr/t52VdR9OAsTKS1UZ2MJjvhbO22srZ8akBgPPmda5uJqNRzxbV+no96lZJwZzo4/yv2io/B8brcLZX48c/Kef+5rfMX4/96vhjj6F9MXnKFDoXTpk8RSZPmcy/Y5//8QoryJwZ55x4bKAiO++6u3xkTlJIkQGbJU538eBDD8vpZ5zJZn13rrmY7gKRa3rzYC95/J+JrQinrLXXXkveeeddpmKAzYSfwaZCrmFEUYFt0ugTq1ej3+a/n3FbyCwOyRhnR7tIeWp1zedgZX3pn47V+Ev1U7GViqmwrVcq5z/rpeKdJWcXYNfyzIh8DcoxMKyAqnrl20Z9R4Sonl6ycsvGLHdJn051lbXlv+P3fdnIprME6jStL62urPPTqXtNo0etbVf8MViVhFF204uGXGDAepjadPOLOpMCgA3Eig06v13XoMrxUwtGxuCFLzzJ4hO1wGYnynMwNgZiEyMm+Sauu6YvKbA7AcPhz4x3mcvU34nA6KRuXSSdyeiuL2QPsyMKQFHOvqDGgDL7oa1KDGO7zLbGal8NHDIoKGY1B3A5YjJzHKzjXPZrwurkq3cM7CbtyTFxCxjFLt8g1jpe0GmViGRQb1J4qO2cBTllqEchuV0+8YaWBwIHoyBPNMbI5gHHlNyBYI9kquCPzawCAJhFRzuMA2T4ccLiTvB/jLMDAxuuYwAwKjQmJkI1vzrhKxlItiXy3zbLvAsMkgGDAPLYaLijQA/CH2v4ZwCH+C2ANWWaKsuSgKOBH9Zl1U00HOCUhe11gKSzQ8EbhpgFmOUisMEAyIYcrAQGLTS0snk1TLIe6AzUNaAlgJGK4Sjblsxgm2dhfALkKk0AvAEAhlOkMxY1HHEAHj0kNsArO3yStccYw8pMNJxGQ81GzGOdTx7y18BrRamV/dgk0gEgrM3RGPOEi6wozmzPjwwZsA418slAtRDGHIjg8GIgpukeGLZgNhMMN6BX9QhgL1g7pDsq2G5j6eOCMNZkuHKtsBUJfcY4dajDANmpDCesYBbDGxss6fEiCLCaYgJg9gWM+ZKJmlp0cEQnMDTWc7VC1gSujT2qbbSQyuFQrwAvwefuJmnv7JYBxmxn/tqY6WsTl/McLFeOkQLgPV0KjqKJGE/3TWDgb4KJFobaGMYQCWSI/NBgvZPla2OkLNIm0KUVFDb2pXLjewhku+7ouCbOINQcysm8522sHUBXhwXVLzKEm43B6nm7rf1hjULZzjiHcwVK5nc25l3qI69As4GffF/zZ8OJg2XZ0BEPtfOBO1Iw5DPCr4Mx7vuJ3wxZwAs22fvta3LAgHUwyRzWTcj6r7dTGrbdnC7wnuUFp9OIMdlVIjqWDiIjAgIYuRwfW2eYQ9uQ2mZ8i28AsANUbrUQzOiLgcscVnNw0NzVunY4yZ/jzLYnbHaC5sYK15zdzfLaix3y/mdryNTOWagTxLpNpuosoA4Y0Hn86SG98YpfamHsCABbmGnuBZZLODBITV6+5/ge4vPaL8x8zurP3cGhSUZuNh0B4LRpV2rS+nIYvxjv3cnyXmKCR+B4YaU1oELyZrSNhGvIvBp1u85ptb8cGQ7Z73MZwDnyQsjgq668Wj759FOGOH3xpRflq68mEdA54/TTmO/Vn3oAMAA9lIE8sL7/AxS87/775aabbpF333uPoNR+++4tG26wQTEADK+PJiHo9Ic/3ESWB4A1hNFdeqmlUgyJfgeAEQLacgCfe95vBGGP8YCZceQRhwfQBxeN111/A9uIpwoAjPkBtgdY1S4fMCifHP8kw2q/8qoChptsspHss9de8uZbb8nJp5xKFix+jhCEW26xOb+ng15Xl7z++uu8QETOOsgiDgGNsLpVAWCAsxdedLHcfvuf2DaM+V577kEmMtqNvLBoo+d3BmA3er995TuzfkeeevJpOeuccwNbevfddpUNN1ifICV0AjJC6F6Ug4tNgGfIMQyHIuT4jQHgwxAC+rsaArpGVtOmkVkOdjraA5kglx7aWXRxg3DGhx3+S8oGcttzj91k5ZVW4piBuXv2OeeSiY366jOAEwDYZ2MRAxhln3HGWXLX3fewHoDNPz/4QIZARz3vv/+BXHn1WLn33vv4eweAh8w+JCASuialZ/Tbb78jZ5x1FsFdyHHNkWvI6NH7h9zCfq648PcXy8233MpxBNP54DEHpJweUDSATFygw1lz8AwzELzfbvudCPRD/3/205/IqFFbs30A8MF0hjMFxhMA8FFH/lKGD5uboD7yYP/jwYdYHxjhe+6+u4AxTeewnh4ys1A+HBEw/58YP16OOjoNAK+MEPPss3A8UiGgT7UQ0CJkbJ9z7m/IBKcuHTxGVlt11VS4T9QJQAB99LlcBQBG9QCWJ02eTKaZz1Hki/zLX/4qt//pTwytjXXxqCOPkB+tsAL7p3mlv5IZZpyRF/kOJJRuRn14IU8/UsX1AgD270vDNTfY7sJ9zctJtdXOHqYLRVXlgqH1tuwch6zM9NKqovfqtTt13k/1I6hx5i85PakBSu2dEtOjVPzRma/03X544f6bL4zue5LLET2dJgzclON+rvATkbltHdtjety1M4yBtDwS4NwVs4btWBwWU7ORitri4K0e32uB3AAAhyVZz9xKHjE2ckYhZ5tzuCw7MslrXt9RI1KgMB5R6Ot6Y5TraJhn5ZZMqKiOXN1uUE+qACl1VCA1DwHUHnbEUUxLgPV2i803k+232zY4VIV1q6eH+zzW57w12NsEh7Jdd9+T+e4R3WLNkSNln701kgYe7BsPPPAPOf3Ms/jvxUeMoPPdPPPk5XMuFwz2TKRZQchpPIgiMWjwYPni88+l09Iq4OfYz2CDbL/dKFl44YVrCkbqDeg02gfnJKxV2G8YMacgKmZ568reiNbj6NVaDYt/UmUBCweXsgZMl9/X1b1+qDE+nmWL+2Z73g+da7iIPGlU2+dDVX1b0lhM3TWp1EhJL5BVNLxhMRW480yvunrTvv+8b77F0stpWn+2tmjKYAz7s56a9W3/bdYx3NKhQlSXACEGpSSATYYZWokFnN3wakA5t4wiBq35lGQFo5ds2o04RHLwoGVRScwdtS/jLLsuAmMPORBnJSa/zYg+FwDWusgG9p0iBdp6vkkDeEK+Y+2AXr7W8oOdjeo9ZPvTpOdgdHlYG29tAgDHI2fySvCXlB7ECuYXwgnYn5Zz/GERCzg1Rgbslq7ZVS5po52hfMJkA2inN4UwulG9EQ6a3svs4JAVWtrcMg20QmJGrgOzelnvjGztQc24ZmZoMisVyMNDcMqmTOJzoP3FOxuuDQB4ktFzk/nyycRp8vknHSJg1bY0yfD5B0vbQAVHyAAkqAR2nQKEPa3NMm1qtwwcaMAIQsFaSF7mFHYGHAEyDd0KG9lz3DIHMHKYEjBFrlml6yqeZjlIjSWoc1oPoEmoW5ORhdJ1ZjDawFC/MLA7FVhWozoBQANm6Z4WAFwjpqyCxIYc27fxJbzmDVW2JeeEA/tg/6EcsPw8XLXlQQKAhP5xnDDWIe4VgEBjgDd3S1enAm6xkeMgjIff9VDA/NMO5wQQLf8w/uo5Tjl2xgglK5e5a3sYMhehtQkA26RknmPLGQ0gt3WAjr+D7Wy/6RfHkXmVW6QHeVxRvYWVRjv4XhTejGGYwTZFOG0rV6F3A+ciWeJnkC1xywBA2W5nfcaP0WeGEjY1JvhpuZ7hMICcyh6yHCxOvAvd8DnCsi3nsk44nSNwaNDQ0Lq+afQLlTQOpB6qWB1zXKf1W7J1La8s2wNkTkMrcC8I8xRtszo7EHoY7OTo92TQO0BqQidAz3jHOtkdI3Wg2ODYwD6mCnfjQOphtKO13hZJAtoE6y0/rS08ftEB3dTw4ZbawOcDgVMPqaZ993DoaB3BcjKbEzavAovaBo4PcgdDRMxDbvsgxgDAM1n+DsDr4sXxcI8SB15tXQjzoAksYH0X32iYcbuDt3nLqUJHFFtXfFMC29citPMrXg4BzTeg3MKSY8Fi6GeTDfqpIjSA2WVjACrnrdVNQNcuuiBXyOHlFzrlvc9/GvKmaRh7Xet8CmBNBZucjjIGCqv6agh/lE/HG9sHfA+gM0a0mPBdvmcRUyLnqtSaY04q+q1epq0xPRnAmb3N7bgaYyTa3LP7fPYyoNw49tUnW3nm3xnbKK6HdST/82UkVYCqV8LjCu2K1q7YTzrbbo+MUNPf+KDZJPLRxI/kuBNOJGMRQCeYubi0wmXU8ccdQwagy7Wzo0OuLggBDRbhb393IS+lcFk226waFnr8k0/KPffex1B9AGT23msPgldffvWV/OqY4+T55yfwPYRV9RDQ+Pddd91D4MmB41VXWYVhabu6OmWGGWaUddZei+1MhYD+8Y8kzQD+i/zudxey/EoM4AgABmsD7YPO45JtxGKLMZwvWCgAXh96+GGCP3iqAMAAywB2gp2MENizzz5EWltayY7+05//TCYpLiQBvu2w/XYEuc79zfkEvdAGMB4BgM8///e5n4ARg3DSm222qSy37DJ9AoCdpYL2AdxGHxHueIkfLi4tzS3y0ksvydP/eoZtgo4AiN70Zz/lZSty+55+xlny5FNPERAcPnwYmSwIkYsxf+AfD8p7771HOSFE9EknHi+zzjqrMoDvzgDAh2gOYJcVQovPO28iK7BfwTjGZTBkBZ1BPtcYuIkn0QsvviRHHnk0dQ3vr73WmrLC8svLtPZp8vjjTxDQRvvxVAGAweb1pwYAHnu1hkpvEvnHPx6Uk04+NYDeyD+NegcOHMB5BiYzLqDx5AHAujykD7UAjpGD+bHHH+f+ArmMHLm6zDzjTKxn5VVWkjlmn12ee+55MseR53nAgDZZbLHFZJWVV5K5hg6lzD/7/HOC0FibAZ4usOACZE/tsec+HC/Md+S8BkMWegYW/z8exBi+z/bGDGCUBweS35x/AS+mwR4Gowo5FSEL6AtCV4OxtcUWm8uggQNrAOBdjQHscn3mXwU5gEXI2jrmuOMZWh51Q5/g6PC9732P9saXX3zJ8Nfvf/ABnQwAuuOJcwAzBDQYwOtHDGCrHHoKljF0F4A1gGD066GHHibIDV3B/AXLGXMR68DFl15Gec4yy8yy1x57CMba1+J6Z8q83SM+/9Vj8JazZBvl/6Zbk+F+6S/LN8aaLtX7xGWj9kNaUmUgdMMAcLaKOg2rBF7lySNvo80b5Lyf5QJ5NT4gVUv7Wt+776bf2Z1Dck6JxeMgaTgLR4ZQAHr9MMaWZ0BYe99tUD1wJSrpZpSf1Wm3W+Qkb4cyePUcoQ6WWke4m/IjY0RW8HYEW9nrDFGkzEk75y4nCwDbap7MoZRtmKP7Gf2ste0yQ1wZCC6fxFXAsbL2lM2h0jqi/sAWuOLKq+mABAcd2BywH7FHzTLzLNI2oE0GDRwkAwYOILgKZzg8WLfxH2w3BUlVZl9++ZXsf8AY7iUzzzyT/PQnP5Ftoigi2Fdu/MNNjHiBZ/XVVpW999ozOBM1OrnQZkRIgQMRtbupiZE15ptvPtb/0suvcH8CeI3foS34L84PDMcj2Fd3/O1v8t6778lsQ4bIELMjkdIEdvGMTNMST6RklPq2G5Qt/rH+JnWGMS5Y27Kl1j2nNCr0kvdL9a+P9cXzo1EboI9Vfws/L7KGKjq51JoHyeLfm97W0cfYxilfKXtTef1v+mJC9H9r/htKzBvFb4eUp/capDfD8Q3R1zOeTfuPWpcWml4B6hWrb3xqrDnbNWv2WwNTwGidRscgcM041wLAXpKyepKHQsosCrGKJAcVFWf62+wFXQIMW69ZkQ9ESvXYz/Rb3g5mNbJfh9DTsSgALoQ2J0OdGLVRK+2v/hZyBnNU7OLXxa3GsPYw9takl2WUezg2K/ziJSV+/sMtXB/rNPNa66gd2xQAHHnthFfDsFY0afqBBeyy0nFMGp1v9qQvbeOLqeR9Y595iGQXg7O8o5XBWVt4xQHguD0BADbDksyxMBiRjExuDiTqPEyf6ZPxt/3VBgjfrLfWazL3XJOkycOWGpACNGPKpE758pMOGThji8wyZIA5exgLkSFyAYA5u9dYdwZUeSpTgDltBqZCMQgkAh2Jw+gawEnQCL8hS9MAcEPnCEoCHMaBz5isAIyZi5ihoA0AQ6hdYwcTHNKYUwSQ8OB7/B6/Awbr4B/zhaKsZgCNCs6ylWR/Ahyyn/lgez5kgEGuDBbKluxV4EQIRWzCz7LLAAAgAElEQVShqnXolD1KJBSoMir0UMUGHJNjyTXAGKbGDmxGTlii78oKZhPdWyDYYek8zMr+VHYmOxHC/9oHPtYWYhlhmJlrGG32byK2b0dHl7QhT7R7VBMQNecYslfNYwHMWwCjPd0GNmm7MPYeXhmgOJ0AMFYWwhvvKINWFzCCdR7WN8jbkEHqiYXWRZhcD1ttYb5RNlidCrSqqAE+Mi+zrT9TpiAPtZDpriCgro+eO5nv2TCBiUtHAAs57vlq6Whg+sdxJ0ir7NSgw7Z4+0VHK/SECKdT/4UMegWFFBinKClD1VcPV+1gJQnQzvBm2xWsR/cADnaCOWoseOZHtosRAukWOpjrjoGjkDUBRnwEop5tnqpjSd5bv2wxzeJ7ZL1aPm/Mn+4O03YQmwnaqp6Q3+xOCc5S53D7OwpQE7QPocIBohvjl8xxZ+T3ECzFeDlB3/MX+wWPOoFoaHGMs0+Trk6d1wBQcSkQFMKicyTzJNEJzOMWjYdNvcM+zn5ZjnEy96IFXNnsxp6O5iojGjBEd7dFBoj0mUC4yCsTuuSDr36iK4YzIbDuRdsq+g19A2iuoK4xsp0xQeawMtdTF2K+flhZDBFuwKPquwL0yTKnCyydPqwO//vIzaZjDuBaE6LWqHTjK5ZLLf6aV1LhnXdfD/Vhi/aNOHO/ruXrelNjZzQIAJeJCBr6+99fzJymAHH9GT16P4JAYAn6g0sqMEGvv8Fz7iY5gHGxtvuee/HSDQAfcp1BgGAFf/rpp9Qf5FEDwwFh7soA4FdeeUV+f9ElZATiAXg008wzcy4uusgictihv+DPswDwgaP3T4WAvqCXADBAsdN+fYY8+thjrAdrBPo1oK2NuY4BkgKIxFMFAIbsdtplN8p4ttlmZVhnlAmGIcBc9AthkHfaYQdebuLf993/dzKNEWIXD8C5GWecgesZWJXt7R1y2CG/kFVXW1UAzveWAYyyAQzedtsf5dbb/khAEBeQ3kbUhfYD4AOYuOWWWzA/rK49PQQlr7pqLMNao92QDQBXhmg0nQKYu/dee8lqq67C7+oBwLg0RZjGWll9QdAd3wJog6zANo0nSXKqEvng/Q/ktNPPlOeee451YvzAUMel8qeffUpWMMA7AJUEgE84Vga0DZCOjk656eab5fIrruR3hSGg4xzADgBDlp99TrYucg+77gA4R05gOMzNOut3QkjhSjmAe3romIFL8KuuHhucEgBmQidmm3VWOeigAwiITpk6jeMIvfFxBGiJnLjYlyHTr776UuaZZx7ZbZedCdaCiQ4QH8wnPBg75nFuapbPP/9MZhg8g3R2dVJWMQMY777z7rtyyaWXEyTFA2ejwYNnoK5MmzZVJk+eImusvrqM3n9fssKzDGAHgH2dQzj0Sy+7nOHRMT9OOyVhAPucwOU88nND9zCmmE+YE2B3qQNLl+y7zz4ECvBUBYBfffVVMsahUAB/ocewTwEWkHUlQicChGhHHmw4N5z3GzCSv+Lv9tt3H9l4441qVvMq+0UuqFsvl2/eDVJ0UK6tMw3rVjlB5wLB7Kk9NfcuBThx/J7b1lZEHgAcALOierL7Yk474mY29Pd6F8Te7QbrS/b76MPs2P6HgsD3/uF3gYUbA7M+rjAfAujqYK5uHLoPRA7OKac1FGDRjvSuKr7b8EutHC13W5UmaZK/1zKvOOobtgy/79L7j8R+VXtYdxO7HjBnbGP+BvusljU8/4gVZIHFf5SaKMHUS+l/tv35IHpWfwvXkxodKrylKpwSZRfTeaqfbU9fAeD4e6z5iH4x9ppx8tTT/+L6jr0FQC/SQGCMmR941llll5134j4OG/ThRx5h6H4AxiNXX12WXW4ZjibKOvHkU2lTgXW70447MJKIs4Zh253/2wvkvvvup4zg6Ib0D62ZsMxV1nR8D9sJqSb++YTaAtiL99h9N0aQgIPWq6+9xr33nXfeoY7DHjjh+GMDwxm24bhrr5e777mH/Yof6CucKrEnIWUDbW7OLQDg3fLue+8yQgiixAwcNIh/13mEiGsW4qt0cSxb7KLLrkxZ0fEm5yBTUHGOypbpU2kXMntWWY8aKi/n5XDV1teC/qu/t/uf6T0YOYtn3bmbXHt+I9KPzy/fSAP+ayrNVyyPP5l0czoqYM5CUH9/rbUHejMcrkON7/69qS39TdN+BIANSKTXncFmNYBnOQCs5RRtFBEYWzOGjngluXsToWiJvIc1A0+Bxxjec+NP6w6wbqYx6fFNs40TlrC3Pz5y6Zepet0jkQwo+4Z34Ul7ayWRPsYll7jpN13p2CYiKNZ/z+drr8fsYQ8r4vfVyi7KcqTTeZtdriEWpQHZ3soAMLPvHqo6GuM6B15K4WsGgI2cpfoSjUVdvQzjarpTe4ObOmgkMvMzUXLsDiGJLH+p52z1g5YfUsK4BcVJKuXBJlEnBfvMPSPUHem+H3r4O9O9nUY9S6CA4W0ZKtiATrfwGH5UwzgrAKYMQQVzVFrk5fn4EajTQ10LEFbLI+phUBOoR9sewpQaw08ZZgZKGLDkoWJxWNPcngr8AktlWGF3KDDwSBFbPYDC+FeGnTGXLScqDq8AO9BOAo3MF5x809Rj4W4dn3HjweTiOYgBfBEwYrO13QCJ4nFBCGF6KtugKINapIn5QSFXA4+MtOtsXUrXGLot5hjioK9VJ00Ik015W35fhsAGq1UbDOAKDMq2VoWsAliN5vIQbgAS57OyW8OYmn6hJJWfbrEE6p2Narl8fX1iblpkR4ZcbGxi1eUSZQxrtFPzxqruEbCLwqxzDIkH6vg4Exqy588hGwLIqgPIoEiAEmCq5VdtISiPnKUAMS0fLnFOpToDjFNau+l2CLFsea1tDPAOc/AGZqoyLB2QD17syNFLfdKDWhtAXACqWP88jzAGxnJP+ZxC3xDCOoDMrEfDAGDOeEhxgq2GkeNnntcY7GbPC6yyQohgyNrAphZRYNlAe4ylh4eGftpUUrScyploMP0ofEN0kIrOEpa72OabMr0tdy/6bGG/dRw1Z64DzpzLBFW9bM3rjbMr84dbKHc4i+i81xDWzKHdJdIKFrPpPdYEDCHCmGNMfE9i/l8LW453APwGHwXzw8IS1dENAKaZEQJ0TwS71oRs+o7LYs037CC1spkpa8ujq5HgDcQnO1y9WTw/uEYi0Dj5CtZb3uQIIJ82VeSV5zvko6k/0zXEwm3S8cXAZrSRrF9j82L9cFDWL9PoOGDvezkOEoeRtcu3VN5zqzPZP2x6RDnpnXG85uZfMwCc3Zw5/2otp0J0N+fVyj8qvgupKUK3iMRwrTkrFKS6CBEV1IK0/TzPMoznZ8Hv7cfIRXbGmWcT6MCDS6qzzjxd5ho6Z0p4CgCPzQWAASyBefjiSy8xV2j84AJqmaWXkvXXW08WW2wRGTBwIC/ysgxggEHIcYsH4Wjvv+/vcsttfySA45dfuNBba601GYIYetwXABgAKy4W3377bQKeY6+6Qmb5zizW9CZ57dXXZNx118ljjz1O9gnWZwB5uLybdbZZ5cYbFQivAgADdDzhxJPk3/9+lmFm4weAG1gc662zjiy33HK8yIM+fPnFF/L4E+PlnnvukQkTJhBM8wdyABt4n733Ym7ajva+AcBY+yZ+9LE89NCDBJ7BssR444FsvvvduWTFFVfkZSpAQPzMdRZjhdy899xzrzz55FMEVGnjALgfNEiWWGJxWW/ddWWFFVYgC1ZtOssBfE6SA/iwiAF8vMkKIGb8AAAfsdgIWXfddWT55ZYlSBemQvxij4b0Rb5dAKJvvPEGwVc8AKNXXXVVWX755eS6666X559/XhYfsbiceMKx0jZggHS09w0ARt/AVr7++hvkn0+MD7oD4Hf11VYjeH3DjTcxxywufA877BAywsMTnWf9rygT4cDHXXstgWXIHA9s14UWWkgO+cXBZK1C7p9/9oU8/MjDHEfksY7nI94HYIow3rj4xjco+6mnnpbrr7+R+b+hq3hmmmlGWXaZZWXVVVfmuMJJBGxehIAeNmxujiPeffnVV+Vvf7tLHnvsMYZJ9gd1gZW8ySYbk9kOnS0CgP0bhoDOAMAjFh8RhhjrDNqCqAJYt7COxA/0AXm+txuFUJo/4K8QTn2vvfe1PtVnAMPpA7rv8sVHmPdgXEFfEIod+SABHoBtfdLJp8jHn3wiAwcMoFyWW25Zc/tKWlUGtsbgb2q7CiBUqov8R/qUGKtOwYVW9sd1ys5VxKgJqaIy5RbUnupA2I5L26Cl1VyaWQF+p5N1ZvbKCu+OasUZD1bxnVMM7VfoaHaPT1ebcfCK+hS/VwbI1etKX35XZDZly7zrhgtCRJkwVlEaEQeA47FwVq33TR1GbZZE7Fxn7rqDI+8eIq84dzbkaZSHxsRRkXcGHm3IHJVScrXGerti8DexmxMbijZzylZ2LLlWyxD+GSzg9JNEnUopm8/lvsyjnIFOg2ZhppSqhF/plL5oc6FwjhU5UtREa6ytKQv4wfZ7+5135I477pT7//4AAV9/sMcAEF52mWVkqy23kAUXXIBOTgBd4ZiGB46HYw4cTcbtW2+9I2edcw5TKeDZaKMNZdTWW9HmxfPc888zooU73SFaxP8DQByiUiV3nlXWF0SN+MWhhzHnLx6koIBzJcBrPNh7f3nk0cw1r5FeZpMrL7+Mv8PeCjYynLlgi8HmgiPXvN+bl3s6ygTAjP5vvNGGsvXWW9J5C+shgeczzpQnnhhP2xIsZrTl3XffZblw7vv+fPORiYx9Of+psMhlbhez5dSUUKXIvMZUcMyporNFe0Wlbyu+VHOWq/hddn2qol+9KLpXn6SHLf2vMvumuMIGWcC91Z1sA6rqUoW1qlfC/L+P+l0CsWrovKlVllz1qYWwet+2evppW3B9Fc7O+N4pfNG60bvS6omj9sJLAeAQJkUvPh3440WllZfwCjIV6E1k+GGxgWFl2SRNvxf9K2NNJDBv0pZ8RqqW4cqkRmY6zGpY6FMLhYKsQdjhdyzB+hWxoFOGv8sqvKaXzeyDalC9TcGN6LjLsUFno2Hgt86RABoHsDZt2LJ+u/BWT8hYbg5iF3j+RkObsHu975bzNI0jpNjH2WnsY8BxqeIWZu+UbqQ57zn4q33XjsS5p7P6a8RL1ZmobckBI63nquZJy3yc4j/Dr/0vzsIKiqdbbwwAxwek9EyK1sRMCHXvX1pOycq40zbPWs5cY9aFrijYAuagAnmqvwRdDIUieErHAw33yjCqfnig8lmYZR9sVzjP+euhYQFS2iGPYaABmgC8UfzEwA2brVFoVYVQVGDMs2uALpsMYJBhdP3RlhG8ZFheBaDUWdJC/5qwCKagP0aI9H4j1zFDU+MLA0/wrYORAFQVTDS0BCAWG4MceepkwVb4O8wFngB6yFfKx1isrJfIpApQ84lqKGv8nQxaO80b7kyQC11qbtGDNzA/zXVkpGMcs9lPzTlL4LBb2bmDBmo4Y4K9LU3ShBDNBFN1fAjW4nt/x6iXAB6dCY4OtTT3yLRpYHqrrMBmBniGrnSgfZa3lo4oYAub0wL1CQxuAsE2LmRmG3BLprivlcYG5a8JqxEAprjswoFANJjTFGGPtIHdbDmYNdSzDj2YpMzXTPBbgWbeJ9tQksUOwBFsbJONxc3V0MbeVs9nbTrJdQbhsK2/9ERG/1AGWakWR4P5dHUz0fDHNuatlnsXFZjOaFUWnhlywdxxprtK27YiC8UeLxTQRwKiifNFvJf5suWAOt2joG8GTGu4ZWNJY/4A1jWAkrloLVw4WbqYY/QpUDY7H3Me4RCy3TpVOFcNJKYjio2pOk4EP5PggOJsZjqLYKzIsrdQ25aH2qYF1wDON7Kd1QmE65SFcfb1gP1geG4Dbh34tcsmrgl2ocN3zZuDw4a5wv5ZeHCzJVyHFWBNjBn2sRv5hgHq2lZhDZ48qUdeeHZW+aprNZWZyYLrlffDDjkxCEwWvS0f7kwRGBhhKlm+YN8ufG2wy7RoK0obQ+piE8LsaXSKJllri32i9fVr/Gu9Tb+/LeG4roplJ3ZZ9oOci2G3Pzh1ay8S86pMmlT/tIv3cAkFoM2Z7liDlP0Z26y6hiJ8bvu0aRxtMBp54WRlvPLKawzBCsbvNIDATU0MBYvwxcjtOuecc5D1oDZVD+t0YBcAyqBBBuaZmngIWbAjvpo0iaALQLR5hs/DfKN4kButvV3BMFxkeXvwbwCADn7h8mzgwEHS2powH9o72gn0wI6A7iKMa/xA0qj7zTffIrAFuYA1OsccsxMw87xuyNn2i58fXDdPHPqLkLGQD/Ia45ISP0N7cek319C5CLICMFXd0FFFrlbkwwWbFWxq9KetrVVmnW02sjTnm/d7BEFRFhiQHR3IFac55XAxGOfDQ18hEwVnk/5qTXp5PmnSZPb5ww8nMkwx8tTh0hF1IacsLkrzcuxhHMGIBkv040+Q93UyQbE555yT384zfHj6opGRXjoCQ9gZx9r1Hnnt9dcZnhzgWlpWQ2SuuYbKd+dSWYWnYA66DuECGZeigwYPoh6CwQzWEFifYOwC2EeIZ3f4g5ymTU30CrKMwzLiQpa6Y16LWd2BM9A7b79D8FFzx7awzbi8xeXv62+8KZ9/8Tllu9CCC2mo9ZKnvaOD8n3jzTfkk48/oZxwqQ3dAQg8aNDAUAIviN99l4zpTz75mHoD1s9MM89E9hRCQkMO0BOdR9MYrhn/gfXb2tpGUHreeeaROYcOlYkffijvvvse5Ycwz/jTRQ4d+fijj1kf+uqgLOY+6hg+bBhzIdPW7OzkvMfjl/dsgxXW2dnFtQP6BL30PL62PfE7lIGQ1B9O/JDseegaHswl9G2OOecgQxdRA6DXmN9fTQJQrE5QYEOByZ89TGMtef01zNGJ1AnIBG2EjGcfMrvMPWxuAtp+YQ69RKh4yAVho3/8oxW4bvp8ipWzaDty8DdlYzXq6JzRm6IQyvE+EdpTCsKmV8Saf0WF5pWfs7ul5mz55XGeNLWIZA8tvn8oPftn51yFy+FUnwr2+3gNL5zWde4nUnZW2cLQz793C6OK7O647nxNbxMmqJ4d1NlQ//Pzt084rI2xo6J+mjBpU2Bu5IAYWLx4P1VHeirTBE7lBdbzqj90xDWmcPhhuEMwx0lGjrL264E86JuOTcZOs4JQzXIFAHBK8eNVoh+AhsKxsl9UGctEPv2jUDVXdBX7We9q74svvqLjFPZz2JnY37F3LrXUkrLYoovReQ6pDM486xx56umnqX+rrbaqIDIM9nDsg2eedbY8+tjj3GNgQ6y15kg60bW0tDIKBti67gR1yCH/w1QJqcWm6r2iCO0oRMaBnYC9BCkrtt5qyyBg2CRnn3MeGctoKxzbDth/P/4e+wpyEb/44ov8HRwPkfYC9ueHEyfKnXfeJY888ihtRISV3m//fQQhodFWgL2HHHY4QWLsV+uss7a88vIrjNLijn2Q23LLLiu77rozbRP8DnsvyoM9gzQusE0r3bXWUZkq62VVjaty7VtaVkU9LC2npM+NzLm+1PV1fJsew5xNL+ybjfT6awaAM02zq8q64vumHLC+jjH99tXhetWIDmkvau3MWh2t+YkegxM8Ikcg9ko1URXYgmFfrVZKn976Oq+9ktEKt4rShBzA3oMk72s+C7jYaEldXxUKhEBrJPR0eW75JD+N4dN0ON+8kMTZNhhgWVHCCWibKGdQJle8kHNEO5EtOgEeY7gxy1SOzEo3TKKC/JDkNdTWlPTdPws5g8MpRAlfzgB2EJjXg6lG5wuH3Q1Gk7a/mQCFg81R3zM7fO748vK8+OgYDoYl76UUK2PUac5DA7/D6CQrRnpEkva7BLKGSjg0ZLXZXoz7mbfpqAOiARWRtvgYhD/NgzbMwYLZE8Bsmz/Zhc4ZHBikHbb6Ny+DwZYjc9E6yW8MWDJSKEEagHMIOwrwEIAKc5V6Aw2wwYoNYFUBC2MWG1gYsCD3+HVQxUOVWshdMo2hlygeQBGYjAbKGoqahEQlKxI6pyFzcSJkblbbPoinAaTk9zzx1cxIPTQaA9MOmIEVHSisOif0EOprUBKe1rBJZR4bsxFhlQmgp+JUKbhOFqiNPcAuhCzGzyHTEGUAcjJmJVqNcgi2GVCqF1+2UWJ8yKo0IFQQJheX+dp/x6GwdmvEAMs9DPCso1vZ3QAdnQ0OUXpuJQPOlDFta0MT8o9qnWRP46Ie8lGSiUyZ3CkDBjUbW1OBcjBPUag2MQEHVaamSjYBPdewMpWVLU6Q30IsE29nqG0LzRtfVjDMruWPJdPYxt8BdWNkOzjbPq2bcieQBvkADPTcyWD1GqDpazlEHpjz+KG1BX+1aOIxiZZjC7DdwwsDxGdTIGDLW63AHeaUhlsMjGhWpvJBOwgWG2s9hEwO75jThQGpuh7r+s5w6Rw7ZYf6OksmroHRaBMdPyxEM94h4xp5eD0UNP9URrVGrtKFxhm5ZDpDj1oBdFtYbAtrHS9ZHprc5cUpYmucX/IQkLf2wJ+ATGguCLjowVxR/eOsttDK3ZhUZAsrIKu4teo8lyo015wsdBKYoWj64yCx98xzbJufgoahRln4zkJmc7HqVACfYd2Naa1lmHys88pwxphAJwBa6bhjffrqsx55acKsMrnHAGCTrl98sTy23x2EVLc55+3RJTC5CHOHE17YRWuZyziRdTI6wUklGjDOWcs3DB1ZZ8tvCADOM6hC5ws2xd78OHNh3MiBUe2U+NSQvlR0Hw8/3dS+H41FQduzDmG23enbJZfd+TZLWk8TMatuqZ5YlAuz+9KAYW1gUf2y2LBW9r6tRXap3JuhyvsmN/Rq5kXMQYJBTc28bMSl47hrr2O4ZDxkcR6aYXHWaaD3h73mfItynkc6kRywzCHM5OsX03pRnq4o/qaKjIp0ylla3saaS8CM2iYLizoUcLy4/ue7+obRLknTkiurimewuP81OhStcVntyz3H5/6wjoT9YiE1F9ThikPsnzZabjTH2G5zqkoX57uY/hT6qwCG2y45AvRzgOee97NT0Y1rtHaE85a1zR1JAKbHueSr6GP8TnIG0RGKW+16i7o0HYfNJYsgYItRkHWib5mS3NSPKs6uYdDhoktwBZP0cj9+p3aVzPbA9UAPmSl96BMAnL5UrVGvzAJRKJfCwUqfi7LrZ+2pqWyO1JvMyUzJK9f1Lm8KlZWa26oK4G/2u1Td0T/q7dWpMkpA4EbsiUbnV977id6WQfOqZ38ZlwDAei5Sp2P9e+Ig62dnn1uWNSZi/ibzwykGev+ShHFO2ps4GqbukPwuhWqj39HGtehevhjAodgdnv33YZ+zqFFuB2skm4ihzEKKwV/8dp0tFcBLP2ktTa2ZruZFStuAgpfqvV9JFChL3K4q+lRvvudtHaX6rJyAlDmYrYPjGtmEWRsDYZzvuutuefTRR5lqZMsttpCVV1ox2CKPPPqoXHTxpSGNAJx24AwGh56O9nZ+gweRa44+6pey8A8WpiJ//PHHctfd99Ap6QcL/0AWWnDBOlar2mxgFB962BEsD85zO++0I0M2+4OQ1HAkRGQM6NqobbaRUaO25q/vvudeufiSS2lvoo1IowAGsfcXeYEv+N3vyerFM2bMAUx7ADsVwPMee+0dnDoRzQP3dwB6v/jyS4LkaB+cB1dc8cey+GKLkV2N9noal+/NO6+svPJKjACClAhFj9vmVfSlyjtlOthfIHDetAtXf1UaWuedRu3wPlbX75/ntT/sDUU2a8qWLzNsdXMoG2tfbmsQvgZ6nGPi1XxdpFOl61UD7fi/V8skUKhYZR/y94nO5peTZwuXrSVF+slttOZAkt/MsplQqXMVX8rb/6dX/XG5Xm8CAAdjOg6GnFgfxvsK8zvVv8yoFNpFdgFSvNg6yBHX5jUlgWaLGMCx4aGX5LVAcRAC/2JXWXb57u12JUobMrosKbigT00/HYBk3l4NG8lvMu+G77J5ZSMv2ZQS+MVR5sATHwYVc9KfsFYDX8DFA1CgTwzs19NQD++T9BOyNLwvcymSc9CPio776ldL6THItMNOCIWM8yB8G7u4v9H9bCK/xPgPUojCCOhFRIyMO2Dv7DCTnLEwsixgakXOjHVWY6Lrkd7EQHqODuTOn8Idz8dbaxo6dIqsv9arKR3Fbwh2hdC+GlaXAAUQJIKGCDerfSfg2KqXXwQCNYWoLtiKrYSywFRU8NEAF3ufoWKt8zA4CUbh32iDsXhRlx4slcEK4KWnBYAQwrWCRQjwFKCv03b9LGe5dwwERF0A43CQZYhcC9GqbTL2q89ZYzdatcocNDCJR9rgYa+hlA2XCsChzyO0u01pczTMCa5ZXGsLIBsO1GRJYh6SzGQIrIPOJqSUHtrkJRvY2JJghQJkUkE7AG9OHsgRYyuSb3QErBWNZOjm4CDhoLWF+CVAa/GHqSMESRUl9bzA+PW0doTb7SGjmH1Gfd4mAHeW6zkIzEmrSVRxZfFSTgpkaVsVGGfIXeiO5Ym1sBRkiBLotHXB89WSrYlGGAIa9M9ytGrMciGLmKCueYgraCiWs1rZyvzWEUub5w7Ko4lgp2p7DbhHSGMOmAKWKi9ngxrL3hZhMrw9h7bpID3wLcSvTxzmwMbPPFS67y4W/ljzRyu4zs+7Ua4h2lEuLIY9Y33KtEWIYgYGDYxjA9jJWLX57jAqnRKUve2MYToQUB2sfZ7mGpV0ioDdj19BNQlAewhvy4fMf5Olq2PMvLvG1k8unTTENIfT5OWXUdQNizpAlrMD7NQdXjfxUgpBsdohDgsL799Tvzz3Nhi3cBKAAwVyjZMVrqHvfZ7HNoDvCzwwG1uXjjUWsptro+fc9n3egG20zefrpx91y2uvzpYCgNNrvNoWur4m+2lgVvhFPVTMQ0bbpsNw+PFFml/AORs+2l5jJ6F413WAHoDzultp6M3/bU/a1svvfdtmacgAACAASURBVGK3RNZFvC+nDEgnIcTGgY6zP1mzIbHnskBh9GaBHeDf1oLARQBuMKTqDHXtt2YC+G7agJpElwfW2MSCq1ZMlikXyw+5eW+//XZZfMQIhhUEmxFrDsIDPzH+CbnookvkvfffJ7ti1VVWloMPPoiM6N4+WneCBGVHWbfjek6PGVpDbMwXSJd1FNxw5JigSdfyfmn1hTUhC9nlGqF25jEjo+CVXok0BUw1wnLMNqKuIEqaVtahsrIz87+KIOI1OVV9b8qq55YRF57pR67uVml8vLfEupmjH7GepdbaTLty18RG9KHCapY3K7PzOT7c+/v12b/5gHGZGF0uyd4Sf5EjjUhebuvnr6N5kqzNWVqm8qn21wCu1ZVU1y4trT/0zcenkfanJFIzBxJgv7TM6bD+lelJ0e/jHbroJibWrb9eez4dGtXpL512JN4wYKcDgPLzkjuqttBxQq0AtbETnaqZH15gxNa1qzbbHtOSdodItC9sc7zH0nbgnMG0KfbLlM1jToyaOiXpV1Zu2VmB0M9gANd/4j4m277Pv5pv6+y3efWU6pvbA5kXGwU7Ks27XjhI5q0CbqbG876ejMFyRcSUmWackZEhYuccOPMByL3p5lsYXQW/A6gLQLdtQBtZtXgWWGB+OXjMGEabASh62eVX0Olv8OBBssTiSzCUM1IDFD0Aqe+5914yfPEgZceO228vK6ywfPjkX888I1deebVMeEFz3p9w3LGy5JI/5O/HjhsnN954Exm7aMMRhx0mw4cPs297mEpkv/0PCGkXkK8YbF4Cz889b/ns1TFq7rm/S/Yw+okUB3+94w759NPP+DuAwACYATQjGsfkSZNI3kB7hg0bJttsvSVZ1Jir8Xr7ySefMuoL+ok2IpoJIvQg4k+R41/VdameLnKZiJTE5w3agKg1GG+PflOXvewKXGDLlJlnVfvyn/he0dwudZg1WVZZg6rO5b7Ir7pFEZ9FUkexvlT/f982JIGiGVdlFPUdPQvUn7mx/VIPAK6in1k9/9+8ZtCK23+btSmD2JjRcKIO+OiNL37P/4zulxJkNCqpw50bLqEsvdjKW8f1VVMKvXkN72mZGQA4eT2qJdFevB1YbWEL1o8IeqQ8EAy8iQ7QoY2ZxpaF11AvSA0rHfdCZRf30ptdu/S6IgdZ2oexwZtV3CwA7HIGeOJ5SpNxTuqsNwESFrCC6TUAcJBN+fah+lUfLI7bl3H4DwObam8kF5V7shEk79UCwF5YakzynBhMSeI6PSdzsngV3MkFBCKpzetL/ZnT0VxpVgCA0c6hc06WDdZ6zSerzmOCYonuhdw4xjpVL18DqsgEwUFLmcDM04mxx+/tXhpheQm4AuQhkKToJxmxxhzVULgWptXC6GKEaGgyLLD+3uciLmsJIFFZFaB28xXhWA2jZCcIRjlw6bQoy/vb6XllDTiCDgOwAbiofhQGjDoT1PqkIVx1pJlDFhUwPLPmInVGN9pEhqyBhp7XVBmJxoY1Bi8BOwDtYBE6wIc8qsYknDa1Wwa0mX7aoHdY/luwMNvaIFPVNOZ3ZS7eKPSWTRgC9x7i2vIeM0QXWJ5gd7cq85Qhcg34Ra7icMkFGYFx6MxPsJUN0PbxwYUA0z8by5gXV5ZEmmxOgvyan1j1W+XZGoW05lhQ/hYi2MI/OzjoYYaV0gpQEH9ogwlCGhCrWK17URiITBZp5PhCVjXgTFd8ZkZmqO3WNm+6oZkKP4dcyJ7/lQxf/C5ikzqjWr3KAQgrBRd9QN+pp5H3CuVHRwqAsahXdzLoBMIFK7Bt8rPvCEp2gr1s/WQZxhJyFroxfsKlSafmUGaEbqvT6+a6G3wHkqgE6vzg7GKdlyHvt7OfoRfQB7DNcSFkgC6dOsJCZY4TNkk519AQlE2mvOoalzpc5Phe7wxu6B3Zswqa8rXM2ms+CWan2Dy1sJRkTDFmuzIaIACEP2fOapunBNgtHLmGDdV8zj5ezENsetDM3Lw6bgSwbf3UXMc2XwN4ru0FOxp1Yk60tFmobox7T498OrFHXnn1BzKlZzG1YpKN3eZKYrdog6P9Ge8aKwJt9ssvH9s0A1j7zmXMT+QhKkYWcErqcAAYMljvPwAALjrsZqTY0D/z7Na8ApLDSJJPPLwXG5VuX5pDSVhrS08p2Rs4tzRiqyVjtcV2Vfjcxzd5N93HcptNa8yzEKt+q98nMoskWtPOKsNVzJZDiL0DDxgjM808s8w4wwwyYOAAXiwh/PWHEz/ixSH2clyQ7bLzTgSB+/rElyt5Oll6Vqh/GMouCqW3HLm2fD0DPz06tirXGdvs+aWEDdyIfHVaRI3tx7Irt6OKWtc9MJXUlPk21edsf+O2lIxhpf7VKa+o+LxPikSkZaSZzN4u72fuGpupJNuWyMTIcIor9Tr1kq9ERW4ZWQcTN1MyhdSsiG7v9qpF0bnV10rfRqIdurboeC4WAuQuzWQviKdY9rep/tZZ9qtMk8K9sz90GYVHQmq0PXlbcOlFeV6H+skxoXG9SX9RO6/SQo73379cd746LRoAzKgPDPucRJiBjYmzD86MAbRvEmlraeZZ0h0Omc7FmqJ65atA3D47G3B98/VBW5x3pZHkAbaSg8Ojtg82O9uVfXBOoTOkpiPyVCrxa95G/VoNkCFzDJPl1tw0U1pt+en7pVBCKCe7RuS1r2ycG9XjsvJ6+3u2I2pMGdCcMXtLq230fWpWTw9TFSCUNEBD2FYD2gbIP8ePl1tvvY11rrD88nLA6P3IDkZKiDPPPkcefPAh/g4ho0fvvx9TSRQ90K1rxo1jDl88Sy+9lGy/7bb81h+wbq+97jqmXkCKiSsuu4T14Tn08CPk+ecn0M7EN6ecdGKURgPpWNplhx13YUoFOCIilDXahPfvve++ADyDeYzc9VtusRkj2ID9O+7a6+Uvf70jtGP++eeXJRYfQdbz8xMmyDPP/Jt9hlw23GB92X333Zh6BLJGygcA1nfddY8888wz8sEHH7IcpF8YNmxuWWrJJWWlFX8s8847rzlqpyXkTkqF9mxvQjT39AgY0TffepsMnXNOOm1i/JCCgk+hIVA6VWuGt7+2nCK9yd1HS2dBf72Qw8oNtmS0HlcRQklEjbJ1oC896o25G9uG07NtfenXf+e3VZSpWs/9frmWTVkwz/0eM6f4PLsu+1p2j63Sk97oZrXef/NvEQDOCiWFyEdWmr5XG4KYP45YKNzgrdRQlldiN9Eu+BpWKA2zuAUJ8OuGbjzxi0SIckNI66htSTjkNKDMLthFf1xmjXGdBxTaB9rvGACODMVC9m6x2ZeuOz+Mjbc1kYmPkm6i2TzA+n65qcm6ra/kM3teUxtqn2zxe6XqbAeNvP091Y8QarukRNMT9sYvuiNjJDbT8YpjrbEqujTU56D2yB33M2l3WsbeyngxUSM6MXW1eA/xmThcJO+l+5o7QgUgsINAOBfNNXSSbLDO65Zo19oAoINMVSvVgB6N32vhWDWCaojZC7wEhz0HApHTU0E+zedL5qXZaQp0KglSg/kak88Zgd0iTDHIdKlgFyOEsQHATHhrV0cGmCAcNQEbsv00PLLilZYn1d1BLI9tALoAgHkXcXDEQdB+aRiUgrQA3JjHVduJFvh/BHhbm8h2dRDTZYC+E+A0BiDBsOgw6oBvEIwBx2Eek5Wpx2AC8p7XyE9cVhYB+ZZmZU0ba7u9vUsGDFDgCq8x17EiasGxwsNjQ15kWvoFBciaeJ+xnA1os4NyR7NIK/Czjh5pQk5cD9usRF9lBDOUrQJLKgtrPwdaf0aGLGniyqrFYRxgfCvztXo+ZsvX6iHE6YmeBrXRQLJ+La+vj5vPJOT2xd8ZptzCaDti6OIgkGjMbB5ezCucZcYLDdFOrcFZwsoqVTnpem6gn8slABpN0mJ/Z75e6p7Jj44NAIUVSIRQHfQnGGyXGpo3WeWl0Lq1juHRrQGmA84vCX2jJ7zqhzNpk5DnMZNawXY6dVgtvgXQmYtV+6TRPLpkAAtyO+tcDde6ZmWHqNyQMfJ6R/urMwJ8Xum46Riwfwwpb2uOhb8mEBvWbQuXbkxmys2cMzj25hzAPMAWUr7H5lXI8+zrGMbbog1obnAPl5w4njg+p38aOG5rkucuRh8YupsYOULm2bTDRRnagBznxkzmqkbAVnUIQ/zhe93y+ts/kCndi6r2xREonL0dbAdbLWzv8LXd522C6+qoqJObOiD4rSjXMuZqTg6H+rOMuesOVLb+oL/r/4cBwNWsmVLLJCzZ2Tfz9uHCA3+y3SflNQoA5+3x4WQTtyZjbbh9mQus5h1zym3AalKr91bO5US0/moLGmtH9qLee/bhhx/KLrvuHhqjjhHYLzXkK/6NnLhbbr6ZjBw5kqyQvj5FbUnsy8b6lm1PYmHZb0pOq0UHYHduqi2/qMB09JuaUYrOMmUgd1UZa9uj9vynAcBVhjoj7tDnPCCpaKpXFWi9hSxqR42OJTMoU0LsuJTXiAbY7nX6UG+l6quuFc2DuDm5QGDZWPQSCEwxJi18btyW/PUxPUfiualbRz1FzDAZrbIqqhurRUPvRx0qWp8aVunMPhtvI420LQWGm61UX3oF0nU7quGOTI8PamdQ/JO/XvtbFVfEkkWfYT52dHZLBwBWA1nV5k3CRLe1NktrC+NKJWBvdk2zQVZzOo6olURWc9/dvP0utQ/k2K+M4BM5RMb2MMFfpDBCJDALa+11JHckseNejyy4+I9lwSV+lNXSVNNcb2P9Ta0luetDxj4rm5pRjY3o8PTQIC8zOhbm+wFGfhjTox2w21555VVp72gncAvWKx6wewG+vvjiSzL2mnEy/skn+fNNNt5Idt1lZ7JiwRq+5dbb+B/+vtGGG8i2246ic2DRA2D2/N9ewNDKeEausbpss83WMs/w4eGTW265VW665RYBmxYg7rixV5GRi+dXxx4nTzwxnnbnIgsvLKeeclLErO0hk/fQw39JABjOiTvssB3bjPk2bty1AXgesdiiMmqbrWXpZZam3NHf3190ifz5L39hPWDubrfdKBm5xhqUyQcffiCnn34WgWA8yy+3rBxx+KEEj2H/ApS+9LLL5cWXXubvwbYFWIxyMUdnnnlmWW3VVQSM5Lnmmst9Iwi4v/76G/LVpEkkeUDmcw6dk+GlwUzGv7kSlNilefLG2N588y1y+ZVX8deI3LP99qPkh0ssUahrYS5n9K7KfOlFEyup9Dd1skoalwcAp/ephsanQJjccqeTELNVNlKNmzzTq22VlOC/5qXCm42oh42MTgXB0FCo8F6FV6ral33Rt7gZ/VVOha5Nt1cMAE4PaugY/hKDYiZhn3QpAUSgbQCawth6uE9jhkUreTizpLyIFAQuepL2Je9kzS1tejrkMcGTYL4mxyuFZPIB4FQbDNwNTFYvP9PQsBj5JUaOZ01eH/L6W/U9fKuyjGQS2D8JIJ/IqXzWeXmQowLqCbE0eERaoysdziselGPmcR01qNWRCASmYeICjQphP6Ib+JQu5wDAsYHj5cVB0oOHbLRBupx8LLy+rAzDeOd0Mnd0ct4LhxMD9oYOnSwbrvO6AWvK/CV7z8bPc4PqCxYemQ3GGx5aOWG/ESx1Zi7KAuhA8qcyPjVgbBSyKUQI0MPf1PYmeWR8k9z/WLNMnaYsyOWX7JZNRnZLe6fIhFeb5J0PhEzReefukYXm6yE4DNbx5KkIXd0jA5qapL27RwYO0sNoR7te6BJEdVaqHVZ52WuCBVsb4FcLgE1j9AWZM0KwKYyxkck0tRy2kAYOkQxLzLXBQEKEwDK4WMFYXzu0Dj7RPurMa2VnNitgbCxdOqNYSGZnLpLtBxYwDtqQL2RP0KlJOh3YtFyjHELLM8q8qASoFHyE8JF/VDoVcCNBEuAe2kZAzcBvAJ54R4ms2ucmDR0M0NiBUIKYdqgn0KhxttRpwL20LUQ+6nA2rCZrTcSioLYC+ywvhL41HbUIDc4Q55cGBgKU96gO+JoyBavZcuVBLzSPrdbneV+bkbeWzHGEIwbwrxpC1idCJzmAaYA0gUBjx2IcuJ7bpYN7ris+pwCch0lXwK1Jmdb8nV42MBd3izsVaD+1nRadwWUBuWFeGbjtusSwz2iPAaYaztscLWr2lh4Ct2CPY2YSy2RsdQPnu0XawVTFQXCAjoCrLPWaY8rOqaOE5wgVDa9O0L1b8w2jDgbQhrMIwq12oiry+oUh4ANNQ9chB8PpKGFjyuFFSG4A1Ohfa7Mo0KuOAMrKNb1F9QwhrwgsmLqY48paNkGQ7a9MZQ2D7Sxg5LG2sTfHEv1EIx9QRTt7qPfd/M4uimwNUHZxFB3AGBMOvrMcY+tzHprzBObKB+90y1vvLSxTuxcNICzhcDNzAoAeh77zVSbIP1lXdM33HKuqxyzLQ37ZphAux6zcVLhXv7T0FAQmi94ygHWKR5d8YaH9z/tL1pbsTQ9CGT4IlW7T6thkZeeueB3oFbu20V7WNijpc4WyUutWuS3qO0hRHZ2dnfLPJ8bLCy+8IMjTNmnSJJkydQovAxHibuEf/ICMjmFzzx0u7Cq0svSVQuZYRVu3rAKfVzWMiJwPgy1Y8HIqlG3dioMFlfuWr7XhfFDWiYq/T8kyHAzjjxPDqp7GROZXxZqj18pUMW8eln3jxed8W9jWbJll879eT+sMZ9CvMkmV1V9H32scj4p0t04bknNaVWHXFkY7om4/CxxW4o+ycujDPHcbTqdrFCnB2phua9Egph3D64PA+QCwi6SubOyXvZd+dB7PbrBlulWmm5kOVG1jIwBw6ZpiClq17qpdavy9bEvTM/yO6wwAdoA2ciAmANzZxbMbQy0T9FHQF/8RAKZTuHrD8kjhm06qoaaT7pwY3ikmMdSoQM6Nvp5tM3mCHbgP9rA5RXqKHWsXQWOcW3iONTZyU5OssNamMmToPPFtUaoncfdybY+8AU+9WKARjf04tKneVJkeuldmtupJcfo8yPELgPfNt96S5ZZdRpZacin5/vfnY2UTJ34kf/zTn+S+++4nQxZnKLB/11pzTQVdcfc0dRptQbRwtllnk9lnH1KYGx5lfvnlV/KrY46VF196iXX89Cc/ka232oJgpz+XXnaF/OnPfyaoDNvy5j8oWxhg6lVXj5Ub/3AT61h0kUXksEN/QZYtnqnTpjJH8IUXXsR5NXToUNlz912Zz1eB598F4Hn11VeTUVtvJfPMA73U59jjTyC4jDmw2GKLyoEH7J8Cpv/nkMMIiKPsEYstJqedepLVO411om78DizfH/9oBVliicXlzTfelLvvvVfefPMtpkzZasstZOONNmS/kFv51j/+UR586GF56823yF5Gv8DQHT58OAHbZZddWub73nwEmrMPHefrXN4CgL7woovlb3+7k5+usvJKBL3nm2++Ehem6rpW34qtXk7ZmzkmQe0akimkf+dqxm7JwRsaAkjL1qbeML5zhJhdO3ozXr35pmw8v8nfl9uo06t102sVL2lvlQ5HTcs9fkVKUKUX/Xm0Qu+yOljvuDC9Rq+35TaNHrUW7pfzH+9JZAU4WFrjxeeX6DQKs0cXBw/SAGVupdYWDaHsK1kUKtY/ituWAY/xKw9VzdfDBb9BNwbk8j1DOAjO5TCAaze2BJz2b+Pepha1Op6hKQnVRTlj1lr9bUPPIOl3HKj1q9kEuK2wBXnulpDfsI8AsLWvQs0KYJnwq4DAQe5ZBnA4D2mtAZwNgHnmUqAIBMbHEaBumpMCt7J3vdQvA5tUJxP51ciglyCw1+mg0BKLT5Rll5yozg/ESUxfDZQDiKPtMnAwNEqRGIM7Lb+m51618LhYKIwFGodMhmg8TKrLhdBWT5M8+7LIuVe2ypKL9MiKS3XLp180SWd3k6y3SpdcflOL3PtIswz5To98OamJgO86K3XJbluCrdojR57RKoMH98im63bJEgsqAHrVrS2y4epdMuvMPQSXX3qjSWb/jsgsM3bLLDMD5IyYCAxz5caRg61RzmKeYDXBMUNQd8GDuEe6kDSV8jMmqIF3iq8ka5KvmwSuCPrZGHcDeFO6qa5hQFY1zC3QJs/BhPdRprJVFdyC2AhcWlUhty7mIIAvfN9hOZXt8O6h2emxzYkA8FbZnHgULtPcp80DbEwtn5L/vh2gIYBHA5WB8hMYNbYxfk7GsZ36EQ5cq7fwzJ7D1fIUex/AIMZhABcI+qknXdYQvGDNeqhxJ8uxTWQGG+DGUMJ6oGCYaMpM9xmEKvdJmIThNkamt7XbwHAD0CF/gxDJ0kU+3c4AXlk/bXAZMByAYpgZYFvq4OBApY8mxua1goUaD0Axw27r/GGuWaiAAevQVSfgMsS6y4dGka9X6nigwKfqEMJ3Nw30HFwKjnpIbED9GGeG1Y5yRfNARtBRQV0dO+iE5Ykm+x7sdwR4h6ydpqrzRfHQJumYpqxthNEmOxzyg1OEgd8AWbkWIDewsZ8DNmvscQYQMICULHwLa41yqcPUOYTARg5uyx2OJnPQlMmLucp84njXGLkOqjNEnLOMEUGgpYmg9wCwhgmUmmOHRwOAErkjhc0x6r2JgPMLF1/QZZat407nAF8SPAICwONkWSFD+N3Xu+TND1eWjp459MLMlhACt3YRp6qaydEXQpqbgwbnQ2KsOcPCw91pjmidmM54yP7p9owzOxSE9rxuIutssU9DtmT6etFnQ6UdvqF6+v3lkpNjMBt6WbFeHFY5jkQVmD7UXoZWaEQuAGzKWeHz6q9EQEVJ9+Jf19o76RqL+YPJe6Hmgnqd7RvyatqGzO23uaXPec6KZBTmQKbDVfpURe655Wc+DFXnMAmr1NHoO/VA4Cpn+vqyjH/rB8J4nqheFx/kswpSvB71eaVqtIBGloS47Ea+a2Aw89bv3M/L6i8BgIvW07JivS16ts0b9fLOqj6Wr+iF60viW1ZTWV/meBkAnOp7fOGSs7AGVanr/JO+KK67Psc9tcIbVXVugQXD4+f11H1JVWUoG/KcC/C8TxoFgEv7/01ELUh1rFaA2Z/8DQCwny1SIZw17DNAYA/DjD+d9esgsKfZSRxDM4PsuuJOifjTGlF0j1Nr7xQrgttVauL73pAQPeJ1Iq4PZwLPH0wb2s6tP1p7MxkyNGF45s2JlJ5klTpPKeLNOLtLlSpRsZNKlelRofiy2VP596m5W/mr6i+CgXrscScEZivOO7PMMjMjuYDFCnYq8uBiHQVz9den/n/2vgNcr6pYe04LoYeWGIjSe5cuoBAELNdLlQ7Sm3QLXq8KSBHBhiKKSC+iKIgKCKJeC0pV8Aoo0kKHhE5IyGn/874zs9bafX/nnIDe3+95lJzv23uVWbNmlXfemS8IwifzU3P3WtUCALHfu/L7cuNNvyAo+5F99pKddtxBuulJryDv179xNsFUfJZYYgm58PzzQnG/+vX/yHfPv0BeeeUVmThxCQLI2267jcwzbpzcfffd8sOrr5F77vkLn193nXUIEM8//3wJ8KwM3e3+80MEY1Pg+eBDDpOnn3mGv7/n3ZvLUUcewTQnPt4fPfIYmTZtGve4a625hpxy8kl89qGHH5YzzviyPPnUU2zHHnvsJttuszUB39mzZ8vV11xLQPvll1+RDTfcQA7cf3/mH/7jrbfKhRdezDp7e3tk/Ph5yQj2DxjMANt32nF7WXxxC9sswvzGjzzyiAwMDvAMjxzNYFAjVLUzuFEGWMVf+MIXBTmV8QFDe5cPf5ggPYcvN0htdL+9Zr15T2ZMQaZaN4r2ZYgKNpIZnOzibPNdkN9oBFi2no4SBB6rrW3DMX7MB3o0Z5umxjQN0Ug0o6nO+HtT7e1Lavskl+GyyZ4voEXTWjxSalfwZdt36/o1t9fCtjLt9Lmuo3afyvuSbNBlF0qCWFnJASz2n1LxGQs4DwDrGOvFsQ54VpVLjUELQMzL0k1hXDW8PB8UvXR1ACLyVPCahzfGswTNGsBYFUM8EeUnZebvsQR2S+SWH+x4CMy2Ct3XO38PUeryqjcpaL6y4yKA72PoMg+Tp+3hp8VzOl4KcDhrtlKxcxu9oAu5ie05mXXMbRTLul8BAHv9KaDuci2zYV5MYDOH+VJBbm+h76p6ubFNWM+YyGuv8Zyss/YMA6v1Rw0VrOAKgbhESMT4PFTxgE4kAkFgoBL0U4YjLzo8TquBHWCL4hmEUybD1JFIUwoc0K65qVd+fWuXfOqQQVlqsrJZ3+gfkhkvdsunzuiVd284JLt/cFDmnadLvn5pt/z94S45+dgBWXSCyL7H90l/v8gH3jMku39gUGbOETn+jF7578MGZfHFhuWok3plYLBL5hs/LJMWF/nkIQMy7zwGSjIXpnr6IhQx2Lc4+KGd+N5DMBM7Iq5qzFnPE0qgzMKGo4/9ulqRtUmmoiKUBFZ9ITOMFz8RqMywE7XvyEGrDFFtp8sfSonnsWlmmF+Os4ViBHhnjEofO7dtFsU7yamsOY75nEX4BagN8ErIhNWwmL7w0iYkuZ6oKBhnA3/RuQisDWkIa2MwoxLNA22OBszpq6AtD+eQK/P4WkhisH/TjS6xNAB6tt54tQwnDUeBYenBGIIJbTJmvwd8w2uMWwvxHAA0hAEjC1WxOoCyZOBaIWQhswhTfnd8sFDDIXyxhgsg6Arcmu9RQHqZQBGZfJyFjFBJypqPLHq0klPH9CcCnZbrmvljHbRTFnMIn5YAtnwf1YOx7XPNDFNIgwtnBjBoDVz2EMFoMxjQBMmZu9jGCL3xMM5uS1X1TAe04Rin2TMHZPbrg7LQQr0ybnwP80YT1Pbk4AmY66Cu2x4HJZFIfKjL8gfzUkbDNKPq/jnDMs70CXD4oE7MoF8EbumBoos9ddh0xUOxM3I2nAqcoeuMc+g86rF54QqFvNIsBzLFOPVZnSaLNEqAEaCpDwMEgeFYEJMyU1WCg4I6S2DMpj04KE9M30T6dIVVQwAAIABJREFUhxYPOZZ9XVBfAp3NCtaqfsU9jelcHthJwkjDVqQh78iKNpa4g/3qvBS3uuq4YWssQ0hr8P6pOx5audTGH3wWmBVKd9AjvKRvUemb+shoD3o6fkVWV+WezfTAV/fMoaRwQikIXLcGSeGttrGtJBpblO6tyl4tbWZuj1W546wFLnJzolW7cw8lFcd/lrVmpCNfxuCr31+37YbPNlt6Sl/L7scLI9G2qtbPZQFgc37KNLBeynUVZfqrQ1/+8U2M1zvSbrc4k4QGjHZIO2ljqTFoPUStHqxksPvbvtFsU1qJ7ffya7ud/7FExv5Vu/O5NrbM+lYNX629tZey745WEWJKhjh3y6Wkal5fX/g1c1lbHLwmG145zC1B1fz7oUf+jxI7XHgmV0jJq220MS6IDXOubK3OS7tVGzqxI+160OFTsaNV+nzDld/07WZStp5hAQDjf+7ojrkGABj/w/4SzrruVKppTmIkorShPAPas3rrVp7vt9S0t3Ca0xQ0Hq0sHr51zLIsY9d3RHpSVrNKBs/iPPH+PY4sgE0FHU6E2cp8165X7Ya0VP/C5C01SGO2RLVr4dx/CoDrz2+8Se688y55/IknCKyCFazna3XCRRjiyZMny34f2YcAZhRC0IYOGxoHr39gQPp64XWtGoP6AQDfetvtbMMO220n+++/byj/mWeeYUjj2267Xfr7+xla+e1vn0JG7UsvviTPPvccQdfx48fLPnvvJR/8wPvY/hkzZsiRRx9HMBsf/KbAs95Uoqxdd9+T/0VZH3j/++XAA/YL9U6f/px87oTPMz8yygZ7eKedduDMQ8jqy6+4kvUCNEfI6Xeuu44sudSSsuACCzIP7znf+ra8+OJLBGnP+uqXyVq+8vs/kKt++COGil588cVkxx225/cPP/yw3H7HnWQF77PP3sw3jDrxufe+++QnP/kpQWfPM4ww2WA7L7vM0rLBBhvIxhttSCAYsjzmuI/L9OnT+e5ee+4hO2y/veYtztnRVnOuw1F+Mx7PrrUtetF4BqpqdbJjVnObsWkjXvNz1aXb7RZmurSxYRvTqU2t6LpdnYwJiNdGJ0y8bR7t+JkmDRn9jrNefzpu8ChfSHWodnub05U6OTTJUC158dPmvbrupmWOtqxRirWj17uO2n1LtjcFdllC8PAwug6/tG4mO3a9hzYD5JemzM2Yeus6gJgNyewtrRzQnFaUPhcuanMXYFZ4AD5DfsZsKQBHMqzmCk0sDHDNZj9TQ41mx0Nb28NdSxNQVqeNJ/NG2vg2HioDUylhzuYXl8QTqO3hPP9cok6uevwvgSdTu9qe50Bg717UYfMPsOdqy2zQObTVdSrUk798TQ49mcN7AgLXr476a5t54YC04iLDss17p8nbJs5Uhl+4BFEglKC6hTIODE2EPcWGGgcqH1sCwsZcVd8J0gMDm8xYql0AiS1sLplnFmZJMZsumTMocv4PeuTZ57vkEwcNyoLza5tQ12/+2C2X/qRbDtplSDZaa4h1//n+Ljnrwl456egBmTxxWI7/IhjAIi+81CWnHDsgM2cOyZnn98lnjhiQ517olrMu7JGDdx2U9VYfksee7pLllxZ5cJrIogvr/9BnAlTGHGXOVRMqwVYDQpmuM7AmI9vOgUOMOQ6/Ax5C1ljGZF4S/1GAj2l9jSRLkaHMHmNWet5iKnYkh3l+YeY6NtAdoYwRtpr6ZQA+Q0HzHkjzlKJNzFMcohbggG4hqY01qc8qIMlQ1nxAc9MyDLPdK5FNi+8hK4YhRg5f1hZYq3wP/aZSRRYzAVz2p1uGUBdCBZNNreF2VS2GKQuED6PDAEBSy89ovTSHD4yXgnRhUUI7CcR7qF+bdWBsanes7Z72WoF8Oi6YYWGoZ5tP9HZiXh0N9+tMdoYoDsC74Y4BKFb2tObf1bYxlDqKYrhyqw+KDzmH/FOW45jtwCWKhfQ23NlDaPNSIoR0NpSXeZWVfcsDkSKaGmKaMtQJHgF1HRfI1R0dfFeM6j1PN4FgPAdgnUu7grBks1r4Zig1x83AfOoLymCd3fze7RP0ikdxy3eMUND4mQx0MIcJkup+QsMkWzQPcy5hvy2vL+uls7WHW4+OXZA39AkyJ4PbgF1TDrUrfhcEoTgwS31VprgC/6oUnKt0dNHIBwzjzfDbcB7Q3xgaxcKvMwx3v4eWViCaId2NWa0hrXVeYZz7mf+6m+U++sCgPPvyptI/tJg526S50QL+G+a121k9yLkdzrJ31BaorHQc9XLOP9TRDKPYJoPPCXcySMrBMNQDwLmDZtki9n8EAC5dnzv4UvdYzQBwYQ+c37u1OmlnLz2pFS23ih10KUNoLhxyGm8Z4tpbvo9P9zvlx6naKvKFtjmFBTsWd0rZ8RiJED2GykjerR+NMPtyfUvl0l7jOhn54rPpJZ3bnUz7soegxkv2fA2Jpal30S5Xlc4653a0s7fekqfz4zsaBqrupEZJ5chJoXi2s6hBZdLKH/zCM9lDZjwnp3cKdeLPaE9aauGlUjORfpnsdZJdT93prLVehEgF+bVCL09y7W5GYE2Na+dapcgr1nLdYYz802ZZ8DqydszqLFv/Ss77pS1Us974qVqry/rtxVWtYW01tLFRHT+Q3R9Wvf6zK84O93UuHhexh0l272Cc4zz0c3DE9/Mnz/q+x0zy6gbOiFomPUaWW6niHqJ5sNIn1Mk5+aZkiugjFv7Zwlr7Kzj7fWCPoxr3Snkdbm5lhd51MJFKtzOFyVQwTrW2rnJPOLZLQMeaW/cCQOAXX3qJwCPAwttuu0P6B/plnnHzyAILLiCLLrKIrL/BerLm6mtki6kWTYNFi2tHdgziXwBTEQJ65szXZcklJ4d6ca+BFCTXXPsTMn3BIobuAchV5/Rhph9517s2kf323Ye5dPF5dNo0OeLIY/hvMGv32/cj8r5ttwnlgul87Mc+LkhzMmHCBObqBSBLu9klZNF+7ayz5bnnniNr+MAD9pUtt9yStu/b554nN/z850m0siimBRdcQCYsPIHgOj4Aay+5+EJZcIEF5OJLLpVrfnwtWc9gBP/X8cfL0ku/g0AyQnKjf2DtAuRGvwD6fvVrX5fHH39cz9E9PSwPcsIHf6+91lpy6CEHs7xnnn1WDjpYnY0RQvrQQw5i/t+BgUF58UXkV+4hw3pxhNCeG4eZMdXS6sJSsk1jlY0AcJXliQudm4hUZI1rcGPDbA+QM0qtjqZWdmYIy84vLdpAfS95rpU9bll+3WO5bdkYlJgtom50R1ZZk2Rcmk3Pjaz2WllWVMl7x/TFmqbVLad1PRrJVUGTBMbiGNpUx9z4nQAw92j5PYtJ0ENLqhE2qDQ5ReACWbkjthpZnl3jDIYp62ElbT+Y6UvlQJYY/vKNd/HbdHPrOVs18Gf8oE1MZWlomR6gqtUq88ub+FzG8LVYDD3cs/c0bbczIJ2BWKVUKgsdcTLSbCTL7ifDoahF21hfmYdXySZUWUrmrVk322sOhA6Q0ngnz+GfbfSudMEJAJX+aoS0nHYl7W4AlcMYjEDfCwDwVo/KxIkzjTmdgGY+SEZwY65XHuDMgYMoG5iuYLfqyc1Bo7CBCMLQwhjqlYKMoW0dZAF4BQGfc0WPPPhol5x5/IDm9QSw2S3y8193y7W/7JYj9hmS1VcYogxvu6dLzrm8R7554gCn4We/1isfmjokl/64RzZca0g2feeQXPijHjn144My4wWRM87rkWWXGpbttx6UZd+uIaRP/3aPTAI7eF8AnypZDY2MfMAKSqL1IVwwwW90QSmb1BO3fQSaFBjrR9hlhLsFusP5EJcY/4tgmDESqRce6tfy5RK+8yjKOIwCwMUXPQZmgqHJXMEaHhngWQ9yuTIEsoNh2imGvsWhAvaXzGEFKZFjWQE5vYog25dgmOaXHQdQyoBjtBV1uQtMdzcUwsIEM7yuAmkKmqrzANnCqZl0negWGZij9pSHHsjNwkL7RAPATTZ58C1QoNgZr84s9jDWALdTBiMdETwsLlm1CuL3erhhgsWRGukODSorbbS3L+R4NW91BeCV6evgJ3LRcg7YOqGTPS6WrMq8SRSkdo941Q4NlwYZK2s8tt2etS94OHR2r9tHAnrDBkx6JAYtg8x7A/gs2rGF2VYr7eCwEf+1XnMwUPA3AUsHhI4ByJerLGE1/OogQl6zAfhgrqu3AVjZfnlJhr3ly1ajYPbQYsWpvmudHg7fc1+HUOeWL8idIWyrocxj6DVDiEdWteuQgvGqgBqpII6Be7OgGcydDXkOIcydsnwJRpsDCB0WGBYcjg06B8nsR3lgVDtTH8xzgrrqIME5iblpedI9PB5soPYbzO4hefjvg/L0K9tFmZkjjs3k4FQRbHmaU90WB3Ww0T/crikjI13Bs9tQndfZC3h/wtdWB5A5+sPDMnWnuhDQ2oDKA6UV7v1KW/b/279VRom8GgQQRs43Xv58csouPYCW7X2asYKOhyMd82T779oZ9aKi5KiZxcalfc/qjoOpsdDiXiTu49oeHAtN9AbkT40dOzNk4bmya+/wRIsTauX7ybvpWLxp4K8eDBwnyARjLm/DyGDK2M2aG+qsyWut1+HM4m90PNatq2p8sNCWmjfKWa11h6PG6iNTtk4nm4uxxSkLgaUAc2nxhUkbF5H80ta0rrTR/xGqi667yf+3FUfdc1kAWFfWMhmFenPDXDbqZUfwsnWjaMOtpYktbHucb5JF5X4hmXuZMqxxlc4Jtkbm+1+6PjY1LnGCKDH/Zc2q14JR2ZFR9aAU7M736aeXfj3abtvLZZxI3fGeTq1w5u3mOUbPbCpxj7SE/XMIq+z3K9Z/vVuLkYzidia16qbZ+E9LNCFrLpoNVsoWBkAX70uGZbFJU2TD9+7YysEhbV5zraMHgKO9Ucll51Buxagw/3WrQh6QadWnFnPpzXgEQCiASZ5hoJ+49AhCKnOeGctW1a+1aNc//vGg3HrbbXLffffLk08+KS+/8gqB35VXWklWX3015tlFKGufS2AUn3ra6fwbgPI+e+/NnLhuaG75/S1y5pe/yj4j/+5uu+wsW2yxRTj7/eLmX8oll15O4BRs3c999jOy7DLL8PVDD/+oPPnkU5TVoosuIu94+zvk+RdeYN7kNKQznn37lCnyhdNOIRP45zfeKOd869wAYC+33LLy4Z13ko032ohlgRkMRjE+b7yBfL7nyc03/5LPA4TG80stuSQB4Acfelief/552WrqVNlrz90J+AJA/uwJJ/J91Lf5ZpsKGNR/vvseAscIKw3W8Ls22UTWfee6ssD884/lIHZcFvoF+aKvYCkjhDb630R6ivO2xQyrBIBbvGs9Kqy1VWebthLQ693Ky/I2ZrtwRTECh5P8vm00+7i2XQ9rVvLC6HbandY82ufb681Y1NRWNm10pm17yups6vVI3mlqz2inWVP5c+v3rqONAYwKyjthUIeFUNbb5Dg1NISyWwhelfPiUwMkKmCMcvVf9j/9IrPxKlWeEQBi3jLuKRO2ZlJ7ph0OAmeNVLkqFwxZxdaxTVlpO3Whr58+4dc2pzLiNdny/E8jm+nFOYetWK9/5WG71fuzyDLRDUz23FG2IPpYBCXuAABGtZ2GgU4nS6Z97Jjqai6CanZ+JTKpGhVOAX/O5kP+2VDMKPW4dPKHw5jruQ7E1ls9Kku+7XVlA1oY45BHk8zLyAAn6zHMzyQkmYV3Yl5MY3GiPA9/TNXR1KFk+mKHENh3wEdNLwC2XP+bHrnq+h7ZcdshWXUFeEEOyZTJXfLXv3XJNy/rkWP3H5T11hiWWbNELv9pt/z1713yhU8MyOw3RE47p1eO229IbrylS265q0s222BY7nsAbGBs/ofl1nu65bpfdxP43Xu7IVl/zSF54tkuWXShYZl/AQWEACCBlUjGHpmg2g8nPliQZQUmmVsWOV+HZfbsIRk3rothYxlG2HZW9Oa0AcF4kzltsnY7BzSK7GMDefFuL0LLAkzEIRQsQYCWFsr4DbCwe+BtbeAdgF+EQLZwsgwrayxKDakLlqxeFpHJS8pikh/UwCcP9YsTPMJS6/NZT3EC1oYUUn8Z0tuYxc4CZ1hjtSnss6GZqLtvnIZWdrAZlQD0AnCNDyRBoI0s45jjlKGjFZnUPL7mm+PjgXIYXjexL8xhjHLsQoJhrSFWyJk5ZY0lasxLE5Xl4FUhoT1kA9MUGKPX8s2zb8aOHZAhjgHz0VqeYQKMnDNCeRKgtHUszRerQLatexYW20NCE1R0PySElrbczipTbb/K2C9d/MIFlzE279ABfpR9y4jdHp7acjYzRDn1TfVddVTnBEFcH0c8j35ari60Ry8m1fBCxmgP64bOMYKARgTg+BiDVtd6ZyUboKxGkmgznRWYN1dp8n6J5OG4yR63cVBRaHuDjTWWPnXavnaQlWsE8hND7yycNBm/zPU7ZGOkngOaR1j/bSqg9sBiVkOX4ajAaAZwGEF55u5hqaB0rjFk9RBZvt5GZZD7PNP6Ud4D9w7I9JkAgONayblmY529Mtdx9YOcjkeyW7BFRmWg61jxk6y45tQS5pHJlb3KrekYky13gld23V5EG1N50My83VxOfV1lffNLci27ftdUunK+KV+qfOJRpKNDSbpfKAGR071gpv+Jbox1J70r2XFPdKFFheVjldtXJueCdJ3VkY71xbLSUptZUPlxaKU/jZ75acuSy99s00olVKYXcXwrLEPykv/TwaQWwzDiRzJhn/1MkCutXCNGBgAnlrAU3GjqSNOcK9iPmtCDrfSkqUE1v/sJuqmIMvmOXLqxtkK5bYRXsfTk29MIAufKKci6xfzL6EopWNuZrUqbVG5rmkaq6fd0XU/X0wgCZ217Vip5u1+ln+kwNj0zt3Q8tKFKp5KKfU8W9xglL/H5rJaF9bbMIaphKKr0s0wejfN0xABw3nnIG91mVLLrXt3UvfaSs4I00m1GCNmMLX2PhnxOU4SkInRZex7e9ELXz1UOGOs+U9/2PT/3tOnOzQqwYY2OFrk7wky/Wt4i29HN9mLpvlqY+3eDqTs0TdTw+5iBwG0mpdWa7OQz9676c40zXete/V95sOg8Uz9z8r8WZ01xmPydRitAxu1rr70qM19/XQb6+6V/cJB3DwB4AYD6B8/9+NqfygUXXsSvVl11FYZDXmvNNXWEu0Su/P5VcsX3rmSZK620ouyz156yzjprhzIuu/x78rPrriegi/K/8qUzGWa5v39ATvr8yXLPX/5CBu6aa64hH9l7b5k1e5a8/vosmfnaawEMfv75F2TSxCVkt113Ibj53PTp8oOrfii/+e3vGHYbH4SfXu+d75QddthOVll55RCi+rHHHpPTTj+DYDfux7bcYguylMEYxufZZ58lQ3jJyUvKMssszX7ceNNNBJjxgTwAkANUho0AyxgftBlA9u677Srrr79eqM87PnPmTHnp5ZfppIL/jp9nPBnJEyYszHfH8oO2YYzuvvseWWLiErLJRhvJNttsTbAaH/QJ4DDGS4Fhs3k0fFUtsdmdObdVrTrte9PSNDYX2AD+smst9olhnRkB8OuNrDpKtThiNffzn+CJEZ1La9vdYmDGqN/hTiDRl7ztDM+MUZ1pMZ3MmLo1YTQSS1eGudDFuVZk19G7bWE3rdUAMCd6DgDWJTABdK2JDgDjd4UF1Mgp7KQc3BDWMsOiq+hjHsgse6wGFNVLV2upohgGWMe2ZHnB1WBs8WBarU51h7dK5a3pRyiv5hlfa3QjnePSh024g7bOYcwdLO1Pz43MovC/8pvmDECj1bY5sGSfo2bkZl84DOCS2xpRW3LJwc+NTqZoB2aaymwBAuu8iK0q6FFmoHNyrtwTFHtZ2m8HgG3QHTTZeuqjMmniTANtdIydRUcw14AiwmHMvxoBDkWenHWjUgP4iAOhQXx65jDGm7PqhoxtSqzHQhVraOAumdMv8q0reuSuv3bLhIWGZcKCIgfvCgbdsFx8Tbc8/kyXbLTOsDw7Q+RP93bLf04dkl3/Y1D+Ma1LLvxhj/zXIQPyRn+XnPj1Hpk1u0uWmjQsJxw5SLYmwJUnn+2Sr1+sSWS/9Ckwh7W9YPT1v67AJcBWgDcOcg1YzlfPU0pwFKxGA8cB/Cg+ie8i00X/pXlwVfEV4AHINs+4bs0vDORpSJm7BIcZetZkbWGMlTkYvSfemDUkfeO6lYEKxuKAskZRP51rjOHrIZXJCGbsabOxvcjDqsBtd6+xXTl6dkmCogwE9G8DU9aYvgrCavhm4F8An+M7YHBq6F8A+AQxMS+hS2yLycgnGgAy/IYyPA+vheFyhjiBdD+dm43uJmipOkjmLwFDzH8L4QtHAwNXMb496H/CRFIwW2M0U3wMuaymkL/ZRIJ+AKSmLhOEQ1+UbRtzstoEtdQBDJXsoaihW/0A9eMwmmbo+mZ5ph0Q7Cb6DS+AsEjqP9K8rNAp83Qh89rCCcO+KOgfw3Z7/mkFKxXkVba0Fov53oecx74MAHClusHdQ9uHMpF3mKBml4bv9kgPBMGt33qR42uGMcGN3dwPcJjhrlW+ZNonds0Z4+qpbaAvKjdmOBwe0C5npFPffe0yIBohn+EngWfgyIH8wbysMqcORBro6wOT3Bw8PCS5sfxnvTYg4+bt1X6qn4R6tJrueUh8d/CgkwH2Kch7BicNC12t4bXVQUOnrrm26TQMzGd33NC+Dcuc/i556L458sLsHQwATnKXBceLbEjoKEIPR59cFqfrUrKW+dQrXSvStdseVOw3C75FANhX/bJFKq6mhU19UnnzatfBLVjSjAyDMm6K3jwguG4TktvDpKBc0+EiU2x+D1XYHOnT6Tstt12ZAa3VmdzQp2Md+mJfNvWtTIsK+pHeZeZkXOxt1eap/CLci8u3s2woM33L369WjX1LAbR8LDeuxUrzzLjY5jYcyCrZ1X+fsRUtc13qGXH0n8yc76C4juWti09oc97WdAK0ZsYoV261VdUWN9WTH+Wm5zsQWeJikTG67YsoAcBGNH6mOJ30LZVL9XvVWlFtD8dCi23DZ/ch+bWz0KoGY5UsfZVzrNaWtR/RMXkyu2bkigxjrd8XgLaKy4F0VLK7kk60xtztrIBO1sRSwYwRABzX9za61wIAto5dc/HXtNnO1LX9PdOrOKMS/0Y6Ir/Bq2gCyQSph64PXrJupvdBHmJaz3ZJofxbv/N9jKcYcCA5Mx3aoA4J7pJxjkoKWm71DWT5NTZsrd/5ahvXl8oH0h9KNzvlbcpP6NwmsI2mtO7s/4kHqwagducXel4zSol0mjeFBXXNOTm+MfsNefTRR+X+v/1N5ptvfllllZVk6XcoeIrPl77yNfntb39HkHHddddh/t/09y9/5Wvyhz/+kQAkAFYAwABrwZQ+/4KL5GfXXcczM0DjQw45WJaarGGrMS8Qplr/N0vGj59HJi6xBO9QkDP7maeflt/+7vcsGyxi5CAG4LnyyivJzjvtJOusvRb/vvHGmwiOvj5rFsNaH3HER2WDHGCLdwHK4t4H/770sivkmh//WE1RV5esuMIKLBchsP96773y4IMPkT2M3xBq+oAD9mc+Zh8TgM1oG/ItIzw43lt00UXJOl5ttVVl/fXeKVOmTCmAxiNVa4DNp3/xTLn7nntYxPvet60cfOABlDOY2Tf94ma57fbbZZFFFpF3b7aZrLXWmupInuK/JQrVfE7OlNBR88Meo3yhbC6rBQCcX6/zhdrWV78eIQCMMpps7Ui72CwEX5naPDmyZxq2erlC2+5QmiQ2sramb2XsWnLIzkNP2Ukw+nqrSqg65/vzbdbHMunOfUnOPZk0lVwKAGcGWU20jiF3Z7jIjU/YL4EFo2Crs+R8I+7+fvarFhNz79ZdFJTcbJUOZMVzzrpxEFgvmbUDKcM1I6g2QCwLqFapzC9j8Fwchfp688+lW21fELjdNtBF+22hb5ODGECmFHglIGBG3GVVOjFKLofKDHiaQ8zLyZfvYCPVpejsmNXtGgA482CG/WngdtkwdgIAJ4fHAIAULg/bLfWljOyyWVwCAOMwtu9u92leWmPoMb67hX1VgNaYlRhNA/3cYLNIDwvtuX0BkEFXDDnpn6NhnJErkz0ysAq5pd1UoBwPu+xhpGfPEXn+JQVqJk8EKDosjzzeJbfcqSAwgOL1VhuSrTYZkvnnE/nLA13y/et75PNHDxIQ/cEN3XLtzT2y6nLD8tkjBuTyaxGbdVimTBI+97YlhuXThw3Ibfd0yzqrDsvCCwwp89faAi9BvyCCbAhOAsjqU1tFUNv6o8zcLoKpzpzU43AEwvC85k41sNFzjHu4aQPJuOmx/C9UE2f9MRe3Kg5rM0DJx4KgqokU/04ZoQw7zO9M8cKci7mYfL4S1MyBoeg4pwHDSmsrCGch1yscZPxwbsiutk9lhK8QLtgjCajIjLnq7SVD1QFXXzOGNOdqCFtrrNRuAK/KqOVrXZrLWJmqaLvmWfV6CHh6bikAxSa7IXSIOZe1EZSj5ajyEL5hM4p2DIvMoXODPU/2tyKdHFewN+EIAFa2A6I2WLqv1+8ZRhsOEjbOZOUOKijKMNMYbzoRKEDpjHsVpK5FA3NieGXNvS1kobPXHqjBmZu0w8YUN+OuAKzOU98qI18tczYTKFULrDJB4eqBwFDdli+aOmq5ghUYV6AWHVH90zHwnMka+jrqYZC7hZeGg8cAwksrvhzy71KHAqM+yS9ujiUA/Ok8YuzlQA73fLY2fwLTloC36jPyB1G/TOFnvz4g887TJUM93dRZ5D2m7wYcJcBQp+IPKWMdsurtluEBdehgHmfSvCHXGDrOGdouP2W2G6gMfTAnCjL9RWTWTJG/3zdBZg5tHnQ4k5vXQdwkXF7YyNp4ut3xueqGwfU5OGDk1onMPi3D8tcZ7mtqDO0nsuVOh1TsxrLMpLD2p5uAmh12/ea7zdZXh7kdAAAgAElEQVS85LLR5kduIzAmoFPZkhu+S5tbugkKUyPcZpc9VtnrBjQ3u7cMy25tk/M/thy28Fphb5Y/lOcUokYshXaqHpsd9l+TvWg7GDGupX5b0NSGvPwzz5ttzTWnIxlHa9zitYr6qhwqMyBg0nAdp+TXXLktWlIyPtFRpK2D50jqqXunDET0blfNo6bxT+sLZSQAThHEbQnO5sYj7DtqoN1Ee9msOgirDObvDPKqH53Y/E4kGMusaktb94Sx7Euxp3WW2J1fRzvry61tqq95e1or6ZI5nNXXWF+hnKTSdqvsyGdupk8Z+11CXiyZfNl9T65PhUunopZ0uqZ5Dek8b7IpTdLRZayNpLMjVVhfc/KLq3yZQTfrUXXBnlQVAGA78zrAiv2vOv8a+zfdL5Z0Om19GBqP2lMhJNwJDAwNqRNvOC9FaaX7UY9uo07PiTw7BH/rKGrrbbG9LDJxqaYhzfxeVn3j3M2WkKsvpyt1qhMqSnSgVE866lJHD4d1ik2Yu5a6o4ZVPtyJVRjZele/b6lAr5ruM5NCH3jgH3Lb7Xcwx2//wIB89LBDyHT1zyeP/zTBY5zhwRD+8pln8Cf8/fMbb2I+XwCYAEi32mqqbLbpprLE4ouFMgC0ApQFCxcgrUe0QxkvvfSS/Pnuu+WXv/o1Q1o7CLzFFu+RPXbblXl6L73sMvnR1T8mEIrQz5/+1Kdk0qSJlWJBW876+tnyx1tv5TMTJy4h++27L0FjsGfBZD7hpJPlH//4B9uywgoryBe/cKr0GXMauaDP/c55cueddxEU13upOHYAgzfcYH3ZddddZMpSxfkNYBwfnMNfe/VV9gmycYC6rOGvvPKKHPexT8izzz3Hn8GU3nOP3fnvGTNmyNnnfEv+/Oe72Q7kbz6I4LB7/I9Uk8OKONICyt/rAIhN9xm1ep6bOqXvdVBvpx2uPct1Wtib/Hze6tTvHqps1JsrgcJ+pU5maNrYm9YRjVKbnVm+4H+SpnfQ37ozTlrMsHQdtduWmWgsEFDlgdoBYK4u+Y2Lc3wVAPZPfCpAsMoAdhA29RbMdVH3GMXWlLavCgBmW+2uVxHFVnVXgbuFuisu6zLPtb3QG6Pn0GU9hxQl5RMX/w1rpoO74drB8nRaObEYLa9pQqRjVrWEUc9KmEledmbbluQCrp0FuUvEqkMVtc/zQtbg6WV5F1OJBlkmYKxrPvuXF3/ui0pj1IHO+xi6N+4Be95PlhxAjDTvKcdEHwrhjCF/HMpiKNIInBnxVIYRAhV5OAVhiuEZGI4AhmHpfCJAZOBMACQAfBlwqGGCDRCyDRtDyfKyUg+fGh5WQSGUQfDSBDpnjshjT2nI03dMGZbr/6dH/ue2LpnxUpdMXmJYDtxlSBZeUOQzX+mRw/YYlHeuMazMQgC0Vi9aDvYvorYqA1o3yQS1/NLNc9haTlEAZoDtmMeVdkuhYOwhn3h8tkx62zgZP5+CScw1alEP0CsPj015EIxWpi7BLSqI5fZFWwBemkIQBCO4aAxLyNcP18a2dQvqMvVQ3QquJWMEsIsAnAKsAHjJfCaCrEAlHQPA5sR7BL38b33OQXwwTxlmWRO6Kru6RxnLHn7ZDQTZr5Ynta8X/bTQwfYA7Q8chYYGDbAz5mpvD9nb+qsuDtQQY0QzpO+AAooEU8kIVX3pZi5dVTqCuP69yRWlQrYM9+1rC19Uq+JceILPdoDCgwwFjRDDUB6FTtkflsEEWbpOKeNY892CQQ0WbiA5I3/0sMoM9TujlMArQGSAjyxRGeacU4q/hnD9DFGuhp3Bn30s8Vq/5StWu6osVuRk5npHlq+B92Et9HlnYa9t1Uf7GOqdBGllPUNEAL0xxuws8wVbDlw0B+CqzTJ1PDEr7eGo4WTBvnhqCGfBOnDr8xxy1vDZdETogaOGzVUC4sq6JSuXeYvVicL3LA7645KJah1CO6veg+UMtYeeg+HraxBzPdOfxPTNQuD7hZTOD3UW8OgHGAiMHaOUM1cwQrYrkBxCpQ8Py8yXhuWBv0+Q14crAOBwERdDMucjSeh0Vpk5eFwakcMWTb/Q1NfsUtuAceZst4/2L4LB+FpDQGc/YS1uXPjdwNeu0pkftTWVK2F4tsA0qarCivpnuJpK5d/Q3OLPeUC0poBm6cWXKw9uFRdSbcc+oxpJJU0qE3TR9aCEdVuuI9mS8+1sU29eblnZZHagQUVL32lS97LGFDaSSSE5NnTKSVVLUPJJvuTq6RtDM9nJRCrRtaoJr1MzOGuOmN3WJKB2v+dtQL5raSkFfWyYJOHnxH6UhdXOn0cLoGawwdk+2bLtq6za85puNwLAOfVUK9qJJWiSedxDNj2Z/t5sz+tGrZOa8s+WCKS0uDaWIf9inVxbyKmhysqfq4x1CryYrai068XBGXstaRKpH1JGOLy+jmZetwlVNjK+T2xbXRkAnF2X2pbkZ7h6fakfb6uroojs1/5XDQM4V1kGALb0TgH49dDP5ujpa02+KR7AKiOVFsBs/+AQ98i4C2Du4EGN0EXLZXrsgDQjTDG6kP7Pz2ZtRiLuBeoVc6wA4EpLlNmUVE2CnHSrVKeNLWgjnFE8E6Vph8iaOTiKasbo1bbrQd06MrKmNNriDsDfphbM6e+XH/3oGrnmx9cSyNx5px1lj913C68hb+13zjuf7FT8PmHCBFlhheVlsrGAZ8+axTDVm77rXQRNx48fz1DOCAONXL6+33l02jT5znnfJQgMoHfixIlyysknyeS3vU0+9olPMu8x9kvLL7+cfPXLX6qNBPnKq6/Kf//3ZwVl4rPZZpvKIQcdyLb559QvnC63334HAV6047JLL+ZP6MP3f3CVXH31NWQ4o73IF7zUUksyhPQjDz/CcNBg5r57881k//325fv+Abj84EMPyS23/JFM4/HzzCMLT1hYlpw8meG311hjDVkkaYe/B/D9gIPgHC1kPaPcD/3HB/k3APSTTj5F7r33Pspgxx22l7332qMmDPUoF8Qmpejk9xagbMYk1dqnWHHZ7GvaJnTS7LF+to21eDN2rroaVn3qTwz5da8BThqVCBtt3KhKf2tfHtEZ/61tcq72Mj0p3yl3Hbnrlvq0MbP0Mfsq36kEKNSfIuirIKu9HehB/pSWiV8tGLNVaW/45i+pLzMhRwmceVnco4Ywk9mJVhBPG2DX5FY19lnDWT2t2z6XMQ5twOIGANjbnfEAsC85VsmmPB3vJl3PAMC21pWqJDb3+TG3B/EfHS+9gDKiXn3VZQBw/g3Lj0xQLtG7vKjyMyAdIwecfKZEdwatzCK5FvMzjlKPi11xNwoFByZNfF222WqaCs6ATI6jhdEliAi5AsgBjtMT2ZXKTtTdAA54ZDlCCAA0+jU8rOf9JZacgKdeH1jAxFycoWrMQTAkHRhzWjnAGLAWwcxzUEKH2wE1leOAs1wNXFVQW8HFN2bru/PM423TkNCLThiWBeZXoA+PA68iqOSgH8iNlteW7GYDV5iz05nTihVRlgRMEdaZIN0QAb433hiSN2YPyYILISxNZN76oBNktENxD3oFAJZKHXPYUk6KKfI/RgqN+ZTZeHW20WlkoXkZ1liBS8rDwc6okBw3cp4Jatkuz+iUmtNW9UKBWpEuOEXCQ9tCZfeS4RxBNwCaDEvN3CwKvGnIZWWV8ifq9zBDC+Pf+rjq3CDZoAoe978xJOPG91D/VHcU1KPuMKSxh2zW/prbgOol2gWGtvryWK55fQShuwnsmfeC5zvm5YHnIGb7FfzTC14NvUwHBgMplRlq+XUJfGoLkO6F7HHLnwrdxVwieM/Go3Aj2IJJzHlk+WQpZwDelovX/qvAuIZiJxvZgX/KV5iDlh9zlHDHhb4+1WkF5HUcXZw+T4OHj3obkOEdAFDMSYKk6oQAfe0zgBbzGAx9Z3nTNnhoeJ1Mxg7Wtjkr1kNRaz5tY9gCsDeDGMBsXPzYXPOQ4OqFEO2Ph3hm+Xbj5ExufKc5fnX4AtZBoNpAYQ9bbZEL1G3DHC4MQA47baqTAaX0GoihnmEToT8eLt4Z/wn5PjjDMb94esU/OCSvvDQsDz64SCUA7HO+izqZhMDLGXsyJth+c+yhYOLzqiJx8XTb5SZBp6exo3XU9P9tDXRmfiUA3HZPmV+kKv7O7oaq90b+eoBL2pwirbiRACJefHOLmjvqYxAPZvZOUnhlPS3Btk4OeYV2pF2oAoDbyDuvq2HQsi83FUVZ5FkloV15SRVLy/evqr4ymRdlkwXovG1x5tSPf6ZuVYTkhfobwOx5IJ5TmuSn64QtF2HNKGlnvqAaZQ/7sWTv1Kz5c+uJLNDRtpb8nK41ZcF2JA6yhXkSBdYRANxCecwq13atYAtHYe/ayjDRqqweB6UbC4vZWWtG/3TTjGrqU3y/MMU7bFyqo1lbVNLGkjuMVvWn3SmxAU29LetSC9yvQ0mUP16a43wMGYitHczqetNqzS6xYW0EnyhIfDw7oHkdKK5BIld7CGgDeXGOxp4Zzt34n99dqMNokt6nxHaFe54WSgCnXoC/AwMGABsQnDGtvhe1/MPaNkTvUYdY3hO402KFzLJ9zu0/TED4D17fetcjRqSbTd1tnL+staIDdbpQVnFbR0Hrqfd9JB3PWbsxdzkaSZvG/p3cPi1TQdN6UbFnKOwf5kKrrWkAQdMcw6gJLF6Apr/7/S0CJmtqS/EsQFUwVj/4gffzjuK7F1wgd9xxl2yyycay+qqrkuU7zzzj5Cc//ZnceNMv+DwA1h98/3vS29MjJ5x4kvzpz3fzfLncssvKGV88XcaN66vsJBi8h330SAKn+CDn8a67fDg8j+/P+sbZ8rvf/Z5lbrHFFnLs0Ufx91dfe00+d8KJ8tBDD7GtG2+0key8807MFTzj+eflpptukl/84maCwIsvvpgcdOCB8q5NNua7AIyvv+Hncu1PfipoAz6pLADsvnPddeWwQw+WxRZbLIDYeOYv//sX+cxnT+Q7+O2Yo4+QtddeOzjdgQV8x513MZz2BhusJ29/+9srZrlP8GZdGnstqVpbO6tJz0LJO7mu/PP0rLN+1c186kotOFtfV1XZtWeRQpF1knUswIGTUv5fZwJpeLppHRzTyv5dWAcSaKNV+kzXEbtO5b+4j7A7bK3JHshVG8JA8xEPL5mAv24ZUqaJlZFyhFkdN3N2mV9jU0bLAvYuBLFUhCnOdLXmZi17QVO9Y2v7XMaetgF2w4BV60Sou6I8Pyzgvw6M+4j7qKYAMI2fAWlprVW99zFzsLRUJXMAcNA6Z6mZxfWL/zwzqtD7FpthXqQb4IS2W8RVnQxJZ7Iy0Zpsiug/EuAQTEQF2vQnJ56lBOfQ1hGCwGVyVlAgXi1OXGKmbL3FI6xKwSRlAzJ3pYWxJWBiIZgAYiBXpT5nuUSNoUhwDmADwFYDIBWkjFdeODh6dzi+zAnqAJmBcgZuqZevvgtADcrEXKwDGsJFw1Fr2wAeEWiBp7A96+GDQ+ABUyiqiGGcBAgDiKZxCBjy1di+CjYZYEqWorYJxE4H1sBAdGNIjqmBX46UKDipzFdXChTJiLnGmuTfxqJkLT5QvQokIbwsw9E6vdKK0i4ZyxFyMKC1FzlZCMBqm+EVyRDFhn45RupzrctC2BIUtbDL6PjgoAKk5h/ARju0HDBid4ywQukswEmi7SJgiVyyFka6C7nhqT8KTJEpzbzIBgyaswAGmMAzwysDfDZg24beGfk45A/0DxIw7u3TnNVkckM4AFdt7nluVmgU9dCAWp+DzqBW9q4xJ61NBAkpG00iDF1juGY3AljX4CCAdrrTU3K5A+cBReld/zGeljMZ3xmrV3MmOzge82M7qK12zYDJcJw2dmxiOMlaHgDjFzrRbYzsuD5zDtjcAXAPpwm33WCqK1tUdV3zCcd5rKHdTS/dRvhm15SCIw+Bccws5LLnV2Z52mbzVbAwAjrHOZ8NXlUb4wu9jcughld2Rx8HwMnIpWnS58iqtnzOnF+sVp1WdP7rvyEjzJV5+nqURU/mbhxahOf23MycXxYOHGVqxIFox5VnbW2wPoaQdKyf7iBJSgljUyeORTOmD8u0RxeR15MQ0A7mmr+NArN0aFCGuH/yNt/Zv4Hhb9EV0vWIZSY2Oh7WEh5hbm+mc1lZ7lN3zjKAfZ9QWGvzX1hj822uOrLoc3W3XdkKSvly+cJzxXUKAMfiVCHbt65aOmEsEk/r9ABdWUf+MtkfzPV5RACwLjMZRSvdX+Sfa1SC/Jj5wpaVbFUxKpec3AtYqS0ANW3J62yuq2HdtuU2/Y/+Fl4oF1KnepEZMv+jppC4d6+5Z6kZP+9/Ye7ZD/VzMpmXqewrwA3fs8S3OpVOh0pljnC19NnOi8zNBXMHys9Z62R0x8vNo6TeStNUO+7tZFdmC5utVeksGI2k/o+927CYZHqbfbb1GtlSYll7UZyt4T4kmZ+jbkPF+p02udSOtezTaB8rALRjCP562+o5+TWTO9iFxHaWdji1lsU1uFJGlba+fLdVuf4NKwDsexIHfXEHgLM4zg4OsGIRxBHHnca9Zx7dxs9Zvnmv24d4OTjr9w8OkvmLs7Kn9glScx20wpSZ7E7luj+Ne+WixaubNyoTc54cHpZFJ02RDabukF3qW8yBsD2oWkR9WJNB0N1k+qmw8yVfF3Y7+Vv3Fndesc1Jo0vmT3mXqjcs+ebOmjWL8pxv3nlbTHdzuA1P1q19RQnWV9B2rasZxMLuv+5ZbU0rG1zv+9dCbuWPNNUNJjBCSYP1+tjjj8tzzz4n02fMIJC7xhqryw7bbcfcufgccthH5emnn5YFF1hAJk6apHmBu0Tu+tOfZfbs2WTArr7aanLyyScRVL3ooosJDuPzjre/XQ45+CDmwK36gC183Mc/wZ8XWmhB2fcjH5Gt37tVePyZZ54ha/mOO+/kfN955x1l77324u/33nefnHba6fLqq68yhPXBBx0om2+2ebjXALv37LO/KQ8/ovegBx6wP5m6AIuRv/fMM78sYCD7Z+WVVmLY6cefeEIgI9S37LLLyImf+yzz+eKD+zaAygjzjM/yyy0nhx16CMNt4/PGnDcYtrq/f0DG9fWRyYz6+MmMd8UhrkRQnWr8iBUnebETQC/Y+4pp0TxbxqLFY19G89lodHXW21hVmHJLWC/RQOILl7ud3K5k+5TqQdW6nnnGXv9XHfPRjeg/09udr2ddR+w21QlsQWOogLxcLHJDPTyjGqgMnzdIgm/lLhn1Rw8DnbCBCULET6mJbAPYcu4Up07pZKrQ6sKzo3zO7H/SuepNTrz0qb8EaPtcqLtmZ44x5GW0A7sE9FPmr4JoKcgXr7vjuJVWkYyZb07y6sm+WNjgtNdpu0LZuKAuLKglk69hQ0zgx1fmHACc92pie/OX5S5YA4CVJefhaLU9wBCAQ44lAFzQJR87B+qGRd4GBvDWjypQRCEqOc0PTvDAVZYlgFd41KpXrRFC2eAeAzUAgGkeU8txCRDNy6JYdMTIBOUmaZgHSHytLF1jGpsMlSVooYzBkzOgGMAWPgriWZloN4Bjy9Oh4AjKTTyAjTzKNmBQwTr0EK0GuDKitOV2RZ5PlB9ymLouGcCnoXjRDgBIlrfVwEwPJew7fPbdGaLGlMVh2sEnI31Sng644fALIM/ZjArEOyvWwsjaZFN2tTAHKWfkMMLLDtIbmkApYlinThIEzZNrSYZCVtY8mLs2UOrAgDYYYmTkSAPlVTdYTpIXVvUZTHEFS4kDMjdy4BBGJq2FY3Y2LVXEEhZz/MCWpT5pyGMUArCfobFTeQCIY8Xd0s8cuzpYDC8cYqx7DuHYH+qCsUi1D1ouQTzkGe5R8J7e7QCOLd8suua5Y7UdCiJ2I9e1dFlIanNyMm8Bd6xA4X654Exj3/UrA1nH0MOZe85dspgtB7Viz/akMc45fQdF+nq1frXLNnKmewDnmf+XjF1znrBQz+7oAV7pIHLYGvPZdUEdFCxSgClTAO3N7FkKYAXzba5TLzkhvN/mHGAhlL1M2hVbXABshnzVwWpojmGyyjF9qZtGabfoBagVP5Pt6x4K7sRhNjzqg3o7qFQ9V7XZQDgsYH4i1DxzBQ9JDx63ugFug70LBjRNCe2A2TIHHIzNrbrE4OWc39An2JZezFVn67vjwPCwPPfMkDz62IryxvCqYXnRzXPCBElZDbnFNLMuGiMjBXi1u/EpnZfmRODLY3KLpGur6mX42cJ+g+n93g8fFr7XVlaDHJkHkwWqfgeTNqpQQsUXra9mY586hm9dJr6zbdu2+ufcNhTk2OKysczxsay2UYHAyWDlx63TsaealZxBMl/ZA2VHFdbfCABHCaRljKrtZSqe6Xy8xanV7ZIxTYup7HOVCmVA12QONJzzwnRvGosa1c30M/Sr2PtSZn5Gp9pZg85nW3qBnNi/EmRYf82eMEp1Owdy5+1sPHtZa+vGIfdIqRQy+tJeTnluuicwKZdh0XYmlr9zsf9/+Ub9QHdkJ1vIL9RWZkxLwj93vE6XLiLxy1Jb2sk+oEUfO31EZWIHS9srd1pG7ILutTv5+DpeYkqSe7OmMqMe1epM1lRlm1kKKKSPmKRyKut/Xn3R10Iap3F93dLX20MncOz9NHqOihl7d4ZpTlJlucNrcO63Q6Db17J9CJxReS7mmUoZwHTMtL2st1yxZ91z+yijHp5JkzsM7Pc9PHRITZBfvyuQDK1T98aLTlxKNthqR62+hR0PEk720ml/0yrj2JZEEalTurTzhRUrXVByDc7dUdV2Jxzcs6tixsHC9a+wwSqupN4dhAX+/MmnMrwu8sCefJKyJfOfWqZ96Z7YBd40t7ymfO/r3utk4OutRes14C0CgL31YAgjB6/fJ+H7OXMQGnphhlMG2HnZ5VfITb+4WV5++eVMpxnBbHhYlllmadlj991lo4025N8AR88777vyxpw5LGPdddaWd797c1ly8pKy0MILMUduT3cPgVXk2QWz98wvf4Vlgym7z957ycYbbRjquv/+++WiSy5luGnUecIJn5V111mHv//gB1eRzQwW8tLveId8/GPHydJLLx0mMfp31DHHyVNPPcXnt9l6aznyiMP57y99+avym9/+lv8GSLvnnrvLmmusQVb03XffIzf8/EaCwMghvMP22zHPL4wD6rr8iivlR1dfw3fBEkaZYAKj/+jPN755jkye/DZZa8015T8/9B8MkY0P5sXrs2bRwQbhptH/Nh+3gW2eHatnxgoAHrtZNVY9a1dOU7vbWqC62prqsFvGdg0uta8jB35ZXIuQ4CNu3L9fnEsSaNaqolaohQkAMBUvB57pn1kQGDkWDV/Ri9awkc5Nj1IwVhvqsLECOymkGJsZFlQvNncxVDkZS+vNyb3ixqxQ5iif074mn5qburbPZcpsuPmLFxbl0oKMHQBWUEQvwL1YJUNpCNzwsU1qWKCS3zJbtdx4+XgWVLXGkzfjZWKNCCzgqo1UTofzM87Dmnon9eBh45Q7eFE+iYwt4qiCmyY8ZcXGvI+orxMGcEFHavSl9GAewPthIQN4q2nWHwWBh6yDQwOWr5KYnFH9jfFH8i36YyGJGU6W4YEtPaqHgiIjlUJRQIjKEsMSp8rOcLMWo5igu7H4gocx2IGUoQlfkSVjDFrOUTJOPV+rgtkAXBQctJOirVoa3jSG2WX4ZwOFlZnqIJaxNskOVCYq+sIcxcaCZv+C3dH24dCp+ZKVVtxDUM+AaWMhune04cNGJLYQwAiFa+CZAmh6GGV/yFpWwFLzqWrlZqLJRnXvBwL79j7HwJnTNrH0p2GyjHuNm8gw2jbWBMzACkWdBERjWHC0X8N3O3inyoj3IT9cErjuI88qQG8yWA0EDfl4DZhUXB6hs60zlhsXVWgeZAv/bHmfOQ9Znl4YaM5V7aPbIIalxjMMMxwdEQj0OgPbmL4qQ93RoCx0me9zvirYQJa5qjGZwBQVgMk+z1cb878aXhpChqN8Av9WD8BifNQhQsdB1zjtf2AU26UKHDKoM86cthDtPvYBGHbPd2eHG2uW4bI5r0x3jRGKegBK4tBB3eGabZPNE2wbU9TzX9MOmezpZODOGA79svPoD8BcnU+mOewzQGr2P6SJcJauOTmYofNQ4A54U2J+8QSVtM2FhpFWe6Mgt7aPjARjbasx0pzElLWtXxxD15+kXgWLbQ/iht/MD9phvgEhQgIjJ1A5oDvKHlC7oDqKPzB/QhhrZ1KD3cB80yLPPD4ojz25ksweXsXssjux6NxK19vMGpusA26KVDSqz/hv5sBWdjFsNsHXeb6V5BHOODeZjdtm18MLV6OdHAzVvpd9mo5PZZvY0PPKO7rqUpvqK2tjdCCoeltbmaUGNl0m65pZDmLXtnKELKcmQLjquFDYX7Q5V5SOdfWXLos4E/XZdK+a3QuX61PhfJCUEZpd19GS35q6Wz9WNe3MqYxLJ9/P8llTMgeaGtrhmLR6PMzr7Ca50TZUMIdb1TmXHwqX0dal/DwuONpYe9roQdDPBF8ovBeVPpr+Me5zAaBPGqH/HImdHONGzvXi0gnTaX+DxS+0Ml2Xx7oL0Ybl2l5g5ceaM2ahUxtRMP7NPfKjW/OT/xxP5EGuzvS/HMyLMmjSq+yApPahtXQawd/8qpp1yEKdP77kLGP1dklfLwDgbp6L4Fzs+2vYPc/V65GZ6DydMHDTzWdg5SYpTNAS7NUZ9pmOvzjTIQpUBGFT8+Pgb0YWmTsD3f8zJ7C1l+zgcE6xN2sWJI0KpXvg5dfYUFZcc6PWou/kwTi2dc43DSVWMXSrFKew6csbADuE1tr85MBQuhkp3+kiZO9tt98hX/3aWXxrg/XXk0//16dKO+jRi2p7P+IzhJfaxt53aiCLLW7c+5R0smlvHmZwYlx551OzVI+kHVXydy1BqOX77rtPHn10miD/7Qsvvihz3phD1uvGG28s7yVg+OQAACAASURBVHjH2wn24vPYY4/JJZdcKrffcSf/RljpxRZdVOabfz558cWXCDiDqfveraby96t++COCzPgAgAUQC0axf275wx/le1deKdOmPUbA9ILzzwts3IsuvliuvfanBFaRy/jUU06RedmOOJ577LUPGbkAjzfbdFP5+MePFbDTjz3u4/LUU0+T9YzQ0cccfST/jc/Tzzwjl112OcNk4/Oe97xbDj/sUJY9c+br8o2zz5Y//PFW/jZ1yy34G/oJwBz9ufyK74X+oFyEzYau33nnXXLud86TpZdZWt7z7s1lvXeuK8+/8AKjIIDFvMgiE2TCIovI/PPPn0mFVzPctVOnox9zU6CTGeF3WmX1dVJOR+19kx6uOzaOtgnNsilLyDnaWtu/P5a2pH2t/35y5BJo1qi6skMIaAeA0009FgPmU3SMxuBg5+/GgnXzW1DdxEqwLHshEwramGteVrzusG+8f7nnKg1kGwCYLxc37GVb+BQATH/PXt5Ub/7bPpfpzyiB3XTAWX9FeRBtAIAD2BmPRXpHbqNadfhI95U5TXNWon/tjgPxcOsKkW4sPRujh6bWZ1QX9blwdx8ubvIVVx/tQhuo6MZhT3IqhZKS8MopE8cBaN2H6wY/Aufxch+HqsphzP1QqT32XCqvBLewOafSQUvWWu1ZWWv16YqYDA/Ts5chkANbL8oy5AM2QJi4H37GYc3ACzJujYVHEMZYvmDL6ULhjN8EpFVDwM0MgEP34HVgbXBgkAAcvY7BbiQ+BbdePRgytDEAuBBe11ibRNAsBJTVAWXQnL0GDnluY8tf5KpJYMuYlSiDgKaBdjE8rudfddBOqcxgJhrZT/O/grk6JILUrAwfbTlY/SDqXsbMG9s1LL196jBjzSdI5d7PqRrQzDogahOTeodOaBxahrjFppYgrwHoZGeGMY5OPMSMAcKz7wCyhgLLWhm6qrvKfFW98JzMHubaovvKMMFzjGW39HNstO/K9FaQ0duq7GgExlVmKkMzG7DpYLEqrq0rxujEbwz1TA9vyz1lLExeTABsV9iLgC30o39gmMxLOFUS5/RctQyBbACzgYHIpQvgMCRbNnY4sWkzCsMMFx1BbjYxcRBR9rDbIgvVbREUunoUHEX5ZCpb/d1gSw91SRc8320ykN0ewrLH+enODvCUD+A66sM8hp4xj81QCNUGkF9Z+t5fq9sMBlmvNqf8MhvjBscF11cUCtl6dAUdGguTgLpxMeQA63DMG5wP/RZD0BgLO7HNBKRtTrsto/7CkcJY2PQXoeOC51DWkN+eczkAi8kaoDrrGwvTHVctcxygHuA56ArKYwh6ZT4DIFdPADgV6GCTB5o6EFgIe22ehpTuMqNKxw2bP1qPOnTAOWTOAJjyXfLUtEF55OlNZHB48cBujOtXDXRYsUbotIngr8pT2x7moK2YcS8VL92cARG3jXHNQpVbf/jwzLpl1eUW2IY/W1/gxNbXsjAa7lbLf254KV3ok+7E/W/xfV/zk+UnLqgZKKXs3QgaR9nHiuv2AG17UhiVti/GTqf3KJnivM1ti6zTkFSOWVlmnSNMjcO5obBv7EwrWz9dNj6626n55HQ+U0byR/p9KK9ivlS1Iz9XSsssa2q+A5UVVPSzAAInUQwyV3CZaWFr5lhoTush7ODBKs1WG+v2L7qGeNHZw4f3LjgI+SCVeNRnJFEhlvj1aOSWHZ8y+1BzUspYyOrnmkTdpJ0jmm0llboR61Spm9ofdaD5ybF7Ims/old2qTYk9mNu2chkpc6uEWxQkwvU2Mll5CXlHOaSadyu9UUAOF02G9x/iruNTtW0ck/VLJH0Uvenl38jnMcYAtpAVEbioQOlsnP7Ga7Z0s4YO9jzBacOiDb8IYVIjESl9wUoA2cWMA4dfA1rvvcp57wY1loTsO95XdNw5onhq9UBl5+G2+sUAEb458UmTWkW3gifyO8V02JaWfQyAkXqeFi7F6lePZqsbX5vlqkmLHn6D+jKE08+Kb/+9f8wXO8jjzxKUAw5V/fb9yME7/A3gEKyR3Ptr1sZyu/O6iSXLy3f0/TdTidfVtijAUkaAeAaBp7PtbQ1o2lLk2orQWFIwKrFB6GSMY5w5PAQxy5VjP2V3/++/Alhoi23L+er3b199r8/LRtssD7ZtN/69rly8y9/xTI322xT2X3XXQko++dn111Pti2Ywwg3feklF8v888/Hn79w+hflj3+8leXina995SsJq3ZYnnzySTnuY5+QWbNny7zzzit77LGbbPehD8lLL70shx9xJIFhgK4777QTQ0P7B328+JJLBXWj32D5fur4T1B3AdR+5nMnyiMWVhrsYLCWod94D/355a9+Hfpz9JFHUFaQ3c+uu06+e/6F0tfXK+usvY6suOIK8sdbbyW4jbkBoHiF5ZcjY3r11VczMDsc6eO6kaTnahq3xt9N/fM7305mRRUA3EkZje38P/xAtZzeQgD43+zffyGNG5uZ1nXkrlvaGTe7w4zhdrMLK/6yAJ0Uli8AKVCqu4N4WZ4+Z4Qi46YlYEsiepRZ6N6bEAY6bOgzXc4F2LIOF/LR1qzs2QN/9Sam4+cadxM2Pk0AsGFPhTFMwdbECSDPFPfhzs8eHBjy264UgA1iDmPrG0stUX9Prh6MuMoL9ERdfWMU6rL+lknalN3IY7HsvIjy7CpvSdk2Mjzr9Vr7KnMWt3Q+UPAuK1Ue03IdczmtudqzsvYa0zUfMRFOA6g91y/AR4tZq+Fj9dDnoUsZBhUhUi3kqzIWtX4PXasOA/EwTVC4r5ssRA8lnYKSQJYI0npIbOuTM08BABP/BZgCsJmOCPHyjcxM5JclwKc5MgEmWdMNWFVQlaCnyV7Ztha+OmHVOnOYQKKFoHWdoDuAMZotlbCyAtEmhM82RiJlEEAidwKwHKg85ISTkpvBCJibZzTKZ4hcBzkN6SU71UFdAEooCmAyWandMnvOkMw7jx562R4Ltc0ayTxU2QF8UqDIQHrLvwvGc2Qg69iy/x5emKiuXTg5S5R6E2e5MkvjhYhfeqY5ndAGYsGWlznk2HV1ZqhdBUotSrQ1RkF3jT5grGhvm+LNypo0Yz2nf1gQyky9HDyXqoF1oSuE9SyceXRKELwHr/RB1TuAxNSJ3i4Z6teQ3WleWB9M7wsdUhh62a7AnH3NFdIYxLaYcc54aG86LBg466oCve5Xpw00m6C55cwNMswbAwvDHUm9ALAVvOV4mWEMrHA7kLmsFE6PDg7K7tbIAa7rmJ/KVrf13MoMwLKBz6ozOjhUa/7T5q2FZsczOkfVkJPFbSCuFguHFW1/SKHjimTt1PGBHTAnAYvGQMzaHDuY29ccVsgsYOMRxhxh4s2e2Xuer5p5qRNTyzDQvd10nFDbpHML+bg1FDl0w3Jxm+HjJRpzUQ9p9IWhLnl82qA89szGMiCLBwcmZVLo4bj2U+MolF6KhX0LZRhzD3FIbN4Gu20VZtc3/RLtQQjowho3kr1mIwishbr+JWYhiKRWOsmP2ecaZFop8Hwny8txBoM/nd171NcdetypPK2SEfWs05cq2pbpb73Wtv41VOXKWMZ4Nj3K60nrSioezGzxR1tYsLVJQS3HODvFi7vL0mJyX7bS3AJ4q7OvI7mWlmEOQ+mZLTFI3qNGWzcWYzDGZaRzvYq55OtWtAPeY5vtTXpQMj/jV51O3jIB1IxxxXhqKbHhcThH0p46AdjmqHTcOq2rSdAjU45oo0b2/mje6shGzQU7qbahhVxHsz6NRkCt3y3uNYrrdxt9a2VpfYeVaV1Bii3Emm6E2rSuShypjb/hym/qPphpqjzHrqVfsvNeAIDhtErHX2XaknFrax3OQDEiju7plZGLlD7mt4zQz4PDMjAwSNCITOBEn9Cnwrpg5z4SD0yvQiQGM0T42gFgOJDaSbFRGxTc1rPVBlvWA8Cj3e+kc6cTrWEncvOpsE9q7Gk8z5evCNlv87qVB2pTPUy3OsgH+7WzviF/vvseef311y3KlD6NcZ08ebK8e/PNZJddPszcqOkaCgYnWJnjDFR0Brr3v34N7GTy5CVQt+bUC7aNKWw1NKkQ0xdaADC+z/DXxqpNbdod6rR/5PUGTPC/P/CA3H//38i0ff755+WVV19hzlw4BCy00EIEYE859QvM5YvPBz/4Adn1wzsHhi++u/Syy+WnP7uO+gEA+OofXcVnAahec82PCdTig9DPHz/u2BACGvr4m9/8Vs759rnUtYkTl5AD9t9PNtl4Y7bp5FNOlddmzmSo5oMOPEDWX2+9TLcRIvqWW26hrQIj+cQTPksgF7mSjzjyaLYHn30/so/suMP2/Lf357777w/9OWC/fdlugMMXXnyJXHfd9fwNOZXhUI+8ydB/yAsfPLvqqqvIR/bZS1ZaccWMTUQ/EFZ95mszCWojH/OkSZNkgQXm57s+p9yO8rqkTL8azgzpK21mV9V61ObdTnTtX/PZthZf7yXj5y0Ef60Rb4U9+dcc47e61WMz07qO3G1qepeYYTzpBiwe/7TKNOxzcmmaucmIIUf5RtkhN1z6FDeBlZvdmgvRzHC0ANgi2JnUVqb9oSx9jtfzCSss1PsmAsAZ+271ll7kpO2sAYGzjnkW5jcRaLzc0C/90iM/BRzc9Wf8ktvB2hT8NVxBDWCLcNF6WNDKNVWqs3eNkZfqWdrXksuozNTJg8X2Y8GEe5lobvJMQVets9bUaivRoMs+no4lEtRNAPn8mEA422z5iCyx+ExjP+rMJduQeV+N7W3f4SQEQDEcjQ3EAOhEhiBGBgdFMF59cfC+23gRAGEIZQVmWZ89yxC0Bm7iO4JpA3rlqAdKPYgRPDPw2DcxdBwAaxAsOoLQFs6aFXRpXt/UQYDfK2CGTSJD4yJMrLEjXR8JElEJNVy0fm8gKkFFAHp6YeYsQA/Di2dxmEWeYwCUAIF6ESbY8oUSUGao5FQjjHnbG8MEM9QzgC9WgrFRhiVaQtYwKrKwzASTAJoNiHT3GZPUOqP5ipOcyzaJNeQvvrcxccDethpkpmo6X04kzbNsc4hhlO3gbc9wnhHMi2GxmbeZIZOVdUjQ3HMyGziLceA7lteY+Z/BhGWbtf8DZKLGKYImQcac49kI3wE47Bun+kmg0vLYUn6Wn9jnBfUsAWEHARQD2AUDlixNEWX82h2X0oqpi3yTuql5pTHgeM+dINwOJUuYRVKwnMNE5TW/McMm25xTbE6dOgiSejoYjrsx3PmsrrvUCmcNg8Ftes1BGxxSsBogdgK26791Y8n6Bi1EsoHPPk/5HGOjW+5d1GfMVgLDFuYdz2Pe9vYpU5j6QZa2Atg0dyZEMOs197jpjDkjOGsdeaR9DdBpEh2EMCfsVooKSdDVLpni2mZjbmPPeRIiNWjUAHco0RlljF6G9UZObQ3p72uJidlAazVuGunA9iR2GUXgekDnK7Frm3e0B70Wz8Tss19WYcZDbo8+OCiPz9hYBoYXt/d0HtEGNgHAJZun7HEhGtxMUckfeiAMVj4Y6LC+eWhiA6W32nmMAGCzU7UHxYq1NiwiuZdLy7Iv42+Vu8fqtbiDX0oB4NBXr9ulW92WMCJt9/H5fUoHbY6bthYvlbQn/arTg39xf1T07qyVVgmw0VpkSXdL31EjEcRT9kwrbaKBbyHb/CPBvpS9m8xZXQ5qP63bXsVUbtP+KgDY9x6hnSbY1EkzCLKVREcgzLF+JQKnuv5kGYBeG1eTwGRLVzR/ooJ52GAfo1am/Wo9yjlhlLQ9p/vt6ut07GJ7y+d43l6mzW5TVxulLdeLpPvN82rk1Yy1UjaX5/ZyFG12fW+uLPfECFMWdFxPxy/k9DCbwSGoflsmcPlcKZ+ntcPQZowqHek6E4JXdfNV37I0KrrdTp0RdW+uYZLBAH4DBzRbIgkAJ3mCUydwPOMgse+N9ULAQj8zDLQziuNSVjbD/a4o3h1FVnK6BsIJGedfpgmy+pskAhm4U+q2ux1R+Xib/U6bulLnifxQ11q3/NkoLCUlClO7h8i3soRUUehIhcNQSYNfeOEFsn9/85vfkQkMdifOegDNAMZB1ltusQXzpfaN65OB/gEyMe/605/knnvuoXgAZC0xcaKsvtqqssrKK5NV2eZYVOxZdlaqDcvu75rGDMAcQMve3j6Zb755yf5MHRTGChwpG/s2piC/Onb6TlP/2/5evpbr284aBrgJkJOhjS13sEZoG5Kf//xGeezxJ5iPd7v//JDsvNOOBEH98/VvnC2/uPmX/HPhhReWSy+50AoXufOuu+Tsb35LoHsAlLfc4j3y3vduJYsvtpjcd//f5EdXX83cwfi8853rykcPO5Qs21/9+tdywYUXySuvvCqLLrqIfObTn2YI6fTz8U8cT7AVbVx55ZXkzC+ezp/xHVjF+Cy44IJy7DFHy/rrvZN/I3/wUUcfyxDZ+Oy5x+6y6y4f5r8R+hq5jsGKxgf9X3uttZhDGaGn7/rTnxk+G3qH3/bZe08Cy86uhlPF72/5A9nSf//7A2zXAgssQBbx+7bdRpZfblkyiSGjt02axLbxzin6kMTu2aDV6UzZbqzNLswreav0sa3evnnPdSKJwo3Om9fM3MC5ueyk9W9WY0d6xH6z2jd365l7I6I5gJOPq6NuxDzLn35LFpWbl4y10D/CrxwtezphgVYamDEEds3SFsYjb8i4GVR/xsLdivdWCykClA4Ct2UBZ+pu2N3Ee5J605t/LoCrNk6++eHmGCNXEkI7FZJvbphfM2hEHLFsHxyA1RLCuwnIaHtYu+jWezaVuQGRJHoZGJKTcag+s4HzMMMK2gT9TEDuDO4bkI7Yy0IfdFUOOpACu96vgPuWAMCh5PSQNkJdLhi4JAR11FGfZ9HLC9/w2+4u2WbqozJpideU4GffMWQpwh5bCFS/rCIgy/yzNigGQvn8JvsXPzlTmDmBLXSysxVBF07GE3qgoGT0bCLYaSARh9NCszK8soFJBCkot5iH1wEygjgA7CzkL9iZGj7W8v3qy/wbB1cFJS3HrJ0C3Ip5uFjkKlXPZr2wg8dfb2+39M8ZMlA8sXvGiAX4xbqJfQLcGZa+8QAKNRQxwy0bcORsTwKZPQibq5bG1RnhaPFv5Jl1QFDtpec57pLuHgW0UFZ/v84czmEHfS38MXPNGtgFuWuKYmdMG2BOorF6PzOfLsYWzFWUj3zApnwcG79Acham59a18Mo+93yOAmT1i4MYvF31QmXGqOLB45xjzvFT4NC9yPmG5QhmSGclR6uOUkzI1xuZsZ5PFyAcNsYY024wNs0YuVcT9MLz9OplrTHVHUBmCHEwfpX5q+GUFdykFtNxwcKpW+5eL1vBcdc9JV9SB2lr1cmAzyb9UmDVRgxj4GxyW4V6ujTEkrJxdf0hCOu5sA20ZhhvB4rRLhsHgcMG5GUscrJiGYY6KqCv45ryW9sC/UC7yf53VNzGAOApynTGvIY+FunvR+hvu/Smrif12GFQzTBbp8Aq2fzJ3DV5WKrigPwzOrP1nzPOFM5lQYY+5vHAkOZWTvpNqVm+XwK/Lkuyc9WZobcXzASd0+704HnIgkcccw6rkwR10RgEzqDH3IctolOF5SrGu3hOnTy65JF/DMqjz79LhocWMba7hnCHjJlTu82n7ZqSllXzjpnFsPMJf3d3yVY7HZppUXy2TUOLz5R1Md0vlG7A8sXkxFSQWuaStKVMR9adJAdzyb7CDan91O5C2dZqt1vh3VwDRwsAe3F14qk5Z/hPVa/HV9NC4n5lROJOxjWvh5VNrbyly+2wEsWMu9zyVo6VRiXbWa2o9HI/25rMXrhBiDXDl/EzH9FYZNqblYgzhsr27fZaBmi3pd5FUKXxI27m2LyYB4C11YV5kIBeqlJl2lIFHpc9Xz2KZb9ka0v/yj5deDfXkfhmeftLrF1rbczMXSu+WF/RbpRXUKflYzPyaSmZ2uZ21TkTVdWbfDPK1sNW62pJBZXsvzaiNf0fK3vZpsp2z0TLW8dubLte19epo9NaVRoebLtFbCcHkV9ffW6M6OOWNxkw7l8R9hUhoJGuySwaHiHgmkbBSioNZzTezZhzY4hAluQCZoQgk1GJIlsWJCtDy3LmbipV3T/rXpp3Dg33Wz4mqHLCYpNlg6k71oqssFa3FXDuObV9FYPsg5v/PVlHinuTrJ3sZK6VrUJGDQitLrV3NZs+OPWeffY5zJ0K0HehhRaUraZOJfgHduTqq68uW793Ky6L99/3N7n2Jz+RP/35boJe+J9/APwCVNtzzz1kmaXfId3hYsqcveHcOzioIDNBYpzhcLBtOTANjhTQMYBsZ5/zLZk4cSLbsMV73pMJTTxWAHD1LqFlX97ixwp7oBG0p2ovA5btTTffLN/97gUc4w9+8P1y8EEHqUUdBuD6qlxx5ZXyy1/+igza+eabj4xYzLEXX3qR+XqhIwBDAcZuu83WdCq45y//K6d/8QyCstCbL55+mqyw/PIB4H/xxRdl/wMPpo4BgN1k443k+E9+grbnlj/8Qc4488vs5ZQpS8kRHz1cVlt1Vf6NkNOHffRI/nv8PPOQ6fz+97+Pf7/8yity/Kc+LU899ZS9O0WOO/ZoWW65ZZlzHeAx3kWf8FlzjdXltFNP5r9xpwXw95JLL5dnn32W37ktBHi82mqrst+33Xob63nXuzaRIw4/VBZcYMHWUyI/bFXnoLY2pu1UHIG6/Au98i8oBWvyv2DL/4X0YqRNnbuj0nXEblslNRhYw7bGQM94wPP+6sOGwNneRg2E09e9DHuy7eXlWD5XsWuO5ysDLfhcyngtZjd2w5sO3z8TC9jHQxm1nl05MvbwTY+Ftc2QE3P66AAywTQW6qOa/iteb6S5XhxwpJ5wnY5LBjfopi66GdY9G8Eor4O77bgV9Zy6GZk70GvsQI22meqrNdmNWcnmOhO6Onjt5/qZeAc7w01BmOzNRX5RzPxdcrlYOv0T8DldtV1OKq4ETE3lagUqAKMA23u3miaTJ81MGMrOVlemarcdvpR17WFeNa8lGX3MhRm9gh21J7ALcEdJcNrUcDJUqqa3kvmDKS/LEesdVyRIn1UUNYSgZphdA2JCCGcDjgkQGhiETVOo1xjKDFFroKg2TAEdZRgryNnDsLbK9GVLcwfelMXK5zwEM8oASOSjANALgBry0SIMrYeZRf09ImCZAojUsMEGsBrT08P/wmMZDFr21/N6sE4FxgAK9+AQbjJmiFocvh1sNC+FkPfVgGPma+5C6Fmdv/TsZhhaRXJDOG9jVWJScq7axAd+jTaRzcuyNMQtQc6EZanMZQt9jHeRt5ehcmPeXgJuLkMDuzTvsMnf4mqjPgwF80Cb3pAVjj/I7lQlI87JNNFdMjg8FLzNSbSFfCzksIPpyt7V3Lma49lZuMpM9bzEHrM8sJ6tiZD1EJixKBusZfcMobOEM8vV1rlap5e/DI9sEQqcXQ0QH2Or46YAIKcDnTAUdAbQrI4AcACAY4JRhc1eErjneBir1352Br1GQ1PwGnOCrFozLCoj1Tn9b2R/h1D9Bo5TYvY7+8h2KhjO1nm+XP+RJ5Y4NVUuGKu4F1BWM3ROGfpUAWMZk3UANjM6gLlktgVOKz73Xafo4OrrE5nIZlaCLkN2ljfbQ3LTMUWkf0CkbxwUrlswyVCn56lW06AVc0zNQYDf0/EAjPGQptvY1Wr1fB4r/qcXXKgLjPN/3D8g057/j8yFFsZemRcdXDm23R/lF83k77qDnF9uTN15bAHgMpArAwDb2pFfH2Nbk1aX/1NfbWTKtD3Glq7UmS+rwsHmsR+tsV296cW0b8izewotq11pDX3IF5I7Y/jS3iyJ+ETxmJLtxYjaXQMA+xakto11N3YVgHroRyKEEbW9pGGlcs1uKwtvpXvBTsZjrjwbxiMrkTLdLWh+lc4V+j9W0h6NBKI2521VuHHO608jEyt7/V5q30KTK1hYGdse/2iSWHFuVssmW1ZTyXUy1lor9bdgr3WfFox51uKOZjDH7N1CX1LxdCLkqhZ5eQ1laTuSh/L7iLJhS41PRfkjBn9z9Y3RKjVm45YcGk0n4yE/FUvcYo1U79uzJ5vUezTAr21jQxVpb379o283yhVsXQeAVdXUiZx3LrbhLlMh7mftmRilTavDHhnnGQdzlUFsTsluKOw8gfZqaqAEnjQw2a2E7529TU1pVby9qHPC4ks2AsCNQurggcJ85eKYTPa8MPlTJ7vH5saUuyDZ2c5fr7I7VfbEmnnqaafLHXfcSfBsqaWWlG+dczb1ZeZrr/FOA6Dw9BnPy7nnnkcGJ4BfMBnXWGN16evtk2nTpsmTTz3Fu4r1119Pjjj8MFlssUVDpx586GH53e9+L08//TSZkwD9wP6cstRSLGPRRRcNrMkmSVTNK9QNNvNXz/oGi1h2mWXIyETeWl/Imky867QzOBvbkjzQVHZTWW/m724zR3JO8KnetATidwC8GJfx884bL467RKZPny7X/PgnDNcMRnn+PAbdgtMBcvVOmDCBVb340kvyiU8eL889N50AMJwUDjxgP7LVAaAitPTV1/yYzy6yyCJyyMEHyrs22UTg4HD11dcQiMVnjdVXl2OOOYqhmFEvWLyfP/kU/jZp4kQ56sgjZM011+Dfz06fLocccphGJezulg+8/31y8EEHhqn/6quvycmnnsbw1Pj9/e/fVg49GGC3yIwZz8u3z/2O3Hb7HfwbfQLLd9HFFiVLfcb0GdI/0C+zZ6uMAJQj9DTmR5OjgjpfAOjuIiAOOaP8+eebz3J1Z0enzWr4r6S/c3eu/ItKIsE95q58/l16Owm8OXqUYQDrRPfcG3pB7AZbN5XOCfZTu71hYQbT90Og6LYXlyN8Du0rNVCVO2i9/A5s5sJFUIQvvdyq/FXOuAsDWrNrz7SxYXcfnm3xnINcAH/BqNWQtTFvMf4Fdhfv5WHl3QAAIABJREFU1nN5Dr3deMUBYAusHLqUXeRVKdE+xc6tpQlb1UFoL4AbdB4M9CHWldSXHT3XoNiHdLLowUAPIwpqGzswmStxo+/6GvWYpbrqpntwY3AFuXs7DVzzl6gHCeO49BCUVmKNr1xAHQD2S/BghOO84vwLbMCo7VE3LZSTiGw99VGZPPn1EPqUABDZngbiGRvYc/Uq+mb6bhdYhv1lAV6/mDGgzoE3RZF1QDXnpwJ1iuDp+HCsPbx0MpgETWA3jLFrlkeZvaYfzBELNigxTL9WsFDErEIROM8nrMXbGOHAGUAcfZfNQH+TeUDAE/NlsEu6er0uPfS6nhJPMmDOu0wAi+PHrMoyNGRhg8GSDgCfAX5AVwfxXLf2g6GdFSgHg5Hh6K0/DtQR+LILfzCGNZRyBPEoUyW0Mucogck+mzeWl5WgHYFGnTMhJK6xGVm/gZyQZS/CKwOERo7fQeRvAj9U20vPb5MB5IJLgnF9PXaI95lgwFZge3q4dG0DdIRMVgv/DKcCbHwJ+pphoB6hr2BJh1DQMU+wA9YEoT2PsgHeIby3MUYpM7ZbAUAHxpVB7uxbzwmsbSRjFO/hBXfACHluLWw5n+kKjGGOZQAmdVwYTtlCXQ9j/HqU8dlPnURYZQW4yRD3PNfmmaBlKQA/rrdbBoZg2bW9GBuwWKXXLKddonCcjXWKeqm9wQnA56KFP7ZxIAPV5ijtid5UMIwQ6hpECDizUSDY0smA+jskXQOW75YXO0LiMcFQc34IS1dymaEHE9UV6DymhYZgH+IcJ0PfgGoNt60Ghw4aFvZbQzgbsIy5z/kco0IQ88YzkJmFL2fuMdgQhqpXndY5YU4vlssX7WL4+MR5QZ1j4PBg/HaEwR4W6WP4d3OwobNEvCTrnz0kvfMoc/wf9w3IEy9/KITaY9hn9klDtFfuX9KFz/+d7AfYzSQsqV8XFbYMJfsqvyBUK529TJ6682GZmpMhK2tR83e5i34vL5ZbvdGNe49yQWX3VLEp3q/iulu5Ejf3I/dEHZNIx7SzumxWRAwkrS90v7MyGzvlxeWGQFc+16hsKdn9YPG3qjoLLQ/KV93KvC5X6WK1BiVlZ25F4j4uX3tBLwvng0apdv5AIpyyEW660GlbYVyl276Rg04qAGA61eX24FVzU41/Sf2lDhxjrO/tux3XqaS9QTdybW0PHOU7XtW/FgBwbuHIl9RuTphAci9n/xzpGASLVj7e1v5YeoUx6mjMxv7hjBwrhi+uo6Or389LpfMjNWW5NZuiTI1l05CVKMdYgb/ezE7Xv9FJrvO3S/tbad/alt8AALcwwE1DV2U+QwtLdDQtMwWAfe/nttvvdHDu6LewzTwf2gMOAntdGecYu0/hMxYxB3v4FMjFeygP5zTsxxkpx85+eRBHHcHdGTNZh9K7kASY9og6ZUzgIBLbL7cBgFsMVVulyCx55Xbaaiu1L6OdSVXQrzZ/tLYLYWo/f/KpzOkKpiXAr5M/f2KQjff3d7+7Rb79nfPk5Zdf5m+HHXqwrLnGmjJuXJ888MA/5IKLLiLoNW7cODnm6COZO9h1/Tf/81s5/4ILCdTRoT35zDvvvLLtNtvIrrvsTBCr6pOCs2XXqtB5MEu//33NN7vO2mvLXnvsLqusunKcWjWLKvK9ggXd3z9HVlxhRVlu+eUqTwBBB3LKEPW0I9V6yx5uu5sJ9sIvgH2ha9j3Zt5zZbD5DyD3r3/9X4Z7fuyxx2X6jOnyxuw3ZJ111pENN1ifwH2qD6/PmiU33PBz+cFVP9Tc0319stSUKbLk5MkEQeGEAJAY4PC666wthxxysEyauATz+H773PNCSOpN37UJ9RPhwaEz119/g3znu+ezqSuttKIcesjBZBZD39C2//rvz/C3RRaZIHvusYdss/V7w7n/iSeekHPPO1/uvvse3oPtttsusvuuu/D5W275g5x/wUXMP4zfPviB98uHPvRBhrp+6umn5fIrrpS77voT24fPPnvvJTvusB3nYN15AX196KGH5fY77pA77ryTzwMkB5t45ZVWkrXWXJM5ksswj7q1qdV+8y3T1NFWXNW7Ee26R9eYGqCWrWnaQFQd4CuWoNE19t9vj1wCbWdUi4uUykVRhABw1JkUDNK3vHg1KrisxTf2RrKSKltLrTSfsNyHWkjxmFdoU8mqXKrLI3xOW+dsRQVL85u8WHSWCawTK4Kq3na9y035rtm+5vuYvRSpnqlxg1D+TLpR4KU7gV/rU8ICVi9MAGrIXaoAjGNNadswdJ6TV8OkZvMAZ1sRJKn5Bgy89MuRGCY86k8E70xDHFwrCMg8Pj2fYtDAqFcaPjOG5QzhPQvAchyLRGODOqqOWgNKbhrRn/RQooeRmAc13TgXNkK5w3ghVHjab5M1AXg3wjkj7+C8SzTVW68Kcthv93sN8IpI+7CBIwBBFMRR9iHZwABzDCR2hh5AUJZPwERBLIIu6llAZqqCiaYHDnxxYVGpEJQxHJjAS+YwBzDMwFIAeBZeFuw/5hglQ9Fk4V6/IW+ngTBW17DFB0Z7AILywAnAGHlPLf8QVKkX4A3q8ei4HjJXVV1D2zorMcQkVuXQcM76OxiLBOPMOzmYNmPp6tpq1+e+ybWcohqiV0PmIheu5ho1pirqAchqA0SA3QDigQGEp1ZQKiC++NUAMwWUbLw9pDLBP9MWawexcoBrBlwRkLVR9LkbNhDOHiXg262s4OTgrTrnob6VJc1mhDjXpgeQGwF6BX7ZD2Pt6vwzLXIHAhW4hYVW8Jwm2/QHdsydAZRlreAunVw8368D1aYTvBBw1q6HcHTA2ZnjdjHBVMIqeObO7SKgbmAOdVXDRCNcNMOhe45rskP14kPnMeaAOdywPJ1DzG3rYYW7h2Ww39jtvjSRsQ3dUFCafTdw25nDynbvEsxnMOJxIHa7ZGRvZW7jdebRdcazgvgI20xdt7Z4HW4jBxBunPGVjZFrho6hxpEY2/J9+2pInHx4WAaGVPOZhxe2JjDMtf/M0WxAOeecOZNovmDNF80HUI8xe52tDEFgflPHLCScj7syvNX2OJPbPbAj69yY2vqSHW60j7NnD8n48eqYQdg8jF28fHI9RU0D/YPKMLb1QO2MAvM+5wguD4rM6R+WB+4dkOmz/tPWXS0zRpNosS/KrZHUI5uw6jQRozyo70tco8KrtkikALzWrIMb5n+XyJY7HZZu16oZXPm1u+rvPACcHjQKAHa2kPz+zJ17Mstnm3a4imSerd5/6WP1G3CXWWn1Ng7xt7Ssqj1duw1/m+tALSlKr6mnaR8yF+NhQSj2sqzM0h4kt8udtMP8uDIV18rcepzWUSfRqrZoHbk3W5xfCnvACr1s1gRb5u39pj63UX9/pp2GxTuEwvwrBUgSbSuroEZRdL+U+yRfFF9to3UdaVlSebl08vLPtLkAWufrzs7EartV1NrW496mu20HPtfANkXX6V+m2qo2lAL/nWj13Hk2NLeF7JIleXSNcYG3qDNrp9usCvVNGzEAXDt/R6JBpVYhN0/blltvkKr6XAYQlUvPNsdp61qMXX4b0rY3ZUtTK4VL5pgDwL4X5N2P7cM8Kg3ZuoND+r8hOGcmLmEJ25x7Zd9qJHssniUABHMfr2GjcVbxeULnUjtXq/NvdADW/qgzpe8B3BZSM8IcSd3UYg5ir6ew5tmajjLW22IHWXTiUpWia7VGtxJ880O1866wj2wuL32iHvrNrfM19rluK4wcpl/52tfloYcekvHj52HY5I8ebk6kid7916c/K3+9916ONZiSX/3KlzTHLs+k/XLZ5VfIT37yMwJwm2+2qXzsuGPC2QMg88GHHs68vFOmTCHT+IXnXyBrGO8uMmGCvO9928puu+5SYDCCLXrf/ffL66/N5H0l6gSTcsqUJQkQpvlWv3nOt+U3v/0dRbjFe97N8hDyNyvT8qMBwkd/7sSTBG1FTtbPn3gCQ/2WfWq21ar9ndqQztSi8ek2e9n4TLTXTXasyukGDapbwQrvWUW4EwEA+uqrr1re5vkI5i644AKZnMIq02F55pln5Lrrb5Bb/vBH5hDGdwBA8YFOgT2LvMDbfeg/GFIZNui112bKaV84Xf73r/fyOQCxB+y/n/T19cqcN+bIRZdcKj/92XX8DaDzx487VuCU4Izys75xNn8Do3yvvfaQDdZfP9iwv/zvX+WSSy9j6HHo4SmfPzGwh6/8wQ/kqquuZv8mTFhYTjrhc7LsssuE+w/k3T7n2+cSzMbn2GOOkqlbblGrP2D+/vJXv5KfXXc9QfO80w1kseqqq8j+++0ryy27bIZVj3qeefZZ6vYC889PRw2vTO9pam+5G3Xun/uBt3hCdmgTwjwsP45kRV2y53zre/vPrQ1zv3VuU5tGooMDQ1mjcXV45G5bspaoK7b5shfSLS5hnXQXlgCFfN92aroBTIDR3I66cqEYy+eSsuIGki1TZl8HADBFUQE8g5GakV/N6SHT71E854Cg5tDV/oBdmA0BHZmhaGNv11AIBe1Vu3rpIcCh+wh45HUm1ZGwZPvlcmKkMhto2wSmHkXa/nLl5nPWJ1Up1UDfNCEcr+dQVIA7spfzHqmq2MZ6Szqj+mnsYf8+HQ9rWuEgkF7em76rLun/+fPa1ixYbOeZ4jRMLudZlo0FiwwNIKSg6234b3YjCpnsv/e9mo+S+UJx6NL8qxqiVKTXwrLiD4QZBhdOmaTKEGZoVg93a32i9M3RAf9Q4mk8oAWZW5hUJU7iQGfjRtaiOo7oRs7YdyiIIJF2kuCN45geolanq2IcioRFIBLlMt+tMUEt9yr6w7ymIa8w+q85YsksZa5jm84OiFsoX4JJHiLZwsC6PJn3lGWbY0CYRMbONaYsAS0VroJcYZKZHCkfA9BtHqjThekPgWqFZ7uHwRq2UM0eChpAI8JxM0Y0wDKVG4E+HNzt8B2NksoYh3DNY+o6pkxrMkcpYOTY1VmJOkMeWLZNGcYOvqluKvPSjKkxKlVZ0hDQOOibT4nmJzbnDmU464fYKB0MAOLBkqk+knVp4cfJ7GRe4XRdUUnyHbA5DdCH/g8i/zCBuiQftEUi4IbVdFl9WJT5a0OsemYOA2E+Uoa2buBSxDF2D+Pd2y29NEyaH7q3u1sGFKFTnbWQ1ANghyL3M+qwPvvYs0wOhbF33bbZHMJzDB8OQRjw6asP++GAOYH3bmPAe5hsgMZDzIdMmfPypktDu/t+gwLWEhlaHeH7yXxN9gfWFyf6a15w1V+mJeb4ODhuusu22XiTOAyHJeTuhSNKzJXs6xpZ2MxR7Y4gCds1uVRQ4NWAZbclFLmFQef81vbA6UTDhdt6SZ0xjxZ3vjAmmzoVWZ8sZLeR+DWsNtjX7ogOW+XODegPZae50l+fOSz33TtBXhvYNFxmFTxr24BLvsAEk29rQRIWzy/dMgBzstrQ/oaLNpvv9ns6D6eWAcC2FhQXr5pvkgvB9Kn0ckO7VVhlQ6sy62nwaMnW2XTpkHk6Azb4zjZuojM7kopmpfUlw5KtpnDDU77b0bKae5C+3faqX5sfJdhci3Yh+15Z+9QaVJWXeT8jw7Yt90WhOM7JdqgjVfSHs/qUFJEecnx9z9dg87Ss3xm9KW9+KK1K26v0tErHagVQcS4sa2dZObW6UgLYpetDpYxTW9PUkJIGZL+qGoW2Wt65QSuMQ8GWZKxcnEs1ylHep9wMrJNVvrtNcu1k1owSmC3T80pdbtCpTprd5tnMfqbmhbZzL3OeHukYdDiWUUs6tKsV/Q3ljbT9JUtFZy3LV9zJXK4b9aZys9ELQkkV+5fGmuoWg9xv7YHmWOtIwSGv61cIAe2hl20/qDFxYthl+hcb8Iszw4ClokltO52uaUZ1dxKcEZP1z/eifb3d0tcDJ0v1EHbQmOAvz5w6BuFeyCZoYa/lZZdMYL3PAeiska6CU4a1MR03AMCLVADAbW1DGzvT9Eyj08WIAeAcEz03lUrl2oHepv26609/ku+ef4E88cSTBFR33mlH2WnHHeI06hKGfD7goEPk+edf4PfQHQC5U5ZaUpZcaklZfPHF5fHHnpDrb7iBv2200YbyqU9+IoBz0MUZzz8vs16fpXo5PCTTp8+Q6667Xu6+5x6+s/Zaa8nRRx3Bsnx1B+B81VU/ZNtmzJgR7poA0CFUNZiiCAU8adJEQTjeE076PNnI+Oyw/fay8047sE/UrQTgys9BnKtuu/12OfNLXyFgh/IQ6nfDDTYoVYEyUx8dG5pcT5u0anS/65pXNFSly1Nw7lTj32Sx84CjOyxnW1zcTY7U5uUlAd0BCHzrbbczFDmcF5B/Fyz0pZZcSlZccQXZfPPNZLVVVwkAJ/L0Hn3Mx6h/+Oyx+66y+2678t8zX5spX/7qWWTS4rP11lsxhDPAUTgmXPn9q8g4xmedddaWPXffTVZZJTLK4WwAxvnjTzxBXb/o/O8S7MXniKOOkcceV5B2pRVXlDNOP03ng51VHn/8cTn8yKP5LEKin3Ti52SVlVdS3a9Ywx9+5BH50pe+QscJH4sVV1hBFlhgfnniyafCHEH49TNO/4IsscQSVt4w5XXyKafJ4osvJttvtx1DbD86bRpDag/09zNvNvoGEP2t/jjb30lbo2vPaDZEndccahtltWEuVpwFQ8sq9p2jrL7zjv/7jZwE2oxA0+CWFJm76+g6ygBgfbQI2maqSEPUJhrmb/lXChBpB/jdWAK7JeWFevJKlADUevGrLQzgr53wUm9DLSvH6rVylf2sH/zL/8qAwKMAdtPmR/EWl1VetCeMX2UzR9auLwDEIyxsck/XEFnAIayOCkIBHw+JHXb4yWKeVF+2wBeB3dgLyogMZNcBLUHry2+1rXL3MA1MZtVYLSv2h2zPEgDYuxCmT3JxF/UzYUL7QS8BskM/0znolxQ5oNgPP+EQ5PphjfV2u39UQT2SL3RcnUVYBpK7/uY03gDMA/a8N+b51IkXAFSyX8n2NUCHIZIVFEa0WnycwEkwlglFNQ+qAngKCiqQk85tPXgB+CFz3A6VOqeGCDwyQjFG0Vh/uqHWMjXPabx4Vsaw52417+TwntVBVqOiQ56TyNXJD6VUb7KdnTVofbRO+sEzzGJimapnJBYzXLOD0vaLg54UjIJJjoESxGSY2ghKsQ0WsgiAIL2eTZYE64iHW55ZgrEiwwNDzKnrdmiYtFqUq9RIhsUGMGcsaYJNxoRFXQRNEbmX4LACtGQs2uU+AToDzcl8dgDWZhm1g8CfhgHGn8i7S22w/KzaJJ2XytyMYbXZL+qJgv2Qi7dRlwTVOwUdzUmCYK9NHAf7LRe5si/VVrAdYImbToKNiw9eBV7LHLJDuJhQa0g9tigFCjIbuArQbkDDi1MHTQ68gPDxQRnmxID/kP2rNxqW39kUDE2zedHlTFcD3JHS15m0BJzRXI1FbOG99eJjcCDOB61S+2vVxfy6VE5lyDLkMJ1hEPobsvEY56obmicY7GxlCBPIxiMIPc1uQD7KyE7OFSxvwGyBX+Do5YzWRb3XBL423002BtZztNA2jQnNkXOwGC3WvNI2Viw39pNTBeuF2Qu3Q8yTDGCd4Z5tbtgC7KxzXYesbub7VmCZzGUPSW7zF84czINsiuikf9+naEnRQQhzCnKkMwgjJ8C0qW3Vtd8cXHCZZeG5/x95bwEvV3Xtj6+5khCCJYGQYMHdXYqGIi3QIsGtFE+CO8WhfX2UthQtxd1dW6xAjZZCcQ2BECzBSYjcO/P/fL9rrX32OXPOzJmbG8r7/U8fL3dm9tmy9tr6Xd+1kPaLT6vyxutzyeSqujMrfDL7itTWz8aM/WNGNOpCO350nXFX2Onf/F11Va8Xbn5JFtZEu2yiC+jMhby/37gR6V8bXW7WgcB5GQchRPuEnA1I3p6ksazrIdeW2hfJJve98Luv1Rl3HtnKNbnky4OOm1+1JPN9z0HgpKKxjMMWsUDI+ntOm20/0rS/miVIDY5WNLIgrfVXSicjw4rwVrSPzOaUV6VGzcimz0ub2WaWvxX0/WwE/xfYWoZmZLa5Deap8vJu2v5W+7Eh4Fq+XnUjI2+Pn3R6LMW0gWcqTVx+GAGN+ywXYPWVJ66l5d2qvFoVSXYxKWWaUl9I3dqVN3nk1S07r1qaZtNBK81sNnflLkNl5J5X9zLv5awFdXVokE+0MrYihsK0TQGpgn7L/7onPdeTHirT9KIZLvm+bi2Pqt9KS+ou33198Wpap7WSZ2p26Yle+T2JiDx268UWckfPR27QjD2Fn8ndm5/H7cW+m26brXG6lCctcCBXjS39Sfb1MDoFCKzs3MQwHudVNMfvDDwUkNkMa0aRoLSP/C4os78KocYSLzspUDoao40A4DLa1BtpvC0N88rsJZuXmwF+c+Z0F6nPHYV735Lz9oMP/VFuvuUWArJwJXvgAfvJeuuty7XPVWTSJGXwwv1zbERe1J4tNt+MAKrGM8W5r5uMTtQVfyM0UbXaLSj7qquv4XdwX3v0UUfQlS2eDz78UE782ckB1AKAC6AMYPSUKVNYDzB0jzryCFlwgflZtwMPHk02KZ6DDthfll5maTJKwepFXQDswmWw3ynE9X9v/Hh56KE/yttvIwzbENl9t13Jlmw2ZfZwODdXhR6myNfLtFepUOd4ssvGoc+Un8fibX6OKbmXarGt0CkwWtHXX339FXUC91XzzTeUsaVjsP+DDz6k7uIBsLvPT/aSH2y5JT8DHD7uhBNpYIBnxA7byW677cp5DjoDRvkTTz7F35xRDsMDf+688265/c675LPPPqN+X3/NVWQPo9UwmAB7Hd+vsfpqcvxxx4bpEPUHa/jo447ndwsuuIAcfeQRZBk30qfzzr9AHn7kUY4p6PNP99lb1lpzTYLgr73+utx2+x3y0Ucf8bfhm2wsBx90IPMHcA7WMAw9UJ/vrbeuLLHEEvLEk09S32H0gHjJIw8+UGafffbC3gAoDhC7d4DZ/GJQBmQO+Q8btpAst+yywZCksZo03yO0qGblk9tkXDgXl88plTJM4eljRdPcvmtzUtMKf2sJspLJ7uJ6e/9aoieK1DYrk4KsKofuvFHuT7GrZ2+mzvcJG1M/GUARuR70DWTLbqCRYRmwOOd2MXdDHVyMOkvWXAwnU6ke0jNsTT+51+2Bgo/TZF+KNPyvAeM57otUPXsAFuuGWWP9uutnuoGOGLwuRq0XABJl/2rc3MQ6Ui0u7d0Y3K/vBgUkssuLX15GE0x8KFVDAOtS2yC4pacSqHKvvihLZZC6tmUB4MQNNPL3fYi2J7538cLjktJ5pWoRX/I1soC3dCTLxWVG4z8+JOFvB+Ozl+sqBmurgTTMM7aINQVK3H/qFypr7ZWh806SrTZ7R5mZBnYpyAEXwjpGCR5aRQjsWlBoACGGFxG8oStiY/Q5/49yJqCZbMrI6LQwwGgBszR2H8E2A9hYT7RHPcjSPSyZoSYvB5Xprjm24DX2MgFEcyWs8XsTUFBlpSAo48sGT6xh1grMRMhA2ch6kGTz4daZ4LUCKEiscYmT93nojOJ8ap8pEEbwm/FtKzLpqy6ZpW9F2jvbCcg5QMd6mSteja+q7FkwRQnOUg4a59atoVk63usw0DdArqYuZixAVi8Z36ZH6KcuZauSHW1sbbbZYptOm4YNoIKCWqLI9OkKC/XrVPasx891NiWZokiN32iIaExuujS2MYWLcwC0hkWiL5k74p0ChJtWk7a+ilwr81j7gRcArIrHdzamprEvHbBCH0NXib15/xijFP1BPWYfa2xXnfu0fs7YJRBqFu74m3Ig+K7u0JMrDLdsV/c2bInF9dVx5CBrcsNjGGQYgz7Fxa7VfOCmPI2H+VPnYjJTrW8AmILdrOCnunFWtrTFg46MNWwpC5ckFECXGlHwcfa4xT+mS20HDms1md5VoztvAsKdbTqWfI6LDBfCNBcbM8SbTHPx5uxiN4pQAN5AVGMcuMt3uvS2tUlj25p+BcME93RuuoLy0B68g35zV3ZmLFKFrDie1cjC4yrTxX236azVRdfJZC1SIwtlltMbNtppuqfxu53l7p4GfC62+c+o9p9MqMo77wxoDgDb2I33V8k6qoI1dQjzQ7xu+P7CXe0TqI8efVfHQIi3HQGP7kUb7+UBwL7WNAOSvMiG4G/ILFnDUpUt8SF3r1fivbz6uVwz1arLrXSZWfDc17hMjnF+Kq/8ElIAsClF84uTWLY+WvW7su+2IM5cXct9v8klUWGZdRvxntau4L147gpTb1puPt7yeimbsoyu5OSe1oBmhgaNRJAHOsyoyLKNymtAXEYmfW4XNssjr851+/Iy0vaMkgLjcZ8qpu7SPdnvZhHgpOR06wrzLimfvGYXiqonMmyiO8WzUWMlKtXuoiy+BQA4W3RKdMmCm06WkW9RMptc61vX2/0zo+O4yftB25vVu2DYzez1pbj6YVdakCT+PduLmXkhyqGV2aV+lkmv6s1qWKZr6wDmMi9FaR697SINcxLF4PWzke4fzQDb7lWSmL0KAEfH9pCrsoWjc4bvZmyPifM+zt0ARnA2wxnGL23CGTTsTTOM7OisR9aae+uydVq/SigoXn93uxTLXI2JRb6/46gWpda7ybNgWOGc0sQ4sH4+KzA2NCWuW4MbjfGSe66bbr6FLnABoML17ikn/SzFckQdEbv38COOIlsQjFoASACtwAiGK97w76efEpzdc4/dZLttlUX8/vvvy1tjxsh//vOCfPb5Z9K/f38yEwfPM7e89NLL8vTT/5QpU6cy/uoZp51KkHf69C659LLL5IEHH6KuA5QCq3ORRRYhMxMuoZEvwC+488U7iAEL1iWevn36yIYbbiAfT5ggL7zwIgFmlAt30GuvtZZsstFGMnDQwCB+lIF6AxBE2gEDBhDIy3tKirV3Fa6F3HQNb7z3zU1TxpA1Gozl14kGRg3+oAegAAAgAElEQVQ57Ypr3mzubnRO9awBDr/x5pvyyiuvEjReaaWVCCriAUB7wEEjCSBjbgGg+qNttuZvZJSfejrfxYPvdxyxPQFmfy6/8iq5/74HZOq0aXQpfdstN/OnqVOnynHHn0i9x/frrbseXTz7HQUMZx597HFx99KIVw2DBQDYRUMaen/o4UcK4g67q2e4KQegi+fzL74gG/m+++/nZ8TyhnEE3KsD4L3yqqsJAuOBYQPe+8RY0fhuxxE70GW655ftGowPGEhMmjxZFlxwQVl1lZU5plAvjBuA6xiH7pK7BZVNJX3nnXflxJ+dJF9+9RXzOuG4Y+maO/20srlplranNY3ea2IjPiMlNBsDeXl/Cy2ekSb9l97tiVR6In1vXnF5qf1Cg2qFn7ITXWTIl8sADkxZB8QyOxRtljPYIt/vXpCBHwT/fEoqA+wi215Op64PtRa8VPYL9qBG5m6Tn/UmKP+uIwET9dUkHS+QDXDQJhR3fOqXJitQSBulQzvA/iUIDFDPmM0O5ka4CNlJyAP/qutkA2roYtdkEuL/pm/B2KZULODMLVkkr+yFs4tWDxSRnJyJZuC1aVHoibwLldShyS4JkK//5wCwbkpyAOBIpzz/wPCOOoN/GoKTZUfVzTh5AHBqc5PWEO8TZyxrWdHhMO5fXwy8LXbA8bZlxwc1ryYyBADw5u8oWhFx3fXQpIxajTur8XeUzaegLEElHsCU5aYsR+03WuNa/SBzgKXBiMAAN4/VCXYhMm0DMzPonrF8bYPosUzpbtrcqCrgb31nrnWdtYhvGa8UeRrjFm5wE9BcAVuCsXQR7e6kjKlJt6/O9NT4p67JBFwxDgxAJSsY+RAUTNrgbEweNGsJi1EBYwW1cQieOrkq/WYzv8OQMYBIukCCS2AFvrzNBKTc1SwcuANchEwQT3W6xl+FjAicUrcYjVe64b4bsUjB5GzXceDAp9bTqa4qTx62DSRmXGcd2PzNPF4bkG2qQ7/VBnCZogIEJKDtFHEHlQ18TwxoothNBrQii+mMsZywJmlcUBXB3hPtRFtQIfYr+pAxiNXfNvpCddzytnpwDTM/xXTtTZquKg8BOrrRtljWAN3plljlqICoMVkhB3dzjEaaK2HI0eNXk8VN1946NgIb1lxBm7dgzYdUZGNF08WZGwloOanlnYxw01m6PVY95pyGvoZc8Apk1dlmsZEdNLe+pB90Z7ur62xrnTGebZC7hYeRkFEP1QW/uLFxQCMOkek1xGxWJYWxSLcZD/HuBmBth8b0IouWVUAH2pzm1i42JxI0jZnqJgTXP5+XdFzafGV1C2dRKqy2ncYYzmR2Cj77MXF37ZOXzgvGhje31vQ+73ObG2BA52uI8VuV9k51F83esjmTWDr0GPJBHGjMfQTkFSXn75inDGJDuRMndMvbY5eUqbWlm25a2c4kvK8ZdMSAXRoE1gx9T2Kd7gzgTBxgv2RTwwc19vHH/3TwffgOau0cLZv8O2wmS+yDWwGAU3k3lVJ9vVt4JfWyt9v3DaEe2fblbOWKd3cZHNfyisvICj69F4hzLrj4qAOoGktAqxA3qvzVS09kq20tVpJGe+OG5aU6rEHKvG1qiw1JdD1qh6+FOXmVUJm6t9Lv6OBP6VWBIUGppmQVtMSYzcu37tzoiXqSX1q1Q3GtZJWVD+eoupmsSEKZkVBUcGp8Re/kpc+ZR1uZJ1M1tbwazi2ZpvW4rEZKVAew5yeuE0crHZmrbPplK+1v3NN+mm8yYlqod3oWLTUS/08nStqbFtLMXUF6KrKyvePp8jQtGe/1v6YXlka59LQFZd6bYQD4VgWA1flNAupqe90I087O1kga0IItjHOAn/nCWqAGvOq5LG+3kXj0CkzgiHCRbBcSI87UFsIAYCeV6ErpZ+eEPex7HGeX2ck52frYvDZg8AKy+saJi+IyMu/dNPUuxxtpbvn9UnlX5rpHa9CqgrU6740777pbbrjhRpn8zTfS0d4ue++9J8EjAEcDBypI+uprr8v5F1woY8e+I3379pVDRo+UNdZYg4DaN5Mny+TJ38jkb/Tfr778UpZaeilZaMEF5Z1335FrrrlOnvvP8wSKYIiNexY8JDfwbkcbssLyy8upp5xEIOnrr7+WY48/kS5+8c46a69NcGrhhYcxLQC7N996i3Uha7JWk6efflrO/Pn/8HcARwCnkA5pkB/KR18MHjyPbL/ttrLppsODu1vU+/Y77iAIPHToULZ/wQUWCPdmAIVdL+O70haWnt5VwQa5+VmxLoljAUF1ItQq7F0azKnRhKmpilb6vJk1X7fjlA22c7mtLQP+RlNcbh7QD8QGfvHFFwQs9zXXXENWXWUV3gXA5fjoQ4+g7uDZa4/d1TW6FQydACMXQC4e6NWll/yef0OP4E4crqWhN2DU77vPT8J4grHFDTfeJPc/8CDTk6174AHBbXWeLMBkB1gNsHX22WZjzOw9dt8ttAttufuee8mox3gAo/4oMOoHDyYL/le//o0888y/Q3qw/eEyu72tXT76+GPZacQOsvbaaxXGAgYge8KJJ3FMYowipvHbY8fKk089xfE215yaH9ymA8jOznvh/q/JSAAz+qSTT6FRCMD2A/bbl2690893a+TN6JrebHJodU/93ZJOs9bN7N97UxrxHrJZr6TLVZ99eNwfprW7oHrJ115m/qJeGb3zJpY2DXzyS72JDhsuF7VXJAGlEhYwrtp9bk+5Uu5lYLceCMtfUtxVYhwfN4Ksg/bEEw7dV6esMqKWpNqRDwLrBjW/g9OXGI2VIPyaAYC9LQB/FchNGMCG6xHsVcBRgV/0C/LzuqnrnzQwngW1HShKJJu3VTVAMB6HEVAbA+MKnuj9YJax3OiImS0VbQSW4mE5XMV9Ik0rf9IXLs9UnVKZm/sge6VR76hhgQEvdVesMRAdXVGZXNgPOTGIfWPuh5wEFE0qmXL9SR3V/IcMniQ/2GwsKbnmNTgAwUYYVEANICPnEQWfqCPInq6SFZhzRVHvpgYcB9Nfj7mL94zH3aYsWoKcxkh0q2KOK4/ja6cOArJk+oJ5qnlobFIcMGt0F9UFl6u2yYerWoKhxLJU6ARvict55ratNLwLRQFcJNhnoLCy+gDMIj9jVQYXsSrjAJA6QdpcOysrWJWcbmwN9dN5oyZTv+mW/rO2yzQcIMyowscaU1gsW2KJFmtXQXBzM80YveremS6zzQ0u3iUuSffG7kLaAE9H+ww5CpbFxshVoMcAVYLXemDWflbqtsYPtoM7wGVjOKJvla2sLoTB0KS2EWQ3pqqB5IG1SrBawWONharjFKAaQWJ3fUxGJpjNGofVmaEs24wKHGzmPGXxrBVEVEa06wLd8hrrm4xqozO6UQJdmzENwLuKVOkWGGxhw1YpK3frDBDTAF6LN818jNVOd8UEqFWubsygLoENaPR1w+dAgteI5QwRaEXpIjmKZ01Ambqu+qeSVj0H+9cvV6w7g6EK5zsrW4081B4BrzIfB5BRFxsvgT0MFr7pBNzAK37riqvg77TpOhMBTEd/KW7usXsTpjfqpa7FTS7IF4A/dMHZ+u6VwDwRQA7qxjwxwFDwPnE1bpYbHHPTplVlllmUPU9tddcD1l4fm4wBbusD+hj914mxa0YuKmuPl2xzU7cZezDGsv1uMdE5fmxCVja2GQJYvG2wjNWttc4DPuaR7sPx3fLOuCWaAsDh4ozYd5gsFUxONgFh88cpTUWtOHe0P9A1Xn/wV3VdSS7pwlQerdm6HlVk0xEJANzTrXXR4drXtzjfsLKFU1BS8ca7o57WLm50snC7jNK5RjUoqEzd174ZaQaa24thTxJllCenutaWBoIjIDmUOXMka6tIuFzMnk2SttaXX3Tc6YVeTmXhe6tm+Wbb4gMuT3JBd8IE3RjIqtd5q02WIR3pSPaSoLAdhRXM6L1/zHZSVjBxfs3SNhNq5vf8MZdJlDOZ5I25RhrdbDzVybJu7izZsGjsl3wjP1lmbijKq1m7elSHJgBwors9yr3xSyXbnZfJzL5Ey9XVnno0mAHRpTxChHzS2t/7s3s88Gck97wJpKf59fJk1EKf5OraDOhutuiZOcYeufXCJMwUjWAdXNFSsY91TzJhiTB2bgCCjQkcs3jdc1Xd8uFyqVR4xscdAYySeS2QmdsdfNJ7Fff0Y16s8u5YYo82FkeYhu7m+crnx3h+R+zfNTbZroXezk/q47BVY4gs+7dZRfxM1Sxdbr4FOtlw3Yj3HCi0yTCDC9hDDz8iGGgjhun8883HM/bw4ZvI5pttKl988aX84n/+l8xbALibDt9E9t57L5kzYkOiKGWS61mqo6Ndbrn1NsZQ/eabKWw+QGOwL8FIBMAG8AggMn9bfXU5+aQT+ferr70mp512hnw9aRLZinvtuTtj/caufQHAYZcGRjrKvOvue+TyK64MYwBg1Corr0zG8ptvvin//NczdCuLuoEFPGrkQYHNCVDtiKOOoftcPACbd9t1F/4NMA9ud/Hu4ostJsstu4zMMsssMm36dPnq66+ls6ND+vUD81Hdo39bDwBtANdgbafjGxd0uNVNa1i/ChWPA9tJR9nmNTN/P5tsqPLm3GYrQK40ezBP92RvgX6/5777ZOKEifL0P/9Fndh8s++H7oXL9Ev+cCljR6Pff/yjbeQne+/F36Hfl1x6mfzpTw9zXMFt9A9/8ANZbdVVZcCAueSpv/xV7rjjTsYOxrPjDtszLnHMvs3KBmDryaecRqY+4vjutssuHJ/xc8VVV8s999xLw4fFFltUzjz9dOnff1aCxscedwJjB+PBmABzfqkll5BBgwaxXIC4sR5l9Rhs6YNGjmbb8Cy//HLy4osvpVzCIw+wmUePGikDBw4IWQBcf+aZZ2TofEM5t4ApHM8XKNfLhkeBP/7pYTKvMb/ssMP2dNuefpppjk5739ponIkMYLS7t9vRXHrf1iz2bZTzbbW23OHRa8M+TX1Ir9VJrRtfCFRG7Tw8mNd43N5ErD7dJ8CY/hY4wgqUckbXtH4HkrwZdVLmorKw+zIrRP5EXv9tUToXhrsVjoFOrYMzaRQwDY/9qe4orUV2WZ5UMQFWKQWPfdxgMU/VswfpUC0HbzUWsAJCrK4dStX9rAHAXq+4aREzOunR0ODQl3Hf1veXHRrs4GDFh3eT+L/xZXTa5XSWbx0rrsspKcV7S9l8cGnt7Y0vtdNDNpxAkno5Wzsz8bL/DJh0t5iNdDR1kW6FBiDCmXimL56P6oi5hM6wgFNtSOwobMT5yItrlDjlJgA8fKyyCH31otWuIrwVbDAj96gEsaoKrKA+YBgmoxg4mDLxCOr63BTUw5jlFtOTMVBVKZkHDBOQfwdZu1ZvAEwE8Nx618aTuW/2WJ0B1DB2sLIiNRN1uW1O5x2EM8YiywcDEACiAd2Mtcq/DexDcFNvpLVfjRyMgVqtMSay648bGBBABOjZVQ3sOQVZDMizuKxkSqrYbMYwAwsDLAEAKos43ZcE7pzhaq6i0eYAxtv4YhxaAH4enzdtpWIsam0/43z0AZPR2myyIygLABz9hPo7M9RdeJmCetxV3QkZ+M56JyCXc6l5WMdvMD4gI1UbiBjE2o6qdHdVpLOvGRTZ4R/tCUxon0NQDwPp3bIc+gngVxnUQMMVXIQsFSA1RrtdAviGnUAf3DxLRaYTbK5IN+YNhlM2N8PmrYLAMjovMCR1cEKFu7oRy7otBIXlmxZHGIKk6YKButQ5sHkBNAeX1j5vJbrFOMV20RHGrCm/Mox1XYKBBOOdM1+LuysYl9bPSGfGAgR9bbozsqwC1T4f0MBABzNAedSzYxYFmBGjGHX3GL21mkK3BIDbzf01Az7UpAv9jOpxXKkBkAPA6Bd2Pw10FExXZdCx4QA934vi8BIqNpm5i3Q3VlBd1LmZrqItjrlFn1DWtFu5cKyagYvpUmfEnva5RA1TzAgGL2jgb9ZbvePrRKEeFHR+0D6v0kW+x7r2NrpLb79QQ/YfvleVcR8oA7hoEx4uvcxIxA1zdC1N4ty7MV6dBaDnnLdnioEMNsG9I7jb9XStUN5mOzYBgH0tKFoYGwAIDQ/x8Y/fxsW6bwtc7r5/TlWyoNcyX+elCnsQmzNTx7DohfCng/k6xdY98Vfp/aMB/oUblfRlTasXloXZ2g9JvTKLWt3vPgemL35tpci/aKRMikZO/fmnWV3zRFucu+fvk2fxQVq72DeAOm8n/79BX2YHRJ7epzfBjZtYoJdBBf3tbKOzypWjf40KTiRUpgeSNOGS377K7YuC81Fd2oJ5p67tZarYUwC4TN5l0zQBYoMut9hXTYvP0aH0XNY0h3IJsnodzcflMmiATfS2TIJBXqZmtkdrNIc0GzcpS/Om813Jm8LSxkFlJd2b6bKdU1Z6M6FTe9iswjklM2ZLAQeFG8MeVq7Ja3+65UKmSIGtFstKj3oJOMsdsLuCDuGYqmqkm2lc3hqT3SrCGNhdQOMc4mcBr3JYDzwUFu1bvd/TGyR8y7Ol7Wu9TTwrRfX2/YVXd/Hl15LFV1irR8ItAlnL7qnCTqysKpcexzkMyVbXw5w9aZm1E8Dm3ffcI7ffcVcAY6FDgwYNlH1+srdssP73aOh91133CNxFg02IZ5211yJjEAAtYo7O0revMm9nm02GDJmXO6i999lXJk78hOkRr/e0U0+Rvn36kpULN7kHjxrF38EoBOC63bY/Zto777xLrr72OrJ2hy20kBx6yGiyC4segFKXXn6FPGCMSrAxd95pJ1n/e+sRrAWYd+7vzpO//u3vvMuAK+jf/OpsmcXcPH/88ceM2YoHYBjavfVWP+RnMB9PPPEkGfvOOzJk3nnJqvzPf56XZ599ju5955hjTrrDhptasJFnNgiMMYa6XHvt9dKnbx9ZaYUVZKONNmQ7GxonNDyTFe0Ao9NBns432Ntmt315uthoGOVNqz3B10vN4T2YTWDA8KdHHiV7HuDlvj/dR7b64Q9CTo89/me59trrZMLEifwOOrnA/PPTtfSHH31EgwI1YhA58ID9BXGzeUdlT1Y2/3j6n/L7S/5AwwkwYw8ZPUrWzLhG/vkvfknWMfJddJFF5Jf/83OONbhC3/+Ag4JxBgw4DjrwgEJ3z3niQIzho485jj9Bx6Fvcw8axDi9AMPh7hrAM77fZOON5ID99wvg8PMvvCAnnXwqf9vs+5vKrrvsLC++9JK89dYY1gmg8Jprrk5geMqUqYztPG3adM4ts83WP1OdcpNv1h49pX8l9uYtqURUpXK1ayn3kLjsTqtR7jOzfj1rVU/fypuzir7raRk9fC97Hi/KJlvdOj1qvrmsjNxpeMQjNCwUBUYWeLyGCYcdbr2iaxkLyqFDO3Ndk4H3SgC7bENmsSlU3DLW4ZZfnQxzzlLOVgwb1yBQBYCzLc+CwD79EgRusGCmL/DqW5ftfxV9TrqU++YEANaesPi70d/1rGZNye7OUTKVg4MWCXiR1ETf0oNCwlbyHHnH7iWE/buzlf1ePT4mxHVJ61JcP3f/7ACwN0D7J++JAH5nQlux2fR0I2zibjhhhvjSaWuheE/D+qRHV8jb4+2EBdvSJWM6AYHSaRxATffdystNkFVWmKBAUQixoxa+dGndofEp0T4y/dxlLl1CV5Vhi1inZOEZ69FYfThkKTDURiCms12ZemwrQDnTT2JzBuoQjAIwAwSNvkcVEKwAhUZNEmw4HEZ9/nALYE2jzFiAXyT92TggyOrGJ+aeylmVcOXKOJ502Yt6KFhoU1jiVhn1MQawm3ypq2ztRYJNfMuPkR572oChEM/UXP66mtn37gyBekBg1/IysBXtpEtqyBOyljZ40VXZ8LOCNobZaWxiZEamrAOtEIr2MQGeKuLaKihK97w+AM0VMeQS9MlcKbHPAX5bbGbmRRDfrRjMVbPHnvX2UbjK2qbVtSuv0VCDe2Mrkq6dDSnzw4aTmIN7aY/Lav6B0c9gWdJ4x1ztOlOWIKMBnNBZytBiRNM9lDF7nZ1JHexAPGZVPo4Tl5GtcQSY2Q6fzxB/WhnTZNFaF3qeyl5WmrauXSJ9OtoEnF+yrCNbQgU2bZXAT0aTZyr0Z4eOAByYyV7vVrfYiOUMFivy9+GUrMl6GQMgnHGQMXYBwhJt1VjbkPHUKVXp179dLe9DrGZNA7Yv3LfDdTbi6VbxgjOLjbntlz4EJWFMQvmpa+8qWdO4GDI9NqY3MXO7jcF7Xd3dWk/bXRM8RZ3BNDZ5m7dtA7wtHrHpgnaVsubbzbiEDP/gpt4cpZinAB8vOCfBCERZ7NqvahSiYDGzMJnjb8gMsaO992j4Aby7s51yRdkK+OtIimMyh7W0JvLe2G4Z99E60iXzhHUyuzr5RZxNpbrHcGMQ20PEjIw4fYCkIjVzsD9Zd5N11N8Nsdws1rJXDimbAsC562v6y7yDNsdGzuIcvvovAMBhrc5unFsEgfP2CXXtzUlU91W8FcrIOSu61LulLgqTnUWJLiydJFkZCzdfdYaqfslV6kK0CSjiapWVpcursG+iFjba5zXKJ15HU26vbaNRJt/0e/pGrl6kCsvpnsxL8ceU7uRvkJMMC3Swof6V1pYkoY6PrHFC3CmNpJeubviUczETD+UyfRnnxb+byasHbS/1SolLpqI5tWn+RYOl6Yv5CVqaWazsMPdalmXGaWlaRi/3WZjj8vKdAWOluvmvYK5rlTUYr+c97NLv2GtlOrRwxqtry4zOZYXjrpfH1czoBADAqe1NTfe2aZzV1iGbg8wWW11AV2vS1aXAgz9Z0MqWv1QaD5vDvTdZwGBtpfem7pLaQV0eQ+iZjDcY4c7ADY49fXyv5XvlsIxl1pg1h28nAwcv0LJoC+eAEvuTuLBSY7nUfs5zTe3A6pavdNkNLvpy9h2lwC96SOsWuF5FnNQPP/5Ivvj8C+k/W3/ZeccRMnjeeXme+fTTz+TGG28SAFGff/45wd6BAwbI7HPMQQAMoA0euLpda+01UwAwAOJ111lHjjrycKrp1KnT5Llnn5OzzzmHjEIAWmBPgtGIfr/2uuvlttvvIKAEV9JnnXm6wGVt0QNQ+pf/+yt59rnnmGTttdakK+v5558/jIuLf3+JPPLIo3QtO1v//nLNVVdIR2cn24Y4wSeedDLfBSPysENHk8mIx5mPAKyhx2A+Inax6rD2Hb4HK3P/ffclKJ590A6c2SZ9/TXjxYLZCDCsJ2AxwD3I5vobbiTQt/RSS8mokQfLsGELpueFbCVa1PPsxqmULqXmlHQFmp4f43czde8J8BtGV5mlp+XZJP0CDAzQn6mxWquR/Q63zHAjrZ7L2mgsAXYuxpp/d+wxR9HNeZiPc4b566+/Lmef8xuy1DH2jjnqSLqs9pi7n33+uRx55NEy0eL6rrLKynTTjDJQ1nEnKLseDOTdd9tNvr/p8NKtRh5PPPmknPPr3/IdALXrrbuu7POTvXiv/PbYt+Wuu+6Wf5mL6RVXXIFGFAChAfD+6eFH5IILL2L7V155JVlm6aXl8T//mTHFYeQB44nRIw+iDO++5z756OOPZOiQIbLiCivQ8APlw4uAyk/Zyo3GTul9dYk9ehBS2U2HpfsW1C63/0qdWUv3/Hc14X9LuiXlEVcvZ0+ZOsfmbHvrW5e/MeUdoQLAqaknB9y1jVo4vMWuj+11A8SYaaN2RrNx4X7Z0vjvhfn1AAD2wZ13zxEDwGEBwB9ZV8mGbCb1yrKA+VLDSSZ9AM6ajiYCjDfT8aTl7fDOyzJpHXxFTtnDdrJS5Eg4tWFOgG9rUWqR0Q/GBo0284QqTMDeRaEO/D7retpzyihOjBJGP+FruoB2KqUdwg0LyGhzJAFzDUQdtfrVzcsE8VoEgZFf9nbJsTNgn5l2OIAd10ExUmXrad8p8BRi9brBQmDcYwOZgPKrrPCxrLriBHOn6zFW9fcYoHCo0GN3sqMCyxF/timoY4w3jX9qIkUfm5BDHEkAzOa3FgAvD2CoF4Adi3kLl85kuALcMgYvASe4HAZj1IBOMm0t5qjjROgLZeGZe1h3ne16pGhxaDflh/95vNVq1Ql86iYELmztJkndoEesRItxS2YqAXF38W1otcmJ8Wud3WjKpPGHrY4ABW0cKejrRhIKTDsw62xMZwZbVxhobUwpA2kUaNNDA4FU0xO6+QXo7qYaZJ3qfwoIK2PW48SiLgDp0aVgcrZVLT6NuctmTGgyHLVXUCYBQgKqiYtlB5o41CEn1MNkngDwajCgMXct5rDFTKbcFY1k3Qjeoo3G3sYbAEUpU/QHbw5UV5Q5nLSRP4Hda+7B2TiyqjV79gG6AeBmQPoVlEeYW8iK4CJiKtcAVKobKoCEDgjH/ai1SJjjfgFB9UI/GAMb1u4+TjxGtTK9lXCKKrEMNzQwl+BhxooWqXi98rGEBtJ1NJm95h6ZE4mCkxhfLDdY1CM+t4oR8mI7zTVyhbGLfdo2t/6QYxSXlq1DDGywqgGC+oRrBg3eD8HGIPamYQYhNMqwEADBHoKW/Jp3J+Nv27i0+NdUk4Cb6xyh7sBNPyy2rbsIp94aMK/zh8VfhiGJGULELtxwCNE05hPdlFtVkxO4eh7ocOM0/czY08ZEIEOdbVQgHPJ9Z0yXvD9xXemqzR0MuOr2PJnTRupjWFN1XvUnTuPrqxvN8Dc/rJuBRJyGsnEXe2Gt1/HRWwBwmMeilbjpAf7bBoCjbYEtQDnytQHQcENbv99NtTV6t0k2mc1P/sdGZ4PQ76Vyqk+U3cKUzUbfK3lyNT0L75Q5i7UIsuRlmXNOCs2b0X7JbUuTOpdqdrYD8jbyJfQrlFWm0EyZjV7xNSlXfnkHrLr5oAAAbvHGLi4/fjU75/RUv8uOg7p0TWTQMN8Sl0s96te8o2YP9CKue65cS8yZTYstStBswGbes1m8x91YCNrY4bxZdYoKzjYvL5+47EpUs8AAACAASURBVOzcX7gWlLysj0dfWRZjj4XYoxfTEmosr0YzvO3TUhso+2Cv1e3LMvWty72p8vaowTP9pT/efIGu1jY5JqfThO3rlYivLXSrj/MgDFtNc3x7lCVs+LgIZwc3qvVzcI6badrDJjGJcfFPlrAxhf1soXVP4gUTBA79msQw9kZmu6knAHDu/iboTaujPxp1OQM4ya1svuUUMbsW1m0tcopr9g7zcGIH72CqGiu3rU36dHbaHYRuDfEbwCWAqGA3fvDBB8n+yxiBSy21pOw0YgRBUuTzv786R/7+938w3eDBg+UHW24h88wzj4Bx+8y/n5UXX3yRv80772DZf7/9ZY3VV+NnAMNPPvkU/wYL8NJLLq4D2OL2w8XtkUcfIx9+qC6cd9h+O9lpxxGpdwBAPfTHP1H3+vXrJ7fceL3drSlAhRjHeADOIR7rkksuyc9vvPGmHHHU0aE4uHyetX9/WWLxxWXK1CkyZszbZHPiWXLJJeSE444liOwPwHIAY3AHjDjJaA9Yzauvtposu+wyKbfZYGs6oFc0kQD0vfW22+WWW28lS3L11VdjfQfNPaixsVuhUUK8+scrbfr7VgHg7BmykS422te1uJVMi62kw40iWc/o99CLV159TV568SX5eMLHNHZYbrnlZPbZZ5ffnvs7Zj/P3HPL8ccfS/fijR64SkcM3jFvv00dXnedtckchmEEDAwANt94083MAnrkYwDjFuMVDHg8YKnvvvtuYayVaSPyQP4wOsCz+OKL0SU24v3iwVjH73DD7nG0D9h/X8ZTxm94D0YLeHCH26/fLIy57M+2P/6R7LH7rnz39DPOYsxxPGDh/2TvPWXcuPfkyquukX6z9pNhCy1IrwQ07sg8sUFGWX0to1+eV2qKzTvLZetTRrjfQpoSVe1xLWZ0b96zgsutmT3L+1t4q5fmJfRrDgCsV9v+hMtDY8QEPii1IoIdGwC7KZE0SRcm88zIKtwORekSZUri6KHshHGgNdEBmc5R96zR9iu6vOY53lwtKxMtjs2XlgOFag1OLq3rlSLcDQRAL19xQn78I7KY9OQmsNRAajAruXzVg27xJhPpXE657OeoutAJgpq8sK4fXPVHs3o2tfdLak9cUL8ktrHJmsCk7l/yQGDtoUR+5j04986SYs6AdmV0L++AGOpjIISLTIFd00WrM/Azxn4l41XBbQB1JLE6Sy3q61jr8PWWw8fK0HnVvY4KwomMCmRBPm63SzfJ5v5XgWdlfyoEYGphwCyZjWTIGdji7nmdTVytEgyl21S4h7U6It6PxmH1A4AaBQAo+XpSN0Gojj4WD8iAHCAoBAstqGxwaMKYs3q488NfYNMieZceqnhIJFMyjqmagD5kRJIRbXXysWogI935mi7pyUbbTq0mqFfVeLMOzLNQzd+BJpZtFsuQsdeLwCpAOQ0GG2Lxsrkek7ZdmZ5kL/shmrilt4ccTQVFjU3K6QgAXBdR5wDe+tAh0OiCRD4uY5tYCCjbbttj8UI8dPuL2KiO9EJfaEyg8XRVX3QexaUAwdpO/Y7FOcPWAWIN5qvAuIHAcGXtYB1R4Ioyw32SRvkaS1YP+epu1w0kDJwEIGlxg9TwxNivpg8E46zPgmtwc5VMQwXqg86eAFLZxm4Df2vqEjwYCrgrbI5ZvXZwZjfyIdht6w28E4S5KNUuvUhxULJKgwRjm6amzsR9shFg2Q4HNpXtbOsQ660um7u6lJVrViQqa1zY2NxSaU9cL3vcYdQdgK67ckf8bTWCsbTGIu4AyGzGITUDj9lf3TWZ2oU43hoOAvML3YxTdjruMZ9Vu+BOW2WNccr0BtJzfJu7d7RRDQFsgFp8Zfc0wPnQ5iPo4XS67k6scNyQhGX6nBnJNrieMwDU88I4o14jrbEd8BmEB9bFAXsqhBqvuBs6DiGLn2Y2KTLm9S754NPvSXdtoL1s86ureFiYosU0+2edZ41kitdFTeWpOmWu4NyNn7OdbVBp8uSSzS8BdY7SCaE3GMC21KZaEqoafVu0DS/elTSQUy//lKrvDFZoBl+vl2NOW8NsbOtGq+JIQ3HJ260AA9qfmV7NfEzvxYtPMv5akF0JUCNdVGonmda6kHm0329VYJn0Prb4dbR2N8s2VeeMEUTIqlkmTcDCUEbRgCvIP3nP/op0q6FO+6Vwg/ktJS8v3+apGRov9jL+yV7i1OlUM7k2+z3sVfIHJOtQZo7Pe70FIaR1qKDSUX55Z5VmTS36PRnzmZmihfqHvMvqZzbv7FDPmYJ6Up24zaGdddNKKzNk61IuAoDzcmptrszMvak5ZEal1Xo702/UK0LdOIrGub5bp9X5apWnY5m8yl7+zmgr/xvvP3TzBTovmvchlxyNLDP3FHWiMtaiG/T6WYzn3eTgpkbc0TnO25mzvNkZSUP7MHwSYxKbVyOLF+xsYdyHcDo1MJrgr9unW+beDk8YtwF/b7nLIS2LPW9fM2OjPsoxWpS0dT0Ze40nzqZrUCOjoLCI5YutGQCSVzbYsO+OGyfvvjtOELMT7F8AO0stuaQsv/zyjEurzL+H5eabb6UbXAde55hjdpk+vYv6BoAMwNawYcPkrDPP4HvQnzvgAvqaa/gOGIs/3Wcfgj5h7+kelqxJsQtnAKhgH26z9VahwWBgXnjRxfLkU39hHojlOvLgg/g7AKrrrr8hAFSrrrqKHDJqJEFclA8g+uxzfs20ffp0ykorrcT4qbP260c25v0PPCh/fuJJthcuok884XhZeOFhTA+28a233saYpgCCHaDCbwsttJDss/decu/998sHH3xIF8G77LSTLLPM0k31G+DZc889Jx99/DHBZLAqafxcpEZh7120g0perE8RGcrXnw5CXfO0Pqtbrc7LzXSzqaBy9pBl3gnznf3R6ohGv+MdALEA7KHn0A8wz6GL9z3wYABrwYYdPXok3UM3epDPn594Qv5w6eV0ww49R2zc+eabj2No3LhxAhYwvodxwhGHHypDhgzh3RrcVAOgxQNm+6677kzmeNkHrPWLLrpYHn3scb4C9u8uO+9IHfYHRgkAgBGjGC7dzzrjdIFBCHT1vPPPp/t1fzC2Vlt1FTL/P/nkU/ne99blZ7jHHnXIYcwDz+677So7jthe3nrrLfnt786Xd955lwzqww87hC7oY2MJjAW4Zge7Hu0eOHBQnfvo4JktangzHcvOf/EerU5+0fgruxUu2wf//0hXtzkvaPZ3S7qpORMfmk0YvQQAQziVkTsPD2S+dNn1wkS9UtBdvHHoAQDMCmS6KNShRQBYa2vxDiMY0vOPs8tbpPA2v48OA7EbZQIEQfCGyrHMtJwSGams8ljFXowDBBpnt14aDqbGQFjhQM70RbxYZtVd62iXvgWbP7yjk5fGPy0CVllrI+eRQGWffeJL+jMBJdleE3aqbtkzqTOgFIULMnLAmV/lHVws02y7WZeI3Rt3X0onLE/87mBx4ZjM0fu47QkIlOTgDGBaRjoADFfMANcMHAZ4AfAJDEWy8Jy1ZSoXx2ZGeQoAq1UU3gXQQqDDhKTsOAfQ4MrJ+gpMV4v3qwe3hG3Lou1gRjeyU6vSpw9cJLdJlX2dBhwYV7arRrfP/DsFPmr3/eO5NnnqGYA2IgvMW5PNNqjJ4IE1eeOdNpkyRWTZRekEWSZ+LjLPALDuKjJtuoLFYDIqsgi2qIKyxJcQu7TLXD4TGGtj+wHQAIjCJsYC85q73OSGkuxVyN2AZxSB9gG8RRsgs+nTzbUw+sEAbZ1rDOCugk2rACBYn+qWVt0AE0/iISqciEOd8R3Yh87yDrFTjbWt4JW5rOWQUVRVVU77ie5tMU4gHLrfVre5PmTc7TJgRugFXkVsWoB8boSg2E+FMkTc5uSgZOxpkyn6GzF0df6wegSfyGaZbcCcg7VqNW5xW8nkVDfD0F8jjtsgNtamz0vG3AauzVjSeq2g3sRhdNCuMXs9Xivb7/OVHfDAxgR72UE6AqjGfnVgkGxYGjDoHKOuuHV+V3Bc5zfGr4ayIPauuUSngYZNenDVjO8J8vtkZYCcsnTVXbVmqLGXedHhwWPtkEUwH6Aw9cbXM9NxYwqrAYKrtLLttT/MYKEq8s2UqszSTzuL7e8SjiW6diZwrRYhHMeIi0w9V110AxjDFtUdM3VGx1TY1Abmtb4XgH2bqQNY7wYWPoM7IAmA1gwjaFhlsiYjnDRqjZlN2wCU1QFDB60/bBPwL7qd8ZsNANX5wNZni71t9gYKnsOggMJVJjaHqnkxwPeMP23LDcrAZ7/sYR2ctozxjwkOsjTPB250QzZztSJvv9Yl47/YOr2ymzVG7noSrcXp9ShJHb/nFwJcq219CKuk3oSZHUBimBWvI9kDNeT2/RFNYgAXbkDqf0jtuXL23OErV5SwwrdQyExKmtSth5WyjU+zvXyr1c8RY8gi7IeaniDqS81luYW9cM9akdTVd+dJPjqH6PeN2hT0WZfCMBbz5JYtL1e2RYWZ8HrWUm9DwnRqXNM8+ft30Sa4VUC0qPJlBJypUmpsZjphxmRUrPE9zbfVMRRJuumrRfN06sWsfLMv9UD+4YjUZMCn1oO4Uj0os6kwchKEcdwiS78nZfX0HZuKe/p63XvNujvRr2Tv0NPCfV5u1p1BD5rOkb5P1hrVyabUnF9vLpS/QynT6mYta2BEkQtap/MLe9VGVYmOZmVqPKNp4hp+23PeQzddwPNT/LjhYnwbV9crYa1OX9LwXTdErQNMkrRu9OrgbdgrE/DF+bnKMxYBYNNMnCn8jAUjc4ZLMuNqGg5bXOLY0kfPaxENIfJoN3Dw/LLm8O1b7j6vj51QWn4//4UG4Q96sH9LRnO6tLp9bLYyYbxHP5S9YG5ieObzS9EGD3roZxjcuWTdssJ98hNPPCl/+8c/yOIDEIa4oXBPu8giixAYHTt2rCy99NJy2qknK2O3JvLvZ5+V3/3uvABoLbboorLBBusz1u4cs89BwKu72i3LLbss45i++OJLcsLPTqIAAC7tvecejIvrD4DqSy+/nHF7UU/EIAVDGI8DVH/569/4GfFLAQ4DxEL7brn1NrqkxrPgAgvIjiN2CHnjd4BeANcA7PWfdVa5+KILZa655mR6uNU+48yz5Isvvwx1QRtQZ7CVIQsAV2CGojy49V1rrTUb6ieAQADuAOUwvhCDuG/fzmJDtTz9yL21Ly620V10ah7qpZGFbJoBc60U1SrwHPS+BJaTrQd04p///Jf865lnZIP115fFFl9M+pm7bxgbvPLqq3L77XdSx/EM32Rjxg/u3z8b67a+hTAiwJh59NHHGEcYZen8jbu0buoVGL5bbLF5cPGMMXfhRb+nC2c8G26wgey804hcBm3c7rh06PaZZ/2crqTxbLnF5oyxDeMMf2648Sa58667QxzxP1xykcw7eDB19WcnnyZvv/02k8455xxy2KGHyMLDhslss83G+zfUH//BqGTU6MOYDiz9I484lCxj6PrRRx8n77z7LuebPffYXbbZ+occM/4ghvnV11wbZDLq4INk002Hy9eTJtFbAeTQ3tZOtvSs/WeVWWftR/Y1QPoid9Jwe3/l1dfIuHfHyY9/tA3noHifVtdDmUW3+c6oFS3+fz3td1xa6W138NCZpwMNdWQGjVKy5aUA4HwVSWL8esXoBja1+Ht8zZLHgDJgsd9mRZXKPVcresEFLHGJq24i/XFmWLIt1GNPfX7ROwaWxCBw7HLXQdvsAdy4XCxaN6MBg6vf1jlrlYnhwjNprIvIW4d/+bNfnltuWn7yYiD7peSiaVyk+DcAmzkrpR+aKFMD1R20zRtmijOqy2J1P5tzaLMGaJ4uHW1vKk87kYbecczEXgk6mPnMeKOZjWt8+AtlZAHgqAKpg1nEvAo4at4AyQOAIzZyyD5KR6DQQuMa7kjmLABgSAMHKqQB+OsMYMU9lQkZ9MR1oSay+fCxMt/Qb8zFqab1sglsKL2Y4Ahjc/ohiUiSuYwF087AIbrENUUhexggKNTP3aSKgtMoBUAcQDqcKxk3tx0AlIIO/fp5B1bkk08rcspv22Tw3DVZedmaPPF0myy9eE32+HFVfn1Zm0yZWpFTR02XMe+1ycU3tMtph8DSU+Scyztk+SWqMu7Dimy8dlWWXQwxi9Xl7bjxFXl/gsj8Q0Tmml0jE/ftgBvjqoE1Dow5z1OBVLANu7tEpk1DzFyASO4c29zf2kCaMgXsSAN+PA4tJEHgWF3oAvhCyYhVywe/dStLlIdRA5rUZbnyPfViRwEwd2fMGKWGXSnj2NmTmi8OyB1wkcvfDOQ1pUd1jexpB2UDCIMP4oQNqa6tFaRirFmiocZKNb2g+pCVqcxSqCbcBJMB7TMZfeTiB4tTbAYAzrDU+crY7gQ2kVwBPRzsyay0OLE+ZzAmL2XooLwxf6m8FkM4TIMGcNncAvm562vidB53mvqurFIA5L4eOKPWjUig2gDydTFR+XrIXlSJ4KAxRD2WsuFswa09AWADoEM/m/trjiAfvAR3cQCuSKe5qyY71t0Vs+8VAFXmO/q/SrlxXJtxhTP7yXI2XaQRh1lGgBnOOdljg7vhh9Rk2rSa9O2r8XwVy7TJNywiKujgQt7AZMqA8lD5UGSQtboBCCz6EO4XALoZF/icrMC9rY/O7DdXy+r+rS2w7VkzD/ptwcfp2ttAcA4bY7IrYGsxfkPdbU2iO3QDqjVTlaU1W2WvFh6+rsJYgn1siehBIBhBqPcEuEyXLowNBfaJrXeJvPVal3zwJSzJNbew/hYAO0UHCX052mlEC5teqGkjbMiGpLoWe0s0YXwB55Xy2iHp93ccmbfK9ep3YWXKbiZKAl7+Wnb/1quVjPclrh89KGBm1DFvDxb0K5oby1W3wCWhv2wNyNstF+dv61uUIPt+K8y2uG1FIHChTuVUMk9+oZ+aAChFbU6V7wO9hQug0Au5lYvmj0adWqRsRQrTIK/klRiQ1p7IK6bZmGyms6EqceY9qHcznU9nmX/TnRrurQKbYbwkNQllttAeN05q1p7U70Ud49+3UH7ZcoPep86jZd/+v50uC+Ek4s+4yO0xoONGnyqnpmMo3MnkTwRZI5+65TfbHY0Gel7X5QKynjC/9oVjo8w80ASAirZJLStaU1m3nGPOfNDC+jADxaVeffDG81NMQvyoDN5kla1rew4CEu6n3Mgwe48UvcN9qTF7PSyU/gvWbxIqSgFBO5vamQl1g7EvDHnhjYdsYDtTc89rgLEb69LoMWqx7om1RT0HgNO3ib3VFyVGdEFRjUZu3QrX2MIub70qs06UAH/DnFUmv6KWVqvy1ddfyWeffcYz0PRpXQRI4Qb3yquuln8/+xxdQDNeqeUxceJEufPOu8iuBbAFph+Ao9n6zyaTJk+Szz//ggAuwFicjx5+5BE573x14bzooovKHrvvJquttmrQIzADr7n2Onnt9dcJNIGdCDfVeAhQnXQKXevigTvavfbcg2UCmL3w4t/T7TWetdZcQ3bdZRdZdNFFQmvBVsZ/aB/ik15z9VUEgvGAOQwAHM8ss/SVbbbeWsAw/vKLL+kWGqAc3N7iAWvxuGOPFoDdjR6A6iNHHSIDBw2SoUOHsL4rrrB8CgDGeEHdcRbm+OvozKw+rS0MPhU0U4PeOitFU9mMD1WrdLO6Zwtqth8uqhhA3muvv0HuuONOAr8LLrSgLLbYYrLg/PNLZ58+8o+nnyZTFekAcgL8BQjM8HZNHvQrGPfQnX/96xnG3kUcXbBihw4dKksvtSQB05VWWpHAJvX766/l1NNOpytzPNtss7XsuMP2ZN82e1wGcLE++pDDyGLHg/jBBx14AAFnf353/gXy8MOP8CPA7IsvPJ9jdsKEiTJq9KHyjek5wOMDDtgv3GuErW2tJv/81zNy5lm/COPhkFEH0aMAnv/55dlkEWO8Y2yfdOLxIQ/I5ORTT6dHAozbRRZZWM48/TTK940335R7771fnn32Wfnyq6+4lsBIBDG7F1l4EVl9tVVl+eWWZVxjPlYhjEuUB/Ac7dxi8804L8TnzJT8MgrWqr4164v/93//7kqsJ/vQ1FyYmRh7YpBS1P8ZADh19E3eqQO5VNjxgYefo01Bw8k8s1ksTNsgndeAG0ZelPu1rV94xjVMNnBpF9bGhgrXvZoHcuB/BIGV2efwUbhwLQBO/V0v3XDYjLwSgDS0o6Ct3pow0UXAbtypWbawM0Rj5dOFMWG1NXIDrRtnr2fCAs5TJMhJ3TInh4kipdd+0mukRoesII5sfBmrQJ346w4gyb43VRe/ZM45YMb1UVkZ+7KZRVlmfDio6/kFgMFYk8g7uIAGWGAATDfABnO7mgsAW5+oCyZjKdoBZ4uNAQBPVlDE3KeCLQfAzt0wI89vJlelvaMinX3aFFAEcGsHNNdZMOBQgrs+DaC+uSJ2V6MAZRhrFICeuUjFoW7ipxW54rZ2+eTziuzxo25ZbknN8KU3K3LquR1y+D7dss6qNfn9DW3y+piK/PLY6XLKuZ0y+6wiJ47skqefr8hF17XL706cJpOntcmoUztliUVqMmy+mmy9cVWGDlbW4phxIsf+b4csuoAycX+wcVWmTK2RZTxq9266K37oqTaZc/aarLNyVV4fK/LVpIrMM0Bk6cVq8vo7Fbnp3nbZcK2qrLZCTQbMbtgfwZSadNAq1YDTqDOzbixpGEJASl0H89rGgTbraIKHERtYgcOaMniNIekMSgXUFWXyeMGQH/vKwDbf5JL9TOATbG1lsqKqZJ2CBd1hc1pwxa1zgLozUQRfrarNCACsWgOYWXWAfWDsgj0KljXZxmpEoJbkOpB8CKir4QhMzrqA7qhJdZqNTVh0m8EDdcmZ6BZPCL+qIYK5MbcZQ9VfGeEaO1bdYDOGMKrDvlJgmp6NDAQPLnLF3ffCxbSBrgYug81JYN7AeJ87tL24gHDgXYvQedJnNDXaIDAKeRlDG/LgHOmAHETqQLfVNxgRYE+M7LwPCDgn4B4uQXhR4usAGOQANc2VuMZvVn0grh/iBAP4rCbMYyWM8yFgD32x+NT6OZGLIoeJ23KyxQ1sd48BZHTbvEF3zm7kYPGpYRwBMDWcNANr2V3P2UpImZn3AmaoOk/9Nh2mQYtfKpEVDY8AakCFXIjh4nfoebcaYFCGBqrTpThjAWs/uQ6Ric8LJd3IhL7GmDYjGGpWm6hrcOTH/nAgO+nX6VNr8tar3fLRJGUAh92Ir2dmaOHHtvhCrXCzHhjhNhmxvdbocOrNADYmNB3T+h7Hge9xrK2+d9tsp1GFxffGDzqeilZ+W3MbFBTebxWYaVT57AY0U70Gta3LtbcuMZrJOlUn3w5EilbeRWEEVhQVmgIWTIeitEVtTmbF+ox7DABTRepLDLUq0VmN9p0+UMvLL2lbIpmkfmX0IalPE+pNzu1BXf55BZaQSbaHmsooeiEl+zAPJefDujGfkyZVvrUhLOVFetnjdjWWs8+NqgstaEKZzub812x02+RcJl2cVbPyc/KLv2r2el6ts1n2JI8S0vhOJknNhNEcHGQSvpsxqcSuP7PqE08JjTU1Pc+3Mr5bEn4hCJxZN1rV7Rw9byZVnXdaqn1IXDdnJQtD3lTVciFerWZtaDnjJi88eMN5QSTxHYd7dAp3Pp5PZq/m+8SUZ7sG4K9nw7OFgb5k+3bDC1mNBrfU72gvG2RjxljKAlYguLO9LTCBdU+fnDfDmTi7NlmaxZZfSxZffq0eiDS1IvTg/UavFM2gPVTcTFENL4ujdTZ+rekFcwnwd0bGXlZasXrl1S0uy41yPvzwQ7n33vsYvxQMRH+gtwBkDjpgfxk+fBMCxNffcJPcetttTAJ28a677kJ31P48/vif5aabb5Hx48cTILrqissYixcPAKqRow8JzMW999pTtt9uW/6mzMdfyEsvv8zPP/zBlgSeBwwYEPIGsHzPvffxfdTrjttu4W9wk33o4UfI+PHvs0wAzmD4AnjDeHn33Xfpzvc/zz/P9Msvt5yMHHlQU1fAr7/+uhx59LF8B3kdcfghstqqq+qVQ3dV/vGPp+Xv//gH7xj6zTqrDJhrLllowQVYPuLF6tPaJrM3AWD0F9oPmTQymI62mOXHqw257GjvnZFYrhoA3m+86RZ56I9/pHEBHugFmK5wfR57bwCQili6iIvdygP5Qb+gn5MnfyNdXdOlq6tbBg0aKHMNGEAjG39gTAE9hHtlPGDPbrftjzOAc+Nd4HvvjZeDR43m+wCqwbw/8YTjAmgKNvIv//dseeutMexTuLX++VmnM+2bb70lRxx5DN+Fi3eAqJt9f9O65kIu9953v1x62RX8DS6qEUcYMbkhU7ifBhiL/PHdGaedQqAZMnj8z0/IZZdfyblgyJB55UfbbM2xigcM+9/89nfy9pi3pb2jg+6zfT+GvBZYYH7Zeccd6VIa/YT5B+z8559/gS7jn3/hBTKVITO4ju9ob5eOzk4ae6SeSITfpr61ojff7bTfHaklNbF5MrVoNdrx1bchlTovuxnsFALAOqXHF4nZXI2WVmSxyAYaCNEEBNbC0BI93vtfue2IXbkkUAOT+qLPkitwt6q+coumovgXZYDFy1jMINYftF64tPc6WlxOXp76zsm7J/ouXKxqi3hBnhO7V3Ui6V79mEy8CYdZW5SUpOnCt5Fy6aJnTEauYmll04+JzJPDYyKM+A0/DHhdY5ek3l9JmVpHggoFlyZx3+gimxkM0YY0NiYocwnjepXKMVrQ2fL4ZNFkG8NmGEJCYLvRQMsAwATpnEgY38dbOvVQquAGHqR3BrCD6QBhAEBYaF6VlIXHDQAwdV/Bn5/u9pK6d3W3yPaix+tRoK8m07/p5sLa3kfd0pKQSTae9QbdnBqQocNaq2ns7lgXlekI9yFVMlNd9l3TFdTGnqH/rBXp11dVEQDsSb/pkNF7dcuaK1TloLUsFAAAIABJREFUV5d1yIcTRH55dJccdlaHLLpgTY7ar1sefqpNrrmzXS4/q0veGl+Tsy7slN226ZIN16pJ33awUbWs/7xakd9e2S5bbVIj+At5vfy6yPnXtsvBu3XLl19X5Oo72mX/Ed3y8hiRvz3bJgsOFRk7viJnH9MlV93ZJs+82CZLLlKT5ZaoyXZbdMuzL1bkuZd19G26TlUWGVaTb6aIjHu/TeadGxsnkT6dInPODpdVGnMY/UlAzFxhKYYIwbUZaOVMX3UXSzahj0/2WRLD1OPwMnaqxR6mi17GG4Vc7X1zQe1sRJ8PGe8Z4L251kLnAnyj62qfOOn2xVnKxlg2FjhdTCusxM0S64O/Aa5OB6Csc4UDjuh/NZTR+ZwqY7iwxzJm+W7pzfqDOd2mebp3d5JHjelqlt0km4PVamtG93RlwKItuBAw9NWQ2IQd327gr7vUhrvwZED6amexoSOXvkjHIRpASGe5Jq1zgF1JsHD3rQzbEDKbgKS5CqcMzY2xzT/qTjnJl2CpqwPGHfvL+iqydNd+8UkrAdh1ydAXNGw9Llr0c7IqaY8q0J+A1hz37g2O/a9gaezOnG7O6QJbdZpzIowWDKimwYkB3XSvbExpnercjbYz3s3YwMMN2bxKXJZgv7ol13kanW+XQ1UFnNttjkGd6arbdBFKFMcH5jxpwLdhvuzX6XBhbWuUGxaQsWzjgnVHvh7L2NpLVrfFGYZRDNzgd01XoxPk223utwMLu7si30yqySsvzyGfT103Jn1rP1kn0GuFjTNbNnVVzCyLvvSYnUHY+7CHbU1zI528ZQpJeAHHS7hkIYzfcd3YfOeZBwBnGUiFS2oD0CXeQxSIqdFKnf9b5kIrlFG/H697P2wpWi+1V97IlUdLLFbNoexFYZFIsn2Rlkt9T8UeSrKCyMsr/q7RxY+1Jp1lVOlGXZoqtyUZttaV+XXIbFbLZpkdK40GRSNlLRBM9uu87HPHdSS/JI96NnGyemUaXNCO/PJbA3qCjuToRVoHbF0t3RdRwjx5euYl5pWiIpvON0X9nzsG0rNHs/m0TLWb5VFWlP/NdAmztzn4X6f7eX08w3NJcyMd329lJ75Un2V1AJ8zHdas/5rOBwXgUCtravG+QH/JXWsSR3XhdZaZo7TNxpC+V0bbvTLN9aRoX9ZM3r09Dh4AAOwGlb73tLN93GK90vNvEoNB3b+aK2bX66gRbnwa1xtrPc41ZPzyPwWAcc6g2+cGsvb9MfbWZAIDBO5o09s+u7MIhr2RoVowSDYlwPlgjY23lYGDF+htkc5gfnnaWFL3SpRcKNqCcV9G7YvOJ+k+L1G5EknsGFmXshEQ7PM33gUY8/LLr8i48e/Jp59ovOF5551Xtt9+W7pwnTR5spx//oXy1F/+wjI23mgj2WnnHRkf1R+wMcEoRoxUgDw3XHeNupsWkTfffEsOP/Io/j37bLPJ4YcfJmusvho/k/l46OFkXeLZbdddZIftt0szH887X/5kzEeAytdefSXTop4HHHgwGZhzzD67bL31VgSPfe/7xRdfyg033ij33f8A08O97AH77duQmYlx8sSTT8mvLCbxQgsuKKNGHijLLLMM8wAT+YYbbya7FK5u4wcMx++tty5BrCWXXKLJ7Wm6u+J5uEizYZzeiMWK/n7//fflvgcekD6dnWR2rrzSikGWAADBuoRbX3cJXEZPZ4bOllDrhkkASiJe7ZNPPSXvf/CBfPbpZzJ12lTeswKkhLHAVj/8gWy22fdl8DzzNATCe1oX3xpArmDMj31nrLz66muy3HLLyUorrhBl22ijq3dGcGd9xpk/D+8AsAZw7Sx7uKVGDGCA0gBLwZbdc4/d+C5cq//v2efwXYCte+6+m6y9dr0RD0DeK668OowHsO2POOIwsqjxgPH869+eK19/PUkWX2wx2fenP5Fll12G7t9vuOlmeeGFF6lLG2+0oey04w4yePBgvof233Pv/QIgHKxfGE0ABH700ccJTuNBe879zTmMGTz+/ffl7rvvZXkTP/kkrG2YaxZZdBEZOmSIrL7qqrLCCsvX6bvfkZZhc/e0X/9vvddYt5K29N562Rvy0drEm6JG9Ss80WZz4edWWlrmuGkAsEGaRblzF6YIgl7Wptvn4DGBgAYAcJK9Mkr9sZzzZc8bZoctvewkNiL3qbxkT0OmqQsjE50unnDTGG7LVciWf8jD01k8Vc0Zl8dxLNq0EOK24RfFDtOuscN2OlzQZ5qcARK1DTmdUgAAZ7qlEACO02lfRhcdUf/5GUAX8KTPkkvnqG6UqeZDppsLNrNV8IVFi61Xfv8m9VMTK/ywwfB2xNlaFVNSjPTA2V5ZUVOPo/yaHtSiChPfM2CVMoy62S/aHTRDvnQZav9xqBkrD8CDu592YETj3miGmrcCZPvu+hLjYjJ+JRlyKumEaaxjsw2MOoJ0CubhfVj+IT16jQCVZU5GXE1kGoA3xIZFWWTGmXtedrbF0DQgGoxTxhY1V6yMv0lgtCLfTBU59dx2AqgLDK3JX5+pyBYbVmXEllX56fGdMmTumuyxbbc89GSbPP2fNrnuV13y71dFLr2pXUbt0S0rLh2BF20V+XpyjQxeMIbnHiAyeo9u6du3Jj/7dYdssEZV3nq3Ih9/WpGfH94l193dLi+8UZHtN6vK8ktXZa7ZRG7/Y5vc9Ui7HLFPN91Sf/GlyIXXtsvSiyKGshAcvuCULnl7vMhvr+xgrGJn+628bLd8NLGNLqQ3+15VVl7ONRus3po8/1qbLDy0ItMsNuw8A1WofL9DpIO+lNVlLmRDV1YWi5QAq4E2HdImUwEqVkQ+/6IiN97fJjtt2S2DBmjcX7rdNRn7eCUoTAU0PXDA18Bc1RtjKRswzNizPhegHgC27XPsnlIBP43hy9isZI4qigj3t3SKy/i+iY6wLXQN7uCxsoAJnPaxWc6YzTwIGALqbsrhFroGt97OTK+J9IHukh2qbG3oNYQEMD0YSBio7YYcHJfIyyZAulPmWFWoFGxQdyVGdryDzBgjNi6Vta1sXjdi0sabX/0w4BNGs7rIVhAzMS4yYJvAuDFIw5zorsBVNpAdyw8MWJs0bDy6i2h1U5zYFmhvmBEH3RvrF25A4RcvdEdvLH6NsWxgsMV3JigKcJbxVrTemCcYZ9zYuAqwJ66mGXPcwwEgT7J6dR2BDGg8Qpm7W26tg8cjDnOcM7zdaIZGESozGAGwfI+lTB0wowJjG0CXCMKTFe1WOR7L2+pL/YFVgUj3NPgIr6hbZ7LXawSOEYMMuoP86GodRi/mhr5K64rE1TZe/PqLmrz26lzyxbR1rU/cbCwGeO1vi4ftq3DewVW7Nom5HvrZ1hbdd+VvJiEfAPjOwMi7APT1eIuZAABr1XP2MdG6mPqzFdZdUR5lv5+ZF9YFdYj3QGWr2SidSzb0fkuAQ3NwIVetMgpYt+WKujsPnCgCgJvus2yuLXvlHmbEzFa1UPWyP0RCzbaxVF0b6ED6pybs37x87CCWqseMVMr7tHSdfXEpeCHHHWchIpPXFl9Xmw2SRlOLHvnqnuSrArlnzmLNqvBt/J46RxTqQ/RDYbuL25y/gsSF5YH46Zq1qoJ53ddqHr0p/wQALlpTvbTEAKtp+SXm5Bi4yEhcPxboeVPwt6H+N605E3h/ZLOq66ec9dTPk+VKapIqL/+cgRHqWyCzvDVYzzZ+/v2O7ldmUIgAgN3o1u844ruOoNm2Ac8z7kne8xA8Ju2cPZ6Ds8r2deZvVQ2UYdBs4YfKNAvntT6d7dJJV9DqDtquKGx/mZA34vx4BqrWZPVNtqMb6O/OU7QTbEH3SjQmdEvRIC6RR0hSsF+um696qQm2LSiuYWYpS+aaZFcMI23cKwDUdIDQM8TdxVtj3pZn/v0M3eEC4AFbD2CuP5dfcSXdSQNkgrvc22+9WadjAFR/+av88uxf8fMCCywgo0YeLMstq4AqwKADD9KQOnCpu89P9pYfbLlFyBeA8sUXXyJ//dvfeD/wwx9uKQfstx9/R/zfk089lQzNIfPOK2AWr7eeniXxoC7n/u48Arp4UOfdd9uV9St60Nabb71VrrvuBiZZYfnl5bDDRhNEBPg2+tAjGO8U7NrBg+eR+YbOJ599/pl89NHHBL0WXniY7LLzTrLuOms31BjUDUAlygOYCeASLrvhUhd516lGrca4tH98+GFZdpll6SJ4vvkUgPe01e5uMqXBmEY/giU6atTBgfE8btw4ue2OO9mW+eefX1ZdZWWW6fdVqA/vm9xVYbYFPdh+NxRCL/0IMB7ynDBxonz88cfSv/9sMmyhBQlWuhFCLxU1U7KBDsBI4Q+XXhbGAe6QOjv7UMcmT5pM18rO0l9pxRVlxIjt6ZYc7952+x1yzbUaQxuulmFEsdxyy9bVFfp59jm/kX//W2Mjw1Bh//1+GsbDiy+9TJfxr7/+BnVkr732oEt2GDxgbANUH7bQQrLnnrsHA454rMXxgr/5Zoo8+9xzcvavfk09B0v+yCMOkxVXXEGgh7fedgdd08MAJM+4aeutfij77L1X0EUYc7z+xhsEjLEBwVwBUHnhRRamO/hGBs8zpdNmMNOm55TS+ffSIlK6vBYTZqqX+ujnx8yeqO6epEmR2f11qxJptuRXRu60cS0AXYq0ph5+1B1fiHOoCdJMWYei9CIypKjPy0Ercz+qOcUxNjISMUEmy3ma5YvvFcRTEDh+kk/RL3YhkGYEh9pbbbTNDvwqCxgX2jn1jIG/qHAUk76Y8Qv/BLgLycM+0N4wGeqnpEPCXYaD8Z5Bps+SO6v6Y7SznwNrzPOIygy6a8UTJPQ+jyqdHLKMQe39nrrQ1kzyLqkcDDVt0hIKTv5Fk2B8uKQYo9i9uWMrKFLjKwbfeMblFh4qI7DY6+MAsIcUDWIOrC8FhQgdGPjroAfKIQOYbmOjNsWgcoJlyJDBk+WHw8dKDWAHrWoN7HFWpoElOMx1TxOCbg4cEjRz9h8qabRJ7VGLIWmADfsRjE+zjCJoRvezNanSPbCew3A4IwDN2JwOWCt4/NY7FXnin20y4TORhReoyY5bVgnk3PpARW57qF0Wmq8mfTprMva9Nrnm7C75019F7nq4XY76abcMW1A33cr1r8hrYysybbrIi69V5N7H22T3bbpl/TVrcuVtbTLu/Yp8MKEiu/+4W4av3S1j32+TR/7SJn97rk1WXb4q+47olpvua5dH/9Yml//PNOrdLfe3yz2PtcvKy9RkwJw1uffRNjlpZJd8PbkiF13fLof/pFvmHViTw3/RwTjE667cLQ/+pUPmmL0mpx/WrcB4tSZTptVkr6P7yAJDNH7w9C6RtVeuyvZbdMsXX1bk6Rfa5O1x2ATVZLvNazLXHBo79P2PK9LVVZM+fbT8ToDuVZGpXTj41uT1tyvyq8vb5dTR3TLfvOb62Fwsx2Ak3U+DxWigKtmaYHDCtXRnG+MuaR+qUYCnc8seyrhDWa2oj1MWObejE+HG2eL4woU1AVjTU8ZMBSuWRgZmIMDClC2N/BjjGuplYB2ASWLIYGh2qstf9WHsgWZtgjTdIzPUmKtk0JrxAUFFj1tMvVZ9UdzVxht0k8z19GWPE2kJS2buM7QtNWVv2yDV2Mkw3NB86S6YyGYg9hNwdBlwPbCYtDTEMBfdCTMXMZE1pjTGjcZGtrGl4bsJQk4HGGtry9QpVemLsWxgvV6GQB7wiKEAq7sehwRg5gErEV/OUXe6e/Y1kTIBUK3+NDg32ATFJJQnlUDZwtQvi82Mcm368BjQeAdlqNtq7SfkzbXVJliNV2wgtQHA3gG+d4KsobvKIlDgl5xitlfzortzc4Wt64qmd7q6XxQhzzaLBewsY7qx79YGhjneY12bDinqrQYyLI8GLrZCezxmMpZ1bvr8s5q8+fqc8sV0HNozF8V2GRwu0ozJ4G74susW9zgGhIffgpFV4p0iXqtiwDiJt2bjwca9uyQP+7WKyJa7gAHceG3MXVczXyZbkvSeMmx1GmXS2wBw6NT0Bq1MK1Nbq2a777BBCyqddFfWEKxB+5O9bhlJ56cpf2ic+QBwel+nQqrbt2Wbke2cnFNleRA4mWMKtsypfmpZ6r5ZbHHkpNWpvo6peuQqa44Eyii1zbe5jW6g43X1bToe6uunrzS4bSsa+2Xa1aw+OR2bmqeiea9McYWDu4wCFRVQog2Fc2icZ0E+DeXva3LhXF7Qd6m26Iey8gv1qZNZ2dFdRtitpSkPANtMVqLPYl3Ja1kKaIuEl1lSSkqp8ZzeSnXzpuWG61MGIIrn+dZ6oSB1MwDYlC+15JdscPpMkJ0kG9S+t/crvSKo/ExiABgpaCCOfW18j2WgrO47o42LCVXv+BLw1/fb2RJ9z4r9J842idvnqoUZcmPdcg2GG9Q+7ZXgBtoB4EZvq/6pAnx/J3VDWv+U2pWWq2TpVCWVsnR+PU9Y2jazBPgbibvnFSr5Zt62PozazH4xbz1q2AMmFIBQcOX6t7//Xf7617/JhhusL0cdeQRr6ADV1ddcy88Apo447FCyB6H7AKNOPf0M/obv9t5zD1l//e+F1o0Z87YAXIYbZ7D+4N4WQC4exEO97IoryFice+655egjjyBj0R+AoMccezxjlOJBLFgAS43Yg2CRwg0uwFY8639vPTnkkFEyS9++yjg+aBT/BQiOuLIbbri+fP3V1/L8Cy/KY489LquutoqM2GF7mdfYkXndBCD5mX8/S9fbALFn699fBgyYS+aZZzBd74L5CKAtfiZO/ER+c+658tJLLxP4OvmkE2XBBdJM/a7ubrnlllvJFIXL4pVXWpkurwHm4SyOeMi//s1vme1CCy0kIw8Cs3lp7kMmfjJR7rr7HuY9ZN4hsuwyy5CtmdqkfEcB4JJD4TubDOA1gFe4Z8aD/gcrF2xisNtjgBTul3ccMULWXWctuofGu7+/5NLAkF9v3XVk5513rNMf5Auw9ZhjTyBjGs+OI7aXXXfZOYwHxB/+3XkXko0M8HzUyINk0MCBcuXV18iYMWO4ROy2y85kH885l7p3d/bzmLfHSHdXN12gA+zt6OyQl15+RS648CIaaECvADYDUJ46bRpB4EsuuYygLvKAq2m4WQdIjRjkG2+4oSCWMZ533n2XADm8FHz00Ud8Hw8AZ+jxJhtvxDkHzOi8p9n+8L+pGNn5teyZQOv83Vkfc2WYU70yNQ4ysI5r9M4MHBFLd3tl1E4bh1tPFhh27JniedkaO8JNdgNI6WCpAozJu3n3OAlbN05XIIoAAMcHyywIbAB1ptn1AkxclcZJ/TJaSUzKLHPQw7nFAIH5X1a0kZvquLy6sj1dAO40BbeecdPdFW84RCc/pjY8kbvovPsUb1ORJlD/vAuj/a/jAc5U00OAMeCYTjXX7grMYtbAABamtVRASEtP91bCIKfeWCLPr3CSyDlkuaqm9nqeXyi7QAJ5SHPepjGjy75Zjp0ihbq7rlo+ztZ1q+IgZmuLhd4MbOGY2QtWHoGyEDtUlcUB5ZBnTWTIkMmy1fffsfiwCow4uODzKN06A2CDHgLZM9apx4nFZ4C4qGNwBx2mAwC91mIDgQDkkEHsbmEtDiZjaJquK2PRHNFahdX1sDGJjempIJ7Q1fI3U2vSNb0iEz4VWWbxGv+d+FlFhs0vMussDsRp/cH+BYu4w1wJH7NvVYYOqckDj1Xkhnvbpd8sNbnwtC6ZOk3k5TfbpF/fmjz4VJu890FFTh7VRcD3L8+2yR/O7CIYe93dbfLCa22y/hrK5ps8WWStVary/KsV+dNTbXLCQd0ydJ6a7HpEp/x4eFVGbNEtp5zXIR99UpGLz5pujFmRKVNqstvhfQj67r9LlfGMwUa++KwuufeRijzxdJustWKVMYgRk/iMw7rlyX+1yZ1/qjDO8WdfVvjulhvV5OU3RB7/u7p8B2v64b+0ySmjuxjXeOy4NtZx/iE1GTRIWYrok+nT1M0355doOva4tgCHwdKG3rqO0rVzNCHBPXhH1TwtsJ8Uca3hu8gmiHNPuzIoHXD1yyyOFQsODt2Cm3CySY2RTPDY9CewfQ2cBZBMLJRAmwasVZfSFl02Wqc8DrXPqDpG1TgBNw38aCBfEptW2wKDUF/39DUF+ThW2r1MZRh3mcvi6dOq0gHmMsaxuXNOxo0F12UwZFtLwNS2uLjTpnZLRx9l0kIWGjMZRhPmTtrkBaAd7FNnxdKwAmWR9a0XMJQlqkyXxdoy/p+Nf2RFAN8NQgxIZbvostzmX6w5qIt1GPjGMPSA5Mh6Jepp4CYZ/5kLXg1XnbCrbcplnF2A0xYXGWmUQax8aoZBRl0NzLdoCQGchw4oU91dQYt0woDBwG32ezAAcEZ7NPGbww5lNBtw626v+S7qpoB7YBHb+qtTlxoKTJ8Oti9cj6tBjA4tjRdM2RvoD9fUXC/B1p9YlTFvzSWfAwA2XXWVDcBvMFgyXcq93NR511nP8Wqm7Ga9To4v8Hzc6wWcsqXdvRBHk6LUeolnGfraRAA41EPXel/Fi/YS2e/zWCPZ3V3hOm+i7dXr/9TGKaltkbFZXjtT9S/YqsbvhSTR3qqs/IrSNZJZtpeStmXfqq98mEobVTCv8KK2Fckn0u+GZbYCImTqlf6YfMrqZIMq1kmhWXenyrTNYEP9TiDwfInnyjU9UpvlP6O6Vj+m/RuTRjOhNBjHjfoitOv/EKhSPF+k2bK9Oqe10MHaVTkdlteHti4kvR0lKtPnLczfsWeZuuYkilAaTG5BJA2TpgFga1CDN+rA22Zyys6DBd2TW2TqXJs/KTcCdJpVrRUZFp/Vo01FKxm2krZgTfcsghFnK7LNVrssMlZyzm+leTMrLWIA+z0DNdvuGYLBmO0Zued070imNAr82pnBjfwjQ8SsPviemuzf7io9BoH5i/14cvEfL3aJ4UJWT/EZzF/EAIYLaBhbwwNPo0f3GElOxQBw3mo3M1fY3hyFvaApZcEvtf2tW03ifXSpvWQvVLlZFrGEi3oytUePp3nXmfhu0goEKOVsQICwiA983gUXEuhZb9115bBDR5OZic/3P/AAASw8cJu8x267ycorrxSq/swz/5Zrr7uermRh3PCLs84iaIkHcUl/f8kfyIxEeeec/UsZNmxYuC/99LPPyC4GcxHPccccnWII18unxrzOOOsXBJvwwI3wT/fZm4DYuHHj5Yyzfk4GMD4DsNpm6x+y3mgP3gUbFW6qG4HMzz33H8ZTHfvOO7ldNGjQIDJ8AVYD5Hvl1VflH0//Ux566I904Qz33L846wyZxdjCcPfsrF2Ae4hRDKAMMV4BpuM3MptvuVWuv+FGlgmQ8bBDRmts3FpNnv7XvxiLGc/QoUPk0NGjGIfWn+/YaGym2t/C72VGDyfXTF3qRxpAz3N+/Rv51zP/Ztott9xc1lhtNXnuP8+TJQt9gz4hxvRGG6wva665BgFTPF9PmiQ//8Uv6aYZD9jzO47YQQYOTGJoewXA3t/vgIP0nq2tTfb5yV6yzdZbJX1cq8m5vztfnvrLXwksw9hi3Hvv0agDegfG+aknn0TjBiVqVOl++pFHHxOMtc8++8zY7N1kls/ar5988umnZKPPP/98HH/Dhqlhw5QpU+W0M86kQQP0E4Ybxx51JF3IYxxBx+ceNEgmT54svzz7HHnl1Vf4DsYZdBZpUB7qAfY/3L8DmC5kr38LGtFKEa2crYvz/Y6Pykz1ko/xGMj/Nm5zT2WVN/J6IrHKqJ02ihjANqiLzvgRy9abqWukY8gODCZCyLt+AqDIi8gGQHFKMQLIqrklkQw1VYJgF13/RKliREQzswOms1jN/2rEAA5xWQsYwCnB+4eIUauVzritDrColeexeQMArJfP8Rwbb5X1R4dW40O6czdNgmVvOcNmx9h8JhtKjv2VBm69fxwcTg4VWmm/kE5A4GTBsPOSiSW5FvEDRu6kUBIAVlG7C+omlug5G7yisl0cMfBq3Wo6mcQMNqUM4BpdLqc22Wo9SwDYulgPWw6zaexfBYATMD0cyKxEz3PeeSbJFsPHhpg4BI0AdID5GQFaADL6dLYRlGFMT7hpNZYfwJ5qF1iGAPQq0t2lLGL0FcGiwPCs8TcAZw7ahT4OQI+C0GQiAuWpaTl0F02WprXVDpEBVCdYbPlSXjqysTnu6kJ8UAUvyLRFvao1mTS5Ip9/BVCmJvPNq+zAP/+jIpfd0ibbblqVbTbtli++qshp53XIhE8rMsssNVlv1arsslW3PPRUO2MNf3+9qmwzvFteeasiN97bLttuXpMFh1blsy8qjFV8ywPt8twrFTnp4OkyvasiR/xCYxJvvn5Njvh5hyyxcE1G7Vll/wFw+2ZqRfY/oUN22krzPe/qdoK+N5zbJedc2kYwePXlazKtS+S1MRU58qddcu2d7QKjxNF7dsuDT7bLP/9TkZF7dMsF17bLF1+JrL5CVf7zShsZzz8/qkvueaRNHvlrG9uMWMs/G9kt/WfpVnf4tZrccE+HLLVoTT6aCJBZZLP1umXatIq8P0Fk0WE1GTSXMQdxKIfLblGAlv8DaGQsTYZ8RTiYNjN+YQclkwFHGsBBew9C6OqqEBSHDgyZuyod5j4cB3+CbWC6oix3EUwg09z3WgxrQN4A+gCM8h1nKxtLFV/iO1wCMG6uAdjQaY1ZayxTsp5tbjf36OwnGDDAlVi7gaTumhh5kWGqFoA+bwNeVfYnmLrqTtjZurrpNJarGTXQiMh0mAxnY1JjrBj+Fqw5qmSWJqxWDG+NMQsWti4kYO8GkNzYtNOmVaW9jwK/AIwV+DWjDANskRc9P8dzizFlWW+L58W+8fcBmls/K0huMXg57hIjKrbDAGuCjRzrAN7d8CBxbd5dqQi6iKRwruf6P+hWJw1SjAVucxvlWVEmOdODoWtx091lttbXV0HMWVWp2KWQ9w3iRgMQw52hAAAgAElEQVSkxRzigKi6XDc31OZX23Bg5qdzjYLXlCsvsJSdzoraXN6OeORkvMOtdo3MYoROgnHAxx/UZMzYxeSb7qWCTZ1fFCuIHMEBXDK1//BEYZ21rBA/W//mDsjWB46PaK/hFzCUrl/gpbd1Wkjq1iZhKDsAnLfParKahqWzGdhWd0yMvpipIEmm4N6+4ovvi0ttxsues30rl7s50S+jbaf1b9xb+YeSsIeLM2hQRvgp3pfmbfDz8ihgj9TtnTMAlFat7A1lvJ/3SqQrWGSc0PSSME9GRfqU04ZYJDHAVCTumToOyvRxJk1an0v2RwM5xP2QOwzskNDbY7QHTW/pFW1LgXya6EVLBZVInFuXSK6F46rOdXfRhUBBJUq2s+m4LqkDyZ6khFBKJ6kz8W3yZpB2yqiq6I40TKGlFoqo6JRxVrZKCYBWVNkeFFdaYt+phFkjohYaHpKWAYDjy4xg/v6dkkSqMg/eeD7PTb6ccZ9rho0OljpzV+8Xkr1hOOfbmcGN/MNaRaVOdBDef7B3DgCw/a2GyGoIzB21zRfxfBV3l+5p9ayn/yn4yzuFgsff8Z8HDJ5fVt94uxIdU7eTKvFOK0laUMRWsm2wXpdaQxst6T6W/BKwxeVgBpoxU19NxnlcTNQ/LRihAVTCfYG7mAYwdONNN8tNN9/CzNdYY3UyEhF/1B+wfOGS+YMPPiS4c/WVV8gcc8zOn1986SU56eRTpKtLXRfjXcRNxQOW7YMP/VEuvexyfgYz8aSfnSBLLoHYvMUj4osvv5RDGJP4MyaCO92ddxrBvwFmXXTxJQRY8cBd89JLLSkbbrABQWuCbiXkcf0NN9FtL+QBJvFGG27A+oMVCVfbYGoCmNtj991Y1p133y1gQsOVLh7IYdFFFpGhQ4fKwgsvJBtuuCFjNbs76UmTJjMN2twHseQoj2ly4UUXy2OPP87PZDaPHkVXunD9ffe99xKUxrP00kvJgfvtRzayP9/OiCynys3qUmoslytqBlPl1bS+dujvY48/UcaPH8/ywCDfYfttOU4+njCBRgUkdVQq7HP3Hoe0ePfQw4+ST+AaWYTux/Fu1s051isYNRx/4klMB1099JDRskpkbIHvMWZgkAFdgxECDA9QBvJD3ttvt22QCfT1t+eeJ2+PHRvcPM82+2xkyIP1izxcZzGmzzz9VBo04HnvvfGMNwzDDujgBut/T0aPPLhO3mClX3XNtSHe9o+22VrWWnNN1gfxn8GaRtsALB995JGMgfx/5WmuHdkUZS8SvgMSyGlc/VfJJUmzMdtszKPFvZFHnuQqo3faSMu3EnILCgu+3bhGFXIXjqn3nAmZW/GELQqwAk92y1WnCgZ2agMaiCIH7Mxe/zBOYgw8h3an3RjrJStAD3e5aYCs1SC9QeU21uSb/BJf5FIdePtvLKGIF+uAAC91rYmppkQbrqQ92hfJVj7pXoIPEWDbXH28D+xime5SEzHpQUABCt2wJ7XAFb0yjNL2QCFdCghPZBOyIIhgB4GshmYvDcuCwOZamTJoNHJaBIBdWdGKuL3hEBOj3SYPl01wBW2ypIvX2BI8YveiHPwWg8AOHPkBywct6gEX0FsOHwtSp7onJdtSWaPsOTIpjU3Jw57W35l5+hJ4eTXp6ECMjiTWrdcTjEjoL8WJNgCEgmtXunxW1htAZY+rSpyEyIjXIXIZ6wiOKbsbdCjbT0El6oQxADFmqXnGCEXFXReVAaggyLTpNbp0fvKfbTJpsshph3XJnP0VyEORU6a2SZ++qsftbcq0ffblinz5VUXWX7NKd80P/rlN/vZsm3z6ZUVWWLLK2MOX3dIu731YkV8c2UXXzWdc2C7771yV9Vavyk+O6ZQN16wydjHZkhWRDz9pk+PO7pC9tu2WjdfulrMu7BSEZjlo1+nyq8s6pX+/mqyxQk2+nKR9sMrSNfn1le0Es8FE/urrigyZpyajd++S0y/olK027pYfbNQtd/4J8Y7b5IwjuuXq2yvy6lttsv/O3TLv3DWZYzZ1Ga6HbZF9T+gj/WYRWXxYVd4YW6EbajCl+/YRmX02Ieg8cE6R+x6ryGtjAKKKrLBUTYavo3J48p8iSy0qBJ8hswUGd5Oh3adPu1QqVenso8BgzVjjhktRsSZPEbnq9g75+JOKnDRyugLA5u6Z6WjpAP0xHa3U6IKXjF3+7hcJeM/AWIB7BlAyli51xIAzuEfuMB0Prq114NNggOW4y2zVJY0znExaZKsa6EdmLg+7Ot9Rz8FW9vHqDFjTcZxdaEgRlgAdXMgPRhf4GjFlPfaW3islbqjjNZAGEgbYEsSM5k/UQddbgIUKgMMiPrjM5uAxF9LG9uUVjk27yA9zBNjMDGtg8XOZb7t+VhQyiS3t4K+Djizd5hOCtLZ4UU4G4vos77+jm9BlnWRxG7jMuLxVxXSRpxuHVMCOdsN9q5OtZnhX66jrJC6Y6G7eCmTcYWecIxn7xdyQk83s64G63uecZXF91SW+Gj/wQsxAb2WDayxgvW+yNdzirQPXZ5HQv2lVZWX3aZOPxldl7LglZEr3kq7OAchSwx6bh63zyZZwdbQLsWRHEYG5ttZCDIyD1q6Hp6BDBhYH8Dfa7rjBhTZD46c5S8N1JA0Axwtysy1oevGOXTtll/XwuSRQUPh+T37INCO1a1MVaLrZzivWhnT4qcymPo+Ul2zcihtXtz/2pJn6F+19LFm6rqUq3BOB2zuFfZ0UbCMwp5C0C/XseaHuhUhARUBqoX7ashCLNBlcBe1PlRelyQWz49n+uwbzFvdvWj1KAsCZs0Kcu46X+tNLSrf/G/PDDKh4aE2jsVTiEnUGqpBaBzLTQpKt1aE8AGw6m2lXw3FYop3l5KXVLhzHmUk0TpdnaFFuxCV6WS59sx6rrwmnmZ7MubkAcDSOGuTZw+KaNe67/Xs0n4czdJMap+QUrDWzL5XZDxWvaP8tof3xpgu45/P9phuZBzFFrN8UE97nDGu2n9l13+/nFDU+9fsD7NexJ8c+XcO36L1CjXFxklA0NIj0vXUmXIrvq1AEgF8YPGr8X/Pek7tbMEPz6LfyAHArPdNwoi+oWSv5t5i2wbLc8B7Miimaj/Le7dHc1WJzZnbyeA+Sd39bBvAsU0cw/TAmOjs6jD2sgwisVYBAAKHAur3x+msJGOGAO2HiJ3LOOb+Rl15+mWnBDgQrFyAQ0j//wgsyfvz7/A1g5uGHHSLDFhrWsDrjx78nBx6sbtBnmaWv/GTvvVIxid944025+JI/yFtvvaWhmkTownmDDdeXXXfeiezfZs+RRx8ryAfzAFi6J598okybOo3xa+EaGvU++qgjZeCAAfLoY4/J/Q88JO+++y4B4+yDWL4HH3gAGb0TJkwkQ3nQoIEydMgQ2XT4JrLoogriktl85s/JJsaz9Q9/wHjLkCnyvfzKq+hmF8/aa60pRx5+WCp+bk/WxWZy6MnvoR7ZChWdL3pSSK+9U05qAHn3P+Bg3sFirdln771lm20SZi6qo57W8tdTgK1Tpk6V9957T2bp20eWXHLJuhYg70cfe1x+d94F/G2RRRam3iy1VJIWZYx9+x055vgTCLjOM8/c8uGHH5EtvMQSi8sxRx0lc889KOR91z33yLXXXk/9AeMXLpvXWWstsn1RHpi7L7z4IvMCe/nUk04KBgmID3zpZVeQYQw2M9y6j9i+3vjo+J+dRJYw6rDYoovKCccfGxj2EyZMoEHGv599lt/tsP12KUZzr3Xjt5BR/jmhnP58C9XLL6LR4San6vVfJRvPMjtFjoOSjW2UX9k8vCgDgJMBWHi5FN7QFDELN/cdu6hN2lRfbVaWAz9hmCYNyN7UOeSjOeYKocEux69IiwDgPNnzkpYX9ZkYttZb5pzU4g97Dmk2dAB0ra2+ocW/Cg1oz9seWsszy8Z4U15fv4RBrZh21PUBsE2hwIXq5e3wPbjeoRvjzyrBo0wAqF2ayg7OuiX2vvGDQdJfBb0bDgA52hIOHFqBIuVHzr4pdaBSNat3QGAH73XBSgarHvG8HI2RGz+eNgDBfN/YhA6mmFjifB0cBgDz/5H3HuBSVVcb8DtzCyAgvSqIIgpKsaBYsYK9F+zdqKjYEzUmsSXxM0VjrNEkRj/97JrEHrtiL1gBG0VBpUqHe6f8z2rn7HPmtJl7Mf7/P89jwp05Z5e111577f3udy03VLTV5z9bxiZD52LT4fOZ6UZMNfrQDVk73BfQRG+0e3lI5YID5wum/RvlIWY0Q8A6BrSoIFVguxVMY2AhVW1cRXd9diD9Lfk3/XnKeVeZUSf6zoCfMkkJzi1ouFVqJ7P4tE28aSS2JjcyL+Gj9DczMVxfsczhlG/433oGMA/bu4R11mKk2ptP3CQO0+rnsKUGFQvSZwHfiOEpOsM5vxVQKpQEQCUwaNY3OXTvXkaHNXJ44Kk8Bg8ocbhqAtXo8/FnOVx7ewNOObyILUaU8dOr6ji0808OK+DWe+vx/pQcTjpEQhNTvt+B65Txq2vq0aMrcMBuBWZir7lmHs1NZVxybT2OP6jIIDOFtSbG8KUTCpz/+J9P12HKtBxGjyzhhIOJsp1DoVl04OjzG5npTCzim++uw9sf5XHjpU2YPiuH39/WgD//sgmzvs3h2n/UMxu5wxrAky/ncfzBRWy9SRFHnCs5jCn89mF7FdG/TxlPvJRnAJnks9OoMjYfRmCehBWn8aJn33g/h+6dy8yupq8vOqVZQ5MTCCpjbqF+5yzI45PPgR1GyaGBMLz1doIxvzQPNbM71VkkwXEOXrWpbKs0woKEt9WwvswaFrDUgEMX4CG2NuVZlssQxPQUJ9V0nMaH9I50mf5NzFbLpcxV67OU85hzGGt4ZGaoe4fXBt5Jm1n3KJ9tkcIZ66Uj1UkqT6NWi63Tdce3a4JaMoNacwSbPZKLGCI7zpNLdFuHPcq5unkuEbjpz0uSG1+iyMs84CmvACzLjWKB881ckTezrc2oGmNf67W1Tdqk7Fi9lMD5uth4SUhiY3zb1SIyW4z/c/v1cEhDRhtYTnXbRoHGicFbTjystl8BaJ6nZcmZzGwD5S2L7RT94JzEeuGArwQoy5gvrVBOZ82nbJISGSm7GhpuW9trNwM4lLWy4WfNoLzjW6Gp3F1sr7IppPoQA1jlGgCBLT+bs5jIvQm9yGAAMAvA8jDrJQgv9LPYI2N5u8CzgMEy9j5YXMbuh0kIaNd21wKJprO7aj9a970IGdGsDrYnyrBrGXMYn+nQTP23KOfK1urwb17747z1qjukNTgVWhGRh3f6uD2T2p6ozlX7XYvAPB8ATtvgBEQXy5YL5eQ2eTjCMv2tSjZO5d4/Q/2OgoJqHe5qh6Alz1fKPSMInOizSxlWdvSerqYZ3pKuVrwbpXPhtsoz5sgnVN+ieZCtW1nZ1ZEIZEz7PL11hOHKpWLsMvYzfZ3w+xxl6aNA3kgpRRjj6JUjWGINq0vMIAW1yPWVso2qb7RF1t7pgK95KcYxzXaG21GrXYpb96rq53/x4bCcoud6UgPDRq31tKilYnn2/hsZkHX9SP/oyL+EaBekfJaufzOOzwJ0T+Qe3vPyaQQHB/Tl+jjss13slV7IeZOcb/AWsiLygLm24p8L8Cvpc+SdSg3lKngzJjXYI+ttvCUGDh3VUvE571c7m1qx6oiiqgFkbZzCjnOWMoJWZ/X2aXWX7vt20WMpulOrFQy3vnK1JPCIAK6vZ33FOVEt/y+9SazWV197nUHi2bNnM+hEzFcCggm8bWpqZjYifShsLjEMiRUb/PieFV26IAD2ssuv5Ed69erJLNnhw4YGXiFW48OP/BNPPPk0g7b0IYCKwNyfX/wzZvUmfW6+5VYPbCUmI+UR3mevvRiUI5uzYvlytG8v+UwXLvyemY6PPPJPzJs/n5mPxHaksLeU+5jC4R5+2KGcA5lA5fMu+Cm/t2bHjjjn7LOw+eab8d/EbD5zwtmgPK/0OeqIwzHuUGE2U87Vq3/3Bw43TJ/dxo7BKSefFGCR/hhmcuI+I2K/urrnRnL52SRGawOB8hdedAkXR/lzjz32aM5rW80ncX/AESqLnG/7mj9dx3qzyYgROPOM0xnQdUVHYcmvv+Emzs1rH7pMQIz0PfbYPbCe/PVvf2cGLs07YqRffPGFzES38k49/Qxm7lMftxg5Er/4+UVemU//5xnce/8DIBC3c6dOOPmkE7D9dn7ub+oPXQo5/YwJHF6a1jEKPT169PZYq29f9O3blxn4//r3o3j6P/9hXd1/v32ZsR8HlFcjzx/Hs9l06Adva9JmL2bvk9bGLCtINdKIKq+a99325s4ct4PwRdVTSmosO/aO0+U+G2gAOYEhIEwqFZgogHU7ALAttlJW2OrR38Z4TXCoY4xlRb2KBEip1rqgGPk3xfPcwzJhLfkho/2cxn45dnhvPEzzJfig2QMR/cZa70Qcwf6FZevVokCHt+EKJBM2UD1OXeR7D8TWSsQRp0NjBwB2NMaTl9MPydXoA7DSVz8ceFQLAt9FOP9WpSc374v4sXdZtrKx0HClCaweA3YNgI+azKaPXlCwiLMvT5rMTg1++H1l+GpEZL33EBrn0L5RQEgBXyzaEY+1t8mSgocPm4fNhs1DmdhqBP544IXMOAKWmOGmICyzd/N5vuXHIBYx6xT0JKCTdZAAYA9EEpDYgFu+bKB6KqCXhGciZIejOzFQwjsxBqM0iq8C5cI2lnyaMvkIDPPY8vKzFxKXQB66+cvReA0U9JBf/xyEZUz7Pn5Zwk8Lo1gvcFD7qInNAkB5FsZCUWmbCTAy8FzC6Uo/BPxR1rTQQ1nW1CYKm01lco7avIDvqyiEr/aF0rR8vziHfn3KmD23jAefrGcgd8XKHPYbU8I+u5Q4bPUDT+TRtyfdzixjhy1KGLxuCWf/pgFdOgFbDC9xGGkCiS84qRkzv8mjaRXw7+fzmDGb8ggX0LuHtHHZihJOuLARB4wp4pA9i/jNzfWYtyCHay9qxjuT87jxrnpce3EzA7pvfJDHqYcVsXafEsb/qoHDYR8wtoijz2vEsA1LOPmwEnp0KeO6O+o4vO3Buxcx8d08pn+dw7knFNC+vYBpq1YCZ17RgKbmHLp3odzNOQzfsITzTyrgrQ/zeO3dOgame3YrY/cdyujcEbj9wTwmvpPHMQcUMXRQGd27EogvLGUaroZGZapTqGAOtauXY5QFy8B/wZ/jNqb0PTluzPTV3S4D/Po3A6Gcv1WYvRbqXOaWApB2j4P0mUI403gSWOzML4KkWSeoZGI5K0DnU4U11LGyRGX9VN1RANjCsdEhCbWVrAcfzhhsqbmQSb+ISW0HLzyX2QYLHdfmHDNQJWq2MOgV4CMbIix/sSfMyJaoSzxP6HCluUAXLShEvFyokFjaMjcZ3zbWtOWRNdvi5TvWXMcKLnqHSBo5glnUCrpye5QtQJdmyO5Q7IEmCr9MBzxeGG7/cMiYAxYKnvrosZCN/MyXA/IckpntjOUXNptE813vCLCGaH57kgPJnlgLkhdYo2AQ0EwXY7TPJBuynWxP5U6KjBnVpWAzAdgzpxfw9dxt0FTs5p3V2mG3x8R11nkac75oYDl7vUtF/hphALDkwpa+82UDtWfmWbkHbWKmZf0guTBzQtnH5vNZudSH3Q47PbB4yVqW5BVGrZi+XlVca9QFvbYSHc/ROl1reW4DErznOBDYe6UGzzvzu9UIyZwM54aL93oGVrP3evxwtuyXjIBQtP/lO0Zp4g6LLOoQL5L9G8XWdcJZpnY+rE+OzN09UyTg1QLZpLYr4gGTYXXq5b7lGJykBqTMTdG5lBH9gWXjdkdaFtNXd3K5zzmvRIqmhv64EsoyZqbfUZJNfT+hfXHAsvWzouzUvkbAtwmNDu/8okDpyOUqXKbuZexZ98/wmLVk/UuaGmE7kHmMQ7a8WrsdJQprZ+Y2JHSsFttSrQ1Lship+l1tZRn66qGeVnmkkH8cIPCzD9yoAZh8QNb2AOI3yn6AvT71E7nlekbD/mmRImoJiGz7F3vGNenmy/rPVY4cn09o2ebTeiaUXWxx1n1/V85XrG1he23gr90DNhCYwj8TC7h1PmleSHwtifM1ySd1fovScXcZrcnut45gAqXETYfVUFWLivTW+ZDxar0ZmzYi0b8ToElhaie++iqzZBctWoz11x/I+WspRPTUqZ9yv4mdeNKJJ3i5iUUYwTIlJ/GTXk7iDTcYhFNP/QmHpKZ5SmCygbuUt3Xy5Cl44qmnGVgjoLrTmmvi4IMPZCAqMD8dZaRyJr3/Pm7/x52YMWMmA3MEWBPDcvttt8XILTbn3KfeuRqAZ559Dvfcey8ohysxHU847lgMHz6M86XSZ90BA3i//fIrE/H7P/yRv+vXrx/OGH8qhgwZwn8TO3T8GRP431Tfeeeeg1FbbsF/E1v6gp9dyGAdfcYdcjCOOvKIgL7UPptbpHbRbUhYoLOubdHreJZVM+vqnSwx+5XOSF6ZOJFBVwpbTuA+hf7eYuTmmQWXtUVWINlBqkuY9MEPhZK+6+578Oxzz/EPpFfEJD/ooAP50oH7+dVll+P99z/gudGlSxece/ZZ6N2nN7P435v0Pv58/Q1eyPcjDz8MB+y/n/f63ffcy3ONdI8uL1z0swswaP31AzOS5vZpp5/JQHDch/pAfaHPccceg/3229dLrZlZgD/KB38MMy5GMEmm2vmtmh6E520170a1sjXLYwCYKpG9evx2x2s0/cNhqLoNFCdEypB/Gvzp3+J2Mu2Kc8eHrQ4Q6QV3DXU9cBJnQHKoPqcP8ou02gJNOy3zw9lqNexUasv13IL/Ch7e+DccFQHTg3o5iKfabHAEfAxCw+bomnzCZx8G8rljEZCv/aFyFn/dxkxBOe8FBwD2vWHvDZ+nrLJXZ9scaxo5u5kZVkJrH9dvZ3MRIaBVgJEzzZWxyTlqgbPn/POWuHvb2hZvxZA3vNulEa0wZ9xlDLsMQU/cAcavy30PFmptNAa3r53yHIOEGsJThjDUlwQA2AWoWc+cm7a77TITfXouZ6Yj4zaK1hL4YbdlGaBQICent3EpTDSBcgRgEghDoAmBGMxUJJYivV8vIIOw7eSoxFOnkoKeyi5k7VdWr+T5lRlhQC/rvTaCGcEaxonC5DYoQCegijD3uM9KT+acnQp85PKSW5hzjTJDUcOzKyjC4WsUMBQwmNiLAqzxrNAQ6Xx7mcqldlAZnKtVy9N8xsyv41cktym1T3Is+yF8jUUpuLRulpnpKYw8Yr5yt5X1zExtWtcprBV1nIEoYN73OXz9LYWqzmHdfmX07FLG6x/k8fzreXTpVOacxPV1ZZx0aBHX31nPYCnlBF67VxmnHFFExzWkrfT9+EsbcMTeRey1YwnnXVXPwPTVFxTw7Bs53P2vOtx4WQGPPpfnkNKnHVlAnx7Akec24Ih9ihg7uohTft6IQ/YoYt+divh+KfDbmxsw7esc2rYBGuvBYO3lZxfQUC968YKWe8JBRazdu4QrbmrA2O1LOGhsEV99k8fMb3JYsAB4emIeu21X4pzGl11fj/kLcxgysIQTDimhubnM+Y9XrAIINN9qRAk7jCoxICxh7UX38pyoWia6bCZ0MnBuV7FbTCS2cOLeRPTz8hpQyvbdC8eueq4kZAZLVeeZSaprlXeDWlmh/JPHDpa6GSzVvMUEXosGlCmVMjPc5eKJHqDoXBCbrJbZwG4FcTVCMecsZryV2qYNodDnxsI2dq6EZtZ823INRPJxsQwpZ7IepLBe+mCmXHIw26nhlQlMZ4asyJ9z4Tp2VtYBYQZT+HnJMa4MWyeHuD9PpG7alApDW/rEc1BvIMkBqbD92U3QNvG8t3B0mquaw0GTrD1AVPvDObnpXQlDR/mUjWBuzHBCtoX1LWs35zuXAASysqotYla15nc2N0MYydp2GnMF6ClKwMxpRcz8bhSaSxRWyC9fVgL52wNiNWw5h8sjkF5Be1sfPL9BLxhYvmYvjLSF7dPlyN002QGbgcV0OcUAYXcjzndnSmWMHTfeGVsX+s26/Yxa7pO86kj3gL+MZHeFiwo7EvqmX2rrHePY0FWA2qHjliRJBZqfBn5ZJ9RWRHobPD8i5Bv25ZMuwYmwV+8nov64KsPyMz/Na6braDutrpC7V6f9ohoV46tGAbV+3Xb9z60l6jttkD7m+YSa97xCPb0x9ixDzRcusg6gd8Cf8WKHOw8t0ktsP9xGeDKInhFRIFjkHiDuFkbWDtfwXCozNTRuVc2fVGBUCo8FOJ26I0HRjOTscBd4ZYq0p057dNJGmuGwnCvGP2TRkwrJumSsbrvFQrF1MG0NzNpoHduUcUqrrVq1zt666krOpAvVFZn4tNjkhIFXHW5t+bmNktpbMNFqiVzSCjL8z/032mRmx9Wk6EaCsWr4Qqr6xrY6lSj3oYVz9i68+g3z7KZtESy1ld3ErOiDph1Tf9jLR6zndwYsMwBMfr+lCwutCaYTEoJa/Rmbt7kctogFgGuZFdG65/rdUUPl+jEtHkrHn4qaCklmcXXOixb36/+VBfjSFtc06CNGdyntGfmd9sgEJFGYY8oxSjmBv/3uW/z99n/g88+/4GeOPuoIzl9KDOFKGyVrF4Wy/ccdd+Jf/36MH9lyi5E4/7xzmGlIINMTTz6FTTfZhEPcWuhkYiDfdff/cahcKptArmOPOcq3H7o2unUSoPXW2+/g0Ucfx2eff84gML1LjOPR22+PsWN2VWamnE9TnuTHHnucWbwEDv/0gvM5T6/7IRk88OBD+N+77uavKeTu2WdNQM8ePfjc4e133uEQ0PQhIO/MM0/HsKHCbCZg+eRTTtVUYHUcGnqfvfdK1DIqk3LT0n6AZPFDsC49DXInbmgPkXVqRBQRs8Hz90XpOmpPpDtcrp2bNm06Jr0/CZMmvc+6NXbMGGaDZ/14ti3LJfn2tegAACAASURBVOaUptG4rlyxEl9On4ZPJk/G8qXLMWKT4RgxfHjFGD/11NO48eZbuJmkAxtusAH69OmN+fMXcBhzy/9LlyaOP+4Y7LLTTl6Xrr/pZrz44ks8rwgAvuYPv6tgzr/88iscbp3mNZWx8UZDuB7Kxb2A/1sYCIt+7jlnc25rAq1/XJ+49TNmk17VRukH7mkVe5v0WeC3Pc3S19LL1iozd4bmAHb3fVEqZpOa/99OSL2jCj/EbBAAlmNUd1EUKMZyyeqRdy6H3muvi0232RV9+vnJ2WsRTNQ7nrD4sEyfaBUvyC8k2uhSXf4v8nTGipMecyrzupOx2LB8wgvPd7Nm4P03X8TcWdM91mnU+YvLZI6TuZQtDauQT8TiFrXQ+gdoWgYrk+NiOWsY/RRwhp3wQl4bIyY5cwh1gWGNDcnS8CU3DHTSBPT7IYCGzScCcew/bmvogoG7n7R2SB5gN89OqI/lMnbfdSZ69lguQJiCVzRF6+spt6uG2TNGG4EizWU0NArrjoErHiCZHEyglWmLEjEC6RIH/dvLCy2hQ5nbyAxCAVd4oUSeASYOMcsomLZVQ14LeFqSXJwOA5jqI/DPlRuDPhbmV8EXAn9WNJXRrq0ftpeBPAWAbLNK3wnTrYyishjFbBGA5QP4JC8C5IoW2twYhcwmFFlwNGoNPW1Tl0NWU0geBaUYNNN8mhYdgMPMEoueWZfCuqO+E5tZYGibEQJCm9LJP6Wd3HQGgwSEN9ZnqVzisZv9XR0DVhS+uVtnaQ+Vu2RpHo+9mMdmG5UweCBw4kV1GLAW8PNTm/HP5+vw6LN53HxFAZO/yHF+40EDyljVJPmQLziJcgOXcck1DTj2wCJ2HFXEshU5XPqneg5jvffOpAmSa7V/H8H7qScPPpnH6+/nMf7IZqzdBzj+wkYcvlcBY7ct4eFn6/DxZ8Q4B2bPAcZuW8She5Rx0R/rsHxFDtdcQs62gHULv89h0dIyHn66HosWAxed2oT2HUx+ArYRE5YqJdnYvLU5bPOcJCHsc9EVieSgtkjfoxDQVBbnjqVx0csZHlCpmzm6Y8B5qAkA5UMRKUvGyeaxgIcMxCowSYCr5P6VsZbwzsbcldZ4LFmvnWWUmiXfFefsVQa7MH29lNr+qqptY8a+ByTqoSX/lkMpr+utXkCR0Me+gybMatFzj4Gqc4DtlBtS2i5hWP5mZdnTc3x4o+C02CERDs8jBXqpnZ49LErecQ4vTXNIw1fzv6mNavs47LVGMOBLH2yQdP5wrnDNz8xgrCTnldDPMods/GV8ZeZReGjLi05zjgFs+k4vfpD8SbkKlMPZ8gJrzmPup5lN7qA8y+Gj9aLH9KkFfLtgGywvdhYwWYFtdz0zIJbf0bbReDMTmC/sqOfkpEiw51z32nwzscbuLz57mnTacqjJIZvpn15NULmMHacMYC2mKp+ltRw2V7axDovrxyVtZFsZAI7oo+vb+PYnXhhBnyvq7doFGXRvQxcPVjMIHO5J2CU1vyrscwZ6G+EXBvQ72EHv1UBdzh++/sqL5h9W+KMBXywUctptQKr/7jTQ7UtYGAnC8h+t0alPUR+yEdXN60qgOxUgDTU9ahamlmFT/L8BAEecqgcta+1zVADF5LFNBX/d6hN0K6BmMR3wXk9pVxxrNbYnoblc0ZakPshiFvxEVdQC81nVeAb6Et2QaNMULR2TZVzzV8fMj9KF1qgnypbywLGD24J5EvOqv36kFJ4hD3WtrdPVpPr+Bdam1pB+lh74cnr6vhvVH3Xwa/K71Qf2zJ5eQPWZtnLTkS6MF4gB7ISAdk2lt1R6/qVYMnkmXtuN4WvnJeoue2GhLX2JXQR1ey1F2/oeBoBFxmMPk9ynwU+1ylmp0LHdivG1st75yzKqSc+k9SxO86Le+6G0tKV9/mHfD0qqJXILrxsUFvr5F15E3z59MHDgQHTo0D4A/DzzzDOc13bJkqXc5Z9dcB62227bQPd9Gyl7QGL1/uGaP+Gtt97m58bsugtO+cnJaNOmEV988SV+eenlnOuUQkITW3GNNdphytRPOQw1hYJuaKjHT04+CbvvNjZVzLSXnjFzJoPAr0x8leumT4cOHXD4uEMxduyuaNumLVuDP99wI1566WUGy3r37oWrr/ptRShrAq9vuvkWPPvc81zOdttuiwkTzkDbNm34TI1C9d7217/xb5T39dSfnMxyo3ZQjtWLL/kF/9a1a1ecNeFMbLrJiMQ+UHsJmCbgmlir226zDYfhJVB44cKFaNuuHedGDgPuqYJJeCDSjkTshdLqiNLK6PmbtiFJqyn5d9fOue67mzKg6hoSHLbWtqvEFr77/+7Biy+9zONOHwJoSYe7de3K/5766afo1asXfvbT8zmHr31uvuUvfKGCPjSn/vC7/+Hn3M/EV1/DX269jcOW0/w+/9xzOS8xzf0VK1YwM5guRRAYTKDwAfvti7XXXrtqka3+F9JWmtXfglarQbvSmtuO1TnLWsO9zp1+6E7cXy+4spxlOgeczq/K1PUQMmfD6Dt4rodrpfrl0a8eM1bDBBPwu9l2Y/iGE02szCBp2pNpXk6reDbBQiptlKhT8KlWqdjX+xYUF94USl6K5Zj0+vP46K0X/c1CaJZxlRYi134LOb0GjrggsLwX3fRUANhYrw6o6nadNxpUtOdR+bdLXXDVfUaUX45j+D8Dgp2CPQBYn+X/C1mJCjPo5Y8WwIPKdQFgL1y1gs/uwaTbFgaAqU0Rh/ZmAMbuPB19ei8Xppzmw6Ww3MwW1NWXw6ZqfmAO/6pgMYErtihbvlsug4AnxyB6QIqyKwWAoTIt/KzmBq4T1qQaFbkkrUAzATcffZpjhufAtUvo1NHyoiqTWMFP23RK2xW0LZXRXCjjwt83YJdti9hrtMTVlUisBN7kGawxYJDAb2YMUwnK6DNwnHe7yugtEvBM4XttD6mhWBsI4TRcnIE11Q+PBSoAI7WVZMmgZKnELF8KLWy4c76okam1bx4+47AY62gMiH1MACOxhBsE5NKq+HvK6UqhZSm/aaFAuXcFiGdongFsAX9Ff6XDkgpJmJjNK4ucc7apmAP5M+3aAitWAu98CEyaXIdlK4AtiHG7VRmffpHDH/9Wj58cVsTIoUUGmx96sg6vvJ3HliNKaGzIYcN1SxgxmMAqCZn7wht53Pd4HQ7Zs4T2bYE//K0Opx5WQK9uZVx+QwPG7VXEOmuXcefDddh5qxL227XILGXKF3zZWQU+kn7u9TyD0wsWCchKOZzPP74ZHdaUyWO4JekWgcX0/xySl9csmbB2k13yj0t4aALmSN0ZhORxlhDIJDtirDK4zgCsXmRSwFjJvyiCcsLSwYfPaiUBS7hwH4vk9vCQSN08rxgsFLCY3qHDE8lbq2HZNdQxX0SwCczApU0+KYvrE4XjjnOZCuxyuGab5wpsCjitYLPmJja0mtskqCzLjcbQ03/RHi9XL8uNwV66LEF5gqUuBuw1tLXoqc+kZlumRtZ0k9uvQKoxJxgwJzY3Xzwh3Zdxp/9orjMozfZDLpwQw1bCw/sXD7jlGvbdM2m2BvBYKBvYwlYrYGwdZttutlrz2XNv9PJKc1MJ7drWycUWHle9HOPZAw1DTZOEOMycU7yMLz8tYua8PQMLnc1Lb53xgF2zc6K/xrAQEZq89WKBgdhOqL5oB1jmA42T5QCWHGrC6pD5IcVbGD/Sl90OPyNQnL8MtsDJqNJDF82P2Vi4X3tNsn9EvZMGtVTZuIjHvfa6fkdCsUGfK6afNTarQjyhy3KxLnELmpH2amCYMj4c9utMHbyNfqgjYVWo1NsQ+9cbKxG0zUlP85zINhHXF7OPTvggOOM00tmbvZ4f/EnnoN2tO+DbJ3c2MhR3VD8yAKat2X3P7rZmoSEZZbFKWQFyT4HdOpx55u53op51505au2ppU6R1FpcmtNb4T1a02SapXsqTFx1GcZpdCY1laPpnG2ltXhTDK0rG8WtnRE7zkDwymols7XZXU6fjrVlHxHCufgCYVSBh4FcrAFwl+zc8UqvNpgXlEZbO0/fcwP6zd9birXMG1Pq6yRdVvFtb8jvtX+g/iUKkF2DNF9XKyOcXIFc9I2ctDcUA8KQi+xnZown4a2c3Mtssgk34jMifd25dditX9kkU+nmLnQ+MsQCZp5BanOouNVSQCTwHI7nemuyTU6Q37jYxKxzDhPrDShNY06uT1/+3no62NVHfptnWOKtF71Go5wt+eiEzA4cMGczsw3UGrMOAMLFqb7rpFnw5bRqLtlOnNRk07du3T0DU7nrEZ4+lEr/7zjvvYe7ceejatQuOOPwwBpZff+NN3HbbXzkPLz1HrGAK+bx8xQpmKJKfRqGnTz/tVAwcGE/QItYiAccUhtk+r7/+Bv5++x345lvJl0oA7SUXX+iBvL/81WUcUpfm9YB11sGfrpUwz+6H2vDr31yFjz/5hL/ea889cOIJx3tM5dv/cQeDwPShfMjnnXM294H6QqAxheulD+VyPe20U1ieSR/K3UrheQl4pjC8f7rmj3ju+ecxceKraN+hPbp17cb92GrUlujTp0+LGcIBXUj1AyJXWq87wbL8qKCV+lixw/pxT9W4bte4DMuJS/KHgF9iChPTngBhwkY22GAQM+UffOhhPPnU0+i39tq48srL0bGD5LUmnSH27w033cz6TngWMZ/XWWcddGjfATvtOBobbLABpk+fjl9dejm+X7SI5+Bpp57C4ahdhi/VT2DwihUr+fICXcL4cX3SJPjjam1sa5xuJNll9/0sPQ/PuSzvZJVY0olX1jLoudzp43b2PCfJt6GHht4ECea69Qpnz8bZClnolcCuzj+Y5sq8PR8BM5Kbc9DGm2PHvcbxTQk9206DdQP9i11os6zAac9UI0l+Nn7Ig7+kV1yVA5heXGJPKhYggHNCvPL0Q5g2hRbnyp5xlerdxvmWHgAc8oLjx8zXJ/dQwhrvlcdqpUdk1jbHogfaoxsJ91363X9GXrTyDKyV/jl7WFtonL54VTqLkDdu1j4LQ63hl4WFpmCwP5n4X+4ax3NFwV/FpyQcsj7o+fVlYLddp6N3z+UCMhOAqBONnhH2qeTplRyehs34TEQD0BiE0bC51BhiSAozUNmnDIj6eVW5LM0rauGZBLCVcoRpKABDsZjDlTfV46vZwHr9geXLyzh6/yI2XB948sU8PvlcGJgbrQ/suCXlls3ji5k5fDW7jPZrABusW0KHtsBdj9Zh603LWL+/MGUZ/7HQtBy6WtiesgmFhHhWYRIAzuOrOVJZD6z9msfT5FNvekP9ZzxVAW7duEu+Xx88p8YzlKWhr6guAbAEAGSQTX+TsNYCjCt0pvRQaQ8DUqpcPntUYicYeMZ5WomZqSAZM44JPNLw1yR7Ll9VhgBMDuOrIX+JAQkOW5xD86oSh6mWaNoU9kaAN8lJKjlwly4BPpqax8xvc8wWHrVJCRuuV0aOwMe6HGbMAm65px7zvwc227iMNyblccIhBWYm//bmRmy9aYnLfe61PI4/sIAx25Ux4Yp6Zi8fd2AB3bpQmOl69O5R5nDQ9/w7j0VLgfNPJmazgPwCdAKMtfO8kpDNxiC1OWNjoxaClUDAXbqsIGAmQ4rqH/NYUVhjBRMZOGW6rh/G3MBkm4CaeVgAZS8+s12aEHBXbIrMVD50sTDkdElCwWAea75sIYCu3MSXSxTCcDa2K4Xu1RDv1n9qNzPK9eIAs2MlxDSz3xlk1iTc/EwZDWoDBIzNSx1qh2i+M3tZ8w2zfiujVtjyais1dzKDwqpnpNMUnoouYkg+YrGEnKOX56eTj531X22NMufNl7A5RRczSMepTQ31wkym/rCekkRJZnzJo4S88dA1BDjncVaQ32wQM3m1o24IabscQq3jCyM6Ttx4ZRnLfREBxi0/M81tiQquuZ9JDzWcO11O+PzjAmYt2suTg7cu6IUAL6SdKi1LVsFdy5nmhYLWtZbtamYA2LnYpDmZOQ16TvMAK4uZ9ddjTxBTIioHcJRvU7VzlOkFdUYzPSut8r2JKAfbcQsqvLPMlSQ8mHXDEC7Ce6+lV5d1bXbLD/iOqxkAzrKpyeyeVviZMnpch1aUKm+vjGCtLnDllsdyc+u110IH48EZoA85z8aqSOhRqy9N97y1K+3B//LvFYBgjPwrm+kADWl9yFxmWkHZfq8K5MxWZPCpjOBPUjvcvUJaE6L03X3H3+tkm6mZ5FMxZvGWPU7XA/V48yiqjTGXETLa7Wy91sIi9sKeeYpbgKJOBlx7FrGBDrTJ/SOLwY3od2zT4kxZjfV4VWexjWmKm2X8UgBgK6KqMU5pl6fJLZFRRhtQnYhSvKcy8PS91wdy+3pnbgrikjg5opce3dnen9pB/rEAwHphUxW/Ym3VO6sC5EoPvEv0seOllz91X+dfeJfzC7m4SHsgXyJRPpQUbxErZNWuBIBrH7ha3LVaQOAIk1CdKujTvozc1wMeYky5zjOhydOac6mmTv3XXgrqTYK591qYSdNCD3311UycfubZXhm0p16jfXsGoIiJSgxVCkFLoNPo0dvj1FNOrpCIu+aH9c/mo71EIZ5ffOklTJo0CTNnfoUlS4VZTHO/c+fOHGr50EMPZuArCYR68MGHsXjJEowYMRz91l6Lc/rSnP3z9Tcyo5n2mQTM3nfPXVz+wgXf4zf/czWmTJnC/dp8s81w8UU/q+gLhcCecPa5zIakDwHXh407lP/NzOY/XsthoOkzZsyuzGxuVMYuMXnvf+BB/o3aT+GhKdR00ufTTz/D+T+VdlC7iAVMLGn3wiKxj7faahSOO/ZYBtPdD51JEBBoY0VtbN++A9q3XyM6THdYSZwJVjnX4jy/CNsfmsJetDlhPzifTFr6X5t1iRW3AADmeZDSK46IVyrxfCMw1wBa0skvv5zG+rflllt684KenzZ9Ou688y4OFU1z1uZS//79OAT5JiNGYOXKlfj1b6/Chx9+xL/367c29tpjD6w/aH2s2bEjM43p8gFdfqA6CR/74T5Zdxdp0vvhWtyimlxfvEUFVeJkVtyPVVK58eN28bpPB6c+ACxKQP8bzGZrOwbfNEleTUdyeuomgLL7nB2H+wDwnuNOxsANh6GxsYELkFp95nDceKQ6IakPtHCkQ5u6tAGubE68aU8riw1KuPkt7K/rKNKQNTU1Y9qnn+CZR/4hdaWAwP7YScPMAfHWoCgvJGIIJLxwZX2shwE1C4Ztjj3d9XYgGmZTG+eZOPtd+xcFALv9UWseaLltCmSuuB9ro+Yl1R8JnDAGsHzl6zv9rWl0AwCwgMH+ILsO3rFHfMIvEfNM4EZhvUrOW2F9uefEDAwSc5FZbASgCcBibDPJrRsEPZlhaqGidDMoOI6wV6lDBJ7MmJ3Hs6/m0aaxjDHbltCjqxz0TZudx0+vqschuxWw7WZl/P3hemywbhmH7lXAFzPy+G4e8Om0PF56K4+fjy8wgPWzqxvQfy0BqPbeqYStRhTxiz814PC9i9h8aBlvfZDDu58QqzKHrYaXsdlQYc99ODXH4YlXNZXRac0c1lhDwllTj/4zMY93Psrj56cXhJFtIW0dtJ+3jwwmye8MQFr4V70NoaRMyfOrOVVLzO6UMeIQtJT7l0mbBMj5IXH9saBNrQBhFE2b3rTfOD+qsvVY/xTMNcCDgS99wfSPsUIOHythkv2ytG4DxQksLpS8KLoUGpbYxcIMl7ysXI+C6/T/xECmRgqb1gfDWHuJ8ayM2KXLZby/nQ/07gE01AFPvlyPWd+CGcCTPslj99FFbDG0jLsfrcNjL+Q5BPWEY4r449/qOKfx8MElvPVBHgP7l/GTwwto0yjsdQmjKzlgDdvOFcocwtvmM9XNoKQCZRYCmkFVvjAggCnl5WUwlEE1Bd11HWOwmCeRXpLg8nVucWpdeV8uR4hR4qXT8jyy4An4pDGUeWsXEkiGdMBCDHVZWQW454sVNCZUr7KC+TIAj4v0m60EXxqQuVngSx0UelqaSwxZ5YHr/BXL5clGQ6mbjWKw2fRf204l0NwjGWjUZY9lTTpieXu9SyY0/zWkKAPCaqM41LXOBQ7lTiCwtZ1Zvgq4ql23ucghuVmWIntuA81DvWDBYL9eLhGQ3Z+bbJ/oAgxf8pDw2Rxy3XKV6fzyLrToXGYkl8ZB1x26REJz3sBeW9BE70IXDoxdzXcniKWex7KlJXw5pYBvl+0t0rfIFdQHBmMJJDe2g3MCqwCvl49NGRY8imp7mdVvQHDi9kUshXuQZmsIyVDC11c6DWMOHR/jGLXQwcjobvkMkUoumv2WxlLLWFWrPJbFVwt6BP5fvs9VbSlaRsXJYkQ5/28BgJ1pYBbOlVTYnwwPnmmniCSsqwkgsrPXrXgrxLKX352nkqZEeCjC/nPKdKqoq1W0tfULCTC6VJZZ5mcmENGa6+lG69sgW9ddyVTVtlpEmgnQTma3OmqbuQVRVsafN9XINgG8z9Q38Usq53m4Ky6QEzWv7XkpKws4kySDzIJ05rK7b058v9IkBVdvt2EhW+FsYaWKKpaL1P6mDXsVdQX6H9HfzPLN8KDfrIQT4NBakNbVDNX64s+ibCkFRkU8y9qG6OcibIZ1WgX2FAHAdqFRLwbaXsfAX750bACwM6/oe2MAWyoSVxcDY6KRzWzW+ut3pUKJLZN9h6RFkSg1th+m7yx6jUVrS/KdgpElchg4dEv+rzU+7rlL0PpUlh7WNxcMT2pLyBS0RrO9MqLtVdIk941R0pRurbnVqp3VwlpHntF6G9dekkfi2hCal245Tc1NeOONN/H22+9g5ldfYdGiRRyVkcIk0wV/AoQIlN1661GcUzcuNKycScRYioghX758GYO/3337HYemXblqFb+80ZAhDFClfY47/iR+n4AuColLOVOp3c+/8BKIVUshkym/71W/uZKFQ4zkG2+6BZ9/8QWDXZQf9uSTTqioZtbs2ThtvESmoueOP+5Y7LnH7vw3AXE/u/Bi0DP0OeTgg3DkEYezjKju62+8Ca+8MpF/23GHHXD6+NM47HXch2zHSy+/zKAyfcgOderUGX169+bcxV/PmsUgOQF7BNJRXuSDDzrQIxDRGNHv7773nhc+uEvnzhzel2RC4DixQSXSqX9OHmhPaMz8P5M0OWh9wz7CggXzMXnKVAbGhwzZCB07CmPVI+woISBtjH80v2t3a3VPVmc/CPwnnaY5TCDxnLlzOHcwhR4/5+yzmSVP+vPJJ5Nx3fU3eHOjR/fuPJfpogDNvXlz52Htfmtjv333CYSYXp1tz+ZcBqzb6m1OuPRUhzamOXEbJqe81tKlKJPbWmW3trBz48ftyq6sgLj0L3HC+ADWq00z93qn2Mpb0wc0WGqEDVOmlf7ihZnW+qiOE8+vjPnv1pzU4USnI+sGpJU8l7QpUVlN5TfVKkmghFbqhz9Pcvj++4X43+svF0ecBiK8MeXvpGLXMXb7YU6IB+xqOeE7AzbOaQCwV5cbBjpJ+LqLEBBAwAAXFPFZehp2SHN1RgHe1kYLq8xd8Q73bTl1NNY5fLW81/QrbZ4IQOLZxu/7M4O+sxCsBkYbA9iYuiZf24Mec9jHApDV5zlMLgPBBAZZDl7v2FLGykKxskyIFcsgioJoXi5gZfwxaiCepDGJOd8oAUYFzbPKQKfkrVywJM+hfJubc9hxVAl9egi0+eGnOfz6xgYMWFtmN7E7Rw4jFnAJdzycx8zZOTQ1AdNn5XDeCUW0a1fGNX+rx+gtSthzpxJ6dilh/gJgwm8a8YvTmtC9aw6XXFuPIeuVsWbHHCa+k2PgmBil511Vj97dyli4BLjgpCIGrSvhaz+dnsPvbqvn0NijtyjjwLF0qwv4bFoeCxaXse7aZXTrDNQ3+GGFiwUBYllfCVhtINapfsfSlI0q35pW9rRtsImdSqC4pSu1OWRTQMBIUYimVQIWNrRR5i6HeFZlcCaX5COmtki4awJmCQgkUMebp3RTW5XEQr1yrmSdJwzIKRhHQDABuGLzlU2q4F3A/usLHiOcQlsro9YuDgjoJ70TAE0BbQK4CbRTPRHWpID1K5tyaFqVw5odaezzmPIl0LaNANkE3pEOmQ3J10nCZu6aAojSJc1xyyCc2SMBHKnZhLXK3SbR5XIuz2G06VHOtatyEQCdyhYryN8zC1gvU/DBBCmCb/PMntihN405Mabp1q451wxk6kUBGw+5aGU5aoXZSzLzLrmwvvkHMQTuymUCMRokTx5vZt4Ka5dCc3thn/USAjNaNby1hYUm8dHFRMmlLOCzb8qFjcxsYLMLCm4LI1hzTTMoKyG4WT7aVskvK+XStCHA1MtPTEg9g/AKihpwraGI2fZR/nC6kKLx8imquxeyTucXg94FDR9v3osaQ+m/rEusj/7CIsxm1htjAwv4zk0kPeC6jIVNObxFFYp06aCoQDx9YZcxlLXNLHQql41EDsuXlDFlcicsXLW1rI0aHYUvJ+iFAJtvgpFbK/2c0jwu3uGbfM8Mf5cBHHMIaZc3zA5JGHI/rF59XljAYYeNvtnlkCAD2H+mdY5R4v05F0rKAiHFl/RD/ZLNX7OndI5FNE7Me7bSnIlaWZLrhDl678+BhBuqVVQfJd+010PaJkXol5G/hSqJ8y+9bjrPV+DiLN9ggd6fEWrtuZNeVCO3udU2WusNv5al0yG/LVqv3SsTri35oWaBedMi42gAPkpVq7y6v1oYcwkSTVPolog3Q18qgPUW1icLUXQhWcfMfTvQPnfuRVwqaknTs7+bzgKO6n5gGnoT36/V3w9HtMRftrM303ky0J7gMuH4LUGbHWm3ImqPU99wf31bFxjEGGNZUzf1MmWN78a8FuxfNhA4o8lNbWhrXRBZbQBwgqtGIaB5lbDUIBYJRi87cbQuA4ADukp7fUmDwyGg1a81m+JXmaR5lb/Zum5nG94lx2f72gAAIABJREFURcc/dQFg3lro4QwTVpJ0X38eufMB6NpzrdRxzfpAVLWptsU/KhNTHPFCljKytjHpuUi7k3SrxPaHcbYrVFlrzbPW6Gt8GYmWPfRahbWR30M2O1kZq+sN7VGbC80cenb6tBlYsHABPvvscw5BTKGgKafoeuutm8pmjas1Sv/craiQR/RSe4RiBratfJ5QwNW/+wMmvf8Bh621D4G+nLoK4DDV++69twfefvDhR7jjzv/lXKr03G5jx+CoI49gYNU+tHcmMPWyy6/kr3r27IkJZ56O4cOG8d9z5s7FT045TSKB5XM44bjjsO+++/BvlCP5l5deyuxd+uy/37449pijE3P3UjnEGL7r7v/jd4gBvfdee2LfffbmOqZO/ZTzA0+eMoV/H739djjyiCMY7Kbf33nnXfzr0UeZ2Wn9tr4QKE3g+KGHHIxRWxJrtCFwbk7gcWNjo4DvK1fyWFNaTJKNnVP7cytqloWssP5J7NUnn3oKd9x5F18i2GzTTXD6+FPRvXt3PpsgGb777nt8qaBLly48Tm4Y7+o09wd6usrtQ2u1KlnqwVoohDOHUAedabZBU3Mzs3uNRUxzhvSI9G3y5CnMGreP+QZbbDEShx82jsOX/zCf1bnxaYUeJDXPHZyweY/yiZzvqul1C93+VhBC6xXBDGAx9SICA6rE+PsrnJzvWkwXfUoBQRaIrij+4Uvw8JUL98JN2uISBID9QcjuQiQ+mWWksldVs9Sjq4j+thpF9IyFDFyrf2ghMgDYqyJ0kMWaI165bAq0IQaM2Hvm4Dtn3ZEuJ5OyInL32EYhIB8FgRVvEBVzpOA7KcLuIlabHcZbu8IAsBduOU2azrVsqzPSsXbAFRsiY9Z5OYG9WacgrA4nz7JwGGgLD8w9FUD7uCM+YfCCYuMaaKQoMs9hZvMRQKvlMkij9z0MPCPk2HLGersTjWdc1yj5dDl6LBWi4J6Bx/oV6yCHGdbcuwzAMAUSmDkb+NV19dh1mzJGDisy8Ld2rzJefCuPp1/O49iDSli8BPjb/XW44pwi1ulbxmPP5/DKO8QmBk4/qsgA2C+vq8elZxUw+bMcbn+ojsMQ9+pexuvv5XHyuAL69gAu+kM9dtmmhAN2LaFrlxLnaaVx/vizHH57Sz3W6lXGyI1L2GfnIv76QD2efS2P/n3KaC4C++xcwm7bi8NqIYbf+TiPN97PYb1+ZfTrLaHrh6wPfPVNDu3bldF1TaBEeUuby2hHbFVPfyUksIFMApyLDAW38hmooruU41eekbyswhxls0sgX55ANUHqCaAjFim1hcdBgVcq1lLFCtCrWql5gkmneBNfKCFfl0eDx7iUNnHYb2L80rtlCRks+qqMTaU+y7yXSUIXATiHrrMjknlM7FTNscv5wjVHM4UibpBwXoKlSX5VnqMsd9FKP2SNheCVHLoWotgFO2WsqHx5j/pGYCW3k/SR+qllGrzUzKzUMtrUSdjrgtKwmUHMBkLmCQnGQnHT15I+V1itAnaCL1wwsKgpgI0J64epVhY3H7gIU1VfdW7pytgTc5jBQpI7l6sXEvTyhoDjEsraP11Thj6xfAnY1dDzlh9Y9MM5pGfQVuRqyb4JFKYw1Nwfvv2qHgEbC7mZL/ZFmdTKjGZmr15G4PzK1D9qo4Y6t2gHUh79plEK9KDJLlZQmGbSO6/x6l/wbFQwl9pLB1TsRDs3nBl455zIAtTS4RDNR4+B7UiK5wiHDjeQXm7ycHM0rDO3gYB8mhMEBFFZGm+dc+hqRAAeb26btJv0ZMmiMj6b0gmLC9t4B2W24WZ2gzhXeiEhmE++cv3322X5gQ0M9pYox9m1NcYO9b31VNchy6XGYxOBCex6SCUD2GuT7w6G3I2WOB9+j22N94HBlpQbXMDD+4G05T3ud2ltBi/NnZoyjRLhPOl7hnLDDXPK9Zww95mwLxUn0hqqDjfF1xOnsIjDQ3svC1DLz8b48RW+XpWDGtleu/kXAn+9NrsNSpSlM1mcPtSk0QGf2y2hUhtb7+pElhlTCQNK69J7WROIkpldWqUihB6vqW3VVBnaQ9kaHpiCYftRTfmB+S9/RI1IcITTxyxsUSvnX7VlZOlUaB7FvhKaCxH2LMrEuS02f6wS1PIrzdLDtHqstOC6GrSZSe1Kk1qSKc/Sfq/8GLubVn+tv8fJLeQh+MVnXbO8TreGdYy+aBBuShY5ZweAs6x0CREDnHF8+t4QAKyLsM0ei8TjxuCziDR0YZf2WJYayEsd4o1ISAqhQ/qAq2JelL7C5y56edTSo5jhEp/ZZwU7x5UVpIQo3Ru50wEcBrq1PkluWtJIuf6O+HvZVTmLPlXbv6D9CTUosIbE1O4Kwunc6mhrtX1Lfj7Jt4labyoNTXj8Wrd9odJCxBuLwpXFfoR1NbzGhdtd4ZMn2Fh3PpMtmD17Nj7+ZDKmTJ2Kr7+ehTlz5nLYZgoFPWTwhhg5ciS2GLm5l//3m2++wc233Ir3Jk3iZlDOYwK1KVcqAaUHHXgAg5+PP/Ek/nLrbfzMBoMG4dRTfsI5ialOAtAuvOjn/BuBl2dPOBObbroJ/z1v3jycedY5HKaXPgT+UplJHwLhbrzpZjz3/Av8GIWNJlB60KD1+W/6/aabb8FLL78CAviIzXv+eeegf//+3P+//f12BlMJdKUzirXWWgvdunbF3Hlz8d13cxgop36ed+45GDZ0qJ5BSFupzqee/g+DwCQzCi1NOWaHDt0YQwYPZtZwcHyybeaozQT+Pvb4E9yujTfeCL/4+UUMLpMuUb3X/VnWBarnmGOOxMYbbbRaVTpz4Rn9uMzl/QgfpAsTU6ZMxaeffcY6RLm4v/9+EYg5vuuuO3No9LgQ0Fm94+zdzupUZS/RnpSSo3U2PeZvqL40J7vSFQkUELcfytKrH9gtztKkmp9xAGB/mKiDNCByRiiLpZzVCrih3CPnYMaCRIdv9fvqKUJzub0CNJxw/m9Z0a0maUV1LgQZtZlff4OVK5vQt3cPzFvwPb6a/R0G9OuLLp06Yta3c9GubRv0W7s3Goj+F/5krq7y8MUtKn2Tna3iWqZg2LmuWSOcFwkAvuv6y+PFxaCSgn4uABxixRKg4zn1zuyJ3DTFAMCefuhLrJUKhlKRHnPOOUc1EMrTXQWAXKMZAICpTDrcV2wuUS0qvHkRU8XYOc/ZpVbDUIjNJSCwD1CbsKluAc0lt6wHTHthfGWe9Om5HLvtMp0ZgQL6yodz5hAARw3S8eByLLco5b51/GBhCSoopSCghUQlUMZjHxJsoXlC7ayUwTFl5ymBWBmABFJJaNrly0t48Kk6vD4pj85rwgN1X34zh6deyWP0qBI+m57HB5Nz+M35zVi5isDDHD6bnsO/n6vDYXsXsXbvMv58Rx0uP7uAdz/K44mX8hi7XZlZv98vAYYNLmHBQuC2++o4pPDQDf3RIIBo2QrgvN80YMzWRRy8Zwmz5+bxy2sFLD5wbAF3/7seX8zI4fJzChy6mLo1Zx7w0981oG/PMjq2B4PIwzYs4YITi/ifW+uwRlvgrKML+OzrPB58Mo8zjymgTT3wynt1nNeYZL7XTkX07yvj/N1cYiwDFF2nY0fJI8zgGTNThYUo4aZFm3iTTcrAdEQjT8r3xDKVTbhSKDUAMA855fJVxN7SwNLYlDjPq4wJg6Vq60l/aByJ4UxgrPIPPRDa5hgD2owZii0nzJTKNEYhgaesi6zAqhfUBaVCF4k1TD8qE9JyxNqyYqGuvY2LhgUz0Jz7bbmsVe9s7ltYYRaHXz0zvn1s2j8EIp3giw31Cm66IZOY/cm95lclD6wzOxV457mWE2CaAHmSNeGERHZlkE/DFHsXYizsmrv5t8tTNB4cyr3IdbPIHLYQs9HpIMRCtBsTX0MC2xprbbXw1wSYck7hooWeFnl4lwO0W2yflAlg78plBLEVkocrBwJq/bDWCtSrHlK3JEyzhIBmkF7LtzH1xEh6qACqjZnl22bx8KGQMsl1ELhcGn9lMMidAj8XuIH3xVVFNLShmx+eC+PZN55ZatzoooXlPWcZGZueqqA5QXNKQ3lTY2QeqFHlNirjWRWMfl8wt4TPP+uMRc1bqe/kH84xAOusCXKpTi6KxK2H3F69SEL6ZQdydktbm8F1hTfwYTawgddeiL3Q2OwaEQI67rAj22Y0iyciPa/sf2bHLLWSqFCvqS9FPBDXUv/RlFNPp8xw70TOVXp/4QG3xV7nT2sceVcjp4o+xADAFc1O63o47GqVYkrqQ2xRkQxgFaz9X9Z26GDXrNHe+5V7ELcJ0eXXXGuC2CpngtSSta5QGGGz00kD9QMBwOp5ZbrnUc3c8J4N6YI3fpELgFND2u8xjfHHJViA/VXduPmW2iuNo9HQuixhDf97H79/UTKNmqoBly60FkavScm9q6gjKOT0l8N2QnU+bg12C0wzRVln5g85fmltDqyr1XTWfdbpeGush1EXRGKnZpxdyxAFQLqQXULW5aT14D/33iB7Pr0YJlGf/DfFn5YNHDWdfEz+j8BfZQDbhWaSgz/PKttpFyrN97LzmMAaoftbuxhpIaDtWbedPnilUQp1ueGrlAnKPWachI9tySfL/AuPltukLP5O2kivjvkbqDMKLYwTWpyfyo1sjVnWktGq9d3ghbYkeVfrptfaooAZq1UBqmBL6vAFmpsy1KFny1i1chUzH2lvTQAusVkJDO3SpSvaUng3/dC5/RNPPoWHHn6YQ+TahRJ6hxiyF5x/LgOWxBL+178f5be2GDmS2atdu3Zl8JJyC//puj/zbwMGrIPxp52KwRtuyH9PmzYNZ51zHv+7Q4f2HH6XAOikD7X7il//hhmZ9KFQ0+MOPYTBZfsQGP2fZ55lNi2FpL7tL3/Bmmt2xPPPv4C//+MfHLKb+kuhoXfeeSfuw1dffYUHHngIX06bxu0eNmwoLv3lL1DfUI9CoYhbb70NTz71dGTTCBAm0PbAAw7AiOFD+Rlq58LvF/GFfAIQG9s0Mmu3S5fOaNPY6IWkpmepvjfffItl9c2332L77bbl0NUEKBOIfe999+O++yVP8iabjOAcy4M33CBVZalcAvFJPyg39BprtGc5Z7mYkFq4PRAyilE2ktezzAX+cA+67Upro+UaJp2iSwKUK7u+vgFNTcIKj5Np9i1BFkc0bQWqXXZBGxJwyNTFceoOXXiJrFUfr/B1Yvyt1upZ5e67dpn8GN7MnT5uZz6iDQZ8FnFxTo4IAJggKS9oLQu8EgDmAtRrkkXFd9Jcl9NCQAcHKH06F4pFzJj5DR8yd+/WGc+99Ca+/W4+dt5uJGbO/havvvUBRm+1GXr26IoXXn0b/dfqjR223hxz5y/kpq3Trw/qDQxOr067E3ywmlsL1RzM1KqsSU5wLcoWBwBbWdQnYxpRm/k/BZV4+LUjHgAsShVNVGEd8Q15osFzbYWGMPJy6jqGwYBcUUXR8XB+GGm/vCT9ET11342UXcyNx6BDrW/as0q2o2eM/csgcIlYbQI2+O0w0NfAc79NsjkSJ7t3z2UYs9MMP4QziZcYoXV5yUPLYVsFaWHgQRltpo80Rgzw2iKqBpTBIc7tS2Fy8xIWSplzDRYuWsPcGtDFeYcJACNgkBjHynjV1KusD4uWlDFnfh6lArBO/zIWfJ/D86/nsXARsMmQMufoPfGQIjODn5mYR2ODALznn1TA5zNzuPfROvz+4mZ8OSOHG+6qxzablTBsUAnfzMlh683KeOvDPP75TB7nnywsYhKsAdnfzMnj0uvqMG7vEnbbrozJnwOXXFOPCccUsM1mZdzxSB1eey+Hmy8vMMhGgNCTL+Vx7+M5nHpYEesPAC75Yx3W61/G+COL+On/1DMwfOFPipy7+G8P5nHjL5sYHHvm9TrMWwhMnZbHjNk5/OXKZixbnsPlN9RhrZ5lzF2Y4zIWLQZem5THqiYwI3q30SUGyAk87toFWLEcaKgHunQqo317uoEIlgEN7bEHFDwGKg+Xc7fFMCobV512DAKS5jAoqGGjGVDivKp5LFoCNDaW0baNgLfCBBY9tnzJNN50E7xec9sK/kxgt14q0IsUrHcuY70INK8soU27PLMqLRdq+IyDqpNcqcqEZvaw9EQYnaEQwKbMlrOYAWe5/cAqbzcvFCi1GU8sSM5pbOgjHyQIK5gvSnD+Z7n0xGxfDlEsuX35voW20UINe4cpzDjOK1NY8zJzm1SGBCQ6uYMFzJS5w4cm2m56nsF0lqeuocygFZPFIKwC+HS5wMbY8iRzP+3CiOXwVuYxg+V6gKOwphkrsZa6ExSWv7C3WQ10LMzPYoZ/WVjZLCsTrhlRWzlDnhqPi7bF7KswkjVktIXetoswJPcCsflzHOJeb6dxfXz5QP0QklexSdpf32j5hHWhIp3Tyw006tIvk6AuTayzagxpLKhPTSWgISd2ktjLdrLFfRTdIL2wy3Lzvi1i6ufrYXlhAw+A5loUtHZzudvaZGtQ2E239YgBeydHsEV0kDXXGOLRnrM3Pax+Zj47kQm8tQ8Ye9gZPmDvL42RS6D3ZWS1GZ0qrxBfQYIyqLacyqbasU5Lj6WkXVHeWWhbEND1cPv1NCbmADiSfRizqRHDkCyflksveejDv8r8D0/2iA16SGeyHKhFHqJm1VFrqOf4pPfLs2VRVzMC5YT6G64r4wFFlGbxEDvlBXU4XiPd3vk6ENLTmo5NzKNImwfJ8q2JZfsDAsCiVlWcnKarU2AShEci0rRUM3njlMfZo/lNDLEYq5arXoprakK5WESpaRVWfPcd+5DNS5ag1NyMtj16oNOgQVmk0srPhNYRRy5hEbnidW2LP+9jLmXFtLhiCJIqTOl1cM5XnpFF2t2YMtPUKNhM9bNbeVSsuEqLVV3rItwF+SpyQjmd0N/9HXZ0By2qTlKrPJgoRrfCY+ctUc7z5l+nWcmKd7McjiYU+sz9N5qbqncjnZ6aj68mntYay/tr7F9KN8RmMXAxQb8LrZPiJsue0Hxf7rdGVpIIg36uX74MHTiDkT2gnQWJr6vRkezyv53XxPhB1AbyaVvyce1BreVENi9meUkw5TWt2FnaXOG3JfmVac6a7h3TZnaWdrX+M/HSDYxzwF5UtqI1dKKWvtV8xluFK6PDJ81Lea+iPSHxJukyFU9gKYVNfv+DDzBr9jecD5UAzQMP2B+HjTuU2bvXXPsnvPnW29ycXXfZBaeecjKDYgQw33PPvQxg0meTESM4PLSFNn7ttddx1dW/49/WWqsvzhg/noHUpM+ixYsx4axzsHCh4AQUrpnaYTl76bubb/kLs5Lp0759ewaAKa/rRT+/BFOmTGHAlRi8t916C4Ox9KHvHn3scdz217/x3/T773/3P+jVsyeWLluKMyecw+G+qV/rDxyI9ddfH/MXzMf06TMwZ84crDtgALdj85GbsUyefeY5THztNc4xSza2W7duHMKZQPBhQzfGhhtu4DGt6Xd6Z8HChWjT2IZzGRPITh/Kk3zDTbfg5Zdf4b933GE0xo07BGv17ZuqnjI21+GTyVPQs2cPjNl1F+y+29jEENuphboPZNQleyy8tfsx2J8sttx2VEmySZtH7rvx/a6mlKpGKtPD/rIRcSYSUUKirdOuVONit7T3WVodJfuW1ptJuDU+lDt93E584ulDvVSSHKCyr6ZOHR3w05cCUhkAbHkl2TWzqLPSFP+cS8uTAqVM/0MMYIqzHxRSvAoT8Es3JOjg+eHHnsOy5SsxZodReGvSJ/jg40+x167bYcWqlQwAb735cLRt24inXngdmw0fjKGDB+I/L76Bzmt2wP577sgH/XQDxwOCU4QYlZvYb2m2YXaNlG1GopQ4W2lRs6b1bsMYABw3yTxHwdjh3BwfFufLnTzmmmdWgSFXP+QN/WQAgFW1/E2MWgk7k5dQz1KesWbtnWB4al92Vr+n817OxHhZchURIHCk5jLQ4NfHbfVyASsDWJnA1lYqh1ih1gfv/7VaCd0K9OqxDLvtMlOYywSqEPBKoGedsrOZsUtAhtavmzLGvBRk4byUFFJWgUDrmmy4CDiWEMccZtpyg2veTGqE5X6V9KnSLmLNMVuQQ7M6s0R3g8zAI8IAgT4iTAbjqMI8CDwrMUuW5VTMMfhZKOWwYmUZ7dsCTc05vPpujoHiOfPBuXsvOrXA4aRffiePX5xW5PDPtL2kNlC+089nAFffVs9AM/03ZGAZ439Zjx1GFbHNpmXc+3gdGhuAX5zejLp6kce/n83jmVfzGH9kAQPWAk75RQMOGFvEmG3LOPUX9dhyeAmnH13Eo8/lcf8TdfjrlU1YtDyHN97PY/kK4Ovvcnjl7Tx+f2EzVjYBl/yhATtuVeLcxhuuW8K0r4CZ3+SxeGkOz72Wx547lLD7jmVc/Ps6BmPbtZVxG9i/jNMOL+CFN/PMVO7Wucx1H7xbiUMXvzcZWNGUw7p9gX59JPQtH8gVZXworzETJ21Dns9h6XKA/NwePYB2bYCVK4ETLmrAIXsUceCuRZG93q6mfwsjXUMHq1Or18l5/VA8zM+rqpt9jiRuYXI1TzD9xPlMFTxm/Mw2XaRr9DuHJJZwvV4+awpPzSx2tS1KY+d2cd5Zi1YhfZW45V60bWV16hqnYdOpD3zYgZKsbFq25cqWUOZykcLY1AwQc+htCTnMeDOFlFYZcS5uAjgt5LNhlurtiTnQEODWPsstq/OOQVIN3c7sbxtUwycpcgAzVUU+1EYKLc3hjKluZjb7dofaQ6Guac7R96Q3XIdzmMPjZAxqYpgzqK+hlb086pIHWKToA+Yytf3LJMLm1W7apRTzE1jOErJbgHEFYDWueI6NDdkBuajA4Y/Jrjnhw6mdNLcZiLdLPpY7l8JJcyjsHOdkdh0M8WWEgaYRr1EUTff8HtZ3vjwj8mPAmABgDqmgNk5tWR3Jp570QaqZM7uEL6avh6XNG3jliQ7aHPF9IW9Z8FMLe2uFHH75B2DmU5E+ChgcDpUe7TfZGMh0FLY7dcvC+Zn8qL97HnFm+mGqr1LR/6o4pIz35yoLqMalT2uIjZ3O95jjM70CkgrTScvS2pfGAHYd42hI2q8hqS7VwwQRJEk9rRfZJBszelUAwNyOCGfX/SrKP7SaK16NfDHBj0txtP32hQoOC7fKemPb74rUNzXybcWlgWiN9IoIqUilPlQzL2MGqkIFspVZNbhqvsFqOwKP0/jokK+1zg9/HP0S3DUgVpwpepraniR99XRL/5FYGPkWRf5v/nvvYcGHH2D+pPf4jVXzF6BUaEZ9+w4oFwsoLF+OjusNxPpHHc3rTtfhI1Kb2boPBMcuzuYlXSzJaicDz0UOaAxyF2E3AkPlHhgkCCdKPbLMxOB79pf/ZpYy4meOY+WS9Dcu5VPkZSuntsrmRkwq/crpSNxFsCD/z6DJ2u1CWK/ctS4aADb4WeqMWxsrbYg7SsmG4lkCgNWGBnU24j3e60nYZwJ+7f+9cx12unUN0vQpYRmaKyA+qPm9up+w80AHzDVpy15TfFXrr6Xi4fpD/rR3UdJVjzLQpWdfbLHzgTWblVSs04JvpdQQ0AVdl5PGN83ct2Reps/XlM6kCUXHenW0seaBrHgxwvLFCN0fO98YJ/qdrdfI5JKqvAySZdisQtlPp39sb+k9WQXQ7K0O5TJWrlyFZcuXobGhAY2NbVAqFb0QxU8++TS++PILZrBSHt8jjzicQUYCL2+8icIxv8xF7TB6NM44/TRm5RLg+vAj/8Q/7riTf9too41w7tkTOIdw0odCV48/40x+hNqy9z5747hjjvZeWbBgIW659VYQuEwfAmqvvPwyZmwef+KJoN8JLN58881w8UUXet4qtYdyHv/q0st4396je3ececbpzLglpvIvfnUpFi9ewkAuMYdHjdoSS5YswWeffYbX33gTw4cNZfCb8gITWPuPf9yJufPmMdM4nGuYIqruscfu2HefvViGFE747nvuQe9evdCnTx9svNEQDkNNH8qT/KvLLsfnn3/Bf++37z445OADvd+TZEXtvejiS/DV11/zYxRe+6gjZWxa5RNSwDh9DLsBMVuxVmlStYVkmUPhMtNc9WrbECyvlhZVW2P089UCwFSKZ19iml3NWLdGz5Pc8exeWOvIszVKyZ0xbseysDZ9R0v+ZWFWfLFp5l457DfWpOcEOgCwAoLSQHnfACt23JyWVwsAT/poKod4HrHxBnjljUl494Mp2H3nbdi3fPv9yRi16VCs0a4NPpn6JQYPWhcrV63i70duMgTNzQU8/sxEbD1yOLbdcgTe+3AKunfrgk2Gpoc7cHpSIffoCVbVEuqVmXG/lzr2Nd8Uc0p2AWDXkXd9chpMYQgGWeTm3BqoKmxyZeb5wpTaYhyZpFAS6kPr+4JYGPjrtVWZddalQK5iVWu3HNlUGGjj5910hR1w2p3wSa4ORG7gHWDcO8h3Q0Drvw1UpnbU5STvrgFr1j5JzSlgAjGAd9lhOuoaFHjhOL8SOpbkyof9BFBwrFWZuYJbSG5g5Tnw2BgTlAAXAjtkams4YHqfAS1vyAScss2Mhvll9qSGT+Z+ct0SJlU2brphdEEvJ+wsAUuWh0jyekp9HLrU8rwK2sdswKamMprLQNs2Nt80XDUjO1KbhNcAli7L4bEX8swS7t4FuHh8gYFb+o/yDBPT+Ii9Sxg2WINb5YB3P87h2r/XY/ftS6DoNXf9i8DgInbcqozDz67HqBElHLVfEQ88WYdX383jf3/XjLsfrcOHn+aw7WYlfD4jh/en5nHFWQV8OzeH2+7P44yjixi6AceXxaPP1WHqjBwo/+q0r3PYeasSDhpbxOmXN6Jd2zL+56cFPPFiHv96tg63XNGEtz/K4+a767HpxiUMWa+M0VsWcdl1DVi8lC4DABTggMDqDQeWcd9j9Zj2NTmywLr9yth9uxLWaCcjTkDhUy+gb6vBAAAgAElEQVTl8e8X6rDXjiWMGFxmtvVPr27AuD2L2G5kCe3aUm5cPZRg/RGGLAOfquQ89wlIY1a4G+XBWO6iw3ZBQ3QjjxyF3qXQyapDxCYmoE6AXtFNDlnOz2teX2W3M26qFyjsgIBBS9Nn1TsmqKveWShhyukqYZU1d3G9rk3KGpa6FWSmSwykc3yxwQ+ZLiGOLRSwv7bxZYZ6Aa4t3y23r1gWwFovlpj5szC8FoqZifoacplBZUmfze2hG/h2Q17Cgucw57tmdO/ZwIx7CovMTHsN18bMVcE5ubM8Tjp+BBhLRHEBX21+eOu+Ar9SjX8L33uOHywjR4Jp8BYAz4cIbgoJIFZ7ojLkJrHB0X4RI1VBZgKF+Te1GfyYhnm2trKN0JDzfAGloEC8gvCSd1rC1lHocbalzHi2MROjQrEB2D4WhdntJEb37JXnrCgDV/RejHKZ47VL2Hb68EWZEvD1zCKmfzUQS5sH+fnsPTtuILMbtk5srF0Mcu2kf7ClttoO2hToZpvteFRBX8S31QYkyxqizA4+1BNbxyLP57DvUWelAsBhRzqqTl2idOmMeyLOjanGrU9zhWy9SQJb1UdNAZdcT9gkG+5ZBbAV6QxU9i9KQi3dsMRJ3V+BVZdrHKWw5MU3itCOsH/nNiz0eFyfvVcyHHpZGdVqnecnhv7htalKtUyrP9DXqI5rAZ7JMWfZE3xwJCtmQqi9le1Ja2HU3Kqs0y8la3kZQNWIouSrrHWk2YXqfo9i/XkliGmO/bh7jMA7kROounYlPR1Zb8IL0aBUcDKUSyUUV67CNy++gGn334uVc+eisGKFznvy4Zw8NHyhVBbHfGMjGjt1Qq9tt8eAAw5gkLiNE1Yx2KyEyVCVeFRXtbio6Ru3TxZbJpWlTfvKeRzT/gq7F/GcNsi1dxWNiJBBLRLLur60dMa560KkLCMA4JDWOT221qS0PmbQkqKARK3daVFDkuxC3MWCaDuWwSaGxz2wFqYYIX3XAGBrtzs25hu61TDzl+a8+ooF2reZbENrvfivvuDd9CPumiz1+BcbXd/U6hbw1z8v4t7p3sy1a967DpjszdlymXP/rk4AOM0cVehAhE2JKyPN72jpvIyq11/dK7XU1ZW0fvPvPK+rXYXSpNFavfb11LX1UbUnrhGmbK5ZipuK2aZoJtEmPZR09lsNCFxNQ36grjHYSaAnfSh8MTFxH3roYSz8/nvsS2DtsccwAEt5b2+97a+cU5c+22y9Fc4+awKHSY7VsHKZ2ciXX/lrfqShoQHbbL01xp92CgO89Pnwo484BzABxdSOXXbeCeNPO43rO2PCWcxgJlbw2DG7clvcs+2XX5mIP113PT/bq1dPzmVM+V0/mTwZ119/I76eNYvroPzG++27LzbfbFMua9ny5cwMpjDL9CEW8eOPP8mhpbt168psaToH+PKLL/HhRx8zk/j4Y4/B/vvvyzaT8sv+TPMkE9nu7LPOxGZOnuQJZ5/HIaXpc/xxx2L//fbBqlVNzIJubGxgMJhkEf5QX0857Qwm5NHnxBOOYwA58ZO0bCfsC22aZdFJd63J8rz7TFzzWmJ1svpZ1ba12uf9Pvx3WlQLAEx9jJJ9a43Tf0cS1Y7c6ns+dyYBwFx+xFLtHkB4bXC3+yo+ey7g3AQddXb6HDqS/ZoVAF7V1IzGhnrc/69n8MY7H2KvMdtjrb498cQzEzFovf4YPGgA5i1chK6d10RDfR0WL16Kzp06YtnyFfh+8VKs1acHPv/yK0z9YgbG7LgVZn8zB/984kVsuenGGHfAWF5Y0m6uCNgVbQriDUR1W7OM25t0jchwUJZWCAPAf76cgQTPrzdHW2cmyYTCj4Zl44pJHH7/mJpBkQztCwPAFQ6xATkaUoh+5/ao0bCNhvUzkIHaualm5Xq5f73bpxFn4RXvOfMhMF/E8fVE5zITtZ30hIWudmVI39NUMQDYmJfcH5W7/H8OI4bOxbCN5vLwGDBFG7ZGZrAqc1cBszoN6eSBGAS+GZjGbEZwWF+KsEofDvmriUEJMKqjIL8KJjNIwWc7GrKVMRwBMiy0KrHnhEVJ7ZZ8wBb6tkCgDcmZQD8Wksu8NDZgmcE0PlMigEs3FBb+lGpnxiZtFjlXqKIjTg6aZmL/KphN1VDf6LtGzSNKI7RqVRkLF8uGs0dXAo9kYIq5HIdopty+707OM2OY2LxnHFXAdluUcO3t9fj40xw2XK/M4O7sOTnc8bsmXH9nPebMz+GgsSX887k8h4K+8uwCg7f/fi6P804oYEA/4ONPgV9d14ADxxaZtXvf43UYs10Ju29fxFHnNWLHUSUGcx95po7ZxXf9oRkffZbDNX+v5+8337iMqdOAX1zTgN1HFzFsgxIe/k89Nh5UwshhJfz+tnrsPrqETh2BB57M49TDixgxWPLILl9RxmV/bsCXX+cwaJ0y9tihiJ7dyrjihgZstH6JQWNiix6xTxE9uhFATXXlMW9+GX16AusPKIMIlny+5zFGlVWuauGxNwms13DLRjn12LPKxCysKqG+Ic/6QGD2pE9y2HxjAaGJ+V1X518/kpsNMrss/LI3xzX3LOuCstz5AgXrsTZU65QQZMr0NNXx/tawZjpHBFQURiyBinShxTbEpOcc/pgnroDW9COFKqZ5LZdK1HCUc8xMNWYvg3Ee61bAUgZyNcy6F2XdLrhoR3lrzflwBci2ecfz1iIYkHwIedY5xqCp3T7RXOd2QcOTowKrxrCm8O/cF2XAUp9kJuuc5fzuoh8MwmtobPoHM28DTAbnEhAbpxzK2jbOw8sGnEJN5/080yZXBUjZhnmHRxK63DxEtjPlMhYvbkaHDg0Sylvj1QuTGahjxrFBntRuAoE1z7CC7qo6mqdamNxivChXry069I4wmCl6gjDr5dLczOlFfDZzJJrK3QOpBFwwXdYm/3hR1i7RKTuQsPWrYh30QkH773gXhyIc5sABm7IImVGtuZ3dSw/7HDVBBs3vpjOIFf8MuBAVPpC3xteyfZL1s3U+8VtC+cX30eJgYvOR3fbEbkzCpyyBBx0Pz2uWfBfX22o8SPfZJOkFDrvDoEMNQvdsYejdtPx8nt3OWKfbp6SDrozFJT5m8zCoId70CLwbr2HJc8ZXvfAo+w5ywOer0JJK7ajwkx3lqnb3Uimg8Izxn0jWYn+kXblmHadkcDJrKS1/LsxwE9GKlx/Vr6zzseUtC5aQZDNi21QBKAVnJ69NTU34fvJkTLn1L/h+8ifZm01rXT6P+rbt0GHdAQwE99lhR7Tp3JnB4XRTX8taoLoaJQxteUsPy/25llCJWXe3C0mTwPELzKfKRMcKbtOzj43zpN+LYKSKpPUprSJbG8J21BNHAgAs79jqW6kDUbocPUfTe1ALAByyahXnJEHrGLdK1AD+WsEZzlHc8eEQ0I6PKb6fytfGQX1Evmet0WYk/68AwfydRibyx9BfF11/NaC/6lh7vq/WY3PfHV2+HGvpg/hyqC/aqDH3fVxzXOWpgUO3xMCho9JU1JeJ2QX9/5YAZi0BfwOW12U0hHpSi1XMJIwom1CrMGycq604q9Ez+5q5/ICVS6e6psyxzGJxlThzW2t70HzG8Nu1+F61teCHf4uASAvVTOAw5Q2m/MFk3/bYfXecdOLxkUCmtZQwgMcef4KBY1st+q/TH/vvtx+HVSYC2cOPPMJMZCqf8hBTvtwxu+6KpUuX4eJLLsGMGTMYLD7ogP1x8MEHeZgHjQeFqr7/gYcYAO7Tuzd+d/VVnDt48eLFuOPOu/DKxIlYvnwF4xC9e/fGyM03w3bbbouBA9dDXb3Pqj3r7HM5NDTZxyFDBuPXV17OeZfnL1iAKZOn4Mtp0zmMc6c11+Qoay+8+BKu/ZPmSV6H8iSfgsGDNU/y9Ok462zJk0xg87HHHMXM48lTpqJtmzbo0aMH5ysmBjKB0O6HgOWfXngxf9W5UycBljfbNHngU9ykJUuXChaTzyvo3RBIAbA6tSrNgzOdqLUNceU7JwK1Fp3pveBakaW3mYpNfShQE/9R4QinlhF71tKK62GSRH6oMUoVRKs+UEZuwrgddE2IcK7Vg3Hu9Aaq94L9GhPSk6AyZOTMVFw3ZcBYLfb/BgDrU075fnuamprx7odT0LN7V75t8ujTLyGfr8OBe++Mb+fM55swHTu051srq5qaGPSlUNGN9fUcxqF9+3b8X6G5iLq6PNZYoy0eevQ5dmZ333lrZgwvWLgYwzcaxDdekj62FYl7JtohC6tW+jFMq0zPKjcH4T4JAHyZsJ2caes6/QIAC/vPndjm/MqzjtSUlaoYcKo6e3k1VSCxcrEwoA5AGzw4s0vqDigbIqxYm8K3Sq2RHkNLu0RtqWBfOTL3nDDDfkJMLeuLletKykI+U1uMBVyhNbkchm88FyOGzWWAyxi8pNcU8lgYsMJ+5XKovV7oVs0VbCF29QHDqQhXIUCZ6i4QxVbz+RLKRe3lXKgKAEtYXGUcagjdPIEstElkoqsAycZgtPc43SeFnjZmnobeZZiK8opSuYIzMcOR/8H0Zdkwc0hWDWPN+uaxVGXjavK3+ixnqrCUnY0i73RFRpRDlEMHc3k5zJydw/wFQLcuOcyaA9x2bx6XnllA/77A4iU5TJsFzt9LYOnUL/M4dK8CXptUh38+TWGdgZ22KuHdj/LMNv7Py3nO93vJ+CK6dSljypc5/PrGegZ6qe5nX83jmAMKGD2qjKPPa8B+u5Rw1P5F3PlIHTOX77mmgFffA/56Xz1+dkozNhiQw0tv53Dz3XXYeFAZDfVlLFmaw7ANha18+0N1aL8G0HnNMubMy+G0IwocfrpYFFDytvvr8Oo7efz9qmZmqE76JI/f3VqHPXYsYa1eZdz+QB0O27uIPXYs46a78nj7wzyDw19/m8P+Y0rYZesyChxHuIzlK/J4+pU6/m3k0DK+mQdsvUkJvboBH0zN8f/37V3isNgE2rdtS+BlXnIPk65oyHAC3T+cmsP1d9SxnMleX3t7nvM09+2lpkSNkTd/NBQvM2YpxzUfThDQqs9bHmiaYAyOCpOZ92N8SUEOmQSk1gsJCsxKSGUJx85MUZ1nAt7J/CLws7GRNVXzsQpj2XIIewx4ZjtTbmwDO/VwS3Mae4xlOmBhVqoPqMolCWmvF9KYbK+GWM8TqKwXIJhJzLIlwNIHk+1Ch+WstRxcsoEVI2WMbpIDs2MVNKa/DQz2dswqIxexpL4yKMvpt+XyBy//XF5ecoNrZG6edmYvjUVu7O+8hqhW5jSBrcwKMLk2iPztIoGtT2xzvAs81BbN12yH9LpWkTj5koCyoCUls9gp143xwH21UTwMCvR6ocFJl9QOUUdnfFnEF1+PRFOpm8+gVsCX3V/ngC28AMoQEjdZ1im7t2BuszNUyqr3jzvdKCuc19lZMPy1UL7ncObKFqe6qE66xLD3kQoAO3fd3EMDTzZRC7HW565T8Qfs0T6QyCObv5TqPESWFdyAVDB4Qn2o3LxEIbUukJ8QAy3cZbdwr96obVqWrUmlNNIlXHnIHyXTTJsvPQWLGrmkSC6B0c56kuYCBi30cdN0KGuT0vcMIXTGnVSRQhepu7520ni6RSQWHaHffrlxNfijWt38j1b4tK5HyrJinN2y0+ZHS+1Jtt1YpJ2MUYysY5mmn97eJMODVmeE2fHfTjEaxeXL8M2/HsHnDz+MFfPnZ6g1+AhH5KivR327NdB1+DCsd9gR6LT++vxda1v+gGxihtADqPThChklDL0/FyofMn+kQkDqx1XMV7f+MACcTf2qHouoFwIzvUJRgsqRVYddYDV2JiaCRLJKp7Fxg/2JE1p8q6MB4KC/kCzkIPScLB9f02qyh25DMqyBJo1n7hMAWCabk0okFO3HfFS+WqoRiOhg3hjBAgxbwA+LFij7I2Pv2top/QuOh3c+5DiIvo8qzqdEd/L9qaTLGvSk6/9aF0fufCC69lwrdW60xjqfeiGtlvC4EbLjzpiwWvGaZJyQkuxcqmDtgRj/1lHGkAWOWg2SakuzRtH2IMvcSx1XfzplEkdIrTO9U+tD4ba3hp7X2pb/1nsEuNL+lkJDJ33oOQoZ/e9HH+PH2q+xBuMIFEa5a5cuzIglNu4qyk0HYPT223OO4H79+mHBggWcq/iDDz9kZjB9f8D++wnjOEehlpcw+/ftt9/htmy4wQa44vJfeYzkmV99hfvuewBvvf0O50CmD71LeY2J2UxAL53pENZB4Z8J3JY+NfIzBx90EAYNWp/39M1NTV65dG5y77334Z57JU/yiOHDcdYEP08yhZf+7VVXe/URo3jB/AUcOdUuBnXqtCb22nMP7o/JkNaCF196mXMA02ed/v0xfvypGKLAcqScM/gxt9x6Gz744EP07t0LAwYMwO5jx6JHj+5VXQWpVc8yNC/9nmJK5VF1RPnltfYh8F6EE+pbySy9bWErYte72nts7nOatQ+3PG0HmCaNCLe9hcL5IV+P2404AHCswHQFCQu8YgACeU6FlecfX0iGYT5adTc3AFwAuHLJl1q+X7wEt9z+IBu73XbaCitXNmHyZ9Ow6fDB7B/O/PpbzF2wEEuXLmcHlMMV6O3BQlOBmTrEBu7VvRuzhgko/uDjzzB4gwFo06YBTz33GpavWIUzTjoUndfsmDoyUbmA3ZcqlTNN/eTt6OOS1ObEP5BhY5BUugcAc+OkdY7fyX97oCh30dCTcF+C/Wdw0wmHGtcGVlvdoVsJ5rBV7k19YFcCHZtM9fKBVaLelxz4e1/6//Ic1WD4oXBf6V0fEPZHLrCJCd91Cem+26SAI+qFXVUcMnwY7/UNGLvzDPTsuVzzaBIbT1mKGnZXSY4CGlGOSom2yi3jsL0MfEqYZskJKkw+D+wyYCwkK843rCxhz6FV3JQZ4xau18sVrAw8qqegsqebXpynM8/5f5lBR4AWhaAmIIbzbco4eOPuhfcV5iRtEj3gTI8JZGw4bqwyiy2UtLA0ib0pdEXZsJeaNYSxlkUAMINLZeDFt3KY+E4dGhvL+H5JDv16l3HsfgW0W0NzzRJzmsPgmv4L4N3cDA4rbSG4SSaFZmGFcrjqHDif8cNP12PmNzms16+E9z7JY5+dhaV78s8bORfvfrsWcdNd9Zz79/7rmjnvMQG3O29dwiZDSujUPodfXlfHQPMWw0pYujyHQf1LeOvjPP71TB0O3b2I/msBS1cAvbqU0a2b9J/GmpjEH07N4/armpg1+vyrdXjwyRzOP6mIAWuXMeGKeuy0dQmjRpRx6Z/qGVgeu10Zz70munLmMUUv7O0Lb+Q5h/LwwQLyvvl+ngHnUZuUcdLFwnI+eI8iHvlPHd79OI8rzikwS/rFN/OY9a3Iat+dS+jTS1jW9z6Wx9U/a8biJXm8+WGOmczLluVw3xN5DBpQ5lDZnCVW2bYCJMulBpv/ErnA8ger/ZKTAqxcVcZX3+SwcBHQq1sJA/oJi1NCLWuIYLvdYmub3UTXfLvMYFXOJuXnzdcra9gORizsM88VuQyhaucFkmAQmSekgTFSJoHRxB4WPiwYZKZLHXwYo7mHSeMYJLYcyRoDn4sjVqqX51v0ncBxq5+Js3qnguXG5UJCyXNIZf1dgc1C2eqn9lgYeb2dof6FzEcDUmU+MBist0rkgIYYzvICRSoggJnuYtCFDGIYcFhqZvsLGO3nUtaIBFyGz/xl66Fy4m7TpRA17M3NEo7el7nmSbcLLHQxQEPUkxoZmZjZ3hRBgWNUyxy2iwFmhzgHNF8UkRDfDJhTzu1CGTOnFTHtmy3RXOqqS6KtncEQ6UGMVp4R2yUMC7msIBcm7Dd/rZROeht6XetJD831EjNc6Y2YPOh9HwSWfu5FOYCd9cbqCxzmhRsTqsL9M/nwpFo3Ps5TSPs+edsVWHvVjEeWmLRLyLJDSHPwHOfKHtVRTutg2NPwPIQkCadterKLwnemrEyv3hh2V6DuWk6lQiBJBgHV9EiFblRRSrCPlTM4tqiIPVfWQ0hvvsZVF6EQwa/ildTrT9o8CF4Fdbrpv5hZrk5zqtHlqF6EvPQqRjIg1dj33D5Vjr0NiLPBSDu8T7MXMS1JsnauWtRifcuLF2HpLTfi3ZdfwYrly1t0MEegb/u11sLgn5yKriNGoI4PS5O1sYZBi2RmyyIn+6sK85PBlnt2OSRs988K+cacxke9412aiWiLulu1iCLzO6GZ6mlqTTrDtQbXiErZVAvwZu5KxgejV1rz3LIVkmVFdVdVp84Mr1asrU6jktYH1y49fd8NQf6NMoBdP5L8QC8Es17+95jARfLZLXqM+ql6TmN5e8XNd0ZY99mmBqINlR22Ou3szs4uDJiPAnhNBOI6ibfrVp0FAK7F/YjSh8Q1ugbwN37VCWpCLXMymz77T1VcjggVkLbm+PY2qrXht4Peb7a2xkkhfmJl9Wcyy9epKsN0DrDas/Wx+qecLYVrgqsv6P8Hbyxbtgx/uOZaBmnps9222zDY+/EnkznfsPtZZ53+OOnEEzFk8GAOzUzEtD/fcCNenfgqmpqbsfFGG+Hoo4/k3wksffKpp3DvfQ+AztTps+ceu+PUU04OlEl1UZjoBx96GLNmzebfiA1MbN0zTz8dffr05rMBChl9z733YfLkKcxEpg/l991hh9HYcYcd+Dmzv9Tum//yF7z4ouRJHr39djjzjPFenuRH/vkv3P4PyZNM7xB7uW/fPujYoSO+nvU15s2bz3V2796dGdQUSps+1CdiNP/fPffx38OHD8NZZ57BYG34Q6A1tbMuX8dna3GRVumZG2++Bc8+9zwXMWDAOjhj/GnYYNCgFvmZ1apu3NzNbAcSKozz3bLYi0z9sAoiTWoacpWphmwPaf2t1q9QrdWMRdp4JrXRrWd19SWbQGt9KslrhM8AjiqeXzWnKq3+AAvYAGD/JRcA5mL1v2QAmHJaLkZjfR0mvvUBJr45Cev264v99tiBD8GnfDYdn0/7igGiHt26YM2O7fnGDt3SaWoqoF27tuiwRjuua8my5fhuzgK+QTOgf19m+9Ih7r+efBHTv/4G2265CbbZYjgb8q5dOiX2VkQar4LRvyQPRFyJLVG6OIe0uVBgEJzCZbQl5CXmYwCwOdfW7cCkMHar173QMUuEMOirNADY27RoJ+xv+n//37o9s/zCrIOVBwhu+Gld6WJHz33bQpYH3FHtr+Q9VhA4igHvydRvkRzMu+C0PGTjZPUICKsH+VqOdw4QcjJ333UGehAAzCxCAi6Etff/sPcW4HYV1/vwe+TeuLuHJBBC0EASHJIgTQhWNC0uLS4tVqRCS7GWCtCWFilQaIG2SHELEGgCgWAh7u4uV458z5LZe/Y+2865N7T9f7/zPC2554yuWbNmzbxLCAjhOgxySG3aM1n2VJRxc7/Go1DcwvRFREbiQmkCrjEoYefyJbCZveFM+swCh2zmPgjA0hyqjGVoSFsClr+YkcJn01P41tg8qqoFEHK89jRHqwF3SdGQfKgKCHOeT2mPlRzNZ0reazT/bLULTqVyAiLx2BVQ4jDfWlcdJiWkrebFZACRPBd1bjSP+jzlGxG+o1DEzZtIXliOjkve0eptzc3oRqY+CpQagxEwcBlqW8BFWgslNeHyCpxxaGAFDzn3sa5bbT1ARoctmhawflMGr7yXxuwFKRyyXwEH75vHK+9l8Op7kse4dUvgugvyWLcZePiZDDq1KzJgunkrMOawIlq3Eu9Soultv89g1vwUfnJFDl07FzkX8gdT0rjxojyXu+b2LM4/JY8WLYCbf5nFwH4FtGhGsjTFOYXPOzkvYcYL5BmdwZoNwIWnEWWAq2+rwuVn5rDHwCK+c3MVTh9bwHEj87j3sQwmfZbGE7+qx8q1KXw6jUJwAwQgUw7mGy+px5v/zuDNCQQA5zBlagrjP8rg6rNzeGWC5EImsJza7dqxCKLNwfuKlToBui1bFNGlYwoE/lVXiYeoAKauyKayU2en8cgzBOwLzW64KI8sefnq/jLrRyz26gSibREjyFPbxInX3KtG4phdziHU1Z1c7AzE0ICAXPqaPJopBHGBk3SLyy2NTyzexXiDEF9XUZT6dTV5VDczaLfs23SWQlG7e7tAOcPJw6ZIAD/lXjZ7gfaP0Ig9hsUWhD0+edsz1ihAtFz0xeCC8xHnKByP5jxWUJhCppPHM5WvqSmiZQvjxS97yxiWMC9reGvHgEjHy8C25s+lMUlkZZWAGVfeUBsSXpvKiNWJLIEFQnN9NTAhANh4RWvIewZntQ3qiNeWcglp2gveZlYkARPKmR+Iaa9wkmU3VLeJgmB0AA7vretM0RLmz8pj7srRzgOzLeT9p1PQGS0ywDCinnE+B0LvWWzyChsbLPfsYO7wKRHmgY6nrUYPJq/0mHECAHvBabcN51w251vI+e78HK4mWSdbqAoS8UO8PuVWDtKi3IEFPm55Dv3yxmf3VjJ9j/IU0K4eIN7uQ14Pw2hr6WJR5I8cZ8iUSynpHZsrt7y6jt2c8FBDNFufHhXLY+WtX1Bpm9tK9kBABWd2kYV14A3eQ6UDiCSvrz+/TPLvG+9cEtIy0PjUx9VxLBAwzrgq9uj8W9htbkcwjBvGtWSMgQR0CRQ6Gv8P5Uw+Zpm8+zQg6EJQ/XwexQ3rUXfPXZg3bTqWbNkKMgyr+EM6T1UVmnfvjr1vvBmt+ve3FZ8Ge1uUyBzfQFUDKw04kWBCUTIs8GQKu4wr/fx14qImJBhioiIePkhUo/JCMsdgfinPu7fyMQTX9MGRFlHKkxlReyFol7vlk5wpNvX8rSUFgF8jAFgNWeUub7yA3SPZMdB3DNG1nEYwMmGgzX9p7BzhyxxnPvDX0NymjpvP19yc5I4v7RjrdWM3IDXtnMIl62gMIDm6k/vrUaerPhumzzRAfDU2FyZtrxK9LWnbceVKIuZYFYJIGaT/ehPfeGw6D9wAACAASURBVES+ttYYB18yBT5u35VreOfwegRfhd354mhv6vmP3CgZrtcJaVrH9D/I8nGkaZTfKRQz5cpdqrl4x51+GnYfvBs+mDgR076ajhUrV/K7wfBhQzFq5Ejso3l0TedffjkV9/3ud1i5chXL1c6dO6Nvn94c8nnxkqWcm5c+rVq1wi03/QADBw5kRxX6ngBWc+avWLESz/z9Hxy6mUBRCq980jdPxHGaX7empoZB4LfeehvU56bNm7ldyu87bOh+OHbsWPTo0Z3fGim3709++jPMmjWby0ie5DOdPMkPPvQIXn3tdf6NQkbTnIcPH8qhqD+ZMoU9jQkEps/JJ52IE44/jnMC0+9/+OOf8M477/Jvhxx8MK5QYJn+JhyF8IOPP5nCeZOJZ1u2bME0GbzbIAZ1/UAwzevXv70X/544idukuVx68cVo167t1woAW1uFx9HYt4Ug/TBQZ1TGqmi/eir5nOAaZbfENNIAg6ckw0uyJnF0i3uKSTKO/1yZpJp7FGfFAMDC/UKmWIIbEIx3j5Rm1c655ybzALYJSh5CTz//JufvHdC3JxYvW4m16zZi0M59MXXmPCxfsQYD+vVmobx46Qpsr61Fi+bNOIyzawFTg81btqFVy+bo37cXC6bps+YzCLzbzn0xY85CdOzQFr17dmUweenyVTj5uCP4IT3ss3HTFmzcso0BLv+HgJVmTZswGN3UFzM/CbPEveklacNZr4DGKJfywsXLMHfBEga6Bw/sh5YUJzbgQwL8yft+oqBW8Mj4sbqECNHXJvq1xErU14ZRzJjN9bHf/s4fetl4l0szVv/MfwpSah8eS9IQrdVpwcf/Zr7OA70BEfxeWgqiSJfmAiPAm2mb6aDDlTFae40J5BLFtYa1WwRGj1qIrt22u7l3Ne8u5xBlj0N55jBOr1Rb2FbDIDM6IkCNACJk3Wu8nyk0r6lLnnn0fVrDK0s58lSsr5d9IABmCnOXphgTbdsGaN1CQkETCF1fTKFptogX3krj/U/SuO3qenBUFgV25N5nPN9MmF7JY2rCrsplE6ivMzmEpU8aOZUjQKNJNYWaBfIyNSfvKYe/ZkBKaCugkCyPCQ/PGDevkVg3cxnNLSqzVIDJXI41dKy5TFOOUOZZBnBdl2jC+xgmU8BUvC4pt60BpJTWGmqbYVRaSw3nzeFmZTMw2JWrT3FYYmmTQMcUttUQnVIMpBIAOG9RCl/OSmP12hTatC7ixCMLaN7Ccchk0PixZzPYtV8R3xmXw0vjM5g5L4Vbr8oxYPyj32Rx2Zl59OpexMW3VLGH8REHFlCXS3E45k7t8uy5SQD57x7L8LwvODmHfCGFq26r4hDO5NRx3V1ZnHlCHkcckMdP789i7qI0Hr1L8hlP/iLNHuHzFgsdbvhODs+/lcbn09O44/ocnn8jjQmT07jj2noe37NvZHDIvgX06llEi6ZFPP5sBtdflGN6PPz3DA7cJ49jR4rRABFs5rwMPvgkxfMZ0LvIntPNmhbx2LNZvPZ+GscfWcBeAwvYpa/kIM7VFdmTmfbBGcflUZ8Dbri7Cm1aFXHTxfXsGepKGMkhW0Xh0A1Ayd3SYlvhoIn/TZB83eMmDzqbWRD4qLl3bXlqZAUZhNRvybNBQbppGtkmwoMmf7h5fNGUtKA8ucT49XUFJ9S54XXeR/Q/NlpQ4JM3XsHBZJTNNMS1K6N4b+j+o762bSMv7CJaNs8wiM2GFcbwpF5DXVvhjsV+RGUce/FKTl3Z8/rY4+QRFiqz9NLvGPTWvGTUj+QNVgGuOcJ57CoDM+wdLaHhOZUAyxEN4WzksEkLTb9TgvC0+I+zWOBICJrcgEBplVNGhtL4aYDMEwp019UWMW9mDgvWjvE7M3nPSUsvC3qIds862+jGPTfNGUpjMR4b5oFA/iteHDwPDffMUl/DV0vkBAXWlSZEm9HqARwJAPvOavupJfjBJ4nWEqthBmkI5kRP0IH/oHeoHu4hFtBq3KUiaCDlzswVMO4YK7oBx+ZWtPSLsikYc8OL8vytEDTyXGV2YBjoIE4JIo/Zo/7fnPphBcwC+xgjkE9CoviEqK0um8QxqnYWzJvl7Y3IK2Zg6GapEUkeRy/26rtuRYvqCTdY9K0kwQaILBIBADuTtf/hXYA4uenlqYaNNXK9opqmsIBffo7Ck4+jdtlSzNu6HStr65DTNAsVjSqVQqZJE+x89jnofdzx/O+4N4cSvolY/zjWiOXBkElJvbhNZvOodbfTr9019bUTI7cronPE6Wl+iqNVY/T739WGJYfMwAKEf+nKRc0iVjKHVq6UF1lURiye3e7rT90np4/qiF4AWPRj+o11SgVj9QlBTMLZZlXu2Q4ArHVKjBZ8+4N1UWPwYJHJjJ30UTZg1VPMowPrbcB5FrH2iNmL3I71fbvOPTB05DejpXYZW/i/i3f/86MJ8woOPV8cXcC+Mfj0APvNK+EUKz7PbDkcxQcVRFL0NGfzuuo1QVOLO07MPrTbjpu7bvNAuxt/3f9XtgLNo5KzbNXq1fjuRZewkxjJsvPPO4cBU8IMVq9ezTKvuroJ05JCJfvlHQG95MH70ksvY8HChdwOfQjopH8TINupY0eMHDkCp592Kv+2ZesWDuk8ePBuGDCgPzp26MDhmz/490Q8+eTfsGTpUgZrzzrzDByvALCoHkUsXb4M499+B+PHv8P5f+lDHrynnHwSexjTvzdu3ITLrriS8wzT58wzvsW/04c8nu+46xf4/PMv+O/hw4fh3HPOQvdu3fjvjRs34rbb72TwmDCW3QcPxg9uuJYBbAKWb/3pbZgxcxaXPXbsMTj37LN4rOylPG06nnvhBQ6JTbmTiYbmQ/QgcPfb48ahV6+eDh0JCP/Vb+7lOqbNc846E1mK6LqDPzHbfwf3bpoPUD58PZe3R6V0JXuhwRP+HwCADW3Ko2mDKdPIDYTpm36eCrnpmxzAkaPyg2BWYbtZCfssz7aew8yxztPBWtrq+dfczpYrQZ+a2jr88nd/wbKVq7HbLjvhtOOPQtOm1Xj7/clYvGQlBu2yExavWI3Nm7diwE490bpVS87/u2HDZtTl6tGsaVO0bd0SbVq3wvbtNZi/aBmHayBv4ZlzFqJ3zy4YdcgwbN6yFS+89h6mzZzHv1198bcdz9igA3b8+x9j4idfcl/+T1U2i+5dO2OP3QZgl/590K51SyekaNKV9y+VOdCCxhIpMgLWnMJlk9fzvz/+An16dsM3jxmBofsMDhyaAYAdIaLrFrhhzNJyYek4bGMZpUS814I/rvLvAoR8gdB7t5oTOF6Sjpev3AKcRulfFPLW9Gl+4Ryeth4apngGAMD+uTGvm8d2+qc4+zEYJx9XEPMFJggEVgDYo7DZRhU6K7OvDG3P+fZ0mZvaKzBYrqGTTc+cPle9/NgTkTzj8gVUZdOopXCvCoZyuFW+3ImCQb87gLfmAuU8vgTeFMW70tCQHV1TwEN/z2LSZykGFbdtT+GYEXkM2a3IoX4nf5lCx3ZFbNqS4vC/FAZ46fIUttYAu/QTgHTDVqBNSwF6qE0OS6thXBkEJQ9KvogK4EtejkRP7p6AHkgY1q9mpzFjTprDDmerJJQueeuakMwmBzCvEYEiBJLQHLMCRMoCCiuT4ke0ILqYvJ/stamgHoOg5H2tXqYMvChYRpdkXnMCXNTjjsOP09/kra25b6kCz5XD8soYJL+xAPWmPRWwPFYTIlc8TF1AW5dIPUtlKsa6mr24FTSif61dD2zaWkSvbuJlvHot0KdHERs2pvDWxDSOOCTPYabfnZzGX/+VBqVIb9US+O7pefTsnOc5ENWf/FcG4yelMW5sgYHdqTOBH12RZwrd+IsMTjgyjyGDi/jpfVkMGVzAWSfmcccDWbRqUeTwzi+NF+Jdc349Hnomi8UrUvjZ93J47Nk0ps9J4+7r83htQgpPvZTB7dfm0KVjEUtXpXDrb7M4+RsFrFwjnrr3/7AerVoKT2/YnMaP780wCL1znyJ7Ex+8bwGHDS9w30tXprDnrkWMGVHgvMUEEBKf/uX5DPPp0D0LGH1oHlf+rAqDBhRx8JACaupSnG+5fVsB5Bn4FZsFRUdpDQnUzjMYyt6z6uFLdCcPYX4EoTVVgwA2KjBenyb0rwKn3D5dIvRlRsKrE/gpACrvR+Yn9ajl3LkUz1mGYwBZ48FKspBzYjOjSXjhIoOeElqaeI48pymPsgm/zx6xyjMmTLKEKdbw6yxoXGMJZ984bVBtzeNGsk/nRN6yxvs+U5UWQw+Vl1JD2/fceM1rk0pWNVbhUNhqMMHz0vzJjgS2cnxzcGfdPyasNm1O4kDJ25xmow+OLsAhoMVDmcIISC5yyZdLIat5P2XSXJeWoq4OmP1VPZZuHOM52My5ZWSy5+STyXrPTDUscTwlVNCSvDPRMxy5ovJFzg41MFKdi/L7kiGdAYHtBz47Coc5b78R4wGcVIexD+DwU97fWvKSXmolqReu5pu5R83NUztO5/Y1lGR0ZdM1roIqElF9R+qOvvZLphz1WhUBYBiZVyYJS2e7IwHgEML4aRnEN07VMPr49Mm4ZTSqbGDfcQxrVwoheLAK7MrrJIYHQfcSz9CiQOzwbemJQhC7RxNsMrdIgsKxC+MvoCeXX44HFrMnbRtJR3Qat5ZljDduvXyjc1vethXFl19E8c3XQaGgt+fzWLK9Fitq61Cbz0sWlAo+BPr2Pu447HzOucg0aVrysGo3GcsHAUdKrAyM4sGQ+cTuc1PPuuOGjcPoPFJFSu0IDqV246a6o/qtgC0SVonj5rBmgoIQhxCoBLgKbzNu0C7fyCJH8kTcYiXkdXvPBAHABtSVCEBq6GjujHyv9vpnC2gsd2HWLQMeex0DeWpQJ2l0WcOFpi9jDGt0W+ZTD1AsjbgGjibijUkNJYTyPydFAcBR6kuo/Itb3DJ+r5Rry+giQnI13i6PCw3tGUQAAFwiz0OGVnL8maBLtlDTQuXOLvZMSQIAW3zuJ7zNa6qWB6+NyQLlnB2lxfx8G8tHZuwhsqRcEdNw/vtPtRBNKZI302fMwA0/uIkH2K5tW5x99pkYOeJw/juWR3RaW7duw+dffI4PP/wIc+eSk9oKlmUdOnTAwIG7YK8998BBBx7IeYXp89W0abjt53dwvuF+/fthp759GLglz14K8bxl61a0aNEC37/6Kuy77xBuj8bGuYX1Q2Xvvf9+rFq1mvvq128n3Hn7z1FdXY2Fixbhiiuv5pLU5/evvhJDh+7HfxMo/P1rrsfKVav471NO/ibnLrZzJf/sttvx0eSP+fc2bdrg8Ucf5n8LsHwVg8T0OePb38KpCiyTx/DvH3gAUz79jIHvli1bYo/dBzMQvmDhIixfvpwBZQKBL77oIvbwpQ+B5r/61W/4v/T57ncuxDeOPqps/KRSDovbC+XKlfLGEdd7VGtl3w7LG1olpb8GADhoRzeEipVM87+jTtJZl3Jw6vLTDnNgqtDJWI8WpisHkLAPRwuwCtoszncJAGB6QCdPW3p8nvTxl/jki+k44+QxWLhkOaZOn4vBg/ph+sz5aNWqJXbq3R3LV63B+g2bGMDt0K4Nslmyuilg1Zr1WLFqDbp26YA+Pbtj1tyFnCuYAOUvp89h8JPCID/36jvYd89B2G/v3dCkugptFLgNYrJnnn8Tb02YjM1bt4aSjLyAD9l/CI4ecQC6dCq1FopjnEYRNgGNzJ63CM++9A6+mjkX3bp05JzKIw4eGjicSAA4jOfU69IAog7GYfVghmUsNgM7LxEg7mSoawaAPWVUA1MPPDM8yUujXlw+XqV+bRJ5xmUPyneJ91zitBx/Z+XBpr8FSHV7oXFICGL3ku/p31JgTXtU2ygf8iwnH/PduWdMFy9RQh8ZmFXgh/EdCdMqYGoROfUI5nGYkMjqcUqecuzRRgAHA8Lq/UaAMvdIoFNBvVCNV7bQ1fS5ck0aN/0qixH753HciDwefz7LuXOPO6KIa+/Iom/PAvr1BiZ9mkLXjsDNl+fwwBMZrF4P3HJpAWvWp3D/X9L47rg8uncu4sNPwXlxDeh2xIF5rFydwoJlMsaBOxUYjCQw57X3Mnj9AwIKc2haTSF+U5g9P4XjjyrwlJhmec0jSiCvfmdygDKfaj5QM0nGSil8sII+fBGWqL0CumkYWxoLA3L6G4FKnpcWB4Dn5sD5RtnT2PXIM6GHOd8njY08SGlN1EOUvhSsT7iAws7KFAg4k/i1DOhovmQD9NL8+GJt1pFyEdcVUFUlYXsNwC3htIWWJtw3ewgqz9LcKO/v1u0EfKXQpmWBy4n3IbBwWYo9u5evSjE4S6Gl77ohh201Kdz/eAZr1gE9uxWxdEWKDQJOOCqPW+/LsicxhbL+y3Np9O9dxCVnFfCLP2awvZYA5Hrc/2gWq9al8LPv5/CPV9J4+d0MHvhpPbLZIjZsAn73RJZDOM9fnEK/3kVcegb5QgvIOn1uGrf8OosrzsrjwCEFPPC3DBYuTXFo6T/8NYO3/p3G07+u43DIbH2eKeLdSRk89EyG8zDvNoDCPudx5nXVHPq6RXMB6ffatYiLvpVnz+o3/53G2g0C/h11UB4D+mheYuIHWg8NSWwMGng/cohnWSv6FxsemBDMCi6a/c14MIGZzJ8pFGvzHOo83SSFLOXNzRVRRXl7OS8L2NiB62o+YHZq5by6uoctMJeBYt28nENZy7iiT+ZL35OnOrGZ8K7kDGe2Uw9Z8oKl2bChhckFzCCNcGmRwwpIDnLiFx6TdiT7zAQOIV4tOGHrWRaxRYaEbTZ1CDwmYUpe22YvEp8znxLwrOA3B/JQkJjrWwYytTUSypo9hRnFp4Gq16xIPLNBxBiE9mBWgWYNTU0dceQBHidQs62Ir6a2xrrt+xv/ZZm/J1WCHVzfe/pJOZHy9r/1ZY73Gxu9GNDXeGuowYD3UVE8081jnRgrSNtm3xrvYTOKo0+/zB2QdV5GPZh5ZxD8V4StV5LqZZUJUk3ss7OksRBdpuTrpHq2bDXPx/5TNRVZ45iZVawHGn6Iad/ff1B/UWH/SpqP6FdkmvJ2yLjC5mvTjKv6QWZTMYSgUfznqRK1IP7BBZR1dcPwgZS9puVUiGOoOH4zulIS5vTxb+wwLf3WaT6G3s6+LXdeAYOJHV9ZUia4sJGTLh8EoHnmcDdNJAAJY4dWDm9GAIyRZCYA+JGHgI8/Ampr+GypLRSxlkIcbq/F1nyeDUjL+dCwsy1aYMC4b6HX8Scg06y5A4z5yVROu37hG0ie8obqadKtGhWe39trHP+VyLiKJ+zqEMmb2NFBmBtjdgFnh1mICCMT/9nr0CTJ+luV49YvkchMeD41iPctOetv542nyQNYI+so0GqMT42xqZMDmO+ZEkmmhIZsACqewKxfqiGsKDUaaUc9hh0j8QChKJ7G9Ozghn/mO6/VnjFaZJ1XFVw5F/RirQvqP+P77z4M/XcfXqruRax7iS7gO7OS76fwkkHdJ+GtcvsOlVHOnBqjV9nXiYBgDwBs7WU/QSJ0Z0ODGPvDckkVHcwhCQAc1qPOzZF+cSSPEZNlHq+BowqVh2VTTSo0hmSvsOsyqoVvevqF3gbeffc9/Po393Kbffv0YW9ZA5aWI49JdpHHK3nJbtq0mWUZhXKmEMidOnViL1nzmThpEh597C9YqeGlzfdUxngQE2B8/nnnon37drj2uhvQrn07DBs6FDvt1JfBYAJ6//zoY3jjzbe4epfOnfGnP/6e+/3oo8nsxUsfyg18+SWXYPfdxeFr1apVuOC7F/O/qb+zzzoDxx97rDO2zZs3448PPoR335P8wUSTX/7iTlRVVWHRosUMANOHAGsClmlM9Hlvwvt44E8PgurT55KLvsuhtKnezFmz8NAjj2L9+vU87quvutLJK7xgwQLc8qOfON7Kt/3sVvY6bsgnRrR4mi5THWjIsKy6SXptpK52dDPWVL7uWcVc/3f0zP/D7SeltvfwYbmdCACm6fm0q0AA2CrnXNwt0ni61/YoBzAJMf9n2YrV+MeLb+Og4XuhR9fOaN6sKVuC/PGxf+KQ/ffBlzPm8HcUvnjBomXYuV9v9Ovbk0M9b9i4GavWrEPPbp0ZEF6+ai2Hfd60eQuXWbRkOYPAA3fui8mfTsPZp49Fk+pq9gSePns+5i1YipOOHYm2bVp7TjczfhsApjG0atmCAWf60EFCIacpRn6TJtU46vADMOaIg0LDLIdxTpyeEG06GkZ0CjmxHR9/Ng0ffTKVw2cfefgwHn/Qx+QAtpffeDdGKbHmcdocmmFCmBkw5GWu5MA1j96qcDAY4r4n+h5SXeox2GAAYJ6I5W3ly8crF4wAy9yEXhsmR6WZr1ys3EdeatvtQx7xjUJnRuwnh4H5TJs8fEupvPDMGXzQ19UJmMF3olxBQrySJ5uikgTgEDAi8VRdbzzGPQQ75tCpRc53qblzjVefesYJkSkXpngPC9jjglcz56fww19XoXMHGSB5+u6+c4GBsTsfrGIgbu9BRfzy4QyDJdd/N4c7H8hwCOEfXpbn8MO/eDCDX9xQjy3bM/jZ/Wn07VFE545A+zZFnHBEAQ//Pc3AHnmi1tYBl347h7p64J5Hsqitk7y43zyqgKlzgPUbUzjmMHGFXLYqjTXriujSHmjfrogmTQnQFu84AVXUk5M8+8ibl0LKqleh8QyUPKkFUDATDlWlXspGSPDaER5FYJYBWvQCbcAcBszIo1k3MNGdwTX2ADae6uJlbTw9DQ4lVBXvT8mLLLuWcSvKdctAJo1LvKMNM9NvHAZXPZQl1bNwnISqVlBbYEleX/qOjWisHMw0Ps5Ca+KRKzPznJhnUrwW5EX7yrtp3HltDtXVEpp6+UoZO+XsJVoP6FvkkM6Tv0yjRbMiKAp90ybA2d/M4+Z7smjZvIgfXJzDbfdneVQ/vjKH515P45lXMuw9PLBvAT17FPHPVwXIJSOBn1xejz49aRySt3ba7BRuf0D4jsJX3/mnDFasTuHXN+dw95+y+HJmCo/cXsehy1mupYqYOjOFX/85i0u+ncO+gwuoqU3hjGuqGEC+7Ns5/PGpLD76Mo1Hbs/hn2+k8cnUFIfFXrAEmDYnjZ9+rx4tm5uNTd61AkYTXcmOgB9MNAS7hBqWteQ1MJ77Fl1JdvEjCQPJQB1tFg23TnuwroaQWxEs4p3vRFR3+CRjZJB639IYeB+rcQgbB9CSm9zDGiaY9gEZPxi5JQec5CfXdODsMUvgbqZKwF7jcWwMEFiWkGEB52GWyAHieSrym/Mz6xwNXxkwnEspgEv7g71sCXimLa0KSIoAWQWPdaQsyDjPdYa87mWP23KTya3AOPuo0/oLy0vKbiqsudF5Hxtrc7XeIA9vxtd1H8oZI3Jw4/o8Zk5vg/W1B5QcqX7vR+EK+ljhQ/VBzeMlYR69jPcvG3TIHpaz1vswZqOP4q0hEQL4KFBw3ADFzuOenn1H2znTbABYhln5pyGPKGX06gzRPjBN/SilJeC3krYCx+H1JHKeSmMVuOSTStRUAx71ZJ4iE/wf92KVwKRXlaeo8TqePRHTj51vQnA7rAtbx/IsexL+TnDTDGsmcF4J2gvV9YMmmGQOUayXZDy++kFbLZK7wxbYHntDZI/VfiwvJd+GiUraD7RhdIkSQ4GiytqaYTzk/95/f/KR1p2LdR+KEpN8eFAI6H89B7z0AikingOhrlDExvp6rK6rx6Zcjr2DyfhMdA1vd+Yv6pqAny477YT+55yLpvvuh3TTpvYVLf7MCRh/4EIFEa6BeyVJ9a+d/5zJB8nz8BHvKPjXPh31xpFoH5UWck8pzxQDmMsvwtx+vfOP1BV8A4hbR/9+c6qXIU9L7/4N0LlCjPfeeuZ+57T3AL+6V43OLVcK1TMD3mhMXeM1LLakYvzJRq2qaxrd1ks/y5uXDG+dvjTylZWShAbr6LiesM9yF/c4GBikWDWZoaO+ifadKcSou5hxAJqXJ3z7pZFCswuvlO7Fxs777fYQbqQSvu+D9cHwzWv1FqEA+fdi4L5JeH4HrqWeB0HPinrt5SkEHgex426Q6PJWjhMo/q4SqN8Vju7/B9WiT2r6ld68nnv+BTz99N85Zy+BpN8edzp23XVgYu/fSghJIDGFS6Y8ueStS/l/Kdw0ydKePXswADpm9Gj07t2Lmz/nvPMZWO7UqTP/3rlTJw7lTEDv1m3bGFQlz9rrrv0+z+lf/3oJDz3yZ65Lc/neVVeiS5cu3D55Dt/yox/zb23atMYpJ53EIa/Nh8bzyJ8fw5RPP+WvKET096+6kj2EJ3/8CX7289v5+65du+KKSy/G7rvvzn9ff+NN7L1MHwonffedt7PHMsm32tpa/OXJv+Kll19hQPjQQw7GFZeL0fnUr77CTTf/kP9NXsP3/OJudOnSuRKyxj5VJLmCBHVc7raNH3wSLTK+la+1RALV8n9wVl8rCRu3s3Ko7XIwLyMBwDSYWMb2vZo4PKAVnfrqBUx/R7YZAwB/MX0OHv3bi9i2vQbdu3XCmeT9u3g5h4OmPL/bt9eiX98emPL5DOwxaAAGD+qPf/zrLc5r26ZVS/b0JYCXwkNv2rIVY488hD1+Z8xZgN0G7oSpM+aie5dODBaTJ+yggTvhoSeeBwHP1P65px3LbQZdnG0A+KDhe+OE0SO4DfpQWOiXXn8f4z+YzIDyzv364ITRh2PP3QaA8u9SPPxMJs2AczqTRh1/Rx5tWc4dbD7kbUkhsKm8uURTCIXmzZogyzFxpSR5SlM5Bm2cyl72ojlQ6GvybOZ7fF0d15NxZFkQB30IAH78Xs0BrOtp8gpS+SDa8LDUK8kGP/3tm7pGIUzCwiZUkHvnt3IYOrl4XW5mHrQA4JI5+oBdU94Bae0KCUFg+7bhALV2aBcHZHatcM18Su6KShQTWt0mOP3Utcs2jDlqoQAUBrhkUFCA8P4gJwAAIABJREFUXgYoKUclh6FVDzsFK6hUWkEn45FM35EnG4+H/o/AAo4fLF/ynidAJ+fm0TUgN8E55MF75W1VGHVAAYcOK3Bu1w5tipi9MMWhoS8/K4fd+hc5t2yHdkVcda6AfeTFe+PFOXz0WZq9NP/w4zr25n3tgwwuOj2P3QcWOcQyTW3JCvHYW7IihcefT2PcMQXsOaiIq36aRcf2RYwdUcCwvQq4/y9Z9sz86VX1eHl8hvPKtmtD4aHBYYCPO6KAL2em8ek0oF1rYPHyFHuonnCUhKU1IBHNef0GAtdpDwHVBDhpaFr23GTMXcBWAX4FUOePIvzMB7QknM9XwssyHRV0Yo9bztOskCAZN6hHMYHD5jfjmczrpuCteI+6hhRm/zGYxpfwFAhCZQBIGYxAMaknF3XzYcA7x/bXymriOcy00JDUZlrMKwQIK/jInsbpFBsi/Gt8BlO+SuOWS3NMM5qLgJ8C4DGHKujMnqcOoEyTItqnkaNwu6kitm8HNm4GunWmnCdpPPVyGms2pHDsiDwO3LeIf0+h3L9ZzuF7zXk5oavKqq1bi7jhnmr06FLETj3B3rqHDyvgjBPy+NGvs9iwGfj1TfUKdosVxPtT0nj46QxuujSHfj0L2FabxgU/yOLU0QUcf2Qe9z2ewXsUJvqeevzyoQymzhIjBVrDdRuAmy/LoVtnmTMbSdA68ngEcKU/xNNWwg3TWhqQVGgr4D/JZnlc4bjsvHbskU0h1+hvMu4wHvkZ6Yfor86yzDP0uCrElr6Eb7VDfaChsRggUd5ThJclN6/ufQaEjbOw1GdPZuJNDVvOxiBqX8Je6JJO13QvRiYmdLUyohtaWvrl7tSDncFV7lSNKix9guUTA8dCUy5nwq/r2NgLmccn6K0J3U7AMY+ZwwKQ566A0eIpL+MQL3gBj4sEJuvRSnMiOtIepgmaNAL0HdGE2ly3Jo+5s9tgAwHAPtDT/9hhn4Hm307IZ33ZkiXwevwSAC/nmj7f2P2U6Glu3mOJmiF/l76sSx+jTQhoRyh49bjAqkHKg/87v56YpE6ZZUKmFQ0iBK2RRR5HPIYoKP5Akv8RALiBgKg7Xf8kAzx//Fdrh4ndp72oZZM1kkpJdL6SO0RSPSyGd4w8K5PFGq+40bOSEMK3d0roloSQSUfuKtdJa1RWLsJjzxI9Lp+UM8evQdaETbpi+RjQoL1XnJ99IETQQ7fDUj6a6cnv6clSETwbspTH6PDLA59/huKjDwLr1pMC6LRF5Wlb1xcL7Am8OZfHtlwedYUCagv0HUX1KKJKjb/orG1TVYU2lJJpv6Fo9q0zgF69KKRHKSWC1j7wBb8yVmxILfsMb0g7jV3X1Tql5WCJm0xmlzs2z5lYeqR4+c/3SlR6ntrj940kAV/EvmvFnENh9Rtzn/sI4lCkQX2EyNe3nvmdA2iIMaqmU+L9qzqtRraS9xA1KuVBKr+41wre9GrPym9Qcq8To0NJO2LWzzV3tA0WOf2U1YfRxW3DETMOc8/16BB+b2MdJrWz/xEnoX2XnmWxr1ff8zHYDgaAhcSNZYph7aSIPRjcW0h4dM+brr0z7JPFkjQRZ7Zz7oSVSXiGB+lCoWdiQF/+sqEGAmqTH/9QXha7BQq3oHO6HPWnghH8P17FpV4YHUn2zZw5C7Nnz8Znn33O+XiPGDUSnTt3jvYObyTKEQZAwC6Bz/W5en6TqKmtQYf2HZwUmfTbb++9D59M+RTbtm0r6ZlkNYWZPunEExispfIPP/IoXn7lVS5L3xEATGAsyWryGP7d7//Av1GY6bFjRnNuYsIZ6DPh/ffx+BN/xYoVK/gcOOWkb2LcuNN5C7z40st48OFHuBz1edGFF6J//36oq6/Hdy66BOs0JzHV69WrF3r06I4e3btz7uSFCxfh1dde5zYPPOAAfP97V7HjysRJH+LOu+6WNnfZBT/58Q/ZuzjuU8neiNILotpLok+4+pY9cuPKFTebr/F3n1GJeTsOHYFFmDi9t5I1STrzr+uKmnQ8X2+5hp4O+v6ug05dfuqh/Loby9glJ6VpQf7r1PeFgfarCVyY5qB5RcI8gGvq6jkE9LwFSzB/8XKMPfJgPPjEczh0/33w9oTJGHHQfvjwk6no1rUj9tt7EMfQf+q5N9C1cwe0b9vaAYBXr1mPNes24OTjjuA8wF/NnIely1dhwE692Ct47913wedfzca4k47Gy29+gH69u6Nv7x5o16YVqgkwLRWzeOb5N3gMFALaDwBTcfIifvaltzmnMIWjPu7ow7DPnrvik8+nce7hzh3bY9iQwTzmL6bNwpz5i9G/by8cedhwVsIJKF69Zh0+mvIV5i5cwiA4fQhkPmT43ujdsxtatmjGAnTewqX44KPPsJ7QjJAPCVfKRzx0n91QW1uHyZ9+xfmQ27VtjX332hW7UQLWgA8BwI/99lZZXw0Fq384y2iqmXU2QsRcLflhwBQKECB8LQjT2KxePJcA31gN0OyEhWYJISOQC0a4OOJcrA4ru4/6FT88+h7gDbvbQ3ZoZPaKcda0aGUuf/xfBUJsoUv/7tp5G445eqGz9xgQoTDHms+SQ6KmipwTNJVOM3DLABvjFxrOGEUOoyqewrKRDYjJ/bFbqYQuZjoxcCnAFXslOoYBQK4eePbNNCZMTqNzB6BJkyJOHZ1HVTaFW36dwS59i+jYHuyx+c2j8zj+iAKu+lkWTZoAF38rh/c+yuD199P4009r8fq/s5j4WRqXjMtjp97i0UphhR99Lsvev5R+m8L5XnF2ngHd79ycxT6Di7hoXJ69+H702yyDk9ecV4+fP1CFLp2KuPTbebz8ThrjP0zj59fkGBj+x2sCChIwNuHjDG66JMf5Yk2Q1gkfp/DKexm0bE6gUBHnn5TDi+9k0ad7EYfuSwAh8Mm0FHbfpYiqTApLVgJtWwGtWhTQvAUw+fMMnnk5jbuurwcFCSBgiTF1BQVpfQwgw/AvXcI1fykDcsbDWunMnpTaDi0KAVgOMEyMRUAb8QCvjzJUIYUCecET2Me/iScmgYW0jgwKKUDLJ4EF+LGoNqGgzZ5Sr0y+pHOfAlgbj+X6OrBXN+lu9DNFvKHw0cai3BgNMFDueImoQQSNU92Sqa7kWtXQ5uTpTsYHHK4ZWLU+jQ+npPDP1zL44WU5DOgjXtQMaSqffj4jw7mBV60Fh3Q+95Qc8+N1d2Y5VPitV9YzDShCMeUznvBxmkNAjz1cDA/atErhhrszOPuEHOcOvvOPWe77+xcU2HudvJfHjCxg0xagUA/suQtAUQztML7Og4dKQvZ61b2jJJB1VrFlcE/ea0ihSudCM+PwzyIMBQTMkEGGc6Q6oaS5Lnv4Kk+ZMOC8TiKNxDBB1o3Flh1+mGWBoOkSBk6NHIoCplJhCvvMXuGEURNga2SC8VAnr3ZLQHAbbOQgH3kkEm9ezgHMoLTsMwGLpRyPTety2HX5lqlpwH4ZvtQj+ji5t3lDCF8YwJgqUX/sGa/eCuJZTHJA+mVPZmrUkYkK/FLbeXno4vOF9jMbMYin8fq1RSyY2xbraod7wtU550DQI4TqQkYOBBlOGR4yj2AGfHbPKSunvXXY+Ns0S+54I1uh9qjtMd+6wne6iuAx/QSd5aUVQr5pZC9gm5TOpSDpzSNmLPZDkKfJgPZdcxk9IK3/JKZNRMF43Vz3SbwWHzscP01jK1RQwO8JH9WEZ+4h95SgK5Fp09aZPP38J26RATxnxh768OjjpdD7VAQRg7ZELE9VsK5lV4nbg/5FTNpBI8uZpN3a5Yz+7nxXAb9JG/7V88n5KCA9ThYmNFDyzL+mBsVXXkTxxeeBmlqkzCGtheR8EYlI/6OoQwQKCxunUFMoIJtKoTlbDgJVTZogdehhSJ9+BiWps6wnk1HdQ9a4+SZr8v/ZUkIer4RvTDmQKAysn7pqvORATqXsHrwecWttTax0jl4pGtVUEH1K9nZSjkkqA7RTLh43z5jD0z9+BoBVz7dDONuRbozBoXP0mAcL2wjT3CGsywTfminaj4k6oyGiXYNDN3ev6JRGX3dHaeSHHUFIflWDdksmusaShk4KMiuofOyZEqK0nI+r3wYp6g5FGqRpxfWR4DU28ZRK9mQJQwdoFAk3hLepkhuCK20q4eFGPsPD9pHnuS7BOCOfKhOviq+g1W+CIVTaS6J6Ubp0ogb+6wp5KZqQtYV31SCmQTK4THpYotapafdfU1ODOXPnYsaMmViyZAlWrV6NtWvX8lgpBDOFrN5lwAA0b9GcPYPvuvsefPrZZ9zW0UcdiQsvOJ8dvghwfvKvf8M/n31OpGsqhX2HDMFpp57M4Ct5//7tqac5/y+VJQ/hyy65BMOHDWVg+ZFHH2MvXvrQd9+7+ioGlqnPiy+5DBs3bXLfoiJocMyY0Tj3nLMZdH7l1dfwxz89yKUJfL/44oscMLpMMiYunlT/KXdfBPPZfxkIHBBVoES+JZBNoTpS4lVIXjD4lEle/3+/ZENPCKGgaSV12amHFv05PkKJFHH6eRfGtRosUS+cnsWF7fxrfu5YuNj9vvHOJPbmbdasCfr26sEWK/c9+BRGHLIfPp86CwMH9MHcBUuw3167sadt29at8O7ET0MB4OH77s7evgTsfjp1JoOoBMYeOHRPvDF+Ei45/xQWNstXrmGAuK4+h1GHSEx7j8KfSsUCwNTGMy+8gY+mTEXzZs1w7NGHYsieu+LF19/DhEmfYqfePXDgsD0xZ95ifDhlKnssjzp0GE4aO4o9iD/48DM8/fzr7NlLnsHkDUYKMXntUnjTUQcPZa9ios/nX83Ck/98lT2X7Y9R8on+XTt3xPGjD+OcxPMWLsGzL4/HlC9moEe3Thh71KE47IAhgUvuBYCliAEBbSbiA8R3ORCB6YZpNstui0Dz0C2HXrA6aQZmDkYJtentj8pIiEu7P3PZUMAkhKmL5E2loIK5kISyuf4Qe2hY5Vxl3zsAATUCWnJyRQoF5ULkLWvukV06b8OYIxeKJ5qGcWZaaH5ZB/dW77v6Ogp3rA/6jPtomGOzgOotxyCIYx3sLixb5xJAZ/KKkueqer8RuFxVnWYP29XrU1ixFqivB3bfRfp858M0Pv4yhX69KK9vCiOGFzD6sCJ7dD7/ZhoDehOoksKCpSk8dFsdPp+Vxu+fzGD/vYvo3qWIru0KWLA8jdcmpHHKmDw2bUlzTtibL67DgL4pXHZrFiMOKGLc2DwD0VffnkXXTkVceEoOP763CmMPp/4KeG9yCo8+m8Vvf1iHp17MYMq0NG6/Ooea+hRuvCeD752Xw8CdJAQ0AWsUcvrLWQJYN2uawuD+eTz2fJa9Ui84Jc9g8ivvpXHlWXn8/bUMA9NtWxfRowswZkQe9z2WxZyFKYw4oICRBxTQp1sBS1amOWdtq+ZFpg85/m/ZRh6jmgeJ10sAK/kIF3H+UgakxCOTgUstQWCcgMWay9nZqLJefMFXSweiswkFzgCh5fNrQEPF+9gj3AHiOIy0hCJmj062AlCgjsFhNw+y5KUm8FbCMXtvzHqZJyAuI+Arj1s3CwN4jDeKUQLn0lWPZglnTZ7GZAyQwfQ5Ar6ffwrxD+8Wx+NWcrsq+EwgXZUYhAgNhaxmaAzKZ1JYvQZsFDBrAYV2zqN/L+CuP2Vw4ak5HLAPcP0vsujRuYhLvpXHM6+m8d7kNMaOzKNFsxSqqooYtgfNW1dMvXb5QYRoZsIVc45cJxSAAGypIurrJJ+vYOkpZCmXjAo+ojXh+SZMOAHDPF1ahwKFmiZwWPYar6kagYgFvgoEDv/rArlCC/Ec5lIMZkouabbeV2FCBkTikavrzXYk2o6ig0p6CUdO8zWsq17FAmqnONy29GsZGpCBCuUQ1kchk2NbOEAEIgO/BPwzAKt7QfcFg7AE3mqyb94HKptMjjGqIx74uoeULMwj2qZ5BKOJc95llYviIW1c9ozBhtlCBEjLWlBbK5cVMGdeP2zJ7eyGWbdTgiuP2w+eIr/dZx8j3+0TwzEisD0H1VLAnI1ypISfTg4Y7Jwr3lxrNInRQQCwZyAekRRyqoZ83UiPOkFnquchx3Rv65pGjFrkiTrHPTpfmJeQtZaeR7tYBSEZ2RI3owUb8+Ew2QgrKyW0FeKFXWdK5h4B/hojFqPGeJffhF+RFhPTNOHU/CzmqRbQmf8rz/ytxkrK+X4L0yvt/kva9jXa2LQII5k9Dn+fUQ+qDX54s9UnZ48kXNgGFnPkR0MAWufu6dslduoaH0H9citwGhG0iK1PoZ3XrMbmxx9F008/RpOYRQpbe4edmzdH+oRvInXEUWI5V8bxErpHItZOblX/fZ+oPdLYo90RNKgI/DUTC1J4/JO2Fy3s0Iio411zWzDEBggpIX/ZcslvQFfO+JOWVVlRem56+f1NBoD1nlYgA01XB+SIQna0GT0wzclpy2rn/kLlzVlu2iXDT7o/eABgf6Qq4UIxaDTGpyYylIzJ/RjjYL3bOvdMSxc3aa1UNtKd4MRzvlf2Xrd1k9B9pwp3nBwp1XD8wjpgcRshmot33G4f/n2fRIcooUGk/hy8SWPPlAgB11iAaxIAWK+alYnbpHebBoRy3hFy2z/Zr6OPyghcaS0v/0e1ErafG8K/lYzaz/N+3pW32QKHU6b/UUhmAl+3b6e0k01QpTmG6bfrfnAj5s9fwMM49ZST8e1vjeN/U7joe++7HxMnTuK/W7duDQKXO3TogE4dO2Djps2cI5japM/+w4fjgvPPdUJO333PrzBlioSGPurII/DdCy9AlnMDL8KtP70Nq9es4TDOhxx8ELp374a1a9dh3br17Bm8dh39ex2P/eyzzsTxxx/H8v6JJ55kQJpwmHPOORvHjj2mEvKVXSdOjpfdYMS9Vl7B/gs+ui38J5AebTJA68coNSRoPmWoLf8FxPhfGUJjUVVWjGW9AYDpi1jG9AFgQZcW+k68OoWoxrvSdCjCzPyYwgUhAPCl19+J7WRtXASOHnEABu2yE+et7dmjM+fYpRaaN2+Gtm1aMfjZv08PTPrkq1AAmIDiOfMXoUOHNti2vZYfjAlspb+XLlvN3rHTZs3H6+MnsRJMuYR/+/NrHc5wD4EUg7tRHsAELJMH8NQZcxiYJgB490EDHACYcu7S/1asXM3WOJ07tcNhB+6LkQcNxUefTsUfHv0Hz4/i+ZPH7879emHJ8tUMfFMI7Fw+j2NGHYyxRx2CFavW4l+vvYeVq9c5Y6XDYePmLdhWU8Nhn0ePOgjHHHEImjdv2iAAmMYkuromRbT2jfnNeAsxc7HDlwAazBcmBq3Wc/nH3AK8G1HgT/fDfWhRg2/ZVzkDALMiZ4HEcUqk8RoznNlYAHDQnjIzcvaaL2S6AcWd8K8BALChSJdO23DMUeIBzIAlWayRhx7tQP5bPHgJuHFCRGvoU8nDSUCbXq44T6nmiCTvRAVRDLAjwJF4FFMfDOJoGGD7Ase5aRmoFFSPaQvywJNRC/AtIY8ZaEmnOJrcpq2SQ3bpSuCgfQrYuDXFoPEnU9MMtp5/Uj2aNkvjFw9l0LwpMKh/kUP63nFNPTq1B+54QDyJD9irgJH7F3DBzVU4/og8jjiogBvuzmKXnYo4bmSB68xekMKtV+bw+79mOGz1T6+ox+JVadzxhwxuv6Ye7dq43n8ffQ78+dks1m1McXunjS7gtffFK/j75+dx1x8z6N2tiHHH5nH7A1n2Qj3jeAHiqquLuPVeCkWdwrixBey7R4Fzxj73Rhr9excxd2EKu+xUwBVnFfD319NYtDSFpk1S2LAJGNCngF5dgWlzU2jRvIjTxuQl3LIB+DWcLnn1igmD2V9ihc2hfckrMS+Xeg7jrCAqbQ7F7SWEVzHlhHL2uIEbOa5hrR1F1IQDVu9Sxg/Vk5c9i5W5GSNME/gpAC6xBIcj1/aoHuel1kuvKB96BdH82QKOqrcogagKCpJcqamT8NCUc5pI4+wBy+vVBFo3Yyd6mVy7ArqpR6yGPDYh7imUdRPyXKYc0QqQEl/X5cS7uXkTYNPmFN6elMKcBSlsr03hgH3yGDW8KEAvechqKGSiCT2ICCAtEoDy61LvJjSy0EVATlkbAYnzxQJSdWpoUZV28j0Xs5I7i+UEeauasOHs4a8hxDXEuISGFkowwGsAdisMNI1G+lfDEH3EEUBRw1CrQGN6MKhNcoZ2txgEcNt60JuEBKZNkkMGZOdxqHe3aCEmQgHxqvC4qyeILJPvuCfBsx0LXUuuMLMInxEATAYvAjgL6Ev5kps1I09jjXbARgw0fuqfgHSpK7YSCj5rDmQxwlFDBU54lnJAYjsn99KFecxf3B9b63dxX7W8x5rMxT7XDP+r7NTt5JQwSrlQwShv7uOX+ZoiPtgAsAv4Ko2s+mYM8hioYaIREAI6YOwN/spSNGN1zjDaBdxcIi8iAS8bcX3bF+9I1bvkUG8wheJ18bAuGv0BseFz8bcgurQQLegO4S8fZtRQ4jVWcj8JMnEWw8SGftzRu215Wk3q3ZpgICLrtKBtABLAlN6vYl4bffQKG0rA1lEjqwSDD3gM8dMpsJXIDZes39BSSR9ry+wmbMjlcJvThtWY+51G6zDjCphHkMwq6T8Jb0bQv2btGky58Qakly1Fr6os2lZVodo6uxKTjfivV2+kTzkN2GMvpEiBtz6eISQhbgzPBBwZiYe6Iwt6JWEy6SQRiuhTDneZWQTt6Mpn6AXrwtv5j9M/aL/YJAkauq9O2eCvLpH9ThFq9VT5EiQ6R6l5CQEt+p6AtAVJD6N6oAPKOuO20o8493fXk9cYzTtnud4bqE23XZmYvN2Idmt419b3zbgMcOzwt0M8jSxgAc38XsJ3WJd4VLxrj944fMypbsc+2obqikkXOEbPcvZ0INPLvTNQvunAkkmBpAwTpmVFhImOajpSf/dTVvuo4DyPe7cra/Yh/Zu7lSMGKhhniNhQ3vMeaJU0H1SnEqmflF47otx/RvaXaMOeqQXes0Mmn1QsNAbt/DzJsrVMxrH5g6pSyGgy5CegmD7kqXvTLT/C/Pnz0a5dO4w9Zgw+mjwZc+fOQy5HqdTECYg+lGf4yssv47zI9P2mTZsYWF62bDn/furJJ3FoaGp/+owZHFZ60aLFDEZfdeUV2GfvvTj66vbt27Bt23Zs274N27dtZy/hQbsNQs8ePbivx//yBMaPH89pMa+/7lrstdeejUHO2DaS7SXrAhbbohQIV1nLXMyE/YUV89wdfV3H7ctyRurfTw0c9v9VL6FAOasRTT5HA+MQ0PRJEgZay/F/LAb3Cxt5+JdvvQCweMpoh/z7hdfdbnkAuxNcuGQ5tm2T0Mft27XFvIWL2WO3WbOmqMpmsHHjFvTt1Y3DJa9cvZbzAMcBwF/NnIuO7dvwo+/KNevYG5gE2oYNm7HrLn3Qt2cPLFmxCi2aNWWwtE/Pbg4VeWQ6vGdeeBNvT/gIm7duw0HD9sJx3zjcyQFM43nupfF4+/2PsL2mlts4fvTh6NGtswMAU1OUx7dPz64YfcTB2GePXdG0STVWrlqDn93zENZt3MR/jzvxaBx52P6OMFm7fiNu/83DWLlqLYPD1112Fgb0642sk3RUhvvFtNn450tvY/a8RQw8U47iXXfuy7+V7wH8E7XU9FmuWNqZWX9zcDm8wWtNgKS97oZ7XAaV62j0q4QNBjs5EZUy9oFphJ082JuLivQV9BAiLC3qtj3+0O2T4NGM2cSij98IwtO2bc2vLGYuNSaktcN6Pprvs8dq7Lf3Ws1vqTlWdc7sEcghTk0OSQFt+FC3CEbAB4dxJdBXw6Syx6d6TzJYS0CPhtMmQCXHoYkVaFQPUsmpKVvEyfujeUez6llI3sPiwS0ucdwvea7qhZBaMKGfJDesgMJ8kazPo6pZBrX15P0J9gRcuiqFHl0L7Dk7cUoKn81Io0Uz4JyTC/jVI2nssUsR3zisgDc/oDDMKbRuJQM88uAiRu1fj1vvo3xjKfzosjp8NSuD3zyewa9uznG4Z17CArBiDRj8febVDOYuTuGHl+ZQV1/E/U9kcfC+RfZIprDT++5ewD9fF49QmscZJ+Sw3+4FfO/n1QxY335tjoHDex7MYNOWFHsUL19FAGKa8x//+R8ZfDEjjUvPzGPa7BTe+CCNPQcWeD4TPknj4nE5jNif4muJcQPtAQJPTRhlAfzVG1HDMfM+pAUh8I/DgFNCaPWqNRdNDtmldCevUb6lS0XJx2S8fWUHiSeohtjV3NIUOpnAM8NWBlASj2Vph/gsV09gqu5EEzLahKo2ICKNV88Ppz0F5Qxqzfldq8RIgbxtyYOYx2tC6YoJkjCQAoUGtHTVODJmYIaTcNgKxjL/0ph5Pyj4TP2x5yjRu6jfS9vyyCEAu7xtyL6gfUIfNsZQujEQqd7bkldW5Y7xfnby/EqbFO2B9o4HfDRAKK+beNTynkmlkNF8XJIHWMKr5epVBtB4jBM4g7WyV3n3aZhxBvE1P7VjIaCAKhuMWIe++beSXuRMpijhqPOyLjkK7ayhrsWgxOItlWXEDxTWWnBmfRjRkMpEOwk/nkK+3gWnc3V5Xg+aZ5FdjWVicoZIGw7QzeHDJT9vhnP6ysMU0Y3lI8siyY1swphLffV814ce8i4m4wEaK/E3tcX50o3HvZ4uSxbkMG/pMNTlOzoPbSYkZhBqItMWQwDOt51Oq+e/reyZk0u+4y1ivPr13xKmWzykzWlnHtQ4lJWer0pm3Rcmcoa2WgS+4c8BHHoQJv9BznffpwEgjK2LObMt6SB4fOVc4+x+KlK9gyolHKdKSWcS5YzbVaXK6Cz5cjZKyUSggTmjQkCO0vCGUqFkt5Tcchv+vOr0rYdUIKUteVkW0bwTSFzVkQ5mwyVh2qT3PmsUZfGi1guSZokntqMKNkAGmSE584rY67HL6ReQIetWIkf94JQ5HHw09/Nm3MN6kHyXIjRrAAAgAElEQVR15lssYtvy5Zh48XdRqK1BdbGADtVV6NKkGq2zWScvvTnXgveFHpwE+I4YhfSYY4E2bSWExg78lIgBX1+V8HVDh+ue6CK5kklsL3iUtFZDx6qm3x7g2S+DA8/6yMdQ76ji1sg/h3LL2weERzyHycoGAsBhey1SblSwUC4fRXODDQBLZCLJzc02kcYoyycA5L3F/E+BXOvdxHPo6v3J6wEsXCHvLMbg19Hc+B8yBjVE9AG68u5mIhep7qupW0zUHv/yEQA8wgDAQfQ0l8sShkpyaGqliLNThhzQlsNPyXZ6BawQItVEvpR+Kgdo7bZcPvf3UXn7ceeUeyaFU0mfmqRAyNLa/ZQLtDV8faJb8AzZp0R9XRzU0DmG74XGOrmCtMvwfVzyi34RJhIc1ok4I6L4q1L62eMphy+Dd7n/XkRvQAUOI71u/XrsteeemPThR3j++Rcwd948DvPctGkT7Lbbbjj0kIMx4vDDnWmsXr0aF373YpbX9F5x3rnkrTuWf9+wcSPuuOMuzJw1i9sn72Dy8iVvYPtD8j6fz3O6N4pwSp+FCxdiw4aNyOVz2G3QoET5fyulrb9e9F4q5a8gjouOJdJYI03Qjg4ujl0d+Wk1GXtXSdD9/xUplwJhWrO/nTJ0kwRD4F6DAOBIpToGAHN0R32MtxnKBbQMnJfCd64LDgG9eu0GrCHXQBQ5py/lujUAcMvmzbBm7QZ07tSWH3HXrtugAPBUDncclAOYPICjAOCBu/Th0Mzr1m9i0tHD864DBDT1bJQiYAPABNTSeEzidAKAt27fjvp6yjWZxVEj9sexRx/OIRVMCGhqb49dB+Cic05Gm9YtWTGuqa3Fx599hT/8+R/c1h6DdsY1l5zhePSYNXnpjQl4/tV32Xv5zJPG4JADhnA+YPPZtGUrnvzHK5j48RdoUl2NU487ksNLG0CyXAD48Xt/or7i7gHivjF7xaY5sOi/4vUroAMDwKGPeDJyvSKUsK1RzvwAMBWU36Rlz+FtjAx84KrTuO9Sx3XJgj3BpjF0NJfHwMOWJ+P+ojiUM8+Sw8ejgZoHfoFFjcGErL83/9eQPVdjyJ5rHMpy2FMFrZT0AqBo7lD2EOO/NUyuYSoNUSojNjlDzWVMw85SSFoGQIAsJSXVULqST9g9+jjUrYYwZk88aVLBRJkTgx3kBckAsFqacfhuAfEY/GVHP3XlLkh4W65rcnNqfg4B5QDy2KS50r8dMJoulByTNoWNm4CVa1MMFvfoUkTTqhSmzSti7foUDt4vj1nzUnjx3QwuHpfnkMy0JJu3FPHXFzOoy5FXborzvF5zQT1atwRu+VUVVqxOYUDfIr5/Xg41dSmsXVfEstVpBoIpj/ClZ+Rx6Y+z6NWtiB9clGPg964/Znlv9OxS5PZaNAfOOyWPOx/IMuj0s+/l8L7moaW+BvYt4rwbqzFuTA5jRtBlXcMwq7ci5xLWkN0SJlezympua1Kx85RTtV7z/BINbeAqJQC85GSXcNESgtcF6wmAM8Avhwwm4wACIDmEs+SdNuGgbfBBQM4Cg3QGlJQcr8JpAkxJOxQ+nL2V1XvVPDgUi26+Vdk3MpY0eZ6qJyd7GZuwzoJec8kM5b0mD1qzQ2jc7L2peY2JXxiwFQtytno0oLoCr0xN+p3KErrG+XYlnzJVIkCQ8snyTDU/sxN+QNskRdhIA9tS3dCBaaZAqPEaZjpxyGiZC4PMtCc0JHeuTr6vbioGB5R/lobHa+Vc9cUjlvI+M3ipbrl8mdAc0Ax6Et8oUEv7LMsKuQLD1KiCnIY+smjeHOA8fw0NbUKEU5sOQMye4RIVgD2wFZ9nYxMlDhlmMSBMxgr6HY1OcpsLoE0L7XgPMwCsDwyWVzqnqNZ1rC9Qbu4M/01lyeDEhK1n/lOhz8YmBBar97AJ+WyoyTJOyMnrInJW5DMbAVBe4AKwfEkBC5YNR22hvYLsAkZTGbMwRs6avWKMYmjtGWgnOlhy0/WScD11DajsGFvoGcaGDJaXID/qKUOwmYMaGThnNIfOc0Ntj44AgB29kI2Ikl3egy9K5kxIcuCWlnHHYf3WCGBO0GiCPOrKGnWkMh3cUukTmlsu6jdlGaew8E301basuTRi4dCQoTrmJKMuBYBlvqU0shSUMtoPm65KZN1XIfvAPYbKo5o9+DLve55xJe014T7mM8jXZpI1MlWSTCW2vRjv5+j1kl/9fSR9ZI5suyGTS1I3qPMY7197vTxzTiAnox4bczU1WDXxA3x1zy+Rr6nh8K90PlelU2iRyaB1VZaBYMrx2yRNuon0LmcSHz4oVlch038AUnsPQerAQ4C2bSRkTczHJVXYbTG8gTAyG9o4e8fikFh+jBtw4vkY3nQ1t7im9Qb3tUh3D9zs6BIyQqabRdywGZTF5r5GotYhabslbQQ1GiLgSkRy0k69zwCeJQ3UYSxSlst7Nv9G1X3zmfvlDsX6fUHuTeoRLKqi0THdCDPGQJ71VQ35bEJFm0nZqoYBk0u9c9UQ0WIYo54yAKzpYnhExjbTx2B226zTh2yUUWNPQ+duveK2kft7HMGDOooAc0P1G4cn4jpMPvTSkl5Jaf/u3D2cL5VzkvC0V1h6u404V8oBrzxj9ZHIL1v8sieUYq7dcUOI+rXWLVmOANm0IzkobLL2MJL2L+vkSij6M0gel7aXpIeQjRkqGZLpCIllfpAe5jsTG8I4xtA+yfZ0ZHHI3cPeP2HtEfC7fPkKbN68md/XWrVqhd69e+m7orzZTZs+HTfedAt31759O1x5+eXYe++9+G9663ruuefxzD/+wd6+9DnwgAMwbNhQziNcla1Ck6ZNGONo0aIlunTp7NRbsWIFeyi3b9++cpKZiRkahLGQXS72luzleq90te9/5axSgilWvNmSQdGNoVclmEXFRSq9Qlfc4X9hRe+Z18j85QeAjWAO0YOFPEkAYC1nGMwspABa8q0BBAkAbtO2rTRtLcClN9zBYQPo3Dh6xP7o07s7vpg6G717dsGWrdsY3KyuyqK6ugqrVq/HLv17Y9In0QDwgkXL0KVze6yjGKv0lp/PoWPbtpg9f7ETAppyD9OP/hDQZmhEm2eedz2AZdzWKaBKNIG/w/fdA8cceTB69ejKeYUNANyuTWsccehwzstrwttt2LQJL7zyLl57ZxIDF507tsduA/uVsOSqteswc/ZC1NXXY9Qhw9i7uGO7Nk65t9+fjJfeeB8rVq3BcUcfxv23JJRJLxceALhrJ4w9OjoHMAPA+rHXUxR+s5beYdK3rtevgL/WO79nnT0yzrRnfRkEAFP7blhABYDDDmLLu9d+7HF4Tf9h2kuictjgrr+852LnDj7you4JceiEy7Y8vSxjUuNZT/2OHrUQ3bttA7mipbK6wjoAAXbcsLgM+NB4NOwu5Wd1eNqEniWXNvWEIyCRARHNxWq8TsUr192sHHZbgRRpXj0ltS8D0LAM0HoG2DVhb81IBCwS4JGBGEa0BCyurxcgz1idcY5OBSsFSCMQT0BgR45Rf1SIQBUnpLB4VoqXKfGRAqZ68TXhYqlTAvcWLE1zXmIKN9y7m+Q0pjYfezaLtyamcc6J4plLoZof/nuWvYc3bwXnOD5mRAG33pfFps3A0YfkcfC+efzy4Sps3prCWSfkWUWlrdmjSwHX3lHFuY5vuCiPl99J48W307jl0hzaty7i0lur8L1z8hi8MyGuennPibxUTIyJZHLtEpDKHqHq8cgyl115JRyu8b6i/rduK6BlSwHIBCgiMJC60fWnTjTvLoNNDPYKUEVlJSet0J+qM/3YI5ZCixGYJe0a3qD/El0F4HcjRZjHAlF4BajikObGOEENDdLO+eHaWDD/qec7A6cMghaQIe9x+o2MBnSZDQAt05KQxfSIScYI4qGqAbWVKfmRQXMF80w1RDLzGwG+BACqlzS3rfuKaEjGEuJRLSYXxsuYc9hqGGgC0KlIHXtHkzWkMKrUkzjrvAcz4snKxkLb8zzWqia6P/SWICC2gOEM6DIgq6+vNIKc7HjygqWvOYS0Bf6ZfcNzoL1l9j8ZabAxhjHoMGGVzRcij3lfqecsAZ5ZBcbFIAQg0JqMRzwPAhry26yhw0PMwyK/UsU0h8KWekQbWUwyCSmy97CgybZhAYeFMxEGdH24NgsZI1sVyDSWP8pH7MXNBhR6vmmYch6bsUlRA4yMzsd4DS+YnceyNcNRV+jgyYHGHhHq4WCflmYPs/cu5Th29pbQ2Owb55HOfqxzQje7D2HGcIJBcCu0s+mTvYz1Ic+pxRtR5hoGALvnmv4rRA/k/Wqd37JkIvj9YIv/b6+yW6L6eL7wnrM7Dub0P16VrYIHVYhQMoJ+CuvTf0EqqWtAl2hS/od+FYmoEsmjYYbpVMHfuwYOIr9KKSj0s8slM14IIkzk3agxKGkPv0xmc4uHh362mzRdefRP/5L45hRUP27awdMIGWMQIG10dJtbyqRN6Bh9bcfNxf97pY/bkf2EXircbRJYxEeTQHka8lCvR2vosMweqt+4CbMefgjL3nwd+dpaT3kaE50vTdNpDglNOmQ2lUKzTBpkfFpD6TSqqtHthBPRdvQYpNu2QzGblR0bgMSXnDlBo0sg48JZxX9QWR2UYRhRLs+oNLKqGR26kpZ2bJ0oQx3n/AnguwaNyrRnMXnYkVmOGAg+H8sbqUfviKkaZFwStc8cXSnmjS30XEpgmPfGM/fLbc3oopo7l3nSBoD9uqqRk5ZQkX1rdK9S/c5uzwaAvP2YEM7elCaqeXvlgvFUVgPPcAC4iFFjTy8PANa5uLOxNZPw81SWyntox8nS0jrl8WB0aY8WEGi1JaMtPegjz7IYvcB+Ao07I5PqUPb+cWhaiRFYCABczn0jdM+5R3KDFzFWlvmUr4hrRIPHEtVAgHiO7S9RxB+PPIlr0n/7iSsf/3ululyQnOfeYjKwxI/IEn9ltBV2h2zA1cIzVPLc3bx5CxYvXoyly5ZiyJAhHCZazpAi5/v921NPYfLHn2Djxo0M9hJQ3LpVawkhvXkzf0eew/vttx+DxpRPePw773B9AowPPvigJOTxlondQCFNRhpFehst7cJ+/ZT2/yP7UgdWDgkaQ6cqf5H+r0ZlFChnZRP2QM+fjgcwc65h5tIGPMwSoaB6ziirHH0vOVqNJikPwTYAbG+eN96ZyCEIenTrgm5dOnDe2/sffBojD9mPc+HuMqAP5i1YgiF7DcLadRvRoV0bfPDR55oDuA1mzV2IgTv3xeo167Fm3QYcPGxvbNqyBU2aVGPKFzNAOYW/nD4XBw3dE6++PRGXnn8KP8ATSEw5gimH7qhDhgZS8mkLAKYcu82aNmXQlj5V1VXo3rUjhu6zO4dfbtOqBbdrA8CdOrTjvLyU29h8NmzcjOdeGY833v1QgR0KW1lqFW3C9tDFbOTBQ3HCmBEOADxjzgLOTzxzziLsvmt/nDDmcAzs38cFS1PA3AVL8OzL45kGPRQAPvSAIYFCa8OGDfjLvT+xPMpcj07joWS8fM26O//ltVagnx/NvWpnEGFZIdNy5jA2h2tJPmDn1HU9gAMPYuMJ6X/oCRL6AZf+QGUn9MT3CX8zF+tQCD0cfPM2lrHmvw69rDGOHbUQnTtvlbVT0IYABAIb2KCeBs9ekASaGPBOWsoU06gj70htj/OCKv2pLIFXJjy08SIWME5z95qQz+wJaoA6ynsq+0DKaq5QBlYEwSNAkBwBCd/hogSwMWirOYwNgqCeroS98NQUhKGGBQymMLv0GwHOQlUKiVxdJaFdGYDKpiVPp4a75V4YABUwyfYyNV6bJoetAbUJRJIwyMKB6zekMHcR8OzrGVA6jSvPyqFVCwF31q1PY80GGUuvbgW0bpXinL9vTyRgD7j8zBzmLwZ+82gVamqBNq2BsYcXcOCQAi64qQrD9izg0jNyePJfGXz4WRp3X5/D1poUrr8zi+suyKFfb/KQNQCnei+qJ6dQMIUceXAyYCfrwl7TyuviWSmKswCwrvIistkFa2UNzZ4tcq5oTf3qeE1K6GDhJwIN8/UC2klIZAWE6UeNAsAe6pyDVr1AOQergo2cv1peISivLBsaaNhg8W4VEJtz+HLsXQ1ZxollDX8RbchL2oCB6rmsoC0B42x0oPuRmzShzFnU6rOD5sJlcNR4WjN4LvxP3p9iDS+5Ynks6l0r4LMJaaxzYPoYYEzob/iZ6lOY5jRFIydvbQ3HTmUIwJeNVNRcySnel1UZ9ZRnD1iTa11zczOibUI8C61J9rJnd67AYbizTSlBtK51mnimiGoK0a0e+0wfWqOchFcv2LLbeP5TPuS6PLLV7Fcqj0okQ+pJBqjdBdGUvap1GrkiCpSzWoFOpiVbccgcdYnF8INlCi2cgLzUgQnjTd7f7C3OxiZitGAgHWqKvajVg9kxJiEDGZO7nCaq4pFbYYRfQ6WbXNBkwsRhuOUE4FDWNEkCxdUogfneRGnIFzjP+YJ5BaxadxBqim0kN5nKR+rRDotnuM0YLkj4ZwWAFaBlIw4T0t880HF4PDdknzGcsC+vJhw0A9k+ENjIe/dcdfU+qnfMt64oOZqdh0n/L2FgjaUEeura5cMMtqw+klykGvqIE6SH2N8FPeZFqeJx72SOYbpvcmGX9rjxhesTUrNyqDOu56/n9ygvX1kH72qEzdd4zJlRJ+GtoBn6177SdiKpl/ClJvJKGPCaFTZ2DwCcYFnL2XNun+W8YHlXMchQpAIHj/iZ+e8IETWcee2Ae7mn25gxlXSfYDwl9Iyp4+yzIlCzZg0+vuFabFu2DIX6+lg2ZiMms0spskXTphh6591o1b8/UqTAR9ylEu+/GLC2dHr6Tcy8y90X8QzmPVm8+2iHSJLyhhRw8gedfyX86aNjAhYMHldQxTL2ZOlpUNpNCZUTeMSH8mEs/3hrxuoSXstIC1yNX0ajZ8Xx7BtP3+9a6Dkb0zpFFRB29ErduxJqufQEYXrqNcVEmJHv3LuUDf6YdEOsG2uoZ6OjssGvNVVqwrRlhmrKGl3aHpGpS/VGHnMaOpXjAazzCNOYwgwh/GBulOevM7UIz+H4lY4r4TlxpXDAwR8mbUJBMItXAkcQs4+iDCnDxmKOBs9Zm0A3CtJPzLOSVwK7f1Uqfc3YKq0fNp4AUSxflSkP47il3N9tnVuGkmzmifaFPZiIee4oHTwJABy1DawnaS9ZtZLDlzq3pP25ClTpVg5av7i7pPm94nM6hmkI0F29eg3eHj8e4995FytXrnRFHxkINm2KXXcdiFNOPolDTJPX8b333Y8JE97ncoMG7Yqrr7oKnTsLqJz405AJsfyK3s1hzcvy+u43FeoVzlyDDrYwQiRTZz2143ZtQ0iZeL3+r2BCCuyg1QgCgBMJlAgwzzNU38XMAQu5vrDghde6HsD2cVJbV4f1GzdjweKlWLFyLY48dBgee/ol7LP7QEya8hWGDxmMGbPnc9jmgQP6sCfwU8+9EQoAn3LcEew5/NnUWdi4aQsGD+yHiZ98iQP224OB43PGHYtX3vw3+vbpjn69u6Nt61bcpo1+mrnZHsDDhgzG6JEHoUsnClsguz6TzqCqOsshoI1Cvmz5Kvzr9fcwYdKnCAKAN23egpfefB8vvj6BQTTKHXzs0YcGMogZR+8eXbmtbDaDzVu24pnn38CkT77kPsed+A0csv8+/Jv9mbtwCZ57eTw+IQC4WyeMPepQEAAcdJQbANh/LtuPx+JBpgeTIwNN6E9XRQgDgEsOcx8QKpeA4A1gA1TMUSFSjb2rnNtBhMoSwteBx4Kvs1CBqiFZDX3jyrFSYDzUqFLgpVhaOfbIhejWZZsAqAY0MDFmxXlQ8/o6GIubX5IA3ioX1DN5TwnEIABF4UChqYY6NetAgBF5vnEHPDFRbSQfpxyG5lBkMILnoL9R7gcnDLBM1oAoDB5aY2YQSsO8mvirDOA64I4FGrNnnHgAE3DDgCR7bxogSd3/lJ5UzgCJDDKpM6MJiSU0UCooqLl9ex6zFqTxt5fE0/e4UXkMHkBhtCSUNQFWHN6WEWOhmwl1bdaHwDHyNq2rJ8CUQGwCrYEt21OorSuiU/sUpkwDlq9M45jDC1i5Jo2bf5XBPTfWo01rDXWsOZiJpgxMUe7VgqwlEdCAiIq5M+U5gDaBxVSX3Bh1TenSzSGzJSGuhHW2wnKLRy/xDwGSGpKYwbi0hLUVjE5zS5uHW1lrJ4erhvR1uEP5wYTFNccBA6vED0RLBt+El8QTUnhM4VX9V4F/o/lyuGEOPy5rSTzGa6JGBgZoVmdEXheTApZZXME+8gpmIwricQNgqhWG5CoRF1B+iCBwmPpWL1DBogXIIy9byossnqkKyubd+RAPVFURv2joaPbcdcNJE01oL8qjiMzfeP8zlRTFZp5Xr3sD6dOeIVrxaDXcsng3y1pTu7IfZX9Ijm5lAbN/yROawXidsrr9m3DjPAYnt6yut4ZZNuGU2fNaPT8pFHuGDD9oHXkoem6o8QjRlLx8Bbx1H37EG1zzThM4Tl1pDmPmWH2XIoCd6FddneE1Id4z8snwsOyHIvJ1Zr/qHqU9pLJCHMw1FLhGS2BvbA79LGAxywoKZUn/oJzAHFqfclwXMW9WHkvWjxG5qPuC9w/LPfE0tz0XjDcup+cmD3ATBlrzfBsw14yPH804/7M+oLGHuDcUHk9BDSvMARJ02TSPV/YYxp55ledK71z4A88hoZXnTFMZ5Dm6xNqm5HHPr9x4uojSebXDuEtMoPJUwZc8FN94Qsnhaz9OdQ+bQ1w90024PqFHsxzQzqhsTnG1swqI0ohVzJj844nyPgvrfkcD3iX6aiPSoZymhCfdCAxG3kS1ETj2BB6UQfs0yd5z+wsGfx05HzRoO32L1ZnTZtINUg5RvVvFU9M/3yCZUG5XZZVP4Lmrx1SyV8IEnftlP4WM3b5iBf59yXc5/HNRFInEn3S2CtmWLXDA7/6AZp0k9J/NA0lkaliZKODLW6ccQ4T/fQOaxIsTUNAvfw0dS/a+deabZhq0PQMEQxJ5Y/gpbs5+fSVp23a7Sfe/syd9g3Pkd9RgI97ZgmSya9Ib3ugbT9/n/Og9bz3S2nmDcPICszGxmxbK4Q2VS7T/TMQa819qUYBjV0fldCisw4phtURYEg3A1VHNncdEjjKG224504797s73OAWjTz3/mjg2cH632S1ajgTIDt/5GQt0JQZ/Q3dbzLxKpF15AHDQJrL3d8Be5wElADySAF6JFi1sDFo5SK/wV0ly1iQZS6QOk6QBX5mkcrMSmVXBcAKruJzp59Fo7Th2b1Q6wAS8l6TphvJnyT044YEUt+Z2u2Flo/ghrv0ktKm0TE1NLRYtXoTFi5dg3bp12LJlC78dDhw4EIMH78a5gWtra/Gb396LiRMp+iowZMg+uPSSi8sLBd2QSUZgDN5mQ6gc+LiS1DQihLJJ5mOGo2WTVDG9JZEf5bRXKX/8X70SrbJCkgQ9vEXY5+jiej2A+SBP+IQSA5Y5jGaVkz4NjCT/JQC4LYeA9oq5L6bPwaN/e5HDQBNQecG3T8DHn0/H1m3b0KJ5cyxbsRoD+/fGvAVLsduu/bDrzn3xwqvvoV3b1mjRrClmzV3EHsAU7nnTpi04ccwITJs5D7PmLcLggf0xd8FiNG/eDFu2bkWP7l3YG/bhJ1/Aug0b0aJZM5z+zaOx316DHOXJPAzTDAhofXvCR9i8dRsOGr43Thx9OLp16ahT9m4ts4niAODtNbWY9PGXePCJZ1mRJmD3J9d9B02buvl9qQMCvTdv3Y7Bu/ZDqxbNndj8b0+YjJfffB8rVq/FCd84HEcdvj/nF/Z/SgDgI30AsDX8sgBgC/xlZZ4Vercx/lcAQhuoiJWAq8GiyA7b7FYptcRxw14mEMpl8n+sQE0KADPNrJyZtvLgV3B0smNGLUSXLlsYjBCPvSLn6WVwz8gD9Z6V0L/ihUbhnynXZ6pKPC3pB8GJBER0AEQdu6ynAIjGmpf6M96mQgNZa14pE8KZv3JzrDKIojl62fFPwRsnp6xgO9wID0tBPwnb614QxctSvYLV29JcIiU0sYyTQtBJuFsTDldC/ubYc5M7QCGfF09DEwmaQiArrRyjZwXXBfwpoj4v4a7IgYEmYTB36ptpR2NQkEqGY/iX8o9qPlj1ymRgx2wT9fZzvEAJX8pTaGDxoiRvSwbqNRS28/6r9cSL0qyD7ANStozXtqR7svK9EnjJ8zZPAeq5Sl7j3I9sWQnzLEC6WNLKfBwvbsY5UwwsE2BFfJgukOeoCzeI9yblj5b8qdKmYuWaf1Zcc91LhfN4wl6U4kbKjwua8zebpdDgGmaZPaMFTBVRo2uutKW2yHO8ugnRw4CaGgacwGN+jVBQU8PYOh7PuskpgrIBA42FfBXnyBWwmiYoeZF1OzDgK3uHPgasZm9WnQuHXKefjSey8VDmOabEgIONC6gf40qr31OYaQXNxfBIQEmN2C15c6ltsaJRuggPyLZXowHds9SU8JrRKJWfdB8bj3lqlz19iR/VwII8cjX6upMbmnnN5Kem/+raCF3lbyekNifXFc9fE2qb5QB7EEv+b5ELMjYJdy0RAIgGBPznKOR2FfGfhMyWfMqSF1s8DlSO1FFOZ90LmhOY1oC3Le1h2jrK/yY3shEPNhBozFxMBATi6znT8li2cYxz1Mk5qACwRiYweXl5aZT2hh+MFzAboOiPvKf0oYzkt4lwIJ7Abl5gFxDS/ezT0YRF3T0pbCEGCuYB77izrlRut24XgYe0DDz+4mlC7ybUK/0KSzl/+waT5JKTtHkjM+zyYRck370stIuw8UVevBym0f1st+5Vob39hg3KyIWElvxJ6ZW0XOCjUMBY3VMhouWEc3F2gKfRZPzpN7VoKI9Zu1HkcwzhZMhlgFjaXglPKR/JGR/Xa9LVlHJJHh1NiC0AACAASURBVPrC1tPD3r6IAc4oIjdIeWMtu7TRq30Vw4dkrZVD5mT0Tlaq7BlEVnDnUcpjBPqueO9dTLvvtwwAl3oERo8lXd0EnYYOxeCrvocqTftU8egtRjFnaLj3v+4Z6z+R/ZacI6Ur4ZUDRhaXu2KJpJo1VJvLyu2rPErbezj0+A86e6zCFW3TmCnG6xvJ5+lpK86D0TRb0aRKx2R7xfqO9NLCEUBwyXkQY9DzJnkAm4/vnPUfA6y7UlnSv1WHNXq03+iQs31T36y3ihEsR9ax9F++m5D+ylGVDAisO8kYvWsdY5Rori5yn7MAYNXnnTXUyzCV69y1Fw4bc2oiRijZgTEAbZCnF3XkxtIqNRa06e3yXDJOLuWNJPveI8VdOliTjWvFo++GnHkeAicA4RoKsCVZ0Ni9pI3E6e5J+toRZcLE39cn+f2zSjYiRw7FYQ6NJD/9o2wMFbax+NPoIwkVLZGREYWD9qq/fDJpsiM4Nlmb9H7nvB3re7WpSR7ABP5+8MG/sWHjRhxxxEiMGjkyMAJqaG+V8lUE+Bu4E0L78V6+G8yPZcynjKIlR3/U6kXJyEr6TMYp/+ulSnX6ZHu1kSlaOgwhrK+bEgCYvVl0DcKECrcRppT6TmAbpHP7d0HgC0oAYBnh+g2b8OIb76N39y7s4Us5ebfX1OHxp1/CoQfsg8++moWWzZuhdauWmL9oGXp064zdB/VH107tsWrNeixdsRpdO3VAm9at2DuWQh9TGGYK/bx8xWp+DO7VowsmfvwFLjjjRFBc+63btmP5ijX4YPLnOOmYkejerVMpAFwEh1l2AOBhe+MEAwCXKN8utalv8QD+LNADmIQjgdr3Pfg3LF62ElVVVThwvz1x8nFHoH3b1kyTBYuX4c9/+xfWrN+Izh3a4azTxqJX9y6YPW8xnnr+dcyZvxjdO3fAqEOHo1+fHh6PsaZNqkG5h5evWuP1ALYAYGtZuT8CgJ/QEND2trT5g2ZIPGODvfydgm6mnhyKUtPP6n4Vw/8gFeYBTG0xIGNhy3KIe3swD/vqlBktYcqwug3dA74ebO/n0MNcw2QbYJTnpP/Hj3SeNgX9OP/MGZIXFORZRgCQrIUBDDNpOnRT7HVGoK8AIIQCS4MFvaQx+MEhagU0o/9RGGEjMSikrgB/DkbjgESuhy3lQ1WPWQZCFfgsAJ9MS3H+3Pp68tADOrSDgDUMorq3CxpfVgFJhoFM/lelA3s9OqNSEFdDHQvQTPNIo0iehxagRwAag+vG29BMTfOBGpCTwB7FnCVUMdHEArYZf2MUMy1hpQn8ciyYU5zfVOZteV5aoYUZwCJgmL0ATY5jEZg8JPqn5iNlADudRi5HALWbv9l4XdJFm8PgWnl9GeymvLuWJssXcqUReWQSOOuE11XAlgE/0y9701qAuNKcgT4CO+l3An8pLK4CU2x8QAAg59o1QJ14ALOXtcNfCigXiiDglMZC9CLgmPiTwFwCdbk9E1acc/oqvypwakAv2f8aElrDLHMuVhFAzsM2AVyKHwv9NTeuyBkpz1QiL1wGxTWENoVh1pzARFOaM5OWAcICMlkxvOB9I0SWPnlJtV2lB4+T8tWaPcpdi6GAmY8Jq09tkJU8gaz5ujyaNM8642YWIcDOeAebM4faY89lGoML6hurfTZCUMCXPPjtsO5OTGzN1WvmwMYg6knNDzYa/pj7NwYA2pfQ2HjHCu3Fi1pDfLMnt4k8rfTSufDbje4nlkvswa/rTmGx2T1Zjw/1fFaHZIcHzfYxZ4eEfjdyS2QDY8i8Z4V/+VywQtkzC+gYZacX2YiBJax6UrtyWfYk7R0yuiE61dQUMXd6Diu3HKOeCO55x49fDAALmG0es5yz1MrNy17AuucNOxmvX9rzZBRC4e6NEULJked5jJE/HJFnPJh1Ik7oaT03XADYErT+EzOh16D/XI8+eHfQr9bBGXVJjuvdmYtPeWmI2h6pX8cNyNYJAh7fAtSg8BYTe6XYp29Qc+VROAlQ6O+xpAdXfXCNXGLMEkJpowpXebMopYMN6iZpywaTomBoGXdlHBdWi4/WBr9WGE0x+fjC7qcONYNkjKuSJtgdX28RmY9f4pUP1EfOfwdOKQlv1W3aiJl/fAAr3hlfkv83ydAyTZth53PPQ49vjEa2eXOLaUJqJ9k8WjUJH0fOUfsy+68U4PXuzNL1dufglvTvOntCoveX9/m6TlRvPtYo2eEZvy2LQ9SHqBnHSbY4asXVd7ans9YR1LfKhJ395a2dW9rmw1g5aKrp2UR/lohB/5kQoZ+99YwFANtrZA3EcKbcdeTCY+ua4r2rO0Drsd6saC2BwebOZljC1BcDxoILBFuL5gAENEdNueOEldb3BxqynQLF5gkDFnfs2guHjo4HgMN2pzG89K6vC1SXrLvqT3F84h6z8bsgfKf76wZxfcBGrJRZA+qFqSBxakRZOmkF400iHeNkRJyMqWBYZVVJMoeyGmxw4TiKlR7jcTT0808YB5cz9Djei2urQrU6tFlLXAeXCZh0HKXj6Gp3FNdWHD2+jt/tMeZyOc4XXN2kCZo3a5YM/C13koF3xeSNlCu/GsSTccPyifi44v8fe98BbklR5f/re++bSBgmzzBkJEkShjQoGRVBUXcxgpjXgKDuouuuK7jouv7XBOLu6q45B5Q1giBrACULKpIZBmYGmACTw3v3dv+/k6qru6vDve/NwKrv++C9ube76tSpU6dO1e+EjBmRm9wynVO1Lpv2tzXkaHR9NLbAGnZTrsHNrsrbFQ0bHpvHchOXAYDlO1EzZkzR335lDve+SrfgBulBl78vSd+VNVzlkv31539II4Cz4yOPkTXrNmDTpk24+bd/5JTFLz7tBDyxai1HwVKNW6oFPHnSRAaI77z3Qax8YjV22WkOZkybwgqE+lv5xBosfWw5ZkzdgQFfqhtMQDLVEL719jtxwH57coTx1793JQ49aD9OLd2KWhw9y+mTdcAuohKRAsA3Ye369TiaAeDjNQJY01tKfFVmQEUAeAGec/yCzDObh0dw2+/vwhe/+UNQSmiqgTx96hTsuftOWLN6HUf3LlvxOINCRx12EF56+rMxbvwQvnX5Vbjx1j9g/caNoJrE20yehHFDXFTS/ey2y1ycdMwRGBrqFFJAH3vUIe5eyd+4DADWGc6NKN2OspVbVF7C2XIkOjOggPKbm0WT2aN6De/etOdDl1fZCzW56JcIp6xcp23LX46GPqOAazdmbycIPcuHI/OUzVUicB6wbuTKPQKAzyQAWM5oDLRwWts0gpVBJ12bDJQT2GRReFT7kyLnVMQZPCXQc0gjJJ3ga21MSodKoK2CPwwacilRve7QSOOUHpEDqnV71vkdzJ2pQEkPOPTpMVaujrB2XYRD949x8rMEOFv6aIQHHhZwav+9gB22l3qujz8BTNnWIvioHYroo+HIejPQXwDqiLKyunTIHNmpdXPTlLAUAShRtTzpDCzqirXoP47qTFNDE7DOgZ3qRWCgsQGyDEgpbupYp3WLWRvEkYCmVL+V6x0T72JXQ5Y3B8XmBbAxMF6iMH3AyCKgJXoyBTdpBBK9LNG6MdV41hzNVntXexdgVkE7Al8dL3ixy4omUKtD8sDpjjUqWy8DGDhzC1n+EPBbQDdL70WAPqf4JkDUd65wYdOSSpxT+Go0KzuUeBHIzjg3dM4uG2JghGoet7kSr8yjjkmWCwG0tl5SlTzCkfIKVnNku76ssiBLRndDrRNM80Fri2m1tNLkvKAFYS3lMMu/0sH6xtIr2wLXVMISrS31uYluTuVNgKOBs9SVprY28hSjl2hlpwbk9oGb0YsImjf5W9Inc01w1RPKFi67S9+PDFOt7FRHEsgvdY81vlVTQ1tEKnXL0dtaRliea2maawLuBYAmydu8McaECRI1zhxWD34G+DWaV+o1WxpsBWnNocccUtjZgHOKi2xy1LVeBFlQNK9VTbetkczCI0oHLc9TG5zi3eigDABcD1sEllWayiGvE+2Dvuea1onMl8maRSdzdoIowvq1Ce66Y3us3nykWwdu79S0d5z2XHcbiXW2H42g8KLD04uoNHKCgF8GknukG7UOtrefpnuY9WLM14dy+zLpC0s7TeM8/azzbKHndmlH9pNSV3bMzPQGkQrhgcunOZWXebTRocg7BQRtgZLOK22M3JhU7KuGkf2uEaCfji4zztx5pz6OtuIitYLiXDcm3OkbGb6Wc6sQ/RvqsxE/wsQK7709p2mUvFteFbQ3vKUK8Sokm1U2dHPh8dbFKOgr9DeKOeiX9rF4vh9nhqb9jRUwX9efyEYFWM0OWAk2LV+OG//+fGxatqy2/m++z6jVRnvCBBz+sY9jm112RURGh/9Tpjxzy6F4svbPbc6VslKT5LvSG4/CO02ifMPPlA8tO5zak2NgHEFNWDfFfXyf1c9Ve9og1DchpKEouKZq990S5VdLvz1Q20F2G/LHWLrHG4Dq9H4DzuSNu6p1W3KHUUwBnZdV7cTp8jTq1hxV/cwzmbfVDrEU0HwW1AdsX5T0z+Isaqmg5c5API2N1WnWNnG0zN5Hpk6zctbNjmHvg47CvgcfVcnQfvfDUrvBM6+rbMPUCbNK6sI2ln9GKA6qD+EM3Es2kLqAXgxEcTSwq/u2S/sgLqzTA+vSsxNDzdfqhD5o6vfRfvVev+1vmeed9eCar+NhEwCYGqtrJ6Nn+3k4ICwNTde+WGj3BOEFFG6qbjWH7B+fV3Xv9zWArfDwqOjt52VjXEZP9dOAMKOpDqsEf63bZltBcRZq7JKmNlu/o/fJ7ffdrSBKA3ZRt3P022zT9saYgzX7mhO5XLdFAJgbSg2uNAJOougyPxJqlH6qq8Nd+LISt9CdgOciIryuBACmlp9YsxaXfvZbePyJ1dhvr91x+inHYtLECfjf627G4sWPcYrnx5av5MtQqodL4OYTq9dg1Zp1GBnpMjhMUa8Eiq5as5YjgKm278wZ03DnPQsZED7+6PnYsGkj1w++694HOZL4nW9+JShiNl3xWTj329+/GpRyuQAAe8bgIAAwGbOU8vr3d96Ha669CX+4637mLQHBBPqSlwxFPB+34FAsOPwgzJ41Hb/89a340VW/wmMrHncpFkIiu8+euzBQPXnyxDAA7LSbzlOkEcCXvt/dDdD0ykbpy4HVAE6BwLK7BNkQvZrBHqHZFl2wcGEomedyB6KiKSKUMhCjXqWuFrC2nFHotjn4QFXd+m/6bAUILAAwARAESKSpa5lmZbcN1R//a15xl6T07RA4la5FB/5oalsGrDQdLeOB/Khe+HA6jjSa1dLZMqihBwYGlxR9YiDMQiHbEVp0mIuAex+McNPvIsyYmuBZh8WYNEHm+YnVwBv+oYPTju/heccmeN8lbWzYGOF1Z/Rw8x8iPLg4wkff08XdD0T496+2GYxavTbC5IkJPvi3MSaMi3HRpzp42q4Jlj4W4a+e08PUHYDrbomw5NEICw6OceA+Elks6E6E5WuBbccDQx2K2mxJOV4CrCyPqw5IpkT0EwFkFFnHQKdGBhLQtHlTjK99v409dwWeOV9q5JqupWcZQOKIVXDEI03DOLrb4sOvL5ESXcw1dwkUpIOrgoWKAUo0oqW5UhCUAUcFVH2QVryttf6rAv/0OqcBH08RixoJbn0ouiwRuoLmEnWSCVdr5fpioezkiFUFygWDU8CM+uym6Y4lQlRS6DoQ1t9HeG3J4Z9r1hrAShfknHbXakEL4kj8kej+FNmU6SMwTFP7GtisdZcZEOewTllDvDY03bDMvUBuTg4s5XE3Zhkmxx8GxY0WdR5gQHRE1plF6QrzdBzETuOTgY+6pqTWtILGjr+WmlnAdXF2IQI0MlzrOLPuorVNAK7WtuZ61QSIahpkA0JZ+yqrTEaH9F2rfUt5j7k6rhY/ZtCZHR7MAULGGI8QDySim2VbAVluV8FkTrWs+snhHVqrmSOiiT6KGLYa3xqWTfxvD1k+d54klj9aO+yI4Ecj6vRbBDfLIU2RzqXsMwoGUyRuS1Ni03rmjAai12icUheYUkZrinvzMNL9yBxABIxWfWgghDlZGAhNNGuBbfrFtHcirH4ixn13T8GqkSNd7WPbVsWJQkBmAwtCF/y8rL3oX1PVXD84jhn8JRDYoq0tEqNum+Lvvb3K9ghzUrALt9Nf9fZwUyqj/ZyzG9HU4CHZo9VyzZ2sRkVPg0urOvLKLg5Kzfvc4S9Pf9PjQ+XtSD9nC3+9ZQabjQKr40Pw+4w97JnTHn2Nx5vvoGbiqyNpG0RmZmhvLmVlKSKroCmfB2U9WbvNnk2ZVSVfZo83H11YCpyVUyN3oa8LfT+JemYgGfdeypw/mq5B3eOKB516V4rR0mvvl4LXptw2b0ay7DFsvPwy3PDTqzA8MsIZUPr5aQ0NYWj77XHkxZdiwkyp/1v4aSQgDS6G3dodrWSbzkoJC81KBhwK6DyzAfzxDj67uQ3ENTqwJs1NQ6r360R4bLjbTBSq+qqks4IttfSXrc060fWNgsD9gG/PNNHnme7srJC7ZAkOM+BE89NvfjK9mlJn4VQP6F9eKSE7j9ozUrZJ7E//PTlvyeE5dT5VR1QFgp0js5VE8VJBO4dbtefNad/68O1VW0+ZNNrCVDYTp82ax+cP+j199jxuYsbsncIrhR7012yAZ34/rhFPeIJ7bGBi5bk6qcvsIrk36qzFfjTy6J51w/PUUd3IeIbqlMqAZNVpv366bTKOfsms6j+jZkIMcgQVKdsStNquVz7G0cmhLtVg833rQ11SjfmgHfQjD/3OdXafzy35AWzk0fT/f+HdUc1FXy9bgN7ouVImw42A34KAeB/YflRnC/c17vTO2vbOfjkQWl99ktBvl1v5ec8QGLjnJ4kj3h5cIL1C39GcBiKA7aLQqlqIhtUqkNmYlcJhR3rjhvUN/neFsfTa8/81GAFM7xGI+50fXI2d583BnrvNw6KHH+Eo33323BV/uPsB/vd+e++GTquF+x9cwqmeKfp14qQJkoKyF2PDho0YHulih+23ZXCXau3ev3Axdt15LggUJZB17qwZmLfjTNy3cDEeeWw5p12m9Kvux2Mw/bl46TI8umwl0zd92g6YN2cmJk4YnzUkc3GuGzZuYgB6+cpVDOhSzeFZM6YV5yuJMTw8gmUrn8DDix/DYytWYtPmzXyhPGPaVMybO5Pf227byVzbkNJfL1/5BAPEoR9jPT1PdHY6HSxe+hgeX70GEydOYDpmTt+hENlCc0YRwF+79P3O64XGLnZ/GsWbwv+Nt+BCFLC96bfgzjkBEDQ/TjtY+J/7a6IxAGwNsAAr2FOnDMYMAE5r4hqoka4lIcJ3rJgzawOed/JDDB6NuEheQQqlXq5EXEqJUgHMGM/SaElX49U6UfDIABiLKCTAgToxb14GMjQVbNIDKAgy7gD3LGzh17e2QMvg+SfE2G4y0E0SPPhwhPd/soPX/lUXxx6e4Ox3D2H3nRL80zldfPsnLVz5qxY+fWEXX/5BGwsXR3jrmZTbFjjvgx2cc2YXu+0EnPeBDg7eN8GBeydYcEiM//5WG4+uoEjiBDfcHuHEo2K88GQqLCvRgf/1rQ7GDSU445QevvvTDh5ZDpz9QomYu/72CMceDkzZHlj4EKUcTjBpQoIp2xLYJqAVR60OUfrlhNMSv/ztQ3juMTH+5uU9AYCZV3KJ3GlFGI6Bq69t4X+vb2HbbRK8/owYM6ZRTVQF2AR21EjN9G8XaqfCKlG6PAxNIatnak0/TH1RvWcCqCSyWeaCUzZztGkqrHyo0Ghm6rE3EmPDmhjrhxNsv20Lk7dpoYdI5o9BS0MP0/qqJgMWPcxXfq5+sgLImi5ZIlplBXPkMe+nmhI8TmvNWr1j9twmcJTmzO4SGZQTvhpQS31LtK7MDUdPa+pgcpjgH3Vm4AhPA90N2FSHBwElBWAl0gzwohTknBKZIz/VCHAR2AJgUi4JA6QZZGbAMpYa1Zo6VyK6NZW2pkzXVSv1s8kBQaNnuUY0Ow/oEwb4MoAt9ZfJEYLTjPsglcqJ4eIMDGuqdgHWBYAnHnCEvjkP2D5NNbETcWJgGnS3TmuzCPut3izXfPYj/hUs5fTqCtZS2neeLfplEbb0CdcfprrQPEHiHNCWfkd4jemcEvKOmGv5ikOF56hh9aaZzcx4ifzVOtssDxqpL04saa1wWQvZKxe5ZJL08NyXrRl9mfUkjUW8AdTdQFepA/lVPgWvR6K1eunplct6eHDhDlg9fFQhKsH0b/4ySbWBBwqnUfSW/o7YTamjDfzlFHo0lEAEcNAGyGzN8g9J/SywlAOdAbzw7KcWAFwE1MJ2RuhKoolFUnlgq9v79fuyw2DwOBA4ZxiddWe+DDmjPZEVbHe/wTEAfwtGms8sVdu5Z5rMl6osb2WHYvD8fbDYaqMo4FR99BXxXg4AS4ONx5jjjWUAcd5nDWUztC68oWWyNTVsMvOYyGwDQD0QNJSlYzTcGYTy7KXIYC2E3wpfA5SmRCoujFFJSn8jEd1VcnFBKX+Gh5FcdSWSm2/AqoULcefjT2DtSLe/Tmi/GT8eM49cgH3OeRvGbz8lg4Oo1VdUChWLpZG+H6Mo8ryGCa9itxIyuklXRzq2Uoebvlla8kLVbVB9HwVHk7xoFPaNkjZLnKvK9rj8Huo/14/ObHoFV9tmRiizY6zsIwjgBNKH5yKAM7qwapqY8PSclJGvsv3Ui8S94uuX6FPCAZtvPosouJuxibxsSKYqzGE9PdNKBG+ZGpEMOpaBLS0nJRHA4nTNDtHO+TG1S60vcW6Vd2UPNMtZzsrmz25Ryr69bW3MmDWPzxcEBk+fsxPficyas7OcnY0rOYMwCP4anzMynrWfbF6KcpYXrApBK8hBlaWYPhwwMesX/lZ6osxWruxefN3dT2j9NdEXTZ7ZEmyoHHNhI2uqwTxKx2ifK459AFoaMrCKJ4PsYI3Pcdr4lhtZmAG+2m7Coq1NXxOatsQzox5n4wbGDvwdiA9ldBa3jYKec49UPNsPTY1Z1k+jf4LP1u+jTxFO9klGZh9820uOcf9Ov6BIHAOASepSADg1lfTpHACWxoNmYWM/+sSXlSoAmJ5b+fhqjuz9+a9vxo233oHddpmH0597DIO7t99xDx586BEMDbW53u82kyeybbhu/UaOlqUUzpRPfvy4cVi1eg0eW/44G5oEIO+5205M0uU/+TkDupTK+ajDDsBIt4tpO2xfKc5ktHK0IF+4txgsNvCjrF6t1AAkEIpiPCO025Q2kwuEej/ZmSQgmADrXkxQTYQJ48cz0Gx90dNEb5WR6hu27Vabx0yXyVk6POTIo4YB4E9emEbt8oWzD/5qgJ7FgefSO5ceskqeyz6fAkosgTWXAf73ZlxY2mjxHtXITq2JasNMn00Hzl3pc7UHRXq2IQhstYD5lbxjmJRmlQgxbc83hNw8ancEAD/3hIcEuCI8hi7zNdKNkY22XFswQMO1YSlas8XgELelKWH5+GF1LhkzIvBJIvQsXSp79XK0oHCUwEQGfYZaoGBXS5XMdDMII+ACAVS/u6uFT36pjXPO6uEZ+8Z40VuGcOwRMd52Vg+f+04b190a4TMXdXHJl9occfi6v+pi3BDwmr8fwj+8pctj+NhnO3jDS3o4/KAYSx5t4X0XtzFvVoL5ByT4/d0RJk9KcN6ruui0Ka1UhG/+qIP7HorwvON6+Oy32xhqA6ef1MPGzREDzu99Sw//c3ULv7yphVnT5eB52gkxjpkf44pftrBpOOK2Fj8a4eUv6OEN/zCEFz07xktP7eKeByJs2BTh4P0SBk+7wzFWrm3jX/6zjZnTEk5vfcyhCcZPsHTR3sHF6tlyFDWBd7l54Ec1CjSKsOJxgBIRbDdJ0m2T1BhITHxhAFBTuAr4JZG0BP4xwMeTq/WbaI6TCHR3RwGYMu8CwjFIRw3qCZ5BVk1fzYGlVEuV0S4dC71s4GSrpVG2Ilca6KlRy/qOJYGgf2racD50a2Qly5LgleJETmmFOWKbQMGI+WRR0sZN/o5qX2udWcbjlT4BeSVtr4TF2uWyRiArb1Rc1XGd+pIw+YicJPRczmzwQFDuQ0Fwp60tfFS748sJTYlOgC7xVyJ0NZW2FZpWHSCXLwKEjyTAuHGSaljSYGtkL/FD+c7AJ0foyzglolwmhGVA0zATqMqgJq9/ibQ1UJ7GEVP6bKpnzcJjEeqqAzQtuEWsW11paiKmyO9xGuWrtbzNLmCQnZ1GyDkkzfZgEQOWvpwzEdD41dtBMWV0I6q7LMH8hqfzXFsWAo1oZx0mylKQWNXDLH/EUKrRTIJuIktAMeWGh0T6U2pzA5Ndqm52GhBkmOSPp1o3DhMlifjXieuSnk13khXLEtz/wB7Y2NurYD/4F1mpwaVXy3qDZQ4X5nzkp1P366bRunc6VxuzS+r8JZzsfXpxZndnur9YlIUMUXaYF1UAwIPDVwV2NPogGJnW+KRf3UVmX/cu8kL8q2opYDxnHu/TNi905dNpQx+LKIoqNlr7Idob2UNlDFOdmq6Y7INN2k7ptqdV8vPE6tf5NgtjqpugTDvVFEpTZUCfqqgBIOAMKKP7T6MFlLMxQ+/0k2bYjc9vKMA//yOfY775UBT0ra1dmnJwbJ9LeVgcbxnfxpaCtLXKyF+yJxY+gOTqnwK33AxsWI+ROMYf167D8s0jsv80JYxs1AkTsNcb3oi5J56M9sRJsgoCIGHTNkNypU0WlIo820S7lA2oONa0tTJKsm3xuLy1O3qa8rQ21dbVHC7o/sCibcTJGgA4qJebTn6N3NU104j+ij6C7ddsynk9G8ro0EhK3b1cel5zsuU52dj6cm3qoH/81U9mHMlNLO284Y/N7pUyMmHr3s50ZrtyQ7JO2Nb1nrMSI+TIS3dldEYRoFYz4vBvyQBlIDDTzXdVXRXr+gAAIABJREFUaf1hfyySHSq9FzIesMuungWlfXVm82nTM7Zl1dlx3i5cRojuUPZ9xgJ1mKcI4h3dmTK0dxVtEeNmXnia6YiqFV0ns6V26BhkuWmq5ps8V7ZMUmuuSSsB3ep9VMer/nsY/I3y80FhMxhdeHTpPI8VN+q0apFH+T0vr998veW/XWknBqbC13WVM+UNof/RDC4DwXHnmiubpa1N5+hGOfjb4T3VM5pCDOqLOcVSAYNTO+CbdSZaX+PJXsf2Q1Gf3fTT9J/Us+V66CnEwQakVD0SjgDmmo204iztswHAdqGaxn0aWGVPy5V0DvzlCKHwkakOACaJWr1mHT7+6a9x1OtzT1iATZs2c83fg5++F8aNG8LiRx7D0keWYc3a9QwaUP3bDhXzAwRA7cVc03fGtB2w605zGTi49fa7sO9eu/L7P/359RxB+8ZXvZif6+cnFRIaX4PZyDReez2Ve7qoBet6zLzRpy0QAoA5EjzFdYQ+JiKVGZ8P0mVq7PBfjGkU5SFLnspRztDPb6bac0a+rEfrw0kx1+YMeeNmZ84MCr+GTZVMZNdA+ZNpOnWJ1uMfb9AMytjhRaOsPTPR81IFCAA+7dmLBJxTcMiSDjOwp6CPRchxGmQCZpOIU4n6ALAB5IRsEAhLKUapXwneM49d2UC5TitHjymYpdlcjU7qo9uNuZYmgV8/vz7CN37UwvlvSLDHzjHOOKeDU46NcfaLe/jE59v4w70tfPZDXXz2Wy3cflfEnz+0pIUrfhXhgnN7WPhwhK/8TwvveHUXe+8K3Psw8J6PDOG4w2MGXNetjzBzeoLTjhdQmoIWfn1LG5f/rIW9dhMQd9e5CTZ3gfUbgG0nA887NsYFl3Rw/BExznhejM9f1sKylRH+8S1dXPyFNv54bwt77hJj3mxwZPGb3jeEl54qUc2X/TTCi05OcPyRFOErPPnOFS1cdmUbe+yc4MQFMZ41P8aS5REeWgJMHBdhv6fFmDiRokY1/awoSJ43Bsx1hdyzKMI2ExPMnp5wfeYLLxniSOYL3kqImzzFALCmYm53JBpYw21TYL8bS51UjdymaWRQkNeuaAyOAqUUvwn1laBDKX31UG+HawK3CV+jfuQlNaI8BwVzPrA00Qac8uHdKQqRRwawCUBjGZSoWwI9JbuE1i/WQE/C9AgbpAhdiral9ijSmWvMUjs9YMPGHiZNogsFqQltocT0b5eijOdIoku5D71kUJUlqktEh+fDAEqOoOU012m9W54rB0ynXhwSTS+gPqcx1vq2vMZ0fQtIa6C3RD/zO5bemWnjTO0S1aqTJLNuQKo0yJHOBogaUKpTxDrEq2srNAiIzLxUcNQQ7qQrDiDUB0daawS6rHupzc28tehaaoozAEibdolDEb3MB/0+0shkqZdMjgka1a5MYRBVBZ/GzM+NUMp2i2SXesKsIunCqCfpxpkW0lOqPs1RwaV51rBqdojRou+cxYD5oC5BGm0g2cIlRbdFWrMkOucGy54gMkJ9tYdk3Oz+1aNUAeIIRnxavrSHhQ/ugY3x3sFNQJaeyBWz1C7KbD/V2uXUlgNnNcKZI4D9lHka/evvo366PgOc/QhfIcoza129YdmIaEqqI4Btu+rTkKjaPEu+KwUn3J6Z2zj7vWPL1cirBVcrLtKcDVZijNXZaFXs8YelS66xmVl+gCl3qDMR9US1YKfkzJYM+fmxFuxP7wH/2VqJ0gfkV3ayg5eKowCXCma867uayuro35RN/UKdBQA4LzAVZFVS3DBypHIterSUyXkdDaZ7BlATf3llFBwIzistJk35jP/+T+ChRWCjWgGUdd0u7l2/ASuHCQRu1jmdAzrjJ+DwSy7FpHnzEOnZ3M5XlnnD1l2TZutO23m90++aK44sBYHDNxn5N/yTm7/vhloOqdhajdiM+e6pJlxNIymDVxkZHVzdfb9+WmPh1GQU9bWvDMzFZlkPrPkiAJwCpj4JdbOeOv9bpiS16nLT69rJzdkPv3qJc4Y3DwwpTST2pf9j9qlJr2+v2jbsEgl5zKdWUgdFcUYmO5ucTYc48EFWr51H7VkBf739nc6mVCuYQWD5j2g2QLnQd4qJOwCaaaaAhxwwzSWLKCgjBobaEYY6Lc5KRE7yfFbjLDsJpszYkc91O8yah1lzd2bezZizk+e8kp+x0Drr1zhNZyEvy4Ouk37XY5/LotHjTWmvtcVzvVXanI0o2zIPpTZ01V5gstFMPzemtJFNWKdt6nqrp7lwjvCcNpzKqG+mkpCQbPuy5r7XfkbZXR1TxvT7OjtnTDt7ijSWzk9oj83r0iYy/BQAfzMbq/6jydZRMiejsXH+L8n/6ESyaqT1chO+Pxkl9/JbwegG2OguqJILFgHsPyQpaKleoDHJoj7zTEtBv/QJiuai1mjRydW12XRpa+moywHgtC+KhL39jnsxber22LhxI37ys19zKuMXn3YC1q3fgDjuoR21sGHjZqzbsIFTKPd6PY4cpnTL48dJ5CyliKbPCAj+7o+u4QvY0579LPZKXPH4KjzjgL0ZEN56P6be69R8lu/96I38QaCfsTkAOANCKBihApNVx2md6FTOZf598JP/XeIQkJr/KQDsb/DSn3QuhyFPSj1gyupQSnvWlmb29C5/zUApKFRqWtsLxUcXDBsPqC4z9+X8Ivzj5u0q07MB5fCkoE8eaPf2jUMPWoHDnrHSRU5y2mc6KLn6kRJSybVVLeKRorcJ7dD+BLiSaEeK8HQ1ejTNLkdi6imLgDqu1SrECXhpXro9oDsSczTsuPEt/k9AFQWUCEQTLBmr1hFdEaZuB/zqlgiPrYjwklNiLFoCfOorHSxdHmHbyQlOOCrmqNuf/ELSRL/nb3qYOzPBxs3AG987hL13S/CCE3pYsyHCrjsm2GmOAkpxglt+H+HL328zSHjMYTFH0f7sNy0GVSmSmEDVf/z4EN75mh6OPizB57/TwnU3R/j0B3q44OI21qwDLjqviynbRZw++u/+tcNg8sOPAKccm+CFJ8cKgBMgG+H7P2vj21e0MH//mNNSbxoGvvFDyj6QcLTwgXvHePMre3jg4Qg//nkLM6eBax+/+RU9TNtBIiaXPNbCxV9sY/oOCU5+Zoyn7xnjnf8yhF12TPD6l1CK3ATbbieRslzH1MkSgY5a+1QBJAaFCZtSMNLAPoqA5EzPBKixR4AsJY4o1UhyC6Z065BrrrYwMhIzvsqpdW1BahFjhg8VnSA50lLMIlcEcnZNvkRmpD9KT66e4Ho4J15a6mMBYgmAppS9CnKbPPWAkc0xxo+XKE5yaCBglz3LlTyLXJWtSHNI8WWAIpmgOUzrbcvn3srlZ81ZRaKnOWKUIlStTjczS8BJS93tA8Rca7ctFyC8ApgWSdHO6as1jTjzhBe+zImMXWHxpMVrmOafGOpSt3P+Xg2bpmf50iLFRriurykunQfziCeg10r40RxQZA9PqTnmaJ1q1ifsLCBpxh1gHYnnPkccsx5I0B0xgFeAejc2Bv5TLxGyDXg85FQQ09yJ7HA7XUpbLxdDlh68TWnZvWhgcUBSg54wWNAFjqwHorA3HKNNcsGsFhki+igbiDk/MCbN0x2x8wPPnUbNG8hGa4xSVQvoL7y1SPDhTT0Mjaf02JJOml0SWhGWLurioSV7YBNFAAdOpW6PsYOoFwVB8io1ijVdHqcu1whuvayySyv5nV6yub701CtilqbxzVyq5QwAdojiiHb5HawBrMtCftUbzv3YGPlnhTU1l6s+b5veKqnVkNpDo4cE+h3nIEeHDLfrzMQcQfn+8m2FZtJF+zgDJzP5/Q45IzF5ALtgc5W1Xpk2tSJdtR/ZnWu7kpUljKuzwgs2Ycly6UfyasFfG1dgMitXagPwt9Fa9PhaJt+ldDSgoUrg0jPGQGL5Z/5SIHKeFj/V973jD8B3vyXgb4+yoqQzS38NxzEWb9yEZZtHsLHXQ4922QrlRufryZMn45C3vxPjjlognlx2TsmvEa+dUJNBnRVY25mPRilnaVt1GsutmIB7c3GnC+mLaqBmkL23+a5j9FS90ZSC4KW8xwLvyBu8xKpd22WH7C24qoU/zfnpSMk5m9nnLkq2Tn59vrk7Dg8ArjCXUntHLLcffOViPYurk6FadGT/MtDq3aeY/26GPHN+rGGDOSvSu5ICGgKydlps4wrYq1mRlH47L0p/olMoWw/9Z2VPaAx0niKHT7aVzaE/d4eiViQb+mxbe1HJ5hxpjq3cFrXJmcvEuZTfUZ4YCM1HJM24NXPOTvws1RmeNovqCyeYOkvqDWd/mmiscqHNnxlGI95bGwQO2kOjGUDJu3VaeQt0Wdpkdr4G0BVbi9iMg2RGGzc84zUfWxCMzY1zILWatx28Ngdpb2ux/i/9VHEga2sGHdHs4rKWkSbkGTf52rfG9IGmyqn5ctLdMaWyyibrs9kxHfpTo7HBrdmwDbqVOGrd1BncNeTUUesigNMHvahf54qV3xOMKvldiAJW7etAYQOCDSTzJCMMABdHTQYgARHf+N4VuOm3d+BFpx6P2TOnc/Tuvnvthr333AVLli7DdttM5tq2lPJ5yvbbcp3eVavXclrnO+5ZiAcWLcFzTzgKDy95lIHkIw89AH/9/BP5uXHjc+Bv00kYSNL9TbfqOqrIi6Yy4Rv/g5BIAPBXL7kwM8cCp/pxRHmAl81kT2/b97Jb26FCvL7DSsy1YPVGvQOUe8vSOqsRwGO1w1EuVbUPAAvQka3vy+PJrZSUd3Xc1jEojXKIUf5om9a0M4i9dWDPuxsDPQwZCKx4q3TiHfTmH7wChx280pAMl+qX0EGOVJMwUcmQSsCt1svUQFIBeywq0gFOAjzJSxLtKwc16ZvAFgazunJ5xFGmdopKxGuWASxKK0uvUJRpR3EqA6O5LjGlQxfgJ6IoVnEtZvkgwHTCOImUnTAEDI9EWLYK2HGmgoAAbrszwlcubzOIOmU74J/e1sOucymtuYBzBCZ/5HNU+zfCv727i4eWApd+pYNd5yX45/N6HDX8lgvbOPW4GAsOTfDl77XYE/iCt/Xwjg+2MWcmcMFbe3wgvnNhhPd+tIOpU4gW4P3n9bD7znI4tMiVa2+J8Omvt/FP54xgl7nAv366g0kTgbef3cUtd7Tw6W+08IF3dHHn/S1+bv6BCYPZLzyxi8mTRL4+8/UWfnpdG1OnJDhg7wRveGmMV7+rg7mzEsybnWDjRuCYIxIc/gxiJPDAoghLllFa+AQH7hNjoitBLvVqr/lNG9//WQuffF9X0n7THGutW3ZC0ChVTukeSfQtB2QyqCjz78AAZn2CJ1a1sHY9MHdmjKHxCsRxpKjuA1QHytaj9aFpjy2lul0wjBAtKpsCiMqLlk2Z7wYUlKWarBy9SaDciEQOazeaTUBmgiODOU251rs2uZaBieMC0ZNfpLZ2FRDm9OcmbrpoWdYZyBb2MG1aR5WaJyBRnCW0Lu2IRlWrXwK91+MXpWF+ki8TBGBlcJW88LU+ruhQaktjgC1dNs1VQuuL4XEZE0Vpc4Sx9q+WC/GYon65Hq/pHMNidVx0OdtNYgG1NU2404VO9ZmsazYAr1/6hvUE/UHgv16SsNMJzYVmNRB9IzsHRQSZTmF+qPOKRPNqXehIUrIxb9iZgWacIt4Tvj/mZ2UpEMaOaEhkmhxRCLC1KGnF6PXC2aJuJfqdL7xYZWkYPoHm7RaGKTU2jZ31JkX6655BRGu0OIZEv1nNdUqt/ujiGA8uPRwj8TR1eivfO9JLKHGYsCgI4hvNpR8F7J5V4Ncu10he0n1L+rK9xyKzq/Z9HRbPB42R+n3+mecFN+W09UEsif7eKY04zN9TNGw2aGeUXMo2bHLMH8sb6g2tjlHRkb8QdPZJzn5xgjVgbwU7NGcXVY5VvyyTv7ysqOrLyHDeHqv0YSg7MWXosJXmMyQHqAUGVbeG/ESzks0lZZQ/N4VpKO3LbNPixFWD0AFwsMHc17Au24IY7AO5k0g/1ttgbTQYzp/4I560GStHRoD770PylS8ASxZz/d/QDz1OoMjq7ging14+PMwOWAZoybYoGU1oH9t+qIOdtpmM6UccifZZrwGmTmXvNFeawJffMiEazWyMKQBcpq1y/CzVW8W1lUqy2rVNFGItP/pnpOmY4H5Z219ueefGUKm/cm2PRf+NyXWbQ/UbQn+fPK2Ru4xzT7mqzhCW3puklwH+Oa1sFGbrff/Ln9DYW3FaNQdAcbL0S4uInMo5Ue8A/OO+ngHEoi/yxgBX1vIK+FL0L0XbUpQtOx3aHZB34PBtEk7RTABwt8fOmHTGoh9yYLV00vTbMlbl71AsawGdFXx72LcRjA4DknVb4vOFAMdy1uejiQwmBYv1HMlnSgOZQamj5/GzBAhPm03gsHyW/jQUupAd1lCw8zrFf60REFwwpBp2rI/1u1T6a/2p97TTDP0ouqfCMPpKEb6lN+qGKlZ958uMx0Flb8Dj5VNhFv9EaMjur6W7rd5z9TPoRjqvnwbLnu3TRBiky3wX/m6SNx23AjmDDGErv9PsZFrOqzSXbKOQ2yrZaHKxM4aTlrcDCrKTjQAW6py/hEUrqjGQCpo/Cpe3xbZ+/s1PGBCcA4Dd9wCaAsDG09t+fzdWr12Hg57+NPzi17fi+lt+j+c/+xh0hjq4+bY/Yv5B+2HcuA7uvm8R9t97d6xdvwG33HYnDj14XzYkCTA+9OD9sGD+AfjdHfdh+rQpOHh/rdlXt3qaTF5j0W5qBBY77ZuMvl+QQRAA/BUFgC1y1SKA+GDAxkMqUjIiiQrPeH15PEkPDCI3IWXG8qEgiRw+JIVsTuqk1bwBo32ntYo1+jfFh533aWbDr/CiFXim4sdoMCApsxK8tFrWhLcbWUCla18PWXb4ougy4qUBZMav+Qctx+EHr+CDBznpE4hGwAfxiqPh2Eiy1KcK4OoYOQObvqM4ptYIls4pYrM1XiMSCWDRy0gCSZmb6oyRMAAs6aTdwSkCOpSCVwcg0Xoe91SX8AURpYOSk6LIgUZwMnBE/9QIVpEZmQPGYKjLOMGmzQnGj5fDoJ1Uqb1uDDywtIWN6xPsvWuMJSvbuOraFvbZI8YxhyUY6Ub41o9b+NVNEQO11O7Lnx9zXd+zz+/g8IMTvP3VUg/2N7+N8OlvtHHGc2Nce3OE8eOBd762h222ETqIz1f+soUvfa+FSy/s8r8v+lQb8w+I8bJTY9x+d8Q1jC953wh+dl0LV13Xwrve0MO82bHUbdZarnfeH+Ej/93BG18S4/ADexjuRnjFO4aw9+4J1ye+4hcRVq+L8Il/7OLXt7Xwte+3sPOcBIuWRJg9Azj/DSMY1xFg695FCT7xhSGs2xDh+MNjvOCkHtdJfmBRC0tXRBx1vO/uElU63NUa0m2qDSwRuBwkrlOWuHS7Cb5/dRvXXB/hH97cw/RpcsHHap6fF6ucXuMasIq5SjFgOezLhwIS2o8Atqk3Otl2nKaYy6u6OFjmFQGopAc47bRpHgavJQU0pcnl2sfcT9oHR36qxzl/y1GbCup59Y8J5GUZp8hWLfpK/27Twx0BJluEDOoBhCKTYw12leGJBuTuaM1KDnUkPa3B6kW3KhLsajozH7x1xG1opK41bUAgZbuwy1aO/CdR5cWhsDGD3RL5zwAq6QXiB2cIoOfkfaqfTNHjsiQl5TKnidcaXdyapqhmXa0RwQ4/VzBd6i8LUEs/zDMFMRmo1vlnGow/+ptfIPpYNDT9sgY2WxpnAdvV+cRLY848V5oka4msR44wZwUi46ZxsnMItaGXT3S5xBG8NC6qac7zK/zjVOCUphzkUJI60ogOJr6SspWM49SPZUV4aGEPi5cdwQCwSUMoEtiXffF9EfoYhzbwV1OEsyOEyjPHZxBv9GLMIjaynlQi/7L/Zm9x5KPsBbRdgBFfqO/TzjzXLRxpqZnxoCvee7fZe54qcH+6tsqMgz4NZP9xoyqfktE6Dz0bonGrfSYqpfFP3uCvfFGZkbeDQrwobScrYsHHyiQhSGvg4Wo5zMpzgRxzyOuDh1WDKKPFB2v9ZVO1ChqTZLZp6AWvg0JflZHTZTM6GPhr2ibfaogmeWYw4DajZ9xkD9ZW40X1J/ag72jghkbg76JFSH5wOXDLTXrgKJdQMSfEjiIweFPcw5puD5Qimv49jspyAJjcbmPauCFM6nQQTRgPvPQVwHEnIuoMyf7s87ZPXddoWpyOG3w/qu+nZM0U+s5mKyjb3kJbbkr9mGiU4JCcyVA/4OonAqCCOX77JkndvpAXjdGSNZr3zXaqaiO895TPV2Wb/ms1dlBqH4aps/MD/b78S5+Qh8gebkvaY0vBLmcoATztfJHe83jehWqSWJYZP9uMv/fl51qAW0mxLFHB1WuSI3AJAI4pCjjBSE/K/5iTpIDAFgWsZywzl9y5wADctDYw7z4KQLvffFYQRht4bU6Zfopq+p6dpTVzjrwjjsdmn4dmgUZKYDD1N23mPExlYDjR6OFyqcqvycY2Q67JPKerWF8A0PoCCZ14ZSioMV1KGVCqI0ezmLfAu47OMVOiRSLH4mxSZnNvyd2xX3aHAFznMM6Lt3C0zcraAIskP/4Bmuh3mH8mz1dxsj+uZ9dYA/apnDQCfxucY2t7zA21nyaD67K2Q9W1gecyZ/qG7Tw1Hxt057DR1K1k4VT1U2MUQd5UIOpIHuVEZfaREAAsDBEfdE7V5HUoL/ufKIhnEUb5bZ+bkKgsfjMHBr3uXf+KKVOmeG/52r3IsW6vJ1GkSYzv/vAarF23AScfdwRu/8O9+MOd9+HZxx+FtevX4YZb/oCjDzuYwWACfZ9xwD44cL89cfUvb8S220zCC085no1cSg1p9YLzQ7ONyI32Sdklw53WHQMLB+sBhIYA4C9dcmE62zp3BJCIFKS59e2QIUa/RoBqn0aLxTSk6ZnTdMhpSJh6nNq7HIzoyWGdMco1Ey39pzSSyl7attTgzP74thv9nTqmZp8MKWsZv6Y28tdLDlhOF1/6rPBR6THxd6VJZTyKk7pUsi987iLMnblBI+5SRnNqV00fSmwjEMVWEaXxJVCVB94DOlYTVA9DhJbEWm625/hs0KugMtw8tUEXPyMSaawBwwy8ujqdLAYaHaq1QSm6kQBKPTNxG5xelkAUAtcYnPHWPHWjGatZBbdkcBIxKWl5GSDRCGfGgDS9MLVNACKBQbHOtaWylR4iPPIYsGZ9hPFDCXbeUQ69t97R4jqf8/eXS50rfxHhB9e08PdvirF+fYIPf6aDFz27h+cdJ3WO6efbP27hO1e08bWPdxlsuvCSDgPyLz8txm9ui0Dg7r+8o4uv/7CNO+6LcNHbexg/TiRB0nMnuOG3Lfzn11s4//Vd7LMHpZGO8Op3DXEN4ped2sOnvtzBr25p4csfHcF/fq2NB5dQLeIYmzYDl13ZwvvP7XJNZJKTFU9EeNeHh7DD9glOXhDjmCN7uOyKNn51UwsH7JXg7oURjjsixl89O8Z1v43w61sl2nLiBEpx3cMe8xKs3ZDgxt+1QZGN06cCT989xjd/TPS38NYzaVISTN8BmDxR5pTmz+lLGprWN+YpVECX55tkgMA2lU12BCCHgS5FWpLzCEOE6GrwSXtci9PsGrjIy0PBS3qeZWqoJWl6vdrW/G+OVCcZ1bBXzjwo9YAlEpUO8/IdOVHYWmGHCq71K5aBPK9gXytBi4FoW0ZqHHDKZYlC5pnlASpg3UvHbdJNvw1oNe9yukzgmrQkz1T3mPvUCPmu1LHiyFCtryvEKQCvICr/W9UVB+Gakw1HKPuGjqwfqSltOlMAYr4UYRporkSD8niZ+ZYlQHjIc66XIVwvmdmpXNC02TZnvG97KQ0ETBe9J5G2GjWs6a1ln5eLZkodxz2aYtbsENSnpf6mdcuXWPyZzoeC2QxQq8bn9NiczlvkjdQKyY5lSyDdqCIiTg0KuhKwTTqTo8GV0Uw7X5gBD93fw6OPL8Dmnm/P5GyezN5gl1KaQtPV5JUJlFppWQCYuvUjE+xi1dJbO92qG42L/Pa2MHvH7cvaL10InvKKt3n7YjODpwB+2Rj19UHgGSE/t3kaOX0ayBmD1/Zpbx4cj3OfieQ/iT+BbCJ11Ax0kAwaQmlPpex2BlOdURbmYymtHj1maZaPezDAMjSm0rl2clwmEYFoysIYSvjZhBB9xj1aPBYVgbQBINbSdVwndIG1NDgvm3WWcrxeQpq1+FR7KjDJoyQxCPxam+vXI/nm14AbfgOsXdtXT7IlW7EFvZ/VUiVu/zHvrH33A179BmD2bM480ddPmVBV7Qej2IOa01YOAPskm7pMz5k6xxn94vWaG2/6zxqF3ZzwwpOhy/ey5gr7qqrH0Jh5j00HLk0GzrxVe/GTvR+bjRXiR5gXqeVTFNESj/NA1HCjfvN7hBLp5kK36O99kQBgdbDmbDPk+Je645ATrQOBdc7syk7OI+os6ke9avSr8cU95+6L5J5I0iwLAGzAbZWokk1OxwWiiQFgOhNp1iVK/yypm+n0kg6W/2Yw1rIVyR2DD2rTIw7EdWNKHfXFaVVtc25a1im37Zk6vjnqwPCSAaW8SysN+dndpmuEMIHE02bP47UiqaXTn8z+7zO74QL112UZKFK1/hsBKUqL305+2TtymxjX+YVTpitHofNG+2p2Xvo8nPTZeVDP9NlG8PF6E34sehmbNkpkIn9cbNpZSAy37Cw2pexP4bmtw8mQ04rCBs2YWEdmna4q2X+r1HQDs7VAe+jMXEd6MwY8VZ8qW+x5ekPnpSbckomt5qF8GxSBXBe+HFqJ0mAHg5xl+pyiCjWZbsEGAAsTigeL9AAn79gzhWdzALBs+vqUFynq0oUq119fAIBDoyxyi4DgRQ8t5UMkRfH+/Nqb8cijK3DcMw/FQ0sexbU33IZjjjwEO86Zjp9fdyt2nDsTxx3V0qtPAAAgAElEQVR1KJavfIIne9ed5mSB3/xK9ezzTO91iqDPSco+To03Vwt1G5dvGA9CVhkALFNrDgIKquYMCIu7ldFkpYU+k4ViqELApSBnaLtatDUD4bYJJPTYyMY37wYeAKwWefAorXPvvJYrLN+MUe20hOeNGtgY5CAhbxptdrDyDxgCfgj3KKjSjwJ+/smLMHfWBjm8aapbOhARwMaqUEOLfScGP4KP2aHAjeW7NXCM6sNS2ljysB2xOsA6aZxqVr1rBWCOOCWujYYhNwZ11SuWotoINCF0RdMqSf1gifpkMFcj6QiQ4RWgY6D32ANZZYjBwZi8b1UXGajFaaU1GzZHdxINdOKU8LkWHSS9aHOWJQK/qA4spZCiQ6byQ5LrauQk05PWXiWyN43I3A51dFOIgN/dGeHWO1t41YvpgJrg93e3cPEX2mi3Emw7GXjOs2KceESMT361g0eXAx8+vysRf8a1CPj59S187rI23vDSLvbdg2qixjj3/UM48/QeTlrQw8c+18Gtf2zhCx8ewf/7rw5WrwWntKZ01kNDCc56IdUTTg+Xb/zHDg7aJ8E5r4qxam2Cf76kg2lTgNNO6OG3f4zw0NIW3v36LtZvBpY9DixbHuF7V7Vx1CExTj+ux7TedmeLU1BTDeU3v2wY376ig9/f28LTdkmwfgOw207Ay07rYcIEYPFS4Fc3txQsTjBnNkApiJ94HNhuW0KYEuYZA3MK3JIc8HxzGKUoBY70Vb4QCMvRxDwF6ZoSjWKRpeYcIfJkKkWAQgLRBNSUdOZSa5bkU1IrSzuyT4kAMWDKUbN+ijJ1VCCwz5wluCOtr619cR1ZXYOasViclezmgC5KFACn1+k7i9I15wjnraGRrFanWABMA411fWsUDtdIJucJjSQldkqpb91PKKK/o3VyyQGDgXiSVUG44xEFvGm9D1Pqaqt7m7VuWGXZWle9RB/FiVzMWLS/pUOjeebvuYawzodMuAP6zZnI7REKtnLtZ7UhOACbdAEzjTIMiMOIpIeWSALmDfFedTc7Fli6b1W0tLapzrTpHdYvRI6C4GlIu9QOVn8CAZj1QogYwI4CnBpOx6Q1uB+8p4uHHz81uEOFIk7NRkr3Q71g80se5LJpqMSqE1x68ezqyfH49QJMKZGtJrd+Uu8mB+4TH5/z8relxqHboco23Ybgm7dJprteM4tE1mezZ/NPhV7L770iYoEnvT1/i5p8dUOrMwm995tbjoFO/UEGGgq2neFbKOzLBFB+B22t0MFKHyzyvdiCrKF0PD6dZf25p3OHN58rmXczQ6unIbeAisxuKs+56OVSec73EAARalawGlTVwphaLOXPVfHf50u1HsjDu/UsHMTJpG7pjf77JhwL9WKnpvS7suWZ5WPxPW6hiWL436uRXPZtYM0aSpkx6qEHR046ddIk4DWvRzT/CGBoSA3AbHelXAvoBTe0mjGm/BtrbV6zB3q6w9dVGb1Vqu88vhT20FFPUaaBRnzUNyr1kDeW4nizLghsTgbO1ikt4X15rGewKSergNhgG0Zon/o+u1OmjrWOnxUbW1YDeFpR3/neFz4ue7E5/eXAWK4FTLa1lw5ajjrqpK7nMAM8/RTJxgNzjvUvQKWkiZzdKUMYZwgKOOFbG1YWisbjavFqZh+WG6JbI3Hd5qV8Zv3h9kBxrpQ7i9SW5AhkdVBPI39FPtOSLMb7VCOJI6zcC5hpRt+Ks2p4otX8lgxP+r6p5fw7NrV839OLOY000T999k6YMXdn1uWz6HepsVKi70t0jNFmzdUCwA2MkJCekxNJjui6hRxUSqlCrXu96boe7XOV+mq0jefet762xNj7AfjHeFj9NZe/m9eF2FTNZqSwREcP0lZ/g3iqPj2IzVr2zui4OCglvL/1w97AFUPo/eDas02gwjbqh5QqtW57xqDt/d97r8Fm4wZVJ2tlxph8nn87ndZiuxnZyAlF/krEGi/IU5mA1g2j4SSWca4wTh8AzjPC0ehdSKYAcH5nsijNwMgyFyiMtMg9dwK8/l0fykUA142wOJFUJ+Shhx/Bps3DmDt7BlY8vgqLHn4Eu+08F1N32A5LH12OiRPGY+d5JaBvvsvchpLyoY620X5fHJsJovwu8rbiLOA8FgelygBgU6h8nHBAWipKbJDnANt8Gui8YmOjOXMAdLFz7lFnOJtCb2ChCOBi9TClqZQ+odn+HYxuN/DXgdSqHCLP0zTD0OysFB0mwsqF6ZCQupQeP2rDk0GKBbQoYDnDRHjBcxZhxnQBgCWNk/FTowI1gpiBGY6uFf5ySuk4YRCF2yUQRZYkkq6AVVw3lOprci1hJUTrtNKz1N+IS1lLQKp4+FLaVAKDiCjCXg0Q4xFq/U+ec40SdPzX1LN86NOIX44yVrCZAFo+aDIp5PmrwqNzxXVZtZYnjZciPw08FlBK0zUT2MtppqmekIDXxn/zGGY+MtgjADaDSwpuSd1fARUZSLJ0wxxlqtGHBiYmFF0sPJg8EZye+ZHl4Mje3eYJaGYpsKjd+x5q45IviuPC6SfFeNpuAtq+7owunnUo8E+faGPK9gnednYPl3yhg4cfAV7zYoFK250Ee+0i4CN9MNIDzrmww+muz3pRzDWQL7q0zamiKSp4zdoIs6YnOOv0GN+5ooVf3yYXBes3RDjlmB6OekaM91/awXOfFeOlp/Z4rPTzwf9s456FLbz3rT3ccS/wk1+08In3drFxU8TtT99B+HXfQxE++g8jXM/54s9LTeVlK4G3ntnFznNSueox4Ksgv6b9JfnuQdKQk4yyXFEUqkbd2oGZsTeWQQ/YUn8SA3/pkoDrYRPoqRG6cjhViIx1mR3mdQ1x3WzTE0SHrJqhoRZGNseIyJlBFZPiruq0oE4mBAZSrWCihR0fBHzmVMv6N0Wqctpgt95l75TxaJRsW9I0WypnubxIHROsVrLpM0rHTjWeJdeztkzjpPTQylsCUWMFrSXdsez4zC+vTrLIvVyysFbRSFz2KTGQ1UvtzoA51/GVVPRS09ctStYz5AzBkdU6TqPSMnALuKxpthVgJbrosoh0EkXWc9t6u8DAudLAGSXU8mKHGI36ZYBWsHF9Tda+rTte64zCS/1rzlxOdJAe5AhxrcPsakuLtjBnEybZ0Rrh3ju6WLrqeaXbbVnaYZkF+V9+i5NxZXd5k79sR2nEgosGTl0AMnuM9Wet2j5L/TznZec4H4R09ywbUkMA2IQ0dXkp5VHoi0FB4JBRL0sjF5mTv/VKGVIgJ2Dd9jWW4MOekVew5wKW/KBnBL/t4OHajzh2QplS7J91HA3soVXCFRNqayKYTShwWK+MRsiOIt9FuaR635QKRkDitTv5FRpnefSf63GQCSsBjvJr1/XhkVZOa0FjyAcN6PMfqVoDZQdPn870/Qp+FvRhXnqzZDcd8+gXq99CcBXlBG1QjVEZrxvUS+ma7H+UyUXvAx64H6BU0FUoQP9Np2+QniDj/ekHIHrb24GJk9y5pZETR9CxocEeVOnAMZoB2bveXOUWSkFqve+brqkMhQVH64DO6nNI/chN4dmMfvRUZE4ROAc1jzbZZstdNzJ7jFO/T56rRyM7RGU0/2zNlpM6Vub2GGunjO8h/S3Pim7KmzIGACvr2RamtMzk7M3lozTtMkcBa2QvA6QO+JTt3lSEAcDOWd7ugmhe7T2967C0zxK5K/2F1ocDRfVLlh3K0sNRx2qbKxBtWYNSm1fXAwPOwgUDZ321ZgC4OXhbu3xWIh5k0mCnlg+RxLWTNbsSc1qNEJ8HJq7ONNLO847Mthzkbk23Y85IRTRI5DPPiZ0DrIQLBAim9g6c/0z3LoPDZft5fq0W1mK16tfrqoJ2qTIfhDXFvczNfCNjIrB6Km3EPhXgmD5uNkFKc4b6BrbWwOSU+WCW9JlKdXaLHrj/rfGiEp3fOwdla9gCDfqlbY3RZdT5oJbj6AhtYtPmeyjj4igpqTha5vc9pnpAhg1q7hbO6qMbbvDt4qlnC3Sy1ZsMaZ4QETUbmXtl0NUvu3SVbWY7lwXTZFZHhQEf0vkDimffs9MPN6I8AByWQhdLJOvOckw6g8KQmPQYnhIR2JUslAjAG87/lz4B4BCF5azNTm/DKaDHQhHADV/ve8ZKXrDuUpOiSEBICWU+GwXNPgDs4M/UonULh7ooAMC8trK1gGW5Ze/R7BBYxjOf/KoLdHvfwA6Fefljv36w9e/a9S+DvTnPG/N+xC6vAWk585f7RHnkz19u2MqH9An7yweQbQ3JmNLoNkJE3vSaOwUwobSrBnxpil2mihEcwXUYVLVUqHpgMYDHUjALaJagR2mdx7URUeSkEmDR1+IeK6Bbr2VgFRANWbSe8JoPngpkcRMsIKps9WBFb3C0pH5vaXY5uo/Pm9K5iyLUCF3BkgnYEuCc0+ISGETpajWymA5PFMFpQKBLpap8opfswMiRyQpuEy+GKC0t1/fUKEUG1TStttIqQ0xBPPqe6dEDJ9fT1L74IKlAlKQpFunhSFCNxrTIyW4cYflyYPLkhNMxb9hINXkTbDMRuPq6FrbbJsb8A4CFS4BPfqmDJ1YDU7YFTjq6h1OOiTlVetJqYc1aqkPcwfbbAkc9o4cjD07wtx8awrzZCaeUJoCYooHXbQAu+HgHLz01xgH7xPjst9o4+tAY++4e472fGMI5Z3XxrPnq6ZxEOP/Dba6Z/IF3SB3iz3y9hUsv6OKXN7Xw9R+0cezhMWbNSPCNH7bxtrO6PIaLLu3g2CNiHHZAgoP2oWhh4QHXd7WodhJSFYQ4inX+qSyrlReQSGAGBDmNc0uivAkA1Lm0dIIUvc7RxCqHVhOWz9cK2PP64JqwMteWvlrScQvASymJRY4lgphliUBb9Vqn/rh/SxPN0fACLkpNZDq4C2DK86+LiYDX1riWyouuFZVpP0qTZIhSoLEsK0ApqfPlHXJCoD/NSYEvCHSNEOjL0ckGKqvckQ7vcc1u8b5nNyxqg1M+Sy1h+nGOGzxcrWmstz58p0O6hBe4Zh/g5yK+rEhijaqnvignPDGbHC8U3HXqQGXfsg9IRgm9XFKdzXzUKH6JthWdQ3PGICxFKnDkr86Fyos5bND8UHpxqklI6eBTkFnmR1LJqyOI6gB2EOG1bMozC8wy96XsuYgZ67UEvWHg3j928di6cASw7U9N9jB/L7OLU7MBiEui73M1z9xL6e5ke5SyLMWvchZius8kJRHAYZOSP+3L2jQS+jNKGl28BgyIMsPen4Ng26lxEDRL+qO+zLKRz+sOrSEeu3FlTiPaT9mkeDaJz5esfSVt9DOvIRIyYuE3FrjwDfKyj8u9prQGxdQ+9Igo0KMfpJ8XLe7aJVD7QE5G3Pj9vrL1QwtSVRhDvZS6a9kG9JXJTJ6OUFMZSoIgXtpK5qpYhSsM+UhP2SksG3OZlFavzfpvt1S7MrLMOi8jpiiOpWSXzs3ddyL5yL8CmzZpvY76kY/qiV12QfTq1yHa/WkSBWxOaL4K0799VSx/h+a4aRRu/ZoYfFwNFlFqBg7eTW7PcGe0UQyt6QVoZoSe6OfXd94mEB0dAoFyADAb5lnWBFT0qHg31i9LZGOR+b5dUSUZxf0321YpAFwzkALftFkDgH1AfqjdwlCHzqziVEn/MejIZ9eUemd3ur4lutYHWPlp0vF6eS9HKgFjJX2zgL8GAPvDkHboZOfw6xxvrT87BZnCSGXLXw8u22CJgFtUs02fONnLucDKuvjAsuDZ4rRsmZmMfouI9kXBAdwO/DUn/fSsw+zK3xd5aa8ZBGZ6dE8ICJOdm+R3hJkaIUy/Z86RaOFZO2ajhvMSy//2gP2QeIU1b7Ug2tr392rpqoGRVxirMwhKd4KxXt9j214DZ6VBO6xhZ1MdX3ceGZS8Ub/nyUKznba+x0Hkub7V8iea7mVNnxsNLcVdtqkBMVbcD1MflNMy2VZSfCtcq46Z/1M9iwZPMObaDpgt9f328YTNzJblfB8EjerRJqNoMuLs2Xg0JAW3Gd1Ls/ZdiXGqe6dPQ8FWLjm5jIbuqnebcJnJbgoAZwbnte4f0AogmQOK5anUsDMkBnijA4CbktzUNJHnqvH9avb7FGXGuaVmLdduWMSzirpWbdc+oJ36WlQ/IgD4y5e8P6PohKmi8vyNygeAbT1watfAoTd/YLSIrDq2ipFaPSA7kDjPYt08Sg+p+WggT06Lh6icI4RHsLXPnAlctmYOev5Ac8a/Cm3WM5ZBGgHTDZh+06vuEuyE+tO6v0QvgWYUEc/pjTR1KR9EEjBAw9G9DECmaWTN+BdUI0HSEbjfDjUWQWe1Xrk9AkwoKk/raBLdloLXIu/4M+Un1/lVXG7pcjpoRdh5FiFHmp5JQVIan0X3WYAtH5A4tXNqCbAHrh7YNm2mNMgEClk0NUUaaKpfA8+UWVQfVBAUq19tNYkFqOW6sAQoqSDR+EYoglqjrGlsLK8aPcikaY1jnhsCN7VeqYGQ1BaXDbWanoop25LjqETlE6efskfZ41kOmwQGtgSy0wuzBJtHqAaupO+dOKSphhOqlRTh2lvbuO6WCNtMSvCO13Rx+10t/PtX28wzAo3PfFGPf7/vEx3st2eC7bdLuEYwpZI+bP8Ef/O+Dg47IMZJR8cMuu6zK/DmCzvYd88Yb3/VCK65oYMvX97GZ/9lGJdf3cY117dwyH4id2vWASc/M8aq1RG+8v0W/vZ1MXaf15NITHXL5sMqY6okS7bSOPyXAUn6xIGpXKNKgbiWyDHX6FWvcCtC7XII0PQIzsn1bVlyTBfpxt6jetg8JzItnIE6luhOPp62BWB2u4ge/hkMpqhaXXdD40h+LK0w1c+SlS5ANQHJqXNMV2twEw9onVKKLxZLHqypNnXcsKhXdWqgsVkaMx6L1rny1wpfUBgorGA2NU2OEQzGMtGKtWs6aQFLpQYuR9hSdg6KTld5tLTLviI3EJLAdqHF0morSKuR16xzLE28uczovNA/TUcxyE1aSdc0RSN0R4gU8RCgPoaHE0wc30LMwLfVWbb7Qq0DrMY8R8LzIlLnCwW3CTQnoJxAYUoPLTXLZe7I6cTpFM0gwNHjrJ/U2UMjjqXOeZoqnORl04YEd92xPVZtPrJuGwumPQy9xNNlUQ88uXZxpGmvA1uh7A9pbWHTMeSwID5B2VTQ1C871HDEB/BcLwV05jIrfzfbj7mmdMqvpgZJyhGxG/vpUN7Nv2H7nH9hWwCA3WZYPo39j6BCJDK8CT8XGnpqS3vvuA8D7YTsjPxjYYOzVp7LZDedBM+SanDv1+Ru0M1vQ7Fo8lhhXnMflM17qG2xkPUn90DBrvQZWLtWGlwiBgHk4iz1AwD766lK/oNnJuu6Bvy1VZtto7q36mdLQKcBdFDJyvQ+HlOtkAWA8533I8z6bNUr0b13I/nQRcDw8EB6ti8FQXpo4kREZ78W0ZFHpwCwJ2BBGaqU6XrniEH3nuqxNZmI0LoL64XMkyZOgS7sCOyr+0Ev7qu2DJ+eVJepRdFg30p1tLxdpierooD7kq2n0MONgNs8DwP6MRPZOpi4CVe0r+9+/mNydqUMX2pbjuukALAetdHr9RwI6tS3XttlRFPvJCwjkzmSs/O5Ab7628r/2Odmm1r7dr6xew6Taf9+wmxiN9WeY4HZSa7dsjXEx39hpjlS2l2CAd9+mStfjs1x3r+zojmS0jPpBJGNqT74Kal6fcVnX3XgdCCxp9/IiVZAXzqjaDSwdw6wOyCh3/mnZxxD9YiYKYXG0cH6/P6HPpPpm6EAsW/2FnSCAvqh5dVEJKW9VAc4Xdx0ywxsCE1ffQqphILSb6p7C2NoaJeWzlfFpA26j2xxPjewY/qlISRDTeS53378va+J3Fba0IN0XvtOXhOXvbCluCP9lR7xq86MIWZVDcd73h7bsqOqZf6f2QNjxe0KA3lAjlbpY/8873RkieyV2rkD0jXIa025HJ3zkmMMpq3ux98ZqjZk95zW12NrM2f8iysh26SnvfT12HOf/TFuHHkCj+an/Hom+00TFawKKUdO3QXRaKgvezffZ5pwWNRXo9E0eSinNIeHR/DAPXfgqu9+0ZHmmlEA2Kc5BACzUjeAIDBAa49/l9SDcYvSDksVKaOoGasBadFwbGzTF7lNxDeiHagcMDLEWFfibdwKQOSXgX9QyTtDFIZvGsWvTVvCIz708H+6pih1+ivvFICMgRwBMgjUpQ/oYNcZknVnaVI5Ulhr58rhTJgyMkwAn0QXMyhKvwj1kC3ZLVx6lyMa9fBC7Y6jmqHdGK2hNkfN8Y+Oi36tXA386JoWVq6KsO3kBCceFWPipAgf+2wb20xOcOpxMQ7aO8Yw1SjVd/mQiARD41oK1lCkYoQu9aMAKh2MONUrKM1yhH++tINTjo1x/BE9GRcfbgn5IlBYJo8BNE0HnSp6OdkY+EHgOD3P4C9F+I7EGBmJ0RmiiGjhMwGWFuXImRAYUJIoUhdpbEzQ6EIC/pgM6k4BJ4vCdNEPGukpTQpKx0BOFGGIIzhlgfIhUyO6JTpUHQAc3y11bYRhot0AHwXXNm2mNNTANpPpgJrgxt+1sOQxYMY04L4HIxx2UIwD907wg5+18PUftkFq+bgjYrzi+TFe8c4Onv3MGH/zsi6++9M2vnNFG1/9WBfX3RTh899r4QUnxthtxxhr1rdwyNMTXHVdhJ/9poX3vCnGrGkxG3hEL3tec0S6gmiuHq6mLKaxeDmOJdI2QtSjVMAxOuNabtwideKnRTLIDg6WCVmjjEU0DUwXWWBPcwUh6TsCagm4J1Azpih4rj9sZMjcMr9V0fF0sjwIoCjgv0Sm8/oy7UxgIYO3sZPFLq1PknJCSClqmGqWqxMBrTEGYhWvZX5xVK5lMhDnCwZBDeSmlOQMNGudLvNkVxpYRnR98m/NYSbpt4V3EgGsUc8EflPqa2pPU3TzHPBCslTZmrKawXsDXGWNMf5qDh0aeSve89I1gcIS8a3p5vkSSXgsdZ9VpnnaJOp383CCcROlHxZ1U8yazluWu2QUoClqMZAtUfbkRc+K0u1bEc9xi3Sk6nbFV9O04qqPbL2Jw4dc3JBsUH1r01k04HWrYtxz5xSsGakHgIWNTTZlc/jxDSiZ/zKnKXcZZZdSOm8c8a0gcP5dS/dH8nvKK84NmyK2X4W/rf7U9u5m1kqwrdQZozkBeSPYya/XhOkPkQ/bwBoNpzkhVU/mxKBMKvKHk6CBX3mCaWgrjs2ozHrwvD6Vt1sQAM6ZsJUjMf5VrsKQzAfoD50DnSHkORQaQeHn00t6s1jCA2gQGTpaANiY0vQUWVhPOTePRsCvz51mujF75V4x3aXn1ab9hNrOgsvVczbIoiqC140E2lNhLL6BM02+nejqK5F86+vAxo1bPgKYN+cWomOPR/Sa14v3ou7LVeorPb/5c5ZObP/vDjInbJAM+mJ4XytpzameQHcOAM7J9SDSnL90LdOhriszlJTuqj5lTtwOGxxpaE8eUwY/SY3lUxKXo99VujJQ/7duPOHl4Tq5jABgnRaj0VJAW01cmjNyIrcoWKdSAgCwgbX0jKuzq8vERfu2Iy7lIimgpTUBKP29TORE/K5TmZFjs2+ne0Kfiyo3HVAncZaamvpzJZ7UadKif/0U0HwN4gHGBmS7HasEALYjimkNmxo5n2gNYne/lG66bMMrQC8poGkuhL8Woc0lr/Scac7peTA5yw9/k5az1hA5ImtZrOlzdmbzd9rsnTBt1k788PQ58rtM5fWjCVP9rBrGnQnKBbqs/UH0XN2yqf6+kbXYsItqrmW+DT3axH6uoaRsr2x4JC207u8hdUeoKj9eN6+hCW5gxzScAO92rukbo3uu1N4vaTY/7VtO3ptQ5st+Pyu+Oc+a+naXymfeaGlAZoNHmg/gL0825MBTn+shWfSvAZrcF4zlbtGQsZnH8qu6iut9AcBlh4MMUwIAsEsZ7ch0CBT23v8ZOOHUl2DbbbfNBXca21P2h+5j0pGHd43ip83UacneW5yPZs0NMo8N3ml4qdeERk9qyQBdu3Ydrr3yu7j/ztsydIQ2adv0893Y4a7UEPVatqjKwvnFsovrs/y9gsVBve+n7jawOA/+qlFrQyaQTTOaFnhuwHY6bvkrAyCH7o4tWktb9BVLQbYyLt0eCTlmWGTxnNkb8ILnPCQAkNcYe+8KdWhrblrGdCzoVSP2+JClYBHX7zQ+eV6sNncCfEikLwMzDPgKUEalWQlk5NhUCrrVKEb+LolwxXURvvjdNkeSEm1UX/YXN7dxxS9aXIuWgMa3vrKLK37Vwm13Shszp0oN3ClTElx2RQsLDkm4fiwBl3vvHmHqFAFzVq4C157tdIDzPtDB2S/q4nnHyYGS6GQMmxWGMogRLo36Va9l4VSC9Wsj/OTaFo47HJg1XU5W/BaFCBLwp2mgOR2tArUGCPHBkA/GWkfU6i3bAYeA5GFBragusZ1lBdBLU/hysKO2wwdjO+BR9KaOh4fCtZUViCcaPRmhPw1oZsxLAqwt8NNFE9KBX+Q3rY8svEkXCqfDokNoD5wWe6idYP0mAQrHdRI8uiJi4Hj+/glWrQUuv6qNK39Fh3zg6XvGHHX8nSs6uO3OCO8/t4vJEzVtl0al8wHWXQhodDp9p4AnTxePU8FvrjEtNFMqbY5mZ1mX7ztDkhaa6FUVIQA6OT5wRLswz1LE8AWE8agjMmPspLFL3WBNM62u3MRfiwBn+TDec8ouSSnNPNXUwpaenKN7TRTVm5r4T2mmGXRWhwMVUZVTjtV0NWo54pcdAwQkpUhjAnxNB3Kqa1UdkvrZwGmtj60e5CIfLY4IpnZMl5lcckR2Wx0ynO5VxwNtQ+i0esQCWBPfeW4UuGf+6YbNDhuqYznBm9Ucpwhhru0roCrLOQO26uDBi1l4S3wnpxZK+0zP03yTDPgpuHneCUAWBe9fRuUAACAASURBVOfWGq8Dkm9NC8/ppilFt0ZnszNGR+Tfr33O8039WUQ6jUmBfq5frZc4xPc1T8S4/94pWD2cAsB1hqDTsTU7feHArhdIodcshZ1cFnn6he/dBQSW2ueGzXnp/hLg1FeWAMA1NFZ+ndl/mxgj2dYKUbpN+BV4xvhdsDHM0akRaeUPFW0XlYC+ALBmjJaWPeOo0soXyhoNr1n3jZ5yJOWNlDpaGl5y+euibq01Irifhzzdn3mtDCBucvY1m8E1mJ8xN+vVOFQQAM4SUCAnf2p0CqIfpoQXXX/S13QmPV5Yt014bM82BMmN0cGzRp5HhbkPzV/TVVgDAFeudxmkb/6mazE3R/TQQw8C//FJYPHiLQ8AM2ERcPQz0XrZK4EpU9XjTZhZ2OtyiquMe8H3CnM9Slke8PX8VIVXdQq0+BedoXGpT3VWBxR0RzNiQwBw6Zv5h2ucsQsgaMM9uRnlgz2VsSXEIGiwL9bNYEqL335+zaUay+uzbN7UdnYqJnM2r9AhZfuSrqPvfE4AYPmR9NUG1PJvtXXJ2bXrp/JSfZI6Llo93jQFtE8r/c2pnrXer/ztConJmZRTTMfs5OyT7YBhM59yw5U1EVaAtl4y9pEvKubAoDaZpaY27cPnpnwNYKJTuxT/FaVX9b3Z2tkIYMk+xfcE2j8fvRREZwDYORNrVh4P+DZHTqkF7P3npai2M7u0JXTld0+3bymtRgO9I6m4hSgBwotratqsefwhgcLTZksa6emzdxrIDSZkYgy2ip9qbzW1WfJ092OwbJkx251SSKMEzPYMEU2Bu34oV5WcfSXHpiefa/2MyNe2zc9g/YyxOHd5a7WK3gaGpO4Vg4265q0+UjAHZaNiSZXpm354u0XG/Gfb6FOf8wUTNz9XVfaVs6qKE9z01DeoaAzK2eicM56VNI1GyVsIpYcxQyH4AlvMTGccmqmnYAeZLIcuOBHzn3kSJk+ehA4hOhmT3JRZ2RA9S9njXjXD66ejqVpscHoYYE4rj7mZ9pocX/iF+iGzpdrtdbF+/Qbcdv01+N0Nv3B9mXGb1gL2mlTjMq9wXZcKqOVBUz8y3DfEDYcqPG+HEMsNHNLwPgCsaU5L9wh9n3+5U3VWiNhgznytRnYDazZf28XSttqrrgmv7+A0+UonijB39gacRgAwUUaHAwV4OwpUsSeugiw2SwwQaT1ajoRl8C2NKCa8hFP0Ev8oDbQ3Zqldq4dFAxQJAGm10EOCX94Y4bIr2pixA3DuWSPYbjt59g/3t/CpL7cxdyZw/JExjn5GjIcfifD+T7Xxqhf1cPx8SYG78okIK1ZHeOChCD+4poWXn9bD4QfHeO3fj8PE8QnXnV2zLsI+u8f4+zfHeHgJ8M0ft7hG7u47x/ifq9s455VdnHQU8Lt7Iyx+FBg3LsFeu0aYO0PyMi9fBUzdXqJE2YOXTrpaqOj+BxN84D+GcOG5PewyT8FuAp66PU47TXxlAJzB8kTScbv6oV4RWK5LqmGO1LxXV5V4S0AygcAGqnLdVuWnyJi0S8Bgh0HLtOYr981pvSm9cXr4tohMruXcFm0QJzGihCsCi/TqL6NfwycdWEwPtJIIXUr9q7qb8TMr5KSex4YkM9Cp0aN2CKUuRoYFnKbav+yxnEQYGaHUvel5XYByoV8A77SGlgHbEpPKVDGgx1GjnMJYI64JuNQ05HzJxICe3Xgq+MnAooB3PZpvAij5nbTQkbBfnQY08laMzIh5zIAqRxHbLY2AhAQKukhgjV6hR61cFj9NThMUpavB9LaLSTpvSetl9W3ZwcJuXuhVXdAiWRKJy+OwKHOKPNZ86kQbr2JNUc7TzSG2VO9XUlGzmiCwk+vWatp2BTZ7CuSSfDKwy5cWBJxTtLqA9JKiWQF4rb1LcuyOvZq23AB90adywWOyx9PD/KBNRqKfeX34Vxb0ojKK2Up80osXAohZX3FOaZkjAc5l3fCc8L4g8mT1njnNNjkImHMB6bIRcWqRdO/i/EOXLDL1aqtoxL3ejzC9nG7d6UzJSGCXLisf6+HBB3fAGh8AVgZVeVabvDUxEhy/9eGQ3ZZJYaf13CzawKXkswwPGtkgaebEfeC0M89rQkr9M7mNTP7ZxAgJNV2T4tN7pcpK9OfXXkk1cLHfEM2py0UNC/q8LK9naPkThTFb3yp4g3I906PfSJ+nDfe4d9tUSpOp2oYMURXe8Omt9FjI4dA2+ioSGgGI5riRNmR7i/ukFNwsn7gMH/OTk3ut0J+/tHNKanTrvm6+vNXbp0yaw1NYJ6WNVTYb+tLjXfm6a7oi+4gC9mnx5ChzhgrRSw9sWAdcczXwg8u3Th1g2sx33gXR3/49MHWH4M7g5DFwtgxKRdVENXQoqZO2Qb/Pk9Z09v3+3HZSpof71Jtu/2uytj1nseyeUH77IPNXLr8ZHtQAyYPyPfteiXOB6q7qe5Tc4iolqD5i1+wHN/6AMASn2AHAJZSGhCpAtgHAYnfK2YrPZOzMSHcAkjmH7Ui1CWWBWvmRFPBlc92Ljs2zhcBfPjur06HLOKTHAgJ/1ffV6QAj2eQ9uNf4chVyuNJGMhHGnjxa+mU+YSsga/sAOw3rmMQJWjJFWVvCKxmp2fVctslSNEu4sBdZnHLF3kvtcQ8c9he4ts9nZDcXAshbJDDNjfHfxsBnLA/IdfdPyiM6yziw3+5f2Tk5DP76ILs/DzZHUylSOEkYGCZQmH4okvjP66eJ4dGvxm/S5pbjchmwazpDl9IWISCoFwPsqNtTn1wOjp41jv68AiwZeCphOQO8gpS8w8roqR68habOBAX5yA+3D0B5cGr/8mb/HHgSV2RT840VW9ZhqzBOEsCKoTRfff1z0N4IiHyhsd9cfz2uv/4G/pz+PurINDDlyCOP4M/ps+itZxwjd75Nrue8m8yqLU0iFeU/A4CZ6Eyko0UeyiXu3Hm74ZCjT8TcnXcvoaSOtUVNOZoDeM15MmV4v3t743mvs+itoYYQcEM6H1u8ELff+HM8tniRNw+Za3o1GBUEUTLkwFd0ShZRkM7tMiI17tPP2bNSjVcCiBgTLVHmknozW905c8nuiUrmkrxMEbiAMU0fmztMFzyyKy6yjQ9MonqKGuvdgclzYBW4QhFc5WX2cCwfpnonwpxZG3DqyQ9phFsaNckBqpqCVg4taUSoRZxS7VFKKWS1O6lt8WClqLoUTOFjgUX06tzSLzoYylzRICQH0fr1wLoNwIaNwM5zJP20RU/etaiF7/ykg6WPAe99cw8rnwAu/nIb572qhwP2TrjW52e+3cbv75ZRr1kb4ewXdhkwfvnfjsOCZ1A0aQ+fv6yNn9/Qwpc+MsKpiW+8PcLzT4ixfGWEH/xvC+ee1cWCQxN89fttLHw4wvIniKYIH3zHCKZsH+E9/9bG/nvFeHRFi+vazpoa45c3tbB+AwHLPXztBx1ceG4Xc2ZpfaRYauJSquP3n9fFtpOAIQKvNKWvAMl6gOT00lpUWVPdEoNovimNtKFaHB2paXW57mu6hBnAkvq4Wi+YUthyCGnsIpr5sOwBhTZ3fChlgExyHkvdUJEYt45cSmGVNwN8KR2f0kwHzDY7DlA0rQKOBD7yWCQ9M0d2Wjwt7xt2YNaIZgWqTWBd6m1L00yHWm5HwFUaEx3EKR01UUwHXmpV6tFa3WthFh9u9UBsAJ/RxeA5rys9fFP7DFxaKQIFXL0bB1kDdJCWfugVSs9ssk3tEV+7lC5YwUUlRHjCoLEsMroo4DWjdX8ZY9N07BJNLOtM6t6mabvpeXlVgVn1QLeLBkuJRvTZBYIoUwFs6Tla8yQ75jhj6oSjpPVCxznwUN+Ucp2iqDUyl5prd8RBgRqhixpyTog5cp1kSwwESY0tXv3EJ+I1pXZjcJ7AYgeUi/MDp0lWOWcAW2tsSyp6vSzTmsk83y7i2SKtJRKZ2hkinaLOZE7mtD2ZUvVmV7VEjgdcz5mXgdQXZrmiuer2pE637UvCfqdkjc9ca9rledb1QELi0cEy2QKWLY3xwIO7Y2NvL7esA3c6wd1fSGu4QedayIPAAgBL+j5zBLLoALn8kVR8qYeP1RlrBgDnrazggHTDGo39lW234vI2R0DGbvOINVry/MpfUfv2fdiyqjs2KwWFg3pDO62Uof19UTlPnn3T9OBdMHn6PM81OoPl7K6mI248hqYNjsVzZcJfxrda8Dc1wnwbs0BqZWRr9aSVmse51wqyFQTYBtNng7G+uX7wba6y9Z1yuoSaOtmvGHr6VRP+pB2VdlnyhTtq++qorBFaQGtWAd/8GnDjDcDw5i0bCUxO3vN2QnTWa4B99s3YwVVcqZT7OsF5EkHgwlZQR2vg++DU2Yd96s1B9WU/47BI2Ap15837lt8b81lEMjpMbcNy2Wu0e2VSF5uNXjvVJZ36dkhtW/ZwA5VCADCbxQYA6lnedxI00FHKDok2FJBQzwHqEGwApX99IY/IWUQiTDXVsQKnlpWGDn508uI7Cmcv+nc6gcskJsXsLxmsjcXns7s3yqWYdsvFgbgpAGw0y7t6plXw1+obWx8uY5ryXdIyq4O9XrzIWT8FzYVW4R/b43zXpSV48gtSeUiUWLt8HnORwJI9ytn4Spjdodm9hNHL86B9WlS23aGVHjtyNHnHI8fqFBhPQXOShelzJZ309Nk7uxrDf5rAcFG7uT3KW4v9n4PqDIxarVL9gJc4KG/Xj2qPHSVZoddr7QGTfe/lptxrptW3wKAaNOloazKYRrLmW7UWWFIEs/hKrAkW1GAMfT9SA966YQaEYlCbpm8a//JCkAP1tmETQd5CzM3ZyWUDSO2D7Loo2IpPgaHkx/DxT1zMH9nvppyM3sIAsKQvFSOlYnQNIwpSAFhSRbLqcaCwh34xQGGGnPbLF/l2IEgr3nJEkdZeTb229V0GDzS1ZE4ZpgaOtJ8qkdDW4o3elJHSkzJUav+J4em1aYCkF/GsI3d3u2LoZvstVVyuYKs/lbkx2JypYR4ekfd+xSWz/66lGg7R5hvcLlpKu8gDtvysDdnAHJMy8wK1fcmvZ8JRauUAsLDRi8T1HRhy8y+L10CgVAJEynI/voNDyYUBz4DukhmeGQ9sPHbIUjSBn2WPTknVKrx1iWkzNSEzdOWjSRJgzuyNDABzhB4PUE8iCqDQeOnA0BsRMJbAMqnPI1F5RBKlY7IDGB/0CMOhFMWq7TjKU6OGWbwoUpAOIQBHp1JknSTWJQBBa1Iq4ZbC+Bc3UgRnhMdXA1/7fhsXnNPFuo3AZ77Rwatf3MNeu8b4470tfOl/2jjz9Bgzpsb496+2cdbpMQ4/MMbZ7x7CXz+3h79+Tg+f+WYHV/+mha99vIuPf66N7bZJcNYLY2zYAPzdh9t431t72G1egt/dTemBIyxaGuHyq1p471tHsOMs4Ox3DWGf3RPM3z/GofsnHEF874MRnr5ngrsXSgraD7+bUhVL2tllKxJ85PNDWLg4wjHzY5x0dII500Zwz8Ih3HYPsNeuCeYfkGDixATDwxHWrBEdt8N2CYY64La/8aM23v6qLrbdRsBHO+wS2EtKhGqW+tqW8XQ/RTIDWx7yR1GImhaZ5phBVIHSRMo11TCDqDzZIhf0p0SeapRnnGBkREBYi2BMgWKt4WreAy5g1tJSW0iGrCoG3zh6VEF/Wx7cv6/upM40Ab2sqp2QC/Ap9YzlQG4RtkY3oacUie1AOlvGHEIsFwktSo1MIKPTiUKvRdxKbViNALdIYEh6awYzCUS1UPqIagm3mCarBUxctOhP4rXQKAikrxMltbUGlxOQyrharJHHusfa2PXSQPbH1BNfIrUVdCeHAL04sJTFvNztckZBYOaVRsJybWFe60IL/3AAtaLNmrpYn9Ln5DKi14tAasD9qMwR6MsToKm7zWmMHU5U/kyWkzhiQJkvO9iRQP4WvF3qWrOTj7fHCq9JDsQ5hcSPMFqeYkttpoA785ikz5wNNLV7l1Lfa0eSvU74SDW4Ox2tD5zQhZQ5scj8kPyQvuNIYgZOhQYDf63+Nss76c9OS1JWK2BO/Ty6OMaih/fAxu7TMg5PKR892yO/7ziZrTrulryk+5G9aXXCJHVcGmHhon/1Us6oITbReA0srosADh4OPXlmKvXf1aPpd6z1UcBllqv1JNt7zv7KaOBmF9FZ0Dh9x9ZTyIQORWtXzOhT7ivfdORxbqFD0CB+EE/1w39oTBkeNgJQnXTZph+WkUoAOJ244PR5iztj23oP25/u+0pgLb/Gg9pjTGTdrckmclnKo5w7SJO2yqgvUW/ycRPdl+28wHftt2wt5gFgN/OhMdEC6nWB5cskCvjmm4AN68dkXoKNEAC8087AW89DNGdu5pGq9T8qvfMkAsBbgpF1e53f56j4NgDx0l919HrGxBxE6fdFV9Z2CK6lWgecOt2Vi/5tukf2rwo827wvJvDDDAC7GrRai9ZKiugZRGxgqTfr762+TqH7BbK/xWE3BX0Z2KTzoEsxrPaRXlHQsYXsUrMffDkuEwNntlUIfX6/crsld5ULYMhFydr5zbfR+JziRQPzKcc7zwpNcmYykFbsaOlP6h0bwJzygPvybHZx1k4HRrdSFpVt/ds8uBrAXkpoBoUtQpnP13JuSe9V5RxFtX59QN6clUslKGBU5dnv1rnrP+uIJVe+nmMyIq4xTD8UMUwAMf/9fy5quNowyH/bZIn3v5IHf6PsXnc05s7g1Az2Zv7I2W8robE+5ebJBtV4YrwHM1k1ihJZaS83Or/3y/H+nnd7dJPF9Jeo3/6YO8ZPV4lnuqYaC/HYUld2cMr3UkJeE/EbW4KLrVVxjgBfP9q3X1qit5xxrFpwcikr3n4VPw3S9XCDzppz129q82ldQ88QEgNS034qUJzGmZmtaJ84E8oRKV3lAWAZlgXw5K/9zDvPHymD1RlL0oDr9Cnr3Qd//fHm6x0LNpvjqWfp+ocztZG9zuz2PrsTZA5PPMjyi8vMuGsOWpmh6yW8zx8zxP0Z8MFiiwxk4Ef+x+wUDNRAWOnFYVQWTaURgOwxWhMBnHLDKFH+uo1LOOnG46ID0xFm5sUwLc9LM7QGMrpE14HNn33ng+AurbWJlYK/EtUngJhOX3kUcODi4pCDVuKQg1ZoaiKVcRN2PczRIctVPlVggx4hoIMPbVabhhAAAw57clDYPCyAibvI13qpEu1GwIKCI37OW+fRKmuRgJWrrmvh+ttaWL0W2GPnBG96SQ8PLo3wqa+2MdIFnndcDzN2iPDpb7Zw8L4CPl13S8SRuLNnJDj3oiG88gU9PO/YGP/2X23c/AcBgP/tv1oYPw5448t6WPwI8G//3cEF547g/gfb+OHPW5g3O8GqNRGDwR98p0TvvuejHbzyBV2ctCDBE2uACy7u4JnzE7zkeZRCOsK1N7fwob/rYvx4wbmGe8A/fazDtW7f/PIe9t495md+em0L+++V4M77I2y3LfCet3Tx1cvbuGchgb/glNWvenGPI5F/c2sLz5of4+hDE+yzR4I770uweq08t9uuMSaNsyhSLTdM8qfeJSQaPH8UkUrzowArA6W6Nvmg7UBkAW4lA7W8ZyDi8LCkAjaAleenJ0ArgfmC1Np7opilNrSuU15Ouk2wxApAR9GdPQJLKVqZI48V+KQjMC/NlgP9RJi81ORcAzdheaMfqfuaRuBLnVYBp/gJAq4ESpUoasl+bitWVYJeWFjxWcUpLP05R7JyXWOqfyuAH9170kCsrpOkY9a6vJyEWoBDA9kNhWYsVHkkCDsRp6mHHb8klZqNSwBkuUXwNTtF39v+xSPi1MgaJax9uMsJLkOtLlIUtcwKloOdGcA2Hc1z2KV05VTzVXVxIk4f5i9CEa68zvVmg/lJ/1HKZE3xzHWKiR+mtI3TrP/SWtV8CULtsXeJRgoweC155fkSQx0cuCkG3CViu031mxlItpTbqnos6loFkQFju6QiHpBDmO6v9AaBsoTJ8lQMC3Pk1dShSJxhSH9JSnHOKs51myW6PnXMEWbI/IttwZHRVFNaI+ItaoDGtmRRDw8uORwj8TR3wRO6PPP309DfAwOFth/phRTNW5fSXytb7dLPIjLscorv/r0LpLoawKX2dGDDrLQj3eCbPSWPh0HgRgcQF1Xhc73skroZEByav3ykkajLwdurk5et9X3edGTZLhiso6NmUBzAt6EHoSAkP/1IZZM+Bx2bte1o9BdgmeAHZT3bUuZV/x9Vhm9+oBnbtI5jVau0ioN17abjaiwHQQDY0wWNFEqfThCjBCBtuYV1TpEWB9aI2lTt6cykYjN2dtq4EckNvwGuvhJ49BGAjEdGNQadvwDFZNBOnQpc/B+iHivlKv2y8fyWidMo56DJOt+azxR0gnaecdYZw2lrOrb+on8FPNzSP/6+HFR3jZxwqqj0yvJ4a65yXP3o2uBC6Z9rGQBY7XEHGmrkrtW0FeDRAMqUWDmbSGpk9bN0131mXxrYSL8tixFHFvfkLMDHQz2sBPdGi1KsW7OB701VZWtQ2/lVxmF9CglpJi85XsqzPE5VOk795eaM7WcCwtnWFjCYfjidtt6JyF2Tfyeq+tjSS3vTyM8qPf44TPeJoyaBvgTS071BCta7gG2rQqXnTHJyHmqntZ5rzxgNwF9f8rJguXDOcduN3da5ypNnxxBvps/ehZlEALEBwgYQ9y/lo32jyiBqplB93Txa2y80GpOHgdv+MwfNtobNPyZS6A5aTVorjqpMPppI8ZbflV3sQPng/PNO2VN/5rLcRDK21DNN5KjcdGn69iiorzo4ZTaxcB91FG7pNVLWPwG//Ub7hkYYvfmM4x1yysBbHQisYFrtwFXzpM9ZtJtdsio5TkNlAbsUNOXrWb6Kld/yn15Jp2PSyygBHtObKckkmmWjo0T7NmMlFwySRjl4WlQMOYkCth/XOgMvWc5wxFv+kJsHgI0VhRnKthUyS8qMS7+pTCsVFoM951OcXz++4czPucheeTtz6a1gg0JM8qxywwHAikQaICvpKr27xRLlLu3kZ8GTNgWUHR88OpVS8YTN2+Ull7UFm1hPMDa21FhPxYYBYCbTixKyKGBN0cz81ef8Q4KNxJ8u++zgA1fg0INWusMJoRhSv1PBOwNKdPI4Go4RO6GDIgPZS1XhMwKL20NtBn4YkOE/tTdNiWTpnmU4ApwoFpdKL4GABOp4gkAZkAlEGeooWNRK0O1GeGRFG9tvQ30luPH3EVY8EWHnOWAA+Iznxpg0McKXvhfhsAMTHH1IDxdc0sH22wHnnd3Dd37cwlW/buHYwxMGlJetAD58/gi++aMObrsrwhmn9HDHvS387DcE6o5g8+YIH/98mwHj+QcmWPgw8IFLO3j583s48Wjgu1dGuOX3LVz0ji46bYkGJHad98EOKFjh/727y1HFH/3vFh5bGeHZC2KsWhvhhtsjvP21MT7zjRbGDyU484U9JL0Ic2bG+MQXO0zDqcfFOGjfGPcvijid9E5zBIC+6NwupkxJa8l+4dstLocW9yKsXAWctCDGbjslWL6yhQ2bEmy/XYJ16yLMmSGeyZx1NwKGhlp8CCQglesTKwhrU/D46uj/s/cm8JYeRd1wne3OZA+BSTITskLYAgkRiGFR1rAj8EJMCDt8bAlBUAEFBH1lEZCgwof6yiqLAUUJ+ytCQJEkKiCYQDZIyEpWMsksmTnb96t/VXVX99PPcu69M0n8vBrunXOep5fq6uqq/tdCb/vAgF79gikddIDsGl7/rbcS/e1X+nToXYke+WABKtU0FkBM0xRjrcEvUnPIIgmZZyzCFvgYG6JaS2rONYjtb2dE25gQacnpgzniE7cDcseIqFEZoYLcEuXJYC3Gp8ZubyT7HimHeZ8jMwSnO5YoZ067PVxSdyYAgtIH04nBTLAuR5eCFpZ6OgmklwgGrvkKIFS8sq0ONhwotGYutzadSBppq8Ec+N9Clhlk5AzhThBjJ2o7kIUF4S71jZUiJpd6nKFxhpTIkiVBwH7U19I9iXFrhmOJBpe6XvBWx+VEn3rsIKLymJ/hVNegVBBkAuiGYarzh3mOA9g27JhBUtQN1jrUKtBwDYDaw/I95IVeSjA4yemIrR65HCVMc0nzzdPm/yTyWCOHg6RRBwT+nOfMwDevk6WTExbC++ywAqBXHSKMz82u4lTdVl9bJBU/brzG6y9C1RwieBGZLkwv8H+vD968/JIJXfZzAYBVDEvEta7fIoZ66wWNP9wrf2tWBgDAcjkk5JAI9nhB19f1jxeXTJMnPOvUxtZLOkg8Y+Orrfrhsi590wgDXeba8YYx1AJiDlAuDHi5F9NGcRnYcltpXIbb5kt32SoyLmzIdDxtVlM++rZL3oZ7gmQcC1IlDLMEblXslwUbLz3eYZ75a8vC3Sr9eOZ23Fm3TtXHy5OvAKnNCx/WqnRp73pIt2I+mDrJEvvuxBN1Y+jCu2300bbrZWW0Tyvr3UGoOSvHXban+7EyRNMjrMPSPPkldrjjFNCXX0Z05tdpft65RL+4cfVAYBhdA6IjjyL67d9Jpp/aqVVgOBlyl3VapT24Cjt/hzTRJBuCA8By6bTMEXvbr47F0kXfeedjKwhsA1NGXGxkC0QAt4uwKvVbFCr7um25//bDp2kK4mjLWUpiKXMjjrUW3WsgcBAbTo6ITeF0Pk37bKVGoGuqrSfpiyXTjNgO1UjVkuhrkwklNsWQgt5bIGVGSzFXRGgD/M2UdV9LOF8GcXzVdMwKAPPrNneIu3BJJ2MBzdh+NlobEV3K6JBdT7/Tmxu142R6Pi10AIIRla3pt5HprUdLwz4AYAGWa+r95gucka2Wrwws13sim4oHoxOwvZAZAGYrTKXq2O7CdYb1555HPyz8vbpRw7AUte02pahth+kaO2ZexPZrErttes1y+1mWjrnM8+G2fq2iQ+Sy4LYeYNK/2bvt1nQ0xrIJRwtX4QAAIABJREFU1NgcxTXf2bTIt1K+BbtMW/dZt115u1rcO/RgVoveaQ7MjiTpyjderNcqCs19tumwdUPpOJPGx+povFrgL3fee/nxjwoqnQBiEnFVWpgwIE17KcpMOkzsWdu4BRA4nIsa+QkKhOciCGwRpPK8Ab98lS8X+36MEbrQ1hUAtmEYCBuHpkC3B2IdcGtzCDTITlbpO/6EgzlLF+2jYCuyrOa0rrRbei6pm6Lj6ADselrXcV68mqieBol8jsyg6b0N+IstV+bv6vaG1OA2fAeEGgCc8ko6YuGBEDeOL2VIMkq4DGTWA3/vYS5TPNPnYvqc2GbVAV54RI0GfdBI4uVO4CWfItyBwDaroCS7dbTxhWd0lk887nKkgbbINGArWlvUUGCLPGRaigO/RWQLgAFgCOCsRL6xMcFGC6KB1SASXlAQAYYcStLKdgWS1KM5AyQavSdpU6UeKurFahQhwL2+Gov8vaX7dRe7bHDyD48XGZJ5PhZ4oFGPHLm3ZtSj6zcSnfO9Ht2yhehOexFdcU2PTnjiFBG/H/jEECAug5rfOKtPb3nlmK64pk+fOEPqBN/7sDndsrVHJ//+CJHCjzp2Tl//To/WLM3p906dWPAiDKWXv2VIG/YlevMrp3TzLUTv+uAA87jXYUQbNxGtWTOnE548o69+s09f/MYAUc8vfMaUfuVBUzrtw0M698I+feKPx7R9OqfPfHFAZ/1nn45/wox+6T4zWrskYBmz62T7nF75hyPM/9ijZgCO99id6DUvmNBX/qVP5/yA66xKDdV3vnZK3zirhwhkpusRh8/puIfN6b8uJNq0meiRx8yR0vjyq3q0+24SFfmtc3p4Zg9OVz2WeqoclX3qH47ohCdM6SmPZsBWATeuGcsLwE4AyjdwoIFxaqmaNSU4olvVU3pKtHWb1CJeu1ZAWbSp4KaxNdJAJ+CkRA1zZCVHggKkZL5kgA0bVtIx4yICfCRpgrH7NbW57A/1Y9KoURjQCuKCs1C7VqNqNYIZ9ZIZyFWAUEqjSppovM68PtQA2XC0WC1a6TU6FxnIKM8jvTeilCNY6CWjRMVqLWQnaLCnme6WSloXBjLFzrWQMttAa5krp4Tn2rd23xDrQMtFzBT1jpm2IhRmAGzF2wbtT4QeuGxAHVkF5ZGVQVIpi5wRQJQfs1pXSI3M6aJRClvBaZM75gmj9ZkF9JVa0Cx/JgCshV/6AwHetaSytq+ODSp34HTDY+B1GvSIRdBYo1h5F820P26P6wdzVLKkGBc2AX0gGEUOWklcpoWlT7fMIUhxDccZzVDizhg4JyAqmOiySyZ0xbURAPYn0XKwzpWBwEzTWAtY9qCmpUM9MKnjjJrh7odl/WNPdADwcrT8BqOt2Z7rYu2VUzmmmoHuS/ehyJ68/SqYXGlHX4lvdhtjdQSlEf7PZwkFsouK2suu/JIgI6Nn2brVkrbjk41GXMWGWdm6tV3S1c57Jd1mfLxqfZTWLBUoKxl1fg+/cFurNs+6nmt4sW2Nrbm28bVdPtQSpCkqrrFzB4JwjZAbryf68Y9ofta/Ev30J0Rbty68BpUXRksS/fugXyZ61nNyEZA+XuJbpyutaDB1zizZUdFF4q9kHMs5YhNH9ZV0XvOujWk5c2+K/i22V+uctZKJlWaQnveNMt+6bnSkyce3AADsX40XLvUTblmIxnMua/XvPvyekJoYICx0YdEJTQc3uw+RrS5FcQ4aeGBUto3olSHVsJbasbIqFlkszpgOdM32HIasC2TkKd2PxGM8W00DJZ1PjFvSCp3tLofBXzG3UiDS6wsms8Ndj5ZZ8Smzkf4ZpVY0mjcDFxExa06uGkXt1zA/PwDaeu/WkElObGWrBcwgsP2NREz9HpysBQBWXd91VD1/ytkfa2WU16G0MfNZ9gCwENy8nKN3lN0dY75Wl9kHYDhwOSwaGELsQY4Q5m7XrT+I1m04GH2sW8+/u/7US98mPbK7jqnjWIbjX2kGXYDaoqnTRo4FIii7iKu27m6r78O6tQj/5Zx7y5tTN06SdW8aVTqh/PRbSB/1E3HNdm2jEx1cuzkFOusenhz60rJ0qU4D/p+HathixYSRZVxw5eoMo7ZmCjzTNIGm5uqaWkQXa9rVdX3/+onPorPPPmfFdA/60MsRAaziBZGtmp4lWxQZkEKicmKLSKoAwC4Mxzza3HCTdux1d8kiLTvtz0X9zjnVqNYBtgjgXGWJEcDSaQoExt4D42nfsV19TyYXxW4mAfOFDgumtIkhSGmcaiBFjUStMFCD5E2ebZHQXZ9N7jRqLr9MybNDydJABz4KHo3OFyBwnHMtyKS9rL2mjLZ1UflQuxldqmp+RlLHyrrlwK5EK8cZqt5ZfC4oOqocqX4rXqI6l2A41DGDV/xyANicVLND1tqMe9L3J/N6/HFX0AEbtiDlLIAXrQWLyEo4l3I0ntb01bEhug75msS7F/uXQb6JgFhm+HBbDLR6Bwzo7oqIcBSmZKzVFL2a3nXIBob8P8bQ40hgTb8qCWu11msAFRXkk+KsGBMbjxYdGuwdrTEb6A9gTaINDbnh98xQ3c61balHwyWijTfPac9dCeDp1kmPdhkSDUcCBH39X/v0ua8PaJ+95oju3W2XOb3h5ZOQXpmn8/a/HNDlV/fokcfOEMn73o8M6aprCfWLmbfWriVav+8cwOu11/fok18Y0O67Er3xlAn94fsHdN2NPfrgH05oSj269AoCmPvd/+ohHfQpz5nR2pEsyLYx1yheogcdOaPfeuGEPvPVAX3pzAH9+f/eTh8/Y0hnntVHBO89D5vTz68jRDMfe/Sc9thtjude8IwpIqk/9JkhvfXVY2IafOjvhvSg+83okAPn9JVv9RE5zeAcp7C+6poeHXXvOf3pxwb0imdN6NEPEbTx2htks3GK6rW7qIMFLgCk/i5H9gIw1B/Z5lZnlehVbx3QQRuIXv+yaaiXxGA/r4/IDD1b1AkA76JdWVO+iGD0H08h7bUCdgY46pljDgTgEQYMuY6rpjM20QNgjkEvALA9REwDQMZekbNLAnQlXTl++MKDwT4FqS1VO/BSAxgZjEbKL9szwseCogpPAmyUsFVE29pZwKAlto4KUJFXcjHFFzAinyQyl8FZAK3ycajpJFHIsilEknKL4nBhKD5oqd7eSAWvzhs8PqYLg4OgreDocuHBtb1dVPRk+wxRtZzeW8YhfYCGPCCmu0abC0jKdBAnAeDHmqpcyCJCVMBiVRl4qZk3DHxGZK2e/ZyuHGsiDgW8jvz3gCPcTV4wN7GTCWrx6m+NWLYxGLAtkbpSmyymg46lKGKJAuVBgMTyvTjOyEUZon9xeaN1nhm85nXi/X3RhK6/8eG0ebqr03ac2bYMC8qfBUmjLf/g8YXoAAaCdR6+BhhHX+eRCdzsY094ZaX1KHs7jKJOA24xYWPLDQ1YarkaAzKoGG6YZfA3SDDRNOsMinDON42pA03+55EqBTKSVlSoNmMuazE8biIxrF36oKx3Xerv9NkwplUGgUMvtUbEHYBhVhJB23F6ucjM17jrrlxIfnUcm7cDkvY7XPY2jSdh++KDzum0NNa6iA8n52Kzvrf4YrBv7I9t24iuvorm3/8ezS88n6aXXkq9zZuoz4p1/mOLFmxATenEehD/d9cDiR7xKKJjH0K06261W6HVaWpB+VAklekiXdbcMVtXvmtqdlnDX9ZLXSYnz0jzDg0QBaR1KXwPJQC4SK8dAvzK+I1M0q/vvd2BLBmr2c71XOqmXgCYV2O9OjBbs8aUrv/ff+S0QBWzK5AZRoFbexo6JJxANa1xAX2ys1Scg0VnxjWARv5Cv2QHcrWdzAZ010N6n1KYQfKQxYgoL7rHK6A0DITFrpR1mM7hKJWxJi89b8M2QJ1gsSksFbY5WvoI4BDNywOz1NkOpA40T7g1gtAhG6I7EI21kA5aM2Pxb6TY1rJBAkJz+uc+gGDPjv4MsHUMUdAJV9fIjxI/6DpLwjmjjdqvoUNZPOQx0wHZtKQsjc5bn+dnrAayl09hLnps8dgl0KdH6zZobeH9D6K7KCBcjRgub85Ex7Cp1+k6NTZN3fm+DBMwIX4XADhIvA5yI5HbGTlU9JcXfwHAuPvps2OerKxynUxusUd2zujSs8rL4th/aWHTScku0J8O+mhxbh3ptCy6LMA/Xdk4PfNlVKtx/C5rfv8NXsosg1QOLTK/Fj5aVgRw3eKKutH5p8QziUxsaSnfrXW8usCQanvkOr8nnHhS57l1fbD38uMfoZCYB82qnmB67RxEC4OxIaFvQGsCJBj6N+Wnetehb4dVkCfkMjaSzKJ/5WqYL6It161F5FTJ7kFgvJUIQZub9GEHHT5V7Fo+i9/jrwIAXJ1T+bnQT74qBY2gbCyVWavy6WqDxVl7UenUSLnADV5hdnTN5it0TUftDytbCzMmAid4ENa1aftd4UpVxlMAOFVkSrxSGZIeHpZ0R7nRUopq/zaNnL+blLywh9SDM1foZN6RRm5bKQ8LLz/huCto/b5bQpSi5nIGyzJYMwWwpnPV/QRglSPtFEQB4MsgG+qWqsLOi2GHs3qvMigEgMfqAzHgMdK2+Vn+N0f6WmSwRj2Gep1qGELl13rDUPQVpOBJIPJYgWTuB1GiBhxppKdc2mpUp0ZVsq0HchkUBoZggFpqvSIikftiUFFBRADZAAb5EYl2FaNVmBkAuqaxvvjSPp39AwG1TnrqlK6+pkcf+NSALrqU6/jO6ZmPm9LdDyX61Of7tOfuhHrBhxwwpxcfP6F3/p8R/fTyHj3vaVNE/HKqal7Pb57Tp//8cZ/e9MoJ3f1AMSK3jXv07N8aAYg9+aQZffSzffrKP/fpE+8Z02kfHhCnceYU17wKf/fVAZ39vT6d/OwpHXjAnF72phE95sFTRPi+4T0DRBjfspnoi9/o05+8cULf+c8BfeVbPXrn68f0zbMHdMY/9el+95Qayede2KNXPmdCx/7SjN7+5yO6ZRPRXnsQwPAXHz+lvfZUelOPrrmO6Kzvyz7f985ER91rRrvtIimmeF23TYhe+LohHXPUjF5x0pRGmjqX191Si8nGinWSEE2qEZmTCdedZrceTUmrxjUiNQ3b1Gc1+FTktabw5b8FaJb3mWcZPJRLCAE7mX4SkatRrMpnGJbyEkBjOFLI2oA3OcjdUjjDuUSjm1FwWfeRgqHSvtS9BWciShnoLNplwBDpePWSJKTbxuduz6pw4FMWMkb3MQPZFrEqKbhjFLBF+WvXkhabUxRPJXLXjjW7sBCgW2vc6o025AKnFOex2hrE01wFhO0picRFGm6L1rfU4bouTGsziBFBzhHdJj7CdAVY5TRlPHb27UBaZwaCMXdJ4xwObD2nMU91gAlnNG6Z9B1EPYvmwCnt2RlA5JR+z6uiEc+h5rWm/cYYjD9UriDKmiPknWyCjNneo59eMKHLf/GEWr2rdPbVPpydcYuGwtmlCWqSaVQAfBNcpAfzNfZfNojjCgCwPVJ3sVGZR1ldWeAiuaYBu6LONOqiIu94q57OLVHAO+ySusvK///kmcJS23ZbhALCm44xCqCtPbOIQRaGt6NA4EUm6Z7tMoe6XbTMLuNrOwH89QBrUf50vNjqLLMWJYpXrwv3Do0SrEZ+iX4U/qf2LsOfJZV+OgDAsQc38Gw+0BWscRworORto8n119H1551HN55/Pu228SbabzalpRuuI9q8WZSkkWSygWcWR/tyOund9xDg9573Irr3EdTbf3+i3XZP5pfMIwaJLXShs+gSLut5N9BF91eXPVsZ04IveXt6OfPzaZKTW+SODlyNAHCnM3k5o/bvyJmu2q5+YZ90KyGR8yL2Quiim24Slq1t/XDY1cy5I4M1PZY3/Q8KAIMius8MKGSnQH9/AUCRbQBNV5yP0gN4BtxZmRGRZREEjONIb//NtknI4M5xGWMqnOLaZuup/SGLT8NPPNMje6D/IDvLwh12k9qXTJMA+mozAchUPVv+rbYi/wnH+zhmg6rLw9XobONmHZI860B1FeZoWfV9K3fDr5jTp9l/+VkanFwDP8S7vFoq1tBXzDG139XOh92BJn1rstpRb1fQVx2dMVXtw8BtpNq2lOO5DNZSbnkta88CUmlqTut81PB6AYo5ejiZa2HipXu9XNa27fkVA8DJwd1dTiob1r9QAORax7oAiNd9pFEUdhR9jU23rWnx5RWc74vMs9XrODsUuoL/xiJexi2bliUBsOzGHHUW4J2VdNd29C62Xnfkp3PZ2z6XujcWoqldRBa7k5bM+WqBy6HYWj6YJl0qG0PpVf9Il3m28WaXNtpXgmhHgb+g/yuOf3gCAKdgqad1gHvxYQIAyyeyoPp3FEAxTimfbFIvN9SmcEl6VUu1lvFbAWB/+BbhanglRiYL41FJ6r8LKHA+dp1PWEhB53QaFildWMLbO7Abdl6Z/VIDKP5LdU8kCY/Km656UJ6rq2EteJ6IHFMdQ6Cyo6OozoH06jmq/9bngkHijJv8IinxxiwYtTZHBhEhT7TTosCwOftI94aLKaaMgVcyH6sRqa37dwsXjqALA8CPuYz233+rroKCTbYhlHgMeMCHgZFOA2/nRENOOTyb0ZCBof6cepxaWOngFUUWCgDPWJEHXhJD9xisM49hAG0B7BMlHSmfkWJUjB5Ow4raqzxUKPkM8CjgqgYCgj8VcBtvl/Z55Ejf6g4KRC9zxKilqlaUHGCwRjNydCK/NNk2A5o03GVI096cRhbVx+2xQaFAtHEW6pQy3RxojeBGnctsLODyWCMOlwZE26dEl1zeo59fJ6fPYQfN6a77E/3w/B6d/qUB7sRe86Ip/cWn+nTlNbIDDj94DgB3110FwNu6lQHgIR20YU4Pvv+MvvXvfdptLdEf/eaY3vRnI1oazektp04A2Hzua336DgDgGW3Yb0YnvWZEJz1lSo/71Sn98QdHdOe954jw5fTW3MfpXx7Qv/+gR2/77Qn9xacGiIb+f06Y0a3bevS6dw7oD141Qc3hD3xySC971pTucqc5veeDA3rOU2f0sAfOrJQS/egiom/9G6fAJvrO9/v00AfM6CW/PpUU0HOiW7cTxnLUveZ0wH5i3D39uBntv07SEl90aZ9uvJnobned0V32EacDTtH9mS/36I9/d0K7rpnT5i19Ous/iY685xzvKfsF8BLR7hqAbPsUJV4V3LS0xACDmc8QGS4SG17RagSCZXDQaapiO7jgFBC9TWy/WUow1CtWJyV+nyOH+33hd5NZiJbFfWnM0891aDnSHk1zlg2VF/KMRjvrHkRb/DHvKRlocMqwFNASAa1Rtkg3Jhc3kpJYUytbfWVuDyC9RLPKRQBf6liKbo00ZtnA9MJc1IscxJYwYexPTs0MWmnaZBYMasrjAkizA4y3zWhpjQKlIjykBrJFdavLBrBaAJOahlrHj5TQKruYxjwuyxLAtJQsD5yWmuuJi1NMSBHOzigqW0TWaH10eMnrpRfSy4vXPugoAczyPacJZ5lmwD8vj0Yd24HAF2WQi+xtz+9PiC7+0YSuvvmJjfqcyNc2tbHmTF7gPaGrXFZZ9IV0LU4ICMZSb/u8tyYA2D9r+68yWn95b8dzI1WavsxpJfuvtm/XlF2+tXddAIG129j78tasve//eQIUKC9zZ+IIP0Te8PvMN23PQfdyZVQ6c2BXELjELqtgDa60iWVxceGl2ul5XdkbaMuRA5kenej+tmAtIHAXOdGZyfIHMxlRWpsiW2cPVuflZJz1aQ+5BuXPSADfV91RkdPDD6W0pnk7DHqMt22niy68iC6/7DLaa80S3e/gA2k3zXIyv/pqouuvJxoOiXbbTQT1un2pt/feki5nr73lO0nDEmV5zh92hqyU4RdY3AK7tr7d5Uhe9hSW/WLrsBsfKHBfZfc2yREPIFdoutMdqgobJ8sikuy/yv6KpIpr3SZFs1TQbevY1lyH5Wxej7SBz31UIoD92ohOyFHAYkf48icAgM0m0n0pN2up9BBzSmwKs7dyZ4DKWexBRxNnLjuH2F/qAFvrLqIjUdvMok/ryBZA2UwCRXoUFFi1ccyu4xJXIarZdofyNuiXAcBCEE+vKjBuwK7JaKOj/HbllNRB2sD59BjQukX6fKBfSEUdqSI6kEYxB3RJ10/XskjDhkM1tKn6lQG2FsGclLWxdXZ1jwNYroYh/7J5CgAsdl44/kXRAzeyiRgiz9W+8WeMOYbL8P0elb+RQhq/D6J9kU6awm/0Uthkfg8V9ZOMgF3Oi7btvggQ6NtSUtU2n7fbRSy1iba2ueTf5+11GUNTH7VrUhJEeUMtumV9v3WaRBu1mgfVsO0qQ8lHsGy+KwwZbS9nYbK22qhR4d1FmanBr2oZTd2BX0nP6Wa+FXna9EaqUbmglULDuZYQDH0H1ICV6rZMG9UXYaKsrTZZ06XpRfSutqk0fX/QIYet5PXGd3snH/+rISmuRc4WDdcIpwqDFNI7K6RV3Xq+roM7lYXIrt5G6Nguvc3KTkfkY3jrExRJGkzpIfNmxqcu1XWWK7i4sCr58BbutHX0pYOiRkJW2u36nNK7tJJd2zQ6hDZapHhcCvlLlDt5O0aD6/oZLdFm89YR4yKO2p4uCZ0QvaeDxhgcEfzcPbCL9dYJl+jTuHGTaOPmky4qVfKclbqsUxZhQCS3nSm9kt5cI2E+OvcXPecCADohQs5cUTUdtgAiCiQZxqyNINAVKXgZOJu7VM0KjsAAlNSzlrpVM6ti2dijlEEydWYVsMrS6qrVYvWFAfwwAMRpaBmEYvB5qrVxdI2kVjH3xUao1j9V44RBYF5Jbg/1SI1AeFbAU46IRP8BTFJ+5UjM2Zw237Sdtm6a0u77LAEIxrMTSYsL4xZgoRx6TEbpUlNK68kE8k6ldi7K4/K7ZhQj7bX2qXVbxeAjGm+XGqUD1EnmGr3qnd4n2n2NgvO9Ht24sU+/8dYhHXH4jG6+pUfbthP99ountG7vGb36HSMAw7/zMka1iM67uE8f/EyfDjtwjud+eH6fXveSCd3jsBl99qsDRBhz+ba3vHJKB24g+svT+3TJFT3636+Z0Hs/NEB65+c+fUI3/qJPv/++Ab3l1Cl970c9Ov2LA9p7zzmAYY4EPuU5U3rUg8X7u9fr0wU/I7riKqmRygD07rvOkVYacyMG+fv0rFcP6b6Hz+mIu8/oG+f06Z6HzunVL5zSBz89oDPP6dPR95nRtTf06MmPnCFV9Pv+uk9XXdujRz54Rk9/zIy+870efe6fBvTgo2d033vM6VceNKOtt/bopo0CeN75TsJ/VkOKe+a1YIcEgKCcDpidCLzc5wh2l3ZcLjgEEMW68qZ1wCDkC5Bdi35Wuccg9+Yprdl9mMoW1cwBKOjNiSnrDFZOOCW5RaXjMoOBaHYk4FHoRQL3qbzD4x8OB26OllpaLkMAGvPe14h2Ttc+HMV07LgscN7XmKLSzMYY7iJUqKMWNaYt0c2IgLYLFaSNtprE6hzBkbm83zRUn2soz7i+cK9HW26e0nCpR6MlrQeOdO0xrT9se1UzUXOMOEWxfMYAswH8fU5vD6xZgOvBaAD6TsdaUxl1nA28E0Da0sdLALaA/5AvcOJQsFlrW/OM4bzCa6IAuV0O8Viw/ArwsshAXWrIBUmDLqm4JQJ821ain5w/oWs2NQPA4QzuYEEJD6WnXRJJX1IG3DlplxzhEsYu5/zvQhtdAeCG7sNXqbHQ5Y3SM/kZHGli+6yx5UQ/qzvP9UKooss1n//LndH/vFegQDjbm6nDWye/rKq9aM7sDttTXYw7G8Wi+mN4T18MfWWdLro3imOuaxyDyEbe/M8i0TuIqXSvB/ugQVHXN2p3Vs04a6dac1HXSJrV2IA6zlSDjw2X5lflWzeQgjBL1ryBYcQOcZZwkxNqF+a3SWWT4/N206ZNdP4FF9G1115L6/fbl+5/1P2IHaKkDJB6d7ICailTGOxl0LfmJx9OtKlaTcnKRWTd5XhpynXr1uUEyp+ps/cWZrMua7Nwo4u/kIJ7/v2Uq4s8bnZRScQni7vouJYjMVvOex1CHdn92wsBwNyuRTm1rekqqhj1s420PuNjp1VuaJBlSNMFi/krunWs/xtTL5uejSnq3AykNH+U6HwYo0FF509r6/qzMuZbiw5+sNVCYEgDodj20PHI7zLRczlZUjmgX+jk/Bli7Uo94+hcGQJf1LnSxmz1lCV/mLRkIt72V/y30TLSS0V6oJnpPfwO7kO4tIvaaOLYKTZLpJdQV+ieqgN2UnC5Iav3nKyF1m7OXtMGq7QFbdy5Hh1QUxvGQG3rC++YU4idp0kEMZfnmuOOJ00DLS3IK5q5EqB7jHg2WymMzbWbSx5zRE7WJQxyTvsecDDoyrWGDRyWmsORxnGB6+XaIvpUsZUFIidL79eKX6+3FfwxK/Sqn+KKvinqAstssag7lRi6ST47Ha/7MErnVNsh4AdWftZkRZdxhD2/ArC2kSzLObMyHusyD/9MW5fLpfqi47jjPV+iTGkWccXzEL7knOQgkg44T3MPXn4vAAB32UYdF6hN1qykq0Vsi7bhrnbN37y/3ikAgLPpli5O9MiVJ6NkxF84mFzErW8PGqVU7I3VI9ULK1dOVPty0GxyHPHluXRnLOl/F5bMzUMUW6+QaC+ag7QsYFTF8Aql5IzEnKvppR15C6d9sY+uIHCD9pC02/U5LGO9WM3blBQqsvbOYTBEvvnm/AEUiKWkCe1mILBFg4sTgouoc1pjk/eb9y40RadudoknYrYjoDCGw6r52MlpZH4Egddc2wL+StrhuIMiz+YcLQ/FHoLyNid6yXMvELBGAV9EyzFKYcHAWuMXi6PRbBzdyhc107GCsdy+puDl15H6VueOdlGzN0YKcuToUEEUjk7kVKoAhnsSpQtcyoBoNC2Rf/w5A3JsNN2yhehCLWrwAAAgAElEQVR3/nhEb3j5FBGqTK/tHO07UghVUxih7mioaywgDoPHrOAj6m7WoxFH+qlQAcijdYTtM3gOq1Ti39tvnRGNuBaORv8wQGQRkwrmIOobntBSV1QAbEtzPMNn/TVSKBXzitnoHXos/Mvj5PTYACwtWlmjQ2GcILWWGJOXXDWgt31gSC85YUoPuO8MY+R6pwDLh4JHDodcF3ZGm28l+q8L+vSfP+rTpq1ExxwpQCmT+5//rUcf+eyQ7nePGb3qeROM8bSPDGnT5h69+dQJffjvBvTvP+zRc582pX//gQDDbzplQhf/rEd/88UBPfUxU7rbQXMabyc6+ECitWtkJ2+6hejdHxoiu9/dDpzTOT+QOsYve/YUg2PPca63fMofLNEJT5rSkx4xpT/6yxGd/5Mevft1U/r99/dRc/hpj53TP/5LjzZu7NHz/9eE3njaEDxz0q/N6D53n9OH/rZP3z23D/D3Ib80owcdNaP3fngIZwVek/3XzemF/2tGV13Xo2+d06O7rp/T+T/t0QlPnNK+d9bU4Ra0aqClbiHDdJnJZ9vnNGD+wUYVWTMZy2fgfY1qn3IeYP6S6T/q0aabxrTr7qPg/c78YkCgBfOiHrXyIzMo6gujD4kely5jdP50+wyR6AG01jq8eLI/B+CJaHuNZg5OGQwUWz1mZx2A71R09PC9pT1Wx48QCcw1YK1Wr0aM2r7VSyBuSPaWpr12jlII/sWmNxLJ5cX2LTNauxujrOL8gHrdIdpYBCLEFX+ntYPxGYO8WhsaTha2v7WeFWcgmCJttqS3D97rCtTzKMSpQ5w7kN64N4d8WRqJ/gE+YhDZshRYLm3TC3iddI/yKFmuotS4yWJNuW2Rw+J0MqfNm+d0wY/2oo3bjm3T56Lsb7kNSDzW7ey0rAw1F2m+c2EJvVDSL/xlWl33qwkA58TwekFXs6SNoOEEXURjLwAkVZ2lrefS99VB+E9SbaJZt0hbb5rcIu0sZ063/3fqLnwTUCxcwJoNUVD8/EcFskbdVTS4NsqXwGqTfyWq1rWXrH5BCa7nsYa1Kznl5o8vEAXhjqBwgZ42lzZWmWv+wQr2sx/LTuHeJl7RAeRjSuVWebILkiABgevke1sEUQRAqpTjyLdrr7ueLrjwQrr55lvoHoffne55j8OXTeLS/Nr21KKdlXe772XBW/Uu+2bRQe7k53OAN5dk9QBwAZQvLVgd4y4cAVwu0dAMxnY5K9N2u7xhKmCXpbK9nu75vBdHuJUwfUH4N4nSMz723iCRbHyWGQYmu3tZnDVjxiKf5jnp1oN46rAptYMl6w4cwlXBincjEVRO71EieG5gc7wCgqKeOYBJ29y8jakWALZoWjeY0tmJtnTMcS3FVje9HICkYwaZl0XQGiBr2cTigzmQ6ccq/fLdioYJJNGxMQhDHOINAI7gL9tPfBcjayi3uj7Fsy2uXs2EckthfeS1JJJbRm51eas7hT8JqZkrCr+TvnpXZM4COf8ICCt1mmzcbF4KACz3SDGiWK+FrWRfiLqWbFFMAzg9J2dvXDtlxQqvm24W9q0L8rH9b7KSx8L1hfkOYV8PDGvN4aJ+t5J9bg0ueFxVVNoWeW20aZJzi+glXeSlm1ry+HLJlYyvi5LRNiEdSLfxWGOZjtFKCHu+fjDpedLaoOzcboMOjbXph/ZgKwZYM/0mUpdkceivw3TblrFDE3eQR0o8Vhp6+lw9fVPKtQLAek4sQqymte3UTsvidpFbdXImn87thY/e+yd/SvzfjvzpvfL4X6nOt2DkyEOyq8PfQTC6lMCQIFmTEhoVhJGocfJTUlZjcmWfajhjS43aq7aQkcsZHXx5HIdmALDMqJoaONYuTOZjAHAYvwBnlZ8VArtFub3CNiv0bjkdwjoBaDSFMs7Uvx44w24QVAmVpyM/QFF2zBCiuR3LJCCw48W2jRkihtsurlqMeLNXPM8Xl9h/qMQIIHA2BkkZZBHAQtmwxg7wTjdE+fR+8bPPB5gEoIof0dBjq6dqhpsE6MWURoCDLKCQMRoJKkU0qwFQVqfXgDGkP+UXEXGooIJG3ErkZA9A4rf/o0c3b+Jozgnd4xABfS/+GdH6/TlVKtHScE63bu/RN84a0GMeNqM9dhNGQDSnpphlLR+YkMkVjVwEFqbzgHhhO0FT7ILddD35PTYYBiOJcAbfMVKlxtot24jWjPg/if4FLyoIxOYcfzbSyEoYPQHwUk7gX5yS2kIogUgL8I0gB9QO1qMI65JKJwELLSU+rx2DcHP67nk9+vgZA3rRMyd0xD2UqTh7Nae31bS5EF26AcRIlFq2fQBlyk8MuI/Vg5vH0e/R5i1z+sXGPm3Yd0Y/uaxH//CPA7ppU48OPWBGl1zRp987ZUw3b+7RJz8/oBtu6tG++8xp7RLRs54ypb33klTGF17So7d+YES/8sAZ3fOwKX32q0M6+og5Pe/pUxogB3OPLruqR294z5Be8IwpPfrYKf3uaSPaeAvRb71oQm/5sxFt2HdOa9cQPrvbgTN6+YkTetXblpAu+k0nc35goo9/rk9nnt2nj75rAip++cw+ff07fdQj5qCSt/3FkN7xWxMAwH91+oAO3DCnpSHRa18ypj33EIcA/k/9hEJKcFk2kfHYE/M5jblc3ZKYc8YLomBLamH2NuB/Ix25rsF024wGSwNbYeEPgKgMwIshzu3y85JWOEYrgyvM8rZ6w9zfmPvSyHpX0xgODXYBw44bDLSD96R9/GgEO+r4ogO5pGADWNJWS6Qz84ilqeb07yaakXpZDWsGjgHA6n7k3wzsW7S1jN0uFGRPMcAq7QrQi5rCEvCvaZmtrpaeJCZ7UFdcI3LFPwzj1UyS6mGvQDlnKQgHV3pV6QEWu5BR34pwIyR1kXuSRtqijAc9Go9ncK7gjxG9FPaXZgVQBwKZkEZc67UKRI/KCRaFN988pwt/vBdtHHcDgON0Uvku/Cf/g7NCN7zXlST1tTrvYEblqAp/NMV25b2ivqIv7GgAOFcNnSpQOmI7fZbML3ujTs9U0oXjtrsB0cWijppKGFvlEqGtnTZtJ1E+WukkrZlG09Z3a3O3mweEvgVaqT5WvYeINkB4q3CpVlKNK1Qr9JEQxhs6NXwZlqXCH/GFOM7qPEtc0ml13QTrnl/J5VHxEr6OXpmuXLufbaD5pDPaNcmDHcK4BQLmH/kxeb6r2MpNfFIavBNcZldZ323rl2yb4oDTDieTCV12+RV04UUXQ7e47xH3oQM2rF82ScPebdtHhR6agOoo6fTFrreaXWeiCkmnfda1zZ36XCWBb2Pv/uwond9FT5gawSQ060q5HOxzwwwyo9RW3dmZChDPFpU38n2lw+48cm2wVRZ1bXBB/qhr9oy/fm+wKwxsQwrogLLGewnTFiyyVBwrzfUpo5iYgRIboRmI2BYRoHKWRgurreSBRZA7k+8ecJb7CMv64xBfi9j1N4pqN+Uk807hTSxodpfYk8r9Cmjzv+x+qKSBGRl9VK6/W7So6tCG8llQFZByO/6Y7cO/Le0035FwBDADo5Z1jm23EYOfmjVNrwRCJLe1aBHJ5uRvNjMSfWvHBiDbepjZ6s8TexbZ4Azk1074OWSay89rW8OSA6bR19eNdimgec4JAJzRyMraMA04OAD2s3sG90ViWTlnBFefOZpe0QNBn/cyy2xOo5fXzWy6d+Gawrrxj3jgw8MoED3cdjfZZZ+vBASuOee76pF1krXLsLs8U+H9Li8Vnkl1rJICUXBmCjc7NZ2GtXOHQ+v4VpdireeJ3xdtZ8sK+Cg/xWv5x9lApWeaqNM2/NIYGkyu1pW6YzzQlZ9S6uVv1X1rZ37pbLN7qTa7IrzrOrXzyM7d0H/XrdR12jWL2JXPVtjNqrLQjkz9HPSBIgCMnRVZxDOLT7+MRgC+WJUHTQ5ckuI1Rl7StjKDxhtFoFmP7oRpkwO+QVS4A5efik9WAWATrrYJiq0GRVlIKG3mPhNOE8pYorbNmjMq+bhh5+W0qePESv8ddjPAX0dv34YJ3JjmJqWyWATmjxgj7kSxFcpVDzWp6xha6jBGbs4A4C6PN0UBc1sRBK7nLX/YgHUdEJmxiXowCtBh2yPOL/Jl6M3+MHBCF3T9flvoScddBpqal2MABjVaDpgHg1AzoqUlSVfKdTEtZSuihTmaTVOfGsAqQa8z6k17wE3NG3SmQKQAQDFVND+w8eYeveG0AQDd3XcjuuCnPXrV86d09L1m9Np3D+nA9XO67oYeHX3EjI6+94z+778M6KWoHTuni6/oIRL14PVzAIp77kl0y80zms56tMQpZAeSunUEcHUOwPLb35UI1pAyyh8gDPpK0CP+mPVmAGqm0x59/ms9+uX7TWnDfoIJg7yWGpb/NHBWo+YQpWsL5ABojgrF2iJ9Ldf/1PTUDMYaUKg1SPl7pJll0EUjQ/ndyXgGkE74X9LeIhUTe1tL/loBdjQiGhi8pqzuMVbKtFFDkaMspU6qANBIk6sAo4HRBiZhjnwSs4EEftVo5ZkAxVf8vA8QeM1I1oNrHPP4uebxO/7PkH780z7d69AZbd3Wowfed0a//kSEfGOsP7yA6O1/LtHHHKn7pW8O6LiHzujEJ8/o5DcP6dijZ/SYh05psq1Hd957Rhv2J3r5W0Z0xN3ndMpzJ6DB//uJIf3Hf/Xpo+/cDlD7I58doE7w2rVz2rJVANHXvHCCesuf/3qfTn0ep4pmEFouBvADD2jZmQzA8vjNZ0dAOzHqI+/zuxyXrwCnbn5J4WXtKmjPFxn8Gaf91sIJqVHKa63RppoyAbyi/0GOMo9o7WBEB/N4VJAIkCv8YuCtpVHnhNUGCoPi5s3BY9I14AsBeIBb2mdjcotUVh4Tx4aYQpnHxzIipEK3dA+IuLVTTmqHs3EN0Nh4nHlUHUuQSk7Tz0dBIXuLAeYRp06Gt7ZdFOmlEaLxOY13HBOWU2UNTwhpJiHzhKu5rjjTAxG9yoaIkkYEtLpZaFptfl79RQRs1rYF7BY5avWYzSFFDH3pCzRQY0lSSVttaUGNb7qR6JKf7EUbt3cHgCNVU77zF0P+UsbEnL9gsguyLiBwqg/Ug8Y7CgBuNFw7Xoo02Qr5HX9Xhb9ikBQUJ39e53Ss07MM2CkbXg36qjZYisJq1kSaRqKjyCbSHsNa3+aO+KaezotSOe4uezOnXbgIdBd/idlSIHad7l67Lo6v6zCoMn9U5yv7Jz7dxVBt57J043WZR9O653s8H3Meka0mQNJkLVang4MoLk3e09pa7EKk1WDkGvkVus/GUaHLAmNImkoY1myIVLYnl/YN/fi1r5PV28djuvDCiwAC77nHHnTkkfelPfbYozOcl3cvw49SvZ1ftYXKYGPLKalXeMPZtC419xkLLOXt4NFFJG45GjcFNGxhCqeXO7zj8jWveJLa3w3V28jlttpO/8h5OaBdI1rCWnW5W/Ciuk4G5JtGVcwdwhOeymf89Z+EqFAem+jUbA9Kxhz8xGUM0aChvmpIyez2nKupqggwyMp6PwBg1JoV+zb0hwnLrANrZOwgum6MqjUaSXRulcfEVHE86KfD44bTqk6wgfVyAJjnIbTS0leJ1Ip08LwBuyKkZI4HRIgAdm3ZkOzSKeFBu4ZQG86iqtnWQ3YmDV6JAHD0OjcA29fNNZobkCkSuMHRIswjZQxN/iQ0cQCwgb88Hv4vU1tkrR3tQQ+1yWO5GqGp/VucCCRzkx+FHR9mX7P9ygA426iV+z0D8t2RU3uM1CohMi47H0G3fIJ2d2iAdXrE0f4HHIJ9tu+GQ4rppCsCwMnN0neLqjgNR2dR9iz6/EoF2CInUltfRT2mtO/rFJ6kg6iApje4nUbR9lCn7/lukAMBik5YeQttNvUOVI38UNr4p41/O+uEnSj43+GhNopVGaHujUjb+EQJySo914mS2mybNlYV6lnri055dV/vNNXVfmhHp3628fZOcRHAyWbLNF2nE6aRwBrdq1e6qjsWVqyLweQ0QbnEzbQFk3yqRZg60HRGWhO5IOF/x0hTYfsQCeQ4MqWJki0Bx6tKSXinxlqoCLWuz1XoEdmu1GbdYZqsZX5D4BoC2GeApYK1lXTh3msqdFgntmM0F+hvAHDCLrKacVgG1EubKR/G+VsT8FLVBxsPjw5RwKa71QpFBUTDpb22yU6Yiu85ZVE9OAPwooZNxuJ+zJ6PbH4CAF8uKYcZiGJAAgiMpHNFVCgARY1aY0VAdQaOKOUfVpKjt67S0CLdNJ0OFHvQu4+URPzDCjl7WHIrlv75zLP69KkvDujlJ07pnneb0e+9d4Rasm84eUrPfs2I1u0zp+c/bUqHHdSjcy8m+tuv9OmPXz8GmPjRvx/QIRvm9PPre7RpC9F7fndMZ323T/909oDutMecNm8l2msPouc8dUbz6Yz+7OMjuuzqHj3tuCk95qEzpCS+6ucCWO6ylmifvWV+DBSf/qU+veyEGcBGTqP7gdNH9IwnTGn/dUw2AcSRLZgBIVWWYARz7VEYtBzVKbVaBfCTyFIGgBFhzGvPABMsWvU45e7R3pwGM6GTGWyIsAZfaEperV9sEZ0AMZVvA2jJwBcMaY3A5pRI26Y0XDNA9DeMrYF4ZQOzUyBMAC0BeEM0pjoBcCpw8/aGzFPQHB60AKkVDNdUUtwHIp45XTciqDVqdsp8NKcxIlJ7dPV1PfruuT3aeivRj37Spz13n9MLnzqlve9M9LVv9+iMr4mTwK67EJ305DEdfFeit31ghDTWv/qgGT3+V6f0/o+P6Kzv9+h3XjKhww6Z0Ve+OaDvndenZz5+Sne+k4zhoPVEn/mypMD+/VdNac89xPUcIKOCp4qfIwU3SKqgpYB/Gr3KdWwN9EWxWEnRzIuMmriWXkrfkTYFVAaQjvVS4xf1oTVaVnmBx8JppTl1N/fLdYo5ZbPVtYX8w54Tw5ZTHsO5wO5FcGHBEe0z89fA/QDa4EXifR7Q1qjti8xWz3V1YgCoORdJbg4c2NKWAhn7QY1ZraOE/R4uBuRyCKyOSF3ZIwzCMmkxjEFfxsmCgecMsLwvtYLNoJZDF+tl8p33DxwW8LleB1n0bRiiANFKHTRhKfChfvAHfAmhDhDalIxLPb8ZHJZ9pa4jCi5DdjOYzBkREPWv9Y2VifhzUzumKDiu55Cmyed/3XD9nC6++FDaMj588ZxLdsios4FdPtnJ5m1Tu/KySzF+BrWv9Qxpc2rKldTS8zsCAG6zr9suVWvfr1EGKuqEn7i+U9WXalT4kvFRMa7r9Z1yq42aCV5pBoCNw71GVO7JA52VJ/SCtWbmO/zjdsN08SEIr5TtjxLV7XnjsVYV1g3J2qvddxmf1PFxnZ7uZx9m5C8yW8jTzmXaQGLPLE5zcGFmN3RpJd/3TeCvn8uKn+syuBZxkNO281zicVKDZHsG80S1g0K+j/yQeDUHmznaDtpe3WbrSIuk/u9119H69fvT/Y86snrRXtgfpS78cLrzaaGlbF7xnzv4htOMzJT8Hal5x3yseJY0niH1QHC65mXJbPs8kZv5+R1kbCIhagicKgxNekkTf7bpK/kR1Lb1uozcJlR7huUzhr0SP7Q/LQLYvpHHJDtSqe0QyapOqXmNWUkfXKaW2EcCVFrdXDkrxAG5lS7mPGsgsBKW38vfle0Y734wpGB3CPhrzgqwIzI+kkelVa8LsK0VgdRIz4y8oW0ZYnQsDfTSsVkKaStDY3162nsuFXBTPjEaWvpn3PEoyIz0z1wqyJXpMRLEbBxyaRGmqmpk8zpoCvCMSZGGGmW/4u8YjSwOu34skd/E8ELXIfvULKR45uc8j+H+JEQCSysh2EQHrlcrsEstBXR0jq3zGEs3TEKDFgAYaxEmlJ4z4U7AouBdwxEcj2tqZF13wMFghXUbDqK7rD8ErVu94WTv55tU22/bSyX5seg7XZ+/vZxuTeNN2XlBIuawRK0L3OpSbM0Sl4Rbwn3JePtYwODCT+P5tIPVouJ49MOcGvmp0bZeFZl7e2G0nTaOxfmpHJro2rEgCxeY5qcT98nifXu4ro1EFd1jEaWopfFljLxtuDv0+7POPptOOPGkHdpHOA+4BrD8I5IpGo9lNV2elO9EmapT50tqmmfJ/IbETnRLGW19xP5CKA7ukSXaSq/yK2qhN4JV1wlE5X9b5C5fbpsCGZU/pxDn3GnzdUqjtKc/floFaVxStOuS9Vc3RvFttyK6ktxvjcRM9hbQr5w6dtme8SBf6Ceqt7GOpbW1+cce0umnPIZeNdVp2pPTzgE6CMiW0NitdlyzqDzKeiY2UGVDtV2Yh3aT9U7XWGqTuN3DXogOADZySfbkmNYVS5PVeJGWjXYKfJtjgna7Yb8t9MTjLg9LK6laJQqfNQPUz+Q/nZEFVuBmobET9UacPlojITU9LDcvtS41TWioH2mA8kxqefLnqGnbB9t84cw+fe1f+3Tqc2Z06IFTetlbRvSQo2f0rKfM6Lm/PaInPXJKL3z6FHV7P3+mpPh912vH9NefG9L3f9Sjxz5kRktriD795QG9/iVj1Lf93NcH9BvPmwJgfN8nhvSGl45pMJzTH7x/iQaDOd3/3nM66SlT+snP+vR/v92nXXeZI3L1UQ+e0iOPndNH/m5A//Lvffrlo2b00AdM6fCDib54Zg+pp9ft3aPtY6IbfiHG0z77cHpqS5ErRqKlsZWwQY7a7CFtMJOPCS/1SRUQQ71goSsMHgVyjZZs6PHaMPgkkbpc71Uu+Bm84fRYDNALeKnyTD2xJY2wyWaNrpxKtOrcADcFycCDvHZISc2Rz7I+WHsF4RA9PJJNYbVrJVWSRGgasIRpW4pwAILCu9gGtjV1T3A0M79vjgFMIo4YXmKgmMFNncR03APQP570aMN+HO05w1qf84MBgPwXHz+j7/+I6D0fGtKua+f0plOmtGXrnE7/4oCWlojuvDfRXfaZ05MeMaMP/e2ArrymR2979YT6HB3Oa2HR32acGYDL9Bn2JDW4S3/uJQP2ItOIacB7ydFMZIiB8yJQkeqYHSH08oP3saUP53q+oC0/qk4VcMiAp31syzynNQszQGVEsOpyg9SQK5pe2UR0iIqVFOXwTmceU8PfLgVEdgmvob63RtfyOIeWUppTPOM5C29Vw1TPDeMbOEroPc+MLxA4zbXW1eV9AXtZay9hXgBixXkCoK5eiIBeTF/QWngMdYARySsA+LwvqdEBOKvMw92NgsKQdyCaOKhI7W/uJkaji2eHRK9jP2vaY15bZENQHNeWCHucHT6Yxw18Br1lU2FvoJa3rKvQWIBw/v3zK6f0058dSlsZAIYMrT+j80MoAL6W1a6gMoWhuKiHqGuII4BdBMkeXSC2M3t2NQFgpx5Vzl7/QRO5urbh26so/DU0bRxUhy/juLusd40yVuxHnvXX59JDl35SSrTeZS3CKx1ossgjpRieRWdY2U8mz5x+6PdKqX2L9LejNqxUh8GInlmz34qdlSlkLNrWZV4zsInebW2Fd1vkVed2Oi5+AhabelPzbmloTTydtJ3t+2JbLf03ypV8R+ZRyBVBJK2Fj9s2Z6n8TYsDQBuvd1yiymPMd7ds2kTnnfdj+sVNN9G97nE4HXrYoe45P9nuHNP5yaYHXdedabtcQth7ZmC6djrPZaV932bvV6OAZU81zzzI+RoWKZ9tolfG9awS2nqtjqFm4znbuoteUcvR2XTLZ0ocbz6aPtezYd2VDSW/g1ADhWg2GsG+8z8d2b+WM+z9BAAWf9fyPYm7m4jpjMXmsLbMBo6OicoLKgctYpZ/h5q1lg2uIIxLGpLZsJZnsCSu7R5HVV/zMu0gZz1VM35jOW3gb0Od23waYhOKCSAps6NujrGrvWSR0YbGYux6YcV/g2esDf23B4DZoVjsF3GORcStOgUn/OZshqA7ZAxZt1vE+tTdqaQyeyXagwbw65y5nJiOhX97zQgjdosMABh3VlryRiIO5P2Q2lteEScCWf06tQrXL64OMvii7YzNb41bnuexJHIhO49ljeJ4Q9SyBRmEqHCVmiHCW3UDs7OV//hTiRom2vcAjhqWv9dxOmn7WQDUC3t3J58hi1g/qz209r5lRbucCWFsbRG2qzwJDhxZGk1wEdLji5PeEHeqzAzj7ZMABifyqLCx6/f6Kg+4obl8DAuYSZ78O2/AO7Sn0orUnfaLr568kZ5z4d+NhlScdMi2uSgdliGXFu2iy/NtlsniVO3S6/Kf2Rm1f210vZMNAA6KmYOgnAGas2SSCjpEARuz+UPakVdByQRELFjslqIytpYysSgyfDGOBCgZi1dZXiJ9U+hSAofMK9CN19UWTg6OitQKalpFKEFpDRSububi9q65hFn02TBMDN7mXBoDq+3yOSLfnDKR/xmUU7VJkta0Q6OV0TS9BDcRkhLRVq66AavcJhG11Yu2oJCZbumU5jYAuO7iLlWglRo16yOKsFzWYtSmkAvRgr8ClF1E/4qqIaCGgtqFRbaPcj76pSNvoKOPvA79SI1fSR9saVUB3ikgZBmd8BzrDFo7hsEbBsQEM+KxxOhUhhwBGAEE1AhFRDwy0Em0tEbANP5hdvjxxT16x1+N6FEPntHuu8zpk18Y0G++eEpH33tKL3njEj3zcRN6+mMlBPlj/zCgcy/q09t/c0If+KSAePe5+wy1gbkm6DMfP6HPf31IF1zSoz967YRuvInozX86pN9+0ZTucciMXvrmEd3toDm97qUTgKBbtvRoNJrTzVt69Fef6dNoQPSKk6Zo+z/O7dOvPWqK9jmF9GkfGdLvnzqh3Xcl+vO/GdCNG9lgIjrsrjM66clTGi0RffDTQ3rA/eb0syuJ1t1pTsccNadddhGDBumYpVIpFEUAUQD7EDcY6pjymvP3nKIZZYgZ3FLgixFkAWqd7IB1w4CaGD5MW5ZvgyFHXsuuymvfIFpz2KOBMuTUJbUAACAASURBVLiBaIjgBUBMhHTelrravIcVuJLPo++xpUTm/QUDRj2LASBamyxLOKJYa7UK6CY8hdRhgoGLPIGhJ8opAELQgMekIDOi1mW/IAJaHRgQNYtU5QwgC4C3cVOfLr2C6KZbOHX0HCmjz/5Bj27ZTPT4X5VB4FhhmlhqY0S5a8pzBW95CfRrTU0me4IBeauFjWcYuOS5cFQohI7+Dka57FkJLI3ZCcAbXD9YUwxjflpbC17y7GSEdOQxAhtrAGNRnDbEh0PWHvNSoap+CHgYQK62LRkrpBYv72Fuh/tihwYBNRns1Pr2luZZ97GkMo5Gj08Hj5mxs4euJYO1wyWNoFWxhhTxtv68NzSauQdvgZnME6nGGdS2dGUK2PJ7Wr/Y6igDlHWe1cxDXIMYY1EnIOw05kGt7837j0URAGZ1ZOhb4e2ZOMMIIBrrMWNNsW90L+q6SmS3XPpwhD+D0Xy5IrR3h4vWOg5rwNHvl83osisPpc3jwxvPfa8Smu5t6dfs4sjB2Epgtw55sIWuDz/BssMA6TxKw/db/Nudq00AcDCQOxi/dbZFolM1H61h7VvH3/LAIibWwn0ltKgz3BZuNYMvS1Rrb7Mx+hebVy8d25vaIU/IuqSXggu4LhTHJDwaWg7PiG5Wnq+9E/jbt1xaUmMoW/sSANzGChlTuiYbae3np9RrfL5tGCLE9amcAE7nrWrk2q3aYsExrI1TahuqebEjqOoX2rqoyKAVyC1rv2IGZsNuAqCT9XKDq137GnunLRW4txk6rX/bmmXf33TTRlqzZonW7rJL3L91bSQDKI+m0xjbHnJ2aJApbWMqHQxttDBBkjwXG1qp/Grr/rb+PgFzG86PinNPE60LZ6g/u5rkMrS5ljWJNDONNkd96qlae/I6Ey6XPX68+bT728fUn6TAb6n32WgIINh+OrF/g5pg73/h438SAKwgJ92ZKeeBnJMJ+OoBTQUy5TV1AA1rmKagt+8lE5bYtn6YRp8E7HcEsfWN61xd73i2x8jKIK+Doh31fU/vwDpQQ1wqZANO1a4NTmLZgqZHZ7zxFtppWSirsWw+pWznamQ07DflYaO5ZSTjVQiZ5CwKlsH0CZfJkoGE1Nycwcul585ZweyLhNccyKrLHr8u7Fejj3aNdYxOAHrvpHcLAKbD/ZbYgLbGxnd8d2Lpo/GdOvqyXae+EGE8kuFMBmU0D7WVHQ9aWSDntt0oMpNpNgAitqfD8zAhUyLxvyTiPWZ+MwBY7PS4nsJ38f7PArflnlAuGPydIu5s8IpsNH7fQGD+fZf1AggzQLwjjr3b+txZXv+lQ6ekgEZJWDxrajqvuRJe3lBb3loacpm0VHayBz2Dwb3ekKbzHo3VoYjvAM2s2iGDWaVGl6N+5V23nYurNNQd2MxqUKF+eOXWzd5r6NsTtvBYUeXyw0j08e7kW+31bLPXCkPuPtgd9OTOSv+MI+jk4x8uWotSSs6X+I+6BdGjGCQQQMOedGplCC93y5CBwDEK07kLqPLklZIEUrZHAUpolFEyAlMU3OhDPUdZNQOAk/nqoeznFtY4PxkK0j+hwI4EgWtOHih9jtQR2E1X0ZRDUcj0u6xNv3FsdesOPBEGqpAawRrGGB6xu7rk2RLHCViZAMBqgEEJjXd+UA45a6dFDLftUR8FnC+x0SlOqUpHA3aFV5UGlj7XCUEbo1ckQVeXssfze/63ab33v9919ID73wAgkpXNCORp3V9ucyrpWxmQQm3NYV8iTDX6zrK/goQa+ckbQmpiCpjJivSYwSjbK5ryViI6lQ7TOW3d1qevfrtPX/t2H6DqYx86o2c9aUI3byZ63buX6LlPm9BjHzaj8Xai939igCjQt79mQh/93AD1Xp//jCntulZAv3sdOqf3fmxAGzf16B2vGdOFl/ToXR8a0rtfP6G99yR6yRuH9MD7zemlvz6hzZvmdPpXhvSD8/u0bdyjX2wketgDZvTKZ0/pLz49oH/7YZ8+hlqyRGd9v08fP2NA7/6dMZ15zgBjff5TZ8SBu+/+4IB+96VjOvwwohe9fkQHbpjTvvvM6byL+nTvu83ojSdP5b4NQCYr8QrOMb3GMwHJ1XhkvYujFwH2MR/y5xp5CVUfOXLnNFP7H7JH69JquCfak1q9sTYsIq51izEINh1PpWbTkoLECoAmxqh635oRIcCXpujV2qgAq83wUqcBS+9rnsti1ATMTNE42XwGGEvB6CgxzHed5Y/UlRJUdPt0JimRURtZyMGAL0fxWv1uE0cGSgsoZ4AyThvZjq5+Mxwg+COrBaxzirVmdRxmPCm9DExVzw1Nmy68KICx1vvVGs3oFqm0dQ8IjoiIcDgD6MAYPMZyI12zGvia80wARZeCXevj8rpb1Dg7eIY0yWr4cbplHJ2o1cs+A+q0AQcBTlcuEd9GG/xGunGNaA6R7WKIS8px5rOIkqKmFKL7OWX1nIbMYxwxPpP6v3ZBYci/nZPsLIIIa6SWl0GwsQLnBaRXlklwqmXJlmDR5uzEwHORUHdmUU6bHdKhq7Ev0efKya4ur9nfPBOuG459ZzWeOQKewW69VDCFVdLlKw9pRLZi1woAz4mjuJkuGsAdordlC4mzCnBu9T644qdTuuTKB9F4to+Qve0MVNBaxIoYdbIPHdAcLoW0Qf3K3zn4yEXmKSYz85xdCrWdffn33MZjfv2Vi74mz+e851oJkqEJLFJ9qeEOZnnjyrZE5VxdUavu5Qq4tFxTJjdZ/ADb2kzfzfWZ4lTbmvT8HDm7gWr51X89JFIBqE0VTXfRQitkbeZU9HuyrGE6MyjFpIv8HXRDXfe2bDJNk5B10hGrjGlaFv98E7cEMbQQBQsPm/D0Xy0Isq90CAu9n6ojlVfr7JgusifSO5PVLQOU95yN24JBCcnLeyeVpy0d62Rzfmrjmw5iQSNm2lqqGZ/jqS59LbL+Pkp+kfc6P+sHXJr+bexY03ketQ/Wr2nkvTqHmmqUcOfxOBCxIseTzRkPCmOjRXgo0aF0cHXve0os0ofudmmdddDZlAbbtncmBV7jTD1r14R3Ws+ENlFARF/65J+qw6SDyJwOGs4M8SGNQLCCT/lRICprGoZRkq+S8UjK9PjjLtCpUNPX6/cG8ts9EBrJHQdyHcwttKUS9kBuCUj0gzO9XMZbzVditLL7AU9+tp/9nZXoB1HX59I+/B9/aumKfWmmcNela4Aoav6PI2anAiBD5w/9VMHvMB61K7BO7jwQoDkeliECGTahsq7a0h78re4Jd3+s55qa2tqONBbOQP2HRYab2cMfw1TU+zNdYnG4N9RZ9dEArmumHG862Zza9msi5VoOf3PCD8NQGoX1U2IjNXYJAFabV5PERVbRTH16LR7qcye8pHpAwvtKUZ8xzIQNz2udpZE+4GBEDvPPfgoOL/PEXkh23XYPB83cDaFOilcp0clm0pZ3JgC8dkmyRtT+9IYCBvcHuAvxUcG33Vo097xafNi2z2+v8/d3pjt6jBVa1+itxXEUno32dM026+5jl3S5nLW04XW1ccr2/45egW7t78z0zzhfBQC2nzRyt8kI5TfkRT3ckR7YAYoeVIYGLH1IpE70nioJUevXRpXbW3JW62UzRwHrDLya4Q0DedyAGmkVscN2eePACx2k+0TViZKCUAAuk5hbFyGQL3+R0WtOlC7Phk2Q3jFEd7lkn5p2J+tl9KkmV4mfhFS0box+XELL6M1odHSsJRfdOSHADElLhZ0i7QYFyC6L3b2ZHdwYh4t8bNt2oi6kFM7HGIbna9fYhTzGEDnfngXgpg1ZezbGRB2puaAJvG9hgMrDRx95PR191A0CEKr2h5KgWptXh6JpccU064/UkFMwDwH7CjgABGPa8ouc4pTxHmjcEgE8286pn2c0GA6Q+tmiicN20GdRC5Z6NBypp+ecaAxwr0cc0MhpVC+5rEeXX0P0Kw+a0nU3juivPtOjH57fp732mNOjHzyjZz52Sm95/4iWRnN6y8lj+v6P+/T+Tw7pfW8eI1r3N98xooP2nwNQ3n3XOb3jL4d07P3n9PBjZvSpL/TpwPVzesHTpgCNL7ikTx991xh0+Oo/D+gr/9ynd2rq6V/cTPTS42eoGXzSb47oOU+b0v3vPaPX/tGITnzSlJ74yCm96bQh3eVOc3r18yZIVQtcV6oHq9SzUF8RgTAQeb4m52CdKlAIwFBprrV5YeApsCiGFxt1ZnQLT8GIJDYUNfKTIx8B+nMkbh+4K8A17hMRlDI2M8rnU25DwDYY4DAkYspweOVqRCoAPDa8rD3bWwqGwUEAkarC61K3VdxVky2s/Iy0uTDm4OUgEdSDOfVnEl2JKVshKACbBvKJARg8xdUART8hR7mkjpIIXQOn5W+ri2J7QgYX1wWRrvHwkrrZVn8ZhIsGMT/LQKjJlBCJy4DzMILEIZpe6Zucc0FWKaiooCSORNQhlr3BW3mkB9IENXsF9ZeUxCJs+HneY/w8P2MpvzgdGAN/uvqyn3UdLIpc/RbAP3yBwKA1PzhEPd94wcHrhdIyIg40rbhEcTN4b5GvobZuSC0tbQjoLdHV6EdTWFuEMffF4w/prlWui4og+8DqUCOYN8yDo7IltTRnMJCoak5lP8M48W/IXIns1yDhEGnO/TJoK7WbxfOBn+NoYvAyf6pIMKKwNRU0f4Z1V2BcMizIPmR6jLfP6bJLp3TZNccEADhqRenZFuQ/6kO5lHOVCzhl2iwFXNzb6pCiF1PxjNMaWAoCB8C+7RB03x93wqkLPN3+aDjr8gvcCmDa3tbt/oninFZi0nTSGhPNrqReVZUuxzE+CqSinEX0t3tkWwYANKSYLkYo+/NTT9vufesVa6Z3pfuxqu+F48BF/dhnFUM3tB1LJpi8Xw5/VvaHGS7aWB33iCwxiV/f83K4r9iaKbZuHzewSy14aW03vtuBkIkOXdompQ6CUl3TQdM7lV2WOiw7t5+im4RfL6d+1M60yfauDjM3+lyzyk+5DZ10HAzoKrc08U8+J7QZ+LdtTHFXlvqwOS6Hf1szH3Tgr5U+shKHkPq+VS9Y6eA6vV+/GdK1yW3nhnXv1G90eItyubRjpN8I4nVrvAT+NomFRjkTWViayEgWZTvRYNs26kkO24V+FgGBuzT85U/+qdoztm7RXvcRsAb+mr1r9oR9Ho6DwrxL11hsN1gK4NLZ5W2ypEm3YHGtNTpZo5SL89b3LFOTAYR5JG8y1mwQtn5Bbw8dOWcxdQpOxqB6uwG69l0SDc0lodTJNEaGWtR1nJ/xOABsBn81cpgBYDiBq42UqA1ug+KeyJeOMdA36FkRSBfQOdVrJHJb2mDuhf2jfB92fnY36gFdv0c9oI81NrvNEU8ihx2YDTup6lRiILGBvTFzksyh7Sd5ogX85WdDLWujp/pN4/pBI6/1aiTY05adyhySzB5LYj6ck0WUd06BdeuE6w7v5K6Z6GA7h7tmnbkeFbkNaJHCHDXM0cL82H4KELfR7I7xfd0ZWfq8zCe5LKqb984CgEP6504LwIzAQLAAwlIvOKaI7tTETn6ofbe2D2g5emJ7qzv6idWY+TLH6JycMQp3d5HKxnL7dXZxOOuWOaxF1nE1qBe1oGUOeJVf25npn7Hsr3AAsBEjgphysrQagZqOWWjhSOpWSCLB4sFeOqQr/RTAsaCM4Ts/Uv43K0VyjGb3KPpsHJu8rSCGG7UOMixrODYqdk1+2yf/lmnqXM1AWQawmxpZ/npBh2YX454BCzsiXKAnjBpr9oqyJv9GNLV58DkKGK18mLhfK6FjpLukKqlefpue5Ydp2TUjCFy+DuBPSwCwDTihl0bNpcByeacKjiB9lgSK5yNT9oKQcyCw53w8p6CSRWQ3CivH540CsNejxz36Mlq/fguiewU0cSmYOAoR2yDWquwPJBJOAN+4QyXNsKWNtVqzEZSD0qr1mQEaYo9LilqAylorVTBoAQIZEOF+2Gjg6GGkJDK3EO5bPTsZtIFc6RNtuZWIy7gOOAqUiG4di5Gx2y5z2nhLny65skdH3G0GcPSzXx3QGd8Y0KEHzBGZ+6b3cvoTonscMkfa6AcfPacTnzim0z4you//qE8vOn5CDzxiRl/65pD+49wevf23xnT6lwZ00aV9etEzJkgT/IbTRvTGk8eY02kfHtDLT5zRMUfO6HXvGtJBG+b0imdJuK7JAQBCGtXJ4wVYhtqgAtjyk8DPphICDD4AyCipngXEFPAeNLT6qrpuSLFMkgqZM4BJlK0AqQL4C7AGII7paQag1pjlCEqst25atM8eqQDdhBd4DByNCVDWeGLYl3TNFh3KjgAKjjJPzbjmEKNqA007pfmLJ+yYOJ/RaO0ABul4bAiZzhO8KLwj/KSRlea0oNYi+F5rS0fDWByFgtctjB8BoTnq1Xha1kbkLzA8tVKxr62+kKbsxmsK5sED2mij6woHB90v7LwAXFGBZulSDGKTGADgbXNrrVmOEIVUVYNNEFnNb6zR13wectoe2T4KlgMonwl4CbKKMSzOJPIMajyrk0YAwJHqWemnZ6xuX2QAwHc9jgzV2sRWw1jXmCfDNON02MBGZ5Kyi/8fPDpj54QeUqnjMsBEO9ZSZIjVOTZ5aUnxZUcI3Sxi3FJZgY7YD4o0w6mF44E1lTbXxNZ08xgX8ywiyIWfwNNYmzmi8ecDAdE5HTW/h0hiKwOl8g+XC+qcI5dSUfCL48FMopitVjAifWM6PJ7LdMx1lNXRYkZ06U+ndOV1x9C2qUQA20+Q5aHOfbxsEwA4RgSEYYTLjrTOsD9zjGfsAgX0VeE+HHAq/L5EAsMZqvFEScbL/1hNADiceSWLuhEYjOdUZYC38w/qyb3YOix/mlVNo0R+tB/V4XJ3bsiLgLAKw7ouynOvBWr840EBt+E209G3mevQcWNWZyM0yqJ8XN/hXW3UZGCUd4uvb1ypxcDEIAt0zCY7Ssu5+KiirpMKM20pB509PRxPCV2aIlgzg6pg6zXtgcSGKAndRoVbX8j5bIFNJ80XwC5vMPj2WoDzvOvc1mgbWpS1hYlntE2fqKVkuvw1Awg7JuwVx4WlNcjoU8eftXu3jRCqa3TAADq0tPxHhOTL2X2lPqNcii2uVttdd1lqH0vv+RgWi/6tZY9sSOXzSxnOXcN0UXWaAGDrtitl8/7ycdr8BrcuD/y18SyaDrppRb/6N3+WXouYCCtEAcvxYrwnur6lGY7pd7PTJ78Wc+dFpI87Z0v+Ak4H5tbzsihJxGxxuwTpnKQolqHE7yBj9ZxK0upjTPUHCH8Ds1X+J77qwTwXhGA0tPJK5vwJ+8pSN2skb4wCzlJpc7pkSwNt6aPtGFOGDRG8+rnZBGJiy3wiKB3PZuNju7cLQLs5juudDrdgALDZFtJHpIH1ZSBwZS+VdConSSz7XNhbDnCV1YvzsLlUTrAOgG7CNm3Pc4Yri2DXElkuIFkzLlVTcGPdtSaw3aeZz3roP6yd6kt1Y4m+7mJP25ro8wGEVtvc5LOXUT4zRnxf7fO5AMH8/JHHPCIMz6KHl38SrvTNfB82SeduuoyMqFlBLJ852Vx2khOzpX+uE3W1515LveCVrkzd+4usgm+ji8reNOau5/aOmnczX1V1pR07jprWlcgQww0Eg1jh7/V59ycaDq8WjM6VrOMKTLLbhJyr3enOTP+MdYwAcOo5tRwQWFG/9Gw1JUWFblC4YvLhlKH8245DS4yh8aa4sEXEnGsz1KJN+DhtJSqA6TLGMaafx7PZcX0YY41plnlm+REURYIB27bxDDh3Q7HxhY3WsOP8XNLHYu+C32k6bXc0puMzcD2jlSkwQUGJ0bqysPKAHag2hvyQSKOPq+tkHipYMyAr2f2lNZgYhO1HQjjo20D6sI5RcTYl1yhivUWW8Al2GnQOnY+lzm06WJ9w3OW0/75bHWgiyjci7JRBkb6VwViDqQw8Mg9CRL0JKGmpgTmKcTSUaDeLdEQtYaBq4tiAFNEKODJAyZYZR9GxUs5pR4Zct1ZRSv4l9WPF85eBaNRp5b81CwADeQyESZSlAtoI4mOAWWt9WgTqQFKvcirpNUuy2Ftv7dNlV/O4iW7a3KO99yC6+wEzOvcnPfr0l4fEGbdOfS7XFR7Qz67sIQL4++f36ZNnDGifvbi+LNHuuxCd8pwJnX9pn/767wf0G8/nusFzevVbh3T/+8zoub82DQclj5PTacdYS8NZBUjiaEqWQ8DbzKBWvrE6s6AXUCkBwQHU8TrMpf4v6ppKYd0A7oM9AHixc5/UezVD3BtkBsbPNCUzP8+RmMwbXDeozynFFDhGXWL1IBVjXrkXzBRVGR7mkCMuGQBmUKzPaaeER/hRgIYKpAHQM80BwKgAkwCSOWJWNQrzJk/AVtTHtYhhmSPSloP3UKE1GD78GRtkTGgPPApNJEoVALEa19BlMA5xNJAfqWnMv1Hv1cB4jbBGQmadp60lajRrzSZeJwDJWldb9h/XyZ5JVLa6PkiUt/E8128SPlF2V8BVZaZFPlv2AKyL1rfVmrk+5buAHTxfvSJh4E+NQ3ZKAG+42xPJEiCpyWYA5Tl6VqOt+wKsM+0ECBVHg6DsYd9LfwL6clYA4Sf4NmjBXeNVq/3LTgPmqCC1pQWctbVgGo63z1C3GKmVR0JUli+cQt0il0EJ5geVa3CCcPWUkSKaH+Kod10LdjQBV4fc2twHp8sWGhg/w7EBEcDCZ+A1KxmBKcucuX/sca1pzDuUx3HphVO69LrHF8W2V5xtz0gkQAb+OvDJLqpsnLxvbR3M+IdHvvPuF9kvKeF4T/IaDhn0By9mekzD1fRqAcCpblKjoLSkOG0/vetOyh37eeOVROulgOeIsLt27IDdpWeRGUq9O+LLn6u/GsuK1DN9s2Y8ndoMU3G6HERAXNlGIzbXNS2qZhmrKE05d+xsXk1UF921PFKz35MhJTque6+Lxa5nkV0IBL05U2vF3vAXBBmNS6Ap3unOZY78KcVTs2EZq9H9lYRTArFtAPptga6dSK30WMmOy+2r0hmQf5ZLpgTg1oXNx9Q8n0ZJWStREr5ext7qJAM6LHVxD3V4z8TlYk4z9Q2X5pMCzDlAXMc5dTNqmmkZCivv1ioA3NRj3YxreazEbImsaT+lvNyy/ut4uG3/la4McrnYH4+pr7UZu7JO6bnJLmvl4wXkZKmdfzz9fcnFr+maNm7+nQCHmq2Gu/Xgr+jDEZAL/ODXoyFtckL7sACO1xRhCzHTvq9QS7WwQnoeYh56Pto9jQfA5JiyoI2YoRAO7GFw9TAw2mRQ1h/fFr3qCO+BNquD7I9Ay0rEthcycGl4aDKzkC2I71kkgxM7SZeOflsjAacN3HPzcHVnbZiwVnXdfB1h+97K9vhxy/ji7rbo5gB2lzaVH3B2T2djqJSvwTvRVrImzM40ZSPQq0Yf8nshGVqH5w14lyjsKu393hAnCdGBjCa8ZqG8Wtt9cI394Icpe1SjsvULWzcB5jUqOeHDdEHi++agLbLTA9Qm36yu8LoDDgk1hncOMNxFW2qTqiUp3q3d0lmR9NZq67WNrdv3remfW5vBxa/WCx7QdN5HVDD/WMa81iY6PlBzRHd8uw2Wb2+m7cxub2ElT3Tjq5X0sCrvumHanwndLGhCO6ulaY29dQehwqqQcrUbuY0A4FydtyWMkbRdwCkDgDMzuArBhlQj9eTDCOw2IVynp8/LKC2FcRwhLnFVcYhKuqkscXT2V8780m0HUaKXwzKq0vPxM2vOgGnft98wAIcUIPOt8gW374H/DjV+azZ0IF/dXPQ9gL8MBGha7XwDp3QynnBzC4JCLs9FIXLelfp9YmS4pcRcoEtWaehYwIIaY2SB9pEc1F6x7LCO9m4eBVxc/XxOeRCDLlh4dxFjreOzT3j05bT//lsFHEMNVYnsDFO1iEkFLIDnKUgHsFfBEDZeAD4a+Bzy0iiwoPl+AAiNJJpMAxaFP/E9A3ECSrIxNdD0QfBwBcLF9W4l1ar9myPUmOZjpG5VgBzApjCEpY4FaNzri1GElMdqb2i6GwH5NF2QpnLlhvn5maYrnkyIRgyYGmtpWuqrr+/TTy+VSN7DDiY6eMOMLv5Zj753Xp8e85AZ3flORL/x1iE94pgZPf2xDBhJ3VVuTyI5FcgyvmdALdRgFa9PAZgiSwuZJaUwG2+MQ/JnU6yNbADUx9WISiVfSGErEcOq+KO+r6RhNhsM0Y5A7STCVdIaS5qoAOYxeAmkWgEwEFxjNW29eVwMhGENibbfOqeltT1EV3JfvZk8zzTltYRx5ox1GzcAPqyp1LadshuA1qNFmmG1uSN2qdHjWHcIt1BTF3NHKl4ZP4OC28FXwj8cyc6/4WE9nUmqagXBEBjLdB4rmMxR0ApkmmGLetdjBjQ5fbCCoOpwYFGmUwmjDSKK5x+9oI05FVwFf0R5BicIBkx5H/F4GYjn/YtGBDz18gdzZEAT6DfvUxdlzDTQWt5wqGC+mguwyfQZLtlC6QWH7hcGWTEmpgu/ow4ZWFP8WyPM1bAESK9RrjYVZAzQsYK3tH419vgoyoR5n7/rYy3AGwFY1trFszmNmL6WahrfI+YYIeYcBYwU1QywMi15SvwMg+t63mONtc6wpXvm/RG3k0jh8a1cp1ucGCbbZjRasvM1gu68J20F4QXPl0CQdxqZrAcU5oTU+AKsM82ZTuefO6ErfvH45HzOL9bQPi7EdP+4jAxi0McLHTvzjL/kt9R4TlKyOe/4xDMeThoMBPdBD/aSSHQyd8DnR+6qAsBtlyt3QAC4zrhJdLMOqmO95mvfrEojhW7iDNouOFKQoX3Eiz1RvsBcqI0COLQw+OPJXLO4bWu+aJR9Pscmg7mNCzrPt0grU8xbTPaghEeFV2RWebWireMUJBGA9cvbUf+NJ22hqUTILcRJCz+c7aLU/uvqSNAwhbro6YUHZcGFlgAAIABJREFU2vBCyc5L5lVaLiezm/aF/66Nh4v7IQELFoNSw2newtZNtFzJ+NHuMoDr8nga5GSBsPJR/sUihCi/W+IVGW9VgLadK7aHm+jfKpZtQPpgtLk7gMAFcrTJ+NJYa69VtLHeKoG/3PdsOCSOBK4AXgsKhH/89PsaXbkSYMmcDJ2tY7YAHDmbAOAO4G9x6B7AVTraGeeX3ECu0IZjOnsujM8Bob5PRE3iEsR4xunmel7V8YXcP8Rvxc4UvVtelXsU3IW4KND4iqZaZsdb1dcr4Gd2ZsKORzYmAYJjdHbciXAaTQDT1NHUFt/fUYmlZfd2KkFUfuXzD2uRneX8T8zVgZOe1rI8/L9OQrm9a+uJmsaofpQGJEm7MYNSmIeOE3uxzd7IYzA6Pg+6awputv8S8N3dN8r6K/gKu1zTZmO93F1QOB/SHWB7q7QvhJf1/ifQImZHw9Wegs+WQjuscWEv2j73bYZ7W2f2ls9mgeTXcU1hpeH9fvmReHS/Aw5tlUiZ6G54vqiAuOeXe651f6+RRXYCAIz0z0uTFSOjtvPwm1NEc83gHVAveDnnaB0DdF+l2MKiumYrsy70wHJGvFAHtQ8nfNrEly1DbPq6QtuCvXXbUWB16Hhbt3LQIYft1CH0XnH8I2rWzADHWNe10+ZKDERVhnRK8X29dW6JK4igoCklJbMgB4AlzaUmNQ6ebUZVAU1FedVzOCF4nqo6URj1HwnB+B8BPDPlz97K5o+NGUH1ZDZo1OaSUtpaCRC3AyLDWEpgpMdUC5etUVGWUUlUWCk5t1Mw8Wd5/Wycgh1oxLB6owX6u3H6sctiFObtPrI/8dvqbuRKXcZTXS7nokLSwOH+K6Olm4uMqWB8tqRQD/zl5t60z1500gVQBAGMKHiLFUEKYoJxMDKwVtvkZ4ecGpXBGwV6OHqPDRMAh5zWVokgaXVi5CaiHrXmqanuDLQxHrZtzKmZ53TdjVNad5cl2p2dlBG1FwkhtYrVyELEpaJKALGkbi6+13dQf5MBPVcuycqyGo2RBldroFpUqRikWocXBIhrwW0Kb4kBwX+xQg5cicFjG7PxNsZsKXUtKlI+Y6CQAXUGVtAGRzmDHaX9QCNLdTxlYFdqluIJ1FbVerwYiKXVZpBK3kYkpKWeVc1f9udM0t4ykAigUvei8iG8shnMsmhwAMWSthdjQ97aGSJegc3y2GdaMxX1WvVH0xrDOGCDczLXCE0x8BiYZ/RSTFhdWwti4r4nMS25iAqt7wu5oOmFFbhECmBlPh46/1PSKlsEsICDbBwjAhvA7Jy2b5vTrrsOxIPRZIxaMxrnis/ZWON/IwoZKbA1hbcaajgH3KUD9gkbbADCFSjXSFSkBeYvNBJeUpqLvLSoaKuNK04XGv3rUkjboQMwT2shMyBsBi7vvR4cItKzA1GnTFfuC8C3rG1P0zJzW5zS3OpIMw8xyBpKGrs9ZiA92E8BXa6ti70Bhon9hzNSa4RDTDjwHqnJ1QvB9qClegfwznNR+sM5I1wmcbS0RjDDQdWi3vX8wRgk3TbcDAStF0eAsE8FhJaU2xz5q3WLdaxIJs1OBxo2Pb51SoMlkZNywW7AugH2mi5dawIHhxmrEQwZKqg1Ukwv9WnbrXO6+McTunLj44NjUnLx5CN97cIMCxA9ry2NHGSE8nKI/tVzTuSy1vIOwK+LAs7OIo4CZgAYtbKQUjvXTfRMzw6bw444JtGH4snvtJ7sTBOeEP4BQK2XXra1zPhMFS2RBYgOz87NwIe6WfxlX3g2fyeKwhi4VnMJCXmUqmhxaDpN43M4u2QXiLnCDAqb0xuiQHRv1t0Qh7INVWCjSCt/Zdvx0qHWENOJJRHkRT1GywvIzgr6VpAHfm5GrALneKcZYRO7JOS9Lf8F/cvWRS8ApTlXozCkhhQ5hagHuyy08eilm49IyYcV1z4yv4HdybQiE4QxKpuJ7LWonRAd1aS5xbnHSJo0dWLpZt76Eb6Pi+8v6pHmv3bB7fzVyBRbQK+Hm/OJk1VGhyCPoH/IpXOIQqqpaSmXuHI2hnGbzA7p9EVfMsLC6ayWtz1ddaIhkqkgP3TBvRz2PBDXuLRe0n6wD90jXg5YRE8QIzp2y8pg0V4eJAgRZ24fhP0EPx3JNBF+60CDfC1JZmcH5WBcxb4yumj//M9QAkTnmcg9tzeDo5hmWcllOfhUP2yyuWwuUY4oX2djM7ol/B/2eCquI9+YLWMyQ0ESk+mNcsq1aec0hLHJcp1fFkEXaJwBvn7cYYaOl+okRZ621dLFhuhFPSBw5mRe+XYOhVMFW6walVtEAGsOaRun7goLq3R0SWci+8aiFGO9EDWPgp5ruoHJdy9gVdVBH/7Ow0QI3nU8DF5iWWy6UkGnsNU1maAVZAKoZNmTvBg1ng787ORT0CGyNbV5rbnyGtrlsiuKJ+JyPty8fn/atGG/IE/FBjWH1CxdcN3GJ6KfnPdvzQCw6tqc4SeVmfH8SJzls5tnWef6yFnfZk5rb4dVnkv2pOzFsC5uDL7NoAMEeR6/jWsbJbDwlZxJTTLX67pBH3B6OnQrA31N1qsstf2B+SnPsg0lILCcgeGncKgb+IuoUu3Dn0Gwn1N/4VC/N1nQROcTusQI76hr+IhgGzt0NpOpJrdDlLLTc+w8cHvVZFOQJ+7M4HEH3cFfq4Y+nP6oaxr07g6bKlGROoC/traQGZqCW+wb6SzQQPndaIWgBct0x/oS20X+LNWzUs3AGNhSvQI1kacRv8Kf1pbogOrArTooXxv4GsqyHavKYeBvZ4fys7C1G2yMeITK2eppFPiQiPa9K4PDRPsecChSS/OT+/FnjdJHWlBLNVvR2hOzw8qXt1Steda8BdP+Otpj+d4rDrowxaXRBKW7AqEXmm354XjU8+AZDJaawciwOF5ZveAqp/k1XWzwXiWpa7euxSZLrKjq1A4t73l1+HAxSjQ/Hfek09bq+LKFkF1nWxrRomu0mjT479LW7QgAdiCqSuW2KGAcBpCqGtnnxLkTwSLglVfxq6IJehAyQKb6XmRyiVILZmfoQg7f2HCiU6FvTeKacWw0YOWL3JCtFSruJIm6t80htRByAFh78nchKjHlvaSVGoDRDgfr2wRcQpkAUseVgHIgiyYpoEMq6PJMTWmOhA4tONpHkHvAYEYOAOuy+LFinqaQOlqaYV8SSvklbt3aCK81HQdOdJQutmslS+TxyDeFh7XvTiPo8OzzT7oAUb+cilRZOdSGFSC3RyONFPVeumwwTrYLCInoOqthqdgr03gymdGIwUoFbAEoSj5jqd+pKXk5khNRphx5iIjMGV111TZat88aGq1VkEf3D1LEAjBT1V9ZxiJA8U8VCDC+GPCBXqKphXXx7QLB6hkz50YbVcAf5t+Q7VUvSDglLxwbJBAu0Az9qo2L/aIXOMLjAnBPw4WCgn56CcoAKCI0M6/XBJCfzBCZbaCOgIGESFr244ajBeqaWkpac/4QJZ91PktDa+A+AM2xRlSj3qwAQjx2gNxIy82Ro1rrR39jms5YZJCTozTBDTwHXgxET2o0sF40M11ANzU2mTIGTAegs9+jMUe36nh5lTldNEdjMt0ZoMTKc7SqBqdinbTer6QvFqcDVkA5ClrmJBfIVm/ZkHsYPMxLanACiIeMsdNJQfhgkGrBXI4iR5ryHkDhIBawhuq5rVkWGEwFUKl1ru3iFzNRQBliTA07OAEYAK4yGrygmhlq5HLE7VxSEiOJOP/NexApkTUCPlw8qBwBWfQyE4wpNWqFovwe16vVaG8AnXKsIuW0nrEGdtqFFwxmlRMS3d+jTRtntOtukjpZD4HgkMF7kenBsoAj64XnOPWZRjtbmmhLa62OKYhQ17IMuOjAXIXXDDRnGQY+wjkuUao8PkmZLesifCL8zSnqGbAWOSQAO0c28zox2DmzcgnmEKFOJpyBz1J0zyZTkRN60Q4eV+EM/lfnFzvZmBclul7WxJRtZOToE926pUfn/nAPumHLMeGsC5eMAahV73iTZe5MkvYikGuX/3Kx4bzhVT5Z1LoBQHJm+wtvoZddKPn27Dzwp1Td0RjuDLz6Uhexq/PkdeH1mfBlibvwsshnZUlxF9B9wuPDpY/udxtPkMfav8kDI51pRwkmkEUgeBrZlaRFUhs4JenoMyBOCRTS2Wm0hwdNvQJrF+95JIcBwfHSw12MmlKjsqsUyemBDa9gddElwNfGf+4CNBqLFqWizl7uksh0tghGiS4sgKuckJ5v8vulOO6qPmR7w8Bfvmi2cVq7HGnv9UZLocfOPhL5ouLJAWbiL+MyNOjZbBel0cjIQHfHXx58k+NEv3QXXX5GEnEhcjfwb62+aBeGbq/a5bC73E50XdtvvJ9Rw13ORJNEAsSKEx6DwEEfsjnpk2GPaSYAHE0Jb6jThl4oCq3chb/qA3CMms1oPJnR9skUv+3H5JXxCZyUMnmBZ/pco5ydzvgMjJeTzfp8zvGSYcKnW4wXy/EC33jNy22/jzz0GOSOzhWakCpAwQlEnVvk4l0juAyA1d/2HeQg1kbBeb2pNZnOa2Ugp82DzzB2FjR5aKUYQs1IPYHiGRTPsbA/HalsXwaHKS8TnLOOgbum04i6KBe85jwocjeC00GOOH0n1LN0wL+db6mMjVxu47Y1Ehkrl9xmu8WzMI06DM4D7uzwTgrCr3FvBOnrhWBhv5peL3RR5x6TNXoml2zKnN+NZoG3lAe8XM/lqPCazN9knXfQ1a0ZHGBMSoVx6jpZuxFAdjqlSrZgg5v8yQ6ZsL9gJ1QsdlHbC/TjPtmW5CxPeC04aEobiIzUdfEgnTUVM58ovwXayxMWgefBcejVLCc564k5oGTnVJQDGp2p+9jOF8gLzUQjPpvqXKIL5ufqnXHCSaFE5zb2+8I/0dqrr204DRb7avN+6+jSxz0iAJ9Lwz5sdXPw83qQATPQbIq8np7ffiQRvEz3aK6P2TvJ2Y/9Ug/+Nm47tWOT888NzOah7BTPejcA/25JB/d6p9kaAtWF2QT9XvSnwmgyoBNvOqcQ3jM4l8MZIUaDtKT/62xF0zmiDqxjKfTNb5s+Y+17nF6ieJ2jl/boz4/0TtPOODfPjO8totWGDyd0vhuxLFduuN5ZMuFudX43OoGJM6dKfj7oKeYkbHdG1oeSEDyqc7P7GturdbsqWcnSuhZeDO8U7IrIMS4yWRPsyXklZ3NwCGOeCPqOyRVpReYQbaKc60yXF7lp+rLTaL3zafjbE01lcGmO2pm3P+pswsjBSnzn6JGcrZkOgvNU9wMDwtzl+rseSvsfyIAw/51HvfmofBt0ndWTUiunXdSWM5zB08KMff2s1iZOCJASs/RORzZLGgqzxDpq9G9dv54kdYKzbkNUPueLFgaCJTqY9zenie6aInqR7rvYr6Vhr0Yfvo32cSzSY2dCr8qD9WdpZOYiH9dMqW6mbTTqSqHVYNU0B27cFG1jXBWCL7sRo1D7KM86+2w64cSTlt3Tcl6sRABHBcuU+5mkSQHg0P6DRTJFWAGGzK0tevjoc3Jv63vWy+5whgnx/NWNRepmYhjtiDFQZZfAMg4AznrVw1hDnAoXnrXL6HYb2lTQqXIgmdGkv2XqUQkN49GLSetPjOHM4MLD8oT1I7/lM6tVGj7JU0v708bAXwA5stJpm5HSFUPIL4LS3UB4HgOGqLS0pS4pOVKSU1tPpFfQUqQnd+lQpEvGpk0e6TlHtz0bWdUBmtpIE2+0b39rxHi9vNde8OwLpXalpkuGkjnmi1FRsvjiDbS2CEe73UHKaBnzWOv92kWHXIKrYc1RrdwEgx4KCAJ4UlDGwqFQC1aZhAE4Ho9dzAI8Y3BnHIFFAzlgIE34ckyATDyHqFgBu8Kllzpx8IU9oEqrQ8zgs9UiNgBOaxejVrHWegUwZqKIedrqtSpoCsOZB8pApdZoBShudWx56BrdC1qjHiw2B1jU0jsDj9OIYKyLPALAE9GJelHI8ojbARiodYYYJOUPOZqVa9NavU5gW0ihzNHXCna5S1luB2V++ZLWDALtkz8dc8TuiBW5AHvIflbgFUA0HAAEKAQAyWmhLY20Rg0LCBcjl6X+q1zgANBT7BZg/kyAbPARg9oKbmKMiPKNtWARdYrxiLLCl7kw6bQeLX+J6FHlRdyb2b5nfkFdaQG5YEhKygfMQ6KHJbJVAP+Y7prpwbwH3tY1tehQgM0KMLDs5mhaS1Esl1hcl1r6wBkDIESsWFwiIDJK0lNLLWjbEyK7LPoVAKhGDPP8OUrVzlWJTlZeZZKhlrdisnoZKRepUisaEcQa7coAsxxecoJYdLEsicgDgMDqjMHR1LikR1r0GS0tudMdEZziDixOIEJvST3t5m08oGvDc+Z54nJA6+j2DLCBRRxpJXvaQHLZUxKNrJdWxmN6eWg1y01NQI1xF81tzhxI0YwU1FrWAJtF829JxvIQrcp9YY+HCw2+UItZAlQ8yJ7lWsXjGYBm8I6m4r5544zO//FedONWBYDDlahzEAkAaTi+9A899x0AbJeXMQrMzgE95/ViXpwBxFnELlPMyDZ+430lF0vRmQ2rByLXXwqYrCgaEAWdyIAcDwDbxa61JWS3KG+bvkXOuqg3Ha+PPEipJs4ipg3mYzTQlucXQAx0LrQKl7oWoZhdhuuRFg9fTbvnI/qSi8EA0gmdedwRCI5ODaHdikJoM7GyCe7cNz2neM1eXj+7KJXxRhlk53PgJlNIAu/FmfuL7zQq0TlFNt0SpVOoKDIhClgvheySTMVI0BWZMizbDSwzsNNKDshFm4DSMXol2imy9V2qxuwiNg4s6nJYO46czxwSPLhsl+GpPi6Llet5+b/TPZuCwXJIV8iFRu2i2BwYcM4qiAKgkWvTaTaMVGKkwJ2vM2h7wvav7VWsg8qMGElt6ecF2GHwl0Eekz+eT+R9Z63ZOmnZCAYurGxJLsMS2yKYAvFT+8tHGAeKhfV1YLvSNMiFjLzWngFo3tHB0nxaRgPvfMPC1xz+oFerjWMACgO/KPeByKF4psRMDAJC4QxSwIrPlhFKVER+Nv6tXCbqRb3RwcDXcMmu88wBIK+X2LzwaDzWAzBvMs9IZjwofBKzvMjUZd8gAsmB4vau2E2WTSFmG/EX92ZbmdzG/lderJ4H6UKa7mnjsrEz/bE3IAxLm8u3E3k2as6yqU0eCJ+L3eL3S6BhvodtUhmwouySOJkH0MoBSBJtVojitT3m9pbwQpRBdubm0xaVUDMmmVNARKlkKgb2K290tl+VN5jmwfnBxJoBKSF6MUZo28p4uphM8RkFIj+pfsX2j3duZVuMnUMyvScsixIDtq86EYvewsBKjGrzezC/E0h0G6Wfp/v6L64u+MtjNwBYVSgyABhzNVmttPdr5fWhcC4okatnkzofqL5qfFLi1copVRP1m/JedLSz9UAfzsBrUytUbZXuXeN+Z9uW8w57thfMqcHmlN4SxmwvJuP8PKH3aUeqUoZtb+clt5sDwDmdLXFX1F/c+V4RKjpVM12U160PD/bLGNT5Wwce0lAHhyU3Iw/g6bycaaAywLVn2T9UPpnctxZRxMfRx9bI6wK5XuHlG3RnA0+DLMucDYNzkvZqWZNUZlX4MlepWs+ASO8Kj4W5xUxvPGGjsTxvayAy1O7Y7BkD7MM1ZzjfYhBCEoWubA7/fs2sFJzNdbKy5uakGcFk2Pp67hij1snxYJ+F2+MSJWt4R+dddf3QM1KjpwUAj1lHIqWFTusRIUy0/sBDaP2Bkkp6/wMPVZ1aFZSGYQUZkAgJP+bCy8k9fPq9yL/0M5MteUv5sx3ZrHY23N5wMKXhSI240pNGEhtjje1QtCkKZAlT1ahgBoRnLfWCfZdNwyjSq4XF6r5u0+IKyxaaKpjfXThqmSPdMa9F3soZwPqLs6zwcIF4bfRskhmLzHAR/ii1m5/V9swiuuki4135s3Ubsr7lnR8B/MyHK0LnxbH8LYQVw8krOE2LgynjttmgWAfq4UW9NMelvaZXyowPAZHjCPzC22LLAZppGwEYFNOxxBjyhoBb1q1/LravT2YaaS2zZc/JQVFRsRNvQTzi6BRHbGm346HnN7IGOkW5rn3b3OL6RHBBpp2Ox4wWOy+lDrCumyovQuX6tND5CSlKobzBf4snbZquOD+QvPEn/INWjFt0mc0jPPKmGWbe+KrbWm3AbnivJsrJcVu8pOvoFGG099RPFAl/cahrVOKz/ffdQo979OViL2mhStsHABvVK3NKPUSZxk2sEb+GgzigDwqZ1pdlAMbzDu8RjphkQJFBLf4/ADGWYtrV9zT5wIa/AZmMSSGtrxrbPGQBbfTyGmCP1q01JVbBOeF8NsgU8EWITwhdCRcYHIXMhscAMoqjACPIBQVcDYNwkQnwXHmTa7EaQMV1PW2REXEj0YZskQR2tAgZRG8KPYQECixoml2Appo2mIFcyAEOkdVbNgCuAM8UyDeAzja5Anz/X3vf1mRZVpy3q6qrB4TksLBhBgEOjP3gC4PkkGzrycYgjBy8Khz2T9Cv8eW32OhJ6FV+kR4s38LABIzAAwJs2cGg6a7qcuR3ycy19tqnTlX3DI4wFTFT1efsvS65cmXmyi8zFzJV457lqwCfuAZxSIryrr4DSNfwZjm46C+AOmT1qoQas5AFXMspDvYRPZHV6sABu5vyIKOVID6LtfX6qRYvM5mfvwCoDNAQmZsxxliZC951q7LC/MQgziILGxmxd9tlAJ+s7kyqBfAvQJt3IVcgwO1NE20KAlCimnwELoGrLCkFA9DxrQxaWVUuKWqgkGXVuSt6m9iDKvUU66mq1Z4dTjmqTEzdKTkf4GTqGM2BGZwcI8t8R5Z+ZEjVvUzp2Axw/ykrNiDLEuXCA0y93G6QrVp6N6DKwAQ8R+obAq9YH9ypq8AGyXvOkSh/3BOMNXyhzOx2HuL8JWIQ1MFMXPOagyoIfDOjxYEmAIXj1QhwkGyxkxNy2vvsku8ZdLV7NgNd5KiKtoIncHdyyCg58hBYICDQwQAG+r0IvVYJSl9lFnUdqkOmxZjLNuCcgoZ//r/utv/2n39p+/Ff/MPxsJ3yq7J/u+Mw5XvqbtpFjoLPjJ6ms9NBzNP6Tp8b9LMKnTM4B914Qs8c6dAjHUld1rJqJGPtL2PJuOZca313pxXm3kugLqqWeAzpgplAN48FJOp3r5n33TccJmPJvVnn2voyD9Hp5kzL0bjnevE/3L8csmHOYHC5Ni2Qt1qiL5qcq9pwPBOwuPMsjFmvdmJXhoiyy9P8q+yDyppk8FVTf6kv6Hx3ed6DzKHJrjy0wbp10UqTOqODQkHjaEETBtBwD1vjJZKxzUfZL7kWas6ZKW59duR21DUc6j2TmyBfrkSauwVciWvKVLe5tyMDLICcl53hp1wStugry7gD0QlyIeApgC7doz6XfW1goefW7eG+Z8RxrQIHAUyD8EE7As7MxvZ6dMBknri/i+18/eRqe3p9CZku7ZEZnz2wgiQvfuM/C6gfAMEF8FtyQkfOlsXjOfYDotvrAQUGX/tvy1aP3WcPg8E+2wT45SzgkBkMiqoACoOvzlhE9q/+q10wBTB4Ui0AtmR8ldzu9Oe23jsiYJJpL3kf+VnL7QL/630EhMGuiGs1aBjBAY3Mbs6B9vKUaZ94TQMzGyja9+ZqyD5fdBl1JGdo10UQG+luXh10w66TAk/7uRLzaAAw17uCCjGeHXl576f1dS5bb8v8nK4Onm1wHBLQ4io763naj1Lg0QjQ06LiGpep4PHThOBa5DjbPHB213mjB7Z4j+45yi6buqaighcaWOvM83aH6Uw/gxkZDDcH+YjoHrsDBmznruye/dqTqg7Y6MFi1stDBrAWwTTl3Gpn2d/x0T/+k+2X/+hPjljz0Z+/+8bHtre+/AUFFG8I8A0Q2PK8IifHLga7y2ecRYAGg5u5u/xn2bujLPZJNns6An/b5vB22wXi6IxjWX+2n6YxzcyL3R4d5q9gW9sMluFFsUVAVorPklvgO73UbTjrAuhLCFhlMso28Hseerd90Y4qW62YpN6VjGhBFD4jU896r1Ow9Cx5Si4fqJud5Q69/pZN7boebRZMyeBznWE6BXOj5If7/WQgsMkfkIpnRFZUqUAinxujQWT+OvhI/OU5HWUBD/yxF9Y7cp96finrfZWC91ezSy1bbT+N5aNtE/SgqUZLDcQ0tyx3AIGf9JpbbtLfEAGlBoNHu30+53htVzJ9KbDaWWFinf3jSJZQRQuBvwb9zYqDX9rZ4voyxvrGpwgGRwlpA8L+rHeY4z9zIvOxZTYJVseaM9jn0TJ+fvG1p63880Do7oiZQGoL5/77ZUbU7wu+vdiViD6T1MsRLPnwkWOdx7Fq+2is63G8zMweOYkTr828yUdPUbDG/xBaHA1hbuMh1HmZd8f93Vs6Pb9XvwKPafFhHBc9/EwB4G7UkL1odmQZ4gNwrD0hw4jmsA/x0NOdXXEiqQMD+ljRKq2VcmrXWNqCaHekIWDFt1gzdkMrKW3eNrYyJjjqlUF6uO3OdIT5cAzq9uxfAcYElMpZYHPzqF+X3e46Io13fKiMO0yd34zfiyQTaJ9GJ4CiU0BwjazWR3NIELhAv92yDAcpjhE8NVpiabwOY89yY6c36NkHi4HuY5s7JXMCLN6NZqL7oSGhSL6VeA8A+Ld/60+xhOHUYIkZZf1GyQ6AQ1cA0EhDApW4ZxcHDI4qS9tGqVtMioWQ7DgBBqPTjPcDyhDj5ciCZLYScCJlE+usI4khsAxllAXMGOxt64WElbsAeFx+XACVAFHeD8uS1Sj96oqDAZQE4ON7jWnx1sEVBy4KARwWHOWnEtG9JBLKYRsIVHYrgCxlas4xJgGGIXNXILr5CmshQ1fDAb1VQTtrU4OGMIQZ2edMYhzeol+sF0sFW2a+hwyGu+3D10SnABQABda5AAAgAElEQVQKdIzPI4sRDsYAvJDtaKfnJHcTP1cZ3xcqFw7AlXsO/MT4HTXDxpChDZBYmaT6PjJCw2HlbOHo3w54HHqU7cq5KuhHZX3dCQIQUPpXpXp1yDNOzEhaBrM8ixLY1wTCQUo5YsCzcnQxuIdZ4wBWBdA7eCHKLEY2J8EaLghiHwRSR8ugp4hAmrAcOjI/WJ9bcjQyHfi590P8ZgVzZRorcxj3BAcfY3guLWggQMEKeiZYjBl8DFeIv3lHNJ+/is9i0FFiW3Q24GRnTgw1AjBif0FmoJSz1pbEQXvRNuZn7Q3aMgsYoL4yYA0MW29F1jqymOOOZul7iRO1rQAvOSXQXvSvO6KD52KNka0NxpaEjT5vlbWsvUl9KL2FSXBfc9+J5xzcIN3BagjOvGegCfa79pYDNTC/2FtBkhsrRwWmkBKZ8WO5DppdXW4/+rPb7Zvf+KXtx+/+Az1TgF13PjkbAeNWIzKDMrgOARstgr+e68ZuWyc7jWRMWX6n7miOvpXt8BCduNKuA4gkG6yDB6Bzc/iWM4orEPs0YaAhc7Yygnu/1Jk9zrzQ38zCa0CDM0tXDu5yaruscfVUvFa8EuvXy+/V2ra1EaDcHdemgfctwZIqeU2M+8CymwBktqX+mjFiO5tAJ50tznpLRzVkdMuWtXNf07bp2kdiRzoqLSzKaR7ZOFqm/HplFkPCTDwjIxP7YwW+Ue7wmgtnSdjpKWGcGd6ZIToNcga1PFZzlTO4M3teQQh5ltF6mUdmunTn7kwf98UyipUNZRboNv/AEQNQNgH+AnmcDWwZYHCCfSrQLPfYZZat9hhne9SAW65Dyz4JeZtZTj3D+oCTsUbitwQuMsuauhbg9exAbY7UvkeSV23nNHlarnl+2Ne3y8e+20F3VbuoTGvZc3mf4wSkadsa5jS9zCemEcBHl+lue9eyiaAvrzDwfwb2Lbf62vR+EnSXHuiO8nnuPL8pELDTJc/iJetGmUsgNccgh65loZ+N9Y3MbgL7+6ytwqBLcJWPYKVdHvlZd04DrCD9ETDZwIMBiHJgjvRlB317JQDYtW1YBaByTj2AIfehPf7iZQMcth5TNraGoTOVZefufB5QRwNxzBM9KMLPd3mU+lp9lSxMbsGGsZ3lIFePceRHHtqHM7HkVMmUsKsZKJAVKaxHZSh0G8f2u/na1QrGwLDKlPMOt40xz9X06EB30lMKiDxRoNJoXVRQQLfZUAY/zsAGogRi/sI7f7Z96ve+/kjGPf1aAMDf+vIXWBr9YhszgH3lz6KJY9unGK7z7Sw/2eSoc3w65DFhn/fXdUrPZux7rgecoYf0CxyXp87p9T2+mjM3Y5bf1T95jvUez/caHZoPZO7LbfDEJKZxAottgr6HtU7W7eSxsl55tOxBJ2x4ZSv1PeY20q5TyfIYUmY329ekYB2fI5P3m0Ip/chvE6D0+T59qRxFByPFGqn1Z9nY95plpwOMHZRXe08UUX8FalZgk/eqbekhYCxdmwvd0xnynt05yLPZKPLaW1ym/eHgAAnEZq/ZxmUGsOxa+S06fTrgPQ8RNIcMVRvDIA2WSy4i14P28cqu5G6un/v28JJcJ/a8SZP9ODA4f4vHsNyVSe1x5FJ5nHXEK3bDX3z3dYDDF7hz+PVPVtbwEKEx0asHNK3np08PjmULtriHqx7+dVQiCwBYU90fET0nj3Ge4wO7tO49fi32VZRsdInouH7rBnb7Y38OyPvY5u59bz6Xdobaj+UlCXrvaM5/YD/ucyhX45+ffszMXqaN1WgfM4ajd86hxvnUvu/JPopTPZ8zQ1vp1c7PBgCGtK4DoP+qLFpOBsPVXX2dTP42jWQBrISVanKZR5qWukDOHvUz0z+1WN1Dky1aOaRErkxTP3PMfJUF7C53ijGV6NjK4bIvrLfls43WgNnzIFXSPP7i1FcSfi5VVVkKVsDDXBpNAdylfhuZdKAZgIIqBU1wyGq3GvTyEBkqxVzKndgXD6nNid/H5EFP42SJWP+4nMnIIHB6TEbC0RY+2+H9QGD3bAHU2m2+oCGbC23J8Tu3CwD4i8wABmgl4CxBTANTqhoCABKgZ2XmxWLEwTrK9zkbN7Lj4ODW/ZxYR2Qw+b5QrnsksUZWI1hSIGF0iTLHLq8ad5Fi4AaUW0Qq7m6JrGIBAwznZJbxsxfbk6e8MzfALfQTzs3IaI31FU0AIqp0baKUASJFlwCyCLIR/Knqr7aG6SBnmzFNVM5t2UYGU3FnLxymkik6nGHIAsQGh4OMc9xFHKWIDX4I7HtyxcxXZ4IYlI5SvQFoMnOX4wLQjcYDSdy2a6yX0c0CpAAea3Mxw5KcHzRiCWR+gLkKcATgd0tglt9z4ABjgDrWyS9o5QzJeDRojNK6BuMvti3uE2YhSKT+ovQ1SlfHeHVgQi+4w/WSvALaXwAIjLWMfpBBCxBbWkJD48Gg1ivaj7LJOFDeXWw3UZb3WsXuHTyBDgiEk/+F16pcM+UFAd5YY9OO8qEcGgGsWgQxwIHgA+imcsqgGUp5677izIzVXUy60xZtSc8FkA7sNu6tlaMgJTGGQMkbIE7QLH6bYV2imNqBGcMJIpWKZDQ1SoX7TmVmFHcaVyY8X+RYYg+yde4l8xjXHvS+IpiMEs4qtWcQFxnePfNccgROOmxq8iX6ktMivoMsUtluANgCq+wgwPeBtAtYj/Lx2CG+i7xlI3HrKONdAHPwJOgR6yA+w/ZSkAaCZNBvfHYJZsc4sL+aDNDag2cuL7Z3vne7feNbn9l+8uxvSi6y7G+qtJ7pqA8J6pc3oRyufNf0YSaBsmdaCbfSYywFjkxWZS7vTor36MbRxjjSnCc+n53imld3GhvwwjUFGb1PGrAagG0E7q0ZQEWTdp5lokpzPGZmoDIgTP+WIW562yFJwWhqucpDaVw4oIYgxhEAdoatgRXKWUpL3E8q2UunlZzluuIAGcJZ6lUDWZC4wIEaVweeM2jSvN6yS519mGCS9hqkBmjsO2XLzjQfxifWJQaNz7ZxMN+91+bo/dwrWiDTywBIB4K9hhlIgDLyLIFpByt4qZVMziy2xhM98xH6UM5ZaCWV3/V7AJKTV8ZsY9JyvBinO4eWztwMiChQTZo+A0FmJ3XRTn85oM3yRBUPeraPs5AImFOGGNyOMRs06uvi8WYGpBy+5LkC0NKR6RLe7Y5sy+vOzqCleA6lS6+vsMe5X6jDgl8HgGCRddnBhGG7NMf6kaSqYJDuGKmzgwMGiva0mcErsmUdYXZEM/CDNpHpgBLEUS47HLhTRYIYawG/lAmxLw3mO1NmsDMbf/b+8u9GgJR54oH4auYt8x5l7NppNJxVlP2LgEx9YZ3l7HkrwHnPo/WHnK3OUUeTNzZnoMmTV+k8t+wsgL3NFzKU15UksC57soNTBshSTiFysII52G1ltnkKXRbU3wr6m+SL16Jhx7TR5dWu9dD4be80d0E/63qv+6zsMQ171WuZurT0n3lkzCYUPX1UyTN+y0QXiM2qGXUvKmxBV4HRYJwR7yA46CgHjtgmaFnJpOE+GMZrbOA+aTlF8sb7yGbvlUlWOtjqWXaHA19YGadk1i+884Pt07/3B+dw7KOe+fZXvrD9n49/DLIhZGfIUcoL2qsrXSP1UFEwQ88K+j4YTd9HvW3L6LI9jqdjmy2OYr08MOVovWe7aV7TZcvi09q56/7N27kfXQVLMujgrQx08XvaztjjDqry/rbMTb2pRk0jy1pTutv8eLSbSdpkK5k5vseZcw+N98GSp0sI6OjcEilo6PRAFtMR7TWfTadPenFlZ1mPgSay4ct2TK7TFDmjwd7QJC1DsVZNHngK3qMMWtZ5Ts3fOYC+DTTHIBk28MikJ464tvi+3u6vtk/pD/dC4qE60+T5R+Md7THKP1OK5+CqODX7M3nWcPBjA1A1CdLW1Rb54cyTw37rNEsnmhvT+813U3tAuq3bn0NbE1VFOALXPseOJaDz7NtCiTpPem59X+B7K0cb56ImeYpZw/F3/Ha2sMtKH639Qz4/k51ONln8s39syP41QWYi9AZONXbGxCCSzz7khb8hnJVxZ/AT2O7Pnt0g0Os+uTzKlTMG9ooeGe3CqdFh3j2I4xV1/thm5gC7bOfchUrpNIzgIWv02KH7vdVIP8j+X3b86/dXG9LS/LE9klL//F/8y+0P//A/PLaRB7938btRAjp+ht1v2LbDt1YQUM+7jnaL6nTD+dmV5FTfdDrtmbbITSk39K5/8JenUk8cbRU86buAPbUmJQYFupCMh1twevbUc54pDeVRuvtf3dlbRO+FK2tdRsq1kpVttWBnLteaD+naTP4jnpMQckZuZXtPXOByu1gGETKjB8dS0IeHlUHg9eCBMZqtMx+NxfNA4LMB4B2N7tlX5zo1NPHU1W2+WJfWTZ+TPwcA/KW3M1se6laliAniRfnlS2QE3jy/RVYneZytR/cEu5zpSSAYzuroRMFcAfJcXMc9bZGJNwKC4Ie7OzjxWKKYMFKA0DBqnR0cDwZQK8DU7MQxFMyGw1E4xoEAquSzDwx3BMFClFxHFnDcKRx8xvrFQoC27U4ZjpFJcfO8VbTXtCLbM4A0GDkCxbuTKqWKHEUokesxBBYUmdIyNE0qd45M4QQeheULDPddhc6/h7tTiZfM3OZgsM3EAL7L1IeA9KWLV1xmN6Ai0Ebl9xiuIdA9yzXzsmDKOmf9cv3xmbI7kXmLO3udicv9G6AZDu/iAbCvmBeOMgFqGCvKF9Mw5+FbbdqwVOa0ly3o9tN3X2wf+QhrbyNqVci8bhAougC8FnCPIAJlhWutnTlsB4IdcqmCzIO41zmyQkiLywD54u5llGIW8KY7ib2fgi1dGZ10ijUkMG4HLQ76cqCiogPrPVOEKrs+vsd+kXgEkN7OMQGqWj5l1ngCGwRbwfYotXzJg3cDJpkdz8y/CKhA3+KpAKSQBaMAj8iIFvRGGlOI5toyU9t6xcEMBKsvr5QJpdLx4BGdHngm11g1drKYAglA5Ko2EN3cPGdmMwI24Jy4226ipLezGpTFb2cKZEcMVX3FfnAJcGiMVNyMgoajUcnFduSa7kEG4LkCINOhLRllgN5pqohvcDlspH1fbN99+3Z76zt/nQDw6NUqhFf7r+T+CABbNkK2Sue63C0PzuT97pz2O6ZLOjy7U+lcvfRQfbdQh0e6tZyAygZSIISbSNuule/NO/8alD449AwIt0h0sHC/+0+Civ0XuOHx9AjxtCFyIbx3DZjIuhSQYme2y/CTb8ZsDnA5eLEA/HivAz52cK/s6dkJZHusA8A2s2izaR/6DjqX6G3l8pjdqDm1LGTL367HJEESnL/HAsqvsZ79MNAM6UNbuEQN18pgQcs0HTOJCnygjHWAgJ2qnKcBNYKNfJJ7qUDRlBEaeC/7mQ5cAezDXpsyqC3X5+POvC88P+9r82fZ+8VzuR65WWYrsYid+8yZRubVVja7gK1xJWqJaADApmgMSGAwpVcGY9AJTVr6dy8L7WE7mzrWIeywKAPdaWvwp7ON17XbwdzHa4BtZLqRW73/bZfw23KEE/hTVREFftDhz3nl2mpQOzvdtnu+K/vW94dHhvMEgjmozfIgbEFc8aGrXAAwNYKQfes+906/Pr5+tuL7YyacTbguX8yjfv5or3s4ln8dMK7Mae5/2pwV4LPf+/tMv+KzE87Iezyv49cFxGa2ZruzsT7jWFFFwpngOleVTelASpV3btmC3sNHwK9lSvJhHpFT+8mB38BTbW3SpKobORijA9qDuJUup63Oc0wPqprl8w70HwKfvFO0pi2YBHI0bV4+x6y98Y7ksDldAr3LhgHc7u300q/akxnQ0wBhm6tdvnYw17KzB8B4I3uM8XulT83/7KOAJx53eV/wqPu37dNf+4Ptw+/84Fw1+aDnfP+vgbc4516raoDvrPf+8h4uzrIknWXiwrd3z6i6LVfyQz2Pv7KlLtstu8Ha9g0NAQclYHfyom3sWU+shm0+Z/CdPSCDoN4rifyk3rEs68E43Z7cZRS3gE9XhRrtu3G38uzPz+Y5+8llkILOBfHeiIWl5YYGB3nofhaGWMp2B0Tog+jbx0OTZ7A1GhXbkXEEIGV7OaiwjwttOUBnagt2CAKBezCm9L8WOOVZ8t8i4vUenZHz6hPU32x/H9Aj8aw1GzmyAkcr9oJySPf4NhrbtDKNLUP972jZ1WI6CNz7F3kVtOmg/YUObf7GtBOyBDsnXFbeuD3QRwzWnZ14MJ9VEwycKAA49aXcDqwZIhtT+6GvqznaYza/eMCd3h5mhgdnchnl+MdVTjra/NXf/GJOkpnED/jx/njAK340ZfWJdz/8oed7+dT3bTfJ+1qc8/cjxnz4Sr8v+MXl9uw5s5ZDR576WYigVzmqXVu5Q1fKYyd4JY8/6EHOoz4EgOcHVwOtic5s874SetH4kV77oMfx6vqbLW5L45ft4WL7V//63+C/D+qnAODoMQEqHjrwY0FDM0AHO0a981+z8quhV7YpWWA+fKSH3/0mYJimzziGFtmlK4QbnZpB207Bp/YwemkoAWRnN8YmZ2pflMN2+wlcLyyfNQiDPrNwst6YwNupAct4utKLRFy/Ui+zLvD4h+jgxfr5cMVF1ioLpLYtlWwhTkjDYBHJFePAQRSAxQxAN34Rk6RukzN88KsfCJilA7rRzX++LyDwAxztPQLehtBuX8QcW/lHg/K/9nd/uH3+cz8EsIuSvDDIuOa+9zIyMm/vIno6DqmVtRkAwtNrllIOfiP2aDCYziZcsytQL0qi4pAr0CjBTIEl4WGN94ElGdQJcCQcWD41yXhH1mdkFWl/seRs2ZPRj9sIcAuHDpfUFQgc7RJ8DofG3RaZs44KdfYxwKCYE06X5KIAbwMQA6lUtplnQpehLzCc4oD3mSKBVAsDskR55shebvcng1btcOEIe8uQBFpVshogXd6hXCXOS2QI5ATSo6ydGE+sgQ4hoG+s1bWdobwfV17ZvP8XgK6zeXGPre5x1n2tlWXOrGQ4wILmU6ZBZbQUcAzgzHcBNyCSGaRkIrQpegbvaPnIrl4fgdJwxOCuZN8zzL8rGdnBATrtqj6UM3fFguB3K5p0agOYVnZ08FJE0OMEao9V3O9ahyXwD8BZZc4qaADXOCtbGGJKgJwP38wujexqlYsOEFbZ5QGgx/cBcmKIupsJgRj4LoBVAu3gamVGRUl3HH55QkLGc3Qcd/NamZLLK4sZ7KikNLSvLAWsi/YVljuds9x7GXgQWbixRrpcOmgaoHnyrpaPmeyUI6hEoHLbkBORlRD3Byt4w7yLLPKYU0zmycV29eLF9qP/ebP95Y9eiy+kb0zUaOoJeRJjtDniKtzgM9ohCEJRaXHMJcqhpxziGkNeYf9WtiYAoOA7rBvvxc756rwbZI9xx93L4AsFbQRNvvvtm+2bb//97dntR6UJW2Zq08/YFQ0gGNSm2dbAl0E8rR3IoQCFBPCaczKdrspiGpxzC3/IQoVK1b/kiedAD1rejqB22Zapm+V0j30C0K7ZjM6G7mOXb49gjiZtsMk0sYxOmZ9gYY/0bZlE2QFHlZmgKWIL7CrHDGVdOl+b6cxsEO7D2DMAwK4CBPP9fcze8bt9fitbxQ4jO4P6864EEJkhLgEdz4Pvo5pFc6Db0QS2FHM6QMJg9swn53DHKV8bKgac8ZMgR2aQVblNO5LSKdqzP2U4MtCqyupmQIEc/gUA7++tjrlD3BooF1/BhnUmmqoTQN+3nwFQ8ucypgenYMvqd4ZpmUwF8nUedjBmP2+x9zEz5hRY5CF5L/js0GUT7fPJ4epMu1W2f9p05O/nUe447KcGsAKIR7Ya93VmrM0VcfqGX/CJedkOaIOofNTUqPMoxKb3ogMhLA8bOOngmWJPahReLzGeb3d7Is/M7ZvGFhiz2jFwZGA5+o3rKBioUHSZyyv7zMR1qkCTXPvhAFGnQssU9icqaWyDPkodUWdH03Q+zpp3nNEDudcy5ykHSweWndFPptl6AgU5hVlfnem85zjqf33V+qz8jMe4l7sty79VgPBJ2/aUeTDPcBrnPNxcO1WjKdlWZxDoGZVnx33roCdp5PacMRvvmz+sE/FMqTPaGe1KhR5cgPk3xGiUYNpDCzHd190ZXaYF9ItoFXvImeDRl3mfpdAVVNGCklIm6Q+cZn1NAsxQZ2aPwQ9p43QZIoLV2tc+HoBu0SdzYFuGmjmX45ANwkMLRogrXKYgok997evvG/gbfX7ry/94CxDY7B0VoVxu3Top+bpVK+j6vAd8dFosxOzhR+DdkGVyCiabdJnSdBJZzQET5VtzByt51jvvINXMJ2eNe9qTyRcnbOJhf0i21R4XkOWzhPnI7bX+eLxcgJfzwBfyzeccC7Ru68HEmd4ZNdRehg+CpKspy5j2WZdrDMivL+0XDL7KjNbktxS+0MQGv62V7cOzzeSzme0fBPYmUF8yGH4J7UPux3G2Jb9LaA0FaM7UH9nqTFvblxMY4+cNkMfsZzuKe1LAp6upZECZbM+Jvs4Eti8p2szsWWUC9+CZ6lP++JU9crRZYq5N1s+cM5CiAcU+L1gmegykgc5S3gvTucg2Wbc9Ua0sHTZslTpNT7UOgvfNezmtxiM+NObZ/5SgmOTA65/8DJ4OMPj1T32WmcSfPgCGJ7PwtJXY9tBiPPO7Q/nn+wQdBMJBo31B+zOzcXTu4E+MBcMQGIys4BcXyAo2ELwa4n1Tu//7zkXHT9fePnhmoI39wvf3/r4/cTYAfHokM+1fwXK/71P/4Do4j4dqPO8v9QgA/9sPbPo7AJjMkupNADALSgKW1P2scoXi6Q5Dju+b9SYWVBvzLJmZZHmmMVCL5oGoQOrTQrVeWMvHUh6jSdFHOoz6XGAXE2jGyCSfB1mj5/o9wDV/jrAr1/5dp5QolBO9T9ja8J77Yo8EAMq414oO2ar12SkaDUoeeMhpANhrQiPXUeTr2fT5xxOL5RnYKznxBAA98+NDwOIO7J7cvc1AE2unwQObpxhTjrgq7fL3Pv/D7dfe/NGQNUoQFMVpARBhzAFk3ARQpBK4APb0t7NyDW7EswHy3DEj87UPXzIjEOVxSVeUZlVkt7+LceIu4ShVGxmyKokKpxyQZN4h6sN8TMtZigAEo3xv/NY9oI7GjjdRQvhZAHG6M1SZegVoEoQx4Bglpb1bwvEdAE4HX+0cwRiymi4ZzPNi6eE73DGLO1MVrQk6RFZl0ElOlcjw5N2yZZxfBJAXWdBy5tMQZtbbFe6GpBM+wOX4wb3GArSZ2RmfCQBFWUnm2hs8MEgQZbgj49mZKeR9gVKNf3plSpTH1nc44MVYLWtjjVUuO3gkgC4Y4wLoAchHNoqygwGyJmBP+vUL3AnI6cdZZlE2EGWMlWWu7OF49joycuUkZQFcztpOeB5++R+AOZTKLhCuwGRVfQZjXmxX0afmfKsy4sEzSDQNJ39kt5uoymYNfnZGqGUj7tltgADmIew4tSR43nfvqMSwAOxYB98nDeAWACqRboLePNAEz0M0YL9xzz99jaWmgye5HjoAX8b9Ky+26+so48rntSQKdODcYl8G34J+uZcFRCr7O75DNR+BVODLFy/As95fzFq/A28QeyaIigoBAFsj25EgKsYDQNiVBzhHBJO8uNheu5ZTUBnLl5GZr/bAk9aJCibw+QZyCPKEn4DHVKEg/sayQOyofLQiiaNkN2H34GPflx3zYwa37z52AELQIgLXwO+KSMA6C9g2UB40Cf797lsvtre+9+sAgC3PU49pLCmd0nlPBTtrNpQXVHZJtB3y0ZHjkIvKECMo6UCqMeKb+2Ys8Won9Em9lBL0DGV6qqFDELiVUG6ZdXP0NhzXAkRMn6CrAVTbQ1JRQ9lSAyKQ6bhjVHqgRfAXSCfnVgO7ZtMe27GVqjVA5DaqrFkBlHYODwCBAo6CCwPsCQCYoFhk8kgmQDBwBPORZPXv7pSEfBI/INBmKrcJJ1XLYnW527XdtL8TeV7ulUU28/6KRdJGu89YM4jU7o/OTK6c2+hctrymsOa6Z3alwHbryXReTpmr5UysTLYEhAPYCJ5SaVJUCel2fpYSpV3Recl8RF1ZWWcdSOA766xU6gVRXf1U12Mm5bw2xYcEAUHHoKEyiBw4UfuqZ7JbTjV50zvII5qcnJBZcT8m7/M1sAp+fxIyyW2rEclA8o7k9gDkFRcR+K85ZKCu2twFLcx7Xl1khk1z3vvdLm+8Ht0J2vmj+K0E+R5YqbXpGdIuidt51IEmlnVRFtuBYDDHHNwznLcNejbAtZXFJVlXd2EWXS03DmXBxFDd5iHHtrZku9l5a5XsPSkFrX/ayc8O8A5MyVkKn6O1+Eyep7D2Jd/TXhh07m6n1DnMY5Dc7LJlF4AiGnsOluBZDSQDDlq2aWbSFoUIABM8daUPyxHYXi2TdtAxXl9UOyEdfObq90sHYEj7epJMJ8CwmfLQd5mRZiCUGXzsV9UDFOhhmgTvh0w4BICbDvZxwnOAzaPAJXyn867n2cfo/enAUfTfyjT7WZ+ZOljQAah8TkIRsta62XdZKqjjl//oP25/5Y//0/lM+sAn33nz72zf//zfps2rM1gPIEu50UpZO8iAAUQ+V8SZdtyvDxzKUEo994QVhxrreiTom/aW7qoduG8KZpnH0+me+/vcQXdbqgeJWfqsjBgxbLdlXLo6PktdOgPATSbbLrPMM3i5ClgY03NLhpmPy8ZrQKzmNZtQOqUuqENj5Mjkmu0UznPMgM5GW9DUTAsHqFiPMNiwdhwk3cI4YVcGQ1VdqvnoZDIpgaCC9pdsoLju/O7U1YKtgaTBpHtsl9T3g2e8AMru4+3nCc0NMlMlu91t8tNkKyq2nTJP9qDt1bJbx9mb5rQ/pHmO+DsH0FZ+0gH9bFE2jThs2LNsjHLZf9NHMZOCWhcAABwxSURBVGua1M3tugTLkEmE5D7rdrSDcewvYVax+szzz8QVI77N5ye65D+7bJTvxq0FIBzPBRj8xqc+i3V//dOfrc7OBOruXRK1+Nr1DZJccqyDIbU4IK42wykzqhu6C3vesmuKtdj14mHl78xHQmpAlYh+wfuC78sKPle0l6Tcv3EsB/Xsii5Jj/cB/J37u48J+pTO5Ktz6Dbvx3Pe+f/jmVkDnpr1488mD6HlX/vM33jI4y/17MXv/s4/qllJQw8H4XTKu6Qdv9WxLb/tqhHfWZnODkFnlOpNNIbDP9uEE1gj4nDa8KxtmuA/nH2zNu7dc+c+O1kwh+3aiZ2Dy+OggB2JMD+HKVdrvV3TeQAYM2Mk1W5RqSvjRr2uQ8pI79SrVec6tO/6fBaRcMPI23u+w7cMhAKXWR5x/FnTMymQD5cxMdGMJ4ZG9Wrf3cUTvk/2nJ1zNgj82CxgsXgdMIoXEJqgdmM9vvpbb2+vf+wnmel4+SRKbRjH0n2hNwR08t5TbyHfsRIZdQGKpIOMVnPc33D9GrOHHYWIu0fFOMh4FHjmbYivAjC5uduePyeYi+xJ3LFZYwvaM2uOoBDvHq5sUTg+1Q8AXDFfliCORdO9tnHfq9ujY9vVCCrzEVyQhz4CPQCJA9QNYDmAI/GBMzKj+wAHgfMYqwyny+3d9tprFxsqm+AB9mMejKYiuv2KKaINBOJhm0BvWZRmUZfdZnafsmvjb91JSkc+5xGANEttk47I3tUCZ7ZFfKm7TUGfvNuYY5WITczTgDezsinQ47fPbNEGxiZ5Yjph3M7u1b3HBtWx9pL7fITgFIdG0D8OhbHGmJdS2wMQ9b3MuM80Splr/gGKJZgvEJOUYO3iMCrDuexshOiVWdLFX1HSHKXRLyL7lwA6WhDwi6AXAT0+yOLwccUxe2wxaGSxyZGOO6ufq8SwylQFv0Q5Z96DqYxTlcVGyTyBkER65ZzV3d1K9CUPtKxkrIWPdrFvkWGrIIXIqFV2e7zDbD+tZQQUiIfgkFdJbwNC0SgP6bzHOcFQBUYY4EIZbAd4eC8rkxavAwCO9GryL9ZLJQJBR5VNBhBu/rZoUa117AvQyXcWK2AEpVx5P3DQ+vr6YruJw7ECVCxvHGwCtgj+QiYv6UvZokx6ZAbK6eDICAQEROlp3ql7F+B1lCXTXaiZWaySipBFESxxd7d955u329vf/43tvRsDwHKytaySDFpDdgyz4FYBQyFH+B/BUmbRy97q95oqQ6bMrNGItVbMey3TiWoH6v2a72y9d9DU/L4BXAMhzqxbAcC+M9QZkBCfq2y85tjrvpvgJWYhxV1FtlclPyUMXb6S3C+KTQZIWle9HGjoY8m20UGnEm8C8b130imjxp5cXaEihbOkIE/TzK1SnxxXs6qHUm01ULTvDAmts0G+7kikI00lRtX4yuIczLIjr2E3DdPUJw+aE031wcJcGXgn+uBSGVwkAIhyoh0MsS6a7K+g61BuO+S/HXENrLXMdEDVHsSTrZCAcgck2jpMZaXHM4zuhZbzzLYJABFkVJFy3O129LffXtdGD9ixNuRXztV5XzYwHffSAqStwIGciZ28et+2u++17pnj7iKdwdqnLl/c32WAUz8Hzbk8fcC1D+pU4qslqqQ6VU+Vza1nyZRlU4srVfmhspMWZYg7E080dFZJStsuf2xz2kGvPTYGCaiErGSEebQCBGW3NpA/92xbF28ZiiHtOw3K+3y1NuAxk2KXbdXBeemwE2eaTgP3RbvDa9dBixkqduDlnv73a6bjJ8yHzphrLghK+Mwks3SdHMKwleK+4DHzTa8OHc/zzPOG7ZrJp2B6JYAse967YMgAlq63AojxPL95gf8QPNBLkzdXi88CMRbcM+9qExFo1MquP4TG3bLwe1lBod1B6nNCB4HpwKcdE1UBAgSe1wZ7OEs9K9BEtnQP1qiMuDXP8IildbMzv/2uOY+BByUnpkCJZhcgeFcNCBvDGrz2ve9vn/za1x9Czgc9G1m/b/3TL6RWDekZtHL55x4IWFUtqipVsGDKx349ypmj8Bm337eaMsdmy4JBEnSGMc584ZQ7TTANGcrzmKZgkBUfHk7DMlGynOEgo3Fi+2QwP5oRmbadUKhui4DXZI85KxX6OO2LOZirssnRH2zI/YzQh2Q6+cxl1vMLybE8FVRc2E5X6Z0IJGoCrJkMRZNm/mIMLcV0N8zJhnN1Cd9H7K4YuMFB9Znmica6U/KyywXaDQzCtZ1DULFlBrf5poU/m/ELGs88M6zC9Hzaz0e0tR9imqWtnL5+sYfm4fR90buw3eS1Mi+kPVPmTNLHY91vo0WET98fe0w0Z5P9Lip6DP7UxToNWdhNdpIfiuqO+R54RLxhWZtnChmspmtnxbKHq7PO9/28uT/uNYJ620zBMhkoaftOnQc4HG8HMOzy0gCJp5/V0edIfn1oLv98przOheudecPNv3ubSWDTTr/nQT9ICLuDcAhdKTuY9wU/f/4qwOB5MAfniWHTLVahfXTqRPKQJXhlz45s+Uqajek+ahlfSe//rzVyihKvhPkfNeEPMgt4BICboSDVK2aJrMDheJ3w7VSEWE5/W3wVemYBSgVAc2kW7Gloy1qzAtxtW43lXqE6HcIOV2NyQh22e+SsSqumWyWaoybZFWaHe33nH40/mzLjSFkSaq/IDbCalgYMsYyTLB8MDPe0mw/FAw4Os0UyEc8GddcreKS3iS/Vpt4fy6xVox5vf72EFb81v5RxbsCN2Zaz0znbTG+cggwE/s384Dnl57IqBlqc2tIvAQLnnFowwAwA/7N/8p3tE5/4KUfgTFM7chBYcbddRUadQJ9wFuTBOZyNyNolgIqDL8ozOZ1Re1WGOyOnVdo1gKUArgK4tZPykiAIwKPb6CfAzigLzZWy3gWQl5GQzrrj+JEpKLAIzqN4VUBT/I0MPfEUDqFgHj/Icruu4B59R4aiD6vIYNSdqE+VZRiokdc4gMbIskCJMQGByG4OcPf2bosyWwARwcMEppQ+ioMJS/0KXEKGpUr+ZtnlVpZX88JhUcyEAw4ARdOHbcJ5EyB9tK0S3tpCzKpRaex47kbgP5LIAjAUME1ZQnLh/l6X246s65tbZDLRWad7RZ1Rq1LiUSKZAD2Bv6vrS5UC1+FVzm6UdY938RwdOZiqwCvc6+o1vgCcBnArMz21ocFb1yyHDO4B83BdAqAMoxF3RGvMwTeROYw7kOMF0dR39HqLYv4qPx2BDSjricxfzscONgQnOGpVzihmOvN+7Oex1lqEoHlk3iLgIYIcDTQrI5Sla+V8loOa63yBsuXbs1sg37gzW84v7kXP3fMupxMzxQ3QiofsQFSZZwPeBOEFNEe2bdyni5LJwc9ElbmuYmcdwB2YYUFrUN8BGUHnAE7xeWRtA+xllDLWfogOl+yITP7IeAd4IieQAGE4Ga4E7uqeastw7HIfUlUKOED84FtkGhvkFs8bwmMG3bbdPo/DNpBo7FGPEXtCmcn4W07D1JcKOgANnaXddCkytZXRjXLetxfbW//9ZvvTH//m9hfv/aXKdlAJZ5e/g3ND1QMCzI4ABYObdkpzP9NJinKJqHDQAJp2tx7VknRiAzosd6lLyLN5/6bujDNAcMp2Mi8O+vQBmUKlP1VC0TIh5iVFl+eyqV3QxeV3lfkTwgwZiw5iyiC0MuBn3e278SCSUFZTsUwGFAcnfxlwRyYe6IZ2asArINjAPRyykpOmeaxH8E0Ak5cR6IKS5V5HOUYgvKd5tY/SOeQ/KkYrs5U7OOH9PDhlB2tq4oTlOp9efGaMSH4ZxsxXWvsnm1l/WaAGZUoE/IRM4h7h394PPWgRjvKpvC790br/Vwal7Qw7iODv7XddygGMktIhT3oWcMuGqGzeAsH6Whnk8N5Av7rj2Ps1ugI7XCh7PeWEAuuoHDNgK+WWDMIj3rXtTHvPwSUEY2RRLa1a7ina1Q7KcBnx2dYenZst2EJHgA6Eqln1uT+ER1sG4eY5dZDL655BHtrk3EKT01/jcFZc28YDOMDRlLM5T1K2mTvQa3kkp2Y5TDk16F3JbZ+LGMTA/xBoGRmfbYvUVnLVHVX1mYD5WrCJfosziNexzhitskQGhlSAyMhXS9YYPuTacxzUeaOTN+dk52krp/6ygUZ5JswhFJDXeXKWm7NDN/dIBnJMIPCBH52yokA3bUWCFY0vikIKdNMZyXI5szUb+GmeCT3y7OY2AWDbBqVnJXtbRYMnl5dbnHt45zYrTvTKD/et6n5XNo7TnZ0GT/0N92oDWLUH4fRFafjbgVZe+5797ConAw82XbKScSwmU+seclViezlNDnMMyufebSCyhZT23eDWAPj7g+1X/v3v30fGR3//7hsf3779lS8kIJiyRHoo1pO6QvaD72JXEI7ljx/B2kvonbL9PGBvaQZESOipr/6+ZW2faNmnzgT0GyWTbXGZZ7o8pgi2JN6TsKy1BXn9nkEkbbzk5/jea5/AVWZUZIPpx+jvNx7DGFSSuNvjGfinljzzlD/yN+z0WmG8un5AstTnYQdraWP0wMlqyyfPRLEGiLJo3KEOUdMD5WIXSNASPpLueha1lXQnNrdcZfA6A5itlfMubYrZnyfadpnW6Wp+6OcX05TzKsC488+pDTjIuNGAaU0cZM3LR2F572CX3l+3Y1Ig5eapK8BmWesgxL5rFsMbp9ZA0yMa1r49lu7ph8iS1QSu8w3Lw+TDygCmD8DVOs8IrrM9MGVud7q5St6w/sE787mxK4xmZzi43fpAKirPDCte8VmgZAadAOBH+3ta/3sbhGWko8/IGna28CcWwPDMn5H5+/Qp79F96Z9TgtLfzc+sWMOHZw9o/ve5A0VyBzODb28IAr+4i+SNczTSsLOmHps8281nntCir8AOTiqVcyf4Es+dMLhO2WIv0ePPX70XCi8J/EES62cKAPPeXhmVLMTJkrANUqRz1nX7O3vaac3PsC1pKQ1RaHy7n3rjEQN4wzepX4cFaNbTSdHxiOf6TJeL3trE1Lpy7HNqd/y6ncquazSL9gYjizPq8/JqdBDY4C/lljLaJqAz2pmpCSWWz80mgcp3WNk1AmQAwDDfeqDsGo92pF4awvrY5cRtWnBcpWi7rgn+sRFpg5JGSRhRNXe+X3NKAxGN2VHIlg2M6qscrFem2WlDqb+TguCBAPCwqxKIUfZgE04+KH/1S29vb7z+kyytHJ8DDPH9ojz3ggTxme9hxexbST6XcYbDUaWPYb4j6pYO+CiJisOMysMGvZwl40P+s+cvtqevEXUMcAsAZGauEr0jWEMgBiViAwgSkheHhjACmFXKkq5whPjQE6CZyuEyA9ERzQT2UEYXjnljgLqb5lZ3DMfA0IacmAAEBZSrbC1smWZdw5kQwCqtWYKVAljBh3ISOHM25hCgTmCXAOEEFuKciftbmRF9/YQlef1vL1KUhI6MMKwlDJHaP+4WWbPOsPZZFc5wlrS180KrT3rg7mCVEVTmNiN7XVrGd6GSo32wAhgqwUZYlG0BEJbhjSzJDB4QkIwNXAB/OOhBQGV0g66OBtD5nuAs+4hywqCtMmRzqNqQyCgXr2dmoMqaA9g3iKi2AfQCwOc8eUctHTwo5a0MXQwpeF2CAECzACusvzMIlfWLLNEnF9tP37vbPvQhFa1u2dK6vplgtUryGW2PqRDIVPlQA/PK6ibP6M7iGL4yul1eHf9WJhXurFUpcJRdFrAKsB93bFsuco+ZBoHHwumoPcP9X0zVncQVcc17ornE3D8oC68S8JSuwtOx5SJzXqXF8bucAKBJrEvcyy3sHuWYtY9jLch+5FOMG5gI6cL+S575Pt7o70nccY5S0yoHDrCfwRGQQ7g7+wr7DNssyp2j1nPcdc553dzdbU9jP4PWlF/gfwSbkO+tO2JPfuu/3mzf+dFXNCaDRxUE4fv64jfK/8IZyyzg7vyNeSK7MbJlEuDSlQnK/CgQr7QQaVGAh/+2boHsRclhAo95H+oJRTY4zruSeoh+Sx8UwRSDHkcZlqnvDTa17BUE3LiUo+a6Gr5tBIgaZVo769DAGt8bswkxpoWjt/dBnSqnhgDlbqOQZvsy1650Yd3lzF/L28G2UVBW77ccMmXJJVhQsVDj+KWn0pGnzUkb6wGHbT2ax6DdIRkaQQ4iGjB+pJeszfmcG0QweUdJWgHAAM+YBYxseTn7k0012KDzyPO8VmEo9bnLEpXu1V50yT2DoL6ntXirOCCByVZyVCpRwR4EUce1JWjRnYdeb5gfPTPOpcJnYPMecGTmJcjuFpxgvrUMt9lpGWu02XMG/1p/qXEHHCxFSneyT85g78XxPcr53qbPBX6uxlzlqtvxdOm8nsF4sdQoC9pAfJYY9n2TabZ/fF6w89ugGESKwNWeyWgbB7pMei3H0vjRgI+z5CzH+hbsgNuROM/xST55Xe2wN0dWmd0HyIdcfzv/K+gl75ltjv6uk7p8PqGKdl+1k3N+13k4PqzqC/V6FynjWXN0VPcKFeZB0x6tpTCkrDMAPMMEQxZYCvE++rHU+gqgJv/Qzg8A+L3nlf3bdXTuC9hltCEM/Ebmr0sG92z5+/hl+b06TXmcQkNPWxY1OyGeDfsTGcxw+BZI5OAI815mAivo7z6+6LyN/Wfw3pV1ukIaSa9lrLWnJtN/COwYAwAsyz2mT/y7398+9D9+cN8QH/399776pe3d1/9q2pWWJXE88RUZte4VdDRUSpFdQzorkMRLdc82d7CQy353edZp4czNWc9QZzqoRBvHRG4A4w6UbkbcKLtmZhtB/EEG9MzZNrBue9qngjG2alHupfYXR+FhddmyArssE8puG2WQCh6lLWn7vSwnriUDHkuu9uzX8k1Ryqz0gMuyt95LXh7ZYZNQ2dkGEoC0IeoKjr6ncV5res9HYNBQRJxZz2cWJx573dNG9r3TmU/kKynkL5JA9/m0B1Ce2oApElbCtI23REcT/iXyyB9Nv5phYj4MeK3klN3c1Q7P3bYHRwDec7AtklduaWDmzVlmYddpLay6yvc7+pg7j5snfebyrV+dlmnbNpcrEgK0Fquz6rCDOeH9IAw8Z6n90ueeD/1yy1c5xK6nVjanEpwgA7z2kk2jHldARTEKmndZd7nudyxm/Wia+wE3E/cLx88bcddwlJK+27ZPqKR0gL8o/7z6yY3Rvjyg4Sm+H76b9GIJifZUyu3R/jm7j8WDfdi3t3Ed4CXuDU5exx9HSmqkT56M57nM+7rPo0/v4Sbvy0x9/+7Bcs9882o7/Xlrxp6OKbGX93z2gJFeIUk/qDLQuwzgAuYoycfSxDSRrUT6oZRkSZMtIWTSi4QcYy5HanWjckXe3R7NNu+h+qsGgScAmDJmL0FMRws6U7I/ib/DGT3BvSuZzmfHflaGCZ/o5XXH8c2r2ksx01Vrp/M4q1p1Q6n79csNNY1zJV8B3A6RmM3BqSHLltCe08xkN+DggQhE8VaUjV3QqPomtTqfOSuhy9+VPoQj7tzN/RAn+fRsHQbk1FefXqOvfvE726+8/q5wNAKgAEmSXr5nqjJFnwsMZUapqKGyzQCO8JGAWvpIiZnoLtcXvisW9wvTER+g2guVoUXWqmkjwwx3jyqr1A5usIRK8D2/CZCFjg1nb4Qh9lz3gjJ7qyIk3W8ikAZXM7uYDn8fnOgr5V2GUZ76DhcgcweyDC7LVTsL18483Jms+fHux1bqSUTmrwLLY1rIUA2AMgAlZMRebJcB5MQ9rlF6Vgdx4NFZPvqCwJiyfuEcVjQJM3MMintByLzMmNbeVJ/I/hWAlocoZZ1ClsDgVUayMnYBpKnEbATf0NmlTE3tkwC4ADYEWKdMK9zDqxxX3I+rDBbPA6WnlSENVBV3zEZZXQKaiESXgAvQ/FogKIw/rJOY2ZnSVDksIQ2g3IBXLX5ktSPYQeAQeM36QYCogQpkJQMAVnktZcBjHZX1HAfv6C+AefBozDd+g2c0FgFMyAQGr6gUNIDfisSW357Z8nIsRSZZlBTHugTIGEC9wdzITsaepjy8eY+OLdxrHeBhZErbgS+QFXMyIG/l4T0AdRB3OPM9lOKMj7BI4nekpdM5x6AS3pEMsFPnKWeLGQzFfkPbvqubsoVZ+Lr/0fyJ/bzhXu/IBMaex0lRpdFj+F7+AK+DFhFgFkBs7C0FhwCki3nEWggsD1nDTCrJLHlYIvPYwQXuiofhupsYSxIlxK9YQtyygWtMuRo8gKx1dB6AMb0QONzfbts3/ktkAP82ta4yB/FdA1kQUax5VWYqAaF0komvYhzRH+7M02bmlPy8NZpBzHIc2JFiZ4KdawGwR0ZQBC64BLUzQiZVrXl0ZSfprsDA1fNHqjGzo1y+Xk6Onr3Qz2jB8+WsrNKQlWVVNO59FkUKbXCQyACgKOPOdPKalWPwuCSpnS+WLbM9Bm5u2cUujccAKGUCtoxOAs78sWXC90ufss0xQAna2vcSN8NKVtBgIrq6zMrTsrLJ7jdxWlZlt4OncmkYozMf0+qq1h/CQ7PNawe3y6X3eyVpyZCwKIHqgAftndwfWisTfz5/ex/TvqT8teyh6DKYu6divqtGyxmq/Zu2mq3RMSvKPOR7QHuQSGOWweYjPY9Lo84HXTvte9nQzon2zRkEqLmLprpf2+e/AXSYmMj7pNvda8dOrYLHl765BJZqw9iu8aky357KFQ6nzhmMpgI7CRh2OeKpeY0S9Fc7lrvy+WYgZslu2zLa0xrPKLcVrJRO9NIR1rfD+TCz0LX+95w/PMYedGAaWVbeLwfGJ3BdgjPn8+qCUYdQbVZZ83MB4FO+MZF9gJjHPW5+GVux/EndIP0aT2fwgQEO6XtZKzvSjDxAm858C4d8VF6aHJFdJ00xIdQJWkMDomELvPf8FiCwgZc6dCVXDoFgln8uF4w7gDPobCG3Ti36AUBSPbclWDjm82qLFsTl6kF5xy8VbAVZdd1YC61Px05YGYSAGYN2KoDEun3FRxUc1vaYSrUmsK+593WJzN/3E/z937/x5vbnv/5mBhh47JShtYdG+rcMaOssqZhuUx3piWG3qhQ674lvskrB2RwDeYigU69gxDuhKZ+bjdv0k8GyAwgq3at9f3cWGOVf7XFztWJMh8DuI/YGTRtQZlrvWM6zdbBl7glKhp0NQeLkGSmPZQ0U51mr21TSwq0ChqveRC+2JdzfDjz3ttjt17INDuXpwR43HfBb7fcgVRxtZOPGuTbtFZwxiwZovvdh3Sc6zZnTXq+0q+fXZeMRcGyAcBWdXC651yFjs0/Itr42cjPy3Lkwnmd+oS+KVV5EOsr1ST52+taZsQIO+jnB72YbXdcsKp644+RvTb74vVtHVbXFS8WAmqqKUPuutGGRQmd+g7OD/V9LYRtmkF0TrmiZQ/op+LetJs9Tkh7zOQrraT9oWb4ykbMVtDEIEkszPlJJcHWtgOUV96Gea7yQzR3wlIsDDozZnn3zVz++ff5vvbM9+cXPbU9+8U3IpauPfO6UZn7cd12heNDzZ8m0g3n1uP6mt2ay899B1KvtxYtLVTpZnxLmAXDYWoQ+Byxnk3Zepy4ATwURvJKZntnIoVCe9s2Zzf38sXMocAbRz2nmfXrmg8oC/r9p85ThKst0T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6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10" name="AutoShape 6" descr="data:image/png;base64,iVBORw0KGgoAAAANSUhEUgAAB4AAAANfCAYAAAA4hcAvAAAAAXNSR0IArs4c6QAAIABJREFUeF7svdmyZEeWnrfPlJnIBBKooZtXMl7xBXgtPgDvxaeQnk4Se6riILJNbUYzki12UUUZeUVWs7vUKhRQyOnkmWRruf/bP/9j7Yg4iZOJRFWlGXAidvh2X77mwYeT//l/+h/vFvt3cnLij+rvJyfLUS17fwfbHtsuoDk5WQJw7/Puzp5gLnvHz3YDFXXbkxxX/9R6s1/D4ya2CnzPffaRVnzPJDsldfTixrx3YO14zC56t+W8DvDEDEPgaQDlY67fj+CzfW0nLNz1Iff06YwuPt95visQJZ/v4rLx5YSLfZJ0T/lJtj8kmUfwu3M55Wj9zT+s/TYItuEIQoxf41P7uvFeb0saTH3f3Q2p3KDtLiyznP6Hr58tQeuzs7P8L1k9+r27y+f67/r6eon/Tk9P87+bm5tsex7v5LRGW71/e3u7xH/n5+drv009naxjxO969xD51K/aCZZ4//Lt6+Xi4mKCP/rWnDQO+4j347kocHIjWE4TJuEi2sR7ah+/xef4x35vGyLyN75PXMbn6p+e61199/bqVzA57gRb0Ed4FoyBC/bHz7RryZedpqKh5s+5rbjruCKeYizhKGARPIL39vZmxd2WTQ1+E79o3GircUhbtdPvejd4T/MkrioaqV/Rh+01V40zyckBxvWxvK9AX+BDOBKd1C7ePzs76TI3+K49P0t87PY55JG8SNmpeDRwpf6i/8Cf+Ojs5HS567JA/nN8uf4ImQjZiOdnS5P9FeaTJnOSpfPz006vkKPGr41/T5ewHqHxTk5aX86/g7eavDrdxY/BGwnL2dmki7bm4bIpGaNsuByK/2JMwiEdonclJ5RV4lY6jjjj+Hqv0gOpd6CbhWPCE5+DxtLp1McD902nEafCXbQPvpWcxbyl8wMm2Yx9Ok/6kTKseZEmq83p9kRjNfka9kpwsl/qcuHP5xdwa57UZcSb5I16IPoL2MRTGkt2hXOnbAsOzdVlT3qj8UCzNYJLczw9ne1um8PQ85qP4IuxBIN0uuCXvaSOJe/T5t3dNbrHP8Ep/CW84el12aVNc96mzlX/wl9FJ8KzxVNrn93VcTyTzzQH4SX+Xl1dTTwtPJEX47PsmnDAeVI3yU7pfcof7UiF64TvrvlZolvAt8rYWfNhhHuO5XLgMktZj3mHDMd41F2Uh3hfY6sv2SzOnbqInwMe4dtpR5suPhD8tFOylQGHdKdsn/RNjBG/USc1Gp0tN+njJdZXvez8OWxpekINVIud75Zmt5xnNS/CJD0kXU4ZoE6lPQ8aUNcQRvEvxxCOKDvkV+mWeEa8SS+Ih/Wb2gt26mPRPmCM94kD6kXqUOkU8anbLdcL0rnC8XX3OySL5OV8N2U9PISmDytZo57VvCgjW7QU7vk++Zd86vZe89D85E+pT8ZVGb8EfyYxhp9EnGZ/XfcIF7Nevss4iP4/ZVQ6hjBzXsId7YzrT9LK/Q7qNurvVbdZXC99cHZ6tpx1H0N8HT6jfAvpHumpLR1KmUi/s8dbtFHSe9QzxDF5nvaJ8kQbqXk6HfScfRBf8Vy6Sv6X5JM0oV6I9poj+ZX6P56rb8m19AL5ljiJOQdvXl5eLo8fP873gzcfPXq0+hzql3257NPnkl1yPpXOiXclD2q7xjN34Vs0n05w5txvwm9vMYnm6P1Lz1Y6jLaS9HJdSX3n8hEwUr5ot0XfsE/xnHEwcS85UywimIlb2QDpENFy1aWhe7vdjmc3wU/IVUT7gCNl5tFFwiL+0Zykv6mPZ75o+SDHz9AfzS/VO4Lf3+H7rjtbcrXRWv8iLUO5ubh4tOaJRFf+zliO8hhtW5zQfFXRhzZZ+I1pUicQV+qz8W7LK5F/hD/6VIJPz4QbwkAbGf1dXbWch/QA58p+KIvSHTHPkKerm6u0AUF7PYs28uskY5RD+hd3t+EbkUqDB0TXP/mnf9zwOTfb+y27rNNf5XtlDnlrhHv0ewjkB+zq0FAP/Pv9ID+q9VGNHngav+/uHhi4B4Hu0fQeAGw2/cDDPQTIc51zpwB8bFGqG5qjIDq2z2MLwCgaVcWfVbEfUQzrFrNPo5GzLCipxU5RlxjYqnruFr9WxtlT/N0pAu/MZ4Z3p1hagDP1WRTfWASu2jq91WZtezoX/yr+2IFzDxO12mFtgu9bAKZtpiN2iIfZdsaJvXnP4u/RzsWxcgFc7XNaEm/RJwr+3n44MnNBN6RjBwcb1dtGu/HGrrODJEZH5U6buw7mxoRKWTV++dk3n62EmmjZC7oNHSMZweRPBjinUQCenXdPMigpMgXnKDQzeCDXbCVWquDi9q4Vp8PJZdAo55iBKQM2jrFEIeM0HPsWKCk4C6daTrMXdqZ+g569+LsGaSjO+Tz5biVz/swTE6JNym5X7AouGCwI75rDwbFQOFLf3n88d3ryu2igdgrSGUx7NCBaaF7Oj+INJqD0jDwhmBloOV9pjCqBQboQt6UuLAqRpAvhc77V/CKgnBZYYfHB4NXA95z8UN+ehFW/W3pceNnS7Qo6o90UWN82Zea4rvohryYPhEoNHu2LLFa5O20LKzRmFLobH0UidzxvS4dCo90tJwdWEVW8SjowATjzY2ulZy5XpCtxq7mQb6oknfplIM531b+KOEreiF5OVxZTSFPBcduTyf6b86HLAHFCOXb55HcmFZQQkux7/84vlOctnUc9LvywANkKoTVHDzkbCwccB/GdckQeEm9G7yzKaDTNj0XWpCUSTqShkpDUc8Sl6Kd+W3Iw5GIsmqHdinnPcxwyWtlef0YdzcIK+3SddnY2L2xQH6tejYUet1q8MQplhFtJrEp3S/ZEa9kPvV/5DOTbtc++MIBzpi1SAp42g8loPp9x3gpNknO1Ix2V1GVS0ee6pX+cZ5fbpic1zqrDzlsiUn4PdUTF95JnwS5ZJS229EO8sy+x7Xp3C1/ev+sn4pK/qSgRJbDwyeK/mPfbt2/XxG7AJzypYC4/7uSkLZaSvXX4fNwuwU3MrQB8etbjVrPVrr9clwrvknHSKOClblPCnvxK/qL+IOzSS5XOoY1ybVnZCcFDPq98JvZV8Z3kj+MTB7QBTKynnMeC075Qk3qItvP0vC9ejeS1FnX24pHLH/nU5cntOnFZjU39UOlLPXOflW0nfyQWmmZgGIv450VsqWOx6Nf1XcxTPE96ya5VeKjgoA3w+RNfFc3ZXyXXaRORHxMtEvaTVrhc6dMXt6gftqXsCo5K38TCAffFyHe07T6O8Oty5jigj0xbSrj0WTSiPdI4+/xS160V3aj7qScqneP6J+ALmEJ/aiG1ikeak/7S7rlcU+cItxXdhFPZcdIheSCXOYwCsPy/jIFO24JF6jz6A7LpAYuKeLLF8YwL2dkHYZAcbckpx5cfWukO6krXfSwwahGm4CG/xHucx6pzcp3IWPAS0VnqB88F3N0up71g6QVg0UFy57aGGV/KB/kr7GllOzQH2hDynWjWFj+3vE2DJxZ0zkFe0J361/EkP6aSWdl8wVjFG9G/4BF/yw/0ee/6241PxT/OB247naeoXwKOaM8FBtSz1HFuP/XOzd1NyrAWaHGRhdsw77vx8sly2vFPG8u2KgBnf/xh47Pno494pcVzm7tfih4eqOL0QN0cM8X30Ob+0G+9Ibpu7Fl5D7D/vst3w8CRND+y2bvBsPvWBx7ugcAeUJ94AZiKfVKcrgTfU1H3GEWrLJjrzgFv2x08GfZ9qFuzalUBuEG0Fs2sn27Od3vfUyiemGZPAXjqdN5U23+KQGr+t0O/jlAFJXOfmJt+6MCRDncHdl6Ogu5I0m2h+97F32bNy+4muxlftrKj1dvHtu18vrfw2/tPJ+pYET227TsUf2fOrwFKmh7QXs0o3qMAbN5MC4IbNLv428VUktDArZdkbMtpxQM/f/XFTkHHA2QOSyc6nsfOlEj0JjY2imFypKsAXe8xgFjFzXYiV9Rag53TBoMXgD341XjxV8GrqBCJIyaf5LgrMZeBWOwe7FTL+Sx36SyfRII+Vij3ncL75iCY1SZgVPDBIoIH0+7we0DZ1EEr2jEgUmDAwJ1j6z09i8LRXd/Z4cGP2mwl9NQX56g+dhPYrTe1ZeDqMJH2U5KoB8AMVIhP58noR3RlwoRBGcdyWrksJPyWnKSdYWBYJXFa0Bi7tcfqY8rEHGi3FeVehNoqBBK3pJtgIj+JN8j/khHN5/a6rTgnrir8OO1XWQjc953pK+5P5+CZc2MgPvAesjIn36l7YmwWjdzmOw2c9yi3TkfnC09eKYFH3nUcx3fuQN7EVV9UQ53p8hO/McHkMhm4Dt3M5Bj5SXLiiUfhk/MhT47ETUvWVgkPl+VKblxHVjJP/PmKfP3W6D0Sx45zynmMEf1IZpic8oUUlc6pCsBMmO/oG0vGBe6qArDLPPVuS162ArDje8ZrYnBOouO0DdGbupKyQ90tOaL9JH0CHvKj0/LspC0MEw8d0hl6nzYvktE8waGyOfvsRDstYOz6cLxHf0xyy06SFuqfelx60XVl0+VDJiQnSiY73olvzp96e9XVYZN7QjwKYvFPNl6FUNd1tINqL7oqoS5/yX0GzUV9cOEfaaoxJTs87UWJTM1TSXjqPJcXt8PxDmW08d3Ype2JcX0nLeVTCQeux90mzPSvVxsJJrcX4l+3Ae5zkK8q3SjdLp6tCiUBA31Yx6Vwp+fiTcKicSr5FO2lM8X35FXxEefgMineEC9TlihD0m2U85x3LwATtyxYxHgrj9zdTgtP4rl0CN9hX24T6R/R/mr+/rvP1/nJ/S3qAdrmlKte1HEe1alu5E3iMd4VP0ivqQ/hnzxL+Xa5IF+5ztryp4gD95uI3/Af4z/NgzSXrYlTS/Jf9/NEN8oAbTxlkDQKnOWuyL5rlvwseF1nu/7ZklO+J/6q6E7YCLPbsglHfRFxFee4DEg/qGjruBKe9ZwLTFzvxDzYjvEvdYf4TrimzXN8VfxDGy/4BMtqo3PhVmeDjo/oK09wWJpNIK3Ic7EgSAVV9Sfay/8iv4puoin1nGCtfnMeZlvRuqI/56qxt/Q7ZVy6Wrwjy6RFIS2dNJ8ckLogYq7ur9HXV3/xmmRkV65G1ok4nvXiXJx1fUo8kT/kD0Txt+3QHZlYjaW/URglbI5rLnIhzw15Ge+7XA0eHKfpUCeqj+H3tJyF2yCfJ+WLcun6SjwQz2N3u+IT953FC1xwIJ2pPtLv6T7T7qKBVqiviukVjYhH8nP08cf/2x9xeu/989G54w1Ivp/FqJVTHhy/Sl8/eMe/0x1WWfrjEFLxpyp1B3t4AOaux69HfoDhDk7pu2kwz2wuAFtRah8S0mAcM4N7tEvDeajPYlfvLpxaXdrrV0f3eVfu/l373ynqbkC7p6h7qPi7iQMU1zhqCNBcXKuKbdM674YNwFgKxlRd3U+VXuObkqRbKL93AfiI4u/A2UHu6VM/Tu20Aib6rD+u+Dxu9Ib7+7R9V7nYZHsd+31Iy0Xxbx/PaxLqxwrA6byLOSjbeHZINOsCcEd59XLBL//p9Q+mpDIdSjp9dOrVde6MjeMmcTwbg2C1qxxlT8AwMGki2AKZ1QWyY4h8endLO/aPYylByiRZvOcwrvPsqy81Pld2hzPNAJlJHQVvOpKUcxOcDFgcdg/qCd9W0sMTiv6O5h5jKRmq4NeTHA5vFrKj2NeP+2Z7Bqw7NECxQ/AJl57oajhvPXjAqKQgE7dV8Mm+PdFA2lU8qXeZKK54jfQjP+r9hOvAEknxH2k2AtvYoTAXgOfgesaRaOK8HcUS4oO08aDeZYsBrujEpM6K+757V/RhEDzZgj2Ky3XK0o+AVl+SMeoA6YZapc3JxOgnkmFK/JBfCbfjZ4tHSH/BFH8dJtePLjPx3WWZ/EQaiO91FJ/DtibJsIhF/ZN3YiGHTmfYJ/MshkpHaEyXTY3jetT1kb4z4Ub8HeIXjq/3mMwTDw95aEdPu74lnVlsYHJFfe3jM9Lc5+p8NcFuOzJ8h5Z4wvUb9UOM3RY97O4IEx1U6GwFmVEMp36N32J86QryI9uRdm471S50lvMz8Xtx2q59IE1cRlwv6btoqiMQ9R71KPFVfV7l/mz4EZQ32hjShHLCfivdQRrt42fX/9SBg37zopZJ5sMNko3pRRHKuWCjziQuG/+MorHLkxYVCd+Uh2irglDQUklFyRVPR3H7Rjsj/aYdurLPzvdx5Kj4hjiIzzH21dXb5e3by/XIdc4tEv86wpT2kLZsywbXeqOdQuE2YMsmUMdTv8i2Ce++QEl44nzjmeDmHLfoXtkfyRETxsKj6MrFgdSV/Oxy6fOhjJOfRdsYQzykfqXLyZeVPsjfeyFPPKQ+KM98t7JZ1dz4vtNUc3Sd4fzqtpmwVfDSzsuHk/5J+Quf22KfxGljnmmnmcuHvj958mQ97lMyG+OK7yiXWzTnPNwXVF/E8z5ciieS5zA/xiWTLtX1M0tbzKe4igtBKGsVr2Z/PZYn/xMWytgxOtlxRTvJ+RM28gvlmXam4hnXwV5klo6kHqZcSvYl75Vscc7xmYt8tJAncBc6WQuFGFdKn3FelTyITziG3hU99N76fhP7KVbP+YVPWxSAyYuMjYgn0UVtydeMT11/bNlO8gP9ONLBecb1R8VTGp/6Q/ZEdE38dd9yLQBjcS51cp441K8KkS2RT0LbU9lvFV4r+Rh9jYwd6Uj9T3oTB0MXybfdzf41PMxX0ND3FB2rZzPNR3zgeG80G4tZBZdoIF3RxhgFc8ou517ZI9GQ/OXvhwyG/y658HhBY0Rfklfpt/gtr8bAtU3uf7uu5HfXVa4rRcNo90f/6z89ZDoe/Pej88IbIx9K6T44wA/a4cND//udvQ9KoO6lvRuXOnWhUY8DcquC+/Bs03TTcVB9D1uNmU0F4Mlw75tWUcAqWeLY3YvHtmvaOSHz8XaI5WcoblFzKhh5ARiFwqldDcOKsnvsLt1xniq87/TXJjPC9nl12oSfvnN4hz4FjGsdb7aYeyVB3bSa3hGF4iPazfDXfU71afV5hMQSzk2W6POnPIjhNmd4bFH3AXi9FM1iYcSmCKMA7DVcf2fGs82eL6/jjze2C8DHG5BqSUYl/00p1P3+P29+uLMjUgGMO/2p+LGrJxOH/QhoBoH31fpVgmHir2J3cZsSjz9qCWk6yFwVSpgYuE/J/L7KNPpQsjzG0IpM3ZGnsT1Q43eNx8SAnmluVRKAAVnqMdwnzCBQ/TIxzf7UNvpggUdzEy1J4xXn4Rn2Xd1MJHAuTh/idyeYL+6HbuO2txxHmrN2SgrfxCkDrArXE2+gMK22nhwV7dYERAdu4o/+MsdOPBxZACbNFFC2/jPDP61wVoKUyXfRTjwpHlXgpzmzIOBjevDpQZ/wovGJx0nmQg9EAqLvWollO/t4gjSaEgO4A1jzo3yKPyb/qyc+nAc0Ny0EqRI80hHEg/Of5kw+ZiJAMlol6ANeT4hT7pWQoC6t2gsXpXz2DiXXpAv5N98tDLknNRzf6pe6p5Jvjstkrusch9Pl2e0F6eHzIT7UT8B5e9vudXbZjO/UhXzf21MnOs0kc5Q9lx3no4QPkyNfcV6UMfEWeazZgVYA5lxoK0hT16mcpxeASQvhqtKtmqv0gu5BI7+LX6LNOY5obMe5tyPsc6dHJPjXHcRcwBELFvpvPUaJPse9dq1tS9QN+x+6J+eoHbIooDTemI8BdbtLWrQEXDtq2wurwhX1guZPm+56UPiv+HMf70/9xP10Z6OIK/1A/eh6i31v/SZ9H7/zyHmHy+2AeEXF48AX7XX0y/vjBa8Xfgc/NdnVvXXxNwq6+k9FoOSt87Pl6dOnKQ8qTESRIliufY+d3WNB1NCvwSexOKJJJn0n2vkpyZ5+gI6XHwVh8QcT/y5L/l1yxV14tAfCucbX3Mh3kn8Wkclf1Mnqj/wt3Rzjyk7u4xPhRbRkn+TnfbpTBWDqKMlYtSOR8pmf+12u1EtbtHM/gfBWtpc2hG1l22kv6DsQz9T7h3Sy5EDyE/0oya9FptSppA31q66R0JxEi2gfC8dkc2MebpsrO+TzoU/i82PxyHnMdaPjXwVg6s0t3RR9KeaiPo7PvgNU/LfDy6EUQuB7DkI+a5YRcS8meU5z5xjsn7qQ/KE2rkvIE25b+Rv1hdt/fXc6SY7JD95GetntGfUc4w3uoI13taBSPOYLWOhnk/6VLDJGJx7pSwf8zd8Z+jr8hfANiL+KZhzT6UQ9SF9HeJB8xW9ahEn9TrqSzygflF2Ov+UTbOlo0tt5W79ln4qFfEMGTgPLaxu6v+Q42Bq/2bx5NzH503XxltzPcqNNI91fW+NmJN3t6jF60B6TEj7ihPZw5oG2A9bnofYqAO/Yn2JDAnm+FYTHyS8NF/HfiIkFu/xRt8mrvenxY96H3nUU/decTz/qO07fC70m2Y92IbtaOOy2WjjiQhrqedpw12vOv3/yv7c7gD/kv+Mzo9tQHZEG/5BTuudYDw/9oSIwcf7wo99z+t+L5k3u3+VfWWM6ttRav1yD8QCEfIAu3gVFH+CdAwXggxPfKHZVRcaj2OTYotgRRa4W92rUeadl/uaT2+lz5rK1OfrMIbbI9C2Kv+p3t5g9RhufRmlsfWbHRG8+P7ZQ23F5sFA64Xybfwc8h7nimILyRCnOaQ8Du5HfJ21r2w7uty7+djwdnv1czDzY/gi5WOfZ264qvONqF2WtxcEC8EqEuZTcQptiB7Dx3j6d/hDF3wDhP7/98c5uOac7k05MXLQptCO9mIDwwIxOuPr2oKmRf9c5V3sPotVefZ/0I6C1w8STFHRoGcgJ7gwCobmYAGIQyEBbuKjm5zj0YEXvMFiJd6qV3h6QxHfRhEE9cULHngVgtfFxKft5zG8PtqM9E0/6Tnx6MMNgsEqQDDjn4q/3Q14hfAy+tvCscZlw8P5Y4GJCgDxXjeVJHBaAnYdFK82NvDT4pxlf7sZR0KcdVrw3NlqzSCdeIP09IFeSwxMtlCvRNqFBMY04Jh3WOXU9sM9eVLTMJMsydhJqXE9YVvNSgibgYeKGeoh0ZEKF8rQFs+OFcqDflMSO70wWVokK4pTJaz13HBP/Dq90B1d+U5+s+igKwF2nUd+SR1mcFSziJ+GWupl6QzxF2dHcxGc+V45d2QDyySHazHwRR8i1f65bPXmseSk5Ttq6fKg/JW7iXS4sIj7is+ubg/6JTVL4or1o8LUCsOPM6cq5Od30nbbNcUy9WekB4SzuACatfSwenLtVrNlHX9pvJs9Ih4pupL1+J00pSzFXFcH0WQVg7Yb1oo/DTP1Ou0DbIvhp36izHCbyMGmgXVmyBSrKeTGooin7dBu1pYMcl5qf78QjDsS38VfwSU/G++GfBT5Y4I3P0ufyW2KMKDxEH/E3/osir/4LmN+8ebV88803y4sXL7K/8/PTJXY/Ui9LN2n+bZx2z6DrKqef46zhrXG2cEMdSLzTTtKWUKeSH6o21e/ED9/Z0qWkh9s015OUYfKdF4rIu7QV1IWUTelLf+YFz2oOwmMuk+s+ieAR3wUMLEpVMqp3Zadd91Nv+zwqe6K5uA4U3sgflG/aItp4fdYJKB6jiG+inWy2y6fayEbpd/qKrqfpLxHOSjeTp0l3Ptf8CT/7isJGFjfsegDyOnlPxXHnjWN8Puo1t0HBT1oMJTwR9ni2xVNq7zKr78S37JXDv9WH6xDGceId6t9oH991DzrjQcmH/Gkv3NJGcUEGT2lgbEEZIp87rclTrlNoT6kL3Ua63+jviee2aCB8a47sn33r9308XMk4bYDP13m54i/RedVvuLe8kkOHj3zC8cln0pPXN9fr6QGVXqnt0HzCH9t4e8prpcOdlo4fJp45z/aZCwTrE3BEC9r6yhYPnmiFWfmFDSfz8c9OU+oS6m3ST7jd0mXxnONWulhHeLuujXdd55FPZBfCF4wCsHxC2jXJCmWGMLgMVv6A8Ppnf/SnlYl478/uG085QAfrN+99Bt9mgA8E/U4dqMGsYvGczf428/ltfPfYSux9CsUPTPcH6u6BuvnImKAoAK+KtgKV9D6w09GLfIeUGQu2o2y7ga97FIr3FpZiqVjT/NNAFawDvsNtqz43KX9sobgqNa+7eq08lyDOZbPhXnRI8sH2XKZf7lko3sflD138XZ3LTsdjBPUeBy+3Qh2QsZePj9z9q+OU6xu3DHvH8jr4+JCslTtkgbgJhy0XuxaAe9lyBrK3Gf1CsRxRAN5YajEc4o1lFuU8N3g12v7nqz/sO1zbDioGK5qQAkgm9JpD0BzyDNJjx6jttKRDrn4rx9odTSLSAwp+ZxAdFcvY3aHErRIH7KtyfBkQZTFbu2xubpcInGKHY9zL0hJHS96no2NVc0fT3e16L2rOre+c5Zw492k8LTjAMaF08g/hgQE0gw4eoxt9aEwGYlVCYg2QelHfC8ee7PPAuEr0Ew+Eo9nUIRMam3CRhh4QeWJC42wFN4Sj4qGKLz1Yc15avxvfMzkRbTxhJ1g8qI5djP6bgninBVf1Kzjc4hf9ziTKoUB9BMtj19lWEqLt/tVG5vlO2IQJ98TGbr6Zb/odwF3xh7xlwrhIwLkciQc8Qc1Cuusd52FPJLmd3tI34hfiSfj1ghPny4SedCd/r+RSMJFHPZiPNhqfc16jti5qnlzyhLT0+upD2HGU5AEvBMh+EF7n53263nFf9VM9a3I6ZMcTIy77/N1l05OZFb+o4BD9+PuT/ul6wXmowoHLm9owmdw2fDQ7Rzr5fKk3q0S59FpVvKEe1Rikq2x67MKs6L3qNMh9ZfsFA/mM9ly4pQ5m8UZzZoJX8FAOt5KPHDc+CxeynYH3rQIA9Xb0z4UYkkMm1z2x5nZ7yzeibqKcClYWAjh3n5voGPwTCwmi+Nk3D027o1uBuSUm0sXvu7DbrtlIQDYfKP62O6nbbtp4Fp9jF0xwhG2WAAAgAElEQVTc53d5+TZ34AZeopjw5s3lujs4jyjs97IGD7UCbyvsRpH32bNnSywuUIG2wdsW+bT3LhK+y8s3y6tXL5fXr18vr169Wr7++uvl6uoy+2H7gIELiprdFA7GogrXu8KnaOOFgpOTdgcl6Uz9RbmjznQ53/UBmmy7H+i+G8eu7ILL1ZYsu013PFT6o0pEuw6iz1HZQ8mEF/gqXZny2SfkdFE/wTvSTd6Gc0/Yu25KkyjfpO8ypn0hbaTXORf3O0SHimcEm9OFfoRoqjmpH76jfnxs6Yd4LhipG8VTFb+RJ7fkYMtHqWCkPiVfUL+n4jD7SL0omaVMEU6XKeJ+fSfHyGVT0/HZ7OfGrmjgeKI5ecLto3DtOp12gDSm3VZfrq9Jo6G72yJr6cH4zKOxK1suO6gFGFxcTBkhb4p/oj/dKyxbqHZuFyt4Kzl2XcP5U4cJNuLFfWvyksuE5Ie0ch2pviVHxIH6Jm2pQ+Jz4F73DFdz1bMKN4yDOS/SkHzo/OF4pE6a+KvnF/KKIdyjHG1Ew64CW2509QvGcciUX5dF91tcBvWd/OI6dfTZAhTici04IX/l+BSNybcOl8+hdddsv+7DdXw7PxK2hMFzan1BC/MSO+9gfs4z67zsqg72Qb4kb0pPaRHdo0eP8yqMmGP4WNzZHLxwfR2LZRu95Q+2ceKkHMUXc9bY+fmnf/KTikU/yLODudwNKI7Jg3+QCXyrQb7jWewZ/juG7Fth9WFfvk8R+GFHPrq3ByDWA3RxNLgftmGb2XoE9GpAJgvYvkykzuMr9oPabM/hcltV/FXPO0Mcu8vxEHAaIHMA4wbdrSk1GOeS3eb0jx17XzvnuD2FrYGrYazVnHs3J+hHg4mIO4XiTsMtSr9TofgI/NynUNxA3M+MU4lcbfdJdS+Qq9eDhvhYPm/itld2fO4HxzYaHWxvMrSioSoCs3i1/m4jrE4mhWrUzeef2zFn6mGz+Nt/mO8eHuPep/jbML4s/+nNj/vui7aDygNrJjhVAJaTy4AwCp9RvFEfTJgwSUDHOtoyAOLYVYCf+hZFagaBN7dX6+pKJYp1hJ6SF3qfQYR/dlhZENDuIL3jiZakII6nXXUQiiial4+zG6QManrwKtxWeI1n2tWkPjkH78txk4mkk9PlrBc3mNhg4OoJadFSOFYw4onw+H03kX/YleBcPTCv9LDmyWS5Jy7jva1E0xb/OX9LjvbpW09oVEFsgzcS6nMCWHNTgCvai7e1K0y0YWBJvBB/lRyIzhXeJOcMrB3nOcfcHzUfBS14oqAb/2IBhejPhMFdLODo3tRaAO47RaqkgfhLcEuPqE/HOefswbfT2ufmdlQ0oHz7+GpDOFz2KDNMWgV+oj/eY+n049gu38LJmkjuO7SpY0hTLzYwoaDkDQudHJvzdN1M+gr/laxuPavwTjpS/0fBqRWtxtF1rn8Fn+ZOmeVvbpf4m2BicjWeSQ7dvrlNlj6i3uX8ndel60YSrR0ZX/ES7ZH6ES9J12ku4hklMeM7j/B1fUbaNnjHcdvkkXV+RtTAEfmUtqniG+o938GmfmJc2pLohwldJsjFp8SRfBsmD/l+vMOxy3ni2gnxTaVPyHO0iZUtWOW223IWdWh/yN96vsVXTf02mrGIUNlplwvyYOA09BJ38MYzFXtVcB1F3vMcTzt3Y4eudvNqh2/woE664FxdXw38xjHd18vXX3+Vu3/TrlxfLy9e/CaLwQGvCsrxnIsCm06NqC92IQ5Zchl0nhTNBJMKwK6XpXt9t92WL0Z9QLsiOpI+bjcFM23MFs5oF9U3/Tl/z+2q+7o7eq5YzKg+Ak76bPJP45kKwIKFdFhh6kdeuk6iTal2zroc5vfup5BumksUA93muP3WmLQ9gllzpCy6faTdpc2gTnMdJfw5zMQHxxaM0v203eI38mNlk1xfM07j4hjio7Kn5FH+nr4ijpgNvEifx+cYI/SDn7gUcFWLBpwfU8+dnC5xTGrq0+5b+rwiliZvum4m/V3fOs4r3WxmsPxKG+B+mfAr/HP+8g+la8Rr0hmkv9tvjVnFRNFP9N2O1T/N3cU6BjrmTP1R6SzKpU+Yi3EEA+eveboekM6g3y/9QntJPpWtI4+qH9fvWzLntBFc7cSJtjBcNHNeqXSkz3kfjcSr/g71C/W6y19ziJvuFZ2lC+j3qQgquqrPSt+QtpWudH3ptql6hyfbtLmOGJJ2sLJtgpF01zPKEvWw40m4kTy5zqJ+X31YFGrFZznezc20icJtgvPEjk3rOlGLNvQ756I+mAPQ781/Pc+FcdIV1Pnyianndmnar2oprucSDX7yx392jGp7b20O5nNt5MMZpvcG6gN3/B3P5Ijhj2jywDj52LrbKVRtAPgdYuoBhn6ALj42wnV4WAAuCjPZygpDaXRWD3F7XlKghxTYvgJwGoXZQ8pvh/pkhc2LTTPE6GlnpdNoeed3Cb/H4593cL7CNc96lK07nP1nFdxG8XJ3N/BOBZJo4NwOFFYr2mxxhBc290lEm8NBKg9e2NO2LP7uGXzF25HjH73IAZx71My6UzvouAH0sYsiDKeEoSoCt4UR418F8/h97o3fxI+tp1YAnv+BP1X4XfXL7qjlk3mQqXu1/48vf9BXXXalh448gJpVzpxoT8edlev4bHcyptq0+zvluNOJbiRpgLjjy6QSg7PcI2Cwe7JD8Ou9gc7xogfKTEwRVp/Hqv9xdDKTLByLAYrmyGBLzyrOXu0H7tX1IMPHEg45FoM9x7d2dLYVuP3YpRaXdbqctEAng422Mt370I5wzosFAMd9JGNF27yC+LYVCon/rQCQfOVBK3mgmrP6J93JHxUNd/imuGNY78WYOlLN4dR3FR1aIqMFkNILsRuqzWEsfojvSqR4AZi8w2DbaeSyINwQR6RXJiPyBA27OgKXyMSx4QG50+kQDyTM/YjbWJWc94T2OTuuSQ8mTT0BoPeY3BOPVnxY6YZ9MrkPt+IlJlIqHmX/QU/BRX5wXUD9N+8OHfqScxHd81j39NfaPbKJiyhe3Yz79AhvfBaPJe1zt9+Qc08SudxRd9GOOE9RN3lSYkuuqWsGfgZ85BnqaX+PeJKeoI7c0Wm2+Mhhj/bT/LBgqZLLlTY9mUScOT/SZmhHphaLUN7iPSbIxUueeHJe0++VLan0Yeh9L8xS5pLfMKFKJ2zRl7C6veM7VRJLeBLPKpHGpDV1ve9uiv6ZFCeeHM+kCenO95nIc96nDhmfR3Ffsh5/x921chUDu2MXR4zZdm+0+5HlDLVFEbGjdiywrGQ13tNRzCrwRrIwkv+6lze6vY1dvuu99Q1XsYP38eNHmRA/PztvxddHcWzzeB7tgi8vHj1quqf7L8KVvquALJ3hOA8VFDuQ499XX32ZR0BHm3jv8vJ1zj92A7958yZ3E8dveQfi3V0eD92OSo2kfTs1gLpJ8iz+EPsKdn1v8jWOjFR7yZrrGdLZdYrbGPJ7tJVdiOcqOMj+O5zO+9RpLmuSh0ovUQ950XnLNyLP00403m12w3WQZE14pzxzbvH5GoUnFpGkc1UE0/dVdpTExj2wpKvapy5Lf7bJCv3OSh+5riZenP6cP+GVz8L24mUVbRhzUG74WfijL+s8q/bS79SBzgNJs/BHLH5rGqfRUYVVxa2k+dp3Xxyjol2MQzqlr9gRSXkX/oUL4od6nPp3ix6xIDHp1wfi+4kLi7vFN8SJ9+30pZ9EPFR9uC4QP7he0Hf1Rz0pnlBxXG2F2xZHzP6Q6xmHU3Cob/GPaCf6OJ9XuNknG1t8p3dcR9AG5pzWnard39VRbJa4CXupRQTBx+GPrH9v+2JVLDB1ncU5kGaCL8PhOJ0idHTHtUCIcRLfayfjDnklSSRbqV/Tb0zJWnfqKnfS6Nhj775JooXl9fUu65Cn7WoujUP9POuOYWNc/6pd8y0aT7nPIrzFPGSruLDFZUD2QHSddWuOuLO4Md+57YuIllbMls6jzdPcBeMhX9ZpTF6vfLXEgV2aumPTQtd0+tSnCrYNSXnSVeebFpuNvCLnFl1xvpJDyavblvCN4pSU8HMka4SR8qtxiDfKp3IObCd8/+SPv5sjoFdYj1E8aPPbVaz6CGazB4SPALp7csf7aP77IvD7wOqH6/Ou7QCejP+OZ4MHMvhVRWhq9u12/+4owGMLXe7o9o5qYR1H/Aa0W238HtLNqd+jaLiXwCy6bxaAV1ey37OqsGXcuyo4Tzmzrd2qdndw9r5nPgxqDhVrV3wdgZ97tz2y+Ntcrj1My/kfsaN3+Lz7+Xwqrm70y3oi8T5B27/szOBYuTB6ej8O5+CuAwsu5NChgykh2hDf/iWscwSzfkNddR/vlRQ8KCPLEgXg5q/qfpXYIdKDq2JFPJ3FLVldg6leDKXTugZQ2K1DZ1u/K0BQ4MFkCZM0cliXkxacKMCgo1sl4LYC2a0AnoksjkHnOnc59jkTFiaRBS8TO1XweSjQZmBMB13BWmOr3d2YSixVO/t8TAZS6k9w867laqwFR4KTT3YDlhHMKekQbVpivv3m+NkJusC/Pmfyq/MGeWprjIqfvE+t+uU8BUeMoQSR5MzxwWBY9BHPKLCOBQ7kqUj+CF/xvBpD9HOZ4lydN5Ugo5yusqhdFDmRWfpzrNAXtNEIlhmMOp6yuyY64w7VKAJnsmd3gcGqg+1OQOoxzZ27X4Q/PXP9VekM1x2VfvBnsz4dBSXSf/IrrbCqxAWTpS6bpCl3eXrij7AxkRCwxHvXb9uRrAEPeSF+Z7L4oK63nberXjY95PI86c+efCeeKtxSxsfvrbBdyTHtSzUP1ycuL043lyvpP9J9LbCAtp5UErycT8UXWzCPg1HnFpRh182UQ86z0hWVvtJIoZspW+pXfBRLDSrZrehfwSj+E2625IW6gHRge7fFlKX4LP7nzinKg+uAih6UHcoTC8wVrLNfo6OXh/9FW+P6SXo52sju75MXFQ5Z4NVOXhV5tWNW9kT370ZS99F5u5M3Crxxz1z8p9/jr/Acz/WZRYnE9cX5mrx1uaHO0dxYsGk8FkW6s+Xq6u3y1Ve/zp0uAVOcABDP4l/sAo6dwdv4Ct7VLpdmY5jkdhmhXxL9t5Nwms7kP9FdcrMl15IL8V6lX+QHCCfS19wJR/wRDvEuZdJxS945pAc0T8ozx4v3V32HXUOUO/oTlHfXEfrudiyWLHnin3JbyWjOsceWlQ1gHJGyjyO9q5jEbfCWrnZYKtvtsHPRjuZexTnU067XhFfyFfUHeUC8EWNQdwhnUaAgXziv0a+lrlRfeeSsFYDJc4JL9HFZFXyig+sK+hduPyRP2SbrLSdrAZg4y91wRZzkfOu87uOJ/ynXpNMx/ofTyXmo4m/hTH9ZwPMFhdRFbv9cd8S7KuLJfukUBdqwrT7dznn/FT6FU9K7wnMWgHGcsfusnFvAHLYq2iiOShr1U668sFbhvJpjykVfDB2fnb5V4bGas+hFOXOY/Df6drEYi9frTDzUr06o+ia/RN6Ji4yYl3C9H/Mijqg3wv5r8RZ5R/jju4xtK1vptiLxtJzllVzh8woH8te2/F23ay4vFZ+KnnqXONXiF9KSumYfD0v3ul2nHhOOpE/J227TCTvjiOarNFpQlqrYo9KtgmHis178jzHFsz/54z9xNHzw7wdKLSs8v30FyY9oRhugfEQQfnC+bANWGKg49jvE1AMM/QBdfEf0OTRsFID/yT/SwsFNkrYrk3qx6wiNlAbxwNiJ1B5c7mubvx3RLofbKIjtEnCnTFVUutqOxbbSaUzmfRSA1/ItAbVdmOtqd1f5E25aBw1n7RCw9rF3vAePesfxWDEFcwKV007SP2RRd6ffIwvAh7lx1CZ1jOch0bnv7t+59Lmn9y47dbETbPpAxV9Cssqk8fumAhQM/Q6iCuZ8lsXW3bJzPnmQ4q9mMcbgaP/3qx82NkYBuPHtKLw19XFIaw1sydFe9VOsuMX76+9IvFUOt3qk484kAh3827tWENtNGLbknuboc+G4kdSr7jFWVYtwqz8Gey2ZMQpWxKvgpoNNp15tHdaJB1GQV9KhShJ5MsX7iO9MzDJZQVwzoUC8xRwUyHhCam1nBeAqweN9kn6twHmY56qgjoGrkjIVHpm4EizOpwxGmRhK0RVf4ejzVdqwQ9v5dwtmBuZMArZArWkaBejaWaYiOQPsik/FLy7H3nafbo8V77nR3456F++uvg1PA+gdVkmwHDu3qA03QvgO0reda+2uOAXKoieTbcKL5rZVDK/4fGu+TnfKJWGhXqG+It9RZzkeqMOY2Ih2SqSQp5SgEP3VtwfsTCyQbymH2e9tS97HcxX0mJji/Hbe7YA5f7uOVaLI5Z387nrP+bKS411eZgF4FCAd7vW7ViuspzaMwpvwt08fVzaRcKcV7cUR6RrSTbQUffbJnvOJvleBJk9lIO+4jWHiiLKxVwd0O65dyGc9GUveyfeL+48pH+KFSv+4rajk1v2ACmbh1d+nbIg+8T4LwJKJCuYKHibrKptMGq86bvVXxuI7wkz768k6tZMtlnwo8RcF3bgHTkf+aTevjmtmslH4ePr0ab+T92It7kYxN5Lo4S88vmh/ZafjM3f7iAd416QnuXUU6xaPMQFOHhFPnJ3FPcVxB/BlHvn88uXLdQfw3V1Lemrn15dffpm7f6NtzCP6aAWBdvffuO9u2HLhk3RvSdV2GkmwdZt33EXc/pFm9D38N86Z8kw9wgR8tOEioHh/yw7RXjns6p9zk/xs+QPsw/W0eM0T1K5naXc4tvuVtDH6PPSbCnjz4k7Cn+OqEBP6ti9oKn15o5fmmXyjo1JZxA7biMVQpCFxV+kxpzf5mQVg0ZU0dJ/BE/PSVU6/LZ1HHiBcFS0UkboeJm1k06mH+DnTYhZ3uc7X2LKTHC95307GoJ/h+oNyt/JOXzASfqvTLXbyJQ7BD1u2yOlM2dWcXM85H7uNd1mp+IrvRP8s6og/HCdum3xcwevyTX7jiUXyQxlfuN6j/BKeCp+uv/iu9IrDPM2pXxTj/Ow0iu8Bs44Rl17Ndn33rOtajV/Nj3oi6Y8CsOwnYap0g+s5jk8+kg0bNmcsUuIYEYc1XLXrDOTLxAKpvFCnOJkqnomWrf+RwdL8qe9dzsjXhI9H8NM+xGe143PXefvkI/s4jUVe13F+0ZpLcv/Vv5MGHJv0Ej70zHVQ9nnkST6UKeKJz7Wggjwdv4+cihbj6kqovpt89bvjeetRKTXOu8lXK+pXcyKNab/J39TTla6L33/6J9/tDuCEsWJOe/b9KlBNRY4Ds/uIZlaA8hFBdwSXvK8mv91F4N92Gp/8L//kH01z3FfsOUYZqTB2qK2OpTnUbjJwh3j4mAJwL2an8ap2ho6KZR4GOTmtW+MfWzjaaLdVABaM3RQ2g5j/Z4WuPRmQdqhRAKYh1RQ4sx0aHNj9uw54oDB/7+JvBWiB87XotocfhKHMfx5Ln37czSGelGeyrx1czhVdB5VJgc9pDNupfJSDYHPfOzc5YB2v3OlmXLeD0xMdC2M0yfGK4x9b8Vc3YuKlglabMO+0dVlo/UYB2B3zxmqj6CIIqqDVHVk5na2PDh2OhvXEjjvmeo+6LZ4xAcqkhWC6ub3OHaMKMD3hVI07B8tLBhn1v3a8NHc8NRLNRXIVgIkvFvIUlDLYrvpxGBiYEmYFTR647aOXfmPCwmkomIRL0oQBJGnkCepYs8siQJVMEvwMMlgEy9rgFPjsBqvElfMnE/GOE43N3aAMQj2AZzC9MxcrzBNfU8COnTL7ii9bxQf1Owfx8x1moh3lz/Hrcyll1phQyQWXI+J15alY8LFxVJbP7dYUmI61U5HhNPRQLziTHyu5Ia49ocDpOG31G3lN+kO4cZ1TwULce3KHiS8WgQmn6KLfVUhxfUBZm/QsGpLmxAvbZ3LvdOz+rXiS9HV9R77R3KmTiFefMxMUvnPO5ctx6fQiLwzeHouOJC98L9VKt3FtXqHi5xMHov2WDvF5EjfCi1hbvBw40N1xbnOpC53e7Ft96Rlx1cbd79JFG+42cxpWerLisTymfVmWi7N2HK/vnhVcrpO3nru+Iq1Ef090HZJjxyPHoP6nzZGe80T1lh5Qn4JN3/W+YKTNJz+23zPFOBUSqW/E39JJ2mnjRV3t3tWuXulSFW1VsNUdvFEU/eSTT9b7cnVvru7mXQs02t0fO46636NFNup7JDDHjsJ4Jn7NF+M45uu4g3deUOg4UgK8tucho0vK0atXL/II6IClyVU7qjLm/Q//4T9cfv7zny9fffVVHget561g3Y75jX/0z/jd/SwlscMUxZwCR4KPtBKdOafKFvncvI3wKfxW+nzVM/2UDNfP0l+UuaEfezyguAr4oOzVNOiRdrfxKlJX42te9Mfd5lXviUcSj33Bt8vYhOPgSyxMq4ortFGUb81X/Or2J+4Gjt+29A31DNtovEoP+akblT1gLENe2+JT128cn/zs8NCWJS0Cj/Bpfd6yIcJJ/K7PAXPKby+c7ON9yop0IsfSIn3CS16u+qauFP+7LCe8XY85Xbdwo+dud10HuKxVdkN8vGV7KX/kccoJ4zePvSr52vI5OV/JcbWAMt6nnG/B5Xhy2ahkiPIm++s0W/sNW7lx0pfTjnw6yT7umHUZJZ4quV1pVyReKK+MD/bpN/K96BbPtIiJ/EbcUd6oDyp77PiVnoi2V1fX6wkYlJ0Yi4uPfGzRSfDRhyL/Us9Sx3Gu9Ouow4j/6McXvZBW0jvUSYSZY9MGCv9beiBhQwHYbQNhpH1yPVTpINJWn9s1PcO+Ei7Ngbysz9QzvvvXZVC2WO9U+t3fIW/H+//iJz+txOODPTsuv/zBwPmOBjqYNf9wcBkoHxFkHw4HOyN9D7DwLUD8Fq9+hzQ5fuijC8Du9G8NkUbviPHvWwA+2OeeHZEzEf1+07rnD3X371r8TSvXEWeFrfWx47WccysA901H442ki5cl289zkXEDHwJt3WHMI7Rrgt+7AHxkofZeBeA93Oh4TR6vjsMu8H6IH4npicboK9uQ5n3s0XexRAEFox3aVWTYIxc7za3tOgcIUH7coVM7hqpUln3HKMmg+en+1RWOPQsk9sEKJi+pHUdAS3/NCZYGcZUIbdPcPV6YjjUDxIzZOiBbwdBwgOe71QT/VgC7OuQn/V7LjYJhshNWxFbJgzhmqPzXKvLtblLyKO8/jXHjfjoLTplgVKJE+NNfJg12xWmWpn22hsEJ56vPHhApoGAwxs+ExQO2Cg4GIaed4RVgeV/EQRVUtWTc4LF2L3DbCdtgYbGGxZ6hONoO0vneacKhoHIfbAzcSC/yEpNlnAuLAJ5o9sCZPEBcO01ZDAl45qNY20wm2CB3FZ09+N6iiwJ+4apK5Ex4FP2l+Zq6Xs4mui2LF4A9qD+5a/ciSxc5PTQm+UyJi21ZQQJ7PaFhNm6TLuyGb7rVq8hOVvJHmaCeVWDP4qcSHJqraC2aUkdy9b3LD3HEpLZwy2BeRyTu45sqgUQ+8eTJpPtLhTp4VHPd0lfU047fKnExeH8+dYLHxbXkaSsAKxnS2HScFKF+vLhB2aqSsG7HQjewaKujFJWwcj1APFR455gVvx0qAFNeKlkmrwn3K56nI91bYuy8L2DTQhrfsbg1XsCuRLPzS6ULHS5PsFa2Kp55Aq1iR8qL5JW20d9xO8rko9pKrgmn8/JI3Ove3qG/xZfasasiZtztpv+0u1e6mQXe+JxHNT9qO3gfPbpof+Po5tzRe76cnZ/lnb2CVXdKD99z9j1u+rUDwmuzP2MBQHyPO37jLSUhOefEU9+ZRDmhbpcer2yYFi603bs3ufs3CsDR9u3by5VMUQz+x//4Hy//5t/8m+Xv/u7vEsY4Fjr+i99agbsdWU37x+9Dzpqv22g8CoE68jJ+G/hrOscT58f4bMQTbQ91R4UT513pZbUVb26o4XxM+A752ZSPffOiHvNiq2i/BdNOv70AvLXrNWmVhykNu+74ZJ+utyU/hJN40G5R2oLqLkiOmXOzRXCcrwo1XFTqeNmxb6CV88LQJU3naY6u40U/t7dqn3on7kPGyRXkEdorFlv8c949WsSJ+8bd4a1eeM/nfUex9LJO0qB+TTh72iDxoXufwRfSNbmooLBBlY9RydiWTahstvSHYJeO2yeTW3bKbbLsBGMN2lMWe8gL5FXOr5Jp9VEVgNUnfUvab/2+8usa043Mz2pvIsZb/aV+2pDtYs1+bGGw237xmORa9kownOWiR9na8fawSbNOFHztoIF2CsSpXU/kepTz3pLrVuxrgVLD+5olgerQjk/fCZqzXDm+sXqzU4x5o8+wlQkzTptT2/Ah9Jl443xcd9I+UU/yffUZPOO7UWmb3N5rXOdDykzFo2OB1u5VYOIDyZ9gJp+6TLoekC6bn7crO9ryvbYAKY7ldn1R2UzxhHIajV8azwsHasMxqUO8nWRadwunBu4swtj1Nnj4NveI91FHbnfNu8J20QeRX/cvf/rP7qu+HrT97wvAkv8HReu7d2YJ7t/24uDxiPoeYOIdQXzH145H3Xfc8rgC8JFF3WN3/x69IzN1dlODhwpuW8c/TyqkWbhRcyt6lrlwGDfHP7JouTXnYwrAdIMmftko7sUM9ROLpT10nLvAN7atGJ84WB2U/tDxc+/ib7P0B8WBMG41Xmuqnd5qtyXM6ZZOCDt89+0hSFc+QsA2weHAaJV6b5THgoI/J9z3454OwXA0Dxe4n/jS7LAWb2g+KVF7CsApxQ7szvxrapZz3MMnO8tPTpblZ998sRZz6djLrfUAe5OvLNkxBao4ZqhytOnQ8z0GTu4Ey/ld4cndXLt3QK58VSRjGCg3bVqtOacSGDtg4imTLtlXL3T7aknCynd25tCHYnKnCnb4nieCkh1tZ/LKi3ZPp9oK5wyUlNAZQWR7fuUAACAASURBVLGCy5Y09cSpApP4m4mCWDkbQQaOAmXSQWOTPpwrg3efk4JL5yUPjqI4Kjp5QHcI98RZhaeJRiYU/I28UNHNF1hoLH9PQ+g5j5JtPNUCT9KedPWx+RtpTRrt8He3BV6EIm4Z7DosuThiPW6382kzMCsGd3j/7iYDa/GDiqJMOAXM5MlIzpNmJE/2fzcCbecL10Wb8nRS3zcb7QNGFnOF0ynJuh7fxkUOQ/EziaDPmmOMoaNXZ509kkBK/HM3B5M1kp27vqtPQb7LIOWceCSf6D5qwkk+EE4oi3qfiWO9Q5xL1k3EpiQLdcjQK9oNO4oCs8yHsm76aeWBu1EAFlxKehL3mo/LEOFe7abdda/kvPMx+2Lip7IFlYwPfZVQ5FfpA8edy7XTnHjy3066LT89a8fMeXFH83L96TDEHMSbXqxQWy8Qs0/xt+NCsFN+/Bn5UMW7Clfk4S0cVfaZsiF76HIq+Ys56v7akCPu3lWyLd7VsZzCVfwNPad7eOP4Zt/RmwXhOLI5F0LNcuB6WjxNfbild+I5C7zxrgpZugvY9cZqs0/GrlvJgn5zmXC5Fs1V+I6CbhTG433dYRzvxOd/8A/+wfKLX/wii77SxzHe119/PdkS51Pxk/RhmNYV9p3jM5s/6D6yF4ArG0N6UO9Rh6hIOHTaiMVcb1b2UDaTMuL+Bnl1yxY67wveyrep9BjH0Fxoi+hPUE8Qbu3YdP5cx+v3loo3ox8WWd0nEy+RT6cCL3YTS1etix22/OuNXEyFY/GXdulL/2zpLRVUK33nc4sFIuq/4m/X2dT3SZdecKW/Qv0gud31QRt/Jk6Zf9mIO3bGRcFYeKCeaXdvt/6rxUPOZ6Ltls9Y4VK2gTbD7bHG4V+XHbd3bo+3fB3i5JA8VnJNuXJeoj6lTHs7yYZkSDSgfDic5EGXYeI0rrwi3qjbqFeaPMwxdmvbdC7pw/HUN/1vFiGlE/0d17GSR4dP8ww75z4hcUJck07qr+G852974Za/xe955LEV4rZ4XDaq4jvZZvezXOc43QQ3cUF/WHQV/zA2dTyT32mr5Afto2n8pjnsozvlXbBRv0sPUJ6Jz/AbRIMdP2ha2D/W9iRuMvrO1QsZq7oN5Ny8f4dlZ1ycVLAlc67HtKh6y1aInpv6JZG3ewWcdG/8/M9/8pONXS0VBz78s0P53d/24tTA6Ec0U4DyEUH18Mx3rx6/B5h4BxDf4ZV7Ye1jaPzgBeAD5QV5Nc25mQ8z3sUHCs97leGBXY5IOU67FFksmom9e8bc+ygAj7VwfepWsNzLIFYEI3ytPogS5A5+iBGMcqAAy6Lu+NxJasDeuwB8RPFXPHOoUDxKp0i6H5C29e7fjYL2+voRiyGI3YrHWafLtuW9v+Mo77EMorc9BOPwxgbY++a/wUuTTKxI7Um2tb8OZ1UAnlZ8NoEHa84QZdtdlXufAnAPNaZ+4x6b//jNF+tq8dkZj/HmuzcZNDbnUsHYnFyUo7o61yKqF39sB636p1POxCkDVQY8GVCgIKPgo3LE2QeDktwtiqMBPaDNPs/mpPoObFlcmu+TI8Lp7DuO6IxvOebsi048ceHBpsbhX82bAV78zuKEEoxso6SSnnkgJ7hzp04UlopFAQ5HamNb5c1nmrMHwnzOZCiDQN0h7Mlo9l/t8BN+PFAiXwqexIkVMDmfqlBB2uszizLxjME0A3AmXRXQt+B4fwGYMBF24oby58FjBn83N7lM4uRst6DgvEmY1/k2xPc7fdsbYwfw0HET/tb11bv3NIrvFZhW/OgJkzbq6WbwStqTx+bAfFniyHmNxx1g8Y4STm5WnJ9YLHM4qStGMaIlPqnfxMsuH56cd50iXa8dwBqfMG7JZakb+12w6tfbEB7qXZc1Jp0p145L8VQFS3vW/uO8Jp2RtounRpws8UjzJy9JNzqPO0yUmTXJjt1YTM663mNyReO5fpZ8epLX9VIskHM7R1iJM9pIwUR7MunfKAx0G3523hY5iA5N17fkboNvHNVY0c7tSiUrrhO3ZKTSPZw/9a3jRfzm7TlvjeuFk4q3KD9MQsfnKMyoUKmdve0Y58vl5uY6h6RuDj0Sieb4T0c1P3nyZIn/dIyzjm2WjghbpB2yuUvREnksqHiB0X0K4UCJ7vhduq6yG87fqWn7/eJ6NwoAnpxnAVC/CQ/xPXAW/wmOeNYK5y1BHv/prkcV1Mg70bYVpk+XN29e585hFt68gDvo2nb9tnm0nc55PG5cIdTn5XJFnhBPka7Oi9QZLn/EC/mieoe/b9GReldjcR5b+l50nHSB7Uat5i0eoS51G+h2R2OoneCMY5j9Xdrd2+u4AqZdZyAeioJhzI88T3lf8Qj/s7knLbaJO2xFQy52UTGWsHbhLX3eyrYKDvKh/O/KNqQ167tq3S6IbpLn0DPuk9Cu+W8aj/wRuSoWTuVzkG9YhKXs52e72qii+2o7qsW08KM0jgrAAQsLQpQpyrLw5PNwm8f35b+Q5/mMbSv4XWadjytbtOWDU7eQJ0Rvh0Xzrey7yy77IB/L9oe+jc866SBg9FiJ9th1kuvFFqOfLLqP2d8lDMMHnItQkkvqOtpkwR6/S67ic/AN7Ypo4jBQTsXPGsv/sgBc+Q7kMb47470t2BXcxBmLlbQL5DmNKz+Zcuw87fyscdspWS32It9Qxjg/3wXOPIH0rWx1jCm+oW6hPRDvV7xMfNCeE1/kO4effVN+XL8qh3iTO6XnResJA067a7qg7cpWSjqzfInC5m9V/CDYKOvUS4x1OA/hwHWEw6nvaf963CP8k/buU7suybZ9obbGJDySzZ/+6Z9+9wXgjSLJ70JxasjGRzbbDs5HBpWb0g/8/SPHxh7wPnLI3ysddwrAaTg45BEFLxmQVKyHwLWdjjvj4X0ZmUMrYd5l92/avN0bdXuVah7xfRR/2/jAtRXYDqFx35z7BlGSZepOe6B35rV3Z+U4jEVjbxWB71387Q7IoTlnvwcKxSsaUUw/JOA7fLbnGGi13QcrSu87zXaKv5hTzM9pwumuY9v9ziUsBxZFzAxR8/uKt4I3R5F9WEPXG22M0fdhOZopdf/i7xivFdYbBH/19fMpWTAcSRtvZ5eeCsCxM/Rs2ukp/O0E2jgKWm3cAXVnk8lHd6ynIkcmvWdqkx/lzMqBjZazU90KwB54cYyTUz+GaQ5QtQN4K9nhiYQyGbVnB28Th5ZkZ7CvxI+CtlVmZU96+y25ZCDCIFrjKGhQ4kj9MJBjwMgdwPt0ApMjDMYJp3A2AtaxY9Lhi+9MRLV5tZ2a8R+TM1WymoG6J3I4Pnk2E+97CsCcI3mOfKjnpK0CbR3RJTw6rYT3yLdxLIeXc2PSgXIRAbwHfVNC7boVfGLhiILiY2hIep5p12Wv/LIA3E/sW2kWfZ9hVQzx47znQTODf+K6wdt365vCYBDNAJtyJzrc3LaCRMKIxHO0ZdEj8dV3jlFu9F6lBzUe3+PuF0+GUA5Id098+g6nht92lDrhIB4ol3q+lbDU2FVSwelTfZeMCm7fIeoJHeoWFjIafuYCsOu+1AsoACcOOzMS79S1lAXRVf0S1+KBbIMdAUzyUO5cpqXHnC7iC86FOBh6zo8wnJN7rmupG8jr5Il8p92e2hJcJ2MHb86zH30n2AO7W+MQftpATwbGb5UcO++IFrR7bncq+xHPJBNqnzjsAO76m8P2BFwsgOu7CpP6G8+jIKP7eb0YFXO8uDjL3btR2I1Cb/xtxzY/6scVn2cSO9pORa9+Eofmn78FlWxBlWCrbBj522m/Je9MujstaTepx1Z9FwXg25s8KlFhSBTUrq+ucye0CuMr3de5nC7n56MgHj5n7G5+8fLF8ov/9ovl/KIdcR3vBR4iCa35Co6rq5vEY9wdHDuHqV/IU+TJm5smO2encXfwOF0ldsBX/oeeifddPoUv/U4/RPgO+LWIiDaP8k/dMMGFoqXauN8jPaTntPmu7wn/Ppki/shTLtMVXtz27OiN3JA0EuuSO530kfPB7+7ru64lvnJBGxZexG+rfTsb8YD4Kn6PYrTjP3U+8kFuQ0l32bl4pkLVar9y920EsWNR7cRD3bLRltAWqe0UG6FYH+8xxlF7x1ngk3Y4xuDij/itKgCvsKSN6MuOcfoA+d15jfoicCR/lL4eZY46e8tuTba4023S9dCVjgvq2oqetJuVrLm+5dwnv7rgJ9oyzWFLTiv6u49Q8SvhJy0C72Gz4pkW1sTYOnWGuNjxERBrqt0ESz+Vie/x96HjWozrOq89G/EceVl4ija6akOLfxRHiSbsm3C6L0+8EV9c5ElZI80rfT3zUfNvKFuuR6mrKh1LmXHZ4lgZp/ZFS9wRvNz1AnA/QY20kHxXRV/iMX7n1SZamCX/TTLrOon+nesC5zGN57wSfnyb96xr6J/RX3GeymOXc616+H1Y0AiboMU3Q/fUp1dlWIxNDuRx2sFKL+jZFk5Wm7ReRzFOoKL8xyyuu46XLQu4KSeuC/g99U5f6Elcu377Z3/2Z+3nQwlkJ9gDfW/57t4ZYPiOwHmgWb1rNx/RrH/naVHR8COizxaLbYD4PYD8XYXm4HtlAXjSefcoAFcFrB0IigJwCeWxBaw97bycxO918bdr3D27aydYj9y1WhUtdxb2oGB5kGrNI1qbMYnT89aji41iZh4TzYE25rKTKDJ+mIxU748F4M2iH9seicd7FYDL4n6N2TUQ0c9bBeAjZUEFYKexn9DbipTdqTPQZtp0P8B3xO+BcyLtPobaw+tbBeCZJx6yADw0z32Kv6WfhHn9h68+Wwtjc0Krwd6SRGNnyhw0RlImft+/tGUNTPrCkp2Ehh23FmMoYIl3mexgsEbHfn9xdhQG41hg3R/rTnVUtpgE0PwT8xkgjON9tCl7pIsbH67JBey8aauecTxvZ3Yl4LL/fidLe1+rTGctXeFFMCpwiKDNC7WCX/T1pB7nvJN8Q3KiSgA2MR3JqhVnsXOmOHabsOjz4LM56GcwtBOk4IhTD2hWVYWVzSOAHFFDO2LsZoWfhqHlr8a8qjEmfFRz1ekFCsAiuRi7aLWiuAdbQeW8dw07f88iWI9kY9zRhKTuLKMN4iYfUpeNf1RM1VKqAT817+BJFReaTLR7rgRnB7PtftIulIS1BZbibakVp1X0Ix1wcXaayVwdHpDF5L54WvOfjnLP8/P7Ub2RhOwF9+yj41w6oc0hCpr9PiatrrdkpAL+SvWrTybbpIsmeV3aDrSYmxJjSnyE/FWJfckK4VWf2tUmHEQf0U47F7jIg8kXyqsn2yVfTKBS5nKMfmxZ6LHZ7+s7rlIvzfcrcm7sj7rA9UgFA+eRx3znOJGoasvwmKwRPqizKee7stoShe2fZAJFybRp45QC2bEY05NHpJfGpB0acjLfKUrGTmgiMdPvTM25YfeHxg041rsswfttGqPo1KVmVbENnia35+ezPfakF5PPm/NZZXIUXmKeIX/xX9wjJprm2Cp092JNjtnhddqsPmX/nXZctj7lQAudOm+OO91Tw+0cvev2KenSk57Ed+rQrjejaCidJsuQKdl+DKrmKfqIN7QzVXKr52wneXjy+PFavL24eNQLvbGT95MsWkZhM49qjsJf3zmXu3dV1IL/5TIm+VuLeVFYDdsL+yX9mYnASMD3BDmLTylfK86bXRy0CHxFEbQli2d9m8eiNFi7bk6p67pZ9+ZKr8XulCig3Vy9Xa7CFnZ+aptoTpaLRxfL9XUrmMf90s8//Wz54ovPl88//3z5/Isvls+fP18++eTpchF3+C7L8l//239d/uL//IvlF//9b7LoGwX06CkKGHEXXuC3FZWv0+YEjq+vrrIAPO4/bLumh3/Vjh9tdqvZ0naMdtcoOdeRVPUCVaUfJ5+30zW1Eu5KlZzKFgu+vJpJxZCYnXZXwo+UHyCdKjrFc9kO8mjygngNCwmky0hj9+8qf4/6UDzJ+aw4Cv2GE0R0ckAQk/pkx9cMeHH8b4yRdrefTNIWP4wCves1zZf+U9I7fbR+B2LEMaH/u+zpuFriIuUbi0ToQ0Rf6bd138T5QDIQz4V7FlGbjsIiz43suiwb442ASbZRi0WcJwSrxz3yM+J58grkOfHRd2/qN+lO6fykQb+mI+kW/I1Cn2jZ/L7hW0qXiSbkK+KIOCb9Vp2H+NH9EeFcuKCtlq4mHGonuXFeJiwci3JHHanxxROUCfbl8qPfBK8XcDT34TfURyu7n+LwOwySKx2HGwVgLaZZ/YbOo5OM5YKvVmRUgZa6bc1Prf6+7rZtvSh2GDqA8Ufl92RScM1NNLyGTmu6MvrRzt9WoIzrKtRP9/3ayGu81E6M4R26HlONeJz0bLRo85Ydafqmxf1MIzWVPfxS+maiMfnKeYl+NQu55ANf6Mn4JfBCe6VTb9q6sVZUXOW16yn53pqzYpIGS8NhKwA3/0A4mK+p0d24QZ9WsG3z1ZjNZ+V86QsyvNYu8vBzNJ91Z3nPbYb/coPrbXb5XvwTJ0ZEPxF/j/iA9+Nm5uc2/E3xVt8BvK616+9hMZHo6vqD9JauoZ3InAcWDM+2tsE8dBRlYJxcEf4VbbvbetLYcZ6d953MjHc1D8Hzz//sJ/tUyQf9zXPJH3Tw9zAYtMN76P09dDmnKb+rNQHvYWKHurSJH2r+Xfz+LUD8Fq9+FzPFmA8D+WYBOJXhkQUvWf+Du3/hBR0qDG4VxnawvlEIndCTV+JpxH0jv4ejn+n5deCHibPVRUcWQvfd7dp9lWZC1/6s2NvS2TMqjdb8dS5Gzresajx1trZFYXOLVdn2ED/M86llj6nQYoblSwzCBzyjKeHygL3qsMGwO5uy+HuEPEw46l+ay93/4dkKz4ZMbCBgekzIV7olw45fZjz3bzwCeuLj9t4mfXd4fguDhGHuTbw88dmayYo7gD9fk0ty2LVLZRR/R2Aw8URP4NJRr/iAO2Wq3zNhaat9PckkQsiB3g24b1ZEMvnVCk0dz5aQXoOHngxjcOWFhkwW9YTZ6tznXdRzgrwFQONoUQ/Q03YUKyzbStyWWFQif2XjngCsEo0MKJioIp4dV2RqBiocLz4r0FMAGc+EMxYRPKmRuOrFfo7lvKPEUzxX0CpeURHNiwOiA4vD5BXRkLgQzhkwe2Dd1A3kWEXHOArQdl0zoPLEDRNMGlcwC0+a68QnWOiQRc6+YCD76HsVK5kQLDqybZ/cqK141OXSg1P/LhyJp+M7d0lo1yVx6fKusYUTpwPhd95MPu67EIVbyalgYbKCcJBOLCa6XmHgTHmgbsh+T+8yMRb/Qm9G/yoAR9KMcq+xJYdK9CjJWeHAn/Ed0VF6dx//u6wThuhTMi5ccdwJZ5Hk6jzpujGPPYvfsWuJ/flxjZSLRtOW3Ce/Kflw3Y9l4w5ozYE45u51l9cGS5ckFV9Mp0oHiY468tNlVbDzrz5LT6rQIjpVNsB1TdIpCwCBiygCq67WklyJ355gk33Om8eKo1HFj4LLedf1EpPL2TYVffc1epIvCqGSWeGa/fDY6VbU6AsxsJiLeoPJJdJLMhHJxDjWNf6NZHfnERwlOc2xLcHqqGwpPBUixMuDzrfrrhXCFZ+vbq6X66u3y/XNdS7AEb9rVy/lWfDpSObYvRv4if+i+Bg7e58+fpJ6Us85n0R1Fm0bfmkTxCMpVzrWuxegVl2+tB21wmFbo2MJwPRRGv8z0e6FoIQr+4vdzYH7trglXs2FZaeny/nZ+RIyGf89uniUBduAP499DB7JpGwkUxutrq8DoGYnzh6dL88+fb6cP4ribVvwEfj64osvlh/88Ivl+fPPlufPny83N+3I56jYfvbs2fLk8aPET+DzyeMn2eerFy/7mHfLV7/+avn3f/l/Lf/hr/5qefPmcoki+2W8H4tzLs7X3dei/dWbUQBmIUW0pGy7PeV3txXkY+pr6lzp18apvZheBACUWS84CubYpSlay1/ifewsCFY2RvqWfKB2FR86XjQv7obj++LR1c5EQaEfObriIRdn6TjNIbuUa9FF8kEfUf3Qzsn2uJ6T7+E6XLh23yFlEyc40I5VOpU2j4UW8gX1PmEWDdqu5lj4NWII8pxw7njOueEoZfK16Cx+1cIPLiqjr++8wnmxD7dh5PN2K2azIRq/fZki9J0Tl6p5kZ7EmfOqfIStuYiWXhypaCLeFV00B81RcMgW7MSGiCcqP4043cGRM3PHoY/B+fvu3C15INxbMARf0LcV/FFEjfme5WKMsRgoNTkWy058Ueg28gPnxOf0BSlrlCWnjcvZFh+7naWsMJ6QbmWsKZxRd0o/MYalnPId8lE8Z7GWvCU46H8m7vsCQupnlw8fm7rUdYnmTn1FmkgOxOfEj/pq9r7FQfLfgn/Ek/GbFrq4Tm7zGAV+yh3nGEMk7k5HriD0mONh0jVYEOSyP+2CxvVXgo82RnZAdkx96bn4pLJF5ONoz+P5iYtVB/SFM8K3/pK3xb/U6/G7FiN6vkb86Xxf8U3CEfEc4iSOLTg/pgJwoS6/l492awG7tYmPcmK/swXglIaPkiQTUO8I4ju+9pHg49tD/2AF4PdR/E3lvQ/VRaGrQkkeh7i3uIpRrNB1qHB1qHDp42bCpgLy2OJvs2gTVvRtpyg4tZsV7dTDgUmMn8eWU77Cccfng5ixIvU2oddw6gCORmGyB9mHxLTazax3Ovicz+EZ9YUG/RjgUUBte4/0b32OIvleNgfNExdk1y4kW3g/Vn4qWUs4V6TO8O/MRgXgkkbzooF1rmXbDYdgzwKOtncD/1D8jad/9Zvnm0eZtmCjJfTkiMppzIReD0bo3G/Rio7sSuue8Ax8KaDkb3SePVB0x1rH97hTq4TDCFZaYsUTJAz2PHBUcMSkdRtnnGm9L0lTBYORYJ+DkijGRNKVR1k3TiI8gjPZD0eacXzHAcfPRFEvUB9SAWqngIKBh+hBehHHLZU8F1U90RL9iXc8KeP9V7Ay0bOqJtslR76pgkUGjFVCiw4e8U34fF76TroxIeyJHBW/xA+5G0zLkHIrUjt20OEjTnhUdJXQcvx48iR+90SV45zFXr0/y6WO3h10d5iVqJYMOh8TT5RTwcfjqUQPBvPkVSZUqC88UGdgzPcpR5N85+7DZU2SCS88+oy4YzDvCSy9KzxsyaTrJMkxk2OCl/MTPglDpf/4LnlDeMvdfzjFYLIHfeeFdqpViYktOctxc/Jt5qJZ6to8LnYUHsUDSjJJf0TbqgBMnm+LanYXMjGZo/aaf+CxsnGaC+dEHRvvS68xwbcll+wvJL/Zwr7rXavjomDdHYuG+yFr5BmOQZ4Rn3gy0/m9EyELwMNG3mZxj3qN+q/hsJ0IIBq2O1ObrXFcSE5UqHbbKd/iNuyhdsTl7p3TtmO9725NGPLo7mbTW0mtL3kL3wK+j+AQ7nSvLO8KjM+XV2+Xt5eXy9V1HPF+kwXH2MEbhcQLFHXbzt3z5ezsfHn0+NHy6OIii71c/JEQnZ4u15ftTk7J+lhgF8/O112DcQpE471xukKjW5CjLQIIutzc3S6ngZc4ovak7cZOep2fZYHlKgrn8XvQox+Z2R60BWYNR7EbT7v729HSMZ/rq9ssKCfte3E5jmeWnJydn+UOldS5Qe67JQvlyf9ZMD5bHgUezi+Wi0ePlk+ePF2effpsefbs2fLZp58u/8Pf//vLk6efLM+ePV0ePw4cXiyP+y7o27t2qkLEy5eXb5avvvxy+c1XXy6vXnyT34MOn372PNcmvL18m+PHOHEweaiPv/7vf7P86z//18sv//b/W07PT1uBuPt6lOmrt9fL5Zu4d7nPs7giQ/LivpdkzW2L/DK1d3/V++tHHDR5mULs4fNJLsL2U5etOh+6kTJEPyzgot12naWkNvUX/RzO1/1NzZG2yHUoCwzBiywcqW3uCMbiStpj2iXhtkrec1HXZEOKxXtug1cb10/doK/gep10r2y19y34pRerd/iM9kLv0D5UfNlU3zg1Q/ZR+KKPQPpzXPr6omcFM3mLtsb9KxWAJz9hLRy2+7SFG/ePRH8d8e0wkw/p35DXJI/yN7lrUTyfpwzEAhdb+Ema7aOXcOay7zSX/YtxPIbcogefk+bRN3WZaEQ8VHTjuK7TNJb64IIO3XXb3ulFuL5gu5f320kf2PmueWphh+Jn6SLi1G0/YSMe3a+p9DLxIr/GZUj4c31awcT+nEfZnvpG/TOWcv6qdLWe8bdcdFVcLyP59AXNFY3Je84XojdxydyAw6R2u/zVOEF8owUEzQdsvxEfwut4rp3jA6uTD34ad7uftQInrnQi31bxrHqjbqI+cP3jsRJ1uXwFzn2fXtrSG1qoTf+Z/bjPWukB8pjbbeGBNj/aa25c8Kv5kz8T7p7Wamuz5nyx4PkXH9EO4H06+vvy21a5amcz2sc6IUzg25fePtZJVnB9D2b7jiC+42sfCfG+PfR7C8BpDPdM9b7Fsfvu6j1YcLMC8DHF3yzATnOaIlPZhvy7OX5RuDqmrQpqZdtjC8B7xp767auOvVC3FlMnb9CJPN7SJx0Xxuo1x1v79QrlBv9MBcuyID5ezLYHdqOPOmVban2MaOw4BcXO2tWBOFLkc9e8jd8cCqNEm9TeXicc9dZ6JjYYbXpvxaKIcpCNRQRsuxaAre2YzWwR81vJn02P7Mx2p+2e1WAbBeCWnyO1nePjDuDP1hXaXF2qII6JcwVB4Uxq9fgxpFfgwCQDndjgCQVsCm4YJGg8JkLc+Y4deem74ljY9qBJHwOreFw54AqgqgCZjrb4vsn7rjR5WwYgaxB823YQxlgRZMdfHbW19o8CqpIia3BtBWBPyE+8aqs5GeTtox8TG8Itgy7H6dQmEtLFEaAaT+8KFgVbChQ1Hw/qyUse3DJRQpw7PT0AF187zkYf7Rcmnnzupb7UUc9IQrPgJPxKXnAhNgAAIABJREFUFnSk3loUDLno48bRmZ5ImALHvlPFE0wVjSr+1rOqPflROPJEQYOlLV7wxIHe0Xw94VQlH/lsSm7FbjJL2FU84kmy1Vb1ZD9xqQRVtPHA2XlCfHB2Po49ZOJR43oBwPUV5aDCF5O4K3/glATyLGVf86wSAxUd492KlpTLxvx9h6rv6OkTId+4jlBfLusrDbQoDMd6rzjt971JtkfxrB21GX3KFtFmkL7tc+NP4YX0EV6UUCP8wo/L7RZfkNdjXBYmNIctPRPjnvcjsNNP0wKprK56MXzMh7wdY7CwRd6pCkHCM/kz9VAeJd3uPU26aQdq/87kfMPbWLjU+mpJPfJ2JSeCnfpedIwiK+lFPo9+32IHCPEuvIU9ffXqVcIfyf48FvimFRnjN/3Vztz4G/OKY4RjJ2oULZ89/WR5dBGF3rOcTyv6tmKpdOY4Srgt9RWPxmfxT5WQli1f9VtxEor0TeI36t1tk/hyGieGRFFZO/9ubvIe3OD0y7dv23HjxH8UfuO0ZhTp487rPMr45LydPHIbO3bj6MS24C8GyqL45WX2eXN3k/jRbmfdVxx/A1eBs9zN+4Mf5OdPP/10+fTTz9bEcOrXfnTy2cVFHsX88sWLxOOTR4+Ds5bXr14tdzFOLoJall//+svl//2bv1l+/eWXaVs+++L58vjJk1b8zXt/Hy8Xjx8vz559mvP9xV//9+Wf/4t/ufz85z9f3lxe5g7j2DEsmrTkdMyp8YLrAeplyukqB3hY+QDuB7jOG/Sce6ecrL6RAUCdnm26zVef4if6KW4HJOdqo6S9t6OtcNu1Awdswgo7jgRe/ai+0FPwrrLdC8CCiX+pMyvfRLI+HzfafHL68xqT9OC8JJ/xO/1K97n28Qfp4HaA/ojjk3NccQXfke0rHORSIPj4viDX9S55fmt+HiNUPko1j4GfXGIyLRxuv+V5H/kp3nf7Q19PC4S2/BN/X9/J/9K/gpW+gu9S1Hsu907zwIXo6bJA+lHGyBuid/wun8P1htPc/VXJp2wQ8eZ0cV4kziU/tFWBI+4Sl+/TjkceC1SkE51n88QiP9at0JuVLtR82CfpQXzHc+JPc5Es+zypV7xPfaedls2gzAku2lbSttJdTlvSg/0RJvlx8tn2xUjS+64bFNeI553WLPRrbMZC1EsOG+eg+au4GrgJ2aKeUTxDf1r8E+Nw4YvHY1lIvmsypxOBKOMVfZy+xJ/GlQzpO3UFdaZoxJjMxxfMW3Kr9rQDle6NAjcX0lInOT2c19j3Vhwr387lyOm7pY80v//jz366pSZ///yeGNifj/+e7AJOJdAmfkx94Z4o+sibfw9m/A4gvsMrHxGdvj302wXgex7/fGyx9th2abj2ofqYgmkW4sbu373F32YpN0pJBsixBeCicKaVR1OPx8xFL9ynANyR2PDYmGWnALz2VxfRfAcoh/dS27oLvBefd8iHIVTU3StNfYB7FYBtNddm/xv8PRfR29vplBwh9nnMuO/+HTnl2XB0Xjum3zUg6TCURWDeh3ZIdjqvTw5RMb+tAvBoOlvDccz6aKG09I407xSgB3/ugDK1HRjTp0MF4J/95vlaNGUQKdq2O1LHCkIG3e5UO2wMFhV8yImdAj0dA4pdAJ7MZ/J3ok2ff+z3UYI/Jbqjv+9DneaosTWGgj4PsucgtFFrStb0IzhX/dHvE+uHT671fg/I0zm/G4niqoDhuPSkxr5AU3SpghEPsLdEdyeot10o5AOOs8K53r/ajwrryaC22qHfHaQV5Sp0h4rou5JazaMVpxSsMKBnIq/ih2ESuoa3hITgVIGGwTGDrnFv1LzAQPJBujS+G3fTKjCP55ItFpL8ec6z7xrryxbyKKYYOVYGV4lCjefJTscJ4eJvhJ/FKt8xwaSX5ikcjL+jCDTLfr4xsZrmosCZuCItduacx4uPJBT5mW3JN+SFKhnjNOT8XHb1PXISVV+cj8bdwr3LHpNK4hPRRPSoChZbcxo6vMmQ+I1wKemhtk7nNbEeuxPtWMq2w3Cs7ne8CS7yfiWXPAJ6pVu/r02JxH1JbCWKqRMpn40vGg9u6a1oo2RiBaPw5zq14hXOW/j1XWukwUSPSIZ1X4n2KfyH2Jk54B/zoa6O8XQMLHG2K6ttVE9CZV9dxqbkPArAjp/GqyOZ33AyZFTJvXYX681aRHVdKFxqXCUUU6Y6XPE5d4X3Z9c3N5lsjCJl3Osa/8Xn6+urfoyq9E7bfRW7TZ8+e7Y8ffo0jxT+9NP4/Cz/xs7VdgfvuE8xWLzXTNcx2yLKvphgOVlyV2w/wl+2avJzOqx61uYXctMWMMj/SNsnG5A+cNulG23PL9qd4A1HAWGLKFY/KRaS9aJ08In2bsSYmeiNYkMeJd6OHc7dNNc3za7ctgOZb66u8re3l1e5A/rpJ0+XH//4x1nQvXgSu5vPszj+gx98kc8///yL5Uk+b/caR0FW/H755k0WWuN7FN5fv37dxrx6uzx6fJHvBlwvX75KX6jdNXnZro6IBYYnS+74jaPAX/zmN8vf/fKXy9X12+XTzz5dzh+d5y7ndu/g2fL88y/Sp/jq118nP3/z6vXyb//tv13+/M//fHn1+nXeGRx4jJ2mgbu3b8diAPG/63nn8UpWZHuqtq7z3bd0XUz9q8/a+UvdQ7sak4nTQsQHsqHUG+Iv6in6v0x6iz9pDzlHT+hXOqx6tvomWoiZPg3uu+3n3VN/uxzpu/rXfOQr8Ahc0oO6ke84PgJGFUR8YSHHrGgteu2z8+5jEC7nDeoOwslxaBfziHDYd1/YQLpW/qdsvsdc1bz1zGNF2oqEJexFAtzfkM7MI+rHQl0WfugDim/pTzl/Unfu848oWyyMEE/kjS1dQB1AWk+6HnGGeDNOhtDnff6D45s8T36hbPAd+sKur2RDgxyrn9njraR7nmpzljZuLQD3uD/8vsajsIt9cZHoo/Gi77AzcSqFeE10FZ8JX9JbLguOW5d5jZW+QF430Wyc+ndd6jJU6RDiWvLoMRB5RDH7ffjGbQ19TulW5lTE36Kr85nrNtJf/Bbwyb8QvuMvcw4eS1OWCBftimiqcSivoYt11DFpPPmTnQicr+jO2E1zvrnumayuT2grNMdKftgn2/mcRX89l14SLrgogvzr9HfdIZprTvRpXS8nrtqRNzkVnyPpu/qMuPtdsijauj4QrRx+xxvh0m+cV3z+Vz/9Z7+LlT5H1Tt/v1956ntSBP59Afid+eG9v3g/hvstKeLfc9JGhAcpAB9TxPqud/+OFEm6Tru8uBZZxk/lvI4t/jYPbXecil7HFoD3tJsLl7sFyzzKdW8BOM1xh7cntli8XFdFzlNai5EqMAtGn/o95s1Xm08+4NlSIq3m0i9aOmKFDgNS9rlTAI4jjY7UXNr9S0yyJrOi4CC9EVGCV1lXV+DZQpb2P85pr0zuFF/3sencEyFrbw2LWBWAC0HbXNlRwTzTaQsWVUIH/VenLo6A/vqzxvtYcU4HPHYAB0rkEKtt/GXwpz4FE/urApVp7pkRgG4xB5hjTvy4yl1L3nsgycCTO8fkGHOeTAzsOvFt90/cTefz8rltwbqc7BYyE4f9XiU69JyjO94e5FX48OSM04S42ie+nnSI74Izku4Mgh1mBVRMGjquPBnCgCc+Pz5vd6k6XclrTqsKH+qDgY2ecZcBx0rpzfmOYMznSLyK7gy8xX9KVBMOfa6C4q6ypl3rlVwJRtGF34kX5weXVbX1YF/9VQHhpE+xUEr3QVVyQDjVJxN8Gr/i/1XuokiCI8w9yHVYBafzmuZGXKgv0pI045xubhv/V0G2y1TFo0y2cgzyA3UCC4gxpidyCRvliLpOuOEz8QZtgPOOxqt0nfidfccZrYRh2kkK5GTBqxel5Md48mfIYdtRKn4h3KJDRdOB25DnUQh3vqhkhPwgsCtabvEWeZHJ0C39TrmnLpJccLeLCtqcs8ZjAYMyxSTU7DsMiBLOfs+25DXb9iOpWSihDMtPGHpqHPNJ+KPP4AfRMgp/WuSgXbmau3b4xveYUyQVY0dvFBPjc7TPouLNVRbHo59ItkeRMgq8Uex9fPEod6fGbtT4q6Obl7NW8JFuDgy0vtp9dus8spYx/BOXAX3X3+hT/Kj+4jhi7j5X3yNhF/hoReToR3hdC2dYvBCwiQbxOTYNRyE5j2iPYzh7ITrwEcckRyE3t/7mcdzLctNPHgnYomD89NnTPI45cPbjH/1o+eyzz5bPPvt0+eSTJ/n5xz9qBeAnn8QO3WW5C/y0I48S/y9fvkyaRH9RDI5ieszh8vWbPEI75nV19TaL8rGg6+I8Fr/dLY8/+SSPv473ovD+6MnjJY6aDt54c/kq/2ZBOQrlffd20P3li98sL19+s1y9vex3/MYR0k9yzFdvLvO9X3/51RI7jL/+zTfLX/zFXyz/5b/8l5XnTk/OlrfXt+tucJcft4W0D5Usua6v7E2lmyv76M90sLnz2Kqr+/HOkiXBIl2jgqbLunSdkt3O0/t0sHSiy4nrx9Ve2+5UjlX5FW67og19SNedal/dgcp5V3IlvSJ8RR+SWYdfcrdPd2/9xjlXtkI8GL/RpxCdNUfaEN0L7YUj6TT6EZo72xIfqUe67tE8yeuy8fyro+4pL/SFKjpX+KG8CCaN48USzYkyK3zx+g3abdow4l5juM/pbbbkdB+/k27005z25H/+Vukk0mtLbipfYMV5T5BU47AIpwVaGk86JHVM3lXfc2XIk1BWVp2CdES8sfIJjsEmPxFn5BOfq8uS8Ov8TplyXlQugzzvepy/SQfRb1Yf5F/NnbpC/ZB3WWQk7uM9FrS1i5Z6rLIvFV85nbfslMaUnNA2UPd6rsf1oxZTiH90vLp0S7wvHGjO0Qdx5jhPn6UvMHV9RfpSxgQXdRHtIe2XcCT9qt/o14oebhs4F/rbHFc8zXmpH+HDdW9VACbths/YclKSIfbjtHFeqPSHxnBfoXo32v6rn/y0pey+XY3F2fJ34vu7oez3ReCPmznejaofdE73APEeTT/oFO432LebRV0APnLH4zGFuZzMEQU8tstXDmGBzlmho1OV9J1Y0uF7y4hWAN4tdHWAiuLZsYXi7MHptVEM3NfnThe7ns/6ZBRo2+AsIu4WqBNh07vt9GI8Wz+OgjLptRrXfl2wG9B1hANF0BVubU04wBP3KgAf4O8J93mf2HH8mDDsHP88iHP/AvB4d6cormK+rmXucN5XdrbaJ6yiEQuXHaTxaCwaqPiyVE/35PmZIxsAxMe6AxgLACgS//7Lp9Pxy3KGSRkHyQM+OtINNWOlcEoWkpr6znaRUFRgOT3HKkh3TF2st5xcT9ox4GJAp3Hjrwov8bk5720+3A1dzaNKnK399gKw4F4D1pt5FbMHMx7cDZjGcaYMOhS0kY6HnHrHpb6zjzWA7yu/vQC8RWMm79gH8UfcMylwkXf/jAKsJ0EY/HjQU/HoFm6c52d8NTwzaCXs5BX14wmHCBBV5Mg5xC6zos+Jjl2OHGdb8uF4Ji96Ms/pXfEPZcOTLgwg+VvYUBWA5+djRAWtpA+Lm6Kx2rGflJlEflt9Rb2zBtmxG6AHxvsCYZePKjnhfLEmcU7i/t/LsgC8L7hufNMm0Hb/tWITkyvkJ+6OqeSLCd0tfhcdSXPyKfnSE6zOF9TrAbMWkpBm2QbHF8dv3KE70eSm7RJJ34BH0xb2QrIrXBE2Jf85R6c9j4AWvMKD4476iPpack+d7PpZcPmOpHhXCW3XfRoj4ShOESANBfs4dWLMWnqLuspllbSq8JW/d19tTUZG0S7voW2FRt23PBcU2kIxXQwbd7YpOS/aNRs6im/CRxZ+c0dq25n5OnbyRrHv9essMuro5ng/xo7dpvGfir1RsHz++WfLp88+zft4o9CYO5pOTpZH5+16BeE8EpNZLDhtu4bi3l3dP8rEbM4tKqa527Z7VF3nyO3nndjqP95TgVtHTJ+ez3c/Nt5o9/w2HLVdx9y5Mclt7MQ6bzu7byIJ3xcytEVtzb/6+uuv82/0oWOqNX70/+zpZ1nI/dGP/mD5wz/8g+XHP/7R8sMf/mh5/vyzxGW8F8XZfD/uQr29TjpoJ0/g+s2bV0kXyXTgK4+HvnybO64D5jiSOe5DPu87KrNQFDyt44pvr3O+mQi9Cx1yl3R8/Omz5TSKvy9fLjfXcWfyeerHuFM4jqWOcVM2bm+Wr379q+WXf/s3y8tXL5fPnn+eBeDAy6MnT9qO48urXCRwfRd3CV8uf/mXf7n87Gc/Sx54dPFkubq+aUda90WDtLGV/aF+oA5wG0cdPfsQowBC2Wcb6hHpHxWA6Y9Ntjvv1J0LpOqHixDcJlEeXAfGd+pYP4aX7wauZT80L/ev47mOSPe5s2jDeVXFlyxAYYGE7KZwLjhFU825KhoSHz7Wlg8f49HHcltA2rvfQJ6aF/EMvSSc+520ziOKGXMMO8FBfBMyy0U20VZ+hfDoBZ3JBmExMHmv8hv4XuVjuK3zQp3jlDaMBWDNjfiQXRHPVm1YeFI7+g70jXdw3f0Qt/EVTviux49VzOl6ZJ++EO+57XberXyRlSY9uSVYhCvCETCogEe6qrh3e40FSnl1QLOz2ReuWWqLE+z4b+Q5K/1T8ZHklPQSvPyNukA2kPqo0svkmYpv3McTTZ2HaBv42+wbjUVdHFdtvA/xta6IcvujufkYPg/3/VzHSjbER1UsW43tuk98E++HHY6TQlQAFh7jufJIq3+aBd7GU+1UAPJXxHpx6s245kXwk+9JZ/IE9Uql06nLiBfKdvOv2u536S3ZF9pXtcl4LfNs8wJY4SAkJRdUhP/ZfbUYb7UJYeNi53xxWpnPnXrS+ZsyTnkRfTWvSl+wX+JFz/U3CsDZtyPv29VcKlL81j17NxTNNYWPEimY2LvN8aOc1ZFAfQ9mfE8Q79n8SDx96GbvPot7F4BHuacViA4WapvF7g7UAcRYUXez9d7ibw84bMRWeNyAtrjrOAPxCoBvUQDeGb3fdVWVF3faHiiYrqCu7doM2E+4snrQ8lg+ylqeHacaKRPUB+CujOwCxbjVwe/drjjsiBy9V2PPyF77PbIA3JyS0cc+kfBAZHICZo9gLpjvYd9y9y+8hxWeo+i4y6f7CsCrHPZGe3csF/xbOofOH4N1zCnqx7kcee9yuSt+q8C+ow9qPZIBWlGs1rz+3a8+2bkra8enw/2e7hQymEuS4p7KhqZ25GD13trWtM8xfbA/D/qqgN2DSE9EyIlWskSJrRY8tALwcLTbfBREKEBgIMV5D6c6bnJtAYV+13G2I/gZ9yxpjK1gV3OI3zl2vOdBEuFV8EJ6CZ8MJqo+RFMlBTwxJ1iZ9GCwFb/7LgfnjXXeefzlkG7yhebMFdMBC8di0KZgV204X+dbHzNooyDP8UQ+8oQM50XYTuIoSsiK7tx0WcrvONqP/OYwMpGldqKVB/FV8Ev+ZvDMvnx8p+t4rxUp9I+wim7xm48jeCudqz6qpDFhpM6RLDt913n0QrJgEWyi9VaATHlzWMlz1RxHcJ43pa16gEl3Fs72JaRFMyY5CZvjnTpAcCvJKly5vl6TNVjUE20Fr/SF8E4+FOwXWcwZMpR3gy9Nn2abXgB2He3fCSvnooIk20snk6/bO403XdYq3SE9qr4qPnM7pH5ZiBButJuG/Ej8xXMtXmDiiTxA/dXkOntbwfD+xMNOJ72r38W3q+6d7F2zV9QnWtQiO1n9Hn1HOx39HPOIpGYU5+K/2DkaRzZrB2kWIeMe2z52HDMcO1PbrtTPclev7qDN+1/PYxdE4yPnyYaQtshCiS/xpgqnskWyYcJ5K56cZTKzLdIYdog6gXQUr0gWueudhV3XRSygkQaUrzhS8/Xlmzz2WLue42+0UcE3iqiBox/+8IfLH/7hHy5/7+/9vbyPV/f0Pn3yZHn6+JPcFZ0460fwxmoN0SXokLx+14p2QSPtQsrjsp9/vry9ul6ub6KI23yO+O/87Hw9ijjmsN6TfHa2PHp0nncV37yNXcCvU+ddXARu75Zff/318qLfARxHcMc9vvFu7CqO6CnuAdbu4eC+x48eL48fP2rHQr94sfzyl79cXrx4mYtpIsY4Oz3LgvWL12+WL7/8cvnbv/3bbPPq5es8ajreCXzEZcq54KDv9qZfIfrsylnjfyVPpXOo48U/tLeUP7cVbsP1uywnf5/0TNuQ33amY8GlZED8LrkQX7ktcftN/Sl9If7kLifXGSrwanzCJB7dp5sdL+6faD6EX/LmcLqP4rSofNpKv+s978/1vcsz7VJlY9yech6048KhxhM8URzIo9yxqEU8KBxrcSZtOXVLPNdOZ9KqmhvxR37kPCo/iXgYPs9MafocgoOL3tRH5Vc7r0Zb6Vm2F384LoR3t1vE69a4nBvnTnnTPERT0pHzIh4r/Asv1Ee0Y/6702Lts18p4L4E5yt7zQV70nlj/OYLMIZznl79OixSkIyxOMb5Ci7GppV+pA9GPSe9LNyIb0n3Vb9it7vrHud38gDjFdm/iu/cB6OO0HjCkXiW8xIMvrOU70Z7LRbxhZiuM1wvi/fdXrmsuF2s7dXJEqGe+Dz+tusc2h3Aes65EKfpQ4RPjlwR9YLaVnG24NE8Kl028aLlplxWNH/SgrLqNky/rbwWflX3Xem/uS6XvNC2io+q9ziu613Nj/weLmt+P21+q9vrrQIwbYR8I9dbwrkKwC4/6ZG8e83Fu/ut/P7u6PnIi8A2sXef5/eV7B/5jN8BvHd45SMj3rvPYLcAXBR19xVCWQDcxMp7LhQP+JBIT2BGMbgq/m4V5TaLv0UBWbn7qWS3d4cjsXmofI7fW8V2B8V6sjuXjQLw2o0Sa5NLvo4xcDCPqaOkCY1arM7ToQLwUUXQuJdM21sbjHuxVez+3OLbqp+y7wfa/TvBcfDu3/3F3zzquZNMLJGOkD0r8WU8tA+f5X2+pfFrxVerf7adDJVCKOg0y87qjk0Ep/yyfY7hQmBi8+9+1XYAy5llEDA7rmMlpJxUOa1yZBlo+PToyHuCKkCK1cT650FqPHcnf8fxdCQjMab3468nWfVMAW6VZNJuphHYadVqS56uwa34zJIzChYj0AlUa6xcbX3akt43N9e5WyXu09sqjHmwLjxuBSZMvDCpVhWAqySO48IDIyYWNRZhF/94AKrxhTsm2Uifxe4cFc0FK+FjIM3dd/E8EpQKRD2RwmB05vd1tLW4oCCLiZ4qYeTt1O+Ko/O2Unjlpyh0YzcHZTB1BXYiVMmWqb0VzD3BJdg1b74r3IhepKnzGINvBuyN12OH27x/iXD4KmryhyefiF/pKP2V3FVzJG/47+u88iSUIcOaY8UTDLBFTxVhJId6Hm2rIwkZ3MeO1/PzdqxxzL9abR79qR/KDGnmepV02uJTp3kl51v6lXrC5dFxpPGjAKz5pb49OU3/ZaV72O1+soB09ZaMk/Zqo8Lwqmf7EeG0M8O+7RaAxUdKWFFvKRHC30hntyfSM8NWjMU4rtcrXIYtiF2p0Y+SyK7PmNRpOB8F0OhTiUHhl3Pg4oJGnyannIfkmcn4fclW7TRVoTfGC9mIgmIU86LIG4W5+E/wxTxj52kUKZ8/f56fo8gYRd44qjkKmjE3FTgDRhUthOO4uZbOlfApWKPQGbqIsjj0/1hoJdpKDtq844jjuMO2FRbE2+R56gkmKAW36KTjUsU3lHntSFahvO2ovVyPgsxC9+PHy/MvPk+6RgEzjrNWsfcP/uAPcmdvPI//or0K2OFlZn9v3iwXuVvzZHl7ebm8/OZF0ibgE76j7a9+9eukQcCXtLq5Xc4fXSwhv3Gl89nFecrp00+eLY+ffpJO7HUcxR27qvNKiLi/+nQt7gd+orD7+efPl+X2ZPn6xVfL69dRhH2Su4CDN3Scd+AmfJ+8b/jiUS6ECD0hOcjdQCEXd7fL5dvL5ZsXL5a//sUvlr/62c+WX/zir/N40tw9/vZyubq6yWJvfE/df9d2JgdPxbMoAOc90uudyqOQSp1JegVOxH/xN+UUesZ9TOpP9ek6VXaJdi376Q2pQ/Ru8lS/0ibuCg8aSX5lX+iX0Tbpd/KyYHOfRTqR+ljPoh8l9KXT9Je2RPqHxSLNiQUy9+0rfElGpZukD9SfxqetVz/8S10v+GhHiGcfg3rfcUi9UNln0cj7H3ZpjiUqXyT1Rh773nb0knbEpxZn0layP9lL4Z2FU9kK8qbzrXjCeUa0kR12fBFHxINgI07JE5U/Jnmk/6PFQ9L3h/iceKpsoPvaDh91hXhJcFMetFhE/QnfpH2FY8q/8z9xzPh7S9ecnp3lHehVsZA4zJi03yUv+umahAbDWPwnmON5wCAbFp9XmccJNwFbLEAiPcVnrrtc95HXJZeys/ouOMKuCIbK56p0QEW3yp8UvOK/GFtjUZ+4XuKcRa/Aq3iW/r/GkF6iLtYYGlcw0vchTlnIc3mgv+M6QTKpfp0/V7tyF6chDX81+ow5pZ3tPpv6po8k/ET7WFDmBWDBGn/p/7qPLltUXQHgel86UnKn+VNfUyb9JBXyJGV/5bGI1TOknBfISrdQZ4l3c/7X14kr6gnxI3Ws+5uEdZrr0q5fOc00w1gg6XzkuoIxQGUHaBO2CsArnxy76aVSfL8Dz96tLFVVcz4yZP1OF4HfjaoflILvCOI7vvZBp7Y92LtB/60KwCzEbBaT3vPu3zQQiZUBQSsK9e+ppOfyrxfkjqfgdkHyUAG4/W5EYiEUP+3gctqhbAVZAm87mb2fFloJVdsF4LmeNnqJNfVEdSb0NT6L/EBTvuG8eUQBmMWCaddyRayN3Z+VSFRBX8m7686T7cIzi+79iuV1qpr3/XjtQPG3024u9s50XEuMM6t2uu3hHcOrF4CnN/ukWHxlbdLrsWvXRfF3llzjxClKAAAgAElEQVQAUaysaHuq5n/HFoCVUGUShYHFSNpE0nTeQ+0BXBX4NJUzdhENsWgQq2CUTnG/yy5Fo+/s8QQBgxIFjpGkpLM7YG7BaPxTICF4SicexBrjtz7kqEdSWGMR4+0YoybUuT4DRQ4lRy4etUBZQdEaCF3ftPbpuLeAWjjIv3b3KYMW0UpBmQeFxKMCKuJAnzke50e9oOCGwQKDFeFZfaqdB5Qe4JM/RNNHkXgGDzAw5vtMOlbj8T3hKN7n/Y8edIuuGkfznvm90YzPRGcW7JT4UZ83uYujvatki+xF0JnJCC0WyQU/XSaUfHW+ZmKJQbOS1Up4OV9SZpmI8aSu05xJOvKj5qv32/2XcjvmBJLTNGDlPOMzE5SSfeHZA2TynXjRg2lP7LXDxto/9k+5EO2YNOB9TgrehWPuAHR9l/1mcSqOdB18IJ6MMWLOOgKOeKe+iXY8blZjK8EkWqpNvKtnmqfw7XTYwoPr3kzcWPE2D7SFXESRouqfsui8xKSkkj6yU1HICTgiySQckKaUXeJr6LHGj2sSqx9XqN2i1H1KtHuCLtowoUV4NY764YIH8o/4a9K1thOCupxyMOEXJ3SoryrZJv5uctnvX057c5Z2V/wRxiueEdb4HPyoe3qjqBufo8AYRbz4rqSRirZBpygwxn8qUEZxNz4HT8Z/UXCULRz2tRVnb/o98+Sd5LUup1FwTJjzbsJWCJvwkvtc291znkQ8O7voC65GIW+2UUHffqQfeNz5ctiFxmmxG7Ypk8YfiZerOB45jiMOfo3ieD/q+vXrxLEKusJV4Ej3Fv/oRz9aosgbRfIo+j765JPmW/TTMWL8uOc3sPLm9ZukRRRJP3nS7kGOeX/99Vd5LGO4bnlUdNiYu9vl9avXy8Wj8+UHX/xwOb84y+OR417g8zi2OZKY11e54zdsTyxWCVjjGOhgt+j7ydOnuVghC7mvXrV2Z2eJVxX+w5eJO4Y/e/bZcvH4It+PseKY5pDf4JGLR4/WQn48D3rGPH71q18tv/rVl8s333yzvHr5Mou6v4n/Xr3oY75eLq/iKOco5nZ5zqLxslz3O6HbooP/n703XdIsSa7Dbu61dFX3TM8MwBlSEmRGA0WKggjyl2jGn9Qb0CTTK0gPKBL7RlJ8ABEkTSSBATGD6Rl0V1VW7pmy4x4n4sS5fr/M6srqBUSN9WTm990b4eF7uId77EVQmgfBmJBXu6B+BmXHdYr+DboCB/inrTppl6gnXU5Vr1a2K3R38xvZRlP1X7yDzk/Rav+ut9tX2XZfJv6+G5VAav/5u+qsGCt7lEydZRQvk48ivonbDdpv9wlUjqh3FGdcj+JI/Sx8r7qZyR/aNzyr/pHqhoompD9hoP+msFHnkx7uw3JNau85F+0HE2WEf9L9hkfOp7yZVJn3FnwO8+feIv1mtVEJW8qJ2nBdk/oHGoYYdnPsyYh79ftUf6pfozaYdOX6q+8cvsoXmXX13HmKOA8b0tq8Kz8o7+nv9Nm2Du/5WokvrpVr0+d8P+K+J+XI9xfkV5UDxZXKOHVO0AS6I6oqR+QvnpVKQJcz1x34Xu0l51Kacx2E03VUhxsHedS3aGPjM/qe0J+YUzu5qIy5rBC/W3BSxtQfIeyOf+X5sN/R/WO0m9/iU66bdFP9RpnSsRXnig/yB3CAf9yrkXcVv6r/6AurPClPuA2o7FvAFPZybtc95CfNMmUkdcJIKBI2taMqA6pLY/6Yp+0FWneroKEcoic+yevU57ov5GcqZ45/l4/K7uIZjhWHauKqk/yMvNNp1fZpoX/ZuUiuqkmewRq5zx37daU9upfoIQr9LnUadTS6q6QM01/HVRiku+tk0sLtCeme4+S+U+fk+lW34Hu1f0oT2tnf+b//uavu+W8J7n659Mvu4f+qfns/rsYTm3mlrxM5Gwu4f11fJ9CPOfc3fKWPAN4jDPGYCH/AWF8O4lUCWJVuGLqtqa2q97ESwPcKvHjtDBx7ii6TQiNNFpuJLWX9gGRkoKB4bkqAEk8b1c49eao43RhzjXLFSjO6VUXsjrX05K+sZevxkcDzhGFDYvv4SyWAH4jvcNA6Tmsm1ORzPFEwqydgnb82+e2e6l9N/rKzNj9r+bE1SFP1772cnmznSxfc0yEiSQfHt5c0CWx435p9lp0cZ/VsW6gmX+9NAG9UaJdw+KERYQRvb43TiJsqKmDfW/7NzzKY3k/stoQbN0zEo26qdTOxIoElxLCZRpCP/zSozM9QqUMG5YYoWFYQ55sMwtWd8ZvRDlE3WJ70xXsj8D9XZ1XBmIR3vtOYNRrrTdZIAGNN3EwQX5nYzaAEg95cB+6FQQtDbETgpCssAa/wCMfluxp4Iv5IP61+1TEVf7qRqjZKpAWf49++qVa8K79UPKIbD26YfdN2aIcNOI5uYHSDU/Go8q8HPjyIwfd9vcSbPp+/ZyUGv1dYCCvH1EDUbTslTF7kukNc22Z8WktLbihczsManFF6qtz5fBW8HtjtsLVgmtKIzxIuXavjne/d3ORdkU7LoQsGPjVYE6hpVVseVFO+I0yqz5QWSsP+uftAOw4dKD4V5yoLWJ8e8CDeFQ5s9K9vrnoCmMFqDWQofhVnxDO+53taKewBLD6vgQvyj+pYlVP9nPKpOpm8Ez/tcA8TwN1ORPJ/6LQRUJoPT5BnSOsZXylr+p3eT1mtwz9z/11tTQbosyKDAURNSOJZtSXKg5W+UJrrOJX9m2RBgkpKZw/4ERdKM3aXwGe6Dj0wkryRgSRkysgTrN6JJC9aDbf7eJHoQkIPiTRWvAMu2HQmcHub4ZboRVKXn+F3wKLyoQE2DTSR/oAJ8CCZyAp96jRWZSTOUwenrz0CbgPHt8vdXvINEzCky8nJ054kUT0zbCR4cz8S4Ug6e6COzyGZizbF+JvVvKiuBc54iAP34QJuJHCR0GU7ayZ50eoala9IBANfsVYEyOE3ARe4I/kyk+0Yh4lHJFnxLP4+O8122qjwhe+Je3hJo6wY3Fv2jw6zghCHj5Cgbgc5KUfA0Qkqsdu8b9+8Wd68fR1zPImq3L3l1eefR0IZOH3x8mUkqrH2aDvbDhYgYYu/Qb/Dg6MFPaUP9w+Xw+NMTEUF76vTSOICd2jj/Nlnn0Vy+tWrV4FHJMvx/cX5ZR6Kg/1BtQy6S7QqWPLJ9dVNHKjKYvbIBPeEAhPA6m+pHlO9VPkH7hOQf5i85tr1ObWHrlPJx5S7yk5hGZQRJiT4fIwHf/luyXuW21pdp/L5hEuPOA2IfL2THmpdBdQPGTZ83I045CXfrmy76k5PyupBOYdH/RjFr8orecD9MNpg2guORRjVj1G9o/RSW4PnqYPd1iu9+Z3qG8VRdvtBh5T5XlCFQfGgej5gaAkTtY0cf9jkYW/5frfFbR2z3ZiTdPRtfQ6VG8qT+2ich76J0mXiL0li67gOF8dT3iJ+OLcnKxRujq3+jiYGuT/CGMqbpLX7DBxP9y9uw9xWqM9Julf7BtUNyh/0A9WfcTnresQq/hwWx3Wl33xvRhrowRmFj3LifmLMbfEA6CulG96lrKg/putTnxhj6p3iXA8+972vy3Il80rPUK0tYU39yXF1LMqbyx3XX/Gs60mHW/c2KjvqLzqtdEyVc03e62FQ5YWuD/YPY2kKcyU/rq90rEoHOL7IU5XNUfq6juB77u+6LFCmVU84r1d0Ie9G3OUg957K/7rncJ5X+udcrQRY8KnvrPV0Bgt1Lfxd9fUuGJw/8KzKx6S/ItC/vlaLMCofUBduydC9FcAx2Pz2Q9MwI8a+bmDo8PzX8PeMt/zrYRHyrwk7/1UngR/K5V8TbQq5fFdIvgUrtCV9OYjnBLAlL3clfysBXSer8pN7BdmSupvEKp4bMI7EqCZ/faxVF1WeSG0PbsJqc289t3am53t4OzxFIjQS1WtrZJ+MJ0ZKaTeWM3gk1JTq1tV00wfTW2OMBsKoNhU6W4KSydAO6wMSwDGEJ9I3ED7h+x4ZCOfkPjrj+4cmfxt3Kx06CN4eZLXue6WilhvFryRKg8YyZOJwrtBW0lazT8lfYcbVs0wA9wmz2si5cCKHJPf08xILGwlgclmX9OLubq5xJIr3ln/906y48/tkdDO11hN5YtSDXvybDis3dt6eRx3O3DQll+jnYafaHFu/T45xqzLzYEC1seEmD+PqxouJk2DzlmzINSRVEJzN07K4F9CqjVrSiLgiLmIjGRvhFqSO06M3y8FhBin5XFSjxuYTG7KkIqp0wDwRiI6sSgZC8T8PKuiGgfTEZzxdTXoyGVBtXnWDTLj4nG7SuEni8x58xOc6j+KCtCS83GCvDiAgaCl39ujGSHHsG8Fqk8XKuWoDqHjUAAQDAMoLXKfyY/Ju8hGf5bsMCOAnA02Bs1bB42tC+0wqi2mz3xI1qs/1e8ytFaiEQwOVvhF1mVK8KR+Qz4FDbizXG99ZHyieOBZ/IgFcyV/FSypjxCkDc5owxbsMSAJGpaPLqQb2Oj+Ifu6bT9M9GuRQmSAdGKRz3qz0ZD4DvZB6xNepOqE/YM8RBv6kvGkgiOOqzBFO0oDJSeWtak4P5Hb5bS0pg9cNRswFuGIuyDPvawU/N53q8qryVsm5y7Di3+HWv10/cp7Bd+OuV+ovp53qCtWPxK/im7978kMDNg5v6AMJZHIMDYIp3V0fJI1QkXjZk658F8/yPtWry8tMVl5lFSaTu0zwRjAMPgGSiMfHkUjEf2jT3JO9z5+HvYoWxcfH/d7X7ps2H1X1FL4DPP2wQrbS6L5c8C7vp7y+jnGVd5UHNRmPzB8qFtOXR4XkSIwhYZi+TWAzrlpAxSjGVrtEHeJycHuXSRfghhXn1EXkD6wpKm9vb6NSF8lctLb+0Y9+lAnfZx/FOp49z6pcVj9r+0fMy6Q9Eshn5+cJ97JEdS2qukA//EsaPA2/Katfb9sBMXZa4B2NyWEH+7iH93A5AJ1QCYu1RMV26srjY1TH3iw/+9lPYw1Pn53EOvDvzZtXsfYnx8fL+enpcou7h1HF0yrHg/5Hx8vR8VHAmPc7IwF+udzGtRZXyxevPl9+8fO/XF69fr28efN2efXqzfLm9ZtI2qICKeTtLlt182riSPZibb09ebZtvr7O+ZGYj0M017jLNw8C4KBedpNpvlnrogCfjYHwsIlx928LpNGflsSJ2uXJDpu/5skC9bFUv6jOIs+Qh9zvUX5HotsD39QZeB8Jdm2lT7gnW97kAfq30oH0v/SdYetaa/jm4xA2D8q7r+d6l74J147vaYc0kajw6zqJZ/c78LfqN/cFdX+gPo3KuOp4n5/4wjj0f0hXpanqf8JN28fnCQu7hiisDoPC0e15GoOpvSi+004jHAeHUsIeSzJLaa+4qGxcfjaoqLaOsHGv5DZR8eLzq31UGduy6aSvwqj+Dj+nDFW+BNeqtkN9Od3/UUdoBTCx4HpAYaYv6vMP32J9HYraHvcfqBuqZ1SGlI4Hh+g8Mar7FNdezUjYOZbrLV2z7oNVnjg+aUQ/r2rFS7hgH1wX6B4FtNCDOjo3v1PfjHKJdWhSX3UadU0lY05TrlvnVXxzzfTpXKds8Z/qcOd1rkv1PviP/on6i84P+3vsEjbiW1ldmjaQ8YJwK1uvR9d9sLD+2ZadUHyp3LsuU97Qdem+sNIFHF95grIQ9iJOOA7FpPNmeGSuTnY7pHzv88dYkgynfVIZjoNz0YEj/UvSmxW9Cs9kx20vqXD5c64L/NkV/VDtL91vqJfVhqz0fbrZU8yikm2dW3kPY//+b/ymg7b9twQ1d4Wh74v6frk0zsPB/KY/Oda/kTf5Ji3gr5PA3yRqzLA8giA9whBfMX7eHeJVAvhBEG9WudrbnsjZGvwdnwvD1sbyBHAYF6/+7fPaXaVtkHuTgkXiuVLkarj0aNCuJNfK+Pm6NhKHqzEtka04irRnX2RLo20lVAkQ522vevtnPKYJ4D6ctR6eEsAPSP6q06JrCLAM5ox32YcbMjDTZoMRmVy9585q5TlN2m8mf4UnB7QKd50SrflmwK5rGoHp/J7vBnoMR9W4lRwVKJ8QN+QsmURxEXKovFQ4SA+Ri2kdK2FZj9CfF5nXBDA3NvjaN7UBs9yZpptHfqeBAnc69f31c9kayIMR/jfHqAICvc24nGLhxladeHWMfTOt6yeMDDBh7qOjrJbGRkCrP3WtdMY14BAbD7aEvkmH/fBI0vAtQRgb2v2jVbvU2GjEzXDJKNkEc+Z1XRcrjH2zjDc0YKb4VN2yhfeYu218uOHnGLphYlCAG/ENjdIDktzIEz68F4GAFsiqeMl1lv/NjSNh9kCqjun8y40iaanJRuJG+T833LmRZgCDQVGtruqbZhyikTvc+jxRqTNX0XTcFQculH5cnwYhSFPfNHJM539/V3nKZUPHcPpqcGDm06w+Iw9V/MdADmF2OSRPaZCA/MOgKysVeACFdCF/lUGqZhdUtjRgoLggXlXOmBznBlzxU68329NyLA84UIYq2dHNeKUTCTff3aK/zsExfb4tndzX1xLAsY6me7le0mMVoLV29tUaKpl0HHGd5IWZ18SbkMC54gK/z3w0DgSRz9R2OD4rHUQZIqzOp7uCYKH3JGivVQ1bekxlfPBZttnD+6gaZevm09M30UYXCUUmmpmMZIKXP3knL3+y8pY/2bKQOFQ5jerddo+gVsJplZXaoS1drocT8K6OqQdqorpVA4M4XNBsLudU3ex379FWACYmepHsjTkQF0TyFMm2SJYeR6UukrxI7iLRi4RstESWBDmeY+eTk8Pj0Pf7uIP38nJBtw+uHwlTthBmop2ttXPNOHhztdy29n/4DM+R1lHle3K03F0heQr4r+N5tK/GmnM96Lqw3xL5T+IwxsXleVQMHx4dLk+fPFkuLy+i+vbN6Zvl5vpyef7RR7FOtCyEi4zuJG9fv4qWzwjkYx2o0AU/4Sf+xvuff/75cvr2bHnz+vVy+vZ0ub1GFXbeVXsVd/iiQgXV3UfRChrJXHg1+C8OIPTTklmVCLxF1eM1EsQZgAUegT/Qh34I5U5lBvMmn4wgd4zZKqL5jvo+lE9+t8t2elKCskDZUL2nfhJtCW226utJt7dDiGp71G+JJHzbv2giq9vxOGQzWiGrT+T2yYPu3R5oezCrFFOZdxl2Xax4JS6o02iXVb+qL0K86nukmeKOv6ter+xX9W6lg9S+qF1X2Egbt2Fqv9T39AC909Z5Qe2s7oTVD6Id51jkdw3q675EaaPJA/UHVJ9WvoH6RmqDKjwo3YhnxaHTXX0i90HJKw63+y0q28oDCreuS3mm4lWVOx3PfQ/Hi+JG+VPlz/kMf/eDc9J9QnlNdVb83g5PVbrCba3aO8og8aX7VtpMlc9KV+n4rtO6PuOB7rZwxYXumYhP8jdxofzussX16DsYp9JpOr7TRset+JN0V3nWdbjOch50nUh502pL9Zl1H6W82vklEsDp51X8v6VXVR6ZAFbY6buuBpUP1I91vnTeVBlR/lEZUP1EHanrJ0x3zc9b8WFmuVdX+KhuqfCh+up2RG1XHRocbrXTKvOqGzi2d4NQ/FTvqgwT5or/KXc6p8PlcwUeJQHM51Xud+kZ4vOdEsDKSLsqXKr4tCQz3j2Fs4uDv33fjVzMtwQTO8D8lqzgSzLJt2B17wnie77+JfH6Pq+9O8Q9ARwt7h4y9wOStZqYu3fML1H9GwqfTlaHecykCeB5SesE8C5dPYZuSVMZzNc11jwT4SFJrm7A1x5O/8RH3UoAVyT0Ot6pMnRrTVUCWCaNIH5a3hihf1UkgHvi6gEJYB1zGlcXZonaTbaXL3Zt3icWkiqfCpdTkreqmLfK33h+JTNbyd+x4k25kYyoJzs11zslTh+cAN5OqK5wsTpwkCe2vMJe18+MsCeKXc5WYtB5TZlVgt/2gq4CdP9//uJkam2WJBmBcb6uTqE6qL7h02QHx9LNOj5zBzcKoLN/36qqGJ9VGwgPCiVu2dawtRaNgUd1UDzSKnWHM9Uq6lt17VRBsoyqCbyaybwBq8LrQSF3qJEA7gGZm9vl8GBuK4ngJlpE6yaGznmMnV/0lpec23/6RkWDQMQlk5OkBTcQ+rfTXWHBd1s0Vf7hcxpQATw8aa+t8Co4Y7PiCnlSaHlTXf+/Vh2dwta+kErDNc+MyqBqPRqY0c088ZTjZTCaOGQwQ+908k1eY/QOZg/etnZpGmxS8e3JYZ70By+3BzBHJI/svmuMFa1UrS3VWgZTZrR9mNJcv1N7UW3+nXf0GeAr8TErpgFPyrGcypI7lzKxhaTEKgAgelz5i4EDrbQyldj/hC0mjrleDwYSj6wIYmKICWCvaOLGnfxDPosDL+1+0kon+qa+gtl1MumiwRQP5lTBBcqF01WfDc2jrbF572+rWlXdqjZAEzTOg31NrUJBdVlWCN9l5XDjSybuVbbwDv72oNyWXtQ1qo5OnA0bhLUSj6SxHk7YCrTQVnnVDekw6D8LAHHLuZBkC1mkTZTDN8Sbyyf1EeQDcIAno43uxUVrs4hqyZvl6clJJDL5Hw5MALf4ibtiE5epDxhIJf9qwEiDgMrfWEvV9tn9TP2bY5HvMS/vw7uWO+J0nrH+5rNEZEuutIlkYd65hqQrngdOzs7PIqGKitrz84tYIxKtR0eZtH327Ony9Omz+B0tjlENi0Tvy48/Xp49fRotklEZ/fTZs2iZnF05lmibHfTb24sKXlTaInmJe3VPTp5EsvPi/LzbClTgRnK3VT4dHR6FrkYwHz9xN27qskxMX1zku0yERzI57qa7i3t8oVvfnp0tp29eh91EG2gkhF998cVyfXm+HB8j2ft0eXrydNk/zANoPKAEPkF1MBTz5eX1girkTLBeL6/fvFk+/+KL5fWrV3EH7+vXb/q9z5Eov7pud8Yuy/VNJmohv6jqvbm6SbzsHywHR8fLTfNl0BIavtbl1dVydHCwHJ8cx92/EdRswVwkrdOHQBeWluzcy5ah1zfXMUck/4PGmRAmLoEnVAyHv5eKp9kV8DV8sfmKDuoCBlVVn6juVZ3oB+0oL9RPlB21h+pneKBb9Wboi3YPt76jeoet9tV+TH5nSwD72txuaLJEdXzaMiTt5wpG6tbKD6j8ii7b+WK2dedhobnUNF0jeS7gaYnuGJv7yvaTWpTHKStfVvWk6k7V8fjck0PJe2PtW/ZR8aFjqA3nXPRN3OYTRp2PayfO+p7Frlzg/MHz0XEjD3/omOoTqO802fTmVyqPjbV1yjQ/IO+q1LVTNw+8DRun/p4ml52XiGPq6l28pnKlMup2xtdI3Kuu4JqdLi771A/kF92b6rsqY0zw6Wf6bPf/LWlJfaL0Vf7mOikXHuupkjrOE+qfEh+YTw9Pqi6scKt057ocTj5Dnck5iEd8rzyq4yjelD+UjxWGXc9MOFPiFnGJyf+1a2EoxwqD7mHXvuWYjDCof0n/UPle56/wjkxe3NEbnTJaVWCT+257mq5VeoSdbTpdbQ7X4nrL7QVXUu2NKpug9FC6ugwQB92HxsFq6uWCVhOc7Xx8yoBIglQ/ZwxlFGN4PMjlc2stfK76SZjIC9TJKuO6bseH8zHtBuWUusSTysrXugdV/cmx4C8yKK1rrGTDZZs66UEtoI1mD/pTlZiFgl2/PWi8v7IPfQuwcQ+I34IVfEnu+Ras7BFAfIQhviR+v+xr7wbxOyaAo8RLEsXbk3WDeN86HpBQjiE2EsUzBAnf+MwSWnfyXfuqbzi24CzgmxJMfG8jYzd/3HcTxWxFAn5nwlSzsZvpwrn1c6NcNSwTuh138VALKLT2rgr0OyeAd7TrncYtgKtWx8rWXanUThod8x75QAtHX6f+nQ7VuqqWn+vw4a4qmZKRZTgHZjup2V+6JwGsohKPtnbWu9h0S142uUrwWcqPJG0ot9NKt2iwwe+d1xR9O/TG4M04Nrz8m784mdr10mFkcEo3xu4g+qZZN6wP3RwMmuTCdUOiPOqBEc5FB5UJYP0c72dCdwRx1DEPdmVkIqpO59bKy91o06yndHXTR3wpblYbKAiFBNOjQgr3/UrrnmgBjeDvxh00w2YAT3nfkW9YuB6MwwQEkyasptIAlCta3QBOuJGW2Pq5bnZ8M7RLb2kwgDzkG1zigc9ubSJ30SKqY9qduspbuk7nB9KT8HvgrJIBrQDWBBCeZcu/wadzq3Ouk/hTeKqNN/mbayD+lOecdvFMW5AHTXwD6FWzvgnWoITO4xtXfud8oS3gNCjhfFXxZtIwA/iejNP1a6tq0l2DMyp3Su/Qja19aOqO0V6rCuxyU648Sr2pG3elUU+ahTuWOs9loArEEB/KExo04vrHJn8+xKP6U2VBK5ddBpXWgJRBe4U3PKGWoFPeUj523FV6S3U9fg/63qHyMJOZgJ8/VbcBFiaZled0DpdZnYvfJS5TNvUfaYy5eXBG7ZzTSgM0yt+k1RYdSTfMo8HFST4FMKUBg31jLddTa1C8hjGZ3D0+zIpWJpvHsNn6MxNvaQsxJp9VvGwFhV23Kn6dJqSdBv4UPx0Prd3wxHfS7pLyh3F4Dy/1GD5jBXQmd59FEvf5s2exNnyGSlckeD/++OP4Pap5nz7tba3Bg0yQAz6MRx4EjEik4zNU1DLxjcpYJEeZrKXew7OoFAYtMok5dEwEJ+UqAcyF8U6eHEeF7ps3r6O1MpLVT46fRHIWVd2o6H758uPl6BitrtEq+XrZX/Yj8Yzk/2d/8bPl7enr5eWL58vHL1+mjxHJotuo2P3JT36y/PznP0++W/aWq4ur5fXpm+X87Hy5uLyMZDb+u0LS/CarojEPErBIoiPpiwQvEtdIugbftwMiCDaHjoEFQjUzk/mRjL+K4HW0EEe75uvLSF7FPqAdLMH30eIZugAHmfaWnujtsrKM5K/Ki14HEDzWDvTl/ig5rbKj/L9JSBIAACAASURBVEx5XO0E5brSv9RdnnxRXUo+po3h2Bq4jbGbH1fJR+gg6Rai/kOXh2gPPnzqbntEkN1vUN2Y+hZB+PWmRHXqlp+i6wycSmhe8b4Fg+PH12iKeuqeovbXfQDiu7LRaifdblV7B4VJDwrpQTr1CdXeK0+of6I6MDDfkjr+PP0T6n98n37+SP6SF4hj9U/8O7eTOt+Ea903tS+2fAd/ry0nPlb54fsuv+4buW1WG+vf0e4p3xNX+EwPwqp8O8wrPrbrfpRe+mwFT/U96ah+hfq35F+nh9JvFHaMWXU84oB7zEr3UV9ShxE/uidX+qjcq2yoDDlf4DvCwFbbxInyaNgou/qGOkPxoT4K4SZeFP/6WbV3Vn1U0d/ndv1HXCtNKt5XXqFPC3iIex4sdZ+W9FI5ga1OM7l9HRee14PWlLudvNTGU13B+V1/KQ+4DClf+3eqe1X3KV7ho/TOaYVfTj6INV6vrxBTmJV+lQ5Ruui4bjOd/zmu0sDn8mf0e+JvS4+RXoSJuNIEMOXJx9V97iyHt6uOkc4Puh6VQ/pcv/vP/8Uu9v7y320lHdrn75bC+fJgfLve/AZj5QGgPeCRbxc5AtpvwareE8T3fP0RafphIIkE8P3Vv20nuUq6GFAtX6gVj9upyYabR00AZ8Jn6FdLBmt15jskgH0NU0KKJC4W2nN1KiiW5FrbghnXuzmIz4brUTzqffTzGc+z6Xq4Gdsl3J78nWa3CuABVM69i43jiQcngHOie/lrY8wOlwKkhxu2BgYPCc/216fKXz1o0HBeEnKavD9x75o4v61fcsNJZ107KgI2mKmF6CeUlDzeeX0NYQTJbfytv+Pte+9InjmnzxiAjfk3ZbMjIxPAuhHXYBM3KNXm3Dcd+Juba0Cn9yhVgYR5zAwN7drIeNWqbm5zblTnjgD+2Ghn8pcwaGCOWIz3YmM67lCKjdxt/o13PHGlG58+FxMIqSj6HTExPtootjaS3NwhuJkky00avmfCUJ1ubipjnrizZ7QJ1o0rf1dYNSEBqBhk1I2WsqbSyteo+CLM+EwDUHyH9AcsinNuCvU9p4/+7ZsP3WBroEHfIT22EsC6qZs21HbKm0EIxRXH1s0VAvHKuzomN/f63q7N4rQBluoTpbNumCvcp2qbpV//qmAln1cn/5UPODbH9yAN6Up66AaX/OcbYqUdgxUcR3GZv/OOq3UineMg8aJJK+Je51Uc9TksAezr7nC2YLbimHyp+NkKYCX+YyVTkk15W+m9JZ+egODc5M1dQTnKJAONzjPO89HGVYIwXefJvbVKc8V5BX+sj20BxbeYcIC7O1sCGGNoZR3+pk2o7pjXOZU2biM0yYPCV20tTN3pAc1hW0YCifhTvFLOXL+5TOBv8gp+14BOx2MLhip/4TvK/+DFvE4BfwMvbCucYya8UWUqCMrnR+ePTP4O+aIOJ84xBu+vddoq31Zyp8Fk4hpj8P5bDc5e32bVbrS3RHIDbYSRfI1kXtKKCceg0V1WtCKBi8pdtGY+Ocb9xajsfRJtm7/73e8uL168iCrf0Ed7e/0OY9IJMCBBi4pYnNG4OL9YrtBWeW8/kraoGkYrZCQ+UZULq/yDX/pB+gg37X7aqGRtSYbWohqJTCR/wbeAia2Mry7yHmYs4OAg/Zi3p6dRzYtK45cvXyxH+/vL6Vm2VD4+QaUuqozfxgGnJycnmaBFNe3R0XJwuB9J3Ldnb5dXn3+x/Owvfrb84he/WA6PjwIPqPZFshoBVlT6onXz+cVF4PTi+mrZQ3zwcD9+nl1m9Xjw195+rDvuiEaC1wLQYKJIDjf+wR2/se1tB1zxLtbI6w/wd+ppHGbL+32RWMZ/UVUd57ckEQAvvSWu8ZM8i3fjcErjYdwzjzEw3uEhrtQYAXbVYVv6nTysfgtljbKq+lF1p9pW1Yeci2MGTihjwR+5A/HKnvCXJKGu/hnoxRbQ+nmfVyqAXTdv2RfXL1kpNlpou05zfar6wG1KjFQkz6gnVE+rLaNvUtGlP4fKV2vp7/ZKdYvaGY7hfgmfVx9E8Vw9j2fp4xJu9dfo+3Ns5xfadNpGyg/hrWyP4i8Tm9vX6dyHg8oHIU3V31HfwvHsdJ/xm7YJ/3mS03mHfyvPOS1chp2uKsMqgxhb9wHVGpw2inuVJ4VT5Yefq23XPTLHV52ivEKYmDRVOhAPfQ1yJynHVd/G91EVjTQBrPsb5VVfa4zDAwe5iw/fgbrY9Y7i0BOTlBflM52vohHXQRidprvkRfnSk2WTnrUrRDAX5ZTrw0/nNeefCnd8T+MusOOu81RvDh9K4rnSFUDXgvcoZ3yP3zPZrHLnOFbfV3Gi8l/RmPDyfZfT+Z085MkYUMdT9OTJSNnWXp9wXF+lztv6p76o0qzS5/iePjh5dIv3KLsqcxrjcHg4jtoOlUXVdXxG9bviTfWZ6j3HucpAylb69lE1zqvJJPbBeV3H0wfC549WAVyFeQsyfpgUzya7fM1f+GrnWM74do2Ve+Pjj7WydyTIOz7+WFB+gHG+BSt5RBAfcagPQIvJcj36+A9IAIu4lW2iG/oUi62Ksudgti1W/2anUO9I+EzEa88x7ZmpBP6T9s8y2ToBm8/vSkauYc3qtzETxyhYa0eVo8JaJUI7XIrPvuY1krfC47sSwGF879GwPTlY0aVKymYkePVvZQJ2BPSnJac38aAEcOVoxxpdrmK4HQtvGc7Me+WTfYyVCDS+u/dwQ+UZ3JPUNpwryhT6+NzktaFsgw7j7diQb8hshc8p0Gq8ucthnYggC9H5+9hdmazlTOUu5bbJXyJh+Tc/e9Lb5uEbrWyZwW1tlW3jrJsKOoh4jxsarUYN3mpOujq1GZiuHfi187puIZ2bpZEA1o1kom6dXFaHvTvaywhOxBpQhGYJYHXuV4GrqOhr7W3v1glgbv4ZBIrAaqvQwLj8nnN4sCBxF+d+e8BQN5mV46401A0qP/fkhtJIAwi6AeW6eQefJttIX72/UeVCeR7js8pLK5QZHML3GiTgpsxpwLW4PAXpWwtoxaVugNk+VgMqHI/r5+aKPM2/8Rzb2WmQx4MOHqAjTymu+bvCoRv5ii4qY1v4nnRSeUBCquA1IUfbKfKq/LUVsHYdkCYhlQ7e1ypKfqabXt3IOr/iu6T99dSukXNiHOUjBmqUL1T/dN0otkivPByBlhaAaCfjk60yUceAPQ9WULa3qjg7DuNuTVTQXQUYejiE+NBgQaU7qTNU32ogjLiv1uwmrAo2EN/xbEYKJv0d4wInAj8+82DaFh/ftGeR5K1sashJCy6qzHuQtApGce2VTaasqk5IWU77p/yoz7peUJ2o35HvPEioesN5T/UHeUcDdx3XLcnB9VU6GgeZ8DkqK5EM5V20uA4hkoytReiAQUIKweOZhCPfuH6n/tplHxKf2b5b16o2Tg97AAIkBNEuOPhlb2+5uLxY0HUG/AFfJdsLZ1IYiU62Z0bl7ssXL7Ny9+RJtGZ+/jzv5D0+Os7KZ1TEHh1GW+VI7h4eRltoJEPDriy4n/cik7t3t8tRtIRGW2xU315GYhd4xHLyTt3URefnZ1G1ChiAszjEhTt67+4iyYokJCpbMRb135/8yZ8EfN//wQ8ieXt1eRnVtvgecOGdN6engY9o0310tKBqGwlj1H3iwNHZ27Pl1etXy+mbvH8Xlbw/+9nP4jskl7GOqEK+uFjOzlDBe7Hc7uEQwH7eQdyIku2VW5A4bqC4C58EP6P9+v7eAjmNKv92/QXWfcOrFZrkJv/yAGikBIKGN0jOsuo3/MvrOICQSSrg+bAlDfIAXrRtlgrGkTTMTUW6WLlnur3Luw/Zzvn6lvwBfZpJ37wPPu9e5oGOSpdSh6pN4vPuY7lvi78ps/idB/DU9nFcykPDULr5TUQCry3ZjjGYCMDhG/WzKZeR8CzsNHkT9FBZVx2vPuYWPjIBP/vEigvqLNdlikPaNtrMIJ8dJPL3Vf+qz+G6ePruOrseqO5V+0cfbEtnq9/BZxRfamPUx9EDc6QtbbCui3aRvEJ/QXExPd98DMc359bkqc6btG8BfvFXFKc6D3Gq+OH3DpvqcraOr/xex6Xba/CV2gb1c3SOipb6nvrl7uMMXzHlkfJNn8n5QWndDZbYMMeTygzhdBnXcdwn8vlIn8qX4eFg8rPC3mWirVFlgnyodlbHqOTOdYGOwd9XfBEv5WiB9ziwsj7Ugu9UT1b6kd/jO9V5egBccanP8HMdt6Izv6cvQrvset5lj+8BRu4bFSe6z3HdU8kSnvf9EN7j2A5P5y94xc0f1648KrdcN20KxtL9M2nB/ZLCy3kcZuVZtY2ULZdB193VPiCfyY4ijNV0uQEvLSOBrXRVPZ54H9dn7dJbfM9hUX1B3GA+P5ClMl3p7l240Hcdx+Qd3TM4n/vYPl5Ff5VnlffQGxHvkqvJ5MC56wb/+w9+87e2pn//zx8QD3//Sb7JI6yi/ytgZcdWLuSeNMXjLP4dsoPv8OjjwPZBR/mGr+aRwXvk4T4QZR4fymwBvZGUXKWBtu4J9lNJ75icu1eQq0RjQ/FWAjjH3J0ArpK/EyxFQnIr+eufz/fuNmA38LxKoLXEVcVFq/k3aedva5Bq/q4ndNP7KNthdePYlzJDsko+ShJxat2zwcOZuLuXE5KqdsBgl7TpZsufmxK4D7gDm8nfPs4q8Zvf9LrrByeAt5Oaq7UVslAlgdvVYj2pzcRoGYSO7OSYCc9sqpoCTzG/vLDG02iwxvkrud3mWPlmB52ivoDJ385PeQdw/jmSNPibGytusvmZBkc638vdUbrZx7sZ0MygbSmz7d3c7KxXmZ9lNQjH0LF0k7HeFDSOszuz6LhrAiA+a4FKnmCIk8wNNxqw0c26BzsyQsnwniSr251zAREDM619k36mSSsPyvTNZsDZDjFEEDDvPoxxwolPuBHvj7mQaG0VJlHRgQ1XC86rbiGr9raUEmDMoHzik7zAIKIHL/B9tbH1DSLHwc9qc+ibMvy9a8Pd8Up+zmhjux+pJeQTM3m/ZbSxzAAnYfMgAuXAqxV0LXkP8KjiS17NDS1vCAhaNiIFRHi+4TLpDBxkgp9tvYjrqIiKu3MH/hnkwzMecFS5BGsgSJzwtXuk5R69/mzTCcFWkpDTTa7yehV4UbkiT6tuIV/0hIBVLTBIoe/yd6XtwBEPjSCwlDT0YJnrq3S/GmGQTml4jYQH6dPkkwETbVXX9dsd7tpL/sk7K3m38eiEEPDEHYqZXKQ8Z0f4DN73AEPjAX4HGiA5c3OddzAykJ9zpUzjfLwHDtbBVvVtxiEeDeaQ5z34qPSOA1PGN0HvZqxCl7akYXC2tJFTXYDPR+IgvStRX1PXhNAPzd/LMdgZtt392SoxNDiY2rfZChqUceVVl3PCN9kltz8Ba9MVctc37dH42a4YbSfqPfDa6W4VcNXngIt00C4a/KxFyxIvREgTYiTPkDQ8OsyKCrT7RVKUehscA34/aHfZdzkT+5gtY0GTvUh6QlbY3jfxmmODr5HIi9+RNMffkVg9ivlCV8W47R7XdsArqx4z0YVEarRsvkHbUgaPwdP7y9HxUVTDomL3k+98EslXJPNwhy0Su2iD/Ozps96y+dlTJntRWZtJzuvLvBsasn1zdd3aFeOg1RLjAVYkSbHeuJIBIbEmb3jv4DDbZN/tZWUukrX4HHf74p7bTO7m1Q2HB4fL+fllfnZ1vfzg+9+PZ9GiOdovv/woeAltnP/dv//3sY7vffpp+EfPn6Fa+UnIEu8oRkI4W1dfRhtnJMPx7/Liavni9RfL5z//y+XzV6+igjfaMF/j3t6zSKzyTtyU69RLof/DjxrBY+rRsD0RiB22cDp8AMJDDoKRoO/y3kH+o95tRMxDc5E8Tt4AffE3k9tZOZzWjwlMwAB8A35NtvRDJ01nBvxd1+ZBAYyBseJOZSSYg7+zU0QmFBKv3X9svpDapm7PyYdScT/ZsKbzkNjesrt6+EdtseILmMx216yaG+sO3pMkQ/hB7fCW2mMsTIP6hHOyw3Ji2W25+mkdtrZDC93UdB59DPJS6E6JH+A52pMOA3Xd7W1Lwo97f9Umqw6c/Jamu2kfeR+4rpHJPB7E6nq/OGhKzwn2Ot0oVkElD1K/8t7o4JWo0pZqWtibdi97+D9tHvozfS3d7oydXNBPWuorTQl3x6Hsxdxn5hwqI902ND+afKV7ui3fbOInueqFPoEfCNYDCnoAQP0JyoXjZdj+lB3oVD1wlQc50u/Bu5Tj2dfmveBJF/VZ1OfgXAoDYVR88bDJ7HfzvFv6JzxArF0x1G+ALcrtIw+7pJ2kfU0z3Q4GD63Zf9Ox8vd0RAYb4VBO6kzugXB9VbTG79X5zR9oPozvY+jLVb4e8aZ6S3GutNXfO9xp7JMWuJ4Fd8BL1wBPnvekddPDyoPcZ6te0P0Z6ep6w9fr65yTaXT0RsRl7Lk6WZq9aIeNmh4IP/fgYLm+zgNFSjvyvVZSE7cY1fe41C/UNdx/k2dB3zjyhZie7B/JH7ShA+L8TX1btc2TrNy2fWMRzVL97DbS9YjqGNUHAUfba3HPQhsW3T1anDLeCTOefmXQt8co0q4H3y/tcFjvPtLkjZ3n2qExrl/XoPE03S+pPXb75etyHOvfum0YOm7MGmNLjE3tnPK+8orC4z6E8rqulzLBn67bdb30OzT+Q5uoNjw7rTT+ayoG3//+b/zmLpS8/3dFkPXxUzzvD+aHG2Hi2tU0wl2bINQR10eE+B0I8g6PPiKAH2qob8FqHhHERxzqQxFkV1bmS8+593/+s38S26caASJeksyanpWArRrSltPYBqxIZM0PN6hk3krYOywyHrfxaQCGI9R8uD4N33VXqT8gc8faJgClvfKU1clRS8W0lSAyLI2E6TzKasyN8Tj/oJONYwONLcAW4APAjiubexqyVQFPhneLxxqQU5Cy4po2Acd8iOK/b0zFz+Tg7BInCbgmf63/5d2/bYOzUzRnDrx3TTtwzq/6GOLIjLRMkWPXu5lJC4F5Wl+xpknOZy9UcOP9nmWCHXdDV/xe4Sj413laNpn/8s9xb9xIDFBPqTNJiOigu6PKz9XxpJPKTeV6kzvW6Zs3ZQvnUx+HTu7q/l4LAnGzphuDaewW1FLHn3Bw0+0bHF2vOuyxSZTkVrU+zsPNrW+4SQcfF8/rRlJp1wMc0Yp6JIAJDzeDfIcw+oaBgQzAwE1jn3N/tNnWQI/iSgMtik9d4xaNddPCtep7Op7jTm1sBU/oJKtAP5RKt2rTVVXjbaktp0uHoWVEXD5ioyv3u/nalT8pc3yGsObebA7ATmuMxGPuxnkWjc8rjvA7Aw/kC77A8VjZpM9xw6swVLZFYWLQj1WvummueLHiFadV6rjmX2zcD5qB7L1l/260cHOdhvkJH9vcapCyy99eBjE7P95mAt95HNVzNHlKq6xmm+lG/qXMYWzeN+qB/uDLqOPLNavM6d+79C7n8yCvB+wquek0icRMu7ezdVq4vRsJPaxFg7Dks4RX6uD25jajxKPqH/IYxmOSBL9rotR1ctePGUna7XE0Weo4kzbIqnfdRhJWBK5BY9WLHoRRflN9Vdklp0MlY9QL+h0SwNeXl8t3Pvlk+ejFR5F8299vnv8+kkZH/c45VJhet8MhQauoEm5raG2VkVCA7CPJyaQzkoyYG3G8DOLdLodHB5EsBh6u0K4Zd8ZeXUWiF89EolTuH4Z8RYXrk5No14y7eU+e5D29z198tBzsHy4vX7yI6lokbJG4DplryZuoHr29i8rdm6usysX7+Bxtlc/OziIJSZwjUQoZRcCeCWXAF3fQHh9nerNVGUeip8nuLXohL3fL0cHhcozWzXv7UVGKFstIBKNKGEHvy6vL5fLicvnpn/80201/5ztRjXx5fhpJayZzceduyPbl9fKLX/w88Iq7h/GPLZmzBfTb5ez0bDm/vFgu0foaifNr4DXnQdvmm9ZBJA915W4ldI4E7jIAm6yv9pNyzc9YDUS+q+yuJkrcnlG4lCe9pTp1jQsixko6ZQtbyrjydepbHD7ILij9QNV0qOSuJZKzOpgwqizpodtJ7lpCmvjwgH0k8FqgGdXG6uM5rlRXKT5Ul3ryis/RX2PVMnVoleQgDPod9W1UabUEsOsh4oUJvY6HdqiIMMQdwD3RZoleVF2B5eRwDNegNsgTeYqDiicrvvKqatJT7cDwiXLDo/hUPhr6ej6oRNuPd+mb0BfGO0w0A2dO+8kXsDbXaoP1OdJMfbpur5qAKN30O/V/KDsYL+mZfonzVwWj6wO3t9pxgbZWD8MqTL7nU3roPEoXlUvCN6qqZ52lON/yIYceGZ1IlMfWDkAdWVAe5DvkBZ2DtpJ+jfvGLg+V3nPZdP8iIBRfJHi7Hbrgs32e9rnj1fcx7id1m3/P/cZOU/2bdlb9ZeLFx6/4RulPPqQsqp5WnONz1X3Eh+vueW+z5gImgGc9jkMeLSkpCeDg5b1x+FL5Gb/7gXdWy5ImfXaNy4pvOvTTfOidhwrGoYS6a5quQfGvcMSBrlbQ4l6x4lrti4/Lv7WqW9cIHsX7ig+3k0Gn6JY2Dkys7G7TveyIwb2QHlKDT6iywDVE0rkhXPWwzuG85dzh69bv4zv+177wsUNvSCxlzX35CfnI+Znwqf7jM7rXUD1He+f6nXO7flP7WMGXz8OhSr754AngQEghp1vI+yv3+e4E8IyeezNUHw4775AdfIdHPxy8jzbyN3w1jwjeIw71aNivB3pcSHsCuNZF4jhK5d06ASxvt+c0EVUuZDNBVmQnadx2oXbKAI2KRr8Fd9oYW76zSmLqlD35OX3ozvVGAvihyd+0cGUmtkqIbaGEz1bQrJJl3WLu5t1B0zq5qTTv983uSFJvpj93ZELDSD9QxNQZmhwa/8NbOm+M3+/+bYDXyd8g4DskgMdq7l3XjkMTiuYpGdxOKE6J4YJ/Yy1SRbTC18bcJczTYQyO1CTx3rt/1yNu6ZL4vLoHmeXPbeo/+PF8j6DyRRUc4Gce1KDzSkfSN8IpukJP6jhJaFasVTmwuqmmI5vXBI5NQJBM7jXRBHDlYON5thvtVLFkIcd0OH0T7IGaaoNa4dGDOlXQZGbPdUUfxsC9hvnufG8nN8uET3/qmnVe/j42HKhGyYC4Bov0fQ3eOi6dD7p6laQd6XhfsoRjbdE9aNpOFW/xFm/D5Bg+FtavQUBuwrY2k7oe8gv4qoQxyz2n6hmuyXlIqxzXPDB4XXlojNWh2tDe+THnIF27nWxyoG3/HD4f2DeUuomt6MvPnB88kKWyxmfHhnskERUe8n2v/EZQp1XjOK8zYIEx9W5Z5dvQbVFZ3e6ugksVCeAMwJLugSO0eo7ExXz/IRJXbE+uuNR3GfjXMQnHVgLYcaJBX9VfOqcGE/CM45zvVYGQTIi0SjYmYpa8MxT/cQ2ua2KO6FDAoMKgmOtTfONVFUoP4IdBeQa5GIRkgiBOt7eODs6rsa5WlTDZm5Y4c3tDveL6GckS1Yt8TwNMVTJE8YtnNXDvwSSlYaWrwGeozEUC9JPvfGd58eJZ2DW0xE2ZvFn2W+UVxkLyE94H7xll5U7oTemAAbhZhceAXgTkIjA6kvBJZ4z7pN+tiwQyWiCj0hVVyR999GJ58jRbNSPZ+/RZJn7R6hjvItGLv/fRuhdJzhtUG2f7ZuADbZdxL+/J8VHgG9WxqPCFvgKMSO4G38EWHh3FZ7CFrJTVqtFoGws+RYI7EsoY/zwSvHc3t8vhwd5yfYUWzWeBD8CF6l2ssx/OaHf/sgrsT//kT0OnIzGMyt6Tk8Plzemb5bPPPoukNO7cxbOo2EXb5ovz80hao7IoWzafLddXuN/4Zrm9yU4R0fW4JXUBZ96ju/Q7kEOMopSeFb8ZHM5zD2OnU/lT5CnKvdtCyovraJVB50vyMGXTdUE1JnVEeeCm+49ZCRS619aa8KTf6zpN7YoGhWkbiNt4fXU9TMNp6Pa9qLCu1q7ySPtH30H9Bb7r+oMwMvmIym8mYt2eqm/E71Z6OqrHUjcrfRQXDicDvNSbaXuyLbzySd9pxomXtQ+jc6qfyH2BH8jU55XPPGlZPeeJTudx4tDxQ37nWtV30sQH+ZFJaPpJinf3hXUNlZ/t9CSfhGxvxUPEV9y15jRn86HeynYrD7vfyO+UXviMvj30o9p4foefiguXiS3905lU9BUq+jke9QfxpvbdZUF52t9zeBLucYjO/SXnt8qP55rUVhOmXX674ljXr/qh66KWsIsuFa2KXXmg07K+Uay3v6cvWdFB/T7iTWXe92MqT8rPynvKV1s6kDzmdOPz1bzOY1vzO4x4LufLDgy9A9B0iIg8DGSOwyQqLweHQ+cpT9CeqG6gT7p6rkj6Jh+so6n57jr+41dnOV25XpXL4Q9kR8PKrvMzygMPcqku1UMY6uN2/yGNadcZykuKSz2crDJE2OkT60FVfKe8zJiqwhHzSR5RceMJVOXTShcq/lY6QVsnW8yI/BC9WJper/BNfCj8Ki/8XPle5Uxll/KkesTHrWSR69J4lT4Xv8dhyGX5w9/6bVdZj//3jnzO46Z6Hh/0xxlxzgL4mAMHf50Afhx8v8so3wIOfCQQH2mYd0Hul3z2cSHd+7/+2T+p87lqpC1Zu/lCluHMpr3KEJXJpOLB/txGUpUotM1E3u80xpuSwEXF4T0gdkzsTnYNrNyXFFPK67MxwkbyV12mBGg7XTh9ExuqmdemZOEWMAV7PjgB3JfxwGTtjrU4eFsbRwfXn9viWSR1dyVeZ9TZ3b82aX+20fDehG42TVFJGyPay1M7soo2/fk5QRD+jN5urAnTIlGr90N2J9D4be26G0BGz1zlyJrPeKoZcIU7l3F5oMXDBHfzl3/443FavCd+LDlLh1I3x7r5JD+pQ8oJmQBIN98eVQAAIABJREFUNNUJYHeIezBOqiN1Y1DxsyaA7wsIEZZJDjJSOsHoQZytcTEeNym+MfW1aPDIcdJ5qjjNWj2r9OAGIJ5rVUG6Ce2bMlF4FT04DzfdXJvyQCaA5/azTpNdmxxdi2+KOR9++sZfN1Dc0CjPbX1P2PjstG5JClUwa1BC+YZj4R3diCo8Y6ONBOH6btTWqzbAqwJL/Jw8VPHHWEtqDsqJjqfBkS2eW8mUfEBcM5Ch+HScrWxL4zfdwPo7vuH0jTrXT35XXmbgNIPUs47hWrkJJ0+FD8R7KdsBAZVT3UzzXQY+VKaqDbrTLFo1t3ZnyrOh8lvgYAtnSitNJHTeW1AJOwJUVeDC+VEDHy4vVVDNdZ7SPhkXvCsw5MJ68reyCSMYgRabd3m3qZglxRPn571oLitKW6fHpMtQQcMW/8bswU8ICKJirv2LVvrSol9p4XpEgyuqFyvd5kHbSm+qblFer37n+52u7R5aBOi/973vLZ988nHcR4vEb569y8QAEw14DglhtnFFUBQURCtdJjhz7amPoxL4EFW+WRGHyt28Gzfv98PfT548XX7w/e/FvbxP2vdI7p4cHy8nxyfxH3Ad6ck4JNAq7vb2lvPL80iI4h+6M1ycncV9tuDzp0+fRQUueAZJ3+NoE40Wz6k/0b4ZP9m6eQ+JZ8zFu0FvbiK5enZ+luOjonlZltO3p6E3cacw7gzO1stXcW0Cnri9vo6EOngCa8zDF+PAB3CI509Pz6Kl9I9//OMY7+Liarm4OF+ePDtZPn/9avni88+japfrg9wgKc250BI16NgqXpJX4B3ysoCkdvhUcsANn0VVbNFSv/NzUf1e2YVKnu77THnYfUGshwcG6AuqDLhf5zCt5T1tqfo+k14NXFxPQW33EZBApp+tMtWfkwpq1ZGrA1K6Rygq53xspQXGdTyovsB3WuGkVVbkAfz0QLYGfyGj0Yrb4FR6qY+VenD4wHjP6VPZGA1uuz7Tv4etXrr+oa3d8mVpd9VHIE+4nXA+ID41aaH+kX+vPjThwWdMdPAAjOKY6yMetTpY4exyW9gg9TEVD45LlQ3tCDLTaL2z1vfo59CeKW8ojvmc+kVcD2CkTJf+rh1qdB9A7aX6dM5reaBqJJTVLlZ8o7BSZ1HOKl2Xa08eV15QmVcaKO+7z6a0Jr/hecrwlo50ncC/J5xBt7C1fzuoiee0orPrEvOjCJdWTSoP6Py6N3W6Kj+oTibe9DP6Flt+tOo50kVx7vLl+0Dl3Uo/+fc6H3VmxRcOVxoJHpybo11IAKt+5rjKlzqX0iHs4E7e6CUinW2U95R+apu5btcbvr9SHlP6KS/oM1yH41FpXvFEpArl4BqfUZol/dmhau6gRPvD9fK9qZJZD2w1GzzZitwUTsUA5DmukXZpZQsFkf6O4ypgbBFLxVPQTZLQlbw4rtWOqVxU7xJmt48qAworx1B+Ci6XTjkVnbu++yoTwMEwzs359+Omeuo5vv5PRwx8C5aBhzVG7o+xP9IK34EY7/DoIwH3IYf5hq/mkcB7pGE+JCFk7MeDdpUAnhVPE6+t6t+uddsvliiOT3vCSYCunqvScFOieMei700AE5D71UU8UTw2uSsjE9oW7nXGygfSi7d/nGvhMGNl1bP50n0JMZtx/PnQBPA9qPHkLyfw16Zk3APu6k1815MTLz3h+MBEcQ7ZArbOo51ig2fxZMld+mE7OOCQlu89OAEsZNog4ArvG2LQUWMVsUkCSXJvJIAnzeVz2KGJVcJ1gn1Ny2Hi28CsAl7RM9+9j9f9AMP0vI+5tyx/9Gd5jw03RB4gwJzckHGTyec9QES+0p/Vxlt5cGsjrXPgeVaAVQEHiglhz6SIOv3j7kjO7ePj8ztUO7QKpoyXTkweAWE9MTtgGVgOeSmCgVynbm4dX10c5f3VplSShR406++3AOlIDjHBmME93jUbvF/p83208szWrYGFdjp6Csa1Fljc8OIZDbShjWPALooqJK3NF/cA4b4v3AXY7r6dStbjrp+6OlZhUl6adJtUf3d9XCx2/x5/oQoGKc96UEhp2jdsvIOx3c8cspYlpCnTxcEIjsuf/b7Adpemrynnavf8JtX62Fsy6GN4oIAVVsS3yt6kE+WPSp75PteqfKU8j981sOnBCd8MK45y7NbWTORH104dFy1k+92uo8WbwuJ059o5J6uBKBuqT5jo4OY/qdFkQe7S7T5OkZzhuFW7M3zHyqyUuXZXFpKccvca28L2tUQwe1TvR3JaWqQFT4KHerVsSypFEirhZ0O1LsvBZkOJ5L1kqTfUrhC3DLYkbWl36mollQ0N0lKHqk4tg0L0c0jvDaYNWCCTrbKvy3Rru6hBapcZ8hd/ektu8vAYA3pxAJIgtvuVQzdn0Jtrd1tCvhi2Lr1vrYhCRQVaE3/66afLd77zst0BfgMD19vsMpmBhGi0CA56IcE77vCNZMbBfiR4T06OlydPTpYXL18uH7/8aHn+0ctI9r58+XFU8SJ5ieQpkrR4/kkkZzMpHMne29toW4z7c8M2394tb8/PWiJhWU6eHC8nR0fL1e31cnuFu1uzMhd3C/Pucoyzf3gQ9/XCNiABzEQyWjCjYjLaGDenNe4ivINO2Y/kM2QWz7w9Ows8AH4kY1Hxi7WiwjiqhePubrT7XSLxG1XIl1fR4hnJaLRpBt6Q+EWiHOs6fft2efP6tFf6RqUo4ESl8N31cnVzvRw0nY9gftwhu4fv887E8FiYcEOC/uAw7y6O6vashGPyOejNpEXTJ1HBbdcJqO+w1pVD5qiPPZio8uVBW8pxJVKqC1VuVVbIsy7LQ47GyLMdSN7Z8p3S1qTvEWneJttdS7X7dPO55PuVnZG7iXV9xGE1t4/h+HLbhXE1AUy55uduf/isJx3YtlurzJSO4LEtXeIwxHNtM6/8QrvpuAp+jTsbh6+hOHWcVLgmfqkf3VdR2N23cN9L9abOVSUZlZb0W6lDq3HwvFfyKW9QdkF3jsfPnGYKm/pUnszy8fXvrQQw7aquQfG2lSjQsT2J5Xjmulzf6Jy0T7o+fK/7BTyjexilSfLBOGTqNNHkouqMXQlljkHYaHeVZ3VNu/hVccr5FW96IMBh36W7lA4T/Rko2BHniXFbBbDKL3kX31cJac7junhNj7paVPGKdWsXFuoYzAtdBfta6QUdY9BndL1wPey6QHUp1uEJb9e1LhPdn4K+bEnL0D0tAbzSxwd7Ybfh76FjCew31ke/ITt0tKQgrhlqlbZ5IAfNf0ZrYtVxyXO5Wl9jxY+ubxV3qksrHs/xtUvYuKd6rDf91dl+xZGftF/wX1rXI6cR1zjhTvYQid9VB+UtEVgdRlJ+XcVdaPdlD+D4q2wyn6lsvXYmUX7lO6E72heqMxsx44frX9LFdcKWLeDz6rNV45J/nG+VD3QO18ObOuqvE8Cb/Pl1fDG2kutAVp05+ABQPjDn9sDHPgCAH2rIb8GKHgHERxjiQxGgGPfxoC0TwKHsU6PTShfJSoGrB8A3qik5DF8Jg6VJ01mMx3CadNix6ClR3Co2FH6uZ3Istyo/M1Cm/zYTXqt1eFJ34K/ijsTCSI+9S1XvFrd5MqxjbRWQm0KaOyuKhRNK3Dgssb8mDp329nDlAG7hahd+JnrpafDBzPHIxEW+0Rj5yTUI1SEIZ8kW6KRj8lCNsE54NrGb5GV8VsTSB2oM30oLgpc/16azxRRzoikv2Ot3+5JKmdjYuE3jSraskuhSKl0eBfTRarwjy5A3EsBOD26EuXHC9/q7OpZ8VjfiupH2Z8kDu/hbx8Tz1eZUx9FAYxWwV76rnVskz0brUt2kEpYgvSWXpu+irekIhjmv79r4VvLgm4Nqs6CbPM7XN7NRQTQSuKShJ/p8bm2vqO+PU6KZ5CEePdiZOKp7kXENmkzWYI4KEcDXgJHiGs95Kz4NOimuFO++MUMLaOeHLb70Mfk3q3MUjyoLumlT2lTz+BoT3qBsWkRJAOtmX/l/wDm3AtTnSVeF2YP1OASg/OWwVTyra6pwwOSoB/BIz2hJK+3YdDylndJi6JesAPR59dnQYVINCtppUtLl3nUVngXf4U5PvjcFIvpdlq1VX3EQwfmkWqPysuo/DSz6M5W+wNgeHOOaSAtfI/Hs41X0drsQ7y5JB8c76aLJIw08bI3Pz5VOQxclnr063efPe7pypJKnNhLAXB/x7rpEcck51d4pn2MMD5apTOH3vHNzJNArfnT8UZY51tUV7qU9iorWw8P9aAmNQwJXF2dRcYrxkTzF2IAHiVHwM+6t/d73vr989Pzl8uTkaSREnzx7sjx//iz+e/rsSWtpfLy8ePFxzHF4CHldoiXzzc2QvdPT18v11UW/bxc25eryMg4goDUycBGJV9ylure3HJ+gVXMmPaF3nj55tqCCF2u9Qjvkm6sYP7pPUKaQFG2tqbEOjMdK8cDl1VXchXyAZHFvBY3q5nGvKZK5McflVSSkkezFfNGK+fxsOX2LiuFsyxz38r59G/+hApnjBGvF4Z5sCR9V1ThEhQMFe3vLNfwCVFAv+B2J+JQNttVl0j/ko/kPmsSjPgQN/aBDtIe+w73GWc1MfnH+5xiUJfXP+Cz1QaVHyCvKr1WQ0vXylk7ieBhD/TWVHfVnhm5IHNX6Pz+nvrtZ8i5hte+V/Kq+w+9R+Y1DC6bDiF+dQ/Ht+mvLj6j0nK9HfavklXTsNfCLz6sEsD7rCWC3+5rUzHlGaMP1t9stwhN3Tje96vynf9MWkfbEo+4rOIeuOfVi0tFxShrRtugznJvjq3+jeFBfVGmstkJprmtVHlE9TJ6mrlY7zOeqNem6K3zzM09ozbw5rmQgHOrH6biVvCpO+Z4msZ0e7jc6jdze6vqJS9JtfjZp7nLosrAlO06bmZ6JhQq2Cu9OF+dP12fKc87flV7YpUcAD+0B3qXMQvbJl4QnDs3anq/S2ZWu6mPYtTc8eKS+i+JceY/wOd+nHb+KayFcxggLbYHqAIXJdYzKm9oNvLPWa6k7dO+7kvVI9mbidoun+A7GJ/6ZbFZ68Dn1Uzkm5eXgKG22rld9XKXbFp/quvOw2KiaV7uKuX3PlePPdm5LHyiM/D1ksx1G43p1PX2dzZaqLa6eq+RRbYbSxXVUNb/iRnWG+wScl7hzm6Xf8zun2y68Ve9s6UTSnPRSXFdz8nldk/J4pWsUVypfW89O+rCdmP9KWkB3pnNtlX8/XqqnHv/b8ulWEvgrSwA/gBh/dWn1DV/ZI4H3SMN8BSL1eJDenwBum7J+6qdaXuQw84lSIPVDSaRVz/alrZ7bWHSRrJVusw3aubJWUq7r1XgyeXNNM0b4V/npfcm2YQFL5lknCLfV3jS/ztuz6jnFlMDrz9U47rPtSPD1JRDj+qxVpU7P7jjtORnlBz6nDlasRpakq8t8w160kt2l2/lcPP4QuVvxzz0ZcOcvIW2F90iRFHBkUGOkWgd9RwXkrgTwSr47v+Q3Uz7YuHQXfyinDtnepsvM2c44TccISsfcdVIboP7hn40KAS9Nis1cSyJmZWxbL6tN2kaTmxxd+q6gHvlQnV3fUOszgWMJgqnzHxVG+/vLVdsMYw2eAGYQwedVecDvt7dZadNLiNrvI4jCZCoDuHNAKrDTNo90+j3B4ZuBanPgcGkQhhvsarPOzZKvl8EJfu8bIKVrrr61c7fAo76PBHCubV1Bk+NHarWzxNamWpMZvgHB9XX+vW/0FSYNjiY9RwXzpr6MaqLRB4Djr3BiJ4nJk/ipwfeKvtWmrgoKVUEVwp0b9QxoV1pZN63JG0lJJA3IDwqb0oNzaAIgYJaqNPIbgx0qgyqfTkOf04Oxjhu9Z1jl1TfEAy+pw6H3Ib94ThPyhJPwx/y3t8stWuq1agUNuuhaFHZfl8PpMkv+Uznl2FyLyqsGdAkP+UoDNxX+iAvlH6VPFWzwwIHqDB2vgl9laf6dGdb8SV7FTwYRMU8l81XwQXU+xkOAhrrL8UC6k/Z8Fu/15HB2ep7sWKcJgqxSAZwLyHV4IE3p6N+TD3oSqgXlVE9V+Bvrb3e3mr3TcZVf3W4mfmkD0WHhejmKlsW3y+HeXlQE417aFy8+Sjm5vV2+/4MfLJ9++t3l0+9+uvzNH/3N5ZNPPl2ePHm2HJ1ksBZJ45St26iCzerXq6gKfvr0o6hkxd/X16mbEj78fRmCmdXDT5eDVhG7v38YbZqR+L1Fq+nrq+U2qo3H/bVYx+Hxk3gOCdWzt2+jqjkSc8tdVOaiehdrQLI4KovawQ4QGfKNamOMj7GxBsCI35G4zUTu6fL61evl7OIi7vhFAjjGvbyIZPLZ2flygaqe1l2BO7iQ31ZhgoD7sHNy/27DA4LCqIwGP7AKCuOEHo0OFzzIlHyZuiFC+L14NRLJ7QqB0AWRJD8I3IRtRxI9OnbkASHKtvKZBuRVV6kdYJLB7RDHYbJR7Qn5lrKuc2/JNOfRgLnPrbBP4yRqetWpPtd1XvNZb1sCeGUHU4D7qyufQhNDktwc9BkHThR/+rsnIIhT9ZW37DF1heqZyhZVNnzW3XlPveNI6e92J5AbHUr2egcWfZ6/d1wgCd2SDqS92nTaOrW/wbNNl9N/r9aqvKR6zsdSP8/fcXh9HPztexWFufLTlF9om2kHqP9IQ9KIdGfr5MoHUHq67LgNVxi4Rr6PAzYVbygsyssrmkpLZE024h0emCPelG5Kf/Kr8i1xRD9T9QnfpR5IPOaBXB3LdRvXRLquvw8Iuy5NvOW+RBOODidlRuXD8axykXZ3+Of36cFKJhWX/J50Js5UN0wJ4FYsEc/bnszlcdc6Zv0xukooXYg7hdF5t+vidgCRuNHKdbUzlAf6b8qfikuVR5c9ndPxp3wU31kMp0VP2j4ifTDFdcdL+wVxkanrih3OcfklrMRjdOywDlDKy6ofONZqDebLRgVy08XEs9LeE8DBB/uHXVd0/LVxk5fEp+kVzU1+mCi3QxrElSaAq7lV5vR3XSfhVx1fyTxlp5JbHVtjBK4DXWc5TFoB7PSlTLg9IVy+p3P97WvS8VQ/8z31tziHf6f6aUvf6OfVmvT75Jf85I9++yu4A3gC2iH56wSw6yTHyHYmZI3L9/7kAfH/Bzzy3mB89QN8C1b1CCA+whBfIWkeB9oHJYDLJE5falZBtSvSejh8JZj8oAWZ1zdAFKLd8j/r+kPBsyfcNhJ+frfupuLYSNauKGsD0OWWLXe+8tDE5cZzq2T1jvHWON9Wj50cmzCuVrJzLdV4U3KuSKQ/xBgHeO+ARx1TE8Cr5C8TQMrHvSK7fSgONGC4V+Q2DkHQ8S67nK+8j/GBr3uSQwNmJIDDVVpSvtYJ0+hQew+P96GD+STB1UCruKqkJeaq5NEUSkdzpT4rWKtDJHyuAO73/jQrxBxGOt7csPgmsm/EWsWEbpT5LB1s30RzKTpmsjFpMv8MqhUtDrlBw2bnqgWU4tY8aYWo4/J3D+roM74Jw3fcTPXNWwuQ6MaUYoglIPicFUFzBSbXvRVsULxU5NbNi+JDN1daIcQAh27OGUjA+KS7bkZi3BSTqZqmmi/wuDffn4VXI0nTTlOTdh4Q4Oe+MdRNGRLAHljw8RhY0wC300kDDcqbHCtwkVGTjnbf/GmAehffEk8KJ3FN3HjgwxNMzh85Xwb7yQO8a9THqt/Ndnq6aayeI290PrPNP3FN+WEyTvG4Zbd0vi05Uty5LKhcqhzluHPSowomKJ60AlhhUdjJhz4vdY4HD1wXeDBBdY7D5zjTYJHqAX2Pv2/pVtJQExE6VhUImXBkFV18twq2d7iaLpj8DEmgOJ9X+s5xo7Qmv6m+Iq6o63S9ZVJqOpYy9Eu0zjY7GHdFS0W5/q5wkScqurpeYteCyhbkuoY+dZwr/qhLFCecH9W9/B73oaLl+c3t1fKjX/7l5R//4/9l+Tu/+rejPTSSnH/5l79YvvOdT6Ja+CqqXy+X27uD5aMXnyzPPkKSeH+5vDiP1smYCy2aca/t29PzSECiWvj5Rx+1+3TTlwhduiBZn8lXwIUkMVsi572/+8vxYQYfz96isva0H8g4P3+7nJ6eLsfPni1Pnj2LAzaADQHOaKPcWjPDxuLeX1QVIwmLb4Dfy8uLuI8XbZkvLi+X84vz5c3rN8vr16+jqvfi4jLbOL99Gz7cFaqLr24iIDslpGIVoEj6t+HntqAnqx5VFw6bhqTYdfAT2lXjwEkkTm6og7M9dI6rOn0+TJX0bBWp7UoGBiF5oAJzMpGS3932dbjskH/d3vM5tXGqK8h3TDhwnWoHvULQdQDxhs8poxpAx+cqKzq/whv5SV7voQ/J77fNz8WcHhAPONr/cqy5sw2G6TiGPpBxJ9+ktfis9HPwu3Rfcb2gh6jUzlS+kNtKH1e/ByzEo9OaQQj9nHOv7WkGet3nUX1NmgBmVLj7d/QllO7km8qmqv3k91yPjq3jbdluhbviecWh6k/1Z9w+6ncTPwoDcF7qeIcPdFf9r2vZGlNx4PynvKO2Ae3zFYeVL7Llv/A98iJ5lXBXlY94h/ZX+aIST9pKypn7PsqTSABv+QyYU2Fz3yDHub+FsOIQMHE+8qryrNp5931dd1b87GtVParzVbpPZVTf67qlXZejsuLyo/6d0r/SV0on8oTqLR7gUHyp/vI1OK+7rlMeIjz8TNehfjTHIN3wk3RR/9dlC56C8oaulTaIMLi+ZSwXloG6xXW08pHKEz7X/TmvAFL7oL9zLUq3rWd1HvIeacz1u72NNUYHl7lbEfGt/Ep8ukwTd4o3t2kq0+4vEdaK1rpu9eXVfmzZDdUbCnu1L9I9TSVnqgMq3LhdU55RfUgdqTjUNapOVFuiMu323uWM9p/zus4hnp3nycuuMyp647M/+p3fqtT7h/tsI8B8b9z5w0H0DRp5bicfNPw6oLuHGH81afUtWNUjgfhIw3wFnPk4kO5OALdABAVtPWV+w2bOtUC2byNDOp5gwjTfb/8k4caPcLNE/KuzThOiGdSfjE9qe/mop+O8X/NmW9zxsmBgM4lmgBbPrZK6Kxjl8J6v8EEJ4HUb65WRGxZ3E71Tm+4HJLI7TT0R2lCyosIDxrzPWG8ZbyZ/p8SvJiOnls5GM73DYyOpW0r4jmc71zl7bBCmP+YHHCgqqwTwXC2r8jXlRosEsItWkfrvUEaAsFj8auOn4Bje8/X2ofxYifgGf+QBYJHjQn5UXyABTGew2qDSkXZHW5/FadhwetvdefgZ90tiJWjxh2oXAMY711qgClUGLN/LfPq4C1HXG2HQCCK3ils5FR60RHC0BWaZAFYyTONq0t6qQHRz4skDzK/3fg4VoXfoJO1iXe0fg8bcrOZdruOunRnO+QCCB6F040PZ10CbByjo1PsGjEFR3QRMbJsIb/eJZhC000eC4DEuEhYIAKLFZUugxCbkZtbk3OjgGW5iGLhWXOrmEa1klc84hm52dTzfTHH9jjcNWvSNUgsWERa+A1rqZpJ4J09pEEJlJDhB7hisNrqcg0kH/l3rdW1NlokBhVXx5ryfsIxT7YpT/q446sG0NpDKguJb53HYlfeIC10vN6qVnCmOXZ1qoCHHG3faEo+oGFT5UNji837H7TrIrfjQTTTnJb1dFwwdMyr5ct1jBa6HlD8VD4qvSaZahUnnTWvRrXzDsTVg5nTAM706VvhV4SQP813iAX+TF0K1t/bkLj/4m1UdOpbKvPNRxb/VZwqL85EGYaZ3w840ncZkEFvybiSAnQe34CW/OC2Vn1X31uNmMC5NyGh/GfavBXk1kEQ6j8os2Nu9sFWsCMHdutClx4cHy49++MPlH/76P1h+9Vf/9vLxxx9ny+nbm2x5fPZ2OX1zGm2P0an46fPny3/z3/6t5fmz58vBwdFyF90EcKB1bzlYDpbXp2+W2+vb5eQp7vw9iarU/cPDgBN2GNW3qKKFPGZrxSWqh1+9ehVr/OTly+XlyxehJ5EABv5wVy8SzF+8+iKyUEzKovIX/3DfLloxn71Fhe7Zcnr6tv2d9/LGf5HkxZ2915GIjcpbHBDjXXWtswn8BvgmUWFrFebAPat8kezFfX/Rfrp1yAjrFtW/2VIadbk4MIB3kPSNGxDu8N31snd7txwdHMrhnbQp0RoadwG3ymje60u73CvekxOm5AR9DLZ9pD4CjGGzDtJeUG75cyuAXvGi2lPAxAAyn1VbQFlU3VHpm64zAr+0SSmPcZ9sPzgnejNOZrbke1R5j8MausZYGw7gtVfxHRNXkx+x1/wvq2hSHRd6C/yhvqb8Xulrt8FqPzi2f+b6Uu2m+3PUI/jpAXHVCaSFJmz6hr7d5wgZjfbkV3lQIX1x3sc4t4J2/RndgJoHEocwxHbos8PnHVdJ8DPXlcOWzDqvshPu12JMduQgjlY2v/nkqUdneJTuHrxXv43z6hyq23Uc9Q/VjydN+KzLlPofLpP0m9Vuo+ofS5t91BZ7avLP7+jXqczwd69YJ4/pnkj10gzDfNjVfcHKN1Uf3HXUwLMepODhm7yTFHoT99WDj4dPmNtJxWHiZ+5epTyl+yd8Tj5UWjK8HuOEJm6OXRMC6P/puhTuZdsBH78WqNK1igOFz/1R4IZ01IM0SCbSp1b9rDq40j0qj/o+ac3PwKfKu5W+97GqNZG2lAnXaeRxTXSp7lZ8qH1yPlVY1MeN+ZbslqFyqXKvn0eVbu84MWKH8CXg0yS/JF/AfuPzoE/QYxysj31K071p93B9Rfo0hFVp5Tqm8p1dx+3SRfhOfc/OC/Drmv+rNKl0nMqEygp5RHmCPMgxVXcqX7ie1OeUvuR56hLlG87lekdhUHuj46qs6fqrfY/qrMq3UrkmLOoPqT9SwaA6l/yvVcdcs/KL2wu+p+tS/BD3rud0vSpvLsNczx/+9m9uqbEP9/lGXudx0j0fDuwPO3Lz8WWSOtegag0DAAAgAElEQVT0YaGI0R9AiAc88hUA+thTfMNX9YjgPeJQj00EG+/9Ib03AexJivWK4CxaMqZY9h4iB7uSaboWmXSqFHaptwTRQxPALe5ULEUmaPCMT6Yop727dffxWk3NKYM2zEaSOIxhn2luY+3AbyfP1kwyPVslsldLvT+h3GGVxOoEv3XzdQO8JSlJq4ep+3CcuicwdHVuZvKL+CGbe8Xw3Fq5GR22ib4HBF9P9XhwiXxRDtk+9HX7sxOsxLm+K7wzJYBbQI9o2loW8eQGj89PXGU072MzgiLERWBVKLH6dbD7NsJbVyGpcC6elY/+8L/kPTRVsCp4ogVMtHWTPo/f4UwyyO8VF14ZQkezckA12fFQGSBOGADrm1RpY+abhmoTyYCGBiuYUMLYCKZHm0m5H4j4IT48mMLvg9Tt3roqicxNTzrveYePbhA8gEEYNOjjGwX9zjePW87+1jwaDGArSqWP4gT57VhHXtXYeUs3QvgQONVKCb/PCri/uDwLnDNI40HXIUvJ0ITDAwPceHngxDd8SgfCiNA026BXAQfnB+ct/D2SMyMYxc0y5UcD8z5GzjHf5Tp4btx7q7ImakUqq+p7vD0AQZi0nXm1sawCqaSD4toDA+Qn5XOuxwNDpIny5oA3eQhw4KcGgZVXNHgQekKS/Ro4Uh2gOKlwqfgYQYybSISy7XauLwNIfEZ5DHO43iROuS59z4MSijNdL3kOP3HvGp/TteIzVvMobnWtVbBF+TbeC4MzAsAapNZAmgZEVFZXvoH5M0p/5xcNwqhs6ueKC62exFiaHFJadJmWFtDOJ/o3eYU2rdKvXOeWDiPeVbfjd/JuHDhsSTAN5BE/4P2hTzMhzxbWyYB3y35LYB4d7i8/+tEPl3/wa7+2/J2/86vLR8+fRYXvOe7xvb4Onvl3/+6Pl//0n//z8k//6f+6/I0f/nB5+fKT5fhptnHeR4vR69tI5J6fn0Yg/vgo50cFMeZ7/jRbTGNM3Kl7eHQU1zT85Cc/WX76058up2/ehLz+97/yK8v3v//9SESfv30bc19enkeF7tXFdVTpvjl9G1W9qNx98+b18vkXXyyv35wGzEjORhVta50c626+LgK9h5EUTN9SZYl8HLSzM7R8LuwO7h1GZa1024mkV0se4vO4Czg6y+yFJOCAyf4hWjwfRhvqm+uraF3dbYocgiL9gh9jLZ70zyAy/RvyySESnWJDaWO6/mztZcj/nFvtlfsFGgRXPaB86HysSUbKgdovHYeXS7guUJlwmFz/VbYdcMN/6EmDlhAjjXswtQXmO0xNvuc5UpcFLkhj62KA79nKd8sPos7Vn5V/UvmitI9D9md/0GmDcdUHd3vL78kD5Al8ft3axatuVV9khrkOqlT6zv0irz6r5lObS7wov6mdcrzDT+SBQvoDas/V5pC+GIOHLChfSg/SgfKnfEvbqLpfn6fMKL/ye8WX2lOVJX2mwl3y9GhjrH4E9Kra/pOTk/CNybNqa5Q/nSZcm9tT52m18+5jEE+KO/o4qpNUBrv8NTnUqmn+Tnq5XXZ94WtSeHSe6r3AE9wb6Sil9CT86l8St+SjgLf5f4p3zue6cpd+5vv0M4LP79IHBgzcn6oedllw/aq6RGXK14G/YZvVnpDHVZ7wux9y25Ib0kZxUelD57ctPHIc8qPbR9Iex9eUL7Zon3GenM1luzq4oTrBcelyQJ2se1t2CIhOJ3JvLufnGIRdbT5lyvWl4kp5i2tut3YoG/TfHS/qqziP4bt+YK0dmiacXKPbiQoejqH8Rx5WHFIGlI7+O/92f0Nxou+onqN+IY6pO4lntbF6eEb9SpVX1QfqZymO1QZt6QHHWaVvMabaDMWD61mVvUo38HulLezLNykB3OlZcvFf9Q/fP9H1qBh6IDgPfOxRQftwg30LVvMVgfgVTfMAUr4/JNsJ4J6sLVOgAlwmgO9L0cVwlqCaVsi12ECbCeAq+RtWYMZbT2QNk99aChf41TFb66x8ygad5k6A62RejbvtZO0823iue2ibTDGNeU/CtKUS6sSqLbUn2+4h8ASrJ3u7p5O/5H7jPo5pzz7wuQhe8dmo4BVcyt9BzSlhmW2U/F93jCc+2CGTfrihuPf43gSwoGTlXNvUXyoBzCDhJL0ba7JkesXjHW3FwY4teRioHr+V9zDvoHvohD7BfEetiHnntT9oCeBqpcSzb358E6yBFm7QGYTg5lidXt38YGwPHG7xvwYOPLCim/BwWoOZE4+6ceLfXK9uDrCBzte0EiXhw7r4fbXh18SHblQCd3JyPO49lBbSnI8ba1Y0JlxUQ+O0gAc8+D43Z4SDp4+z9S/vhF3rjWoTxjG7apINHZIKcedg64DhmwZ8nImKkfhSGngwgBs5BBe4Bm6Eon1pBF+SlON4xLiD2WFVuhKnpB/H1416FfTugeRoZb30tqPKc7oR1HHJu8pDTPoTD1u8ovjm7yMIl/f5svohzrGHAUpc4J/Kmm8gvUpEg60MmOjhBFbbc2wNVKgM6Xo9QOABhMGbc0UGYVU9ojKkFfM5XyZ9ouOAJIAZNAF8mtwLuFrlJxJNkdC3wwm6odcgSqRkmvyO+5SXSD7lv0wNxTt77T7pkJd06vJeTtzFmAew0AYW/8g/rAJAhWF0D4jOCakjFM9VkFWDUP48dbbSWWmFeUDvrM5c2wl+Rry47lX+Zqt24imxMmRUeTH0htxRpzA5/1d2wG2P63HVh8QfcUGYuRZPpPIAAZ4L3KKVv1w9oN87b7seVpwqfzv8K1+mVRmqjhr2a1REkYGVz3vQB/x3uL8c7OFwV7YdBnse7qMy+GA5PjpI/rq9WT75+OPl7/29v7v8+j/6R8vf/Ft/a9lHNe6b18vv//7vLv/yj/5w+d/+9/9j+aVf/hvL6Zu3y/XN3fLRi4+Wl598ujx/8WJ59YtfRPXt8clhJIDRavntmzdxT/DR8ZPl+Phkefr0+XLy5EnIy88++2z57LOfR6XxJRK95xdZyXWA9tD7y/nZ2+XnP/9s+eLzL4Iv0cYZB6eYbMVP2J4UjXa3eVQkExstTds2VNH1AAF4VCQ3vlP7jqejMjdEt93r2/zhLJDcy/mbzLodI++h8ocyzUMz2QFlf7m6uujyFUG0WO/h6uBH6O+4Log6Pf0XVmdi7WqrkAAmn6qsdh0cwzT/hxsV7d5D4GVvoHwqX/c9QFS5tSp0teO0PZzbfQL9O9tvzvcrkm8pp+6vuS3ruJaDcrR9oWPRNhstt4Uuocd6O/f2u9gAtbe0lUFv6xKjuFZ9pfKq8O6ylV23SIUz9QHHm+2gJKNCpsehXnbTCVxTZ7UuPL0jT0sCEn+Bn+hIMw7PKbyqW7vdZbcEsRnEs+pKfddtkNLX9X81hvKi4odwk//cZoEH1Cfg83wOP2nf3HehLzJVWdrBTNUlmoBxHa9rYpJHcabysIv3B67GQT6OowkjwkyZ0AQFcUUeUL5VOtFXUx7334k/8rvv8SobqbKrPovyudprTf4QdvqilY31Oan7Jx+kdUdA9Xt0p0qmH/sLvQpGEoDq8yidtMKUtJ8SMyGTg4vzmE8WLQS87at4JA4Bza1j8Dfvdk9hzT1+2LSm25k0JE6VVr4vUHlXvndZUblTvlFa6Xq5ZverVB76Pi6Rritnm6m+p0nfORGXvjdsKv/OrmIpvzgEiwONeRAdB85GiIRdxUYHCVyn43pHdUmq43b3rRCO7+BZlTenueq+yfZZBwl8R17mmMAdacn1JXtKvLThhLpEacjnlA+6nWi6u4eT0QEifJscW3XYhI+NjhOEy2FTP4JrVPlbyajYEr1mgjCQrxSvOgb522F2PleZqOhPvgYNuK/Ufb7qrp6obt1kfC7SXXU/6ak6V2lLXOk6XQZ1Hn+XehOfq0/lurWiWzWP8oTuj7EP+v3f/Bdbr3zYz+/J67x/2ufDgv+4o38DV/sOIL3Do4+Ltg8y2te0muYL3LukrxC8r3Cqe5b9fpDsTABrUi8dtirTmRu0XSng7gfR0Sw1fptAnIAML8o//eOBCWCelO+GcSsL7QmnrQTwKjGVQK0SXurMbCwhX5zfVHKucLojKTbjaTu5un5u8tonymRAeSu7PRNxwsIGnTl35lU28Oa4ekACOPhPkr9kVfIsVxg+5Ub1b3dIjDe3MamAbvHAzBfqRJbjyof3Pdv3b5p83Ui8EzUxptBmc23thYkXCz0TH5m8DjlbC/mo/p2x3eFoc6yfG2N1duzMlJ+s5W/gXhPAHrigk82f1WnD4CdpJUpnnAlgDQ7oplmDBUrPLY3OOXyTyQSib3gS/bn2lNXGh65TigCfb1Y63doGTjdc/h3n5Rh0ymP+3MlPyR2Fy4MuxG3nCGlfVwWuiAtNCjCok/NkoNqDBLoGTX7qhpA8EPNGy7P5FPUW3RR2f4a4wTzc+OEzws+qDszJtWUQ5joC6c6PneZGJ+LAN5K+IdPNGn6PTSA2xi3ZTXooTbd4RdfqG/lq8+nPK94YeNKNHL4nfTSQoFXrGmRk4EQ3n75xJ5w9cMgAshyi2LVeDegp/3MtEey4GVXQwVNRaJWBHpfhhDXbpPZAiuhp8jLuBdUggNI1aI47Qtshhirwyuc9EcHKSacFkkLX16jeRUIkv+UaMnhwtRwfH7fgTiaAWd3D1uiZIM2qZc7fAwB3uR7yPMZfwzYS/qpXVb6VPyrZ0wrg6nuuS3WIjkmYGAyr9CIDXBokQ8ebqa2iyKvLgfKoJxIIi+Lfn+F3am9Ub2iAzk/yx13RkgCuKvnVZqqcUhc5DlXXbv1O2vt4OiZ/v0GL4b1Rzc3kT/AOEsB7eQAI/46QCAXPtoY5iB1HK8Nlb/n+9z5d/v7/+PeX//nX/qflRz/85eXHf/ofl3/9r/7V8sMf/mj527/6Pyz//j/8h+XP/uwny7PnHy3f/e73lh98/wfLi48+Wl68RHto3BN8tpyfn0XiFgHZn332i+WL12+W/cOj4PEvvni1/Jf/8ufR2hnJX+j7q8urSCBfXl0sB3t7LRHc2nAeHC1XAXfCCyselbetihP2B8FLTc52/R+rTd0BWaTsB61aojd+39tbjqM9drPL7fseIG0Ecp2nf/crLOSu6IQx2xpHVSLWdngQPB/B8XQOY3St4qGNVX2T/J8Hf2ibqSfSRuX6yGdcq/Id8aK8rryn85LnlK/7s3G4a8zFZ1R3u43SteC5g/28nxT/Kn9S9QvxrPO4XNFfwHuow6YvoUkZ9WlU11byF7SL9s+z16x6yNekOMf79F9Ig86XVkmIAyYcN1qGir11WoVeK1rZ9vfN53E/WZOCxH3awjU91e6oX8b1MBnltFL7r7yqvKT+h+sz/dvx7fhwPgzealX2DN4rD2BstWMVHwcPteA/nofe4qEfrTB3HlS7p7qB+CFe8LcngNUuqa1ROXL5VF2gY3ON1Cl4T5N6pAkrpemTuJxVuFJ6UIYq/1t1gfMH5YZwkE5cn9o7roE00bkUZ05HxVW28E86YmxW8fFv2CqO5bxInEzj2cFd4knhUXoQNp1D+VjXXelm4otypzigv0tZ5dr0c/fHKx3mdJ1smwIg+prPuLyrzalkIvjmZq6mHTplJHsr2XbbqLyl+wbnye53S0ewym+c8N8627jdUXSoTXH9pvbW8cm1AWat9KVOJp+67ChOVI50b6s4131O6JJmz1b0vRtlRJUf4Dzj9tN1HPWWdvRSXbalO1UnAEa32WsdmPtI2ls/5OKyU9FB16b0x5gux6oPcOCQz2CMieday/nKRyC8nFerdJ1PH6IPfI3EkdLIdQxpoXBv2dat8bDeP/it3zDt8BX9+dcJYEH0+yW4PhjFHgjWAx/7YGA+7sBf42p8w7q1sK8IxK9omgeQ7/0gKRPATOzo9jD3s0XK6AEJOgY32iHg7UWNcrCe1JgenqYfmSxPIM3vjJd6orrKfHlCecKr/FEkgOtkXtt02mrXiarquSqhtZmusyT59nMTBftj+IWZtxnYnmObAgVZaTQnqvmezF3/OiWqtnLxfbQH8FY415YC1ITv6vd+GnXmixVTMpnVG5zvkEVNwgoqnBLTRqQariN8pv+KonrY9qEJYK16bgNO1fUKT3EoIV4xXVMlajOUt/63ldSVpt3y0jZtOswxkc5kMiPJcE0A79og0mFUx1w3KVWwg84mnGVsunUjHCiTCj4P1nCjoGNws4vvdONTbY7ovGb17Wj/uGkbrbWzypmvzcdwB9oDFLoBijaRWjHUBlNHneup1kW8zSw5aM25+L1u0qM2xhLQrk8UVt0A8PfAO+h5kEEV3fxqIMnh4HOkoW50GewBLPiewTYk0VAZjDl1g4Sgd1ZmkuMHHOQbXT83xrpRA3yaAPOAT+fNqLTVO0OzmjPWl8TopFDccp2df9sdUHw4E4D5vuJE4VdaMLCjc2gAj89qApgn8RNM3oy4bi+u8qQbW95rRp7bomlfkyTLlDeI/6Bz3A2d/0KnHDQb3/jSW22RZ8dLK1UbrVc5HvmKSbSgXduUU3cpbKpTemALCWdWzUdV7/oOuavLmyieIp/g58FB44u2lvyu3ffVqhzzPjj6NeMQQ8dHVCePyiTcD6pwkxYMkuwKfGjAwQNKpInqfJdnxanqW9VvHMd1oOoFwtF5O+7gnNtGKw+5fuV7GpihPVJdye91bSrXxJ3qc4dz4uXGqtUcyhOuc5RG1Vr4ffUd4XUbos9SFxCvYBkmFvDc/nLQdbPiKe5rh9K5vV2Ojw/zjtP9/eUI7aOvrkPPfvrd7yx/7+/+6vIPf/3X4o7gf/vHf7z8v//2j4Nnv/f9X1pevPh4efP6zfLnP/nJ8umnny6ffvrd5ehgf3lz+mr5y1/8fPni879c3pyeLje3d8ur07fRAhpToioHid/Do8PopAE5x3xoTxp6rPEDEsGoqMWzy+FxvycW/gzkHLYn79q7y4Rxq9QZbW14tAAgJ58FraTCN5s+57/Ac/izrQJYEN0Tz6Ljg3bRfUB0WLNZPbncEsCADy06cVgJOMY8SLjfXDc67C3L0eFRD2KSL9d6Njis3XeZtg7PJr9n62PylNLb5UXHVb5X3UP7UumHvAN5tnfK65OPILYAzyBRj4TMyfFJbxWpPE09TD2zJUOECyqUnRVg59BJAXcqYxz4DJ74Chha1azKn+v2eAaJZD28afqfuHPd0e1H81cwz1Z1c9gBraZtCWDKNH0ewh1j70gAu06hztKkl9uDxPXokLO1nlm3z4diXIeRfuq7Vn6/6mW1QapLdQy3L6qnKQ+6Pk360U/Sjhmku6+5V3a1BPCQs7WtdhhIA/IZeVD9fY6X/sKoUAad6PeqD+dymPCmT+qyyvnp1/L6FF4DQZwQHqedyoJXkDl/uY1VXFT7G6UfYa8SwPocdZkfaPXDDBXvBy/Aj2uHbChH+OkJ4YoXiVv1zXclhahb6XOrb+54VtzhPeU55f/qd9UPlY4OXQh72sat5Mn1ruLPdZu+r/snpxPXT1zq911nw3rcsiJ37VMT55PPIr606wM+p3CBRtg3MgHpvOJjE96JRqv4yXzwSfV6RVvFmestxZPaI76jvKi2UN/js6Qx18QQsdMiCn1aiEDHxzj7e+iUoZXWw5dQudM5PfmJ+a6ur2LPpPjG5+qXOi6U10hbzul7HsWp6i+VU7fr9NN0HtX3jnP1qzmWvxtX3thhq47vZtNjLdE9ZhxcVt+I/Eq5p47BT7VRzluqY103qNxpPEVlZkufbNlWtQcqJ/j8X/7ub2+B9+U+f79cjYdfvxwMX+tb2wi4DzUa6e3RhYcmBd9lzfcB8oCxHmGIB8zy2I98TVC/x7R1Dur98PIe4LzfxKu3vxpI6gSwJ7Sm7i6a2WtByY2ld0G1ykN9fCtdOX2+zqTlEAxQbKG+SNaW2aki0ci2tPNEFbS7k7W7mDS+q2C8p6LYlzvjin+tGah+zkYznKahH8/Mo+fD5IJyrfZu/FkkI1ckLnGzJnTwWE/WDmppR6L+uyUMd0vsbHK2+JT0y3Wt8cRPNACwPVZ7WvBTJlO74ZOkWMFK/DYLLIRPG0lLOHYl3Y2lthLAREV/fMeYKxj8A5lz9ex0MMGS5vLw7/0475jjJoI0cUcZn+umls4ynVl1cJM9xwbPk2H8HnNoq52V7FLXyk/lFXVcGWxRuAOGQl9Um7KxiUqkusOrG2pdj+NL1+6bLWwIUE06J2VHQo6bnq1AMMb2TaHig3AT99wcEabx/Tqppc+qXHJ8pWck1+Suwmqj4HD5mE570oQbRtJDT8ly/UzudTqGQcpNLIMNvvHRTRcDbQgE8fcKdy4D1fiaGFP6aGKx4pGgSYCdtNB/inPnQ6WTJvUIhwYPnc9yX9pam0k1g65BZUPbQDsvq4wonqr5SZMIDkhyMz5vOXzla+X/pOtIXrfTHPMd2VYdx4019ZVWAK829NrK8g6t5LzafJwGX8lABGFxkv+qV31hHajKRFUk/qG1s1Y95/yoHJ5bIVO/atCYwTxUzbHlbQ82WBtVD14QVg2ykmb605O5rj/1e+dRlTHXqUlP2pWhTwP+SESO9sqkt+t/1+8MPDmMeI/BE+VlDSIp3YkbxaXC0OdtlbOqmyo96fbO7YeuawvfQ0ekfA6dkHdKuy7i8xowY/CZ6yJcXQ7YrWMfCeK8a/4ISdTW4jy10N1yeXW+PH12svzKr/x3QcP/7z/9x+WTT767HBweRYXv2dlF+AJnZ6cB18nxUQS70MIZCcmsfse4SHAcLgdR5Z52DzDGnbmtMisrYpFwaytqhzUw/pvzs+mgF+7zJZ0hVziExIRK7knuWsvo1Bfhg7VAHJKPgJWtclUnowU07gXPVtDZUjrGo38f+jk3egwqEseQYyR60U40ksx4FG0VD/aXo/2DqEql/hq8Oe4DDjha4HBXooz2xHW12kKXC/IqYKVeph5X2XKfquI1tUPKzy73bgNdRyAppQkPvq+2zHW0zoeUDvc1quPoN5A/PNFW2W6OqzCGHpUEsOoKyrUG7rd0ID/3BHDnO0kAh5xKBTD1HPwT4pP8rDqL8u00cPmnflTa4JnkndEOVW0w8aV0GXpuJEQIK/nLk1kYhwHpkD8cyJIA+qzrhi/MuYgv6nLnPdfr/Jv3oer+gv6Q44swuW+tOoKw6/xOe5UbT0q5/JIm1M3REaHdsapdQSjfM023cUh8Y916FzA+Z+JTYavkmjzvesCf5fqJV9KoSqRs4U1lUGUGY8CO4DP10YkPyuIW76ef0fS17Udd91Xrcn2hupS01PeUF1Te9D3FwZClcec71+TP6edqI9QfYuJNE8B6JzbgU9/D9waO1woGx7n6w5UdqGi+tIrTyv5gPPVhyPMKq9ovrknll3yjewDXe+oXug2gDmDCtNL/gIF+15Y+Unmt5qh0t8qb6jXsFyrcc13EA3Vpx5sdanN+VXmlzOq+tZIL2o1prr0l/ELqmK6r2/3ypKniQden+kN/V75Xm+u8G2PJ1RST7YDf1xLcW+tRnqpkl+Oxo4D6S0qXXfoS8RL6JJRDyKcn2YcjvJbA+2w/14GOWBUsE17a8CrDupbqc4XoX/3e72ypiC//+Xvmdd7z9S8P96O8uRv6Xd9uxswfBS4b5D2R/J6vf4gVPWDMrwnq95j2QySAQz88AFtfzSMfHpLNBPAkcF8yAdyR1IIMZZJv8qDGHzsFnsHk++5n1aAz77yoKPceCeCy9XUbz8m3TnZ5/eOc0Jvwt8Fx05h9HTXj9GeritVifCZrKxL1HGT78iHKm8H57iTZL7oWd0C2BO6+BHCLmeVGqaj+rQU+IZnplZXPq3/C27t4VtezOwGc2dmevC2mfEj7Z4U/TvS1f1NS+B0PGsxl3wylzgC+S1K5TFxWPFzJOZ8bTD3RR0X6d/5ktGSqgnAaPFY6+QbZHUaOhc/15Lk6+Nwo7OJnbjS4we20oh5pgV1+7xtLoCDu37RKTXWQdSNJ+DiPPsdNsm7CdZPKcbhJ0kAI14jAMjeZVQBFN5zu8Du7e8CKzysufCOQ7+SdkJzLN0AhHxvVJh3mayTLUrP5JllppDzVN9fWdpsbI7xXnRh2OJ3XWOmlGzzSyE8UM2iC78GXDLqFrrP1KI8rP5AnGdzxje/WZrXzQAvGMAGsdCQ++ZMwOR7xvQZ0CIsGpxQObwGtuNJ3Fdehg0TOqo238g6epb5QHuczsYYlE0F9/lZhqzwz6xnc+SknqVugnDDzPl/KHHkI33c5iPt1E18Vrvt8cpBAdcLWZhhzoBodwQ/wUf53GQlgBj2i4rlVWeU8CAQcRMUalDJP35NuKrv8bK9VdHINE40afTxwonygOoq8q7yjekVlQOVS+W9LVpR3E89pgJDrnnjHKoBXOtt0D2nh+sPtBr7XAKIG+rhuwq5BQ/KM8wYry4kfDxyqfvbfXWdx/XqPsMrg0KPg0ZEApq5WGVJ6qX4btmt03EgeTV0d98JHFf7N8vTJ07wvD3dAL2wVehtVwU9OkKS7Xl69ft0TtXsHaN++LPj57NmzuB+ZwWbcAQxchS7FHbc4WHN1HYlRMPlFtIXGfaN56AHfY24GwABbJLnb/XedHqJ/Qpf5YZk7togfHnZvE421RhXY3F6+y1STmyssSv4pLzbjFsk58o3b0zjAs2TgGmN79UXSZFTski9A466fMQZ0BHSbHKzSOV0GNHjrsqk6m3w/69Ttjhkui2r3yONuC1V3uz1QOeB6HSa1FepLcCyVy9yryLU2Utmr9k51vcqt+m5D5kYSJny8aEc+B1FVX+6yg+43qQ8xfRedVAbfBm6bv8539FBj0KUdgHC90WnW9vFYF3HGtas/xHUnvvJQhfKH6jLSdoy3TiThO1abasJb7YTCU/kyXIPiS/lql72ijtPEKWVRZchlm39rEtZ9GNoT8pPyM/GoPE/d5ThU+SV9aM85tpQMnFAAACAASURBVPKV2mynDTvfuKwq31AW8K4eonT+9L8VBtd1jj+FUW2/2lrlAdWzbh+JHzwDeGFL0B0CuPEEsOsynVvnC/3fut9wfPIKca8H7pTfnO9V59GGkI56yI44Up2jOK5woHy0xa9KFz2IzU4a5H3CQjzq3MP2tKsUrCW960aFVXlW9aY+43pd+SdodgfajoO6q++bvXd5qvBX6dmKt7km4I//6Wdqb7jGuCu+2fwtfe72QNeitqeSBX122KzsFqR6gvLFBHBlJ8NeNbugPNJ9ZYuTKI0cN/zO+cDp5Dr6+jb3aNS5IXfAd4sR6Jwqu2vbsn04Xvna9WTwejtQ6jorumxIhfOmPZauKmqLyOtB09ZRwHle+bXil9A1LQLnukJxE+P0y3Fc+mafB8+Sn6nLOm7t6hrytfL6Fh4qHlOdRqj+6Hd+aw3g+37ynjmd93z9faF/hPe3V7D1zVea/A3j9P7LfIQh3h+Idx7ha4L6Pab1PNQ7L7l44T3AeYzpZYwPD8k6AdxOFd6bAH5gErFXuNr9pGF0Jk9x/PGg5G8T1OrZQNsqqdtStass9HqE+KTjvv2yUcX40ATwrsTYTObHaP9sjJNXgcW/KqnrXOuJ4vF9S4Z09AxYH8KqccYvAkAFrRU+CYrdK1FyGEDJxqrfngDu9BuzW9c7Aaq+0XrVrvgByV/H927ebhTaVaHLjqzCj5nEWGOqJ3stASw503vbh+NZF4VkpA25cfu5KTcPuTdbgkdumO1wB7m7J5X74veW3/nPGWzWTW0MJ/e0VQGiKsChDibHVIeYDis+84oUOq++QfDNB7/3zzXgMcGPtRXJzL4+BMDa96guYcCngm8rWKLOtAa3qg0uYMtg9lxFkWwT6eoIhmuQZ4yTMuAb+VAdUxvIpOnWxg1JqzFf0lrxz3e3aBwvS/Byi0aESzdIWzjxSraBCz39fLORmG4bJ2/V2TZJzjPKzxqU1iClvuPvE19cF9apiU/lRQ06KI5D3tgas7UEp5ZymSGtPAiqcGni3GHnZhHayr8jjX3tscmWih3A4Ce5df2uYblJ1+BmwN+qQvvzLQFMmvA9yjASYLhTtG+UgTcko1pSOMZsrce04gHP90BZkQBmsILzBs5bN1jiH2MwGHl5eb5cXFxEYBKfXVxkwhefIwF8fY3/rld6k212UQ0ZCbg9JIkOoxXuwWEG3xOG/I9/M4CYVdMjGeG6eJb70YKasqdruY+/lYaqY1xXKN0J7xwUmuEd/DfaaIYeCNrP1cGcq7IH1B0KD/kEz1PWVJ+pLXDeB+ykGQKoxA/Hx0l6xR91t8I41pbYq/Sb6j+llz47xswEMP9xLQlba2cs7gUDSkjApN5BK2NUoB9ElTneZ5B4b+8gkkgnrQoT3yFJy0QUfscBDdgY4uL58+fB9/u4wxbycJdtmymnCPIhMHZ8eLQ8OT6J6teLi7OAA3Ia80fFL1vnDf8o78DLe7TRIhjJ2/Qb0h+5uLiMhDNxjKSz8hurirtuEB4IHwN2NDrtzlcVqI9x3XCqtFM+i3pTC5STVlHZ25xp0Aw412rHzi/76e/ov0jK3GSynHOHH1IcEAv4W4CVsFE/oB02dZkGRof+HL6A4qGSJY7pdojPVu+w0kptlq5T31EbEvRpONGgY2XrNNDJBLDKB/GsgWuuBfP3dd02HytyEfPhtYATSflI5O/FAR2Vzz42q4lEbzleKn9BcdoI3uWOz7M1ueocpZkngPG86yfirycAgj+R0EhdRj+r82mTqbQ/2p419UAeZkq7NuRs7bvS1ur4pLeuofKPd/GX8rvKqNNfD2Dwua2qZKUP+YP2g3zJv3U9ej0FdZKPpXzt+n3yWdo+ALAqTnyNM95p3+f9mcLARAzh5/rUH1O4lOaqMzgvaa4yrbhSeFXmHC+T8mt/OJ+rD6j01LtS6VuTzzl/RYe4Oz3MDWzMSDwq7zAB7Poy7dC6JavTVPkT72zR3Nfq+HwIvv5/9t6tybLjOg/c3XXp6m6gAeJCUiLFqyhRIi1eBOs6IUoyZesS4XmTx/9BenLERMxP8Jsnwm8zj/Mw4RnFjBlWhBxhiRQtAbJEiqRokjJJACR4AUkADfS9qquqe+JbK7/ML7+d+9Sp6upuiuOmoDpnn9yZK9c1c61cK0kLxRN5yuVPaUS4VBcSj9Rrvn9WHI30vs7VZdH1H3GJdcbBAULy/QVbqh/UJpDGaq/9We4Pmi7nmo7z4rvER8pBqyhEugT9UZvGDgE7n9EWqT13WXFaug3M7/kf5TV1bQsA56GHXBu4XFJn8DnXRGr/A84IKPb/XPYps7p2dt5UGRutXxEA5hoEbWtfqIRisq686HzDd31+1LXK96qX4nepAKY04/qMY/keSPmYe2jVMXwPY3MM/b2zzwPfbP29rBtUP1Me9dAvA9lGtu4rYSaeKV+V7+LaoX5toLqD9BzJ10jWOV+F874EgFMI7+nfPb5+T2Pf+8uroR/9+sADwP+/pdFD4qx7GFZfPS0+uQdw7l08Zj3cX2iGAeAlGLpwzDEDwB4HmhFLHsxitAJQLTvLuOySPi2ZKNU4j0iT0bn8RcfvcL4cAF4V/HUdMp/vnF05bNfvQgDNQJaA3Dz4m0ZQpriiz67fUTam4LHNYHyTq6I8g5QN1zU+Z426duuI0xEBYNIhcxh6OBkctpWHs4Ny3zxgitJ6C3COAumrA8A9Ly7128Lwkim8FABm1rN0fc8B4BVB3RkqrG1sVkeZxwxSC/s2ebCHi8pEyiFLAPgvvoXMgwySjgLXvnAEhHSsYD50DulikrysGxN1NHDBinfU6c5ydG1TlveksoSiOn/VoRGZTKV8mm9QcKcg3wt+Lxu8unG3ALBuqKuTFWUqxVGjcHNTgmcagFJnJMdVZwwcvbr5Jv4y+ysDQQqvbmQJi/4eG5RyyhkbXN001w14CYjmtYfNya8bR9286mZNNxQYd2ujOa65QVMe0I2E0phOco7PdzTw3uDJ+08bbhkAafcopw5rdxPq5oh4Iny6kcEz0MvL7Sm/65x94+pOFeIffIj3OM+Ukdwg853K38Xh7JsudUr08tFrPdIKbTAPOuOrw1tO1HsGsDt8Ro4kBh28lKDyM+lH3abOEDyjo9kddwiIgm4cl3Oey01P28BjxHzTYR+OelRc3UAwDwcEoA8jtD5tbqKEYB5WwF+Mmc4fyFdAHu8ggIsg1+39vSjnjM+3bt0qAd7bpbxZ0hCBNvy3s3Nh2tw8G2UK8R2B4KtXr05vvPFGvAvcBQ8g2xFB3hgbDkLAiuAvAnSZDYn3ubmG7G9ubkXfyJbAc96fjj4QnAD8xLPqYvKDZ/zo4QTyNGWCAagRf6vOUwcR9Rhpxr6aUyb5VPV/8njTS/G9BICbHqNh6oMz1LfkMbUffFf1nztl+J46kAgfg6NZtrjhNebIu5olgFjthsiz6k+XA9WJPg/XL0mDXrc1u5CyEgFTCT5RtzCAzQBwlNguZedU96DALYKtsPfkO5RTJr+G7TmzEeWV8/5qOEXvTJtbWSp2Y2sz5CFoQPyUdllKOituQN/wrvaQ6TNn447W4E3hjcM7KbMZfM6518NAG1sZdD7MDBPlN+jZyDAuTnf+Rj4FDHGQCtm35dCU2oGKV8smVZtaP3el8wtvRslBYBOB5jxIQLtN/iM/xYGVYm8AJ2UOeNd7YANvJTPYbSlljvcMY+7o0x2Kqo9VDkaOW/KqypW+o3aIvEuepb4CbfTwlq47qNspM7rmUN2ic/U74J1mqUWafsDYtDHMruczjsvfofqDI1CBYBQAhpzDCR8B+6YLKD8xt+LIhRxw7go/9eiSPay2Pvz//VUcnBf1Jg+nVPzF4acMTAduIUehD1Jvuh5SeSFcSqugdXXSe/AqbVUeGlNOEU+HlHKm/tUDKegfcjpaC+u6xteqyncqSy6bimN85h4Aupx6w9ezo0AFeVH5VNf+fEd503W52iEGFT3Y7mtD0tFhZF9O12a/kv6EW+0a5RPP9HCT2nuutYlb/qVd9fWC4pm0YVYuYeRzyjjn4La48n9Zm/o+h3inHmdQRgOD5GV9V3HY1prQ/kXfnim2p5TCBnykj8JKWSbNdX3a9ldNHqiXdXzXwRxH11iuZ1UHuz5xPie8Lu+UQeXn0b6DNpbtdO3vsCuPKFyko/KOyoDbnpj7HV5vkfs64oN4pS1THlbepvx5oE7XmYoT8jzg4ho6xzoIlM7sW8nAVD3juoiwjmRF7Z3KEGFyOvJwK9b7WDuofon1zeZ2ZbSq8+Xql7rWkQxgwsXfDs3GqPy5PnXZ5OAqA0o30jjWpVt5HQcPzOJdHKCkPKt8uN4hLRS3WJtSx3J813Mdb0oJ6M6elAOASzyiMkm+Qr+jw0M4RIW18Gi93zRC/ylgBM+VNbJe60B8676Ddww7bbx/hZtyTHzxcL7af5UptR2+XlH5py6nXFLf4vt9KQFdBWQJm0c/v78hoaPHv/cWyzP4UQkAB2/fO6IecA8PEeJ7GLrFCU4PXfcAzukBET3dX0iOFQBuuqsFUo6MujNQbA2XAsDD4JCgVAPAvStN8T4P9CzCacGk4tcxIkoKrfxyPwLAGlSNoTrA+1n0P6VDqvsnX2sAWOar78+E6IjgbwUtPHVHs2n6ovvyxkvTS+fa0f/CsJuMcB7F95AiFDBmny5OsyxgvSu3o7W9XebiQdrkCUN86efIWSltpPH8vf7HUb8tyIsT1W0inXwdcShgwFE5tQF9hnNbN1AcQEkPHu/ta0/P6Bhvlv9X6SF9fuqF/XAiYbGe96jkWFjsZlA4nZcZuMgMF25GopQpAhJwiskdebjntjpBcDo07gBsdwIT4/mslUFtGXCkRCC08kwuyvOkrDqy0N/GRsKtmzCOyY0DUZHTN31h8PkGFu/6Rp6bBA38qmT6Jp/wsJ+tzc2gHspwAsd6qpgbuTon4rhkuQP6zFzOgAD/qRMrpHKQFdscJ3DwswR44jzb53++0dFNBDc2dOaH876UYerp27ISo+/4vwZwpU05razwIzDAAwAcmwwehwKYsZJ50dWhENzI+ztLsCTvdMypVadFZFq3Ukq6YYoAPfrHXa6WXUi6Uw7ocFpylugGj1m4uiGOAIWp9OYcYeZCZjIED2dUs8va1k16dpW4o77VU/J51mPO/+WFYcZchVdOeKP3DLS0IL3yzJKzADhHNmLSV/9r8GYgNINO6gCIoE6qKoRxC++nHokDJGdx7y5OvyOolYcDDvYR5EUG737e14vvCPbuI5N3b7p9GxnxmSWFYA6cD9iob5/bns7t7ETG4/nz5+O/dmAgDw9sRjnnM9PXvv716dbNm+GEvnHj+rR7a3e6cfNG6Co6gyLwi4MTLAFe715vwVK03d7embYi0LZfA8xJdwSDmWWIzDboXwTEi26NkrhizyRzUZ2l5F/M3UsSU++4gyFoXWxCdUYV0wR5C1rXu8ry0E7KctKGeorBaR2n8QwtVE5CA53J+9QHUFotW2LJsUr9Fw4qsV1LTjB1GFLOOgdRnpzJebm+wuwXMkW1D34mXwMf6pxE6eQ4MIAAVLVnUqWm7hmaXBCXAT/usI4AFzJqiy3Xe67hEC/BVuqGtAGkUdqUvMMaY2SAL21s8h71D9ei6pwk3uJOXWZlDOxQ02N9NmFmOfellOmwpmOONrGpsOSXZm8z+FvbJTeVHJ+UD9X1+i4dhap34vfixIOsYX0TdmF2gK05PBl8Cd3P8vMSLEUFAGh9bVf5BMFuKfdL+xIw37k7oWz1BliwBP8qP5d1Wl1j827nsh7v1iNFwMKSMLuTzwpiyefUKDjMknaf6z3JMCpMFDCWftQ+AglZ2STXCbq+yXYpU7FuTIJUWUNWrmZmNQ3XH+hTm0Z9p7SGE/Yg7mfPNSxprWvJsDXIqi4WWdeteIeHEbbPpYN6Dgv3fK30f15bk/xIGc31Ce6kLvfBl/sa69oE62LTJ66byX/4S51OWWE58Zgv7uMuNroepijlxn0ODYeptyn7s/flugccAiVstNXsl3jW4M0McSK7ui6q+Cr6W2nB39iXOrU9iIg2DOgtjZ18kkF/Ddzq/oT862snhYHOcucbBjfIjyM4SEf2T1qxbU+btEM+b8UZ7R71CvGAvxocxu96yEbXCv16vK0ZGdj3vgnjaO/g8xjhijwdBwnikEsLdFfbCWmSyl3dupsBr8LvCUfbQ6rtpz3ROY4Ck/qO86fbEX5Xm+9jKu1H/blO0T5J36Yn2r7an/G7r8OVNjo+ZVX1ds/HsZkqtjPXY1jfhh6Lu8RzLx//is5rY2PPjmsg2oHsGOcwM1Vj7QT/Aw5AlYNVpHHq5CzLXHmg2qh2QDz9B+2uVT0ISZ3AAyq5D5U7yUtFIVZKIG/yQB5g5ZoAfWyd2wy4YY+dJmwbuC1XRLg+0GxjveNX++LafETzkGE5TKeyxXFRHUR9FqqTR3K6pNfID26ztY+ZjNh1BGoXRvpIdShtjvKm6wq4qahTKcfka/bFfvIqkqwyM9JXeI9VBlxvhZ4M+1rstCnunLeus+c+KOo08oXSgbTlXGd8IgkLfF/9WXxGGum6p/Ih4Ov22e3g2RLN5zanrZnxzl/82X9aMmEnf35K8ZxT6ubk87inN1dDr78O/cr3NPYxXr5HJN/j68cA9DSbPiSo72FYf/U0eOYewDlNYjzgAPCqwBsxUqMtg5rOs6k3UnjXHZHixxxgKesxF1ySwVnuBZ0TapzlN6LKyDAIKO2VAUcVc9h3a5PsUKYtV+F5zXbm2h7U0y0d0fHVrF2icoFN6/OK62VRcBy0ZYKhpdDOk61nMPDOzjVFKBY6sbpoL/BjuB7iS2Z/jtrkwkQGo+PRxm84kcbFCaRzoFOoDzOLDKyal/BEG2+AR+JSkN3jMXOdKS9VXEtXnXydJAC8wDljmMdcNmtbcFmxq2iu5OWma37ggHPMHO/yDx8KTv/DFy5Hds/21rkMbhTHJkuSZqpcOjbT+QsnSdnMRXe5CWI2kTpQ6gJ+cJ9OkkqDwgzG94HiXMQySDnPim0bwr6MsbNTWwwvy7cGYJP/i94tp5U10MsNCd7hc32fm+9eZWX2NB26/AxnCv7RITnayM8CfHL381hX9+VgdbNGOJccG4nv/q5idWCp45Rw68bKcUccNGdMyzYZBQkbX7QSUopHhTu1WMlgL42qQ6jk+QTtpeS2OjVRGk5xW/mpBIDBAczM0Y0pncgOi869ber6TPcZvQp86jjoN9cZ3CTn5vzaHcwjOnqQNzeIyc8qT7rJjpWGOLlVRkEnlhvF86CllA6n8wjtdGOu/IHP+/t71Vmsm1XSV523gI2O7UqXcNokJjAf3LmLQGaWZz6IAC8ycOGURrm5xFO0juAr+r+AQO7GRgR2kS20vX1uOndup95NSrgQ8EAgTvHAjTYD8HcO9wPGF198cbpx48Z0sL8f/6EdMiVvlWzimjUZQeqN0JeJRwTXUn8CHpXNzARG0DezU/W/DKw2vZwwt8Ncrk9Gjg/PtqvmQQNA4pzn+JGFyHuZ84xQrhV4iSXtqZUdJd+oIyObhkGqhxL0jnKOo/wVPHsmdQNlfTQX0oqOcPKWy6zqeXUiUQ8RBne8EF98v8yiO3SjdoAONOp/yppmG9TKECVQ5k4t4k7Hdscc71ye6wVmoPfliJW/OWfKgOr97uDL4X5XMra/V57ZPSXgZSXul3Q56eV4Ut7F5wZTn53ouFb+GOlW8hT5knTRuUdQMkrXl6sbuA7Gs7MJS1uDlABncShq/2xDemrlCW3HQIwGrCp/lcMHIwep21G1Q45v0ph/iTfORZ/ru2q3qo01G6CypLaFPMZy/tRPTSfkSEpDlTe+721UpyieFB/6LvFPncD+urUX7KTwbLPjuYIOem20NQzHjb+mA1W2nB+Xfqu2vyzY1XnuOoj4Ir/wO/mNAY9+PcF1AO/+Fn0ulW7C5tf7w9vcOd+0VZnl29Zs7UCH6h8GIrTkOfFBWFW38TPnw/dGOHQ97Prd9Rt5RvkCMMDeOq51vLin3CoIqXyM1rIqJ8rzLlekjwdsVP83/m7luj1gwX75XPma80U/DADrwQG3I24/lE7c/6huHsmZ6gCVT6W991HpWfYg2q/Kq+LQ9RFpoTDTvigNtQLKqD/Vefq7t/X5KN+ovl3SV65j+D7H8bXLWLfmmmgJ5yN6Eh7V/Qoj+Qd9oiIN7KDKuvLZCD9sS5uNErfkM6UH2+k8XWepXR7ZIteNus/WfYnilu8QPpXDHC8PhahsRNszecARB91Uv7je0hLEHS/GS3q9UbumQmleZcH0TtBDylUr/6kOOMpmj/jM9bHaZOetXPOWdZ75dFTeVa+qbJAugcvu0EbjJudN/KJ3/vJd5W+1g7FXL9W2VNfgM36DzsV/3NMrzgPuOFzcvIOO01a3L9ejOtcR/snrbhtcB4zsmNr70XyJT5VFHmZTWrtOcj4bzVfHe+7PP7mkDo///JQjSqfc3fHnc4I3epj7b+op7lzyJxjn1F45JSSfUjenNq3VHY3CqQ9oBvcwzOjVpRjXuoi8B3DWHWLNdvcPkj4D2AMxS+B1gbKG5jmYHiIsHTI+xf6FUusGgCPbaRYfLxs4C7AuMoJle9Zg2UgGDBdHZf8qbLPxTzsAPOhPqdKCYuO7bXNqGjzjG/P7NTqSxaroaDFLvJ5+9m/F8UIAOE5ABm64sZ/zjAeAfTYJuxmrxUAxI6ps33o7EkujALDJR8Wj8KJLXzdiyT5l85lsEdyV/GNZ09q2BKF1bspr6yrlbgFZV2nzIGbHaoNVQhcAltPT/+v/81+m7e2t6cKFi/Efstx2ds5NW9s7ETCJBXNkwCSbbmygBGo+zwALykNu1UU0ghL4Hc4UYCfKsjJDrWwQmAFaA1E102GutVI88lSvLkDV4ZUO0VLmtQRK+J47bEADzaLXPhl88U2/bkTZLx0ggGMpAzhmIyWYljb5uqhnUHjk5NWNaGSQdPeytQDKaMOkGzefX2WrKvDtbk59zx3EesJa+0xnQWaNLW+WetwQV90c72YfVdT9EBE3wBLcHW2qdCNKp0PjKzjxocvzfmHCwQwkHV83wrpB0j51zmzvAXffRIfuKZnJ+KhOO24m851me5RmOb+5HtZNnjo2Zk6bgSNB6cGM8HSWZPQ14CrZFTWzK8qrIYsrD4sw8yLwWzJCdfOrsq2OGIcV8rW7uzvdvHlzur27NyHomvfv7k/7B7drCWgEcre2N6fzOxfift3trZ1p+xwCqOemra2NaXNre9pGqbKSGVdLL0cQs5X8DNNtjjTFhwZtM5Bwdnrpm9+YLl++HNn8CBqzvCuC5ntxR/BBBKmvX78RGcrQsVEGmnao8B5L87IkcTgpNrdrcDr5A5mYWYKdupG0icK8NbO4dxTTUaK8S8fHkoNRdR/HCvyo7ilBf9Vjta3cO+ky3uQgZlJlT4OJeEjnHDNQY67l4EZ1LJYy68xQVZmkTul5ulMt8YV4UZ3NOTFgFPZwVhol+4osFemWMGh/egCIcyO9IgshDgjkGKPgi9pC1UeqU1A+XPVg08H53J07qidc1ypNG4/g8Ed/zUB7r2UTZ6L0/O5FHUMDHMSH/q68rPhMGjSHN+kyn3ceWIPMKk+yLy3J19vNtAuY56aUq6z2IRYS7S5yyqLD4Q65Tm6s6gjtpupnt6vOU4SnZWbPce78PLJpKiMjHY1nS0EClR0NSGk/lBle56G/pY1LXeYHq0YypPaceFeZJI8TZv6m8s350r5q8I53Mbud7vgyDr3MeZv6t/JJeUnp6PCP9GLwQrHp1HHEs8NFuui6weVgND7aMMvMndaKD/6mfERc5DhZFpP0c1tCXcY1u853REvVixxH11AOj/KA6hPnPw0Q+dq1rm2EXnOeajaqX5flSyOcETbXqyqDqjtGV9n0uM6Npdq5JlvJj7pXUp7XMR1+0o76a50gxihgo3ymc1dbRfq7TfX9BQ5eqj5RmVI77PLget7HdricT5QnRzpM8ahwKL8ozZS+CivnwzFcL+vvXDe4bVD95fw6mrfDwjbczzr9VWZwVpG4dZ3l/Ow4DB1GJ4I1VrhH61Dti/bA5cq/j2ioPK26jHai8Vruc0gr1a+c9yHLSPta2KvA8B7eknFcaQJ7F4d6+4Ch6gnnlRmOc9LxeERrPBvpTeeBVfbFZcV1UeBRdp8q/8Q3rychzpXn1Ear/mRbzs1tt9+V632T/tUmMovcri3g+owHpVSnVb0aSGj+CqdDVk4LSGf7cOXtsOkl0Ew+J+59zTUfI2WP/M/PPm8PYqOfpQCw8oHaENVHKidoT7v513/x6RGIx392n+I396nb489vzTdWBYCrTigf5h70NQc57WaniORT7Oq0Z+nWqnzvdvr3ecyZWjnWeOvGGo7T6Q8Pve4fJC0AfMyg5FoBLZTrW5Vtqv5eaTfsW+Crfc5KD5dsT6HyIpyDIF4G2IwR67i9Spr1e0z8DY2fy8CKPrvxFwPevbNutnHxqVYt7GHF0XKAyFotUjVoaQnjc/yVU5drSmhdONbVWn4glbhWuVtOIMZvg0MD1c9p/NDdFlyA1eDmaPYRQo9GxwwArwr+imX0ALBSacSPSu9R8LfO4YgAcCXJSAaX5HuBd9eRmw57XaAXVLFov9CmHmGQ4C9g/9/+4xdLttxBuU9uY9rZ2ZkuXMxg8IULFyI7jsHgwEsp0ZhBiFLS72xm13Hx6AvUfK9sVqRkDp4rSL7g5DtcqPP3/k4fOJ/GZTJ9Mct7Cn3jrnArb+hGErByo0w4ABeDnSlHLROZc1YYuJnUfnXTwXm6I5V9101S2dCMxtAsAoffv1cVIUGNdNL299Nx/KYG+9K8qpq40dFnbdzMVFT8u1prtBhnpnADWXllRQBYgx2cw9DhMGWwWfse4VY32rpB942ej8W2zlt4jyWgR7TxVFB17QAAIABJREFUjb3yUs9XmRGscIRslZPLxLcGlcKZIw4E8mYnq5JtrLjUjSjh4Gbb5xjjFN3gfcPh2TJ496fr16/XwyT4jXfNUd6jRPNG3puLIOo2sni3tieUVMW9pQjGbm3l3Vk5Jm1b1CCNsoIokYuy9Zw7sxIUn8woVR4gbrlpjztO796NLOLvv/zydOXqGxGYRvbxHdzvWcq0Ram4M2cigP3qq69FqeTz53emW7s3a2UFzEfxi/b17t84dJNlqfEch3D4WeUR/SI4TEc7+6OOAqzoB31gDrw3mvTSzHjV5Z1sly+q5zR4rjzncuq6pvFJW+zmO73+YT8dTCUDw2VmSSaXZNt1j+LT31FnmtupojwyCLyiFDTaqbNV7YHaEbZz/qMsuZ5SWDUArPLmNYTc5o3g7vhLdEVWxk97ro5VBmW9rOESntWBzTZ8Bl5VO+iOyqMCwLAzkIfsYxwsXgqQVKce5KRUAVD5z2T7ZgNHtmKJF3UeWjWEOtqDWM5rihPqYQ0Aq5wpftm/2gi+H3aoHJ5T/a30X3UojXzpfEu+bHPqyw9yfK4JFEa3ZYofxYnaVrZR3hytpfi7ZkJSpqKsfrnyRHUjcRlzLVeOzOxtXG2w7JQnfK4LOx1b3keGV/zPDvrReez46II1LGmq+yc5cKB9umyuu5bJdsk35A3yodoS9M81qQZ4dA3h6xTqSJ+r6rlet+UsXFYaf80zF9mWh9VG72qfbT3R04Rw6Fh4pnMa6T/i2fE90qs9T/Ul7LUffNbSsc5nlHPOi/LK9QZpNeJHtznkN5UL1R0jPaI6funwWYVZdrSjvkZyzXfJN2pTfX+Ktp69vkQL1ZOqb1bJjv420xNlPez7vVF/avO5XnAdM8peXCXHavtdFzgfV3qggnNZXzrN2YfSV20ifz+7mUFPwqZ0JT1d3xFWlX19X/tQWdD1jPK587bb3Vr9jJmtpRqE8j/WWA4P9Yfvk1QGe5rkVQT6bIQXf1bhMB+l85jqR9c1bq9XjatrJOU/vEO97jhVeRmtsXTeTj/nR6Vjnbs5yxQODarWscvhTLW/xMGovR4Qiiug5Hor10WspsgA8Eh/kxYYi1UXqGvJ99RZrjfIVy43I7nV9SRpygPPS3K3ZJvq+7J3B6zAzd/85X8evXb8Zxa/WRXcXBUvmenN40Py0N9YNwj8oxgAbjb/oZPhCABG2L9/QcgOmBMOs/TakXHKNTHx8Cl2QsQcAfh9DgDP46mdEcUXiYwosdYJFDEW1FBz/ABwGK0CVA0AhxXhwzkLHRWgXonzFYGxjsTh1VXAWq/9+PKtC7Lmy3VuoyBxCXZ3RseCfLO5dNchDzBhjxi0XKStgr9w/67D0C2mupWEBYCFsjUwbEFgDQD3obse9+sHf8k8bWJzXp7NqD5YVFijOy3jrT7Iz44CRxLU7vo1nC9DI7+sG9ANphvP4jhyU1gzAQgG1bf7zPR0rcvvcfdXe/Xf/dWLcTcKHGH7B8isQ+nUgyj3igyY7Qi0IBB8cbr4yMXp/M5OZPxunG33WQLLCL7k5q5kVBaHYmxM630wC3OP37kRgoMw7/LhRkw3u4nCvJsVM8m7h0uZxnqQIaU2F/jZT9z4I/fx1PMIzDzLS4FaRl7XV9EWJfMRWVr8F4v2eudsZgyNHATcxHADxQ008ANHN2BjKWjf3K7c7DL4WYkqd8/ZRts3XbqxDlbq7pvJebTNcaMPcIvStO68980scdROxyYeR86cfmOcbXCvM8sz4U06qLm5JC9UYpRT1rzfaVQausGUyq5uEAsf5c1Q+ZvjnbhwWElTxyHHgv8g5HBwD3ZwajlF7VmQ+T7vt1WpVa3UP29Oihw0VF18yDKmCmOVpdId4EuaZkZPysz8YAXpQIfaiK/oHGAQN3TK4WFk8uIz/9OgAsaPe3Vx/26UZs7MV4yDv5CTrc2tCACrA0uDB5hvZkvczQIctOOYU5kL1BRwzvtcNeACVMRhlzjYUjhBUBxzjXLSG9Pe3m7cnY4Y+0svvTRdu3YlSkuHHJc7HVH6Gf0DfgS6kSWMz5cuXQpc4D+2wZwY6EX/6CeylEsJaAR+Ua1hY3Mr7yvmHdj1L+5tz3ta6WRQvYO5sfQ05sEAG+lHPlYHhTonOv6XygYRBpAscjoy6CxQWo1kKOnHssE49MGKDr2uqM6boEdfHp4OUHVMuqw776sUjeRC38f86FzhGNQfVZ+V+1FVL7lzC98120CdnoGvyFQtuKBNYuUMO1xE+Kq9KYtV2G7KbsJYV7qpUSyLmXKsDn3VaW7P+H7qlj4LMpciudhmBnAtFV9OYyi/0NGmAUziF2sP/k760NHXSndyPtRZquNo+xul05kG2DyD2dcm5buVJqy2vmTuJ57aXeRl9Dp3jAN9wnGDc6NEdB4QgR2lkuIdpF4tId/pK1SobVYHofJ0swVt9zRaS7Ad9brLBXmGulrtX2eJih7ywIzCQf7o1xYtOD9aQ/S6vpUV57xd96gs92uahgfyOufELKXCvXGAh3qUNNN5gQ9yJS077Jh/02NLcyF8S3iM30uZS9VBun7AuyN5Vd1LnaX0HeFd9ZXjzm286jPqCPAw7vfMgzuJE8qF6mXSXu2tyoXqJtJ2FDxwnlOYHT5fqzlv9/q5rzak9OtlY+xwGq2DHJ+uS11GNXg0D0y06hNtXT4v+7uEM+WDYghirYtxECTgHd/YD/JwnNsvlaejAsDKu26rdG5qjxR2PZg30kmjtQnbqRyQr3wuq+BTmVBck+dd/y7pTOdp17/j9VDrrbaPC+BStuiT6nhbStRGZajq3+qry7EaD4xg1Sexhc6Sxt2/Uikn54BDHHe6LHfKqM/B9R7xjt5RHWe0fsI7uhZSfiEtCd8oUKa05PhqN1SfcHylhdMP18YoPggf+447YWMdldqa1+vwDuJsV6Gq3Vf5oX+BvhvuvbmWLmu9ikvx/+n6SfWL60HFw0jv+TrQcTiSWdodla9KX+Mf120qf4RVeQjPlDb+m/JV+JTE78WDwnim/FVxUq50UljVnsY7Za2Mv3fK/crw9VBHOvwN3+QDwNQSABQOvquHXjhfXVfM+XBeZUT1ruuX4SFV8QG6zOp4I12vckN+wRzuVwawaqCRt7Dzx4+UrjwbW+kjXnqIP/fwjqFXb8+iP/xBzuGUkXzK3d0nTDgXPiCo72GY0av3yj/3AM4p0+X+QHLmD37/17LnVcE3ji2OjyMRWwKYSy7dGJKrrvJF++z6XwgoBdw1C7gFvI5SsB6gog818dCZiyERh3MfwKjtKkzHCQDr6DKpJdwkPmWzXt5XPNd3F33trfcZy5UHHd1WoCvOD44Cz3XV1V6um8Y1xGa2yOI7BT7CjewFoCMWkwtloGM91wVKfYOgLNE2Gg1LQo36sVeeK1mqLo6N9QZ41Xk3np0rhmhHWdV7tWf+v3lJ8EW5Xjeou0JWZ32v2TZmqAciKPiVv6VnCf4Shf/3X3+jnELNJ3AeZ3DmsAZp9vdxR8pBbP6QDYys4CwZfSGyhVFiNXRkybDLbOGWDczNplORtIB/Wh3JzSHNO4dzUd0tXnVaJWMjUZE/jBbrfK4Lf1/0LjkJdAFP+NCfOiw4jyUxVacBF/1YsNP5yACwwhlqfFDq2TfrdXN0d5q2SqagbsCWNnuKCx2LGz088w0V31EHTPBOuS9ON4nsk3+dPt2mTgIcICNKiTOAiPcZmFJnwdK8KAadnbFSx+rMqfBFZlujYOdkKT/4xpoBHcLiGz84E+J/gwBwjFROmCsvNdxmALjNc57lO9xYR4CMyxeWMx3DEPpS5Iv321bTUfBGPmUwl8F5/a7BXQ3GedAY38n76Je0RdAXsOA77sTVEq14fhYB13CG9QcWVOar07ngDe8RVsC0GXrwTpTaJX8rDjMAjDuPD+OerbmOmCI4jfuGd86dC2fBCy88P73++uVpe3MzDtJAX7LvGHNzM+QIGc7gH1RXwHfABZwhCIz/NMCFcTEOAr/pnMjA+NnNLP+M0rTEW/w9g+zfzECjjlKdw+fkaQSAvXoB6ULYPeBWaUodO5AJddipHlFYVIbigITIRt4T2h9Acd2Oku36zx1SHhyh7agOuEEZ5yWbQV7LgwUZaFRbVJ32JQDMMXRO/XzTkYr/VFdE3yWjrsJS7+3unf/uiA78lKXV/kHyHnHm/OsOVMLp9kmfc04KN/pHNr3q8NqHZM8oD7hTUG0I8UicIAihuCRPxrhdtZF0HnvWYQagW1u+n7RrpVJzjFby0XU+8eUZ2phrBE+kyoLqJcKk95fyHQ08Uvc6bpocI1PtdncgizjQ8Uafnd+Vji6PSm/vS2XN1x5LMDj/kw+7dZxkQLl9pKxxbLzHoKz+NpI3l9ERbinP6J82I2AD7x42/aPzI4zkW4WN89N5Ov+uwiP5gH3fEftFnBEW/e5z1Taqi1VmfA2jNNW+dS6dwpUvOobqM9JKD3GoDLesxbamURxQ17g8Ks5Vz1Hfob2vPUY86/y/lIXOdlXP23UbR8mDy4fLxYgniAfOKftoOp30U/2p7ziOhjwZG5bUsbT7gbvDw3po2G0H+6Xeoz5TWzPiTZ2j9+m04u+0hav0mo874hUdj3353sVpSFwqrahznH4j+jtcq+av+OrpnQQPOyZrpJEuUzkY6UO+o+3c7ui6wHUxvnMtqO+pzDkMquerTiqldB1G10dOc+oNjO1BrpFeWpILPyg4wlU5rlu7VZ3Efkc8pbbV8T3jYWz75BClymtd/8j6cDTeSDc7HnWdONJDlH21ayqPyo+jtZryossBvysMbmcUT6v0At8jTzEArHrQeVZ1FVS2Xv2lvFp1Qql6prxWdVG54kB5rcEkHk+7Es9lWythcJwl26Q84XhSm6s6mDa+a1+SBJQ/qzzKPgj9NBvXDtqNnv/Vpz81ErvjPRvEbfyR+0W7cMsRo92fsNDxpnic1nN4B/7r43T4INreByTfhy5PGRN9DMOvXzvlwebdnQBBo1cW4xlrTuAEYKzZ83Gb3R9IMgAsAbAZWDruqnbV2oQ5bQsLK+HR9S9B51EsqAUrezLG5rWzUiXAR0dd+W3+Fn/oe2jBNJv9EUHdMDC5eujjxsPxeR/tmPAdREuBsS77do5nv6u2lv11ui1ZnDKXapQNxz2JB6JlsVAPFA/ij41PVgX5FY4FXFd+4IEACazWgHAQrNz3WvpkADh5YB787bBcTouuC2pPoZ4pnLdD3S7J+CD7ty/p3F6MxVzrPLPyhoCM+XaoMNcN/hr/dGRztl8z+BuvmVwrmTp4B3jC6//u2a9nNxutfCgWijjte4CAXtzdM02H5Q7LvT3cZ3kYC0WUXz2/c366ePHR+IyA8HYEhDOAEnf/lmzZvAe43HlZMoSiNE0EjpMObXOVzvHM3C0B0EKnWIzyXuKygYpNnZT48c1SokkX6S0Qxue64a9jSsCQmwsEJJmtpJunXFyjrGwJZlQZ6hlXg3xoog51LTtLmH2TPtrkdA4BlKQtJXDxfNWGteos4ze+oxtthYfOAN2o4nd+x7ia0TXCJ/tTGJ1O8Kuro9cdL+xX//b0zETBnF5zMmqgQR34Mf7Zdkemb1YVZsWd84HSI+mXrQM2ZpWWDuJZuc+58Wg7PZ5z7k/oq2OlCw4XFiend5nMJR2Wm7nACduXuzpJdwTfsFHNe3YzMInPGFczd31TWu/ULXwNPYAgLoKWLHHMgCX53mnq90XphjRwiHlUO6Zy3eQ7+8ChFd6i2BRs6JXghTuRjcB7tNU5znL30H90XpC/mYWB7BQEZaIOwZlpev3y5enK1dcjcHCA0tWlPLTf081ANB1RdI6Tz/k7cLu9vROHOVC2OmxglN7fDJ2aVRcYAM6yz5yDZ0SP+DOrLJyd7hzkwR7W0Od9zuDZDMRCp2VbSWmY6VN1PCl/uuzTcaF6KeWsOfZSj2QARmWw1339QQiUZCUMigv05UFud7is4xhRZ5sHXKrtSDUzg1n1E/mIckD6V0cTbJpU/qm4jHvGyj33ZzJw3HRKGbPYQ/Cm6ie3ITOZskNTih8NwhCW/n0GgHEvcC7CubZVe0DaUd+zL8W9OtsCZ8Xp1nRWyrjajOT5zE7Se34Tz+1OTO8bvzMzmrD0FRjaoTO32YSZdjD7apmf/E7eU74lLUYOatWnpC3HPjjIALDyksPlsqY8oO+5fDa9P7/2wftomrT/1HDY8/9Ifo9ySiuO3Abjty5YKzgZ8ZjiSHmNOpHyqPyR69Ki7+SeX/bf7HQ7nOfyNuJ9fY/tHT/4zvsNcaBytN5rtmguC6Sz80rVFYO1MPluRCvHv/L+SMdoRr+us5Q/dH3Z+p+XQqXc67tuE0b8yf5Vhly25rLRDiEpPlx2XZdnPy1Q1z73B8dcNp0XOA50VlvzZe/ZNvdk1C1LMCqulE9UP+GQbz1ghQpGuo+KQ0zQ5W1tpTxAvHHdrLZF56T8pzzjPEYYXR/mRFtAQumnn3XMpcCV8r7rL+dnflc4VYconIRjSR8Q51rlhvaU/KC/LenWaIvTIPZvpBu9jdLH5RW/qZ7StbcHgth2BKPiUOVlhNtYvlvQiX16e8Kmv1MnEH/ahrjFX+xTKCvNTpOf2gGRHnb6G/oqKYon2i4e6lI5xOeqe3Jj1mpElIpAIWtlQrmm76vcaB+xPi+HDfF8RBOVcaXRSL+wb9enbd+wfNhbeZ19K2+N9KvrKNJMeUjbqJwqHnwc6oaet82jXX0aYldCTfcV0iospaikz3Ok+xr8LQO8VcqiLejXUoTVDxGOcEE8uA3X+XIfpfqYPKLro+hrwXfqc1O6jsZWWJ/780+uUlfr/WZwrQrjKHV/VIPAs/kHU/WoHPqg18P2/Wt1yvG3U+7u/s279vyAIT7hcOsGgdMbs96/E4KyXufHanX6kNQA8AwZQ0xmqyMRJwHHlSBrAHjQsQfJvIn2jQwkDxRJOMQ0jC5P/CycND0iAFzHXwiMO56QkTr6l1uf1ePyV/Ywo4RZwC5AqEFTu4tXA48KXwdP+VKFZilb3Jzz3WbJJ17g0D4HTWbo8kVft7jAF8LKhanALmsjKZyc2B9SxnCVi910hi//a6pl1mzQ36yfgcBkIKP1NrvPl8FrawfO7vlgzGM9Tw1mdoQc1DdOENRdkoej+iQtdcgl3vi/nv16Zs+UzKNW/jMXt9xwYbEYAaE93MuZwZUIDMVGKwMEyA6++MiF6eLFR6ZzO+cjOy7KRW9uBY1QTif7K4Hgeg9S70jL4ES7KyjmQ/mxE8CEL342/qi/meO06gsrodrJy+BkJOaIOTO4OXeC8C5i463SMTdo3PSNnCQxDSunqs+WFu1sg99RlpbfNVDA8fwUtG/aOYY68NCfOi9Afw+EuENk5BhxZ8HyfLIU7GiDTDr55tHpGkxTTs7jg86LtPDsXeyWGBggfbkZdViCLaVMNr8TDjpDiUd1JCisCCJGyeAS1NF+Gr56x0kd+2xzNC7xVcKPzI6WKYcMVQQpI3u3lH33ICS/EwYtx8zyzNQXLNvMQwOYM8s564ZUnQ3Ks+4s4AaXzgq+pwFgngLvHQHzwx7suwWz0gGqThzfXGPuwA0dPgkrFdHd6dbereCnvVtZ0hrloC9ffjWcpxcvnA++uH17L16CbsIdUsq3/KzBFzxTmTq3nf1EufvQYSXIFNUVMvjrel15gDhEnwzA0zFWD3eUUqeoY80DA0OeLocUACNpTv5wvleZZl8a9FFa08nFfkkHx4s7v8g7db6h8vpMMse30lhhVJ3kepNzU37UuSi8QaGie1Vnq54gfTUAXO0IHH6lFKM61NR5zzFqtit4oTs8hdz2ZgjdxnAspZm3UZtPmcEzDVbPA2t9VrTj0Z2MSl/lWXX8sXS06k/SQXUrYSNd3GE/0tvkDfanc1Y7xkNZlBfKKO2hBx0UBvSjpQndblWFIB8UT40Hmi1U/ChfuC5VvlU9oHZH6e62XGEj/ogL1zkca+QsVd3L90Zj8V3qe7WVro+UZiOcMrOXfRFn+Et+VjnQrJxuDYP1b1eVpB1IUX2g75AmXB+p7I90tco5dQnW4qM1h8oJ5UdxqTApHBxXx1dauP5WnLIfDUQ43yp9yCO8akAPNarsUn4avdP2EQeKN7RZyvpT++K4VLnXdbDKMOU+4ck7OTlXp53arSU5YmDV9Z2vBR3WtrbOjY6vhwgz8aU0UD2AcYh7zIN2ojvMGWcOy5U4gyoL0LuwYy6vyieUpVVwjXSIticPuM3ne1oNQ2VsJBvEGd9VG6C/qSzgM/Wz2wydq/K36nfX/Uo351/qN9fvzpc+j5xPXGYzqwSlOpP6jDKmMuxrL4XNx9MqGi6LOr8RTvjMcc9+opTuoPKK85Xynerm2o/0obLKigPAi1fYSPmjjOf632Uw0hzkAB/xq3aS+oJ0Ux5nfwGT+BbYj74zsqFqPylfau9VnyktSF+lueo1HV/lSPtTWru8uH1TmEi7Ea5IG4XP2ynttVIEx/R1csV3JBTooc+8hmDO61ZJaB5TSz1XdKKuz/F8JOON5uFUFH9NuiJ9feN8O6LpyLaM9KfiRfmF6w3IngeA85DykZGJ4WHbpfee/dSfKXgn+3yMADAH8HjA0bN64PmZJ8PFYjJgj6R15ntiAE764unH3tyVe1LIHuB79wEJq6A/wXBLr4x4at0g8AnAuE80OX1IxgFgGeeoIGcu3eTfkUrYooQsUTugUDyy/mZB1ao1sXjMLz1h7Y0ZfOm8nAfr5gDxyVKwVt8Y9beKOfM3BrHHLftAHdrO282CeaPgtAQiA1cSNK0LLPvQ4XShT+UF0m6ozJ0kq44UKLusKlNe4BW3YOWFVia8lBqqbbPzRYPTJdNmq3BFrmmh5jywLCuVt5ykltU64tXK0oMBh7w9kCvMaRRYXop2j+k6Rsw6sqWLn057nkJQ+Y/+6sV0ekRmYuHkitcsuVrvpiv3nsFRgkUuswORKYfgMO4PprMGgV9kB2+f254ee+xN0+b29rSzfW7awh2WZ3GHJbItS4aDZDrkorbdpZbkyPLS7BvPuNBHUBlO8w29A6kgiRscX8Tqho79u0PbN0fqRO0c8h0NegnLcfAfD1GcyfJqMZ+cY84375OLDUcEiorGk5I87oBzR8ZsAyGlFQOftfx3OwU924snqHmXWymdOd8kz7NeyJPzoEDjVu1HNy6+qa2qtWS76ffkiyYNeVdoO63dnAHl7ucIrDIg2N8ZqrAmPcvGrQSKuWkb8YpvlitEZdM/DwrIvZ6F3p0cR/Z6v6HNA+TthLHyXDgSzuDea2SCppOPzj5m6LJ0NmQ07vfeP5gOD0q7O/k3MtaxYTybd8biLj9kmOIeW/yrd86WQOPOzrlaKjBLE6fDlM4Gz8wibfsNb2pSjEvnDv+iPeBG1jD+6fOqB4o7LBcmxe4U2Ud7BHVxKAVBfPSTh1WypD2eZYZN8jCzYBG0hcSFA+JOHgBAlgx6hx4D3vYimDtNe7dvTzduXI/y0Ddv3Ix7fXd3b0Ww99q1a4HrRy9emC5denTa3NrIDGEJANfqAQUO8ifk/mA/sxbYBodogg/KgZlQmmFj+8ywkVNF+YXOJOqw5myepn0eaLFycxpcDtkFXsqd6p7lCpjJB/ysDkl1gKhjaqTTVN7c8USHjGaZ8RkygDUArPI1GlN/J/58DqqnOC+XdZ1v8HvR9y3rPzi36Kn83DJVU354d2bahOQ94iZoJQeYWOmCuAk6a//FKeaOZbUPbjsoW72ubYe/2D77pDOpD7ZTLzecpQ1T3lS9ib5Gzu8q57CFh4eR/R66ugRmwoFc0i1iDQCIivwH/bKDmtlP3ldYqPvJo0pT5wHN0FJ9xneW5sAx0E6d1GoHNRigaxTlxyYDOWLyFXHv1wNkG+KWzsCUkeQz/M0sfx4Saw5SdVCPnPi0t4RPD5IpTtWmK59S57u+Un50ne+2tOfF/rAPaUw9p/KrdHV9tciH0MVF98bauAQHoPtjDOC03gUcVElbiAx9BBhYvr3IdR237JNq1lB03daO4HGlIT5rcAP9eOYgeUkDz4oH0sT/MkDr+CF/e2BspBN93Uf7wjUJxtSrHJwuaquSt5PHeY1M81rkb6kvU5fmWAjk5b3xTYfxcF6245hoq+sRHkbFMw8yj3SX6mXlc+o27ks4J+KAa62Uh7aGTr1Z1qtSLUb11RLvYgwdT7MeXe90NKLfQO2KXXXBucH2QGdgDYVnsd+SQD1hU70WMkqDwD1FkY22323l89v6AEG5QtmwgylntPGVuLL/W1ov0Obr2kN1CQ8z6gEF10s6py6AXgBxWSDNiJMKw5R0gk6IUG5UXCl6umR117mFCyWxFHxabBr33IoDtaeNv9vakHy+JNuj92P9Ua7ymR2QpNQVnqUdoh7jX+whWsZ6ynH+Q3WTgovCQ24nm/y2qyVUZ1Evqr0MCTJfSOKjXYWS+CxQ3M3KNupxIq15l6+vkZodLvv0clhXnxMO0m2VS3rEO5y78rTaJuXlyh9yfRD1Aemt+n9pPLZZtV5MVZs6KvUK+LL4CIqPYmQXiBvXEc6PlC1dJ/kaRvcK0a/pMA/eNzlRKuQeJvGY/Ej/THxaCPj63BqvtQMDaMP7n+s92yqsZc2mMqc/6xgjXKKtygr7GfGK230mBKhNGdku/93linDh73Of/tS6rt4OC4aSVV8X3ysmJdlyuff6yyo5XOP1+9Sk7I9GvRNgnai2W9/Nfm+wnzLiTrm7e5vbfX37Ac30BMOsekVlqbeOq5F1AjCOif37P8IIoDN/8C8+FiNXxAgcHUijoN+wx+IImv1makwWM3lXLI1Ve7E6OsqjkSKsMEagIRv2hF0el63Zomsp8Kmumk+r73/YV1qZ4YkPtq85qHXcOUOEI4gADJChjyocowCaNFwn+Ntw2mvlHl8JmI47NFxOjoGJmwmmLISOMoaJNSmAs02PAAAgAElEQVRLUxbFxGZsTAsOW8hqQVYtAJz4X88y1f3DEu8KXVwpdSWOY9DWwjN6nWej9KfgwGxqIdIci4R39suAf8Z0HVPmOG07PVRkZpUWXZJXf+f//ZtvJUaK4xjl5/SUbqzzC1Popnq08MTCEAEnlIlGwOTOIQIrWBhvTOd2dqaLuDf44sVpZ+d8Vxo2ykRrNm44dXCPcDvhic0oNuvYXNKRSAdnnuLu773saCuODjqn8LtuMtTRkIv5dgJe56qbUX1OHKqzoi7YsYmXe1h08a2L/ZhvubtVxwkdYxmiHI/z1M3WrATQcHM83zRznOh7UAKu8kgJYruT2J3ACpt/9g210kudGTpv3ZSTfqRV28Dnye6ApQSukm/nZb2UZumj6O3KUZsy36jxtDL4sW1yWykoDXq0TPuIDpZ4ZuN34gPOGDrFKV+3bt2a9g/2YgyWaWbgl/fI+oYe+GCWLrN38R3ZIvhPs3WxYYTTZmsrSzfjXwZmt7pT83iumS3qJKNsKp3SIbMRchyB2hLsZVY95sPsLac1cYB7oWuwXoLPyk9wDmD+GAN9k28922P/9kGWui938GqGG8te413Aibt70See37hxI/oGTAgA39q9mQdlzk7T448/Pm1vbU27t27FPaNPP/X09MSb3hT3Bd+6dTPGa87Us9P+7SytTdmjjkXf5y9eKHooA/ITSuhLqVl1evE97ccdRiP9zZL2fE+dR9RBKo9h40vwTvWY8hvbczx1AOEZ+YTBCoVTx3Qd4c6qTt+cnWf/clztU53Air+R06XJcKLfg1P+juti52GVaXymLeI88Wyj3BUdBxDKdQfphC8VDIpOU32ptoo6TXE74gPXx4SF9ovB0bmNy6zzu9WJ2leGaPo64R/pdY4x0q+kFW288mwLpuQhCdU9CmfFp+kHzYZDe8126myfHOTR52ovVF7IlzpXpb3SVz+rfDjvjPDWIdOC6xoIwhiYG3WwBna9HemszmPO03GSDv+WZQMdyLFUphVPKm8cw+dBmpMvKBu6puEz5c8Rvimj/lsXALOTb+RZ1xchj+Xwk+IQY9BOKa5GznqHW8cgjdDG7TW/Y5xc96bc8bPzEWVcHeUePON3hWHEd66/ldf1Nz7n2MSF6mXCg3UEZU7lXmmv9B7B6HrM+WxJ16h8KqzOZ0sBYJ2X6xzC7PxFXHP9xvWXZrmN+Nd5aC6D7bAV+uSaRT+7XZrZPxxolv2N0tRtMWU2eL4cFiSMap9n+hOB9jJBypfSmvpd+Y+f2Y66yvWF6pQR/6ruZV9opzZR94GcB8dTmedc1VZroGpJJyvPnD2DK0ma3lS5VH4gz490lfOt40oPhGj/nNPS+w4/99lco1Nmgw8YxB8cHFC+YeCY+6B66LGs70kHzFd1kupY8qSuwVTH6dqCdpTrgzbevGJDjtEOkPAQttJUeUbxpjp3pPe7uZSrflxPu8zrPLVP2gS11+Th0bpJcew0VznVdRLHo3zq+C4TcciuLOeUToF7ObDg8/E+VU+4vta56r7X11cB78xj3Pw1bqOStlmdTWnkuoPjuC0e6eB8lghRG8A+5ryS2nBJp7nOdv5S3TCSDYXD1yZx6VGXENAql6kcjezRSL/i2XN/vnwHsPtsj/JL1zFcGf1If9cjf0dMVN1S9Pc/KNyccuztlLu7j1j4IYb0mKAds/l9xOlJu344M4gAcFVeS8Hf1NQxsyMV3bDdKFrZnsVhyoq3BoQr7tHYGb3O0Nw8AOzRxlHgS8aje3wUNB3NfaHdLJOSi8kBbwAiBuz6bMueIQh5nYFPTfru2i7AOAPFYTReqLccR7seZ8oYSQkJvBzBMHp78kgE2nz70stL3WbwuCxayiSVLzwAvBI88qXw9NJiosOnxYiPCoIO+ZoBSbkrj7glvvU9hytP7S9I7IyGQoVB1rPzylHz6RZZs5eXMT77ZQXvdm0X2pGfPvGZ77TAPe76jZBtZiSGrz/K6rQABReasfDn/TVnkClR7oksG21k4UXW4eGd6fqN6xlUjtPMCCxtTecvXJgeeeSR6cLFC9P2NkpFZ7Ap7g8+i6wfOpoTSZsbyOzbj7/IykN2EPqsm3Xc6dndg9mQ6w4qdTCMNt3cUI7MlToxlK+4mVX81IUtT3GXcp3+Xi8f8/sbR44v3zCo8wx49AW/wjLaEBJuSkWne4qS0A24OpB0ztxMjjZaCsMItyPHlT7Tzetoo6l9xhyx8btDvmhlkPoNFDPM823d/Cee+szhPrMvsZVzTod7bgBbX3gejvKSqRv3uMmR+cw6vRNyhjtlkQWKZweHkB+UXM/7d5Hhgs1jZvMiaHinZHWnzUGwFmNvbKZ88T8Ge0fPKg25kS1ZToQJhy0QkAJ8CHxub4Ov8oBI4omb37xPMxyouDu23N/aZFh1SGbnbW1vlz63487cCOiUTCfINlAI2COT4AD4OIz3kKWcd6Q251E60aYalEXmSARnb+9FwBQ6A7qMQdw7B3emvV0E0NMpiMxdBNVjc45yy9OZDOyWZ6GvzqOawbnptddem3Z3d6dHLl6cfvYDH5gefeSR6bvf/e707e98Z3rzm5+aPvKRj0yXLl2aXnz+hemF578+vfXH3jq9+13vmq688cb0jW+8GJnCwGsEgSNDPfVi2OYOp3dDR4Yz8AzL4bdsR3CYZi+1rL7MMGp83GdSkMdVFpccjjmG3UNZDrM0fZEHb3rHOLVI8okGMAiXOp3UaeJ6yuFV3aw67i4sl+gp6irV13QQUlero5TPFC7aBvahTtaRfnXHU2frix2mI5i49bmfKVn1MXaUlC7rtXIASCsF8Dgn23A80mPJEaiBDjo+qbtm8MzuYeZdt62kPmmCv83RPb8D0+2E6nbFp/II27g9cZvo3/090h4wRLWQAmuUO+WhCg2qMqs9MqznVS9oizh3dyBzrniutnLkiBsFNMj3atdn61hx6qnzlLjguLAXpC8DpCrznIMGI9TWkldhyzQgom0ys7LPdlaacAza05GtJ//4PNUu9zzWqmYQ3zzko3qDc8czlz+lk66LKAeKp4aHzMjV9uxHdcaoP/5OWEZ83HRrs2mcN2jE7EXOxeVI9Tb1merNUbBI+cz1lsJI+EdOedLN7Qng1KDaSE+OdIHKWLNnCd0quRjZjJF+UTyz/5Ecq15VWSVNHCfOA3oYY4Rn5Xe3YTpX1Qn8rAHg0eEHlR3CXtcaJRt6HR1bdTxxH5UE0pujOqHCW6ustIxrX0swY1n5TeFVWdE2ytOuY1xv8T2XM8LJOag8ur5WflL6OR/zu+u2zQ2smxfwJIf/lG8Ir+NmCVcq08TBqgNSihe2Bx15qEcPmtCGxR5eqq7p/HXdQJz6gSvaKNLP8aTySPhUhyptR3SnPtzcxGGTDNCpvHJcZrK2aia93RrR32kbtJLDmM4j3CMt6SrqmyU9puONPqsuwO+6PlI+omzqM8XzKhp0v6XjcnZYNWwN9sC+RrJDVspvrtNIF10r4Rn12WhdQMd840H6i+YHQVsAmEkC8/Uc8aN2YqRve9g7r+PAd9AOf9MNh33f0j+nhcql60WXC32XAeBKc9AmKsB41Z7mE1F9o2sFlUPlm1UB4Err8mEQv1zGwVEK70fq9zWDwP89APyQqP5wAo9rTfaYoB2z+VogPLhGDwf6DAAvBn5LmKX/s4yTYVbjIOCj7YZ9l5CoBXaGgbK0Gl0AuAdQ3hpmMw4QfwpZjx6gWhXcPHYAWKc0oEYNQJ9K8FfCiMP+WJIuAeFyIQz7iuhq+6kP1i4xVywmzeoO+QHtCrIV513gF/7okpE9qKLdQDhJAPgYwV9dWg3F3w5T6Py74G+VAcXegkJZ4O0W4Ncs8zmG7yn4O4Sz8U1H+yN496gAcMy+oOATn/lul6mTObvtkIIuLHWhHo7TUpIXwS111tQNVMniZXYiAie7u3sRwMI/lrVDMAjBDtwdfOH8hQgOIfCEzWhmSmJxvxGBKAS68JzBMPyGoFCE6crm1B2I+p0bL24quLB2h6hv0JacUbopVWeCPudCPByRklmrC+raXgIZhE3H5ju+UdG+PAO443zZmDme6qZC7rLUjYaOrXh0HuF8FSbOxTchhG208XK6+dx9g0RHb+PTw1q6fckxhORz3TzTaaIipvNxPiBMdGbpRoo8irt2EdREULeVZN6PICO+30FwF7/jPl4EOq1saIx5NzN4UdZ4Z2cngqM8MAF6R4ASz7aR1Ztyo7Aobnq+Q6Z0CzLhHZ6+poyynzxvU/RDOXyjdNPAEjeRHY1C5+QdRZwjHfZsD5zxAAPaYC5ZgpB3Tudp7vh+F0Hz/ciiRdA3nGyHh9ONm8i0PZiu37oVQWscRAEKEURH9u7+7u14B/i8cOFCbIwRHL69vz9t75yb3vrWt05PPPHkdPny5Qj4PvrooxHYfctb3jJ985vfnL761a/G4ZXf+I3fmB577LHphRdemP76r/96evLJJ6d3v/vdMearr7w6vfjC8xHAQznoN954Y3r5u9+NsUAr6Cy0452xQCdxjzagJWgdsoySomUDT7kLTMY96emU0ef6HVnII8dCc5z0ByNcljUwGNRHkLzosHQuZVa3O8aT7mkXwONxsEcqOnAcZsKr472zdYPSbJwrnVvR70IAWHUo9UKPn+Yk9OCn6191SPlcVA5GzjjVcx5E47uBk+JUx92jHJ/ySgeqnvBPieodc+4Acj08sgfKPz6utled4s9pUzGPPJDQV11wPnQ7oTxJGCj3qr+8nffL+aoO0owSzpV49+wZ7Q/BYp2Xy43yIn9T+iuPjujAvlOeeSVEw6zbRZcN5Wn2QZ1LOLSygQeA2Z/zs+JIdTODWW5blIcVf24vmTk+otmI75Qv2RfnPPqt2W/ZRdWyj+1+V7w7orvqBsLIuREPyd+NVs5PzhOum1UX8DNlW/vCXLiW80A0eYm40D4JJ2HUvtFOcbQEG3F9lK5Q3DhvaiBIcefyy8CN66BRf84DKl/Oa8qjSkuFpbMhxUFOHiD87NeDwyoz1E96wEBh5dxGNmZJv+r7TgfOR22J61PvV3kmYK8H+NLWqN6iLLJ/2m/yEqrWaNY/xtbvcXhYykprcIdwYe024jPiyuWKMGEsyobSQOereHEdrPZB9Z+2073cyG6pLlc+UxgpG8gAXtL93p7ftc8RjkZ2QPWn8qHTdZXu1aoOGLcLoMYAY9+A87q+p/tR1Ulq21RnqhyzH9XLSzQnjnF1DT+Tpq4fR2sIHWOk95RXDsrBLp+Dj6M49DH9N+c5xanbNbVBlMmRD4PzV92gMLptmK038hallf9cz9Z50tc4CAbreoFwV91iFc9merAEowEU+cMrxrmOp/7hulTnqfIwm7/MXPku30kvpeorxa0irfH90QHgEW8q75G3vR3bqI0J2OTwicKkcuZ867bPdcazn/rkEVxxBM+s+PkofrungX/IXl4zBNyEcN1402nO85QJcsrdneZM1+yLsh+SuOY7p9zshMOe8LVTBv4k3T14yM/8IUpAzwJmFuaxQFSbmgE8a7cQARwEgNFnaz0PAC/FEqPlCQPAPl6d1z0EgD0w1+CbMwTbrhsAXicA2pcInmNNKdb6k/LU0qCWpSZtVmVklkhqlvPWoPHyvPMIY69eluAjrEfigDAaT3dZwHlTSxef7ji56L4YS+ai3xfFWwLASzwbpYBLB4ttZOy2MJrH1DuY8KVOpCNkA9dpWOG1LOAFWt9TAHgV/zhC1207aKfBX8D77z/7cm7CC/CxAJYA8MjBEm2QFVwyJA/vZIBFipznoph3V0pmJd5FIAbZjsjCiyxHZDSWLMbtLQS4zk07F85HUBjlovGM94JunM3gVgY+kF2zMW1sZpCkFvgmXzJDWQPaXZZnChhO8sYmmVk/8p4uskeb0GRFbgJauexRECCe8V44o03d5JQ7aCuvSlA72pQMS8DCUt097vOem6M2piMZrZv26owW0SjkrbqC9y2KAAYc1Flyz1kT12ywtPlWmEabk1huyYl5d6YFfmsmUmbWEhc5bqqszKJLuuHu0AhClUxF8GPyPO+u4snZrJeP/+H3yNKNrNzMNkWQEcFHZKmjBDoCkMhcBW/v7e+W9nh2UOmWGfS4g/fstBnZu5vTzrlzUS4dZYSR6Q6+P4cM+c2tgLMLDBZc0PmYG9Q8wgH5pBMIgdI8TJGBRKYox91cQZLkF92Ih8OhHNLgifkI/oEI5U5DOuJi4w45YLZouXM6+is8QV5FNgTmhaxf/A58I6CNIEX0U7JJgZOgBfi8lFpmSTlk0SKQi8MkgefDO9Pe7d1p99bedOcuAuiJh43NrSi9fOXKtWl7e3N6y1veOr3pTW+arl65Or3x+uuBkw988IPTe9/zngj2fu3rX487yn/+539+eve73zO99NJL0+c///nAzUc/+tGA8+bNm9NnPvvZ6ex0dnr729823bhxM4LHP3jlB7Uc482bKBG9NZ3b3ppuXL8+3bx1I1D++KVLkR2MLG/Adf78zvTY449FEPjmjetxIAD8AZwhCI7gdOi6MwywFp6N4HsqbL+zjDKSDhC1SGm41ama8tbuXOwtqMjLmbxnMe5kzAHK/ZZcDOjKSjOQMzMcc4WeDp1VAvWUrygXWBy6TZU0uKlHeTDCHTR0ykQJ92K7Mqhe7lpEpng50FadGLRxRXdjFqnbm34hnlTnqFNZZYX9jhzNqtPwuwdv+XvVa0VZksK0OYm7Uha6BJ+qHi1CluoA880qBJxTy3TJdQ9xSdyqg41zoNPWaUL8u+5VJ3XqksZ/q5xqih+3C+iTAeARPVY5gtmvOkWVfpVv5OoJ4ljh4LKxzqEYkaCP2XBdHyhd3QmtOFXn6Wg+HHeO3yZzpKf22xyefVB5FABWHuvmXtYRint10rIvHsjjb1XORouMsKssgpFynu3TzpLvRutOlyXFsR94Yr8KC+nLQyecF+2k8jb4Rp3nKnsNB2UvV9a+SaO2t1DakX4aGFnF+4Rf29POqzwtfVbZVpqyfcoos/mXnStqL0a8oThznNMJ35z0/X2uqndcdqo+tPWewsN++a7yv+LK9bL3TbhVVwxZVx66rCr/cZ1C/KZKT9urenMkJ65XFQ6OqfrEAzhoT949SobS7pVKDuXuaqyfKQ+Ua8DJQ3nUK11ihAR4Kj+W7GLlew1w4fmSXlyyOcQj5Vj1kuoCxSvHcR4BLFF1phy4dDtMuB3nR9kh0pj9JY/GjqOScsSv+NFpOZI3h9PnSrgZMCQ/kMfdZlGG8HtW3Omz61W/lM1TZ/f095FsKj7IO6Sfy53aQtfbCr/qDZfTxG25MkUregxstdNBv/tBJ9VzsUcpazHKisr4CCalpdsxtS3KN6Qd3tVsbsWF4v84+ovjKP/7GiNgFt8Q5+iyNnwPOk/dbJbprnxGPel62vWXyj32oJSZxN9GyFjuM9O2ER+9LLRqiR1vF8udYGbVL6q16o/sMqDbGsb1kPY7p3tfUczl2Xln6bvLPfFJGnXjpqKXa6lar64P+IvqvxEM9xoADjgXJvfgQz3rYv1+tOtnuzh3/lCQttI3ftpgnjJBTrm7057tMft7SLO5h2Hv4dVj4ua0mz9YyM/84e9/zM4umdgtBn9t4nXxccTNqgvB35myXCeTMvy61XSl83t2XoHaZK5OZLmq1mIlRes76wbI1ghkBcZm7RojNFdosygj5di3KwhcigOWWTb8SWAjfmsj5N5/tTrmzwglV8O6hEkJOiq7a+BOLaeX/yu+CIMyYaz0t3mz7/gbi5w1BbcLAB9x/68YriVstcXILLwuPFjwf0QwecaLZfL5R500pesBDdPJl793WcALbWdYW1cOVvDQDFdH8ZoCcUQAGE0/8bnvddljeDbaGPlCti1y70YQDd8z0/dwOjxojmo69NQBUk8XFif1Hu4Nvr0bQTRmSALj2+e2487gC+cvThcfeSQCMFubyIrLzTv+Q6AF5aMja7049hOdLdjB77mhKbIgQd7YLIR8jDmTfanzVB1AvunneLohq21QAriyXI6nG1rdBPek7DP1IjDGAvlG561CD3WwjDbNIzqrk1x/H8E12vxXXGcMdZZ9mA7S3klKnlO8LI2n+Kpzkqx1pUuWHBdbofdMl01e7SN4t/3HwEOWX87n/Mx7dyP7FAFeBO7KXb1sw/t1wwGFEukbG+FEYwYveBmZoPi7s31u2irZ7szspSNQ56vZcNwM05HFk/tKc9In6Zg78qxo3ZyRjmfKebwr92pHvyj7V5yYpBnbq3Ov9oGRNnIjnr+n048bfgZ9MS/IPSoEMCua2SEIuCLAiucqxzhAggAw8HXx4sXpYrkv99VXXwt5+omfePv0Mz/zs9P169emL3/5K0GfX/nlX54++I/+0fTKK69Mzz33XPSHYO873/nO6fXXX58+97nPRWD5He94R9AKz7797W9PV69djcMo+A10hJ462DuI3zFXBGqffvPTUaYasCLgiT6QDQwe/Pa3Xpp29/amn3zve6f3vOvdUVr6a1/72nTjxrXpfT/1vgmHWl588fnp5e++HAFtZtJgXnQs05FIXJJuLuNHOQbcWaOyp44Myj55CL91pUdxx2gJ9IOlNCCqDq10RuOAUCsFSTlH3zFXZDeXO27dIaHOIdoSOnT0O+XF50Ce0SAEnvn3CEjHteHNUTJybKkdVNnp9E6ZIHHI3zSjjzCorXK74LRUh5g7r6qtQBLxggMU2eD4R9nSIBH5wMdQu60yT3w7/+kabnQ62nGqdmmEWw2AhS6Nwzl98FWd2G7nVI96/+jHf9c2Hkjp7LHB4OMq7fQ9lTfiX7N73KbyO9tS72O8LuOurNtUDjk/HVN50p/zu65nVB4cV3SSM1DE9ZHPV/mG/ORyisxgpceqcfU3ytFITzgu2ZZ6THleeUhxTbpqcCb77ddjbT6tNLrLs+od5z3VifwMOMgbamc51kgHkD8oI37gRHFH2+Jjsw3+ul0n/7gu0LWuyiifs9KHBt1UFyg/aN91LWFVLpynnNae3U2exl+u1ZTPdV1CPaO6x3WOyo7iGp8ZACaNneeX6Ib2egBiae7kRZ8z5+b7Dtexzj+kaQ2Y4EqScmiQY2gWZ+BtSjzq3BhMivGgq8tVIMSV6iaVMccl+XE0T+VVhZs2VvcvxIfqdNWnGuBWnaXtlc9IZ+dblRflqTqPw/5qmRHvKC2pZ0e2YMnOUFaJB9cXo74cDt7/67zOPg/LdThz3Z1rJq5NR0FR6iXaVMWx6hiVPdefqruUBo5/1EQhbyi+Rnw/mivg51pN1wDKb4eW3T7iH9erOj7HdX2t9kbn4Ose1Q3azumvcI0+K+6Uvytc6gQzX4XKkvISYav0g19Fqivo7yq32p/Sl3ApX+kh5OwPi3fsMfMAtOt26pLsK393mTis/h8GgHO9zKptDe7Om9z5b1w/Oc65BnccOa8v0Wr0fMQzKl8aiOe8ne/ncIqPe+BHPI0AcMCwwKBru6BnMY2jOP6H8ffl2Xa/4Iv40R/oTNYlyJpAnXJ3a456v5o9pNncw7D38Or9QuKa/T44yC0APFBVHgBejAMWR/9RU1wRAO6U5TqZlCcMAIuOEWgL0k8Q+FKUrBvM0nbzAPBC8LcgaGm8bmw/DbhElziqnj/2o7YX1gkAQ2ln9m++tzpcPMgsqKsKAZSBrPJoNm8/JFDm7AaF32sQmLiZzduQZLzPO2MXWXydgK2coJflxzy+bvRj25X81QWAG0VrsHspAFz5qvSOTKjBJIc0XTcAvMZBiDrkum3XCP6Cq//DF16ZneiNKUuAFN/1FCV/r4vMjO1kdmpsnpjlmbnkOC3bsg5b8IlBV5w6P3M2M7aQzXd7b2+6eetWBITi3TO4x3MjAi07Oxfi76XHHotgGpzdZ1FOdWtnulsyGgifkonO0tBvJYORC+fqCK9ZUz01iQt1LrDv3rkjp0Ytsyg2JDyEETHQFDDfyCrudYPiNIlMVFUHNVtnmrY2cgOsznnFxVK/Sw6HkQNJnZPDTXYJAM9FpQWAPVipc1za4KMN6VXV4lD4kveYBZnqEnxWNqORiZg4QvDxJjI1b9yI4BwDkQxGIqAXQb+D/ZSDcjdn0j6zI1meGQcSULYYJYIfefTRaQvfd5DBm+Wb475r3GNbAqlR3hy0PMA9uVnGOGFGsCOzjAEn3lEHBPFPp5s6c9W5xjkmz9crZyvvcSwIL8Yin2KOfsDgbDi9lWcTv5hDOH9wf64E+iC7PGwDONA/cIs7d1EOGwFcTPjy66+XTIy78RvuQ0Y7ZOOi/DL+3bq1GwoGpZnf9Y53Bi6/+dJL07WrV6f3vve9088/80wEg//quefi+S//yi9Pv/gLvxjO2E9/+tPTyy+/HGWc0R/o+JWvfGV69dVXI9BLHsCY0Dt7KFW/txdzvXTpsQjSX712LeBAUPbDH/oQCllH6WeUdn7/+98//dyHPxQ4+Lu/+7vptdcuTx/84Aenn/qp90X7//b3X5m+972Xp6effnp6/LHHI8sXwePLl1+L38F/r7zyg+n11y5P+we3k09xAAYloiVwnuWWE8eqg3lQP5RwyVKvsuFHGLkOKA4ZOhvdqYfJ8zdkYON3Zs6FYzyy6zPjnnex007QMUyeBL5xaCesrmQC1ECxXE2hcKNtdUqXuy/pIKQeQB8scev6Q50g/KwBCcoT4drYbCUPZ/q2OPw0UKQ2QB33hJHwE49aJh7vqj1Rp706ytW55/NxJxK/b5yZl9tO+qbN6Rz1cwVdssJK8gdoLIc+iKuRo7HyEJz/hwf1/nTV5e6Y0346p5XxKdtpsJQ23QM1hBGsBr4bOdvqwT4pc9kypdv6Z6nv4D/JCHF75Y42t6HKX5rlrDzFd5RPMBfV+eQj5W/lPx2XY6ocKvkVT8qPjQeZdcxSymmLs23qd7TlHcsxXqy3muzH3ed2OC/hyXcpK9BFkO4AACAASURBVMpnjlsP8ijf+JpCbabOe7S+mOvVPkuWcCdP9AHghtv+bmzH+WiN1evyFkzhXDTAzjl4AE37oKOcOlvH5Gf+pvCp7lW+GMl6k7GGoyWdAFh5DzXmotlsKl9qg1QOlOdHcqb8zvn4GgjPVV+ojVIZUt5UXPkYCl+rrJFPlQeVpxx2V70hO3G3dMvMdX4hjgmP0gHvarl3lzM9QOi0UtwjcAtLUfdMtlfB/DbiWoo86Kt4rXyISxnK7z2u+kxXzk91D/HEAyZLOFX7yja+R1P+quuZcogoqo9IxqvraKWX644OX6U/p2f9HlesLHt9VM+zX8eL6jjXKZy7votns33SIAvTZY6Hw6hzVIfsHxx0Vbbctuj8R2svPlO5Uhj1dw14Kn44Lx2rBQapk1tFI32X/KKyPNI5Lvf4rus+wBwloEvlqNjjlMpXURHq4HB2cIY0C3ikyprKt+OPtmtJR/u6ZkQP7UN5WOHRwKrzH/eA2t7tySo+KALWHQYfybriWGni+Km6tatuBCEua15WUAv+T5lTXsrKQ4lp7TtoWp2j6weAqUdHutz1XlY56fse0XAJn64DRnqVPN61leuDdH21pK9U77kO5Dv/PQC8qO1P8MOaAeDS81HxgxMAcPQrpxx3O+Xujob/vrZ4SLO5h2Hv4dX7ismjO39wkJ/5g9//mIy2IgB8lERqsGwB/nis5W8zsljwUYIFpU0xX7m5XtbiXdByMQN4EAwdB7PGA60MuonCWqddNWgyVGbh6tsNF12fR2RF17Yrgr8Mgibq842lwK9S56gMYHaXxlRouUC7ugDQ36UcNOcS7QQJ9bkAx7k4/uu8Sr+EKgJkhNJ4tftaeHWMV21ZWhRQR7zV8N3jRukwX0zlk5WiV718OaFemooUNe95R42G4xyljjMIAI/lZQzZXA6WZ3FSmUnE9G87vYPGd+9Of/Kly8nnJSDATb1vJn3RXn/HArssahWBuoi9vbvXOf59IYuAJXyE6QDZzBJmd+9Oe/t5VyeCbyirC+fG7XJ356XHH4sMynPbO5Gdd27n/LS5dS7Ky25ubFZiI0iBwFTel5nSh6AFHZycR8Ar5ZkVfnxWpzznyYAI8ac40351vjXgYqWgfdOp4w83THHAJyEhbIWjp41SytQdUbpZGdET7+tmyemkzhR15PmGJTbYZTelG4jkrcaavvkhXtV5R5i5QUzW7kvZpu3sDy3kRgiB2RI4LfeWRlXicrAHmzEEfJHZeeXy5QgIIqCHZ5GdiixHlIjezHt1cf/0uXPb0865nWknsnezPDMy1RF8RLlyjId/vJ/37p0zkUmrcTjAxvt+ActmBIGT/9Wp1vNcXwZMcYR3eh6Yl7KNsHsXvG3SOuKFvr9iCw/p3GZwPYNDQe84qIGTTnnnK4LnDKDjL3CKbN4r165WBzBwhmdwOkUW7dNPR4lmZOhevXo1grW/8Au/EHfrItj6jW98Y3r7235i+vhvfnx6/PHHp89+9rPTl770pek973nP9IEPfCDG+Na3vjX97ec/F/f1Ai6MjaxcBJaZTXz2TGbtgodBe8CLIO/bf+Lt0+NvelMEZ69cuRLjPvPMM9Pb3va26ctf+vvp7//+76ef/umfnn77n/2z6dKjl+L75z/3uSgj/eTTTwUOvvudl6Mc9IULF6e93VvTjZs3wiGEwwWc697tveng4HYlQKieQ9yt2+7RA07OlZJ8lEt1YMXnkumpTp7UI6DF/CAZZcf7U9saPFiCnTXrZ+Dg7PSmZFK6kxl9Hx5muW//V3kdOtqC2hrEIH+pY8j1guoZd/6r3qP+9SBoOLU3MmtJ8cGx8/fUJaSD4lEDwOpoxmfN1ARd+Z12w/UdcaWBQcWfzp20jwMboFvwxWbFpwZMaWOJd87T+ac5yXLtrbhV3MwIWg6NpC3NjM51HFzu5FM7OrJBtFGaHa92geWvc14JZWeHgsZJZ9qxw4M+a2Q0N86HMGn1HcWhw+9zcH3rAU2FlzYBf/V+RvIg/jJQQhiUP/yz8ibbk//UyT2y6ciwcd5WGpOOGjji2in7uzsdHO4voLZldo/WBY5DxxG+AzbKtfM25zMKLOh4HiRy2aQ+QADY14Q5Rh8AHsqqZLPqmor4I84ou7CT6qTnQZKlAJ3Kk9Ox8m4J3DsvKt6IU+3DdUXvXJ8faCTfwsYCX1gXsfIHs5N1/cKxVNcDDj3kozyn6w/lEZdB7dfnPLIJat84Z5UPxWNcpVGunaj7+xUHdVfpFvbVypC2g5zkN8JDXicszOBUe6d4pC7xZ73uzLKveZVK7hpVrvFuZHPb3ZeqX0Mn3c0sSh1LZUvp5kFa9sWscc7H96YOt+svfY+6Hn+JN8BDnaG6kPMdyYbymNppyqy/G/Oc2rphRPuxHukrcanNdly7ndW54DfdB7p88zvpwfUJeAmf8a+ubUqZ/lU6YxXOXG5HuFD8uQyObADnh6tQ4jCtVAkhfcn31DNNh6fNV3w6TCNdijb72BuWg7wqIzgYyQCwymunmyhXloWqNs3p5n2pjOv4LhOqr7Wd45Y84u2jpLKsoRQfHEv1xFC3FV+H8p7yia4/3J6Qdoqb2MvKVVJ58DV1cMVLZPmmPVK6ZwCW1zq1aj+AYf8OKzS2IC3Gh67Tw37lWFs3VZ2P07HHSd83aaI8uGRvdd3rvh2lLfVs7VN8TfzN4VWY1VYO6TlN019+8s+WfjrW8+Y/nqfyrgr1LPqzjzX6D1Pj9YLAK/3d93s6pxx7O+Xu7vfsj+j/Ic3mhMOe8LWHjONqQR4IHKszgKvD6ghYZCPQCa9QgMHf7KkEm2YVdUtwrPa3EAglOOXeswpdiRb0hO/LK/O3NUNXBdoVUTjpKF1J8m9hgzRT7IMAcA3OLXTXGRWM28Uj2wj6mMHf2mUH3wqMrLHRYyAz/64WvdlitDTXosjcZHbln7lIKxPocCAHC2bcKoFlBNsB3gwvsbqYI3tMz0HwV+KR+s7S+5W+ibDGZ/hkJ/+8vzq602UxAKzB0gZ7g0HGLwF354YZdwjcju9522WTvo68VHFfkK2O21TnlE3If/zy63UDpBvowLw45XVR2rVjAKjcJUVex/t0WqmzgAt6OrdjIRqlwvLuwnDqMmOkZI/EIv4wF+dwJCHQcwtZeru70f7RS5em8xcuTufOnZ/On78Qd2si8xIbNPyFAw3yw8BG3PlbTu82dVmCimXMvEeyObDnm5Q8+c7MNm7QY4FdhKX2UY4Hq5MAchY6seBPN1Yci+PHbwMzw4Ce9pEqpgQx6kljjINgHSPgUpKpwsDsUGRr98paHSkjR4nyBvkG9EpxTc2fc0gtxo2ZnpxWPuZdspF5yMBRCY4yQBM5kuXeZm5SdTMfG7ezoFFmgJEHIyCzeXZCltw0HcbBgr293enGtevTlTfemK5dRwbqYRwkgLMy79zFf8je3Y5nKhcYI7OBmO2eJdARON7a3M6s9rvI7i0O7oC5ONcQLwW/IPhn5f8Cd5I5RXXWO3d4X1ueOM9M3LYJ5tmWcBSj9GENbmV2cfKclLkP+YLTJ+98w38Ift+OO41xz/F+yN/+7dtxj23czXsbwd3dkEncf4wyyCyXjcAraHzh/IW46xbzvnr9WvSDQOqv/uqvRlAXQVyM9Vu/9U8jc/arX/3q9Nyzz05PPPnk9Iu/+IvTE0+8aXrh+Remz3/h89iKT295+s3TzZu3orzzD37wSi3Bje+4Pxl88f3vf6/S6rFLj0Wp5VdeeTWCsLibFwHjd77zHdOL3/jG9PzXn4+A8a/+D786vetd75pe+tZLAdNTTz4ZAWjolytvXJu+8IUvTE898cT0xBNPTK++8mrQ9PJrr077B4fTK6++EvcBI3v4cLoz7d7cDVwgExLBXRAYTjUcTsE9xakvUr/gOeiPzGB8p2Of9j2Ce8g8Z9m5fDFkmoqhdxq0APDIsaB6hQ6BKrdR/jHllHzD0wsalKVzTfWnOmv6QBPuoM6DEc1xUewqKyNIUEQdduqocueQBs6WHI/EWbVFIlOhC0pQN21awdu0MZ3dSHkGLnifNzPcMQ/NeqLu5/3asC2cA+Bnxj+eMRDCeWmWU+qs+d1lrteUfor/0INBu9QDWZGDfIOTL/m7OiPdrCS+MnuidFebKI+5k4h9Agb8byPsGoMHuYCsd6qV9RHHyue6v0kdBrxTP6UuTJ5hFgUBI411ycex1K7SjqUtSvnb3toucto7g/kebTbHqsGK8sDt98ieR8CBh5YGdjxkr1xD4T8H3xbZQBUU/IvKCiW7DnDiO37TYP+IL9whrraEjlIPFpCuif+8rz5oDId7yeqP+ZXKFbnO0HLvqaeSX1rdkrkDEvaxrXhJS1+TahUC6hMNDFGGnDcoM1raU/lh5HimTmQ71ZGsxoC/+i7WAQoPx618o9dQFOc02yuuafuZOctgmmfQkk+bDPT7CZ+X8gXGGM2bcCz1qbglvrVtb4vSnlHvEX465fl3FCzxcdSWuQ6b81O+7fvp0Zwo46SRtyGONeDe462VE03d2ap0kP7612VcYQwbUrLX+DzHykW5zrMedihrgc2tzVh7UWlWHUY8yH6OuHG7GXMPG3Qm9GJuXdJu4HAuAsORJRrVFcqh2qJsNZAZdvNOHwBWedP9VNPn7WAn2pL3yafOY6rbnR+qHr6DQyeYx91Yy+a6hIdNsnIBqk4lH2dFH7SlLeXOy/c4bqezGorsGeueDRURNoMkqstG6zLVvcTVOjaXeCGPOS78sJvqM8VhHM7AFSQIpCIjcn8/g2exnrlT5+c6WXlpSQ+Q56nHVN5VXyqsI9ktUl3XE1xjMACMfnUMtUUK24gW1f9Z/GVdm2KfYy3OQ1dh/7iXKpXFoopZqaQkd6xXfUErV/yzSivXO/SRYM5e7cQDeT4fXYc4fdQGuI7tbRlqU6UEVFqwlLM8qzrE/BR1jVgqE/lY5D33rQTskWiR44O2FTdFE0aVgrJuxP4bB63ZT8IDfm174YaPdohZbTLePShLEM666v3ZIUge6J57ZXK9uuzT4yFM1buug91+9nYg+1e5dVqrPojfCphq59wGua30OfT67+70l5/85KiLEz3r3KWr3ePD/k/wyongvL8vLc9i7FG/v9A8CET/aNCtarWHQJA+LrN/5870X69emV68cX26fnAw7WxsTG87f2H6yONvmi6UtZoC+Q8X/w8G8lMNAA9NggbbJNDp8aP2bvPWFrd6x3QeMOqDPz0Exd3SZQqa39+CDvMZrA5mlZDlKDN3hYHUPufZv7HEHWY+s0vFXY13qIzK2MQP/U85/wJBaTdiNcKowa4llkw69UHGCuPgpW6TG3CPFxOKwtqCoJf5ctzl5YjEdcuC1APAM/WWq8E5ZHYwoS3Uy6fBFcENbnH8CEfP5lgCsMTKqnlpBmyALLhWtPeBdYdagiOk4Tr3bw/422UrETjAo9JOpXtNmRlm/g74LBadZ85M/+dfPF/vJWVGTUhZ2eSoQ2/JyYKN83BDZWWINdjAhTL4HY5eOqqx2NdNCGHi4pWwoQ02SMw2ROlWPNvc3I7yuyitiixNBJ8uxP2gG/DMZIYwgsNyL2lszu/eicAgPqOtZhchZIfvLbtEHZXCheCNkl1MXHHO4L8I9EjJSXzeLM7RcPQWp65uiLgwj5wlcbRw48vfFS+4s4bw+0bB25PFdKMcOrZkyvbPc/MRm6WDLOXIcdnvknOB7+nmRXGhcHBDgzE0y1oPDYz60800+6Dcaxbe5iYcXJvT7du70yECmcxwLKeGOaaW0wN/gjcRUIZMaBZO0C3c463MMnDI0sghG9UO5KItHU4lAwGOssJjQS+WF8X2V0/v4u7rcsod7arjpGyWGbgjXeBAQ3AATnvcxYvfMSbLHjcZz/vcMG9kQO+HPN6JzFm0wTP8RTYt+ty9tRu/b5c7jfEes6Yhe7hTF5m8CK5euXolvv/mb/5m6Jlnn302Mmd/93d/d/qlX/qlyPT95Cc/OX3v5e9PH/rQh6N/BGmRyYvsXOAZ2bsMbiDIe7CfZZIxLrKGkb2LrF3MC4Fc9At4Pv/5z8cc8P13fud3pu9973vTpz71qWljc2v6tV/72PTjP/7j8d6Xv/SlCAT92I/9WMxrd/fWdO361YANsOCgCRQDSpxeLRnicdIf/+0flDL1LWAf94MVXqB2WN7kt4yxJcdxtyaQu7TIt6Bv7/xIaVpyEhCXaKNlENXc8H3KAvty5yL1vsJO2cQ4lCHQhnoDfXTZmyE/PH3fl4mmHKueoU6lDDredO6UM+V1OpTZN3k/5YnVIiCFLes+5ZIVDOZZI6HX2k0HvV4Mm5DYpcyiP+AEMsXMTuJ2pMc0OEE6qb1I/QYbUlax4iTSfsM5JHezO+6IG/JWdYLhwFSZBH5j9h6dTSOHka4JSDO17WqLlPeUb3VMtMnvmeU+t21w3LOU8EYcKKPz0HFL3evP3Q6pHXdeD3tU9KbbSeIFh4ZCT6Ct3F/sdtDx57JIWjvOFAf9clF2jVyHFblTWiivOU1pY4h3jlVtqxxeU14cOaPzWbufGld+KM5UP+Z4aUuJN+VTpZ06cbmGoq0n3Dpfz/4bzdFxz++qA0frD22n8HIM0p/w6/zrGkQOBXrG90gXUqdo38rDeO4y7usu8uqIf0ZyrfqHONb1q9oM8gXppOvSun6RdaTywdLnJfoorNU2it5SWdfDEg6v8rLKh9OIsuhy4TpE7ZHqANfz1L20WdR9tF2d/ijrTc6DeMV3/Md7rrvxoshRO+ii63efA2XG5ZJzJg8pTjjvgLvcAazvN/2Zazf81tbY7doa9M0SxAoH8aK60+HuZLSsyp2vdd7Esa8Zmt7PPZ3LvvaJiht8n3qB3yl/lNNVvKv8SRgDv3oXt8kK2ylOlEZuH/x7J98yz2ZrW2Ui1xOqe3XenPtorjo+9VLbV6e+p37U/rGXYmUP7VdxNtK/DiNxM6J3uEnkkMQq/cM1I14h/FzjUhcu0Vph0IxrtXW0GcQ5db/aVp2vzkfpP6KFy722UZ3ka8HO/pQS73GwolRXG/WDZ/0hy/k6X+cR4/OqJtnDRJDXDi+S5/H+wQH2ublGDdzdRQWa/lCf76NYZYH4whjKL6QB1JnroTFt8wCJ00r5qK3185CA87K2Hf3eYG1ZzJQ95RmVXx5+d35xPaj4VH7q1jpTrq+f/eSfr2LvY/3W+a9PENs5wSvHgu/BNf4HMJNTBvGUu3twpJqN9BBncneKoO+//m9fmV64cX0G2aWtrelfve/90y89+dSglu5DRNmJh34wuI4AcCjCURCOWZWrolCi4IfNGAD24G9o+R47GtjkL+W8YddwFJSMZzXYLI4BGXdEi4bmOfTD+QyCVBKziyHg6Fsqmax9zu/+reZrHgD2+2UHwcZ8W+ZeumvBXw3krAwttp4ks3YVS8aCoDf1w3LEbvBXFTh2VC8FgbWs+Cp5Y/ZvYZXFphmUH0GG54qFPqi7CG90dowAsAw+LypZwPaFlQSA++Dv8kyIgHqwQE4YKC1nnLIQqJ0FgCWQHuU6DePd9xXB39kM/IDDiuAvfvrX/8efRgDl/IXz0/mdnfiMUrYoa4sFdS66mZ2h94iyFGZu5rnpUccLF4581haoptvKZNkHN0LqXMACnI4ayknnHL47Tbt7yETcDac6Tn1j475TsoIvXboUgeAtZHFub08bGwgEY8OA7Mg8NB/3XkaQbbNmCMcdlwfpwGUAN4ME7ZR/dQ6UOuOEixuBWNRH8LBtULixw11aMR/d3EhALzP9srQufPv9JjyJi6BkblAyU5Bj0UmTItafhnVHQE8R6Ojse8mxQCdZ6IsCIzdJ3BD7ZkYdWvqbjq2bTJ6k5hi+OR1t/tUhEjYvHM/tnjrATWcZ+ATlxzlP/L1ztwW2sTmHwywz+M4Gbp2n66apZE1m4C8ZmplakCncHIxMX2ThBmoRFCo0iQ1yZCocBB0RNEA/tw+QaXE3+BWZo/x+FpkM0zTt4XdkYqFEdfkd5aQRwEVgEnd2ITiITAzAQvrA6YYAKcoc4z86qaJE89WrIQ+AAf8YZAMtnnrqqeknf/InIyD8gx/8IMb82Mc+FnfgPv/889MXv/jFaIPMXgRin3/h+elvPvOZCbKHjF8EY7///e9HJi2yaBHYZWbQ1SvXI9iK7xgbAWTgEd8BA8q9v+9974us3O9+59uRcfv2t799+vVf//UI3P7t3/5tZA5/5CMfnX7v9343dNZ//eKXpi9/5cvTP37mHwcdb9/ei/t5r1y5Gnf9spoAcKVlqnEPb1cmDLgrdCXfnz+3U50F6sgGaXGYZOQYbTaFByeynTt5yO8qL3x3KLfUEUVeqZvQVoOkqi/VMexwLRl/lT93Iul3dUhQb2oGA/mtymrITl+WTXVKyGXBEz53en+Q5UX8+byoT6gXqWuaMy+dR003ebm25dLaMVa5689xA4HXdQT7xzx45547X1QnOc3dwdRwwqyIlklFXNC2hi7sMi1bKVsdk4EFhVXHpVOPulVx7vCp7dG5KD85z3GtoDaT8OVhnCwxzWep0yF7CIBkNjeqBUBvq83k+MqjI5laxc+dXYf9LVlHtC1wBKvujGBIOeBFeJXeumYaBWeVLiNZJQ3a+mrg+BS+rusVCwb5eoH9qcyNaKY8Qj5wnZZ9Qc6LvT3b7vvV4Dhlm1c1aKCOc1f95gE1XZcQbtd7bKNOXfLDku6bybTcsUnaOs+MZFjXIiNZUP5Q2VV88j0NlHQ2qNBa10IOP2FmeemRbtc+le/Yl9o45xUPIFJ/cx2P/nRfwD6Vf0Z2cYk+KuNH6SL2QZj4LuR2dOBgJLNKO/YDHaR60WnJOTstnLaj9xQv8Tv0TqlSRDqhH9pbjkWbFwe9EOCzg2EjfI543du57Cg+4v04UN7vIZLeTTdp8JpX9Cj+9SCHrpOU/53Wqt9zPyReLL86RgOrC4yFjH6aS+27Ng93VivxrHqEMuHruBGvu15XGQu8afUXoaH2pfLO/ggDbZbiq5tyORygdFQ9S73lfKh9jNYwLpeqK3VNSP2Dv3qYgToi+aM/1KRz4ftqI/R359fRPLJ6Sf5zGnl7wkk5U7h1rep6VfvFu5RP6g3KBIOvqhsIg8o7YVX8OS50PirbhN1pqO19f1LxUKU7NjwL0tMeKx6UNxXW+hlknh0K6tfmTh9d6yUPo+pKjsR+lZ95iLDHTR4Y5LM297ZWyf7i/3d9F67JFCIpK055IgztwG2uX50eI9op7zk/OV7JLzouVBjn7vpCdRrllzqsrVmzikv0geyCaZr+4k9PLwM48ECmcDfykZzVe53XaP5D3ORoOXrowJ8yiKfc3UNGz8OZDXx7//MXvzB98cobi/N/87md6X9/5hemHTms07TYQ0bbsYd/MHheDgBrEOy+B4BVI2ZRDFWYCYqFamk8C2IriB4Eru1aUM9R24/WKLV2ALiP7xU7qQHRHvZuvGHga5ABfMIAMEeO02WdEVodAG7G6viB4rIkGbK8Lw5ryTtpnWujsZWcBYFXlX62cC1zn1eJVvx2kgDwYtYsDwMMgsoeFLW5SDx2jssR35SJ6fwimG0T7gOvbWFSaeO85qMfEayVHUb/5qp+V/S5KlAs61QZq5RijAyhafo3f/Tp6vSmYx6Zegi4wDmEuzIRwNreOhd3oOYi8U5kw3GzfpTzZo6iFiTThapvFrnwBVzMBuUzLp7rZhF3K+IE6FaexkZwh9l7e7hH+CDvoUSG4qVLj02PPnppuoiy0efPRTD47pmzEehDdjBwiuAZN3XcPGbmcCt7xsV3dfyUIEacAi1yqsFx4EkdRFxo947DugWVkpkNX9xccGOfDpVc4MeGBYHmMxloRlt1kPpmQ3FJGoWz4gyD/o1yo408f9V5gCd4d5fSXTdF6oBlG9/A+kYG7XQTw7mRf8gPHS6LaXRHJukZ2XelpHxzEh+E0OsGHJs20I339hIOwj7qn3yJNhgHGbhw2EXZbmzIwGsb2W8NNuITMuBxf9pBwWMcStiIMtXMZgN87AvlhREMgTziOUoz37p1c7p+/UbwPMo3X792LWBH0BewQrZBJwSfWNIaAde3/cTbp29+85vB92jze7/3exHI/dM//dPpa1/72vRbv/Vb8R8CuX/yJ38SpY0/9HM/F3yG+5ORtYvfMCfc43s7MpAPI8gcJaL390OnQAaReQs9g7a46/enf+pnIiCMLF08/+hHPzp9+MMfnr7zne9EcBf38P72b//29M53vHP6+te+Ftm9b37zm6MNA8kIAPPuMgSo0Tf0AOAiHeLEPe6FLsTDXEEHyCs3vNBvcfdzKZsT1raUCeQhkIPb+8NSXyyZpnI3Mva04c6/6qhSB+hIlhq8UtZXNb0EfRgs8ACTOhxURlUuHcaRrGl76gM8A4ya9TWab2T/SmazOyXomNAgggcY3C6obqJOUGcWZZbvce7N6TEvz89+3CncxsZ6Qu4nD3vAUuu9Ywlyp7aPGU8aVHEa6Bx9/o5zd0JpsIOBA9LRnVRqO6iHR44j5QPaI4VDnVOu35fo5XN2XZvvZYBXbanaC6XpyGHm+prtR843PGPQCp+hR/mMOIZ+4FoIMPHwDHRN9ClVP0ayo3w9WksRpyP4lM/bmiCfKg+EDisVRFQGl2RZZY5tfO2i/fh6Q3GkNG0O/XafsAaA2xitRD76oi50nhp9py339ZXKgK4TlvDqvKPvKF9qkJp4c7kZ0WaVzuJvGkzw9dvSmgrvMJNOcaByzjZY26vOo51wnTDSpyo3I14gLvDXA3uKJ10P+rpO9bLKhuJO6cf2zuudLNi1K+RJ1cGKB4yl60Exsd1HDfQ576gMLOldjqNtR3o3+O3O3WlT1vjkN9pbpQ3ngkOIfqjS5V8n5HrC8cy2be3cDrPlPS99IK3Z33awNJ+1tT15AfK+BCvnpuO63szveXXQnDMxoAAAIABJREFUiHdV5zo9u77irvg+a1F5LFRqyU4c6VLXLdVmlAodeMdtvrehfLpN13kxk9rlV/WHwqfyXeeDILActPPxRmsO5bMl+BS/ui5W+ulz6nrQn4eJ837fliWuc3e8U/cRNtUhKh8+V5AygsByoFJl0XGmNsBlZSTvrr9Ux+M33WN6ZR7FPWVEx3T+H9GXOld1p35W+ildid/g1XLFh+qqO9h7yj/Cwv54lzS/61wW8WbBW9TXWoXjrc1zmflbK6mhill2ouv+Bmbv43C7ofSjDW02hQd4e+fhyAayH/I31zeafew85vQZ/e57KsW/2rGA2a4bczlVfudn+q1iTlHNrK0n8f5//k+ncwdwxzeuiNf8/mDCQWsCc8/Nfshncx/Auw9d3jMVTtbBw5nJrYPD6X/6L3853ULyz4p///Yjz0w/9cijXYuHA/HJsKu6+157WOf9M3/4LzIDuOStqokrT8ujpTjgYrCsvLdWBjCDfW2QcJh1BjdMRgG1zzbtAps1CNbf/Ztvt/dmQTLpnsPOprwQpIp2Gsw7YTArxx0Hf8sQQ5rU+LgFxTklBH/5bynYXedcmuacjg7+ZjOl2zLbEU+tRd+/0qQusIY3g+ppqszYtAnOgVhzLsvZv6RA48FCrhII64csy6fKr4R4FsDW19YNAC/NZRQAHmT2DwPAOvYJArUjGRzyT+l7VVDXibfU1oO/CYMEf4sA/Nt//2wXAPbMHzSDsxollRG4QUAYARoEQ5EpC17UjM909MDpnaV/EFTV0k2++FRHlW9ouKDXBSoW0gzE6eYazpAI5ODOV3F2krcQgIqsv/3bERTCuwxGPfII7hC+EIGojc3taStOy5+dtpFpiXs7S+lmZBZp9i83VOrsQbAu9F1xanDBr47Prr3cG5XzpGpJBwZ1CGVeN/i52WmljoKkcJbGHZCZaaPj8vfRBoB8lZtaaNpWYlM3dIrzkZNLnY+9+DZO1c1Q1b1l461OWnXkjjanxD83xLqJi2eRaJsbx6bD26YwDhUUsFpg7CA2jrX8YukHfaO9j8WNO+gcfSSSW8Y1grWRnZYD0anBjSrni78IFEf2+sFBtEPpYfCqtsn3kc2bgSa0Qalk8gkOPQAOZtYikIsyyQjWvn759Xjv/e//memZZ56JO3Q/85nPRLD3n/+P/3z60Ic/HOWZP/GJT8Q7CLiiDPILL7wwfeUrX4nsXnxHQBdwXr1ydbp29WrAq0Fy4DvuEN7enp586ql471vfeinmdH7nfASR3/LWt0x//Md/PH3729+ePv7xj08f/yf/NOj03HPPRX+/8iu/Mj3+2GPT1WvX4p5gzAd65+aNG9ON6zcioIx5M/gLmIBn4APvQ08BRugsvEveRx+4t5j3tAJXCLYjG5s8ENx/N7O9gfuQ/1Kank4anHp3Z1vwY733VDNJk/t6/davDVxWqFfdsaNyMNI/4DLyFsbjnOjEcGdtc2o0J6eOOYd7vu5h+5E+oO5WBx/xUGEqtsnH5djkbXWEuvPQg1Mq7+xXHa0Kq8PI8Tg+x60B+TPljvUySJ2PZ5yGQzUDhm7DwIeQB/KTZp+5flad4w5dn6fyhPKbzgm8ztLySl/ixIN5I1ui+KOdIb9pIET52unpfKO/j2jAZxGAl9KCGkA8inddZjSwqHaCcBP35C8NZHGevKtbHY3sC7ojgsayJnH6En9qqwmX22/FJ+nr9s11RvCeVPNQnlH6cz7EM97TOTX92Adw0J4Oa3eqq03u9d/8ECD6CX1c1pDc09LGOn+M7DrljOM6Lkb86HLiMqF9kX/UAesB4CX8+vxdhpx3aX9Ud+g7qs+IOwYq+RtlciQXtG2k82ieTs8l/DXZTLoqL/majr8TH8rjqhOUvtxjjOip+FE4VD5oqxVnOt9VsLBPpzNhUXlWvCsvuj5ZkgsN/Ixwj/diDXhwUKuSBOxw0sv926o/CSeqzyCA4zpP50E4yROKT6W90oP2ouPNOPjS3uhlrK2dcHCROpat0V8e3sMhu3za4brcDdrsertujHcWB0xxZ3LxNpQ9AOWXuPXrF2b8Xa590Oc97Vj5o7VwHtW1j/KK4tp1DvmVOkDXAA4j2sQh0xJE5ByVhsQ/9ZbKZMCE/UQpn+v6kN/dro9k8Sh967ymNoZ0HgWAs7Su3LFckOAyiP7Up6BrRuLY18CVnqzaNAgAO33q4VDZN7RgdYNzyUa5LAEG3o+OfuCb4GEz6nb89TWGyw5pr7zlOlVh0mCs6zHl2zr/PK7cDmOX8mnap+sM7r9CJnmXcr1LuOyT5O7cWCuVw/RtHvMS0DrHzY3tGgAOvRtlm5vsz238PADs9li/064WbZQ7FuMTlTfqRMV9T6tWXch1y2g94rpiFAAmb7ACDWnGK1/YL+2v6gm3RyrHea1Zr8v/8s8+5WroVL6v51UXWE5l1KM76Xy4Rze/hxb/AEJypwziKXd3D7g/jVcf/Gxeu703/cu/evZI4P+X9//s9BtPv6Vr9+ChPRLMNRo8GKgXAsDFKT9bhdmDdQJ/CAB37Uz9eTQqhmhhSg2Y1aDaEVmf1ZCUUlw91G3AimINnNZw+IBG9xgAnin+Y2T/xoJDQOJn/g2wrb8sOthKY6PtUQFgBrKjXwnuj9iRBkMNqcPphn8Nzs/7MYQPFt/BwnTw41B01uWZldm/jTe17LTTteOwShM5tCAvKH9rkHjO90r8fsRKVw8AlwzYjgYDma4bDBtiuFA5KpBO5C+1Q+bhDIblJVGvHvp2HgBuJWuSdxkT+zd/9KnqsBltFLhB0KArNicXLz4yPfLIozUwzAAQFpk48cn2mM7G2a1ZCU91EPGzBp+58eUpcDjMuZlTZw0XvYf7e10p1Qw+I8MSGcGZeckFOmBjydfd3b0ICgMf5y88Mj32+GPTm596err0+GPT9uZWlOylQ2J7G6dM+6Bq3UzGpgMl4Pr7oDQAzA06cJInmkupNDpapzuo0hbBqCwl1MpMK1vk5oKZUM0ZHrDAphy2+/VGmxou9pc2Jzl8f8dMqry2oarBkAKYOtuqjZHAq8Lvbd0pwO+6kQ/tMrgDCM/dweLP+K7ChYxO/Ds8zExOlE4O58Gd/F6dZKK0GeQlP1C3cEPFTV/2exg8xjuqkVHOgC7kI+7S3c1y5WzHjTIdAXj+/7H3rkG3Jld5WH/3c77vXGY0I40EugtkoRGSkEYSEjIBJ6lKueIKVEHATpmAHVIhCKIfJgm5mgTiOK5KgYMJUMY/HIxDiI0rBOJCNiCBRoLRjEZC6DYSuo/E3GfOzLl819SzVj/dT693vXvvc+bMaARsGJ1vv7vfvqxbd6+n12r0CXLH1FKol9HwAG7RNp/hAMPLXvay8tznPrfce++9Fj2LNMkAXJ97y3PL+++6q3zqU58qL3/5y8urXvUqA3M/+MEPWtQtAF+kdoZuf/GLX7SIXkTzMooNzwG6ggb4DwDr+fPnrf0Lj10w0PvVr361AcsPPfRQueOOOwx8/fZv/3Z7/rGPfaz85m/+ZnnJS15ikcWoH+NH1C4ieQHmoi48Q38AZKMMaIINLYBe9IX2yB2E+5adgCee8T5oBrpww847ViEj7c5VpGit0Q7O3poDvqbqVTuDvzF23NWNv1Ev2l20iVZ5m3OmRae3OsIoX+pUiY4ytyFdHwcZDCmTaSPpVFRdUidAtpagLmbOoGgT+F3tBJ/F8ep3zHm8AzizTaQD+eJjd9tIh5+eWNf21bGR2SX9nfxlvdreYDvEmay8Jn27zfWUxHQUdXDLZYryzHvgCAirHVGnTeyr2na1qRlP+a7117IG4DDTFKzhuxrpSp0jPfCdjnOVJfSBvyl4oXLF+snDjCccl7arujDlKQ9O+XjQtjpjCdoOdr3OJboOyeSfaxJ1fqvjb6ChAKakr/G5Hhxi/cqLSL+sjPJ54KMcmtI5VOkzzJnDwbhxPlcZjbLeZbAfZBjtAuZLPwyYgVaRx8pfpTltttsGl89s/aJO66grnPszOmW2TO2I0j5bo/D9aOdUvthnlSva7ihfka+sl89h07RuysqcTaP9UXAnAkdRNrIxq0xnehznJZWdKNuoX6MToy0gvzIboTxQPmd0pExE/SHtlfdKd+W/jjXKRWYnomzqXJDJ7Zweqw2Idkb1F+W4LtWrHaI+xflLf59bt0eZ1rkP9Sl98X0ZGI7ML9zusv1s/NHuWLu4xaYevMtkLb6j9ljHqvOg1qN84tqx27gRNMJhI0YSjvq3XuxmpHDIX+WPf/d7jpfDG9oPldmox1G+st+1DGVbgSM+I3+Pk4AC6g/+1YOsSkPVxyivUVeVXlqWY1X+6TqcAHBm12ObeI99Vfup6zO1yc0mCgC8aB4mLUhzzltcc0RwLrMFOg6utbA/4Zi5V4m6PSencY5VG652VPVA9UP1n+XpexnKmW9gTHOs83SsH/XqYZHIZ5Mjv9uqrUcZZTzq/mIAeN3SsPcsJ1Fvo7z6tWbjwXDyU+2xrqs0WEjlWMcU9zmZDjuvxutlWE7tf6Y7mX3gu344vF9V1mSYvs+ZO5QpK9pX5b3Nhev9gDDqvd4poIf5Pxv4zLPrDQVdbX3LLfpVDGYmoOtqanhayl4tkZZ06jpX97SQYL6Rp380jx0clO98z+8tlZ4fe+XXlzffdPOk609/j68Hi576XlcAOMJt/n1W8Rv6uKSczTIVjKn0iDfFDmRqoFGP/h2BMKKzYy3az4FkdkdL/bUe1owAqILT7C7TSeR9Gxk7AnjzES8Tes4CaSEC2MrlsG0OjjGBtvdT8Yml4G/tpEMziwFggm8sp8PJ5EbrW6YaPkmvIPwrgrrzKZ1DT0xe5uSeo6pUTIDiOG4HmRZPn11+erlGf+FH62lSX6PWkwSAVUadX4EWy8DfpkDz4zY8cFgJrUgfkUe+PgWAvQPU+ZoZpvzcr7+3RSXqRoUgBCMQCfy43vgpW1/s4uTqlgFCAHwAvgCUwQYGzk+8d+XyvkUt0mng3e1RAnGDogtSXfBycZ1tYhHJeYiUt/toq9/Vuo77fHEcFMS1k4x+uhwfbLw6WH1s9wc/+tgFA5EwhptuusnuIgWwtnP6VI1o3jRADgCubs7s1CVAIllsow0u6Aku0LGUAsDYZBuw4ZHGBICVL/o3Njl0fpCe9u9JP0agGxJueuOCPzpHPGdQtzHZpo7ANuUh1s3nKs7jhk7S1sqdOXP2bw78USdG5nxU+lPu7J0jj+xEilaUAdhvTq7S7+ZBf5GqmWPhRpeHGyg7qA8AJgBSyhT+BoBqd9jWjRnHQICCvDGAcXOz6RT+ZhpRyvLu7hmLpMU7uEcXfcN9vAB8EZ2PNMkAT1/zmteUF77whQaYIm0z+mNpHo+OysUnHFRF+mVuFunMw7sohzFB3qHLAGHxPup/wxveYMAxIoZR76233lq+8zu/00Dg97z7dkv5/MY3vtGeoy4A0Hgf9/OCFvgAGCawjIhd0Ax6g+foL/pEwBnP6VjBuzgAgr6CnjzcwQ07HQz4DroREMcYCK5jbOiXycD6etnaxh3gm9beAaKsEVVtaZ/HQxfUW0YAow/kG+UtyuCczOtzygIPFaizizZKHefRWeZt90Mt6ozi3dKUW/aP8q96qGDKnKMqG1+0SXOOKrRJW0EHnNoMs4dwTMidruyn6jNpTjqQRmp3dJxqf6i36siis0P7x3bxL2UI9XPuUx5pH9kWbTt5Af4QAOZvzCKgkUc86NJkLdwhpv3iGKIM6hza2+9Rlkpzu28e97EGR57KhwIM6hgin+msHOqt8x31lmV1jqL+8NmcvY+8io40vkc90LslVUfRF83cEIGd6dw39ij+rjI50ZcKqhNUoO3GHU1RHqOs4TveU2cy5QG/qX5zrleeK72U3joaWwuHVOsKrKn8qb3pf/dDA6o/PKxGXdSxsX3WwX5G/eGYuK7c2Oigk86beI82S9c8Oi6tO9II7yp4pcCe2jCOL5MP0lfXFnFtE/VC5T2uU0Zado5xbtZ3KQe6/lL7TNqwnMrCIptNndG65gCfTDbUtmfzDec5fZd0iPVl8xZT5g/yHA91zzi4o42JPFW6qJ6pzlIvY58zO6b1R72MAGzUD9VHbT/aGuoq+c16uBZSHaT+UF/Udka7xPY5/1Hf1KarDZ2zjwBxmAI62gWdd6I8WNkjt1M6tqiPakd0rKyP8jhnF5TucX0zzj35HcAWjVqji+f0l/1SAEzpzd/jXM7n6Luu07O5J/JSx6W/za3hBtsi9zPHesiPjNaqX8rPqHf4zrWO2sdoO6JO+PfB8zNkdYrtsA3aT5VhynFKD0kBrfqW8TeuT8gr0mlOPpUnanPjXB/XUJn8Kw3xN8ek85MeQNe+sT6mZyaNtB3aQtbtbKjR4nIYPOfXyBWlIWWktSUAcKtrkklp/g5glw78rte2HNlVSpTXyI/sDmCVcdpMHVu8h5r9V5pFOx1/6zrcM6zFOSTa1Ey/WC9tMWUdsk+et74IXShzqsdqj+M6oNFvvWdtQJvv/M1/lan3dXu2KrC6gid8aZ+eTB3/8ov3lvc9/OCkje96wYvKy8+eW9p2L/BkenEVzVyvote5u9e5uus1yqGew5OT8pMf/2i5HHwVKPQDL/vacpMFaphVfkran6v0yvFx+d4/eG9BJPDcZ3NtrfzjN7y53LzDPn7FSt51o/HRyUn5mU/eUx49OJiQ7ftf8rKy9kPf9S2Nk+0PgluLeCzg1ioQzgisJW8I+OuT3RSI83vJRtA5a9u6PWycKrDXALL+VgYA269x7DPg1whm1cVDIqGTfi4AgIcIyasAgMek2XUINQW3g4Sk6gLGEqBbAK5G8NdXIHmEMklhi5P6ZaG8RIBwTttr/1aCimdAU61aZSbvXweAdaHHp1EOHEAdQd1UrDqBWndG/i8GTIfxKwDsnvNBjKe9qXwLA3YpqQ/1nwU6MBiRBUDxBFheVjahz4RvkonLE4V5pymn/+BXf9dFFMCoX/RhaYUBiGABaXeEVqcZ0o5lm2Xez+JsXbN3AAQDOALwcvr0rgEr0dloJz3hHLV7dafRI3HzzgWtOtrZpjsOcOrcU6HZfaj1HlXbyLSoLY+ca04Mpgleg6MYwDEchIcGTiEikmDw7pm9Fu18/vyNdn/wBlLDNlAZETAbBSdRdWNgGzmMs94ry8U+ooV1Q0++rW9AwvtBChuLpBDVuvtGSu6oOj4pO1t9kleHljpi1PZMNzI4C96dvdGhp06iwYFQHd3mGDXniOfC9tO200/cZCu/dTMWnQrsb9ykURaaDbLNak2FfXhoHWgn/o88IhQHF/CpSbsaWIB+40DB4dGh3aULEIHpliEbjOwFuHnlYN9+o8Mf7MN76Afuzsbn4MAjAQFQEtwlXc+dO1dTFl+2eqAviOIFgAkQGQApNnUvfelLTQYBAOsduiiDuhDRi49G62O8BoJe2S9n9vasHTrA8Rv0EyDtDTfcUD75yU9aHd/8zd9cvu3bvs104B3veIfV+R3f8R1WBjoBABjALyNtUQ59BOBrd28/cbFcunixRUHzOWhF5wwAXdSFMeIZ+gjgmRtQprAGzQj+6l1S6BPGTJqjLwTgea+xAhr4DXS2sRePgISe415z2AN1kqIPBMDoOPAlHXTZo4DXJWWZ2kRKOXUtcwjMybNqCNpFn/GvghT87k6zfio+6qjZlmqPo0NByyoQqbocHUHqVFI7Qvqobbb5RWwW+6/2rtnBGuWHecDTvtX1LcFJWY7RIax96Y4d56k6reK4WZZywXrUYaJl1HGrTu8IIPU+OAe73DkATJkn+EQ+o11GAUcgSukXxxFpm7Uf5xaVuSbTYanLdubsssqERk6pzLf52NKoe2QH7KE6eZV++m6chyhHlHnKHeVXASry3ud2zsE+92S0ZJ0KmKj+Rb2Nuslx8nlvv0dH8wAHHfyZPNLeoR4FyQiEko+RJ1lfF9kV2gLVzaiz6K/KuY7R9UquNqjrKcqt86bqrxxgiLKZ2QUdG2nltPC1KHmk41PdVZ3NbAPlRUEhBV3UVlMutN9tPRGykMRIL6Vt1Al+VxnXepWfTYcqAGTrk5rxgLqjNivSNI6X/eKYo85pP5QuSosoNyrL+FvX5FoHbXYE5KJcR3pFWVY5i7pAHYrjU3u1bCzan2hv+B22mn/HOU51JfadZfEv59tI58w2RJlQ+6zzp8oLownRTz20y0Mw8b05uUQ5rrf0kBp5TYBK+ab2BNFyWHt71l5PJR9tps+HiPitB1lhuyXNr9JR947kVbSRypMobzpO1W3qU2Y3VM5sbWL2bXpwis+Uzxwr2uIale1G+c1oY2VxHLWuaSyhtdjVKOttbWRv+UfHifUV9vRaR6OX+DjmbJLqUpQZ5VO091GGCVDhua6bs/WPvuvTja93dew6ntjHaAdJo0g7toP1iq1Zkk+cA0g7tRsZHZTXkSekAevWfoFOeshOZYfyFuvmGkR1NNpG6jL7T5sW5WKk/UgTuTVvSIOs9knf1zmPNNJ1OteIKldog/zz8fqB+6g7GX1JK90PRLme2lvPqDbn22AfBhmjj6MNFrqX+zrU9jmtfSyqA9E+qG1V26a2Rf+O+59GTwGAM7kl73VsTp8xEMBtqtuVd73jt1M9uV4PF+MmvZWrhdqutvyi8aCuH7rrjvLxC+530c+P3frq8pabnx2eXs/Wr5LS0vSIN0k9KwEGV9ful3HEV9fRFUp/+LFHy9vvvjMt+Qu3fWN5QfUljgBZx0ZWaOKaioDG/9s9Hyv/7xfvnX3/9Tc+q/z4ra8uG6sEqkktXx7+PT2tfuqJx8sP3X1XOahrUyXez3zDbQkAnEQ2pmA/ibwUsJszcxF16pqZgWoGH/oOP02FrAPLAGCZv+zPBpYKMDlI1goAcDqyJBQ2lovgoLZLmLS9E6Jhta5B7eqmgnUR/Kowiwzf3xrjhHsPCNBFOsd6vY4Aci6Y0eLiZCzaia3lFk6QIgcLVWlVY5DJ/SAQndptsVd/77yaB2t1LBMgPPRxFgBeFP3rQl1luzKH92/Hfg4CV/VJN0jt8EVHf2c3TdGQ2szbK9OxTui0anR0kLOJrqNJjr2akbq0M5r8wv93x8RxrhuR6MzQDU9foE8jjdAPLqbh9ABAAwCGoDBPwqOOAwC1FXDWzYKxLdmQcaFMxzqdYQRteI+WRv4g4vPw4MDvJ67gJmmF9IWIFD6sKV5ZP/5FGwDlAGLh7lBG8wA4O3f+hnLDDTcaiOXRzrgveLtsbmy1NMLNcVWB4gYSrnVAXBfgiEIkzfHc0kFX/tl3SX2qTgsszM0hAmCztk/6RZ7FTTrqHJzplrZ0CgDrxhLvkL7qnGmyswAA5qZUgZFcrrrDRQEEtKFOFY5TZaXVxzvTqvMOfEK5o4PDFqGOTfD+lcsGWhqgi3t4j5Cmeb9cunzJAGC0iecAWzFuOvIsTXO95xcygfoJDuPvc2fPl2c9y+/ORd0AOZFuGb8BOMVzgKmINEe9iISFvDGlek9VfrkBntw8U//wL++zhpxi7AB68R+BaWyyt7e2rX04FqgrSBH9+te/3sqiPwCWATQjLTOidPEd9EJ5/B7TVrN+/E55wJ265nCqqdgoX+AZ+okx4W/YBLyv6c5IP/wb9ZygEze6qBfPCBZDDjQ1rcoI6kJb1pdNplCXgxY4qBFSx+I7HZ2UvwbYBQC4rQEEGMlsp8pq5tCgbqhTke9Qtzo9/X5Zdd5MdIDzW3Ue0unAuuIdeFoXbXEEPEl/n3p62l3aB7Xb7uT1jAxKo9iO2v3miIDD9cgj8qP+s61uq92ZQt1QZ4baQdKczkDKTByT8ol6xnlG6aHj4PjYBwOwTjxlO8qB1irTqI/yT1oqsKNOMvIttkf51HGro3Pq6HI+mNwMERN9pci2osOUPEBb1EX2G/+qw86yqkt6P51jCFJoNFzUBdSH39VBpg4z9o31Rrl2+QYw1R3nWoa2Q+nDv6PeZmV0LiZP1S6RxszsEOvWOV/1m3LN+Zh6qvI812etk31SmoHzEWTWujgf6/qA6xdbN1UHqfKa9TlP+9UWmV7wPcpMr9tBej5X24dDOmiX0dEoQ/1TmSIYpLIb9SDKSqSj8lTXwDoWyiOBjLa+q/1n+9rfqIMqC80oyh/Ka85B1BXqDvVe61LedhvUI6dUl9RGs2m1wfpMxzjoeLX/agPUTqlsRHsc64y013kta1/nHs6ZkZZKG62f+q26RVnRdlVedR6L/WG7XAezfpVptQekYdQDfOe6LJMLHbOu/XRuwftqN7VPKtPax7h+4Hf2hQfq+E6UPfJW6Qnza/d9IjVTuM9Ty/mBr/FwMHQLbXOtrvaANI3znvJEeRhprXM06RnlQO05aRHnnjm6ql6xTGbDlZd8h22033DFB3xwOBxXM3ZoWZWvxvMKAGu/TY5x5Y3spdvvct9qnGOUjtQfXWPp+HRtmtkW0h11cm6jzVa7HyNWe5+sVFtH6hwd9VwzcOAtHoRAOc1son0y2ktQQLRXUR+5piUNos3W+TfTZdU/rgt1ncyrb1R+o86SP7pWUD7QLirP9DCHzgfZeHUd0HhUDyVE2ZizvZQFlUeVc+dqvYqPd+pWXzb77TKzNQDAKjPsC//VdUXUPeW59tljQjoArLaOdPA7qCUV9Um/Ss3rGgFg1qHrsk63HADO1k06X2X9Ul0gvblWt/oqfZXfca6K/DH61rt/R9lwgPvdv/WuTKyfsmeDP/8aWrkmSGnJS1+4fLF8/x3vLYgMjZ8cAK6MuIb+P+lXgr+76d2gBPXLNREr7+F1rOpJk2C+gmW9dOn7x5/54/KLn/l0Ws0v3PYmAYB7Ea15gtlMcLSZHi7rXinl8tFR+aXPfaa8+4H7y5cuXy4HsGVra+XZOzvldTc8q3zvi15SbtzeniXBCk08hfSPVT89vfkX936+/OwnP5FCuKsDwJlOEzBbiNI/QJ+HAAAgAElEQVSlKiiUCKhT/YVPR7ATO2+Cl72KtPkE1MUU0UjewKIOtU3YMUh1PsjJ0ycRzehg6hjDy0kpC7e39QMxP2u3Or1IGkzcE3GOUbhZCQHwAriv9PP+BgrMHAbo45jjW3eMTGkqg5Duap2LVAkR3ktFVMYyX7bKnhRo0lOfDe8ui6BuHJtGCo/1+Pgzek8WDE2uuSFdrics0doUHg6Ug5MxMY/6zJoXMC8W9zEISP4k9CW11O2+cY/SMLN1Uso/+pd3Nce5R2p6alFutvA3Ijt0I6LTm9c1pjiMNxlzY4PNB9PbMkIYwNPGFiamTi1d8EYnoW48ho1+3bxZPy2arIIGDUT109Toi0WUeL6gls4aoBVOR9kGacMjiGwRjWjAE0YM+rtX9vfLExcvFtwfDJohJTSiNs+fu6GcP3+D3Y+8u3vaIoQ9Ddp62dwCOLxpm0zQE1FKQ6pIpCG2NNJrZQMR0aB7TZuNvnDjFunhC3eRZXMYuOOb47P3kbK6nsQ3e2/0qnkPbGPTT45jzJsWOTtqEWjKJzi53/QjSVkaN6Js24Hl8XS6y2I/3euqMmpUdFLF8nFzY1Jpm3o4lw2dcFvR5mYH169cvmKOJlh/gKcPPfigpSl+9LFHy5XLl8qlK5cL7jNjFNL2NlITb5SNzY1y7tx5O9Bw6dLFcuHC4waiPv/5X20p0QEUA0C95ZZbCiLGFTxmOkOAP/gPfSeAqrJPJy4dcHQKQAYAGqO/kAv0DYcrUB7P8DsOJUC+CD7tnt4te7tnrL97e7tlZ8fBakTX4j9uyq9cuVwODnBHNvrmdxDTcXJ0sO92Q+7PbVNqPJ1d72Oic4bl6EilY5s84Waf39V5j2eU+ygb6qTQTWx0Zpk81BSttpaoMhjrU2eCOg9UHvH34ZX95qDkWEhD8ISprPledLZwg65OWfaRzwgexfHzu4MybsyjM8iiwAV4VKeLOozoSFX9oqwr4J45M9iuOu34TG1DPKyR8Yb2dtBzALo1inRDDvFltIRdcbva7wb2tMA1tr9FgloPh/nGnT89WrRb0/GeVOUDnZfst/KuO3x83ao6EPnF75R/Or3ZFunOcmxP64yOOso5n0d6RZ3EfMClSfytClelmEclmazVxUp0vHv5YjYz0lGdUWxn5Fe/XoIAQObMo+6QB9EJ2/XBO6MHjUgLrXfOVijNM8ec8p76Rd3Bd/ZT6bBonhsdbf4WnxHYoZzhX9Vjtofy2RixJiKdWEfGa+ULx+TPXD8w/zFbC2nS2/NMLuyL2lyVRZUZ1alMT6irPm27rcvssuoJ61fbSxutNjXqrNKHMkS7Sl4o/9R2EqBVcFrtstYX+aa0Uf3mXIl3eahR649rLLZB/eccqjKhMhVpyfGwXj2gQRnO9gHRBnAMOodHm0QZ0XsvJ3ZJ1pXUq7guVLqq3Kld7fa4+gGSSDLVCS1P/uMZ72on2BbnNdVz6r7qUJR75YX2N/KIfVB6qt2MIEe0MexXtGeqMzrOzKazPa5VedWGypr2r2VUW+uHcEZ7Ug/32jasZ0PSfug4qCMqB9pPlQt9D38TYENfFbij7MR/ld4cU+y72nbalrjWIx/xO3VJ9SDTJZPDtm+Rw32ythnmc2SBYVp8jA973yQ7gz2re168YLu9+j3OY9n8oGuMqE+6dlcdiDzhb3w/s/c6z45rYwfb+I6+G/sz13+lt/atzbvOsGEvGtuJ6wYdu9pulSmdO3S+44FZfaa6qjKn8kP5VhugPCevaA/NH1L5zz6y3+t2DdIYWavzCP7Wg0UH2Fcce5rhNr8wixoOVtuepGfxaTpQ23efgzu66IeI9qmuNsLepmdWizZ/mcyp3VN9Vr44+OsHDFCedsbnak8vrTw1mSs4NKy08/W+6rjqDd7vc8bomc3mtTjnRtvY5Fau9aBdUllH9gDyONN11TnVUQ2W6HLvh45//123K9mf8r8n/tyraPFJwUkLXv7bf/TBcvuD96c9eaYAwDMJDVqfU0zhSRFsSo7rXN1VcP5qis71slPoP77zD8qnn3g8rXQZADyLnQxY2oL+rkhEs50nJ+UiAixgo1fEeFas/moI+iTKPj29+aH331k+/viFtJ+zAPBSRorjenEQX6/JIansM0UN+Zb2w5aAAQCe7WcKANtUOILArdy0JusrOzwzyKlhyXu0erkKABNQnLTbKThQNo43BX8l6rmyIULEHQRUtEV4pgCsryymDE1A4GziH98kSDPT7qSVDkYuVKOFd/pKpStH//Yho6cENF2y+sefz0rnmAo7gkChrpaJeVn0r8irpzX341BNhFPVm/bRXMkDGxxky4aUjdDaTpjSZSsHs7V7q+pLpHtP/dzHjq78w19/3wREiAvCuPmN5MI9qkbittrwqINpuQ4kY0GJjblFB+/ulZ1Tpw2IYhSlOuNQFwC0qCtclKIdg64lyo39QQTZ3Eabi/MGlsgiX50AZcPH0+hSowXhEGJE5P7+QQGIjM3CqVOnDYA7d/58OXvunI2JESEY41GNlOEdydxwoJ9ISctx4l86C8kDXcC73HWJ4AaGGxDSn/VEPuoYlV/YMFjk8QwQi+cxdVTkDTccbKPLh6cVik4mLcd+cxOmfG585Wnh2kd1irRNnk5TApQN42on6+shhuMTuxMWQOoTly6Whx95qDz66CMG5qKPdh/0Du6AXi/nbwDgf76lhkZ/GbkK+iB61sGxNZNffOiAZrpNgrs8mc77gAkIQ3YA2qJtpExGfWgfByiQdpmRvwCAKUd4hn6yL2hjyyLT/Y5JygGdeYy4IG3pKMN3Lb9Wo8KZAkw31ipbJqN106n84vijbLAe9j86NqJeZ/KgPNVUptHRg++IyoxRKWrz+I7KlNmY6kix34/cqacba5bRuganaHDMsTzpHNuwvoaDC6qnVH3SHu8ruGDAV7hrnXRSuugBHfyuzg/lFdtWJ1h07KvtUj3OnAzstzpTtV9tXCelpS6KdiYbB+06beWi+Wuk53gqn3xh35UXdKBFezzohIFmDtKPzky329GJD7oTEME70cFNeSBPSF/Sj7Qg/yYTcH0wzGVi46l/qkvRLqu8x35oe9HZShoa2Cz94DuZLSH91fmpbWSy1ucZlhyd/hFIoqyoDeKbi/SvjacqId8fnPOVx9n6Q/se7YzSNdollYE5u8j6FLSBE1jLxzYjH6bgsmdDwd28TuM+N6j9gLmi7Cr9aAcpW5nNUl1UPvtzgtB9XRnljzRVO8V2dS0RdTE6bLWPqgsqW6QtI3IJ0GrdkY+qr7SzkVaolwAjD3epDurYVJZ17CM/nO+x7/yuNi3qAr9HGsTvam/YV7Vd+FtpjPf5nRkoCGxHnVa9jLY/ygjKxsNIHF9cM6iOK32ivVP6uPxvTDIT8P04V6tOxXmNNIw6rHoR+ab8oc2njKn91HL6XOVa6ap6p3TK5IZzhAIpagtbf2z9Z8mfxyt3ZF/oY7WTyYOMcm6MtlTHqmsG1bOMHoMdlH0D55doR1TH5uwk9UflNfJY54QIAPP9KG+mGycdyG1ze7W3tBvUHx7G1NTirDOTOZVJHafqusqGyumcfOtYoixFGYo2Psqn2onRTjevkqp9+1v7r/0hj+foPejB4Nac91Gp7dC9ks7VlCnKcqRRZjOifcP3eKCI606Oi+PO5nylH6/A4vzC/lmeFAGA1W6TF5O9ulxnhWu3/ABhT8+tc0AmS6RfXCM22WD2mGYrUL8f5MzkNArEIlnWseg85mPtV2mN80bPoqFjs4NwNX096sI1Z+im8oL6qmN2e9QP7s7NRZQZ/Vf/jnY36mrjn+zFF82hKr+0Q/CsjTLs/rT3vvPdqR4+VQ9VG68WHpotf7UVyeDuu3K5fM8f3D6bMn4eADYOXl8yLalu0c+plasu8uvVyes82uvVrVDPYiT2g48+Un7kA3fNcm4OAF7a2esMAC9tb0GBZxafntrefPTCY+Xtd8/zcwoALwPCEkBUQbCB7iirQHH9MR1yUi4DCK8GAFYTNNY1SbJsPVOgrPWxRRTatDMMLwOpbMiJ8A3PFkY9SgTwDOjWJtI+o2rWmzqWDJiNqTwmMcNplOmcLi2aZDXKc65c72GXCAIy1mbAgke5WQ0Avt7Rv8O4KmEo/wMAbKFXXeDjXDOAsstkv9YzWThn+lR1TtxHfsVFNh0vOdTAn318XJiO0jCnA4NCBTo11i7UA2ln8QmTLia2oPZVNeM8ubb++d+4q4G1PJnpLZAyHinq99D640HCbJffTx37ZsI3A/qJoIFukPyO3LWyKeDW6ZrCFlGVHqHpdIbDDZGQXNxyY837yumgGBbqvNunnYCupzb1FCqizZC6tp7+ZHSR1V9PWdPJh5HZyaoKpgHsA2h4dHxiUXcXL9XoyXLSwGDcGXx697Tdo7q9s1O2tnZ8M1NObNwO/CHNkYM++K2BvwCeanvc3MTFunGsgQpOed3g0zEWwQE6R5RXtjcR/qmTg+0QsMz6gTJ0+mVOSo/M8/uBuaGNmxlurHnSGHXqhrGb+NG5yf7Z+JM5J25I/a5rT4/mm2O7bcvv/gWof3Joqb8BAF++dMmiurHpRQQ4ozyR2tmdWZ1vdMIa4HvgEb57Z/bKqZ1T5fKVyxbdjUMCAHctzfPlS9ZbtI+6cKAAIwOQu3fmTLl06bKlMEe0Od7Z3tkuhweHZefUTjl75kzZquldbDzlxKPIa7oujAdOJaMfnlqq3H6wSDfM8W91VEBaIfeowyOrZ5zx7vkbUxNX8BTR9ZTN6Kzjc8pC5hyibC1zLEVnzKAP3oXGM7UVWq86AfC8OQOrNRodVF3f8JxRJ6pX6uyjvKizjm1Qj1lGZVp1IDprWM7OGVXWNN0V5wnbhIwcHfu97mwTdarTKdpx7QttpOquys/ggAqHc1QGog0ZnHI12tSnujUDgtUhQfsB4FT7o/YwzgmRJ13u+ml+lT3aSNJFaRLlLNLL7qBNwCu+1+bFI7cfuAOekd0RRFEZ9EU5D+l41LNP2Z6GLjogo1xna0+1YQrYRXpxjFEWyXvyPaOT8c6Y6aktoxMwzjVsO9Y158gb7L/ZPHdYUWbUOUc9yOxQtEFZP9hWpiNdF/v94vosq5/9yNrKAKxoH5X++I1yq3ylDBmPQplo+zds3ujXMJz4wsD+g0OWc/whsqfUSBkFWmN9tN3UNy0b+aky120Fs3h0p7XSQOcq1X/83Wx3dVTH+vld16kqS7E8y8V05mrjo41TfqjMqSzwb84hUSbYD5TLQFOdMzLgVdtSGxFliX1fRAPy1w4aWcaY8cP69VoGpS9lNM5zUW5ZTsee6RyezQHA0d7N2T/yL/s92qY5u6FrX9od1YW5+UP1njZL7bbKgs6BrC/yM8pOlLM5m6Z2iroTdTeOYcL7mjnK6dnXguxDm8ssgq4DwD531PmszmN8R2Vybu3DMko3HafSgDrGNQTHqLziXKb9Vr3WOUT7qWVQh+6/oq60vnKlIAfGyGfTgbrf573AOsYom0qrTG9UZrK5aJH+67vRPuiaj3qs/aRcs36Vc9o01jnKO2SiHyyP/CXP4pp8zn6p/La/s+AYOTyj+h4PZkcaa9+jrLI9HvRRm6N2OM4RkSdxnaW2psk0DzzIXk37c3DsEZ2k04Zf8tpBYdvH+VyvY5Llp/lNyA+dZ9WGZvZa9W6wtyFOAr8xBbTKTWYP5tqMehz749/HQ3LMghcjz9UWINsazrBYDBYiiCsArHIX7bL3sWfNI/9pf/B9jo7RlkUbnq1fYgRwnOOU/9P3q+2u07vtZ05Oyu2//fSmgDZ61sFeLTQ0W/5qK5JJ7h1/8sXy9z724Tjtte9/+9ZXl296Ou8ArmO5liEtP+oyO8yVfriWPq1U8XUvNKAPrXbsqH/0Dz9Q7nr4odkWrxkANiNWq13GiKeYkE9x9VfJraeuN6j5f/7oh8vv3H/fbJ8mAPCiqEWrpTGxOmVi1RFpSsCtZsz7amIaPRnq9ft/O6jmrpWZTwCMMgd5XQnYonzu01kTocq5sS+TbCrAzPv9VuIBiM3wL21pTBpNFk37Mh+ZGUa6BHBrk9SycpVd2SZTJ7rW4+zwQUZSOEdFb2ZVaGH0bxDUZQcfWhiu81DdAK2LIbUxn2cTelejcYDxHZdTP0gRSRFVreknF/Ni2u3dOHkm/NM2qi9a2mZKG684lXZtWxgzodH1Bn+tQ95KS2MjEdA/9+sCACepfF2g+slItQm2cMTGtKaF9IWutJOAiN4Pdyq2zTOcBbLpxSIU/1nk4tZW2dlGZPCuAV+IfNS7FBkpiU0xAFndCPPveIrW04X2lMAmQegP6qhppujYM0dFTRHKDQv77YBhT1/mvztzj06ODagGcGd3ntodeWsesXn2bLnh/A3l7PnzljaYUZ8+bo8qtLTRG5stdZjVWuky50DwDeB4Jyc3hdzA0Vmnm4CJMx1t1XHo5kRpq/TLNneaJg+/qzPA64Rc5qnF4+Y5Og1dpHt0ZJs3w+n+bBNO+VM5NLrXU7IADFTe7b7o9TUDcAH4gn6I+gYgjPt7cS8u/wO/wU/e5wuAF/K7f/nAuohoXnwAGKP/lGXeYYvvTA+NcpAL1Of33B5aecobowWjU0LHpWPlAbFW3gCAMYI8m48GR0u9VwRLg2wD3Z5FALgaBeg49HSOnxPbEqL62fdFYAjrmHNq2XiqTeMmO+oCvqtznfaI9PTkX34Yhe0sijCjvKqDUIEv/q42MTpc5mgzx2/qfesz57jgCEI0NPnGwxbqfFA9V9qaiZCI6OiAVNrq+NXZoPqpOqxjjW0ClFI6EvS1zAr1vuA2ZonA1L7G+tmP4+PDlrZX5V7/ZnuUCR0P2uDBD+23A8DjNQkqc27LcDDjpODcRoxS1bK9PVxP0NPidXrDXnnrLEvbyz6p7Gn/Vf/pUI1yN/eu6rQ6dSOP2zxgB1F6ZHTmuNIU5CqHSnu1Q+qYqxQofofsGE2t+pbJN+vUeUvpGWVYx6vltD9KN5Vf5a3qsvaB5dnXOF8TcCLPMmdn2udJBhGP1Gz2AACwphTd6qt77ROug8C6BR/KbjssJ+s8/N4O7IWo+EiTzAZw3WB3a9fDA9Hec12gtpT81rLRHkQ9IA0X2SK0xTSeOl7yh/qkfCOv2Ke4jiIddG6JtpVyQrlTe0e7jH85h2S2LCun9kJ/H9YAlSCUW7ZNvVZ91HlF+aE8In2V/loX+RRpqnqmdagd0TVitraJdcQ+Rnuo/WYfafNJ7+w512xxrHOyhX5Em5K9qzzQ37N3F8mz9iPSSe236ugivbDf6p4uvq+66H3CgaBxHrP7g23u7ldb0LapjOJvzsekf5wDsnWW2knqI2mpc6Xa4DkaZWUiDZm+n/31sfWsUo13lW6kmc4N/HuuT1o20krtHmVe9TT+PlcmW7crPzOdVFosmutIE1370MY7TzsAHG0P341zQiaj7G9KRz+pYK9F+ihP8LfqtNoupR31mG1GvvC79lNpFNeSWi7uD7QPbBf/csaObfl3HCzvQQG5frt+4kNdw792xUc9pA5fAfmsa3C2qZmSMjukdpe2Q32XqCfeARzXbXP2PdpNnZOjTmkEsL8n1yAG34LOiZ6gpO8rozxEOfR3RwA4yoCuT9QmkUdKR7Wx2Toavg2V6UwPKaN6gIp65Tzp/cXzd//W78yp11P6PPMZL2twIZR0jTjTovTP6M8UAL7GhpYNrgn4GFeM1h7Z3y+PHOyXg+PjsrO+UW7a2S5nNnGFy/SjdF0RrVm1Zy57V1X66gofnZyUh/evlAvw0VW/7tb6ejm7uVlu2Nqu19mtUmfeyy9dvlJ+8K47yoVD9+Nlnz8NAPD14BN8fA9cuVIeRwDN8XHZRqbErS3jwxDEuAo7niKpeeTgoPzw3XeWP7l8ebYXBgC/7bu+xSViKQjGcKOuOguVaAH4O/QogEFjnQJv1vTP1tWrAIBToEzGawJhFHCQLarHHHA6gcBmQK1II0bxRa4AYOJnMtGHSjIOTNXao5gcyJtG/7a2qunqIN1y08g6l8k3T8UuMsYRACZ/OzHC2wEAnlXolB/J2Oqj+VHLL1J2ApbWjg8b6lUIVMuk9fH9mft3p9VH7QlR3kwJvYKszgHAs/qXHLygSPOnVWRsGMGSQwZZfRkA/LOSArpvnhUUl9THQtS+mTmuyeP7IrMfHnHN4z2O3j7B33puxU714t5eTyPNzR7vHcYzLGoBhsLJT7B0e/uUgWMA1Ta2HCg1N3t1wiNK0y82dGdKjEypym/9scV2vWOJk1R0dPP+YC7udbPJhTIBFG7ADPCqdw5bHw6PLdLTnIa4m2pju5w6faqc2duzdNEADDGerc0tiwYGoG00AdC8uVE2N/yZj7MD86CPO1YJjozgTDytPOihgP6j3fNvcSPs7473DusGhHVsVodwdLS2Nvygcatf69ANlDpL1DmAMZO2lBvWrX2OjhEdk248/T6iGg0siubONF6X5Y6bw8MDA/XBA4C3Dz/8kKVjxn9wVNx44w02LvDTNuHrm8ZTRPdBzsA5yLHfp+i6xrTOHBfkEzIP8BnvgOYODvtBB7S/s71dcCcTx4SITtCrR0LW+Y2yggMSnMnDpKjOFgU8yT/8i+yftsGskeuN7nT2VT3igQr2S9ckh3KXGYAD1OuHFrpxUd2LDqQoGxnP4zttqqgHRBz07HdYZzLCPszJD07KI/Jtc9NpjsMB+IBnsD3qMKINU8d2pjPZRj6WyxwdUd5d5vpduLTViA4HmQcnuThZM2AtOuCVHjpGdR5FZ5PzeIwgmPAtWWPruGw8HhvUBEVpgzbZTp+bnA60x832JE4+3iGMCHyAWU5nzlVdVjIAWGWy4+uuYP6b3gPsdsYcONX2+ohq1ow1zBmu0zHFuI/X7QWjMshLtmXtrXkkQ2a7SSf+Rn6qk0l5k8mWjrdrbTVlerBLDnop7U1WqiWiI0sdT5RfvKNghvKV9NFxal+7g66vK9T26/yhsqt0VD1qtixZd7GPUaZZ75wM6vyjfIxrC9artCIfSQd1Fmu9pGGUfZ4GVJpO6BtSO65t8oCdrvUo353/nLNV1li3AsBKa/Kr860fECQdXVZ93ZABO2qbIg1ZB+vnAZ/IMwXwMtni2HiQju0oAMz3tC6VY8opwSfT/ipXesCL9kxlL6OPynXk5xw9VS4isBOdyFEPoy5T9qLN0TFlc3q030oXvhvXjzqeyDu1G5QF1YVoD6Pt0jkq6gJ5RLkBv2O0scqpzo14l7LA/ivPot1SukzspmQi8Xwu7p3xZbkvVA9rRPaw3qhrM60vmx84TuoubY6OjeNR2sbf9ZqQbDxNpqzvnlabz1QOVKd1Hmd7qufKz0xOlPZqU1mXjl3fZxs67+k77OOc/VdbQV2hjqmc2Sq/+vJUX5SP2gZ5M9fvOA9kNIm2Q2kY+cY+z8mn2vOoW3wn6kG0ATom3ZN0ANiSFrf1jdPeD4xzL89D2HG8bmI9yxJlrd/h6lnI7J24drKsKvXDv9FuXZM2PeK6sh5Ghy7yTmZTz6G8g9pRB1Xe1a5G3fDeYI70dSRlwB8jKtVP4uOsK/ZXPVtMtRhc39pvx/XANyPxucbGWtR9J7ZXs3ty/U7cdvCi2hy117oewnh4qFn3VLQh0c42ntUuOH3oc+hrf+pfnLui3MXvcV5RevtvdY0tL2Z2Y9ST6ig3+amcqRuBOR0iABxtRpw30Pac/s+NLcqUAsCZrSIto03r7YL3fR2N57/3r397GamfUb8vBSCXFvDhPHF4WN71wH3lH3ziY2W/go3ZQF9/47PKLadOy0/TBr7u3Pny7zz3eSmdPvXE4+VffOHz6W9veNZN5a0huhi1IwPhxy88Zv175/33GRCnH4Bx/8cb31JurNni9Lef/+NPlIt135k1em5zq/y1F77Y7pVd9fOv7vtS+cNHH1lY/N+65bnlVeduWLVKK/ely5fLxy48Vu58+KHy4cceLZ+7eLFltpzoRCnleadPl689c7Z8/fkbykv3zpQX7u6Vc1sZED7lEdr6vz//2fJr935hIRz5zc9+TjmzublwHH/1BS8qt9QgkEnBBkgtqGJGRgGA/9JnP10e3N+ffXlnY738Ry9+WQEwvuiDO3F//Yv3pkVAv3/zObdMfvv0E0+U9z/ycHnPg/eXD194rIHwWnB3Y7O88tw5i4r/hhtuLM8bdGOuRysq5VVIz/1XrpRf++IXyq98/nOz6dtRHfp5dQCwdYKunCU9WgUAbiiT1yVuryG1q/84tjtCXbUvieMiKzcBYRMeOCYsp6M43JpSlz32cmlvwpiWlVsAAI/EETpVJ0VgRd8ydbqEbLXDG62WFS7TdpbNj1cr5qIiK668notwnRAwAX+1vUZBkZWRtUm/E6fsrGSH+41jbaTNBPDMKgxE6cvXUNgW6+OzWeq3lVkv78s9fColhrTmY7nYTW7UhvhjACQrjIctTsZ1HXQlqMMgjxkA/I/e8YHmTOPCUf/lglEdlLpQ9MU+JSmfXNSJE50dRovjo4K7evtvThl1PujGEO8YeHrqlEVFIg3uqd3dFjGsp3PxXgYU6kI4OjJQf3Q8KYhhdwYndwtzM6OO2g4Ko84jA40AFh0e+6Zq/8qBfccmCeMBEHj27Jly7tx5Sx+9ubVZNrccEF7HKWgswMT2oq9sIzrc3Bz5BiL7YNzq+FcHRwRs4sYhc2TpM0Tqxc/Ie9uuN8cnac4+893oiNEx6en/rD8mW3p3c61UN1nRqUFZHp0PXRbVacvUhrwL+sKFCxYdTGcwZBP9QvR6fE95FfuegR6kD8YMGUGbaAeyqCkWUZeCVPg+AAfV+GSOB9KW+o0ydHiarCAFtAHANREoT0VXQNiA6pqy11PGd+ALqXsxlx0ddwCSdbuMus6RZ6r7fMZ/p5v2UdJID5RT5123W3Ca+DtKe+pvlLkoQ6oLdFwyJfpm1cdaJNcAACAASURBVM1sIx832Gp3dGzKB46BZTOgTkcf66T+gw52N3JZa/Ji3+udnuoEUNlQm5DZSfYv6uscbZXHfIezh/VBBqPyg3Hbfca1BOshPXAQg/ZMgVPV7zkbyOeRtr398bR+RhPUAeeYZ3CoB0kk24XaogiGqAwen/jcgmc6ji4fNdqgdjo6b8wfJ3ZVnW4qC8qvTC4bbyTygePGv+qwj21Qj5R/qjPWjwoCLwIYGF0JvmQpF9mHqDtdf9zYUS5UVlEndTaTi7lnSiulkf49znPj/ZZzuqWyp6BGXGu5nPXDHaSr0jezl9GGGY2q/YvrM/INtozrACtTs4tQXmO0lvY1OmY5D1GmyaNoJ9V2s8+jA9Sd3pHGqI/jyOijNp19UUd11IfMpqpdxrvMckKeqLzP2XD2g7RSGlI/0X881xShcWxxrlJgiXLO+jLa8JnKk8qd2qusPpUnAlyqh9o21z6Zrms9GU8zHYu8Ia25Ro99V7ulfOZ7+m/UzzjnkUbgjd67SjoqXVXObP4KUZ/kYTaezJ5EkNQuF5D1LWWK0eO6hrdyDSyuXg05rKNySd2N60jVVZVN8lrtPvqmOhfnzM6z+TuAI+2j/Wb9Op/OyS1pwzrID6yjuX/Sd3XdEPVCx6V6zvGrnFP2+W/U0+EdN8jGerUlpK/SQ3V6bk6K9FM5i3/P6Z4+n5PTyGfldZRj9jWTjWgLlN9+Byw9Nnq4zltQfkXgVPuttNS9gZUB7escF215tBtqa+Z8BeRjpLXJhx3iczCFtCBPSSO2oXqltsyvF+lpi3Xea/pco3NVd/VvpIC2rFfIxmI+jenVODYOkGZjo0YDj/f9kv7R3ukcpWPM5EP1iO11HlTLFYBujlfbjbSOuqr01jk1W69Ee0C9zvSIY4r+BMr0dMz9UKnqSJwTom6rXKpust1Mr+3Yt6T1XmS/+L7WZ20WDdBY+9MHAC8yjiYIpdzz+IXyP33kQ+VeXPl1HaITAX7+F694Zdryex98oPy3H/pg+ttfOHuu/PTrbht+Awj4v3z0w+V3H7g/BeBQ+NTGRvknb3pLOZtEAX/Xe3+vPLwAQLxl55S1iUjOVT8/ec9HZ8FE1vH2r31F+cvP+6qVqrx8dFQAVP/WfX9SLiGz00pvjYWwpzm1sV7eevNzyn/44peUm7Z3Qi291n9935+Un/3kPeXRerj/GpobXvnpb7itvPzs2SdXTTJoRNr+4PvfVz598YnZugFO/5M3vmUpgP/OB+4rP/GRP0rrgdz8ypu/qV0BiQMDP3XPx8t7HnygXKkBXKsMDmDwdz7/heW7X/DCJVHB18Lh+R6gnz/1iY8vlHN9+6kBgJeBv/SARRDMwFUhSFKOgFJKthUBYJ2oq91raYW13g4Uj0Brd+A1D2ujaT9Fl6TJXQp+Veh2AWLqLebAL8findFbTBcDtu1XDmeBhBPkXKYEWm4ZABz50UcorXiFU+w5CAIB+ThigdcnXY8A56KxLRyLOnfngFJWLsDzQu5I5HtKl1DfoNwd862P/QhOpjvsgx7SMb6Q7sqKiEkvlev68pKDAwMdVi0r5Wxcbcx98L/4ro8OIEnfFHmUEp1k6kyYbkinAGNc8E/siqaBDvcI+2KV0VM+8ug0x+/Wt+KOlc2tDQeCT502gOzUzo5939radkeaOA3xHk7LaQpc3SyPG8+eUnlwhopjXGmG+5APcWpWIpr7RmXdIkEZAeyOvuNy+fKVcnCwb5GeAIYhhRsbm3ZXMNJeAwze3d0zIHhjE2mxty0i2AEHT43lBxKcVohO5MYjbgxGZ+pigNhEZuZ0TGqXRN5MIqqYxc2+f5eouLV+ontObuKGXDc0pvtyx6j2GWm9jS6iQLqJxrtOE4+qZmSolwGAiInXT5e3TVxtD0UQrUdHIAFNAPXsLwB88AlRGajR7liq6YNRBsA/+m7OtuqkM57xFLqAqPZM7hPDfcS4Fxjv0cHEYZrzYGPD2nOHQwX7me5c+Mq+Rqce9Q5147ejg33fSNbI7ba5ZSQ3Tps7AqV54G289hwpM4/6PX0EYJz+DjZHmYt87ia9zvYzkY5q63XjbvVZ+q2e2UA33VHeo5OAtCIAMJFtSYeWjYX9ijKY64iXRlnShvob6aD2S9ugrTabh8igNb/nGjwyR7GJ2nSWzZ6pDkaQZXRMjbOoAnXRWStmwro9WZvI/WRm4Th1VfvLfigArDZPeTs3JtoPdeiPckCH4xg17snz/NAD3OsGTw+2QiN/u0QqHdVuOa9rej1Jlzs6nrydbI5qzqKari2bN1GGczrpoX1Qec9sP5/BbnHe02hK1qV81nqGNhn1rDwWJx/lHv9G52aMvlN9722Ans4znbspH3YAotrjONYpX1wG1OlI3VSHP3lr/3Laietwselsp/Gu6rvyiDyLY+RzdUZrGfYvyhvLGAgvEYW6xkOdCgCb/an306Ocr138fuU29ySpTSNtdCyZ05WHp1QOR16MAHAmu3gWwTK1r2oTqPv6O58pLZWv/D0Ds3W80aa39YNkXSGfySu11zgQyMOGkYfx8MMcABz1hLyjbpHnOmdoW/p+pLXSLuo9x6H8zuwA1xCL5sXIL51Xlaack/mMcqltZLY3yqHyX+dVro9UN+fmRNZBOSY9YgSozpvZOFWHBxmVQ3i6FlBdZH3sI4CAuIeJPNSxx8MJOudoO1FfTLaQqSZcKaTfB/rgjh3Za1B/I69i+0qb2AeOXddNnA/JP/CTBymjrOgagntRX8L2vkYbFe1tG289MOX7zn71ULTVdt964oFQPnKcaqtVblTHjH6+c7GDc1ou8mZujog2MH4nPXQuUl6ozaAezq0r4jyvuu0Hwn00w15M5jC2tQwAJt/G+jsAHG296peOn/Qc12d9zxxpTPnw9jEi3wvGtbS+p+sTtWM+73raYaUn12TW1vFJOahRgNQd/k77j8hO6tsmAN51j8b3iGs/LGr7P8t0tF4uXrpYLjz+RMtC0/a84VBaNibdu2QywHFb1qtKaC8Hu9UjDzM7OWc7VV9JPz4j39r+tq5nyBPaC36Pc/Xc3BXXlMpPtol1fqaDqk9xTuRv+lzXG+yvXpFmfbYocJe1OBdGXdX5YNT1uvepvpqvtAhgG3s0uCt+/+LlS+Wffe6zBff+XpJrhlZ8fbbYtQLAWLf/X29+q6XWxeczF58of+cjHy6ffPzCwi7tbmyU//Mb32pAcPw80wHgDzzycPmZT95TEBl9vT6Ihv1bL/+68q0S1Yq58o8efaT80899ptzx0Pydv9fSh68EABjR4z8+AwBjzD/3ujeWF+/t2WGIn7rnY/bvtXywivqW59xSfvhrXl4ACM9/rlVre40fvfBY+eXPfbbc/uADV9VVB4AFjFr4dgR25/q9CABW79cEBJupcBmgzE5HQHluMDEKQ5xuzYhGYCmJ9rLqrdxigNW7MV+m/5LfQ6rDILDqZ11HeikA1hYFK/Stg7WLYFJigauMtW8i5nA8BZ3naoyAYMUic64qKZJGc8la3rK2OSktDzoNmcylcj28pOWa2MYR8Z0VDzR0ORwrsmoGEDgHgKMksY997B0i57PIm4wpU3qtogPLI8zn2s4AYCwMf/F3P2bd0w2gbxY8TaqCNLaBtQWQ3zXL+351szxh14yQDxtOOGmDU9R/76l3uWFB/Rp1d3K8ZlFsSMvLhTw3LowQxr8AU7dP7diGho4cgK+WkreCyYsWx3NOVo7DFuJMZb2GO4B79OHgBFrbHMBZphtllDL+3T/c9yjhQ4+KBhhsoPbp02X39F7ZxV3ISH99+pRFBm+sb3o6UUbJ1c0S6KCOAvytETbcgCj/orOhTx+jfC5ynLtFr3mTxbmvm75xw4Z0Wh3EVfCAsqmbH5Ud/q4bzrZRg/wwTU89LGL4pBg88pUOjO4U8ELwOTBNmNFTImrVCa5RBHgJdMZdv5A5fC5fuVIA2KIcnbrcXKt8qFOCNGKEDb8r3/Abo4DV8UEasI8GAEvkneopnQPKk+hgMp3hHSiggaZQNjp5emFLpV0jgX0J4PaRdvT4pMukRjoiJRbv3W7vVdtBp0VzEASQiDLAMelGX+W567dHAGcb8OgUoqzRca4OFN5RSptkNurg0Ma6yCZG2uN75oSOjh2Wo6yqMz86mtU5Odha0q4esDGamO55Kn7VJ50XlI60K3w25wBj/5UWWnbQaSGKyUuYNziGtXo3eZQRyjBptMiWp/NxsJWZvQF9hjvW60ECJxqlvF8p4uMfoxW1bcof++4AhusWnqkOdl7MRwB73c5P0ivKs9ItyoXqf5wHWA/fIQDc+CKO8WifM/0kHcxuiz2mbMM2IE2+Zgngb/iXawDtV6Stp9o+MjrqfMW5Qu9ZnetjrJ/vKn10DlGdYYpW3pGn+qK6EWWd49Dn6nwkDwlaxCwQajf07yj3BIApfypveAYAWAFARAATNCf/ScNo0yjb0UGJcvGZymg8hEFb0/kDvfAIJLXzrJd166EsnQtZTm0/6Yl/I2AUeUD7D7ooAEzaaVvqjGc92mcti98VHMRvkH/OiXyfdp3yT53guCNgG22I2hy0Bz4SyI+/mQxs+npV+2rzXHWEUq8i4B7tjNJ4mW2OdOMYlIaUtzhHKl3iGkZ1U2WOOk3axv7xe6Sl2gxdm1DPs0NbmSxqPVGuF9qMqgeqT5QjtXltbWBRh1135mwQ+xB5ru1E3YvzgAGdvDKk7i+1T8o/7OFUvjmH63xEGum6Js5RKr+Rhyo7yhefc/0grepBlzk/1GVRknJokHYE7bDs3ByClYEfQna9iXLsgBuy4/ghUO27yibpr3OZ8kHn3WZ/CcbX7HxaXm0bdTzqabTrcT5ROxrriDaWbat+x7Vh7BPtv+/ReUC32yM9MIS+cm8f61F9z9agZkdxNFRS98b5MuppnC/jml/5rO03O9TuunawFXICvbGU7na1WT1BVtO62162bmBdht1PYzrhldr7prdcQ/OgZPUP8IoTyq/PY+4XwFxAXWDENcdEu/LAgw+UBwwYWStbm9vmp6AOqL4q/fm3yq2ucSi3bW1Vs0x1enu6bJXNaP+zuuMcFHmg+sR9+Zx95tiaXkn632iHYl+mfXM5Jl2iTSYd4ppGeaHzAsdJOtKecJ6OADDtazaHRp0d+uiXj9lrX647gDOdvJpn1wInfc/v316+dPnS1TSzUtlrBYBR+d/5+teW2571LLvH9AfuXHw/LTuzt7lZfuUb35reiftMBoABMv6tD9x1XcF30ARA+P/6mteVrznTo3IB9v+NO95r/tvr/bkuALAZxbFnSEX+tusUAbwMAAZg/robbyxvv/uuct+V+Tt0V6XdN9307PJffd2tZXM2qO3J8QEHNr7rvbdfVYRym5uuBQCehXE4jhUB4GECnTu7EsDpCFbZQAzXmvYqpfcisFv4ENNE+08aVVtJOAMALwO/VPca3udN9E862FooYcKAgbaK8ojPJgDtj7GxjMc+1DGFYZtggza0O3smz8cHszpB8kr/OiC5SPW85xnpRjWbByO99vq7FEtpokVlMC1eVALz2vtRP+a6suhAQwS8Qx3tqwLAlSjLzI3TudKxkaHTleTRchlHhi4tYfQ1lY0OdJk4eMoYC8Nfuv0TDSQzmyORh2AzIgxt47a+4XfpHh668w3/Z1fHyGZjxnHfxZR0Cwwh+BvuTfEFez+5zKhaWwhjQ2jAsYPR3BBxE+p9Xis41Yq7Ube2PWU07g3Gf9s723Zfpy+2MbYTu081W8yjLjjidGFNR4SLg48HG7S2sJe7nI4Oke65btSCgKFd9IH3Etmmskae4h1ssBDd5o5WRPquW1TnNseyt1d2T2M8Hu3sALdv5HqUiIPcdgeRbKTUma0ZBHRjxLHpM3V4uFOkny7tzgtBWq3xej9xO2zQ4+1pO2OUrlvn6Z08RushgrXOPhKZaumy2x3D9SR8SAcdnRnqQHGZJQjsJxG8TpxEBzCPlFgeXQs+qWxADgDM41ACQF989g882gzlCGo0x09Nf64OA5tO6qnd6DBXe0J5N0dtdQR4Hx1E4t+oz++3nqbZpQwrPTI9qFLuBzOYPJ9RBjVi2g9U1HSDwgMDeWbsnI97PDChtOKmnOOOjhYdaxyLOiU4PruL2ewWDo9UW8L002bX3Fs2btw7LdEebA5+5+GABkgJ3Q0M51xtc12joIlWc3xI9Lo6p3Tcre8hYjE6mdRBoY7EthbhgYzqZMJYnS3QYUsq6VMYU/TyFE6dy9sd0rVC1ZnozFNnI3VWnTCDk446naS0xLt02g6nN2T+hmz7vNT1lg400pG6YKOtEQvGB65odFkjU1RzrIj8mt7VVM/usHM5clPnL7tcdj2Mdkv1mE5RRFrwPcxbdo7G7g1nloRScJdz45EAr/7MExYonVWvI4/U4ZU58GhfKFf6nf1XpxF1MTpZVU7UeYW5zL93avCO5O2tKQCsehDtt/afcxQBYLVnHt1C/fM78vq7VYIq6BVtLdqcc8DH510e3fZGR9+Ufp0ITa+ZeeJkjOAiMMcDenR8q55HGVA+6W88fBfnegLAlGU4x42v1fZl8hzn0KGdsD4cZcJ77nrZI9yV3t6eZ2+I8s++ZKBVtnZhvdEm8CCeHuhSWSYtaD8yu0y7F3VH+c3fOM+xXtUzXStE2dLxazssF/uc2Qu8x2skOA7VKbXfUdfsu9hIrI3UTqMf7AvT7A4+jWqv41qTY8l0W2mjsqf2JDrJo45xHR7pkfWNfYl1aB9Vp6J+xXVb1K84d6utsTG1JRPXRx0cNJslUXe6H1G+aZ0tI09Ilx4BCptv7GqfOo/VuS6Oj330Nkbb5UBan7NIbzvwausiX2d5nT2DVJvn5aAvZUHHyPooB3EOyn6njmW6H+Wp6yPvPR83bqovc3zkc1t7276u32nvFKt05vxj83ylpv3hKxPwWoFh1fEmY3Xf2HhsCwEm4+n3wUZZ5rjj/KzPScu4Hs3kLOqt2kl/v2Yk4hqzrv3ZvtJytJd6LVOnI+tXu69/Ox/7nB5lVeXH+FMPQUK32CeOk/3x534QPtKT61DwQW2gyW69QocZomzudjUpx1h7HwMAPvQrefH96KQcrx2XtWNkXWKmGV9L9D246xDbsj1qnZ8N2N3YbOAy9jrIQLa24Yfu0LRF9lZ91J2hyaaZeBxM8Ihl6OZ9999f7n/wgTpPbw5gs9pQpVm27hjoNmTyc7mN9piXq0U9ZzvZ2ivO0U0fZe6hLUBZtT1sh+sD3UNkMqpyr30f7G/T7RZXxiduQeWwPN9Tm6f9j/VyDtS1R6sv7PqVVllfbW3Mwy7V/9bsVd3PvOd33pUN7Svm2TI/rw7kr77n98qD++N9utdjoE8GAP6+l7y0/PsveGH5kQ/cXT605J5d9hXpm3/5zW9Nw96eqQAwUgv/8PvvvK6Rv6THy86cKT/12tsK7kbm5wuXLpa/+b7fX3g/7LXy/k8DAIx7gPFZdrfzqjRCFPZ//Ypby5tvunnmlavR1GkVSFMNAHjRfd1zfV09AngRqDvULguGrFU6oAZHqTtT24Sp7yUg2EAuOsgSYLfVOVQegKzYR/FmTtkSQB282/o3Aq2TknOO4Ug7DRXwGWn6WYaa2hs9fa9W0Nbc9eEUxKuOh9gqo4lWkPq5xcGUJqvHTrc6ExaMJKxLPHGc8vdGyrrrbE7RdEzqKfUCc00rDeueZChPdrVyUpHDFdPP5J5qLRdlYmgg9FXp4HvsQaTY9lClgPzeZ/+fIQlyE6+cKqvK/4SuTwIojrLNkf7T2z/ZIjJ0M+XqSyCJEWI8ceonGG1xapu6MYLYVLMuZjMnSKYD0fEUN13RoaWbsy4h7mwffpNoRDrbEFlhEbWnTtV7d08ZQLy1fapJki688TcjX+JGOS7K2c980+gnwAkAooxGWOM7AOtm6wlS1JTBSCMMZ9rBPu4QBhBfzIGH8ZzePV32dvfK6dO75fTuGXu2vb3jgEC9y69YZLBvFpnmqUt8j+qm46aBJDObE/KM5biBMrmxja0Dv3YvLAFgAjVH/eCARfRU+IlyZ33QKNNwIm/cbHrUaeQNU2ShTuWnOlCWbeZwPzVB7sGJTweOnOqf36C504MbdXUgMop00QaT49INbXS0DPNYcnqxnicPwLk6FEcQf25DGzepHEubR6r+xb7S5pnrT9L36vvchEdnjuoS/45ON31O54jKg9okd6w7Pxy4HSMz1Cnt7/ldWzpGvOPt9LRalCuN8mi6HNIhNvrCUVQLkRbUlbl6KM/K8+hk0bHrhj863Okc6wdDposq1tXl122/fRLAFuU1cnORcybqZpwb+F2dj+RllNFMl1k/5VHtbXei1XVBdUbS/kWd2trwQxbqKIrzW7df/S61+GxOdynDtFV06uE7/tP5Wdsd7R5MfF2niqOQ9CNQqHMk+aq8UFul+kraq2xS9uKcnNkK1WXWkfENzzaROv8Qd9R126n6RLqwfeUnD2SgjUz+tc9KVzh2o7yqvKmdIZ806jDawUz/tYzy1ebisMdxmiL78hiJiXlDwcrMJkT7p3wefgvzBfmGe9vtEEI9gNF0sc59eK60yuYg1qWyQD6pnDdPeIFN9kNTBOt0LtFIPLY92mXV5TESnuPHv5QL1NHub6/RrlzraT/JJ107sF3tR5wP5+wZ6aFjUztBmdd1b+TfonGrzOq6ZFw3+RymkfDRrmS2y+oIKYjt2XGPDFYAnfSMtGAf2YatG+XaGXyP85jOB3EtEOVP29M5VWVRbQ/5qM8i/bWP0RaoveaY4vqGco3nur7W8jbucM2G0oL9y+QO9WpkeqaTdkUMD+rVOWKgO/T7yOcb1Id9B1ZAHJ/yzfGrPt9oe9xbdDpZEmrbg+iaQumdrVtUlrV+fY/8jTKl7XBdgjKMHM30lbRWXdD5Iu5FtU/6W9Tt2HesKWHPet/9egcdb7Of1cc0x3McyungccIPrNMSf1mce1U3MtnNdGMVvXbaQ6Y22h6Ea28/UNv3iMpD1YvIS+oQ6ap7b8qqjyHOCf0QUWaHDfwMV8so/33em67vUAZwKj6cUyhLGl1Outphehusux3sEA39UCd+iBhmtaVlrhsFO9Berw7CnpRRvX6QzQ8s2N5XXLA4NGiA78ZGP3iAg1aVeKTDoNv1ahNfp/lhVwDADzz0oOtwBQchV3P6R/6BH5zvo122oIPEmcs6vXyPAI7rBx8vDxL6ITWVjWyeUDuj8098zra4XsjGyfoph7E93dtP9ws9Q1CU54wno33VbJI+d3Is3H+h/xv1QB3fjVlC2uFlrgPN1nRjQRlW2bj9t98Zu3LdvlcVuG71LasohREEXnhqAeBbUyBj0R3AGM833nRzufXc+fILn/rksuG131+6d6b87OvfmJZ/pgLA//wLn7N7eJ+KDyJPv+XZtwxV/zkAvDgF9FPBh2fv7JRfuO1NZUfS/I/tXDsI/OQA4O/+Vmt5Ga6mkS2Lyy4GgDtequXEEE+tfwpYWbEA/vLVFFSzh3nfJsbYjwe1D/+c9DgFq+qihIsOXaEkkjXQclJfR+sGsHJFkGwEERdxjX2eF0IHWZZKSZucMyXqb89tpmZUD4sf/WmuGzE6OYCdC6QsxdlXkfnm9BcQln3tv3nnHUetp//qeGYpWuubyN4c+CvCP9Q56EhHg2O9Wu24eO0VTwDgBfKwWK5HPl9T2dD2FPztBuKX3v2JJpc6Nl8LwvnIjYRv2vXjC+3jslEjcCO4Gcvr93FxPwWQFznVrGchVRMct1y8D4v4GqhgY6sRLHTgow1spPAfAOG9s+fLzjbvEd5uETstBXDBHaYeAc3oLEsjDRpYNHE/qb1o7AogKBgMcBcuEtsghigXbnC4GMcG8+DwoBwcHBoojJPLOO0LIPv06T0bj/17aqtsbzvQjTuEbWO8sWn97/z26KLuAEOZccOmzio6Q53OHkEFDebpaWxko5Ok8ZspIM2p7ZFY/AjE5o/slLV8zNB3eeTGGW4T8mike08trTIRnR7RsmpZA4DR15qmrcmeRdp5u+owxu/UC0avq9MDbeN3ygA3X7pJHIYsBxqGKGNxmLhzJdBqOGFf7auAleyHOnwoW1G3SK8MPKMzI27qlYbcRNvGmCfswz2Ibv6n6Qn5nHTP+svf2AdNc57ZBI8wq/OO9aPfFUracxPv7yP1mjqoTsr+/kHZrPdwZ3ZRZUydBrqZdpvE9aVPyGwXNEPk/1w90ZEQHRPqbNE69D13/ve7+rwOntnotp407G2Ik0XS8bIdle9o56NDHfSOEfFdh0YnhI4j6rM6XVRGKJ+0X2r7M5lyefMVZVu21D8AiMFxHmlPWkc7kn2n3uG3CCaRVso7jpP2QfvMMZNeTVfqHcBRJmjj2X9th33JgHudb+lYxZwzJ9dRl1WHlf/L1gfblkXhsKXNZHuDfZaoCeqWzmURAM7sh44dsTfqTFRbuMhW6hhVx8mbrE7tr/2tKcXDoauN9WmqXsqX6l20lxHEUF6a/IiQKq1MPuthMZQxJzAzUoSIQLXb7EukQaav7Bud1T3izUGi/ruvrjmvMmJb55zJuLhHCFeLDHNRuD8y/qa8V6cy5hfaZuoDx4ty0dGtNNH5Jc7zlFvO5/petKPRds3ZnjjfLLKhUb90TRLnALNjdgjUU3IbIBDGTr2KdI32RPtO+ql9ZNuZk5/j0f3CnN2ds/eqR3F+ymyUPouyz7FGG6jriSi3HCvnhiZ3opxqezhW1Skdg/I82kp830JWmrrWUDCF/LZMMYyarFGRnIk1a43RM9mk97lYM/UwzXO/w17HpHoRaa70UvlV2qvdy+YbjhPzFj4KAM/pjq4pMn3T+Zp16FqA8hrn86ZnNQIYRpj7sXig0NZSAImxV7JG1FOk6Ut4hIYZk+rdsLWIXRcrwHucyyItOd4mExVgU/rP7fG6rXapAR1IA+yTeZevHzrsEd/EigAAIABJREFUh7bn7Lk+9373e28JeLJN8t7eGa52QkYCB0gNcK77a9JBbYt3Wj2aPVUd01DbbI2D4Tgcgf/qvsav2Vm3PXmMKOWhGLbJ7CcG0m1stOupKB+nTuEAd++37pWtTIhANp7BBg/X8/gcr/OXrYlxncnaejmsB2Ez2ns/fU+GfhwcHpX7H0AK6AfrWqCCzZRMmXNVBzlHWruSWaDZOUm9zbGrPfO6/CCazpHZnMRnqrtqT6JtUd3X9bjSi7ZD+xbXM3HuVHrG/cJob8agBfWzzPVVxz1nu7T/CgBrP3XeGWkJ1enemMgLfH8qU0BPMIe5QT5Nz7/7KY0AvjYAGHtRfK4mVTFA4//h1lenVHsmAsCwPv/5B99fcP/vss+rz99Q3nTTzeXm7R2jCSK2P/H4hXLnww+Vx5FpIXxesLtbfv71byqkI3/+cwD46QeAQfv/5utuLX/x5ufMsPkrBABeDgFOYNI24A6AaS19gz6pu6YIasZZSdexrDz9cwS1bf+mffPKYpuOhuuuZE4tqxdRfp4CxfXHjnrbgwFs0+ozQK2tf8VZOZOGeUKnDCST9vJkztPxVsxyNr3lMIRIP5Jg5vTbMqPnTAp30GaMC+Xa4YDQgK/3auqp+lsOHqocJJQyERmBbHcR+P9QgobvgW+NrhkRhHcN/M9sRJQZaVuFrR8GqE74GdmPi+SOawcaLDgQkOnxAi3qP614sMEoXzc/Wb2W2qUpw1r55ff88RBZ5KJSAT1xdlu9ErnXnRUOANNxw5OuuhDnQladO+rQik6puNDWcWi94/OebjN1jNi+UYSkpgvlQtn7uG7AKVJE7+3tWRStR9ieMmA4npRUwNs2D/UUdtvYxGjk6njQe/NIU/xLZzfplDkTyAemeEa76Mfly5fLlStXbEPqqaaQ+hqA8EbZ2Tlddnf37A7hnR1EP9e7gwEEIx1UvesP7/gpZI9A4OaPMsHN17jZoRHjRpGOnpC5ghHA9V5ejFedZWxjoF1ziFeJlcMIKK/OibgZ9M0mHCc93WvciHFD2mXexzJs7urpZnW6GV8MufN+4btu7qOcR6egOXXqXWARAI46q/LOjbQ6lKg7GQA8jEvkP44ljp80UL6TVnFjHXmgfJzwp96TrfWSfuQ7x0Ma6pi17rnN+Jwt7SYP0V9MTeiOJHdgj84JjU70dFj+DmmD35XncbOuTtg4XpXVNm7JIsExQ58jLyhLMXoyOiCig0LleuRhdSu2gxV93tYx8J2qIUP6agLupHGUf+oH64t6qKCsOqSVZ8pX1QnyhICkAgEq58qDyMcoe73dsIapYP0cEKH2JOoO6a+2gP3T0/pxnDoHKA+i87WPAWZbHaRdZudkRO06eafzs+oonZXRuRn1LvKRvM/sdLS5pB0irtkf1S/lV9Qzvqu0zQATtR+sw8fkADD7P9du7HN0XCo9NHokyu74nkcAK2/td1ux+TzP8mpbaYtUX7g+W2XOM+tXDxFx7ByfyQbT1UvUJ9ufW6vFtbLybKTBmFKb/PO1h49IeemZF7rNUl1W+6Nzhdo7lZf4t+oo6cd3VS8YfZ3Zp8zuRp1Wmz5n39EeeRHtcNQ1pXXUL9U71XPaKrbD90Za94PNyr/oKNeDabo2YTmuUTtv+z3Qqpva18zeR7s7Nz+QHnN0maMfaUCdic54te+ZTdG5J8qftqnZCaJs6txp9RkW29cm5CHri+uOODalOctamljZz1H3m8zhdwOJEAk5ygDaR/8JpCpQFmXfD9bpnba+rwxH1iddVp2L81AmFxkNyHvyklFvvFNb93JqQ+LckrUX+8S5MMoveaVzeLTRlCnWqXrIbB3xYI6uA6xNdcnJweg410RCK91i+3F+o47PrztGz4bKwpyOZ/TSsSkvdD7CWnxcpzg4yPJcl3vW5PGueGtTotYjb5Rmag/i34eH+9am2hjyW+0egV3MGXrPLsBfyiDriXbeD2P29ZvaFNdVH7dGkesBPrxL2VG7rHsrHa/2o8sD6bpm1xg9+NBD5aFHHq7p5z2aG9Yk2tpIG5WBuLbyC06mUcRdhnA43Q+sZ3KqbatdzPR6mcxr32xsdS1IWsZxKc2izszJ91jHGAGcyVRmg+KzOBeS39Z/8QdGec3ky7J7hMP3cU59qgFgo2U2mX0Znn36iSfKkRyq+Dsf+aPymYtPLOzJD7zsa8trbrhxYZkzm1vlllPIOjgd6bII4Gshw7/3Vc8vP/g1L09ffSYCwAByv/99v18+f+ni7HARNfpfvuKV5S03PzsN1MQa5iMXHiugJ4Bk3CeMer/3xS8tf+2FL57Ue3B8XD57Ee11nvzw3XcWPF/0+e9f+ary3FOnF5Z5/u5u2ZF009fCQ5/oxjfRtx98mu4Ajn1G+uxvffYt5U033VQQYX5ua8toBZ35nfv/pPz2/feVy0lwSqznrzzvq8vbZmTTy16bNQD/P33xicH1/5994K6l/PzRV7yyrL3tu781O+A49j0BTlPGqhEOgyEQZu8FoKcBZ6HSmAZXMLex9qQ+a0brWxEAbgheBGoVV5mMYVwYju0uuoNXSs6AX5Kxwpd0C3khN/ItAdMaaRaVq/5/592CMQ50zspNBTtb0MzJ1ARQdCGS2wclak4qia1WV+fQTAb+tvcqSJi37wliDOwV2tg5/uTeX69qBFGpE5P653gSBgRZiO9OXm2nEiiHenIioXiUr9rJiY7ipOmMdY/yv2gSuJayU/B3mlyn17tW/tn7Pts2Et0R7w5HAlVxI0nHSN9IuMT5/3tkADe2FjGVfJ/a81wPsg2hbi47/eq2rm36/N4amzp4J6k04c6JfjLW69R7hjwiFtHBu7tnyt7ubjl9+nRNGb3TaMYNhdGinmSN9NKNi27QdLNPJxlpxZO8duLYTvXWTW+9Sxj6ws1l37RwkbJmDprLl6+U/YMrFsWNu35wR/DW1qaNp6e/xt3BW7Y5RcqpzY0tP91rEcEbPRqqngQmvelQaTSuP/Sx9jmGPITjye5IqimayBs3ofWOwwbAVv7ZLj7Yzap3vkGrp7ohY/WOKbvjlSArJHmjthvnUI0OiraxHhBQ3XbxYarpPolGhxBln+PiOEkH3ehnQAO7QtlSOcG76rRQZyzfS+cPubKPv0ewZwA9w2GPzDHSdKvKojpbdAzDptuiafsMZe9U+bbUu3Yv74adqjfnRT2gwDvp1MmqG+zcJowMJ5+Yim6wX5WufENpYfSqUZU6ZuVjRvvU+SQyp3WZrDAqp9KTEdeUJwWm2D/VHaV5BH5UBrWvOFk/2qt+p1g2Po2+qNN5SzmpzgR1FBKg0tRjlIm8jc438kzHo/rF8Ss9tO5oY9SpH8HF6Azph9i8P+AP08BPy44pAVX3g9kZHJWcY1GGtkDHrECb6pE69NQm2LvrYzp8bV/r0OcKrqjdQX34TZ2GdEzP1TXnpFMdVYdgJptGD412qvOf2tBo5+bWzZQxlUn2kXwiPRHtzwjTZXSLOqZ16rtZSmEdRytbN3FtfpSsHMe4D/D42OZq0E4jsFE/5m+OPwJ0lC38y/WHyidnV9Qfs0xQ7luiVzn01Ob1Gh0WZTKjn9ps70PPrDDOR8zSwIM3jAjuAHDUqzmdzGyz9iO+p2CHrj/VllAHIoAwJwMq49E+jfa4O9P14ADfV5lTedc53ddFvLt0BEEysJZrTz1IoKBTpEFcPyiQkY0l6h3KRCAp4xHthdrAjG/Klzm7G+fiYU0SQJasL5H+tNWDo13uDWU/snaonwQj1fbq+BoAXPdQaldZfybzsf+xDPTdI01xDcuYdcXsfT10YmOzFLT9Tm78Dn5zr8iluY4Tf+NgaZd51VRsvNzicDwRdFGbnI0zzjsqn1E/yB89aKn16/oj8kp5EedE1fN4GC/SX9/lb3G+jWUIePW1zngAke033jYS1/1+3c8O62JeVaYH6OWu+76n852O2nOdU3TuIr0jyKs6rvJnf7dT+75HbG4Yy/pwNPEbVWnxdZPJ45gdwjL6iJ8B+0zsdxn5qOtbtuV3Kk+vjOIc1NYDNRKe6yD6qtAHXr+Ef7k2J/jM77jSyeRbDly4LI5Zm4Y+Nn2vWZGQWh+HmeveCH2AzGGvjk9PN+08o+3mOoF8VblnGV2TR9vpssdsP8UA4Ecfe6w89vgFPxxesz4wCjuzRa5DfpjJDUI90IWDLZW2bgz851hHnyt7xrLpGqIfPldL0+3PPHig7YF2Om/ifZVrHtxnGbUdbCu2H5/r3O9tu88m6n+c2+d+V7mhjOqaxJ4FgF7rnvbHmcQI4Ln1zJ8lADjy9D+96w/KPRegA/OfH7v11QZKXitwda0AMCJa/41nP6f8pec8t7xk70x51va2+Q6/cOmSAZ+49zb7LAOAn7Nzqvz0624ruEdY1HWoKmrZT97z0fIbX7x3IZ3e/rWvKH/5eV+Vljk8OSl//fdvX3j/8ov39srPvO6NZXNFTOezF58oP3XPxwxsBH0Wf3xE/+7vvXPpHbJIYYyo4qfl8wwBgM9sbpa//9rbylefnge+f+Xzny3/cIU05a+94Ybyd7/+tU8L+f7Ku9+1lJ8/8w23XR0APAGB4lAYsRvSbjVl4i6ckRhJFGKr0tZQ4hQX5+4gGxWk611J7hOu4Fvs7pDSlj8uUzIB1GJ9vuYLsFioT/uuIBWj0SbSMQy2A8BT8K2mNux5H1tV2dKgvb9svC2qVXuby7BjFhkseL0BYG2j1l3BUF1sZ/yZxnzX6WsW4F8cJ03xo250usYoYPCHELTUGSN2Z2k4nWd5GECpUXEjVYfGkz7EqiMhRXYK8lcgYzIhzgDAE+4n8tA3Q8IhsQmZdLHeEcTPblWpdDdl9Ld+9a57JdWxL0Z1c6pO8rjZiw6/6KBQJw83surU4fvHllbZU5Hiky1Kh41sKEOaZBvt5vjxHdgQ3anvZQts9E+dNHC+AgQ+s3fWImoRLYzNH6NxAZzy7q7uUK5cqWPTTQTa1I2YOxL8PKw6I8gD3ocY6+7mud+F4xvtdQMDjg6Py5WD/bJ/Zd8ihN3Rt2kg8OnTp2wcuC/Y7g8+vVu2MS5sLnl/sG1iN7uu1HvGnFceoRAdEu1IBe+Exd1+Elk1nR7d8Ym6cNqSm7HRJk1tZXR2D7ILetYNp256lO/Zc+2bJeMWR8GyzV+sD3xUAKU7Ero1iE7kKM/UCd2M6ma1O4nGU9S6QeUpYDpv4sYRZfWuPjpdozM8vqeypzpKOtEh4XbFZyDVc61P29Qx6fj9AMGoU/yddekmXnWl2yfQyZ2arn893a9PMX5yvtkh63c/Acp6Mme86u0iW5bZces/UmqKIyRzduBddYqTp5k9y+RxLD/eOYdxqi43+ym2mdMW6zHZCif4VaYJLEQnor6TOTKinOj4dG5RndJ5huUzPkUnyaDzklbYn9c7aCWihH1X57iOZxHfGt0EWOW8S71Wm8HfdI6Kc6/q3knxSNH4IW3UqcO+6NzNZ5QxtTvsSwMAkvvGWSazDTr2oc/hYITpTr2HkjTWSKvmUAyDjGuIOD9k4x15Bfs01c5mC4LznDzP9JnPANZyjaBjzmRObYbWTRmms1nvbcXfCsLFMZMfatcGB2PVXc5Vc+WUr6pnauuVvnM6pbrnZ836uo9gisqc0567iJw/SqsoAxnvSOdoOzObhGd07KN/oDeyw+jcwjbo+Ff7pG3N8Vfnatqz6HBWW6zlsz5HnszpOcfGtaUCZdQ7pa3Ob2qDlMaDbNWDVVqv9kXpPzd3qh2xNaLcdWjWOaQVjbRRmmvfoqzqnBp5pjKl8z9tEuUjrjdYj75D2e4Hbvv9lQrCaZs4XMrvce5bJPtRB5XeuBcUC3i1/dHm6G9xPjDah70K2+sAsKaBttoNAKYsq10EPeK6RvWKvM5kjTxX20KZU5ui46fdzGyyzglRl3X+ZJ+iDmbzQew324h8dfDX16f+QXYov3JB25nTy2hjbHySsSjqgOpd/Ft5Tt2LOqtzOvtEmg7yBoCN98ZKNKf25/j4sIK8Ov5wRZTQweycgNWcl2iH8Z1reYzFeCn3+0ZeQh8wx2JvzN80irft/+peVu2ayp79Xe2SrlUG+1n3FGpn47zkfcae3degg31Geqt6aJ2/cb/FZQq+RwAY9KBOZIcy8Q50g/8BqD2y+93dj3Dp8mXTY2zDuF5VOuoYKeM6n8f1ZJRXlWuX/363cbTLmZ6p3Yx9ifKp+qTzCOvN1uFRf2IfsvmH/Y5zDP2e7OeitcqcTYl2Jc6jdnBA1q1xfcj1BuWQV5EoT9Ueoh9P5R3A2TifSc+eiQDwjdvb5fte/NLyTTc/u5zd9IMhV/O5HgCwz1T983QAwHubm5bKGffIrv6ZPxCS1XHdAOC5ZuN+c8XusRgibt+2QgTwL77xLWXX7oCf/7zrgfvKT3zkj1Yi5Y++4lY7bJChWqxg//i4/MgH318+euGxhXU+//Su3QPcPysSYaWejoWefgBYjC9S60w+CfhrE9Pc4DT9cwV/ExixpfPVukZArF2QmXZpFcAqld0Z4HQs29NEz/iQvE90DviXsZ85YjyUCaRdRNWx7usI/vowVgN/s5TOqSqkqa4TbiwBDznoETycIbMA/COgP8MIArg4tVmrJAjb+FJ5zIUQvmrkh0YM5wB6cshK9GNoR0VIxjLSoB+SGORSdVjqIVzdKP8ko3+fHABcHWlzOb6r9FsbdTz/z91fsuHrJpgLQt3wcWMVN4j4Hp11cdEdF8zcKPHfo6MD2yyxH3NOlGwxT92Km/SJQUMkrR97n9xlrJvV+J7SBX/baduTNY+a3doq2xYhvFvOnj1bds/slc2t7RZB5JizgzoEEXFnL+jFjZeCI+YQ8jDAoY92HtNO4uLUrwPOSA8Lx7JuHIxuvFcKLMYpZdxNbCeO0Rko4lq5dOlSOdg/sDuEuTlGnQB/z5w56yDw1nbZ3N4uO9unzNm5gVPOAIJRH5wT5pCCVtd7omu0komVHZ6w0dexe5ooOIX8Xf/w7rimWhVMtkjqmuJqajf97bjJ0U1Q28hgA15TOCtfdYM4kRPaKXaqplN1+fIx0+ng/GWkuUeQ26ap1kG3NaJY1bmVAZRz/Wi2qTrqVB5Zjz7TelQ2uAE0h0ztId+zPtdU4pYSnPcv2ml7nlZHtEine2w76hCBYzrM0S93Co4RX9pH/j11/vuojG9ykEMdYmrD2Dae0elDR5Rv6MkZplvtUa9sRx1H1mhdrvBOruZMEnCAzhe8q5FWrDM6JtKNu9xZDpuom3WOQekUN+Zz/J+TL70L2ddXPSqCNOV8MM4RNiq/M1iiG1QuaJPVSZTprsq424Uevca5IKMd6UFHhTpS+Zu2R1pFXVQaZ3aiOWlgT6r2RJ1T+VrkINKoPs6pbFOdZdHxFMev4IHKPv4+Oj5o2RuqsXS/e436qpwLjlB/6rJV9aNG3EQ9szZqWqdoh3Us8T3yUvmb2a5Wp90v6vZW5YD81jk/6hJ/a7yth3iaLooNHHWD4+9P1U5mNneOBqxBI3IyPYw0yPYKKBNBPe2L6mrUA+oU7SG/s11GtasDVMH2WDflVHmidrzZ6mSw5GUvMx6siXzr80q3N3QzRbpz3NGhnul0HF+TC7mHXm0HgSrOZw0ICAcCVDa1f/p3tNn6DnmggH6+d/RRNR7KmlJlheu72BetM/6dzSkqU2qvszlJ+6U2DX8zWo16rXZaARTWkQEHkXcEMzLbo7I4p2cqz1FXol3R+nSfEuesjEZqD6O+cLx6N+3Aswrg1eV1yNoxHvxUOmZzUZtLaiYez97kq8J0/5msty1LECIEZ9yJekhs9O9MAeAISKguztkD8kx5TvvG9QbXYCpzyhcezFE9n7PP2qc4F0dQJ5vT9B2up7RdHY+Dv94Ttw2Ybw8n6Ya1r4v2v9YfN5+TfVMmz3ym6xM/4NCB+1lBkXU62rR9RxUso5P9jvVd7X29M5d984Pg4xqQ9pH0QjSs7YfrgQHsi/0ucuyrkR3D99j9bnnXD+oo9rOWFWp93bJeISuW3cFc0+WybDWwbaimV/WOXZ5JYsYzgKPoOwar82m35/1ee+4lPbtR3VjwcKFtnn39Zfv+I78D2uwS9p6MrDdg2PfXqMP21m2v5gcp+B9+55oXPCWwS3qiHK+fIjjs5Tt4ji5h77+xtVmObC/sEcCsgzyaWwu1PXndx6rsz+33qgZUPXB+Ucfn2uF8MmcfsrUR+855ZG69F/up5aJ9mFvX6nzn4xsjgKM9Uzpl651Fc1rjDf0ScnBC6Uh7RB55FH71CNeDGtFGvud33pWZyj8Tz64OADbKXTVdriYC+KtP75a/++rXFkTpXuvnmQgAI2L5b9zx3vLFy5cWDgvg74+/6jXlxXtnFoKRYyWr8+S6AcBzorAiNBSJwBFcLQC8SCJXBYBvu/FZ5Sde9ZqVxO3dD9xf/sePfGihFiCy/Je/8ZtCfavzaKWO1EIrA8A/9N3furgHeqpmUQ/oFVf4MVtpZ/e5ZvW2aOK5Rmv8VQAds6jevhAb65oCZzkcvQpInPZy6Fu/78kmUjWZiwBgleSke+2RRpJquzPcJUi5AILvQ5Io0MUikELlwyu+OM7pPOlq2LBlfY1g66L+cTGn4IWWb+3TCe/u3wr0JDWrLM/d+2vM7umquVcYYsXneJd2rj5cBADre4HWXSXrX4wCjuBvFVKnVYiCfhLRvxRnkwP2c8lBhJFfwo8YwTxT56//4f0T5yoXmuqss75Juih+1wUtf9eFsW7eOKTu1CMo6+CablpiXXGDGxf4WneURtUpbBpxdJX91kU931PQSH/Xk7OsUyMAtk/t2D27Z86ccUB4d9dOE6MtbqgAwuq7aIvRAxqBSR6oMwfPkNYKPI/p4/B9/2DfHAXYDAJU5+YTKaAREY/nAHL11C83f7hD2CKED4+tz6d3d8upU353MMaBe4O3trfKxqanoDQgbKOmZbINvZ9O5sl13utDwI6bDOWbOs1cnjrndLMTHQCd1/3+HJYZ7Ge9n0hlt2/uHVSfbshGG6wbxq6SVfNrNAodTm7OkpR6G6PuRAdQ1KHYDvuv49A6ogNKy0VdjBtkfZeyiLopd5R/k80qe5EfUTejzozjQ8Sty0tsg33RPrH/zalvKJZMv8EBj/LqnFc7EmnGutl/Ot3ZX9Uxttj6foKsBSNwTGc7yioITbmIskEZj/RkP48PPLKPtFLHt9mCerAj2mXKrNrZTKZUrlRvon1WZ73ODf6OrxzUURttcybfk/ZkftL+U0Z0rDpedd5EQIy/RflUm5rZf/IrzimITjGnITI9VOeYlmV70XahDNvEb0zXS6ec6kO0Y5yLogzpwR2dt/A3I5vmnG4qd/p3HK85fEuNmqk/zs27OueS33PyPefwi3LL7A0qp/pun996Zg+VAZPjcA1Jo2My13j745xC3uHfqAccZ+Z851hIrzm6qazM2X2WgQ6oU5dtRHrOzVlRd6lHtDfxEJ7KM+c4tWFRT6PeqExoX0kv0ltth76j8hh1ijYqtqF9UnqqjcXfvMNU10LRfmS6wfo1rXfW5qK+R30l/dVOZLIWadMdtn5QKEaPol4FR6Pd1PebDEj2g0jjqM/Kt2j/1cZmPI2yzrZU5qKdopyr7UMZHaPqXSaP7Fe0s2xL5WyRbma0ULu3SDdUFrX/HN+c7Nhz2LOakjnTrzgObYvlow2dzFf1kGC0WSovevfvvM72a3h6mZ4CWuc0rYOypHdts89qO1TGos1TfYjrJtXhOTmMfSNvI+/Iv7jmnJMdrUfnFq3X9yW+l+gyMb2DMJNZlZ1hTk48NaQD51ddj6udRztGz5rBh+XxbzxsSbpl+oH6ufYh3XTvFG1GZq+8TI+GJd3QD89ktd320+zbxtpGveJo03Tn8OjQ9snKY7alNs/A1UpEpYcdeuAZUjlkqvWBXugrbZPKL9sgXdXmqTzS34By9BHoHKG/s04eUCLIyzUm5jvuZ/ge6qJuoK/4HeX8WT9U4n1fK9s7p8ru3q6lkkWmLmQFI13iGCjnlJVs3aD0ivrr46kGrxKFOkb7r3aM9Fb9ijKofVAZVvmPaynOw9EWxrkxs8W6j1Vd57j9nVGvtc+D/up1VRLBrnXpHKryxkPwOobIr3HePS52tj981Ka9952/Oy3wZ+TJMwkARgTs33/t68sLdveeFPWvFwBsulR78mQjgGFj3n73nUujR9Ec7p4FKPl9L35ZvVd5GTlWBxefcgB4NHPe8RW69+UCgHHA6b/7uleVN9908zIi2+9funyp/Cd33VEuLbgLGHL8z9/8F6PFWan+qy103QHgAbDJeiOYXg7v+Uu6IJstp4DoTPSvLVsS4GjSz4oQ8r5Wdl3bXgZErQoAz5Ub5dyB4AHUUgdvON9h7scESFfgl7o1P47QA2J/S4C3yK/O9innsqpS/i4Bk7Wnw+K9NZ7Umty5O5nYXfrkfxfYoAquTlqKBquiuSpzGSDt46inzXpg6gCrWpFF/BgJM9jOhbo5W+dkMCPJ6uBJsUG2srTVMe58wVjs1Ky2tjIA7L1g4udFiQaUlr/xoQeqc9oj9PweXE9/2mXMTyHrxoXHNHTRae2HNMuoI3OQsiz+tX2lAMBG/RqtxMhXnLD1aFMfo0fV1v/KScFdO7qB1P5Hu+oy4Yyyu4OwUeMpWzvZjigq0KBY2mKU89OwAAAckOG9pZRebvaQvthAgs1N25Du7e2Vc+fOGSAMEJUHfLGJRTpmANIENw4qyKaOoMlGA/axpUSs9DjxjabbpFIODvfrxsJPIyN9k23uLMU0TvICkWSE8EZ1HPopc6TdxF0/l2u6aBBha3u77O3ulb2zZ8qpnd2yub1ZdrY8KngDqaIBLAMQtnuXNh3z1auean+jg3V0mgQVE4BQHSEqS5RJk6EKKpJe5lgAKF13Mur409RwtOOUEXXcZU4cLU/Z1ggvbb+rSxwmAAAgAElEQVSVXXddoszaZsuF3nV2JgWGyi3LLnJ6cRMXnTc6V6mjSR0sKINxKOBIurIcaTk4Q2oUifKSjmg6HJSmDqJBhzpo2NOaeXrP7oBgRKLz1yJ34XggyF7vDK7Gye1BOfHT/HWe6o6dGr1ZDypQjqi3dMaQH2q30s3y+jhHKF8UrIzypfyOvIgOr7Xj7vgh8KN2jQ7Z+N6oSdNv6rSJ9lplUctpW9RH42uNGI2O9SbbPuBqm/xgok/ndb6qvyk1eQeqOnNGGeogHemr/GPb5GHm9NdxZmCq6mYvW69IqOG0pAP6bgeL6v2Jfr9cPRxQx4m73c0hVNYscwRkGBkY6AD1e+y8/iZvzDCgKc8rzdGGpe+09OXVtlTHJPSOqYIpN2oDsvlYZbGDOZgjcYXAUUH/1R7pHKXPla66NogHIrpedlpFmWAmmDbWmqkA40YUCuWI9KcMKFDB1Kk6Pmun0nTqOHRJHNc//j3OMXP2W9uKdFcAQ+d26trAf7n3GM/1MFm3mX6ADB+V82xeoUOSTk21G1YHdZHXNtSIG5Tj3BDtF2kdozIjDXV8KhcnJz3VfqRvlCvtfxwfy+rcRP7o3ET6RgCYc3i0jZF/XNvt7+8PAI2OKbPr1AuVcTrn8UwzRrAs+K36y3Fk9o08pRyoXdT5i3UrrZV3CliofOrfcX6jDqHNTEdULhnhquNSWVE66IEq2lqUjaCKyibr4jgjX7L1E3midkNlR2mqcqc0zw6LaV/YH8owI8oVJEJWIb3bO85bZjsqABxtjNpTrr84hvhvm7eqnpPOKiewjwqG2G81AtTWYXKfbGYrmfHIaaC+rfEOYOVPBr5EG6n2M9o75Q0BM9UxlTOMh7+xLNvSNqI8ZbrNOVz1U/U9s42UOY5hlIcaSVqjVj1rDqYsZmdxoupcq5njbBzqBcGevmZkYgabcT1lO7bmS/MrUfrVIE0X6n3tmQ6oXlEW9RmBSV8DuceH9G82AwDx1pZfl7C+4ff4bmyUrc2tsr3tGbewH8dz6ArBXtVV02EAt3V/ZW0ccr3oh36P6pyTrRd0njcaM3NYXZdh3Yb1iI3D/CV1vVDv7VVdo67r3Ey77Gs2AG0eSQ/+NXm29MrHtqY0sLbusfA77APmHtIOzxTsJbh7dHjofaz0OMDh8Lq+BPEBgvuBMr+vG/TESA5q3QoAu8yvl51Tp+1gOHwch4dY7zKq2iO6u0yNFof2gfrl8lW9Z2EfML7pnpr+3hgBrPqG+qK9XGRb1GapnMbDmdQr1q/zUFyDUO6ztZzKAG2I/zvdR+q6R9cz7LPqrq5PtH092OZ75n7NAOuJ9r2NZw2+wHF/FueQP08BveodwEbVual49vmqEcB//UUvKd/zopdcQwtj089EABg9XAVE1pFsr6+Xv/ScW+wO5L9w9lw5zeyHKaVX48ufA8Aj8QDW/uRrXl9euOKdxw/v75e33f2+8sCVK7PyjtTUv/qWbw6/r8afq1WupxEA9omdnxT0IzgUgJ65skNK5BQAzqN/baKYAFH+lNBR62do3IG7BNiMlF8AVg1vh3IDm/3CX/9oqusBJqw/C2XrMkwiJ3uZAaAb+uwn/Ab8MI6VgHAY6xxNMmFsi50JvcYHOvGHbtrX1s8k/XOHUOXNAahcoCZcjCX6NjxKZDlX0fFOxQZoBnBUaYiFkMrIEFfrnr5hAO1bAjzHR1dznzXrbRuoGZmuy1cXU1WcBACeaM5Mnc05PqeImQzWZy0dT5WSiCnN6cCvfeA+qyFuXnXxPCc53ckypvFj+bih5ve4qdfyJufBEekq6RuBtsGp6Z8aqeo9SSijDhB1VGvdTdcM8a737tpi3A+hcPOmi23tt/aR9WofdVOBPmCzinuFGBnsUbU7Lbqvb/4IwhMM6At3NwKeThl1qnOjO4COy9Hh/pDyyjbbx0ftdK9u0NX5SDobzSrovX/lsFzZv2Kb0TVLA4Y00Ovl3NlzZXtnu5w+tVe2Tu1YVNz65mbZ2tw2RzVOCVv0FdO5EhWWSCrSi2mV6RSgTnGM7CP5jwMKmTOUstBof1LKlkRJ6vhIgyj36gRj6jjdrGYOzrgxi05G8AkbbDo9KZPHJwBcO3+j/R8cPIkS6u8qr61+AWf1dZVjPKcDkABD1JPuoKnzZXA+RR2J7Uf9Zn10jCkgr3Xxd5TvTme/E4tOOm1L+UvZUicMbQPBH9KPm3uCAOrgJi+1PZQ/OLwyAdnoHKAMkd/qNIh2Izr+ux6flK31jUmqR9ZNHqkjI9pd0gP/kg501uO7gv0qS/ybDu4oL6yXvLKUYQKaqRxHGqguZfKt9DG61RRkpH/sS9RNprLj2AgWqCMlyhjqpBwtoi+c2j2tYHd4UU6V3tkcp3RV+VT7EfurtKZscL5WPVX5PLyy32RTy/Bvzo+L5mN1jvuhIXfasX/KD+UBZTA689s8LSnlKJesU+dtRn+xnXiohPztMtgjlanPpBPHyeektzn76lxP/YDji0AQ7aICPaxL5UvtSJR9/JYBeeQF2sjAep3L+LeC6CoLfR7tB2Y4dpV75QHlSmWg9T25JiPKkc4ntG+q61Mb4U54Baudt35gjv0k7ZVnkRZxTRf1DnWRVgr0qlygba1HeR5ppjaBdI1zvK4naGMjDZSGaudVZ9QuYM2oa7zYj+jwVtpFXquNifVoX6hvLKPzi6bSzWSOPNP5mjKh8hJtgdpF/Ea9UxBPbbSORfsey1OetT61F7r+iDxDv6mbeAdypOB15K2uVXR+yeiZ9Z86pHd7ZzaTd7lqGyynOqN2KM6ZUbdI2wYa4DBT3USzX7TVPFDDQ0Z8rrY2jnnoix249R5Thvgu9UNljjqq92FTRrQO2ugob9oX1T/KN3nMcajcUy6Vvsp3yl5cN0bbEO2TjjeCw06rnhHP6b9W1jY8fTrHE8fCPugcp/RBtX7Aux/sJl+iLHHcBKXx3egfDnhzL841lwKRpA36C73hHLdTAV7shbEnAt+QMQvfURb/4oO2t7d9f0z5bHPVmveHY9FDvqRDNoc3Ga4H59jHtv9AnTWlss4B+NvqXVuzK5+uHByYPcD+Hf9S9vTwBp4BqPVrk9adfnXtg3LYT6MtfHCdE2mMd/A3MnJpxC6e23sCBm9sOvCK900fN0DPniWE8y3GRxvIzBWWJWYLEbx+JRP8Eij/xOOPDzJi23ZbHyPC+pSBwMgCBoCawLQdApeDiyrvpLnqEumgukYd0z2yyuWy9WTUVeVftAFqj6hHun6mXKCcAqlcp+gcHW0n9TmzHXym45+LAI5lM9uFMrpGVX1Wm897t7WOrP5OF4sy6AdRJaiDff9zAPjLDwBvrq2Vn3ztbeXlZ89Sfa7532cqAPy5ixfL33zfe696XBtra+Wm7Z3yH7zoxeXfvuV5BbSaflYDGK8rAGxKODOc2MUVumeHdq7yDuC2nkm6sUoK6Ju3d8r//ro3WNT1Kp/HDg7KD99958JU3l95AHAAw6biVSGZFQDgOns2Ws6Cvz6zWjnKhl0ZOXDBo38nuJiUycAgfcOBuf5CnDD5y6rA1rJyAwBr4yFyOY5DQc4JoKwEqR1kGR1vf2+qXZEukxICBq8KADt2GSgww+A5OofDnO2+nqh8nT5t97ZaTnwCwJk2CyDPPxfKp8iob2U6M/Q9pR/JM+EX5TABvG0zEo1p0I0gxiMtVjjQwM32lCwOT09kkGIbXpiUm7GaGM81Rf9aVJBXan2eS/+cjPk3PvSgvydRS9z0///svWmsrtd1HrbPfM6dOZOiTEmeJGqwojmRIsdyAxRIizR/UjtpgLaI26KVJ+SH7SL1hMJN0Qx1W3jokBRpbTQ/WgQBUhuJC0SjJVqkZmqmRA0kRVEk73Dm851zimet/ez97PXu9/2+ey8HW+ARqHvO973vHta091rPXmszKDK2maUD1twNlOemDmAMRmh/bFs3rC5C9ZSobnTZJx1dOqHYSOPUK/uKgYCoW6V993DshLSdxjSHc8kdNL13Nd9nxHEyK6kabc+GU1pxDGwHz8LxguML5xHO7lYuGY0sYYDCxzPMA9nBKFPlWcjUFXM88r22dHCVVgxiw2oimxfAjAUQc94dTk+bM3tyXO78oUNpfWUg3E5dZ0cdIoPsa2SBoTw0xoVMYjq0a2vraWNr0zKd8R/uDEZmcELpWpzkxr1BOZPIEGH7yWuY0dfvmcVzxgq7x9j5v7a6YieN6chyLCwB5g4Z77aUjHDKclqaBICr/HpgJDpFKptKZ3Uu+TnlgO1Eh5fgKh1No3ti9lbb94h5GGTX9/SEck350ICRBtp1fEWmQwZiMd3ZbtghgHz4QOUvznksiM8+OQ6dpzrdtA/qlDfOaa4WoDZCwQc65fEzfs5S1jo/2hjavshPDbbb/FLNlvYgvUlvsaUaOIhtamBDZYnP8TNkAJMWkRdTMqLvqD1kQEPBPf6OdxSM5nxjdkzs13lfy9jTxvE5vM+gEz7TYEwEcqKs0lIob5TnbI96TJoTUCQd+I62r+/G9U0DNK2M+fqia6XOKfJK7Qmf64FXPTvDtnS9Uxng+sfvOTcLZh5XUE2D0dSxqH/af/zd2jOXwgNCDOjGQNfo+poHzXHofNRuMIiqsqmyxDGzHQ0IkidjOqG6yz4JUp3MUBVDd2jtYTYdr/Jex6O2QmWnJw9xXxNlL76jc4rv9r6jrnAvoDY/Ph9tXLE7cggv8hXtMvva2uZdoLxPlL5E3r/p+9HGu8wiuOz0x996+Mb0n3t6Zl3JgRBtj/KD5xEQZ3YYA6RqB7k+qQxFeVK9ifZa5YBjVJvAttTe9HjHdlQ+ta+4jio91LaxP5W93vo+ph9KG50Hx1fmg3suwS/wJNtBvmv/lso5FWSi/ozJHvkOGpCH0U7FuVC29QATgRiuAa3dHpZ15zxJU6W18oXrn65h0V7r33hX7Wu0e/iOMqk2vtgj7O9zG91+mGkneoF2VH4XsSnki65RZc947PewGkAVDmEh+4/vss8IpMf1UfXFDtcet+BC1HM8D7rzjl7KA/4tYF0oJ0h+K197+hLXUAKGui7E9STSM9qk4ndxnyy2UOVQx6j2RWWwyjQPQjgv7O5V8wfxd3so2P3v6MPnKloOJ/v/8kE3lU9WsuK6gX8J5PoYPdtzlksIc09NmlBu8S99Wvg68G3xt/m66+tmj/HM5sZGKWfMtggOY34AOvHjdNAsZPi0yGhdMkBV7ToALsqI7g+Uj/QTy0ENgOFSTcDskPg3qptqa3GgGJW6LPCeyyVjnuiXADD6IA1Z5QXP4zMFdo8OPJOXGb3kge5jSaOejIG2uL94Njsyv9zkIklWcuY3AHb8XL16tVTyAC+OLAvY/W7EIdA/roFy8+6HwAnuLy2tpHWLWWyl1bX1HGOmf9Jm9MY9Q9RJ1UHKPnmlwL7qS7RvqpP6XGybchH7UfmN6w3XJNVd+hTRzmg7lJPeOhvXm/pMewdw3FvouOMaStmg/e/RyNYSiVTqehz5VOxl3u9HGuv8XroDeFEAeAEUryMwi2QAb66spH/25/9iAnh2sz/PJQBscrJg9u7P/9Br0l+552WTw//9bzya/s+vf80qL9zIz8u2ttJ77rgr/Tv33Jtu39iQJhZr7wUDgE0Br3t4BgC/9xMPpkd3d0bJc251Nf3e29/ZyEpv9osAwKDn//qWd4yA6sMhXJsdpZ/75EPpsb3xu5yHAPBivLkReXhuMoADaDYExa4DAA7AzCjAJs9ZkJya1hwquDEAmLCrAnZxMY3EngfslvcHL7ZvFuw2z8f+trkOgWyCnO04W62JQGML1lbBirrWPlcHHUXR36tv90S1QB1zwN86j1Gu+0AKkcafa8YxBeq2O4kwm7lcng8qx8MRMuSGN1IGdQCoivDEjcrARgbaKB161OptfKLt7RMlcl5oZbvmAApHkLjI9bjZWlQeehKft+MDAHiqTQLAJmIdEExtQNxo10BJmwGmbdFx8alX4I99jf0bKaRjiyeTzamzwEQN3vLOG7bTCww0DrmVe0KJtTpGvBsDqNqOjt3mbGWj24wWPoOmNSCoQT8CwnAkX3bXy9KZLb87mBkHmN/R0awAKTw5rQ6A/n48OyoAugV15J4iBvDN6TkFcOXZlOZ45RKlAI/9LmEvwVV4t+y/04mwclQHs3Q4O7I+8CxOCaNU19lz59OanfJetb9Roht3MTF4UcAma9zvFI70xDx56p2BONLQeVdB39akZYcUQZEcbNJxqxxGHnNuPaeyJ8Ox356+EPTHdwxckP/OYw+sql3qOV+cQ896MLDI+WhAkzSjLEcnE39TfjhvHQt/J1iijnHkWaRR/Jt9axuqC1FflR8ewKrl6GNAjfPEcxGAVScfGcAxMBcDBd5XvatY6aMB9wEvlmqAdMzpV5uigUAG08iPElwIG4yxoIPKTKS7Bs05F2YGkG4K9uIzyCo/i7KncyOAo7JDevJfDdyibe2ryJccQFDaW5AyB8aVbxgTx842o32mPkT7r3qqtiHSUOdtwRQrRZ7L68laEfcU7I/jVX3vyVL8jHTjvCPIo3NX+hEAjjZOdZ5zjM/oXFVe6lxgq08tmMtswLG2qLcKhkU95zOq4yqbGM+U/Y/61Zsz+9R1g7rhvMyVNrKOeYB9eABNbQ1tA+lVgJOO/OK9Xlaf2o15Mqd8UXrrfCmblIs4396aMbYf661pKmNxPTFZzYAMaUEax7WCNoXyWO2970MoL721NupCb04YCwLqHhz3qhvxQIjuaVRP2Z6unZTNaAda+1f3LuQD59fuVyrQTbuk611vfW/sYDhgqDrG8eB5DQSzzTEZi3oadarYXROs7H2HPTLnouuWzT/7d2xT9VztkdoF8mZMfmkX8b4CwPhc3402pTf/KD9oUwP91HOVh6gzHKfyjjyINpdj4nx1THwn9qntq97Znj6AsbrWxH0F50p+jtkDlSPlAWmg4LXadsqA0oo6rPw3oDK7aXxWbRdpogfHlOdxPYn6o3aDY1KZVrvEd8l3fV7ppHyK/I/9cayRHso7fOdrwqmVM6bNXl7yCkvRrts1D8uQTc96bXiZ/wDgSrBO95f6vAOTXkKY/zGrFO/u7u4Wnw/0pw9KP/ScHfD1e3Z5eFkzeSl/uo+lvGAcPKwNu1zmnO0VeaR7zp4NwHPce0RbO5DxpbxvzHYL7c1OsKddS6ura+VAG2lEnSH9COTaezM/kI0+QTvQZ3t72z7H7zh0xOzdvb29suYD8MV/Vj4971dBP9B0f7c+p3zC76ARQFnn05FNTW0E4wxoC8/jObUrtD0YGwHgy1eu2GFsHNpCWe39Q2Qee7yYPEY/BOQbWQe0vOIxiXKPczl87ZTn8/Ffzi3qoeqfrpdxnejpYmwrrnlxL6jrnO4J1E8kDeIaqDrd0/eefdB9D9eGyGOff3sHcFwz2M7AJkjJa8qGvss+7Tsc2w6+StyXcWz2ufnYbWwl+qwPvP+DN112uBiyP2O/PNd3AA/wg9OUHnjmu+mXP/vpScrcsbGRfv8d73pOqPenGQA+PDlJv/65z6SHnn3mhkFgs2tLy+lnfuiH01++8+60xqSUBaT4OQeATTnnsI1B+3nP5QzgFxIARmlt3Du96M/3PADch+TagO4kvPc8A8BdEMxXMuGhA9YRr9S7RZThgzYHL9anm2c7z00BwFFXmmcHcxgCcFp+2B4vu45WfOsYx4Hdpu984nmeEnDh9R3SCE16WcL50Ub/DfWfBorL852s2e5YFwWKZfCLyrLgu3H6zR2Yo+Cv7V6aYtCDdsp8O7RBu11wvkPD7pxGaN2V/Zu8+3cglnP4rKAufUICwHpQah6g/C8//VRzl5kGDrihLBtMOA+SnUsHHk4lN5wq7zHg6+ragsB08rjJ1mBBoUk4WY3PC4CYM0OWl/xenjomZtD6RpaBZN2Es332CceIjkTMHGFgRufH96rjhfuNMhc4ruLg5jJSLImcnUE9bY3xzA5maXNjM126dMn+Q2kmONk8QY2+kG3IoIUGN0kXRliKU50BFI6zOHu2yXfAyvhwCnUDGIhTyQcleFr4iLmsrJY7julEYAwHR36SmaeiUQIawC+ymuGAwpk1x9feXzEnFJmYtr7kf61vqPzpcjq1e3ORPQjH1u+kWV5GySp87pm/KqsqK3RWLCPlyA8nNGuXyCDaYLYzntGAG2U6roHRuYxta2ACY0FwgM57dNItaGlzqq1EHVCHOjpubA/txCCTOrLqAKONOI5mnQoZYCUInUsDqkNPnVbnk2NUp5K0VdBRgRPSjOMk7dU+uA4i8FszA6I94ZwZDOb4KOMG+oSsvx4/0a8GmNWWcQ5Ks/L7Ur3HtciP0DPawNgG6cjMFNPpcOSKc1EbqDKjQQPygEEUygltJejBrEvaeY6bNk9BHY7f7VC+EzffDcj3SXvaNrQDmxP7pkyQ9xqAGwAfua9ovzlXgmy6DmkgSWVRZUED1lqqV2Vcx+UBIwerotz0gipqI/EObGBLu/Zurrgmqd4qX5R2CnxYfzngqbTQwDllTMcRZYbrSlu5AMdU3F5GO6njVjuqgSO10aobHAfHiO9YApqyGduJeq82R/lO3nG8apvZhvWRs39gWzQjtbduUHd0PmUNzXucsgZ1smnH7KfyV+W8N1cNeKo9YEBT7UFPD6Id0v56fXPN6K0/vb2z9hllOtotn/cQAO7pAm0M6au0oRyhb/ah8kOa8R0FtXq6Qhpyzrq+6ncRCKOMUQ90TSMdta0YXCX9aS91beQcOQcdG+VSD9tQ19X+6bt6OKFnv8o4sQbxXnMcKgxAVE8/CQArX3p9qCwr+EJeq+wpn3St5HUqCtrw/bhmRFultOG6a/uEvOboXkLtAWUgronc6+lcaYdiJhnnwHZ1XVYbqX2Z3AoAzHWafKXc6fjV5mufUY5KhqTMX3nLcehBDrWDnGe0L8W22Z2q+SB13vSSXroXUR2mfdM1Cv3Egx1ck1WedN4ck9KJaz7b0j2p/t5bu6jXlA+OU21fr3+2hWsVeAWMf2b1dZoqI/bpcgZjrPKNpfqqGNrzAB15Pyx0Gr/D78C/8PHUbhDEY8Yu/sW+BL4m79blv7h7F1WezJ7mLGO2pXsAcBSVIWhP1MZHG8U9EGheyqpj/c1BecoBso4tAz1XmUA5ZdoCtalx7S00P50ZnXA9Ee4U5jiOUFUq76kpR7QboFekI+nJ7FQA5QR79X3MmeD2zs5OU7rafEhkL+froDDvw30Hjblml/Hl8tIXL140vu7t7XsJ6kwf2is7OL61aTOh3622rOx5EHPAvb8ns7S+um7HjVE2++R0yYpykVdGq7xP13XW7InflOVSmitMela5y63+qE2JNkz/7r0TdZT2ppE1TYTKuqD7+J6uFp3Ldi3ub2nPip0SHdO1Pratz6tM6v5Pn1H59bm2h6p0ve7toah7yjOOCc/rPMpYmzvY6wF+lSe1nR7arlUzlCekxQMf+GC30mAjCN+jf1w/AGwSMEqN3jcPPD0fAL7/wsX0P1wHEDfFjucaAEZf/+BLn0//6ttPTErBIhnAaAAg8P/zrW+m//3RR25KqlAa+vUXL6VfePX96Y4NXDcwH2F9UQBgmtX5w7uhDOCxZhfJAH7rLbem33j9Gxfmw+IA8LsXbvNmHlw8A/gn3tNeTFqtf+l/DLwyICBkQo4O+gaeM7yrWP72fthSYjN/PwZu6ecYbw9z0s1ys2DHyVwPWBbejQCwmcvS3jALuLDBV6ZxstZio7VscnicfxpY2GsrlNN1nDE0MqJNg+fyaz0AcWwWYatfeD6mwL4fyw7WPC1Z9DlrZ/E27ckCiMa7ffP4pO9RDjra2Gwvu8EmGd+kjE7IS+/gQ29tGPJunN5doHgOT5x24zJdOeENmcxmYaBMNAG8js1S/fn/vrJXMi8ZLHMnPpcBy0EfBqEa+oYyfxqkoFOGtjQo6dNrQWAvnTwshaP6Q0BWg9baFjAhDQiow8CTxwxOcJzqsPM7BR7Qvm60e4EkfmabdZTHywTSE8MMJnkffhpTg0Nlnii3PPOyzTj1C2Adjuvm1mZCiWj8d+nipXTu3IXGEUa77uh71qIGLjivJnhyClC0AtXFgcaSlQ9cnOTT5vwOJ6ddPtyBUHoxgIA+rMxVPlk8Oz5J+wf7pawXgGzcHXz+3Hm7P9hkykpEr1pZL6MDaHO6jILedlL7+Bjz8hOpAICtUkUGjaNj1sg9Dw1M6BvHyxPZGqgssgUnWQ49uP55FqpXDK93Rkb5IF+LIy7P6nsEgPV5nRudxp5jzT4ZhCKfVcZVjzQYw2di8HbKRKm8k0axT9VvlXMLbiY/CIEflVO0y4B3DIibnSsl6vFetR86Bj4DGdQT7ap/1jYOOuRgivKGbVG+e+PAZwq2450Y4GaWMnRJx650jXzr2c7I0+Vs4Kl7GniM/I7BIjr4CsKqXY5zIA81kKHyp/Y9loCOgDL5wb5ppyjXY/LW7J/kHirSVGWLfNA1Icql8lz5TnrGMu36Ptv3NjwQ6yamXzo+2ibSBEG7ng6RztQN9M3nlA66/pk+LS+brONZrn/rK7CTVS5Vrkn73ve0SfiO662CH3h3duwBy7gP4N9x3qqf8XfygHNSmY1AZmsDakZDXLcpl8Y7HG5gOc4sP1wfSV/8a3M99v0HAeCojypXttarzyZlwUkHtYHkj7ah89E9B9fX2F+5RUEqEygPGfhTmxBppjzS8U/ZIuWzBgnZdgzMjoHBhS8JWW7IQqp7CB9LrZygss9+lK60G+Q9aUXe8lm1QyqznDtljLLOvqLt7K1nKud6AKMNpNZy8XFvENdezlnpaSBBvhOSBwCZsUeZUbtBe8Dxx3nRnum/KkPUf47F7Ek+FKi2X+12lCO1WcUmrda77FWeKBOsaNPbv+t+Nsoc+47Be93zKn2ot8rPaGPZFt7TfQr65n4lvgnh7z0AACAASURBVKP2XG2Drk98hvLRrG15f6O2TGVQ9UHnUNZ8UTrad9rUyFP2z/GwH10jKIORXnHNJG0jPSmHzSJRDsLAX60DZpvQIe7Tjk/8rtOVZc8UVV2LfZHGkef6DuUsrj/8W9cftZ89PSIvxmQp6nnsk+9ZFuUy5uYHyfQ/7C3g+xHUw/iQRYqDuQQnUT7YfEysb3JfNQ8LwyfDoVtm6PrvGwn3xhLcJdhncg0QEXfWhgPK5I/vm1ElyziSgT+ppCNxGs5R12JslnDIiiApAVfduzj/q3+JnphtSgAUILCWAlW7ieC+78/9zm7ejctqYFwPDox27s8auDubpZlV2ToyOrOcPOaulU6oW3gGv4PG7qs73fAZaHvLLbfY7yi5TF1AiWbQmPYMpZRBCwDF7AdzwWe8X/jC+fPpIGdr636AsmL32xvd3VZhGcXhavjSdlR/KRl4b5W+ZqdpdX0lLacVS6rAfmd908uhLqGktlX/SgYM69rkpcU9WlDiS1l94Zcrr+Peh7qqa1q0Cb2/x+ymPhvtwJht1j2P2nBdp7lOxTjV2Ltq/9UekG6q83F9pI2rdqI9SBr3PvF9tXP6rOqB+r42lhyn0PWS60K0r8W/OfVsd6Wzzusj73u/k6dz3dxCPM4PLYBvLdLcC/rMjQHAJNdiM14EAH7DxUvpH77xzc/J3BcFgG9ZW2/C4lOR6t/4/MPpfU89OTm+RQFgNvLI9nb6X776lfTw1csGCt/oD2j366/7kYTSyPNA4JcA4JbK77zt9vSrr33DwqT/sw0Al1VN5huAs6ESPL/lnweUVwDIxpYDj/nBrpIO5jAEgMfAqKn24tiaZ0eArQhm2/1C0lBE4Uubc0DnQgVuTsPA9c8418ZMyyLH57pmPHzYOHm5sx7tojOoNLxeANjenQMglvYXBoDrqLsAaG0w31daDyeoJDrt7EirD5PyObaKdMbXDTBxzkKs0YWpQxsDcwaCWz9RHow91+WrtrkgT8Z0rmmq2KSsJwMAGA+I1kzoyR987koBsXTDzjKXGoBR57bncKsTayOQknVjTrg/485Hz3lmO+pEsF2OwRyznAHsolAdE/weg+ocC9shQExHDu/0gjH6uQYACo1QAjqDW3G8tb0anC8BnFDazx05OGJOEwWwMYatza108dLFdOstt6WLFy+Zk4/2OU+li/5eHBdTPwcuogNjfyO779hPTxtPLUDgAVs66MV5zsAzHfsSDM0lpnGPGO4c9juEeffwSVpdXU/nz51NK3Y/1EZaw0nz1TUHF5ABjFPKa6tNptnQTnr2sDoqVTVcI3WLGJ0ZOmME+RkIwntV7t1S8d3yb1pKCDg0tjqfGo7jRPslgJEDBXTAvM9j89I06EfeMCATZZ680YBN4VeWf3VyNSBIerFN/s3n9dADgyb6rAb+VGfVMabeKm9MFu1+OQ/UaICt0eVOGcvq7NZQhAYq1HZhzAwsMWhD/bAA0ZKDuNQt8pv0M7mRksM6R46buqb2icEeBzoR8HGejtk19kt7pPzSsZCGBIAj33QMapd6uh0BYAS4yE+V/8i/2C5p5HNrS2qr3Vda6ppAOuJfypgGo1WWoGXKD9Vjyo2C8qqrtNl8n/o6Jqs69qjzbKPS3+0obX1cK0kz0iDOgWPH9wyAa3nDgS3LYKbaCYyRc7fsG8t4qaX64zyVDj25VNpSd6ivWKcPjw66h5d670U96tmnGHRTO9ULRqscRl5VG1EPmaEShfVbDpDUOzqp/8a3khHEexZrUH5e0C2uK1HvOEedvz5T9Y8HC2rfPsd6vYXaU9oN8kmDoLp+9Gy02hd+H0H3KB8cs8q7fgbZUx1WXSt87QDArjf+NNses5lx7aJNifaStOHztAOkFXVO31e72rMDUR+VxmpnOJa4nsd1JNIn2ljwAyAGaMI7jXmwMALaOt/Yb6SRyhDWyXhYkXMxMNTugC11tMo+SMFRlQHOgbJkuhNKQZG2/BegifKHc6E9VZ5z36k2s8fraOf1QEvUz7jH4t86R8pNTy6Ur7QFutbpOkDeUB9iu2Wtz/sGfbdn76yfXLJ+Sn51zqR11IE4dtIwrl9qZ/SZqffrc22WK7Mq1dafply151TvgPUW4jyi7VU7EJ+P36ktiGA/edrrj+tBlBvVX9KM7ejegGs2suwA9CLLU8FKVlIibfA8rtJZX10zO4C7WLc2N626EkBI6DB8QPwXDz4SQLUgdy7rqmPTtS3aFO6ZKZMntr/wcsENv/KBYO7jOD/KidqHuIdSX8P25nZ4zf0q3WuzxLEBybmiF4Fdy3TGQZm8P9rd9dLM1HnwgH97/9hzur9sY8YeIfty6Id7YrVlnBNsFZ5huWw+wxLcoM19991nQPC3vvWtdOWKx1fgC7APzMt99lq6WXWRfkRcs5TmrJwFgBeBAsyh7KnNXoNOAPFQyhv+J+aN/malggtk58BAZD985fsg3IVcr2LwW7H8YDbjsryuSAFgXWOoZ9RNrul8Ru0E+aw2Rm1KT8eiXqN9PbjB9lV3e2u3tsM2ONaeXentr3Qu0X/SdZb9c69ebbXvT1UPx2yq+odc8ygrUR8bWydXHmFMGg9jX63t8ko/On6lC/oqALAxdR6EpjMaxloXg0TbNl7Mv24EAK5zXGy2fxoB4N9681vTpQAAF73qMOQXPv2J9InLz06y6noBYDQG4Pcbuzvpdx/5cvr0lcs3LApvv/U2A4FXRsECb/p5AYCz3swdvAXGp5+6kTuAx5pcJAP4XbfdkX7lta+fO3Q+sDgA/KPzJ7twr+MPLpwB/NM/8R45q0jwagiGDeXn+S3/3J0ajXAAgLuyrafXc2MxA3gKiJoCy5rFKw50ERDM060GMk84q+m7B+ZJnzYn/B1rEYeiJaVNaW8eANzjwRAolNGOlAhuFurQaBxD42BNKULImh21H9cJAPdlyQcS5cVw3jJGPVyQs/xk5eCzg3EukP3rnQd5wV67R58oL/mhGt6gMoyvCNEex82sTKsdwSKy38suD/OI8m80CwCwfaQ0GGEchvSHn7tSetCAS+22lgimM8vNKzetMXAVN6PqyFDe282566m2j+c0QM7n44a7BH+kZA0/M9XPJX/wHjfwTh8nms6FG2z8y1JQOkeWdyoBn5LN62UjT3ByPd+/q3c5aRuVrq3UFefBjliD5nljzXE6ZGuvw3H0u3tRWnU9nT17Jp2/cCFdvOVSunjhYlpb9hKdxUk49bujCIY6Lb3ks+lelk3PwvbjOOhW6U86kdegD99jUK51nqDzp5bBTLrDCT08OkyzI5QoAyg8S8t2p9Ca/buxtm6nklGmChHhpRUHnzWg6fJT7wymY86y0Po9fp+Fexk5D8o6ea4yWtt0OigArPoNIJFyys+jDqE/AsCa5UDZdB45AEyHS4NPGjhSHqgeRUc32iQNwPC9qSCe6q/KgAYmmrUoHGBQkzVoKwcXyFM+GwOicXxRRnXOqtscr4IZOn97FuB9zmJkkIjjGbXnHftNeR/KpwdfCIyqc6/t8704994Y1BkHEKwyorTQIHC0lZRr9qcHE9gG+aE2VO1l5CfIgnZYYl/lXwOIvQAHx6MAcJRlpZHxLpxKV35rgCQe+iGfqXdNMK1TlSLOn7SMsuS0qffG9mRB32GgLX5GGSYArGtVT9aVX7RdNn+MJ+sYP+ec47qnf6vO6tiiPTuaOQBc7OCgCoivISzzqe3S9ui6W0pASolv6pUGpNX2lfU3Nx5ll+NDUNTdCS9fa0HSvCfgOwZyIfvM07HK/c5qXyljGozk91wPVe/0u6inSg9+V9sdrjXerh8S6tlctsHMcpVbBteVXhyn8k/HqLyJdOZeSu0e5bR8Fuxk4UXej+BwV3Pg6tQPoFBvAIgwK25MdmgL2TbnHOdGuY9jUFtPOdB5aLvUV9UVtVtRn+OY498qJ6RnlB3dS4ytHcqnMTr1ZE3tmNr6MRmAveXhCMo63lNAle/qPLjXwbNHxzPbx6kd032FyoPKb7lrkleUSKYseTCm+z05Vv3p2T5+T77wfs94SEXp1uN3lDfSTfc8Zb8fKqGovVV5jusidUD1GKVduUfryR3nrGvLYJ+V+UR/LPKWtq3nm7H9yBNvw+rmZBvm64fyWnUOgJTNL/khPZ2j8q33nfJd7UTUaW0TNND9C56N+0LOO66NQ0Anlyxusro571rpytoxP+/EAMVaOtkregDoBUC3sYHrf9bS2goA4Aq8YswKniKD1fZGODiAQ6U5dZP+k4fAXD6YNWzlla0Kk18ywjljbCYXeAN220JoDvyC5gROVa6j/aT+k0fcCwL45H6Pn9FO41nPdPZKWaAJy1jTx2TWs7WByh3Z98B86cuiahQBX/I5AsBWSlsqOxmojX1szuhVW8F9COaIdVYzinUNJ0h955132hyeeeaZdHB4YP4tAHzwgqA+gG6ja9Y3gupsD77x+saWjDFrEMtAGzKLK5k8IxrzKXtPzC1f5YQbYDc2EA8A3wCK19g0MqVdB/36BQOTs4z4fsLvqiZ/XII8tUDtUdR3pavqo+qurkOUHZU/tSXaV1yndG+mOj2m73FPo+1hHL2DIJTzaIM5T10PensQlaWBvc0loHv+0djaQpuj9FJ9w+e0fTb2bEKp12N91XE6ABznp/T96Ps/0BteA1b14s411t5iPYvBov0uX+hPrxcAHswtlPDvBaufcwA4B67HItv//kc/lJ49PBwl5Z0bm2kKAC6ykX+BTfqphx5I39zdnWTPjQDA2uDDV6+kP3ryifTA00+npw8PrksUNpZX0t9/45vSa86fn3zveQOAaVCva9TDh68XAJ7StZcAYKfvb7/prWnpp3/ix3MByEx032EUDvC3oVLdGAA8CjuNAJ1DRhIIGwewslUfzAEZdFGJxzJJB63PycStDffH5e5B/skAcNQNjq4UBI6BhqAXi4K/tsj5Ste00AOAe8+N6W50Nm/kuTKGTBMd4c2Cuix3PUdSGhh3yHefVaSLqYlM2EmbncBBgKgP1jruMr/8s8qz0qR0qYTXvvMAB+BvRxYGelE+GKde8004WBD52NiROUBx3UDVVnogML8dkxOj7FJKXz68K+3s7aXta1fT9s5uOkZGZwHu4Ajm4ClAqgBQ6wZ0LICEzzUbT51ybkQJPJLbunnXQAMDBtzI4t/yfQEvHbjUk+UMTqrToXPhpp0bffyL99kG50ZniO8ahkqgNJ1YFrIVCO2UYuZnxWEN1Ut8Hg4kWN4q6y65W5sdr5ptZhplzm8eA95dWbGgwfkz59KZM1vp/LmL6fyFc2ljY92ePTz2OZV3cSpYTtUbEGnZfA6wqqNA2qvTT0dev6NT7yWk4Yjgrl+XNQ/qwOn0Esr4PwDBKBONUleY5Oraalpb2bAyVgCDkQVcA4E8iIyAMbLc3KZ4yV2XeCdbzlqxIIvTToPM5AWBqwgG1QAxrYPoGjPKcrmsJnAlDr06i3TYWHKNPCiBRTttW4MBSncFKjkuBZkoTxpMpn60pq+WoywBHinl3dMHfKYByehU95zd2KfS1gCqXH6ZMqN9MCiqjurQWfV7gGMAgraADrwGbdXpNtqdOCiPn95paHWeSRd+xvHwHlTKEtsqAQlUWpMy02qDSEf9XgNJSoe61FQZzwn8hdQqDz3AQGWEcoLnSCM2pLrN+XCsOv7huH2VUTtKusXAIOUhAggmGwLujsquHN7R5xm8YVBU7b/aJ7XNZmnLPcbDey11TaO88V+lB+y2liVXfuh6R/rouMlrnW9ZXyRrVXWNNNTxcY72XQ4Goh/aaOUxZZ99q+xx7AyIk572+RICgl7uUPnV8s0PHuGwDw/ONOt0yBKlDEb96NkalUU8rzZd9wmFRzmzR9tCJrDqd+FrhigY4lQdjPoT6R7toNJD5S2OX/nsdhCHpdwu1b0RA9XVp1R5VrutOgjaxEMuajOjvdc1ozcftq1yGuUZqyRpE+0mPz+e1ft5jcb5nsZKG6k8ku1Br81IH52P2nTKs45HbZvKPukaD2r1bCDWcs144zMqWwP65P1q3FfxHbWVaFvXXiv3GfYxYzaDvCK/lXdqj/A5QAvynnPQdgH+kq+61vXspuu9gzLN2E/qXCjbSgO1l/weY+G+z8q0Hh0VwIvjJb0Y8OaY4trB5+P6FPWMtg7Pc/+PdZ5r/QAMCVUFOP+4PyPf8C+zCxsay72USjfK49gaojbdbKwAwNEGqU7rwRrKiOkMqkkIUK+8jLZD+U+5UWAwHt7xss9tVQXSgnym74AMYKPDkgOOUXf5mc5JeaxrSe9dtScE+UlrAnFxXVaZi3ssPss1UddnX6e8khEAOK/m4EAw7gBGf7ja59y5c7k88orzwPwWODPueyD7lqXSqc9qL3Q/WtY/K9eUrD0osR9KbCtzKX1o0zA+lQvOS3lK2Yu2Q2lDeSdfNWOXugKAF7/TR8I7rofLaX//wDJt0QdKWGO+1EvaBMqc6j6my/LZ5IXaNoCvwEhXV1bSCkpxsyLRyorZQ7OJDdCK8tUAXJNVqTqaHSYvI+2Hl1De2fLaM4C4tr5e7mI1vcx7bdLPxpKrNIHmAGdx9YT78gBiN6ztuE8DbRpdMQy4lmz2vZTv+Vz/63XRHAcOFnAtAd3X1rzkNPrjITKMF78TdMe75ZBOjkWSrnEdjvpKuvdsb7RRlEW166qrvfVUbaTKstoryjPXfT6n7cW9Upwf/9a1NO5L4nfaL+ca96kA4XVN5DjUtnG8Pd2NNIv7aG/cbWhvDqrHZT2xGFC92kbpynH9yQc/xMf7/+bAY43bh8dsU1E/+14FgLvzigCwEbilz3MBAHtcPtB9hNDzAODbNzbSb73pbenWdRwSmZuUmrZnR+k/e+hP0lMH06DszQLAnB1A0H/2za+n//tb30h7uQrjtID6t3/95fel/+T7f3ByRs8rABwHeQOKsCgA/Ptvf2fawhoxQZgXHwBeRLoW4ez4MwtnAP/MT/44L7vw1nLQWvVqCAHVDWsxrmNjmQNiltcmnmuYaZuK+ZBeD8TmCcEx4Gp0LhOA1by2umSxXYt/EwW1AYoLODi0cMKmAbDbo44byvabBnzVgS6Qydlrb1wExvl1owDwAhJQsmbnP+tPdJ/TrOZwMILPDzDX8EEXgM38UH6PjrPDt/6z+dP2n8UyhTPzBu3ewMGHKNPaZi8A04jeiBwqAEy9Ke1mfWL2aNHjPPaTV/yo+ZiH+wfp6rWr6eqVq+naztW0c20nbe9sp+OSkeGOWQHjQplgZxlPlNLJ9U2kOpScY9xgu8LXjJ1Kl7wRtazXExurOtgM9jmIjLK8fkejlzzyi1qPjg7LGOw+FFoXk1/fiYKGbjp9Dh7cax1mbvjhV2uwowlEECSnbDA7UrLXPGDAdcI5YqdwERSQ9zBWG5fcfznmdHh7Pg84q+AVTvTi9C+c57Nnz1qQAb+vWtkoDzLraexqcbPOCz8ZBOg5ZJQpOmOVJ56l7BlM/h+zIu3kOcDhZT/BbIBDDh7OZg7gG0Zu9xh56bNaemzZnHdkCdu5b91QW+AoZxRZuTAvE13AgnIdgL+HsVpmdw7SUI6s2QykrBjgmGeZlU2Dcs4/lCHPmaX59DUri52eeHBAnXfQCqCR333sbVM3cnwg65Pzf5bLOFH2HVTPL2a9KYFHZgDA6cvys5TBBZbyxtz8DAgiQ66vHoywMGIbFAZQnPXJAgHIdj/O/MxBeshudNA1+F5MV56H2iHaDadjBQJV7kuwwO4hO/WMIk/ay6fW6bB68Ip9OxDlAWmWCz89rllnlMuxYAQ/p2x7EBNBl/aUdWyHAR2XI8/I8OCqlzf3LMn2/ifOnzqmwYBeQBeTHwTgaG9085AjQb6eVnvH7K4YMNUgjgazYzCHf9NOFsuaDxaYfEO/s52hzOtuwuiUbbse9zJ9xXf5vt1iYzFnu6fcNx9UfQuXBnAvBp3i+urz1Pfa+9OjXeNBJqUX+V7sSzgkxUAcbYTLt1cx8EAXbbDbA8/k0AMO9SS+y6CXKEZWicuh7ihs51uuQ8A3Xr6V5fvzqSOuRXkNoO2p/MwHkAjWZptp/efKEbTjXDM00IP5HcPu5x08ZTcCIxog4+8xeK5jivxVeYx6WuQlz5UBV5aJpN7EtZs8xzwtMJsDqZFGUTb4N8dPsMhlRu173n2Uqgl+4Mq3Py04HYN5lA/XI+c95Ql6RnCh0qweGPOlotoLzltBC4KODBbjDe1H+dWz35RF0NhLVNb1yfV5xap+xH1iCS6Xah3MDqx7JG/LbRfnoXaq8E0qn3DNVbvK+ej4y9rU+aWuyT4XBtdpCxhM13ts9WCk2m3yWNd6PbDEsRU6jmQ/cqeXrWCRHbbfs98qr1N8pK0m7wkAq+1U/um+UHWX7xu9AKZA3qtrXw7eEPihTDNATnuqtFB9UD5iPGgnApYabFfa9/iNNsBTgD/UA5VLtfNqd8jLqifQGd8vav/Ut0gj8kL3TlE2e7qqtoLyzSxIVDxDP/CFaMfUvlo1gQzGWpWEvOeyOfhqUcBarh1+kBM2x6sHYV+FeTpo1a4L+Mzmaet03aPRt6LdooxEG89DqKRpz7bzHd1j0m6pfbTn1K8Un914yiiTgCSqR7quR/1SPdPfOV7KDMruOo/8AC7u4fWD1Smd2dpM99xzTzp37qyZN5TrhR90MnN/cG3VwUTwDD4Q/RW/w3ZmB34BlKI9fIcy0ZBh7A/wHyouOa+dr3awN/tjtkahvDQOCOcDVTb2U7dzKDGN8tT4e2Nzw9Z0rmvoH3MmeIjxHR76vbu+H8QhiiPLfMVzNrb1davItLK6YiWsv/LII+nCufPpFffdVwBT8hz9APx97LHH7LtLly5ZO3t7uH+36hZoTLAX+gs7jHfx+yyPo1YZQZa0r0Oexeo+F0vcH814BzDWKN97+j7T7z6encxSOsFO8zgtI4PX/PWVXL3J9YM+lcld9p+tHfNLNaqRvXXTJzxquzU7/I2yzdgTs9Ry3j2URAvu4D3WW9fEauM1nMmDvyzzDHDdddZs8wpsc35TfBWbFw90hbXc/AjxscAD8k3XM9VHtZlxfWr2YEqjEPfQtZhtqK2MawftIm0058y/uY6pvsY+xnQ8rqc6Dh2bzg3P6MFkH0cbEeSY4nu6/vbWcq4r5FmzXjOeHvYT2hdtsbcNeW0PitAOcn/wsQ99uLeM1s9ioDM+TbGVzxd5pcx9uvfn9dubzgC2gz2dIUoweGEA+M/lO4BDezmUOexkhMi4A/iZiQzgC2tr6Xff/LZ0x8ZmlpBpEn9jdzf93CcfTDs54WTs6ecKAGb73znYT//mO0+m/+sbj6bdBYDg7z97Lv3uW97+EgCcCfgSAOyEsAzgIQBcES8uva1gF0+/AEujwJVb/+b10WfnPFd0OjvJNShGcy7djLRl89HFKD8XxzQY4w2AYJOmIwNWY4a+AbbGbGgAJqd44IZy+ITGT0s3I3MdrG0LPhczXGM7ObY9yIT1Jbo3+QzczFv+Fh2fwKM9GpZmQnslb05eGvANQN7UOHNZZ763qG6MNtmR526bz4E8T+lI5Js+29vk6XymZL/IirgErVz7psM37yb01vTTF9+Y1jfW08Y67hLykltw3PYPDsyZ29nZTlevXklXr1xJe3u7pRSh7d8sSwH3E63bO3AKHWxBJkvNOEQ/dIYV4IFDZBtd0UG1q74JdsfFnFIDp2qpowoq+sYaPwhYMcBgwYEMAJfgkQLAokUYw7FlcnmpOg3imb419xnDQVZQs83Y4bMavCIf6TjROarAkc+LDlR5PmcC99riuOK/NSjH8qQeILP7o9bX07lzFxpAGP1yY49/WS6LATCCxDp20kflkw4W2vDAnt/767Sv4AXvfPZ34XW6LNZAl4MyeN/6geNkvHTesmyZldnGKe4cXLbsKQmm4/el5dVsP1EeDeKwbBnuS3C8rdQcgPI1L8+FvuTOI+/Ly5/VWDaD0hVk5Ngt6Gan19s7qGdHLlcaUDSZXvZgIYNY6nzyTkRvG4Lt8u2qIsH1/JnqlcoD9QkAMP7jd3SW7fscxKNzWkrwsR8D8f2/GBT1QJ8HS3pBMOpiGXO4jyjKD2RPgwuD4EDWB6NVvtohOsukUUOHHLAwvTueucxkuY+0o62ItHaaEZyrADDtm86FfWtWkQa3vOS3vzGm25Qj5bvqCWmq8qBtxfUkBk1sfhlQx++Uwxj0MFkV+pHebF8BYA0q8B3KANvRYJCN3SbVrhHUF/DY16SaGajBiDIWseWRHnG8Ueb8pnAHq9Uuk/8cfzkgkQE4fVZp1wRfMpPjGPQZBTZUFmkDGah0OXMAGFksBICdriyLz0wjt1MxE4trG/41cDPvAyJY4f7A0M7wM14BQJ9B5+frbs5gEmBTAS6dM2U68k3luweq1bVzeKd4XUtCqY2gpFFHlOdGV14jI3rasws6N8oF7SUP5Wpfqouc55gd0P5IB9pq0jH2rzbJ289KJgcUSCPVJ5JH+Tmw4bJWc7+k8hNpqrZjJldHcOya6aQAWR/Ac7upNoT0oTwwe0nXEe1L5xZpH+dPgJLjqnLflkTVdmjnhnZmGDjv2VbVDbXF5Cnvk1QAuLeOcEyauaqyqeuk0pM2yPiC9VoOAuhapPpHEID2n31DXousynqnsqdz1LlzrBwbx6UyorpBeVF5jnYm0kn77oHIcW8xZrdd//JBQNuX5AOrkk3ZW38jf3v2SNd8tU+qV6qjvBOY+7qy15OMevJHv+MaZof5gp9loG4BgH1uvQxFjj/aOtUJ5ZPyg7Kj6wHfU3unbcV1N9pD+swF48rrcZm3ZV6CcXVfz3GobnJMujeM41TeFF01oI0ZtfCHZraVtz5OTtKZra101913pQsXzjv8Z+C8H8a0K3LgSwOkS9VHIy2gW8zatfU86yv3A+UQtNlrHBrz63jo55ou5300QGOuMOnnHgAAIABJREFUIen4xEoxw9bh862NTTsMfnB4ZKAy+kVsAP0BgCYP6GOi2aeeeipduXI5vepVr7SDx2jHvt/KAMLpafrKV76SDvf20913323zwPf0PdEG+n/66acNhEbpaPiu3Kep7eI4MW/u6e0wBw4RZ3ASYy62O8cKom6DXrieyN2tHE+wstrtlUgg2Uoul1zSbB1V9QQcA3RzHCIfTKfN4oFD83tzdTWeEKs22K1sbx3ReXuc122N+hJxr6mySNuIZ8yvz4fC1P67TfI4SO+HNkt1j78rAIx3+ffU3qdnF3Ud5vhps6LNiLqpc9R1huuJzimuPbEP/X5qnGNtqozFPYLzchjJjXIZeRB5xXbH9jKdLpoqOJSzyiOPTUQ60z5Apx74wAeHojECLs4DdrtC9qfuwzqL9378Y+lL165NjvDXXveG9M7b72ifuQ5CPPDMd9Mvf/bTk3284eKl9A/fmAHgzpNx7eMjPa3+yY9+eLKEMnzF33nz29Mrz55diDMf+u5T6b/+3Gcms03R0HMNAHNwyDz+lYc/lR7Z3p4c7+rScvqDd/+lyWduKAN4KtDfGIuFyNk8FJtGBvBPf+LB9Ojuzmhj51ZX0+/lDOCpHr8nAeCy+fOZ/9UPfyAd5MPGY7T4rVEA2Kx2TgYeY4uUrp0CH3uZuIMBLQASK4Dipyy9la4B6LRXQTa5OPQ6gbA4zykQTOfYjFH7zHNQYZ8CwNS4KTA5SX/SaAEA2LZZCwKnYxunyNvRDZatvPJ0KIXMbwbrychz82Rq3CBU6nXpSKBd6FIAPAHhG77lPxToGxufgZUix4vMoz/OvhTc1LPXqR+RpaqfrqxtueuBrDRKM7Ixz50ovauMiELZA/7U7t1/wZyuIzg+uZQlNnoIoqEcL6aJTTwcuIP9vbS7u5O2r11L165dM0DY7i86glOLICzuKEKrfpKV2YcMTjDjTR3sEuTLQUr3R/W+qHpa1TfgnBHLTDqIhj65kbXTszYXz1aEI23BI5txzRRUkuJdAIDISHNHoWaG8TlmfxTnLmeb1PnlO5bsxLYD19ZjKLXr7CaXaoBaAyB8zzbv4Y5VpV90FjQQpH1rIAzgARx5ONQ45Y3sYPxn2cG5JBaDe+rA0YFi6avo3EQHicCxP+clrnG6nRdU4287SU7QVYLskEGWISVfMSYFnt3hwV3BnkmMeVXwIVsOjxan5QSwGFIC1BUA8IoDwCln5iIwgk0BxpKzXKklVdW9IAgD0MworX8PQVrnFQO/eUwlI6GCLBo4qw6dS55liOWML8qiOoGtaWjvIKsOrfetTqLJhN2LmTWjZKDxlEjOPswdMCMaf1K+EbTxTE2O1dtiP5SjIvNzAGDKWw2YDEvWafuU8Wgv+bc6twUkQUnKrOe0FSYjFpQTi5n1VwMdLsv1zJgGDEgXBqrxLAFgfKeBO9tDZs9c7YTn6Obsbh6Okaw3nVePDqqDGijvBS/ss+N8wEbAvhgUwd8MqjDA1gaOZc8pAVbQRoMGOt7GdrhZLrayjDWDiLRpfL8X4M9nASSLXsvC1wMMansrTXynUQLguVqB8pY87YEQyu/Wtlep5Hx7QaCoL619r/cL++eemRr1X//meKJOsG/a0FUcSsmHQvBZXN+KTRLdtvsCl5Zs3fc7B7nG5YMMef1mAFXXwcxhKbvN3Z0HSyNvVHemAGDqVqQJ+mYpcJVh2owenXRPbraj2XPUwxox2MaMUB5g4Vrpc6rrQrRX0e7TXlJ39Hl8pgFWrof4XK/Z6Nm+egCrpTP7Ub3u2VLKJOfVk2fVDdpCPE+gyCoh5GxDzkvnyWB9lGX25e/CjtbgtAIylDVmyqEP2h+lm64J2le0kZQZjhnPkr/4juCH7nNUFuPeLNo/6psGrNWuKo34u7WpZdSbCgCtveFfpBHXH81O13aj3Jg9tH1zu6dQ+SAtdZ9IPlKmSOOTDNzTnvPdSBfd70WeUJ7YdlyryPP4fU+mx9ZErptRF9Uuk09qV+rewKIFxc7115xsDYPdizzXccf+SYto9whKqfzpXHVda9Zh8WlxSFJ/6A+hmg3HaHs/OUTH59WG0g7od+xT9wY6pt47Ze8m9FL5UZmhTYlrCvlAvto7BIDZbrmneAjAUW7j/PRvtq12yfv1ShyedVurIm1tbqR777033XH7beaSH+wjw/U0ndncMja6D+TrvZcFRuUPHujBesCKCsYVA+kt+9UOs6LEr981e4jMXE/XTsh0RZvIkD1EKWNUn+L6v7ycrl6+Yn1cunjB2HbLpVusVDJiAptbW+nxxx9Pjz76aHrZvfem++67z69cygd7uEbhmW899li6/fbb0h2332H7bTxn2bi5LPL29nZ64vHHzQe95eLF5nCp+3/Hdofu9vaOzX1ra9MOmxtQe4yKUbjPOGceZ8AahxdAa6wRlFldA0w2cHiulHj27HXbAXqQz+O7PGzMO7F5WD3vhXEsOcqByVvO6KWOUA64t2zWvSJ7rh3anuprXEeoK26D1B+tutnTfdoq9UNwGKBnD+qBwmoH1P5Emxb3+XpgI+o2aaD/DmxYMNiq6/oex9GzY/qZrrH6Tlxv47y0X9XpMRvQ4xXb4N6pHf/wgGJvXerRKq4NOq/muxAoJj8izfm5xWoQv9NT6OHg4OgdwNpxJ4Yf2Ppn6M9KxJ/5xIPpC1evTo79l+5/XfrxO+9qn3kBAeB5uEcc/H/4sY+kx/f2Juf0H7/y+9PfuO+VC/Hs5z/5UPrc1Stzn32+AGB0/MVrVxN4Ne/nD9/9Y3YYeuwHgOH+nGzi333L2xKyiZufADyOdnAdcsE29JXvPQDYrN08ti3+PYGk/MZf++MPzi0T/ptvfPNIBnDeKFRxGVjXFzT7twhERT19MyPDakbYEfSYiWkLQ0cfCKAUynfa4mvN6xPKxedsjPG5iFmx4zng26IAcANMBnGyroVwjpnxjuVx2eNzi0jnYAPZk/sADEa1iGDfXMOfieMu6ryfHMwfe2wBALiOr93gTo4zj5F6O/rshPw1Q76J54ztcf4LyHNPR0Z5l2VriiZTstpnT89C6QgAfaW0+pq/kgHgI3Mm4XQhmxe/s6wrs3ytDC8cq+OZlWLCyVycBMZ/AIQvX7mS9vf2PEsTmFU+eYxAGYNk3FPSmTaRL6V+/OS5bZjzUFVHnOwMOLP8Icu/1QxEts1NvwWnLJvHpd5LnIW1upRTdLrpZp/j0wAlN+n6HefCwKzOjYEBBrIZVMQdMHQM6KAVm046hCCfOmKVdpW3MZDPcbBdnEh3kcsZtcvLBQyGM47/eOKapQ1JU/IxAsOkGZ9TpwffQZ7wnwGOlq3md1Lh4MFJPiHPNtg2aUY+ejteekzpjsCGVTTOgBOAYEN7DV9wYG/F0V8DgO3UMw7955Joy6urDv5ZiryXZcZhhkykXoGIAoipM+Xl8TwwoNkRLEFGWY52nwHH6Jg1bWdekW/RedNMv+rIKZ89O4VjKzKEkrM5oKyBbtc0pzV/LBAsZcHxuYE0OCEf9Im8iA7xaS4lHYMCY0EOzlMd9TE6kjbUXbbJsVS99ju3VD9tPJizANSc+xAArqVa2Sfb0gw91TG0VYCQDCqx1Lby0sacg6zFAV/q26teUIRjJn01EK40L7QRwDvaldb2tvf3KT9K5rgECTTwNRYUKbKVbXOUfwssWsZrLXmrdkX5c5qf0zY4n2j/VFSVXhrEYj8xsMXnVb+VD5EnSnPSjG1qZp6Cz2r/PTu5vR9c5bvoZghQcny011EHjKalRHR7oCPKAftQO1Uy9TO2yblR5nU+akP8AFYNOnpgfAgA61qreqr85zhJD5VXpbF+3wN3VD6jLjIDWNvW+XA8BGBBb+3D6eFz1DWSMs1xKs/j2km7rAE5/I6+KEOeHdU/LON9eGa40kJtBGkZ7ZfqgYJeLU/bfmkP9N1ie/P6qHIb1zJdv9gP/vWxu+2O77A90op9K+ip9mJs/Ym0x3Nqy7i3wnN2dYRkalGOlKdxreI8Yj9qo+L6rbJR943tXdEqn1FfaD8oM8iEw+/Yl3M8KheNDctXW6hMK+9pV/RgHnWXa08Zfy5tPy2ndScxFpyPOkxdUplSux3Xgd7+oceXsfc4rmhXVBYGe4sFD4+PZcz17HdvHnHPEdcjfh/XRMquyR5OU+UysXwee0fj8Um9noD7cvWVxmjAdnRtiWOIa6Xys2cfKdc6dl2fo62LemHvhXlayXNZS3v0VBpyDGybvl9cIyizfiDJyzvDJsNu3/d932cgK/wh2DardsQrj7KvQ1rzPmHKPMsfY8zww3k410sx++E+rhP4F/6W3XFrNnQ5HR6ifPSy+Xvw/dH/k09+xzKS3/iGHzF7e3R4lDbPAJBeSrjf9vLly+lLX/qSgbm33nqrHR62Kkr5gJLt22YzywK+evWqlbhGCWfSiHPB86XE84ULxabjIC4Obe/u7RmQvbOzY7EG2HK7v1cOAlMHdP+hMk860Y7b9TV24Fiu+xiJhOl6obKK8R/MjrqHDXnXtcpD1Lm49rOfaMO1z7jecj66jsQ9Sl0zqT3uIysAXKoFiMx7X8MM4Ljm6tpMexvXQPCFe9He+HT8fLen9z0aRrpFGuEdXbvVnsf9aY/20T6pDdIxKl3UFlWq1wPRtO+17ekKNdpGT06mZKaMMcdG4pgjP8u+AxESqYan/ZKGH3nf+3Vo47+HwMD8mPNizb44T/nof+nTn0wPPfvM5BD+7bvvSX/n1fcPY8cLEuBGM4Dnxv9HRm2g9rVpUPvi2lr6n9/yjnIPcK8pxOL+xePfSr/zyJcXYtEUAAxSPbqznb7vzJmETN3r/cFdwP/eh6flFMDvH7z7x3pwV+nuJz764fTsRHlsPPirr319elcv43sRhiwoE40tkD9eAoCvTzL+5gMfmcx2R2t/54deEwBgzXK0/fEI157L7F9f9ZrZdeWpASbliQgC3wxgS7CPwIzXOZGdRf11oKqLAmYC/JXWemSeN48c+DfyTcjGFFhbumVSdG9snbbHNhLx0YHDzgeGkfTFpPs6s3/nA8CVcuMArFOY7OBzTtc2e9ecSvlZBNQlKbqmf1FQt6NDo3Ix52BBGf4NPtfCr0qMaaC9odWcQELhK54bbL5aMAfPrtz/7zogBxAHJXctSyNn/B4cFOAOWb44JexgsJ8GXkHGrziSe7t7aXdvN+1s76Tt7avmuB3s75owHJ/4qWO8jztV83FbI4Jl3UmmTYZ4PfM1Z+I6G3kfT82u5abV7s0RsEqDEiWrsOiw0iHbWIIyIVuXjpaWpu0FMaLDz79j0JRjoXOGe6H0mWgXAFTy7iB1YIq5kCxjo2W4N6fnOPpBcN4LWcEsDfCDvwgQAgxGCS/8i7+ZIYwAA/vqBYYZCPfsbC9t5kC8zwdgK5x8b6M1cbxXCndF4bQ37yjj/Mhz9Fv+s0Z8VS7zY+laA4EBVKLvfGcTMsbz3U5pZdk2mMDdkNDG4AgqPrjMtZYLH3kQw+9TYsmvdOp3QCGrDtnzAIQRdGc2HFshnW0+GdzhZ3pPFL7n51p9QvlEPhJkLnqSO6sONksU+sne8nw+ZKDgAttwQNwPTJR2JFvYq5j5nKPuMdCgwXB7ZiQDODr/HENxSuWARm+N5XN4j6CIBiNiQNjlMh8IKaCE34cHploQrhTIbedHPmqf5EN00klXfM4xOIjgp/Q82zffkVh01/urgRPvsaqJSXk3a7KRVNq73G61lbU8P++Hc93y/2OmSLHDBditmSe2vOS9EaZCYCIGQyKNot3Stdj6NVCSQViIi8seaEFdpx2gfoCuOLQkl616VgN1IHOaWR9OTN5QWzN9wHP20ehoAZ/6GaDUDbVPKgeqWwRH8H1Zl3KWiQYxKx+d10Unm6sI2iwU1UFmz9aDV/ledDlEQzpoZQA3d047pbfKseoV93XM7iw2zg5Y6B20yg1Zf01Ga/UOXVtVXklbXdcV5Fa5VxsYwQnKp4JLPdtTZMwOJ7SHF1X+1E6R/qrnfh2GB1Prmsv7+PxaAH7es92qL1x7KW+skEFbq89GO0TgPcpc4Ve4+kLHRdsVdVd1XemsOk9aFdrIQSalXS8YGfcueN7tTL0GRJ8hjXuZtfiMc2fmYqRXXC84PrVtqr8EONVW9+ig6xXBC7StJeUjLTivun47EM2/9TARxx1tL9sgPfgO97KaNa79NMH841wlJF+ZwL74PGVbA9ukEffOxT6Wfb9TXueosh8BXrXFqueqT2MH4HoyFD/Tv6M8qd6qDezZAI4nrnnkS2//HunQW0c5Z2032jGVHwU+2X5PJ/Oiku10PZhj87Q7jKtvYGsBZAFHKHtX1Uh5aT2AqvOLezmdVxwnno0HWdVO0yaprJK++Dfu99QOGY9j0CLbeNybrM/aniSvidxz0V/xTDm/nsZ5X68scl/E98/ciXBOx7hLNu/f4Ge98pWvSLfdepv51wBgMe+D/QPP6M17Ej+YmNLOzq77TGnJ7vc9RpbswX7a2jpj7z3zzNNpNftu7qP4Ld54B3qP93G3LvZCAH39KpKVtLm5YQDw6upy2t7eTUdHB+muO+5KFy0LeMmuicJ4AABjT3bl8hXrCz7h7bffkTbQltxhj34B/n7729828BeZw1hHj+DzoSzzyko6OjxMV65cMeB6Y23dD38jMznbamQqG13xXz5YpVElr0Di8zP5zHtFk1+77ioEQPMWBHyyg8HZB9Dnqv77oSn/oV9ZD65xr0odKnEXxkdlvVf7r+ty3OtQhwc2i04m9+g+JN8Wdvz/vm3yF1wHKa/gg+t6lXn7TbbSEgeU2JPqouq1rkW6nka7rfa+txZE26Dvj9nesXbUVrLfuJ/V8fTWjPh9XCc4Pp2/2nuugcO1B9emZSkL9FWbGOfP8cR9U6SNPdcBgCP9mzEYy13WdQykGXRtoQxgF6XBzw3gXb3pvwif+cj/0Ze+kP7wiccn+z+zupr+pze91cDLMQJ4xKr/c90AcMBnqlCF9keI/+uf+0xC2eZ5Pz96x53pv7r/9aOP/esnn0j/45e/mA7nlNhlA1MA8PHpafrbD37UKtT9p9//g+kdt90+iefEQX1jdyf91IMPTE7p7s3N9H+8/S9MPvPejz+Yvrw9XfL7Lbfcmv7eG9442Q7WjBjfcwWbR/VpHXoJAL4++v38pz6ePj8ng/+1Fy4CAH5P3RtkY+jBgAmOPZcA8ALgr43Eo4mFCsWw5GGW0c4BzUoLi4Jr+YX6ng+hGc11gr8DfeCGKs9urAwzx1C6E36NiYe9MzI+5bCxWxfnkQan2ouvNJtCfhn2q07M6dLA1dAv/hx5NG13nKJjC1T9Mj8XSz5PAMDTbeajFWUjPST2GJ277S4sy/1RDT6Vwxbxu96zOvpGpvSLObI6pZdNM/yDY+xuvtwhZZvfvvBmK/0LRw6A29qa34mKHy8NDeDWg0CzQ9wJtG8niP3eR3cmEEgiqGS/LyU7WQxHEyd3r127mvb2dw0Q3t/fzWX0eCoSe02/nBgOmTsTHvi3slT5DtkaBOJdsu3kUBpLg1i60WZ2gupcS356QJ5txkCbBqLiyXw+V1Q3gCxmxwIYy8/4r5/MBi1raUTNpLD5NFX5+85YI2PZIVRQNn5fAnL5ugCdcwyqgZ/4D/IBOWGp6AsXvDwYfhSI5ZxrEKoCVfWFnE0gzisDOgySQO5W1lY96yDft6xOpwZfK6995UFZMAQRELDy0tPVjvmdWgD4UAYM98GepFPcw0ug15ylnJXGuwZzoMDV1GW0BFd4369plAf6EYz04GoOYuVsUzfn9X1WlCjtBVvPZ01uc+o8ZTIGe+Pn7Is0d7Dag0scowdK6v1nMZOz9JFPBOv4q6mpGROUawYxNdBe5EECJDEgOuYka4BhuBpUcIbtaZaWBgopqxoM1YCMA1ZOH+NvLkWvwJzSXYEddfwpmxoI5zgwBgLAGfe1Eui9gIrSm+O0f70ufAMA9wIBam+ivVNa9+ahvFQbR9qUgDts3EgZabXHGuxS2dFxKMChAVw8TwA42lXy0uWrXRO0T+prz1baGLJuavBcx9CTTV1P4toSA0Eq6xqQUllk322QyHkdgcyoiyo/+L2XoawBHLXdpG+RTYBTyy3grmshx6fATFxvUNnCjo7kkr91/vW+Oh4S8loh/qMBfY5X9V91UZ8lPXTNVdqqDKsdiJ9H+6KuXuQBx6cySTnjXYa821D1KcpY733MIwIgcb5sR3Uj6mqdTytHOnbaKW2HMqr7EfYfZY/rvwZVaSc4D+OtgESt3a3VO5TG+kzVGd6BXe+zr/uZ4UEdyp22y8MR0Zb0+qMtVzuja63uFXUfp4Ck8iSuE9xvcU3Gv0pPjlt5T9r2bGH8DO9F0F/HQP1U/VO7dzLL1XPymqj6oeuGyrTa/WbfLFU3tB0dA+dGOnDdVJvI5zkP/E2eqh2Oa6rSRu3FmD7q53xex92syXItBmVF15+pPYzaLO1nbM1Uuxb1k7Yt2mbV2TJu+7D1U+pz1KU2I3Yp5Xtkc0lElU/yTOVN6aXrXk/XVG4w/lhOv10X616a9KPcUoaiLWnoHA+kc18e9nwFABYwRG0511rqbKSzyW8GKKmLx8dHxSGB3N5+++0GtCLTFqAo7THehQ9t1y1k+YIPfenSLenW2283vcb7vNsW/6L0Mt7Dod219TUDWnEg1XhzfGKVu1CtC+AxQGMAu6Y/du2Tg7Dra+vp2cvPpqODQ7vDFz4feLG2jspK9VDqE088Ye9evHgxZxMflj2pgdgHB+bzq19BOmFd5HdFhjI4Cf/N4gG5bLTpu11XkYFdpK1KGXza0Ggj1D7p82g/hkZUNhnXKPID2snBO9WtuH/QMaidHewrwuHMrn7ypEGQ1bL/ksO40Ra1elerrKgdsv2F+KY927bIuHXdnx5HrfRCXdd1Leq32sK4TnFc5FvkvX6vdrTQTg5d6rO9NaPXV88W0S70bIDKQrtGVQBY16TeONSH6K1HURbLuAUA1r5jG1xreTg5zod8htx07wCOwlIGVL+4AaxrrNUX6fPT9AdPPJ7++y99YW7/ABf/rbvuTq8+fyFtrqxY2dmn9vfTN/d206M7O+nw5Dj95hvfMiglj4YXBYD/0Z8LdwCPBpnDcAMjfu/rX0v/9OtfmzsnWN4fPn8h/cXb70ivOHM2rS8vp2uzWfrm7k76+OVn02evXJ7bhj4wDwD+jz72kfTk/r69csv6enrN+QvpdRcuGk1fdfZcupBj1dombPUjO9vpH3/tkfTxOZnaf/muu9MvvPr+yTH/gy9+IQHYnvdz/4UL6T133GWgPyLs27Oj9OTBfvrG7m766vZ2uu/M2fSLrxnp6wYUg698bwLAZn3mkfyGvv/tR76c/sXjj8191wHg8uOIVj4f2H9ZQeKp5hcAdu31kecGZOGpxdynbY8i+Cvt6cmTeaCVN0nAyBttATj5TIa8CGjV9D0BsDZ4+wSg3JDsOQDVSGdbNHvgbOBxXFxHRSBkp9hzI/yaBEvZwQJg90CepnRLaDwPrC1DiLxXALjcWUNp6lPGwP0wrtH+ARZKM6PPPUcAcBlWZ4zMdtZZ9WShyFP7YNWpDlnGdKRHwahz1t8In6nDH3zybNrc3Mog8Lrds3MWGZ9bW3bvj5XPtdJLK9aWl4k+slJSuPcH/x4dAWzzO4Qx7/W11bS+vmZAMgNos+PDtLu7l7Z3rppTu7+/b//iTmE4mvauAGT5zG3O5uTJW88WdlDPJ0bnD+AWHWcNbuIZBul6PGk+sxO/fs+inbjG4dgsP+rga5vkQ9yw9xwhfsbx+N9+ypiBHP6L7yyQgqyPkAVdx1yZS3DSbWDNZFM5Ia3qZ1W6dPycq4+vOm14D447+IoAA0BhBAeYHawAQwlM2Z2VDs5QYzVQGvlDJwfv+/l6sY2Woe7ALg4I2FelVJqU9crgGGUFWcSFf5nmdi+jZPh6Jib5bYz366CyowhhyPiv3RvMQL+vDX6i3Iqq817icqfqUuNk89S5OeLlfqn8Hg9P0Z6X8dXyu8XZ7hgADWzja/7tzrNnLKsD7NkOOF1fM9I0eKlyZpLA7ECC5eRoubK2lubWQG7jLGeZqvLqp809WwL09jXA32GGY60yYfIdZDIGVxlcUJnWYFAMGrTv8+5vD3RhLEV+yyEByHJbIo1z5Lypvxp8ID84PrsLzuS3zZSkbPUyaayfvLaylH2cT2lf18dQ4k3nrLRRXin9Ii0LGJQPEGhAR+fM33WMDDRQ9+O6yXfU5moQUe2+2zuXjzYoUz/j2Mb2Z/Y97SZsbrYDOg72E9WOdPRF3O0prWoEEOKaoO+SvlwvlYf+XS3HrrKm6xNlT9ck0kr/1bkobcqakwFk77fu98tWylW1HNiyNSJn4LBvO68SrlWoc/SnIgCs9CCoo3NVeYm8iWBUj+eR/kqn2A+/g41EX+2aWAFLfsexcRyYG+fHagucf+Qf51JluWYLR7njOHSPA92grVA+t3bB7Sn77gVtG1nOBND5qV5znkqXsYC76gF0Q4EZ1cliU3LfpFeUC+yZYgZsZzlsDuDh+xi4jzZJ22DAOY6JctmzmdzzcL8cZXRMxoqsYY+d97QEd7hXVH4XHjLLLBw+xPekcQSiqRf8V+WG42jGjX2wyIKOQ/d7Si/uw9GOgoE4aKfrSFy3qu1wnVPwWHU38sb788OotFG0XdUB8lkwq6+VqaoX1FXbf+YsFpVRtcuqD2O6rTJM2x71TGlCfY+2Sv/m+9qn8sWPQfr+VX9KG16yZlDqmLLnc/Q3mS1ov8shRx1Pdw0Jh3kWsW1q62h3ONcxHy7aJ5Vh6rzqQ5mj0KaxxzUd0n3LkjVJ+Wn9TjzDgzN1fasVH/AZfGjXM/plM9/n5h8/NL1kh6axHzx//rz5VAB+n/7u0wa+bm5smDwCNL3lllvS3ffck69fWbGD0vbd7m4CrrSLAAAgAElEQVTavnbN7szFYe4zZ8+6XgDcXVm18sn4gd8NEBgys57bxf7bM5mTxQJwcHt3Zyfdfffd5vOhWtPSilfggr+AO3jxDH636mG5iBfGYXqbs4FBLVsH6Wtkvx1tAuzeWN8oB3HzJswPcsPXXFsrh9Btv0HfqgCfWpElH9zFizw8ZYc49dCr3wtsAHPvp+yR/csiFznDe579jrrG56NOm0zrAXGxr9oGDx/0dNj1sfrHxIqjbYEJK5nO+aHGvgdwmX3p2PWzuGcdm3O0Carbale5vo7tCcgH2vzINrUPuqeJtlv3yWNjUXuuz3AMcR3QscS1rGej1TbVvlwWdV0pNkr41RfYMTGOhj8nZZWYRFvJSPlr+xpbS2N8zQ9Fc2wLZwDbC3Wczw+kcz3UudlnT9N3Dw7Sf/DAH3ulrJv4AVD4v73lHQMAGGvvR5/+bvrlz356svU3XLyUBgAw6b0IcCDD5325Nzej6yfG9QDAvdZv39gwIPg2XE+4tJwuHx1ati5B46kRYT35tde+If35226bHPgfPfnt9Pe/+Pnrn1x44y/dcWf6u/e/rt/ODRCer7wEAF8fa/7kmafTrzz8mbnwsgDAWuZ2glM3AAAvCrDZgjTMcShBJx0VbHd12/I3nftri2PXrmTyV970MjDt5t+/L3MVEKKAw5I5OgHYjoFbDYUle2ssW5cDZoA+BuJ64kEAbCHRKV7lnIWsBw6ScUpVbgD5WYtz1CdDRhh5OpCZ/pXNg6kRYJ27NtwAoOxOp/+f/ks6qxj0+ncStN/4BrfzdGis9B1nPCJ7Q/r1KcJPWwnvS0y3zRFC9+R+jCfl83kHH4oStC2VsYtSaZv/8suzJnsX4B5KQzHTk/9uYIFdhRPZljQEuHY88zt7jmeH5rR6aULP1MAP3sNJYw+uIN3NM3w9O/iaOa37e7tp/2A/7e8hw/ggneYT5g6a5MANBp4BYD+l68FE9MdyerrxZtBAA0ZF5cLmzWWobnItAHSKUl01cKgBKbat7WlARh2ansTUoM8QzGbAwvrIJZBjAMzfb8sH+QYdc/CAsI6XjhbbieOnQ2IWvpSHxtiqPGlQDO9DVnCHFeSFdwcjeIDP8J0FNvL9v8yI8qUjryuSIc1+1fE8LiW4MgVPfU4cBwNqs5mXp+sF1tiu/WtgOt7HfcQAkb2UWlUd578FEu0SawdmadAIWnrZXA840inC355liwxkbxGyCzrgbi8HUFvQkEHk5ZXVAo+bHOZsG3U4OTd+hvI4lE3SgZn4lD3ey+X3jmE8nqlv79m9yP67ggqatRsDGDGAXoKbRqoKWnD8ylO8qwFQyoHqjMrG0JQ7n7R6gfKt1xfaZlBex6QyEenqc67gM3WB7/Ne5NWlev9jDJZosEGdZg2Y9wIsOv+xwGb7npfnjoELtsO56RgiPSxAOVKCOAZRYgDMbAiC76JDlJ9Gj3PWudoYDUIpD4p856Am5UblRH8nX3r2zOWDgH4u594xxh5wRFUAt5teFtHlTe246nrUDT5bA5XtwZlq75kBTlsj5biz3utcKgBVAbweXwi6xGB0DyjryUuUx15AijYNY2LWkcqWtoHEErO3cucrdSmboHJgSzOAdWxaolb5obpM26W2vzeXDtvdngzuvqvrk9nJbOvVZigv1QaRb1HPI3gX7brqvbat+sJ+uKazSksvcKpgSW2jyk+kFXmkn7NdnYvuITgH2li1OUpr2hbOC+vOPLvC9/s6hj2Pgy60kWP8jvTj/LR/nYf2S5rEOSuoT3k2ORGQQO2ErkvRfnI8usboeAjsq42mncEcVnlASYCqGFDvySLXYa4Fav+Vj+jDDkBIiX/Vd6Un99ikeWzT+sz7dc5H21I66RqAZ+PBNt3PU/54+DS2ObZHiDrg19O0hz3IV/xbDjTqIdUAosZ1SeWJNksBd7UDOk6VqzFd0L50jUT7a/mgn23dJehf/CGs+fkebZU98sDpmw/AyWE7gGnwB1Q3yrondj7KQlxDdexqK3q6yPVL9y3xnWirlGY9m2VjzvuCqC8cg63+PJg4ByyPdiPKHP7GHpyH2OAbo9Sz6jLmYH4z+Le25tWWzpyxrGDM3co1p2Qlk3F4Glm3OISbcLVN3qvw6hN75uDA3kEWMAHYtdXVcrBiZ3fHSj5DDshP3XdgrKj4hTZo8+DHwBiQ3rRn/NcPmFbu6N7Dqyr5VUAcr+1VZvVvvIq4QNFh7G5LRSu/nsX0CId3w4/aevxuFaTyGkG6cG9EHaS+F/5x5x/80rj36Olt1NN564rLl+9NS6HpGOMRcDbS3O10BoFd0W0IcS1kyfbed6ankgGs71JHdR69fYLKwLBvtyGUH9W1qLO6NvZoR5sSZc7p4DZJ7aDKsn7H/RP5pXsBtRVsV8WsN7/4XG8/pu9xn15lyq/Biu3oOz16DBRA4ipRPhnb6u374v7daegHPUhX3Sfw+YXvAFblet5y+nrUeD4/O00/+4mH0uevXrmpTgwAfus7pB5jzfm7KQB40VGJrYad/eWHP50Ajr2QPzcLAN/MWO/Y2Ei//ea3JdxtPPWDbO2f++RDlsF9Mz+TALAZ6Otr/SUA+ProxaefOjhIP/2Jh+ywwNRPAYDrpnAOh57n8s9dICoCu/bQEE7qlU7uQkW2CYlAXEumuE/R+5Btm5dfn9oo9UCwsFb4n88DALwoqMapNLQbAWvRpoIJXcHq0SVnUwyeb4g8Bg/2gXi2xbdcJDyzqvmsM8gpnjXtBiFgu4KXlIzOAgr34Vyyufm2hWa855ZvCtyE78tAh3TrUnIOUGz0cwRn1EZruwMaypeFTuTJhAWa0pH42pRMdw9UZEb9q6/VALQ69jhBDMAIDiBOH29tbqatM2fsXwB89t/GRlpb9SxfBAcsHoU7fGazdHB4kA72vVw0yk1Z8MCc7pO0ina3vB2M+xjZxJZVfGig8Pb2dtq+lu8QPgCgjP+OPCOXNsEcQR87AD041LqRLsEOKa9sr4qHWuw6D2SceLCJQSU4vAzc2D1DlqWcT0FLdoAGbGLwJm6i2R7G4mP0zK7oaLEdy2LNJbg5frznIKif/C4Z0TmrdCXfh9ybK/sttpZOaJgP3/V7rWpZbAfe/UQ76UQHC/xEVjD+ZWYw5AWHB9zZrlqMMWtQR+lUnKhcErwEzXi6HKfQczAABwI8w7ctNW1jlkwYDxy4lVYQGdXHKz095xgOEEBZA3TNGcpZhvnMtcuAA8Bu2zxLfnnZT9hTxOyzVQQreJOEaykdsfLvMp7xU+EOKue2A1hOgJdzQ1t0eu1+Ebmnr8htyaTBGB0A9tLG9cADnX0GRNRRrKa0ZoyUPkW3/IC/aXgzR9VJBgO0fQ3mqk1TndDPOe7oNGsACM9r4FCdbmvX6A1b5TLM+eiy4QdYZMdluuXZ3vYOg1DlLlmxsiWDeZh1hrHEIEGkN/mhgdRo731swW7kYwRmS7JcNsG0Ykd0QWrbUBtJHvT2BBxjyfTIICpoxGwPjhn3ypc26mJqX1vATw7e0D6RRgSUSTcN7FCXMEcG+VQO6rhrJnnPy+JcVlfgCOYsdk9DL0fQit0mYMg7jmTPzzKBhZ8hkEh66NxIb9KaoA95Tzn2dzTD3lsrfJCDI2qX9VAIZZ3vqHzzM12HasC6VgigjVB6k+Zsz56xwztDf8mvjvAfn2M9RMPPORYEwnWsqvOaTU+Z0HGQB/3Aqcs/6aEypfM3+5pLgiqtKHdRjymj7FvtauST6nzkQ7SD7I9jxrtq3/R70jXaXe8f+4XWPpNmuibZ+lL2A9Z6oRUP9emYNYhKOea/ca2we7bDvcpjQVNto9oFl596MFD3dFU/NLgf7bjKS6SdyiB1Ps412kP2RR7rIQx9VmVZedizaexbxzrQs7xnsJKmfvKk2UeqnHIPRXuKv/XgpMoL37Mx5nsKlMekkeqYrhX6u76HA31YC0Av3mdd7Zq36oc9eXCLVQbqwblqYzzrkPZE18oezXu8pD7VQxXr1jd8DbTNPSveRaUjX2/rPrbainzNiBxsVDuidjECEEpLtc9KN7YVedDYW6lSwMouiFsoLcreQ+RE1xCTz+xnu3z6gdLGPqYWfGP7nBdoRl5o25E/lBEFF/i86mS049E26vyoH1GnSSeuRnpO34DOmR/01R/eK8u9v86F7Zd2pTywzgG/c/9F/fN3uB9xO6v0Ojw4NP8XPvLL7n1ZOn/uvIGZAG/xHLJ3L1+5Yj7fxYuX0sbGZt1PZvlD5u4eymYu+aHPcmA2ywMesytysi5G3bVDBFh77VCE8999nbp3tazgfNKVc3T59INtfqDCdRR84bMMtaBPzwI+MrLbXbRck+30WEp2yNVcLcQO8h3U+QYUtbm2nshBLrTjoHf2VfNapmCX2rhi88N+StfsRjZEz6OsqT5HWWjsf37Q1lq5O7mMxQxQ9Rd1TaZM8j5J8KkCwO4L54BVtldus5oz7/RRrI+6J2A/vbU3fhZ1oqebzvtjkwndy8Y9W6RbpF1sm99H/Vc5UP3U9XTMhuCZ3nob9b03VuUb+Rz3CXhGdd3nMA4qkd6tZZr+i/PU8SAhTPdDyre+TkCc2kOwHDf3c3/8b953PcMqrsB1YlzX18cL9vRp+n+feDz95gJloKeGFAFgDUO/IACwCUId4Td3d9PPffJBK+l8sz+wKj92511pc3kl/eG3x+9LfrEAYJTk/sVX35/edfsdc6c6Oz1N/+VnPpk+dfn6ylvHhp9rAJjs+97NAA4COpdTiz2A9fY3vvC5uXdeGwBskE/WzAkYrnlmkefKZnQMFOsAbHmZLrMswF6x9sOei36XnZcAtJFec4Cw8jiBTHkfdPLgbP4p5TT7TJkCt3SRuK7yz7ZSKyg60ffIXPUNxytysKjQ2H8ZLmSTXK+kY795RxbbUX4JxDku2SFLuP9g3SDOVRGhy9SMmo0XWS5yUafJYLQ/1GtzKNcTUHrRxQ51VC4XluX+LPlpiVeD59fR5qBVpU3RkWmZqbr03DzX8D7P5Y++7ieI48bfwW4v9wTPAZt3gMEE+Er5360t+5ygMLOE1XFnVjDuBNrf3zOHFj+2KU1LaWMN5aJX0wrAg5xJAQAZ5a62r22nnR3/D0CvAcr7++ZQGs5h88AYGXCuDo3OV+cXN9YcK8BEDbYwIKP0cSF2IFt/YhDUTYfzDd/RCS99FQC4zkMDoYPggpTi0/YcSEVG63FCnqlBeycVZIxOLAM0HF/kPcdLGtVgHGnjAR7NZOAz/BxtMPt1a6NmB1N+EFxAcMlLU9UfOl8MiuBgM8EdC/haCXKcWoejhvLYGRzPTXgp3RwMIN0FcNNgTOQXA6KzDPx5oM9LJIONNeCQM3khp3n47hStWFlg51vN7sNmY3UN9wH7uOy/DNTWIGG1jB7Y9lJsRUeyHBHMwecDB13oqDJG/trdx8srFtBl4CC2X81SLTmtckIHmQHcJihhL3vZdMpuma8ETDQQyPcxZ2b7cW6qP/zM5gzahkAr+1NZ0oMcHsz0wKXJbb4PGQAw5IjBCbULDpa4jlNulD6xT9KZ+xWlgY5LP6et4/f8mzoLO6mOu9Iztk9aKu9pv9T2RUDG+eXzjAEL9q1BEeUFaUOb0puzftbjk3Usts3+JLgqhyVoB2IAheNmkKkXxNG56fUBre1zm0Vg0W2QHwAiXTTQGWVc6aLyYoFx0X2lgdojyh7BIw24kH9tEN351pMDBZHJb11PVI75e1xvNJAUMwAon3ynDQBnOTLaeetq+8hbtsF+qi1s77bu6Q75OSafSjv2pzJMPeNzY/Mz+c4ZkPGwkupuXEMbW5/lh2ua2lOljdJD9w1RL6OOjtGH7eF7Bct1H6L0036UFyorKAtImrF9tVnxPZUh0j/SDc9QR9TWKr8i2B3tcZVd11favd7eZox+/JzvRB5G28X7SeMBFdI7BpJJR6UD1yjVQZVdjmV0/WDp9Zxpb4CB+m+y/+zpKj7DuusVQtoMWPIC+wUr7y4HBGkTyYd4GCTKAdue5etAaGdVRmnLVDfVdvFZ0oc2Dp+rzVT90nGoHVd607bqWqbrLsGw3p5Xeer9tkC18k/tq8pltMWqTzoXpVW0CdGGRxoo7YwXOCwrYATXTB7UMlpJ5SO8UwDeJT9EiM/Ad/KI+hD3Aj25V13ryR6+J397a1XPPsZ1P9oItGM2WMAu2j9Ws6AckX6cs9qE3ngib1Rf1d7EddNlvvqRTrtkpZcB6t12223pwoULnj28vGx36sKfgA8MINgOZ29u2uc4XFH42FR/4v2v6i/7CNU+097x8zhW149aHcrlmWXXW+AMz2rlqEgzta3kC/VPKxtZO/n4rL2TP1iSA9Pm98rfUbf172i3aIvH7KvPo92PjK0pbFttDnV+WgZqhRrKLG2SJUHwCiIZix3sQKzEDrG2h1TVnuVgaOE152MfnPIyw3oAPe5HubZpm731U/elTR9ZxnprmspXXFu1DZXLnt0bs7HK03m/K8+izxf34Ry38jvKyBS9dB3wcQ19r+EzVV979I08oV3jOOCT6h5Q29B1scgrC5+Jnx119rozgKnM3dj5PA796ft+73iWfupjD6TvHPj9tDfyUwDgTgz/xQCAYUn++WPfTL/zyJdvZDrNOz98/nz6b9/wpvSZK5fTrz48Xsr6xQKA/4sf+KH01+59+cLzfPbwMP3tBx9I2zcBjj8fADAmAAD4vZ94MD26uzM6n3Orq+n33v7OtJXjYGMPfuC730m/8fmHJ+nyrtvuSL/y2tcvTLtrsyPLoH5sb2/0nTMrK+mfv/NHO98/P0dGrhwdpZ966E/S1YxF9Aa29LM/+WP1MpQOeDUGYk7BNQoiTcI6AwC4fTqCZrkYSAOwRfBXwawuljUKcDmo0gJS7QgMd+Xm2lZqB097cxyjm6wRhR8FAJ4D2FqbuU++PEZff3YaVGNz+lwDBg4kZtheT3R9sY7PMm8qN5pPTdYuJmo8LwQAe0sRBtZDCJXgPra51OlkuxsglxtSALj8PqL+KkklgywSLzacR9mj5pjsdec0B9Qlz1Vv49UPRfZCEL2Vc92Oz5e/KR2JZGz1ctouq+xjbv/6UT+Nb7ihAWh+IpGOh98vlMGr7IRgU4xNJt4DEIx7g1myatMA4S3PFN7YSKsZ0DLnIp/YP5o5kAvHFf/B68UdwrgTCPxfQ1nhjQ27x+hkhtJYR+kI/x0e+D3C29fSwd5BOjw6sKxhA5RPcGrfy/o6euYHd3gKGHPyLNEaNI+U8hPP9f6mcuI/z5tBDoAm6jy2sl6dYXVsek6Cb9B5ApRZN7XEWnVMTgpIUpxDEUKcjsaJbs8EOU2ns3qyfMxhiU6Dgi4arI6Ba2YEMJPI7IpkCHPOfI/3ywLwxX1PkBNkf3vwwrOF19c30urqSsMrjO8Q904tLZXyaSv5hC7ob8GZDAA7/XNGiGQ0+8lqZBz5IQaTcZQsl/vdyO/i2CPYZQFPd8wBrkNmamAuAxzZ2KF9u1sr35fpyuNl0vnDcnvWF++qM/Dbj2X76XrXYh8PdMWNqWfWe6axfWerrFty0JRBRwb0WDKNwR3yGe+uLPtdY1yV4zOgSwTBQAN7N5dTI38Z+CP/3UEshSZKlkOUM9JZAylsX4PMZQ0PJ/u9THu1jq7uOUiT/43ZgQSY0b7ZCvCsZKRXgFd1hdmWPOoV9Whgg/M4bWSSAazzUFqQ9tEuKD1Zxk4DQ+qwV3mpd5QyYNGjH3lJWXYwfAi40dnXE/sxSFPloB4gss885cP3GwIs9wJHxVZkXebcYl/4nEBFnB/nGYMmMWDBtqvdrhsMN6V+eMQPp9TDAvGoXwzmmbqHQInqfgOc5AMIxS5kGxHBSb7Pz9Wmsj90qXPRdYuB7JL5I9kXGtSOMhJp2Qtmsp8e6ENZNtrnahle9YO2oa5tlHP20eyLc+lN2F7amTgWtKlgvfI7Bu187a/lqCN943dcz/Ce2YnOneMqbzo2panSM8q0rpvKO32uF5yr/G9LjLd2mPrXBpfV5qr9iuCsBjf5DnnIAzNqDxexjbG/OI9iO+TADWmh9FW7qXsWf6Zm1il9o1yT3jqmHn96+qFjiusV6UD7SvusfyutFABW3tBOl/7DYkMTa+u4ZmvnfUJegpoKFpFH3J9xDLoX0D2f7RfEF4trGHVLh6hyi99hK6xk+TKux/CAd10/uN92kJl6rPKhsq3v8Xk98KL8iWvlGL9Je9hGXiXjYJzvFfUOb86XB46iHWP2nWcQa0Z2Wzp3bB3pjbmxq7LWjNlrXX+iDbK9o+ypdM012jvK15RtVX4tpVpyWA9d8UCo7i0ox+hjTFea9VF8cdK/p5c9exntJuUn8pyln/k52uK+l7/zXdI9qF8jvyqvum5E/vb4TV+03RstpdmRl4KGrwS9IW255qIf3MHLij7mN7NKkdxj6zrN/ZkfkCYvom2Nc4wyR/tK+ff32wxzfuZttdGWYsPDgTDSjHKo/ovpZQaAG/uSQc+y/5FDVqqXkfecs+/vsH5qtmy1SeTpPF2MNq8nq+3+pgWUuzTWKynG7p/O5DXwt1PRTONTvMM76gcBeq1ApvsidKF+lL4fbWzck+ta09iOUJGgt3aM6VykI2kf1wyOrceLKOM93vR0nc8N9xtafWT89zH74WMcXl2lNJs3D92rRb4UPkgGcGxPZbzKvSc5TK1R150BbJNySjw/kE6Pys/nZ6fpmcPD9Hc/86n0le1rN9QRAWA9kM+GXhAAuMMIgsD/5GuPpAM5iL3oBDGXd99+R/rPf+CH063r63Zf8t984MOjr7/QAPC9W1vpb73iVek9d9zZJEIsMr8Pffep9N998fNp/wZLQc8FgG9QOV4CgBfh3vCZh559Jv03X/jcKKjfAMC6nZkHJE2BZ+MAsLw1AH+D4SzIXQO5lm3XQK9ZulYdOdKjQa+aLU3YxlW4MIcX/GEB/XimzL6XIG2kxxS4pWNnMNX7mYYkyzT0BHRHLq4HLOv221nE3IFsO+suchJ816f92VoL2k74Dcbe+STPNQKNPXVQ8FeB7ObZMdqpaAovMoTRkIl8sO84vvz+GAd5NzHp4HdYD38aR6m06b8MZKrT56D/OeBvsccYT3G823H12tRmq7zdIAB8AwcVxsxhT/bf98SWl2zKpXF1k6vOLYNCcDrIW3fecFfusQF5zA7e3DhjJYDxHz4/f+6ClYrWO4SNtiz1djJLs6MjK1uFe4ABDnu7dlmwBVJK1mgG9I5nx+nwAIDwrpWNPjrYTUcoFX10ZOWn8a9mlthG15LNCHjUoDT1N2a10mHWrL7iqDLrwsByD/ZwTjUwn+22nCJWMEcDBjwNrtmf+W2/TzlnYhdHmgYH8mGltjwTGG0un3pQw+9i9qAa+1L+jskJP1cHVdvwQEQFOLWP6Chqv0WGMqgInuLuYNxldebMVtpkafF8h/ASgFVmbRr/asav9ZlL2nqgw0tLkr+esYXSYrhfN5dPxQGHfDp+zLFCkW83cR7cwOEDgvQEVKIjiNLP1JUVO0zhZcQViGDQCgBwjp0U8FbBVALAON+t4Adls9jAZWa1ejYGM2jL2MLJcRzEcNAzg8tSPlqDgPidjj/lmfRVR1ifi8E9P+PUWnD2wcAeZQzvkjYKTmkQUx3bGFxQfbB1I+uFgpccP77jIQ6WoGzW4W6mpgeseyBRsx7lhopcWeSqvX82Bmbd7oy7www+4zkNylM++S+Drho86TnvZhvkgIvpSBqWICuyHED/XvDADoQc55U7z6UEFZbc9vQy3Shb9i+qOQQgNdomBubVRqt8kkfUOZ1/DHKoXdPvmO1FPlV5HN+LkCaR9uRZfNNsVv6Jtpx/t1nI9XmVQcqOz9f5qvTA95Ydk8vvEcSIWU2D8QV5jOsddUmz5CgvzRhytn5d47x2Y9TlSgsrBN4MB7IZ5Zh/cxzku9pHBTRVxzjOaMciXUlH05e8HkTQkDavFxSMY472MdJc5YB6rjZ3zEao7FHHlL46D7UZPZ5HndC1p65lcvWCBPL5rtKoZyvICx0j9YS8sfUgr+e6ho7ZM8pna4vrnkdtHmkQx6a6O9R0/0Rpjb+xr+X+KtoXyqTyUNvgOKKNqrrifVKfliTLi+PjvLTdIkew6rL2KCiHZ3hARDM4R+mbrw1SOvdkJcqa2jjw1PYnOLQie2GVA4KlygvqNMdL+eFY9ICL2j7lM/qmzevtKZQX3ItwDeG7hQ/ZF6OORsBEeaPt+rhr+U+2T531vWpdm9W2UZZUZntrjup3qwu1AoNmv8b1ivTTOalcF/6e+J5FgUmuNZRZlWPaBLWxnJPqWrTN/DvqBMek4+RcdG1g23G/CRlkm6Q5/9Vn1SZHm9qzq7RjBGl78+7pmMoq52z7xqDzjZ20K2qqj6G0o/84tL81hKZ7yZ7tivPTuZCu6uNWWvH8X1tBqLGdOXuc/arvSDulusMqS8We5KxXnYPul2jTIq11DADFHQCusQA96Nn039mfxz2m2kPVw/i72uqow6SHtZVlNOqx6ovqkMpqpWtdQ1SHtB/lM22O2gXdz0VdVXvV+67Icsiipo2gLVfdmqJjtA8ce7QrSuNIr97fSmPyVWkbZT/qi86z13fUw6EM1ByzHr+VHz07pOuytk36mgxmAJjfx3V0KD+t/960ldfAhTKAR1zb7w0A2Khp98L+vc8/nD72zNMJpYIX+YGvu7q8nN52y63p117/I91kqxcDANbRP7G/l3794c+kr+/ueCn+OT/Ys19aW0s/84OvHpRVfu/HP5a+PAKSTwHA6BLv/dNHv5o+dflZo+8iY4lDReIIMl//6stebuDv6jSUNDnTpw8P0i9++pOWzbroWECbjeXl9Lde8cr0119+3zQl55N68P73NgDsevac/+QmkQH8Sw9/KuGe58jPxQHgOaBjGXy4Q5RyaKexVChHAODBCZpuNmkgVZzqnzcAACAASURBVAf8rU8oSlYHoKAVn7XPJLvDFhYOCBhEfrBA0poOGgC6AVgXhlyhZuH9BBBW2gslRXt67gDl8JsoYt3n5KEGqA4AcF9c29OSA7HOWQ9GigUBYAXfJ3N2Axg6DwCetI9S2tuCtuS79KEZkRzjVJsEgJ0myB4ZUfmoZ0VtMmhThLWdsI6zEbVFAOAO+FtvSopqKzoUaF5oEsfYsWzz9ENfqbo6f1XryfRHnrlkmU8oIeUZW94OQC+/94qBqJyhinIyOZPRMoZzhiRPldsmOnnGIAHfSxcupY1NKQW8gezgdQsiODDlZXEBjiFDAFnBe7u7aT/fIeyB7FlC6SffBCMjbMXull1ZhiOMAJODnrh3eHt3O+1ub1spLYDKOCF9bGBozpC1u64y6IC+vZiSZHnyLrl8t1c4tUxgpzgllsDpIKxv2IVDBF9zdpw5ufZ1va/OnyZY5IBedRC9FKmX4gbt3Y4UBzgDwPjH+09p+dS/Z+ALbREQZrDJzXkdwzBgMJQntAkH20G0ehcYx6JBgSrmdLRzCbYMSLeBOQ9Krq+upq0zW+k8AOGzZ9PG5pbdhYXy4Gtr4DXG5HJop/ZzMMH4QHA/A0nm9Bqf82EalK/EXcE52EYHlvQogYhssKz0p/I0l0NnlrXq4PFxvhfWQFkEOl0WwWcLpOdSaXYnFu2llTuvJWe5HpitsqxfzyLmnXN+p5aPyf4r9/06XVfXcBe3Wzpz6FjWPfO4BYB9jWF2sTqRlAP0RRBVHU8EnlyPkt/jl8FRdZQtmJvLxTXv5jYjCEUHtBcIpZz6sliDNnxHnWauGwDZYFsY0GN/bAvv6NxU9ln2rAKNhuRmALhm9fSc8SZ4ku2o0pMyE0EjnYuOBb9PZeGSJmxXxxQDYKqPbt9ZCcHqxWcT5DrDdu1k8ghI7XLq8kwAWPvw73h3bAW6NWBSxmi20VceZozmhP2iZszy6gWWatDLs8gIXvWCS5FWkYYck4J2fpddXR96AUDSU0GwyGfaqTgGDW6x7QhW1PWg3V36ml3Ly8eAmLatgZ684vg6U/ZbmfdZdhWAocyQXgy0+rLmWQxeoj6vC8gubw4uOADMyhE2P94Zbks6FjCXQ+rR6hpL6lM8q2ziEwUByHfaCA3mRblU+degs8oCx2DrBW0vqzbYWp3lNc/B6ipIhou9n9d0T7qr+3+VrWh7CWrh8wjG6JqjMqSy2bMBus73QNoy13xXt64zrdx5BRWVI9pYjkGDhWP2iZ+rfHC+oDdpwnEpjSLwEJ91ea9yEuUfz+v6o/I2Zj91DeLvWF8ikBJ5ovNs1gY5nBV5qvatZIZ0AOAi79k2+cbC98Z2mDPbd1b0QLsEp3hYjH+zkgjXX+dFvr8zH+TwbVF2uLLOc6y256ERMSPOHa7Pju9ZZRXJ3Kes43n0R12k/HE8tP2qq9xH2xqJLM7OtQH4ruwVV3w/hc90nlHPuMeN+4u4n45rc1wT1OaQCrRZfJYAMA8SEOhm5Rf4Qy5v1Sbquuv2s0hdNpI4kMr1vB5cML3MH+thEcr8cLztu0VPTty34IEilXm3a9mPyZUT4tqstiPaRJV99kEd0/2M2n4df28utDH2XS6dq/ZQdXTKXvX0VO0CZYslraljbmu4NmQWdbI22ZbJhj3v5X1JE7sj99Tv7oWuYL9Pn47VUVyW4Q/TFrj2FcHI65baUOodnpnN2gNXKhNOx1wdTNb1yjPu8XyucZ3hmtdcowWZDOXllQe+h5S55LgY6KJyESv+aBtqd6t81MNyShuVMd1H6LoQaVL5Viud9HSp6I/YRvfZ80HRqkgFAFY9VXtU5bf6I6xuRlnTfVZce1TW4F/7XoViUg9RW2gh20ydk+oZ9yiq19pfo3+5kajL5Fe716gaF/cBanOizk/ZM9Xh+By+45qK3/XQEOfAcepc42e07WM2JvoEyADujaVHkyk5jPRXGnv8ofpg/F33VZQJ/8w83kKuHr8++v4PKDmHv8/BbJ4HSGd6PM/Ltz4LAEdf3dlOn71yJX32yuX0zd0dyw4+xDq5tJw2V5bTxbX1dM/mZnrl2XPpB8+dS684ey69bGurC/6izYOT4/St3fGSuXgG7d67debGZzaCZ7BBZAAju/lzV6+kL1y9mr65t5uePTywea0tLyeUFX751pn0mvMX0v0XLqZXn79gn8UftAGArfdz/4ULc+eAYT59cJAe29tN39jbTV/d3k4AqJ85PLDsTYDwdg0ADmbauNbSbevr1u4PgNZnzqZXnT2XLqAKjf3cnPShvy9cu2rlrUGXx/f3rJQwxoD+ATbftr6R7tnaSj9w9lx61Vnv/5b19fm8uoGh4ZVv7e4aX8Z+VpZS+r4zZ+dmPSO7eapUM9o/u7qa7t7cnD+X/AToAt4ddfwYNoItK2jU/7kBokyNLjS3f3KcvnTtWvpMlvPHjJ+Haeln/8Z7yqMF6Oo1fAMAcAW5QqDdd/i5lwpsDQ5hSJ8lqNwZW9lwyaQ90IYfRan6AFL7aVsWwgJPuZkKALuC2aLRm5qOcQSAG85nGtwq305kHctsa4nCCSEpYFlH9vQjPtfsubsmpr2fSbuuvM1OylzVqrSdpkyVJX2ubvako+uQYT5aeK5ixC7zZn0AfMa5hQMKHsLQoCRVoZ2pQx3N/1WJVrnKr7W5Jf02OTR1mWwouT2PlVbuV+1s2yvaK3SpY62Z0WNsLjOdOPTQjHXR54xeLR0//N1LvjkMgqSBEnfmHBSmg8tNJDOC44bXrEAOwHBjDUcVmRMo/4vMz4sXL1r2J8o94zv+B5AJP3TyzNE9OrLyrcj2BTBsAejMCpQxQrmsjc0NKz29tr5mzvP+3l7a3rmWdnd205XLl9POzjVrA5nDyDJu7770zBPdZOumuTo1noVq85YgrQcYzJtzocTt8Z1sB+dbBqAzL4ZOQb9UlIu7pRLUU+z4ULOPEUDVsrgCnDEjjLJD+vJf5aH+HgPtPt6qUcpnDW4rDwES0c7RobAAoAEYHlR22nsw0GVhI22sb6aLF85ZNjnvmnbH1EE8pTEDG3pyGYernMw18Kc8VtqzLaWHq4wrR+NIIyCTx9xkWptDULM9LAB76mXYLFie+W/BqPzZMOO2Zv+y/6Xl1SYwTpCL41qyO5Xxnz+nTqUGZKozBwCYIHO2ZPKeBnDoKJ5k4FTv63NFPc2l3j046GWuhwsnx0xgicEFjon86zmmnA/HNRYsMHrlO4/Yfgk+MfgSyseqHeYYNRjQC/Tr/HpjYaltfKfzibKlYEuUsSh7puqS6RkziKKjXvgWguOq23yGNIhBBg0WcnxRNuK7+rfbxTbIQXlUXpJHjQzIQXQFmlReSKMSPJe7C7Ut2iidbwy89AACrn124MQOP9T7MFUH1faUtTHLm9pPaBr74ZiKjufAqsq69hl12vlRAWC1X5SVqAPMpOYq5PHH7A1kO2e1FvJhHzzHQxE6XtDD5+WlUvG7PneKA1tZEHr2lnzQOUX7u7bu+wDST/Ujjhl/cwy9dVdtIL5XEEj1X3/X55RH1Gn+y3dU/0greyZnYMR1lO/35EjlVEFh/Vz7o/xx7nFvwmeV7voO5xDXlVbmKthf1h05lNOuu3V/hD7V7unYOLfCO7FVYza/x69Wjlw2VfbVDvdkRz+LNnGsv7gvUH7odyq389pu+NsJmKjtMxc7A8CNLUPlknzQjYcw8T337txvKO1BqwiMGs2yixXXFqVJlK24jvH7WeYtDzUVgNfAwrrf5+HROD60o59pv/DRejykLY57XI5RP9f9MdcjyjT77vFS10jyL9Kr2h+3l/hbQULaLz82Ug+MqBzF/VG0Vbo+93jAtqKexnVF7TztXrHBpz5+2uVov09O86FhOyDaHnrp6WDUUd07cO0jbWhHOKZod3vj5jtFNuzalOGBNLXFkce6nkRbwO90L8Y1k+sH1kinfa1MoHRVn0kPQTIT2HQ8r4N8Fn40fFjoNH6Pe+rKl1qdjvPW+VS5XDLfeFrPh1nETje/Z1j5oe1wLPSOmYludD6uNFFdUznQtUbtn8qTykQ9vCkHJ8SH01psPjb+1/p6cQy1b/fx/3/23q3H0iW5Dsuq2nXv7nPGHsOWSEGURfnR75LvsA1QlF58gyWblP0PJFL+DwItwQ8mYBggLMMyn0jDfrEFPxHwcDQcUhrBtxeOPZRMijNzbt11r9p1NVZErMyV8eW39+5zqk+fGbAxZ6pq7+/LS2REZGSsjIjRHN33Od0xKg0EAO6ubyQHL/VIXqt+DdulM+V9fUZ5XfcW6pLFjoMS7Kf1h4uh/SW7rNvyPjqnc3Q9VumlkWzx+SlF+0+yjOresKqNbt+Us37W/5TlEQ0yXTM9qSu5h/Rt9NlKdFZZFpXeo71uNE+T7wHMqLKje4yPrQeAs77F358HAH5mGGcdS3wJ3/+Iz4j+0y+BUl+tLr7i6/YOh/cOm36HS/zMo17RXIft/dUAgDcF2UxRzpFBo39rL9OnHWxqyFH4rmur7dXpu/kTe9a1efcPz0lFX0XSJs/NfdD6YkpYjQaVHmRQMjNvdgPgqj63YtEquLYGxPTnwpk/sTYSjdLY5rqvmydfn1Gq/lyLAKuPp4ZzMPiInXQem/LmqufC/eekXifGYSCYURPPdiBvYNPNAIulXicXHR16IlY+Tm1UfuoA35Q+W+sS6/szvKfzJ13cSYqXw2SP4cmRp8lQE92OxTvet6jT8b/u8zXyUZ/dQI6UZ7Tn/+2HL73+qqaUqmLikQB+SPeoS0aZog2LTIXzN9IpNUcIbxy6sxwHVTKXRzX49+gXkZ1I/3t0eFRQP/j4+KgcHR1bOunFrkcUGeDHWqjhyEKUMIDg5TVSRi/L5eVVedp6LIvtXQOAUV/26PDQgeG9XYsAvrm5tpTRZ6en5fQUgPBluV3eWKTzw8OdSScASTi/LSI5HYyoSEcAsDt1Qt1GaR4eIlzttFuYdlgJ0FMjgZuO8Ab00EiDvcDhH45Bj7CrgVM15efutgMVI8eFHvTyM/wOn8OxQGcEP+ffJgkVWHVnSnawqbOKwSFREtRYob5jtSKj9phFWuKWeaSNfdzxFKbB6Ht7u+XVq1fGI55e3KM8EY1jNeYEROYtcXdOuOPa1iMiAWr0RIRyeYLpPj2c87g7u3iQ7v6OcekhEt/jppvfIHZHQbnvHXq2zs7Ufts/ZKzpTAdTEJlDZwXk08aAVo3X+IyDJNaTAa8tMhvPawRQf2jcrgAw14OAHH9yTdEG6KspjnwKUdMT0cBxaYNyDoBUD8Z64CR4RKcZ6Ut663scG3lw1aGYeo36iO2qw7M6PqDzGK0ocm4H5gBZdc154YPyurPoowiyg0cP3eqMaI4aOpFslJ0zScFEzolO43pAB+AFnV15rY8y5Ht4vpPFBPixXdJZnRNcf12f7HSrekk2FXUo2PdRZ3jkbCGNR+vM+pN4T0FTtq+ySJ5V/siym50eqgvRP0Hm3C4vPo2cvOxXHXB5rCpPUBkZCFT6+nphX3X5YZ8KMqg+ovOSdNQ5KQjWov1azWa7pxTr1skc9HnUSiftR6CBv+Pt6Zrb+LBmttf3+1heE+XTuv+FrkYEsOrgvH50LCoPZdqrzhvRPfO20lbf1b1c+VH5LfN9XYuHKUDO9ezluq+RrHyudBNRq7/mPYj8nJ/V8Y7sA+q/LBv+ebvYpPqYvyt9R3wzZw+RBvZ+ykrC8Yz0mM6NvI7nbm9vussIareQP/K6k34jPTLScdzDlN/0uSwPWfcp3yst2b/V9pWIPLatNLZTvADApDlsV4u2DaBRAVfOmzLDeZC+mf9NX8n5YrSu2qbuV7rvmG6NSDNdSwN7YTuEDZllnLoFn+uFP84JoBX62U6RJ0p/2rN8Fj/tImgAaOQP7neMbuWFVM4ZQBv3iGwbq1yRF3VP5eUYjcxTnVppKHWcs6xm+VH+J38pD454Tvd33XOrPMQlZ/bVrYed88J/ktajArlPyA4UdiiP8VKnmrQhref0EWlDHc/11vf4bl5r1dukUaVFZFAiHYx3ot4zntV+9N05Xcl9X/d46l5+hz3S3/csW7pGeE/B225+ZutH+R6cicDjcaEQvAkexr7OciY6BtXfOMI0ObJVj/+Fh8PO1ijl4aBfnTf6ZraLsPfDNJbzHkHT3gZweouNG2cefKwAMM6y5DWu+Sq62xxpr4sAKJ8yOwlth6oXwxZWwJrrUkNimDlJStPoXtFsYrdNlH99OA0AntP5lDtkXRv9U52ne0O2Lzw7VMuSkvepxn9TsLrud1vtwnA/XquWXeena8S9Y25+Kn/U9aM5jeg3pw+mdO4pp/ZxfnY03nXtZR1CWo72uryGKnv8jv1le08vhWR6Zlpo3/pspm22cUZn0bxGule5i851g8qVyuXbAMDPDN8MZeb9ffgjPLsZrOL90fLL7PkrvG7vcGjvsOl3vHjPOPI1TVWfyEYA8BrQsVJlAgArhFq3iQko6i6Uwb8NQJ/VcJ4is2M4avJp+oB/WlJTBdpqJEHkSZPhd5GYK+ZQ5/05QTCOTWk3AcFmGIHPbcJy1SjTJZIX1cHG9cjt5gjgjSRpmCa6vZnBwTnAUfnTDIwVnVs6VQE4zU6Qv91A8f9zGupdy5mGhynKK9XCCMmXBfT6gg+A/XFAOo88Rn9hPc87uNYOvIEBE9aRCZH527yVlpqZvBp10wD5No8V41Mq5jWeW7pVz33zk6+5c5038CV1LdrbQe4IpqNCdCYOHZqGGFGcODh2aUV54PR1ZIQkjErWyrV0vHEAcrAMINLCwNv9/YNyeHRcXr58af8d7B/YIRff7UZdWF09GKk4DN/cOBB8eXVpoDAOzwZeLbbL0cGBAYcAhAEcYsKoFXx5cVFOT0/L2dlpuTw/LUurQbys9YPdEU+wy2/um26Kgzl5XQ9qmMucw4B08iVGw+6o4yEVnO1nZ4/sYlvVASwy+ig3ynnQAl1RX4QHFj2M8KCQnVeNb/zQbqm942DOdrCGoDHXqjmIegCYbVU+t3TUrQYxDx5slw4Yc7wYLYIXUDPuAc7cW6OTAxioPdbq7X7wwatyeHhgkcFY1929Pbs0wKiXQHQrUAng1EAli2ZvfTmNnaN4JFcHEQ9BPPzbesV1EH5XHbeREsggfktd/lTul/cdv+BZArO2boOoD0+nSpAxovCMRhGx99TaUAdWsQsTLQUb+yIfqIPbf992VgvnF97NKdVqG4jAEadyjQROt4yNra0uNiMf+pv4jKZEP+Sn7ECr8iFKLR+sswOwPiqRU1xHfuf8xzTB0ygVPKc0qk7sSOPKMewEODU67NvY0yY/Pdw7jez9xz59rMq8OvypIyz62JRQky1dc5XB5rBqTkAFXFgTWceXna+kR9Zx2jbXi+PgHPxzH6/KvurHkSOJjj6t65ydMuqUwrJ62nRPxa+OFnUsZoeG6kl10uhzCgDrvCqdWQLA9Fy7GME2NOKOcgY9pJGdHCNBNqaVr3IQl4rcIdsyJjACOMsPnV4iPpX+lR7pbmjT2X7JhP+UlipHPr+WRUABnx0UVoiLY8y0QVrnNihzTV9g/3oo2zttLaknyF94lhFLGimmfKU6nH2obHG+KmOkt/K6jjvrE21XeUN5HU5uvtd0etvb+V7mzdHaZdqxH9Be9bbK45ze1GcwPqXxkM8jCwwdjNRHurdkeVJ66T6q+2Yn1wIAq56ifcNn896Cv/nf3d3SyDSSgez4Vdoob43WsspipIjkHj3i63oulOh6jkftPdU5yktmF4kuIS06MDcyoeA96mLjgQBbdW/N+4hdPoMtJNlijLbpgpzVY5YzEGmQ+TjLF8ek66xwB+luNCQwkwA42h1oi0A1ac3oWYJgd7iwKBcXceETn7FkiepaXS9cbLNLovv7FkmJzET47/z8vHz00Ufl4uLCaOsXDvdq1C7XMK+lyrDql6af+8h4lUHjuThr5L0oy6rumaP9U/WE6hH+TrnUd+1kQ2eEZBWyi+sJq8L7TD1M3WNr/oRMGTBs3Dbhv8yLpFvHH3JpgZkqFByljuKZQXlQ9X6eu8o8M11xPcA/5CW0oReu8hmgo9UG/rem11iv1y9Qz62H7k223lG+xs7JvDAq5QTQPumjNMnjpFjbzwCD654jaf8r3eQibOUXT3jUzlJyQbnpxTgVpe8cBi4FGYSML5h/0A5iLJ/j5xkF8vK+5TQJ09cuvLbzhdoekHndC3Wfcpuxved0cGBeZUIvxuh6Nd3R55Rr+5zbZ5k385rb+VAyEul+o+MY8pynoitbuMA6SO2b9yltz+dPnwYukDYAX9/zy+WNVymnlW8kYrmTL1l7PTew7ay3ur1/KBnTDDUq31n3jXQh912dw2g8o+fy+EbrQT7VPX80r7H+iJxgKQJc+UHJQhsl96k0yedqXojO7+qeov1Z0IfZ3u3yZp7bb3/jN2dWKz7+EQEXJ/jA6llt+O0myMGGTb3Lx35E1ujdkOArvkbvcHjvsOl3s1TW6jOPekVzXwIAPAP+ukZeSUQbnBlS8tgMmDSC8yqwqlDfBmCYWxz92PiXRXARCEzApKZKpPFmI39LYHduvUbg1iz4O6JdojaN1XXjU2Nplj2pYDuaTKOAazTaDKg7nbuAniNuaUTxNC7rxPItLjG0NZ+Cv/USwKYAMB0LQcDGm3nAU5oNpUSik219opkKDlegeD3460NiVKD/FXa3s68OUTtgn5SHemipodHt3Vz6u2tztR7YFPytY52Rt394/pPl4SkcJVHvzg8MxcEegL5IL8sIVtABB/uIynXHHAAqr6NLRxQOUIiqhRMA36G+kB2yAAzFrdWHR9Tl9cOStfOA2mV29LDDnaWM3llYrV/UhUWEMJw1lgp4d9ccMnu7eza+8rRdmAYX/QA4vL68MgfO9c1VWV5fl6fHh5pmem9vvxwdH1kKajh/MM/7u2W5PD8rJ6cnBgrDCYSI4dubZcFY/QzOCwGeBroa+tyiJOWrcc2gzi7fcTDco47xj45VHAzxjR4iCXZUXWO36hEpxrpMBPMeyiPSYwd46BHNfpObdQrNGRaf8xDqkTetDjQOl6av7XIAaHNfbm6X5fHu3ubEdIJWPxpgvjhvMMYWdRPpsBl5KAcdAKR1rjvoJ2p4GmgPkH7LajrT8YO9ZLFA7SsfA36CfuATrCEAYNQQfoVaJC9eGH/syIUFoylTMdt4PcrZIzADbNXb5VFHuFubWjvVnXXNIdB+N0f07qKAgu5IWJSH+8dyd3tX7u7v6k17HswXqG+MaHcbg2cZoDPbIpnhUEDE72JhsuQ10x1g8Qh5cd7v4Jk+tTPmZ3V5gxYeTe/1wlx+3aFAR1h1hJtME3AuZUdSzfmzwbeRAYDRCfAqWxuhN9gG15oOGe+78b7OgzRvjhVXjvmArwdTfq8pV+kkY5/uZHKZoRbPzlD+TYeAzSsALbxlY5aoVpfx5iDzgUYXKv+y/zgfboUcuhMmgxrIctAihxqdcDh3fQke9o7mHAPqUFN9Qv4i/amn1GmTwfk6d3EQkq791tWcB/a9+anc+uPeYpnswzNJ/cc2Kv2tw3CUSZ0y6mCO3SLewulXdahcVMjOQNKr8qVcwOEc1aGoUaysyU255wWhCqqmSGLMJUfgGe0lLS7Xzsfl/6Fd7JnNsYsoOZCjXVzhGKAXfd1cf5B+rpu9rh+ybeAf2vSan2HbpGgg59spv+s+Tf1e6R9RwHSwGS1QN9fW3PcV0pzPUPbbHBr/W5TQI1NMdwkjQ1f5vnv/4I5e6i3dI6k/OFblU3XO5c9Vv+h3ba5tPVUeVDdlHVVr1culKpOHWibFbYrGzy4rRquQbdSe9yOYnB0lewUvSpHXSG99Xsc4kTXJFKBrRB3o+qE5yvm+8j3bV5tHdRPfIRhHHcTPOd+undizdRz4nnpR15drbttjRNrltdB3OU4F8bIO1rEoLQl6Ud/oHOyCkym9iKBhlg/QOEAb21MkTXXlSbNE3Y5GJheb9+Nj2OLFsj7YnHEhzspg+B5Ne8vGPwCAqQPRrtXLjfSe6MPWA2VWYAvFAdhsBONRt9c5F+UN8mz9LPSa0pDrb7on9CzXkjQk8GO2UmydmJ+N9eHBgFzQCzYnsv6Q1/O8MXTIGmi0v7dfDg4P3C5cLIwmAHsB7uIMYZcE41l8T/uLlxw/e/26fPzxx3YO+Oyzz+wcwLMHgX+1PThn7pnK92rDQEfrHqu6n5cKu89mAJUsY1wD1Xv6mco+6Jr1gv1tA4gsV3HecxbwyF9tj2Mkvah3YMMjotvOzsxUJCn3dS/mHqD2F8eW02PrJSqOQ/dV1ekqs0oP41fZH/E3eMmyB4VNk3kz6zTKuf6kDlD6qF0LCrJGawaAuceg33wx1y9f2IG5yvSTZeHyEjjol+3q/uxmlaYiDs+bfR6X+E2vuJ7BMVQjSS1SX85pPDt41qrp5eYmB3F+JO9Ql9klx8diEa9IIS4AMC9K8rLHJgAweRQyrRHbHDPoyCj+vNd7+z5fn4vvFWo3Ua9lPmo63t9XnqFd6/25Pab6cbIPhW7VZ9R+yfLpfcfaeReNJ8LnoHsQ31dZp63lMoH/Fm4fGiAuEc1mYrRLlGxXZSPbCKpfOFe1DUb7MHWY7hGj57TtvAezjQw253ZG9OQzqk9Ubnt6tfWe0zVsh2Oa2GrJp0Ne4cUKrjHPG2184muVbDtZF7Ff8L7tQ7QxwuNInZ3p7uNsJbpM3nk5OQPToRt+55t/b6QKjS+fGaoZ9/M5P32bsfkJSezt2T43bDUeU89ufXPwYfYAN2wiBrIWFFnz3PPDap9zVZ77tQ3X4zm7XdXlcMGfs3Nv6z3Mes0k3gNRNgB2N6X8FiKAV8MwPZA5+6wCXbZSASJU+SRa1Lcw195cXd/JxAagj6t6Nyb8x7iXidqbactbarWAddPTNsTeiWjNecp236wBiuuc47k5GDk0OQAAIABJREFUWfPPp31mfrEnNuxz4lwZcZZp7b7fCY8OgeIVbLpqfNo4aTK4ILCOxsPVkX4Z1VqfG0WAz15MiLmpXEiw+IQ+dsuxp8dwJc2h1nfaR5wzUngdz1OhjgHgJkP9PDKH2bEr00VB/jkAeAP+a3RfraHWPffph/9yuX9YunNl6RGx1zc35hAy2BAHxB0etPzASOcanLRYFqRx5q1DGJeIwsThEs4BOGNQv9fUXoCWW3bN3R2KPbBpFCuP28XSzT7B8YN30SbSGuO1xY4BwC8Oj8rLo2NLCXz4Im7nAxSOdMB0QmP86APOLQCYSPsMpw6AYQCXcIwbgLi3V/7pDz8w0NDSTy/gGLvzlNEnJ+Xk7MxSR19dXZgT6uH+ToBVOuCdM3hwqIckfBqHbdTIssNu8bTaHQAmdWVdDTUgxeguUdYK5ng/2xHNAQDYb7UXA94Jcrb2Gjjbp/hBO/yON+F5U5lAJGs2GU0jKtjqKRvAD/5wZ6SzcJisduh35yfWEqCsPfvgTj6L9oIzbuE35QHP7aCWrYEg7vwjLfygxxTLLVqTkR7olWuIetAfvvrAosgBCBO0ZPrtCX2TksFYLPWyHObplMR3dEoxvapfenDABTIDXXT/iL8dqOWacax0nqEWL4BtpnLztfcLEBwjVYLNH8DqjkcIPxkftRS5AO4NKN5euCyZt6jpCB4C1clIXmuOSncQElxpB3/nofwuZbu930f/gmbuiCgFCQXUOcJ+mn5oN/G5v7Ld7Cicc0JUh1RcTGAfjZZNrvKhWJ0XdCJp3XOCFnT00mGFduBIxE/KhoJGOnZzOAW4Q9qrExyfKZDJv9m3Oib0ME8a8nn0yUgGOgj5DB2sEFgbc2xl2bmh89P2uRtXWkuaR+UDrpHSogMjTF48lSn/qWNmbo3VUYj3kPUgF1ZQ/iGddH7qqKEDSceZHSW2nwloQx5o8uC6v1/r/ha9O21bGkiuZeVRueTQ5K6voax7A2WLOoDzUF2jUVQZsFOaK02ddi37RdunHZTBv+aUd6eqAnp2CSOXPQj9qnuXWnVcL7TP1JZjZ5XvW4z02d0F4NBSSWb+Vxpn3lTAhuOnDJNuyvdZB3H8CkhmXuN6qY7je6Ar3+XeqzqRYCn1A+eG9xgBDb1DegB4V/niPqU0UNlVeijvk4+oQ1yP+KWViX1DO14c0ZmXYPKZDip9hgnOjzKkEXg6no6Gcgkrg41KV8oi0ywqXVW/quwobagrxrqOl4jankj+tbECaBFZ1rbsOdh2uGQZtXoNbA3ADDTAf8zOoCmYVV6Md+PikO4JZq/gcpEBqPe2L8F6VIAJbSLjDu1Qt+94jg9dnKK8OC6MgfaoTQV9DfSWjpVpl3GpCfYi/uPam40aae9xSdMu1WAPjMsdlv0nfodtbhdAcfnTbHW31w8Pj8yGB/C72Ns1ENLlIMYac3HdgvOI8yEu1OByo12yi8w5GDdA3z/8wUf1ct33v//9grHjGfTnZwS3zyjX2SbPcm/WcFx2Vb4l71Pv6B6lPKXtU750D9N2qA8YSUtQwO2wacaRfu/1C4a6z2Q7AzxFe1f1reqZ6RmlT0Wb9568rxnfhu2ofag+VluB71cdbR+0cw/1iYLQ4Eu+p3sj21CdrHst92aOq6efcn5/jtNvSFM9A3JunJfzSV9jV9dC56Lv5n0z99uPsF0sGtl7zb5psmTtd/cc3c5R3rWxh13HkhK6RrqOuq+qTGW+0/1qNCfqfJWL0XNzfejnfG9kx6stqLzA+WX7VOfqDBeXqwep79uc+wxKal81e8xHmcet+4Guqcok93bd69GW6pYsE/w+6yWVU13Lno97f4aOeyK7QRfKH89iI/mZ7K3xkNphmW9GezttpdHFkiwvoz7JB3ou4GfkS9r/maeUX0dyFLdzuosZ+TkPttoqi+1FzYCkZ23lTdpCbos0XxzHWf0/IdPVPouLid/6xjcySfxv+rLH334lPt0cKPOLsPw3/96GLW7yWHIuZzzD8Qky+Aw5s0v4GUGxr8QCrh3EJoRe28jbP7AJ3vkOh/YOm357WqgyGL49h9R9zq66jWGlatq4g/UAsAA1K2GYDgD2m5ZcrL4Wb9/KbJuaTpr6YIJkzoNcmwHAGXGbtudwTVOPNs0cASzfGxjHF1akMF4HWrHJVc8Ngd2NlPlmALBPdX7VOxx2VPt3wIbcbFYK8gDoHstXHODSl/VTBWjimU14eALk8928ruvSPwvtzGyRSXfzTyCxslCbWh+d3hmnOv8Bf054qX7goLMdcmxALQJ4oroSH+j35HnfuJlCu0+RPZnTGgB4U/mo7a5o7zvnf9IiIXG7/YMPXpb9g0MDfW9vl+ZgBAB6cXlhf4OudHqwVisdDTQYeUgB8IXbvvsHu5bi1BeYtW0RsuCOZDh+GEmLiB5ECTzAIN0uBbEOCw+2Kw+o01sey30ASIiuXEQdVIzp+NVLc8rghj/StR0dHBYAgNVRE04x0MQjCZbl6vqmXF9dlavrq3JzdVkuzs7KzrbPEe8BOPzwww+sPXwGeiBF9Pn5Wfns04/Lm9evDVC+vr62+sIg8+7CozYA6IEWDpLemkMQ6YvdK/hYth4BzgGcjQipAMW3kHrHbt9OpdqiceNgpAcLv9WNdH5w4j0YvaycXjgB82HRD2t6fPe+9NBaD09y41sPhlhOOuoNIItoRBz0HXQGuOvRtchB8IjUXwEAW02aGsHsALAdSEAfixSJCJ8n4P9+AYDz9dvo3jf+gcYKntHBZRcS7h/Kw91dTetH5yHW8/iFR5J7HdWWhtvFtEWj4TIELg/AGZUdWtlBbVpC0nrRQRbxb11qYT2QWgT1Q5sj2gBgzD7xLFNf13Vh+rOIvqvOS4vyZX3fHaMpAGGsBfrh3PTQPz4cwyGKaGKv5zZyHPI9/UmdQ0cnVt8jCuIelEXSuwbTwyb/VgeS6nGOW2ncVHVrz2kXEY4JACaPq/NfnSocT3Zg0DHA9xRUHTkS8P7IIaLztmwICSzkfNQZkJ03bFv7zb+TBnRk8B32jzYJGmEMeP4h+LYfY6sBps4UykjWUKNnuG7qPFWgzdfTLxtl+eFYKPuj7+sztVZ3X5uNtFFZVZoqjynIpnSgnlEZmHMu5bR56qRhO0o/6vP63Yq0ayOnk75PWpOP0WYFmCgTg9SNWf6Vd5kUv61Bi0RXYBl7EHWy2QhxoS+vncq30hB9ZgB26uBqck5ecCdzi/gc6bLcTpYz/q2gDN/ROWa5VudaBiLzGui49Lus90Y6TfmPv5vMxmUjXr6zvwOIJ92pCzIfKg34O/lfZUUdwJ4m059WHaXAGXlbbQmjW1wmtMjY+Ke8OwLBsy6i/AG8HO0Tqrd7B2u7mEGbTNcg84zKEeeqesI/a1GU/f4XIJdl1WigCGtp8iarXeaLaETje2PillUGbXKfQaSqrqfSHvaiAUQGyMSFO8ve4xli8CwiXPENbG07eQDIDwDUIm6xD0Fed7btoiV+4m+7chhnH64Z9nIAplZPF2Dq44NdiESU7m3U1mVaZuoRXpAjXTFfy+4TIC7ssIMDB3ZxDkFZj8P9A7N5YEcjytkvmW6XvcV+QW1wsyctg5DbupYRJZiTNdTpZfFyHFFoI2rcApeCjeWZcPxJ/E66I/3zm9NzmxvXFxdHNe08wbfMIyO9ZZ8JADziOZV9tVF031P5H/VD2tL2xE/KVj2bRXS17kPK31b+JexR/TzLTLZxMriUeVb74+9zOh7fk2+ULnk8WY91+0uk2c3j0qhRXETgxQbV7/id+pBt5rHq31kf6d6mYEre+7MezfuB8wnOff3ZItOyKlXRzXmfyXuLvoPfs85WviY/dnMWO57z7/YGAYCrro9LLnmvHQHPeXyrxq/9Z34hH3bn1zR2fV/1ua5jXrtMc75HkG80pspLpgv8nKA80M+5hS9wHyf/cy/MPMjnlAaU03oukos9ed1W6SDdj/V35Y0RX9K2U32Qbem8tpRFzk/tEJV5XZ+5daMcqB7IOpV6VfWuvsfxZH0zmq/qAsoV56vzHPEc55PP22BXzaQzGj+zbW49tbrQaqOqfVRpFf6UulfOnANJH1zKxxi//c1vzonnVz4KuK7h/AyG35jrbvadDeG3TR6TjrJPPiy8PwKBV67dJkR+y8Xf5PF13XIx1z23SV+DZ95Rs59zNOukbIKifMF+5PUVhHgbGn0JAHBKbbsCSKrTS8CZbUAjWg9An6ZXhPjD5wZkmmlPAeAK/saHEyBMUr/UAOTBsm8KcG0KADesc5B+OfrnjM2wmYCRTjklgR5E5oBTU9bR3ojxMtCZ6waOJALR3yuB2mZh2G+GedbPWotVFymg3KPWfT/psoO2qeOpdHkLALiOagQCZ35PZaXDbTy9eCB06ugFg2cVz5EfZN0qABxgcPf+6DJGtNHRPvq1dyOtlv2aZWUN+NvJ+zMAxfv/4s+VH/7w+5bu7OLyvNwub218R0eHBnxabVXcxH56Krf3t+Xq6rJcXV+X2+XSHEDmgbFb5Y46wsGHKMSbu9tyd4cUjX54xU+LKIwoEkv4G1GkRq5waCJN1D2iFeCVAWB1j1poXrsV4DDuawNP3n7wGqstm6tH0tCxBGcSxo/IT4DC7mRyQNhSA0cqPRizSImH1FoAmREZjNv/Jyevq/PHHCg7W+VrX/ta+fDDD8sHH3xQDvb3bMwAyE8QIXzyppwhdfTJG4sw9vStcHR5ejGLT0Nkc9Sy3S6gh0eGwrD3NMqI6GjpMvXgqo780e1Mc65Z6szHYnCK3NxE/3SI2lgGUWh6091oEgCrL404MuN3HlwryGkgKlITIpXgXXm4c/5A5C9m72k9I6JcAGB3DDgoaACw1Zn1MQLgN0cj0fCIFNb50LmFzxhRoocoPRDjdzzvdYOdD7Ce4AvwCHiDTh86MTEOjUqau93bO5z7CFPkwKUDRNeBB8AKfASdqpNAbkHTsQdZtJR1wr+mEwysbVHGxmyqs3FZwqKCY0+yZWk3zDlPrrcf2r2mqjugXL74vR62tV87uCI60FKsuTNcD8SI786OBP2bh+46TurSFE1IZ4a+S9pWZ0FE3ZtsSBS3jom01y0hO4z4PuUGPFDTbEUkpMpMdvjpXJoDx3UnnyVf6e3zESCj66OR3b4wrkfVWUQ6ESwiHzICmHOq4IqADQQgMGaNHuO6ciw6P7bPz5TuWUZIe1xaYVpu1VvqJFRHGXmkc/hE+tLR2DgmriN1VpZt6AMdo86PdBqYDsLf00galeVME3XeVZ5MN+6VF9m3Oo5G48nOwcz/2g75Ue1Z1UvOl17GwfaWml7Rf8flEPIsI+VNH5Af00XJ7GTODi/VJdhDdex5rlxru9wSe4jyG+k9old20un8tZ8RP3AO2aGqeoV94zPQRXmZ7XP8uvfis+wUbjrDbYORzqB8G5A345jXMeU9Hd8xWlDHQxnFT2REyTzI9VF66hx0DegIHvGxjplyN1qjHFWeZZRguPIwLzFwLLqHk99UFqkvVBeprsl8mOVYdVCei86pd5y38il8H1Gv+j5LMjaZMGizDofvNX3n2VCou+4eH6wsBexnGFm4ILiPkhqwF3FxD4AxLmY+PhjIiwuZuCC5XN5GFh0HfnFGWCLri0WFA5zdj5+7ZkOpnQ2e+vrXv14/g+1COx2/I2OPR+/fGwhu4D7TUVoabxyWHsvDPRgbZ4Ht8hh/WzadLYDE23Y2wPybjQI5aAdK6ibQA8CL2dxhq+K2qWfv2DG7HfyB8xDAX/x9eb2seyrasYw3cdGMa6g8MeKHyqexv470LZ6BjKgOVHtI9Y72Qb7Wn3iWl1YZSav8NjdGHyeOgP1Fqszz1BGcl8oH9aDKtOpR/q4Aq+pSriMu1qqdl/W40kb32fq5BdW3jByUG+onnhey/ap2ZNYLXHfdl7PuUxCJOm9uz6as6p4wXZso75PSgatuGO1fc/Qa6SeMU+et8+N68JlKa9lnhuM3B0g7Axhvp9TJmVbar+5XumfkueZ56vc6V93ztD3lHeXzdfuo7m06f85B+TP3Z2MRR1Jec9fZffR4ngv7yW3n+VNv5PlkHaT7HS9F4F29wEOeo52VeV/1ge63uW/Shp/ruXi0ZnP8zf5p866aUx5z1mmjs4qeD9mH2hyZXzI9KN+c79y8qZsyjzZasARHu5Sbx8+/mWFN5Wc0LgZlqO7OOkV5wtqLM/XvfOtbc93/SEQBV5mZn8VbfrMhtLThYx1fyR8Np4gP17W3Aei4rom3JMRX5PH3MKtNumwg3Duh0yZDeCcdzza6akTvCAR+LgD4r/3lf2M1PRMoNqRBB2D5hB1QamCk/9mI0QFqudEE+tQbIdawPDwLDknrM89MYNLZ51JS5QmYJQG/FYj0UCACYU6J9i+Da6uY1dsYw6EdKXB7cvBcXlycF6fP9UxaAbxN1l7Ht642wmgeI+5LAHC3/r01Yn9NAMbBM3kNJjRXkLgP4u4ercbX5wF/RztyAldrZ4kuNKQzEM2/1wHAIw7yOpsSqR83x+lTqENYAcLW+5uRhqrSWQBgu5A/syYj3q9j3RQoXvPcv/PXf8VATBy2zy8vyg8/+qj8/j/5g/KD7//QgM3rm6Ux0WJvr+zu7Vod3oOj47Kz2Cl3y7tyc31V7m6uy93t0h0mll7NATyCre4scIfxI5yIlm4NB8OIkjBgMGgNsm9vmVOq3D94Cmgggltb5RaOXryCKF0vwGrRxeA7gI65dgoOMRwDnCD4HYCwgsJwCKF2LKIsAFjaAXVrq9w93Jfl1WU5PT8r56dnFukL8BtOMThHACBaDeGjI4sUfvXqpUVa3N3e2rOvX782IPn09KRcXV5axDHSRgNYtxv2rH0Kh1w44OAE21l4LVym2XYZ9lXPDpWJ4yEAYDj41BmP99SpSyepHrp4uOeBfB0A3GoAc10dKMZ7+A7rbJG1JjcOAgLktpTiHQDsaQrxD6n7rJ5nHHxRn04BYKQHdL7x+ahDRw9apBUdF/yObfmBpykRSyn+4oWtI4BgXhgAv9AhqIdHPRTyQKeHbNKBziKrpJ0i+/iMvmdpr6VGHMZJ0IXpIKnUt+Syg9Wks9q/nhaaz3jNYAd93dvQ+Mj/bKkAe1r20bl0NOQLUDw4kh6kswLA1GG1fdxSkEjpqvZTZOKI7/ke+qHTjjTKB1VrN24rc5x5DXT8OiZtS9tXvrLmw+k8Ap1G8+odG37phLQdtUVARp2n6iCw9Hq6KKYPnb7aF+fAvgjiqXOSfKx8rs4KBe6yLqIe0vXRMYycM7q3OYjR5DHrtZHeyzoRjok5JxHHRZpQ15En+b06yLOzSNdY6dKtB+3fkCsF8pQe1F90rLGmpLVVI5lZ49uBV9XVI/lR2itwP3I4KT2V1romlC/qTIAsdJhjL10urytoog59zo0AsPav/Md+M4iqcqM6Ps9Z15oAMPWQru8cT6zisdGYVU/rHkldxPZUFrjmo/a0/zwW6nzuH6Sb0izvMejL5h/RoJQ5Pkfe73XQWBcrH/Sy3uQ0z5PPZf2h76sDNY+Da6aXjDLNub7mQ4nLUaqX6LTWyEFf/z6dSt2nAjBUIKrfB/uLdDrmucsJHCNlZcR/eW9otPTsFfjPQP7YH6rusBqQ/h3rwLMuc9b5aJNgJb5jCmbsiQB6729xOe/B7H4DhBNNSVfoJv5HW9pTLh+Wo8OjchQXK3d3Fhal61G7fhmN9GKUJXnDL+BEvdB6wRAHALcPdf/NYKjtu5LWmWAySmFkWnMtW7+ejcdTx/vlTPKC08ijZTH+H/zgBwVpn2EXLm/vy5uTE7tQirHTJlR+UP2kspGfQaYN6jzV2fqOXkrQ92nD6z6VZRV/U2/SfkB7tB+pr9TuyLJsQHxcFsx6l2ujsqzPcLzUeSObgO/yHELdRV2Fvzn2PD/Vs1kvTmTAT4S1Cd3vCWyx/q/aWByz0lvnoXsW5YSf6d7KjvNZSueUeUV1Q687m4yqLp/Tw1nH8O9sN/H9bBPhOf1MLyPWNah3DlvqZ/Km9RdnjMofKOW0s+hKCOiaoU87O0r6qyw/c7TTz5W3c/sjniFPZ3nUdc78TNtZZXmVvZfbNr5U33AC99EuyDBaX9WPnB/3TdJO91PdR3UcXOMRjVWOR+ePzOdZpyndR74E/V7pP5FhuRA5R4uso+Z0ho5ZZYjPZ53Gsai9kNvO/Kh8kWlN3tNxzPG62oQh+SZtau/k/Y7vYC8mv87tiWjTS7j1JQEyryhtbY3Dd/Xbf2+mBrC90Ea8il5fhe/WAmYVcV0zWkbVj+GI/uW1nU77GuG4VX1s0t4K4HGT178Ka/V2Y3hPs5rBeXpca2Uo+dtNMz39nma9YszrRjTi7C9EgpXKZ91otOetlQDw2wKAHkNaB2dO8egtA8C28chINgZFq7IaaaHBZ88AAHOYCuh2nwUIWcE4GcYInNwU4Bo9N1zcGZp0z4bQ+hzaALv03AJgu13bCrjO6vwAa2tfcxvjTFTvdD7hwB/JR0fX8XONZnmFRtWRlQFb41znPOeOdm8JAE9UQFqzDsynzIw+jO/MuBvJT6zZcOyd5IdsJgC40ywzlwrYjIK/mha9p1+sk9YCXgPYbiofVYesae8/+oW/ZYDmAjfgd3bK3cNjOb+8Lq9PTsunr0/s9vunb07KH/zhD8rHn74uF9c3ftvenFS7VnMLjpG9vV0DQFHX9ebqolxdopbwZbm9vvF0eShLhuhfy0AXt4IjRZcnpHNAxaLBYvDm1EfaOgCbFoF8X+7g+ENEkgUet1TJrE/HNHCjiDUYsHBQYay1TiwcWRYh7BGgi529sre/aKBwOOUxh6ur63J5eV7Ozy8MNIcT/G7p0QA4gB0fHZYPXr0qr1594DVnd3bK7d1tOT8/L2enAJLfGMBuURS3iJC+M5AKKfcAQCP99P390gxzcHDnaIgoueZg9BTLoJtTLyJ18fdi19IWc1ygid7YRxsEaukUodPZVaAf/mubKepXna+IzFBaM5LZayQ/TABgixrnWOP3B4uKLsaD5hSK7/dAv1uPPrF3InoU8+VnCsxYiulIEV6dAPcepTI6LKGN5qhswBmcQowYR9Q3U4Bz3JRxdf7gMzpuSUsCMQbwd5EIlrOwgrv8DtEunfNz21Mgcj3o1KUD1fTcwiPw4JAF/+Iyg9UfNkfxwgABb9+jzemUsZrRiDi2gTv/aJ1iO0w+eZS60dLSkvegOw/RWn2VdM7ADvlMD/vZidB/RyWAIVNPeuQOFMLIiUreVb7lZxMng0XkR9pIu+zDFP+ND2p7pn9a3VbQlHzMviiX6sRUR20+kKsMeXaRPs1ndjLq3Bofthqtvl69w7PuRZE6nuAQ+Kc69CINaZtrA5E5ZsqY8r/ZQHGOsQwKK1IXVz5JqUyr8wM1gGNjUzlVWaA8c075p0WcDy4W8LnMa1mWR05DfabJtqdWzfyszj914OdoStKU+tf0Hi5w1PT+KJ3gYLbylDqKRo4w5XnqNXcitvrBSoPchjrE1PmEPQoyt1js1JqPqLuJC02tHESLvqOuok5Q56HKAx291L+6niMHp46XY1Waq3xVx3VcMuPzeT/Lssu/ldYGxKX61gpkjZyGmTfV8cffM2+PdJeug/J/45W2tnWvn6kxjYshuZYs+YE/da3G8tbLeacPUl3R0fzoHOVaqW7WtUTf5Au2Q1qYHMoc1WFJGdXLUv5eb8tw/fDdaJ+i/JKPRvKGC1QK+mQ5s7TNapdJFhXV3wStR/sZI4D5PHUGwVPaGV6aZGn/0a60y4zbbhcQHABd93f3zN7ETcrHradycOQZfljXlmmZ9/b3yt6u19dVkEzpbe0+PZa7m6uaRjfveaAd7LqWntl5yOfrdpDbjNM93feEFkFo+tBKrLhewyVN8hTrpKp8jXQfdLfXIF7WS5K4zIkawlixjz/5qNxcu257ffLGzgkXVzfWD+veIrOR2tNN3vs6qORvly+PbMZeSd2e7RT8rXtHtnH1wlC2Z7Qt6mXKgV4IUl5QvtK+wLcWeZ32U5VFzkH3zZGO1nGpHlYdzrbI39Rl+QIc7VSOo+pBXCwGT0FvIANVZJ2x5+KyQL8WLd0xM6GMbA0CV6ovdJ/hvkB+1n0B/XH/1gsppNHcHp5yttU1ULtopHfX0V73lxHf4TPuZVwbzi/bOnUOCQBWvV51e9h1lb6RoUJpp3wPHUbaqb2ie5XONc8720G67nM0VHoqH+S9gXKOZyhbI1nOdFR7oMpQAMAjm6yd8Ruwrn1n3hmNgfTVixR6ViZdap35QZkBrgPpo7Ku487rpXsE7cFMA10X1WVzthplXceS9dOIr/Oa6/vaFz5XPanyUu3JNb60kQ7hWs2dVzNd9Kyl30V6p+E5S3nD1iL2TH1f6VAvCzx5dp9GBz/bQAfBd8D56N6A+9v4fF0KaKNzP4Gv5F8bjTE/NHH4zzj254CBjTqdkmviJ6ffeKY9fDyLTUjzn3M4X8n1nMrMlzjMOXxHhrDJenzREX/11vM9jGhFl/UrOrBmCP7sALD302qLahQwPWAV+xoxzWAD6uYwBDtnWI5IVJp8e1oouCICuL7eAeLtXToKPe1tRB0xFbSToyqpbqRvAYStAn4rfTpgt9d+jWwa+8wDUKwaHZTcMNmEgnd5zdIcMuistFvDi3UQo+cmKxz99pGl5D4dZDjWEw9M9rs1lx1q/wKKd31nAUt0yePvuWdeHdpzaZerB4V4rWs7gI7c34h+bJtjCWyJlQq71kdYtIqXGl/8XClfP3sLnl+3SVDW1j33n/7i3zAaPhroB/7fKttwEhmIiLTOO+UGN+BPzw0QBgj88aefls9evy5nZxfl6mZZrq9vzbGBA/je7o45TQ4O4EByQBgRnvf3cFLdmpPKncoAKFnXxF1ljGZ4iuhMi4Z6QMSoA6x3lt44/iGSAbVnPYjY2gt1Yj9lWSPQAAAgAElEQVTVMavOBq+L1hzWjGbAz+1tANoH5filR/Uy/bVFNERUBtrGfOAAv0bt4JtrS5N3felR1IwO2N/bq5HBVpP46MjogrkjzfTJZ4gQ/rScnJxaxDCcUg+Pd2XHIiT96gkAOfTrKfE8OiIyaIVj36MmPJDaD4uWHntnt4v4xbpkgMJBxB7IyA71SmqpkauHAjx/f+cpotrnkcrw/q48xBpDw8PBx6gYOxR5Tmj7yfcBXsJZiCgJtA0AmBFo1j4BYICaAWzoId2AqO5AUyyl4cjJSx5pzhvXrByjb1UOwgAMfvXqlaWLxlo6r/T1mbJTQh1FcFzpIbc6AWLNmtPP02R7DWU/iG1vtbTOdAz42P05pHVEe4i+t9rVhy3NuadiPCi7VkfPaxibLuJ/Fonte547tB1MrnN5asA5aM/Dojq+jU4BPlLO9LBrKlrA7+ywz46E7NzgOtD5AGafU5Mj58HIwcI153cK+OSxon/lH47f4PMAIuiEJu20TiD5TJ1CpAn6opNRb/BzfMonpIPqc9ZhVwelfk9aclz2XMghAWDLsKmpuiOKODszFJCxPrCmPqio8dxHgXCOc/Pu9yV4BXvgfTT3vL7KG5a5YRBFnvlH9wWdYwYuRg4uPJP1g7ZB3hiBVx2NuYUxC4TUdrcouJS2krTUn6Sf2hYqO9Qpqud1H+SzI3nTtlmywEs5uF4GEKKROtoX6b1jlypa6YHspBxFSPIZyrqOUcfJeWQQRh3wLkNgbnVwtX2Sc+z0dI1G7B2v1aacUTw6Do4tr0sHsAhAkZ2QnGd2XI7mr3sKL3VUPSlZAMyBibQaUvtP5W/O6ZrnDRuL8xjx82jM2jb1pI5b5VPtNurcDOK5nTgtcUE9zahC1e20Ddk+9sm5f3lPmFsP7Ol5rXVcuPxnF27i33RvdFnC5/jZwF23y/DfXaQjJsBbwd2wfdgm5swLjQbk7uE/2OBeBgUXM1HbF/YVonY93fGWZdLBZTH7DzaVZaJ5sstOFgW6s13lPK8H6YS3tpGaGRc8t3Y8JfUjstrgciKy6RTjPbsAir+3HaSDbIJeiLrFHgKbFQ/V822NqPGTkgO2KC9yb2cNp12xqGMr6bKNKFcHd8lnAHZfvHhZjl8cl5cvkKUHlzNfWQkQXP6izMDWh22HFOf/1//xv5dvfOOb5c2bN+UCGX/u78vZxZXZ71wjZvDhulGH+FKPPU9WRkMAYJWfrLfRCu0C6kTqXv078yafUeARvI45MA009YP2T4CDMmT2Os5+yXZTvay6gf2qHaXj1HZW2Ybke9o/al/ZZ4gqF1uae7ZestIUw0afeJ56Js8JssWIdaVDXh+du64XfyfNSQudg6bQVR2hOsj1nI2yu6zK9gnqU4epHs5nkZE+z/Mf7ft571A9TdtHec5Pqv2emvcpT9TVeOkxLuQSeFc7AH0QkKQNlXkz76t5H8PfCs7qvHUv0f1f29D1HMkoaUJa5f0w74F5n6m0SNHp5EvdD3khmJ/lfU9tVn0/nwd0TuQftqn2MNvQNdS2dM6cp/KDfjbir0yLEd0z79bzVpy317WrPKu0HK33SMbz/p/1ZNZ7c3PIa6Xv6Rl4NAa22fOS+4A2+adlQLQtlW/7PM7SPc3pE2qR+p2uCV/Tugjg9wD5bEKayTOrsINxg+kNdR7PTXrewf3WY574/+ODiQ87Wh7hSaNOf1TW6+0I9iXOKrratEeuV4Iv3m56M09vOoZn6WyjRt7DiFZ0GWaWj3zFc18cAFYUqBIqRxe6Q3YEIk1oGw4IVQKdQqjSTvbynx2TNbRuuHS9IunTlOgLc6Bj3XCEuuNUuHQgvj0ArIBjt36zCngyqzaVFP0bbsiJr6QBdy3VYA/meZPaUzWI1giqPbeWYRUyHDeooJ/6qoabwxpQt7Frezu30/0t4dz4fG5Dyt77Vc9VksQvk83PCO6OBJ0712EyvgFYP+Jj6y4pdJMhWaNav2Wwbh3tR2B3dArYs+t/pj5xL1N9lPqc/lV6rNpkfv4XfimiJgH8IA3avdEU6WMxOq+h5Lf1rVYYUsA8PZXrmxtLi/bZGwDDp+WTz96Us/OLcnNzWy5RIxjpm62mqRV0tZTRSP8EpxIMSgeEl2V5c1NulzdeX84Oiv6fxfniUFyBvgAaAqwAkOGGqafFQ5QH+EAd9AA+M3jjIFaLcm2OloiYRO3Z3V0Dfy3N3dFRTRldI0OjVqyxSfSJmshwJtwsl5byGYCwp9a+srRzu4u9cnR0UI5QVzlSDqN9vH9+dmaA+vnJSTk/PylX15flBjQEUG75kL0GI6KwzIi3SGmnk6fRFiDd0mE3MNwOGz7Q6jjV27QhQjUilY4I9RWrU0OdPXj27jZSPgO4CGDS1gARyDVy19fu4R6OaET7RurvGOc96vw+PZkjD05KAMBoA9HaSKnNCMOtqAGsB1E4Kg3gEvBWDzQGVFk0jkeRm64QwMscVfg7LocwusYPmk5r8Dx4BrdinQfcsYha0C9eHNvn3mbUOZY+QN+HJ49wdlqLPpVUsQ0o892SNZOpyzQdGMevgC7SOqoTGeMHXfaRonHfHcH43VJFo15wRA6j7p0LhOdWhJPNnWa94eBO1anTu9M/QTM8B4czxpkPu5QZfEfQs3MqrUgFbWsXpY31oN+td6pxTQeGjgNj0M/VcalrlJ1s6ozC/PAvz09lRSPJeNkiO9nU0av04vrNOQzxLNLeg+8ZbabOEXVUsU/+BD9j/fUZnbd9HjrGMhEEnxq/SeSvFwsM+3UALo3WVceoclhjlxmJHe01GwpAA/YhykaLJLNa6rOO92T7CX9RF6hs6pjJq0obAp/ZAab7jL7HttUJR77KvEkdQEeP6graONTlTN9e+4q1MLmKNLK6H/ZOHjdaVIayw0ovJGQbw3SmOWtxkQt6EToLsg6A0IFXt9XkUkDN+hEO4dAV9lQYXOZEh5Pf7I7H8mQ2xBS0zTTl3woAU8Z5aUjXS9e4ykTiX8ox1z6vxUReAhwnnbNOol2iEX66F+mclC91r1M+nZuPrlVec5U9swfkYZNrRFY+tXTjE54xW8ydkOSBrEMYvW7bR9oHVZ/mNWR7Sm8CbAT0DASBgz+ym/iYW4SojrcHh9ypSf2qfYzkXddQ1znvXZyfyX7oRtCHcux2rteMhY2DTCfGB2YLeT1d0Am/u14BGOqUQduwE/1SlteoPdg7tLIjAHF9X/f6vtCJoA3r6/r4qSs9stbn4WmP8T365BpBBgGcwYJzc9JtH+palyUfmNGLB4rIjLGzA/sJ1v5OedrChUQAwKj3uShbi62Cu2MwM/g9gGK7bHf/UG6Wt+XuvtmOup/C/sPlNQOLrG+393f2YJ8flJcvXxVkaHn58kU52D205xjN65HLXgIDZxmC3PS0IIU2+r+8urSLmxjPgZUgeSrf/e53y+/+7nfLD374Ufnoo4/KycmZZfGBbWoXnuLsoRcaM7CZ9wC7aBV6bU4us0xrm6C7gvBzIEK2c6jHMR4F21SfZf1uTBjZaFTWs66k7KiuzPpS38nz5hhUx3U6KuyrOr7gQZXDjs6eAKiPkouLS6onKJ+gDWSTckN9w73D5IRnqbDb82WfrB/yPpH148ieg4z7ndjwPvGMK/Zl7ievGfVdBiRJn0zX6Zq7TUwbV+nFfcLOlXIxY7QHqV63ucYHPPZA5pj1AF8pzckHuheQn1fxIfvkmLlmmWbalvLu3N6ue4bSD7/zAiXbpGxmMF75U/d1ejnyuqi8IA278sTIRlPZ47Nqiyr/ZTkjz3Rrnc5fusb92HxPyfpmpNtW6RpdB11H5VvqPv0st7mOv/Na5nHSxhidF0nPrAvm+sx6MuvA0Zqr3PR8y4N4k9h1c+XlZOU9BfLtQpxc/K33wausuj3P9TXaROQ+25wFgJPfdKRnvmqfdS7cgT/Xxzv7RZvO0EE94wzfoLkRnXiaXff66LlZX3t0tK7Nr9q6rR/PlzijdSU+ZwZLllm3NuvnKvrhbR7+Up79EtdB5zPTrX28gSDNA8CfAzzrtUSoEzJNbc+PJ+vAs8w0dZ72Mt+OA9ssXjTuZQqIjTlkBJzpk20UYdT6rlYjfjk6B6p8zrXNDSMha73etNDV6OSAUntZ4Vead0B8OMG5KXKcOWI5gYo6h0yjIT8O0j8PN6QVz3X9MJ1nWrY2rrrL2y/18zkZfVtezzVtM/uMANHhTtdmVddTxlh/HfBKx0tse0X0bz/1ab999K8yxGDnnPBHa4+8XtlSAWCRjVUb/2z4m7zk/Wy2pfyV/+y/KPcPt5Hu1UEboj9+mEQFU2+PSe2qAYpb7duLcvuwVS6vb8v902O5uLwq/+/3/nH5f773e+Xk9KI8PG0ZkPmAiEVEApuDGBELSMO8X1BbEM77h4fbcnN9U25ukFr5xoG/h3sH4KJOiQF4dCxb2jh3MhkAaOh8A/cAWmCcGgGFaXj0rzsOeTjy6TnIbQcacSyibY+k9LpnVkf4+NhAYfzN2+NWbzUO0BaZiTRziHi+uTEgGFG/iBZmDTL0jbZevnjRRZVibADEry7xznm5uLwoFxdn9v7y5rqmfbb1YArbcLQbQGJRanfu8AynDw+epIfP1534pAlox8O/06XnHx40STM+ywjgh4hcA4DaAcBxukBEgX9332q9IQIZtdesZvBD2UMK7v29Gi0MBx4jOmwOAQCrowK/M8JRwRk9yCkQRzHp175POclDrfG51JHNAIOmTQTAikgS8IpFpABIjdvo5hQVejvNY18MOc3jsURO1bldyv2dR/py7ZR/7fNI1axOQjiYFXjEd7t7++Xg8MB492D/0P42xzoATTQTztLHpy1PvW7XOABit3TZOlaMJzsc4Ew2UDLJmI7NwJ54JjsRcvtsp5oQCGRNUVDqqGAUmDoO9Hl1rFI/cB7qSNM1U+eprW04gUd94HvwIuc4dKqFQ5e8QKcknY54H7ykTp988L+7v7UNHLTW86nSS+WAfaEdOD3xM9fL1LW0McnmaPSI/7Qt2mFcAzohqXdGDqDsWEJ7dAZynplHtH06YulMBHyhspH3UB0L+0F71B065ixjyuMa+ap05jgI+uh6cm6kO3lJnTLNKe2RtrrW/FvpqPTLvI3ow0xPdUxyrpxn1onqEMz8yb9zWljSqO0TXi+W49TxjnRflj+r0xm100drSYed6lLVJzY3u8jSwD99lnPXvYQ8oryt+oCyznWnQ5DRdXM6CW1oyusskyOHrcqArg9/V1nguPhOpq86O5WHMp/pvPkOflb9FRe3VD4mcw4lrTyb5Zayom0r7UEPRunOgWxaK5vrQRlSevoatSwg5H3aDZm3+H1ODctx6HiwpvzPL1/d1Vq7nX5Dal+bk9eXxU/YvgcHh2YrePSu/wedzwjdalvueGYOAKi9LsVlTNhTyPridhA2BMsgYgAvLs14vWBgpzDpcHEJKv0OlzceHq1v1/F+Cu7lNOoDxv5ia4o2MZfoC3YBys5D1ghwAuSBrc969MhOgn3KL/BsFaSXNlt6bz8ykuDih5e7wHjwHexrROviJ2iCS5noE99bSumwHZxXdsp2V4KgldgAWOt63m1dRAnjH2xL2M84m8Amt73wbumZi/b27ILr7/3ePy6/8Ru/UU5RvuX8onz6+nXYo81WVj2vcpZ1KtMXz+lcPk99o7YHM+RoamfqWd0jKb+0IfBTo3+5J+ga697GNh2q9n1I9WTWD5RxyozqDNVTqmdGsopnFVjVeSi/s5RKbq/ac/CnSckD51b/x7HR3qP82xkSshXZPbKdwH2GdkIG0XU+SkvSGvSnLuOzeT+36PCZbBl6JtN5KLBPHmx7b3/JlfRU3lNe5Zxpt+qZwebBc/dMBgnlRd0bdZ66N3drKnb8nGzoXki5GO1deU4ZrM82iNpYfDfzlq5Zlht9Vs8UKif59xE/q6zweazpYrFXZVDtEKWT0pi/q63H/nTspAttH9U15NvcLvvMa0H+VP2la03ezHNUnsw04rOZb9W+6ffBdukj6+BsC9Fe4RjxPD+j/JLW+XJubivPQcfN75QWaE/5pOlbf5ProXLOgIhR28q/3TtRTkHHp2cN96c1neguCNUZfpG9/sNZNTJeccwTAHjGB5/H/VX9e+L+Xv/B201lIzBgsyaJ/2zydH52lVd4DgLYpJ+v7jNfwqw+J/ibabaZx34zSn8Js95sIE2JvOXzz/D4CiJ07u2Z554VAObitr5aJPAoAjjXnx0BOpM2HbkQygWgPOSs6Yfjx8aaq/t0BmzKQJxi0+07n2k/7BQZmXihztvAqv5L/XMOCJsDWNlSHHs8UC0+5CapdbQI6HE8lSaxuQ5ZODPbhkBdR6BJG96TzrfnAk5i9XM6Xusig7VzAsXnotPZ9M8zYO2ETqtoonbJc4G//SJ3LDU886zagVdcZlD+4HpVThcajuSwvbt+m5jj+9GG83N//W96+uRI98phdIejnn1qBIAdXLdRsxXAKW75+6WJq+tlOT05L29OT8vVzW05O78sl9c39vP86qqcnl2U84srqyWMfhY7iBhEJJGnh7PDLaKMry8tPfLyDhHC7rhBKjgYs3AqIULifnlnzi+7Yb+9bQ44HLj3Is0dQMcmxB7JCeO2GfPO5u3w3Kikt7LxqdWoDeekAcL7Bx4hfHxcDo6OyuGRA8R0KNhhJG791xpty6WBuefnZw50L28rWIRUfXB4eU1iOL12LH0f2gGI/Pr1Z+Xs9KScX5yXs/NTixIulgLYQ0YR1YeICdYGtjjqh0gpagznjF7r/uDwg4gUAD1xC6fW7e2iUz1tNv85yOEAPBxqD5GG2NM8S0roiBZ3Wm8ZiOn1M0t5BOgbIBnTPMMpiugOLCbSR+POBt61Wsn2z0EFA9o5L4kkpZOdTjE9rOJtOjr4Ox0dfJ6f54MZaGsHt3CEuhPp3iLa6WzTNIxYO4DBWEs4c3d3PXWd11bzOnC1zqelivT6cHSYtsO6X0ywqBOk5IvDKg/sCl627/x2ujk8uT8iCAdrhQsYdxi7O3YtJeTxcTk+fmFgsPPuoiwQObPYs6ggM5SQ1REAPOQsVkIdZdnRY/xv0WQe6WT8ZUB9XDiI1JcGNiPKgilKoxYuBVbpQP5jdGNL9ytWkKQRzg4iXXvKAH7ysI/f6VQbOY7IE9lR5BdUot4bI+iYvttS0Pr4bDwmD5HKPerVcZyZnu4AanWYKHsch9O0te8RfWqwuE8fvffOI82KgDqKSDvvvG1jkIhfc+xGG3SEcRxus7GW+9QBo84aNyX0wklzLOv8J3aAXJRQp5YCmHxnR5HqQUPZMcQxmTyGDuRnnGt21pCOWY+oEyw7CbPjjeAW07zTqc82oVcIWmSHpUbh5e9MO0ZqVOx9LU2qgDqpHrC2MXKAqg2QnU0KVOi+4GnJGRjuvM9xqdMtyyf7zw5X6zcc0HWPis8MqGBWAjqqKY8BNllUcuxd6gRj5gjsXS42LUOG6WHL+ODRyB5tDXBBeQXgWmM05a8KmIbsK99kHst6ac6xSaCCDkvyEdqjbaQ01Xb4OenfbJ3eoOccFHBi+/Yudb8rNP8rIvY5Lnxk4KDN3fd93in08hseTdrvcb7JNJusEVbnoWAbx2h7d1wy495Ah66DrYuyXCLC03VQsyV8LWG/AADE555imSVLfN/iHqtOc9vrYV/GnmHgJIFd7PcWoXroFwf39s2G8zq7ADgBXnoWDgCeHBdsN5uG6C6LMpNUHJZSuepS2AzYy3HJqzl0ayR+Td7ltDUwAYDg7Z3t6bwktfPkmW+q3IVtzEhw1btMEw3bC7aEpaZGFDPSRW8v6rxhl3tEMsBcv8R0dHRsF89AB9jLSLmMz4wXkBY6MgTRdqZNRtAYBwzYqnbx0WyiPr087ANLRx0X4UwGw84x2haP5sS8/IyxbTry7hbZZ5z3Xr/+pJxfXBhYvrxdlk8++bR85zvfKR9/8pmdN3C5VUuSZJnnAuqliJq1ItZV6al2Jtqi/ZH3TrWvXOTEixT7qso0AGy9qKQ2DvnHZbdFMxsAYLLktPW7Hg504yfayJelyDMKlOR9Ie/vakeo7tM9nXRV+9z0S1xS1f0Gv9d9OgHA1lfyxWTdrPuO0jbrYfY50p2q+2zPSKCS2nbso58vM2i0M1buf7Qv6F7ZrWuOgpaI4hFvcW6QWb3gAn2hro4M9GeaZNuHcyXP8/3RfshncxujPU1pke0Fgmgj+2JOjrJtk22hYVuhqP2HaO3uIorY/inzlJ3N4zNdu14+2j6pOiXrnTwvHb/umcqn7HNkS4/24cw3fF/71nEpn+sFOb7HsShPjXg4y7psj92vquPIH2qXq97N/Sgfz8l9lmn8rXxNOquNqbTPdMq6dTqvetKu5yzyRqZZ3hNwIyv7QFTPPUrtX++3L6vk/bi/whCEgd/3t37zN/nqZOhfPfBpjmv6z9djvl9gZiO37RdobrMZ1a28e3zOg/wlDGfTYT/jc1/CrP4IAN5gvb6EdcijWNHlewOAXd3yn6R/Hg628zDUtypeFZ/UV+28PYT+/MmMQCWCTRTDCmB3I40SXWq3o9/NmRhUqRvwjJZq7/fg74h8c0DYBD+FAMtcu/VxH4ZvknH4ltWr0cuZvAoUK626vmFgr2LS2tHEzBwLXMyBNOpIqAarzHVuM3B+EUeM9NjxG5+ThjYFgGf7ngF2h/1WN1Ni8U7Exj3Vw00VKAdibLVTBKR/RpC9ESPLYoeFZwC9YxyJepdaYYnsSWxXrtbnevbnfvGXRCO5JOq/ZhCP+naptfrBkYYbgJWlkX3C7fOHcmdOl1Ju7x7K5fXSUr69Ob0on372prx+86a8OTkt55cXBSmUEUGBVHkAVeDMQ8qpm+VNuV7emIMIZLq5uqqRwXCyLS+uzDGws7swfoVTBwcOA5YsDXGxSAs7GFo0UO9AwVxZF5iHRx62zAimTLE9OeAtEFG5gGNvvywQ0QxQOFJGGygc0RyM5EBfdMzc3zvwe2ORvogOvrG/r69vDOb0msPb5jBkKmq0Z46r+ztLE31xflHOzk7L2clpOTs7s1R2jw935pjGnBhpDTPe0iwDfN2Gw9gBSEvtKg56OzAhoiM5mfww0UfoPTxEDdoA+JyODgx7jWc6jyiXiIJy4NTGEAAwQEY61RaWtm8XbjyLbIFutCiNW4/QKFtxYYCR2nGAVuAOa04nTHa8NHXa6u7ReZQPbuoUoANMD3wYvwLAmLseMr0ONtZrp7x4cVTXkFHjrk8aEKZ81g56TL/uBzL8A3/z8EkHNQ93xu9xu1fng/cspbvxzoNFXDsAFRchAow8iAh3RDMfH70MQNijE4z8AHYjJSP61GgIPXD6evoh1GRR6jd5nW/vV8Ev0kIjG9S5w+8nWQhiUU1MWTs86DpyHpHuOcoBn/fj1EsiU0cOD/d6sKf+oEPUdfm0ppvxpQ2kOVn5LHlUnaOdQg6+MSdAIAZzTj30zVTVlE/tx+X9oTrNrZ+ImKp9Whm9Xvfr2LIDbna+4qhW2cpOEh0fdYjxb0S15jXlMwSAVzlwsgMsy3zum3+zD8qdOmJGzpjRGrIN9Mm6jJATRkOSH+fm5zRodXhHTn3qA8icAlbVeRUp+ZUvs2NK9VJ2jGa7oMpkXB7wPh2M0n869wyAaB9Z/jId89qq/uS482ekQ3bYkQaqbzhO7v8aqYrv+oshUDdNl1UQQvZTjp/R9nP6KNNV56KOX46VMkP9qY5OtkVa5T7Vxsk6h+9Qr2t/2cFqch4ZbNgH9ULee3QsHLvO2cfkgCv+6fuqT7R9Zi7Q9XObyVPboy3aXcgqAxsCNhZS+V5dXdZIXUbwsl/uY2gH7zPzC7PAMOvHfuxr+NtKV+wCRPVUzFwXjN3asXIIUK2eQtsu2WxjX9xJKTQbP+ke39bUI/vb36yd3uyIyocBwGMfBliLvRv9IvLX1n17y8p3lAdPrW/AMcYHmyAuQzjvYU47tRQK7Bfws2a+OTx+aZfJ8B1sB1xgxPfUdeiPaXZ1ffm71Q3Gf08RCRpp5P0Chl+88It/Aa5F9h/YhpbieWe7XF5dWGYZuwwalwatvMwdMgk9WrkZz8DjUdrLG7+IaZl1bpdmF52dn5XT09OyvHVwG7zx6aefluXdfWQHaoAox97ZKEFXyqw+wzXLIJrK50h282dZJ2Y9q7KI72gLjyJXPcp3Wqed8pP3X2Z94KWIvD8oyKA2idKD4wVvUFa1P9XfeW/ViF7qMeoE0zFMTy5E4TF+ZEsqbbPOYrvUxfpsnrfSaaT7tCat7mGtHb84PUdPjkHPCFxn0mhO96qOH/Gazk/1tH0eGXx0D+oUUDon4js+Sz2kdNR2dK5KE65T7kf5Xtec75IOvNgyNy8dD58Z0Z38pe3wOfsuoWKVtqaqWjSl2oqUD3vWFsZnlene5t48aZwfn9cxs+9se3M98h6qMjZqh33MjWvu/bm5YC+gbaptq9ys0n2reC6PRe08pUvmhxH/jfgg61cdp/Ke8h/7mugvSePPuY/G6+Pgfz2PjPhaZQO/M1pXx9fpyaj929ar9eX82nydaCvTBe99+5vfHALD7wHmmVMVn/vz2TnMZEDYqKOR+/QLEKv6rjfqfPrQnCf5Cwzpc47kXb/27mf0RdhCZ7/eu785rd79rDcfiz/5Hka0CltTYs88tzYCeFPwzBTtDL0a8OiKdyrY1UqoLVRMMj7pAMtJP4OeNwZ254Gzrpt627vvvAcgNap3XP/XnpeXxpBT9MHImhm61ncHc10HAPfs2lZkEv0b42Vf/MlIjbUiMrMOE1lZlyZ6RfTvkJ4JKJ4d5wZAsRuybaWmEKK0PgeI5gHMPDeV0ymHtHX3Rp2nxs9Ze9GomeR2iOxVlcdEtYAHD4ma75c8PNcvx9Tf06Arjbzd64tVvDwh3cx85577uV/4G63TRrF6JaMdzvqVpQ6yAzByNL4AACAASURBVDaAuajl5597qjdPHgtnl6eXhSOK0YzmhFkuy8nZefnhZ2/Kp2/OrIYwwMyLswsDCG8f7stnJ2/K7//hPym7+/vlz/z0ny5wgf2jf/Q9c9gcHx2VJzh0Hu4NALYIzTiUWu00q9PZIt64sn4AixvvFo3CBfaUv0w15jWMeSHAAc/OCY1oibghzwhJOMLgFLRUwBYNsleODg8tIhSOMUSB0IGGtg2QswgUphN8KFc3y3JzdV1ultcWJQw64VkDFQ/3y4GlD/Q+LL3Y06M5tODYRP3h159+XM7PT8vV5bVFiNwj9fI9gGFPv2cH2KjRS96yOrsElQJoBDhkz9mB1jnXa9w5Tay+nYF97eY6wMXbW49KgeOOMotUhPgO40BbFsGDCOCt7QCnH8tOpEMEAGy1G0PUKgAcre0gtWdEu9HJip+MqrM6ksZzXtMuOxgwdptbgKk8hGWnCnkJn9MxjGftMIsUpXByRmQJn8E7BADp4ML6IBoGa0cwH7zAKCE6sfWg3pxmnpocegjrx1vjdMg/PDpPYnlaXegGcNcDMtKFSw1ftGcR2xbl5Gtqly9CZyJiCPxFh+7+wWFZIP3iAv+5c7caK3aPzSOOmyOL9YKb5lGnttJLD+oK9KnTjq2YukkbQXOM+VNVZuvvDprzn/Jrdgipk2Z0gGfbCmRkJ4S2P7u3hqOIc8/jUAdBnbtcRnEe7t1QqqvYHi5Y5H86XkTaB45cI9T1e+VJpyBLBLSoX99yVM/2ParzQZ0Jpv/kwgaBLAXTSAcFo3R8XG+Aca7rCbj7aD1yvDnkNGpenS+ZxnlN84UBrhvnrvyla8rv+RlBRSsTcHfXpQnnsx0P1wtHrZanOn05buoDytUc71ZblfZzqouufesqdvtefNGvJSM4ndbrnF+qW0f8OaJvHoPy+0jOVIZG7xIkVP40uZK0lHToK8jqewH2IABCnqki6xfln9HFkuys1TFQ7ylwonqJbWc5Uf6Zo6/OJz/PdVPaK/9yjuSxGt0YkdEjecqyquPS55lVw3RRiljL+7dFxspFKK6Z2QKRypV2gfOA21YAgPEf7C0CUAQpPQ2zl0PwaF3P5OLg7m4F0uw9S4HsepXtQMcYz0f0OOvEGiiMCNvtlkobdDOb2Oxjlxdfy16nTkF32tV+HjE7Y8sv8lGXepQross8WhbRyX4pswGjFhGPdx6fysGuZyt5+fIDs08wVqs3HGVPCPTib9QfRpYW4/+wBzHmvd2wKcNWxqVIH7sDyLj051HG4Vi28brNYZ+hRIbZJyhl4DY4bDjMC6VUaP9iL8M6Athl1hlcmASIC6AXAC8y5SBr0OXVlWXIgc0JW9Gjvf2SAXUvs/LUzx8f4rKhX27DeWK5vI2r326z5n2ikzMzTrjvtHMD+Rk/9XKYgmQKnI102dxnIx2h+kt1SZNli8t3m03+qb2ldg5+18sw3As5l6xTdC/K+4nqAwWAs87J+6a1EzYP5WWyz5oFINkFUgroUR8r13MGnGv2ZrMpNQo603T0XW8jtnboTM596H7K79QOyHsY13JEx3X81QVDSIaUuQh13UcyH+seDToosJrBcpWH0brkPW1uT8z2UbbNdB9T/sx2r9o3+hzGidT3/KdztN/j0mTut1uLGT+Sro0GIej6UteP9m9d92yDjejX99eXHhnZfEqHkU2Vaahzftvx5LGN/tb+RjYUP1ulhzId18lH/j7bmWpHadt5DdmOygHOY53+iPN45sXOJqo+zHb5YLS3qJ3BrDa0OXyc4QLFFnwfpd9miGEpoNM5/D1APG+7VBs9/6UBwMaUGw3pnTw09WK/1+G8kzl6o++QyM8U/Wvy98wUeIez/pwjfQ8jmutS40ffCgDeABQz6mz4XG9sNZC0A3UT4PR2APCAtVYAWHVl58DJzKgrnxPKTkDHluR6CppNEmC3YfG3AU2qrDOV1mQNDOnp1EF1ag7UBEefnWYdRQc1geeifydSsyEgylQ8K/VYdQ6PZXMEIq5UOGv4t67sijl07W8411XgaqfKzXLp59rm6J+vA2EJADuIHRFZ0WRtun4ZX6wgWj1Or0oBLs1YU5JHcJL4PPqydlfIWRWJGdkYcQRp0wDgll6u3zLNq5EmLwfWgqjDe/NlbW2x9qA7eLZQs8zA1i1PJ4tk0Y62evq87e1ye39fru6eyvW9RwzDefPpx2/KyZuTcnJxUX7vD36/fPs7/6A8bpXyr/y5f6m8ODwo3/6tb5ujCE441P4CCIbj2Idf+9DS7lo6v6WDkOrwN1DYwEGPdmhOXU/niEiHLTiLIgLCHXTtnzpvzCCHsy8c6A6BR72kuAFM5yAcakiLh3R4rPPGWrEEgz1SEqkTUcPXUyu7o2ppkb2gC37e3i5rXVykWjw+RgrqF+a8gyMOc9jdKgYGo24ZUkXj59XFebm+ujJH2f3dvUf+IV2j1X/drk4yO1wGuIq24OC2GmkRlWHgZxzk8dPqO0d6blAKYDzAbESSWKptco5F+iIF8a2tv9WoCyfuo6VdfKgAMGhgh6VITcQ6wFwJpAynUw+HGq2N5o47AsBtBfNhFRHG6kRW51cGCAkUqKOLtb3svUhHnR1hdHB5PT6witejxOfmUI1U36wnrU7o5txy+TMAOCLtuoMkZEo+14OfRn3YvicRayaBUUfPHMRRh4zOUVtDRNTA2b3tkb/HLxHd86K8eOHRwZwv+NYdzYjAd9TeokuqHDVHuTrh1BHDAy7rpY0O7ubwARNofSKRz5HDwtrdas4a020hnzy4Z8cT6amOOx7q+b4eyEeOojy3ybx52U8umGSHEdZCx6Y0sTEmW2Y0NlxQyGAJx+uOLKxzS/1MmviW09KcdXvMID2kgQJyAUf1ZnZ8qOOOusTGEpdNbFvsosZbLVl1eHf9yWWO3jHoADD/KZCXnaxsL++X6uAhjTnG7DTPekTXlHqEvMS5c7xoU3Wprqc+wzTLc7KkPM7+qdM4R9uF09VlHXszJcJCTsAGZaSN0S8KKY+Sh7KTTtvO/Nb0nq8Z551lY86xN5K7TIMcTa78qfPKPKz0bnKJOtlT/aJjz7pC6UGHOMcwJ0OZF5SG5CelVaZjXk/lY36HvjVajfqHsqmXMDg/ezdSryqPUndkeSN4m+WHz/me0+91ug65D5Wlqq9SdgnYSB6hy3a97if2W+otjZTEc7Qp+L3yqe+J/UUB1Y9W9kMuxSnt0Y+vsUdfNtr32Wb4OYFLXm5zPvFLYQBarR6u2dYue/gdJRx2Ld30Xjk8PrYMJC0q121gpKlGxhrY5Za55sAjewEUm90a+hyX3CZybXtqXIyF3kX2E5SZCDuQNYwJrO6ErYALf7hQSD7CRUFE3+JiKPLOIAMQwF3LhgOb8O6uXF9dm93LlN+44IiavLCDMS6AuEjNjAhn2sykFW3/DJ45OO8XADk3K1dhnzkdDTgOfUwwX3k+631rxx5oazrSr5R37snZZsl6jq2pzsh7TP5uzvbA5xYhee/AfJYr1Qlqy+ax4m9mmaAcYwzcv/OclG4cq+rSrMtGugqfMQV03k8qf8Ylya6/dF7XNSEdR3o+jyGvpe4Z1EG5nU5Hxl5GPZLtGKf3OBI484CORdcp99ev8HS/1/XG76ab7fJIYw7dR5RemY66x+rerGAsftcI3byf5H057/0jnhnJx5zuzfTQ+Stf6t6l7Svf5QjgyRrhcku6QMD5uK7o6TySGWRoqvZaXIrS/Y7rzXdXyf1oHpTdbPfpPFfJbrY3lJ763cRvMloIoVVuR/feOblU+mU6rFp3zo/2XJaJvK4jGc/j5d/Z5p7so9FYt5fYjfV2oZAZr3K/db7MShgPZLlUemU+8ZvU7Wzlv0cyjpkzNufwO9/6Vud/fQ/QzgwXPc/Hzw4Cz/mN3yPh/ggAfgZeeUYA2HTRMwyp6qxnbOt5mtqE2QOIeZ4O57H/DB8NhjaOAN4Q2N0IAKZThRuBOWUUXOEXPRChAHA/7in7TMg5BJIm0FOXEnmOMVcBbLp+/ly/ov5nOHkSWOdDVAg8nFBtN5Nv4zn5USGrCq5lunTweje4ORbNc+WctGX7Hc6LTZj3LQHRtYphArDPDOItnxutfQeOrpKHjjjtj7o+oyFuSJd6cUKEgT10tJoBTt0B6gPwozuTkAfnJUaoVxKi8dF6bAoA5/G1ISY+V87UgnOZbkGDTYFiW9Po9OdzBLBEmyfpFC3FGdgxxgBga468VXWY6xWkBbbILIhHRG+gPtcOvGhwhG3vlnv8hCPrsZS7JYDCu3Jxuyz/5+9+r/xP/8v/XC6vr8u//q/+a+Vwb6/8r3/375pz6+kBbzmG/lAeLZKBwNTe3oFFADsI3G79Gwj5AOdORAVGNAJq6aq6sAMMAOyoIwVmMQdHRCD6z3D6CAgMx5JHZng0Cv7ZgbqmK/bUZ4wSZkpBjwY9LHv7BxZlgfnxEAWOxLgR4eCpDD193c31lTnNvIYqgMAte+/46KAcHRyWo+NDi+jAQeTW0h+elYuL83JycmLREXC2XVtavAB4MWdLle3RwEi7jZrA+B41aO3ORURQeATJowH47pxzZ9r9o9fVc6dwO+TCYQmHXwaALVX3BADGRQJrwGgAZ585oUImAUzbOJDaEI7QXdSS9VTS5sCG85L1Gwdplv1Aychmn/NWNK6OGVu7cBI2xy1TXd97JKzxrF8m4D86zFjDVSNH6p5nzmh3+jLiyKODPYUi+QH8gfGBdlgPOsot+iqieulUoeOFh1l1vlvEWkQNISLHI4Vc97noelQSx8TUgOZMxbrBoWF0Bb33y/6BO40Pou71LmoGI/LHavABUMZlBm8fbXm7SOvua9p4u1dmCoDkZ+zvABtWbbHVAdBd9+rtCYwHOgiyg4sUppcCgCQIxLXX+s3Wr0UyOb/XZwb7jDrPspPW9p2asrC/lEbTyNKlRy3T5vxqwFiONiJN2JelRDUd6LfKSdvu7y2/qIF/eN7XvT1P54Q/w3wYsa7mLPd0/bpW6ujg++qUUVBbncvZyVpplJynyueNjrG+pqR6B6bLXA+X19quwiMeEdVv/JwL5+9y5/VQ6wUH2iBSWz47YlSPZEcmwSfMhUDHyCHYHEUNuFA50HazE0/pvOqCYtNjPqmRc1Hth7ZGvQ7Utctj5Pvq+NL56jzIK52TLOn0uRRcHmXo+gZtMnKN9CYfZYAoO+qUd1V2/HMITB+1MZJ1pdlIPubWMetAjlmfxzN1fdPFCbJmb4rH6SvsFrYJumhUegaA65k2XVpxW8nlTp2e9QJUzSLSgN05enjpih4A1jmPdAT65NqajouIRdLkj//xf84yWdRMGygyQdssbLq6B1jd8yfL7pFprXSqeqKmdfSocDNbgg4Ej7kPG50icpxZN7DnUDfgedgCsOEwVoLQPDtD9wC4PdgHWLtXjo9fmp2wv4+LhfsG/NplrB0HgXd20cau7dWoQwx2ZY1Xr4G9bTa4Ff2wzDe8B+teLdLafzonKa0NJAZYjm/D7mUE5s1yadloUMZle7EwUPf68sKjaJ9KwfeWfnm5NLD15va2XF9f2TsOAN/ZfsxLnKzjDWAY9qDZmGGf4f3F7r6XLolLh9TPvl23+r9+0c0vOWIgnv6a6blhv4KXcEaA7nB7nzsCq2BnPdvpc7OzxuUj0A/rrJJHKMcGusfZKOsfPqN2k4LX2RbC+3mPJe+6rgg6pewPqmNpA410lbY10u1ZRnUP0e90DnmfyfrNxqbp9eUSQk1KIhuBtWf/tZa0b7WR8348NyfSf6SDsu2lz+S9nP3xmR58sp1zkBK6pWJVvcQxqR2a91Lln16m/RvVaybfwr+jea22TXwP0D1Tx8hLRmiX+3BO569nKeVj3Vfn1iDLps492y06t9ye8j9pVJ+xTEz9pa/c9mPoJ6VVty7hdVo1D8gp95C8hnM6Io91JItZDlbxbtYtbD/rpPy50oN78yp6j2SEbWT5HPFfljflP+XxPFf2kZ8f6YARLabr4iVQeJEI3+cz7bQdl3eTG2QWEZ1FAHhW9yQAmP1lGRrNm+WiehvT9/5RaUKuA9r++7/1W6E85jGWVfT6UfhuiAXMHTbWTWjOgT8HOKxr75m+12G956E804zmmnk3s/u87DA3yrU4z1tQ6d3M+C0GMHl03YgarvBFeunenevynQLAG4JY1YEXI7bpm/5tbGDjd3RlSBN1a+YHhm/I2HqXaHu79TntctLmID3x5K0VoJkdwtou2scaps7qnzqHboEbZBXXqCIKdEQ6Ptt3MssvI6CzP1+4Iz2ArrUM/BY8spFSeEtgd2WbK8ZW6WP+gL6V2TYH4OUcb+bPN+XhoYSsAn+rrNGhX+2ZkMG0ggA1Oy+af8+Pup9reGDEx/ZZ+7/aucrGPE81xzxQzHX84t34U3/lF36pPBmqgr+jnc76i9ZcKaimCgK4tWhAcIAE213aXU8BbbfrzbG266lnwzHkDqktc7xYcViLGkaKvUW5394p//fv/X/lV3/918qbs7Pysz/z58v+zqL86t/5O5ZaGXfC97cX5vDaP9wrX//61815BJB0ZxsOr5aCGinoLJIlAExEwlr0QaSFMwDQopaDFqxxh8NeuIB4UPbaue4cx2eMtOSNSt6E14O+Om/0wEtgkbXmdvf2zaHn6aIdCOZ/fBbtWiq85dJSRCMNHpxnBIgR/Wv1iRHlgdSGSBm9j5+eztAO+feIrrgqp6cnFlFxeXlhaacRbeF14twBhn9wFLKmMg62dKzbOAwg9ihg/m30sAhgpgV13hlFAGP9EemBddkJ5+fWtrkUKwCMOaIt8BX+KbAKujLipALAEemQD4p6qFeHiR3Q4jZsP+YGANe0xxEVwghgazNq0qkDDb/TAc71njpmHFTH54wAcEDb6z6/evXKItoPDg8K6vMiaphzYF8KXmSHUuY/U3ni9NcD3QjIdB53BypTRiLC20DhqHkMeYazHEAjLjAcHR8XpIvG7wDm9WKNpbIOQJNjcVUkafuS81S/s98xFrmdTBU/cgoga4D+I312oh3yLNaJzlcFyjJtKf/uXOyzC8w5JdR5oTqAoMBofKQJHSfqnJhzLI4cPZBZrEueh/6d1wF/K4iT+Wy6XgAP+hTbSie+z3l2NIy+Gv87LyiPan/4XOVTo1+ybE0cayHf83voOKU1+ySdskNS+YWXE7LzkzTFswQAlB508nEv4ZzZZz+3HvxVGnDOeF4dQLqmRuugcV7LBlRZz7HfT2tYc+zqlEJ2A53T6Helff9u2OIhzJyH6XyJLFf91Y+B0VPN+ex85HtYBjOUZqxPR77UPsiXpKfKTeVri7rsUyfq+unazclx1gEjZ2ZuR5/RdVfASp+xSxoS9T2SM7OPIrsH50waEBgg/7CtTp4NC298QDrPzS/rFt8vPUtGdsArP+W5q4yafMbD1J8/9VN/srx8+cLaxd61E3uuyhtr97IfZqJQecd35EdcfLN/rOeeLqlQlqivoIftotfBvtlji929sFFd58HGgr0Huw//4VlG7TJLC9bQAeID23MB7sJOhm27i+w1VktZU977EHEpy8B5gKpRVgP7KGx2ZIDAXS2Mz+w3XKKzy5CsVY6auVFmwi7jAaj1i4gWnYxsO5ewPWGDXtcLakjFjM/wD3YqvsNn3HPxPv4zWUHk+cNTubPSIQ6Iuw0ZF5Hsgta2lxAJ/iR4ZHS2Uggtotr5ob+MwD3FLn7Fd+Rd44OoXc7sN1gTjwKOswoA2gCPVbd2cmSTmU8hj36y/cZxOQ9EjWNJQT/SR9TnHL8CDOQ7veSiNojzrF8GzHtp1pNZX3Ms+NllwAmbTaPoRzpM9SLHpGPI+lHHo7qE8+a7ef61nwEArDTTtcv75UhXz+1ZqgOV1qRBpkWm62R9Btk5vDpPvxfremSbTfVl1r/69+h3AMDZnso2Y93/0p5C3tT+FWzHe6suJGa7TdeBbebPlC66Fyh9dI10bipf+rzOL9PS9kYNQRmgALhcaj4psWkmc4nLIjqvnicdJAf98rl0tL6ZdqO1XUXPkU0w12bmjxFNtb38/CbrTDleNa9V48syzL91XFknrZKNuTG3fmCb+1lodE7J8xnpE/jvzIbjJccAeEeyb/2mTFLog/yi9nMek/M6lMq0vBU2B639q2vH/fkf/Na301XZdVrlR+97P5UIIrAOv/rRm+KXNuIVONwXHMP7WZTnBn5XESH789/PjNct03sY1UyXzzWSaQTwCAQc77L1002ANg6YzzpzxV9x8/FdAMBUb96T//8UcO7J2c1nY3o4OUa0kF5btEGmKUlRG1FQyh/WUarhxaZGWKBvtdNRjRhoGDWR0z8/NwD8nKCuWx9vxZejNTPaVIbtaTfL6+kgtuq5/N3w2cFibvoc58R5dA6zmFu+U1D/nqMfbtYHZW0cMyBslnOmUVN2d2MrHKID5p2jnX3Omk4Jq56Ik8zj53/xb3rOF5sBfypV6iC6ZipGLM40p627lljwC84WHGLgVKIDHK2b4zwONlZOzSdgjpzHezS6KA+L/fLdP/x++dVf/3UDgP/iX/iL5XB3r/y3f/tvG7gE5+7B9qLs7S7KT/zkHyt/7s/+WQMjX3/2unz8yafl9esTi5bFGOwQanXXPBrRcSR3NFVnxMOdAaN3dwA1ParVDO9wQteDgzlofIqMbHSStjS7mB/BZe/To+T4Od63GsWIXsZt4agVB8ceLpHA6Ye00ftRiw2AIP5DdDCcgJ4y2tP10UB3MPi6XJsz7srS51mEBZx1jw+Wynd/z8FFAsJ0dN7eLcvVxWW5OD8vl6glfHVVLi7ODFRGDT0caK1GrIE9dPQCuEfEb0sD7X8jgjsioSkX5jxEBDDA5ZYCmhHAiBRxAHi/bO+grrFxib3tAPCTpfvGXBVYxd+Mlsba4z8+o44hrgF+KvhWD1YDABjfkT9YCw/vM8UgI4AZxaMHOl3vdhu4jwzB84x2Yl+enttlhvUH8fPDf+prFuGOSCamimZEE8ZULyEIvdW5WPe5UEJ6p4xOE4ueidp8djhMjkiju7G5R3aDpxApc4sI7ntPvQ2nNNYRvAsw+PDI6wZaqkqs6xZTYMohV/WqgFPK21Q+5t6XCyZOczpawpqwgy25p9d+mKvVxZVoNT1c8+BN5yPf5oHe1swUVjipZ1J9ZmdKPdCLQ4jgIfvIjsLsQMxOFnVwdHtIBSM8Yn+6vzTHlDo+syMyOx10Dq5PHYx/tEjleUtXv8uOxOyQzfS2XWHFBQHK8yrntbfhnhLOMf/UNRjpD64n+UAdii4SEUkfvNnLXn+RRC+EqDOU/KDryn7Yh69B2AcpLaCuT3YYKm8ZrUS2M6/aRbAaSN1HAbMdOpfauBy48/c8TW2lSwJ2qYtH/KbzHNFY59i+bwBwljNqgUzTvD7kM/bPv5WvuD496P5YFnHBUftWnp9zUub5kwf1Xf09g6L8TvkGennu/AIJHcnfnP7J+sUiRFmvltkxlI+MeP1FCupwHWteQ8qA72ftUlSm2xy9Rs8x4wrm+yf+xE+WFy+OW9pau1jQapZTv6gccI11T1eQ5Xq5tKwRVjN4sSgH+17iA5G52B9QjsPtwaeoqXtkF7jwzNEhLkkdOHi78MtHAIDRFvZ2RCNbpHCkssYFSvcJRMSqRaA9uS3mjGoRuE2X4pKH636zJezSR3Fw9+7exrfY2bX9++LywhctbB1khoHtZ2U3np7K5QXq6V56SuaHeyv5gcwx+GmlVgAIX16XmyVSN3umFtDWI5z9wotlmHmC3eTv+JDdbq2XGs3c8Bhk8qln3Hmy9M54FrYlbBQv4RIXL2Gj2yW84BuU/4gILLPLTBfFuSQyrsA8sBrCFi3sa4TneC5AimSs//Lu1kaDTDNWt5m+mBT9Zyc2tCElYJyPpxfbKAd6sYD8j+9g11tbkrmA9qryYt6L8/5FXqb9qjyOe526/+l3/T7jrU73B38/X45QGdf38h6e99K87+m+oXpa6YnfafOOAODaP11Fg4uFI5tB9e2cXuT66Lx0DJRDjn3OzlP9mp9h3/y5CgBWflGbmTxS9SMzNwgwmcdgtE9As9q+eZ/UOSpYyTXs9ibhaZ1f3g+UrnM6X9cmZ2fS/UDtIOWf0Twy73Mds2yZ30Yi/Sd0xgtW37xdEs/zNb0kADB1IWUDzzMFtMqfjiXbMEqrrHv4Xt7TOUd9Xmk2Z7uonKzi3dH7Okftn/RXWmWdkuVC39G5jeaje/pIz43azvPM/fU+Bj8/5/XSZ/Cd2hGZtxCHYRY+szNIhG/W08bDNqB+5JnnRzrB34hzhMVgyPkNvCkZQPS7CgB/+7dH5Pqx+2xiTT8XuvRjR6n1ExqRbt5rsL495eFNn36255459fOqcY1o9NVjw/cwohVdPsdo3i0AvMJh5lHAod4rAFzVfccrbaJTNpl8MuizQaACxap3WHpr7akX2R9YKcjpyyHINw6wrL3Xd2QOc4vMQ3E3LumUv84BwFkYtT2dqM5Dgb+1So31k4a01Q/XR3M68b3HTfp9m+fys5XeAwB49fr3izt8djCHVc8N10g/nJEvtlmzbwrgUD9j/Iso+VqHeaCp0aZi3GYwyZSVT7vg2nAcjuZpbXIBVukKWXc31KK1GRC44+VSys//4t+KNLCQBkYSjwDg6cR9Lp7alYDoVBvAUeNOIbQP5xPTp/ohHnUuYTRTE+2U8gSgabfc7+yW737/h+W//7X/oZxdX5c//zN/oRwuFuW/+ZVf8ejCrSeLAN7fXZR/4c/8dPlL/+G/Xw729svt8rp88tmb8sknr8ubNyeWag51wi6vri1tMpxWBkgD7KIqi/TUBoA9OLjFKARGBWBuZlzXyFZ3GpmBbRN3ZxMNfjpf7Jtw6thnFoEQlEoRb6APahpbCmY4GHd3zYlG5yDANEQIuzMR6f88SrgDhC2N85OlVkaqPTj1DKE0yQAAIABJREFUjAYX5zZ/0NzSHG5vWTQKnJIHB2hn39MOAuSEs295Y+8gSvj87MzS8yFq2CKNb5YOXhsIiEgNnzvog8gJAOgAjV09+UEYqfss6iMiTTBH0MpSDGcA2IjmESAAsc2xGAAwI4AJ9lqa5IhOQftoU50CPISq4z47wre23RGYHQ48TCkAjDXEfw4Abxn4qY6O5oj1m9sOABv3tP2MjvQE4lRnS6RMNl4rpRweHXo08AFShCP947H955cCvJYh+Qz9c4z4zOhhUdXtZrKpqLi1YvSJOrBKA6RY54GvplPVSwdMy2e87SA0Lk9gLSEzSGcFvkTKyqPDo7KHFOcH7iTXGovtkP9kNaxdE0RqbrsU0oBzS13JgSdHlrfTnl0VAezZCpw3SfN8UOf3lF38ZLSw1R23CPkGemk76owYOogG+4g6nEaOuezAGjTR+EuAmO5wL5dRyCd0hKqjmQ3lPqtjIvggEmh2Tgh1gKgsKB1HzgzSW/lYnYP99t6ca+pkmnMYunu+txg53yyvGNsoGis73JQ/rA27RuU7QXbC8F3IA/UWnmPNVUagky6kVdYrBBb4ueo0XTPKLdrrnVQeVcIa6tQPPd18/+dF1BHfOdDj6VR9rj0AbPXs5Z/KGftUPlEeVR2UHXmqt/kOwWbnG+6r7HyajlXbUGcc5kOeULroGCYOzUEEcJa3/E6mpzrY5+QN49GUysqjjHTFM4jeGv0zrkwpmnWcbot5fVbShNHRTAWNmvEqmyiB0f1zz2V1gFI+8t5E3uUFJtpJzk8tgjXLfgYi2H7WtXwOEbNo+yd+4o9ZNC32ScgeLqxYdoQAFjkH9M99njYES3QYMAuwN+yxh6diWWhgNwH8ZdkGZFkBIImfuMznkbQAivc8LTPAXrkc4ZeJvJyGzdcXyuiANMdeusHBYPB5o5lfUNyxcOZS7m6XNjdcKkRGHKzZrV3+8/ni2eX1dbm8dPsPNvkFwN3LK8/Mcu82Dd5D5K5dHLy7LVeWFQalRhxgdvnA704157ct+8n09R6xHBe17DKs62raJFXHxXnDdu0AgCfyFbVfK6fF2Qo2BuaLz7d3nH5+DnNg2XWI21tNT0WNQ6u1OrX3vKQGagm7Ex80wHpTRze94bq+6kwCa5GcxDOmTKMouS9w/vmcgPYUAM72agZcKYtZ3+gekqMtbQ3BvJLBSGV4tN+Snpw/5W4knxxT3nOyrPI53SdH7+ieq4At39efI73HakR5T0Fb1Pd8L+t5na/aZsqjpA11cz5XcM2VZiMeH33W5sMzdtvLdDzKV+QR0rWukasV199SYzTrTuMPsatX8QZpmu1e6vfMn0rPuXVTW0x5hPTL48Hz1NVKaz5HnTXivzx39scxKH+rfWR8Yn6M8ZnRiey+FOXZSX8CItNOU1nb2vKLL/xM5652irY74uVMd50n6ZJBQpXLkVxpP7reI37J72dbL3+f5QvPj+aQ6ZHtmaw/Scu5dV81TqUZ+UP1hY+vv7zGeXAcaMP8HVISQ9fW5hmpwSt91SkpF/B0rOpTJL9nO3LE/8abZmu0IAjjQztj96UMOH/u4f/wd/7+Krb4MftuXKLpx2yS73w6K/GaL9T7c8B9mw/gy4z+NbkdDO3LnfGmtHkPo5rp8jlG8vkA4ATWzAJjg+e6QTMVNG/P2xpMWws35mSFNgXPCLt49F38Ewdrt9F0vUQIHF+Z45E1qGQDughirnBg+C4WdGjP1d94fhYDd06ACNptwtpmMDRcbUzr6HMtCFvn0Dczt16btjf3XHdwFrBrpFUyOJjbtNfZ4Nvy+Qr6OWtPwe5NeXjT55QXml0VAIM4D00mFPwdyV6K/nbatZt0/LuustJeeUAGr/Oov2t03Ayz2rMVTG6EHtElOws8Anj0b6pZshnkK9YOpw4wARRxR6EZoYyOqlG+fY1Jd9Lcu8PE3tuxn4gEvtveLd/7/sflv/u1/7Gc3CzLz/7Mz5YX+/vlv/rlXy6LnYiSBfi5WJSf/tP/fPmP/9J/UL52fFT2FnBMoc7YnTmwvNYt/luWm+Vtubi8LJ9+9ln56OOPy5vTU4tcsBqnSDv98GD9exSGRwoaGIzasrx1bqnoHACio8lvfrKuEQHfSK9jkS1eF4YG/92tA6QOJKL+qAN9AG4fn5Be0DWzRSXIP3dS7pY9pBME+LuPiOA9+/3w0GvH4m8A5HiOFxEwTkRgACBd3sAReFkuz8895bPVAHaQHs47T0V4XI5fHJf93T0HefHuclnOL87L2elZOXn9plxdXZSzC7RxFen7nC4OFjKiwx2XmCOAYzyLLw0ECRDaokvg7LTIZq8l69F67sC7Wy49ciXAdY9E9ZSBlhYx6iUzIsXq0iElYqQXryBKAPWjaNkKAKeIyZoGG2mOLYLVAV9E09BZjLrGdiiMdTJOjvqrGCdo55e6fP0tmtlq7kbt1FjjeqhHW5H6y5z25ckAYIC/Jr9PxZy8cEoTEAY47JcD/DIA+yHrGC2kPqEdVuPygj2DOr3VSRvAvfEieNyj+o3nwwmMCwI8lCPiF32aDRHpF3EJAFFClioSlxkQ+bvYtfF6+krnM4sQtuhgjwxG7WDPtk/6+OUSXk5xneI38H1fZqhir0jxF+F21j/2A3lEAHMji0sLNv9YD4LD1GFGnnD20HHoUZzmfi7gHfzKumBWZ1DBxogwslrg9RDvqXjZtvZBZxAP8+pgUUfNyElD/a5awx0QATJESnfqI+i17LzUMXEs5KPqUDNZhK6Oy08EnGsZAdP8westEiqDXQR9dC5zDiJ13BAIqY457pPpEgffsTShzOggz5KfMT/TwxLRSAcxnejqbMwOZeOtcPr1a8kIKuchjJsAMMAfW9vQ8/lSQga8mkOyTy3IsXBv4T7F8dIZRP0CcIq/853eAa02eJMxdXxlfiBw5/zd5lztgHAoab/MKGA8ZEBRAMqWmQO1pfu9Lztz2VfbHv35zD+5T50z54R9xPUXLoC55mDNdZNy6oacOcBsRejJ0Jmx4dY10fHQNBuk8uw2eQWXuKeEo9vl1gEqdfbresQCdCa+1qnXdzl/tkuex+fMDlIB5rjwY3OLfdLlPxzddjnO9xVGcupakJ85fsow16fZOv1FrCb3DpIqUORrE3lnLPrZHe8o8YEIW7z74YcfWEYKz6yyW3a3twO43TcbZ9fKkjzY/vnBBx+UFy9fWATvwurtevkFy8ZitpZfyPNsF2FjBDhvnyPSFTZQpUOLbK08ZLbeY9X/fiGvWK1c32e9zAb2SbtUdetpmG2/lbIbVif3yW2Ry6srT8Ec+7KlXWYGmDuka/YMLgB3zU5aOri7jEhfY98oBePlXHzP9Tq8ftGJ69N0dfgM/NajXxazmvBu79pFTzuatIsVzituA1m7sJkB2prsedSyWb6mQ7weoke1O0/AlnAecBvQ+bfxY6/HfI8iT9OWUz+KPs/MK17vvXgpGVyIiDrRltZ1G2UVWumXpnuhw/zM0M4Ebb8nDxNMVn0yAgTI5wSQVD/kOeb9Wu2Fag8EiOI8xNNFsz9szO1wX0H7Tq8k3Ur7T4EWjq2TUbF7uBfpfObALNVF+p7ui3X/lwarvgg+YvR8p2OjFIKfyWzX8K/jh+7vSm+lp+4joz1F9+NVa6Y6OO8Dure5ieEXSrGC9fxgdntkqxKbkn3WfVsuU2a+UL1abaKgEfnL7Ncuqt31fbNLnHgK1tFexud6KU2fU1nQtuZoqjw54je1E/PY5uir651tCI5D9147nzphqj8y+295GWrYZ4r0zPJNHecXWsJ3IPJn9mzk89f5jvrKMpLpo2cK1SWZ7/G3rq3u7VkH5fnkZ0d6penSqedqlZzT3mWb1BX8yXFXOUigepWT2PP8Ag+PllN/tD/fX/ChHlG3qPbHsWWdRrrxWZcx8SPSb5jKtujxMp8jVVfqXmSfx8Vy+91PaN1lKdvncTlOLqmpbHCv+s5v/868qvqx+8YXYSLfP3bzfPcTGqM7Y5Bz89HMtbp5C5s++WWDv2KSdEP88ma8KWUmEvI2L37+Z2cI8Rz06QHgDYAYm8XneC4vMoE2RB1SNNqEklPEO50QcAT+6Nj6F+IgUMc/fLvvJT0yfkOHNjfGdkjSMQkcXZ0Jo/H3jtagRIrAHFGIjsu1nLcC2O1mtCkAPIjmXLVWs3Rt1s4MB8iGxRN1vLNyrQSI1ecq/8Uvzpv+b9Re/YzP9eerKdkTADw/xs/P69184hDsppz/n/7OAWqk8Nx8eT/Az5EeETbHc41o04d0fBP6rWBU52WNOm5tT9qUdcN8/5Nf+M8dcGHp26Q522G6RVDxEf+u6Sg6UN/uzpLXD66HcIBNViu0lMedvfK9739qAPCnFzfl3/o3/+3yz7x6Wf7rX/4vi2VP3toqh3DQ7e+Xn/pTf6r85X/v3y3/7KvDsv14607IcCCZcxfRqgbS4LD8ZNHAn528KZ+9eVPenJyVN2eX5c35RTm/uChXSGl3fWORrA64LgyatvnaDXqP+ITzDU4lgsHORg6UoS6sOUHtpjkG644h/PPIGj84O7C5Vay2LtL0RWRyoHURGd2nVeR6uzNtxwBTOC8ZwXt8DBDYAWJGCGv0itXdtQiK23J3f1uW1zfl8uKinJ+flavrq7K8uTUg3GrRIrrl+NhSKMIRiohk/EPdXqQKPDl5XV6/eV3OT0/L+dl5OT8/tWhjRpLwMAJn6fL2xiKQCwDlW6TXg5N5u9wt4aB8MoDQxrl3ECn1/JB1j1rNiDgO0J+8fr+MiJc9AMao2XZn6a6x9HtWTzAckxGV9P+z96ZRll1XmeCOeBEvppyUkmVJ1mADZjC4DJ7ANjaW5SoMtahiraaaKgYzd3WtXquqB/jfP7p7dffqAsRgqvpHddNQRWEbg6tML7oxYGizyjbGE8byIEvWlKmUlMrMmCNeDL2+vc937nf3O+9FpJRpyYYAOSPeu/cM++y9zzn72wPHEoaILmVitFcicGAQElljbUukL3YD7QyiayL6BAZmzAvj83cKCIA6t36pnkXd6TAk4jssv6dDHyGyJ1I/hqEs6tjxcu13QBgu4ThQwMOVE8u2srIcz8NYV2rx0jiBtgCu1kikhQCMsf6MtvUhSs3q4B+GAUdogBpU4lkA+t1lmBdK8j1q5/WNWwH2xX8BhDq9dvfcMI73SD+MeQlOBnDiQCQ6IoSHi+5dPzc7H2mjS/rLLrKvAB8gQ3ZCkvrC6Jv0JJARhtGim2s64FgXj+SvDislTELBjQosdlHDnREt7EBd2x0dyUqgEwHgMIrhkh3rEdtGeLlXUL1E4qnhQw0beEdBUzUiqrEFn2s0K/uqvDDaqzW1+Sx5hP1VHimT4ZhonGbfOlY16nn25WSYVOMIa7XScK3jV2OGGnoUtA7DRgHdy4atdO328m5zq0afatRCdopgDtI1R1zicxo0NWoxr50a7XXNuLZ8V+VyRiLSs6FNx6/gH+hGcJo0w/cct9KAbeJ57JcaGYZ3CPJRn7jzU+FLNQBRNzJSVGVfa8YrqKEGRp0b+/KSGZ5iNeqQkv+idGn/QNLnva7ebKeyGZFPGQwDLfUW9IkCm3VNi+GLa8l9GnLr2QySrqm0LVHfXFvlc9IPcR3+I4C2yopGoua1J//k9im/mc+zjlA+p8ypbGo7rWdbkfD5HTXyKygUe2IHWPteztq5EplJwJPZVJQ2nb4q50SArXH4K/tJyCTHpHLgJC/APZ2n7rj9dnvJnXc6KIy0yadOnrLbbrvNZQbgKJyqzp49a6dOn3YAtms39nSM1YFB35dYQiScBXAewNjdwcP7xVEn9kc6FMLhxmvqwhFp1vwMtrWFEhcB+AKkRZYVd6Da3fXv4aAI57kd/3fbs7rUGrze3qjWx/VIXpTgwOflv1gT7vXMeAGenrURoqEHAcAGqBBHeufDUoO3AzqCjZl+Wvdk8Db1Zge4dqCU8m9Pn/Dex9TlknoyFFC5lxXgX3Uzvu70H51OCrAs9Zo7+e9HUOZ9gbJDGdT9lfsCeZ17dZWZ4pzIuRPsyjKnexz1n8pMBljyvpnHnMHXqlPpeCsZZvI+wrGoPEd/IHrntJX3OsxJ936+3+ng4vzbiCLT/VzbySA4xob7ByPOVJaz/lGa5THo3y1QutMv5Y5VeK51XmFbeS9orZHuW639mHMg/3J+Ol79Xdeqp2OrY1X3dIvn2L7KHudOXuZ9hPsv23G9Tcc47NVF31b5KGcXPRtxXrlN9qn7nDrztXgp0ySfb3UPzPzPOaizUW5P9xs+3+qzRbvMz8qL2m4+07ojsTvL93+Ubygf9UwiaaVdH/k9UTMe9O8SeS5sO8tBPrPoiJQHdM1UV6o8cn3zOpAPyGvaZz7jjMmkZBXJNNW7Cb/L/KF6Np+PenM9YKYNOhfnuy2fjvNcXiulySSeVLpM4kPlqUxProeD/8mukfVTpdVMO/OY7m/hcFVaAF8dxnlB10t//4v/9KFJquqr8PN0B/HF/yqc5pdpSscBgePWdjU/13dBiBFczYiu1bOT6HB9Z/xMRv8cjGhKl892NNcPAM6Gy3wIqH8TBu3DoT0PVn/2GKBYA3jsuo33nWACOuuwxnpIH0wG7Oq2NMZRvXempaztdrbJXElDKucgjdPXSSkVYN0UJVPeb9X+zeOOJYj4xSN/rgIAPpYCLO21nu0preK93wQZewvdAYk9IEQ3vV5a8ikAsM61wyTHSdSYQ3PuE3h4nDfblJPzTeBrvKBq9G/1jg6jficT7ZWtEGigciGJDb7ic+SVXms9XhV6TpXZaCH66/qNz9rEjiGKrB+a/dh/2wHAzRlWT8EKj5fYVHV26Sagh+IjZaFoHXfiKFF//mvYHxwAfuD8Rfs/f/s9dmF1y+55yz1225nT9mu/fG9NtbywGCDni+96sf3wP/rP7NYzSzY42PVGYgNAtGUsCC6xBwcw5M05uHaAS9jhoe3u7tvG9ratbyG98a5dvnLZzp+7YI9fuOCpo3d2wgjn4CLrnCL6QyIZ3Phdola9jute51npBvbivQ1jsqd5K4Z6AKn4mR/MmRubi4c3weXwMJatTGr8hadqGM/5H9pCPbkKAIM+Dg4Pa6poRPeGwTLqzLqB4mDPU97BsIi5RsroSPkMQyIvHvPDAJZPnjjhNWkXFiJFHlIQItL6yiWk3n7SLgNcv/i01++F0XJrG6m3d2x/b9cOvEbwjkcCVwAYUbGDPgDs+C2A3Z1t29vZdQM6xh3g/ow5ADwTEcD4DgAj5gAoCFE+Hgs0O+cRtHqpCsADEZydocosQH3WbiLvMgoZEblRnxkpAiPqBkZgRFrvjyKtNUFe1tA6RNTrwOzA60lHJG0LAK5rXTp1e4qke8THiExaXikRwPi6pCjXy60aKAaDeU8Rjchgr/lcUkczalkvyTUi2u+JrKlbkvsWww+NQnjP/SkgXzNdSki2wUuiGp3DCE9P9ogoQj1oTzNZ0kwj3RkirBeXlh34Bc8uLkT94EiTGeNxvp0rEUb1zBJRRi7XpT4gwCQaY9AeVEBESXDNg9hxCWYt7+IIE0pfni3RSQ5OxfvBgjEnGkbU8JYNFaXJelbzvBMlba6CLGrcc+3FWlCNvWCasVh1rxp8yPOcO8BZBfMUWG1FBmTQl0Ys0D//kC6MrsQuoUakzrjUeaJXOc1AgIDk6IdzAi/570XH1yjaMpijDHRK40OLtkhzNYAoqNuiLfle6asGNzUI6ZrGzll27GToau2fbCf4NgAW8k849YxcPytAkXWfz6ukoeMcs6GPkT5cL+hh7JlMHU0+6eYb0d5YBsgg08GSh7IBlDRgdF+kiS2RgCV6kA41eS5ZN+csGVzTKv+egSPKTUC3gh8DfJ/1PcmdtCzoiO8i8rGAHH6O6KI9enJNHptw0wxdCdAQden1vNRfWdKmBSS0jLPZuKryoHTO+kP5gG3ongF6ZTCV7dFY2DKuTjR8lqwDGfTiuvT3LoLs/YiyauB1QWHd26jD7rxTZIaOUvybkZtwZPPyGfNDBzhvu+1W+zvf/M12+tRJu3L5su+RL3nJSxwIhkMb9iREBWPfRN/Yfzzqt6QCDr15aIsLwwLCRp1b8A36Aj95ZpLhvGcKgWMdzlQYPs5+KMeBerkAafc9q8q2ra9tuHMcKl5s78L5EBlp9mxrfQuV5l0Mdvd2bbQz8n9xtvQakiw/UPY07HkOzvimFM6Ifnr0Wrfx05M7gNVSvz2vcd9A3K9nq8+Sz9VAzPMC5V/XXMfRyfK4o0f+Tvem7JjAcxr3tU4vlfsO+URET3mfz+v+lHV51pF06MpRo709RRxYqKuhG0EPgiKqg+mIo3KotMt7OfclXavsnJNBj7xX4Xu+H3PsnHHys6QZZEL1sp59MsA07U6Yx6/8onRR2medpHyi+6zqONWRqsPzeaZGdspdOa9n1r9Zf/N5/qs6POtP8lurDd0lqp5LZ8JOh/ad7HTN9TyT9X7RClWPxji6CPdKW0Ygpn3M22bmB4ms1HOs6nnyhuoP5YFpeyDH0trjdL7sW89Z2q/ug3mtMs21T9UXLX5XeWjtvcqbzGzQmkuLb0J5x32Y30eq7nBM0nlQB2Z91etfIrUzzfOZQ+mlbWba5fZJO57Rx2StPMD3VE+ojFN2VTejrXxW6Z3NUsTsJL3ezaHLQMPoXlxp8r4Ve0LbkVT3EJVX1RfKX/n31vzzGtY9SbIN1c9Sg7U9L0cQX+a9IGgWd4n6Pc4VxQFI5RS/c3/66N+QGsDUj5PWrXJCvgOMGc+nrfzfvO+OCwI7Tx6LPM8W7mt38lwCvzqiifjOsWjz5Xzo+qzD1BmkLq/VCK4eAD4C2K2TuCoAuANs3IAWaro21Y9X6sh0XFCsbAv+zzUHgOsgpotwBWjbuFU322mAmKx6PDaOwnVwendYHqdo/1U9oE2bTgsobjLttQSAjwn+dpFSrPHaFqfeXIV8WQmORV5NkM58uJ24fM8CAG5y1hFAsRtFHGQpkSHlb50nfw/4rc2/xeZcJTJS3xGU7W9cbIGA7RjJpIu4gk02GI5tDKRflZ9xQWq2d2j29p/9XztAtyoB0SOkZSVa0RhCY9ZZ4lvTLvzjrOLuhh3qy19xQZkb2oOPP22//tvvsXOX1xwAvv3sWfu1X/6lAHZhoFuYc3DrjjvutB/+wR+wF91wwuYOAQBHTzjX4lcH2bxeH0A8gK2HDgjDYDaYRaQhgJAwcgFIXEVE8JVVW9vY8jrCTzx50S4+fdk2NrcdFN7a2YnIIK83O+cpeyMRYUmluxfGQICdIB0Ozh4B6UbMfTc0Yty721vFgBg10gq6JhFHPKCHgusMMmEwDzYJgCpqMYexTw0KoBMMNl4reDgsaaIDyEXE6DJqCaOOLOZfIkWwvA7sljS+Gxtbtra2Zuvrq27QhLE06rsG0BiRp4u2VGrl4ZnLly/blStXbHX1ij38yMP2pQe/aOtrqzbjaQt37bCkv0Y0MCKAkYKbEcA+15Kud7QbAPChr1EYOSFr+zujqLE3nPfPRvuRchiLPle8CNAm6aGgESOA+RnGlI2avQvlYNYBEKz1XkmniIifeUQAMwV0iYaNanRwYgAAPGOHDqD3I4DRTgfc7HndZ17OoG8ijXTUgAKgj6ikxaVhF6FbIobVeOd9lgjfsDt2xgKsPYzaWCetHcxoOBDJjdhlzdEOQOQAMAJYwngZPQ3yAox1UAjrWYya5FECwljXPlAZchspo6O+s/PYPmRi1yOFnRdmZiK1OZwX3Mkjah+DFkGTiKBGtHC3z4TmRJpPRhOiD6SoBjn6QAQ953nxjahcNfJko5walDxRffG+Rx8aUUkDLPvD95XPxJBGQ4IaO1pGlNalnXRm27rXZgOn6mU15jjgI7UA8V4LACKPdbqmA2mgAyOCrGTREIO3Gje93841qb8NIIVnTedZnkqpnGkI4dwyUF0BYPZfyoFkY58aynUQrlcPu3TYuT81XhEoq/LaqB1OWdR10fe4fsgeng1ufJfjy+eo+D4cjPAd+ZDRUtnQNmbgS8a/zHPK59QnlDf8DXlVfo72u/GoTspzU5oxHaryd/AM97nIwDGpvc7ILDcjMZCGYTrq04MtwulHdEdxntK1qtG4HgGBdPQBAKsMuRwIf2kEL/WgzglnDzqe9Bk/1p48ybnGfl5uepI6W/WRnrGysVH7aOmTPBc+Ezo/9hzVIZkftf2sT/o6Noqi6hgmrSWfiSjymLvSg2PIdMk6Ce1jT2P6XsoH5oUzC9ZhaXFoJ8o++LKXvczOnDnje8tNN91kN954o5/LcHZZXV31vfLsjTf6meniU0+5Y4Cngh7O+fcopUG58+jc7YjmBR8gJTOewb9+/iv1dQH+xt586JlfIE84G8LoOjoY2cHowA5mDmxg4D+ULBi4/xPcFPB3FGSIS0sFdsvfAYrHWcO/LYfz3lkGjo8l1bTKYwuk1c+yHlFQhecE7iHsLwM+umcq6JjlQvmbZ16sEfURAQD2E4bpaEXPGwSz8l6u/MS+eL7Rsec5q+zw3kN5mbS35Lmpnq7nr/KQ1oTn/kmZ0khJ1f2cc3/e48Z+Pd+qTKu8By06METXQZ/Tc4LuF5S3TF9th/SYBAbie4JGqpt0P1Sa5z0Wz2nEZ6vv1pr7eOQMSB2UdU/WvVyLvI9N0pukVx6XziPrbcpVHkv3d+egkfWzrk+meYBd8UY3j3CwrI6hXmd7EOnX6aFd750RiciyCaqP+bvKjJ5N+D33BPD+pHVT2rRkObeldMp7lOq8PEZds0l8ozyp42qtt65b/j47JmeZ4Rm36iOpKeyyXB3A+2tPvaF8yfXU+bb0fX5HZU7llmumOifzLJ+n/moB1XoeaPXF9vOdSs+FeAZ6lHRS/qcMd3aT/K1kYcJ+izP1bN/hT3k61ruTmSyPenbL82nxk45G6ZfPgCpDHE+5dfUmRHqREWrxAAAgAElEQVTqh5yP7mXKBwSAq+72y3K0oGdT7lt47m9WCmhf5XHGSZ9MfOLoV49s+6vtgaslyXQEqUWdq+2h38Zzker5uGtMWjy7GR63t6t97jkYlXR5LXvvAGABO6Yy4rUEgKsXbzHiCuyrIHALnLoaUCyWlwbrHkzV31h6O8o4U7T7rFvgEVxUYxbDspK8Po4EwyRqs8tjUWY2NjBUF+3Ate7r1G8BQHsHzzKw1lzzQbA54SOAyfrOFGA37fZjtOL3CmAGTYJIdexjkyjRhKWB6jHGra9IVuAKYnCb4p+TadLkkVTnLUz4jZ+rpF1uQdusoC695Bvpnyv9CrjWHJLSqkTKKt3UB6FK1jQnhvIQ+f2oTa9by6MjgMdkqKzn23+uXwNYnBv7rMb173nSBx9kABgvZsPBNAWAFNBVDxUA2KukDRbsoScu2a+/83ftkSeftnve8lZ78c0vsHf80r1uMEPt37nhwA1yL7rjDvvRf/Kf2x03nrC5g4i4cd0IANjbjFqqXs8UBrUa2RPRQQcHI4Rquoetg1oA7zyicM62dkd2ZW3Tzp1/3K6sbdjq+oZtbm7bdknPt7ax4dGyALD290pUiqd6RipbAJCIMt613b0dl8HN7c0w/h3g4oxIkD2PWsVnu3uIJBYjtddppZEfUS+RJpZGQKaSjnt5RH/EWgdF4zIYi+eRqd5WgGcEhVHfDiAwI0UBBvt/C4jIjXqyHkEF4Bp1fLe3vR7wldUrtr56paQqHLmBcx5pfZcWPToYUTVeu3ZhwT73+c/Z+9///9ojD3/JhoNZj34BOD4/P/BIXoCqANHbAPCO7e3sOJ9FBDDA2Fl/zyO35gHARzpDj7YBAOypkmG5iDSOapgCvbUenNfF8fSHJbKm1rAU4zX69DrAA9vbP/TxewQw6vTtRQ1lRgBjdZz/C50P9lEDOOoiu5Fxr4v+wNg8nXIBgMNAErzrAPAsgNB5u/GmG3093NDp8bABrGJeejGjnDEiHM+E8XnkYwogZ86Gw3mv83zq1CkHhhEhFbWTwfNI/US+QUrFzvM3DK/RS9Sr7ryHI5VvjAl9ed1BpKQsKdN5ca5Rm8XIhLGAtru7EZWNf2E0BzgckYQR4YsI7OEQKcKDL/EeHBqiJiM4Ifjf+dvlLvTT3GAY6aLBPyWlNOsLUkaCP8ZTN48Z5QpvzJV00yGH5BPUBwzP9Gn6LwxQUffUL9isO+1DZP2pfjqyPI5sdM2Xe/afAd0xI0zyJK+br+z34ItqnBAahcNJOME4HR3sCfCB5w3V+5FiO+Uac4yC9OuO707XCuaCz0r99BKxDUcAfB2gamlTUmqzNptrLnVWKmAtdQLX3/XkYQCOahxWOmfDWsjJeJq4SYYWPkujv697SeuHcdC7njQb5yHShynW+2nAadhkmt1skKYRLCKyy44ra0uadE4ejHzvas6SBqzzGStdooBqFEHnNKfG0mxcxNqEngnDsq9VlePQi0yTjTEx4hnteBpd0dNRhkHT6KPdfTPXq+Hwh2fgXIL5D71W+tB1hjvuOe4xE6l66VhVUg3nOwW3VxrgoFNpgATt1RkkDIqkdSG6yJYaQL2WbS+NfegDt8eVdJGte4YaDklj5WvldZXH1u8KrLWMu7qe1bBeU+d3EblVBkqqwrIJhzNe0RNtHoxzUP5p6VM1TnK+jKrEGiigRz7Cv9i7sR9jz7v11lvslltuscWlRV/DlbIn4qyDTCY4KwwXFuzUyZO2trbuUb2oL4z9FFlSAAADwI09ci+AkJJtgvWknXfL/SucEGc8orimgC/146E/0e8hzhe2b/ODeT8X4G8/+zgQjLPHgZe7CHnp3Go8cp1pi3jlKxGdPG9iXdyY7qUZuiwoLeM0Zb2lK3me4l7Pc4ju/zxvZJ5RECqDlvqs6kGMFef8OFdE6tQ+mNTxTH8uk29RuS91KuK41NGFn/meQLdZ3XMo3inql/QLvYW7iVgdJIqd/Kr0Vh7nWLhPqH4n/1MHsg8+w30M/2anGh1ftFM0HPfxbrcofNzJeXeeCKckvp/75fhU5sk7usdyTSm/ygMKWE3aY/O5p7dmyakGz0IGsSaVLsgsUPYRvTO05KOlY7N+Vn2sz3POmR46X+UDnpmVZv1nJ+efy/TFe50zgI+qrFv8G/fecPxUh4Td4swcdUQlr56U3ch7/KT56J6FZ2J/74A33cuVpnXPSee6SWc8HU+mue4x+X3SWZ/JexD1o36usqVrq3Tw5+uRo62fyI/KM3ELj+dDB3VnaR1D1recW7fm0obQXNdE9bq+H/zROeVlfa88m3lbadoab34366yWDHJO6hxzlG7IuqiuMTzM3ZAyGQCOZ7szis4p81CLFtP0iD6vck56K7/5OU0spSo7WQcBANa2s+yF3qbsh90EZw7qCb7Lezxo/TcrBXSnI1UftH6fCEBN/OKoFr86v3+m5DjKJt6n1jPtpWm++OpciGs+q2dB82c6FsWmnmkbjfeeFQA8kVGPARJXkK0YgvPYijovW9F4T2OfTAOdYmuItupz/RbG2xunVnO+HUI1ZVkE/PWh9Bmoa3e66CsYNqmzDpwLlElblCtZ/Twu191Png7/bhllmmO4ChDzWIpuClDcs8F2Lp4T1yGiV6PXepXgIGRJgkfUUNvxT6/xNNeJ15NMEwLveaQN2rV5rk05/dTvKxXYjeiQeqSjMpH0z5O8gbr1D+Oh/53Hj5SIOpfEdxOnecRzlerKA2UAPT4l6N+gH64QP/Zz/1ubVZMeHweGyS8wTrWVfj5oTlYCNBxEmw7WwiA/N7RHnly1X3/X79oD5y7YW+5+i33tbbfZr917r+2OdhwYA4AIY+5td9xhb/+RH7Q7CwAcJpoZm0UkT6ln4kawUmPYzdYAK3ARc+xuz4bzuPzDWAdgJgyVXsd1boh4YxvMDW3vMCJjI90fjICbdvES6uBesStr63bx6Sv21FMX3TDoaX/dWLfnRmCAVYO5WVvbWHcjHKJMcJDf3tzydMhu/Payr2FgiUteABgA7QgIRl3hEsHoxtQAS8J4OxMGzhJB621gfiUYJIzJ/cgxvIfxsGbw0uKCLXs91mGtIwtwGN/TSDaYKyDfKMC6jQ3U/12ztRIVg0gYjNvByxvP2sWnnrS/+MiH7Py5x1BA2FMfDorBfW8XBtR9oKPe/nBhqY4fKZ6RXhoA8AGiYVA3t0Tj7u+ill54p6OgHoynkW6xpIB2GQ7pU8O291WMiPzO9z8HgSKSRI0Frt+RagtRuzAgI8LHU0DPVgDYDU2FruAx533UssXzHiEcADCihmncqhfrUku6G0upweb8ENGyiExCtDsNWnPwbShgK/7lBZgRaOHoEOOIS3IByiSKHM+QLgCyz95wVmoIx1qrQQ5GbshnlCEO8JdpEMMwQyOgpkzWunsHXsswQLswtI1GO7UfgDoevQvgpUSm4hmkJN9YR9Q9IqnA2+CDoC2M88OFRa8hPD9AFHukm3YD+2DeI+ph0CK4H2ky8V+ki+5FnhZ6heGveNUnByXXu+BrT0utfFL4jFkAinyqMYKXdDVWqFEm5NCh/Z4xjH1WHmU9Nq3hnJxu+E42UNBgS11MPlcjg37HteJn5IfQSSUVt4CqPZpIXVu+n+kxyUCnhj6OEZ9VENWB/M4JAudGxsP1DFnZaNYwzsfzpcZo6QN99WtHqyx1BiI1XHJu2XiYAQ93wvA9pku7hjGoY0Ren/i761cNRNoO2ibIQBqSHhVMEL5RWnX7Tj9Fvu8liecwfl3rCuT4WSCcX3zPmQC4w6EDzkKuQ/YDuNV9D23vHUKvBdAfIFvZ10qEJXUdsxbgmdoOaHW4b7MYj++NkToe+oV6zXXfzMD3Zei/cIwKhyeni9c7LPpCIq19nfG1yBx0NPmTerllHMyGz9Yzep+o8mIBeqlckP75XKU01/XNsq96hWucdVM2auY18vGzzmjJftKS8ao/SpSN172n44tMYLy/ME62DJyqO9QQjM8RxYv5womIwFoFEX2/nHUngsgEclAzY5AOSlOcKXAWgnziDIR24ADUkguuCfd4jVzi8w5u+P6J8yUy0MAhEUbXA1DFZg5nbR/ZCGaQqWbPnRgrAOxlF6Ar9uJQx0tH0WDkD9376zmjnBd0T9d55nXL81OdpLqOPEMDsfat+0VrD1AeaPEW30HbWAM8rwAo32c/WRZasqHzaD3fnZk6o7iCzYzcO6odbTvPjbLHvlS2KbOqK7Jc6PMdCNtlW2nNoSXL2o6um8qb8gF+59mttUfX8wTOWSUj0aQ10XlO49s8Lp5VKGu9/T7dczkP6geOn/RBW5qSG+dtPW9M4o/WehzFe7pn52db7ekaYIw678xbycrgX+s+0JK9rs++4xQBYMoa3oWMAwAm/XRNyEPsU9dS6T5N1+RziL7X2g9btOaYdE+dxnvT+KYlu/oZZY7OKLoXof8MaKuuqP0WXpvEC7r+/k7JplHlDmfVRqmUVnuTzmFjfQiwzu+o++r5sZGVZZLM4HPwTl4Tfb6l53S8OsbWHqW6VHlR+THTRPscl6UuY1Pmy/g7bEeqO4/ScTruSTqlJaPKV/i+O8Pj7CpWawHy8xnRGjWA+/zYnbF8TiUFdOYZ8jTOuh/+4J8fIyb2KI34lfL9NQC1rhNI9ZVCwZ6MXYNBHwsfeRYcOub7dg3G/DeniWsgL1dJrOsRsX11APAxgN2yY/Sm1mLkFgCssFsFgCdEJ44DtkeJSzHmlEivsQPEER+0gTh9afyJ7hP5rgEkNZ9rMEcHevX7IitWsC52bSbRqoBdbHzdjyfhLFFD/c/LM+VDh6yOBNjjHT8ETRt7GVseS1MWpoC/eL4Gz+jYaufjozgOAFz5snizy3DH43aPKQ+Zdj3wUlu9CvD8KP6dCAAr0P1MAWAGSMvYCxuRCabETIs954j1zfze2YE0mr44NPYXysdBY/lxAWBvosc2RwPAx9fhxWjsHpgA28JAdjg3tEcvrnkE8Bcefdzecvfd9vW3326/+ou/aNs7W26MQ5TtwuKi3XrHrfZjP/KP7a4bT3sN4A4AnrVZx+YiteBgMHSD28EBQNyRG+BgFMbP/t6OH7DDSIxUv4heLCDw7KDU8S3at0Tb+qUcQNLMrG1uj+zCU5e8dvDly1fcSId6wAB6LzyOzy55jd/R4YFtbG45gIyUvJjHpkcVb/o49dLhRuoCagGEZOQBPsM8ol5XgMEOjLpxOgC/qHkMA3uM+aAwTXh1l0jFEnXijq+IDi61Zz262iNilu3ESdSRXbZhSSMNwH1lecm/R8RUpFJHrboD2x2NbLSz67V/1zc2vAYexvDwQ1+yT3zsL+3JJ59wwzyiZoGtDRFRuxvRwwoA+yUaAMDMrNcLHm0rAByphz2Voo87aIR+dkY7zqfziPyFkVWif2m4mgYAxxvhFBIpFrkPwAFgvqZC8zSoZk4TFO9DZBDmj3ETAJ6Ziyhr1DAmADw/F1G8fikuUbQYMAzRBNuiFib4CinpAADP2Q033GALi1F3De/NlUhMzomgQ+h+dxvw/zqDadTm5PcAcxmpyUhKRGRHdHCkCUcUN/4Dj0bK5vCQZvrZiKiP/2LsHejM1Iv6fTzXpb+M9OKgTQA04bwQBl7QPcBp8DjmFGPf30eN6ki1if8iEhBpwIcBBs9j7CseUewXWcj3YN6Be4/YHg5tD1H6eMd5N3bb4H161Af9GOnAQ0LVrO7UU57hOYB1uItNno4bWrPLeyrOFi6P4oTQM5odIivAvs3NR/Q6zw5qQMyGlWxEycbZ3Ibri2L8DPqHPlAwUUEV1eV8hlGP5D0FkUPvhJHE+U72jjFjp0STeNper9vepfZWfcgxzSUAGMBJjhx0GhRAXgHMbi6UE27WXUQ93vVa7YW3KTfZIKSgh66VrkcF3koNaadJeVjB4ewYQtkJI1DHByEHsU+o8d/71NId5RBYI7J5LnRnkJCrqIsdzhuMzKQDTAmLrTTQdUZdc+07wGnoYTLsoESuZmeGoi8QMemRmEzPHKAz5Dkidfdtc3PLDnEWOIDT1W7wZqFD4LMh3/Evou9D3wagi/1h11avXLbNzXUHAjE+L4MwX0BgdxSBvoOzS6S7n59DmvmIgApHoygvQKCOOiGqFXdrQlC5078qMcJxdU06MD8/mQ1vgTcHD1B2sgwdBaZqH602XB9JDWCVl5ZBXcdYBlayYHQRhioPQRecIZmuMhwesO+N3QEKs7eMrVkfBg9GfWfwcugx1KDejzPB/oHvn+6PVc4IcNzC+RL6353HivMFHA8zuBQZMbBvzNvuzm6RkwM73NuPCPKSxSGcDAI8ckCpGL4hBIy0jUwVyKQCHQe9GHXq/T0/f3YRua4LvE51ibSTfbZqLTcKlLMysy84gUq2p+TooTqJeo06nPsB+YD8pHom8xx5gHtNBmOpnwjYZpA28znHlPcyrjnBdLbL5zkulQHl2bH9pi2a1aGupeu5N/qYRQ51PyDtMt/zDIZn6UjQnfW6eqv4vmaH0PrWCcwjvTOdSA8Fq/NYuHfgX7bDvR/vcz+LPacrL6D6oEeL5PxF2iHLUnLt71F9XMeNp7FVoF/XRM82ChT296PoLvMKPlPwzu8ZupfS8Y/2mrQOLf2uvKZrMoHNxnR4fmeSXOR17/N1XeleCn+uY2uP4Xmdd4+Ol8s9XByc0JeXTCrOPuT1zP/6t95NWuMg3Qii5rMM38n7w1F7LJ2U+X6L1ybxn35OmvGzSbTU5/T3aXrHHWfFsJjp2NJfnmFHnXhwv3PH4n7EKnm+k8Xu3qf8T3lvyY3SmPMgHfIeybHm9dLn+bvysK5Piz/zOivvteY2qf/MP1lv5nXWflr8rTVzVY9OorfqYL2nt/imJV+6N1c6imNr1vFjfCoAsK5/R/Nif6sDinMaZZwf00EV9qo//8Cf1te//HDPJM16vT6/xjP8WzD4WUCz/TVuYk+9R65+7abAJNeLwb7K2j2K5ly1o547PlmuHwAswNNUZjsm4DWWorgxx16NVUQTFfuUkovpP/LEm2OcClB2bxwrArjRQbtPnVj/ieZfE6II49mjxTzsuOWgM4VvNP1zTVQnRrNq1GFzNLxJm3U0bmP3xJNH/xwjojOmOu3apIOYTBnnE24yTQBYHihNTgSAFRT1tsK44AaM3tLIGvX4rQBmYxTSVJDxZUAW6afQuPnx2IdtPsmfRo3NEhUp81FZIkgsWHevN23TD5jKQ0oKzkmMBpMko+OrrrFJnK/8XpdhAmhcD/B52z00+/EJEcBHM3QHCLdSQB/n/e6ZDgCOFKGHDv4dzg/t3MU1+7/e9V773MPn7O43323feNed9iu/8Au2ubVhi4uR/nVhadFeeOvN9uM/8k/sJTffYHMHu+4Z6yDO4awDgtUw7TjBjB14FbQSeVwuup4OzMFRpIKc9zR5bqjxdKQl/VIxljMqBV94LU/Qfn7BZuYWvFW047Xd9vZtc2PLLj75lD118WlbW9+w9e1t+9gnP2WPPnbebrntVltaWHZDxaMPP1KAahi6u1TNNBDisufaBum5JPUoDTiYMezviwswTAJsYgRnAAYOSHtKXtab9VDOml7VtQK6BmBTUoB5myXFJYxXjBJemEP09bydOLnsNfQQccOLiqfRLOBjpFc7sC/e/3n7kz/+I3vg/i/Y4f7IQV1I4RARsQCNYfws4BgigNEWawDv7+7YDmrrlQhgB/Pm5hxcd8NriQjGpRqGfvQ3DwLAaVqif8MgEWnNrIBTky5cTgsHgGH0cOTOAWDvFzVxPdLYoi6tweA88nTePm5GZDtgPm87W4gGx+U9QKW4SBVg0yO/4aAQdQODhl5htkSEMwI4agBj7fyCX9Pfjkcs6KU1ojAi/SlTqHJulD8H60o0lo/TA6SDTlh71ngGCO31g1eWfd40IPBd0H8PqUohE7pvFBCN/UTEUBfxFxEYAMUjqZVH2JdUqugj3gvgCFF87Bufge5Ivb65teWAEfhtfn7B5oZRMxjpyFdWTtpgfhDM4HoYqbyZOjp2HQLAwXcwqoeBngBDzyhQUm3iOzgo6Hc0jmRjNGnNZ8PLugPw1MDKOUcGWqb7Ha/x1jKMxRFi3JjKz9k2nqFBnRd7jJ3GOH5H+VeeyWOlwVn1ENe6NxaJCM70JGDOtquRKUU9KCitc5EcHv19mmdCT7WthjLX7mNGbl//IguaElSNYOxADYPZUJQN0/4++Hd2UCOOnH9KFHUXMdKtXzZGqvFM1wnjoeE+DlJddEJP1gst0S6jMnI0HY2HQTYAAmF01FqumFsFPB2g7UdzOuDhOgc6bWSj0a7LpUfxIo1kieKj4dll21PoM9sFUt3OlJrf0JmoAY5sFPh3wT/3fR+1WEvkLfcej64uEScb66v2yCMP2+bGmtdiRYYKZKvAHLFfLS+dcDAn2ggHiOE82gcgjLICSPE/dGcSOCR4eQiJ7GefNKCqrKqRURkyf56Np5m3soxn2eZaZwCY7ynPTOq7dx5NNYc5Nxouc3uxR8a9per3Asrj42ws3h9FvT7qGkZ1az/UVUqLTEO2y38Zxce/EbWLfQrjjXPYnjs14fdhccKibOAd7CtgQC85cADQuESCS+14POefl8+oI6NMQQfeMVoPz3MvQ1+cN+Xa5URkiXKJ9yLivR31Tb7jvGjwnR2UzBUeTtxtwOQN1WGMYAKfT9NdWcexb8xHgU3uAdAbaJPf43PWY+YzLdmgHKi+0udUTqg340zbT/WtvKP6U+Vo0r45SWb5PM42pDXHo+A2947WuLkfQHfxbMM9WPW3RuAfNRfdYzgefKZ1hXv77IRa9foM5Uj1B2WqxSctHp1Ex1jbuH9xnVVn6trjc7bd29DTH1zjPE+2xf2MNFb+5Xmb4/W2yj0967kWHTkU5SedO3+Pe0fnCMUxKE9n/daiNftRedY2gjcjA06L98m7QZu41yjP8vuOpjz/hqzTmVZpq+uo+lrpp2fBTIu8TroW5P9MX51zS5b17Kpywf2IuknXp68b+85ZeC7TfBJvTmpT90/umV0F9zaHc23qPirRvj4vdyCmI2/nfNtf535abaUB58W9N+veSbKlspBHnteK8qd9cU24vsqrykM6j1Y/2pfqQm1XZTTzlupXnXumUffceJaalg5ozYs0Ix9kedd2dJ/U/UZp42fl8kF/PZjFrNiHG7Z/jqGeW93YGY3l8x7Xhns9zj84R/3p+/+ozbRjbrgTH/sK+uLaAVV50mMtX7+unlf0vlbTPBoZcsk+9tx7Tx7/tWO3/zfjwWmE0xW7dgR+XgHAE5kyAZT5uQKvVSAzmKUAwMlr5NgAcCBF3pKSeww+7EWndiNrAnKJi5vz7X3Yf6IHdE0Rzimj6I2g3950cSdw1gPwym5aN9RiRK3UL1/03ymrk9JETxTwqwB2j6XUpkSIVgA4RxxP2m0qqBXgc6t/Gnkq+ivAJvm0zr0eOgT8HWe+xOdB7Wb/Nfylo+7U547gzw4AjiN4VR4pFXSXJnp8VXu8UADgTtK6qfXGOYFXlO9C5KcDwJnf+QpXroq8pH/uXTZEl/zkz3YpoK8WyCXIc7XvZWo6gOoKqtRtrQDwgp0HAPzu99pnHnzY3vxdd9s3v/jF9sv3/rynHIYRF4Y7GIZvuvkF9pM/+kP2klvO2vzhKFL/4jKMNLelxLBfYfE36AsEzWu9xKrBEIfUVzDy8IKOQ6+DGg4mBqjlF40CCnoUUEkxiS4AKaNCK6ILD4rBGDVrUbvtcB81asMwvrO7Z5/87H32Jx/4M/s73/pt9tCXHvFokj//4AdrfVXImae4LRFLiECJqNcD29kd2Y7XoQvDI+uOht3Pc1d3wAbA25k5m5mb8XFE+l4A2iXiysG3iCpFWxG9AtJFBLDeH3h5x+V3abjgtEFUKtYhDPMLtrwctYQX5oe2vLLiY8PfiAD+vd97j93315+2+VmzvdF21OErALDPRQFgT8+LunezpgAwaAAQFv8eoF6yA8D4DBHah7aNaFtET3qKxpIGvEQ3xvjDaIhnsvGJ9Owbe1hEug8AR63hQ1sYLni9YaSE9uhWN6CHMXyWAPDmltcXBQAcESDBVz4+PFfS/jJ1a0Q/Rq1jgBDDhXm75ZabncYwmDsP7gVAyzUBF/PypsYjb8fHFFHhvIhnQxUv6og8hTx4dCyA7RLFTgMIeAL1Ek+U6GDUD8b6eiQRwFvQd2/fwXAAbvnHx4taeLu7Pn9EZ0Uk8K7zJmQT9OlqNJd00wVkotEXqVsjZWvU9Oa8AM6vb2y6I8Dm5obtIm3ncMlWVpDCPOpRg0/nABKXCCuXmzJQv3A7H4LHAPyAD0u9JTgaANjC04g4BN8BJCb4Ueo7xgW+f+IaM1AiIk0AJY0kram3S9rXTENdu5YBLBto8lrTaE2gjEA/ja74V6OtaLChXvSZSSQjgdLYh8pZUyKIakQGos7j5VD3jK7xVLslpX1OGYwasYWuHm1XHDcUnA0DdcdrTYNSqUVajaguC3DECBAWn5MO5CU1jqoRvAWo5M+ycd7XxMzmB6h1HbqbjjVqYKSThhrJuP4tYyY/6wAw7GV7AViCX0stdDfClkgntMfoZgUw1Egd+0QAyx5l7xntmbZ95NH3YYTE9yG/eJ/jcHI76BX1cTlXyDsAODh71DTuiN6fR9Ru1PZ2RxDo/VKTme/6mgMs9iINEfXJ2tDcv+I8F3p1fX3Vzp17zFCDnQYs6IUrV674+DHWEydOeeYAyLvrtoUl34vjTHBoCwuLnl3Aeb+kpfczQUrxTqNald3C4/ib4P74uSeMttm43LpDqAFZ5YwAsOp+8n/WEy1dobKS2+A88YwavLMsRDRTuVFCd3gdZ5FvgsqQf5RBKA5c4MdwRuuAYncYI3Cc9EyLLhwLeZcRvUwIj89xPkG71PfIOEJHgShrEEbySAcdTkZgfj8PFDs1aLoAACAASURBVAc4pU3Vr0VX+dmxpIx3HVpkrT4H3ik06Bw94CgWdKV8cA/Ge5AnfE6+pZ6icZjzJa+743BUqgj+9wwfXXYO6nSsS5RtoPNRx3/kK9VdnDf3XZ4zWrxS9XnhBfIsaE96Z92c9Rz/zs8pT3drF1lTdK/Sc1CWO/L/2F5cGEv7Ji30M89KVE4K/FyjRwneKuDFvlT2dH/RfTD/ftQ42Q/nTBqB3ymzfp4p5wyVFbxD3mrRjOdK3fO1P/Kmtq/7U3MPDq/qcKYVJ7XM0zofPWtQ/lvnn7qvN8oq1PNH0cnK0xwH1wSOx7pmVa8Ufa/j0T51PpPOR6rnW2f1Fi+wDz1vqZzp9yFv4wAw6Uv9Eu93eo+8QJ4nLXAf7jmoiQ2R42ntKZyn9qv7Y3bWUV6Ztraq/7X/LFuqU5Qnla9Uf2Y5U57Pe2l+tnnOYwmJMuCWPqAuCYf3fhZBnZtnliq6GnfhSqtit4gSNni/Oz8rn1E+lcaZpzjfvA46bt3zdXxsX8+oKhf4PmcKyuuT5SXLfOZx3YP0zJrXSnV45p0Wn7Hflt6NMfdTJU8ap+qUzKeUgxYvKw1VF2Td4t+V+4zOkXRFzV/SLP9LWe/pddwLxCGecsvxkA/wL+wXyAj2J3/4h/H1BAzn2kE7Sqnn4vfrO5Nm69e3y+eCiGN9Xssp0h6ONsexi+P31Hvy+K89L+j5/BrEJOLl1bl2RE7mtmtCjkgB/QwigCcBeL3I3mlxrWNeO6XFzlGn1OuNw7T+jPXdjIptRJmOpScuF/pMygmT633MSNEJI+sArOnr1LU5HRKNs1D3zFT2m7CeNCCyla6+gkPtvQjP8qcPPtcJnjSj1kF57NkpoG6flBPWpjxUhaGVcrqh5XxsZZJjYKS2KcBuf0XS+uj6S0rM1nyVF/J653Wt77fqBDc83XSd+K7LIIHeEr3QBIAlSniqCEjt39yf4LhyIGtzSFd3uVCh/8+4JKX51oMen3QLHNOOC+Kbzmw/9d/9L9WY6VcNSXlVD/IT3Gu6g/l0+TxaGxc1WwBgr4GJmo6DBXv04qr95u/8B/vUFx6073rTm+zbvuGl9iv33muXLz/thj3UAMa/qJH6k2//IfvGu261WYCLKKbrBXVnbcZTRx46vhxRwfgXn0UNYHqkd+M8Vkx/tFNqHhZIw/9GpGpojfKfdz9wUBjA6uFg3i5vbto7f/e99rJvebk98cRFT4P8++/7/UgxuI9aqANPvwvjGVJD4yKOg7eD3khpWFrHoRxplz0dbokYYW1XzMfn52Gw+P8AHSOdZRe5OId6poclfTMM+d54gGq8KGTxQgpQ/NAYFyoYwNGMj29huGgnTpy0lRPLdvLEij31xBP2Z3/2Afv8Z++zGaQ73keq5oOIxkGEDtJBlrSIi8vLXsM10izP1BrAh0jTC3DA03MiohNpRBEBMudGerSA1NP7uzD2Dipgr1FhNHrx4shafrikAhygQRbzIWDsDUkNYI803t5xI/ECIoAdtES6b4CaAZ477ebmPAJ1e2PT040j0g2AMQHgGEOpzQueKXLmHvwHUdt4MD/nIOnNL3yBrz+AGdAZbTLSg0ZIjZrlhd35HQ4JpdZht5791IN6KVcwsm8A7nuT0/gKoP/EqZN26tQpAyAcchmRzg52jUZRH9lTXYZsuVF4DvW5EfE7qqk1GWnYGbzCAFKKXTkN8R8+AkAT8wKfd2PzdNVItbm/73KxubltOztbHinsPDU7b0vLy3Ya4z150lPIOz8VwAG/A4hiKm7fMwA8eepn/A+cPCJKkXSmgRx0jCixrkYw9wW9jON8Ab5RGeNFm4Y60KdoqqqaqJ+d9kx/OyEtXyeTMbdszMTfNM7z0p+NXzSeMo0pQSHSigMjn6hBptLTnR1Cngi2qhyq4VwNo2p85PuVT8W5AJ8hRbC2rwYeB6+KlztBEjVS4n015ONd/q36rQUo6LlODeQtI5A7CyTDuxrLqA8IIrYM9Lo/R/aJ4EE+Sx2s9MY7jCjMck4wumcQcieZSMOMtsNgG+sHfYnxEcBGVgIa+aiPkCXAnZWKwQgOLE534VNP9e3peSP1MsYPWXVjYQGvMAcYnPA9InfxHfrlO2pIJv8SqASIvFYigPEcao3jB7rp4sWLrkvX19dtWDIFAOjF+FaWTxR9eej7qddSh6NJ2jNVDro+A+wmD/MZ8gX1KmVeaU45It9mOaOuJa/i707HY8+JE4jyY8t4rf2ocZJjxvvKxyqDXCf2ze+8ZwH9/E+pSUc94Kkqi15UXoj7R3jpVSeokk5ZDcz4HaAxbq/UIzoHuJdw/84gD/WYf+91niXdve+p4ZjiDgbM6lKI5f0WYEkN4YwSro54Es1PQ6+ukeokbTOvGdco9BrOguGcoPxOfe5yrnIlZ3XftjwjB0pGBHhAXq1G3lLLXvd8PVfUjUd+IX+QxpRJPMJ9grRRnqdOIh+pLiM9VG/q8+QL8lLouW5fo17j/qMypjpWP1c+5zpx7qwn3uujlHsh7bJ8ca7kTcojx8Yzgu4pCrLoHDh39sH1Vn2fx0+dQcdAzlvbUF7L49O9O89R28J73Bt6Ol1kXs8puZ/4DifT7p6lY9QzFdvPc8l6QWVGeYhzojwqHdlm7/mS9Snr4ywHKteMJKY8cL58JpwbY9/Ma0a9kvVy1gl5HnnvqPIsTjOd3o3UN8xo0+mBDuxWPuzOYHE+5Y874iFtvpw38l6m+1NeE9VZmZ5ZF7Bfts8x8ZxDXtf9ijSmDlIaZVlt9a+fKf9nXkC7dIBQmVEe5bpm+eA4lH8m0ULn7rrB9XnnxNuSK/bnSVuKIzj5QPdKjpUOgGP7cRkU+2NfXEM9fyiP6Jrzd90z1QGqpUe5ZtSFpAHn0tIDWd5UxpS2WaYyPbJu7NY9MnG0dI5+xmeUVvpZXufMG5mXVJ8ojaveKhHhOgb/rpylWjJEeentj7TRVvtDZxvAPk67AsaH+z3a+OAHPpCn0/v7ekTkTe3wun15HJCqGFuv5Rga3R5nJNdyCNe7rWs5H1qgx0Hg4/VSnzre49ebNF8F7bcImXGCa0vsa61zjg8AZzCmsXx6Sa6b5KRlHmuv1I49AgBuwjBjAPAkYDc+7y9JAoqbwG5MYhwArtvn+PfdKWEqo0+HObtXW0DhRPabALIS5HXP6NjBZU4FBO7jzGHQKpOfCoF9GaN/6xq6JmynD+8WmTXjjgEA93iyo8eYz42AxE4a4dneYjcA21ZK6dahjK9O5rnEG9KxRvX6YXxSBPDVAsAiBAqi17HKoFu88qwB4MKzKouBbZbDyYR1+C9+9l/a3gHAKWB+Ad7h4IlDH4BFvWh1Ylsks9Qgd0DmWf0U4yUSGJe0uwB0bA4A8Jr9xrvfa5/43BftTW98k736Zd/gAPClSxdL5OGsG3VvuvEm+4m3/7C97K7bbAYAMNIYI/rxMAxfrtkKkZ0n/ZBcagqOhTAfDwDuTxkywTqUAIsoe3A4iKhQJGg+QN232Tm7vLVtv/2e99jLX/Equ/DkUzbaHdn//R/fZ3NIPellfA9saWnB7rrrLjt79qztbG/Z009ftKefftqN4X5ZKAZygFkLi4jIHdjewaHt7EZ0KABNGB8YoULDFC9Xfqkq3sV+qZ0deDtz80NvH+8GQBARVPjxNJgwApToMHymKR339ndL+mAAVANbWgY4f9Z2d7btkx//mD304ANmSAG9ux0plOcGDhBGej0s2cAWl6LmrINTM7NeU3i0g3qQMzY7F1GxfjlC/eJSK29ubuipe1EbGoDyfElDjbUnD7tuzHXOHEQMz1Y1QlUjgmfcBugXEacApgMA3vZoRADA6MsvSXu7cUkUABgR0RUA3kc/C+ViTgM0xlfSnhcAH9F74BdENSP9KADg2150q1++nGcB6OzsukEJ/fFyTAOjGkE9s6o/A/qyJmuJDCTgWZwBaBzORirQLb6jLHXRXXjWU2Lvh0MA1g2OC0gXffr0aQdaEN3nrgcAe4uucL6EMb/UvMZcANIA/Bk3miByLFLEquGQxiCnPVJ7H3SpON3oUCIgSSfIA2sHw6kCv6ON5eUVO3PDWTt5+pQtLYL3hhFlPos6wphzpA+GtLiBYjCw7dGeg/OIdJ+di2h08HA1jBTnD86FZ4U6N3deYMrvbj24lg6y7aPmJAw/HdCsOsfrgRXQJ9OMMq4Gnt6lXyLSuMdy7AQg6wlOeKwzMPVTGurnsRWV82RJN6wGPp0DnqtAUjJA4Dnysho4vS/6NBWjMwBLrUFNOvI9ZnEAn9DZT41R1A1qaHR9V6I9KQMtg1hvTVLNQPIoxzNfaxF0UY+UYTyDVMfsSw07bIf0ckNOiejFc5oONjx+Ol1HYEJpSUMb5kf9zbmDjgBQsa/iP8jq4uKyr8XiPDIY7NdaltDv6+trNVMF+t3a2fFnAQRvbW/a7u6Ot4NxQgax3qidHnGi1C0draEDMCY6kCDDANrDvgd9Qj2HjAhMLe3r5CmbI2oJOuHSpaft3PnHvH+uJeR+bW3Vzpy5oc4Bz0Pm0SdSPtNpxp2KkLXjAFk2AgSeZCRUfqsGOqnBSp0a+0Okk+YacS3IB2qYVLlR54lsGPfcI3Km1r2MckQaqGzqc2qo1fY5LjXYUt7rGVpkxcH9lPK06pj9PkhNGmgqax2f6hJ/tuwDOlY+U0t2iMyqPuXeP5hFiuIO3IA+8LIX2F/8nFP2ZIliZh+cN6OawIsEZlWmdL11DllPq47l7zp/Am2sW8x16Rl9J0RKBzvEpolzFGWNOsTPRvNdlDH3f+4dPPPFeEqEsTgIqK7sQCMC6N0tB/1wT0FblF+MpxdhKA4tme/VmK06mHpRjeV5rbRPngeVf3XvYjs8//UcIOBUKHKr5yRduxZvqmwrD7TWv561kxNET4fQjtG4R3PPzwAL+1Va9eQ41fPlGui5geNVAFif03XK+qjP33Evyj98n2uo+knp5vtf0THap+rOeJ617ft1UqkL87s1MrPobnXuUX7XflS+My04ZupudbRQmaEeVLnOn7Vo0aJ9Hk/QuB95zYxAuvco34QOCB3J/1ADmOch8vOYfpYznK6Xyqyusa6/ynzeZ/O68j3KhO6/SrcW7+b+9W8+T7A+P6u6YhJvZn2vc1SepZ7NMkD5Vz3mc/IMX8XVXGRVz8bUPbz3qX5p0XASXcfkItV/zvzfWsfj6MTcj65Xi09IM+U/0kn1rtIw01fbUBpPfqdfUiWfnybpuZZu07WiDjqKX/l9X392Jdjy93PzYVvQ/Tvvj7p+ntmmNJ51apYz3OuhJ/7sj/84T6//9yS77/S3nmffPlu75tVN51oDWFfX+5f/6WtJXQWAY7dzqbiqSf0tCHwccl0dTY/T4pHPTOjyeo9k5l/80FvqEfUogK8q5zSb3iCPARTnGsEdM3fRvgST/d9SI7h7Lg2gkdp5bC5pXBzzGAD7DAHgacD0pMXv3plK+Q6kbVyEMoMoUNxqtYK5Us816EqAKkbLrmqUcHp+bE7XEgCeAGCzz+CJDvwlX/RooZpuDMQep/wzc14oNDsmABwmBvUkKONo0K6ukxK6sf4tPi+BQCUKODyRlRwBFXbbx9QI+9ZaFMu013gs8+EBsY6nwS/92tTjEec9/dKYa8eXSWplZ1QeIJ/8zM/+vEePAOhA+isYyL3WbPFY9oN2wOSV7/3wWAkXnsXP7kcBYPSEyFzkClywxy6u22/8znvtLz/zeQeAX/st32S/+ku/ZBcvPukAqadtRATwDTfZT739h+2bXnybze7vjAHADqrWNKEgCvosEcBlvSeUIe/sFBFC3PyBjkBEK2Ic8XNQ0so6FyCKKMyKtg9Ac2Zgqzvb9u/e9Tv2ba/5Drtw4Unb292z9773vW4gB2i4ACDtxIq97bu/217z6lfZ3GDG1q5csccfP2+Pnz9vV1ZXbX19w9bW1+2ppy/apcuXHZAcLp+w4cKyzSLKZQ7AUhitcGiHAR2gF/7FDwBfj/4tkTNu7CjGOgB5noJ6Aak5o6YbgOC93YiSxUWBnqEe0VCMqnohB58g+ksB4Ie/9KDNHOw5oAv9OZwH8Bf17jIAvDPatzmkiwYAvL1jBzMHDrbRC33mIObFmsAAgHd2IwIYQAtsuqxbpcYWAj8YHy/6+DdSD0c6R08tXdJCsog0AWCsMAFgABkAgBkB7FFORR6QAhprueO1aUG3wwI0Bwt1gCy4Bym5IwWly5OnN47/EM38ottvszNnTnW1PgtQ6uOV6B4arJwHxVuchlJeCvXizYtz6JBQGH3jb/d3tNkBoTggRYRdSU0t0YYYOwAbRAYDFF5aWrYbz97kEdtRG3QUtZiLxzJ4v+pKqXfFFJ2eFhZg74g1lBmthlSwBwYDVRiCwtiHOTo9ZrqapWoExbMbGxt26fIVlyXn1+GCg11wQjh16rSdOnnKhosLEU3uoPycO8nMzM2HpCOKFn1EiKSDxqBnBheVtrH4XZSc8qav5yCcKnYLQDzJGObOGI16v1zbSUZ5NbRxXPoZjXxqKCHdsuFVAdLg6aA938V8NF2kGnXwDMF5pQ+NktQlfI40JZigYz4s9beV77MB0nmjpjePWlkcM2WFspSN+yGXXQq+lgEs2mC0TT9KsQRohtNDAurU6ILfGZXL+THFskcaFkcc6IQAaiPqlM9SZ+i/rsdL/XYF2zEOlhggHfAvdSJq93oq5P19l2OmeQbwjLTJkJ0TK8s1LSqjgusaeNRvnBWYghegrUYyIr009sdlgLwlYh+/7+zuesp7jJERVPidjkHkbfIZ+RL7G37wPYDeJ598wvsOJ459297ZsYXFoQO6Gxub3geeRSTwygoyLAB4DgDToxjhsFXOiFU3CQhEeqkxGGtNOXCeQeryopvoQOVtwamk8MMkcKHXbgE2swyR3s7vs53BvjeG4sShup5ttwytlEfdDyiX2YBa5dAjJJG9IpyUVBfkdniI0vlN2n+0HZ1r1TeedaPLuEBZVX2kco3yAdhL6k/J4uL9l0My+DbTXuVWAQ3VdaSR7skEJ3TOzqPCR5xj1oOqAzNgNGkdyP++kxeHq1h3OFuE0xH1LuKpeZ7Le1Sel65h1n+Z13gO4Zh1n+BZhOPg37HPhzMU2iPdWnLH/nkOjbTx/frpqtMyr7PNvF9Rj/Bc5XtXOR93DNMBMVlO2J7yjvbFMWXZ6O1lDUcoroWeK1SWtV11+lIa8PlJ65plMc9B+V8j9ZUu/F3Pj0p7ymbXVrkfJVnguUHfVT7gOmU9onTMOjWvg+vL3K+k+NY+tC3OjSnluSYtXsB49LxCWWudsTIdKQOqzzIP6hmf32U9HTzgo6tpbLUd8oVGjqtuCedl8/NoluPWeHRuqjNUD+Y9bNIelHVmXi++l/XPpH2F88q6Qfsh/XIbur46Xj2/8XMC/q29i8/zLKbrlvldx1AKqPjjnIfKZNX71Tki1lznqn21Pm/Rm3yo7eu7OgZdj7zG+lyWxawX89jYVp8vi92o3PXIx3nvyDzS6jvajftA/lEebukMrsckeiod9A6R97XjrAfH5vc+DVESQyUAYN3TyYtsv54jcPdOTlf5vOGlrgp9MQ8AwDhjf+j/+2CTVj19cOQTz/cHrjfENGX+zxHodT1W5JpRsQno5BEnwIEwQmti0t41G+P1IODzrs3ngFqNLq/3KGb+xQ/d49xUwalJCyEGHQWdegM8DvgbO0mvl1575SBGQK7CkjRQjO9c/kkfvmzkSZ8Anh4XAO6NeGz87WXyTWUKY18VADwBEGvs5P7RdEiZF3NGx0YrLRDYDwOlwWlt5kNac9pHALv1ncZzY3TEBxL92/FAaUURzykAcJ8Rj7EivXWYAgA31qsV/duPwu5Gw9c7QLVN/WkAcJyXAgD23zS6vq42L07StxIlpX/mV+y3/gskqvy0QOCqX5QuE5wKgt+mzFc3PD7XAOHJAj/+3/xLN9Ki3iVsYu4BXb1LAQR3l+TQJA2CSSqvZ7JXhbENsoRUxJHCxkHguaGdu7Ruv/Hu/2Af+fR99sY3vNFe/60vt3f88r1u2EXtXxxuESF0w+mz9tM/9iP2zS+5wwaHOxGB6zWASz06j/Z1wSj/jQPATlqfnifqrFOpXkBTAeAoKzxbosodAAYQVdLrzB7OegRhAMAzdnl3x37j37/TXvv619v5cxfsYO/Q3vOe33XjOCKnFodDW1latO/93rfZa1/9SltEvdLDA0+bi2hDB8tmkWZz384//rh95rOfs4cffdTW1jft8pUN29zdta3tbU+RDEM20ioznSbr20WdVNRCRKQ3oqAC6N2XiF+wEFMQoi4sgGiNROKFYW/UeZwGi0YtyuFw3m48e4PtbG3aJz7+l/bQgw8ix7Xt7mw6QDucixqwDgpICugBUg+NDiK6FpGbiHqeiXp5nhrZo5AjUp11gQEQI9orAOCoJw1O0ugTGhvVcBI1+KI2Jw1/HjFzWABFLycdwDMigMEiuATtj/Y8kg1gPQyro92IfPPIcxhZh0Pnzd1tpCDexLR9DRh9FIakQxsA5bYASdzYU+rP0sCENb/tttvsBS+4sUtTLRE9mo6sZXjDeui8eTlsGTj0Ek3jRejHLkU1owlQc1lrizMaSg2MBHvIE7Mzcw6snjx5wi+TJ5dXnCaYI9Odu9Gs1LTSy6ePAwZtgOz+faS49LWEkbbWPIz6qs7LiE7ei3XpzydSbwdvD8ua7jgotLa2bhsbcJKAg8LQ00SfOX3Ggezh0qINZufdESHAt6E7q7juEtAZQJL7fvQ30e6vkpCABgXKkfPfIEA4AMtqcFBDExrStLRc42xsYCSlGhE7R4MuDXw+o7SMNy3DGI19yh95TgrWkQBq3M/GHbyvPE2ezNE4+jd0FsFwHQvbJu28tvUhUs0i1X2kOMaPphhVWirPEDTJtOkbvcKRQ/9zmSzOJdC5/FEjjdKR84fepq7lZxGlGilhkW6fQG+VLwHC+BnXg8+qLuB3pJnKP+We7aBP0AmgKfRftBeOFpFaPfjJ/52dsRF0s0QOIn2/O/tgTxrOez17/ABc3t7a9hIFcOaKvS3S32IDnR8MbX5h3mV/d7Tj5QVGeyNPw48sCTg5wAHE9fxM1Nx12T/Yt8fPnbNLVy65npgfzkUq9zpeOK9AxgAADz3TBlK/O+iNvrEfISK4OFCpbiXdWjIxU0C3KgcSuaPy3AKAuQ5Z7rkv5fVRXgq6x/FQ21FAbVyX91Nz5+/VWOp6uWTfUKNw1dH0PeUpKzmCqCxNuhPh82yEbM2lNc6WoZZ99kBFcGXZX7w0SMkQQ5Mq95UsE2q81bSvGZilvKie4Hg5N+pvpaPKq8oznau8tIGk38004Fwr7+Dcz6wiBQCOcgsdADxCJopS/y/roMw3ujaqszkOyoLqT7ZJ/ZtBSz5LmVV9lM8yKhP8nXqWpTGqcpUzi/Jdi2Yu56nGK/cnP0eIA0eLhzPwcBRvtvZKvoO28rzJC0pn3XM4Z/I/eVPfI71aQKbKIufHMSpPsR98xj5aa0I+0baU75XPQ/SKQ2HZu7gvMh13a02VRip/ypfUS3r2o7zpOvZAzZICepoe5rt6D9J+M+Ci+qAF4KuO5RqrDGU9ovyl41Q+0HWJ9+Peq6VgVL+BBuo40Oev2NdxHs0AsD6X5Uz5T8eW+V/XV9dM1011Sz43Kf/id52HfpfvAErrlq7O65L7UV2ld6qsx1v6hzony6iubd1XizOMAsCqsybzh7fu5M3P5LllGcs6hfowy1rms9ZYdB4qJ/mu2ZJd8oreF3SspB/oP2lsWVfqmJU2Rf30aKXP6h6VdXweU/6bY9AzRJbXzI9Kj7w+BICVJ/kM7o+qb/MdrdJJAGC+q/s0Pqs2iZIpiI6gxwGAfT5HEeZ5//1zOIPnAPS6Xstxzag4FQSmbVpmcRQATFP6V0XE+vVavTFt9uXqqOtnAgNdM75qzKgAwKHGJgF8vrmN89t4cwLGdNty48WpAHB5U/pk3zMSCVxbbUT/tvsenx2PjNGWu9bKYCeaNRsAdvdsBoqbi1fQlmNjuj68oyBdRpdezXM57bP8jT5R/0+iVie2fC2jf4+aqxCU9aYxriZALIzgVwMi2S3RfkbOC4VeLcV6TAC4dbgZA3+n0OQoANjBi2cIAFcgVjrR/ir42xGXktSJVKH1cQHgDjyezMdcxniiHP4nqGtM/cd/7t4aeg2DuB9ymaYQxkQx6iG6lfSPtDHQfQoBPfN9wS9JVaIQyxkA8OOXN+w3f+c/2oc++Wl7w+u/077rNa+0X7n3F+zChQseAYzD7tLiip06dcZ+5sd/1F7+tXfZ7OFOMLSnCo3/Ivp3HADmYiA6t+M3ekr35xMpnif9oJ5ppCb1ZNAEgKEqHBiO9UD65207tNXRrv2b3/i39ro3vckee/S8hwy/613v9oM7QMOlhQU7c2rF3vb33mqvfdW3FQAYKXMBStJTNWriHs7O+uV8e3vXtnd2bXV9y566eNEeffRRe+Tcebv09CXb2EQqzpGn9QbADSPFcHHRoxs94rSkdN7e3vIIYdaApHgNvPRpVzsY6+VgBFJ5Ivqi7hHBzTDUox4vUlrfdOMNPuZPfeLj9uAX77d9fLe9aYPZmQYAPGsLSys2mItUow5gAQDe3KwAcKTnBVwwa3ujfQcLEJWJ2ssO7Iz2bC6s4B4VCrAO0c40rtFoCFojAg2ABmgOEACfeT1lT50NegOMizqQiDIiAOz1gkcjn9/icN7n5+94xGkCgHd2bGtr04NxHNRB/cES7QvCz80DrETq7t0CWM95RHWA3YiIMbvlllvs1ltfWNN/DwcR9Yf+1NucBqZ8ccY60vjFSx45mZ+zHiw+z8/oxZCXWKRzRvpnNXDoZVuBJsqelyQsBkTQe7iAetELdurECV+HM2fO+LxpNCBgw7GyTU+TXY11JRVycbTReQb/hh4ELkxNqgAAIABJREFUSHRwELVNI8NBgH9MYQ9QIGr/wlB2aLs7I1tdW7XLly47IAw6nz5zxmsHL6N28MKCLSws2/wQKW0XIxKzRAvNeI1g6uCyyQB0KHoZEYkEdUhvjx6HnJVIv+3ifZ0NFnU+UpeS68tndd+nsVQNlnjO/04p+9iOGge5FjTC0YCgtFVDpBqZyRt1XFyLMvZJn1NWMXZGpKoRimuM5xyYLRHxytPBix1NdW6edr44XBAEcjeMEqmJtPkebV4AFLxLIx+NK+RFyIA7gIz2bHQQ9ax9XHCqobNKARgAcNLZhoAsdEJE4g4dFMW7PRko5zP3+SieampICn4NBwc6PtBATyM658G/s+EW82O/LidFv1PH4F+MHSmUAcQChMbzBKcgC8EPh67jNra2KtDEsyVBdqTNB5HgdINxO9Dr9VcDkCX/w3lotD8yBGagTAUi/3dGqB0/Y8snlqs/moPGuzv21FMopdClgb/1tts8RT/0+eXLl+zxC+dtd2fHHT88Enduxp2MQD84P8ExBW1j3SJFpnma9wwAc3xq2NTfs1zo38qf1A6eWtqN87GG4zwcddxD/vrp1fk8DaD+PWqUpwhK/k051VMMZZCR5BxHNuZCNkAb8hsyxlAnULbYrsq19k1atM/2AQRRzhSUUwOw8nvuT+fV+k5pTCeioEnsIdmJhPorg3wKhGu9WOo+phDWOSiNqvxB36RoaV1/rAmdqCjbdd8QpyzSU/+ta13O8zjj7SECuMi6j6HoDsq/0lbXlmPPPMq9i+ut68R1p/7G39TXWV4y/2Q+JX9nvuFZLviqrniXSaSEdI/xcmPf033WedD3jnBo4Txbsp35LI89t9viUW0jA5ZZfyjtdN/lc7pnqbxxHNw7eC7I7XPdso5QOc7yQPp2/B56rHOwVgfCrmUf/0EHAHNuejbK+pBz1rOFgj86Z9KSfKlzyOcaX+NyptQ1ULpxLDwD4DvNcJL1m44xj5ttkWYt2SLf6VplWWGfyuMqJzGGsFa1AOCWnCsPRxapDiCu8lAygbkrdSNqXdvI+wHH2toHuEacs9Jf+SPTVtcs8z3HMomvJskf+1Maaz9691L6t/bZzBtZ/kgLvpsBzTjNUq5Cl07So9EGdOJR5axiD1cZy78rnbk/BA2iPBKcXZW+mfZ6Vs08Gud8OPF2No2ODnEeUh2nc1b9FHe4Yu9Kup19ch4tfRdtidO/1DPneHRvowzmfSXzs/at/bbey3pdeTKP2f9Ohl3KCcqBtNZz7Izgurfjp6qsi0Ol6k7aSNAueP5P3/9HSv6Jv19PgOZYA7gmDz1Hs7jKbq/y8WtCmeM2cs3GNqkhF30FQGRkR2VorcISv1yzsR6XOF9xzz0HFJrQ5fUcSQWAp8IosnlOhRePAoBDwwcrTACVKl7lxs/uh1sfU7XUbyakf+62yuOBpwEA1+0osWuMZBI4pfB4fqad816gq6kEndxnS54qYNf4UmlZN8miCiqQV3Zc/h2GgrJc0xTMtQSAW0B3QwII/nJdxh7hB8JuGQDukb7B403BS04C1MljzzYAZQKXXNXWxYBsOGlsurRjrFP6ZKSvHypF23cZjSPVOr/r8UYyMpDpW2zq+KPKdE9GOt4NuCzJ4TOI/tW5M530UcoR33/vT/33HkWD1KcAY+aQOtixswOPHvC6ipQFHIoLYVyuXZH0B9tct+NucO78AQtmpKE+nB/aE5c37Tff8z778499yl7/utfZ3d/xWvvVe3/Bzp8/7wAwUh4iYvbEymn76Z/8MXvF195pg8NRGLa8tW78EZEbgLAvvaeexe8lhXWWL/AInkHkr787maJBl1hNgL/4z2cDo5f/F3M7QP3Qw0Nb39u3f/V//Bt7491320MPPWqDmXl792+/y8eMyOaVxUU7feqEvfXu77I3vPbVdmJx3vZ2ECUFAzsinSJlN6KsEEjlaYc9AmrW09TCaLi1tePA79rGpq2urnmq29W1NXv4kUft4qVLtrmFGsEjT4uJKBCmA0WkK8bBNL1+OfMashF9SQN4sG1Xn9Qvh8XIGCn5ZmxpccHO3nDWgbeP/+Vf2Ofu+4wDwKgBDCAUhndPIYwIYDdUDmxxccVr32J+w7l5B4C3NjZs3/Yd6HVgVAFggAkAUZEu2iPM9mxQDJsAcT1t7wQA2I38JVUxIlLxgzrLADqcHbz+o6PfIHIFgAEkoC+kYgUADNrs7Za0xgkABiiNdKnoy0FzpEAu4FMYkAbOXwA3QAMAIwSAvQ7wrNkLX3iz3X77i3xc+EGK62xgoVEqX8YpfnqZ1ssw3yNolA0w/LueAAjiJccwAmIa5YB3AuQp4LgNCtCz50DR/sEoogmR+rEY05g2GjWEV5ZXHMShocVTbXsqutDTYdAKuVTjAMZA72XyaABuiMQP/cZnAnAIYy9BueBx6IUAZgD4b2yse3Tw1hbqPx/awuKi1w8+sbJiKydOGGpxI7IxgLRhTUsK3gm9WM42BWAOg0JEf2djkPOT1N1Svcr58J0MBqohqbcnSkRenasAAPnZbOTF9xpNr4YRvpsNNNUo0dCd/E77VcOg/k7jC5/VuTuo4HWz++lvua1izcPQFKA7+A7Pbqyt2+rqqkeIA9yCjlGjB/lZDZDUfcyKoNE+w8WhLS4D4I3+EG0MWef6kH4672xojmioDnDo9CsiWvfcccTTh5doc+pg38+k3jmjYBi17OmjpR6zjoG/sy+wKUBt0kp5j+MF4E5egGwgxTsyKMx5NgOz3dFecTYKpxelAeQS+hAlC7zO9syMyzn+PnPmtC0uLtn9D3zRrly54nsd9rHv/d7vsVtvvc3uv/8L9pnP3GcPPPBFl99XvepV9upXv9pl65Of/KR94hMft4sXn/Zo3pe85Gtdh8P5BpK3uLTofT3x5ON25dIlB+25l0DneI31YjurQAb0jETQKKCnBvuWLHBNuEa6Zrp3OviNtNNiuNR3MTeW2WB6e+pVlQdfR5TzkJR9/XbiaV176nZ8hnWijPC9ntETBt96jkbGha6mfObDrEsyLXRPys+qTGTjMemve0w+cyqvtWifdUmkbWemr35aWI5N9Rj3TjpTEAAmL3FsOkc1+Kphv8VD1GPUI9RDfI9zynWWp+lR0oh6gDQieJXXT9c9z10BAfxOXaO/kwd1X9Nzo/J6BjKUVmxHI051TVq06ctROAApj+i5Sdcoyzb5O++3mc5suwXIsC/SkPTQPTrzhvJ/3g/13NZa70nf67PKf/q58sAkvuTnLR7WfSTmzftVn/49ufCMDCFzWS9xz9Z9vXVm0HFnvUL9xr2RelN5mLrJ+dcdf7oyFlXW0mdsF9/nzCBZH+nfugfouusYWrRQOWrpdOVp5YGO/yLrgdb+zTo582RHh3Ce1awHOnbsjwoA6xpw3C16qxyzvUyTvJ55n9Uxkzfzemg/LV7JMqD6t7U3cY+kXmitaWse5EHdw/LYlA/GvnN77rgNYjpvdACw0opt417eWodMd9WNOQKbAHA9GyYANvN/niPtTVwb3Tv0nJ/1g9LYE2/J2WRcF43TLfO7lyuZ8KN6eJLunsRbR/F2pn/mHfbX0wvFSKlyX/fpcoglHVtj92fjYNsH2Qs4gPM/S7rgfZwTmJ0HmbA+8Ifvn0irMXk69pPP1wePsqQ+h+OeMrTn06iv2VimNaTymwz3R0BJYws4xdT7HC7286nra7aix59UC+s6/ttX/eTMP/+he9xs32ceGQUBkNJ0k8mIbMmXE5mxAfD1niUwVYyJHEnR2T7SyrjcDH1suUf8XSI0W6Bii1RHPDcGYnkb/cjpbhTdb/01TeP0PrsnWrN4ttG/mad6h5WxvstlsnqKB6ESBlZmHl8cR/HUDf4oFk1pnVuuKoFDFUNzaW9MbvhBBSnBIa3VGXcQOIp3u6bLbzkCeAKPdx8zrfa4wIzL4mQHhrFx0hmijMcPTsGivX8dPK/PdAvifWujicbdIS5JWwM8V3+KOic+V/po8rqs7TRWacvi+BuY/z/4r/5nB5VgkN3bH3k0HgBV1OFbmC8RiCUpsuNg7nnYpTaOZM2d5+S0y++kMdcLlKdYBlN2APCFKwEAf/CjH7PXfcfr7a2vf50DwI899pgtLy9WAHh55bT9zE++3V7xdS+2edv1TNKemLWkWmUa5w4A9iKc0d8hADgusET5wjjhIPEkL1rlSD9N+xQ7ADjoNMB/AQfbwcys7RyabRwc2C//7//avuuev2tf+tJDtjC7ZO9657sMKfmWlhbtxNKSnVpesLe8+Y32ptd9u51eWbJDj34CAIDDeUS+IlXyDOoWIoIXIBZ49wDAPXDr6HUf/R6Yt723f+Bpoq+srduV1XV7+tLTdv7xJ+zJpy7alSur9vTlSw5yoa3ZAVLgon7kgkfqor/YYA49ZSc1PC5pDsKUtLuQLUSaAKw9c+qU3XTTTQ7UffQjH7JPf+qThnqdB3u7zkeI8sJFw+sJF+P0wkIHAC8gKm5n2zYBAB+izfkKKGAtUTvZo8nmEaGL1J0BAMNQ7eMAGAzQGNGOAIH2QYOI7MP3g5lBBToAAIMXL1265ICfezeXVLsA8bCbAUxGf16nE4DHYGALSC0KOiMCEMAuYpMBAiH19uKiz31tbc2fAbg7Pzdvu6PdAGwwdgDAnm4p0tIC/MVzmCvAYeBBN7/gBXbHHS+K9KgAShFFXABCGmbU2OJrI5FFarDKxiIaNGgUplFVL67RV4neLUBaRC7x4h2OAHiHKb0xhjAUAuCM7AJ7e6ylGrVhMXboH6yLOxoUkAG8hO/hlABdBIAV/y4uDm1hYRipm8FvNd1pyVbgkW99xwTUXgbYEwD8wHb3SqrtXtrHLnWvAgRh5Il6qxG1C1+IfY8c3NresvW1jYiYR63b+XnXnYgmR+3g+UXUKJ+3uSGdFoJHoZxg9IzjY/BpvvR7xFOJhOZaqvGVBlga1XV9+XzwWxjv+D3nRoMOIlSzsZc6XOW5BQhoRHFsTR14os/TIJeN3zSgqUGtGjEKmKnGNc6jyi5kutAPQCvpqHwbdXJDHhkZRaALAOOlS0/bznbURF/y9OxdJKzSmLxIuqFfBX9d72MfLFkzYmfonGNUxrLhUNceKYwjsKargRl9HnpGAnjsM0pRaZxlXdeCv3M++JtrkfnDDbVIeVqAndBfoe/Br65H3VEj0t5DX+Ed1i2Gs0asz4ydPXujO0Qggv7Jp560rc0tl92v/4ZvsJd/y8vt4sWL9rGPfdzuv/9+29zcspe+9OvtH//gD/oafPZzn7MPfvCD9shjj3hk7uvf8Do7ffKMg/Wf//z9HtGLiGnPnLCz645PcBo7eeKk3XnXnZ4e+r7Pfs7Onzvvn7/4rrvsDd/5ervllpttc2vDnjh/wR577GF76OGHPVPFiWVkETntegULMFeA6T1EpxSgMxsVJ4Ehnd7rUi+25LwaVT3avMukQLnrzpRxdlBDnnObRNF3PATlNx4l3OKHrFc0UpM6QPugk0U9x5UU99nAmPXZtDPhpGe1X75PoBF/U5Yz6Ea5bAFYnqLfz68F8HXdEacY5/sis6o/qdfy2RX7ljo2+F5e9GzOykHZ9z54bxBjdX9du/SN1FO6l3O+dX7lHqPr61kMkjMB+9XIZDfsevRWl/HD2ylOn66DyhklogAL0ONt84YS52idY6Zfiz9U/yhNVI+R9viMa68yoZkhdK/qtxHn1R59im7VfQK/c5/C1BiVrf3lsemexzlkflY9nuVA5zcJvFLaaduT+Kg3j4azh+41ytMZaFHaZN7nnFQ28hrHeasr1UG7lNLA33H56+5XOr7WuUX3MqV5XicFo3Ruvk+L3sx9hP2ky8JCXiboRTnnHk7e1HNB1hmtdeNnOt+sHzJPZR7Wd1XfkRbaR7wbZ/H+vtK/J+haK7/j3ThvdJmyOF4vt9TIRqD981k9z7X4Smmn89f15JpkemTeUvpkHZP7bv3N85Lyj653nX9hbs5X7w+tdrPsTuOXHl83jG9ZFjN9gwadU6HyBn6HnE6LeVOa6pmgL+/hjKx6v0V7yg5lkM94kEEqk8G2tJ/M132Zj7uH8mzL0UXHpfo3xhYttvioNQ6db34v01np05JjfpbHp/zTWwvvPL4dG5vbrMY/7+gdE/XzTrlr+PPw3i9lnTwDkqR8pwzgbn/zzTcfOwJYhnkckXseP/McAF5XQ40Jw3s+jfqajWVaQxkEPm707wRa/y0QPIkJr9lqHp/Lv8w87gAwRtc3/wuidQzwtAfGxB9SYTTNPbXH/b7CoGExLHo/vuVVjLSpUcAT0j/34anuQjp1FabMs3cmGXsupU0e6yTXAS4X9NhNG0NqAMoJJC5beO/dSYBYm58EPPVf+3NwGKBckAn8KgDca5NeVkexONub8lxcTGRsafD1zwbgODZPub93wKa03T91jNOyNU7pt2ueJ5R4QeegTXT1f5X245q7CcMd5TTBjo4DAFeDUMkuWIbfgbSlsQrS9nk0YbhjPFyfLlPrgb/SVIvzjwvqBpu0Wmgs2syM/f1/9j9FvcnRyJ546kl7/Pzjtr6xbsuLi16j8wU3vcBWlhc9gnI4Fykt50rEFbvZByhJk5DyqDtA9FMMtVknDu5R/xdj71JAP7m6ab/5O++zD3zko/a6b3+d/d03fqe9495ftEcffcjBFvwgcmdpZdl+5id/wl7x9S+24eHI0wGHsS+igGu0dnHpKaIdfFkirjoP0EgHWA/tddCZA+sKhhGxpJn2tNhlCQBAA4aNFNAAgGds5/DQNm3WfvEdv2ZvfuvfswcefNiW5hft3e98lwO7SLdzYmXJTiwt2ne/9c32xm9/jZ1cnDc7GNksjJfFII1BAvh1DYWUs/gH/eyjHuOMp4YOG8tsrYmM32H/YI1kpB3e2Ny20Wjf1jbW7cGHHrLPfPbz9ui5C84HG+urHqGJSFgYxxcWIl3p0uJiMYAOPFrMwcuSFgp9jvZ2bbgwtDOnTtsLbrrJ5gaz9tG/+Ih94mMf9ejfA4wRNVYJAANMwAVkdtbT6s7OzRuM7wBX93dGtrmxFimhh30AGCk/Me9IlwzDcIDJjADG2ACwKlhV0waWWrJu9J+d8VqUgHwRMebpX72GZYBoAQBbqZWdAGDU5psJsHlvBMNXAD8AgCM16qFHGuIHwC7ox1qgYbAudUj3AAoDTI9alnWuMzN200032B133G67u6hvO2OoMwl6Y+xoqxovRcBolHUel5OsXpLxHZ7jZY8GjgzWhQFsL9J/lghWAvcRPdtFLbKvvtEmjOyIOGfUEdpCGxg/vvPIXqxAwzgeDgbgjXlbXl6ylRKx56m75xc8jXZc+ANgVUM3wRNessETYeQL+Q16EFDpzkQBWIchM/QqhAmeFZCF+eJsEWmwN7e3bX19zaPq4UgDPvLa20tLtryy7NHB4AVP7VtS6nld6bppIPVsiVR1B4rgW+pyRKa4fGiUJxwvAFAPArSqRjbwKoDq4iDASDWmElVnDehyNQz4+pZUtOr139LbjJZuvU+AZjyVceco0G3NsQYhC13tZq6XGuDwOx0eWBPTwRjUbm1GUMKw0wHTGn1RI8QLmAanCiwHQXUalGjspRxlgwvlCZkTZua8MLUd7AGEiZS50EuUMxql+kesbnwziJCXebBtMJvrCXfw6Qw82RCNv5maH+9Cd+NfglWUCzppwGkBdczxDLIwIBMEHDFQKgD/zg3C4QJgK+qQw5EFpQXQDjIl3H7H7faPfuAH/HdE4P71X/+1Xbp82W44c4N9z/d8j91555324IMP2oc//GF76KGHfGxf93UvtZe+9KXe1hNPPGEPPfSIraycqNlHLl++bKdOn7SnL1+2e+65xx0qPnPfZ+zBBx50ZxGcS77v+77PvuZrvsZB5E9/+tP+H+bwhje8wV71qle7U8aFC0/YF77wBXvggQf8rPAdr3utG/kA+KJO/JUrl+3Rxx6xxx9/3PUOwG7oZteF2CeRVnxQyiwIeMe1q+suKWIzsEW+xr8tI73zeDmnUF7HDf+o7TvrTiZQQfF9BwCrofPgMHQ0eTjzbNb9ajTVfULl0E8unnEj6QaUnxDDf6tt0koBrnw+1b2pZWTWsZCeLcCK9PPMEiWCvWfMpYOKO9H1b0XerhOgc77I+k8N93kOGXDWNdQzudJIda0agLlvYx6UV64NHTbgcKHt6tjIa7qe5BHqZZ4X5majrjD3cupg/EtHG7xLPa7zDHqb770YD/rN/WhUtAL4ypdZn5IWmSbKq6qTyQsqlx1twmlbzzPKs7lNpz0tLHIOibNbyRQkICL7yfPm2Kn3KUNcc45V3/PzLcpICG/q3PTz1pmOY8nylJ0k6jmhUaObekP1Fde1tR5KPx0rfo/0sN25kKU21InB+dYdfzu5U17nXPLc8QzPNbq2HE/r7Jt1S0sPVUfhokP1DJv5RttTGdHnuP5ZNyr/53GoXCtNM8/nfthmT+clYDbzO8ene4/qrv49IMDf3AY0Kf7LMqY8qu+R9/Vf3UvZfktHtHic7bAPdRaZRItJY1C5xJoqH6msTor65vOtNc08rmfBPE7qC6UheVPnq7q+ReNYk8kAsKY9zjpFx8B9ozUvONjq/qN6GOPjfY88pusa+qZzQlDe1zUib5FPqMM63dbZvFS/ZR7M7+tYmV1F56jyrzq9RSvl2xZvq3zqmU33v5ZOarXlusDXtZt3/X0mzoZsV/Vtjza4t4u9EABwOI/FDki9j3sr7ug4U4PvcQ94/x/8wTS/gZ54PQdQUUu8r8Fnz+OZfJnBsWdCzGtGvakAsEtZDK8AEce0hrenNKE28M9+6uP22bWw6bV+FmcH9kvf+iq7bWnpmZDqK+Cda7aax5/rlC6vx2hm/vkPvbVfWbf2QmQoAUA+lQa7CTLUQQZpyBOALLbWPd1Pqkywrfe9f9hMvtwfXwWyjliDZwgATxpB11t7LkHGttj24e82ufNsoj7l+NqMM41spvXxcdDZ62yVIeq/vfbKGhxL+Wg66TT42iaBtTTosTkkAHjse34gax+vxAd1vPylASjXIWrjab0cQMsP8pmJrC/Rv0K4OpSxhZ3EI+lBXuT9UFP2huqxKBHACQDWCOve9CrthGYtWWrQpBn9W2pXTtAe3bqkeuM6yx6NjgkA48D49//p/+CRazgk7u7t2er6hl26dNnTL8LYyrqgAFnP3nDGzp45bSeWlyKlbklfyxqoRD29dqpfoJFmBqkiEX0FY3gYL/tGKHc9LK6IxbhZIgpssGhPXNmw3/q999mffPij9trXfId9991vtl/9pXvt4YcfcMAOoAn+XVgc2j/96Z+wb/2Gr7Oh58iM6sQ40EYkJyv4Ru1ivxQV5RkSzohgULUYWguBs9pv5zUQbi9AsBtrHfyN1cE/AF73ZmZt62DGfv4d/8pe/+a32MOPnLPlhaG987d+yw4AAC8u2tLyCVteWHAA+Lte9xo7s7yA/MZOqzjol/kVALi7CGDsYfTCOP0/zrMYWzwVWFFcwJSifE5EtyJd9Mf/6rP28U9/1i6vrdr66hXb2li3ne3tiBRf33BgdB6gKkC5uYHdcONZW1hccLBjY3PL9vYOPF0pwN0zp0/bLTff4pHEH/nwh+wv//LDtre9ZXujXX8f0cUAu3ZHOx7ZDPBzML9k8wuLYYjDZ4iYXl91D1VEoCGi12u4IvJ5L1KV4nPU40WtSEbX+uW21ABGmiqsBp51w6aj4LFmXlN4DsBiAYA3Nzy6F5HKeAc1hH0/LZdZ0BoGz5CNAPowF/S7u7NbgSwAcwAVgI2uXlmt7+N5N5givTTkpNSZBIju6avn5myAyFHULp6DbM7Y6VMn7a4773Bgwm1qHuYaqYy72r0RkeufFwCQkUDOB4XN4xIcNZzUiARg2Q0Ye8Who+prPBvR46GMAgRFimJEU4fRgyBqAB2Qdzdel4hFT8mO9OBe6yloiYgyzBnptPE3wHMHJxHxONvVXPVLawWxg7fxDOi4sBBpmFdWlhxEAr0jajGi0mkAwTp1qQajHrBrAkY1lYtw0CVO/c4dkjEi6gcf2sE+QPiom12NAkibu7fvNEIU+tY26lxv2/b2TkQcm7k8LC8t2/LKitffnkea6GJopGGfRgQAvl5bOwS55lhApKNrKNerJQK2ZFr07xiVJ+fQiDKPKHUH2cvfTiM4jhBwLAC0L3GqS5mNH/gbaxDnzIgMcbCz0JxGODXS0qCQQdBsxMh/05jBz2nY0AhcpOQuIdXl6FiiqkvGAh+fR0OXDB+Y+2DGdQZmAMcROPYB+MSYIYcAA0Gv4cJCRH0jTb1kO6AuIW0AAHuKcRhfavruqHHmbjigjxpKQe+yZmwD4/H1FQNO0C3W0Gtflwg/sEbwS+gByp33NTPrsol05RyLg76u0ywcu1ZW7NyFx21tdTUyC8zO2iu/7ZX2jS/7Jnvk4UfsU5/6pGenAN1e9rKX2Vvf+la7cOGC3XffffbRj37U9c4dd9xhL3/5yx2cBKD7V5/6lJ298UZPi45xb6xv2uZWpK0H6Ps1L/kar9X7hS/cb+fOIYvHir3yla+0N77xjba1vW0PfPEBB3MffPAB+843vtH+4ff/A18LvPPFBx6wT3ziE3brrbfYK17xCpclrBecax595BEDcHzD2bMOPmPeYbTa9nTP+H1xCes58rFABsCj0D+IIKZTVTVklr0CNIm1idMZ18nFsshN6L7uP39Snj8sDnItY208GyeSLkqOuif2J/yv71nYq5Aqv0b0hy4NI2rULWdKfHcMkYh812slElLPjexfeY46ScfrRsSitz0imufn3NgUB0TSLGgcZ6Is29kAquNT46WmNGc7vpejHvjYWhQnn7KHeEkHnvl64y/gBvYvlI5AmQXZdyirrvfDah3bIUGRojf9bCaAv+pO8gzf0/mrfsPnOSK79pMiYtU4rtOhvs3wwu4nAAAgAElEQVQGZvbjBvnC03gGMow56Xz8nCR1cJl22udX9mWcAbUPpz/aLvsJ2vMML6WeeohG30mhNQfKhWfSooyUCVYnGK6POGi0DOo+prKZM41quOJjP4+IaToKYT/j/kV+UnBW2ye91aCvn9GJjPu78ovqeL6j/KFrqbyhZzZ9XkE8HaPut/o821GZ4/fUMdoXx8Mzir7XmovqQZXRKv9FjnAO1oh+PjtJljNdlJ+VjnmuLRpXUMo3UzkPu9NYyDjPni1a8LzT7QvFmbmhF/PaZrq3+Co3M2ntKeu+X6SMMnmdsw7iO9Q5lFf+3e034ZzK9tSBsnhU9vpGO6FS4iyO/xgZjj5bfKk6Pp+BOO5Wpgqdd+abTGfVxy36qoy2vqeu6un+5OClupptxD0p/sP3vfOrRKVnOdO/fZ7VMMWsRExz767u8VPOLNiheD9zi0DZe3m1Uxqrjsl6Lc9Z1w/3fdKC/8b+h6wmuGOEA5HvMfv7xRQbcoLvIuNMB1hqWy0Zbn02g3tMnXrfLtjJVc9gWZ7muS0om3kjy0pLBzREvdJDn0fb1HN5rK1zz0TeHLMt814e9iYvV1X0wMjLshSnoqJneQ/K+Sk5V46ZDr64d4z29zwz2o1nz9qJkyftT/7g/zk2AByU/Wr4eZ7P4iqHl6CAL+saXeVQ+8wz7WVn/e6BNkJwdbzYigL+rz/5Mbtv9crEhpYGA/vVb3u1vWhp+eo6+4p6+lmt4jOb6ZQur/VopgDAhcl64NgEVlMwRiL/YvYy5GcIACsV2RqivPhTrqjcGvtEb4FWAgLW0U0EY6W55viPEsSrB4BLvFsPzyXlWwzAy2Y30m6dxp/vvusOUuMUbAHAPcKObdCTN0Bu/MVeFAeHejRJ9HVAqftpMvwx0kRrJ4EDRavdnMkufZ7W+Mde37r2aYw9Lm+IiFJcD68KlPbGpoQ+Dl/6yzwQxTqEQu+M/PXPFgDckpH6mYw+PTfOd50I8q0a+XxEqvDKD8cAdrXfaZsfn/uH/+x/jAsuDHxIo2kAsvZsY2vLNmE8XV0t9VBn7NSJE/aCm87aiZVl293ZtsuXLtnW5qYtLy166kXUAQSg58ZqP9ibzRTjN8A0DJ8GePBcXJ5xAN+PEqteZjUuMQCQbIAawBv2798bAPCrXv3t9j333GPv+OV77YGHvuBA9PzsvEcIzc3P2H/5Mz9hr/zGl9m8H+TD4AMg0gFgv8wzwrhLgdPXwgECR63fqBccQHLR1vUkMB6L7sGBleDlfa8BXACbAgCj3f2Zge0cDhwAfs2b7rZHHysA8L/7tw4uARxaXjptiwuL9t33vMnufsNr7YaVRbMRDNURbYnU1DDpRsYTTe3V1d2KUWcuiL8dGCz0hokDfwNs3NoZ2Sfvu98++dkHPKpxY2PVNtbXbGdry2tkbm1GRNncbNSufeyxR+1Vr32VG9pvueUW+/wX7veajbjQoab02dM32G233OqpxT/84Q/ZR//iP9loe8NwMQGAC3Bl72DPRjtIKQ0eGdhgbsmGSysRB74/srmZGVtfW/WoVwAsAEdnPK3rXESsIXJiNlIGw3ALIBapSQGbIR2219QdOFcUkGTPZhzMRKT2jM0AuJkb2tLyitMWgPf+7k7UPQbgWlPNAiwOYzsBYPAx6hgzEjdSRwfYhP/Am2BuOFTM7B9GWuf5OX/fwWkY9AFoD2adJqPdUdQs9vTP0S6AthMnVuzFd73Ya/9i3OCT8Fh2q3OsaTEuOE/DdQ2yFShldQTwT1z1xTt9o1SJKitAb72UljSvAQB3/LTvRuC4uNOQEL8jmhdpkvcq0A7gFIAxKOp9AgCeHXgkHgBg/ABQoqEoAOAA3JzDCxAaBiICB7F3gSciRW9Ep6NGEcBhOK3gX/5XmnK+jfp08X41AhZ6cN6YA/irM9YEyItxgQcYSa5GK4JxMJTBAAJ+AMAU/+44b8LQDp5aGC7afImmB2iNdLkxnqhFFwZpj4l23eK0YYSsW9Zi/M5DJYrcL+8eqQ5wuETolWgZGvbQDlImow9EnPJHjVK+ygJw0Iu8nhV8z2JNAOhtpCWPerfZyMXPlE7kvWwo02eyUaT1N9/3bUZ+YMTnWREEqV7wqDtbHJc8NXQFFqKUAeUBvIg1YbQxeYWG1mrMKvsYZYA05PME5jAWN7yUsWTAgPpCDUTkTfIZ/yaYUlPnF2AFz0Gv7IDH9vc9Jf3tt9/ucoAoV0TpAiwF8AtA94W33GKPX3jc0y3DuIO05V/30pfaC1/4Qgdzz5075xG2d911l0evIwLAayajzvr+vn3/93+/7wdI4Xzu/Hlv4+tf+lJ729veZmfOnPH3/+qv/sruu++zvje85S1vsRfd/iJPCf3www870Au9+KY3vcnHCQAXbeO9z3/+83bHnbd77XPMCf1BfgBAg7+gV0kX0A7PeKYK1xWzHs2MdUfmCXdWcUehSAMf6dzDGFmBGUm5nXlS+S4bk8lynZGxS0NIXtYoGwX8siNEXxd3zBwyHXrc/w+HpQZoonLspw5x8AknjfH0huRTNf6Sx1VGw3gfzlZ5nNPoldvf3w8AXlNaZyPrNLmncZI6mzRUp8K8r6G9SbRVgy/Xi7KcZVRppP1rG3S+wxjIn6SBro/yTR6b8lLd/6RcgUbmcqyq+zhfnY/2rd/jGUa2ZjCa+qanV8UxSMfW8XqcKXSf4JrpPPk7++YzeR5Kp7xW+g6dHTjm/p4ceyL7bMkq+qmR5gcj10NoC2cHPSPoGYtz5Jklt0uZYS1F9kH6sy3uTTqfvEb93a2LzlJgBnxBsI60ym3nsw7pRF5vAULTxpL1RubxzBeVB8q9hW1n+cXfoH2Ld9iHyiCey23onj2pnToeAYDxXrjLwP80zgvKz/69AHYcR9Zb+kxLJ2XaKa0myXNuR2V80lpw7nl8Sh/qK80WQ92gvKF9kMdq/dVie+rLXnEqLfsG7iykS3VgFJ3iDorMhFPuM/XsJplpsqwoXbLzQt6zOZ+8ptqm6ird37Ke0u+ol1VP6TrmvRPPZbnT9nRO/JzyonpRdYD2522Xs07W7a39p8U/mUbjPIszRT8TSDeHKGsBGSIIiXGoQ4HTAM654riQ+TTrbd1Pu/XoUpO3+DycsvpANemb1zrrWtVpeLYFhrfeUT2P7/UeNGmfy+2MzaU4J3efuwuTv1bXhtkR4IC5sVGzdyDDke5RWS5UH2COtD/gvIm7O87+SP+Me9Efvu/3rwrV/f/Ze9Mo267qPHRWna5O9bdRL9FIQqIRvbAQQvQSEpIAAbbBcRzHL/EzTmLnjfx4Y2SMN8Zz7MR2bBIbiJs8xzYgDJheEgJk7ODQSaIVSCCD+vb2TfXNqao3vjnXt/e319mnqq7uFeAMzhj3VtU+e6+91lxzzrXW/GZzosGZQXP0xF7/MR/FcXbvOB8/LtIf87sHPRCGi8K9czMb+LY7XBMF/BMAOOj8I//UdOFE9SoBwMVSGb9o6xUAuCSF43/lqlF+0QcAS4MZuJNDDP7aZAStdqPK4oQrNUptUCVedrIeIkjdJnhWM9OV5zYBgAcLYX8K6LSSbcJXrNUURN6WgFf6Vj5RmcrSXFi8O0Cyktpua3eDq8cwhUGFtziKJt3eBljHsRZzLSBihYmdoeLL/DVV7izHtildir5FPbmCVbNf8s3HwDaljYL366Sw4CVyafnCStspJbYyQd+7jxH89Vms1PbNAGAmZuc9OpUDOlKpmyxzpzzc3++SZ/y7mrHmzO9zzvFuot2CX/OO1MsI5/ZN/+o/BYATyZo9ug8pkR0sS0DsykqAGOD5kU7bozkRMQPAanF52WZnF+zw0aNuIIZh9pSTTrLJiQnrtFs20mlaB0DWMKL2oqZqeFZHFJsfFgEUe9rSSD3j44V3aLNj+w7P2QcAAH/lNrvwRRfZVZddZn/87nfa3ff+g6dJBuiAWsDAxd7+L3/JXvSsZ1sT7SRwDEBgyGoZ+esv7Puk0DkHgPFl1P4F0Epgt4SCC8ytUA8hl6HP/N3uOY4o49AQTAvt0QVDTetZ097xR39qF176Cnv44UdsbGTEPvT+99n6+qq1AACPTNtIp2OXvepSe/WlF9nOsVEzj5JNoJUD02nj7yAzGWOzmsUxaB5MPCIIgE2KEsaBfG5hyb5+5/ftO99/wGvyLi3Oe/rllaUlW11esbVVHOCiFuTu3TvtB3d/36648rWeZvOMM8+0L3zhS7a4uOJpcAG07ZreYWeefobzBQDg2275ki0vzVkPQCcA4JGOg/Qry4s25AAwwNoRa3XHQSmDwbg1ZDY3O+ugLYAtgKPuKNBoOEC30YtoHU81hVSma0hHGN7HiMb0OqyNtvM1oj3W1lYQihoHQkRZAphptDzqGuKzhHrDvVV3XggAuBlLL4ylzThowkBYGgnR5xKEUADYI4Abw5ECurfuaZ3RT08/m4xLHtHcGPb0yD2AoD7GiAJupTqwSMl+7rnnOhgMwNuB7WZoIBzWEL1bNWAEkBiRX/GpeDJmiokGtBIYjihQPlh+XwoOjWS8opFwEQkbAOp6D7WR1zz6Fy16fT2vUz1sa0sBjuJDQ2kYfKLmaWFEi/CMcq0S/V8CjqUHN2gMnsO8ILJ7amrKut2oz4uUla7qBFSm6oyopgBV47BcpicuDXRa07isJ61GRgVMKW8AqaAjl5YjMhj/GFUIWWm32u4Q4el6nc+C19xgkn6CTxiJF2BQRLUymokR4GW0YhhXvJZ08kB3ABiy4kxR6kKPGvTo6wBGg2fK1MxRB7Lch0TUB7LPB73c6aeISI3naPhRw4Oq3txArUZQNaTlRrXckLGBwuvq0MAsDGlivV40ItDdsI/MA6kuuEbwQdcXmUFKQw/HrIZ+jd7A7zHOWH89MlqiAGn0As2Rfhh/A5ylUQ7vBO8TWMVP8Ip+z99xH7/jNZ9PpKGHvkbUeaovjshZpEtG7WzU32UE8/j4hAO68OpHdC76/axnPcue/vSnO/CLlM1I84zPS17yEgduAc7edddd/g+6/hWveIW98pWvtNmZWdu3f789+MBDHp37nOc8x8477zx3xEDGCIDO999/v48FxiNcx3gh82gT97hMgh+TwZeA79BwzAHT3ZJX8AzBmkj3X9afB0tGPfFw3GD0M+W7kCeJooy9QQkQ1QEyNRuGijGN62qpC0teKktLlNFZdUZKNdTze59jrEIpspXvYTpmvi+XG3ejq0TCaoaTquMPZQs/ladoqOU7qYvVYKp0yY3yuczHmMJBKP+Oz5L2dfSmfA96VsdR9zy/V0M8DfAV3ZE5AimN+W6CbeRDPl8CkalWvGQN0LEVxlrRN9qHOuOxXvP9sdR2Zx9VTzKKta7/dbqV8pfzcrFfTPxUJx+5UZzP5HTVPivPav/z9+NvBdm0P3yuGu1eNdJ7H9KNukYrv1THmPQH8BMWhhSGyunEdsgbHCMN/tT/+ElQ09cARMNxzU1OCnVgjvZZaUN5JS+xPdJV2yYNlY6qbxSIKvZcjLyWvcCgvuQ8xvZ0jlXuwjmlLAehtGNfGcmZy72+S3kxjyImrbTPSpvKnCfAt5CxoiQIjgiR2WTQWPI22V/VpYP0EceqOjXXDbleyGmt/eLvuo/Jn9e1J6cN6cm+5/xZr5d5xu2XM896khy9w5mu1P3KI+w3+VNlR+UrH1+d3lNabkZX0kHprXTTeeV7SBfd11IOVW7qdFjduqXrfP6M9j3XjyoTdfd5W8mZ3i0FdWFsqVHVCdpuHR9qH0uZjQhT1SfRdCpVgnNukp983fK5TeWV6vicbeb9Ut2Ne+jcy/4pj0df3DITvwktdL6VHwbRdCCtB9gjy7NpmT1mO23nvFnInQTYuK6KE3Whm+KaReYxs3A8T3q8LWVyVDcqb3GemPHC5R8l4lJpLZwnsIbdfMONJVnrlULf1RMFzGzzdU/QbT/GozjOrh3n408IvQf2qRZfKLuQI0vH27lcff4EAKZOPV7KnoDna3jhRPByBgCnjmqeri36XgFkXOMKYFjR6Hkyhn7QxgckIBAHSHNcccDhfawNmYAJ2nsLMLgfJyp6VLENHwOQWSVHXf3fHL48VgBYwN9ET/kxeDa2BQD3q4yCDv5LvDsOmpzHEgTmywvG2yKq0wPwfN/MhLSphRwxTEZFjrOOsQvllIG5eu+gOZXsw7URwHyuD8gsdw19dC95Tb/qb0EqPpc3pg7p3bXvPpEAcKKx0+txAsAUu5Jnyl5XxpL+YPRv/0a1Ss6CluL8MYjR6/RNMU3ykN73hl/5zQQwpHR3NpSi9ILjS0MRnlq3DY8CWXNwyFMxDQ3bwvKqp45GPT9sOAnUdFoNm5oYt7Of8mRrw8vTU84hMrTj6U/xPGo3OsiaogkjZWx0ttnq2IGZOXv/xz9lN3/hy3bRT11k11x+uf33P3633fUPd9jE+Jg1hxBlCZBtw97+L37JLn7uC2x4rZeMpmgovFDjiJqkmDV/K8LEO0pJDtCdtX3N1ocS4JqCLlPgZYWyUY+3dBkbKgCWaAevRATw+nDH3vHuP7EXXHKpPfLIozbZ7doH3v++qJ070rHR7rR12m17zSsusde8/CW2a7zrEcBcKaLGMQHgiAqNf1sDwMXhOkUBe8aIBNbMLizZrd+60771vXuBGllvZdlWVhYdsFhD5NfqmqfkxAHj9DNOsUcffdhe/4bXe63FXbt22Y2f+ozNHJ21VQC3jYbt2rHTzjrjDE8bBAD4y1/8e1tamHEgptloOS84ALyyZEMbAGcCAG6PAgCGkQxQ+UZEAHtNxuFIWe6gbYoABgCc0kzhoAvwGcA/QEZ/3tMptx3QB6joUUirkQoVuBFSPAMAHhkdd95bXlzwFNVDfqoc9vTQzv0bETEGmVAAGJGnuA5QAwAM6EtQCEBLDgAzBXQRAQxwrtFwmiACOMYIALjp8oH3AcR5+vnne7sO5CACONWBhDwGYBc8EEasiOoOvSQAR2Ca/skjgQsjDJUOwHXZ+dLAQSOIc1+6tzCcpdTTSOsN8JcR2hGBhxmFMXfNQWw8s4JUrUhTm0AwT6cNsA4AcE0EcJ1xMowEEfGJj0bv0FDvtYLbIw58Te+cirrhfq1dqW/oRkTU7faU4aRTnuI1+hY0LI3N/F0NvjRKlvRhGji0sV7UVgLvsN5jGEUAUrY9xTpo4vwA3nMQNkXwF/XMY0MCQ4rLRar9DaDFndW0hmMCdL32r09fo3BwUaMKjXO8Foa84P2KccLLj4chN2roBu+R73BdDd1KUwKqagis7BiyNb5urSyMg2VW2mgi6Wr2A0Zcl+EUReLp51vNojZupMcN/mEUDCPSMQ9FO+50UkZCqpHQ057j3+qKpxrGfZhT6ARGEjPFeC9FhatMaX1e1tRkDU28B+2xbjFr+lIPUeegn62RqNkVKdI77iCD9uAE8dSnPtXOPPMs78+DDz9kDzz4oIPEL33pSz3Sl3V577nnHv/9wgsv9GcQCYx34Sd0PWr7QoaoCxfml2z//v0efY8PI3nQb/I2eYGRtxg7eJp0pq7BddAc9WzxDJ7HOBQ0UeMkpi2PAFSeU7n0vXsWeUM1pnNJea0z1uXXcsOu8jB+x3oziHdzYyT7oAZTv8dTPMd6D14G/6pxlLqI11hLvaQTgOSydnQuZ0pPfEfZzHWajoPvyulB2rFP+i4dl17ne9SxIv8+N4pSJiibhS6oSQes92i/83lROig/8F28Rhrl9xfvSSkwFdCo03ODnse9THONdxKYyWmqPFDMvdRdZX9ynuR1HY8Cm3yP8gHnWUE36lPth84D36OAko6hIscZ4Kj3qVzU8WAcpWPdUaN7hYfSH7pmK6+T3hwz1hClSZ6yVWnHNqlblHdIA7SvkXDkDY3AzjNA5CBZLrfUc3gv15g6mubzn+s3pd0gnuGYOFbVe3Vyk79T6R470jKdvfIW57DuedVzOnd8hu3kOkn/1n0O+bZ0k4y3cq1hFJzqGu0f54f9Ut3H/g+6pmOpo2XuDJDrqgo9JcsB35cDkrk+U5opL5M++rw6COj3oZuQUYdZpcJhslir3DkOzmmRMSeycMi5JPVb9UcOQuuc6rOkb64bFNDMZR19V7rW0TSXMX1PPqfKV3V9q1sL69aBnD9V9ymf5Ov0IL3LOSr6LkYopaeux6oDdCwq79RvyvcEX3Odx9IX7rQ+AHj1dqQMT53cqt5ROdO5Yx90j1ClaYqfyhyuch1TWS8y1Gcz3svnRXlmkJ6kntX50DHV8WYRxiBBPNzXFe2ZhVNlo+F7eOouZEmDoA7aSxTrXlaCBrYed4UfHo6MZmb2uU/dFEM8BqTlGG7dbFp+xN/9mI/iOLt3nI8/YXNzrP060QAwcQEO8CcAcKHhnrA533bD22CObdzS9zoHgGs7IUZUV7qVm7K/MiSrFtiiEVXayUGvHACm7k2mtlIPZ7V/yzUs7lQAOH9H/1gqocy1o4x+1T1ZBwDn1KyKKcGNMpUq7y+gG79Q9LtuADkN+4DC8qHq5A5urHxfRMzGYTP6MdyPAhWgbh3vEGT0cWRgZx8Z2UGJutE+a1tBmM0JEu1X71EAuErbanh1Xcxk3TsH9oB8KQPouzcRNr9e2+YxAsAVcLfYBMYMkVP1nqp8pZnMOpK7bfBrzqtyLxnXh0j+2YZzBeesb65rmCvfMKqwVPSOvPfqX/4PYdRPxn2AnjFFHndSAZEi8p1B8QkUASTZQERmwxYWF+3IzFGvIbx//z6PEEYN2HPOfoqDtIgInJ+fs8WlRY8IRPrTqckpj+BFRFbbI4Wb1kgHgkarZQeOztpffexG+8zff8FefNHF9sYrr7D/8ad/ZHfe+U2bnBi3pg2Ht2PD7Jd/6Z/ZpRdeZENrq1H716PoAsQq6/CmaDnHaUsdFTVSCYpw9knkkiJ9c+oRv+XVMvmIx+ClCOCgJgBgfNbwnkbX/su7/8Sed9El9shjj9mO0TF7//veYyu9ZWt3O9btTlm72bZXv/xiu/yVL7XdE4gA3gwARssEwbbQAzx0Jx3k6YJT2tijc/N267e+Z9/+wQM23Go5AIw0zF7POKX3RSRwu9O2U085yR577GG79s3XGgADAMAf+cjHbd++/V5rEvO5e+dOe9JZT7LpHdN26y232P/6/N/a/NwRB5NhGAAPAExbXV22oQ2AagBPu9YZm/AIYAcJAADPHLGhXgDAjQS4EgBmBLBHDAAABAC8vpoiZcNRAdG0aNsNO+urNtQLJwEYfgDwBgA85jV5l1ONYrTrtYZTdF0AewHOIYIZ9SMhO0wxHDUnF4treC+ACwDM7hiRIoBLADjWEwC9Q82G1x12ABhpplP6Z0SF4p04eJ17zrkpIiWlAV8PkMnHjajglKoZhzyPsmWK4OQJHvXMUmq7dCB3A0IRd5/APUajpAj9UJcpxlTqWCEFdABnTL8VfORR1qgP7DVxESGLNN2osweALAHBHg0wZCuolbu4lNK0hoGUADBSg+O5WGcjlSuzOFSXstBFfp9HG0Q+YKT+ZjRhGFkDqBwdG7Wp6WmbmBh3EAspcQMIBvjsOQpCTns9HwOjqBlli054hLiAoS59QhuCXYy6pIagITyibZEmOiKBGAHKVNER6bnqkb+e9rwR6cARQd4GSI6ISaanxsGeCQxYxzc5ADhNUr1ur1uZPg6H+lgjvTTXmVibgsfdqUCikDHPCgwXNeCQ3QEylu71iuuZMV+NDgoGqNFBjTe6vKlhKV/jir8lkjnWPXBiudmIcUV5ATe4bGxEhgqk3m61fB5W11fcaLKM6Nu1dU+FjHmYm5u11dWeLSwgnVrLUyUjxTCi+iHv+AfnDVARcufziTT0KaMFvmPtWfIXeMufS6AA5hTg/dzcnOstd46icwKj5hmBNzTkjjPQLRgH6uDiQ+cJpo/HuxD9jlTsaHd6ctJOO+00m5iccl6anZ9zpy3MAVI2u8NBSjGO1HEEXkFjgrR4Dv3WaCuPwsW67WAuHSNQAzTkiLxQAMBw2Gk2fD+ADzJdRBaAKEMAWuGnO0ylMTNC2B06PLI3yTz0MYzPUleP78E1jSwm+J7zZr6VKvbJNVEz7E9uqCx2ADVOC1wn6ox7asAt+8Gaw+UVL4fAdPhYk5DNIjkzUD5815LAz9Bi5T4g+pt0vZwrCIgXZ6+k0z2tfNIXzs+phEedjHIMSlelU53htNhZZQZZ1am5QZq6gkZ1TbFcl040f4fOkfZZ51/fr+Aajai4V43favitGHITvZX3tT85zepoyLWBMpT/LNYSmafYo9ARJzvhDlivcuO1/l03Ps6D9q9OX7O/hdwnp6983VRZyo3TuXF8EI9x3aIMUB+k1C2Vcy8BDZUn9pHvi71k7Fv8hOjlGMp/OaCtc4H7dB74HHQo9Sv7oPykukDXPI5Jf5K26uiiOjnXDTnNKUO5bCpNcl2n+ovtq35n/3Q+c91Uvg/7i7L8RB1Y6dmb8jMyy5dsRIkQd2Fzx7jYABUZbNaD91mzdpAuKK5zPyx7Bj83SjpideYbNG6lJ2muc6EynM8neUHnhu3lQHMdrVW/qWzSoS1fs3Idrbo95w/KJZ0MVF5AYwd4mcFL5KTU4dX92GZ9wTMEJnO9kstZLkeUPdJex6jXtN1Bv2/WhoLIeR/z9UR12CC5zvtA+udroPJxnd5WHVKReTEJxD3OQUX6Zv7ucQZFDWnfLUt0L53nwgpUrlmSgSzJYHwXDmfuiOp7wVSz2Gv/pvI2dLKXPvH85W2k99fxv8qP1gCu0jL6z/rudTI3aP5zHlXHgrwdBdIp4/nzdddVvylv1D3r/UxgevlcGQhQrAnJgTIyDi27DnW5TY6S6oCg78nXXp5NJiYnPXsXnWHwniICOPVpO/L0eECY7bT7w7+nHMns6qrNJWdw7ceOVttG0lnqh9q/4yTycT7+QxnqVn084eBvoXRLi8JPAGAhypazHuvIExqfqEoAACAASURBVPY5xqa3e/tgANhHUq6om4FeHDRBn5wQhbEhM1bVEks3w32jSGzPdD2pjyVwFL3E3+U7+99SGcsmOEJl9Mn4GK3pN9Xk09W3lf0pooiy5wcxTLX/g6ezfpxiFEkvCPbcZLC8DymhFMBz41bNk0VduWwEeVdTSlzlkS3nPd2QA4JFiuA+h4SyxZweBLH1nQUVlNeyVNtVHqnSbTuyULyvMEQlzjlGUDenVd+7pT0/fqT3cfNbggmyZEi+/0JWNpkgGs5ymmTkC85ON2n0rz9fPFxTbEAezOe8j1fEUaD4LrWt/dNN5+vfHimgi0NKSgscnplJRgvCJacHphxNgCA2334gRF26tGGfmZ31OsKoj9odGbGRbtfvWVxeMnx36PBhm51bcGM3agijnu9Iu+2RjuOjo/57Z3TU9h+etfd/9JP2t1++xV5y8cX25tddaX/xZ39it9/+VZuenLDGxrB1Om0He3/pF3/BXvXil9gQIoBhPGgEZOMkTCBWgb57fV4BxGC0gVE1VdQFmBrpm8t0z0rvIi10CBXfUhhZ47ijAHBEEDvPDTVso9W1//KuP7bnvuhie3TPXts5Nm7vf99f2tLKorW7I9YdBQDcslde+mK74tUvs5Mmx8xWVlL9QrSVRwCjH3Hg2upTGCk83SsOZZ7R2wGIw3Nzdtvtd9kd9z5srU7Xer2ohRtQ0ZDXDl1FdNtqz0459STbu/cxe+O1r/d6jiefcqp99KOfcAAYacNRJ3j3rl32lCc92XaftNtuu/VW+7u//azNzR6xtRWALS0HtAIAAwAMsA11dkdtZGwi6hwnAHgWqYxwiEF0bBspcpGWGdGFiEpfL2oAY5oRAYx/brBJUWYRxRvgICKOhwA+DK1bb2Pd6/8CTA4AGBFniHiOMXr0ZKrNqsa2iNZdcVIDOAH4ogAwwRT/2WoGALy65uA1rkUN4Fg7CgA4tekgN4DQVtM6LdTUBmg5Zs94xjPcILm0hLStEd2J8SJKGGmWnWdl8jFWgsA+wV7zNRYIqt44ZFP/lgY5XKEsM6JzOKXFI9CJGrJJusKQkNrBgd/r2AIEdnA/gFy8K8D5mDMYAQD+IkIS9Z1hICWIBVnxFNAA4QkAu24Jw0GchOON1F+eHNmNrwFCoUY02nQeSilU8T3mk3WCCdIDTAPIDkAQv+MnD8o0pqmRcr3HWpbl+9UoRENU5RkHxQEqp9rGYqynAcGBSK+xihT7PQcjl1aWi3EEbguHBkSHRwSr1ylk2mEaVujUkcDcUGSpljKMpjBsohayO76U0VM0ApTGgFgH+LcawblGgAscAIYhFm0P9UcK4zsdoxo7tE39nXMbc1mCyrWGlVTLuFzbygTlFaNbWvRd7obDeQPyCD04Oz/jvHjgwAHnAdSmhZwi7fFDDz3kfARngdHRcQcvIdMAQ2EYofwjPTH5jTrAI2BXl50+/q7kYEFjKvUHxkgjU+EIkfgb39EAQ/nD3+5gIsA+xor3gH/Rd9awRD87cCaBfKQ1Xo28jJrHs4ya9zTRSX48Ildq8OUGygIsg0OBA7I957cceGDfC+Ml0qI2mpWI4WIOGxH9C7lkdLTPJecwMxTTcEzZK6Ouk5ZyupdrZG4Qzvvq/Ke5BUXXuDhJxKHyKI3Savita5v8raCLzom2SWeo4lqq75sDJ1T/LokSXaXG4mL9zwBB3p8DYxwP1k1mmNgMkND9ZZ1O5Dyp7lZ6Ul75DvBWGHGrOoD9IkiDv3mvtqf7IbbNa5wXBWnYHtuqM7TzeaUlrhUyknRt/my+N8sNwOw354LZBvQ50o+AFEFF3ptHUSuPaH/Y11wOcgOx8rH2T2V5M/4iWJRngtBzB9tVI7TyxyCeJQ9gPcvHVvydE12d35LDBO9VEJVtIxU99w9sSnWhglWqE1Tm8TuzIuQyrv3WNbKOpqQJ2yZN0T/l4XyN1La0Xzn/ck7YxxrS9WUeyO+pnCeFvtqncMYKhzTSOdcBmsUjl2fVsSpDlfvcAbLc07Jf2r/8WXecTNFuSgPto853DvzU0Uv1Qi7fOaikslilV3YWlxfhGXVW4fvIywSAqQc24w32r26PRTnmPaVeCasYaOclVNxpkamfw8ER9+qaofpT1x2lRz43qg+oJ3I+yPvIZ3K6Dxqnyl/+DtVR6gygtFIeUznTvnPs3O/lvK08pGug3qf0VP2e8zbXu7yPfIfyeD4/+I5nH50v8hf1jY6Na4K272XOZK/BtbzY7yZHZfZV5704YdK2ldmkSv1Vlqep6pHkwLONYIs6PabXclnNeYt/q64dpA8q9NnqJtlr0gO6pFE9AIwmvcxPcoJ0B07YVlIGM+XTur5w7wMHUmRvW1ha9Nt4BvEawAVTbGMA6Zbtgi/bb/GHfWd1BL9x53fsiwf293XiN571HHvJ7t0/7M4dN872j2V+BvXzCQN/hdfx7p8AwMci/IGwPaGfY2h+u7cO/drPXZbdm/50N6lyONsFvUrALWu2ki54ABRZA/72kxXGPAU45fc8rHY7YNsmmGgOeJUj0m80CpjXlXBpU7s9OL0geBXI7IPpsvuK5a3CfzoDsQnamj2j1l5KJ8toyBoAGHPgfdyszUT/gRG4XDDrQD02TUAT98p85pQeBP5tFwCuzrXwfQ0P1bLMgPv6Adb+p7fbnpMgn0KVBan/63KTgA8CGCUgEo0UoIi2uaU8pHnn/Kf7+RjpzagLhwj72swlqbqk+bc1fFV3WPKu9/Wh+sI3/KvfDdAyRdQUaYVxW9q0RyRYqtHrntUJEEi0IVC6BsOvR94BWNiwVff8hKf2mkf/ufzAUGFDHi18+PBRO3z0iK2iFiYMrRsbbiDfOTVlO6enbGxiyvYcOmLXffjj9pVv3G6XXPIS++mrr7K//PM/ta9/7Su2Y3rChteHPZILAWD/7J/+U7viZS+3ps/1WnhrSJSv40VpXG7IdG/KBCIBUK1kTwAAXEbMFQByIqqq06rGLiN9KwDwUESbEgC2Vtfe8a4/tgte8GLbu3ev7ZqYsOve95e2uLRgrdERGxub9Ajgl19ykb3uspfbSRNjtrG6klI/Hh8AXBigkrevp2JDHcVm0xAB/KVv3ukRwA7CbgD8DcAOYD0ASURoIVr1pJN328zMEbvq6iu9/uMpp5xq13/yU7Znz14fByK5d+/aaU998lPt1NNO9RTQn/ubT9vczGFbRzTEcEQ0AqhExJxtALgHIDpmI+PjEZ+7seEpoGc8ghaAbAB46CvCvv0Q2kNUWKqDOQQAuOdAI6LsCAD3RwDnAHDDOt0xN1KsLi/b2uqKPw9+bbUA2qDdBEbC2QE1O1dQa3ijAJEAVgAAQhsB/jQjsrTd9HqXhsi3BDixBrCDm0hBjQjg1Z5HFoNwGB8i+TrtjgOek1NT9torr7TJ8Uk7eHCfHTp02EF2AFYAfx1UhNODpy9m9BYAdMg2fvYiKp5gnziKlcaBqm6oRLZDTAAoe1sw9ESUbxE97MaCVGuq0LUAfCNtrQPAAJUTiIyIZZgAAQCDZrYWtT4RWQ66AfzHPHqqaK/JywgPCGCkDUtqKfUpwG03NBR1kVOt5QQe8ADfGRmxqR1TTteIbIu2MW8EVLujXeuOdG0MzigjI0VaYMoOeMRVcUp3p8Z0Nxx5rctwYCjXlhKg8Hrn8iw3IKrH3cGhtxb1l0DHlaiXzKjmqFccKZ49YhRgsEfHtxwk9v4lwLgC3iU6efQ9nQKp65PhLtjDWy8jggsjO/R/rAGpjoUNN8qIQQDAAaIgNWDQgQbBYjeWRQjTQETwpThepI2Zgj+ke3Vpjr6Wa544NQl4FGUIEjjm4B6iThFd3bDl1eBFpE3D+84/7+k2Nz/nKY/vvedeu/y1l9s555zjsrfnsT32yCOPOG/DMeP000+3o0dnbM+ePZ4mGeNGamVkvlhKdZ8RkYs59XlCXXF6cCS3IfR9dDRSrHG+1LiHfhJIILjJa4UMIzLK5Zw1rKPOu+93PJoNjj5IL4vsBnAEaLgM4H6kGQezQo/wQ5kpjHVZ+mRe533RHhx6ItptEDji/XAQYMOzHoAmeYQVJAf8Dx3q3/nGrZxiNZbjd63LpwZ7NSxqFHDedzX4FuNP4GNVLoN/ODaC59qfQvazlHvKs3XG4mJtrvB9zEkh7xrJzv1WcuIr9BCdZvyckvaZCTSuM+77fEhN2WI+0xw6T3qGjkR/McTqOOqMpK5J0v2kVR2tVeZJX1zLAWDOJ++n4VqNz+wT50RBhjodlAMJNH6XBuZybawz8PIa5RWiXYwxrQNKB/6ufFU3L8pH1HscE+eaALD+zfHquHMjPPVy3nf+TXnUeanK0uBazjpWlUXSRPUb51rnqo7GqgtzOQp9IueU8HxTlaGP+O85vXWulW7Yh0Yfy/S2vJfjUT1H3uM10oygTS7jOlb9LtcnOi98L5116LiDd9VFquqaovTOx8z7+oiVLtQBB/m9bDOXQaW5jyU5qVGn9/F/lsUj1z253Ofvo2Or82IwZGSRiY5UjtEF3dNarLLCfiutyNN6X86zyiMKlum8ErjNdRLHQjmq0w36bpUNvqtOVvN2cp1QJ3ccf87j5bwXFo6UeShkT/nf5VOy8+S84DCWnxG88FQ0LYYszhYLpmk/83nXvbjyptI9p03OW1zH6vSE7oXy71XX5XNax0fFelFTaxxt5bo9H4PyCeVB18dcFvNxUt7ZD10Htb98j66xug7pOkb9UjgBWJQBof4jL+A+53/sYVJZLnU2TZaZOBrVOBNW1+asNE0x8VsbdlUmdByD1gfKJF+R36d8r3MxSKdu9k5+V9wjKbBcZ7lNKfbrhSwnurqzZ4oGduejTQDgvA/USxMTE4bz8tHZmcLWgb365z97c3U4W5PZ79/mbYNI9SO83t9zZEB761e+ZEdgu8o+PzIA+AQQ+R/LHFE/cKF4wsHfNMcQwZ8AwIX224ZMysF9G3c/rluOgWm3e2sNAJy6VqA2hI8GqvbKFxUgrrBk1INe8YoKTLkNuqQDEBk1loX4i5vtWClq28rMv5umFK7cm6Wd1sZLoYwnqs+lrh0DAFw8vx2PrhpQtI5tY/O/NXk3A4CLx3Ho3EZbPJxWAkDrulADAOcgoP9ddx+NZcX+vEwKR9LUcYJuBvrmjH0kQCh91rYqJNhkHnI+yklQy6nbAZ6ze7hvKua5AIDjDXUAcB2vbiXpxYYtTWzJryl6NhG0cnCsyGvJoeWhVfqXqwU93NbyT/ViZaNuZlf9ym8X6XH8OxqrUg1FTZ0TBysYWsKw60OBgZPpgAAVehPpIIe6kak8LevgbQwPeZ3EZIp2Y/XK8or/80PC2pp1RzoRBdwdt0f2H7DrPvwxu+32O+ySSy6xn7nmanvPX/x3u+3WL9qO6XEHgJE+c7G3Yr/wT/6JXf3qyz31CiLzESULyjEdouuiQk4CAC5y6kQsXGGK93TN0JmeKpqzSEA4T4jOatbp+fTeeC7xV9EfeEoP21B7zH7/nX9kz3zeizxi9qSpKQeA5xfnrNUFABwRwC+75KfsqsteaSdPAgBedoO9R1ghmriIbqaX+/YigAtDL1P4ei2uiOA7dHTWvvD179jtP3jQuuMTHlWKTDYAWQFAtRptr1PcGh62nTt32PzCrL3udVfYN77xDTvjjDPtxhtusocffsSWlhccbNy9c7ed/ZSn2mmnn263ffUWu/kzn7K5o4ccYAVQBcAqIoATALwOQAYAcEQA4wDlAPCRo7aBVNQpIhcAaaTQBUjQcx5sNgAKDxlSB6M9NxyvReqiBkBcpoBeW3Ew2VP8eQpoRAA2rN0ddb72tNeIcgaw7KlYO87rADUgIwBYPWXv8nL0L0XiEQBmpB8B4EarsSUAjBTQayurDgJXAODOiPPQ2Pikvektb7EzzzjLVleWbHkJUaHLNjs75ymrkaYWaV4X5uZseSXAybB3BQBsxSGRCigZwRj9r1kAmEZUomrwFGQTjiIAf93bP0XHkRMj8o+p4eP3FY14dQA4GY0BUiUAGOlmWacU9a8xt3Dg0PTJbiBIacLWEQVMr3IX4YgwwMcdGaTuLCMHiwgZeEa3W7Zz924HvHhABzDBe1kLEB7UI+2Op9HFP0Qiem0l8FOR9joACkY50Pix4emr14rx0sAY8xI6gc/QqAJdmhtY2T96brOfeBbgP/4hBTBANx+/R4oiKjii0uEsQWAM3zN1LN4JAJhp7/lsAdoVziFhyOM/77uAt3EdslhG8+D3aCfqKHuK4AJYLsEzPsMVSo3puSGS66U+M8iI5ywhGzo1orCGVrHKOq+HrDRQyxi16jc2bGlxyX2SCAiDR3/+53++qIcLp517773X00Cfe+65dtJJJ9nSUsgjauFiXgD+4h9orfV9QQuvx5V4gPwWY4wa2Yh+V+OdruI5EEJjJWmzuhI6j7ykoIvLcXI+YJSxRg5Sb2BxxPP4TtOWUt8xuphj4Pxi3LxfQT411mGcMPb6upyMVRyff5eihTQCk3OItqv0ClCGcqftKIBVyCUcV1IqWgU8yf/kHbbJCGDyn46D46tEJ0vULWU9N/LXGWjzPXduVMR+hvNJXUIDMeZR68VWDaNBEU85L2kb2TfVNxodotGlhSymEhN1Bks1HOveVucDv0N/8d3aDnmy2FeKo0HOnyr3KseqR1Qf69wRMMt1RE6zXPao/zhOHQPvpVxqP9zBN+kijlcBGm1HdR7BWZ2fXKflQIeuFewn1z3tm85Pwedp7dHv+hwykt7gPZRVpVW+zlGHUP507ePYlUdy3tF50THk60AdYEP5VJnWea/jY+UVBe28r74FiT1pLj+5/OJ7Rg1Tn1F3cr3ndQUy2T+lV7E/SPsGHSujilUv5sBznYzk/d2MJ3JZqZOduvVW1ynVWUo7/90iek95Pejdvx9iv+vok+tMd2ZKR6IwV/RbE7CPVf4rMjtl8qByr/TVfU/f+wWU4dhU3nMwbZAOopwVHZV2VWdwXnJQUd+d6zWddwXoVP+jXV0zlR85b9FOGQmMc32u5/3dya5QJ4e6Xg+ipbtspznN9U7Ow/k+SXmM/JOD1KSx6mjVd7oG5zyd7yeU7qqLVI/pXOW6k2sArnM9y/dUykPad9JedRh5mONBW2xX6Z2vr6SV8l+5xy/PBtwDch9R7I/W19wpEntorqOqA5iaODFMX7SwX0/nvT7dkWUxqchyjVE31wG5XLL9zdYJ0kfpoXRW0N67LmejXBerPuM763RpRfZTxHRck0xwSb/BZuFrRNpvMXuPZ8hKuqNOdvT9/B4AMM6Rc4sLhZMx7nu8AHD0+B/bp77Hn3rsUfuD799VO5ifAMA/rDn+EXBTAoC/O3N04CC7jYb9t+dfaGd0R39YhPgRvmerOfghAMCFYt2aDFv1tlhD+iOAi6+KtwRIs/VL628pvVQrCr6uuZoG+i7RK1s6RH86hya4u90SAM6Rw2qH6kC7Oii8vA/fDiBSulx+uzkxC1CshkZ9cHk2zjqAku1tBQDHpimL/vXFNGenvDLsAN7QqO8sxXLliUp0OJf86io6KP1z4TlXsO32AGAFkzedjZoaxv3C1TfBFU4oAdL6Nw3i8Zyqm91HnE9/+sbPGyldFCTTcfpmE6mUedd3Fxu6DAAmKxZ1dGlIH8Qe6bqLbJYZOncA2EwmdCB1973ul3/bU6l6TRZPSY67Ihq3iAZ2Po+0q0kCvNnYPKNGK2uHNlI6UUaTmIOFSHWLWtkAXECflZVIgTqEiCaAxF7DMmoIrSMaiUBOq22P7D1o133kY/bFr3/TLn3ppfaWq660697753bbrV+wyYkxa6wPebsziwv2sz/9M/aGy680LL4A3RrNMlKQCcdCBWKcYTR2H0rPJrvuQCPGjv+R/rY4dKToRqbTjdRl4U0edwfVnJOiMadVgA0BKKxBdwBI3UAp2CFrdifsP//Bf7MLnv9TthcA8PS0ve+9f2ELi3PWBAA+Pm2tRssufcmL7OrLX2knT43bxspSHCZQ3zOlgPa+FJHK2wOAi2gBN7KEJz7re+47eMQB4Lse2GOd8Qlb661YszlkG2s9Bx0R3Yf0tCPtpu3atdOWlubtyitfa1/72tfsjDPOshtvvMkefuQRT6MMmuzesdPOfurZdsaZZ9htt91qn/3Mp2z28AFPiYoU0ADjwAv4ewMRRhuIfh0NMLaZwID1NZubmfW+oO9IjQyjN9I6A5D0VM2e0hW1wEDfiEBzw7xHHzYjzXNKsYp2NhwAXjM4JKD+L1JAt0e6DvgCnAYI7MZij+LtBLCc0v6iTrCmgGYK2KgXOldEAAcQ13JeBFC0vrJqTaQ27yCKuuf9dsN8s+GRxkg7jWg49AnAXaSnBfjc8HTcL3v5y2x6aqcDVZNT09bttJ232u1WAIGLS15je3Z+tog6XF5c9HnrrSFaORkv8U7XPwSI4QwRvOP3pPppuKUwtLL+bgKAqT3dAJEcCUICwpAHWUadVKR/dnAiyVmPDiaoX4v5WFl1kM1rKvdWI6UtPA6GNvx5gKiQJQdcPb23J7At+uV6K0WKh2QTRIMOKw1XNIQjAhkRvbtPPtn1Bg/uPh8JGCrSNONdSEPt6baHnVeRon5kpGuT43EwRop7OB7gdz3oo0ZwpJtN6KJHBJeGY7wXNeycjikyLwDuAOy5jtYZeNwgk9YP9BlgnKeKToAwojvx8TTRCQBG35AqHDWlA2SMqFx46ES3kj4EoJtSOQelIR+M6IWxJ9Xu4s9UKzTGXq6EYfwJkJNGHzWkqVGJxob8Pp9PdR7Loob1+9z4V1m5E6jIvviSKpHyYRgLPmu1Gs67cP6A3mAKZTy7e/fuIqoFMr+wEI4Xnv68AEtL0NvntwD1S4NozHEAzyGEsbKmv8qaA2ntL7dvZSpuGg5j6mLu0IY7rQxF7XGkfca7yJcECsEzjBwmzels4fc6y0abdG5ghDnrWLI+sBq+8Cx40XWzRLTUgU8u1+vVCBcaztTgyXklHZlqm+PKI2QKfoOOluhdGiw5T0wFrUbcQcb8Qt6KPU95PsIUuSGV4Bj3bYl3/TvoPwEUyLe5QTbfClYBL+KIKYtIag/yWAeKc1yFgVkAYOWnch9XBdFzQ3doiFgbou57GXHj8pvqMHumlwQGhG6r0grR5rncljJS8irnNzey8+8cNNM2C12f5r8uQpbvVBqTd0gTvIvfF9FMqWZ7Pn41JFflNXaBsdxGCvLC6J7WRN8DIDtA7EYDYMQ2siatcZhPNaK79NMu9qcp1bkCOrmcUq/qdY6bOkG/Iy2ULxQ8yfmbNCCP6zpQZ3SnUV31fX4f14lcTvC3nyey877qII5Nf+ocklbshzqfFPJqpaOZ8ltOJ7bB1LvqdKAgEfvMfvI+BQVId+VTto8+cM+i86N1z0krnSvVqXW01O9z/lDe5nzkP+tkNr9WzgP2MtX03cWaNhzzWjf2nE/ycfj3kokmbXJEb8VeRQHgpJjKfXEG9OdgnfI4eVB5VPlPacS+q/6ns0DOpyqnynO5Dte+8F2DgKfN+qJOC2gz/7tuvaTscB/kjqCMwJeMPFgbmjiTp/1XsT9Oe5/YH5frW2xxY57Ik8CVuY/O9QMBR90/5DRj/1Uf1fEm+S7XS3xnvldg/3TNyNcElStd86rjizMaeSPWro04L+J84msCSlOU5wltK9eBOn5+R/2u/Mn9kX7H7/HcoL25tqkOZJWxDw/ZY4895mfgwsE07Vm9fzC10KSZ7yvozJkyDil9lW7kaZ1f1QlKF5U/fa5Ot+Vylq9ByjvUDzrPyr9Kk/y9uU4etNaFnance4VwZHafIsghnG+xZyad80inQfxN2YfDs8trKpfDtaWSAtpvyDXw4L+P4dbtN3rC7txe71bX1+1tt3zJjiaHxvz1TxgAvL3u1VLjOB49YdQ98Q39CEa1bQD4RXZGkp8TP+4fdYtPEN2302xmF1FKbOfx7VKuLwK4bHxruDLHWAcCadkXeWxZ2v1kfd48TbSYknhcFP1cgatqYozLA/sgQlW6XIDOvsRUHtkUPCxWVn1q6ycGgV39MGwKgcoGwTfwfj0o5OOlfS5G1g8A+/UEChfv304EsCzQMb/x5kEgpl7PwT9fe/P2uB6HraBsV8Bk8mctxdXoOoB+RRR5Xd91MmoEocqB6QU1Tglb9U27Noh2Th8FUCUVNNOXsrsVANjTAw/uW0yYSlrwG5/xDV32eKX2b5YmuhgLxS+YK8lnAglkwAX/pvvy5+tkt+5wcNWv/m4BgoCXAW55ek/Oh0SlOS0hB0UttrgCkCQ2rAF2FAcxphx0Yy/T5+J7ADxRMzTSRnv+1Yjqc7JGmk5rtO3RfQft/R/9hP39V79uL7v0ZfbG115uH/rAe+2rt33JRrsdB58BUMwuLdnrr3m9XXvl66zthuue13pFXyYnJ7wOsa8b9JJ0UCcJB14PwyVAEaR5A0ACICwBYN7PlCo25rSsjxxQTRjkhrEPT4fY4A0CwOue+raBKM+NNVtdN+uMT9tvv+Nd9pwLL7bH9ux1ANhTQC/OWaPTtvGJndYcathLL77Qrrn8VXbKjgmPAI5UuOgjU00j48CxRwAzhWgYr2HQjRqT+w4dsS987Q77wcP7rT02bstLCzbc2PA0w8vLqNUa/NFsDNvu3bu8bu9ll73avvOd79ju3SfbJ2/4lD366KO2hJoxG+u2a3qHnXvOuXbWk85yAPjmT99oRw8d8ChWRDi3Op2IFF1ZtI111DhuWLMxasMpdbIfetd6Nj83b72VpYi+TPVxEdVbAYA9DW2kQAV4yBTQaNNB3pTisgIAu/E1IoQBACPtMgBgAKce/dYMYBgTDHADUZrgEQeAl5fdMMFIOsgA08dGWtmIvmx1Wg4Mrywue4pjAJAOMqKmM+iOGsNIy7rasxVEFQ8NWbvT8b4AtBsablpndMIuu+wyGxsbt8OHDxUOCHhnMWXioAAAIABJREFUF9GpIyOerhj1tGFMxtgxB/OzcwUovLAw7yAhwBtEGJblDIJ/ETnrcgwww/+lVLAJoIKzBp00aJyhoQJSoZHAAGqjlm2kf/f64KkuMBwIEO0cKhTRlosFWMWaptAFiGyNPiQHFThPwKhvEWGKd7uuAvCVImBxjdGPqB9MA2kBAmysW6vTtpNPOSUiYFMkMwEwGn4IfKkxhvdAByCFL+shYT6nJiZtfHzc09XSWOKaIunKPJrR6xuj5rXTuYym1gM5ZZRGhgCNy8hQGg34DnwPmiMCHICwA8Mp9Rr7ApkDjVlrueUR5uXHHSII3iZPc/8bullqcDJjQNQepoEugOLSwBLaknVv2d/y/rJOKa7RgKT9UcNTnXFVDSyDDP5q8NF1MoCqcFgIADz6gA8jKlW2PW271DSMFNdlb9VAzKul0ScMe6RP2deQuTC0l/XK6gytuZGL49L3ujE2OUjgfvJQHYClc+UreQFSlnub3FDJuRtkoGI7ahDN6e80TG5TNOjRiEzZZWRbobMlwh3PayphvccdG6DvEyCu2Y5UTqI+egCZdR/fMyYHN8qOzinHSb7N557Aib8zA4513rYD+tQZL8v303FHTqdpTBXAAuNJYAoNurmxVEG0XNYUpFLgSvU/nyGd+3gHZRR6K0W0dh3tc37IDe2qO3QO9Hcas1m/GroOffH1PMm38ntF/yWB5lh0TGiX6wPXn1Jm6vmoT/e4g1UCK1NKYdWL+j6dD41oLsa6EeCZ0ijoE1kEqG+qsh0OA9QNdAphH7iOUqZykDIHO3Vt0jbIY8oDlDfV0wruKR3Q57p36ftUH+a8TD7RudW5UF1MHub80oGAck8dyh2OznlVp4QskmY5r6keUbnJdb3+zWfKNaLqfKFzS3ooaKd94f5Ba8KqDOY6Xf/OaVdHV50zpZHyAvW80ql2faZjjex3chkfJMP5mJyPWP4gZTOhcxojVQt5pz2jsjeI/U0u6/kc5uuD/p2PUfk43+PUtZvro3ydVdrk469bfymLOi7VN/mayPv1uVyvlH+Hwzh1SJUXyqhuvkOBM72W60WfR7cxlFZS1QG67uRZQnTdyPWK6k+lleoUPsPvVT/WrUn6jr51MOkI1X28h3LB71yWk+MJZacY5zrOF2U2NrRBRz3SUc8juvckz/EZ1VWD+IVzz3nWPU7OL8qPcKRHVhycgdUZq1gHsC9mVKs4DlbWjrQ35/4g1++qV5QncjnR73I9rnNQp/vqxqjXcv2wmT7gd6R1vhfK9WfxHt87h5LyZ5KzpvaDTi1qi8T3oLHyqo6Xssb9DeYG50TMF/ZR7W6UQeL+/Obrb+wjx4kEX7ai9RP7/dYj+fbRI/bvvvWNgd34cQSAXRaeWMKd4NZ/THpb041fv/0b9r1NIoDHmk2PAD4NtsP/bT9P0PwcR7PH8WjfLFUA4MLQkxkMBkKW2ReDQa9ql48dHJPnpW+EiN34oBHBAwwe/YGsZU9qwdVyBfPfMiisQsxqTGzWWiX6dSA1Y+HK3llZfOUPAj11rfHaVgBwH27Jmr/pgO1AVTIaFuPXaN3NODGP6q3pqF/KgN2iyaztzQDgYhzSVrSdNgM522+Dv7Vvfe30MUt1cPruYjplrNqdPrIM4t0txkAAWI21fi2COEv+zYDiotnNaKI1oNO8Or+Tr2v4pkihWWHqchDluOM3RgfVRamT1/u0Vw3/FRt7uRkAsG/EYYQGWIMIDUTrOsDRSGkDwwvbI/0c1xSPUHezjggXTzrD9KwpsinAm2Eb8jS0EZXn+ijViPQ6lx5vi39xOAQoBBo22l3bc/Co/dXHrre/u+VWB4Df8NrL7MMfvM5u+coXbGy045taRFAeXViy1199jf3sG95oI42mHZ05avsP7LOV1RXbvXunTU1NRZ2ZQK6siQ1uiuBz4AEb5HVzYNPwbwPpW8NYx2jeVlEDLMVB47lGmIX88AyD3HoJKPhznkM6avb6XA5t2MrGkI2MT9l//L132gUXvtj27N1rJ+/YaX913Xs8pTIAwbHxHdawBAC/9tV22s5JswQAI5PD8QDA6AcPTH6gSoE6oMPh2Xn7yre+Z9+552GzZtuBWgDAuAm1ZjZ6yXg/bHbyySdZY2jDLr/8NQ4A79q12z55/Y32yCOP2hKAzPWe7ZyatvPOfZo9+SlPsVtvu8U+c9MNNnNov0fYegRwp+0A8OrqUgDAXot4zIZbbWu0Eri01vMIYPSFKW0B+gO09VTEiAD2+jZI/zvk84ZoUo8ARqpR3NsIYM4BY0TDMgLYQwEDAO50R62JNgGiLQEA7lmz1bH2yIivbwBnIQAOAKc6yOAb0M2Nahsb7uXsaaoB/LbaCQBue/orgMq41ul2PFKvtxw1nRHR7ABwb81ToYNfHABOIPJQo2WTU7vsrT/3c3bmGWfanr17HDBdWlzx9y0uLUUd7aGoRzzS7dh4N1IWdzpIBdz0OrKYk8WFBZeNmdmjDrxiHgBme+S90ydSRzVRwNngSLEahb1TCi7U9AWw6iml3RmBfh8puomAKtK8p6g4gJ0rALcxTwCRYdTrRTQNAN7F+QUHpsGLAGU9yjRFExYAMDSRAwjQE6URG/TDOoy5cvlKALDzOIBmOG4wYjhFdDXaLTv5lJP9XbFxCfkl6Ku/a1o6NdjAcyVA9iV/DkD9SHfEI4SRLpqps2CAYRQpgYkwYqx5qnI/hAutYikM/cp30+gBgLA83Ke1geBhmghmcgCx0F+AwJADpid3HgaAnaLTR0ZHixrWHhXqUfShxz3SIjnBeFSw68/YOriBz+UKmRYi3XA4woSDTxibQn7xNw0M/KnGpLgnDIa58Zu0oNE6N9rwuWIvQYdEWSzVkFgsfeIVRoMrHKAYGcu55jgiej74y519JMKZfJcbbdTAEoxGoDftlt3IHLQpDYxl6nY1sKkxkr9zPafhltc9E0KK7ocMkL45bUmLfmNXmvdkYKI8KG+yzzQY1X2nc6Lz7bRLaYkjKrJ0gFDDah24QicBjdjnfXSOiNrCsW9i/WPtS8xtTRRruqkEf2PO1GhYx586H0oX0p0R2kpvpbkayvN7cnnROY82CGL312NVw7prC8lA0N9OmTZdeY3zyp9qCK/rt95P/i+BhSgfEDqqGvVXjkMdEUodl/MS2yTYlTv6UH/ivhzwqsploREkWr+UT+6VVEdxjGqgrtMxFQO2RBPGuTEy7sAZqlhEU1eivnrIMMZFMCOcbgKERmYN7C1zp5lij5/KImi/VE9wXEpH1UPkzwoPZek2+S6C0yqH1NtsP6c5n1X6ljNR/U1lQOWGv+MnwYRcZ7JP2qLyMHldrxEAZruFI5Yfk0LmFDTK+0Rdp7pC1z+uF7rGqNzrc6o3+TvlLtcV1KNKC+7zVZeqjlXasl/6U+mm4+S8Kn1Vj+t857LBvzV6me/Mn6ujLeVP9ZTel8un09n3MmXmlBTmW4CJBS+J0SFfZ3V91zkkL5eyl86xSV5K/cf9Q+l4pvJVR/dcTnJ64Ht1RqnTv9puzrd164Dq2rr5z/dplBPOf8wv9oBRWo3rrVvMcIYUXah9y+lHfq/qWexBw2mOfORnQDiIJVoUOoUOXgm8j32rpBovHBfL2tDeZkmA+C3tTzhXrgGSE5v3DX+ns47f7yUu0vmG36V2eL/ysNJY97N+XmhC55dlU+iQGPc1IusVAwWSHsS15HXme3CnaxqUZ/BIe1jPuoYsV2xD9mE5r2sf8/1BzrfKY65XzfzM6aV+JLqZa4TvjxIArGarYt5B0iwCWOef7687P5AXCl5JzlfK97hHn83Ho3ypdKj7PddDg2jDZwu9s4VMFDQP5ite7VOb/CGK9TiNkUEcpCMz66lOqZNFrhkAgIt1y/mw4c68+Hz2kzf0Df9Egi9b0fmJ/X7rkfzFfffaXz14/8Bu/AQAPhEztPU8nIi3bLsN6c5WAPBEs+UA8CkjVQf7bb/rH8WNT9D8HEezx/FoH8ULALgCvAgYtClcmX1ZC0YWbYlCr5v4mneW7aVn+8Ax1qVkgymacACIVryWXdnqvrTRKRYy/4WAVVzNgayyJ74sFjcNui8nRQV4rKFT0fWsb9X3xl/Jbh1RlhnX1IGUKdtxMn7SCFpC695EDuwO4sYs/XNd/4KANVyTtTkw/XMapALAbC0fX+Ut2+Rv3US4UbhmrHXAdB1t++hW4R2Z6McBACf7Pu38lZ9xlE/8kH7h/moQTfK5ivFUDUZ6iCj23jAak0cU2K+Z4oLPiz6VncvJXJkH9fDKebpSp7uk6VW/8jtuVFKjQKQmDSDIo2myWqB42mt9IrWzrVsLKYL5REpH7CBlSjnrEWBuPI9ot16hsuJwMuyhswB2UopaRySHbLg9YnsPzdgHP3GD/d2tt9mll1xqb7zicvvIh95vX/ri5ysA8KHZeXvTtdfaW99wrY0izemwOeh16PBBO3jokNevRcrdxaVlj5DctWOHnXbKKTY5NZGiIdas0wlvrTh4pXSniNwdMmt6bmGATBhzcI6b7lJtXz8Eezxy5HkueCBFGm8Mb0SdTvQrAcC/9XvvtGdeeJGhnuTJO3faB9//PpudnfGI0bGxHZ5u+SUXPd/ecOVr7PSd07Z+giKAddMfBwuAwOE9vLDcs1u/8w922x0/sDWMBf97FipErZitLgWw2m417KSTdlu7OWyvec2r7I477rAdO3bZDddHBPAiokzXVm3H1JSd/7Tz7Oyzz7bbvnqb3XTjJ+zIof22hlShSLHaBogbKaDX15ZTLeLRAgB2Oq6v2eyRoxE13Gk74OSGj3YnoshXYAxF/2POEFkJABhGUgCNiMRFCmivn4x00xkAvOHODm1rd7vWbncdDEXkM0DeVrvrwDD4NqKa16LGbG8lotBcRoZ9LOgDAFk4EBAABvjXGRmxufk5W1xYNNSVdQAYhl0AwADSWpECGmANUkDj0+wEeOx1jYebNjqxw37hF/+5PfvZz3ZPashfb3XNZmZQ+3fW5ufm/PrszIxHakeUkXnKNaSyHR0DKDnpIGWzhXcBbF726OCZo0dtfnbGFhcX/FkAmxiXg5SI2ELUd6vp9AO4HmmZIauljIdqC8H2FLpSFxd8D/AXUdlw/HAjBFJAp7rC6PfSwqI/i/mFfEIGAV7iPj3ss94mjV5lxOZqkssykhTPseZkOHlEBDOMKkgBzfTj4eARfcczNLoTZKK2pIHL5Sfw5gK4wzX0F6mf4ThDpwCA8GNjYx71jQM1/kUUe8PnQQ1SMFIWRiapyVxoa6b64joIuV1b95TnSiM1KtA4R3qhj54qemHR+7u0suwAMPoVYHXb044zpTUcE8JwGgAwAQcaeQDkDMP5IX1Cn4d8sh+tlhgSsjVcDU05mEtdzDUuX4doQCoMSfSKT/MYPJmlSyvW+zA6lcaqiMAlP7Hv8c6oqaWGSEbU1hlTlF/UIJTfq+2VOrnkw9zIpcZizit5Vo1UnGt+F3Bo+SFNKvwstCrnLsoZ1PVTjc51oAuvsQ9V/ijrRfvccXtTA9rjewWZNYKEDhKcC42SzA2YOg9BuzKNvPaxCv4ymrKqg0g35TvOFXVCBdxJhlndYynwxvfzmcpkpXnJwTuOjzxOwzr5gHSjDLkDFw2DaT9Humrbdfyq42XfKDc6rwqi5TKQG2DZ74L2qWxGDs7p3OQgn8q2yivnIudLvZ7TmO9RuvJ9CnCS11Qmctmqk3+lq+ol5dNSBwRv4l1cRzmPBCcdlIRjk57XRNfF3Eb2DKW9vgNtoh06vWi/aQRWeuic6bwor+NdBPYwhnw90/erHtI1S+mjek11il7PaZuvI/mY8zGp/HHdZrYPzgHp720NrRfrhvKG8lDeP+oK7avKXWUfkAFVSo+6dwyiUZ3sDJLLnCac/1wuOGdae5h91/kZJF8qswoi63uUZ+p4hDo2X9tzPqiT0XxeGsORHrXgv7rzuOxlcj1f6FcZsMq06mHVlXX6RvuhewW+Q7O/aFtcV3I+z9dgtMn1U50L0RYzUeRymMt8zot5xgDuz7lXI2/kOijX3fn6XCezQYfYh6rOQR90n690VNkmzTTatW68uEZac43U9QVjI//X8T7Hxp/U5dRL1AWNVmSIov7l9ZI2KJNTLbWgfJHzdyyh/Ya4umcKdh0uy3XoHrdOT1TkhGVHEq1y3Yy+8fyEMxcc8ZmRQ3WD84kHC5T91jkpqxaW+7V8j5DzWN5P6hle1/nBu3RfXae3VGfUfa/Xch201f2qB1SXaDsVXVA3x0ORUYT3+RkXZXuS3ir2QTgBZ7a8QToz7BehG3E2dLfroSH/HZ86ANjHsp0B/9jfs/koZlZX7de++TV7ZDFsFnWff3H2OfbsqelNRzrVaj2+GrEbZktra/a92Rm7e27WHlta9FTUy3Ak39gwBKqMNpu2o9W2J4+N2TMmJu2s0bHkFHtiid/b2LD75+fsvvk5e3hx0Q4uL9tcr2eLaz3Dd/jAdjrWbNh0q22ndbt23viEPWNyytoS7V/fq+Pjpn3LS3bXzIzdvzBvB5dXbBY2QeyLwdPDw/7+yVbLTh0Z8Xk4f2LSphPPb0qlbaSAxljf/fwL7aQkL2gPrjD3zc0boscfWpy3I6urtpLKjqE/U622PWl01J41OWVnj41X9vYndtbM5+uu2Rl7aGHBDq+u2CLskcgeNjRkI42GgTdPHxm1c8fH7ZmTCJ7KN0bbn5uV9XW7e26udgi72u1+kFyahozddvig3T8/bzNp/lqYt2bLfukpZ3s/K/r3BBLq8QPA2wB/vZ8VwHDztM75uEowr0BTaoZeu5tN95W1T70r8vSAnvS3L0yRILAB5O/vR9H/AjncFE4PciWabWuOBwKZ6Gl6l/afZMyJUYn4TdFOqQWmf8Yj/ngOANd2NN6tQGjtyBUkTO0UciECUgeyen9ytqhJSazdq6PtwBnJaFvlHWl1kONC3nDNWDejySBZKK7nfMnI3uIn0ucG8E9S6u/VvOiD+RLflABwqstV1Psq8Xu/r4gIjo1a0eo2AODgr34QuG7O6niEuqaiKNONV7/9d3xpYsqm0ujVs16K/nNjKSK9PBVoihZOYAVAr6hrjKjUqA/JyEA3SrIWrtZ2SfISAcFYdAJIDu+KooSuWaNj+w7P2Ac/eaP93S232Usvealde8Xl9vGPftA+/z//xsbHuja0HlFb+2dm7C1vfrO97Y1v9sUdoBOANS+Raxt2aP9B27tnn80vzLvxZufOHXbqySfbWHfUQZBZpMpdXPJ7EfGJiOGJyTFrAYzaMK8P3MQBGvVIC/0RkVIOAjsDuY9lioSLDAEYFsaHgwzqIQ81hhxYHRmftN/8vT+0Z174Yntszx47ddcu+9BfXWczM0c8KnZ0dLoAgN/4usvs9F07bH1l0SNkjzcFNPhAjdEAOMAODrqtm339u/fYl7/5PVsCSIfDhQGgRepGs+WFZQeOAACfdtqpNjrS9hTQd911l01OTtsNN3zKHnn4kRIAnpy08847384991z7+te/Zjdc/zE7fGCfra+tWnO46WmOAQCv91YcAA6QadTBXdQAdsBprWdHDx8JAHgk0hJ5FDdS+CJKlQCw82nUkgatPWVrD4AfDjMjRYQrwFuDhzaONRi4A3KRArozMuoA5/Ligq2sLFt7ZNRGRsfceI6IWUSkIkocwOjqyvKWADB4c2S0697PiHRFXzojiHpet7VlAMgAVxsexQ5g1GsAo0updivAa6SAHhmbtCuvusYuuOACF+PR0XEHdt0e6ZG6a7a4tGhzs7M2NztjC/PzNjc/6wAvooU9FbAPFXVgmzYy0rGJ8XEbnxizEdTdNfPUwQCSZ2eOOpi8MDfrz4KWAYwwwzkj6Kr7hvB6X4sU6l5HFfV/11wWHeTH+OBcAgeP9Q1rOei95mmzkeIbLwA4TiM7+AwAJ4EL6E03OAG48yh9gP4RfQqwnpFVrIuJ/oZhCFHbMBw1rLex7kDnKaed6j/RXzi8FB77yaBBEDg3otHg224AxEea8bUC7HTAen0ttbvufVJDGw7UAIMRIdwd7drYeIq+RZ3oRrM4sPNQrhEyYXiMCLrIxBBOMp4+2p0zEJEbDjUKmMVak9ac5MXmzySAfnF5yQ01TA2OZnHI73ZH/Sd4FzKKRNugoUf8QiY19XOSRzdgecRBrBM07ng+h6T/aaTIjVLUSQry0iBGYxKjH9QgkxvbtF19V50RjKmSSzArDCnu3JRqYtPgSGObgko5CMb1Vd9VB4pptIFGsoYhixGBEWUNpxbOKY2rEUnDdNJlVFFcD14Io1ak9sfhLTcosU01gKnRFmNxuUiOPxwr+0vjUGx7N9+75+BCYahKaZ3dCYbGKn8fSgyEEwE+apjUa/ydhlXXOZIydJBxN3itjJyK/XLaYbEeczomoAfafxob6wx9/C43UEJ/FcBhcnpRA3Y4oYaCrdBS9om5gTWnOVMrU2Y4puK+BABH9pbYaOV6gnNQZ3z3khgpSidkTs4YGWDl7yRLcEOaxsJxk28KOtJ5KNXNplxTpkL/lXys+xfcU6T9d74vI71y/qzTO8X8S7kTfb/Sicb8nLeUZng2B1h0HAom1MlPnazWXQs/xGpK1QIkLxy1IgreaZdSgJOW1AGgHWVHHWBIU655uX5TucDvdA5S3lbaVc6bkkUob5800TkodV/19Jfzha4HqjtULvLzI+efIBh0G8EKAu5VnqJjTHJqzeRW6as04tzkOizXc9VzWgngk+ep47gGKACY6568LR1HnZwP4r28XdaCV34ZBKQM0v9KJ86B/sScK0/x/libYt9F2tXJdZ3+z+feHXbTJ6qbxyeXZ72msozfSX/2IV8v8vv17xycyueE79W9htJZdeKg+aScUwbyNR9/g56Ud/Y/b0/5LB+ryhdlXudm0NpIGc11C8eofYn5j/0l92flOhblarBfK9dKjEtqrsuejnTNx0r5yHUQ9X6x/036i39zfedehH/XtePrQypT1ARQhzTP1M3CoMiKFvuPsGH4fHCfkp/hw+pQRCvre3Oer/AnnKLdvzuAUKzzkaUtjGN+3pAyNZxb3w+kaGIvZ+PPr4Xzbyq9Qyea7thoEaVOeSFP+t+MUmY0NQ+bKcGU8gafy+Uz17m5zKnuyHUF6ZHvqXKezOm42d+qR/W+zcBmleVBbcfOrdxvh8Yq9zzO12n/k0cAw26lOrNOP3JNYYkg9Hd8YsJWeuGYDkdmXKtLAc13Hwudfnzv7Qe4AGQBvPud7905sPbvsYznNaecav/305+57UfQIwCsNz32qH3ykYcdENvu52njE/Yvzz7XweCOlEHZ7vN6H8DCPUuL9tk9j9nf7tvzuGiBFMk/e9aT7YpTT3Pgc/AJcvtAI/qIvt0zN2d/ef+99p2jR47JIQHn5OdOT9u1Z5xlz5yctHHY3gYQ6N9+6xv23U1SQO9ud+xdz7/QdqaIeQCuf3Lv3Xb7kcPb6tPTJybt7ec8zc4dn3C784n4zPd6dvvRI/Y/7rvHHl5c2HaT3UbDfuHJT7VXn3yKA+bH2hu86//42m217/upnbvsN5/17L7vDiwt23sevM9u3rtnYD/f96IX28lZCbMTqYMcAK6L/uU2sUqI8q98vjYD0vQ7VevFqGsmvw8/A0sNvE/uHhAFiHf5RiMDRmucyaqT0QcAsyW9rX70vMqooaopuX/OS8Bsa/bbnrxUiuMOZDKCdxwZ247rApVv76V9IPFmvFFHTVeHqhPTnObt8D7vlgCsARrWDzffAG3VN7ZyLPeV8yh9yGgXm5zsM4C+W92n9PKNHsHx4wSAK31kvdcEhDqIWQF9U/QvrtFwPoB4FT5XoF8nPQHXMZdVCmwFAOcyfe2//s8O9BZe+0iHK8bX0jgTAC3exrpjrIHYWwH4kvLQJI9VPxB66iKAWisBMhcpQiOVqHt3Mn1TMvwiBam3BJXW6tiBI3P2oetvspu/9CW75OJL7E1XXmHXf+Kv7XN/82mbGB+xoV6AZXPLy3bN1dfYW9/wJhvvdBxo6m30Yms8NGwj7bZHWwLsBRiGAxfqeLbbiA6NWo5z80v22L69tm//PltcjXqzY2OjtnN62nZMTNjU+Lh1W20babY82rBYHBIAvAFDmx/mAkAAwDWMSGZEDTeRNnjFawADAO4CAP79d9ozX3iRPbpnr522a5d98APX2ZHDhxwEGx2F11XTLn7Rc+2NV73Wzty9w9aWF1O67v4U0CG7cRDYzkcPUgQS8dzS2oZ96x/ut6/cfpdHA69voA7rqi0tIkXvhvWWe7a6itTFQw4AT02M2Wtfe5ndfffdDgBf/8kb7aGHHjIAS6jhihTQ5593nj3taU+zb37z63b9Jz9qB/Y95jWhAQDjoOEptHuIAA6gsdkYswbqz7QiCsZ6qzZz5KitLC9WAODhZivkGSmJ1yMC2FMkegroEgD2WrytjtMO6Yt7veUCAHYDEADYRivA3u6Yzx0A4OUlAM6j1hkb80jUJWya1hEBHHNZAYARlby+YTOzM84D6DfG5tGV3a7NLywkALjhwBp4BxHAnvoKEaNIA+1pplf8MA1wG8Ab+o4IYERZvvBFF9k555zrsjo6NuFA49jYhAOKqD/LqE1EoULmELEMEBgA69zsvM3PL9jCAv7N28oqUgHDeSL6Odrp2o6d037AQ9Qq0kajJjEimg8e2G9Hjh6xpeUlj6oG0In213urDtx4NGsjjDIBGkV2gN5azwFtyBsistccQWhESsv1dWtDz9h6AMDz836wxPshd+6MgIjaBCq7zoHhJM11gFUR7QtaMgLAD7jD4RQChww15OIZRDDD4HLGWWfaxMSYH4gd7F2NyPY8+pdGDBoJCuOWRW2kiDAPsIo1j92Q5kaRMFIyioipPCFnAGGQnhu0RrpoRgnz4E2DGt/nuiZ5evvYPZLaCmOLv6cZwKwe7PG8p1xNgA9vnrfaAAAgAElEQVSNf1zr4VCBD6MoMFceIbyEn4jIHy76CB7rwDEDEb4AkQDyphTQNCy4g0qq0czohuXVCJfODYJ8Jv9Z2T0KCKhRt3UGoGJJzcDmoHfSJekmT+0vEcC8Bz8VpGK/8T7y2iCjrY5RQV4Fg7SusxpRdcwcG42J7JOCgLnBqwB+EgCmRi1ksFCjX/4uPeRovwujv4OlZapmHb8afpX+uQGsztDqy7zURcbv3Ie4THlteknZmDYvbEudBVy3ZwCXykH+O+UyoiShKggulvsp58uU6lHXS85bDqDmxkn2j8AS+bwi04k3lXfq6Oiru9TwJTBCecZ6pPyS7+WVd5TvlI9I6xxg4LN6r8rJZvKrfOd7x+S8wLnP+xlZYKoGzTp65X0l/5OfcvlQ+SZ9N5MJ5XHer3RRQKYyRkn7yj4MkjelWz7/Kgt186XjJQ9w7JSFeH8JILJNjs33Vsjik8oNgE+Vr6jvuG5p+0rDnC6545Lqao6TY8ffuRNMnSywz3U6U9dK1TP6Du2vzofKmtKF6z7BcfIbZTxkYq2I0NuM31R+yIf5Wsi5qetbTrNcHlQf1fGctjlI9nP9rP1T/iKtNQKSuqCOBqq/6/pRt+7x3XxHXfvF2lSz1quu5/sHvjtlrIpEtfHRtSvXTzn98nepXiKt2KbOjeoMbWPQ/OMe1jKnMwRT23NPUafLyTv5+pfrCrTB9ut4QWVM5T0fv84Vfs8B/DoQOd9vsQ3STdcu/E4HCPzkv5yelH2lCddj7F+5lySAy72qArj4Lnc6JD0VLNc5o2xy3EoPjpN90v0L9Q1pFjo8lYgZENULh3sHaOHsnsrcqB7R/Qjpw/6pTiJNaevJ9Qvb5PfUB95n9I2OpRI5jXc3U9klAIhhYwmbCZ1G2J7uW3QedR2o0/9160qu/3OZJs11LgatDbnsD5LNQfq17n7VLarX+bvyuvar0McJAK70bShlzqPuSmcmAsC8twhcyHSc6if8Dt5mpC/6SwAYv+N8jnPu5268aSA5jg2y2w5Vf9j39I/g0cVFe/fd37dvHj5URLYeb6+OBQBG5Op77r/P/mbvY3bI7anH/sH+G4AigODnTe845gaW19fsE488bJ/fv9cjRwGIH+9nV7tjbznzLHvzmU8a0NT2uembRw7bn993r0dFu63pcX5Ap1NHuvZ/nXf+QDptBQAj9fO7nnehAegGGH3TnkcNAOyxfBDp+tJdJ9mvP+18Awh7PJ+vHDxg73ngXntgYaEoI3as7SGa+drTz7Q3nXnWMYHAmwHAo42GffjilxYgN2btc3v32F/ef58dWIlyZYM+H7roJR5Vnn8e/8xXWxr6N2+7rNpWUqz1ALA8XANo4dsKVLPtqMf+4eeg1yDsUUwZ0ci2QMqI5ONH5YhXnSg1SGJJrNJHaVA0cbSVvt0MlUwdqQO76hjDo+62MU62l01w0WQRH50819lFAn/xHplT8dbflAE1Encz7h4QTVwBgLcxTp33ArQchNhKe308pn0dwN96i867guaD5KDSvNxUAURr6PUjBYD5cuEDP3iIqGHsqZJpGMDTM4NYvsLnFUYqvZOdPB4A1j+RtQDwAHnGvW/5178b1XdZSzLcB6WOYzL8IprXjR6l4dyBBQdmAvR0L1B4hiZjv9euGcb40X46LEQYSXgieugwwgUZxRCRJTC6oq3h1ogdnF2wD9/wafvs//qiveTii+1Nr7vCPnX9x+zmz95okxNdB4ABVh2cnbU3XHONve3at9hEtxu15pp4OWppIhovUuZ5NBve62loEQGaNjFICdJGrdchW1pdtr0H99kDDzxg+w8ccMBvemLCLnj6M20UHkcAd5i6Y2TERka6kU42RfoSUOog8hTRWKvwZMfYQJtIgd0dn7LffMe77AIAwHv32im7dtuHPnCdHT603zpdtDnhEcAXXfhce/M1V9iZJ+2y9RoAOKAdpmDd/oaMh0PwEgDgmLsNW1hetW/cdZ999c67bcVt4z1DSaFlREejrtwq6s8hArhpu3fvsrFux171qlfYPffcY9PTO+xTN37GHn74EZtzkHHFU0CjBvB5551n3/72t+yTH/+I7d3zsNOw3Yw0x+7DCgB4PcBPRAA3OyPWbEeKXADAs0dnHABGdHQBBDURPbzhUb7gGYCQSN2Na3BqKCKAAaQ2kBZ8yNZXkR562dN5b3h0c8MjgIfhDDAyat3xCT9MLy3Oe8Svg8Jj4z7fSJG8sbbqKcEBGDoA7PWyAYDWpYBuObAL/lAAGIcoyBsAYPAhAGA4MUCal5dAg3UHgJEeGzWJh5CiutW2573ghXb22efa4cOHrYcatKg924qUwgCDJycnbXp62sHg0e6IdeB9CNC+BxA2QHwArf5vAT9nHRBeXgbQGtG6iCLFeDqdEZucnLAdO3a4EwSMQwCUERF89OhRO3TwoB09esQW5+c9OhxACuiC6QoDTYCc4HfMA1KCuyHZhiIaOUUcIL33HKLv5+d8rjEOGmUCAO5FveoUXUoAOAw8ZeQX7o0tTqQQgGMHAGDwIKKIYYCAwwo81GHzO+uss2xqaiKcAgCspGhEGkPQV/xDX0sgukwD3G6NON1Wl5fCscXTggeATADY6w/ndckS4AN6QY7o0Y/sCkgVDjB4anLSRsfGHHgtjVbQoqF/GQHcGAbQLCnMAP4WkQIobR0GLI/2TTWXuYSC1yB3cJShAYZGvtAN4Js15xVP0b205HQa7Y7Z1NS0TUxOFs4Y7qyQUtm5gW891qXCCJc8/Pk3f6oBTO/Pl3mloe8a06aU/SWAEQtPPJ23zTYrkRlpsWR7HgHJ/WZaxzX6wrNcsE59tvbSsFk4UqUI6HJdDaCFfztPp1rh1MU0eOdGMB0vjTlqhNXx8v18j3+X0rfptdy4pYZSGgBLGkaBB84R6a3GrHxOCRrxOueNYyPP6Tgoe8V4EgBct01mf3MjYJUujFQtZYRjKw3EEXEMADj6GG8reHUAAIzvaXzW+2nAU/4bZLzUvirwpuPl+KAf2HfShzSN6yHHPpYBxg/SXuce1/S5nPfYl0JG5B05D3JOCj1cM3HIpjLIyOvjqQGAcxki7cs5jPmlnsiN8JQryh/HXydXpCn5V3Wj0n8QX6uOU54nKZT27LPOSxEpnuaQRnLqOrRDHsvHr/JZtlk9jWp7BICpf5SPSZv8p/Kejk95XHVgnY5Q+uvcKk1zviNvKYCU91f5KufxvD3tu9KWfSdv03mLkcCUL6cjyoGkchW8n7pRx6Jgi+rqvP+4TyNqtc+qnzlOvZaPhyCZvkN1Uq4LdG3IeVXfx/Z0vuv6o/QYNC85H9TpctI712k5X7Ffg/QX6VPR7V6rNWULSPuGnN+1jypv2p7KozpmkK8UOOM17Wddn+tooRH5eD95RYFy1T+5fuMcq65EO+xfHgGc04q6R/V+3k+dF6Ul10p1ouO4lX50otS+5rys0bbU+QRqQX+AV/jJNZXOuPwbAHDd/rCO1/RaPjaVoXwNLZY+jd6V9VCfzdfscg5jXVP+0d/hQI/zjJ9dkFUprQ1xT5SFge3DzwzpnMDfFXzluqY055woWIvv+8BaV2hVOxTuwTmuOzLq5WTcwVuc88hX7G++lgqZKllgqDuLM1sCoChzdetRrvdVPutkTHle+6Hynl/P+5vrEB3voO9y3ZL3u9DJEv8bz4QxsNJuVvOabXspGHGizHUm1xM6rlPH4By6mvgJ8/q/NwDcb73/yMMP2p/de89xgYp1PLNdABgpnv/g+/9g3zh8aDPW2/Z3SPH7q+c8zS475bSa1L6Dm/mz++62v37owW2/51huvOLU0z3itR/o3BrOA9j7oYcecNDwRH0A3KKG7+ndKAuYf7YCgM/sjtofPu+F9tcPP+h9O57Pi3busv/nGRd4Zstj/YA21z14/6b1qo+1zZefdLL9+rnnObi9nc9mADCe//3nPM/TpaOviPj9o3t+sC3ngo9f/FIbRYm87LM1x2yn12YDAeDq49nrtgDHckBLl85aXM7bGwRTRk9ik9o/7LI9ok71yB+vBrCbDCGaZoJGkTTwEgD2ByrkEBtc+q6aalqfUJA1nxIFyLzNBEwNnrroZAVA22Se9YCI26r9Lh/0xTP9WQKZJXCt81lPXelEMjBuKcY1zgE6lAIEzu4byPg56FzPaDLoTeKxs3dqU5uB04J9VmYln4c+jipYt7/TfVfqAFFBRMOYW0a682+ff4mqLexnAwB28qbvvaTDBa9kEcDkIAceVWKyAeS6wW/OQOAqr/bLVg4Au2bYBAB+09t/KyK5YJz21K1xaIjzRESvxaY51cn0iN2oL+agz3DD2q1ORPNKlEq5ud6wFoDY5OwB2vqBIMkz60rGs54s1MFB9GG41bFDs4v21zfeZJ/9+y/axS++2N5y9RX2mU99wj590/U2Pd61YQCG7ZbNzC/Y66640t567VtsenwsasACpE31WDEWPwylNF/oUdMPiZGyGeC2HzTxfhg5mw0HWhgxjMjRTrNlY6OjHgEHEOyxvXttZm7O67WOT07Y9NSkTY0jqhDpkdZsamzCus22rS4hcheADN6zZqsbZiOjk/ab73inA8CP7d9vpzoA/H47dHCfRwC322MORP7UC59jb3n96+xJp5xkG6vLHsUc2V+RVjroFQBwcPaxfLjhj7RZ8ez80qqDv1//3r225mlzEZXZslWAXavLttFDrdNl6450bGpq0jqthr3sZS+1++67z6amdthnPv1Ze+ihR2x2fs7nABHA555zjgPAd9zxbQeAH3v0QRtCBGgrgKOIAI4U0JgjAsDtkVYcbHqrNj875wAwUigD2PKfnj46IoCjnif4NUAwn/9UQ9bvJQDci0jPIa/HDF42sxYA4LZ1RsZsdHzC21henLfFhQVrj45Zd2zcwT2AnUgfjTcAVO2trLiDAyK9PcVwXw3gAIABpi4sLHkEMfpOANj7B0eHZsMPzEMbAEdXnG8BCAMA7rTatoH5AS9cdJE94xnPtAMHDtnKClIr9zw9NA0kakjotFs+Pzt2TDuQOz6G6M2RAiBAPV6kjCYgHL8v2MLioi3BuxN98wM/QMSg966dO6Kt8XFrd1rOy0hrffTIYf8HYHpm5qiDhR4hnGqAI0UYDQ4wWAA8Z1pU6627LM3NzTj/skYudI4Cr2UEcM+jsTHXGC+jFjyqPxkoIMVoB9+zDYLKMESArmeedaaNj4+GzpK0sarDcC8OuxgP24lxIMIZhrNI84y+toYjslmjn6LdqMUcxpgyIhhCDF4qgJ8sNSwAZaTm9ghhpKOfmLDuaID9riNdTdLA02+YUYMC5VzBhfVez1aQYrEVG2gaf/B70ApRzQEo4YOxwVkANacXF5YC6G41rTs2ZtM7dxZe46B7q5n6mfalqK/tbaV0xmqkVJ7Nr/sKlJyF1PDP8dCY6vcQzE0OgGpU4pxybByTR9/TGSl51tMwlxsIcR3ylrybin2m7wGKdMIW90i/FTQi/euAPNiywjArmSWyqE8aNclLfA9+sr+YFxq5CiAsi5Qn3bhWqGET39HoqEbN6BtSr8eeQEENNaTxGQWABxndaMirM6ySJytjrCS/K/cbeJ6GSjVOxzwDOI29Sj7e4L2U9pvnnhSlUhrNYnNIvsjnlnJDPlbgQ43HuZEzNwDXySv5VFPgq9Gc44n3hG5R/aXyQXoqrXWvgHtVd+X3cyx5P0kP9ktlM5dBF83C0TCd17IIvjWPeqrWtNM+k5fQV303QQ3yFB1x0AdGyDGaU8et/JXTj3KVyxNpXDenbE95nrQs9I5EtfM77T9pjbWNa4oa3uuA6JyfSj1WAu6UbTxPXYJ9LddN1ZP5fOc0o/yTRuQd/K3rXM5vOc0oL8rL+i4dlxq5lc/8nVCgKQNTOKYmO0biN8oCn1P+5nfoN9b7QvaTwY2piAfpKSw+fr6Vmov5GHTcClioPBEA1rWYc6b6J5fbXM7QDvWvOjyx/zlIqTpD6ar0Jr1yXs7HWUfXHCBVvcjnc/06SP/U6U3Sq47XVEfoGIrr68ErPL+yP3FSTM7bOLNK/fS8r9on1RXKV9yj1wGF+bzksqU8kI9H5SaXCaWH6jY8kwN7ei3X5fpOtqlziN8V2KUOwJ5Z983cm1B/sU8cA8FbgrkanavRuKRx4Qic5J17acqwzrfOCxRFlPYos4sU857mmWuF8hZ1Jp7DeTj/9K13aV8d9AznUZ6zQQum1VW9zL1XrF9wXsfeJZzvSDfyEqpZevplnDPWynsItuf6Mvpb2orRHjJMRcmT0hEsp5uuBaRBsT/2TWE/HfEMnK6dz4YjO5LKA95Rp4f6iJoulOtZ6eRGmQwnHTjbYq0r+6JrQC4nysd1eoE8X6efBvWxTk70vZzDQc/r/kB5U/vqNKzY3KMcgX48KttxeUEA0hlJ00LrGKlzMCca9Y7zJ+gLABgfnO+wtgxKAV3QazMi/Vh+N9h29rZbvmQHljePRnw8Q9oOAIwo21/9xlftgfn5x/OKgc8g3fEvPuVsT8O83Q9q6P7cLV82RAKf6A849a1PerL986ecU9P04LkBaPjbd33Xvnhg/+OObK0by3kTE/Zfn/sCQxRu3WcrABg1fC8/5TT7/+67+7gdB0Cbq047w/7NuecdE9lBm/9015325YMHTiht0J+nT07a7z37eQPpox3dCgB+21lPtl98ylPtb/fttd///l3b7utNl7x8oAPDsVnC68m6KQBch6FVgdFoNL8vB3n0+80BLQE4s/6WG6l+oLgEqFJ4TvasB+TJtRIsqoJLel//OAdBnwGR5ZORjmblezXataYpWcYGCED5Bt1UbsYE+eYzb5jvLBdlnc8MAB4QrdvX2WO4r453tD1f4zcBijl2HWfJe6klJdBmjguVOZE/NAK6b5K50RTQU+/3AeaTnTYuueQMQI+LOSJh6lKcHyMA7E2VxKvlN3anwiNFjd+U/rkYHuoipmZ0Q1bDcCGrNQJQAwIXjhoZ3fsA4IwmeXDI63/5N1Lt3ohiw8EIbXuZznQw8IONRxFF/RGfWT/QRH2YOEg0A5wAeCpexQ6i9Jaj9ilSJztAF+AF41W9brB7J1rUGXaP0TWzZscOzSzYR278tN30P//eXvziF9tbrr7Sbv709fbpGz9p05OjNrSGaMmOHZ6dsatfd5W99U0/bROj3QDHPMp42A9JAOiaDaQMBniHNMarkc4XAHGr6emgMXYAY71wC3dgLg4VEbm1thpRNi2knQC4tLZmh2dm7IGHH7L777/fVpaXbXpywqNiARSfdfoZtnvHDttYi/RaAE0xVJzV2uNj9lu/+4d2wYtebPsO7LfTdp/sNYAPHtzr9Vlb7a7T96IXPM/e8sar7cmnnmK2gjSPEYUWObJdCZTpt7e5PdCDURgNPEbMIz8XV9fsq3fcbV/77j2GxN691WXrdFpefxfAL0wiq0vLfijYuWPaxrpte9WrXu7R0gCpEAF8//0P2MLSotd+3TW9w845+2yvA/zd795pn/z4h+3Rh++3jfWedVL0Kowta2tIp4uIT6To7Vir0zVEQuO69da8Hq0DwJ5ythHpkZFKGaltV+EBve5zjWhtcBYiP3FIB3CLexvgPURjIwX3as8BaMzlMgA8B5Vb1hmZsNHJaW9/eSEAYET/AgAG0LcwO2NrK8sJAF7xNNA0zAIEBi3njs6AiQt5QHRku9P1yNnFhXkHU0eSVyH6h8M73td2wHLYlpbQ7qqD24gIhXOFp41vNO15z3+BPePpz/Ko9NUVHP83XK7A614rV1OkFimIESXbSGl8J21ycsoB3BFEmXuUNSJlwZNIg7xeAMIAPdFnRH8SXEU6aHTFa8N2OzY+NmY7ptDmhI8JIChk4NChw7Z3317/h74CFF5eXQr5Tod1hOF2Wk1bX1mxgwcP2NzsEe8/U0D7oXMFtIix0eAAg7WnPEsAMGQX7XofkWodUb4b60UUAK7DIKIAMOh91pOe5P2OepjlHgj34hmNxoSu8LTXq6j5i1rGkXINEbKIivb24WDitbJCFxYgmoNvcYggaEEADUYLjyByfQtQOaJ7vWYrAJnV1XBwwDx7VHbHZQxR3vhJRwIaQtSAoGmpC9olXQ1Ay2uPNZs+LgKzkeGBmSaiz34tGWtcx3u2gKC3RwfPz9vM/JwTsN1sGep9TU9O2WSKRHfHBoMTUcoqARDYLfWpVnxqWwHXfG+mRvJYIstaVuwv9HdEU0uGCQEB6gAUAsD8juCRgyIQOcwysgok8JrzRzWrhl8FIBXUIB/gGRpJdT6Y+g+Ae2RiiLR/7JOvOwJ24boa+EgrtkkjqwJhiMyno4RnRaipWUm60j5Ig1AfoOpZE1L2Dm4jayJOlSfDmKUbq3Khyo3pahRkqkvejehRH2+RZaWstVo18BYbQtepYURN+wHumYtUvQGcrmuqaQeTgscw96yX7bZOiYAl7Tk/+VyjFzkg7FRgDW+p40f6q6GzIrcJ2Oe8KsAT+iTGx1p85CEaxaMvpSFaZYr84Guvy2lZd1pBBAKpOgZtRw3glXOYAOjQkzSqox2+q9iTwNUpbYHdWdDXsdBLhbNM4t+c3p7mfiP0L1Oaol0anyl/NKCXx4YqYMjxcTzoI+WQfJ3LqOoCPKcyW0cLHTufJa05Luh7bYf90j7kulHbAB2x9isAR56kIR/AAddHfMdMGkwvq8CX7hsVpOJ6xv7lADDpRz5TGeL5Id+66l6GYyRd+B1l3mnp+6+IdFOHCX0212Uqa+Qt7HtIG/IL+CcfgzvzMsLO4LQYTrRKF+Uv6nNfbzPgSemqQJrKUw4K5muQvot0wvNay5HOBLgWuiIcLcgTyic6Xl0vVBZVN3BMeRtsm/eSzj7vWNcErNcxKK9TVrQt180pLaKuh+wrvu/TLaKHeJ9GAOs8qA7QMek91AGkJfupazYdjMnnDsAU848TcOge3Z8Q9FMdg7a5dmP++Dd+aurmfB1ReuT8jj7pOsIIYI5X16lcVyqvk8/IM9yjcB/N8XEPyz4pwIt3+3xV0ur1Z3vJ9TD7QR1P3a/7CL4fz8a+vkwB7Tkn3PkZa2OsN/hJ3lI+VBnEfhNOV+6fnBw/cYYK2xGcBYO/udZx/v0n+TC9m8+TLqS7l4xKbVAXKG94ajmIb3LeLvSFOFnhfBibL6zp2FfCsTP+xv9tOFGnPb7PRwI8VMcOkgsvN+NBA6FHlIdDvuM7nDExP7QRsSyPzpHq8kFrgb6HdOU7Qavg/XCQpxxw/lQuOI98VvcjdXsYXYvyvuV/q27nc6Qfv2NfdF/AfsIhnCIQrFQ6hHq2PbfRxdrjfFJT9gv85feJbse92MuWAHCYGqvrI54bKkoagR9gK8CeqpecEAAIgwc/84nrNyXFiQBgtqL18X+/vV6+9StfsoNbpKN9PH3ZCgA+srpi//7bt9sP5mYfT/NbPoPoyd+84Dkefbndz3UP3Gfve+C+Yww12V7rsHv8xwueay/YsTN7YPA8feBBRP7ee8L782tPO9+uPu30gR3fCgAmcIzU3Sfq83vPeb495xjm6v0P3m/vfeDERUXn43jj6Wfa2885d8vhbQUAIx35v33aefbvbv/WtuUMqaM/fvGlA9+9HckmQjWokSoAvBlApi0MwkIrkX9bQ5q6gJXN1ydUri4kJVBcgr8DgKWiTzTQxH0kXuVtQtHcW7JKwAQQxRLs/+e9rgeAuWr3T8dAYCy7tWrK3YIv64C2HLBPKTaqQGM5mqKJYwB2N4PKix4z/eCmQyAQNChaN70pBx3ZgVrANl5Y28c+9HjwvaUTQYrozKJey6b0TSXfcthF7PV25ioEZrBCIDiySQSw8+pW4G8iEP2CNKqXr6fc4WfhhbcN/TGQzzMyueKSedSp3AoAhnDr/df8n7/lQJIaZ9Szlgcu9WDmwY0bWnzHQwy+w4FUQRDE/LohC5vbZGCMg0hpDPRIyOSM4rWDARQ023bo6IJ94tM32ydu/py98IUvtJ950+vt8zd/2m74xEdsCimgNwDItmx+adle+YpX2Nt++mdtcmLMJ9IPFQCq0yKsG/GK4QOpaVFjCSmHU8QzDgnw0PWN83ArACRPb5rSGaVaogCTPFJ4ecX27jtg+/bu83TJ7U7bTj55t+3YsdPZ0tOoLiza+OiYjYyO2dTu3fbv/9//YC97zWUeVXfq7pPsuve+1w7sf8y6XQBsXT88vfD5z7OfefMb7Emnnmrry8vWStGEsH14vdsE6iAdLOSFgI4eYGmgwL08pAevo05z6QmNjvY2hu32H9xvX/7Wnbbc23D+RaQn0gXjoAzwG+/otju2e+cOa9iaveIVl9oDD95r0zt22vU3fNruf+AhrzOL1MA7UAP4/GfY+c94pt15xx12PQDgh+7zlM9I2YxozA1EacFIvxbpjxGN22qPWCvRYHi9Z/P/P3tvAibZVZwLRmblVntV7y11a5d6kWjtQgbjMTZmxs+yWSXAGMwiDPMZL29m7M9+Hps3PONnvI2fh2fsZ2MbG7NaIAkJGQzGLALte7fU2tWSeu+uvSorl6r5/ojz3xv35M2samgBnm+KT3RV5r1niRMnTpz4YwGIODerqacRca11djXFcVHajZbVsoMRDmBbwaJMF+sL2m4ZtYg0jXJZEGGE8ZeWYQBrC7LVgiYAaoulmgyMr1eHgpnJ4zr+2uCwDI2MSqtRl9mJo7LUWJS+oqU1Rju8RJbDRXtycjKp/6ttIh1WFZempkxPTYZIyZrKKqudbXyqqcn7yrLYQOrhpqC9cqUqlVq/XvHw/a4XXSgXX3iZzM7XFaxtthvKo0hZjpTXAF+RNrxU7LP05tLW2tNwFGi3zcCBvtQZoX9ABgaHZHBwSIYRqT4wIP018/ZVMC1EfSpwjXrOjYZGgCJVM4C/hTqihJHKeUnHiovhwMCgDA+PyNp16zQdOPbG7MKcHDl8UM5waEcAACAASURBVJ57/lk5ePCgHDhwQECj6alZGRnoV/45dvSgRnlDRmja61JFswYAAG43LFoY3ozgVTNupulOvWFV3w9RUwAeIYOwTjTg0lCNz8844wwZGR22pKORkq4pxEMKaHyloDCiGZoNWUbULQw/wXAOmqhzXDAEYU9iDImRQ6P0IYbMMG1ySd1pFDA2ANqAC7PLWDSr1ioOdb1o4ORl3eqSFmRgCGs4kNSARi3oxJDmLv/c/zQo8pAkPbxhkH0kRo8wTm88p/z3gAwcPhClPzkzrVHhOJ9Q1xgGhE0bTzGng1q/OTPoWsJhqBz2j6XnTgxNmiEi6APOkMsxqAxjmjPwO/aeZqVI0xSrkcsZOEzepW3aPK0+Jn8YPaCGEjj/YE1Rx3nZah17o6fvK23AnKJiI7E/W0nrPKAA7cSG1dj4zLYJJNBbPzEwO/DO9+ENU2mqxxDV61JTK4+w3nYUGU/+8Xzjx5e5BoV188ZwM/KlEQs06MVKW2J4LhqQlhixQyQWv4fBQF3T3LpSd6FRj++ma5yNsPaRyt5JhO/TsKmOrJq+2MbDtTI+StPy4nPqQ3yGRmmC8zybV2tY1PmG9LDozwNslNMJjSLnCPJFOo8sAM397vnOzzFv3yTrE5wxEn097CXv6OJ1PM/f+N2DQTFgij3ojZ+xwdeDuH6tyJue331fNnar3UoAhN9TN6LjAQFY/E256nkWv6M/r/tyj8SyJuY/PfMDUM319AZxPE99Dc9hv6sxPTgXcV1JU7ZP0IvfMzLcG7a5ZzFG1RWcQ4iXVTH4QF7we95AmzSNLOev/BRF02dlrTdsZ6O2PB1IR9I9c2fQcfPcCJH8dGKKUpt78IB71I+Va0+AhfTMrE0h1Z9juczzAOd/lvcMGOF64l+ex+Q7fofPfbpyjgWfU66RZ7l3fF+pXLIzDQ4dMRjPaOaY1/iul8X+M3+m+XsEQQTK+axMTx0rEhmR3Ilt/ymPhBIFnAscxpRGy501UMnffJa0457l9+l+M70g3Y+2Pnwfz4NG2F/Y77hHNRpNfZ13O9yPcSaqHufOmnTN+7TEBmU0fKi5TviXgG3MMxx7anIgosesfmnUJ3QT+0n1C78m5F/P515OU0aS//w6x7/zrPDvo33K1ngvUgaRJ+HIhqxHkFXQw/FDABClkPBDJ2zoWHRW5DpQ1ir/q66YRmGZthwsfc7BT9ci2BbQF8fCsXHP0eGOfII5UgcgbTwve/njZYOtL2SyJgzTUbGMjpWtoZO8OfBlgNugs1C+ep5K+TYta+B5nryr/KvESIHXWL7yjIHKpeMRlNKBAzXu9Lb/KAf4rm+D9MiTMZ5WylssPdOFsWKdyc/ZO73484drRj7sJo88n/oxe1ri9zw683N85/XavHZ8GyvtH9LRyx6VKcFRnLIjpjvulf47T3vjaZg6zGnRn+maV0/P2yAnQm1zP87EZunuVNT7VP9SWxeyPxWlr2yZysgfsCZARuIeh35uyQGAO625vaj0/f5uNRCRjfH7BQCj5i8A15V+cA9CeuB11aqMlitysF4XROsuqg2o9w/e/cSVL82tpZr35vML8/JL994lszn1bLH+aM8cDUxO42yH7QZA6EpjQX8Xj62R//qiCzPR690yGz4yMy2/fO/dK5HnhL8fKpW0Li3m0u1nJQD4hDtdxQuIKP7fz9u+iidFnpidlffed9eK0bSYYbWvT0ZKZVlbqei6Hm82pI4zK8exOyNPCgX50EWXytlDQz3HtBIADHrDGeHwYn1Vc8NDpw8Myv+45PKuz6/Ea91gMN9gVwC4O1t0omf5YFr6ae+2gqKTjCoHAO4CPhajtBDdwLGUEBaB5wFgPfC0b0b9hYF0GbS+Hp73cF4nAOy+DdGF4bVkpr6LrsBYtPy5z0WAl86mx8b2A/ApNIwKWZDyhABgRh64Mffijfi7DobW28hK+yUb9W30Ce9kAP1sb6Zk5xI382He+LVZnWtyrdF3OhIpuMH4GPHMGMl7OevVOb58piRPUvkzw7FNI04BnfB72Ad51NULb6CPDiuJRrGnOX77Kk0fnu6//EVjZG0vEJvROUpdt45ssRP87XS+yALAy/KqX/z9JLrBK+kxCOwNTrwgeiUU3/uLDoFgXH4ZVcBLKC+QeCbxOkZ61DSoVedXLFVkcnZBbvjil+X6L35ZLrnkErnmNT8tX//KF+WGz35aRob6BQieepg22vLSl71M3nD11TI8NCR9EqLcwnrFl2GurV5s1ellWZqINg1G+NiQzFo6vJz6C7UZwVB/FvVuCho5SW9tADtg/r6+soIUSJV87PiE9I+Oyl985G/kDT/3czI7Mycb1qyXT3/i43L06EGUpFXAD3S68MIL5ZrXvkbO3LpFCs2G9JdRaxZRinVlNlyOkToYPzDmJQbQvjR9VGzw8MYuegInF6Bin+x+6jm57aG9mg663bBUVIv1uszOzkgBfaDOUl9VxsdGpFRoyY+9/EfkyaefkPE143LzLV+Rp55+RtMII3oY9UIR/Xvejp2yZzcigP9J9u97UqS5qCAfQFIAwJrKKtSSLRSR/rgmlYEB8y5eXpK56Qlpzc5pvec+pB8ugd4wLlgEMIA5GGwKfbaLET25uLigN18AwFZHtyytpZYCi2rOgYEh7CMA233VfhlYs1lK1X6ZmTwmjfqcDAyNysj4GmnW52Xm+GFZai4ovwBgbmhkSJ/SpKyA0bJMTk4kICuieAEcVRUAbsnMtAHAlaqlYkYbdukyAFiKpQAAt9QzG2MqKQCMy2lJ6bhj+y6pz9dlSTcI/kNNWyC7y9JcbGmKbrTZasII0ZJCn30H/kwkl/I7L5DGM9inQ/1Wdxa1hAHe4QJYDlH7iGpGzWIatsB/8/OzMjs3K/NzC9JooF6uRclq21qLqyKja0Zl3Ya1MoaasZWyAtETE8fl4MFDcuTQQdlz/93y1ON7BUmuwWP9A4PKE6VCUVNsA4RHBD2UUdAZABuBFMoh8DP2G6O+CATTwE6gnsZzzOu0006T/oGaOgF4g5fWIAsGQ+x5M+wsKQBM45HKuiWrTTw/CwB4WWWXAc0WdZNGWgavFji/oD0CwArkIGodl/pOY7g3LmrUszPWwCMAKwheVuAY6daQYaFa1Qv66OioriHWkpFc3phMOU/Ay87C9FzyhsWQ+D8TKZQFa5h63fhI+brVkumZGZmendFIYaQ/x9iQIn7tmrXqHAD+Qs11AqsmT+kMYTWv0RbHTZlFORWsbgoA4AeRhZ5mkFkAeXgm0bDkzyyLhKAuoOi7neHOQKzv0SDtVAw729OawJAzeFvBfReJH9PW/+1pzs8557gNOjrw3OkFsrEtb/DKGosIAuYDwGmWDwPIvbGUBi3uJZ6rsU5NoIFGPJ6rKpuX0jTZnh4dYwzOTlwTOPlkjPlYq1BT1hu+adSKjWyeLp6+fM6DIuln4GkDrtMo5qwOhzWnfkSDnQfPPLia2VsBeOs05mU1T6Wx2/9ef8J3jMxl33l6q19D8pDnD47R3k1TMPs1Ic95XcrPh/16evoxsa34e+5R8og+p3POOmz4verBFI7H7xGutZcJHAucpZhBIgbTOUfKzTRC3+QM2vMgLAFgyiXKGS9H+HueDhrzntez2Q/GrRlroOOVEHlm5wXPQR+tS94wWqcgRCxrEvqF/eN534PIyd6LmMrPBdkk8niCTjyez/LkIdfFr6mXh734mjIb5zizecRyz9PUA2WcG+eOv2PQOyPfkP3AgU6eNmmfKcBra5uCjXjG0xZ/+/M5lrN+n1OO8rM8nko/Y2amrPz2+9PvRY7Ly8143/p3vewEOfJoag4zqbzOnLvKv6kdJsEs6DAgpku0l4zn/b73/MO95vvxTmm2VrZXUt4KmU3CGc09Rt0RABkyu/DcgyMe9G+9yUcODZ43dK2D/gIHVPbJfWiyI3W0Jh8l51kSCW3j83xi/JusgP4SnxmZczGqA99t/3iZgGcITnneypPl/IxrwXXgmOHYNzQ0rHqwP/8BBtfr85n5MZ2tp6WXB0yf5uWLxgm7yHHub6wV5aKXJQmIFRzVY7AcA6LDJ/ck7xSUB2iPzqS2X6DnmtNqt73h6cvxp3IiZFsLL/Ps8rKIPJLZO7QjhkhydRh1YKCni/JgGJ6nL/vwsiQS75k5eTkXy2r9DlndXKRqvGdjvvJ7mOP19CE/ef7yMoB7k/TBd94hzO+PWF6wnTy9hePsNpd4H8Vt8L1Y1/J8EPfh11ifC3pPvI7J2aF+cXFUYXou4TzU9Q1Z6/xaeADYz4Wyysq5wSkXQl30/k95CigRdzkCwF/43A3dWCbPxNz12e/fFysaz5OhAYidc4Dnvx05JBONzhTwfi5Xrl0nm2v59WP53LbhYfnxjZtySfDk3Kz8yr13KxDX6+f8kVF5y+lnyrbhEQGQpvwuIkcW63LXxHH5m6eekKmgO3Zr59ozz5Frtp62qqXAWfhnj+2VLxzYnzyPWrAvXrNWLh1fK5tqNQWiUcu3ioyKS0sy0Wxo/eKPPPXEirVdR8pl+fsrfiintmt2vebbbfn1B+6VR2dWFx0NgPGKNWu0pm9/X0mmm00BmL17eqqDPq89dau8p1dk67LIr95/j+yZnloVzfjQxlpN6XRq/4BUCkUFPLFGq43wXlOpyCde/NIV+wSv/m8P3CNPr5A2HGv0rjPPkSvWrNU1o3kDIPCjM9Pyt888uSJ9T+3v11rJnbWb02GuBACvOKGcBy4bXyMfOH9X11d77e4VsbXQai4A3AX7tFeiL7s+G0dl5k2j6zMRnJoDABtIlSWBPyz9N+kYzSjMH/+MgWj2naUe7r5kpnKHBxhNbKigeyknijY8Ejed/L0CaGvAW8/VSfo3w13+jwcgPc3C7DOz8ADgikxMoHClB3OA4rw1SUjsgdy4bRtgljVtgbLrnBOdmkvJHlGsGXpmXnY1lP34krYiPnUgqg3c5uDwzjCfaAXdXDPdOON2MCelEe4EggNJ1JjouCSPR/TCmwzLxsWpZH4PH6rpsMtc43HG/Ovg40S+sBY2E3V6QLcTAM7h82SO9vSr3/vBZBi4EHhFGvxPwJMP8WKVXmRS73Re9hREcfUu8Y4CrQEg4IWNbSjYWiiqER801JqhMEIWyzI1W5cbv/Rlue4LX5SLL7lY3vC6V8utX/uK3Hjdp2R0eEAB4HK1Iov1lrz0ZT8sb37TmzT98nIrgGtqwE6N2CbDUoMAnDxgwFI8MET3+LF7hZ3zYBvecKJAKurPkFABVEZ6XtSjhWFBU6TWBuQAooSXl+UDH/wDeeVVVylgfMqGzfKpj39cDux/TlNFow4woi3PO+9c+fk3v1l27dyhEcDSakipWJBKpWSpeZB+Fl69iI6E15bSviWVqkVYcy4cM9eIsg2R2ExJhmcaSyL3Pb5Pbn9oryy2RdqLTU1JjShgAHcAHrGWw7UhGR4akGppWV7+oz8sjz6+V8bGx+VLX/6aPPb4k9JYWNAap0g5fC4A4O075OFHHpHPX3+dPP/MEwYAw9O0UpZlpNmEkYMAcKGsUbgAgPUyGADg5sxsBwCs9YsDAKxguOrAyxo5mgDAxbKmUAYgC/DBA8DLAbCB0aKEOa0/RSq1AZmaOCoLc7MyPDouo2vWSmNhVqaOHpJ2AwAw6re2ugLAoK2m3nMAMAyUeQCwRQ3A47as/I4IYLSNixhoUK7WNAK4WCrKzp0XyM5tF8js7IKu7dz8vMwuTEulv2IOIUsFqZVqUq1AmStYaujlpkYHa93uEAUccj+F1O+2L2kUoVMGAUVEBiNVcv9AvwzUBtSjX+ss6x4yEBTtIuVZfQFpgREljFqx0xoFrt7KWgbKPDEA/sEp4JTNp0ilXJRbbvysfOVLt0i7gRTRSAE9oDyB9LutxqI0F+sasaU1/oowfltqNV6yaTihzMG48wBggp004CMCmJdZ+K9TRNOApICyRh+Cjm2N/lXZqBgu5mvZATTaVXPHWVQ41z4BgJnpGMa/EM0IWafyJqROy+gZrgYrOBnjJvCVGOkBHONL3PODgdMbUGjMY8popIvGf4gQxmecI5rAnLj+dtxmU8BqRrIgu73hzEdDGAjSVDAdzzDtpIK7hYLUmy3lh8kJ1IdeVEAN4DSAavwHx5Gh4WEplxCpH0D+lhk1kMJOjW0a3Y2obqtZZrxsXvtaVkDTf9plGWPw55aX953GNAJ74Yh1Bn4aoryhJ1krGt3CeaLPws0iMr7Ghi1vDMro5M6AFhtYOadED+wG1odzLc+wx3mDNunapbUr0Tb7JQDMdnz0I99l2kk/Vq/PMJKN542fgxlNEdmTrR3n14a86T+LgRzICwWZQnQ9z+PMXHLuBH4N/LOxbsB9lJ73BvDTeOaN40xVzPGS57inPA/lrS+fS9WH1JFAv3PR4V6fwu8ebI/n5tvjuP1+8ONLjYJpxJxfUz/GmI+90TThI2ek9wZN6pDeEB3rnfBpisfux5JnpKXs4tj8GnijLHSAGACmbCOoCv4mbcm75D9GrHEdGH3oDd3kmZh+8Rw8/b1c9uca9wJ16Lw15meepja+VN/lPJJzJJQ14edeNyQ9vMzxOj9pq2vtUtaneyXN4sAISL9mlK1x+/5zPk9a8G/PS/yMei7X2fOqlxucY55sp2ykHPG05PNKg1DzN17bmCf5jqc3x0V+TxxgoxqzHDPnznFTJnt5kscPjGr0vMr94e8xlOfUAXyEZDfZkaFFeMjP3ffDeZJ3vYxVvgtlevA750y56x3NMnwVHPTyZK2ntdHOnHNSGtGOlXW6ox4EpQrRvIm8gH5FnSDq149JaRIcZzyfoh3Kw278214yoB56USqDHUAepa6OZTbeoQyK+SI+U71s9OvrZRz5n2vi+djLgFjGUV7ijjA2tkad/CjTMA7wYrNptTQTvg6Zc/yZgN8TR4wQ/Uu+VHuHy2Slzprh1k1HIs/zlAuU5wCxKKdj8JZOpJyjT4/tzwebpznDxmc5ed870Ps1ycr/FLwlv9mzLuI5ODHkRntAuAcnuTzZqnpcwe52nlf937H+FvOH13Hi/aZ9avr9rFNFfMblORb4veDPAM9TntdI/1jOxH35d2K658lJPuPPi1hGcd7kUf9OPHa/Nz3N+Rwd9PPmr+8GRxNPaztzmLK5Uy7E8qDrmDQBX2rHN3qkGbAwNuxd8gfLMWkZteWlDAB882evj4+/f4d/rx4E9pNDTd7HVgAe/6/zd8lL1q37jmgCZ/f3PfSA3H78WM/3EQX5Rxde3DN6F1Gyv/ngfbkRu2z8NERTXnpFFHXbvWsAjO+55w6NNv7pzafKj23YuKpasAA6f+3+ewTgba+fD118mZw3PBI9kl2r+ycndV6tFaJUS4WC/NTmU+RdZ50jlS71fNHWLQf3y8PT03K0sSi/d8EuuXBsvPsQTxAABjgKkP51p27taBP31888t08+tu/pFcFxvPxXl14hWK9eP3dOHJP37X6wZwTvcKksH7hglzoOdPtB/enf2f2A3Ds50fUZS9u9Sy7uQa/vBgAeLpWUv2sIUgnrB6eCS8bG5R1nnNWTDrn4Tc4bXbHAX3rTK9KE/BTOcR1TlfLheD5BALgnXHkCALAdHOmPB4BXAkYzeKCrnxCmFZHLooRNIe4E7jIPhyij5DAKv3CcKbBrX+TRIoEvVwHsrjRPP460uR4r0AHYEj7M0tmDk10n0hEN2oNv1fu9p+xxQHd+SvD0bavzofT1U3XAZ+ZLK5+X/GRx3E5axaBs2pZDUkMqCDaarnvn2xkeJlMkA8o+nxmNaqEdbyfLkSi1aMsNTckQ/laOTvZxd75QnmQUsE8R7uSCDdli7kgTI3lM+IjWbNgtv40kHU9oOt198XxCN9wPHawUakqyi5981/v1QsRLEz6nUYDGBl7W8pTwdIrZVERow3vV8gKIfmj0SNJAwdCvkbhFS0mH6DZN01eW6blFueFLX9Y6wC+6aJe86XWvkTu+9Q25/jMfTwDgSq0qi/WmXH7llfLWN79ZI4AR3alojV7aUwDaGwITJZyROEiN5C7bNAZ6A5Q3otq+skucAhKqpZunt74DYCIAPVbME1EtAFRKUhzol9/4T78ll730perdfcaW0+QT//AxBYBL5T4F3OYW5mXd2rXyk698pVy4c4eMDw/KcH+/aBatcCFAZKh6sQNcaiNFc0mWl1BvB4YHixJhnVGAKACHAQKpsQuprxP+Mh5rtJflnkefktseekyWiyVp1pvaJsBcpP5FxCIA1OH+YRkcqMlAtagRwI88+rCMjo3Lv33tVnl476MKACMCGCmBz922XbZt3ymPPvqo3HTjZ+W5px6TZaSARr0ZRAAHAFgQ6am1m3MA4Knj0gAAXOqTYrUsUkYqK4CRJQWAl1pL0oeov5JFawE8RApoEBfPAVhCFHYeAIx5A1jqqw3JyPpTpDowJDMTR2V+blaGRsdlbM06aSzMyeSRA9Kqz0mxsKS0Q1QoAGiks0VqakYAJ7yOy5ReqqpqKJiZmdKIWosARtTqooKCBICR+rrRaiuQCGeBctVqIReR9rpSks2bTpWLL7xU5mcXFFBTg1EZ6XUsRaUaTVoFKQbvX0RAFsuIlLa0zvCctxqRllK5qbUxzZuYlz5vXIWg0/1aRUQ2QNk+GajVFDgdGhqUgYF+5SXQDmPRNORacxOXxYYsLMzLHKKEZ6dlZgaA8Lz2OTc7q+9s2rhBHrrvTrnvzttluQ2AtaUAsEZ/wiu/uSiNAABj3FbfCeBfaqCjoYXGG9IB/8LoA5r4VN14HxdbAMAARfG3gblmJKShVb39NQ00apgD7Lf61Ew52ww1p5DWXc+XJdYXM/AxLwI4SQGtNbcRCZlG2nlZQkOW8WVJ0017o63WuwbA7yKAvVzzxgOCQ7zcY86IDsZ/+J30Q/u+NheddSwjTGpERT8YE406KUhixgQa/DIOQMGwiVT6GBtSLEKWgB/UsIeazbWq1jZet3adAsJITW7nhKW7UBkXomhAF7TFc0T3SxVp+uP0m9kaVzRs5hlweI55Qx+e9xFF8fnn94r+Hs5eb1TjeZEXoeCO+UwEBdea/dHwRD3Ggxyxwc4byNh+bBRLn8mvT+Tn4Wnmz748Wuj0XfQznyc9vHFbowwKUURvBJ779zwtMjIKnToA2M+Z+9nTOV77PAOo13s4p3hNY0O9B4BjA6vnIw9yUNYkxu6cepicgwIlrmSGl9keFPK08bqMp4FfJy937Jm0TrDK2nA+JONwRhTS0vOFp2/MC/45vzaUGd4oWmI9SOdgwX3ho8/z5uLb9jzEZ7UWYnBi8gBV+n02dW1s/IdM4NmCOfn0szHYE9M91pf9fuXvBMuoP5OfuO8JXPBzzz98xsALcy7jvPwacp3aTYvGz2s7XiM/VvIu68YngI6rb8sU0HQ6Iu+TL8h7vl0v2yj3VN53iTLmu4yCzwIpRu0YpPF8lpVJaUkVzofvk/d0TyxbtHH8rt8v/jzx5zH3KtdMHbzCGNlevIf8urGPbvuc8jrW6zx4gXfjs8Wvf0bXcHccjpN9kI7x+cT2Vc8Mxl464JFv4vHknRWxbPZ8zDF4+nl+SmV4qrsYzVJwjXKHtLD2kR6XgGwos9XFKSzeuwSA/Xpyj8bnCNfY1lO97DKpwv0eifmf32XbSOuwxu92k89eNnn6k7b+vViG+Hd9f8Y7feroiXuC3z92t8s6pOjZHbIZ+D1GwBfRpfihTUIdxcMZpDaGdksNMt6mgN+h4+MHztWYBxwO8S90TspvfE+dl7QEQIz/PO9SFqTyKy1D4+UVaUT+93uU32Xp5uw67uxnKZJUDjC9b6j7yhIUyDoVyndQLmRkdACAveO95x3/bN56xnzm5VJmr0Xpn71cjGWF51l/vvj+Pa3yaJg3bi/P2FY8Xn7u55Unm/keZRTX2J9H8TziPv33vt+V9Gammvf0tffpeJTK7rx9Hu9ZT1fNU5eUzkl5z5+HdPaEfqMp8YNzOCOA4dSBn5uu+1y8ZP8O//7BBIAP1evy3nvuEtQA7vYDAO8jl79YxsuWYr/bD2b4L4cOyB/ufbjrM+CEP9h1cW/QM3r7OGyAsLF0AVXzOoM++IGHd8s3jh7uOeZfPXe7/IeO+rvZtfpPD96v0bO9fsDr/8d52+XlGzb2TOfMNhAVjPTZpw8OaPRyL6KuNgIYwOUfvOgiBbS7oQqgy6ef2yd/+/STK+6hXztvp7xi48aez/327gfkjhWcB37hrHNyAem44Wfm5wQOD72A9tdv2SrvOvNsh1Nk1+o7AYAB+r79jDMF9YHBZ0hTzZTcqEcOywXSnlM05hHkJAHAhvhk4KUUxVpxwToe6ArsRk/2iLa07iO0zpE/4AOWHw0/XdJEd2CCIYrSO1WgBQXHrCH9zz7LF54JTOeAu/jJtJUsMpm3QbSfHrSwhQnr0zmhjlHmYck2n2zvncpDF7C1G21dcwTjuuHYKTuRth34epY5QmR1d5gyPN6tQ49DOo8wvOVx1Ez7OWuQywEpswTey9LWz7WXEwFplic1ydZJ/x3zdIq1kxDquBBhsDGvG3N3p2wC/uIxGAHCtuAbyVpnIpm5WwytzdsPvk+2yR3nCMlk7B1RzEEiJAIxUUC7Sagw8Ve8/XeS6Fwa9/mKv5gpb6hHtf0XK87ek5yXfbwDpZk10qjwE0DwBiw14KAeEMACRGUWEfBXldn5htz4L1+Rf7r5n2XnBefLm173arn3jm/Lpz/+UU0BvdRalmp/TVrNZdl18UUaLQtwo4KoSq3ZC7DOIpL9+Nk3ZSXGhoNFwTg1NtEjnTX/DBxO5xZqAWuaQpMgpiyHtKAqIVHjKgBsWkMKdU2bQHWkMjgs/+f7/rPsuvxyBZnOOPU0+eTHPy7P7XtG66/g8txoNWRsdERecuWVsmHNuMxPT8tIf79sPXWzbNiAWrUVjZbG5RbPIxJ42Z+X2AAAIABJREFUCZdspAzWDMcAVJHCGWAJDCEhJSBAcWyF4EmNS6TRoyD1Rlvuf/wZuevhJ6WxhPq6FlE8PzctzWZDqrUBqdfrMlDul6HBfhnqL8krfvxH5dHHH5GR0XG59Vt3yJ5H9kp9bk5r0gJkOm/7djlv+0554vEnFADe98QjXQFgTVtcQPRsGgEMuGwWAPD0TAIAL5cAACNdUZ8st5YUANYawOUIANY0e/kAMCMGwcsKAFcHZWTDqVr3F/0hAnhgeEzGNAJ4TiaOHpTmwqzWrQVNAHIq8KlgY0lrWCMFNNrTOtiIllWwrKxRrLMzM8ojSAkNYLipNXRb5oCBFNTlqjQANqIeWbkilVpNawAXK4hgLsqWU7fIZRddJvX5hiwhJVFxWerNBQUo5xdQ7xjCBbGz2DzB8ItolVBXFouOPVEslbSGMv5WVSqk4wOwqjInSXFgkoBpsvsrMKpYXWjMr1Kt6iURkaX4D3WFkda3UkYN33Iw1KC2s0VLLzYbmhp4frEh01NTUiv3yd233Sr33HGbLLUs0hd1YpFKHZ4ScDoAAIzfLZ2krS3Ad8ogXlgJANPDmgAw5A/rpfLyjbFu3bpV940ZKBy4gmhjOq/ov/gP0eSLlhpaU0LbM1hnAMBqqOwGAPsIYLwP55CQHcADwN7QQeMTPtP5RCmgVY6qccckDw0B/iJP+li6sDSVMts0PqxohD72KCJxQResK9617AIW4a1nnoK4BFTtdzWIKShu5wGUB5WjAHU1VSocixDVbrWy1Tihzgd6mgR5XJDFxqLML8zJwvy8PVsoqjxbuwZg8BqNDsbfukeRSl8jD4IhEGA6HF2WbR/RIMwzLDaIeINdnoGLz3sDPfmGpQIIelBvTFVdW2xvuMZcMFpvTNJ+neLB1MLB0T/jlEHDnp7vDpBL1zdb05YGN3+GexDM67W+PbsmGE/p78ERKjZ68X1vyPIqBnmQ33uwinxtegZSfBqf+DHTyEojqgcyYqNaxgin7TBKIjhy0ekqJ2Ka9OQ+Zn/UWajvaApQ1qrkWR/Sfwd/r8RpBDJK9QnIWK1hGQDUoHuwbT9fD96laxBueJF3O2UEaeSfp24V31u4HuS5RO/J0XEJmlgbwWUxvUKqHGSfvm+/x/w4vKE23mvx335OHnxTfVnXALRsq2zwKYfzjMEEEjgujjWRj3o8Go3Jn3l0884ffh/gPToaYax5ADD5y/8b0478QLp7mYXxUI4ylSppRl2WfORlll9D4+k0YogRbX6uvEv5/cp2uZYeZPOyLZat/gzzvM5sAZQ3ebzg5+JlF5+N5Tnpyj6ZIrsbIMP3uxnx8T11By+zPLDA760Go9GV48sDWfw88tYW78YAcApcpmlVfR/4nTLL8xOf8fIX4/PrRfp7MJ1yz88lb0/F9POyNwHGWN83AkxVlmYArjQVspcXHAPH7Nc+73eCE15md7bh6/+mUbZ+X2blatZeAT1INc8AtMV86OkObdqfy/HZ5fmf9DN+xJlh5TP4jF83yhv2He+PeI/EvBb3G+9T364/j/3+9vxB2pFP4nfwLHRrc5Ix/RFzRNkYRBjie+rY6vQd0tpDT9e7UKhzrvIq2FnI97i/4G6BH+incGqm3SJ5ps/ql6IftInPKUPxN3R5rhMzB5GX/N+cF/eRlx3cu9BjaCE1ehg1GQQQ08r43fRp05fN6SCzpkEn0rJA6TfhWXUdtTtbJughK4+sX9E7YS/ZRD7MO//8Hol5L/mbDu45D8R7ljI+3nvxeeBpwXF5mUcdxnfJNfKyK29ufkzx9z5rDWUKx6x3ojQPe2a2veSlf5BtdXtev89W7etK9m5f+HWM5+oBYLwf6/A8C+xuWE3ugngOADDsPnTq+P8jgHunHv5uIoC/fuSw/O6eh7ogLLbyr9y0WX5t247cxAB5vPHOu26TffOWfj/v53/ehPqyO06Y3070heuff07+/IlHe772ptNOl7efAUAx/jHhitTJb7n92z3pg+cA/P7m9p0nOsSVnz+BCGBEH//yOdtWbBNzQm3lyRXSdb/19DPlzaed0bW9I4uL8tY7v92z9i+iopFme22luuK48MDvrgDaaz3eS69wbX3nADBOwlds3CTvPutsgZPDqn9ywKiTAgAnQFQYSRYUw4f5YFFXCKkHuJSZbM5zGZCpS9cENOzrUH+uC4DK9pRQ7pmMQpLB9ePTKSWx7zcFi7MpdW1+wUgS9ennbkPxreRQM/ooXqdujJOksu7KWdZwViHqHmkbK05s1pM8VTR6Zs9O1iCDoeZycRhj1y2XD6wnTfUCgB1fpWBtdz7PI6MfssIQHtFMaNs5sXiVE9r6L3rQIzsWD+mHJEF5AHDKaoE7A+1y+lkt+IuGfPRv2sXqAOCYZFzt9FIR5hOByX59kwv6ChL0qvd8IFMnkZcpXhqoWBPg1bm5dM55hgD/DBVnXkK9wZPRwMkFq4WLDVJu2fwABM3Wm3Lzl78qn7npFtm+c7v87OtfKw/ee6d84u//RgHgdnNJAAC3W8tywa4L5Z1v+3lVUouI+oUBTHGJOA1YGhmmgFjYrACAaZDwRkjO3Rtn/CUkvQgDLAYQiUss0krDCGzglY0FfZVksdWSvmpNfvv975cXXWYH55lbzpRPf/KT8uwzTysADPojxe/WrVvkjde8Xs4+/XQ5vH+/LM7Py9rxMdm4aYNGCh87flyOHZvQNRwaGJKRJN2rAXGaUQhVrABYiYQI4Xa4sxqNaBDApbTebMsDjz8r335wryw0lhSQR03AmekpjVhFbV7Ul62VqpoCenigLD/28pfJY48/rkDNt26/S3bveUTqC/PSBAA8NCTnbduhKaCffPIpuenG6+SpR/cgt7SCuZrSNdAJtV7xn4ila64ODhvgKKKA7OLUtAOArQawRgADAG62NaVosQxDCjJML+oY1KlAUzEjUtoigDUNmEY1GriP+SvwVTEAuH94RGanJxXErg2NKgCMGsATRw5Ic2FaAWCApQCANdJfo3zLPQFgzGNmelr5AjTEO6hvawAwagBX9fMmUinX65oCGmBodWBQKoP9UumvyeZNm+XiC3bJ1LEJjaJVIwqivatlrZ0LI3mjjshVM5gjLXMDqXm1zrAZmFS2BDAuIL1mQAF4hnTaCnIGINgsFXr5U4MHcjkHwBR1t9WQGIx7ALBrFaSfrqnxZQC1Vqr4vSq1asUMP6U+U0z7ihrBDKz+SzffJF/50s1Sn0VEs0j/wJCUERUOcKjdlEa9rjVyEwBY6xujhqMBigQsYdhhtCvmQAAY42YNcu5ZjA8AMABPb3xQoCGkErbIVJs3jEJow+htf1NHWFyoW7SvOpqkxihGAKsBHkJI0xabfFNQUB1ODESO/8P4aYzwALCXtbFxzn/nDS2UWZRRXl9B25gT1gY04X/w8h4eGZGBQQD6cB6xNHJ4FnQgwAIag/+x/7B46oARDKX+vGB0VmKIVKMf68Mh0wMjr9F+U6M2kCoa9aThpAB+QHr5NWvWaITw4OCwvq/R98oHBkhr9oUAuvkzisajPHCA6+jXwBtM+Y5+31F7yw7XxACKEgfcQ66+q57/rn5gbADyf8Mg6sEwfsdxeIDU80BWf04BxLgvzpPPx8CbtYm666kC5A2hnAuNtt7IlDdP8gp4jRk/bG2KSRp1vEdQwgNy5DlvhGMf/Dfm+8z8Qm3uGLzz4/T7n/KBhj6lhZ5+aeSNf559s/14rdCPgnWBF8hX5Dn+7XkvV592PM01j4E4/14Mcum8ojbYTvye5/fYgIi0lzwv+Z7fU3SMiQ20nk89QMI2+D2BTf+8H4P27dIY+nl6gAafe/CWYya9GcHJcXoe8rxBUMDzLfke72C8lKHUeTne+N9u+zMPJPLv4numL/WynGAkxsG5e4A3pYfRgnKKbVDn1nIEgT/Jr6SX37t83oPdsfzxe8PTkXSOZYU/i0gfv0c8H3lHDS8DyE8+BW48LtLIy7pYbsR7kjTwfJTsvWVLYe/5l3vYj9+3ybmzPYL7MQDsz09PH39++DsVx8k5ok8CaRxvzCPkYe8UG8uiWM7y7xjs8zyjgQYuU4FfU52/y67k14R7J5anfk/H51ie/Pd9G71jud1ZCoh9kqbAeJjlRfeMA4DjPZw5J3Bm4q4S9NKY17zc9jLU2ih0AMC+L/985nxzekX8PGnq9z3bieWzl+V5Z33cP9vM65M8T3pSJ4eOCX6zjEEl1XGUT4t9Uq1U9G/cezA/poxXMBYOiN5ZR68PwdEuOGd5XqIM5Pz9OHgu+HF7Po9lAP/28oT0p+zvtq4xL3r+VZ7DnVf50zLcdNvrHEN2zMqkid7JvmKZxrb9mRvzXt7a+n0b0ypPTjv8OncensZeFuXJx25rw3MLc4nlQtyOP4fyzph4H/Nv9sHxdqxZeNC3H59pMT/F8/Fjj/ePrgXs48G5qBstOKd4bhxLXh9Kd4aPuPM+PlfogIH9yqyA2H/IGIb9ibsh2upVA7gbz3xvP88zFJ+cEbzQKaDfv/tB+cbRIz0H++vbdspPdKkfrDwYvf2njz2SqdsbN751YED++rIru0apnhzKiXzr2BH5z7sf7Nncq07ZIr94znk5z9isvnjwgPzxo4+sOKT/+6JLBDWST/rPCQDAH77kcjlr0DJh9PrBzH7lvrtl78x0z+dec8oWec/Z53Z95uYD++XPHt/bsw3UIX5/j/q58csPT09pzeNePze89GVS6xI1fSIRwFeuXSvv23FBmo58Fdt4FY+sRP7c7wu/rCmgV4hSjcAttvRdAcA9wN9M+11w0ezHZlzLjaT00068NnXCyTfqgZf8VXD1TPFhFhhNAUMaoPLpnkQZdMwzu5QW79M7IjMZLY3bPZZa57IqAJ6REAGK7cZhXaJ/jWdSuqmCFn2Wz3E9gF2OwY2/K4+pTulXzXrrCgC7NMgxO68WWOd8YlIljgG+4Rx2zJtLZq3cUnQ8m7umRnMbTxRFnhOFm0TmrsAfDI7jnkrnl6V3Ot2wFziOqO94z+Tt7ywA7NYyDwAOPh906OglHDGH1/zSHyTeuB6c5aXCRx94o34yTlcnmJchGgJt63bWCKbxA8onlFUY+DVytm3yBJdu1ONFCui5eksB4E/feLOct32bvPma18kjD94n//jRv9YU0K1GW/oHB6Sx2Jbzd71I3n3ttUkNYAAufcWClLWOZDb1l7+8I7JLleYAFMeXDeUgFxGVdxlR5T1ElmiqV9aO0ihxU77xs7RUUMAT9W3f97sfkO0XXqyfn3bq6fKpj/2jPPPMM1KuWIrB+uKinH76afLmN71BLtixQ9r1utbJBWgLYAZNIvqz2WrL/PyCHDp4WA4eOiy1gSGlyfDwoIyNjmq63goiZouiqYqrSCkMeiwhBTD+Q9QwvitLW4py/2P75Ov37Ja5xbZU+gC0WDredrtpdSUQVbvcJ6OoDVvtk//pR14iTzzxhPb57dvvDgDwgkZvAozftm2HpoB++umn5eYbr5PHHnlQaxmXSwA+Qw1gGFoAyLaQjrdPAeDa0IiyMQHg+tSUlAAyYe5lRM0iRVFJI4DbAQAGeA6eazbqGlEI4E2jRJFSuYyIaQDAdSkuw4Br6cMw+VKfRQCPbTpNBkdHZWZyQuZnZ2RgZEzG167XGsDHDu2X5jwAYEQ+GpDcDQBW54YQAYwIZIwJNYBxwVIAGBFwTdTmtWhWAKioPdxsLytwrQDwwIBGIw8MDwvSnG/dcqq8621vlzUjo/LYo3tl8viEzM7PyL7nn5VjxyctbVkL5z08eAEylzV1C6Lpm01LLa0GHncWgDMtcrJoYDnAGQB+oBkiygOIgUhzRFrybNP6rpqerSCFPtTRLuvz6uhQNDC5gtQt1Yr01/qlX6OZqzIwOKiANd5bOzYs13/mU/KFGz+n9EXackQ86zqBD5YMADb8NKRYByDrIkpZbxbGJMyPhnH8i0ss9mUKxpoMGBwaktNPP10vszAwAVBGnW4FaIP8p3OAAumIAG4iWntJnwcwCbqgjzrSGDeaGqVLoxBTQNOArgYsTV0NHjenC41kDgAwZak3HtLgnUQd4b1EhlhWAW/w8foEZS4+Y11ib4D2RmpNIYf/uQhK0BQ0QiaF0VGrH4x9DOOdyTDrn0bOwnJaV1bnEFIxx2NMjaIweFr4MmigkfgwqoezAnsaNIJcq2NdG1aPuYVU70vLOg7UkV67dr2Mj40rUG1OHloUWc8PlbkhfSDojnGhXfTh6ybTIJVnNPEGFaW1j8hkRBPPheAYoRkJnKHbn5P4nQCnXy//PBwxlE+iun80fJHusREqBnbyDOa+T56HMVhoZx2yAsDwauBQYuQKEUqYA6JwSMfMXOhEFV04PEiF5602Ixw7rE6p1x3Iv9RHqCfEhtiYBjRmer0RfKBGfMffKQ1NT6dcs/0XIq2ZZpHGWuccRr4mjblXPc09fcP2T0D1eG1iw228l6l/xDzj9RIPssXAaBLxF6Wc9/QjTSiDYj6zOQdt2vEE94+XB/H4ufaJPHSRbt5QHn/P9fdyBOd56tqZ8qaPaiS/eFlFGqMPpM7XrA+aZjqVo1pnPjg06RppqnlzyEAGC7QBXdLWz6L1oMNwT68EWHm6dKORN8hSzuI8oc7MdY55hs96Yz/HZSBjGgnJNvS8Cg4nnj6kd7c2vREf443Bds6N+9Hzo987Xjb6/vP69cb5mI541+vzvn8vO2JZ52Us2/AyxuRUyG7h0jRLoXuNbM9zni4ck6e9B6T8nUL1uJBhxNOF9CSv+zl7mUeHK9+nl6/muOVqvrt7j59zfI7FdGafHnTT85XygeUAnJMU91s8L3++sRYT0/8m50+08P4sJW24B/m3ur+GNMPxevIZjN87NMGhzLIDWRYHTMPfH73MIn/Z+oXU0X6+LuVqzG8K91ClzgRgpCmoY7nKvvPODH5HPo/P+JQmRkhPVz8nv0e9XkGejM8dT/NYdlCmMyWz3nVchC+eV35cWk5SL6u8KojKPKVPMJKQ3/154M9SP2/2S/2ZdwDP+3l6hQcY8/SLhDaM4oUer/paWs5Fl5TRwIndKs36YmtnGbnyZCDp6+ebYf1Aj6CaJE4X/j2jC5zfU8ffeP1pz/Gyw/cT84eXq54HfNpA31Z8lnnezdM9fN9eDnPcsa7h176XTGRb8bkR/80xxfLG/93tGZ2bNsisEMzS5Ox/EfCax8dw1o8BYL+P8Q6dhrqNn3pawltBxvj6v3nyl5n58C/KVrEf1gCGYy6cpvHuP9/w+ZXI+X3+/oWChURT4r5QNYDBX6/91jd61uwFYQEsnjOEAIn8n3j2n3r2GfnIU090fX59tSofveIlgujQF/LnzuPH5Lceur9nF1dtPlV++dw8ANhe+9Djj8qN+5/v2caGak3+7oorv/v5dGGj1aSAZm3l1VL0L558TD73/HM95/VToE0uOG6v/cHeh+Urhw/2bAMptn9y0+ZVLzN0oKtu/VrPmsJ/ccnlcmZIDx83vFoAGED5/3PxpZ1r1mUNXrgdbjMwADjaELmLuQrA1lpcJSussr285thDCiylyxFhcNE6MU1tjzEGj3idSsfb6WcefMRj2bQoHhjtzYM23rSnrjhsDm3zZhG3x947QMtu69T5YE+PGQ90J793m3IPADvTLZ9biftz1qoDAOagvmsAOES29uBbz3tcU79GHeuVQ4+sM0IgZHguS444oXcAgN1DueQzD4GuTGmX18C/If1zrDxn9l8wcuse0FY7I4C78WS8V3VGAThI2usGAOfsmdz9UCjIT73nA6rQeSMdDRC8RPHSFj/jFXx6DpIeNN7FRorYQKWXkJD7EnVKUftUL3+4gBdLMrfQkpu/8lX51A2fl3PPO08B4Ed3PyD/8Ld/JaPD/dJcbKlSiuBhAMS/cO21GnVaYp1mvQjZTcuArjTVFseotQWgwLv01gQrvGEmvpTwwonPNVqkLziOqMEByXVDCXlN/2yXPnj7NgFiDA3Lf/n9D8q5F1yg8vGMLWfIZz/9GXni8UcVNCuVSzK/uCBbt2yRN73hGtl1/k4ptNpSBlCuQJx5Rmt9zrAxQIvpmTmZmJ2XqelpWWwsyJrxcTn1lM0yUKtqTdb6/JyCagP9NRkdGbK0rwD8Qh1m1AB+6Mln5fYHHpGZ+Ya0Gi1NxVutlTXiGJcAvZC0RdaOjkq1XJSX/fCVCu6ibvFtd9wrex7eK3Nzs1Kvz8vQ0LBs375Ttu3YKfv27ZObb/isPPbw/SKoAayRr2VZVtAEaXRRxxiXfgMgPQA8N3Vc6lPT0oco3wgARvQvAWBEAMO4iwhgA4CXtA+ki9aUZEttWWzUpbhkADCNTFpLuTYka045QwZHx2V64rjMTE3J8PhaWbNuvSzOz8jRA8/K4tyUlDRNcAoAo+1qpZzUAAavoU/rF5cp1J8SmQYArA4PNelDXWUAiQoAF3R81f5BBYDnF+Y1BXT/4KD0Dw7J8Ni40nbLKafIe975Ttl+9lm6ju1mQxbqCzIxPSlHjh6Tyalp2b//oBw6dFhm5+aljjq8ACd1PJUkykCBHdRJbgMUxhgsCgHgr9YgCnsBQLJ6dwewi8YRvM+ouHBbVReHxIgXDA+WTt2ii7Vt/AtAGNHB/f2yecM6uf4zn5RvfPXLghaRYnxgYFBrHyM6WgAALy4EpxAHAC8ipbB5zRMAZpQuDQEYCwBg/DANHGUPQOgtiADuHwxlMsyAzJTg+Jep4GCEqjcQjYpob6vVhrTQ7SUzfC/OL+h3AI8BAjOrASNlY9mqAHBwTUIkmulHZvAj/Sh/KbPwvcpiTaGcphOOjYFsyxtMKH89mID3EmNeAETZFp13QFfIBjiP9PfXlJasCwXgHIAwIzUwDRqT9EwIIJo32PhDNTs/M7b69/me8ZmtM2iDiPu6Rgc3kyhsRMljnGNjozIyNqaprOFwoCByktreUu4pOGuuOZnUw3lGv9iQ7I0u3QzvsWE4dqgCDeJ3eabwvLGyBal2wrXnuco+fCQenvEgFM+lXgY8P+fY0GjnZTZ6Cs/TmMrodPJbokf7CC/Ik1C3MzZI83nMRfdcMJxjDmwbvOUjGr1egfc92GbtpNk7SFPSygM/MR/mvRvvI66BXTM6dSWOB/964MavrWWysBpsXGvub9+fH2u8v/keP2d/+Jx6DeeXy6OZtOPGY36PkvZ5wIGN1bRIjsPLGbbl54zvVS8KWQE8n3m+5jugHVP6x/0kvIazRVPOh3IWTnZ6fvRtcmwJnV0KaG/Q5e8YM+WRzzBBfdh4xihd7gMADJ3F5kp9MTYie76L9w3H5/cJ6MDa9QSA0SZTT+fxdLweHJPR0sqBcB/jd5xxpZCxwMsuv2/8HcCPD+34s4L7M+YNv089DXh3IJ28rPa8G79D2nF9PQiQtz+5N7nP2V52b9o+IBDIfRXTM6WFnSHsj/KXe8nL4vgc4d7qFgHs5+d52OsIpHXM11wf8Cyd/fx9qxtdu/Gmv995mcO9yfFRV9L+g3xAmQ72x9OM9GENV792vn29LWGDuxS3cf/xenLfkb5+//m9QnpwzvibjoOkKz7j+YqjGAByTPO8fhIHmXAWmcw0WeL3eLpucL5LIzm9XIj3QyxPOB5+7s8AD+zFZ6Hfd7F+wDl5vvZ85+W3121iHqcMoH5IuU6+YT+ZNhQQTR0bzeHTHMT5nh8X18/Ph/zFCHjSk3KQtPB0Jh29/OP3HA95xvMRsiLljS1Prvh+03Grj10mA5HnMdK9l8yEwznBwvhdG7u5nntakUb43gP6ef30kr3JfnQpoD0t43XxtIzH49fJy2uuO/e2lwGx7Ijb4LN+n3SjqR9PvAd9u2wrT0dT3nQRtmwzXhfffioH0gADlEHyqb25Xn4P+H2at0YxAIxsZ/EP6ePPdOpqyK6kpZhC5hCVh8tLMjc3p3ct/Hzp8zd3tPmD98FKRvLvbMQvJAA802rKa2/9xooD+43t52tt1G4/8cxRE/bG/d3BRdRc/diLXyKVE6jpqzyJyPCltiwgI157STB+pCGeajYUxF5EZod2W/9bXGrLgXpdHpqa7Dm/lQDg337oAbl9hRq3r9uyVd591jkr0nFVD+Sw0WoA4Ku3nCbXam3c1f3csB/psR/r+XCvlNIY5q8/cK88sAJ9Uf/3tH7bx6v9+cAju3WNu/383gW75NLxNblfrxYA/oWzzs6vS5xD/5O1sykZ89or/PKbftwBwPTvyZnjKgHbkwoAJwBZDH1lx2cHUOczmSHDmzmD0FkbHYBbF3AsQBtpx+68iQkbp8btBYnryHP67MBh0fMqwHV/GOsrXbg5c2j7Z6KOE+UiaicBAWk898Bhtx3UBQDuYMweQHHStFpHOjvSj8Ln+g/B0/BZso6OMHkgfCfdkiteptsMGJohio0t83083B68llmS3OccABx7H+Skx8hlXN9JGKjFu1mhZFvafJmQbCW3DgSAo7JuITI8nxPZjq1LPgDsltRtWmsvXZV8pgOI8spr3x+MgJbKVlPCMepPPXDTKAvMl0oiW/QXCV6UvPKN3+OIX98G2mctH4tAtGhEFLFFCuiZ+abc8tWvySc/d6Ns37Fdrn71z8iTe3fLR//mL2WwvyKIPtMUectFOXfbNnnbW35OxsfH1TCnkb26BlbHz19mvcEU6ZH1guJqG/dS3L0C7oEL9IUoRh2/FBTE1shJ/LVsIHCpWJKmLGt64w/84R/KOTt3Squ9LGedfqZc/0/XyeOP7lVDa7VWlfn6gpx6yinys298o1x4/vlSRA08KF0auRpSY6nCZsAd/gMwBYAKIGK9bmAtABzzcIexoS0Txyfl8JEjGgmLKD+kVwVgAmAMkbK7H3tSHnrsaYtGnVuQAvoC+yESuGXgS5/0yfjwsIyPDikAjMhlRHjec89ueWjPHpmfn1MAeHh4RM49b5ts33m+PP/c83LTDdcpgF9oAwDA3O3aAAAgAElEQVTGGpdkSet4Iu1oAIAFEbslqQwMab9Yx/npSZk7flxTWBcA8iLlstY2LmsEMIBqGAwQAQwgHtG1BIAV+EfNWq2ZvCT1xQUFgNVru8/S8QKkXSpWZN3Ws2Rs3XqZOHpEpiYmZHTNelm7foMszs/KkQP7ZGF6QorLBtwiMhEglaZ1BoguBZmZmVbDrQJm1WoCAGOvTU9N6ny0BjAAYIDrbYta1blUaoJE3Yv1ukYaDY2MKACMtMgjo6Oyaf06edfPv1V27dgmy80GKrsqnzURRbls0eCz8/MyPT0j09OzcnxqUo5PTMns/IJMTs/I/gMH5PjEcV1IRFFaHVnwK2oUW31a8A+kh0VD2cUP6bPV4NZa0vngAdDTah+XzREh1KQyYygsG6HecEgLjH3NaFNED5YrZdm4dlz+5ZbPy/1336HpdRuNugLAqC3caCyKLLWk1UBaOBpKDABFBDB+sM8QLQwex/MAs/GZySzQuarjRqS28hHS0LbbMjo2Ltu371A6wCkCbbKeuxp2A6CGyEHwOlJfNQDyhnTu2F80xs/PzumeamFMyxZFj/GgT6a/g1xFmwpotZdCbWTQ2uQrnqcBj8Y0RvFkDI2KXmYBYD2OWF+XETeMXgztog8aURgBQTAANU5pZKChigZtAL1jYyMJ6MCzgOAwvq8hzXfV6r2B5xWA1zrNbUHbPEu8ISPtJwUaTR0x7/kMmJw5ukKKSbgLKD3hINCSRaQKBAiDLAaVioyOjGm6aAWDB/r1M0s5jUg40JvR6yH6kw5AOKtClKSeDw6wVRoHeuq+0ejBoFu7TDCWwq2zlp83XnGuekZH0cI4Q7TWND/XnJS2lyz5AsNGgpE81HK3881UOvCzN+7Ghq/Y8Otpn573pv2nIICB6KzHSr5lhJVmAwqpuPWd4LCAeecZi9mngQYhOsY2ugLCanRqWop0RpVxgsmNxqVWpiMZ6GQ8mILtGo1D3c3ri24v6fkf1tGf/Ro9rP+lgI9fX5NDlmKXtPKG8gz7hjYSo5uuq/GkyswwSmvf0vinhjqTOeyH+ovXv+L7DZ/NfB5okaFJGCRrkqvO5OjEftMIEvKXv2Rkr9Kx3pjoysGZCHNTByw9f8wBTAFJ1KdP7iUpH5P3VVYHEB7DTvS6oJOnvJzuIdWeQxi2RfM5nnJXR+tDhWwCclNXNbATQLtlEkgN2oVQB91qycfrkTeXeP/zGb4L3ieIRyCIoApB5lif9XIT79ARijzgbwPpeWr3CtVRWVe+aKVKtL1Qc1nP/iB3dI8HXsf3mg0mSjHt9Wx91wFi3A/+rCE9vIz0MopnXJ689LLLf+/pHv/u/+b7BP08qEMZh6gs0l/vYiFTgG+H56t3FPKy3ctgzp20iOVxDDDw/I7plHdH4Z4wmpl+l/KzmbOYoQSszmhMra8dHDFR4gV9quNcaAe8bw45tq/onMCzGjoRxkMnEvyuaf5hBF5saD+1/n49x+w7KwnAvezXXh1ltHaP8aGXdXw3BpTScypNp0ve83T2ssPLKOpd/J5rYKVHlPLh/O08B2xt07M56YM14G3hEtmta8PyAomzV2oDSOStK6eROUfcHx6c9HLEn1fxXvJ7j3zpaeVBcs+3HoiL5btfD+4Vr5d6PZbPcs21D9VdUhDY7FP2Wf55kNVx/N7AOcL15Jj9nT3u359N3GueLvE+1ffDPSNel5jusd6Qyig1bmb0tLifdG+ajp7K8hCRjlJZTjfx54qtseanyuiYnubeWc3Pw6+tbzOeK/nIyubYuenPB6yfniWMNne2uKz9OZxOAfQP1i4ztmmQg0U6GDCaZuJRmoRndJ9Gel5ihwtBSDzbU1sadTa7+zIrURKgknQVapZbUcXwYxol7aNpXzSw0uIXosFt8UyShMljzIkdMcmckEaS+/WO15bf+TOAI0sA4CBbvHWRa+adMPAeZCyd76DfMAI40SWKBTly5Ija1ubn5+UbX/7XbiLpB+jzHCP4SRjdCwkAH6wvaH3b7/XPSLks//jil0p1lQDwdLMp/3bkkAKxh+t1mW41FfBtdqmTfSLz6QUAY0X/4333yJ7pqZ5N/vbOC+Rl69afSLfdn81ho9UAwL+94wL54RMYAyJ3EcHb66cXAAx58ov33iVPzs2enHmfQCu/s+MCeem6dblvrBYA/vAll+Wny+6GZZ3A+L6TRyMAmIBVDlgTgVD5cM7qQMpwQnSMt6PNpM9wqIQ38p7LG0/msxwQLRc86jFPO5oR/dF19jY1jjMc3vHTnf1mwSw9+CLq5B2CeQu+0nOZsYUGOngvGeDK81RSaO2FoMz24sIuYGKmfwcoJr3nLu6JA8DJ3P0i6e8+lbJNoPfMs8CjV8JMo0+JkOkzpk0OH/l+7YIQPnFE4m5In43SP8e8k+Gn7jOjrmm2MXtOlekcgqRrk64D1UEPAGeey+EN3zaNbx38H6ezdjzSld14sRKR/+Xdv5sLjvp0o7zk4+JDg5S/JPJCFV+oFXgLURF6oYZhOhjI/ftYRzW0wgjK6NnCspQr/TK/uCT/8o1b5R+vu1527Nghr/uZn5JnHn9Y/u6v/1IGaiXpK5QUiGq2lmX7zh3y9re+VdauXStqAtbapzSeZyOaeEm32rym2HvDO8cXG3RiwxsVajVyAzxgHajgva7RcOCxUDYMBl8kXK4ODcnv/dEfydk7z1fD4lmnn6UA8GN7H1bAFZ6WiO7cvHmTvPENb5CLzr9AiohmVXtOqFVaMC9fGG4AZmlkDNN3BtmDzgHE2CWNht0+mZoFSDgjCwt1TbMK4GPduvUyMjYuex57Qu596GEFptuNpkYkm0G6JcWSRagh4nakv1/Wrx2Tl77kxfLcc88qcHffA4/Igw/tlrn5GVmsLygAfPa55ykAfOD5/XLTDZ+VR3ffrzWAMRdEviIltgIG6KMNeDwLAGPKC7NTMndsQlNYo3hssYqUr6hDW9JoZKThBZ2tfnJRUwgvzM9p7WOryVyRSrUcak0tIIDadr6Cl8tSqw5IS0qy7rRzZM3GTXL8yCGZnpiUkbUBAJ6bkaP7n5WFmQkpLFnqZqbXBY8gFSTSKSLyGVHSAB8rtZryZqlUU1AfKaDxU60NKICK1MNLLQLAFemrVBUMb6BGcbEoI6NjMjA0LLX+QQW1Nqwdl3e99efkovN3SHNhTmTZDB06FdAQxtmQ0rfdXpYGarZqeuMlmV+oy9P79slTTz2tYCb4BrWjjxw9IvPzdaVLuVzV95E+uqFp8cqq0C8iihiOBY1WAIADEKfRzADizWgPozUi13U/a81bu8zqGgUwCeuHMQM0XzM2Il/70j/Lg/ffJQWAqK2G1jIGHzUX61oHuAUgOI23MSAVhslgGNTawoWCGiRpfKQcwhqgL9YW06iqZlNOO+Ms+Q9XXSVrxtfK5OSEXmwnJiZldnZavZwtXVwK/KA9OHPgcxg6YSxFO1h3AMCIWkf/2HLVMtJbW9SxAsBwDADAAfqFWsEAw/EwwH/QnVFdPvqNdYY9uGSh/mkEnjdaxrpNYrwORkjKbqY6pGEMsoEGVtIN7UKeAUAdGko9RQlUe2M31raqqdiRdryqdYQZ4V2uGiDM84MRnpiD9UmZbCcVDak8txIjbA6AAAJq2nIYuKSgta7r9YYC7wY4Wh8AgFGbHCmjR4ZH1MGAfJGcAUF+4myCHEzO9ijynXQxoNUcpdRAnuhJrOEVdNao5iHn5Y2asbGfdOC/3oAJ+hBM5Rj5nAcbQqbersd/HqDg+/VGQvbjDaP4jA4E8ZmfGJeR3jzoSP7M9P14fvK0gXOTAcD2L3ner0vcJulCwI60yrSbQxEanfNAKjMYBoA6vBsbo7nP2LQHuzlXb/z2xni6ECTgUgS6psbjNFKI9Cbvcp507OA6kW8wBm/89iRg+35Mfr25lnzHA8D8LAYC/Pt5vAH6UKZ5OYLfabjPY9y4nwy/J1HZ5sjn6e33CdcjBuy78XhMK7ZN8Mq3g4qOqkc6BxaukW8nj3/4HNrnviJIF/NOYjyOogy5J8mPPBvID7HM8Xzh19+Pz9PSAzxeDuH5EnVd51AR3w/iPnw/eesdf+/HEvMl93Aie4JTlZdZ/h1PCy9TYpmWrMtyGj3tn/d7IAaVyGuxfPd3x7z9x+e5jhw3ZQQN8vH+8/SFY5TnkzgiFG1BR8W/dBSgvpHILDgGwDE23NfIL2gXn7MuNe+D6N+crApSq1WtFAhKZNTrcvz4cZmbm0+AX/A2o0PTM9jkvOqLBP0iANj0gzQDQ97ejvdazEf+fdI6lo+ej7QPPYOCTuscibM8bQAweUvpqlllLCrar1fnXjTrGecTj8tHEOftFZ6jfs1j2cV19X3HZwn78WP1/E55nbd3Y/kQj5N9caz4OwPsBwA42RPeTpTrEJR1TI/nG/fj5xo7pHE+pJF/NpYbKvug24TsJjF9yKMdPOSAbFtfA4D9c7GM9LYTrpunM1BzAsC+35TZdNfmAsA8LzJ2GAK1zpnN7zFPC/bn5Zx/Nt6r8fndTf7HukjevsnQIBpr3v6I+TmWG/F+i/mBc+zVtm3ejoShmQCKeI04V65tHt95esR6DccTj5cAcIEAcGRL9WvHPc30zwYEm2O9t/XB4eHw4cN6J5ydnZXbv/7NFcnx/X/g3x8A/NTcrPzCXXd8z0k3VCrJJ64EAGzOrN1+npmfk1sO7JcvHjogc63WCzLOlQBg0Afj6PXz15ddIUjBfFJ+vgMAGMfXhy6+rGea7nhsXz18SH5/756eQ+4FAKM837V33S776wsnZdon0shvbt8pP7p+Q+4rqwGAofPd9NIfSWv/JkK7+yhemN2d9lf4lRABnAUlc0CikwkArwB8JcOLAGA9f2JwbgXAtrMt+8QTNjNb115MhWJideoEbP0SJmMkoha+jNsz8Ct4XNGpyjWUWZMVQGfSZjVRwkkUQOgrw2QZwvSGQQne6YUjDKDrG13A38xaoO8ez+lwE0R1FQBwxtiUBXUz5Fw1b3ci8ymA2Yn6elp00KXLevK5ZBkc2JnlWd/iSQaAQWcXAdw59kBLB07HF0CyMXm8m4hLeMh5Dcb7kxs29UvI7plM21Fdanz30+/9YBK14I2qACpRQ5FAsDdseQXcGySowHqFWi/0Ie0yvTljY6tG3yFdJzwql0Va7aYCUAD4FhrL8q/fuk0B4O3bt8nrXnWVPP/kY/I3f/VhBYBLhZJexgAAb9u5Q971jnfIengiKSALI/RyqEua1vLiOKlcawpoGLWD4Si+vFER9sYYvssLlH6n6VlDpE7wCi8AANK0ngbcaL1M1PAdHJT/+sd/LGdt36ny9sytZ8mNn/us7H34IekrLkv/wIDUF+uyceMGecPV12QAYMssviTAc3Xd9SJpALBGuOlFxKAJfY5AhD6LvFFW9xP3A0RZIdJ4YbEhFURTlsuy96l9ct+ex6SBurpao8milDC3vnJRgXq8N1ityPjIkPzQlZfJoUOHBIDPAw/ulfsffEjBNEQgIwX0Oedtkx0AgPfvl5tv+JzWcC6061qTOEkBDcOtpoJtaTS3TwGN1akHAFijTRIAGOBqWQFgANLqcYxaxwoANxQAXlI+MgC4WgsRwAtIDR089oPxEhHArUJZ1p12tqzfdKpMHD2sEcAjjACem5Ej+/dJfSaNALbIUjNIIQIYaY7zAWAAZMUUAO43AFhrACMKQuvuVqRcGwBqpWluQffhsTEZGh6TwcFhGRkelXVjo/KOt7xRLrlghzTn56RYgAJu2TuYLpdrrQytUYsA2sxBYGG+LnOgSYjSPT45KQcOHpKDhw7JsWPHZXJyWqZnZwR+GHMLC1Ku1hScb2nkU0mjOgHKGO+Yt7em6YMRWCNAERXcpyCxXlZD2l2sUV8RNYLNSYwyYe2aEfnmV74s9997O0LLpdlclIHBoRQA1ijrugHA6ugCToDzQUP3GvoAAIx/YcD0AAL2GsBI9MV1wiUXYPbpZ50jr3391bJp02aNIsUPAGvwy7Fjx+TY8eMyNTkpE5P4d0ojxhE5rKmywWMaSdzSbAUAjJGOGynHkQa6FqJgbTwNy6oQnAwQWaM1qUONM62pHQARjBfRzDTIMgqH8sVkloGTZthGxI3VaPUGAMp7Gtgoa/1F3943oAQyAGMEZc0BxtKE4geONIODA4lMs88p46wn9fxPAjiRAcHqTw8M9CuYD0Mv1kEdIkJKbt3j2hfn4+pmJRGCKZhjRmesEyNrQ+ryAJ5jb5tuZP+h7UajqSnQNT13oBHGAIeU0REA24isH0jGBkcUrHFaBsDkqjrwsQ5kMH5DruZFeoG34XCUnO+R4dIbfPJAQW8k4/c0VnpAJz6/vDEN3+Ec9X15HYBr3w2wUDUyjJs8Q2MqUzL76MLYKEz+5G5VFc3XEU4MduzHajQm/KBRsebUBHnTzejFeZiYC2B8lOKYc+ymX+FzziXWSZJ56DnaGW3k56Q0D2Ng6lDyRx5Q7o3w2IAaiePSWvu14TgYXep1NPIE+/BGYj+fGODwa0w+8XOI+Yv0033gjMTpWqdp7LsZdvlsPFaOhfqlX6sYrPD8aBG5lpKMoD9TyVP19nIx/t3PO+YPb4hN5W02xbifh7YVZBm3vx+ryck0itzvTRpjuccYlUUAOE+2c7xs0wMp8Trifc9Pnm+pz1KH8e3GaxvLBU8jZAanjERfnkfjuXNNe/FJZn8EfiNdDItzdWZV4lvWBJavoEygjCBN8miR3fcA8KC3ZPnZnB/TKDyOPZa7TN2fXP189iSCm6H+aSwTGb2ma+Ai2UxXa4umVPZ14UFnfhcyGJGv4ODnQQWuK/eJdzKgk67nBd79yBeWXSicg0GXQSYeyDqc6eZcuqR14SG3VbcI0XPQN48eOyaTk1PmJFcoJmeuRVKHLE3OoTpZ/6ALcGwerOK+8Xzq90qevkM+iPdavI6+HTO7+EhqOw9MFzHKcnxalsc5h/MB1hbvdf77tmy/8kxJy3XYOCyQkG0p97s6w6RH+n3Ky55WveRsnn7BveP5Ku6Dbcb7A/OhrGZUa94ZZGdL0Auc3tBLVvh5xGcZ/050qbCHlb5BJ8yTr35eMZ0SvcNFAHfTP/x6s52Utuq6nYns9XLay9OY19N2rcRU3o/NEbTMZifxspV3gG409GOOf89bY7+mfJ57LT53yLMxrbutR6/9Hp95eesX9x/P2Z8RMT09X+XROulPrwshBMXp/vGe9Pzsz8O8Mfq55Mn0jr0BXVQdA8JtyMkjv689/XkGsHyR3UMtvXDSZ7Egk5OTKu/hPHTXrd/7KNV8Tl/p05MPE72QEcCoLYz2v9c/KwHAoOJnn9snH33mKU3n/EL+rAQAv/3O22T/QneQE7rKRy+/UjbWaidvmBEbrRQBXC4W5c8vvuyEQOiTAQD//J3f1hTc3+uf39y+Q350/cbcblcDAKMG9ceu+KHO93ts35O/s7PdF37lZ1/RpY/o1F0NSLYKkDJI3MwoVgIN7eFw6KwAAKtAj58xKe9aSbvP9N0F/NX2fMiBA74SpSH8kvSd3NDz2ZTPJdHEOQAwZ21jzKFSvERR9Gm3DZIoNuGB7wYAZi2H7xoATtG9brN1i9aVYwJYFDjmhQCAU1Z0WLsHfztr8+aOtgcAnN2Q+Xyb8kNWGYvXPAMoOzA5jzfor6D8wfqybu+wrWQ+nr5uI7B2VMK1PeSCB4DpmBDvqWSsEY8YMJhuvHgvMxX7Ve/9YNIEL2regAOwAgYB7gtGcXnDNA0LHqxgG1Tcu4GoeqEK2ioAFUbHIeIOpuyZhab86623ycevu15rAL/+VVfJoWefko/85X+Xgf6ypiIGAIzo1rPOPUeufcc7ZOOGDRpNajfl9LLnDQicjxqsWi01IFk631ImQoUXV17yOA9eBP0lUyNx1XqEaGcDMCDDvAG2KH0KAJcHB+WDf/InsvWc87TPradslZuuv0H27nlAigEAhiFn4/oNcs3VV8slL9olgnqxWhXT0g1qGiq9NJtBDOAyfswWTdAsBVrMUBjqWym/m2HDUviaIR71iR95+jm5/f49sthYkkoJ74T0XMtIPb2sEarVck2qpT4Z7q/KFZdfrJcDgLYPPrhX7r3/AZmdm1YAe2hwUM45d5tsP/8COXzgoALAex64R6RVF+DKvgZwUY26BgAXSiXpHxqxdNqIQp2fkdmjE3q5EaR51ghgRBJUpIB6vgGYRISyRh0qADzrAOCq1jHWFNABANZCfgQwK1VpFSoKAG88datMHjkikxPHZXicEcDTAQCelD5NAd1UYBF0A+il/4UIYEQ94KLkI4DL5T6ZnprQ5yu1ASkhHXWIACYAXOkf1HnjfQADw6OjWv93cHBERgZHZHxkUN72s9fI5RfulNbCHHBw3TtwBNAVj2SJmaqwthZrpryr4D/ilaymbrPdktnZOZmampbjk1MKAM/MzcuTz+yTiclpWWgsymK7rd6/RUFqKIvwnJmZ1WhYBQ9DykmA75bLDU4DSGltdYfB81gnjdZFlGylooDg+NiQ3PrVf5W7bv+mLLcQDduS/n7UAK5Is7Eoy+2mAcAhpTP3FiNpsYeZdtiicy2lIP7DvkUf4AUCwPp7syWnnnamXPWqV8nQ8Iim8cZzGr1M4Hp5WcFkpDEHEHz0+FE5pjWWJ2VmZkYWGw2NAEYKc4BUs9PTYS0bWrsZywA+JiBNoEbBIQcAI+KZxljsvSpqQ4fIAotCNiNgcsnXlN8uAjg4neQZBkwOpN7/HligIQDfA9P2chtpqQlYr1u3TkZGhpL0l4HLkkgXG4vJGf4QAMDfSC3OyGDwDEBXA4ON1um5gShhgLYW2W39ZwEX8AbnxPVl1BKMXOBFiwo2hxukVMffoDnaJX8wjSv4E2uOCGGkwB8bHde0+2WkbldA2QBgOEEx2hd8rueBpq1FSv104roGtttCJHOIkndgqjcIesONNzB5wxo+9+dsamjOAkreaIZ3kImA51P8nTcC8WzOM7ByHf15F5/5LO0Qn4nkE54bsQGNY/BGqBiwVN7VtMjpT147nif83jDVLAXC84yCeW3zPX6nUepRPWSVtQ7c4T7lehnvm+E1r16yNxhrO22LHuV+pSHY718C6VwXzI3tUG/zOpYH4vx4vcGRc/R8yWczhA9/2F0v1ST9e56+njZ5NM7jSS/DfLueBl6XjIFGTzs4sfBZ8kc8Dv99vOZs24P4/vl4H3uZFzSy5Bzyeqbfe1w/vwezstOANA8K4B3uE86XY6eh3a+p58tu40/KFDgnCt+nX8tYZmmbBoVlovniSEK2x7Hmrb//jrwQ86f+XUhTe/vnlpey+4F7n0Cg/5v7k/Q0muK+0Vnr1cuoDnkf7wWHx9C5yc+de4vOC56HKa9Jb77HvR3Las6dZ3dCi4LphDTq8zwkv/F56DwE4zwvYow8m8lrug/oqKK6HXQ+c6yD/sVz2MrtQPdqWfTr8pLMzs3JxMSEzM0vaHkR9M+zV8uJGFHCP2nK+5ivMRamh0+dAVL9JuYZrntWLqT6FGV1L1mEMTAFtL/D2dgsKpg8YetlTnVcS9KV5ybXP5bB8R7z8l/HEGU1yD5v+k63Pev7zDsHusnn+Kzt1Y4/M/J0CdIDz0Hn4vj9+cxxxPvV7zk+49csT67Hco9rh3I2Svsk7bZ/u/P3bvtd961zEonPc8oVP14v+61dq8/rzz2/7t10l+zah7TF7lzOyA/NgmMZiWIe498xX3dbd7/GXhZ5+ZhHTX9+x+vn+YJrmpHpTr8mX+TxGmVDPEa/fnnnWN7Ye/EWZZLvh3Oyvqx8Sd5znudjOvk5x+dFTLNuZ2MyV7UDpZkI4vl08mGa/hlyHvLcSiehLEeQx5BpBdHUz5D5+O/+O+7qvXl+YL49+TDRCwkA752Zlvfe872nbS8AGGfgx599Rj6x7+mTkuJ5JdZYCQD++Tu+LQdhI+vyAzvc313xYtlQ/f4BwLW+PvnvF18mW06g1u7JAIDfcse35Zhmzfve/vzG9h3y8u8CAD5jcFD+8pLLcw7h/Hmc/F3d2U8GAM6ARSbi0zdeIAC4ExwzxSE372y4iGVGlgMudQDAOc843CidaV5bPOw87fIALXpKpqeZ/dYFq+wA0boAwOGkTXvvwRXdDvbOpcxCyrkAcE5a5AwJwtz0sOY0s9mPs9xGL60cXk+AvC4AfMcrPQBFDwpmwAI3SYKObuEzXeQDtjmbJ2eB89YgF8JdlbNEPvhL1dpGlI3+jceuNl7Pk73cPZJtl6Z9NoNYlpETIJjR6440ps+mzhorRaQnAHDH2mdnEq7PeqXgFFK+6dxmVuPNBvYT174/XMrT2mve6GBZcs2YTeMBDRexEc4bHXSmwUgKAzx+vDHC8wJSKqmX9JIZrxFFqKBksSRzAQD++09dJ2edc7Zc/eqr5NiB5+SvPvxnMtBfkSKiRQEAS59sPf10ufYdb1cAuKT4qMZCWWrmQEMqtZiLGjYAoLXbGv2VYugGJHgDoE/D5WmBedFQYt7YVgNYY29hwFcgw4wcWJ++YkmWELk4OCh/+N/+m2w6/UwFRU7ZuFm+cOPnZc9D90uxsCTV/poa/zds2CDXvP71cumFFyFcV1PlIkJKpwNjT2I/Qeo0Sy2b1Nbq02qVCSiRsCKMOKGOnaa0xYUB9ADQX6rIo88elK/dca9MzcxLVYESi6pFNJ0UDZSolWtS6SvKYLUsl16yy1LKSUEefGiv3H3vfTI3P6uRk0hlfe6522TH+RfIkUOH5Quf/5zsufduWW4tINhVU0ALao9hjQCaIy3uMsZhADCMTUjjjJTHM0ePay7tQrVkNYA7AOAljQAGaLOkAPB8AIBhdOoEgAsEgLFefRVZ6qvImi1nySmnnSmTR4/IxPHjMjS+TtahBvDctBx5/hmtAdwnVqsYEc7gJ0RDZADghQWNYmUN4HLZajBPT0/oPMu1QabCv0cAACAASURBVK2xgzTVAKqVn5Ciut9qMAM4BzOOjI7I8Oi4DCgAPCyjQ/3y1je8Tq68ZJcCwNUSIl9QdgFR88HZoKNulm4r3VfKCYi2g1gEcIt03jybC0UF/8E/SB198PARBYQXW02ZX2zIF275Z5mbq2s94qGhEXn22ecUqLZ0UQB4yzpn1F8G/1nacQOgAQKX+ioaGYw91V9DhOigrB0flju++Q2547avKz0BS/fXAABXpbGItNRNaS0uJACw+YlYKmVelBF1DNqCjxnNi72NesBIXa5Rv4up/Gk0W3L29vPl6je+SUZGxmQGadDrdb3cMhq3rDWQrE4xajFruuZWS+YW5mXi+IRGBiNSGP+Cxw4fOCDNhbqC1oMDNQUwMUbWyaPcVFBX07ibUwUyHRAgwnwqZQOA0WEqM81IpLLUdnuSZlSNNzQmZepV2blktYet7rdGt6IGuRpdrQ0zHGaBSgDAeBfjQQTw8PBgYuS0sWUjkU2emtHTZD4jlCH3UsCCaR/RBvgFdcm1hrCmjB5IDINm4LA2sB7ekMvsCv4cojENQDzmBwqlIK05LmkboKoC3ksavd1YbEi9vqjp/OCcwPTVSBeNaHsAw1rfWOunVxJjL2QlMlP4VNqqAYRxq07han3FxkEP3MTGNvzNdmkcI5/zLOLfiUGL0WJOR8BeT88kpx67yO/UOJbVJchroDXn5bU7vofxgJ/RTxqBmUb/mZ7TGZ3uDXF5xsaMJpnoY8GZKUTBM9KOtPVGsTzAPK9P9pM3hlhXID8mznvYUy5FfJ4h0fdJfqVOxH8THSiJ1skHVy3qPgVJ0lSjaX1P68/0y0yZkdAkdTXSqpth0D4P+oW7oKm8QjYNOFcEuUNwJKF/cOaDjEv2AIHFkAoVDoWxEdLvce7XxPgY9OikPR+V4mpspmuGaDPLMED+ZYQs95Tn6zxDO/cO181HGrMNOup4PVfHiFofQe/1fJlHd9LBr4Xf79TDU/nSCQBTjvs20j1seq/nRT93ziU2KqdXorQ/rgffT2mZTXtvtHPlcaKI8bh/Lys5jny5EMoFwHUtMHjG4aFtYIhfYzuQQu1IlEKBU2nQcaD/suYjZB32M3TcLG/6SEujiv+e5xP5Rfk+lLDhOPx48DvleObMcOlhcffRMxs6eYjuxDjhuKfZVejgpNlV0v80i1KwDRWLdpdTJ1HVv2w99Hnzygl7w2AojSwOEcWp/LVneObiTKFsgY5n5ShQpqcs9QXogSW9R+G/ZA/LsjoXIgIYZWY0Olj1jj6p1mp6B/F08ryAvnlHo6MRAWBfO7hDloYJcD/E56Xn9RhUSs/ENPItBoDTZ9II4BSATfebd7hjVgjPP57Xu8linm+9AGDQkvT2N30/l7zf8/aal8PxmR/LKv83ZQx5zPZD1lEj3fc5Vk1/YHWR7zFQGcsRT1vyTqIDWcosvZMorZ1e4efZ8Tvrz5KnXBCJz7SUBwB7GRqfd/adAcB+bfw7Ma/krQdTDsf8w3mrvcEBwP5M9Psm7wxkf/HZEe9RtuOfj8eTns1ZfbDbeezfZ3+9AGB/NuXSKchtthuPL6G1FVMK5vXAp+E+A90PMpgqUce6Ka84vcfZmzyNPK1z6WSprnzRo4gtQ01sHZ57lrqfCe1Edvq+SSeuKWlKhx/8q47rFQDAxpsYo55ZfVZKCen8offvvue+nlvnB+fLkw8VvZAA8A9iBPDXjhyWDzz80KqXtIQAFzh6FYpSLhYE9YUH+krS39cnC+32ivV7VwKA/z1EAGOuAIBP/R4DwN+vCGAAwIgAzsOHVhMBfKIAcJB+q+bJ7+TBwq+++RWJnPcTS0VKqkwnh3e3nlYDavUEkj1K1wHjpgdXSJRoH3QuR8ebHc/42bn3M89lax0wmjCvPy9+09ZyYcTkcO31XEd7PGhjukdyP+/Qz7wS0LwEwAtf9gKA87pMAUCj/3cT/ZswuaKaK1LPhuPokcuzoa0OOuYtVNJAuDB25e3OL3ysb9pMPj92rEPUnIG60YLkAKzpa3y6M/1zF85L6ZujL+g7vvYv/3bjNPYJrefsOw/+htdz96eferJXfVrJLl4TZBF/l8rQzTsiOIeDl7/9fdolL9u+DiWEHwzruNR7ZdBfxqBE8oLOi6oZ+S0NLGjCaLZERjowWRViMy1Iu9myaBiNboXhoiyNlsjXbrtLPvKxT8gZZ50pV7/6p2Xy6AH5yw/9qQwNVEXaBTWMLBdKsnnrFnn3O98pGzdu1BTQmkoybInY8M4LsM7b1QDmXPA9QC1vePfGisSg4moUmpE2pLBUZ3ieD1YPVevcojoxAKahQfmTD31INpy6VYZGRmTD2vXyxZtuloeQHrmwJJUqUqstazrrq1//ernsooul0GpqZLOlGbXIJI3kDAY3TYeNlL2J8TPUXAZCGFJhp8afcPmE8SdJJY1sykV57LmDctt9e2RiGlGmSLPLuqZ1BYCxzv2VfqmVSwoAX3LxLuWBZrstu3c/Knfec5/MBgC4VuuX887bJjvPv0COHj0it3z+etl9z53Sbi5YDWB4hKsn/ZIgAhiRfgoAo7bo4JCCq4jQXmrUZebYcQUK+2oVKSgAbKmdLQLYjHgWAVxUIBmRvuApBfNLZU0BDSBsEeljQDPQCRF+GuVXknZfVdZuOUu2nHmOAsDHjx2T4fG1snb9Ro1APvzc0zI/dUz6YORdMgAYPwZupRHAi/MLUqpWAgAMsAgRpiVNAQ3aIdVzpVrTuQAoxJZWMLt/QAFggFNYMUQAD42MyeDQiAwPDcvIQE3ecs1r5CWXXSzN+WmplRH5iBBOOECES2PwRE5lrgG/ITA3dRIJXr2se637Q2txL+tYEL3baLUBdUu1v1/+4eOflMeefEZqCgCPyv33P6DgKQBSrENNo2gNXNTBhxTQGBsskCC1Rpv2WfQkooDXrR2VPffdK3ffcatGACPNL9oGkLwIALjVkKYCwACWUsmIFNAw5uIHe5T16BhBivXG74zshccyZVyjuSQ7L7pE3vK2d8imTafIYn1R0wUDyEU6Z9Q3mpud08suAeVaf1XpD1BQDZ3LFlUKnn3k4YflS7d8Qdpa87ehEfMAuOEssVivZy7iKlvaAIDBb6BHKwFVAGAj8tQAWgPRaTDmccIoJZXLqG0dZI8/M7xhgsAHszZANvhaobrmDB8P55dG2gYAGBHAw8NDGcDYwKgUHPSG1tSAaJE9AIB9NBgBDU0l32fpuzEeRAfDUYS1g/E51tS3nWco9gZPZblQB9uDn/id54+eSTBm0CCI1IQaIWxgPaK61ZEB61Ap6zoOj4zI8PCoAtUwjIBm6txRQV301PnHnyfeSBYbWn1ERGxUNfUtTdnqjW80MpPG3qjmDXsBBuiI+LD1SIF/G2NqxCYPWT+WiYEglwelyHugJQEQAhG6RsGRyiLgTJnKM+h54x+f8XPyxio/dh1LAEN5Nnt6c+0JlJD/vBE23i+xkdP3x/XrmAdKK4R9gO/yUj9TH+Kew3MEYj29Lct0NnI8NrATUGAbfjz4jtF83mmCYzeeSp0p/Pz97ylvpfU4+T3GA3lIxzg/D08jjo/rx++SdXFZCUjnDP8G/jegKE3tzTUmiOXXk/yXyhemmLc2KAc5Zg/I+7VmH36fcD7U9/x38bj1fegvDnz28jgBzx3R/fcci5cDpJunRUxTzwscJz4jz8R7zcugmNfjvcj+Y5nG9u2MSkFmDyL5VPR+nrHs4nrE8t7zVattTlx+HH6sXl7w93iveDrQEE+eSd+3dLUm59IIbO5xPw+uc7Kc5v2Uif72IDV+Z1aS5PNiWtcWn7E2LscTv9/LjqHjidK+6meFbF17niXUB7z80/NSM6nAqQ8y3nQU6Hmkma59o2GOrsWiOs9VyuVQegHrlJ4z8wsLcvz4hMDxDnog9G/ol3D+YrrovLMAfXj9xfjMsirEDhnx2uMZ8pTPwBDvVy/bPG/xc95N/f7ya87MS6kziC/RYWAjvvOyOz5r8Hcsj+I978/8+IxM56CjTPaI3wN55xvlCecT70+/1uyD44hlhudJe8+X90hBPzuHUn0gln3sJ5b78fkSywB/FnDt0QbPQuh7OGL9+PPW26+7nz/50+9JT1NPS47N60T+2XTOFi2f1068XqSv1yV1TLiHBie7PB3LbHDOgdTpGH6uvfYBx9ttrRLZ5/TLWEbF5003Ho7PHt93zM9+T3ajVzx2T0c/bvud9LS//BjJK54P8+jhxxHzT0amOAdRz4faftAFO8cXRpm822k+9Ocn9V+/V7k3+Bn3gw/c4N2LtaP1jMBdrM/kPDKBYV89cv+D3Yb4A/j5yQWBX0gAeDU1gBGt++MbNp1UOlf7+uRtZ5ypoG388x/vu1t2T0+t2N9gqSSvOmWLXDw2Lhtr/TJWLgva9Tb3O48fk9966P6eba0EAL/rrttl3/x8zzb+x6VXCEDFk/rj2GilFNDfLwD4nXfdLgd61ACGPfeVGzflrvN3SiuQ5Sc2bpJzh4b+vwYA/3hwu07Ed0KjYNrokMIrAky9qNwV5LNUS3ZMEeTL9pT9K78unL7qwbSkLQ4qKyjzgDuCYX4avQDg/Ol2pZI+bn30fiYBt/LANt8pa4qsxN0O4OMYOo4NfhAie7s26dr6bgDgpH8HAGf4IAwgXqcY+Ev4hr9EoHlvSqcMEydwTuYfNWB/+v/v7ozQQUPXVi+QOk53mkzN9W27JT/0OjPkxMLeg1sN4U32YQIKu1c4Y1XE3EJFQiQVkivweOgyAv9ziB14XPsJEUHxTJJ9q04JaRuv/IX/kl6UwqWbHoFUSFPDWja1DBVi/AulkBFB6JuGNxo1eIny6bBsmwPoRapNSzOmaR8BjmhKtj5ptgvyzbvulY/8wyfk9DNOk6tf9TMyM3FE/vzP/liGB6oacKGpZ4tl2bzlVPlf3/1u2bRxo7SRBkPT4VhKUW8INDIZkAlKaKSwggfpBTq5PAaAzwMn/kLIudo8zEBhgLkZAzQilfWBAQK3loEYSnV4SP70wx+WdZs2y+iaNbJ2bK186Qu3yG4AwMVlS40sy7JmfFxe/9rXyosvuVRr5CJK1vwBQsRD4tGMy0NYVwXfQnpWQHh66UZ0tYEfuGRYPHIADQNQjb+nZubknocfl91P7lNQvRgARaUHUh8vt9Xjf2RoRAaqFU0BfdFFuzQ1M2pu7nnkcbnr7vtkJgDAMHide+52Of+CF8mxY0fln2+6QR68+3ZpN+Y1Alhr+MLb1EUAt5esBnC5f1CjOJEqWVoNmT02oRGzpf6qpoDGewBXDQC2seGiolHDAGgDAKyXcQDA1bLyKYBb0ApzWwZvaNRFUdqlmqzdcracdvZ5MnX0sNbFHRpbK+s2GAB86LmnZW7yiBTbiOREFKGloYGhzGoA98ns7IwCzABQFTBChGwZgFZJZqamNQKxUusXRHiD1xEFbDV8+6Rc69fnsY+wOnAMGB4ek4GhERkaGlQA+OeufrW87MWXyuLslALwTdRpLpVDYnBzpbBo86AzaORvqBWL/VY0gIlp15VvKSywj0MEDwCuxVZbU0RvWL9ePnHd5+TePY/I2LqNsn79Rvn6174pRw8f1iiOsdFROfvss2RgoCaTkxMyvzCvtXaxlQEiNxGdWeiTImpMaxSweRqPjQ7JIw/cK3d+21JAY88MD40ocA4AGEBvA8rs8v9L3puAWXYVZ4Lx8q25Z+2btpJKCwhJIMS+GgwY0AZjsDF20267u6cBA7Z7vpme6WmvbfDY4AXahgEGY+gZL2ObfRFo31WSShICbUglVan2rKrc35ov+/sjzn9v3PPue5kSwi27n75SZt5377lniRMRJ/5YAF5YymqMC3PGyBQF7FCHTuu+WgphAsA8zPrrzXZXzrvwBfIz7/p52XHKqZYCPcyAGj9bAG6bCgYj3TPWExHZiChGWndEMZerqHNble3btsgjDz8sf/XFL2LTSwc8B84RI4ju7igAjI8exuGYEQBg8BvlcYh2V4cX1DBvKwBsB3czGjIiORUTwelDATqAqBZNRz7qDR40PpI3e4CKxgk1TgacLhFXYKhBf0H2AQDAvgaiAUkGAJvhy/ioMRPWo7PWEImETwzC0UBscgWpnbFmFnWNNQMQDAMxosSZqjJNzW+yRttcQQ1ji7rS9IvKg21uOR7WSaRxhg4PmAOmd2apDqyFpoyut6SOms5aZ9nSogEQRv1g1DdGKuuJySn9HbzGonAswtjKANgnNjhRXtLAG99HuZS3plxHPOsNxt74mbyPUQur1LmDAZvvZF/MWGfrQsMdDdg0dMa05+mPshFCxsZhEeIqppK0ySZ5bB5MvbF7eD0ACDnRi/pMN6SeDUB+xrAfBqJ9dSlzYyMxxxsbwPMMf/Fa6v5hJLzqWwBHLUW5RakZzXOtSBPKd11aX66jpU41Ry79PTKm4n1Z4CEFizku7OU8ukrWI4Dxgwy5qYE8RJk4wM3aMZ4T04WnY/aVBtvYMO2zsXCc5Ed0amGftbwAAeEAqqqxMhj3SZce7Ld1CBq3S4XIPrJfsbE2j4euZvTmmvg5gV7gNfR0/tMsAQbSBZ3XrbVfP9/PhKF42nY6rB8bnvMACteKbet7ozS1pEmvz/s24/dzTU2XR2rebFS38X5kwckCHPF8cg1iACx+nzo6hhIAefvA80s/Fvyu2UhCzbrYKO/3or0z64QRhFqInsX+sjIDBHcMALWoXHV6DbRJWvKGdZt3c8DyPAYunH5MeDbDz1wae7brx8H1zI7N4gs1Y0GITOP6Uz+KacbWXlT3hIyEXo3xaTpnlC0JzrDQt6CLQndG1h9cR5aMatn0Vs0E1LXyG3CUmpubl72PPy4HDx5WnRCZfVgOhABwkkkgchYinXr+4vk49R9PVxynB49jgM7TuecDeTSv30eAEJ83B6rUARc6iNfBPE/hM/59vfRv70rGQBkWSiGQ7sg3/ZpCTyENsN0e3ut0Rd4b01oeXfSbl5ge/TqwLFzvnk8zzvh3xzKE+8DLkVgOxn31fABzpWWkoBsGB3rKN79XYl7DMdFJws81n/eylvvP9xe/e+c0Pwfp+gddGRmZgkMb6ZRtxXRKvmpgZTc42/U6EKRjQsanVA/tt9Z+DmL6jfueR1MxYM85zNu38Xfx/vPt+/WlLuVpm/fG/DPuI9eQ1/0+8f1ZCSV2+j2fuTfJeJQPLvbTHfy7ff+TvuEMlSFK6tF20XRlZuRL9bSYbvPOCJ4HcU5IUz4K2Or/BmumAsAldehGKn9EAOPz0H1rjwjN22P/uNf+6QDAhxt1+YXbB9dXHikW5UuveE2fUKDemf1RRj/dbMi7b78lTZrQZ+EQ6fqfnvs82TkKh/H+n2cCAP7AnrsEqbIHff7Dec+Vn9icX5P2adPesxwAhh71vj13ymOLC32HiOjsv3npKwVg/TP5IcaRhyU97QjgNRDuGm552sMsfOjdAQAGOzRdOvWyS6Rb1mMibwJWAzOTHuYAwMEckA7C3ZPCwj4WQll7muYnGr6CSv5a0l4v+OsNw27omRYzox8AaJlpJ0iwnFXrAftclGK/FTSbY+6M6yMJXjuIVbrHveBP+utfHoDY/m+0m7VLjP4NJNP3mQHjTOckfbpfO8nchv7G9+WByXlAcTJxcQOJUTX6Qv/MXuNf+XTmSDlvYYMRsB/4G4+zZ3nyCDVn0vJ73J9X2DCZGi+sc8IDIscKI4DwbS+xs63VOJM5D2QB7B4QPhCqKpZ8Y5xSKSHK1MDId6MGcB54SwUSRg1NfeOiVwji4p00fnllNjHQh4OzjwZmOx5gxVRB6dQ6ePSaBqDSFWm2VuTmu/bIZ774/8mpp50q77jiMlmaPSGf+KM/kImxmnQ7KwrgdVYKsnXbdnn/+94rO7Zv13q5OjVqiLVoOf7LKMLBaz9AZ4kxBwo8+8hDqD4fjDzx9zpfqHca0koDLNLDSiADlR8KcK+oEaQ6MS6f+NSnZN3mLbJu40aZGp+Sq775LfnevfdobVEFgAsrMjkxIW9/25XyskteJBorCyMUo6s0FTQM5wY6wNEfZ0lNdRW884NtWQESLYccUhnhOR5yYfCB8gDjzvGTs3LT7j3y6IGjMrFuvc5fB0BcsylFhOwWrK4XUkCPjwwrKHnRhc/TCNjFekMefOgxuRMRwIsL0mjVtU2kgD7/eRfq4eFbX/+y3HfnbbLcWkTwrXmXov8AKzQiEuBeIYkAhiFJAeDltsxPH9c0u+XhqhQrFY18BbiKcXdaAIC7Gg2OviBaEgBwB0YndQAoSaWKKAUAwA0DgG1WpIgo425BVso1Wb/jLNl5znkyMz2tEcBjU+tl4+at0qovyuH9j8n8iSMIf9BIn07LInUBJGka6KEhWVxYUABYa4kilVIRqYQRMViW+dlZjVytVAEADyugCJATQLbeV6tpRDTq0uKDGrVjE+tkZGxMo08nR6ry7ndcKa996YukMT8ntWpZWq2OzgFsRBgLDC/GfQwIDuG4xkaCMTDxGQhMQB0Uwj7AflfDKOwmxZICwJOTU/LXX/qy7P7+AzK1aYts3bZDrr36Ojly+IiOedfOM+WKKy6Vs848Q6aPHdOUf8emj8v08RNydPq4nDgxo7V3sV7LKwWLrhyuybp1U/LID+6X2265UdObgzpHRsZ07gDSGwC8pKBqKstBCtkIYAB06D8ifdF3S/ts9enwzwPAjXZXzjn/QnnzZW+TzVu22mE6pEbWNSuWNE277pQAdiI6F+3Nz8/J7NycLNYXZam+oCnQ5+fm5Lvf/rbSR7O+aJHQ4EeddgIAK98AuM4I4FLJMh4AAEYK3SEznvIQzvqyuGaGzFRSYJwwhiONMY1M/Fb5lNN7AFbjb7yDdfpoGKUhuNUxp54ynVdCBDCuIZPC5OREks4P7yE4SAOH0UqICLZ8C0nNXNZEtygcM5zjfuOrBAcJBGaNp3g/HChGR8c0OhigK4Bhi8I1EArR/wBtNV02nD8QSR/SgCYGmOBg5I2D7IM5tXRlWR2FkBbfZB3mH+9HtNLi4pI06k1pddoaIYxeI6vB5OSkTExMWoTw2JiBwTCSa+YLA/wzWVtcGYU8o5fSd0j/ZgA8ox+DI5EDbezWrGHI0wA2b2xIi/+2542wvFGNoD4M/3nGKm84jg1/GaNyUoc+jYiL+5xnAM4YHOEwFRmtPZCl8jSkG06MYs6hhTLdj5Gy3FQiy07iP3nGv1hPyxoQre4b+2U6RpqKFt3XjBRq6O2tX8q2tD/hnKn3hZcmemfoL+fQG8b9vOYZaO1ea9D4RzqvnAfOH8kwpjF7R+p84IEW3EuQjaBNvG4JfbpyHN6gjvsJonP8BNDQNjMiKMhGGRXAdPTdvxdtmf5qeyTP8E3wz+t2Xi+Mn6PeGt+D6x5gQhL6GMTPzAUnODh9xbTJv/26UNdMx2X0Fe9pjsnvS78naUT3kZRZWk6NyzFN8V1+f6bvy9aRT4AWd/TJ5XlRJJQfM37H3tT67aoTGhAZ7yEvh3SNFJRGaREDxLKOGBYN7o3juAdObACx6fikYG7IYMR59tcyezbwarRpJWfy02ZzD6oOHfFvjoHrm5zLg/KepCEOMoTzoHQdzkwePDKdJpsK3sBt24XpHIg5XNVqKgeXFpdU5o2Nj8m69RtUl7FPQX/HvaOjI7Jh/Xp9Zm5uTktewFmrvrCYyBHIDuircIg6OTMjP/jBg3LH7rtk7+NPqKxFyQdk5EE/mX6aztWeprl+PLd53k9a4d4gD/D3UN9gmzEfiHkh6YLXtX+BF3v657tIB8vLdLroTXvs5UIMCnJPpGPO1pvn/Zo9imnVIwch8tU41a+XD57vez7v54pj6Sc/+J48mZ+R+6SYUB4uHqMmXQqR3HnrEa9BzAc9/2Gf8ngo2tHyS4E/+zX1z+X9zjnK6BpO3yJdedkR7+lBNOcdUvQ5nD0jfu7Xj3SYyhqrr8258HOW5bMWZezlUx5dxHPg+VEe349lRt6a9ZNBMY/38i7+3feLMiWWj8rzoxrZeWvqZXC/tVoNAM7bG/36nEeneXTF/uvaYm+ruu8d8NJoejwPXdKcTukwmY425ksZvcM5U1LOsO8qA0uQgZa1z84/ISgiyAvsJUT/4jyE9z9wz32rbaNn0ffPLEz044wAXuh05G0337Dq3P3ty14pU2WUJlr986OM/uuHDsqfPPLgwJcgIvkPL7pYzlwF/EUjtx6flt/4/mDaGRQBjDb+w/fulbtOmiNCv8+l23fIB3ads/rkPJU73EQ+GyOA0b3/9b49cu/szMBRffwFl8g5Y+NPZeSr3ms6az6l/ZMHgBP7W4ic4mykYJTdsRrIt+os5oCBPZPaA3j2gfr6AIsemsqmFQ6pG0MnVwPvON7kvgFALO+NAeA8conbS//Ozl7ejOe1Z4RJFGbwCmQOH86Qmjy1BgA4mYZnKv2zTl5at6QvjfG+0O8+VJGh0kEAMIGrzDqbNSpaiF4oNbePOfTRc18CYmZXMpwlUvaS01Z2LDk9iLudGUX+rGba9NG/7nb+yi55GupHbTTqrcYP1FTg0j/b7PcOROcnkxI7Pez7d+ned4Ay/n7r+35fu0FjjgdmVaGEQVyBT4AYqGxrRhYFgbkiauQ0o4k/+ND7npEdaRRXtpZWmkrRFF+AhlrHdUWk2ezKjbvvlv/7C/9VI/Z++opLpbU4L3/y0Q/LBIwMWuNrSFqoWblxk/zK+94np512moGLADXgKdsxMBYfRubSuKgHlWBYgvFDpzykDWQ9RhiiaJykMYI/cT/nTEENePkriGTrBMBPD7ohKkvjr5Eyd2JC/vzTn5aJDetlw+ZtMjYyJt/9zndlz127pYz0qAA2hwoyOj4mV15xubz8kksE6t6QGhgNyLU4T6MJPRwAJJDgtR/WmuvNiADWCbM+W8QSAAsASuVSWU7MzSkAvPfQtExMrVeQag5r8wAAIABJREFUE2AWgM1yBdFwZanDUNTuyNT4uEyNj8gFF5xvAPBSXR754eOy+649sggAuFlXQOTsc86T511wkZw4eVK+/bUvy7133poCwDAE6TpZ+kQDgHFuLcqYRtlVNSoTAOHs8WPSAbBXq0opgKsEuQD0wpiEw0upDEC8K43GkrSbzZCKDZEHSN+L6wCAAdhbakxNId4dEqnUZN2OnXLWeRfIielpjXCdWLdBtmzbLs2lRTm0f6/MTR8SWa4bWK21rS1lMtpGDWXMTX1xXqqVqpS0Jm5ZygCHKhVZnJtVY2alVlPACAAjUkBr3ehSRcrDwwpsAwDuLq/I6DhqAE/JyPi4DFerMjFSlZ/76SvkJ17xUmnO4x0WAQxjmhrS1Fck1DtN3NUsEs4iQQi6GW3qnsCvWgPOnCRQ602NJQDEymVptjoyOjYqX/7mt+S2+74vU5u3yebNW+U7V12tYC941LlnnSnveufb5aILzte9hjYR9YsoWoDBBw8ekkNHjsrJ2TmZX6prPTgAqqgD98S+/XLPnj2y3G5Io15XYyIiR+pLi7Lcbkpbo7Wt+q0CfCtIt9pKAAf0EXsFfYaxGHSNAyp+x5ogdS9qAKsTSLEkzfaynPWcC+R1b3qzptZuI8d8SCWNNcEaalRLtSq1akVTVTPKE/e1OtZ3Tf+9siz79+2Xz/0/n5HG3El1UhgZHbZ9j5ToTD0dItkSADjU0gWt22EcgDHm3xw/EBUPnuFrbqYGLKvLR57KjA8exDcbQkEdG5CACe34CEVGRmJciNpXA3gAP5GWmsbq7du3K0gPyrG6mgYCYQ+lOpEZ5fE9Umbaq4NbYOB5WudbI52s74krZXD28nKQBqzUiSg1YAEItlTRo0onAIUBAgMIVAO+OrmkRtSE5kN9ZA9C02gE2YGUl22lETAeA1YwJ5rGXEUwUsiXZH5hXhaXljRCHOnusXVAM+Pj4zI2Ni6oHzyCusaoHVyzdOFqLAtZJuAcpA5CavRzOg6NMwqOWZ3lEDJr8xV4O6/pHGkbZuCMHQT8OSxR2YIyo0Yo1n1M6sbaCpi8t8gxyPh4Xfg37mMUMHUHb8BUYx3EqjGZoDMGbcE5p3mgQ3kRjZrsY+IokAWm2FetORlkK8EbNYyFuWEaYW+wTPMImMGN+4K6DPUr44Go+2bvNrr0ZE99wgoxUO8xWWxIrpET5iI8r/vHnqMxkMbdRD/RCOcAACd8G7oMXW1DLVRGkbrF94bb2ABp9UBDVhBXnzHuS7JkPQASUwqHOQih2zT0xgCwEXmYsChjEsfMPUg9K9WjgtODjwAOwB7mUjMoYCxMOa6RvmawNMyMALD9TodFGk1Z3075VogSM+OpnY6zgEYaUUvAQsEFF1Xq6Qu7h7yYEZjZjaQTY/REGe1qwPp3J2cJOPUpCARaSlN6crxe5+Z6+n1JnprOSzrGxFfcGYhjQ7Vv05aVNMiI2SwAnNC4DdVq7apDle0pz2ssW0OIVg1GcIwRbaAsAxyuLKq0Y3w0OFhCz+OZg44JmgFC9feiOpmR/+Ka6QkGOpqubHwWP0lT6ghEu4k6VyKCzpwjmS/HAEFfe9FAWGYS8QAMQWGNZOe5PDglkH8meyHU4bUMFlZjN8SeKl2aw2bqWKL1gAMd6nuQWWWoILVaVSbHp7R8BvqC8cH5EPoofuJvH+01MTkhU1NTygdPHLf6jhs2bpCt27aZY1OtZjIG2WqCjgidHPIOfyPrCTKlPPboY3r/lq1bVPefnp5Wh1CcqWZm5xQEvnvPPaoLQg+DXoYxJboEZU/kvEwe4UG3GISk7ImBOa6lXxPey3n3+zhuF3+T7yd7PGxm8++y9cDetGfTfRG/m+fF+Lrn00ZX6R4xfmU8GyCwf9bzbfu917Eg4R9B3yA92RB85KnxPct4kjrw9e5z08ViHuX5H9tO5zy2MmWzS5Anka9wDTyf4ViTtfNqhWOu5M9sExYKz7v4vKcHvsfPleennl687Oa78HxMN/E72UU/b2xXD0sMLvLZ24J8pf0GfIjOHowAJi/z80PQ2t5pul7PPoic5GhRor6W/HT8kKuYzI0DxJN+0EHH6ZIcu8m7sHD9Mig6PVjn2vfT98XpFSydkejG4R2+v1lrIo+8lMFBF1N9wuifNBGvmx9LTJ+ODHOzAFDOkgYy8xLGw0xxxlvCOSDsU/IbyDzYYGLQ3/MD8sHEEcvpF6RhT7N4lgCwOQdBJpoDlc7H0JCeeQ8dPqx2iWKpIA/sGZzG18/Hs+P3mAryekUpPbjHP04AGL185603yYzalvp/fuv8C+XlGzauaWrXMvJ+DX3ihw/LVw4+OfA9541PyEcvuljLxa32+cahg/LHqwDKqwHAf/jQA3LVkcMDXzVZLssXX/IyqbqMXKv1bdXv3UQ+GwFg9P+PHnlQvnX40MChvGXrdvng2eeuOtynfkM+pf3zAYCTM20QEhkgqm+C3KyFpt+surYSUMlEUfaJNQJp/V6TF7HLdC3+mQzMFL3Tf5f8vgoAnLYd5q5PB/PAscSI5Z7JBdHCVPWSYRpFGcFnSYteAeTFfHLOWec4y3BQXNjvfu+k5a7f98n7eSgdxMnXMP9BHV51Xyc2O3cnU1nbJdfjyNEgdywDaDYzpOS+vgsZXp99C9tIr/adcfPyzsxA772+T56+09+zbdjxiSEcdldfOuO717BeFkUUbf88ANhdS/pOcMd9pwpd1Lk3/PJvJ8ofvme0hT9I8EBF0FS5Eo1AejhNFWe0QWWSIAaN+VRIvTc92uoCXFjpSgdGhpDCFTWnYORptVfk5jv3yJ//xRdk2ymnyNsvv1Sk1ZA/+v3/LKO1sqYeQwRrYaikNVPf//73yyk7dkgB0aCIzNQouDBuNaSF9KGIOg4p2ahM06DoPZNjoHe16Gf/LMbWc6DF3BUKMjw6IZ/+3OdkeGxctu44TQ0t119/g9xx681SKRc1whbGoOHxUbnycgDAF0sZB5QwLjMUBbAuiaYzD1E7zFtqOa/wJ4eGYCQ1w0WaZhEe/idn5+XWPffLIweOaKQq0hQj9fPC3LymUB6p1aSxVFdQdgrGo4lRec5zz1XQFQDw44/vl9tvv1MjgJHGF+2ffe5z5ILnP98A4K9+We7ZfbMsN+FJaoY4HHYMWLJobUSmAcYcn5hSsBdgc7fVlNnjR6WrtV1rCqoinTCiSmHAA5CKaHAzDGJuELVZ18hl0DwMYHAqwP5ALZuChEiiFYsAKw5VREpVmdx2upx74Qvl6OHDcvjQIVm3cZNs275DWo2GHNy3V2anD8hQZ0kKyxYVjQNoUY2NZSkVKwpizs4cl1GAueWKgrPlKn4vK4iMdMIYE0BOnVs1bAP4q0hleFhBY4C6ACZHACpNrdM0vKPDIzI5WpN3XnGpvO5VL5PW4oKUaNQ39EN1hVDtyg5v4UrqNhJAi8ATMk4+AdRTXqaGRUvdCtJClOPfffVrctu998vGrafK+g2b5LvfuVqmj09Lt9OWc888XX7+ne+QF1zwXAVyk0ia4EgBGkT0ZLPdlsWlhszOL8iBAwfk8PETctMde+SOO++WTruh9XfHRscFNXeXFuak02pIu24RwECabR+jVnjLomkDUMdoEgKdiKBnKlCAhACDcYBFJPZSsyPnPO8iecNbLlUngvpSIxjjjYtj9+AfAFEDgRH5YqmJYbRk2l/cjb8PHDwof/CR35W544dlpdPUaG18kKoczgpo0/oHoBE0uiwl1JyWrtI1DUHKe1a6+p5iGTRg0aagLzjEkG+pAbyLNNgWoUlerKBIqNmOtOb4pwAwAM5mS1YUmA81gItDOid4F+ZY09uvpHU/zVjTldNOO1U2bFhn41EAeNlqjgcJpyCmolxpals8a4CwAxCxn5HSHzYstW8bZaZggGUjsPek9ebZVtYQGdKLDg3p/AMIRmTw1NR6TS3pyxd4yRkb/WJDDN/tQSgfAYJ2WZ8RVIL0gvWluiwuLWrNbqwd6AvRTfgHUBjRy6wdDMO87vkkIiMFFTl2k4/Go+yTpiRVse1AmvQZmDlT4zAN5nnRNV4eUT6wXdKSvgPrGhncvHFVgQUC2Q4M8vOdMT47Y6E3eHvZaGNNaygaXWdTyMY6Oukjltf6rIJN5mzgAcZkZgNISJ3E04c31IIsDdALhtrI8GkAQHCe8XMSMm6A3lHOwtQupnpODdMEGUhryfwEpwWt0a0ZUgpBVhhIxbHDIUYBoJAOns/7PROvMXmGn+9+hk8/59ZHEzXKLXNSdHujtN+/efTgdat4/PF+tU1hL/bAKWUe7+d65tEi79F0qS6iPgGIQyRxdn6yKZX5HeQLx4qfecCF8nY4RxKwTqLVbSgEXNhXDzx4gAG6SvzRe61gYCbCOaYnz+c83eB30Awc5zQrhEapm9ORj7z29OTXlvyDa+jpjXom50qzkoRoSu8okN5n4+Ac8joc9aATqKxD7XU4R8E5VGvlVvQnZBhoUeW2ArtmsPZjpYzV8UJvQJaQUJYBbUBPVdnv6txyfkjD5uhn5yOeh6zWKUHjcFBjunZcd1mHuH54n2a1cTwDv+t6ahQ8HNVChNfQkIyEcgiWZtveB36GKF2kYsYz5jRmWUs2rFsnm9ZvVIc+lfeamahgpQvgXIf5SjJxmPMbHOiQ5hP6SL3RkFajqfo0PqNjYzJULskinPfm55MzhaZ4rtVk5uRJndODBw/qWWvT5i0aKfbDx34oC4t1BYCbrab+fuzotBw5clQd8lhSx7LW5IOC8V5O59p4D7+PQUnSbEzvGI9/hjScx5u4pzVrki8jlvjiG83GPC5+pwda8viEl115OkrMY/P66mUq5yiZk8BzvONFygd7U/0b/0hLDnjdxMsRf7b0ssP/Hq+DX78ehkaNx9Wp9fyQey6RoQFRi+fDy3OITs9b82Sc1/F8W6kM6KVPr0PkjYPj9Gvnxx7bCPgu39eU72Sdxfq9j2sTj4e8hWPz8oBz6t8f06CnFb/PyAe5p7wcYB94Le6Dp1c/Zsou6uDxesR/+zXycsrTab+x5e0r3y+uUQyUejnn5zRew5hGoKexX4m9KZS10Ov2rbn1B3lpzmhma+O78jJReHrje/NozPOfmGdQLilfxrk/OJWgLBE+M7Oz6swNOwfOgg/f9z8uAPy+u3fLw/Pz/ViYXv/N8y+QV2zcNPCefl8C4Pz2KiDeT23dJr9+znPW3P7TBYF/54H75cZjRwe+541btsm/P3dtffnow6uPbTUA+G/275PP7H101bH/9vkXyEvXCJKv2liyoe2XZysAfM3RI/L7D/1g4HDAa/76pa8UgOTP7OcfHwBWvvvMDiJprfCr7359Lxbmo4AzUXepmbWnP2sAe7LRuEFY6I9nBgBOQCrfOVW8s+333LdK3z1Atuo6OI/2wRSaBVk9aMX32bVUw0uBL2s5AQXDGg2ABPX+XOUip5NxNHFeu4lioA33BwPXBADnOAbkUnx0X96miAFgM8PmfEDjPcCjAzkJKkbgbxhub4NroX//sMN/e+Y3aqsXrF1tpaP1WKU9MoDMmuasKw1iRkz9qTtz34BNkNzXsw69C+N3Sz9m2NO/cOOrfuF/V4MPjNv459Mz0SDkFUxv+NHaiDCqIL1rOFz7WpMayRuMDQQFmMoP85kY63X/rcgyovtClAzsOAAHO8sFuXXPvfJnf/F52brjFHn7ZZdLodOQj33k92S0VpIK0qlq3cqyTKybkg9+4AOyY/sOBabU+KvRuENJhJvyBjXaGqCBDw2o3ojHQ4g/UMcHIB50YkA7Brx5ENK5AIC1siIjw+Pymb/4C6mMjMr203ZKpVqTG24wALhcGpJqeVgjrmtjw3LllZfLq178YqlCLUekHWtNabpSGIus7qAZiCyy16d69Yc17Uuo2WZe46E2aberYAXm//b7fiC33fMDKVVqGnnabjdlGXVcpStVjeaz6GrUfB0bqcqus8/QiAukhn7i8QNy+227DQBuIfoWAPB5cv5FF2k6uKu+9mXZc9tN0mktaqprS/1t3q4KEuk/TaQoI6Pjglq5y21EGrRk9vhhre1cqwwr2KIAMIx2QwgQ7ki305XSUEkjemWoK81WXdqow7rSCwAD8NJUkiuWnrY8VJGVUlUmtp8u5114iRw9ckQOHzosk+vWy7bt2xXwPrjvcZk99qRIe0GGlltJhGcB9X9L2AtVaTYAAE/LKNJUlxH5W7af5YqmCFYgslZVIyDyNtOojqiIUm1Yge1Opyud1rIMj42pUwMiC0dHAAAPOwB4XopBMMKhQA+0ha7ZhAMgZPzdJLoBw/iXVAfu5fGsWz2ElNigVHMwQCT233/la3LbPffJBgcAH5s+Jt3llpx7xunyL37mp+XiCw0ATkE+GGYD6KERoABDK4L5Asa01F6WP/30F+Wb3/mOLC4g0mdJQTPMTX1xVjqNujSXlqTbTdO0ovZcd9ki8nFIReo7rSMtiAxG5DTqVDL147JGjMKoCkAVKZ6Xmm153vNfJK9/81sVlF9arMtyd0U6cJhQQN5AeTilaERRSCts4N6wrgOiguEIAYPqidlZ+cSffFTmjh6QTquuADD2WKfdlFa9boZlpNTCNezdzrKUsWe1lrEZo3Xt8DfqQ2u92ZrV4gvrUUWK75AGtS8ArMCwZTtA+oPlIaTBtJRe7UZTaU33LQzAEQCsvMKBDGrkCADwpk0bdX+YY4ZFJrKv8AbHO0FhCg6HFMYaoeyiafF74njjo85DFA34HBxFjC+nPNn/TR2NPNo7KuE7pIau1UZlYmJcwVerHwxAGDII/TeAMWugNE3RDNAGGnheyfdTZuFuGrN8KlE+V28gMryla6cgQ7ls6atHUcsb0cEWwVwqV5NasdghqVwJ4JY6b1hEUQp3cReH+rgh0tUiqIJjB+vaO+N4bPS0sfYCq7ym92s0Wmp0io1F3iCVZ8zjWsXGWao73qjI3y3Kze6g8ZMpqv1z/D7vvd7gbO82Oa983qUL5li9cY/fx8Y0gp3az1BCwWzPNo/Ua2Ljmu9fAf4VmuEiXSev+nGekj7waMP65MG/B7yJUbXJHLq6wZwb9m2AehnmOU1ZyjWL59W3xbTt7IMfcwwI5NNYiGZTUML2Ylwf2euLMa2y1rbxGRdB6yLv4v57Wk3mIxMtZzyAzxnPT2ubkyb9eDj3eWvI7wjIG3+Mo4pDNguA+oE3erojPSSGc+RxcM4+yTqrz082nbffH2iTRnU/lzQOKyDatlIpkAnkb9SJPQAX7wtvYOb+8vva72PIY98vDxaYXOiofm5z3LVzyBB0BJOH+AeZgp+oKQv5i/cjcwPWC3qr7knywaDTc80AQpJWmTK+CLA41OuGbseyC7gXYCjeheY0s4Ua6l2UP2uAa+pRy1hkMsAcJJLsQoF5sNwKrgO03bFjh96HLCJ4D/Qd/mu3OxqpC+AX5xaUGsA/9IlggEYDarmMEb0PbdQbdZmZnZGapoUsyHBtWIFb6E/I1IIoajpMaTaahQWZQ0kS1Zfs/IcxQB9C5pZW25zmIJsR6Ts3OydL9UUkPdGyIKgHiffOzMzJ8goyaHQsO0odYO+iZcpAG8jKooA7AHvjw+oUVyyG+ULmmlTWePCINMN9lpXd2dICsYzwe5N0TH5NWohBEvIAD/6A57NGq7aZrGmaTcrzgxgw4jvz9nfMR/J4b69MS2UkfvPzxfYy7woToRmCApDk96mfU7Rl/TdnEMoEvsefKT3Q6EHiPN3Ay7d+Mqnf2sZ8Q//GPmN8fJDDMX9WXuasW/yeY/Ly289xIgeC3cJ/5/ueJwMGyYNYDrHdfvLW+ElwHIt4P99D3h7POfk+182vYzz/eePwfeoHgJI+4r3p14tzPAgA9uvidfu8PR/Pv+cP8Xzm0ZMfa0wv/JvPxWsZy8K8cffTuyD9LC9NFszP7G0djEUh04Ga7fX76cfv+03aIR34fvlx+znKAsDmgG+lbMxp6vjJGXWc5xgeundPv638LL6+GlTU1yKeGdOv3nO33L9Kmt1/c+Yueceppz2tudhz8qT8b9+7J3GQzmsEaZc/dtHFq9bc5bOrjbxfR3/nB/fLjdODAeC3btuxpojSZndZ/u1dd8hBtYv0/6wGAD84PyeoA7za58LJKfmDi14wyByfNpEARiJPLC3KgXo9P8I63PdsBYCRQvzdd9wijSiDVzxXP3/aGfILp+9cbQqf4vfPIAD8FAj2Kdz6lMajAHDuEwSB+wJbDqTJuYffZhrPBdNWB3+VIced7JNiw9+nzD8Cf9lWpr0B4N1TuY/gYzyhvQBeCuyy/WDnNuETxponqLUtBx5SWK1l1fPac81ZEz4NcE6jyXy4SMuBcGS/VCihbR1KHgDs350i3cnVXPpK2kx71Pc+B9QbfNAH1Mzpf+54VwWADZjome8+tD34voEznqEhriknrmezu7nNp8FAFmwgZw/Hi2Lt9K5BzxamU0J2k2X3er+6zN4BwvUtb2Ze857/mBi/GOVE4BaP0mOehioeSiwVTUW98s1QYnXaVNnHfyGFGp5Tr/MwZnyv4IY73CAiDh7uhWJJQWA18GlqPrRbkFvvuVc++ZdfkC3bd8jbL71MSisd+cOP/K6MVkuaLlnBQynK1Pr18qsf/JCmgF7pdixiRlMqIi2fRQOnhvtg3AlpJKEs8zsa5DF+DwR7oBj3e+Mdn2cbSqOujjCNDlpvVlakVh2Tz33hC1IoV+TUnbsU0Lz++uvlzttv1TFVyzWNFK4OV+VtV14hr37ZS2QYtnmMSw3bVkdT0wcDRA017/Befzjzyj8P7RrMpJEElcQ4TkMQFP97Hvyh3PG9h6RSHdF6pq12UwoaddjSgwzmFKAUUhCPjY3IzjNP1ZquiNbY+8QBue3W3bK4ZAAwDhG7zjlPzr/wIpmdn5PvfP0rcvctN0i7uSjArHS+ClYTdWXFIiIVAF4RGR2fFADAAHYR9TkzfVhTzlVLVY0AKcBopdEriAAGAAzAH+laUc8NKYHrGrkL+qiWsxHAAIA1pR6gZgWAq7JSqsjk9jPkOc+/RI4ePaYAMOrwAgBGRMTB/U/IyaP7pNCcl6FuW0Fp9FvrQgMALlX1fXOzx2WkhkhOA4CHyjXtL+rZIqolAYAD6IjxYhxFjaoY1jRLnXZXhpHmdnxCRjXF7JiMj1gE8E++6uXSWpwLADDTxA/1AYDT1KFMGG6gcI6TD6OANSJbR6a0ND41Jf/w1W/ILXffkwGAjxw9Iivdtpxz+mnynp99h7zwIqSAbmqkjLbPSELwMstnrwfLFhxGCkMyMrlOfu+PPynX3nCjLCC9LlJnV2tm0FyYl3ZzSZpLCxrNonSs8qAry522rTeMrYh+KaI6NliG8RU4FqDf4Ee14eFkn5bLVVlqtOTCi18sr3vjm9XpAoBdZwXOAm2NTGm1UEc4TRmvbEtP8JZykf+qxSFZPzmlqYA///nPyMKxQ9rf0bFxBR1Bp836gvXRAcAAcbCnFADGGCIAGCA1AEKMA3VnMW5Er4OXMToLYC54qN/bajwJ4LUBwCECGGAvAOC2GZPQPr5XQBz1ppGmXfcgDPBprXfsn9NPP002b94UapgyOj9Nc5iCPkyVyO9CloUgw8gHCa4S6CKf8gZJGi3IR70xis/nGc0Qsc52MU7IMkQHW3rmMZmYmFCDuTdG+kgDjB3rRvCW/Jp8nH1k5B/exdrSdJwCaGuA1orAkA8j+Pzigt6H9QFIvW7dOk1hremi4UyAbAbBUUoJLdmuoBCCuxZhaAayNHUjZZCpFGk0D/vsDUecm3hc/rnEIOUKTfi5zjMeZVRRl77TG4hj3YYGS7SXNSSnkV12vTflZGzEY/85F9xPJg9TIz3H76MvOBf8LmOQ886lwXiu9Ooq5dAAmwckZIyo5Sw/9PNBo7sHPpNn08ovJnejus+6V0IEcLoX8yOG4nU0GskCwAQt47bYX/aV6wYUy4N5efMQitplAEx/n0bjuojmPOMl+5OuXXBGyZkP7gW/b/1865preZGQ5twp/aRLD2iwvXivJWcGn9LcRcMnEdlBH06dPOgEgHQI+XW82Xf2A7qK55HJWVWfz66hX6t4zf08qzR2UdB+L3Ae/Bj93ug5q0QAhTcs2/xleTN5O2U09EktL6NpTlfMCUqd6kqqswOAtChqyHQ7T2iEKjNa6PExpHUGT9HyNBDZiH61zBj4mwBWmjre5g6lTyCT8TucyAjGUhZxbyKzjI/6Bd+GfAFAi2eUx5csvTFq4CIThGb0COA2xgAnsvUbNuhYMU+QxwBjrSSG1bxX2lluy+zJGR13pWpRu4hsbjcbMj83q5lmoHdqqZFySY3zx6ePK13Xm1b+QnXOVlNB86X6kso2LaciovV75+bn9b3NRiPU2AYo3dRr+ABg11TZQwVpN9vSXm7rdgYArLpCQaTZaEun25ZyEX0UrSOs2WyqFdWN0YbxV3Ogsag282gxBx9zNov3k6eheF9yL5L3J+eanLrY3Df9+D7f42Vbls+CLrOp+zEfqcNt6tTj6cXvvX7nMb4n1mfyZKrvp+dtHHvCb4JzTJ5ct23S3/mLstMyMgWLnbufzuF5egeuUT9L9lmS8SDVTfxccBzkRXl9i2Ve7LTldRzPI7U/UXhDngz0fYj74+VgPx3L61oxX/TrRBpOeHe4OY8G+t3Tj+/GcjeWgXn94jXaYQbd4+fF9zePJvNoN247nld+7wFtXotlSUwPvC+mKz+Hg2SXl3Xcv6RDv+bUffya+j2WRx++D1YEIBvNm8fXNJgh0ucpmz2/833k/mH76tjVMVtKem5I3+33iZ97k7uwxcCZ3MrggEfDoef4iZPKOyBDcM8/XwBYZ3HgdvhtgKKrRMXuHB2TT1x8iVTWkBY5ftlMuyXvv/tOOaK2q/6fiXJZPvGCS2RbzcpODfrEI0IQyvFWU26aPiYXTE7J2X1qwn7s4QeWeAEbAAAgAElEQVRWTSn83IlJTQENp7p+H5To++Sjj8jXDh1YrauyGgCMsfyLO25ddX7wotdv3iK/cva5MhKyM/V7OfSmE82WXDt9RL74xOPy5q3b5X8+a1fv7c9yABgd/i+PPrJq2u5SoSC/+7yL5KLJKas9/hQ+mIL5dlsAxO+vL8n/tOPU8PR/HwB49R37FAbnblUA2E9Ndnj0N7U78sE0pmbMdmCtINng+r804+YDwHlDzoB5A4DpLObUnzg84Lm2KU5HlEcqcXv8O71uY41BtAwBOAA47z7fTzt+ZIHdeBwxSN/Tp34AfLhxEP14usm81z80CFTs81DfdyYHdXswS1/ur4g2+lFArKiula7TbrOWUhYUZe+y8xMOWn2YVfruwcxsEG37tU4yKAf6cD/S/R4aS9KqD9hTmbEwrCRMRF6P15z+me8crLPkRrjj9W9574dVWYSRWuv+hRq8MG5YfdjU+BRHXVExRTQoo3mhKLNmrle8oZQmNRHDYZGAcVJ/FKlSi6j/axGLAMLanRWNAP7zz39BNm/bJm+/7FKpFkT+4MO/JSNIvQv7Dg7kUpSxiUn54K98QHbu3KkgkO5vpJXWiL60vqP1BSmA06gHggGkTZ/yk4fbvDrAuJ/zQoWeY/WGRLav0beI7K2Nyn/9q78SxF/sPPs8NZoQAEZqXwWAYbSqluXKKy6T177spVKDzQWRM5rKOEQkKRBtB3tEWvCQ4JV8f02NMWl+BKuXplHUZuRYarbk7u8/JN9/dJ9UR8Y1yhU1V5FCFvVBC92u1BeWZGJsXKq1sqxfPylnnnWaAiwwKj2x77DccssdMr84L61WSAF9zrny3Isu0oPEd7/xVdl903XSbiwYABxSQKcRwBgXYD7UwJ2U2gjSUAN8bsvs9CEFWAEAA6wpIIIDoH4ppPYDAAyvVRAFAOB2I0QAr2iaOxgEQRSIcEDNXys9DOB/SEpDFekOVWRyxxly/gterDXMDh06rGmYt23bptGaB/c/LjNH9ou05jUCWAFgHLKQalcjUbMA8BCA6mpFhko1Tf8KABiRGLhWrlYVVLc9h7rQJa3/CwAYvGe53ZUaap0CKBofl3Gkgx6uyTuueIv85KteIZ36vBSZjFejf/EPKSe9575WJDSjm9axA6EwKvipAcBf+to35aY775Z1m3fIho2b5eqrr5XDhw8FAPhUec/PvlNefPGFstzBmgeOxkjCAABrlOVQUZrNtsBNZGzdBvnIn35SrrvxFpmdnZG5uRmp1UakVqvI4vyctOqL0qgvaq1dACAm+wGctjXaxFJnlxV8V0OippJf0bq3UjCATmvYYT67qA1sEcDnX/hCeeVrXiflCuoDN6Wrqa7NSK2H3E5bDadMNWpGS+Pg+Kl9We5otCn2z9/97V/J3NEnpdVYlOGRUY34hQEXfYfhEwdpGGsRXYT1hrEZzS232tovPcyH2uoYD6LA0ZeGOlAMaRpq8C/WBO4HAHdx6AefA8ABmq6UdJ+06g1ZCemmfQQwAWB1YECdWwDVIfIAP8/Yebps3rwhXAspoEPEb1pzy1YF0VpmMwx1goMRHu2YwR1fmpCi4T8GdGPjkjfeesMPHXG8QQ9p0/m3b4fXMFYAruBTMNhrrelgnDfZjnEYMI5+sV5wrF37FKm4l3Wn42gN8AO0j7kFPS0t1XXv1+sNHT/GAJBgcmpK+zRcq2m9cD5Dp54U9IUcC7VRQ10jM0LTn8xqmGradmd49VEVqYE3Nch62UDZp7IkqQVu0ZaKTSfXuqGGZjAoY11DjfGkBnOIdtV5jWq5JfpfqLGpa6TObEHHC/VCs9HRtj+9TsHfvZzlGGMAmLTm5yM2LlKf8XTkjdIGANtY/bg8HeoOiOpYKkrr/G3zjJp+7tmG6h3YV3D0crq+rhl1x9CXQcZqv3ey+kEKvMRAbp7RFLRPPU91t5AGOc/gT0cFy+jRG62XGl5ZO9MGxFrjymcVxE+LFtlaAEwyI6lv18+Zn/907OYsZ05fgRMFYIpZAEDf/iDPqDnfNnlFbICN35/QDfil1sENNYrDulk2hVRW99CihQGF7vTW97R+WBxcHv3FvJD9xvXsHknrYHsQiXvBwLvsvnOkmHuuiA356psUHJjwbExrPq0rzj2sxTiGLA41AImWshn6Fj7tVlOB15RGwfNSgNf2OjJgWO12fBjlSrqFY1ht2BxYK9AlxcBYALRwegIQS3rHNcwHSp4A2Ewjfk12szY9wGqcZdA/ldWgNyi5dHRZ7uj1Q4cOqRyAoyoc/x564AE5euyo6Xijo9o+yoscP35c514jrC39gO4PpKyGIyH+abRuq6XA7dzcrDTbHWl3utLSd6EMioG7eiZB1G1YS+xdBclDHWGjCZz1bHUt5TRKYUC/srTApGnIM/ABAwMqCgBDX9UU2XpOMAcw1cWK5hQF2QWnKLzUeLA5efp9QLoiWOvBKfItz495P2k65SmeQrN8gkARx53XboZfBv05qeedGKB0xyfnJs8vY7tILBPiM1oeQOz3b8zrtH3WCg7ODTp2yoQc5yXd/wGMiOWB75/NLy1jWctEP4CO80++QqDY6yEcswcr+Rx5Qry2/Nu342VNdpVtnT0N+BTQnj97GvC8078/1gHYf0+jsVyI+5MnE+K192sR83E/3/4+viePzvKuxf3wz3va69Fbgoz1c8p74jXxa+llGWnCz81agHX/Tt9eXh/jefd72vMIP24/T542Y0ct73AQ9yOmiZiW/PuYAjrWTShnca+tRZppwo+L93m9g23lgbyc43g8nsY9LTKgA3xd9R4ETKD0UGdFTpw4oWWb8B1lybMfAF7FIJq3Wdd47fOPP6Yg4aAP9Ji3btsuiASuReAjojTvPHlcHpmfl18+c5fxbe+IKCKf3fuo/PX+J1bt0dbasL4D9YDXAuTh3TdPH5Orjx6WxxcXBWDzRy54vly8bn3uu9AH9GXQZ7hYlA9f8HwBEJz3AT2hNu1qaa357GoAMO776sED8vEfPrzq/GBuzx4fl5859XR56foNPXWKAYLfdfKEXHf0qDy2uCAngo759h2n5gPAYa2erRHA6N4PF+bl39+3R+qrRAGjPvLbd5wi7zrtDKn2OCr07h+s432zM3LVkSPyg7lZOdpsyBu3bJUPhXrC8RPUHp5cWpJfuuuOgWt1xuiofOoFL+p7jzqv9fn2x7XTewDgzD4NUZK8FleGTTrVF0xzw8kFjnKGpQfCGIaOZqUPQJaCVOH+ASDfIJAsI5RSCbfqRlQDkVdMc57AQVnTWeI7lzo56Q9rT+n3WXIItsekVSWYNXo2rPW+vJTNvm/68giw5ffJqhGgXgOwa/NgLXBOcifajTMO6o4BbH0+nqz0Dfb1GgDgXOWTHfUv7bsGUNbdaHruy9nuA7BdN0sDaXEQbcdrZFOVrfHEbmYNcjbw1ciN6xnTTDwsPWMSROF2jdaIf/al3Yh9JPfxbBfavfJDH00M8uohjtqTwXMQSiENJwRvCRb7tJgARHgfD3+W2s2Mfx449TUaeWhQkHEZBglY/UoKXCAKFlFpy92CRh5+/LOfk01bt8rbLn2rjFbK8n/97m/ISLUsBYBDZYsirY2Myfve+z454/TTNY2yRoOGyD143MM4wYhmrBWjDHioRH8IXmN6COTye4IDseLtvcsTUFsjbJFW22qVafQCop+RohUAb2VY/vrv/1699c957gUK+tx40w1y6003amTncGVEt2mhXJQrLr9MXveKlysAjAhg0AbAzOIQjFspiN3tWipuRlhwzbkOyWEDzw8NqQEJBwVEplkkcVEV/d3fe0Ae2ndQSpVhrREHMAwAIoC4lU5ba1+O1kbVgLZlyyY5Y+cO2bBhg8zMnJQDTx6Tm2+9Q2bnZqXeamgfd519jjz3wgu0vtjV3/y63Hb9NdKqzwsCdWEggsd5HgA8PDouw6MjCgAjJe/MsUPSqi9JhQAwIucUAETNWvRtRd+nkRoAANtN6TQbGm0RA8DIkasAcEjxWyyUZblQkqkdO+WCF75UpqdPyMFDhxSA3b59ewIAnzyyXwotpoC2+UNUN8AbAMCgZUQA1yolAQCMer+FYlWByFazLkuLiwoAo35aAenlAOogKglRoYicUG9OGNK6+syoRgBPahTjSLUq77ziLfKGV78yBYALBiZ1E1c1GpXNyJakgF4jAGx734ymaBPzOjG1Tr78jW/J9bfvlnWbtsvGzVvkmquvk4OHDio9nn3aKfIv3/VOeckLL9IIYGezN+O3skfj9xoJUgAgW5DK2KR84rNfkGtuvFlmZ2Zkfn5Wo3Jr1ZosLsxKY3FO6osLmmZYDzdwftA6t6gnDGOwGW0NAA7p8GRZI2ExJ3BAQGQO6AtRK1ijRrsj555/kbzoJS8XRATXAQArQGxRKtgjdP7wxhG2r1FvBZHKkGjEDvbNl//h7+TEwb2aAro2OmaGtuW2NOtIX921NMRFOzwbAIy65AEADk43aB/8AbSk6cEF0TgA063WLdoB/1FeEsBg8mnci/kBf1tBxBlSbBcLGn0OQLG51JBuy/g6I4BhNMYBH2nS0WYJ/6nDjzlTYLrPPGunbNy4Xn/XFM8BeFH5FISdAtegk+B4oDIzqgsLoNsbSAEKeYcbb2zjdYzXg3Z4H9cjjkTBdawl76FciY0tHsxghDAictevXx/SRo/09MsDu6DfVsvSkbOGIdeABnEY3K3v+Ad+bClCsYZwBGg0W5puHGAwot4RuYV2NVX0+LhMrV+nMgMAMKO40vGyBit4tRnWe41jqYXaG5c4l7oVqVO69IlcN37vDV/+Gd7HPsXKVrz2sTHOr3XWmJc6CPB9Bc3SkIJfsUG5R65RV0oUsTRC0tMOaYvzEANi3tgaGzPz5o9t87lYB18WlBmAPmOJAOP2SZfeyOfnFd8z8pzz6SNK2F5soPeGTb//0j3KNMzZeY5pwesR1HWUl60AALMat1pzOUobmkcLfJ7viOmS4yQYif1DOrd1Q2RLNj2p3/dZmkprkyc0FWhe+xGcbszhI60bi/0I3dMMobYSfiyeJrhOXg+n8do/Exuudd6Ur6YgPNuCLssoHq6hX9tkH2g99Sw9sY0sv01B4oRGQw1g3E+d3wPAfp28wT4+b8RG8EQOB6AZ7yuVUqeUmA5tXYYUrISObOMEP0dpEDgPdbTUiBmumQWjIFs2bVKdCI484KWtxaZMTU0F/llWeY7xoIYtwGL8I5CL63Ayg/weGx1T/RDfabTTghm6KyMjRhMBaFtuITtIKwFkUX4EUcj1paWQCcIye4BcLJsJ0ii3tW0FYltNBXXB7/fv36/vWbd+veqVR44c0euYh0ZIR43zENogbZIHqLyBro53FULmmxUbqzq6IYVSsaKAMTJSADyHLDLnoDStLGna9B2msDYHtcT5WJ1PsCoAn5HVCTwMwK1Fe4JucL6Cw6U6qeBcUSjqnBBAxn5VmsG7Qw1xO7ektJ/wQ5QwCfdq/4JDXixj+v2dx288b+T4uT/9vs+TY76PXt+J9zwd84xGXTr5wFPyAK9+cjKvH2w3Ix/C/or3u3+ezyX8K8j+vP1MGej7z7Ol50GUVf34Hp7vBwB7muPvXmbEfNXPJ9cs7x72xctRXbvAu3vmIcchifLB646xnuTlQAzOxnzRr4vnuV4me90y5qPUK/lsTEPs76C94McU01s/uumVU9mSIeyHpxMvN9Cu19k4n3nz42XMoD0e66JehuStEcftaSVf7mSz5nha5P3xu0kD8fzH8xaPx9cA9nTEdU/nqce0nTj1x2CuHxP7yX3s58CvQT+9ngCwORtBAbLAgHZrWWu647ytdoagrjx83z1rZcv/ne77ccFCIvfMnJT/ZY0psMdLJQVGh4slWVzuyMH6kqZARu9OHRmRz17ykhSncF1GuuR/d/du2R/Sbg+aRLA5vOMlGzbKGXCa05JOIm1kqep2FdTcu7ig/x5ZmNdr/jMIAEaq61+79+5V1xAg8M+eerqcPzklo3A0WxFZXG4ryP3lg0/KsZBVZNWGRFaNAEYbAG7ff/dd+nOtn5FiSTZVqzJaKmmKZDw7Bx0tpwEFgM/MiQAO9z6bAWDs3z94+AFBPeC1fDZUqvKaTZvlvPEJQWrxEsqVwZGx25WF5Y7sW1qSvYuLGvGL+fKfN2/dlgDAytdygNon60vyS3euAgCPjMqnLu4PAK82jh/Hbs8FgBPBSSNDz5sjOKenTnDOULQt/1zk8c1H1oKJ9QEWe/G1tLEMmOW7NwDRGgSk5S9Wn+hfAqIJyBmgPCpvbmYy4NuPEQBm3dfMtA9Kd+zr/PZJ60zMNc8xoC+u6caY+sG72eWDAwBgbkp9yhnGerleoi333Wurrbme3bwzk6HwfdpzALC7x+Yn0ED8ZJ+m+tyd+95BY8hsZf5h6EXSlh9OZtf6NRjUz3h/OjrnSyxbajyq3kYVJF4L53NOFfqOZM+tyFvf+5FMpK8HeHFAMQOBgQMEhGlwM0DDomJoRGJNK0aVehCYoHEMrMLKgPvgvd7qWPSVpoUullGcTG679z75+Gc+Jxs2b1EAeGK4Kr//O78hI7WiApLFCtJQFxUs+8D7PyCnn366RjtaajlLZaM1xkIaRRoSAWhgLIgSYLo5KsseyOW46WnJe5KoXqSGDWnedHqDgYQ1wXQ8GnGM9M8GOpZLVfmbv/8HrSH6nAsvkmptRG6+5Wa5+YbrNbJzuDZqlWNKBbniysvlJ1/1ShkeAsjTsmg7JZF0Tey9AGnSSEHvGeo3A56H0QdGKYwB0Wr4AKiYmZuXO+9/QB7Ye0AQd4noiKVFgLWWom8lgFA1rWs7JNu2bZYdp2yVzZs3yokTJ+XQoeNyy613yAzS1CECuFCUXbvOkfOed4E0200FgG+59jvSbqBNzL2B9xYxBDAU6wZAaUVqI6MyMjbaHwAGYAUAuFxU8AupohHJqJG+RaSA7gWAsWdgWNNg2BA1i3nCcx0py7pTzpQLX/RyTaf35IEDCr6iZhsMWQf37RUPADfrdV0LRG0C4MOaIsXe3Oy0VGHADADwylBFASAAwGocq1SkNlzT9dXaypqW0saiwLBGInYUAB6bmNIavKMjozJcLcs7L3+LvPG1r5DO0qIUC2m9VAOAU8We9Z2ZM0MB/DVEAJvhIQWAsQ9QB/kr3/y2XHvL7TK1ebts3LRFrrv2enny4AGRbkd2nbZDAeCXXfICWQYAHBAQ448hEl/rVqMWc02juxuNtnQrNfn0F/9WAeD5mRlNEY5IaURDLs7PSh0A8MKCAr/FJKq4qxE2WFsDgJEC0QBgOxAjQtgOqwCAK8M1HQ9q0YHml6UoF7/opfL8S16sxs25+Tl1ymjD0aHdMgNqSFOIdTHwrqoOBNgLMExjL3TbLSlWME8F+cqX/k4OP/6wLLebMjoxoYbSbrup4DVAZQWpAwAMgy8AYAVs2xZFRxnZ1ihlA4DRfxiFwVfwtweANauBS/GlRgQAyuDH4J9IM18cknK1rO9uLtYzADAAYqaAbjQBACN/QlHHCLpB2kYs1llnnSkbN20IXukpQEdJZEYg8LOhBACmsS0D1gVwyAws2OepcxDGOQgMVlEY6rF5nuyNkrjHAATqjlnDjtKE1me0lGhZHm08E+u8ZcsWBWIRIYzobgCxifEEThkhesoAInsX2gUPMCOYAVT4Tneb8mID7uk8xLWFwwfWBu0DwJifBxjckCVN7QnQf9hSWI+NaVQ56l6qnApOWayDqiCVBYdZzepQw49jpdHIG0dpGMP9Oh8E851h1NTF7Hx6I178e2zgiyOi0/ZSvS9rlEvpi30ecnWpveFZ3xUUTRqGNVoyEGYKRsKhwySfGcYMOGdbfI+uYajnSdpI2g2C0/T3oJ1GwLk3iuo4nU6m9FMwgFEjTF06aW/88/I5z8BJXSxZO+pwUUSnN8x6Y3NsoLQ+G+Dmjc95zyfvRPRsKPehuhP4Bhy4sP/Ay4K+GBvpbe1Nj/YGSu6teOxZJ0KrGWp7HJGMSKVezgCyqb6FLAUAHOFQZk4rjDz19JiArogmXgZdgMcUE96AdTKZomHvmSw4nCvvfKDy23nQx3PNOc3skeCQpcHvCpwZeKRR/ivmUEleyue1XX0X7rcsJ1Tm+U5/L/vl19T3hYb7PACY0cce6PA8wdNoPm2lDgE+uMDTBmkBvFt1A6QNXulKB7JVHUALsnHDennZy14iO888U/bve1yuu+Ya1TXf8lNvlrN2nWVgbaUiy812EnGbRP4qT0Y5DZSMsFq04KGIykWGEfBdzMH83Jxs3LRJCoWSPPjgg5r9RZ1xJid1DRYWFhXUxdpAX4ATH2WfRd82NNLWnEeN16e/W3Yl/DNH2Gxtdc1SUq0pr1cQeMj0QNAxo+Hp0En9hu9mbXs6TehaQa8tomwLsoFAUDGDA1JkW6YT6PH4iXnBT6TANsevZdW1EMmr79Joe1drW/me0aWtI3RsGAQB+pVUf8I79EwFud7p6DyoDMdaKA8FbVumEfY74e0BAFaqVqA7PfPGdO1lE+kys0/ItwPP5v70UcWM8Pb8x+9R8hUvC5K+hXGaDhD4e9BTSNeev8d7xMsZ9t/vjaxsNPnlz3O6hs7hhvs0lkWZM2uQ73kAMMeY8EZbNf0/+Qh+esdujs/zGc5FLEc9L+N8560p78uTSXlr6EFEyhPOHQDgeD3jeWU/4z7F+g3v87qDf9b312RPNq25fy/HGNOJnzNPc/F19tWvP/sVPxfLYi8nPN3H88DvPOjodTAv7zgeTytx2/E6eJr3ffTz6OkrS5fWejznHMOgNY/nw58H/Nz58wvXk3ssHpt/b/puZ9/Evgv6mp83v36pjM46t/k59WsRj8PvL85Lnu7vnWf9OLIAsB66lN/Ul0ImipDtAPwf/X52A8BrMYrmreLarkFm/vStN2ka3B/lMwgARrt3njwh/8f99w6sBRy/X8+A4SJl1WqzMQgAxljfgbF21jZWpBZOzr+awWi1t/fO4FoigNHq/7vvcfn843t/lCXo++w/ZQAYg0JZs/fefafWM17rB3TjdS7N0LIKwBADwHnv+mcJACdGE+X+mcxR6RwkCqwDkNwM5YGByvBzUPR+8c8eFrIzdgQU5QBMXkD2CGp/4RkAgIOdRkfE8eYCbSbSk4kk7ubngnafPFDRDhfW+QS7G9D/ZJgRYOvbifKu9ayL72O/9pL+WOY4++hhv39IO6eCh/CeNe5ZtHz68rdlo3pNIcmyZhJKln56Ycd0DL79KGA1tN33aVsl9iEPzHd16Pzc5jGYQW/JkPMqtN0jqhQLCEZQbkwOP/q5Wvgv92YMIJPG/BiSFKr9oXAjkQEAsB+LV0rT/WhL8IZ//duq6LH+Bw95NFjQ0EXlGIZyGLEJ8KpRPqQXjQ/guA/t4sODIyNwcY2H0zKMXagzhTRhHTOoI9oUQBgA4N3fu1/+y+f+UtZv2ixvu/Qtsm5sWD78W/9JRmolWW41NZ0uIgphtPnVD31IzjrzrGCUbBvAAqf4oWKmBjAP91qjCt7yAHu0FrGBqr7PnAPWeqQSD0XYH4hx3cByAKpm4GDUAIxgMD4VNRUxwJaq/P9f+pIcOjYtz3UAMCKA4bc/Uhu1WixDIldeeZm88dWvlmFNsQaPtRWLWFT8z4yFmsa4ZMYXvhP9I9ge91kPDAlNGz9C30/Ozsld33tAHnj8SekWSjJcrcnSElImd6SGiOtlGFhLgkBLRNBu2bpetm7dLNu2bZHjx0/IkcMn5aabb5fZ+VlpqEGoKGeddbYCwIjCvOZbX5ebrv6WRQCHKG0Y3hSc1NqrVvsRimN1dExGRkd1/ZDe9uSxg9Ju1KVSrEgJUcsw5oUU0Fq7kwAwQOUiapg1NWU0oiIBbqlRtZgFgBHdoAY2gLGFiqw/9Sx5/kteIceOHpd9+/fJyNiEnHLKKdovAMDHDz0h0piXwnJL67GBjlCHFtGlZaTDa2cBYNT7XSmUNcKEEcClKgDgYTWGmQF6SFZw4AL4p9eR5rCjIBDq745PrZORYQDARXnH5W+VN732lREAbFGYKYsKbaoBJ00BvRoArPEiamjqBYC/+q2r5Oqbb5WpTdtl0+atct11N8j+J/eLdNty1inb5V++62fkFS95oUYAQ7jwQGrZT5Ge2gxWnZZFuWK+hmpj8qef+Uu5+oabFOhdqC9JsWT8ZYkA8OK87mWlXz1IL+scK43DeFmt6rzjYwYVRNJapCzSOwPQKw6Vpd5sWKR7uSJbtp0i5z7nuQpGYw9YZJDdj4hggO+IhAEwDOBc91CxJFWkER6uab1rgMJYW+z1r3757+Xxh74nnWZd10ujXVoAgJECuqtAH5wE1CiMyFsFgIeULmkERf+RthF7C84C6D8MwviJvxlxw3lVQ2YXEe9palEYdAEOKwCMvRUigBuLS9JthghgTUle0vkDP2s07R1w1GAmAI00XlmRXbt2yYYN69Upw5wLAgBGLGwFPMSOCJQPlDXegKJpV9WYbCAs+WaekZNGMTXch/qBaNMbuChnCBzHxjUaQMjjvYGWdMI2vFEFhn2VA2Xbr6Mj4xpVhihhpGnW9MwwitSRfrOZRIqjn4yaBv1lDJEh8opyFaAD341rfL9GX5fKWjcYgEJdwWCr24j9ODJigDBSk2pK8JDykallQXPlkGoc6bBNlc4CSfTPJbjk38/1UyNXWNMYHDQZkhqFU3W2f0pp0kN85oh1hdhoxbbzDJa85o3bXrXzBm6CXHCMwEcjHAIdssSFr/uMe/z6aOaCkEdh0Fk4NeD1Gp2xf3SuXR1fjsH0IM6fAS/eiO+NnDpezaKQNRLyby/j0Y43AHJ+sm2ns8b7/ThUnngn1FAywc+P50dJzffwTGowNqAS93L+LZt2Fgzj/dzvBG/5Pn7vx+DXCxlQYp5C/cwDwJVyUR21wF/JG6i3gZ8zA4SCwguiBRcAACAASURBVOFvzi1pzq+B3yfx/Pk9wmdjEIUOhiofA8+jLkleyTHjeuKIqZHQqabv94qfh/j3mF4yACKzNwRAmgZF8mVveGa7HvgnPeTtR/M1MT2FdK73h0wotg8sLTCONpDBw7WKnH32Lrnk4ovlhS+8WPfirbfeIvffe6+ceuqpcsH5z5MzzjhDs8BApjUbrcQZFf0CL4VTDXgpSpC0mg11fJyZmdGMNKCD6ePHNfMI+OyJkycVGKYjK3hDvQ6HM3Mq8xmCSL+QF1ZOAKVUbH/69eKaYaxwRFObRmFIAe8GdI7g6IWYXStFsZJkDvL0pO0Gvp8AqwF0xDvQDz2PdU3Ww1lISxAg60TQLcqVsp7XWp124vxgqZ+NjpTOmW3DFsOiOhT8s2hinjEwZso1/I45wt9wwEDkNnmXnZ8M/OV+Ix/QVyDGOIxN5U/ggVb3OZtS3/PNWKZ4movli997vM+cX9N6tzG/87qC70dsX4p5Leki0YHdmDw/iMcW8+hkPdTBxnRa8iHOEfscX/d7PtlzYR1j/p0ZWwYwN2cp9iPWw/xzXvb4Pe7n1Ot2HKtfT97r5y/vHTyP+35xrvP4L4DgmB7y+Fjcb09PnmfxXO37FtOilw/+3dwT8bi9HPPrE9O0fyffgft5PiAtkla8/pDX1qA9xPXIW888INHrer5dny2HdOvX2LfP/no5grFwrPEezZN5/ebM6/oxjcUy0a8B57cfeJrea7pc8gnAbx6N+/XOo8WY9ryOQT1qEL3G88i9F88B+0FHY+WHurHAw7syO2vZLGBesDl7tgPATx1wjOd6LX//ySMPydfgAP8jfFYDgCHrET37mb2P9kTt/giv7Xl0EACMmz/68ANrTt+8Wr8AEL9+y1aNTkWEad5nLQAwngPI+Ts/+L7cenx6tdc+5e//qQPAGDAiduFAgLTfP64PaiV/6OxzBjb/TxoAzh1ZBFhlPL79A/F9mcacoMgBKrOgVlLoq6eFHvCrB2GyRzIg4jME7FrDg+G3PABYhY4fSapRJ1djcDXzd06UbQwA54LhOYvplWP9OpYfHJ6vu+XaifvVdycEsJMmVD1UDdg2Sf992uv4vdH8D1wJHrxDGwkcn4DmTwEAjmhMD7Q5Y8nGscc3DAaA45Tqg3JgP9MAMNvjWnGNOYLMXlrDHkj2XxJR4/Ykpz00no3+7T8ybcpOz8knX/XBKvRwk+SZn/yl30wMcTRk4Kc/VEARRF0nRmBRWVQgGN7cIgqeMJIAjXsjLAFjH3HAtnT/aQTVkBSRxrNo0aAAOpEGt7syJLvvBwD8eVm/aaO87a2XyvqxEfm93/o/ZaQ2JJ1mS6P8oEsMj4zJB97/K3L22WdrxJTWSQr1fzV61aV4pVc9+glgEp77zG+D7zAH+IcP+0rAwYwcaVQ0DXfpYcQMPASM7XDW1JRw8KoCaDU6MiZf+cY35MCRo3L+Rc+XSnVYbrn1Fo0AHlrpagQwxrRc6MoVV1wmb3zNq2V4CEaxjqV/U0DMouesNiSMRuiTpe3mQcvPM8FgpislAGwp4mzMiAC+5a575XsP75XK8KgCuDCsLi0uyKb166RSqmhkQrsBIHpZtm7boADwqafuUAD48KGTcgNquioAjBqmpSQCGDR07be/ITd+55vS1BTQBCgseg7RpIjaAQDcQQTw6JiMjo9ZBHCnIzOoARxSQCPyEzVzAWYhBR0iOJfbSF9XlBJq8pYKmgK61ainALDOW0ENvwyWJQCMCODloapsPG2XAsBHj0zLE/v2yfDomJx6GiLKV+Tg/r0yfWCvdJdmZagLALhpkQpI6TtUUlBfaxXPTEu5AtCwqrQJABhAJADgxYVFjVjH9QIAYAATiOYJADCAYdhg2s22gsFIvzy5fp2MjIxKrVxSAPiNr3mFLKOGssUZ6nqH8qBW5zcYGNV7AO4EkF3qcWTfkS8nWaMT3mPGR6bcRJuMAP7at78j373pFpncuE02b9lmAPD+fSIrHTlzxzYFgF/50ktkZbmVpIDW/aYGS0RSWQ1GzJECW52u1CbWy0c/+Vm58bbdUl9a1BrStWHUAEYE8Iwszs3JwsKsOgYwQgppM1Hrt4FUu2K1nVGHjjxHDQeoMFwoqPEXoBlSRC81WmqkHR4ekcsuv0J27TpbDjz5pOzdu1eW6g2tTax1z8tVTcet0WoB/FWwFnux2zZAOICuY5OoJzsl3/7m1+XxB++VTqshE+vWBaNrQ5YW5nU+1bmGAHC7LXB4IQAMnqk8EI4bobYewEcc1HHwJq/FPqcRGmONAWC9Bv4CA22lJCuIlEOq8UpFAAB36karAKMRAYy2wAeQAloNCkOIPIYR3KKDAQCDjyK1u4K3K9ibHeWh6vDIKKAggmhQ8YZAo0MYfS3yyQN2npdy7WjYI0BJYJXtUKZ4ICh9h0Xysl1e9+/MMxax35TRBJ20HTi5BMM6aANpRJENYP36DQr8ExAGnWE+DeRK6yoqmOPGTaOWB6V8WQEzfhfUQQK1KbG7kW4f6UKXFusabQUeig9kqmYFGBnWPaCRgfgCtIV2QvQL59IbvLDWVu4UafBZXZuRPmnkIfZBr4HQjPI06nmtzhudEl2pz/mAoAjXFM/2M3BzLWNDmTdu5hkf+b3Si0YZGuDId3r5TsMpv08MZmA4rn6vN+aSngha9DNcF4ZCWtCgf/hxmOHR+mXGOZtfD3L6vaV144PhhGvrwaY8A6sH71KAMQXtmZkFNMXxeeNycg3lNjTq1+iCdGxkp+iw8h/eT93D2rLrFg2JCEnwEwOTcB33+kh5bzT1a0unQhpBU50GfQpZPQLf9o4Onr5qlbKWq0AtVuwt8hlzgksdHLWER7WWOEd68JXGYIydRlWVrQFA9fsO4/S07TPheKCA6457wVvQNwLBnq+S/w0VLEoy3qN+7vg79wL1eu4p0gv1YdIaeA9KEqj7WNgzvo3U6G3r5/ci54H9Yn+Z4pnfsw/I9KO1YxWkhPxpaZYP8EDY0xFdDn1+fHxULr74YnniiSfk4JP7NFMDuFd1uKa/4wwCmemdqkhXmjMnRJ2q7hDqo0Hf1LqHmg58RXUPfOh4Qx7hZQ/pgBHtGL+WdtFMLtCXw9k2GD+0Jm57WdrLljK5BAeEZkeK5SFzGsRZR/eN0RLSbUJPMscpk/W2PrbntM67pniGrgNH0BWN2i0NlaTRqKujJh2NzAHXACKumcr9oLuy3ISdAQx8BVgMfTShs+B0YPLVHOLwjzoE3qW6k5aQMCC+02npmoEGDKw2HYN9oA6jdB2cA0Fz7IPumcAbvCwn7XhAyO+hmOY870xBZzsPE4z2Z1XPa/he3pvoD0G45e0tD7TgNkYZc5/5vnJP+71DHcb3mxm2SHfkmX7f+T2fN0d5oLWX1/F7jb+lqdvJP2NZ7HU0/53nD5k1jUD9WKbHvCH9284PXn778ee1Qx1kOUQvel0jT5cgH49lr6cDPy7f14Q2XApwzhnX3utKedf8e0hz8TW/fzzdYI9h35FXxBnbYv7Mvns5lqdDcY7zwE/OU6wLxrI7lkd+33i5FtMz7/MAsJd1nAs+F8sdzre/z+tqHlSlLkO5nbdWeXOQrEeI6MmouxA5UQQkdQG/h2P64jjYtud13oaTp9v7Z/E75zePV3laQlvmxASrQkGzSEDuohQW5AECDmzuTT999tYA/scBgAGufXDPXU8pOtfTFH7vAYB18eK7RP72yX3yub2PSduVWeq96+lfWQ0ARhTp++7e/SOD0JDnv3jGmQLQ8P17dsvhRiO302sFgPEw0jh/6J675Uiftp7urDwTAPCfveAS2T48suYuXHv0iHzkoR8MvB91pT+w69w1t4k6vUjh/VRScK+5cRFdy2cDANxn6zyVofTcqymgc1uIgBcPr2QeGAgAK9vPBVBz4ZpBKYjZST0B9/b4qQBWyb1rAHb1TWu4z4OeiVDOSFjORXoxFwAm0Bi/M0WZtQF6rK5l9VUQ9/QlejJEU+RFa6bzZWPoB9nxHZYyMdzlUOCe5wgWJmPOB1m9QrQWAHjgnKyyli60umfpcwHgaJ9k381D8mrwbYSQZhrpP99548y8KWesySHJ76deUkiuPN29wld72uHv6kCoe33wvMTRv1lGlU2vncufwgNv+uXfsj3jPH8JgEKx54EL4CW85bVWr4JE5o3sFcfk3pDuzCvm3nhGpTQ5PIZ0hLBKF4pli2YtI2Uz6tS25a4HHtAawOs2bpBL3/gm2bJ+Uj7yO78pQytNjYgBoAbPREQPfuiDH5JdZ+3SKLsk1Wow/vpDOPpKEJf9gWe8N8gzvRzngf0lyEDjHA9b/jDM+TSFPQBKqMmxbGnXAPB+6WtfkyPHT8gLLnmRdLoFufOu3VoDGClsh6tIAW11jN729svlja95jVQFaduaGgUB43yxiIg0to2Ub1anE/0imI82cDBklJOum0YgW90vOwQwhSrmsioPP75frr7pDllstrQ+Zgupojst0YrDWsewIJ1WR0ZGazK1bkw2bVovO3eeLocOHZGZk4tyzbU3ytzigjRaTU03d9Yu1AC+UMcNAPj6q74RUkAbDVlaOQw2BYBhkCsPj8jYxLgCwAr6LczI3MxJKRVQH7Ni6Z81NSoA0GXpNDtKM4hysAjglgLA8J5HdJzWlSsVzaN1mUbLYLwG4FesyeimHfLyn3ijTB+blkcfAwg+ImeceabWxTj4xGNyDABwfUYKnZY0EBmN9Hcl1CG2CGBM5szJYxoFizrPiPYtlg1Yw1wg2kMjR6sVKSHtdEjDB8cHAMkAgDGGZqOpAPD45JQMj43K2Oi4bJialCvf/AZ57SteIqVuSwrdUBNWjbVIY1vRSG1dY6SR7jCalwLSouthn9TIweCtrDSgBjca4IxjIKoYNFIdGZXvXHe9fOvaG2ViwxbZsnWbXHPN9fLkk/tlaGhFzti6Wd7zs++UV7/8xQoA+xyoFgEMmUctgPV2RYqjE/JHn/q83HT7bquJOj+vICRSX8NA31iYk2Z9UdqoJQ260xSHHU37jkia5QCuos4ywQf0lxFJoHkYdBGhjVrbaBvRnO/7N/9WrnjrGwQ22ycPHJF6sy7Hpo/Lgw8/LI88tlemp49LA2Ab0lIO1zQKtFquauQv7FcAcJWXyJBMTEzKjddfI9+/61aYy2Tdhk2afhHpoBt1SxWpEcAh6hYZCWpwXIAxutVWIzvq52LN0F9Gn2nt3qZFHgEQ5j4mL8J17Hekb6R3NgYEQ7oW1y6jTiBoviydRkuai0v6O3QPAIzUGwAAo62R4TF9j/E22xunnnqKbNy4UaOr9NgfongVOgzGYtbkxP00TuBWD8Qim4MHqWh4SYDQRJ6kjivGPy1dNHmpj3rCNRq12Q7HxL+94cQbQExtTaViYrwLkaHeWKZtdQzA4/uwBnAs2LBho/5DdDD+xnXcw3XDMwRWaEzvInWCy4jBdxF4TsALzdzJmtTgj+Bx3RDl1tBI4YW5eUttjpqWw8NWJ3x0PC0f4cAhtJUakLGaaUQmItcscgEppC0dPYz17DP2HWtOcm+BlrxRmHNKvQBAtp/H2GhNOlZHBpcNhGNGOzTQx/oJ/46NWvY+08P9h+/OGOe7BjpiHOwD++sBAc1mkKSft5RY3nCmvA0MNXy45nTCUgCgbA5OYIGJrqGATAq6cH18X218gRd3rXY4+GCyLgE05rOkUe9ckY4p8N9AE3avgbDxflDeH6IY+RP3I7OCpTm3+p98TwIeaFaSNPqR+pbV7E2jfWlI5FpTV2G2GP7tI4e45sxAw355g606Qin/Qh8MKANvo+HWACuUe7A6rSdOnFBnMETMQ/7gOe5XAIpjY+PqkMh9w3kmjZOPeZrl3MX8Jo/n4B6CZv5+9AN0ww/XkHTHefX7xu8JP99KhyG6MrdPAbDQjDIunbjfc8rbQ/1X6vjsC/l+3Cc+H4OIsWzQ57E/APSG6GfN9IF9h/8CfSoQq+mhjWY1lb6eL1O+Bn2AqfGp5xqthVIFOlZzRDCmQ/3X0qGTayTz3M3WdOVesfXHd3Am8WU4kPIQOZiDnqxhzNB3lo1HqK8r7kH2DtOJ4HioiY6QTSOMRedS9VNzJLX+8591PfkuqHbQRtAsfkK3N33fzgIEPikXYxAkBbJDunW1iaTv9Hye66mgechC1I/WU5oIAQxBpvn9At6KWuIxOKdz7bIhcA+QP+In9wh5qpdBKQ+3tfZ7h+PBc5S3sT7gebzKRc83A2+M+QL5IPcleQFlQd48ss86rqTERCpP2C/Krn79pFz2gI9fF28fyGuD+9LL7FSGGuiTF8Gf7KVwM9v28+3v8X3y/fD8Jl0v0rnpJpZFxoDgrBxNs134s7lfM12bUDopfi/HmV3z1CZCmqP+l8eP/XjZnqcPr//mzVGqm6VZQDxdp2uR0rKXP/heMyA0m4nTKHmzHy9p0PNvtON1CtIk5a/Xo/06cS0zdOYATz9P8fr68fjf431OHpI3Z/5ero3fT1y3fjTq+QJ4DXQrfvw+8HMV07XuqzBmPeMWkG0OtePtnMs65n4cbIM04duk0xzHQR5CnoLzLM4aBGvJc7iu5PXxOvF7z09IP1xf6l1whkYGtsXFJZmdmbOMfOFcjXJhuP/ZmwL6HwcAxlu+ceigfPyRh55WmmOsz1oBYOg0d8+cFEQdH27U+22dp319NQAYDe8+cVx+78Hvy+LTjCYtFgryr3aeJVdsP0UqQ0PyZ48+LF868GRun58KAIwGZtot+fgjD8uN08ee9hzED/5zAYAxrgP1Jfns3sfkluPHBiWxelpz988bAP65AQCwm67k4JCVZD0TmgvpWChf5l5nmkq/iaIuVUDEb+gD4Pn7zD6SDy6tBpAlwnGVccb3EfD0zlBZNh3CSFwHvB2Hlw0bGwyMqeBb433aT99eP9nhwffw+p45DW3l9a4v+Ntvy0W1SxK1JA/f7xOZbGMLL3iGHBaS6XHgdC4dunn1a57dJyncuiaRPZBmV6eJtdJ2diP225d2V/LtGpwgPJ31A4AT+qbDQd/JDfsgTFw44lqn4tTe0drHzg5XvP8jSQSGPzzRmE9vbx5GfD0rr/jHYCmNhIwKpkLN9mhow5i7qJulqcsQj2lEbveVpNNZkXseeFD++NOfkamNG+WyN71Jtm5YJx/+7d+QQrchgInNg78gpUpNfv1Xf03OPPPMJJqXUHo8Dn/g0bG6GsE0xvNQ7ecC46CBjgYrfk+Fmvd40DUZb3FIx1mp1BQAfvLwEbn4RS9WMGnPPXvk+muu1vkYG5lQPtbuduTyyy+VN7/uJ2QckX3dZY0q03evAIgBwFzWQwe+Qx1gb5ilwZQHA0bZsK8GXqep69rdFXlk3wG5+/6HpbmMWsFFWVyYlwYMpG149Vt9UuAYwyNV2bhpUrZs2aRg0cGDiKhpyXXX3ySz8/OaThcHoF1nn6N1jrGuAIBvuOob0lyaE0Sw2LxY1DdC7iyNo6WAroyMKgCM1M4xAIx0taIptQG+WloigNKAqspIcxsAYKRpxpgrCsSXpFC0yEoCwHivGZGHZAUA8OZT5JU/+VNy/NgJeWzvXimUynL6zp0K+h14Yq8ce/JRWQEAvNxWAFhpFX1Qx4Wy0h0AYER9VSsjCvZq2m8AKssGAAP8VRA4AYCtbhsA4OGRkQwAPDYxKSOIhB4blZFKSd55xWVy+ZvfoBHArbpFCMG2iDXExyIOilLWFE4AeosaYWxGYeyvFFTIRgBbtK4ZBwPoEH4iEvu7190g37zmehkPAPC111wv+57cL8VCV07fukXe8653KjCdDwBbCmjjT2ak7XYLUhqbkI998i/kptvvsghgAMAjIwq0zsI4PzcjjaUFdXrQ9LYKCqHOLRwa4Ixi4CoiXZXvhUgrGvXAqwCMYf4RoYPo4g1TU/LvfulfyRtf/xMyNjoqnfAMrFuoP/7wY4/LLbffLo/ufUJm5xfkxMkZSxXatXSUw7WqjNQQcWRpgUfGJuXmm66Xe2+7QQHg8UlEAJek3axr7WzwSKsBbJG1iGTXeq4wPgIABt8L4EgeAEwQG1PHiBvwlzwAeEWjqJaVlmIAuLVUt7T9AQCm0Qdp0k3MWFQP6Ej3S6UiL3/5yzVy/fjxaTUsofYx+q77X9cRTwLEKiQ1EMkLvfGlNIT9ZcYR8lY8SUcjRBWBJ2prwbhqBgsa780Y7WWJB+ni3zPgs2szNrx4Wa8GuABq00CN77W/bQMNKA9Sg6BJU4ssH1bnAjjMwGEA0cIYH9YJEcI0VsPeT9CHciQDWKuHYDpPNGxZhoa0nIKXQe1OWxp11KG0KO+VIYuKU+cHrbdoI6WRETXXvcHdyy01GmpGA0R0mqxDlDBp2FQ7M4jHz/Ed9j2MtGldVT7HOfdz4L/zRljeY2zD5tobuH1f/FrGv3vjIfsN4sXcEshA+3nGcwAq/qAVG4l1vkIKVd9HgiwW7WkpubEPCEamdJ6mdDZgKU2BamvE0YQo4T7Ksu+Xp3POndUUNf7ANLYaaal1Sy2FOUEG7sM0MjbIBVlOHMs4V/jJbCnIBsMaUqQ14ylWe5k6mI2rN3IU/fZ6Ch0APEhK3k4HBLTFciWcW8160GgkZUqwRmiL+7GEciPthhw9elRrbwOBY1Qu9Vjs4bFx6GC2ebjnSfNsn/MQ7wfyIG987mdU5hrlGb/j77g23qDMPniDsgKokQOI3wdsF4Y5pYvgbBK3y3ErKBtIMW8cfo/GBnfPNxNqJqCpm9oOU6khHNp82O8hdTrPRjRWo6xD0dIlWb3goP+Y01AK9Co7pYGeALCCsVbf2T6hNj2cUQL/ZT/zQAbyN78W6iQSHCphMNd36uHGnEZ07iH/kJ4fCV80Mwt0LgCg4X7V40IGhiTSP3WcSM8j0Ncto5EmaFancvO7U5UNzi1Q/gCWIctOAVFdAdDl/WGcGSdAzpPLQEC6Jt1znek0Y1lm0v3RD7CJ7TaUsUpfjACOUsLrUBzYOsj2E/Pl9O9ehkk+i5/UKfzz8T6kQ5z2NZob9on7hPQZy6k8+dUD6jo6jenP82auQZ4s8nPUIxOcYEz2tQPHyW85/vR5WqDMKcHTfT+5G/fN73vPP/xYSEf9rtnc2pk3K1/TPUJ68f1K+EpSaqE3JbTvH/vBtYz5JnVn3ufnPNY1vLxXbuVqR/s1iOcE72Ymtn7rTN2QDgY4p+Af9VE853Uozqvvr3eQ8nov9aG8Pef5KfmDnz8PGMeyIl5bLzfiOfDfeZlCHuPXmHPJufJ7mHvR05fvL9suRXpcKo+Md/pzRizXdU/AOW5lOQGA84Dz+KwSzwfT6nva4rswJnxPRzneE+uNefMYt+f5Edc9yXqn2aiWZWFhURYXlkyWwVEnlIfC3/+jRwCTfv56/xPyN/v3ydzTqAd81tiY/PnFL8piGgOM4Ujl+4Un9srNx4/JUZQ268d813Adet8pwyPysg0b5R2nnibjWrZu8OfG6aPymcceVRB6re+GuNhSG5b3nLFTXr95a/KCY82G/OLu23Kjip8qAIxGob9+9eAB+crBA3KwUX/akdljpZK8eP0G+dc7z5INsDH2+Xzo3rvlB3Ozfb8fLhbl2RABzA5ifr575LB86eCTWhf46dRmZltYU8zN8yan5N2nnS6njQyOcv5RU0CnFsvB9LlWmlyNzpNxfujnXh9nSbTv1gBC5t2TC1MRAHbAYpw2ImkraqCnvVWAXQNV+4NlawXJnhLwpdE/9kQWAE7fpma+aJWtr2G6w4r4/ueNIoUU17ZGmhqTqz2IeuLo66hfCUHlRGknzbt6tzrUge9Lge7k0O12X9786wHZU7bvYxTl3PfdPiomz8GgD/30o+so+0nqYW3U4Fc1I1DYXgw4523cLBX139pPmbYD3fbfLWG+18AL4n3X48vh0nzTUEDKjJtPtokDdlmovdfBwlrxpJZdkxX52V/7mBpMNIIyRHWoMZ42EjVaWjSZGviCIgjAVgENphaDQd9FniLKFJsahxQYy3gwo7KpxkBts6jPqUFb0zFb9IZCEoiaXBmS+x55RAHgyQ0b5PKf+inZtnGD/Off/I8iy3WB0q5RbisilXJNfv3Xf11rV1o0LIBDM67QsOcNhwRoqTDDkKsHJhwEAshKwyjaYJozHuq84dS2RhpVjN9ppE+U/gC+gAejpus3rrpKHn/ygDz/hZdIq92VPfcaAAzkbnx0QgGWZrspb3nrmwMAXNYUvwA81RChBnqjCH03ordCHTUadtlvGpa4Q9CnxIgTIvoAJAMAvv/hx+TeBx/VaGDc02oZuEAgTg+NUpRqrSKn7NikKaB37Ngm+/btl/rSslx3/c0yMzcn9VZDgR2k20WdY0SSXX/VN+W6b39dmouz6lEOgCIBKZAqT6OSECWRBwCflLmZGY0Atnqu5aQGMA5fnSbqRuOQhOsF6Wid3qamhwaAC2CUALDa9dVgB5C7pAa5brEqw5t3yCte9yY5Pn1C9u59PAGAEVVxcN/jcnT/D2Vl6aQMdQEAL/UAwKA7AsC16mgKACM1YKcrS4tLGrVcGa4qqImoc0TvGjBXVsAS9NdsGgg3hujC8QmNNB2uDMnbL32rXPam10tzYcZqRaO2sNaSXdb7wduxfzQVZ0jnrLZIjWQLYw7mVfINpX+NZLPUyYzeY11hAMBXX3+jfO2712oEMFNA79v3hBSHVuS0LYgAfoe89pUvlcJKJxFuJpOQfho6QA4APDolH/vU5+XmO3ZrivGZ2VkZGR/XOqezJ47L3My01BfmFDRlul1Eoi9rRLtFAGsUf8UOL3gP6JyGkWYbdZRrUqkN616sDY9qFPV7f/kX5XWvfpXuJexh3IO07KgPfPDIUblt992y78BBWV4Zktm5eZmenlYnCPwDUA0+iciw5zznObL9lNPlmqu+JQ/ff5eOfWxyvdXYRc3B+VldA6QrRz/RZzh34fBEMAAAIABJREFUEABGVgUCBZj3fgAwI4AVhEX97QAG00jEsYMXI8I4BoCXm21JAWBzWCB/Qg1gdYwQS4ENkLzZtPrAr3vd63WMoJ2FxQWZnZmRkydOyNzcvI7FDCTdhK7gjAOxZAZ4AnaWTpN/K+gbeCwifzT1vqb2M+DLG1YghEDXtkcNQOf35F3euIPvkigyZ5T2YAzlkDcUepnknaASo1IYD0EGGoMsvSgAPosc1DF0UT5rSJ0L1m/YIBsRITw5IcO1YeXbyKaAMaEkAA2uNOApIAnvewByMCgEkFXlSKAVGx+AMkuHqBkgVpDuviWtZkva3WVptg1wBp/Gs0g/DhrCvKtcVVDYothsjKaPgT9DBoC2NepXI93tO5N5jHgzOaOGJ9TyZh1qBwyDhzAzBueX96lxUd9fCkpUqJHrjKN5z3hjozdQxsbBRFUO/YmNst5YiPmmfI4BYL3P4u96FEt7Z6iPGDRbb3ykkRhrWhuumAExOGigMRqwDciB+9d/Y+89oC29qjPBffO9L1eUqoRQSaWAskCAELTBCAUkgQHbyG3SdNuzGtvYBs+aNbbbY8/gtNo4YHu6B7cD43GH8bTbNg02YBEEQgEJRSgUSqqsVOHlfNOb9e19vv/f/7n/fe9WUbLkNf1Y4tW79w/n7LPPPufsb397p6l8ESCT6KyrKa12rZ2mOvfZSmAb4rXd6721NwvccwwZnEaA1qdzxTOZlYDyZ507m/spO477KJbbiJ2ktnfM1jj2bcY4cJ+SOp7tnpT9BRuv+cs1e0IscwZagClaQUkGZEmoGGtFa8oOo/TCmjz7zBGZX0CAjq2XGgTXXZPllVWtsb1t2zYN4uBYsD3YP2i/dA4aWJfdSzGVemrPPJCQ6qL1nACld7QTvOV93gEcO7qpS/jtbVoKClstVj/3vJ3Fd7A30A5vhzju7B/GlAf4ZJwTVmoKNtM2+jZzfnHO+rbod4Flz75Z2RYbW7UToXY2ggvUDmGNQZbiQleQPhp7J52JgXmLf2YB+HT+Ut5W1zswB0shmbKrUR/LPKPbmt3Ap2o3YMrGMM1awXO+AcDIYILyFQj2U9hakA0CTF+sgwCCQ3ZNyzgQUjGrrQ92EfqOV8BGq9w0YJYlGWyvhV5128oH1v0Q36VlMSBJpJGGDQkppF0Uc6KQqi8l02sPYlBvOI5Zu5sG96ldCEFApuNpWRJjTiPjjI0J2qM2Nif7Bq5LA6BsvbPn9dpjD6xwrOJ8mvH+wj8vvt8DdbRZiQ7ktCHRXVcz17c1tgFev7TOck6fvE3g9/3Wun6ej2TM+l1gGhuCziwjRfxevtOvj9SNvDbGYxTbAh1372vKAb7jseIz7SyTBkoxcCddT02WebrC8WP2tHh9CgXIM+toYl9JemCZgeTv/BT8ybtcP1O97B2MfuOfZ0993/A9g6ZQMgC+Fpxn8J/fX3r99G3DHoL+DI4LZR/rgm91nj7y+9h2+mwWfuxj+efpRLLuOga+t0PJu4I9yegN96MhMIdBpmk/XKY8B/D69vN5Bn6mDGH2w4+pZSui7UuzR/j7vKzzxtzLmOs2P8Pf3KOxXfjMB1MySMjvyfNsZsb+hP1owipeE82YNTc7p+cbrQkfZavZ++1vr2NRXsqvTjcMtH5fsLY/v7wiAIJvf+F5LV220c+Z9YbcfOYOuf6MM2V7KDmRuWedR+B9c622fHduRgHPR2amB3onn7+9Vpfrtp8h37/9DDmjVpfh4E/YqM38HmzbL77wvPzVkcMyj7P7Oj9bazW57RXnyPdv3y4TIXjZX/7xx74td5/ord97KgAwnzvfbsve+Tn522efkQenpwYGOjdXq8pOvn77mYJ/AyBf72dQAPisxtDAYPmLkQI67sNypyPPryzL3z//nHzl2AuCvwf9AXP7TVu2qd7uHh6RcS3REiMMvU/7Jw0A93QnUoy+arLBdRkQL3Otq5yaYGT5qZ2zy1F/0PNUwK+BgOJBmI8OAE7ZiWEjH4TbT4ViEDgG0voprt9IrKvcvv3rGN2+z/PDwg1h9MLgP0uMgILh0bt6dChEC8egbqoz9hLfrjwAuB9QrBuCXsXOfNIDwvLbnDH37U/Wvz7XuaO4BSOED3x7cuWR0+bsdesb7JOeAwPq9kbBILlj4BrDf4YhTyLFFZLJn/bucGODEgPA1Dm2rRcYTmnC7/3oJzJMAYKWdKT7g6sHUfFebDYJgnq2CFPJEGzlAYXX45ncOGOjWg3AnDovUP8VICDqUIEJ2i3Id556Sv7w03+u6XABAJ+1fav82q/8a+m0V6QKdhIcfJqmriI/93P/k1x44YWasldlg/rFUZpJOjzRBjrvdOMcalvie8868ekO/Sacm2xlUATAmZv2+B3K9IOTI6RvbjRG5Ctf+5rsP3xErnrt62RpuSmPfvuRBAAeaYyqYwt1w2659e2aAnq4XFS5aI1bpDMuolazAS56QAkOrRJyHIYf3zZGisZ1zZhaFaBquyvy3X0HZc/eg9ItFJX5i1TKODBUKyUFKGZnUZcVh5GCnLtrp5x1Fv47Uw4cOCSrK1254+t3GQC8uqoHh/N2n68AMBy3X7/9iwkADF8eAgUwbsoQ1BTQcDpZRF+5jhTIY+qwArC6Oj8tszPTUgEAjHqloQYwUtRCBqirhseUq2V1YCFlJRjAAE/QboBISAG9tLQg0mUaP6RwLkhprSydUk3qW3fKG99mAPDBg4cUAD73vPOkUavJs4cPytHDT0lncUqKZADDcVp1DOBOV2ZmkAK6K9XakFRrqFVcs0N6AgCjBnBDqmCutzuaMhguMgBzSH+M9KsArXEPAOChEQNFJ0aH5d233CTvvPkGaS7OqzcRteJWWk2plMHMNn2HjsCeVEqoywbwAXMATl4DeOGJhGN7EAAY494YGZU7vnG3fPb2L8vYljNl2/Yz5c6vf0MOHT6kKaBfuX2bfOhHflje+n3XShHUcKZ71trDZKZkAeBOtyjlkXFjAN//gCwDYJydFTCeR0ZHZXZmSmZOHJOl+Rkd+1odKR+LGoRgAPCqMoA1iKRiteXgKGZKV/wNABipImu6CS8oALxpfFR+/AM/Ku+88W3qLgVwNjwyooxHuEgnZ2bl/ocelb37DkixUtf6wHOq712tS2i1lOEyK8hrX/c6OXPn2fIHv/c78tSeB2VleUE2bd2uwHRzGQzgOdVLMDc1SEXrmrekrix6Y/HSwYlxIcOXrP04BXQ/AFjHFDYgAwBbLWyAfp1mWwFgdfDDYRAAc8w1MIAhq3LJWKyogbyygtrdRXn9618vO3bs0HkDJjCcSgA3sWZjTi3ML8js3LQsLi7IsjJQV5TtWMF8Lhe15DT+VievspzsN0nopQAiauR8KGLt1wWuMbZepM5g73zMOmqzNYDpFKSMvdOKz6Dd5ppEe+mdL6mzBQx0c4pzHUAbmVXBB+Pgc66dkBvZwfg9PDwkQ0ONDEOYugBbh8OnpvvVepLdJH0/93tss65rmlY4ra3YLSCQylJ/Ys1BtgMGYNGZaOs4UpoPaWAFPucaqe8EAxkBVQiKCE40rmfcd+J6/UwzHxgQlnV6Yi4aW5xy4DPUQatBRwCasVZZkJYGB2g2BUsFjvbHjBkPHnnnW+wwjvWI66F3uuHfCMLxALB3LuozjGaYcdDbOARoOICB/v18d6JjqB2OvUY7TQ9uemYgPYKUFJQJqX8ZvKXp+t2uXAGw4PymI5AORdg5DYYJegM5+WtsP5PWdEYXeA3bS9lQxmwPnYyx09eCitKUlZwzykwMgA5l53U3HgNcw7bAxvF9Nv+zummgtelaK6Sw5vzG9WQ0abaDbkHTokOeWFvgIMfPli2bZHRkWKanp2VyclLTP6MuMX5wH+YrGMDI8MC5kehaCIDEOpsHqrKf/J0HTKVyNNmx/5yfajOD09qPTeww1nnk5l0vAIysCZYC24PVsfz9fpxtoCySvwMDmP1K28rgkHAWcaCwP1DyeupIClAb+5bBCDrvwzqm7YKdcGcx7Gd0rcQaFbIV6NzDfCxpVfMExyHwqDoYUlyHA5OBXknN9pKCs7RTfsxo7/hbv9PgQQPKvLzMLFiwAq9P7Ql0PATsBJayBuqFeaK6hAwnWnjezIu9C/V97V3Uc7WP6kxxqZUD4KvBezgJ6HcI0AgAemAA4zkIQLK+pyCF6pHep9LKBYB5Pa7wZzpvM/2YezuCa3j+yMosPatQL2P76fXc2+LY5sfzIWhk0iSvs37e+Tb3/jtr39IzdRZoZLuoQ/45nDN570nGIKmxmV4Vz3ff9/hZXhaUQ6ZN/WqFq/gDOzwsNr69fK5fa2ln8uwR25Vn4zdqP77fSH6mnwxcs3Mv7Sef79d+b6/YJgZRsq20SV6mcTt6xjDsC/Jk1W+cfVv6jZ/X4X5t8GPtbRX2eQSAsR/Ause++XfHY8l9crwOcM3I08N4Hvr+5M1j2kP/2+tnrLN+bPzaEd/D5yEwzvcrtg3xOK035/PsDe1Xv7G1z21P6OeAX5/xOffZ/d7vbWy8VrIN3OPhe45/vA/I0+l+Y8T5g7MAno3z6/zCsszMzCQyRfp06APb/98BYCfNMOTNta5Mrq4qMLoCv6MGsGFbUpBasSTDpbKMVSoClmnmJ3Zdb4whJ7c3u12ZbTUF7OAl+GNB7AjkLeyPKuHdjXJJWb7D4ay2nv4P8h3eM9ls6rtXsF/DngD752JR+wlwEH31e7fe555ERwdpVHQNZDPTNNksg+Cke0CLOS6DTV8sSiO0dRRlsXpz6p7CW/+xe3nqTYQPcK7dUvY6gGDIi8xglRF88yqjkoyUyjKKs3kuLnIK43gSt1jo8mA/J/HYDR9YAAO456rvEQDuAaIyqJ4Df2MLEUnglMBfWy1zOz4oQKaP4BMGAck8+zRKT5vg20nCpz52MbxQQc4N3mldHFBdBgGA12H1ZsXQ/53sZ4h5HUz+4XHxOOfpj8rFPdWrVCyLvq2MWcJ4Xg446/VHz5h5vYnkn44zL+7/SUa/1tGzXqPQX/4D63YGcHVKlyNbugA3Mk36lFgf3XvYtqT2r91gch0YALbBItDbDwC2z7N8lnf9xMcVhEN9VGWCERRtd9QRo9H46miyulZwRphDyRzUWOCNbWuHMXVgaI1ROG4sUhfP9gdnc2yk6Q3xDGWSgBGkDlljsqE/ACS/89TT8vt/8mfSGB5RAPjsM7bJx3/5F6XbXFZQEukpAd4AMP7Zn/2oXHTRReZAh1Ml6DEPrTzkMN2NOjAVPDGGg0+FyI02nayJY9YdOv1mHK8igMBDhHec4/v2GhK+igJ2X7vrLtm7/4C89g3XKgD83ce+K1/6hy9IodsRAMBw3rTWOnLLLW9XBvBIpaQgVOiqAsBk0Go3g0OUtb/oVPOOKh9RTxmkdWcKsoLowqcPKAO42baafgYAd2VsdFR9U1OTUwo8wnG/65wdsnPnmXL22WfJwYOHBc376tfu1BTQq5qmtyPnnrdbLrn8CgXr7vzSP8gdX/ycrCzOaAo/6Ee5CAYn9MFqGGttNaT0rjdkZHREWRJ5KaBLqAOnaZ1tDNtNS3sH4MsYwO3AAG5KBXWlFQBGCugFKayVdBMIsKRUKUpZytIp16Wx9Sx50/Vvl6mpGTl06JB01gpaA3i4MSTPHzkozx98UjoLkwoAry4uGnALALhsYCvePzN9TJ1vlWrD6r8CAIZDurOmoBmurw01pFauqeMfKVwBzKEvAIDBigeDCQMN9i/qeoKZOdqoyQ1v/T755z/0HqkWAcKhHnRRU0qDTQoZgAWOVL0YJwAOkJ3NQzzOov10l2GLadZ6h3p28ECqHQhpOodGx+SOu+6Wz3zhSzK+1QDgb9x5lxw8dFBZOGdv3yofvO2H5bo3v1FTQmvdTAZExQCwMtfh1C9KcWhEfv+P/0Lu/palgJ6ZnTG28/i4zE1PyfSJo7I4BwDYgFzYCdTHxn/KpAS7UbMIVCxCuVBUQIuHVADA+NsA4KLUh4ZlYnREbnv3rfL2696s7GmtIWiRCNIYHpap2Xm55/4HZd+hZ6QEMHS1JUuLi5pqfmVlSQFgBdDqNXnDG6+V7WfslF/5pV+Up777iCwvzsm2HWcpo3t1aUEW52cVMIQOEAAGOI8awHAgewYf5AUAlWw79BdgiE8BTQAY1xIwZJCNxU9YKldjABMArki31dYawGrHAAAjZTZtVddYtWAAK4hUqUm73dVU5G9+85tlx86dCpBYrcymag/qDkN29XpDKpWSyhjBFrhufm5W5mbmZGF50dJdhvSWIKoy1TsZffhOOUtBV/o73o2lR8dSDEyxL7a8ZVO1edvnlZ3X0V7zO9pC/y7vpI93qMZMJIBtuUwV6EfARWiLB1chKwBMYBciXbTVGh1JGe4tY/Nj/bP7Qu1IsqEcE0GB4LDom51G3Ucw6kJsXQAR6MiD/gAESwOx4JS3cSeAaMAMFnvoD+puhuAiTdWvKQQS9qoPlPKMAwUSYJcCmOv7ryCk2h/L8GGMMGOJIWjHB16hL+sBwPF4JjbHgWIxayN2DHoGcOwsVieask1ToI7nC7s2OM6jKGq+k+/CeoTxmZ+flePHjmntWbL9dU1ipgTHoE7A27LttWBvqhWLTOfewoPlsbNQQ80CPqSMKT3HGIhkck3ZJKa/aSQ4nYleVnQSo//sn86dMC/p6OE7uY/nEqPyCmndtdRH2ENpPEjwyhAE5nwi6xdzQUuEaNmLlP0OZ/cSAtSayFhQ1bkEee7bt0+WlpbVrlx33XWytLIix48fV8bvkcNHNBvIpk3jWksPAS4Ibjl27IQcO3pU1xXUit+yZYvOUWN0IuDDgEULnurqOs89t/WRa6nbh7s0xyrTcBlBNsPwsgCw7c9M722cMEdSu0a55TmK8Sy/v0P7YIsIvHmHMccR13t99c/nO9Tx7M7BqhchK4LFk/UGSXhbTLAwA3a6vYfasKTerQUNUcY88+vaT4a4YP0zZjOd0ggmwp6LZ1LmPkrOPGSc6rS1urNq23SvYoxyng1iAIBzPj1DBHkE25U5KPsawyEjRjqP0F4GEdk8zNoT0yFj9WJlDMxiQgtBVwJfOcnulJxFkz4aMIB2qe3X8jBpbW7Im/NVAwFdQK4GMan5TzMjeECHNtePaR5oZ0w4C7LkfPYgf3pPdg9K2Zv+27nSgI80W4W1hx4Amz8epEpwcRf5TF3282YjYIt95fgl+xSC6WGfzO/jtYX3r+ePsr1X/k9sf9nPvHbzs7it3IOonoXyArG8sF/PtD3s+/24e1vAeeB1t1+bevxPLujAy4drDtchv2779cj+naaktrFOg4JSfTHfQ7ymm90DVGE6w2f7dmZkFq39yVjjhOpA9dT6p2NpdtKK7uBsojLE/xz7nffpPLSNUPJcZfwH7eAak6Ryx5zV7CVcn+xMgD04fB84R+J5WtYkZd7oGqx9Dfs6XZP1rJc+J/FJaYYX7Ndo4Rgo4NLJ45wesjKkNj8EpwRfLM7h3leoszf0VWUd+m7yDIkmkgDl0NYQVAPjxHtNp4Nd0GxXvePN8Yr9MF5fOfahso2zLdqjZG74gC/rq32/3k+sY/1sTmwr8nST9/KMGAfhsI9+XfFt8/OIc1fXm7DP5hkA59eZ2QUtj8Gzg/pJ/kkAwBuPyboDdqpfOjVIfNN5hr2fuvhrTxHFOsXbTrXHp+G+l6DFg7wyNXinoY8bWYjT8oqX8CGDCDRq3ine0h/hcWvuaZTEqQPAOQBkL2CbD8YOAqjpoSju6CDArln9XBFlPl0HQD3p6yIAuL95ZtWftHlxS82JYN+vpwzrbbiTp8d97GuYB4wL6QMUx+BvcmwJzpnMAp3uAjLgX15fzZlg3/B736XkHmyQ3Ev6yi0nsMHvb/TfMbDbFwD2Rs+3MV4l7Tsv+kH1+rQDwDHYGsm27zjlzCbPuDV/Q3acYlHqfA6phbjR52c909zdnAF8YwDYjXp6XagX5R76gz/96wn7wrNHuNmk08YfEOls1M0h2q4spAAaBWeiZ2VwE8nfOuY+5Y46J/Qheqih00YdVlKUPU/tk9/+1B9LpV5XAHjXWWfKx3/pF6QTAGA4mteQUm1N5Gd/9mc1BTQdVmD4sK4KHZ3cINMxRiBbHSvOac+NMeWCdvMZnvEbs3F4QOazvLwQEqgHwmJZ7r7vPtnzxJPyumvfqBGXTzz5uNz+xS+AyCDD9WEFQlfbq/L2m2+Sd9xwvWwaaki307L01Or8t5XAQGAD/dhGGzdz7vFgwDHkIZsONFMpe85qu6vyvv/R7wrwmyGkhG1aHd3h4YZIpyuzs3OyeWKTOhd37tgqW7ZMyK5d5yhg2lwtKACMeq7LTQDAbdl17nkKAFeqFbnzy7fLHV/4nCzNT2v6YG2fIEDA2mv/FZTRXa4NaQ1gzVDW7cjK/LQCg6VC2dhlANK0dq4xF7pocBdMWqQXNzZFu2lgIcBefAYnCBjARTCAAQAL6kACDAYDuC71LTvlTW+7SaamZzWldbPT1faPjYzIC0cOynMHn5T24qSU2y1ZXVoy4FEB4JrV6Fxbk5mpY8q2LVfqoUZtXdm9yFMOuRTB9AUAXKkqSKYH5AAAg3WnrE2AQN2uDA+PytAIQOARqZXL8rqrLpXbfvDdsnlsxOrIIjK3UtWU4sacR53ZlrJhwTBGakF18GnO6+DkDw7PjD1XRxQPuwbyWIrxrgyPjcvX775X/ubzX5TxrTsUAL7rG3fL/oMHFPB9xbat8oHbflCuf8s/k3IxIL5BF3sYwAGAbiOF49CIfPKP/0LufehhWVlckqmZKRkeGdeUuXMzk8oAXpidtrTJCgAbyIm/V1eXFQCGzBUADk5MXAf9hj4DAAb4WqsPqT4NNUZkfGxUfuz975U3X/s6qWsqZFFwodXuCoBuAMBgAD979ISsFSvSbHWkifSq3a6+E3OzCsZxQeT111wjZ5yxU/7Nb/667HnoPllenJfN28+w1O0BAMY89QxgBNTUkaJc688ZyEdbawCvsSBjABjXkCGMe1n3Eteq7QVrM6QO9gAwUpcjzfjqwlIC4FUbdZUPwM7llUVjgXZFyhWwgIdVFmDAvfe222TXrl3KKsB/YJMqk24eKaAt4AByx7yqN+oyEuo3w7aBWby0sCzLK0syOzcrq8vLyhKGzaDDztYBAPfq1knkkDjZgmPIwCpjNRHEIDtU2VARW9Tb39gB6J/NtY3Lobf98b9xDRkV/C524MPnToeclTGwH1zP9QLjRntrwVEVBaAABoNxuHlii/7NtLUEkwlUc00iQMS/uS5p28ScNbCjebVd075Bp5tJoAFkpQETNdgtBAOk6Z0JAKqdCrVqNXhHmaWpszV1igJAThnAXGsU0EJe0vCTrE0aCJBN3ch1k15B76yN9yOUqb/Gj713flGP9B4Hwvnx4vPSOqHppinj+IV/Mszh2JnMeU3Zra4gkGJR566ty6F+ZsKINjl6MJ36g9TeAIARlU299WA5a+NyjwXGRuJUDg5osIc5f6ifybgGhp46qSPghG1ggGAiG1cP039GfddgiralIU+CFQqi+sZ5oDrasnIi1HEG2vGZ+Bz34D+1N4HFwH0M5yE/37p1q+A/OMPBYjl24rjceNNNcvnll6v9evLxJ+S7e/bIpk0TctWrXy0jwyPKBAYAjOshE4C/AIipZ4lcgodamTLOdvN7zvOEPZWqTQaMCIahh/HmdQbys/mRtSFc6/hozhP89vtSNBWBKP2AELaZAY60FX4vn8yroBOJPLREiwGndOjH+k49oI7lAUfJnHNyClbT0hRjDVAWTVGg0wpgaCr6AMAg50i3HQIjOkldXOwqbZtjAALbpicxtZHc6xjIakEzfXwj4XN/ZvE2wI8D9loa/KPnGWuryhD/h781uwL6ZUCv1g/Hl1hLQ8rrgI0kEtFMAKjni0cENrDJMt07KGgbmJFkFuMBPLtQ9rQd7KtfA6kPmv4fAYvhLOSvSeQY+wucjExHUoCM7/Yyi9deejFom01nUtC6F3xJvQbentNWUXj9wJA8XfVrSmzPvJ5qcEKUijiWq5cT2xCvL76tninFe/1exQdp+M/5jHif4//Wa8LL/bMTBYtrggUAmM+m7GP2Yr/1zs+H7FqZBo95u+rtV6xfefoW9y2ei/2ekY5pfsAK9d/brVi+qS6v78XmeMX658cutjdxu/PmnTeTVjbFPsH7sD5ij47naDYfl0Umbgf+5h7a61bc7jy9Y7v4m/PP7xu8DuT9O56n/fZ2vNe3w8uA+6V4bsV2zetI3E6Oexd1BcKPHxuOWbKmewefb0zOv72ec8+eHcOwPtBH6H5Trt5W4160wwf/xban3zoW21C/LuPfOHOqD6jZkpnZeT3z8R5mFWJ/Xr4MYG/tNhic0/l15NrOjrH7axAA+BS6cAqY2uns/Sk+6yVo9Uav5BZwo+tOosen8VEn8dZ/rEtPsncneXli1zfA/OLenuJrMo85bQBwD2Cbh9hx4Yl7kgPM4ZJBgbKTBmz14f3h1eSbda7JtC9ilsasUgXI+M51Ri2JsnZN2wgYXXcKnE4AeB2wMN14m1w9qBqLOiPbHPZnv7H0wQU9IDA/cHVme+SSM5YZOxg6QSBT7w9s7rRNjlmaI1vf9jwwOdl4baD//cd0AJ3tp9vh1mSenoRu92uPAtQc/Dz5RnqskYzJ1PP/zr4huzG17+w1WQawRYmH7zl+LhKU333gf/7d5AV4Nh2yGnEdmDre8ZFM1cAuQps9sOsPUdyYEpCxe7P1yPAZQBGtpxhqoZr9MIYQiljt2X9Afu+P/kSBs3fdcovsPvssZQB3VpekUrYoVbBhAXN99KMflQsuuMCcPEhTiTQWcJwGdrNKKjjk1YEXnCpa/1fZFuaApdPSg6XeOUuZ0AmIv7lZNueupVsk20o382BFK2BZ0pSr33r4YXn4O3vk6mveILNzC7ILUiuUAAAgAElEQVT3qb3ypdv/QcpFkUZlSJ0+y60VuemmGxQA3jzcUCAUTiA4jbpdPD9lPYD56Z3CnY45VXmQIFDN/rFGJMddgfJyRZ4+/Jx869uPywpAsXpDQRxLzbgmBaRaBhjcGFGuwvbtEzIyOiwXnr9bAeCVlTX56h3GAF5priq4tmvXuZoCulqryje+fLt8FQDw3BRIZjo+AIALRTq0CACDWTukKaCVCAEAeGFGZgEA4w6ACwDwAgCsKfNAF1cgCymyDQC2GsBNZcaqw71YUAC40Lao8W4xsEilLK1iVWqbd8gbr7tRpqfn5NDhw9LqrMm5u3fLpvExeeHIIXn2wJPSWgAAvBoA4DUp1oz9y3TLs1PHMwAwahGWq1XNq4qo2kKlrABwFQxgrQFsADD6AgBYQTtlBreV/WsM4GEZaTTk6isvlR985ztkuFFRvV7CoX9pSdYKdoAbHxmWGtj8SP8TGPrqqFVgvaUAuDoOzGJkjIvGiqvzrhcAvvOeb8p//bvPy8S2nbJ12xly9133yP4D+xXEP2vbFvnAe39Qbvj+79sQANY0wNBdZDocGpVP/sl/MAB4YUmmpidlZGxCRsdGZXb6hMxOHlcAGIxfq5tbsIwESLG0sqQAMFLZVsop65cMYOh6CgAPy1qxIMND47J5YlQ+8uMfku+75mqphtSY0ImVZkvWimU5MTsnDzyyR/YdfhYKqGnQlV2JYIbWqrLzAdICxL38istl+7Yd8nu/+wl58N47ZWVxQbbt2KmBLKhdPD87rYEaWQC4rcA/5rCxTS0bAuYgDtwEgMESxd+Yo/g3fjwAzLTDCQCMKQJdUmS9KAUEQVTKqiP4fGVh0ZgFsIeNutoqXLu0vBDSABcMAK4PyfJKU0bHxuW2235ELr7kkpDqt6gAM9JDI202UpQvzs/J9My0skqhw51WS38DkG8MIcUwmK1I8Q6mQluaqwbcQ18XFxaUVQzWM0B1BfdDDWo6a1KHmKXP5N+0zbSzKasxtd3e6Zo6eCzVsHdccU3K+5zOPr6XAIkvd5C9X1d9HSu2iQ4TglusWUebzAnIviCzAuoFA4ACM3h0dERTNddqBqZ6hqDVIE7rIifOXe4IWIs5MGQ0sCZE+0OnVUaBAQI9VaB/eVXLDmDLgprH0AnonwZgoDQCbBRY9uE5tvYasMj/1FlXsNruBJfSdR+BN2kqYr+m0iJpOYCwTtPxl+wPo1pw/r3cG+U5+xKdcgwcroM6FoFJFDvsmCg/z+kMvYacwOpPACkHhKTbTZN7q2m1mfEsnbfQE810kmUieYdf4jBmzWXNaqKTJQW1vPPQUskk1j2RRYjLYZ9ND1KHPPdoDKiAXlFXqM/4jc+5b+A81DTWmPuhL9rXViv5TG02srp0umofsJegHIwxnwbC9OqL6ZU5PbHGpgEf+JxALfda6Mf5F12kEoCMp6bNPr3qVa8ymSN4ZnVVjh49qiqFcgMAGZHSPtkXIvV4yZjxaDt+OPeSTDaBUUm99s7UzNyOgDFv27SubsRe9AtyqlMpC8nbKX8W4H6TNiu1S6Hsg3twDEKw7TH7jjqh73GMLd3rqt0IdXCjfYSfK7TDbDf769tupx0y1TDjTLetXAAZdKzHbYAt61BjH4FE6cZCTlOMwcZYYJE9PQFuwh7HSHj4Pys5AgOgacOZUcGNDT+jnChbPbu4bEDoE+dEOqcDV1WXhsBm097a38q+M6EEwBtySEHrVBZkwhqrlvsGq+UbnhVsA7NPaJaFsAck01f3fRzL8F4ThdsL6v4w8cwEzbHvqQus6+ntL+VhemvX+rXX23Cvg6mupkxes0NppoDYpidrXU6wSjw+3qazDfFn/NvPv8xcZRCBC3jQmso9acBt/U/3LmbfeJ1/L/VF2xvNT/+MeK/A7+J57NuejDPHLPz2ckvmoM/Yo/YqMDGjlNC0R1yT47GP+x2vx16esd3z4+ttgwfyMv3zQR3r+GvicbX3GHDqx8g/2wfReJ1lm/F9WYOObU54G8fraUv82MU6nzsWQXfwHdfCvLli7w3ZC8JLseYi6Am/sdYRAI71xNsp3OrfE69jfr7k6Z3fu/i9mt8TevA51hk/1pRH/E787Z/tr4tBTb9nz9Op+B3p+FqwFH9iXw/72e/+WE9Sm5Yyq7n38rrmbRXlG88TLw98l0fU8NdQJvF98XP9Ok1QGXN/cWlF5hcWjZQR1nZbhW0Jg4z3fvs7cTdeRn+fDvjnJLvjXpn39sRErde0Hif54G14CXo8eOPWvfIlaHnuAEWNPM3NOs2PO02yPx2POcmeneTliQ17aQDg67PN7QPG9ogxc12a4iUF+MId6wCHyTP7XPNPCQDWhc2PZPh34i6LQeIcveQhRxehdfTWbyjWVe8BAeCBnrdOmmj2W/eKoZ96tAqdj/uSPRjnd9bLwsuDz8qAwO4PhwVnRdNHr5MzMsfLXZemdIlgBD3kpo/nP09JX7njGMRORe/lLf1A83R+OQZ1clO+hiXyzbmu35qSl+ApVj11BjgAeJD6vzqnwkt5gE90LQCoGd3zcA/9JIWC/NjP/74CHLpxTlKxhRySoU6cOmwzNXXNYeed7EnKr3JJquWKejg6bTj8WtJuWapArfOo6e1CCmlNb1jU6H0ckhF5qCBwSPdTKqBmZUkeP3BIawAXymV5z63vkAteebb86q/8orRXlzTdrYLQlZo6Uj72sY/JxRdfrEwZY6BYqjc62OP6KcqaDA4Rra8X0lbnAcH+8MLvMQ4EBDzYyjrIuIcgsDqH1rpSqYG1WJUHH31UHnjk0cAAXpIDBw/IFz//eWVr1kqWprXVbcvbb7pJbr7+OhmtVaWtNd0QoY/6i6hbYWC1HpSdMwobeh5SPVOFBzx874GQxAFcrcnTR56X+x7ZI62uSKNeT0CHxYV5qzGr9YYBBJRlx85tMjLakMsufpUcOnREVpbb8tWv3SXTc3MKAEM25+w6Vy5VALgmd331S3LH5z8rC3OTCigraK01gHGwgCMdQKVIB7pXqcnY+IRF23e7srwwK3NTk+rSKyPlcpICumSMCtQK7qIuLMAvMMI7WitOAWDUh1OwoiBLC4uqE8oqKQCgQ62SsnQKValtOVPedN3bZWp6Tg4/84wyQFHDePPEuBx95pA8u/8JWZ07IaXOqqwg2hosjlpVSqUAAHc7mgIajrsqUkDj2ajFW6tqTdT5+QUpVspSHxpSIBBzQwFgjCTGrFpVABgyBjsPac8JAI8ODck/u+a18t4ffo8UmZKp25WFxSWZnJ5WwLq5sixnbtsm553zStk0MRHYv2tSr1WlWkNtZDhGDQCG85BMDWPM0/EKcwQHnB32wAD+xr33yV999u9lfNsOBYDvuece2b8fALDIzq2b5f0KAL9ZNNt7qFxJ9q8qMhjezmkBdjEA4N8HAPzgw1oDeHJqSsYmNsvI2IjMTp4QAOmLszMKvAIABvgEsAWsbgOAO+qkNwDY2k7mJBgsLdRTBZu20VDG/ejohGzZPCEf+RcfNAC4bCnUYEC0bk65IlNzi3LfI9+RPXv3o5i0ZiBQcGxp0ZzemL+lorKxL7n0EjnnlefIJ37rN+Whb94pi3NzsuOVu6QJoHRxXtNXQ/8BoiU1gDstHXfMPwD8akNDSriNAGAAJwQxFPxrwtGD4AmzgdB/ABkEgMHgBOteAeB5A4DxXT3Un8Uzmq0Vnd/Q0ZqmdK6p3IaHxzR96u7du6VarSjoBza12h4Ag6WKFNa6mnq82W4qqDs/O6ds3+WlFU0b32q2bexqVWW112t1aTTqGggCvVNWH9K4QlaoIxzYkcqEwnggGCcBL9N1gWAqg5Vox2iT85y5/jPvEIv/7bcafA+dP3yPD+rB9fg8AfMDkMh7bQtj6xuAMjzLO8Q8YKO22SoR6A9kBrmDzQEwGP+hfjD+g957BzKf65/Pd6d9TPc13vnJNUFTT2tmCQJ1APYQqWGAJdZOtAXMSAYaIWjFr4v4tznrbH3imNCBh77BtvhAJe9cU8cnarJjfrQsfa3fE3uHn3c+emefH8PYCe3ljXcka7arAIXnaruRrjWqMZjoGgLGwnqC1OixM9kHjtFxjnmuQVmBHY59j1beDGkMbU/Xu5PEJ9g36DzVlN1VTUmP+UObBz3BQtnU2sJp0FcifwSytDuh3m1TZYp5jfsRlATmkO0ZjNmKz2CP2CbTXdvroL9+Lvha5pQ9dY76YGxR0yOOmw8cpJ7T8Q39tj7Z/MJ6D2Y8PjMw2YBNBCdwHKljCAyze5AppKJ6xOdQHrifYLcG4ASxG4BnzFvNsAHwJgQFEsixeWrrDfvHuZiMtTsj+LmpW/2wlwa4nKfPBBGtr5YZhXOZ/eB7+Gxv+/id6b6vIm22yI+dd/izbbjGP1f/xjxwupnUecbOJQoAWc/W+n4k1yUHlRC4kKT7xBcuBafWJzcnPfevsFlaxkURR6yDZNVbOAlZsSmAnQZOePaypksOQUbxeLHNsS/AX2e6jKwpcV3SIG9NBdtbNzbJZBzWCexjVCeSICLoua2FHDfOyR6fSDhYao1fluFBlGUAl7295LPUbobMR2if9ZEppMmKThm9iX2K1jE/71P9s0+9PnlZ+vOj6WUqHwNL0jNmPE9oJ+L1zq+tPHt52+zXCXxO25CuW9Zm/xz8ndhUjSqwkjN6XHZzheuGbxPazbWAz03WF6Zk9vNqHXahX2epA+xbvE5msj9Ea2hWHuZjol3gc9K9SLoe+XbnrbF5a1dqBm3v0W8OsT9+TcDzvOz8O/36wmd6u+PH2Z9z7T1Z/46XHcfO23FvT9mmEsoOORDazy22JzPHonqt7Iu/Jp5DtM1eZnyn6adl7eL+k3rKAC1vz73ueMDXBw5xfL3+x+OcN37su5/r/n1+nsfPi9/ZT4fi/Z0ff/9efz/nph8b//7ef/euldTL+Nr1dJ3t8WtrXvv5bLaTf3vfkn8P/819Wr+129tY/w4//2I50S+GtWN+YUlBYHzGjE1GOMCeytahJx99OQPA2uv1h/rF+DbH753YPxX+AM2iaTrJ5p/k5S9G70/xmS/Tlp/mZp3mx52irF+M206yZyd5ebImngQAfIqv6BFO4WPvywLAGQbkeg2KAMFekG8dYC/+Kie67XSDaRuCZEE0g15HW+eZxJlBiUfIA4t9dJSHnfXAX7/AbajqgwDAA9T/1fdskP7ZlqONWh6AyI2CAqIoAj0cus5mQODoWSZDu3i9scysQR5k1OelTNPMepYgvRun8qbM8sZoUN3O3OvHMtKtDXU2jxndbwy8rPsAzn7rQZ1NgPQ+NX3N2c0DUkhb1o8BHoHwyftcbV/omh8bO1M6oJ5jWijIh3/hD/WQ1WzDkQ/npF2HlKl62NFIVGOSofajAm2BsQvGJUA2AFiGLQCwBTugBOJuYEWCOWZ1ZAEIaD1ZJR6xlnAx1OtFHRpzdCrTCmCxthoA8GH5wz/9MylWqvIDN98il154vvza//avZWluRupge8L5UiprW3/6p39GLr30UqkhzaqiimCtALCG48giZrVuqKZHshR2WpMu1AD2NXsSJ3dQNjJVsAHG5jsvNTRZYriFG3UesiDPVdR7FaSRrcnD3/mOPPjot+W117xB5haW5eDBg/L5v/87IDlSr9TUMQyA5aabrpdb336TTAwPS2tlxZhyILOqk7KkzGX8qPMJoF44x6B/rMOl34dU25Zm2Zzc6AN+6OAAn+DJA0eUAbxWKquzH99ZCsYV6SgTsiWVal2KhTU56xU7ZGx0WC675EKtr7e82pWv3nGXzMzNy7IyfVpy3nm75eLLL1cA+J47viJf+fvPyPzMcSkUjXVRQu1ntSvGFDJMrKs1gMfHN0mhUFbQr726KDOTxzUNsNbWBbgKMK0INpXV3oRuggGM/9BHAMDN5ooGJABYhUwW5uZtROHAKVkqQ61NWW1IeWyrAsDzy015et8habY7cuEFF2jt2BcOH5BnDzwhK3PHpNBuJgzgitZOBUBZU6BzavqoslTr9WF1WIMZXKrW1GGkDGA4rlFDtVrXep86fwI7HIClOX7XVOaoW4s00KgBPDY8LG96wzXy/vf9CKIr1LFnYFRHa0sffeGoTJ44obI484wz9D/Ygbm5OZmbn1M9bwzVtcYu6jkreBhq2qKWK2i5dGynB+yisqTu/ub98h//+jOy85XnyaYtW+XrX79TDhw4oCDqGZs3yY/80Lvkxrd9v9TByFcuvoF4KuakFmKySOi8ltqw/NtP/ye56/5vKSt7amZGGqMTMj4xIQszUzJ74pgszkxJp7mqoCFAXbU9zaYCh51uS8e5BsZ0Z01tF4ADBZmKJQUmwYwGi7xUqsj4xGbZtmmzfPhDPypvfM2VypQ2EFy98goAP39iSu55+Dvy5KHnpVss6zMxb1qrVlsLk6tSLMpIvabM9gsvPF9+57d+Qx649+syOzMjZ+3aLavtjizNz8jS3KyyYtFGAKsKrLVbysyG3isADIaZOlOR4hks+6LU61aTFY4c6ICyL0OKN9qU1irmYVMBXtSO1jkD8AdMNtjgYOM0PT4yCSwuql6gzmqlBhC2Ia3Wquop0tJW6w2pNhpSAujdXZOhoRG5+jVXyxnbt1mghoKRNZ3DaE+jPqzMVOg+Ai6MiWTOTmMiLMn09LS+d2V1Vf9urVgWAcgRuofnAMDRGmKhXiVYwajVuQx2MAJImk0FzIwViqANghOBmafxZqirZvYPc4vADm2aObxCfTWC5WonXdppH1AV9FXl6dK8sjY25hHGEYEB2iodP6vba+sW5qWruRgYkQaUpU4mu8/aYGAVAg7MKd1uBgamAoQ2k5R5XjeZwS5Dr8dQIxzjENiNuHZldTlJJ8oajBbNb21VxxH+nbDcLBW3OcpszcDSqYxNsDpDrXR8zzTYlia6Ko1aXW2Z/o3a68HZjPmIoAurJQlQOU1dR16eMXGcg5l7U91LMHlqXNstDVJJwbfUsWy2JrDPVON1cxX6jv0Ky21k7+F6EPh6gS0fUuraA5M9M/eUVtfP1lWVXWTvkhqYkGNg5UAW6lTDmCoD2xYiApJ0zuJTA0G6VtcvBAJAz2dmp2R+bl7r1J577rkyPTUlzz3/vKY33rRpk5y540wNHsJ+Aunah4eGNXgA9XJnZ2d0XJV5HOYE5ifnDN6HOUidpO1mimbsBTnO3IOjnd4pCblgTuM6S1VYtr1YoaB6y7TaqotamqGsNoF1RzmHex2cVnJEa4cn0axWv5B6pGMR9BzX6Fqq2TRarua02RA+n8AmH2nPwn+oO2t1tu19AfANdQ89UywGIVK9Nq3Icxgz+CrPaW36gHutbqQ/d1Huvq5rDGxRf3CfOeBTsFr39WEPTyCV1xMIYpsMILQflYBGhaXy1nnhgFO2zQdAUM6UV9q2tO4u9KBnnxBYwJzPRoxFP1LAysAZzJM1zaBiARU2b0zwIciNaG8CwmYPwQp+JrY8TV/sx5iOedtHZ8GCxO5BNiGjB/QZukVmPAFJClNrkYY9O4aYckrqfGpsWpoW34NFdqQLZzrapzBWCoo79q2OXVBuW3MMjFb7pfY67NHcGsEzjlmnAMwGI5mcJ4Ot5fPtOeGOCMjsp+NsVwrWMAGdsVDZ5zjAIbNucH/pfucBgOl6kWYTwf5qPRCMfdcgYefD1/ebiQjgqdV2zQMjcWECYAeWegI6hvXI/s6mJvbAUN789mApQUruFbxNjEE7ztG0rWFNxZk1tINjyTlJG+aBPT4n/h2PNe+1uZv18PR7Pu7x88zfl8yTHB3L2HU3n709s2czqCHN1sW2pDoHPfFM4bTEB/dVsR5Sx3y/vP3n9fFvL8P4mfF3qSxCPd+IhZzaCfOz8Hke6GY7k7WE+t0zPiHDWHAepnM806pQ+sSCt80+p1lhYluZ1Q9dDZJAiliX0nrPwZwH50Y8nrRB/XQs3B1c0qmvLU9347Waz4yB2nge+WflzTlvG2K582/O3/XaZXst7KssgJn7CDL3VaLwxWnQoGV6sXebTbU13vYUNp9Risb27sjwNDe/IM0WSkfYuUn7rXPJsk3Atjz57W/3m/4vk89PFwx0Et1xr8x7e+J/X69pGef7YO9+CXo6WMMGuupl3PrT2LTT+KiBpPqPd9Ep9OwUbtE1dEAQ+BQf3yOyBABOHhgtjj1gVboiJA8zs5vzQ5ApOAB0AetzXfz5oCDZKV0XA6OuTRuCaeHa5LqcZyWydPVjY2A9u7VIgdE8+cT2st9mNyPacFDKKEquxT499X9NecOmIyhyz0Yn0p2+umU7nYx+RR+FN4XNNjduXr/61LtNmhD+4ffXNka9NWRd1i27K2fM19N/L4eT0dfMcMXvdF8OrLOUSR746x6ynm5rX2I9Wmc+se/KvgsP1g2anip77UHv4cme4J0BZiTtYWxK5kDBl+qFBflXP/8HesBvKQhsKUTbcFrAyR2cafZEALWWdjYDBIORF1gtZNLqYR01aeHUC7Vl9TCvDmRLHwrwww7M8AeCGWIO8MQRGdJ/tdoi3316v/zhn/yZlCs1ufXmm+Xyiy+UX/uVX5K5qeMyDPANqduwSS0UFAC+BGlLA3u5AqaaHoLMmW+OeRzILSVwuQJWKJm0xsjzjhYFSUNqaB7qvCMLY0ImGp1nZH/xUJ44R5HWrCAK+FXKNWMAP/yIXP2Ga2VufkkOHj4kX/i7v5e1TluGAKwglezKklx/w3Xyzltukc1jYwrwaF00pK4LG3J1e+HgDpnDCbZmQAydcHSepE4hS7lt0zVNsYjrwHh9fN9B+c7eA1Kq1dW5B6BjeXlVAaclAJhgWtbADG7JK15xlkyMj8iVl71KnjlyRFZaIl/5+l2aQhkOZ9T3O+/83XLxZQCAq/LNr39VvvS5v5W56WNSKluNMrBvFYAQHCAtJR9AFtRuHQMAXKwq4LfWWtH6ugAEDQAuKwAMNjUYya3mqnQ7TSlrTV6MaUGaqHHZXFEdR1AAGMdwnvMwx0OxMmNrQ1IanpB/9ra3y3K7KE/uPaDz4qKLLpCxoSF5/uC+AAAfl0KnKavLS6pPkIUBwEhJLTI9DZC6KfXasIF/1YbW6cUPwFjMToA49VpD74dzGgCkso70+gAAN1cVZBseHpFqrS7jo6PyxmuukQ9+8H2CStlwNCrjU8cR7JOu9hdAE+YoGFOqQ8srMru4oAc7pMOEjMfHx2Tbtq1atxU1LDvtlrK9G2AKoyYs9AtgHtJQNxry4KPfkT//y7+SV553gUxsNgB4/759yqzePD4mt/3Qu+Wdb79RhqplWWs3pVQwRg1+9JDaDWl8VW9hC4qyVmnIp/78P8ud37xPllYWZXpuXuoj47Jp8xaZBwB8/KgsTU9Kp4XxrqlsEHTSboZghE7L6s8CAIYsOpBrwywgdLmzqu+a2LRZbcv4xBbZvmmTfPhD75PXXXmpVEI9bpUfbFa5Ii+cmJK7H/6uPHboBWkr+9eAdg06KGOmrUm1WJThel3OPvsVcunFF8nv/vZvyn133SEzszOyc9f50mqvyfzMpDLWu2DsAzyt1GzuBwa/MdMskwLmE2wF62Iy5S7mKFh4ZF9aGnbYyqoFRAAYVwC4ojabgTkQNuSizPMK2LYGAGM0oP/QxXpjRAFnabdkcWleasMjUlY2nclyuD4kr77qKtm+dYsGzxgQYk5qBDTUqgAA61Kt12VoeFgqtYqM4HcZaVaNFYr2w7bjPQCVlhcWZWl5SVa0HvCyMvPRNpMPAh8qiSMC9trSzVr98ZXlJQ0S0HrMavfWLLsD9KwMJmfqtE+ABOe0tdXQwEH7Pr0+0VGum+E+Aiy09wg0oTMEMsH6CKtlDAzURLaalfa8UPc0sIPTlLhZYJg4gq4RYGsHkBWZFvA8Y+abDAEeJkFHqIupjNwhGW4gSMRAvuGRYRlCqYAAKhMM8WsXnUzeWZYAA8rQLSpYljgxsQZo0FHKZlpthnR5yLigaaFram8ANgKkLhRDkFVIqwqd0tqSmtpTZ5yCfjoqVlIxqcNp6xXqfsIBa2AG7XTsFPaOccqd9lCdkOqQtL4QHNS9SairmmyHAnjAPRZ/a3BYSJWd7I+pH3Hq5kS30nStuidAZooAOHIcMa8xBzZt3iTbtm5R5vzzzz+v8wT1a8855xytR3vkyBGVFWS7fft2mZudlxMnjku9UUvSHwPohV5s27ZNf+MZzz33nNaU3rp5i64RxydPaDpk2BLUm4Y+4vlMKw8wGT+aFn5pKWGec+9IEAtrg5aKCIAd9z+Z+sDm0s2UBiHohAASsiSpf97p2c9Jyj0ZlIdzjHtcnh85xr5tqjfKvLaAETI1aQeyznLHzg17X62/GpzO+qwQWlkpGnuczm3vUE/nUnBZROnFVabu3J91iHtmWQC6A8Dq36VyCsFJ3hkeO685J/w8YvvwvBgAxvUMetH+RvMieIIT9rMGMvggCAaOBnl7ufg9KcErMrktHsKxcx14gzZBv2IggX+jne229YXzDM81oMhKi2iwX5jAJqOQEz0HHPW6QhvI9nKP7/fPsR3FazxYzKDQDDAddJFjwb246nSU3pb67Mffr3E8Z9AW8m//HG/z/XP8e/lu2lh/T6pXLmgqp53ensa2Ne6j7g9CcBPfzXv424+xl4Pvm7/WzwW+z68Z/Myvhxxb2jg/dqo03t/iaqRn7JfFlyVrVaY/CMgLWQSSNQRrWmBes00GuDDIIQX38tZp2jKCoT0gWyzIPkEo/fQt73M/fnl+tp59lysLwe98O2NbFY8dx402JG/M8/TGryHxed7PEX8+9/31+h+/M15jaG/iuRbbZN/XuN+9fh3bQ1Lf4znlbaq/N08+/Mzf4+fUerYA7/Xj5eXq+0ebmLDk3X4tHh/el71fKRA9GmtjZXOCNpnZMCgf36Z47+YfaFnl1kfeGAjTzxbl7U38nPBzN2f6JXM71vN4XhAJmbcAACAASURBVPkxow74e+hP4r42vZ+BLbYn5xnE2564D5wP2BfiB3s/ZBQLsUBJN2IdfeyRh/t18R/h89MF8ZxEU8MrT/ebg1c9tyHxjDjd7z6J3p/ipS/TFp/GZp3GR52ijNe7bVDIdJBXpz31fc7o6CkK4xRvG6TR39M1hY9GDOAY3OqF4foBYGFB983JAYY0Lt9LtA/gfDJAmbPgfYUxMEjGJ2wAam0EknHAldThnrXu8jwA+G5YZ1Y6ec/MbJrYp5wL8za5ObsU/WhDY60HhxBF7R7ST/YnCwBnux7gZkZvu1pIbGy/MUoOybqbsYYGf539232G8UtAxnV0Yz19zah7LNw+epZpY86Ys9GxbHN1IbzTdCeNlM6MKcHZDIieP0Kxbm9k3Ox8eRoAYMfMtpBuN3aOHZyOZ0Gdo//Dz/+BggUFKamTv6lpmMGktIOosguVGWjR5thYwnFrEYhIP2rp4dTBDQamOnrD4SUcIODY100rrldmkTn3AQQTYLFNqqWGhoPW2lSUdrcge57aJ5/81B8r4HDrzTfJpRddIL/6y78k89MAgAFagNlWVtbyT/3UT8sll1wc6n8B8AATGI5nS7WoTEEwYJB2dw1OIjgqDTDUNIXO8ZQ4wsLsJiOYjhw6tHi48r95UKTzh9+pkx8gUqWuDOB7v/WAvP6Nb5KZ2QVNOfz5z31W1todBeIIAL/tbW+VW29+u2waGwN6rMA1ZJzUyAqsMgWxVM6WZpFt4EEX7TaGUepo42GXwEKr3ZXHnj4gjz7+tHTh5ET6QTAqOnAOt2RhZladgsOjo8og3LFjh4yPDclrLr9Ejhw5LKudogLAk1OzoR5RW3bvPk9eddnlUqvXegFgZQdZpGk3AoDr9SGtCVso1rR2aLcJAPi4dFsAvqoG9IJhVKwFABjpbFetBjCAqEJRWed6L2ReRepaYwDTtpOZpLWEAdQOj8v33XCLNDsV2fv0IdV9sDwRaPDcgafl2YNPyOr8CSl2DJQCCAVATVm+AIDLBZmbOaFAdL06ZOwmPDeks1QGcACAawSAW01dt0zvy8qyBPMUDEiw6wDu1KpgQ4/Lm655vXzgg++XUmDsIVhAkzc7NkbG2RScUpgbqIkLJvDC/JyOIZ43OjKiAPDCwrwgxTdSLCPNKwBiAHvQl+FGQ+65/0H5z3/9GTn73PNky9Yz5J5775V9+55W1vD46Ij86G0/LD9wy43SQM1XgEUA2JzdAchvTl4DEpVwXwUA/P/IN+67T5aWDQAeGt8sE5u2yNzUCZk++pwsz07peJcBAJcrjgG8LO12U1NS1WpI+QlbZcA6UHjYpVbX6jriedUqmM+bFAD+iX/xfrn6sos1fTXXMwWnyhWZnF2Q+/Y8KXv2PyerXdN54NiQEQBtDX5AHd1SSc499xy54tKL5bc/8Rty951flpmZWTnrvAuk2erK/NQJrVndbQGkLimAjQUGGRCggwBxlVWHFKPBwcEUwZC/1p8MbLw8ABiBIKgpqgw7AOCQKVhdCAgAex72E2nSywYArwRWXwV2sFyTxhAA4KYUoMcrS1KqN6SIAAmwULsiY8Oj8rqrXyNbN29S8BF1f1e1Luia2lqkPEeKfsjNghwqMjw0pKz8aq2iwCTmKIIHFHDTNQmgcEftPliHS0g1htTPK8uyiv+aqwZ6gqUMmREUDoEbaIfWYsb9K8uytLigYDLWLUvVGqKmwrlHnScAfxBFpE55HrdxXbpHSh1+IS2+q42rNwagRZ/HlM+aKlkrNFrwAYI4IJuwZ6HzxX4bGAzAv9VBCl2r3cu05do2zZphaXIVXAjMcALAmt0gpLWFHiHoSpmJgfGGdRNp0qH/o+OovVzV+Q1Q2FiYBsrHDtE8J7+CXKjVjfnr9kQqVgVPkRo5rC/I7hHqxaIfCLiCDYOthx2D/QJDGcE/9i7d8ST7ypRxHMpOuP0Q9hmsZ0lHlW33UpZfnnM4vdbgOrJgNJ1zYKjkpmN1YBDXB5WXZykbcpisr/p+sl0ceOOd9gCAMQa4FsAvguBmZqYVgAUYu3nzJjl27JjuhXbsOFPHDDpy8MBBve/KK6+UhYVFZdQj7T5Yvle/9jWyuLgkhw8flMOHD8sFF1wg559/vj7/hRde0M/OPvts2XHmTlleWpbjk8dlfn5ObfvExITKH84+MrqhN+wzAk2YPjl1vPamO6ZTMgbnjazvHAYOfIcxJdDn7/MO6hhI4LFAne0KnMAuW2pcZQ0H+8lneNa+7nlCSls66xP9c0A+N8ypo9U+QVYZliShXuGaSlIWl2lrme8i7Lsz0bNpkGbKzAs+gWAvYoDA/g6MfKxTCZPXnm/gbAqaxvd7/bU9rQHgsfMZdsE77nGNB4Cp6zztZM9rIdtTYJBybnLfyTlAufPzpP2hPAr3ozEwoqY3RMgQ3PW6kAUyXJ3mICvqlwUu87BqVb0t0086BrSNaAN13tcE9kAl3rseAEw94TNj5rN38HuZxf33NsSPHWXgzyr8jIABv/NzlPJkXzgP2Qbey8+9DqVtS2XG6+J2xm2N9YHvIfjv2xrrZwwAezA3T17sS9ynftfiOmZd4Lj4e8lw9zL3IAr+nWRtWDPQ1q9VOp+6BnTH/iRbZ3tThvNdMTjuxyfuH8c2Ywd8o3MAxVhXIFv/zngcWXdbP7cvs5BaxMSOZWH3ZAM94sAELzuvh7Eu5ul5bPO8TLxe+XHuN8f857FtpZx4TfxejrXXE3+tf39G13KCP7w+5+pndA/bGut7vE+Kr+sZKxfc4dvg52qsz/1slL+OffDjYSzflJXvbVkq2x5PYzKfcA1tSV6b7Hm2nvo2ehn5seL7876PplTfP/P6nHex13fqdGyz2WavV+p7c+xuex/Z3jaPaXe97eE7+F5cQ78QZIg9Ic5mzN/l1yrqEH5/58EHBhXFi3DdRl7VF++Vp/vN/QDgPO/y6X73iyCl6JEv4xafYtOCayHTz1N81Isv/mR1XhdNGrAd7jwX7sh96ikI4xRuGbDN39tl6wLA1vkcEWzIgAzdzUkbnB6yAlLY51nrAWq+y/3AxVgsJ33d9wgAcznOk2FfkC6H9ZoMQSLSARU9DySOX3wS6Z8HUjO+cz1t79fHngFL+5k5kLs/fBcJMmY0NmK8Jpuu8A9u1jlWIfA92Ub1gL9qGXvlnzsiefozAOM1bqO2bR1dZF2vDa9zM5mpmGNZ8W8DitfXs3SRSB2d/XRkUAA47709Y6QujZS17sF6fb8D7Gm6bv3JX1fGTqPWsHTAcJgjlWWop8q0x3CeKsAAMBisK9SBVDawgcH4oWOk2V5NnCi2MTUmA5i0BDO4aSczypwkJiUABmDmAsiUYkUe23dAPvmpfy+VWkNuvekmueTC8+Xjv/yLMj99QoaqcCwXFISDc+0jP/0zctlll2l6YqTjVHehpp9E3VgAoHDEWnocAEgG0Nom2KfRZH/UGeRS3uG6uI4wgWBuprmh5mZb5YZ6xCHlI5zoSKG654kn5K5v3idvfPNbZHJqRo4895z83X/7b1qzc8gBwNdff50CwJvHxqXTappTGymgQ2qfYmAeKVtJQYHeNmadOiboGBTQsSqU5In9h+SeBx6VTqEow6PDxq7uwlnRVTYNQEekjAVwBObQ8FBVXnP5xXLo4EFpr1Xk9q/d6QBgpIA2ABhO5m/emWUAWwprMMGyADD6AYA0AYBXlqTTXNG6sGDXKgBMBnCxqixiAGIEgKGbcMyDgQyACSyeasVqTi/OLySHR+V0Qo5geSOYYHhC3nzjLdLq1OSpfYcE3b7ggt1SL5flmX175bmDT0hzYVKKa20DgFsdZWBqEAH+qxRlbvaEdNpNqVWsBnC5NqS1ffEDABg/lv42MIADi1dTeqOGtrKkxNL/NuoyNDQsjfqQgrIAgN///vdJgemaFZhE6Fg29X5ycGMKWaxnISU4wCQwfiEfAG2YHwDXkB70xOQJPQSOjo7Kzp079TdAg7vvvV/+y2c+J2eds0u2nXGmPPDAg/L000/LWrcjY8ND8s/f+0PyA7fcJI1KUesTo0VGDjJwOrVKcLwWpLOGnNwN+aPAAAYLdWp2TkY3bZNNW7bJ7OQxmXz+mRQARnYAsKgRlLLa1JTCbbC9wQCuAyxdk3arq6lokXkAPx2EFHQ6ygCu14ZkZHRctm3eJD/5Lz8gr77sVcoANvtkKbGgAzNLy/LwE/tlz/5nZalljl4CwEpV7HQVwK2XS7J797ly1eWXym/91q/JnV+5XWbmZuWc8y/WtOFIX708P62MfR3TCtKDSwCAYQezADDmJ8Ab/CYAjDHEWBCM8Qxg2Og2AGANgoDtC7XGUY801GqCXpIB7AFg1EtvDCGAoyWd1WUFpIpIM611fusqi9HhYXnta66WLZvGVTcATqkN0zXEgnMKChIaUxz2CIE+WD8xL+uNutZmVjZzA7V/GxrEAEAafVcW4RpS3IOxDkb3siwuLcrc7KwGKCDdvDl/zTbXtSYoGMKY1yFoCinem0gvvawBBCurKwFgM7BU50Coja52W0FQy7yLeuMG7FAHQqqzcI93zGDM8TyNqgdDN8hCndEGJ5izRVm76XNSENhSPcM+416kWUOKXgIt5vAxdiHWPmRc0IgbrbVuewiyk+hs1jkV9JfvgdHQgCzpqt1B4AiYoxgD1hBmbXo6hfjbOxdhF4D8KvPRZYiAvsBWKrsOtgpBM8hF4FLKrnVMFijlANngGoz90JClidY60EOWslrHSOVvoHLqfDZnYOJYjzZPsfPKO7vMSZUyqbhGsn8EFDwIaVu6Xse9bpkcA9I7TTPySnQoBdgyDljMmS5qwltNV8w32GDMZ/yN30jfvPOsHRq8hsCAI4efUUYw2MAXXXSRZm4ASHz06FEFgHft2qV1excW59Vug+2LseZYwG7ongsBcCGVH4AIOqLZf4JcBIIV3A/1dblHo3w4DHQs5n2uzw+VWGMntOpxkmo8TW3uQT4foJB3f0nrvNp80H0WmKEhbTr3NL59Ou+Do5Tv6bcXtzG1vZHqIoIVHSCYOHWhmy41r91nmS74w2tjECDWIQ+Cx98l7cAGLw8cUFuVAki8xo+LjXea4p3v8E7hPMAvAwLzfOQY754JzJKaqbM+myKZ++LYwZ32ydI0542375Ofp9TzFCCEQxzrOLPImBOcNkWtqO6TNWdDLrMNz/LjhnsT2xrON+wDr43HmZ/TPvg+eYDNy5xtjLPy+PkWAwrxXOS89rrtbZQfGw+6+WviNvt70uem2Q38PPP9jO2D/9u3O76HfxNo6KfPXvaxXGI7nox/TCDwvhZn+zneCdgRav7m6SFlzvXHlsvg1XKBHbC7fj+R9DPRSYLqvSBxng7Edozzi7YzuSf8g+2k7nod8fLjc/vpWtgqp6na+4CEeeOtczcEf1H3E/sWGsTAC7bP99PbUW/f/HrBa1irPa8f1PHY7mb2e24/4OeHHwsvQz+fvI3y88ePQb/n+GdS32K98WtEvLbEdj+Wb6zDefNrkGf6eYpncD7GdoX9icchtkseAI6fnfeMWE5sg+9/LGN1bTDVfSbwK+9pg30W66S3wXl9zmufH1+/PsbjntijxFZZyvjsmpkCwAyYom3w+oTPknNECPrA2FnpnmXN+oUMPvGPt62Pfuv+wYT0olz1EkBG7pUv9tv7eZdf7Pe+KEO1Luv+xXnjQE8dQJgDXDLQq166i3wPBsTG+jb2/+8AcLyBVEFtDADnA2C9Us7GD9v33HD5q81d6X76gFEvFUicSGVQkExX5V55ZFQ3DxjNFX34cIOZqwtt9EoPplH4A02ZDYBifS4PBUnkZJ9Z5q7rOw/XA4kzNWq9noClkD4x+aehjxlN5neUh7U/Cx5mgtszoOLgAHB8ZV99zWl3P/3vwfD9oh3rI0v4+BrAyeEtX1bJ3NtAt3PuTj6K20jGEB+pG1WlIsfJAHplmwcA417/jt5rQlPCvHv1bR/TtM5IBTs2PKJsP6S3QwpKpD01B5OlgoXTsgUGHxzehQA2AzgtgQEJtpnVckVqYM9w6nSaQccsWpo1eHkI05qHABcCO9ccz0ghW5JCuSZ7Dx6Wf/snn5ZyrS633HSjAsC/+su/IHNTk9IItUuQTxh9/Zmf+ahceeUVmoLWwNswappKErUW0U6rqWlpoe29epBcM6eRT+mcqH9wBOqhNNQzJBDsnVE83MDG+OfQsQAAAJOxWm3IY08+KV+76y55y9tukBOT0/L80aPy2c98RjrNljGAwRhaXRYAwO+8FSmgDQAGEGV16SAjS9eJ9zG1YhcoTTjEpumCjHljYLWBH/F3ejCoVOXAMy/IXd96RFrdNdl25nZZRe3KNjCJliCxMgAwsEkJADfqZXndFZfJ/gP7REp1uf2Ob8jxE1OytGxsp3PPPU8uvuwyqQ815L4775AvffZvZHb6mJQrxp4Ck1DTCAKyU+DGlgSwNkfHN4kUqr0M4FATFuzHchH1iEsKiEHXytXAAC7iM2snAAnUuSUDmAckAsCathbg4dC4vOXGW6W9VpOn9x+RtWJRzr9wt1QLBTn81BPy3IEnpLU0JaUEAG5r3VT7zwDg2enjmo66UTOgo4zgimpNxwgAMOTsAeDE8aH1EAEA17X/ALRqSMvcGNJ00RMTo/LG179BPqAAMOamIlkBmEqd1mBH4UcdoEyfFVKip4c402ym09T5EFJUA1gAogfQqNao6fvvve8B+S9/+xnZ8cpz5IwzdsiDDz0kTz/1tDJ9oavveuctctt73iWbx0eki1q2yq43Zz1kX+gCZKcDFuNblkJtWD715/9R7rz3fllcmpPJmRkZ3bxNtm47Q2ZOHJMTzx6RxZlJ6bZWLNgEKclFpLW6KivLiwqmYkwBcEFnWs2O6gxAAdMn1P9uyfimTTLUQGrcMdm2ZbP81I9/UK665EIpB4CaADCYrUutjjy694Dcv+dpmV+xdNoK6sHuddpS7CL1bkHGhhpy/vnnyWtfc5V84t/8mtzx5S/K7PycnHfRZdJqd2T62AuyOIv01U3LmhAYwAg6wd8Ag9TmBQYwgSDoAmvjQk8wFtAh/McU0bBhGlTSXFHbjeAChLpotgYAwGsdBTvRH3yH5yAFNH7KAESQrndkTN+/urRgYArAVdQGDkEJSOf86iuvkomxMasVTLuvkfoICDHIUtlbsCeCdMVFzR6BsbDsECWrXwx2amCDgtVvgCAYwlbnHEEZlarVoMIas7K8osxeTUe2sKAy0NS5ukaAIWyA8HBjSIFIBCEA44L9BkMYQDpANcgL0ewI1EAgCLc7Zl/M2a/gPvoE1jqXxoQJGtJdBgCYDBjoMwOijNFudUdR695qbpkjhswvq80Os23gMQFgA3UDaAj2kAaiGACntaHhnAmLuaaYDmmd8ZE6fsKc5ruUgazsXMx/Yw8S0AITV1N0VypJUIeNg6Vs9uCr2ogQuKHzqGuAstpm1KVvNkOmD9gXlFBI672FUs0aKAZd8OxCtEdrSaOGNIMCanUFhnXOWg5NrQkPe4x+qB6jRINm0LHyDQmNF3lLYLcDq5QAi6WvNn2wbCTBMa/qagL1NZG9Y8s7yWNHpd+Tq/x1I5wtE+MdtLwemU+s1mTq4EfJC/xYmvNVZfyiPjvGCG3D3xxzBilAdgzIQzsRJIGU36xVnTjW10SDMNhPHU0VQgoW6viGgLQE9A0BCLrnCynSvcNceajO6Z91Plpv6fjUANGkvmnKFGM93dg5znvzHND+PTpHQ0Cerm/KALa55p3slEUMAMdttn13eurh95wPPl01x1NTvdN+hKwxKZvfnhU7/GO9UNmEtVv3bq6urN9D2rjxDGZAs+k/slL01qLlu23+e1ZVlrVOnfdgjB8TL0+d327cbV3nfLS9qHf+e3ATz9SAEceA9O80mRrw7nXL6wNlRZnyXQy8tHlve2C17KzJHZzlGkTk6nVrSmjaeneWYzs5Vtwjcn/GwIie8fGGIfybtp/nAJuLtuawP/yb7zHgyjIW2FrD/qT7ed5LubGGfNqf8I3LCBNfy/6ZDoR5GgIJUtlZO0yfWAc0vZ5rnO+6Hyc/Vlk9TINk4ns55jw3xXLm3/Gz/fO9Lc/YIwfIxsMV2w3qfpLWnm4lD3gmfiubZzr/tcB8YOfbZjfYWNa+TW1DNhrbZx6zMfc+Fo6BD1ZLgrvjFO0sc+Fsta5SLHsW7IetXOb/8fOe1tAuS2tM2zO8brk64NFcog7FAC73Ounamfabexpj5ocfAnV8vkssEQO4fgwZSOH3JaldtIflBT/z+tgO5a1znLtex/JsitfZQfWR1+WtIb5tfq3kPfH6ybnRu+7ZuPs5ljcv8j6L28V9V97aHbcxa7+YzQUBe770gdOLoAPp/rTXfvTrg++z6W42fX3ct5P5m/3yekW5xM+J7Z//3j+H+4C8seQ6kq6jFjiZfX+wLxLKIQTGR2ac7cCTAMDYY1sJOpT/auo+Vc92yjDuDYqkrB+5/76TEdeLcO0GTv4X4Y00TKf7zcG9nrS419ObduZ0v/vFEFP2mS/TFg/QrAEuefHF9z2/gb1YT6sGfUkqkWT/0LNADPqsl7+WZBnAJwkAryf21OinAvXOp9QSBDgnAsEGAcB6hrsPcNjvWT2LWHbV6jvKyfM2AMkSo+ev6zfj8oDRGCCzVdMWxPV0EItauMBfx3N1VvYbKPMggK1jqaZuBvdc34hBnrceAOzJqeFldoy0P+Ih8ZsPfp+Mi5dR+DC43hIBJ1m12J2cMV9PDzMqFYk6bht9NAM/z8k1ZgmnhyszYwTH+U7fjVSfUz/MRgzgRNgbrCA8gBHstb/dwczJpEce4btspjkeNCO2r58T/iQnIhe/52f0oFculGS43pDxkREZHRqSRq0mFa0na841OHO1PnAX/3WkvWapXNWRuoYUn8buNZDNGDh0VgL0wA8PhthEYiNLNjCdCfBHAsTARlRTQwPEKtdk35Fn5d/92Z8r0xIA8GUXXSi/+iu/KLOTx5WJh8NcqVqTlVZTfvLDPyWvfvVV0qgjBTA0HwABnO8AzOAkNMeG3hPSWSoAhPqpIZUl20cwmIdFfG6gDVJiB1YzUkeH9JrcaNP5wwOBB4IVPAD4WqzId598Um7/6h1y4823yNHjU3Js8oR8DgDwalPr1UIvEZHJGsBbxseVGaaprAMgpW0N9fa0/q+mqbVoTkZCMwVo6ngy2caOFHWWVmry7PFpufehb8uJ6RmZ2LIp1CrFDR2ZOT5pgAvqjnaamgJ6bLQu1776Knl6/9NSqgzL7XfcKccnp2V5ZUVTip977rkKADeGh+T+O78mt3/2rxUARg1gPdggSSOcoAUAwBgjC2IASA4AGDWAm2AEogbw5FGrAVwDu9HYj2WkgAYDeHW5BwBG+lfUUQZgQwYwUkAzAlbZ0wpClUWqdSk2xuQtN9wibanLvoPPIIe4nH/BbimviRzc+7gCwO2lSSkHALjd6qjMALRpGuhKUaYnj0lzdUkatWEFvhDEgLq+AHeyDOChhDVPmwFwC6AvQCkAwAqW1BsKIE4oA/gN8sEPvE+KgDe15mia+lAPbOhH+NFDM/RNHYvmvFPHRWDZG9PPbKDqLus6av0gMBbNngwND8k9931L/vK//o3sPPscOXPnTnnowYfkyb17FQBGve0brvt+efc7bpatm8eUHVVD6muk4lYmVUFKBcwTAHxtc14DAK425P/8NADgb8ri8oJMzc7IyKatsv2MHTI3eUyOPXNYFqdPKPMbQD/ASczp1uqKLAO4VAYwAGDUPA0AcK1hY2mCUTBwYvNmGRkelcbQmGzbukk+8uMfkitedYEGiSRAGQ695bK01oryyJP75c4H9sj8SmDpaZ1eC4iBvsC8TYwMKwB87TWvld/5xG/KV7/0BWUA777oMmUAzxw/KgszkwrSGuCL1NQAaZtq+wAAMzMAjvGYi2gr5AOdATiHzwCAYv7iMz2cI/2opmnuSEvrA1elXDMAGHapDbC2g1qxYJO7GsBLiwYgAoSr1WRoFAAwnrGsAFQBwFyjoTKGLAH8XnnZ5ZoiHHV3afctS0MI3IDlKWgC1iBHpLi2II4C6nojJXAFc7dlYGu5ZCmiq/ivqqm79XcdbPi6sobxG6A2QEDaW8sS0VQQG2lvtZ7wkoG8xj5eUwC5EdIOm0PDdj0oS2DXLyWgsLFvWTvb1jAwgrWWOgOwdKEItYLR45BiG0E3OlewvmnqaQM5AYJYIFEKvHgAGDE5kAszXqyuhvuUMWv1b+nkUmCYNYDDHsLAQNR2tuAGOrf8moM2EkxQcEwB9bal+g5pk9Em1nGFjoHhj//AFmbtaWbC0GehbrWr1VgoW5psOquQGSLjKDKkW4OcNPokOPZgg5oANUPqa88Otndb2nMNFKhZ5gTI0souBEA3pAjRevfqyDLHVdKWwFCkDLprHWxNNFBK5eH3/iFdp2e7+i1o7AS2/bFz4JvHOpFr7OjNOh9T0AfPUSa5ppGF/bL9Q7o2GxBGh599bjYac5qpwCEn7A0gJ78HIFNc904hmIDPw2+CXAT0oY8enPP6xM9xj7ZR53nWAevBNr+noCx7wb7U+U4Aj/qT51SnHBN5GrKfOS1g/eYekns372jWQJUAxpizOnuK8HtrghZsU54eKFiL+vNh38d+Wxt79ZEy9YAIn+tBBy8rP7+pe6lOGUs5Bm+z77Fr4vZ7Hfay9foa30dbynTQvs0eKPb30d7wHEB5st0cQGuP2Vl/PvA2hfOb9tSDP/4e6rzXIwOELUsKnuOB2RhUIJDBZ3qWlB8vvIegMNvmFdKPA+dxPF6qQ8GOUnf5TGYt4LPjOZSnR16eHJPMJHH6QpvXT/fY/iQIIthdLy8/nvFcoS5xDfLzK5YT/6aNot7g3hhA9DKMn+nni9dxb9tiG+1tFHWHNpJ22s8L2hTfd7Y7Hs/0TGvzW1pcTgAAIABJREFU0LfXz0nKOjsfsvM27qvXLz+HM3MsBAnHdiTuj7+HwKm38T32NzQ0zy76+c/v2XZv42O9XO/vWD7G4ifInga4eP3xNtzL3rc5tiHe3uTZzVhvOYe8rGKbFcuDf3uZ59ra2NfsgFr/DD932H//WXxtPEd4T78xzpu3se56veVY9buGn8frlmUoyaaAzpvf8RzqZ0vy9NeclrZv8HMgfmY/W9WvT3nyjvU5My+Z5i5c5OdHP13Cu+mLSm1wCgCnOmT7mm4hAMDBOch1hM/hb72We+pQesbWIJzvzCfj2+f15MF77zmZafwiXPsSwHM5uMHp6Nh/B4BPhxRP4RkbqNBLoGGn0ImNbskATH0uHuQatTIbvWygS/IeMsCTN373ab5iAwA4B1HPASBzcfcE6Eu77a9LgKFkkche56/tlwI3OuKmonHAID48aQB4AGBXXzbIdf0AW6cNsSzs2dadjMw2eF8igCSMsVdXPZjWbyOQ0bE89q9rWwIqD9C2UJGup189Or0BAJyIPhysdTH3D8mwhAMwTD3LmUDah9CnBPDlQhiYeoYh9Go6Ac0NZRbrYehEVjd7x7znnbHe0GS5tmUja9PUpHqJG0/e0gMADzCWuqA7Petnl6jbmXflMIBz50B4aKJjicyiujwuarZnDojIpe/5mG0CNa1dQWtbAvyF4x9pQOFU18MsAEc4vPEf6hi2Ub/X0jbbf7bBRqplpP4E+MNDFp3kdPhxmLjBRBppc6bZQQApswDGalS1lOSpI8/IH336/5ZuoSi33HijXHHJq+TX//dfkqljLygArIziel0Wl5flX/2PH1YAeKhRVSBa2USoP6opoY1BRvaPbaqxyQUDNaTfbFt9Ru+cYT8Sh0lgRZujxQ6jCiiTCYU0nPBTKts2Zabo5h3fITVjuSqP790rn7/9S3LzO94pzz5/TCanp4wBvIoUx2UFm5DaFAzgd9xys2wen1AmIhzBysxCZD4AF920m2NVQZZimpIb/fAOIbNrAJGQCtsYSHR8KSM4AMB3f+theeaFozIyNqLRoEiv22jU5NmDh2VuZspSM5dEznnlObJl07Bce/VrZO/eJ6VcH5Xbv3qngscpALxLU0ADSLz/GwCA/0Zmp44qAIw9BXhk6vDRGsAAUyxfU6UCAHhCiqW6sj67rWWZnnxe2gCAlVlrAJfVACYAvColMICRjrlYVvAT9UITBnCxKAvz84nDGDqPYrAADdeQXrYxJm++4RbpFoZk/6FnpVApy+7zd0tpbU0OPvm4PHvgMWkvTiYMYDALAc6CAVwp16RULcn05FEFgFEDWGvSlsBeNQYwAD0cpAzkQ8pOA6lol7IAMGodV6TeGFKW3PjYqLzpmmsCAAxQCuzLNG2hmgBlxBkDUQ/4yn4JTEedw2mKS3NwBl2FM1LZdgB9AOQhSMCcpo2RYXnooUfkL/7y/5UdZ50tO19xtjz88MPy+GOP2TvWOnLdW75Prn/rW6RSXFPAdmx4WLZt26L1P1X/pKA1SgE+KVsHMHG5Jv/Hn/6F3HHX3bK4PC/Tc7MysW2H7Nh5lsydOCZHnzkkSwBRV5cFwFMNADBSVa2syPIymKsEgOuaMbfVAnu2kaQ9LpSLCpIAAB4bndC0x9u3bpaf/Jfvlytedb6UQ81YrJAGwhWktVaQR/ceUgB4WRmdFvChdScBlmg0SUfGh4fkvPN2yRuvfb188nd+S778D38nU9PTcu6rLpNmqyNzk8dlaXZSWitLylLD+GFcMNZ4LfRXGbsA14JhtvqgLdUNMGTR17m5ObVv0KMUADZwrLmyLJWyMXdR4xm6Dua51iuGPVKwtabbdtTLhZMdADCCZYbHxhSwhCyRfhk1qusjw8oOxg1bNm2Syy6+RFP2ws4j4wNSqUOeEAFAWmSKUHYVAlI0owDkaGAM+qzAY9g86DNQhzIBZy17AQBh2CytYVuvq75YumikfK7qv9F31l/H8/Dc5cVlYwcvWA3h2blpaSpT2dpTLVe1FnGtVpUq3qFMYQNgwTBGCnHIG88CuIz/IDdNrV9AauOQ1hltDqCTObgM7FZHsZYRMCAXP7oOhsXNQKKOBp7g9jYCKnTdtPWl2bSU2tBbdcggGEmBQOgxMi5YkBF0AwCWB4DVoUPnjhIisbaBwcy0ugYg4j8GGTAIKW2rrQsYK8oZQCxY/9A9/kbQjmX2MGcREmrguXiegSkGTiJbhYKxeuWa7hE0R0jwbuiuBJi6rpElXd+R8ptOJbwDcxc1ozHemB9g7SNwRgOYwAIOoHZapsNSkTMFN34r0y+wMsHytgYZs1gDXljTN9RG96BGdp9mTAnbTdmgJs5oMsHCWBPQjYEa9s2AbAuK47mCwXFkBbMddM5BhzVAo9XKgOEa+NEy4BjPwG8dx5BGG91V3WDd3SjdX+y45z4nPu8Q9Mfz0QZbKyzdud/XewCYe43Y6a8j4OpDeuc7PvdAmwd9OB62jlkgq8o06H4CuqBkCMqQhAAnAupauxvGKjCG2QazUykbiO31bcS7/Zj48bc22Lob38tTil9nk7kTmKlez/Kc2nh+FvzKaiZZ/SkzMwsw2ZikwJMfI77PA1beMc83sW9JPxxzVfcTLssBgQSOM2Xndd0/11/H/ahnAMcOes47zplYfmbnLJsCxpY6Tb1RHQhnTD9HU5Ztqp/UHc5DXK92OoC11NUYAOKY8T62mXL038dz0M8PMrf5GdvrZeL7F8vSO/u9oz/vfg8AcwwJ2nIM43ni9ZX/7gey8vP4HsrGt4n/prw8gOpl6scvT47eZtC2+Pf472MZ+7kc959y9efC1J6kATxez/l9bFtpD+J5k2dP8u2LvSUvCIFy05I6ztnRT+f8mhTrWvzuvH74uUgdzxtvPw+y1iz/L8rG64o+N5j/fnYTn1MGsc2J1+dYV7ws+F7/GfUIz/dBcR5E45rB396Ox/oQ61tee73cNtLjeCz4t5/n7A/Hytu7Xruc2sU8eXvZ+HvZTm9TvI3L2mCr/9sPAPbrFf+9kR76tqRjnK6JsZz5N+d2nkbGsvdzN6NH0c02fikJx9s5ys/Pe3+7t5+4hgFn9DulGQE4TmHPLyFgzwHA9AEleyO3n6Vepn208eA+y9y7IYF7cFZ+6+67B5nGL+I1LwFk5F55Ot/uAeBcvMhJ8XS+90UcnH8aLR5AmANc8o8jxlN+S9yDfhp2Gnt6Co86hVtOWSKD3nhKAPBA4s6AeMG54FrVAwCHlE+6YITrEqORB0iFEsLJI+NrnA5kwcH+5icFwtY3USd1XU7be+TnwUX36rgVg2wKks2P7hBMOv59yX75JOr/xiBl3C4FAt149FV0B4b72rU9yjoAAOyBzIRR2gOY94K2eWnIWd/JNlWhNQR+w2e9GmzX5WpKP6DY3ZA5QHgBxHWC42f1Ey5Tfvcs4MaepF5kZBXpmm3iBgxs8ACwb3/UPu2n61MKBMefb7QtMD3OJiOM9du/PH3epe/+udSmBMcW7kRtUDiGx8AOGmpIvWb1frFJVCYwnNQdOEZQFhNswY46rcG64WaV7JaY4UI2VOKEAnipLEwDLOAMxwEWaRBb7a48efCwfOrTf6EpiW+58QZ59eWXym98/H+VyaPPSw3pQysVkUpJ6yr+xE98RK668goplwrGhCtVFMRAf8JIqx6b89rqhSkEqalRK4nTl23jb+oI01ejj3SuJwfD4GRGGl9l48IZ22HaZQOCgf4A8ABY+MTTT8vnvvBFufVd75Znnn1BZufm5G//5q+lvbKaMICXlpfk+re9VQHgTWPj0g0AEp6voIH6px17Amlete5fWv+MwLs/eBkrOE0Ryn4CUD307DG558Fvy9zSklRqVUuzuFbQVL9Hn31Opk4cl2od6Y1Lcu65u2Tz5lG59upXyxOPPy7VoXH5kjKAZ2QpACy7zt0lF18aAOC7DAAGkxepdNF2AsBatRV6pJMCIHldxiY2SancSADgKQDAK0gJXE4AYDCAC1IOKaBXFfjSdMxIIxoAYFSkNEZqQcAApo0BIAYAGKBktwwAeFRTQEtpWPYfek4KlYrs3n2esloPPPmYPLv/MWkFAHh1aVFTy5bA1i5WpFKuS7lWVnZzc3VZawADzCtVGwkAzBTQBroQADawhA4rpIBG/wFQ4Tqw45DCdWwMKaCvkQ998P0KewAAthTCAMstRSuAJuqq6gDti+p5cKQHxzX1ASlWtf8hLShYxHRy4Gmj4+PywEMPy3/4y7+UM3aeLWcFAHjPnj0he4DIDW97q7z7B94htXJBpo4dVYbyls2bFUxCCnGkvUVbUnBvSMr1Yfl3/9d/kq/dfY8sL8/LzMKcbDnzFbJz51kyc+K4HD1yUJaRRrm5oixtBdpLSOuNuq+QvaVVBbiKtOcAgJFiGPJD34qVkqYPRg3g8fEt0hgakTO3bpaf+rEPyOUX7caw6w/AE0gG/W9JQfbsOyJ3P/yErHRg61rSarY0dTICSAAar3VaUq9U5JxXvkKufcM18snf+4R85Yufk6mpaTnvkiuk1elqDeAF6MHyorZZwWu0vQU2LABgADjGIKUuNlcsbTEBYNyH2qB6f62WBGvARmIsV5aWparBLw0FrwkAw+5pangHAC8DbEPKUcwrpE8e26TBMNBTsGNRp3d0YkJKyPxQrsg5Z50lV1x2uSwuLEmr05GR0RFZXJyXY8ePC9irQ6jnWq1Y+mTU2g4gKOyp2Z6CAlUSotExr1E/PElvGVIia9rmjtXiBbuVQCX0GUAg9IcgMPptfw9JvVJVOVKGSytLMrcwJ3Nz87K0tCiry0j9bPWNGfCC5+FZDQWUzWkLUB2gtgLCy8saVAA96mJ902CJkDUisDI15bOmEDWmptZGbhlAwD0SnWs6vwL41W53LXCq09F1Cv8pW1NLFCCtOBjbWF9RjxsAMMDhjgZlKesd9XeZajVsFOjsVNsdAo0Y1ESnDtcorsUEDfE9nULeMYlnwuYoGDw6Ilu3bZPt27frWABYRY9oa/zWhqmqU0czU85mmYhaa501ugMAjedgrV9dCTIJG82RkVFNT43xBhiMEgIYP2X461YspMAL+/jUkcaUx4H3oaC9rYc6NgqY2jUeAE6czvpw5YNrqvDMKSHUXfUOde+k9g4+XkOGC5jI3D/hFRgT2mDW4iUoz+swHyhv9s9Yu8bM9gCtd2CiVq53xHpnLK4jqxftYBvUZoZ9A1njfL7plc0ZMIG989oDUh5E8I5Nfu4dzt6hy7bmOcxV78M8oM7h3mT/qMF7lgoanxGkg06S8Zns8cMWnnM0biPb6XXDO395n2a2iH7i63RtccFYMVuWt/v7qEvZfWc2ACGVFfevwUHLM6QDfignr5cccw9cmO3KAs/8zNsZS3+d9ovtjAEP/7d/d+/nBOLT8wnnTSxP/3k6t2ytMQA4pMAPdoU6D6PqwTIG8PTKxIIRfJ84D5NxD9mN/FxjW7zueH3z87AX/DAdTWyPq1MZ2xivL/38Hfgc9oJ678FZ6nr6rjSAge3lNTE4TNn6+RfrbWwHvY3w9oc6yTGhnvln814/Fv6zZGx7ZqF9kO5te4M9+H6v89kxSM/HlAfPe5wzHqD2svLzlrbUj6N/p5dpPxvA9/O5vt++Ld5u6jsil0GsS3GbYlvFv/vpXKx/cfvzhsXrRzzW8dz278+0PQSs9ptfuJZZMXif10Pe5+f+ejaSts8/C58RAPa65OdXbNvjvvu1L09WtDd+faLuUAfiOeDHwL8/trl+TYplE7fFrxF54+ff49vjr+V6zHnpx97akiprrJd5Yxfbldh++HWLepT6euztefYzbr9/7npzNZFBmHc9Y6vJhGx98/tN3wb+G9/7eU3983rIgCTIzcsCgZUIjkS2Jv8eyh3P5V6S6xf11+/94j1cPFfx97fueqkZwDo6eVPnxf0sBzf4Xl/oAWDVzQ0e+BL0+nvs4suwxRs06WXY4lMcg4EQydM7l05BeHm3cB6cwuNOUVbZ21IAOAKaCCT0vCWqLTsIAIZrfNXOPACV3xsA5d7ah2WYC0KG29LnM+6KXwwA/trKua5wBwHJkm5s8CzDfrPv6/f2vAU9r6G6MYnWjgwIbNuDDY1w2EWk18XgZLpq2r96wMeodXTq+Ut75q47mKw3Ck5mIQtfcnUWsA79DB/m62v2RfQteDawNjNxPqTX9zyvz3jnXecv5fc9t/sP1gN/o+9iKJQ6y/kVv0/n6MkAwA7M7zdMtCGZfrpIwSwwvNGWYJ05vI4O4a6rf/h/MSYvnPB4v2aFDcyJABjBYb5pYlwZwWUARXBYdNpJelc4trUmIthNcMSAcYH/KbF4TVN7mgMaaUEtVSbeaWmM4UhHvUMDB3BNqVxUZ7jWqZOS7D10RP7g3/+prDZbcvNNN8hrr7pCfvPjvyzHn39WappetaJMzeXVFfmJD39EGcAAagDY4CQMIFCBksA0owMZ4AvrMBozLWXzmtMW4DbSqhrb2RhMACZTdnPm4BrYXqorAJTRZz3gBDaw1os0EBh1iJ946in528/9f+y9Z5Rlx3EmGM+78u19N0g4gQAIQLANQ4IC6OC94UgUnUaCOJTOzP6cc3Zn94xGZkCQ1IqUhgLJIUUAJGhGjlpRJOEtCdswDbSp9tXV5et5U7Xni8i4N27WfdWNRsNojkpqouq9azIjIyMz44sv4u/pmutvoL37DzJYdf/936dWvcHgCpzUSF986aWX0FUf/zgtHRgUhh8ACOe8ZhYd0j5rDWBmvITplJjVC1k6h6kCAjplIRM4/NEPOJYTyTQN7ztITz//MtVbberMt9kFnkEK27k5Gj94kCbGx6lY6mWW8oaN66i3lKfzfv399NqrWynfM0g//cXDNDo+SdUa0ss2acNGpIA+lesVPv3Ig/TPf3s/TY4pAAyON8BsqTWGVKzsYmSnbo4B4Ey2h9P+dlpVmhwfoWatygBwJhtNAQ1gsDPXlNTQAHNxmAoYwMKcRiDA7PSMM98JZkQKAxgAcI4oV6JLLvs4pXL9tHP3fppPpWjTcZsoPT9PO19zAHBVGMCNqtQWTTHbXWpLZ3Jpmpka5xq1qAEM2WZyRQbd0B4wOnHAEgC4FIBIGq2PdiDtM4A1gFMYO4Ae2RwA4BLXAP7kb/0mpy8GY5FZi1pnzzF48azA4ebYv2xnGMSyqWaFoY75AQYVGMDMkAeTBkEMXE90jsGf57a8RN++5z5avnoNrV6zjp555hl64YUXBVxLJukjl19Gt950Pa1YNkhtMK5drWqWK81TebbCfUcaXzw3mylSz9ASuvueH9JjTz3FLNRyvUJLVqylNWvW0eShERrZM0z1mQlqN+qcThY1wFHDuQ0GKGoANwEAJxgcBZAGViUAYICtHNiRSnL63/7+IRoYFAB41bIh+v1P/yadesJxktaZncaSAQDgVDuZoi079tLjz29lBjDScANoRTYBpDvOwvGPFOiUoPVrV9PmC86nL975p/TTf/xbmpmdoRNOPZMQ4DJ2YA9NjY0wA5hBamYvg5HuA8A4rMs63IgBgKempgIAmFMe83gUWH/r1arUVMXfzEroSKAE0pMCsOEU0DnOXwwAmB0A+JwZwAM07+pml8sznEa6t6+fawP39w/QheeeSx+4+ELasXMXTc2UaenSIZqYGKdt27fT7GyZCtkc5ZHGGsE/JHrC9tLVfWVsbr7DtpzrurFdEoAJfQXLFgsOAGBmkTrACgxZBnGUHeyuz+aQYl3mQg/Xqgc7NEXFIlIYl4T17gIYJO1xQ2oIz5YJ/atUypJiG2AtnIT8rDynV8f6kUwp0NpmMBhBIshggJrizDyDLQTY227xOoDgFYBsYHTjXXiuBnEETn7OViugCuYVB07NzznQGXVfwQYX1i/smQLAuK7Faarb/A6sA1iDWC7GlmNpl/UlTO2La7XGCWSOoCwF+zSowwdrfCcjxgS6hM8BAq9cuZLTRDP43lOk/r6+oIxCsO82wKg4sFyNZa/2J9smx9rFfkHtFNZkzj4wN8dlA1iuDdTLBqNXAgMKRUlZXeK1BwxxBN5IxoPwv1K/WAkM4luEZjhmsLONCgBrym42j8E2irnUwvjF6sebXlN/1e7l3Ya4GxgijjbZAyi7T2uQqrNPQUs8A2NvWYYKSCn7Q3Spw8FXChbLvBM2t/5gX6XABAMtDhxTxyz2cLpO4B7JSKClAiTgQAEM39kNveL1xDFurcPSOpdljxGt7afvsQ5VBausHgaAhqtlipEIGe7uSOXV5NRawPocBYBVJhF5mHqA1olqQTwL8mD80OcACNDa3Y4RH9RZViA1YAiHtUBljQ/BXD0YSh1XZRRLUJ4CUqw1hm1sHeS8V/JSSqrM7XnY7lHjxsSe2a3zV3XaAlmcbcYFw+BZobykN/K3HXetiS7fy3lH6geHfXGZAtxAKfgR1PsOgo/ljAAZavYBaZtjQ6Jdjjmv5ypm/XO7tPxLlI1u5SGApLQN9s/2G/KU+WHT82pN3GDaxTLL9Vvdp6nuazCEBWs1PbkPRlhQIe73sAUonZKNsJYtuOCDP3bO+QCSnhlURqKL0QNl3N8WXLM6gt/VRukYa7u72c84IEyvjQO8AvtmMt3YOa190M/UvnYLzvBtkg0k0HXXB4fss8NMGSEjX/uk9/ly1r+tHK0djYI+URAoGCN3JrR6sWCd92yHBZ/i7IgF7K1OWL2IsztW/60t0vbE9a3b8+Vd4qFTW6J5OmSRFV+J2MUwE4r4q1wWEncWVn2MW7Oszlh5a7vsehun71bP7RjY33WO+/23+mFlpHLW+3y99sc6WKucMdTr7T4hbg7ZOWnH035u+yxJOXRtk6A6sZMyDn6mBR23IHDCkkvceqdZ2rj/svtyr7e+MFsrW8Y2uoeTBUfkq/u47ggbrxXqC+V7ZO2VHxAUojV3fR1VJ2HUpopsOFsXzg0xgWPdxk3XH32P6qlkwpBzuvVdWgBYdUrvVV2waw6usXtQu97ZfYbtj/7+5EOPdFPrt/HzdwAaeosAYJ7bRnKLeXzfgV6/yTF9B1p8FK88ilvepFzertsXgAAxLz6GvT/KR8VZ+DgJHeXj37CwE1+47TJ3Woveq+DNgid2AYAjHYsBNOV53qvEY+uWHl2CvDd6z+oqwDgQ1TIPZZXoKiAfNOx2YXDdkYDEh3mnLLmHB5zfyHXKjA0UqIsxB5tmURauaZcPGgbtcULSVMDO/x4RXdAOIy+Vod9GUYRwJBaFBGOu84dENnbhVFKQ0x9buc5swWzaZ7dx61Zjd0Ebu+hFt+si4GgkGCDc6Pvttd/ETV4r1yj4amZ1DCuXt36mdlg3+XfT2VgTbFNOu/EN55AJ0DjMfFLdiG6Nu8xSy26fJzrjuv9DAF9NdpiY4+hh3fiz44SdiQkq5vPU39NLvcUS5QCyOWcMIAA4jTutFjUCUBVMGxfdDrYLGJtI18sO7BQDFjgcgPkz12kKOJBISh1FBg5QSzhNyXSWduwboS997euc4vmjH76czj7jNPqj/+s/04G9u6mUy0l6xXSSGq0W/e7v/j6d/eu/jj8lNTKfS4RpKk5QSccK0AhfSgrPMB2gPSRJmmRhmrCDgFNbikMdnysb2KYwtKwqXANwDUxdZeQghXZnfp5rgm7dto2+/6Mf04233Eq7du+j2XKZfvyjH1KzVpd6tYkkVWoVuviizXTd1VfTimXLuP6tMhg0vSGcowr0gl0MPF2dStbZpBt8ZQRrW/Vz/Bcsy70Hx+iJZ16k6dkyZQs5TvsJGcJp3qhUaHZmhsE0OKFXrlrO43f+We+nba9vo0LvIP3zzx+m0bEJKlerDKBtdAAwnPe/evwR+qcff4/GR/dTJiPsjRTqwSYxBsKuY1Y5g84FKvX0UqE0SPVqhTrNKs1MHaJaZVZSQGfxL0uZVF5qADfr3BZhACM1tAQrNJo1risNPUFt5ZmpadZ5Tm0K3Xb1UpECupMu0oUf+jCV+lbQ6zt2MwC8YcN6TgG96/VXad/wK9SpTTAA3AQADBYWp5gFQJWjZDpJldlJqpSnuQYwwNNkJu+uSXHaWq3zWir1sG1F0IQ6cnkcM1m29QDP8QMmHEDhUqlI5599Dn36U5/kursAd3CwBJilrHo9mOuYQjfk8OtYQgw2hgECrKPukNwMan0mWSZikkTPX3r1NfrGd75LK9aso1Vr1tJzzz1HW7a8JKkR5+fo8g9dSrfefCOtXDooNXvZASXzSg6ucggHg316aoaq1Sblevrp7nvup0efeJKarRpVmw1asnwNrd+wiSZGD9CBXdupOg0AuEqJVJLyxRIfoFEPGoBmq1XnMZW00mmq15qcRhg6zO8ESNpoUE9vPw0NLXUA8FK641OfoNNOOC5I8yvsMVlfq80OPbt1mJ56eTs15xPUbLeYIZvFvEIwCKcib1JPsUQb16+lD37gErrri39Gf//jH/JcPeX9ZzMLe2TPTpoeQ7pyqQGMdsHuwd5oCmiALOJIEsvdqEkKaPQHYBvuA2McfYEegakKeeM7OEgatSqDX/mipGkHYNgAaNlqspzAtEQdbZhppICG3nEgDFjlpT7K5Ao8lwCUZvNZli+A8r7+frr1hhvomis+Qi++9CrtPTBKg4MDtGfPLnr+hReoXm9yiujlQ0Ps1JgB29bV44Xt5vrjHXCpJRAIbNx0BrYdGRmEBc0OFRdkAx2xjtgo8CLOfuiS2mPopNhwYcfj92KpRLl8kZnyedSRdWmj8WyRc4sBYAQhQKaYh+h3g2Uq9hwgc39fP5V6eoTxzetTgwNzID++Hmm6AVKzkZ2jZrvJ2TAQ9IRRVNsqqy/WF6wXMr8xzwGUA+AEIx6APuwW7uGU3y6tMvQWOgfmOdZZPJeDc7h2twYmyTrNWTk6ktpa5cZbFdZ/TTEu6ePwo05cZtI7sF0dcTrf0VbsBzDvkQp6AMzwlARNyHKdAAAgAElEQVSkSO3mHH8OMB7tlprC+SBFnYCeaEPonOZnslNW9pPqfNJa9f5apGmncR0Y4hxM1MDaB7Ayx7pQ6u1hm1jIY+xROzrDNaexd5BggLBGr3WyWudspy32Sb+3zi4GZrkP8fVWfcewyk93XiHIIY7D8NkhKxqf654jfu8dgi7Wea4Aewh2Sz/s82z7GPB2ARK61vjOXf1bx0J1Rh3OPnChNbJ9AFf7GW2v9E4BEQuahLoR1i0WxzGC2zgyLKK3eL7WOg7e5bZ5eIcC1gCALUBq97Qq66hTPASrrSx9x7k4dOXZVsbaFm2brsG6fwx1QKYBx2pgHXd7ymDeOpulc0DnrDprdf8pAIf0xL7Dd/BbJ6/OO93XYu3n97tsBWy1TOpIlZPoT3Rfqe/W+WFlqrLxbbnVcTvXBBAOQWGVud3PaL+1r3beMqvfraMWPLfzWuXkgzuq1/q56qiOh+piHHilYypzRc4K0bke1itV2doxWDhfQ5sV55D3ARsrQ32vHW9f3qobFsi0ttGOobaN56HL/sTrkAvq0PfZd2j7fBlr330Z6r1x/YqzETrfVH99W6bPsQCG1UW1D9Yu+ECZ/du3Ybad9l1WhvZ++znvtQ2DXPunc0TtrLUp+plds6y8g/npAUuy85Ifvw1x94e2Ueyuyge/67zz+6i6p5/bMffH1c5Vf6z1Wn89itMN3zbZMbD6qPqte0a1sdxmLvkSnk3iZOuvG37frVytrFQvbX/tXPPfpWNv9z+qo3Y/p7L255W/d7D2wK5bcX3EtbZtcXphAUNf98M2LbzT6rA/vv44o5QKgqPs3LbjrPYyrn1W/+2c99fAxe61dtP20cq2m/y69dPOJ3mmrAuah87qqpWH7bcG/Wm/dCzgFwD4Cz+SPkfKr7isL4no/lLHKW7exX2muht3PsB3aMfjDzx0OJG+Dd+/XVCQ6Yp55bF8e9QbvzgL+Fi+920YJA/afnveeKTk8H99sjwa+cX10kcwjqEkjvJR3VGdaJ+P8vFvWHAGAI5CK7H8UHcaso3zJ7U1+sGiGAQkGbgqAHxsZdgYo+ABzvaZQW9jwCPtTXCAk4Z1FdC7HdjttnH0OxRZaPFlF2POmz3v+wXCUSDNY/4qIMzXs0bLs/jzoKZYKGt+z7EEgOPA/gBMN71wTQh0wX0VaT83LWQViExEaIyrBRF3lsPuuh1rcxbq2GIg8QIA2NJiY7Q1OPDYiMKYeWnHXfBtA/6qHMy4Ku4b6I9ptG3/kc4Tt2uLIfMby+LefzS67YsmYpM8/Tj1yj9kgBKoBDaUUjdPU1BLj9gxw0DPPDMmkX4TDmDUJC3ms+zoZ7BnTgBSOLo5NWdLwAA8j9kPzuMFhqewnrKcWpp5Nm2kvUTkPVJltiS9MTPzUrRz/wh99Rvf5pqBH//wR+is959Cf/Rf/k86sGcXFXNZcTxnUlRvtOhzn/v3dN6551AuIwVmE/NwygD/ldqN/P8ODEMaVmGWgQGLdKjN4GCoTk08m8FGgGwAb11NsODABtaygtUuQlTvtc4JgLl8kGHntDixt27fTvfefz/dcLMAwJVqlX7wg/upWUP6YKQwTjBzbfOFm+maK68QwKXTFsYzH/jnJe02WGnsXE0zGzXF7Dpx5MUBwXqwYEaaAwFwLT7PF4t0cGyannruJZoul6l3oI/BAIDk0Ia5ZpPBkWZbmNuDQ/3UqJXp3DNPp+3btlGpfyn97MFHmQHMAHC9QRs2bKST3/c+6uvro18+9hD95EcCADOLDgcKBwBrCmiAhR0AzukMFQEAFweoXqsStes0Oz1G1fKssHlzGa5dCgA4lcgwANxpN10NYKkBDZ0EANxgADjJcgUAjLFhB6sLPOC0pJk8zWWLtPnSD1OpfzltH96HgaKNGzZQcq5Dw69JDeBOfZJSc44B3G6xHoOlBgA4lUlSrTJDldlpymXBLhQGMEBpgDcAnjAmkmZVAGBlw8sYChsXqJ2k0E0wAAwGKZj4Z595Bn3q07/Nta9Zv1ATGilRXcSy7xAQppurF+2AIQYH+cAoOxTMaz4IurUKjxW7A0YNggKyzFa/+9v30PLVaxkAfuGFFxgAZmd3p8MA8G23OAC45QBgx7ISMEqYUFxzm8Bem6fWXJLu/OrX6cFHHmWmZa3VoKHla2njpuNo+tBB2jf8OlWmxqnVqHLASK5Q4DFtIaU0GMAWAE6g3i/AU7CwJVU0+gDgqNDTQ4MDS5m1vnr5Mrrjt2+n0096L2UzAr4hmprnTSZDoxPT9Pjzr9BLwweolUhzYAuAJ6SUB7AKdj5SQCMd+qb1G+iy3/gQfflLd9Lf/uh+Tj/8vrPOoXZnnkb27qSZ8RFqN4U9LDWAAX6C8SuMOwEmhXWHHwWA8R3ANfzXAsAA4NBeSR0+x8xkjFmh1MNzJah33WowcAIGMJjjCgAzuIysBACAi70MADfqVapWKgwAF0s9NDC0lEHQm6+7lq684iP03Auv0MihCVqxfAnt2rWTnnjyKZ7Tp7/vffTBCy+koSVDdGhikkZGR2nv3r00Pj7OYDDSKaO9UDHIF8EiXNfdMVIhV7ZgWhfT7Y2gyxJpL/AxM24ZMBQHkdhUZYJh2UJqcLDXAf7lGfgFs7dYlHq2CgTDZgpjVJ4NvUWq6NmZWa4JXq5WaGp6mkFeMMkz6SSVON10zv23KOyyJgDhMoGZzYz2ugCT0EmMpaS0h1mZZxYr+i4fzFO9Wef1DUA+Ap/QN60BjOAYrAsAlzEXUacYQDnGS1NAq33Af7EOKUiLZwubWAAsdZhhLWfWmquNiSkuztwQiJMAhBCgxLO5trxjhaJdAP9xDxxPCgYweO2AAc1m0NvbE8gcqZst+BM6VAUAlm1vGIii65WuSep05qwdsJ1wSoOZ10RAT4sDerjtWLMQAFAsmnThyJiQ52AzqY0rLGHdu3L5BAf6InU8xoqzmiCQiueNlLrgNrga14fbh3Vz4vFYuQCz8BrePQfbNHXQWect3g+Z6T8LRMhzFtagtY4+1QOVK9ZBrQussu/mvPQBYAsAWNAzWFccS8YHPoJ3e4xR65hWHbD3Bt+7khqwEXGObzxfx5Ez0DCIGQL6ygAWWai+yenF7o3QBs3qwvPV6aaVPdYTBUa4JrLWvFYA1dVdFwaqqxnrAh2EeSbrayhz2Y+qTdMUxspwxf45DFIMr0X72M5wPCoYPIIiWxmF5zPsyd1+njPyCCgkRx53wHDsY+z9fX0IgCkuK6GHPZkvKlO8X1IwI3BPZMfzyWV9wDNFpvJmWepkbyFjDtFICmT7T3VHx0KBKHm+BGRGxqkjaS/VSW6fpTqr3+nEiwOlcJ8FwBT4tMEQ+F5t5kKgM7Rtaof1PXivBupYexG1HQKC649/nd3f+c57/VuDqVQ+wcO81N1qI+LssMrXv8a3K/bZarMsiGG/19/tddbmWXuh46Bt07lon6FjrDqh7/XtkI5/ONfClNvdZK397Aaw2TG17/X7o32yNl7ba8fY9sWCTXE22h93f67IxDB+Dbdv6tZXO0bor68/fIZ3+wG/nYGN6FJT3fYxTs/seMb9buXnf+8/z85rGzSjz1D7xOclLXcTMET9uuvRvYkdB5WRriE+wOvPEesHsHZD56edDzZQT22PPz52Tto5buedysaXg71ebbNmrgnGyvjZOGjMlZjSe6N+bZVTaPd4XXPPUI8Wty0gFoRes8D/pj446ws1ayzvbbmB8e5/f/3Q8bJ7Igvq+3YJ16ne2/nszy1/DkVtd7iG2rGVd7nyS9p+Dcj2+m1tl12f8ARdvzAf4U9D0HdEF+adrxYkDpsdJSYIpNvcCcbYBAf47cDf7w4GcHd98Mf3mP7tVPBYAlHROSWt7Y7IdJsFx7SXx/hhx1JaR9C0I3jdEVxyBC/613BJt576GnYMJXIMH+VL+C18dORVXQDgLhMzDmgKdizhbLYLhk5yB7OEk16dr17P7XD5wKGFiiPDGgF8ooByJD1wDAgWbgjcb4uAxBGDdSTXHeaa4HlHct0RXKMLmx0Sty4HUlaZqvy8bEdRq+wA4HgAcIHkwncEDw3vtCxhO+QLQOhFxii47w0CwFEddF10TRNdNe3UozsDhYE/zW1tvEXpGADAFu/1TZU/jyKvC5DgKDCt422B4oheaL+NuqsEugHFQcqYAGRfbNk2KmQ3utIIM//D6/x+dltujug6r7Y15HDatf+JwQ84nuBYQkpPq0KBw9ilKeWUzUglmk5zfb7eYpH6e8FWgyNIgEcBXMX5jPvrTalfiAcDRK3VwRhrspN2cGCACjnU3kUNYbCj2uzchfOaIxoTKdp1cJT+6pvfoZlyma7+6EfpjNN/jf74//4vtG/3TipmJTVoIpfhmrOf/K1PcV3OfC7DwEs6BYAZ6VEBnsBxpql9hKEUpIVGmmiXBlGZeb7N0GhifI5+2evYGc7M0xB81YMdOxE64rBlWXPd0iJtHx6mv7nve3T9zbfQrl17OeXo9+67j1lpaH8mmaJKtUwXbL6Arr7i47R0EOzKJtcPzWQlZSizXFydYZYxHHLosXOGoa16UPUjgq0TQx0sqP+6f3SCnn7uJRqbmqJcPkv1VpPHFMBhq1ajDMC1FNjR87R8xVKa7zRp8zln0fDOndQzsJwB4AOHDtFsRQDg9evW08mnnsqpQ59+9MEAAIa6MACcQPpPaCMcvXDOCACczuaoUOqjQrGXAaVEp0GzM2NUnZ1lkAgMYNTfVQAY4Ey7gxrAkE3OsYfmGHhBHwDioXarAsA4UGlELgDgRLbAAPAFH7ycSgMraOeu/aAh07oN6ynZadGurR4AXKsy6x2MSkqkKZ1Cvd8k1aszVAYAnBEQL5svMeiG9ykDmFmeAICNAxljhTFBDVbMRwZXiagItl2xxMDWWaefTp/97Kc58IH1j8cGqWGh75KaHOMdOKHdwZYPt5raHc5epyPC7JGDK5zafA2cqzxXhQ2AtoKt/tffuYdWrNlAK1etpi0vvUQvvvgSg9QIQLj8Qx+i228FADzErFekJdeoZwFvJCcYxjeVBGCdotZ8iu5yADDA3GqjRktWrqf3vOd4mhk/SHt2vEazE4cYREV6augD5jTeBwC42arzXED7MK9r1QYHVgAEhm4A86lU65QrFmlwYIhKpX5avWwZ/cHvfppOOm4991fa5uovZzI0Nj1Ljz//Mm3ZuZ/mUgDiXTpUBoLr1KzXub5xb7FAa1etZgD4K1/+Ev39j3/A9XpPPfs8arY7DgA+QO2GAYDB0g1qAEvKVU0ribG3ALACl2CfYmzwt7IlwxTQlQAAhr7jWfV6hUHKDAeDAPQE8AzZADBvss2AncqX+jl1NN6J2r6wN2DbDy5dQf29fXTjtVfTFR+/nAHgA6MTtGTJAA3v3E5PPPkkz+mLL9hMN1xzBa1auYyqjSbr6+jYIZoYm6RGq0379h6grVu30kylzE5+BNoAAEZGAHE8IXBF+o/0ynMIZHE12QOHGcCUTkvSXAdpLSVFLqf9BlMOwCuCk5ISNKFOdzBBuXZssciyw/Vc/xcMYbBF3bqhzn6sSwBlZ2ZnaWZ6hmZRT3hqmmZmp1nueCcA4Z5igdMi4zkAFwGE4pqZ6WmanQYoLCByOK7iQGs329RoNVhOCBTAWEAGwhDucGpjy1IBqAymcJbXsFRQA1jT+XPWAJfFgOUAANhtbNSZpXYAuhU4FjmNqQT76PrsA8AKpEFGCNoZHBzkewJmpQOMtb3qFFNAGDYPrGH0SZnCoaPYAkTSDv3O9l8COASEjb4HgUFY/8KyBagdjLGT+tOSEQBMcLy7r6+fA7zQJgVuNDhE9DAEDHXXxWwKTWNogCzf8a5yU4A0OFsYZobol34T/BKAbf5+Th1zsmZL2kBx8jn3ZwDURQFgm77ZPhO3WQezdRhacEU/1/mAv9UhagFgXwY8VxOQYTTVsw9c+O/Cc+IAuGDu81YmfGYcAGzBFgsQqQ3QfY+fQtkyw3V/ZPdquu+zTlRtq4KPWN5Uj3QfqLqsY2GBnFBustZIe8NaygK6y9/4pyCD7jV1b6BzmnXX1gU3zF3tU+jwDgMOrJwsqKnt0++ZXZRAYh3ZIWlQgOzvBZBXOeO8wMEsJqWsPx5Wr3UsVQ6+Ez2iv+Yw4gN5ViYIvFH5+8/zdV5lbPVHbaQPgOkcsOCA2lcri3DuLzyhWWc72hLH7LbXoMuqe74j3z5dx8zOSf8zXwft3NBn27EJLJVhMms/dV7oOFu7ojLXcbd23fbF6qZvS3w56Xj7c9POWb+//pjqtdY2qz2zZyT/rKfX6/NsW63+qGy0j7rG+PoeZ+u0bVZ2qtPdvvP7E7fm8POgQxro4S6y423niH2X6qftLwK/dD2w7/ftb5wMde7pdwpI+nqs77P66o/BwpkVn85d56oP3of9RzBYFDzz55nVRStjbac/vjpu/l7Kl5c/Xrr30Tll1xl/DfXtTZzMVN5W33w5RGwNl+VamOFE2xkH/un9Vm+tLlgZ2fmDz/15YMfb7y/2YVIqxqw/jt3q64J9pz9H4uTo2xq16XZt8+3iwvYt9PXFXROda7IHxF7dysze58tPx5QBYJwT+cyvwVMGdJ6Xs78kTQmz2vn66899X5baLrveWnlhzJ548OG46fgOfPZ2wUGma28BAMz20Qtv+DcA+E2q02FU4x3QnDfZoaO9/R3u6TF+/TF+XFehCgDcBVBbcNdh0j/z9R4Ao5NeAeBgwnerJ2tfGgGcFzEVPtDkniEJEh28Z1LbLlgMzAeHXThcHw+nphIEfARA2RFcI486/LPiZB8oktEoTv/sOhABYP0x8cbSHzsj3Yg44kFlwxL21xkDZupXi/a2y3gHY603m4fEfCTDwyyx8IcPFAHzN6y5wQC2qb/Bd/iztMsYLeiLP988UFbnUVcdi4ylDmQUxA5kEQjUgK/uy0AmSGWoczdGZkE73gBj19d/6fJCAFjfe7j5FKfbsffE2J8NH76D0+ICNJGofKkDrM63cH5hgAH+CqtAmAWSFTuXTtFgfx8NDA5SDnUhUZ/Ega0MGnbmOP0mHyRd5D8+45oocOYD0ASLFsxHkrqKcPzzcyhFuw4cpK9989s0PTNN1378Cnr/qSfTn/7X/4f27d5OBaSDzCIFdI7KtSp94vZ/xwxgpFCG4zyfLfJzAVADkOJncjlK/C5OKzCCALoBNJFaxajLKE51TrfjnF16SFAnPK4RJ74A3Tw/kNLY1d3Vww2/CyAHQHE4qVNJTlu5a/9++pt776ObbrmVdg7voVqjQffeew81qjUGxQHoVatluvCiC+naq66k5UNLGByGo5DTSnO70+Kk01TVnIrbMUQcCNy9BrC01abJAtnjlW076eEnfkVtArswz6m3ITOMbYLrRXeY5QhW3+o1K1EBlC485yzavn0HlXqX0E8feJhGxsf5vlqtQevWradTTj2d+vv76OlHHqCfuBTQAH0ZAE4KmAwGsKQBTDEbHSmgC8wA7uN6p9QRBnBldoYB4IABnERt2CwDX+12nZIOAGYHLZh3rTqDL2BUAwBGDWAed4CtSBON8QWYnitQJ1OkCz5wGfUMrKDhPSMMAK9dt5YSnRYNv/oyp4Ceb0xSer7DKXihIwAdAWgmUQMYDODqNLcRADADTbkis1IxDgCAA0Cpp5d1T/UHc80HgAEegcFaLPYwAHXaaafQ5z7zGU5BDKAVADB0GqCgAiX8DKRC5ZSyqIfapDZYrlxfGJ9LXVauWwo5A0xHajoX2KP1ItvOCQjw7NVt2+ju79xDq9ZtoGXLV9FLL79ML764ReZHq0WXfehSuv3Wm7jGbieOAYzDqcsUABYfwjsS6QL9+f/4Jv3swYeoUa9QpV6lFas30vHHn0jT46O0a/urNDM+ys8D6AMAmGuedtpUq5ap0awzUxNgEPS/WkXqdIB9ArzjlA0wDimSBwZQA7iXViwdos9/7lN02snHUzaFwBewKZF2fp7B0UOTUwwAv7L7ILUTaZaJ1H2doySjMXM8NzPJBC0bWkKXXHwRfeVLd9E//cPf0vTMLJ1x3maqN5u0b9c2mh4/QO066vQiBbTUAOYU0KbmpoBqsn4ivTDkibZD5tAXtB8/ABzxHcYYthrtBgMY9gbMZtT1BQOYgV7IxQHAGaQlT4EdDQC4xQEqkBcAYKR8rlWqzDLO51LU09NHg8sBAPfTTddcRVdd8WF64ZVttH9knHpKRRoe3kZP//JpTgF98eYL6LorP87yhD3iGsAcbJDhZGeVco1Gx8dpYmKClixbyu/euWsPp4nH+wBsM3CLVYeDijq8RoCVqw4Q1i2UF0DAEYPZsBPROoQKOiK9ttaWFQaaBDlIfVgJYoBMLRCcy+eYPcpzNJuhnKYxBmjHNq7F8p+YmKTJqUlm/dYqZWo1ZczA6kZQBtIQ9/SUqJgHCN+kyclJmpyY5L5PTE5QuVzhcQfYi+dygBPrVSeoVdxb6mMWdr0O++7WnnqDazbDxivIpEAmUpNzLeNMhq9ndq46JgzIAP3CDzMcg9S5sAUSYGLBvcCh5xjAuAcA8NDQIO8N1GaKQ14Zf1obTUB9cfIpE1nkDt3Fc/CvVCoFtgkOPrZNXBdb1iKplysdQRu1Xi7+DoKu2HkGkNZmTAELUtL/SqCEpt6e55TevT29nDK66NJFI3AEAD7Y4/PKnAhYilJxVhjBroacYz3GOdb8M4gm39S6sFzygn9Cdp/K2p5d9Nmh85034cG9vK0ODhAhmKyy8dsh+3BhfsY5M/UzdXoqeKHtCIIjXMkL3WPo3lL0QNidqKFtnYT8avd+uxe1wIJ9jv6uAAGCc9RJr/1WR6i2w3+W/q3XafsUAA4DDaL1qXUfZ0FLYbYioERq8opMJIU5RkTnlcpIwFyxNdhXYh8bAnmy19X9NZdC4PmjDnEFVQUA1lTGUodbMijwmuzWaAULOFDLsDqtPOQdYdCAMsZ5D+pqPStQYuWrTN4gwwAz58PU8VZnRM5SX1fvUx1ibffSIdu5Y6+LnN91D6Lnehc4yuu+YXyLnRF5s13ilPPRGo3qyNZxt/oTBwqoHHyw1wL62gfrvLfzTtnRVhftvNa1DPeHtlnTR4csan2m/xz/87i5ZeepPYPY/tuxsO3zf9ezg2biwPtgX5WdaMfY6lFoG6LgkvbH2iNfT+zY2N/1HKZ99m2ojkkcsGLbpnMGstExsHK0dkmfZcch7lr5TDwkts0qB95fKxOX570w9+ODGsTuW1l1G2fVB5Vh0HaTAtrqp32mL1ttK++dzQ8zDh0zeLF1y77Hb283H53Vw+g8igZL6ThYG2111dcJf7wjY4od+CJkCrHBzkPqOexUfv6+ifvn6t5yuzQYJpIp0OX8d9kYOO0xZ1wJr/cBYPGXuF2Ay/TAz49kctBcToEKugDfsMYr788N6Kh+GASB2rnq70f8ubjA7jFD2OmzE7ICznyt20fpZ5yNxZXU0HmoY+W/WwTqvOOBEHzHovytayXWSH2nZBeSRmk5kjARnWRQC+vMR0t9xNl33wb4awj+tmuHtbfaR/FDCQAc92P3UPZ36AU/GyV12Cdl6x87wJdrdRFnVtP3Wb23a1e3d+sc1HVV+6DXazse/fkD8R142z99u+Ag0zHrYz6G/eWzsHneYn7+d6DXb7Kn70CLD/PKd6BFb1KGb+b2d2lvj7JZR3nbGxLgMQGA2RC718ZtgmyCXR9EDIx3XDqAAHCOpiteFFDz6v66ZSIWmLbMxlBqURTUvits+2Jmy/BJDwPa+iBZt5E74usWeV8U6I22nzcQMeAvL5T+uBiw8ogBYBM4ECe5kDAcfruohBcBgLXNgU/JtFflq8/mLaULDPDfx35w2WJE2b/uc17IjhEALBsSj3XfZSyDPaLOOedEsvPI72dcIILoVJhFicfZNcKXRSivYEe+aOoO3WBF2qEv9PQJDs5gzBYxXd0OV/4tcddVN13OKR6XLl1GvaUis/Mk3aa4uqSGqDi/1OFjU9dxamg4YGieazKCcTMw0E+lAgBlqR+EFLGBY7YjrEYcGgBKCTCKNLZgxRYok82zMxGaxWkyO0Q79x+gr33zO+yEv+7Kq+i0XzuB7vxv/5X27NpGebB7smnqJFLM8rz9tk/QBeefz4xS+L+yqM2aSjPDLZuV+sP4x7UqUb+RU24SA4VwlAIUUnbYfDKs/4sDjNZkVdBBo9z1UAqGW1vT87n0mOp4V2cmojcRMJHN5GjPgQP0nXvupZtvu5127NzNwNH3v3cfg51IVYxUy1ID+EK67pqracXSpdTmNNVIdwi2NlJUEmWSaQYCuL4ydMalBFWHvALSyliBXmh/lNWlwDeYpK9uH6ZHnnqWOAFmYp5qjTqzcgEAF9NpAW/mEwwAr1q9ghLzbbrwnF+nXcPD1De4gn728KO0e/8BZgDXanVau3YdnXr6+5kV9tTDv2AAeOLQftYzPlAkROcUAJ6bSzIAnM7kqdTbR4VSP6eAnmvVaHZqlCqzLgV0PsPpl9MOAOYUvQCAuaavSwMMcKTVYN2Af7CQyVB5ZjYAM3BcDADgbJ7a6QKd/8HLqKd/Je3aO0LJXJ7WrV9H860m7dz6Eu0ffoWoMUUpBwAjTSsDwJw6FGz0FFUrU1SekRrAAJwS0FFXdxoAMFiDzCjs6WUwDg4Wra2mADAOygz4zc1RoVSinl4BT04+6QT6zKd+m/p6ejkVsaYWV1AZqaj54OhS66qMIV3opqZzA9s95wBV1DCFHigzBfNWwGNxMKMP23bupL/61rdpzYaNtGTZCnr55VfohRde5PS3AGR/49IP0iduuYlWLl8SMICFtAZ2pqsBjNUixVmrpSZwMkd3fe2v6ecPPkTNRpXqrQYtX7mBjj/hRJoaP0jDr79CM2OjNAdAmdneUu8b76tWZqnB7NokB7AgrTR0DYxXpDZmYCwxx7paKPVSf9eQTesAACAASURBVP8AZXMlWjo4QF/4vc/Rmae/j9LMMIPzGDXJJQ3o2OQ0PbllK726e5Ra8wlmmDZRWxryQXBHMkF9xQJnLBAA+GL6ype+SD/5+/9F0zMzdPaFH+T5Avby1Ph+agEARiAKagCnkKZZAGBOKc92UWq34gd6gfchGAUyRx8AQEI/AaKpnkBncA+CQWChESSBusd4HgJGWg0A41JzHexHgL7KAIaDBIx1zCmkjq5VURd3mnLpBJV6SzS4bBUzgG++9hq6mgHg7bR3ZJz6eoq0e+c2evKXT3Oq+g9cuJluvvZqWjY0yO/jNKQwcknomcgdtb0A+mEuwqZWGw2anJhiAPnQ2DiNjo7R1OQkHTx4kKanJmls7BCVKxVatmwZX4/P4f8R3RR2rwKhKh/YbqwfapPZDgb1GOclVbJJpxvUgM8jcAi1a1FHWFJHZ9JZyhUlaIMDk3I5ZhDjvcqCQS3g6ckpZntrLWFJ6dzilOJ9fb20ZGiI02jD6YQgBbCKxw4dopHRgzR28BBNz4JdPEVN1P7N56nebPA6BcCz2RQAGOAOsh7APtnMFBkEcKTTrCu4Dm3Ff9E+rGFq24UVL856/GiQD/8932H9Cxno4iiMgAVg/zkAeOnSpUGwlK51WEsV9NE9jdoLcRJJVhFtA77D57BhygxWdjB0W+2NBjlA5pC/jre2T5xisivS4CzeiZqafspsRFuxh0C2kVq1Ro1mgzMlKKsZbSmUipyqH+NvmUNoO/qAABwOVHDMTJWRvjNuj6X7rMDp6XaE6kBUeS0GLoSONwXEo3XdNLuC7Tt+tyGb1kFuxzbYe7p9tLYTn2vwm76fg9cMAGz7EDrvBQAO2uKBD1ZWCPbQH/ss/SzQIedN9x2Q9l4fPNC0wipfdWz7QArkroF7LDMvWwqDp/MOJJb87ZLVBnW/HU9DbYI6fe279Dorn0gmJZP22AIbQQAFY0UCEOK/WHuQ5UUdwnqdzC+Ru46TyFozqYRple17FCzCWLcaTRGpFwSubdfn4m9cr3MrlCm/MQB7dU9sx9zaFh1PK3M9X/nnEzu+sEUagKLjZ/skZQOibHfVAwsA63izXE1qcTs/FBjUtqrtUvsQBCm4MhO23XYu+Z8r+K5rlP8cDeDz56cFGtAmvc+fG3Y++cCs/m3tl7Udeq+0X9KMW3BSdRH7Nl1TfNsX124793S87H99eVmbiN8tqK/9tfLo1garv3qNBaYiwQOmdrrqjNVffZ8dT+1XtE2hjY7YSc6eJJku7JkMeybsybWfEmASDdYJ37PQ6+PLMzKeXg1gf6z1Xjtn9HddA1QWckYOAy7smETAvsV8bCbFu5WtHT879v5zVfZ2z+Hrm4Knqqv2+0ib+YswYMlf06wO+Pql7bAZN/z1XnVPP9d2Laar/nxVe+vLx46j3WP5stA++UCe6pquJWoH4+bWYvYkeB+fn0M2a9yaa9tgxyGQMx8UXdpooVtEMiBYO6DvDdrmGMG6rfB1yM4Rfa69xo7VHAduyY/KR3/37ZA/liw/t4fWs7dvn3GPluruBgD78tH36HqJs4wwgGGnw2AT/ntO/k64h1vbq/2Ma5Ov7/46bPuqdvOxXzzYTZ3fgc/fDjjI65Z75bF8878BwMdYdRYZnGM5bse41W/R496lPT7KZh3lbW9Itokv3H6Zxl6FC0PcIyJsXLeALHJduHjq8c3AhfysMFVzAB779kcomgHQFl5nNoo+m5ItvVypwLPBnmL7uCiw6wHKbuVcVMhHDNjKqnTYAVtssbI3H+46HQHfCGvEmP+sSMusyN2Fiz3PPkvTP3N3u/TWB5O7SiVuvGP1MPouXwfkb4lgj/Q7kvZZvlG9i4DoQfS/uTtmLBf043As4VAZI6pm3x0dv/ANC/DoYBLGS1Obwi4W8VCEuHnMeAd67b7rNka+/oeylzvsfQt0Nua9Mk0OP0+6sYRzZ93KNQlxsOoplWjZsqU02N/PB1awmeB84uj6lDIa1IHnIhBdOtkAcCJJcdZTzNPQwCA7xNvNJjuq0U44tQEgNNtNUR6TohBpYlEnM821eTMMzCAF9PCBEfqLu/8njY2P0w1XX02nnPgeuvOP/4h273yNcikBdpGuFYxFMIAvueSiACxADWCpf9dhoDifEyYes0KA++BQjrrDSM0K5lhbWEzMwivkg1STmlJXneZ6QFPglMeA2YRwOgugpw4rADoAgRiATScd8y3FAPC3vv0duvn2T9D2nbsYOLn//u9TvVLhNMuQe7lSposu3MwA8Mqly5hZLamA4HRrC4uTmSKSXprTpTKTOkz9bNkZ6sTTQ5l+FxwY0xnaun2YHn7yGao1W9SZb3N9UbAO4WMrpjMM7mQzBaIUhSmgzz6Tdu4cpt7+ZfSzhx6l/YfGqFqvMStzzZq1dNr7z+BUok8+/HNOAT1x6ABQd07DKwxgcTzBeaoAMICjnr5+KvYMMCg+1zYAMBje2bSkA2UAOMepgZFKGCm2BYzNcGBCo91kkMUCwHoQClJAI+o9naNWKicpoPvBAD5AmWKJ1m9cT51GnXa8skUA4PoUpajNbYLepDNgWSLttAWAZ6iQk/Szc4k0M4DxO2SnADBA3WwuJ8AfpwYWhxc7CJNpx9xtU65QpJ6+AWZQn3j88fSZ3/4k9fX2OKBV2N/qtAGbVTKBK4NJrHRQ5wnxAZoyfE4Y2ACuFICRg2IYyYxnAwTbsWs3ffXub9C6TcfR0NJl9NLLr9Dzz73ADEbqdOjSSy7hGsCrly+hThM1gAFFCGOWAWAkToZjmjrS1rkUNTtJuusv76YHH3uMQV4wxleuEQbw1JgCwAep06xRMpuhNNiaAHbn2sywrjcAriYpz4AoAOAGB5BgHGATAB6yruaLHJiSSudpoL+XPv/vP0tnvv9UBs/RTgBNfLBNJWlscoaefOEV2rp3lCiVYXZqo1GnRr1G1G5Rs16jfCZNpZKkgP7w5ZfRXV+8k/7hf/2QxicmafOll3M/du94lSYP7ef6xQxS5wsMPrWbAIDFvnQDgBGwgjZBX2CbYXPwO64H6AUAF0B4vVJlW4U62QgwwLgC6EVbYT8AAEMeHJRQLbsarrATGSr0DDAA3Gy0aHp6ipBEodhbov6h5dTX00O3XnctXXvVx+iZF7fS7gNjNDTQR3uGt9NjTzxO07NlBoBvv/E6Wr18ObUaNQ6oAbiMurhjY6MMrK1cuZLHusrjknW7Wgn0UYYLHDcjB0fpwIED9Oxzz9HuPbtpw4YN3Odf/uqXXE9YgMOCBFM4MLbVAngORjQckyEzEteiv7DxWvsV+qfrD9Iqc/S81rp1th7zEHMY4GR/f38ACMKeYqyEFQNQMst1ebnefbvDugEgGKxfMIQR4AHQHnMa+Az0bvnyZTx3mXnfIZqenaK9u/fRth2v09joOE1NTTCDn8e0ipTZXEOBnwNfDvRbs1Fk8zlO4Q22NMZegV6uyWvWUisrXBekjmZAWEo4KKNW7UdoQ6SWKu4BGL969WpqtaT+tLKGsfYoYGGdl+rsBBNc1yBxHsM5JWw9dShzRoJsllA7eGhoCa8PsDXaDmW/i1NMdnbiYJTNG9tLXncF0LPACNs4pJt3WTKgA1ib640WzykwzREwUurtZUB4yRK8fwkVmKkfphJn1qVhJYfbxhCcUKe+tsk6hNFf7KX8HZp1wKv8JOgwvNKm+VPHYejAizKAVdY43qnzUp2x2h51AmqmB7tv1GvjAGDdx8SBNbxvMCmg+ZoY8EHbx/bPydc6KFWuCspxP2LOLlFgwAaahjWTrWx9wIDHw2V48eUu7YEj1zFyEbzoWLqyX0LKetmj5PNFqteRnQGBcFJTUtO6C4gjwD3/Q04ENzclZNaUWnB6LbV9Ow54DgM5eIzcdzpeqm9Yp1WuKjfRQQGBrQPfOsIjcnfs8CDYN9g3CECqjmcLHIT6pEzmMCU0bJwGftj3WMBNdZglA2DbMHutrupYi/0Q26H90KAEBdWUbe07960uWGc/7sPfFpCzeyC1URoUpwFbamesPKycdR5ZW6Dv1f7YjDz2Xu2fPiPQH5f2Xee1nYc6RfQ5eq9eYwEFlYX2LXK2Vx+Ws9VYi+zZQMZMGfFhGmtra3Sc7Ge+TfT1UNttQTKry3EAsLUVVn5WFv5zrUx9++C/o5t98u2lr0+apt+3k6gzjzUAPxEg3tXOVhn5ALB9jp3rVqZWnpH+Oxts2xzYO3ehvy7gb7WPdk3Xs0mw5hrA3M5JXz5hv8JAFF9f7XqK33UsfADY3mffo/bP1zOr23Ye4XOcs2Fh/blh3+HLKm6uWBnZfqht0P74NsjaDm2/nb/6mbYv+mxhrsr17JiKMMXt3iOws4aNYdvCsnDgvi8/lRkH/EAvXDDwwnFIsP/E76Nts98PK0uZE8iehkBc9M1Qokwa47h5znIilwXD7TftmqFtsuNs9dXaar6GA7zCH7VDunbpmtHN5rAM3bpiGTBRfY2mgPb131+/dAw1sApBtSAaiO7JPlVkGALAkIm1TXbM9Hm2Tf580uepHbR2Qp/11MOP+sP4Dv79dsBBXveOIQDs73N1Zh9OoO9Arw/XpMN8/za3uMvr3uZWvEmZHavb36W9PspmHeVtb0iYiS/cfvmC98RCLQaA6QbY8ptj2JlapdRiW/Ydcc/jz/iAKf1RgHCB4ejCBmWGnwWbXB1AKx1tQ9iuLiCTMiXDlWxRIfsAWLeLj/i6IwG/jgAks4BtKNOFrdN2xYGj9mpNiyxuq/DHZ8Z2q/8bffMRAHyefvGfiwo3/DKqC84J5Tpo+8l9MZ2JgL9xoK/RzbimLGjf4QDgw+hYVNbh07uCvwtkZrTA6LUPAPu3BfLT9i+Swj3Qn6Av0VkXmXdHotvMTImOZeywx6R/xnXrr/xP7BCF4xrpLZFGFE5usNuWL18q7ilmmsJZglqNbXZOg1UG5ygDOyY9YpKd1/PABjkNMxzRK5cLows1WAEU88aa5hk8g4MfwC8cQY1mm1qg/CaQeRdpoVG7L097x8bpL+7+Fo2OjdGN11xDJ5+wie76kz+m4e2vUjbpwOJsnlpzHbr1ltvoQ5d+kB32vCnu4D1w3LVcmsIktQEedFqUy2U4dSfSxuI61PhUJ7oFTRUAALMUEZhai9Me5hl4QFpJx5yMXINU145lAgYX/HYAPfcdPEh3f+tbdNOtt9O2HcOcivYH93+fag4AhuzLlVm68MLNdO1VV9GKpUtortXm98DRxqwbOMRbYDOjJqQ4GgE2B212ac58Zz2+V0cU9AB9Yef+/DxteXUbp4BOoo5mT4Hrr8JBCXAp2cb4tamQ76W5xBwtXTbEKaA/uPk82rNnL/UNLqd/efAR2r3vAJUBAFdqtGb1Gjr1jDNpaHCQnngIAPB9NDk2wqAvOxgNA1hSIwoDGCmgwQDOF/s43XJirkmz04eoPCMpoNPZFCUBziTB3stTp93k9Lc+AIxgA7BLocNIAa0MYPQ7zUyvFINinVSGWskcbb70w0EN4CwDwBuoXa/T9ldepP3DLzMDOE0dBuA4BTRS8joGMNLUIgU0GMBaAzgFEI7BuCyDOjjAYf6USj0MrPsMYA4qSEraVzAEsoUCFUt9NDg0QCcdfwJ97tOfov6+Xk4VnuC05sKuExZ4WBsTn0NOAHiZpcO1fV20NqTh2F3iBAVLUFiD0E8BKMUeMgC8exd99X/8NR13wok0sGQJM4CffeZZaqG+d6dDH7joIgaA16xcxmA52LJoG9tKrQEMvc/IAb/dSQAKpi997Rv0i4cfoWatQrPVMq3bcDy91wHAnAL60AizaBNIE58vMAAMCnGlbABggHcJYQCDjY2gAAb8Ukm2a+lsnnp7wUTNUF9vH/3O5z5Dp73vZGoxI3WcKuUKs6EBWNbbc/T0i1tpeHSK0nlkRABo1+JrqdNi4Bl96ykVaOO6dfTRj3yEAeC//9EPaWJyii667MNcq3z3zq00dWifA4AlBXQcAIwx1pSfAPE4BbTLQgC5Q19wDQBgHN7xvdT2zVC9XGWQC0Aup3KbwxytUgOsYw6kcQBwRhjAzBLlMRAAGMCxBYDzpQL1Dy6jnlIP3Xb9tXT9NVfQM1teo90HxmkJA8Db6NEnHqOZ2TJddP55dMu1V9Oalcs5EAEBOwAl8Q/MymKpxPXcsbYo48myzEOHV4JZt/OpND30yOO0ZcsWWr9+Pc1WyvTzn/+CZmfL1I868UUALpIiG/MDIDJSrQL0pzkExcARpRkd4KxOsd5hbuN6yAJzFPtmrp1uAAB1CkGHONAnQaw/YKiiL/gn6aORLlpSc6P9kHE+J+xm/MAGg/2NMYPeTU6O06FDh5gtzIzduTkq5gvUPzRA61avJcgb687U1CTt2b2bnnrySZqaHKNkQkARBC8g7TjugQ6g/zkwVTNp/h3thl7ghwFnB2wjEEoAYAqYwVEAWNi9CCaS1J7yt7L72gBT5zo8bqtWraJNmzbydQqYwF4gpTjer6CwroV6jY41ZKPgjQVK1SlnA6rwPsgcQHBf3wAtX76cGf0KvqDPCvxwf3hvEgJ/uu9RJ6C0DTqPTBayI0ZQEN+bFod8ebbK4zNTnmWAAwEAQ0NDDozuYT0D4G5ZxQo0W9BC9TkOJEBAB+8Rgz11dOcb54BjO+yCceTZCuhFgd8A6HCZLGRvurAerzoEw+eGNeKsEzHKgg6f47MfrZMbADDOlJwZyNWZxz5J2yLjIu/DPoKdma696pDUduG5LF9O6xum+LX6FTpxo8xvC35pnywAHDh8XYYbDshzstL9mswFsRvsHO/IHkVw2A51kMZ9HnXsM1yDnuZhT5AyHn1rhYFWho2q6dJDh3JY19Du1fV7lS3ez3rH5VLAwIU8dEwwzpLtw/6Iszo8CcV/H4Kf2APLuU7GR2pfyzMt2GlB8wBYcJEYsKcMcnsAjo4/1gANPNR7LdCDvb8ekuPmjzrFIR97n4LTsncV+6TX6rj6bQpsvaljbnVQ7UuYntnZehcwo3M/bo754Iv2X+2RDxhZfbWggn5u/6tjHAcmRRTAzX/7Ll8WCmhYm2Cd/QpE4rlWJ+U9Mjd0vtr/Wvumfbbf++30369ja89edux9G9vNntr34B5d6335W13QdUuv9+/xnxnMFxMwoQCwtbF8n2Pm+bJCAITNLiFBGyHTX98hei6lHqzMrK5bVjaPt5eFwepX3HqjuiZnBimLo3NH54LaS38cVc99nbDv0edpQEXcPA/sisvYEjeX/fXCykSv1/brWOo+Re0HJ0ox42bHXPvgzzOre/qd7mfs3LE2yeqXtRfSd4Dt/hoZTZeucrZ6YG2zlbs/pnHjrc+xc5NttwcQ2/G19tYfZ7kvJCF1a49lS+u77bzGSRHnLL+/1uapLPUd/lxA8C6n0o7RHftcq9f2WraJvIcJ90V2jvv6EKfzrDve5LCrs+iAK/PgLvTHTdd+X6/VZisAzGUhyKUqd30GA5jtlgOAbVMW6p98a9+vv6tc4ua76sqbB4AX9cq6pr8dMI83YBFMJc7S/dtnCyXwFo1TzGMF+wp4jF0H4y1q0bt08N+lvT2GzTqGjzriMVwAAHcH1I4AoNPDf7jMRdl+wWoXAncLwV8HF2vaYE65K+9eAP6KdTcwoIJbQdxY4Aw2r44sYZFeLWi/u8tddKT1ShUAO9woxG1S4+45ouu6gF/+87j+bwzA6WyOrpgit8UAVnaii2DwvAgAbHYJYszcdYsJpAuQz4+yD1/kuuDxnqr6mht3qGKSRQzAG7CXTd0m1kO/HrDnpAj0esEeIH4exenh4fSHN6ZdLlr4vOiVzMLQ2r8MYCwcIx+bjej/IgBwcF13Y7JgYxar9zr94kBi92x/8xn3nHVX/Edxes+Js4sZupUKg7NwJK1asZIGB8BewtNcLTJnddg5wGONenzCpgMADBCZUws75hH87nCsDg70U7EItqbUIOX0z0h1iTSrLYDMsomHIz2IzM/kaGRiir7+7e/SQTCAr72GTjr+OPrKn/4JDW9/jcEYrpeZy1Ot2aDrr7uBfuNDv0HFItJKYlOfpDYDy0ibI0AXnHVodToDBlKO0zGDMQeNQYplTTsJedmozxxSVSK9sGOQAIxQpq8cuoUpHaSQRprrprCB1XEE4JvZxfkiHZwYp7u/8S268dbb6LVtO/jwcd9991GtDIYtQIoEVSpl2rz5ArrmqitpxRKk121yvxAsC8ey1gBm5jEzYOVdYDdK3UywBcVRqM52PUypc0ev4z4kkrRr3wg99/JWarQ6nHoXwDoASUTIdsCknSfKFUoM7hRLeU7fe/G5Z9Pu3bupd3A5/fQXD9PekRGqAgwp12jV6jXMAB4aGqAnHvw5/eOPvkeT4wcplRRmWIrTcot+Bc57pJjO5Slf7KV8oZfT3SbnmzQ7M0Hl6Qm2RwCOBFxCulypgcoAMINf4ujHOKPmZr0JcH+e5VqZLQfvQV/QRwADc2DdJnN04Yc+wgDwjuF9zADesHEDdRo12vHyFtq381Wi1gxlEm1manPqV7AbEwgAAECUoUatTGUGCqEraU7RCxY1fofMFAAuFkuSZtQFRchyIKmIIW8er06bMkhRWyhyje3jN22i3/nsZ2locIA6zRbXwIXeoB18OEMtYgd84VlwVgPoEUawRPirEyVwsHAaXTDXhcUJHUef4AOCLgF02j48TH919zfovSedTENLltKWl19mABiMSgDAF2/eTLfdcgOtX7XCMYAxm11iLwe28aE2KWlZwdDMFHrpi3/x1/STn/4Lg7xwsK9cv4mOey8YwKO0Z/trNH1oPzVrszymkAPLGgCwYwCjdniBwa4QAAYlNF8EozLN7EzUdy2V+jgdMhiZ//EPv0DvO+Vkx7JPcK1WAHWccrnRopd37KHxapsZ4VwLtlFnvUet5GajRlnU9M2maf2aNXT5ZZfRF//7n9E//t2PaXJmhi667GM0PjlF+4a30syYpICGbQHDE8A0glFghMAaE5mD+S2WGSAe/gEARlsAPPoAMKf6dvMagSIYHwDASHuN59ZrFU6XjvTxqQyY0MIAxmcMACPVtQGA67W6YwAjlXSR+gaWMgB86/XX0fXXXkHPggG8f4zXgOGdr9Fjjz9GlUqVLr7gfLrthmtpw9o11KhVBCBpi4MeY6S2ESA2ry+wrU0A2VkeZzg62cGAQAc4LrI5+uUzz9HzL7xIa9auodnZGfrZz37GrNozzzyTbrrpFtq1Zw/t2rWL2bYY17GxMf4vUp6hDr06J8QhB8anMLw0DTQ0kucWBxZBxpIeG3LDNWg/28pkgrNJqDNUwQvU4Qbgij7hn6aKFra12BCA/PxMuGF4/gpre3pqikZHR2jfvn00Pj7Onyk4vnbtWn7v008+QYdG9nPgBLYcWIfRtmKhwGslakQrAIx7oT8KAGsKaMig4RjjnIIagQuwlWlkWZD0nbgmDgBme+myWGjfAQC/5z3HBXV6A/vs0uVhbPEOXa/xX12DdDysA1OZDLoXsU4264SWzDtJGhgYYkAWrGzIHOmig3TWjSa/23fky99SQ1gdX62O7Cm0/S2nG5z6OwPZpHhMZqZnOGU3gD4EWvVySYtBtr1gCmO/IGCmtA8/+n59FzZF0HdNz++DMf4+TPfcug5E7TPWxnB/Cgeilav2B/sABcPVaes7rf37/LXAOsytwxXtlT2PzCVbU1fPICH7zQHyXEd6njgDC9rvZKIBauIAlzq4GCsFjwXsl70oWHMYQ2HHShpS66Dl2rMcnIh5jbFGQOKc1OjmKYj9JPaYWFiFIcPpmbmurrDZLcgg+0NZH3nMXK0bLbmhQAivqxx4IM5c/Ng0qVHd1swmC9MkawpHdfpqW9TZq4AFn6fmYJsEEA/loCdTrbmtqdxD4N46dXV8FSCBviNIU/vLY24AYGX7c3CjAwpUZuqwZwDLZWDQ9uN5FihVW6KfB/1yjEMG+t1c0j1Q3FlFn4nvFKjVvsCeB+Nmst9onzUIxYJZOnd1flrHt50bOhfs/NE2aF9sLXadxzqu+h57v5WV9hlttDqmehDYlZgzn9UdlZnopwu+c/pp/7btsCCWOvwl/bMEAFkbgmcgKFCzl9h9q7ZV7EEIovjj6ftrVM561rL6rZ/5z7Q6bb/z36v3+9frO1QvVTd84Nn23crW71MY2BTK3M6pbFoyl/jt49IUug8KxkwAYO2XvFfsjd6vY2nboZ8pGMns+hgGZTd/mV2D9HyLz/C7MoBtdgirs7ZvcWNg9T+6tolM7Lpn1y5rD/UZYZ+lQBUHH7H/AUHVcmaGrBDgjc85UB1BRcE6kebSJJwRrUuglJ23/prj2zi1Lzpe+r3MFa3pHu5Dwr1CSODRe/QZOpY26MzKDdfpeuPPf22v1aE4O6TP49rAbs5aHbfron2mP9ZyXbj31vGx79dAJnymcyy0NR05m5q9lLUJVp5WTlZWPAbMVHazxaSO13HQeWHnia5HqucJPgfIPsMfk4VzMpr2mtvj5Bix7RpYFZQQcW104L/K3MrezgFti7YfuosawLIWRoO1sN9hO8xHmoUBfm/UNts+23UUn7/5FNBx3tk4p+g7AP38Gwjsq+UR/H2Mx8nDYVQzInDHIq06xq05gv6/k5e8S3v7FjXrLXrsggHsCgAvaMARgHjRjVcIxsr2zvwY8CgEgEOQV/aDAjYEaWHcJnFhD8In6xMUuAzgsUUYhBEIzQOaouBSuPAuNg2Cew7DbDxikNjJ4nBTr9umt6u8FtMwh4YeDQAcPFYXmCMBbL0+dsUNu/N9o91cFAB2Cei4cyYZnepkDGCrH+lhKXiZBYFjxnuhQT/CnsU8K5wn8nYJTDyC5/E1Pvgb9l300DA3uszTQBf0nV0A4MODv+ELuutstF/2utgeu7EM4yuj6vCeK/+AU4qCCdae67DzDIAsDkxg3MDRDNBsycAgLVsyRMUiaurXUQAAIABJREFUUu02qVlvsJMajm+tsShp+/TwCrkhFy2iicG4BShJ1NtToqVDAzTQ18Mb/3aj5VjBALHgPMa/JrWdsxGA1oHxSfrWvffT8L69dO01V9OZp72P7vqT/0Y7X99KBdT/zICNnOHaKLfcfCtduPlCysG5D+Alm3MpYgGAttjJq7UDeaPOqWoRYZ2kUiFM/4hDizIzITFsrLHp5hTLYCeDiegANYBgzKRyNVlE/RIC5DDrjKgFxzje34JDPkGFQpEmZmbpL+/+Jt14y620c3gXpyz9/r33Ubk8w/ei/WAAn3feuQx8r1m5kgEojiJ19f5wcOJaQMz8ABMDchSHPAAIfG7ZwBgfPoS5lJnqwFLQEKlQx2cq9Kvnt9C+g6PU0z9ATZaF1Iob7Oul/fv3c2pnjO+G9euYAXjh+efQyMhBKvUM0L888DDtGxmhcrVOlWqdVq5aTaefcQYtX7qEnnzkAfq7H9xHh0b2UioxxwA+H3gYrJQ6e+zwBCicSlKxp596+wZZP5v1MtUr01SempA0uvk8pZGaOoUUrVnuE1jckC/6wcxTx1wHcA5PMBikANUBQoLpHjh5wJrOlag2l6BzL76U+peupe279lM6V6CNGzfSHADgV1+ikV2vUccxgFtgJLbAOs0wwJtMOUdPR5ilGENmDYK1B2Aok6cGQItmjXUIQQBpBzJCL9AWjCVShuO/0EGA14WeEgM/ACLes2kTff737uB51KpDlwAWJRxgO0cAOpCaFgqC6G5lyqH2LOYhnsvp6NT5AQcu67cENijLEmNSKJQCMHp4z176q29+k048+deoUCzRq69tpWcAALuAg4s2X0C333Q9rV2xjDot1DQVIBrzVw/dXFcRNWI5iwBRttRHd37tbvr/fvYLomaNqkgBveE4Ov7kU2h6bIxef2ULzY7vp7lGRVJVMxsPbMt5nhe1ygwHQXD6XkJ6+QY7AiBvgL5aQxe5y3t7+llPVi1fSf/h93+Xfu3kE5zTIUEAkdnUJ1N08NAk/eqlrbR3fIra8y4VLIIIAOSmUwys5jJSs7q3p4eu+MiH6ct33kn3/+Bernn9gY9cReOT07T79ZeoghrA1TIHAmQLOWbUa1pX9KfZFEYj9BADVq/XWD+wjACYAtgl9WXbDH7hWoyPglaVcpk/yxdLlC+UWH8AADNbHhkYENySK1AqIwAw6qAi+Ab2Pl/qp4GhJQwwT4wdolRyjnp7eql3aDnlc0W66Zqr6bprrqItr7xGew6MUu9AL+3dM0xPP/UUzU5P0ubzzqXbbr6J1q1cSai9LduU0KnGji4ARxx8Qpzyn+t/cipgBDkkKY2ayJwyVvTk0SeepudffpXWrFlNMzNT9OjDDzGL9qSTTqJP/vanGexDRgLIoJAt0PjEBD3y2COchnxiaoIBU9hiBTkZoOPsC3ACwkkljhHIE/YM8wasfNQ2F/uZoXxe5jCyPWAtArBWqSGoBCAF9CTBQT64D+zffKFApQKASQRpCNjOdYazeXbuwh4DnBDHGUoNCPCL+sYAr3fs2EkzM7M8J0ZHDnBmhLlOk+CMwtjgfgQCoPHVSpXnYx5s6BrSktdZRyBf1I5GanS8p95ssz2A/iuzkUFsrMUc7CUpoPFfBnS4b5JKmZ2OCYDXLf591eqVdMIJJ7KM8Wy9BwFhUeetfMfrDgOt8k8DAdRJjmsUBLaObMuiUYclGORin9EuWcfQXwRxgNGPoDL8DZ3GfkWDsbRd0EkBMew+T9rJKbWRvt+w2bjuPOwW10Zt0Wy5QlXUnme0F+9PM7N9cGCA2wB2sGb2CKJCOSPyvDCOeQ8sKavRC3ZGcypbARp5r4pFz+1D1TYEzlcNROS9ONbtsEadzjf8V4EM2fuGQGPgNGRHtERmBsAWh7vJJh1jj3eyozap5SUEmPXBZLRd90OBQxfrDdYhm9rZnZPAcEcZCbwHgRWw08xe4XIfkm4CZQESjkmL6zCWzAp1KbGDNZr3agjUECCfdQxrCtsPSa3MzDcELnF5DFwHHZK5x/rJsheAUm2UOrV1L4T++cCUyllqA2tK9WiNXQm0E2e4daDb3/U4h7ZGWNCQjXOCq/OWgzS4n+2IzHU/Dd2R/X/IwpJ3+bV/RefE7sq+QvayyJITBhSo/tgTgt0fqsz0Ou0n791g53ivHwaYKXCkmWkixyf1O7h5IseUKHCtZxu1O/6Y2Ot1zKxN8eeDzo248bYMyugJKVqPcmEf5Lxj22jZztoGtWl6P9amKJgvNZblutC2KviOzy1LHddo5hAZT8y/KCNM22VBLNVFlaXKS5mZam9D2cseyI6FtKXhgkIkhSs+s4x66CT2oRao9/XLght2rFTPsEfQPvigiNoEsZmWfa62XtscBaNtill9pwLAPvDGa5Yrk4I1EvbIAivSOLHtfK9LF6+2Qsec28pgr2PZ6zrrgDyVkZWzD+Co/FV/tP+hbZS08vq3XU+tb0bnQDB3jULb9/vv4T5xeaRwTQh1Obrvs/ZBU96z7Xc6798XvAs2BOcowwYNg63UryB95PIevB+RuuziesGpUAL58AgpQzFHbQTroERJMix1o2n6I22NCVzQ0hWyfsj6iXdhb61ZWDSbltjqaBCABBSpOypq33T+W3lYO6YBGD4gGsiLcWwNCEK7wvmi63lUH3D2kvVb7VU6I/Nb265AH9Yx6xqTvYKUTomAMBy9FZYc0vZb/YV+a9CekA1kr6DzjkcuEtgUvkH1Hvspf074Oqrzzdp3vcfuhez6rN+r7tv9kz/n0H/eiWGvoaQQ42fU/a9d7+0apbL19Z+vNwEeOEPYEhIyXpCROBYbrsSYlL9ROTo7iExeLgsd3idBto5wIUMo+y7el4a6Km3W0hFi2FRmxkQEvz750CNxH78Fn71dcI9p+jsAAFvf7TvQ42Mwbm9Bq804LMALzL4xrvFvQWuOgYzeqke8S3t7lM06HMh/lI99w8KPBYBjX74IOCqm1AJSZnFzTQomv/slquwCqdj3gm0kGxf9XKDaCAAU2yab+lkO+BGgz2uP23J1BdP0fQHu9S4Fdhcs5HGq4ABPH6RdcCmntvRkHfM8yyYOQNJgx+LGzcor2CTGPOxIgGJ/vH0WbrDrCDRSNoKxrwsRzGCMu8hMthLyv7y5sLpqgNgF2LH/vC7ArmVkS4PjWhx9WFhBO37O+/NtgRycLrjp0ZWlbfDeeMDce706OboK3s4/t7EO5buwL7xpizQ+lI1vCyJtNY864co/ZGclNuaoUwpGFqciBejXbjMoUavXqNVoUiaZpKHBfgaCAZYyoNpyKRb5YJRkJ5Cmq2qAkdqR+r84SDOLY26Osqkk9RTyNNjXR329vezc5YPVPOrxghFcp0arQbh/ntJ0cHyKvvHd79Hwvn10zTVX0Zmnn0pfdgBwMZ+Fh5+BjkqtSjdefxNddNFFVMjlWTacCpVTIkvaZN3kAgQQB4VLpcO1aMVBpilLISZliuhBQZwTYDAmCfUYtbYkPgdIiUOiOnoZ0XT1hgBmYgPf6gAsbjNjFQDw1+7+a64BvHPHHn7m9++9h2ZnZthBD0d0pTJL55xzNl1/7TW0dsVKdnaAuYy0tMKgFgAFG32kzMa7sTxou+2Bi1OhggFnom1Dh70cypCq9sDoGD3+y2fo0NQMFXv7OB1zo1FjEGDD2rU0OTVJs5U6MyPXrlnNaW4vvOACBjX6+ofowUcfo717D9BMuUrlWp1WrFpNZ55xBq1YtpSefPRB+tsffI9GR/ZQBgAwy0VqPIKYzc4kHLbhrEwhVW0vlXqHpB5uvUqN2iyVJ8Y4DTkDqwCAHfMOzNBmHcA0WIg5TvMpzpkWM6cBfgAARnpWZe660ys7FJDyF3Vpz77og9S/DADwAcoWSrRp0yZ+945XXqQDu7bSXG2GawCjHiwcYUjrDaArlcxx5geMzeTEGNcKBTsd84prBGcKDPA1mxVOmZvP9woAjHa3hMnGADDYhKhpDXZdq8HpbwF2DwwM0Hs3bqLP3/H7nAIaADBcr7ADmhoXrDX0GQEHeuBkJyIKOM8L+1adOMoMZ90W9D2SYpF9WnNzVABbfWycvvr1u+n4E0+kQqlAW19/nX71zLOcth06dNHm8+gTN99I61Yso3ajxkApH5cTEpSAsys7g9xhFJkC0j199GdgAP/zv9B8o8Y1o9e+5wR678mn0NTYOL3+8gs0O7af5uqzksqaU2nncBKmamWGqlUJlABTPEUpajigLpXPMqs7l8xSFemjE0Slvl5KJ3K0ZtVq+sLnf08AYE5fD1BaHFiYkyOHJuhXL71KB2eqNA9GeKMpqeuRRrxepVKuyGAD/q+/t4eu/djH6Mt33Unfv/8emq3V6LIrbqTJmTLteOkZmh7dQ+1KhWWRQZtywqrGP9ikVrPBQIWmEFbwHZICyIt/+AxjBqBLAWDWqUyGU8VjboIdDgAYP8wArkqfAVJm0qgZC5te4+wOsBMMABf7qH9wiG342KERZjgjWKFncBkVCz1020030m03XUsvb91Ou/YfpGJPiXbt2klPPfk4TU+M0/nnnE2/edtttHHtOqpXK5whQp0Rsjc1bD3nXAC4hGwC6BMA1mIJKbZTAvZQkp745bP0wstbaeWqlTQ5cYgefOAXNDU5Tqeccgr91m9+kkHepLPj1dkabdiwjnbsGmafLmoPzyCwo9GikYMHGRytVio0Mz0rgG+zxfaZQV+1gylhfQKQZWZtOssyRkABGKcAk9lxhUAOV4MZ/kZYXHXKqYMeckVggNZeLqEuM4IQsmBhwxEpcwtpqgHm40fYuUm2Rbt376Wf/OTv6ND+vTQ/1xIAuFZhOQIAxvxEf2BnOB12rcaAPtfMTeMZTZrj+r4JarSwvkgABAcyOTAXbcT6ijVpAQDsHNxI98+ZMJDpIZGgVWtW0cknn8xttACfMlFVDs7HHewspB6q2AZlq/AaCTvsQCJ19IdOxxBokK2eOHkXOuega2DV51k2qCGMf5gjEhxh2YAAIlx5A1fHzoIgqquaHQN/K4DDjtF5pPZGrecGB6jUG0i9LY41BvpzOU4XXSqWqLfUSznsR+YT1O40qd1ybFL0JYX9hQvQaoqtl/UYoJlLBcr2UoB48bfOubnhGNsM8GN9h71GIAIcr2lmuTIGgtvYSS3AoDrSeU3lGCtx9Mor9BSD3YPsiyQzg3yujnXYXQEYWesXbMFl7ZBSG+JUD08MsKv4DsF/urYoexD7Lsu2tY5Y60i3gIUcM6SuvOibBBz4oIz+bXXTnqCVyaZjrc5nHzxUUEuBreD7hICyytBSpRedQNaR7izIoK1Ya73Tl99uZd0ya9k57eXZyLwjgIQGXFqQANfo33aNV73XOakAs3+y0DG0IIJ1ZFsHO9+LjD4InnA1vvV5yhb2wbvgfawq6pMQvbE2wbbLAl7huFp9iwcIfCBC9lgSiKFAgP1d32ntjo6nbY+VkcpDx8jaSQuI4zr0T35CsNYCEqJj0VSmli2n+i7zO1ozFU9VUMUCP6oPtm+qy76eCBiJPbkExWmffPAFwSihfRG7YAFgBF3YNVLnivYV//XTFlsdx+8AgC0g49sCy5C092rf/XGTPoie6fgpSGJ1z64PHKihhIug9mr0fmaUBuBQCIbqe1TW1sap7FQfVHbaZt+mRUFRGRc7J1y3Ip/r+1XvrH2za6o929p1Q68JwWRYrGj/rO4uvD4K2ur3cfNI+2JBKdt+vUfWBqlHLSBWlK0p61t0z4AKs2L/5XMf+Oq2fuj7LTipz4ft1L2MLZ9h+2H10OqbtTvWdmg79D7/Oys3Hn8HAGt/rB1T2633xM1Vfh+Cr2KY0AhP0oDJiB1goYQt4TnZlhJE9kf7iM/U5qrs7RjZvvrzNZAZnhFT097OFX2/L2fbdn2/HZdQF8TmyRiE623EtqsTk52S3WEI31ZaexPuj6Rl+reWHsNncbZSPpcgjzrOjbx/Envvrz/Ywatd0e953iAQDu90ALCvn+obk3kSsov9+Yr3vXkGsK/N3f5+u+Ae8/63EQDu5s1+B3p9pAPS5bq3oMUxjww+OgwAzLbhTfboX9ft79LeHkWzDocVHcUjj2oojwwAjgGk/EkdAsDRpkeBREEA7b1xQBZ/tggDuBtoq5/bdzJDLyY9chT0645M/u8IAKumdFUyAw521So3Pkea/lktVSy2eSTgr+wkguYEvy1IxRxsh2Tz0a0D7lm2PbFAsLsgBM1DqYWG2oXIeuvrgnd3AXYPNx9sj/x3xo1hFBh1m7DIDkdYrEF/XaRfnLzeFAC8yADwprAbgG/aumAz6T3THXUXBadPv/k/syMBjk2OJHeMGzgCOfUes4LFSc41+ABeptMM3A4OieNTIvznORUsb6g7wpIQT6PUHuWACO6XMDhwfSGTpVKxQIOD/ZQv5CQVMCrK4p2dFqe6ac8R7T04Tt/4zj20ffduuuqqK+mcM0+nP/+TP6Edr79KhZzU+swVS+ygvf76G+mSSy5hgKWDVIBIf8mAiQDAcLiqU5NTRXG6ajhawZgVpwY24MqgUocK+sV1HB27gw8+zHoBcCSplhHhjPTSNt1kct45EFShksI+AZg1Pj1DX/nLr9Ett3+Cdu3ax+Df9777XZqZmaYsM0qTVK6U6eyzz6LrrrmaAWBEMgNYALyWdM5ewe40FVaCAQF7wFeQVzf8yi6Ouwag887d++ipZ56nFiUJNXDhXOg0mwxGL1++jPbu20tNONUbDQaAE/MtuuSii2lkZIT6+5fQw48/Trv37KPpco0ZwCtWreI0riuXL6UnHn2I/u4H36NDB/dSmgAAq6M6BIDB1MURDCy6XKmHSj2DAgADhK6VaXZ8lNMaIyV3msFVAWDhbG4FDOA8g0yYyHDWAgDG+EKuYN5ZAFjA+RSl8kVqdZL065s/QIMr1tP23QcoW+yh4zZupFatSttfeYFGdm2lDgDgeaRkRX3WBuXyqDuboVQSqaAhrBYzFwEGKQCMoIhkBoAe6ryGADBqXMPZLinKHQDsGMAYt0azzow//Ovt66NN69bTHb/7ewwAIwU0/PPW8SaMSj4ZBodyYdwipaYc7OSgG6ZCh74wE87pUeiokgMxovL3HzzkUkCfxMDd69u2ccpezhbQ6dCF559L/+6WmzgFdJtTEEs6cTA78QyYUdgJrXmWRhR9bz/d+dVv0D/8809pvl7hZ61970n03pN+jSYPjdFrW56j6bG9DAAziOoAYIDI1eos1apgAGcom8tTOgGWq2Nq5jIBAFxvSqpcAMCoFb1+zTr6gy/cQSce/x43X8WZLqnb87R/5BD9csurNFZrMABcma0wyJ5OzNHE5DiDyrBtxd4eWjo4QNdf+TH68y99me69729oplqhy6+6maZmyrRty69o+uBuBoCZvcygNNIfS+YWBoCZqe9SiHOQhdQAtgAw/kbQAMAt9IMzMjh2J0BAfJYDA7XYwysDav2C7Qu7J2mJs5TJZZgZj3s5NTRAyXwP9Q1gXtVpCsDq/BwDyb0DSymVyNC1V11Bt9x4A23fuZsOjI1RqbeHhod30tNPPU4To6N0zpnvp9+8/TY68fjjab7TZhlhnNlBzUwzsG6FwQamGcYW/QP4DHs5PjnJqaSHhgapp1jksXjil8/Qsy++wgDwzPQ4PfCLn9H42CE67bTT6TOf+SxNz06zbQVjemp8mk4//VTatmM7VepVdgRivsNFCYAULE0EpAwP76bRg6PcLoDA+B26v2rlSrYX27dvp9HRUUnvC5CdHfASCAR9QtpuDjDBGsPgotQAVgckHzSVdQlD7AAvYSw41iN0N52mHtQSBou0WOS0uEhnvXrNOlq5cgWVKzW6956/ob3DO2Bsef9RrVZYNxkwnp/nWtWwc2ChYixrlSqXOsA4M+DaxPoEhoAEFeAfZxFwADCCodgx1IHdlXr2KPUg7GfJwgAZwk2E4AQ4nFCP+dRT38fBPzK+0TqF6uQXx2xYn1aBCguA6BpqAWFlI1rHqd6rdg2yljVbAjaUUWPHgIOXcjmuIQwwGHJBiv2ent4AwBQGT5hyEu9Rp6k649AOBYPFUZkUNq8c4nhuInCsURd95gACBDSwzmf4vWAn478IQoKtVcYms16RBsVESgrbFe2QWtUCwIqjncNMOmAvAfgVlisCJniJYfYHbL+UOcC4yH5UGquMK3HqOWaYc1zy/pYjcvAOx8Zl1ig+F3AZ7+SUginhquI6BItYhyLmD7OHPYdj6FiUNMmQl7L01IEv46jpTh07vi31J0PXjW6awgAlBSgsqOg7O/1jzUKQIqyQGYKBAqzKfBaZMbsb+0VmRUtwmj4LdtsCw6EjWwHzhfUEI7ZiHsGJ0X2aziGdR6LzLrxWdcaAULxVV2elx17TZ+nY675WbZV+HoLM0fZaGVqAPG6euqjKoHYor/cunbEFPUXXonMpFLi80doRHzCyIIbaFXzmz2Gdy3F90HSkCn5rW32wRc9WFhyxwJLfNpWLdapbIKCrr8CtH7IvC8FJO062jzZNOZ5p937WFque2nmibVAZ69jgb2XoKQAMuxLq9EIgTwOa4phk2m+5X4J1VI4K/tgx8wE5lT327Xb98OVpwR4d8+g4Qp8UIFTdClm4aAPOAQrg6TkpBDyjQKKVRwRMcgGEOr/Z78N9j5YH0O+tfgZ7BwPo2uusPtnzvn/2x67f6qQdY6sDft/s8y0IbdsY2HwO8pGfuLHw22Tlpc/QtT3ORqu89N22reH8Cu2z/3zts9q0oK28JIYBCXY9iJuXcX2zn4X6KXseXZOs/G1JAHvOtvKO0wM7F7T/to3WzsiSEJYEsDbLylL7a/VRQUZOlW2y3GmbOICDAzPlJ+ibqy8d6CivQfHeUm2P2JQwuM+XgW2flUkwfi6duW2L/m7tQ5yc/Hvsu+29dozi7uF1wu11uMCH2yvYd/rjbPXMHxvftioA7K8r4ZySclk4nwAAlj1wtG4y6yE+cwGWYdtcIE0AODsfQZzy27E2c93OSejloz9/oMvdb8XHbxfkY9r+BkBgh0Uu2vFwJxte1tX//q8WvHwLxqkbCOyE/r+fDI92/rwFsj/apkQM8Rt/yOFwm7erp8cEAA4UlE/n0aYvSMvqLg6vtOrt1f91aZ/kiXEM4CjAFwJ4DlZ2geZyd/THXutW/9hRDK5zG6zFJmPwniNgcPobyW4qdETXHWH93zggfIEeKzC6GHiKUXYAnj/iPFZ2YVFZqFrEpQ5+MwCwvzcLHETSs67j5Y2RG15PSWLujtkIBnWCvbctqLXcpTGRj7voTuAb0Q3LYjrmZG03VkHHgvl3ZACwbIpChn841xdhVsfJ3eu7OP+iP7FGsYtuR4YZm0J/tI2erf7g71Bvb8mlSgQYoqnISEA3MGU51Z44T/FZpQI2KGrRpqint4eWLFnCzEoAiwACAM4l5qS2C0ezu5pr6IN8BgcmWCOSJhSlBwuFHA30DXDNPaRaxTsZAO7M0/7RCbr729+ll7e+Th/7+EfoovPPpa/+9z+jV196ngpI95pJUSpbYMbyDTfeRB+69EPMRGYwxTFt5LXom6Ry5PqP7DwF+1mYJGA9qRMAn9sautYJpgyKDkeKirML+gQGLpzAmioMQDdYunCUMgKGd83BiZpi5/TkbJn+9Et3MQC8Z88IO+zv+Zvv0MzUFKeuhjO+Ui3TWWedSddddRWtXb2KGgA4E/OUAyvNMdnAJWFHclsBmDDFEqcn5rSTwoJiMNBETSsrWJ1BUOjtw3sYAAZ8nkX6UWa1gr1VZxBjx47tlOTUxS0GgOdadbr4ooto5MAB6gMA/NhjtGvPfpqt1qlcrdHylSvprDPPopUrltETDz9Af/fD79HYwX1BCmg99HQcayCB9N+Eer0CAPf0AqhqOQawAMBg+4YMYAWAO9RqSKpSgIJgs/FRh2sXgwGMmrnCAIYcIG+w1Bg4AgCcK1BrPkVnnX8JLVm1UQDgQg9t2riBmtUybX/lRRrZ/RrN1wEAAwSoMlDC4B6nLsvyOM+3BQAGAxjvAFCNFOWQGQDgeqNMmUyKCoU+AgDMqWE7YI9j3AAEgAEM8KxDtUad7wcrEQzg4zZuov9wx+/TQF8fs51RlxmHSYAf7JRyICung3OMEHaKwXkdpEsTEFir9OJAi2sAEEUP46I3qJE9cmiM/uLrX6f3HH8i9fSWaNv2HcwArjGw3qELzjubGcAbV6+kTqPOc5h3GmC9cQ5UmWMA8GADAEbn+wbprq//T/rHf/pnmkPq4laT1jAAfDJNjo7R1i3P0vToXmrXpiX1cr7IdW1x8K3WbAroggGAE5TK5xgAziYynIEAYw0AOJcq0MYNm+gP/+AO2rRhHdenlEAbSekFsHTPvhF6essrNFquUcdlJICe59JJqtcrNNeco5wDmFcsGaIbrvoY/b9f+XP67j3foanyLH302ltpfHKGAeAZxwBWADiZRcpNgB0CALdbDR53Tb8IQElYMcIABuiLv6Ez+BtjgyAcZXcCAIZMIZd8sYcdBLVqmUFgWBtlAIOhjtTxAA0Z1ICtzpWot3+AQSTo6nyrxSzznr4horkkXfWxj9LNN9xASP09Nj1NPX29tHPnDnr6ycdp4tBBOvesM+m3PnE7nXD8cTQ9Pc3rIIAssAg1qy30otFsUbVSY/mWyxV2YIC1ic8r1RoN9PfRsqVLqK+/j5598WV64aWttAKA6MwUPfCLn9LowRE6/bTT6Y47Ps9zYWxyjIOQ+nr66bRTTqLd+w9wemkErkzNznKgB9i7AHTxUylXGWiG7MAKfuWVV2l6aoaOf+97qTw7S4888gjtP3CA55fONTAiISMB5DAHHGjI6wcySki9X3UcM2MUgoQuIQgKgBzXZJf6uBiz/5+994ySrLrSRHdGZviIdGUpylNQDisoQBqp1S0JSggjPKhAHmRarn/Oe2+tt2amjG1TAAAgAElEQVS9me6enul5r0dqme6WdwUIIRrZljCFrcJDCSOQgPLpfWZEZERk5lvf3mffu++JG1lJqZA073V2o8qMuPfcY/bZ59z9ne/bGG+0FfmqUTcwRffu3UsrV66mlatXsbT5HT+8nV596UVOsQDIbcoBwCoBDQAY7QQAjLbgbwCNOBAkB2SgfiAS0PAH+M8CwFifmWFXxxyUXQEAYAwesyKxL2hN8NycYcYv0Yknnkhbt24JJKB5FXVgkw/CKXtPg6KyzodsCtyngVENoFuwFffp2mrBjJA1J4ezFLTT6y3YIfs6QcYwRvl8gfsbvhPALOfiduw/Zkc7CXutM/tKI6OsbYBcND+HQTk5PMPMXcdq1rYx076CFBpgm4viBkBpPlSGPMyQq4YMIhQQnNy0As0sl85sFwQbFfQWcFQAenwuOYEBAAOsbU1gvyHqOywBy+Mqe40wIInfWZs6GohlaUzkxhXpHukXHV8B60QdQYBI2LH2Nf/r6mltQn+X3asAwGovHER1gJ3uv/G3+j/0pQamNaiu13NdDEgSBcVCCVh8HtpLuIeOrGvcX6FUsdbFtk3rYoGLaFA/ZJ9asFUlZuMC3hZE4DXRScZam1O7R82VAamtUAFODR6z/K3LJeiDFrZO+F19lW2DPQChz7UBci1T66fzm+3fzVU79hg7BTB0HCLv6M7+LLDDdupYlkE73XukXqd1CoAoF+DG5+oP9LnW7sPRl7mA6y0Y4YNk1g5sXWw/6Liq7/Nt3//bD+j7bfTrqNerf7R+ScoW8MH2s5ah4Jq21faFLccCH6oQpO8JcQCw3xdavvRXVPY2Ov8ltYgy62z99H3D1tX2nfhgkT5XX+CX7c9b+7fYjB54DHO127b7AHCcPdh55deD5wMrIxgmtpzwiwDe/tqi/RmZG8a3xdmMVRuwNhLYD6czikox+wCUndv6bFuWP/etjfE4OTzQjpl9htYl6g+lb+LmrrV9e6+128Y5ydGoAGC319p5qrbC9+Od7CiHS3zbava39pf6EbtXsD7BB4btGmjLtu2zPhifq3pDM5/hxAL4a39s9W87V63/UxUMOVwW7hfCZ2G8w8MSkX62h8qc/HPcWNr57PsrW7+4/vDbLLPMANFmH+r7Z/tcvcfag11vfR9p26HXafmqnCZKKNGIXNza4QP4uv/xfQqeCQA4zpbDNVAO+MHf4DCt+jZrV2ybcuLdGw5JEcE6S7zHQ3SlUT3D9pU/x7mObh7j3z8cA5hHrpl5vXGfLxAA1tDt0UCrwJ5NjefDS/4ILf49+/INqnEcAGw6/WiY0xtUq9+zr96I2/9EW3oM1VrIXDqGYl93p0cA4KYTXdmernjfIAWM8aFAPxOJ3tzMnA0gxM/TnD8uF7AsHewoQxDKLeq6cAb1c5JLso8K7owsfMFXwaoU6TxbywBsOgrQ6ter2WiE/TX/eC34ugUAznbhm/epBgCe77oFAcC2Xr8vABwD2Ab1i+TiVTuJH3euRhz4628n2HY8W7XodsSY9LrQhhutfL5l1K6YR3P30fbNu+g22IXOHZ03rolHAeC5K3yWcAyQH2evkdZE5mIUAI7tWi9Hs99yf16GrXJj75430HUuLVmyiPMudnV3MsMJQTsEKfHDG0yGdSV/DOQQ8R8AOQAKAGnxMoHgdndHJ0GSGQAPv7xHGBMzBKkssI0APUnuJgnUzs3VOWDalgA7Kk8dHe1UbEfQtI0B4MO9A/T179xCTzzzDG3ffgFd8Bdvp3/5n/9Av37qcQaAU1nJvwrZ2yuvvIq2b3835TNZrr+AEi5HrwOAESjlXKguzy7+RZ3RZrzYIWivgRFlA3PuRQfCBEFrJ8WnARlsvlnCNwUg2OV9rM8YEB0MSHnhyuUKNF4q09/+j7+nHR/4IB061EvpVJp2fv+7NDoywhLWeDYA4LPedBZdcemltAoAcBWyoXMEnkySA/fCUNNcxiyL6J2c1+Bf8OLjcugxGGwkL7GxBxCy7+BhuveB3TQwPEK59g5mwUl+SaKuzg4aHR0lagGYUKNlS5fQ5Ngwvfm882hgYIAWL1lOD+95lPYdOETjUxXOi7p46TI652wBgHc/eB/ddfutNDRwhCCIiXi6vDyxmLFjMoNbjXyMKcoW2qnQIRLQNYCEUxM0MTzAgCKklUUCOsWADewtAIBTGZpDjmbWyZqj2WqN5VcBACNXqMhwJxkAFtlsAYDrc0k687y30pIT19ErBwUAXrtmNU1PTtKrL+6lvoO/o7npiQgDOJVOCVMwIfLEvgR0mAMYOV0rVJmeYIZkJtPOrFNlVykQwDLkbZALnmH5dTATwWosFtq5LgCAMQ6zNYyJ+K1AblE6VCAQd2pZXiKFwaTSUcw4YTlRl9OID2cI4KvrIeQs8TeY2JCA/sI//ROtO/kUai8W6NV9++jxJ5+i8rRIa5+/7Rzace1VDADPuhzAcwCZDQDMORt1pzI7wwDw57/+Xfrpz/+NapNj7EtWb9xKG7ZspVEHAI/2HWQAGAAbcm4i57MFgMHO4tzAiTaqlMq8p2nLZgTkBAOVZD4XOtopk8zRKSedQp/73F/SqhNPYACY2zzncpS3Jql3YIiefekV6h2bokodcuQtDNSClYl5Vy1BKllykS5e1EVXXHwRffmLAIC/Q2NTU3TJ1e+nweFR+u3ex1kCujaFHMCQgBZQWiSgRYa4Xq8GufQwBzRfKuYwwDs8A+MKAFgBfmbxOmlxAMDwbZBtz+aL/IIOCWhIQ6OuOOQC+4J9AphCTln0I8DGZEYAYNhhf38fzVbloEFH91KWjb7qvZfR9ddcSXufe5H6hkepe/EiZgDveeRB6jtymM469VS69uqraO26NTQxNckMal4vXF4qZhTNgkkqYBfqD6MEcKngCtqMgz7lcomy+QLtO9hLL726j5YuX0qT4yP0wK57aMABwB/7+CfYN42Mj/ABjqWLltCSJUvo4MEDvK5UZ+q0cuVKZv2ij7q6utluwVqEX2UgtFqlgwcOUX//AK1Zs4ZGRkbo3nvvpUMHDlB7Vydt3LKZBoeHaWhgkEqQ3oa8+ewMA9bCjgllQ+WQBljO4rs4vQAHX5zMuWOcQJUCOccx3l1dndRRKPKhKShfPPPss7Rs6XJavW4tj9Ndd/6Inv/1szRbq1JrwgHAs7PMaMVTJsYnZO0oFJjNjBzQyD2M9QYMXTCAeW64AwNYrxigdMxNZv3OzLJkn2zhYNuSVxbgI7OIeG0UABhtAgC8efMmZhhr0JDloFm5QdhdstBqjlWnBuLeUfRAlQZKNQimAJGCSvq9ggT4G4cjGBCuaV5hYf/KngFgYii3GwbKoEIi6W0EZBD5ZD3MBTa15g9G/+BvXn8cGxp7m4D54t7bcKANMsYMegWyw1C+bWNfizWZ28m+cwZncnheT1dqrKyCeYcyAcAjbQRyTvOhNfhXDsYB7APLXAA0Di7DppiNLb4cebzhP4VNB1UVkfJDHyCgB2loloRF7j63Z+X9lX23YJA3ZI5Egof6zucOxMh+0jHgXG5RPJBhlSBvcLjDlsB4yGLUNcSCJmImIRiJ331wIAAknAqP3u8Hyu0rhh/8VhvyXluCvoXihdqQf40NDtu624OBDFo7eWsec+/gq4IN0gcCyHNwX9dWTiMkwL78CIAvgHm4L8bzI8CsOzUbBJBdTj/tV+0HO9fwnfW3KrsbALSOZGxzdSr7XMsVOUiVZ5b9hoDRTi6dbVDAfd4/uMMEAjDLGhu8BTppch5PN+/8HME+eKFlB9Zm2M5qLwpE+XbhB+Z9kMterwCOLUvvD/simhvRB3b0Ot+2eXSdnUiz5d0n2ib5S/KO6kEUP9QVzWmr7dfyte72IIF+p/ZswXJVYNB3BLnfyqGGzPA4oMW2y7ZFJOT1MLECsFH2rdbVjqG13fDVW/NTauoFMZ1GJQ43m5w8upZvx1V9g/odP7WB3f/asZRxCWVRRZJWnCY+DwA1d6jZylOrX9T3HDseoX/TgzchyGX7xT/gIL7FuJ7ghT8YBamcm3gC5jnp/EBezBwIcvYWHn13Kb1c+1CXWs1K0TsvEDHP8J6wrSpnLvYuAJT4OvmJxnTC+SnfR12rdLidk9Ymrf1J/zjJZ/cIC/7beT+fz7D+QstEG7CXtHalZei89W3bzsc4n6T3Rf1Es75xB1rM0hPXD2qz1p/p4SgZBz9nm7Mp1/F6GMz2Nx9u9zoviC2Z6ureg303Unzx/klYrPx+6g4u4TvLmPfHIvCvGh9zY2rXOrtexPlDW6bte/8+nWO2v6w/wgFpHiePAezbY2B7wYG88NCkHWdro3w+T2eEkeQOD37Inhb7DRyUlrGJAv/aV3wYVfeAvO+QPrf+hJ/tLtP7InPGMdv9vlO/+e8M4KjnivdmjV5moddZD9nMV/3pff4GwXJep9mnNKSI9DrlDarRn17X/zEOSSykF45xAOLXmPCBx1jsQmocXNMAAMc9NGQ4ikPwIaqGfZm7JhbKMmBTaPMeGOQCTvJuL6XItboM60oSPkFLkPq54Ih4+yhobOoflDwf6GmBroUAwAsAY6W/YnsnMniRTck8w7qg614nSzjigPxn8+Id2oG91u571W54BGyQJqY8/ahpr/yeAHDErrUsU1n5KCpPLhuK6Aa9gbfaMI7BVjFoJT+myXjz1UHlRFI4bg5G+kWvibnQv24+byCp0Owcir+aLztGADicteYwhrMffZoOQ4NDjKubbpJNVWXTJx9Eet/N3Vfn1lN9ts5Bbsj7nnjiSlq8eDEHldEuBERZXJgZicSB0PqM5HUDK6bqZBDrCBC3JKhQyFN3Zxdlc2k+1Qgw0kWMoq98Lu8oB8ESInPIgdc5CSrlcsjvB/ZnkYbHxuifv3EL7X78MbrgXe+kS959AX3t85+npx/bzQHcVBYB1QzVZ2fpPe+5hC644ALOUQywT3Mdcv5hDgzgRQSsFDmdzowuBu/AfJJgNjbEyg5SkFRf1JV9xwE0MDfB5uHyhEnjFESF8QMQCuAsAu1BEFlYuGAbTk1X6W/+/r/Thz56Ex081Musz1t3fo+Gh4cpB9ZoAgDwFJ155un03osvZgawADttnO+xBXKrCEy0gmmEALIw1piM5tqgAXZ8zrllQbd2QUafbYU6A2iEdPNjT+2lVw8cpGJHFzNpEWROJVspl8ky2JBMIydpjbo62qn3yCE684zTWUp10eJl9NDuPXTg0BHO/zs+OUWLliylc84+h05YvoQeuf8+uuuHt9JQfw/L6gZTh+etBIoSDNvhZTFF+WI7FToBANeoVpqkytR4kANYAWAAWgDBmUnLeTVbWH4ThTPgyKrM08LWdQAwAj/oD4xda1L6rSWZpRlK0WnnvJmWrz6JGcDpXJHWrFlNlYlxevU3v6b+g7+lWQDAs6EENAA2AI4+AKwS0AIAp6gtlRUGMCSNkwCAi5RKZSMMYAaTAGqmcBBjlsqVEgPAhQJkRfO0auUK+vQn/5IWAQBmKdcw1yPbIgJ4DOKEee5s4FF8thzAAIuNg3ROAhqBWvQLrhdmDfoUTOx0AACv3bCBD2hAWvexJ5+k0vQ0H5w47+yz6cbrrqZ1J57ATETOOYzAr5Mo5TxqzFYWLwR/kSl20j9+6/v0k5/+gqbHR/nFds2mU+lkAMADQ/Tyc08TAOBaSQDgVCbLB1Qwn8rlSSpN4XMBgJOJNs6Jiha1Qk4eLH9qY98CQLDY2UHZZJ42b9pMn/nUJ2jlimUMGmOOAWgCWxNzErmt9/72VXqtd5CmoT8PqU4AYlUAr63UOocgoAS1ujrb6dLt2+lL//gF+v7Ob9FEuUJXvO8jNDA0TL95+lGWgIbNwi+CJa4MYPiIVLKNJcmrNUjtSmDBB4ABmsIGSiWRfcZ1zOJtlfynCgCjXwAAA+ADAFyamuSFGdLAsC+wTacrAgADjAaIjoMNhfYO9ge9vT1E9WmRGe9czADwlZddSpdfegk998JLNDoxSYuXLaYDBw/QIw89SIf376PTtmyi915yCa1eu4ZBXICzALawboDlinzCfNDHBUTVptCXnLfcZQhAv49PTFBrOk2/e+0gPf/SK9TZ1Ukjw/20655fUV/PETr1tNPo5ps/TvlinsHMcnmKWupEmWyGxsZHqS2dYjB36fJlDHaAkczS1/AJjnGsfn1kZJQGB4YYPIYU/H333ksvv/wyrV2/nq5533WcP7hcKrE99PUNcLnwDfBtyvjkoBaDQGGOWv0bds6HpAAIzuAAh6RWaC/madGibj6YVGwvUnuhSM888wwtXrKUTtqwgefa7bffRr9+9ilRKmhtYeAYgWYwWLH7AmMZ8xsMYATUJicmHdM3xSBkrVrhOk1MSW7gOABYcwDzvsAdHOGxwSEfdr5gpyd4foKBuGLFCpcDuBqAQLBT9L1wCtyPARtR9gyvMaGkqwZA8a/au7IR1T8pc0iLZAlQThkhzD39XtctBKQ1aCdlhjK+GqhSMoRlJQVrPta7LCSbi9TVAYZwkQ+Z4Hs8Qw6OiTR/EExmiW8AwiEAgKAcKy7gIAl8MAPW2BeIn0Beakj5I584xolTSQAIxZrh/DTnkGf5Y+kzHoogrx6CqFBFUcBU3jEA0CtorCCDghEAhHXXJ9Ky8t6nzwveKVxgEHabTqaC4VSwIwQoWlg6nuctns37DJcb2DHegqCyPtmBfSE4L+MYMuuFhWt/guCrsScLvOg81vFsFny1wX4Nugq4Xg/yIds+iAso23qp/aEsXhtZClwODPLe2m2ybaBf6i0AsGXPSr/hfllrbQDWrwf+DpiT7rCcXo/DXLqptsFstSEdO99+1X/JvI/qkNm+1rFQlq1tg9onj7lzAzL+UQBY/YyyybRM227t04ghuH249qeVbNb+jgNbrD3ZvtRn4F/fdmzAX+1L57sFDGw/+kCCLcMyXa3t23pzJnlj+/h9vvJDN+uiPQYIsc/W3/2x0mcFQKXzMXqwwfoFOWTiACIzKNbGLCPVn8PSzmgeclkLQgDYB0Js+3wbsWuH9pH6Pd/ubTl6nx0D61tD/xqChTpGap+6VvnPEdWYMM2K9TE+s1+H2Qen7N9aVzuW9nvfR6qdBn0fl8fVHASyY2TnjW+DfrzM+n/2N3ooyCvb+jCtt10PLPCudbf+N27uN7vOt3d9dpy/Y18YHFeRp/h+wfpvvz/i5hbaZQ/SxN2vdurPW+sD/DFv5mvsmqf3q99ViXPff/jP1zlgAWBco2Nk7duOpe1bt9CFxKEmNmfnAu7XuWr9mz6P68UNjAczg7FyB/p8v2vtxvpsrbfvm+LWaS3DB/T9ecLpN+SYVnCAzJ9Xvl+Lm8O2r4M686t4yMpVuwvHR9KNaQ5gTWfi2xP62DLHxcbkwJntO77P5QK2cyLOHuw81Tn2h2UAOwPxncTv8fe8Mfxg0s7PPT46SuEKEqN53T/HcMvrfsbxveEPV+MAMlnAIxdwyfHthj9aaX+iLT2GajXgHTF9egzFvq6ROToA7IFNfKg18giVW24EknznYYHksAi/NPHauqGMAsDm2QE4FDKCtSTBtWy9opmG7XXsteLAUVOt4PqjgLYLBnZlRTvqQPkb1WY3LOi6JgBwg4HhuqMhkByFCjCvoFoWx+TlzADrkRiIB6oHi+98PdIEqIyWG+1T/auxOQqyht+wzZjTpM3G8ugAsDTCg5IXNN7BxDrarF+A7TQe04jOuKCI+Q4/KKDq50+RBjYeBJkP5Hb3aN9oE5uBvzJFGueI/YS/tvmqm4DAxU3bme2EwFi1JoH8jq5uDjrn2wE6FXjvUq0h2BVK+DHXhfPm4j7HBq5UnIyt5OPr6FQpTkB7cnIS1yP42cp1k1PJ/H9gB2NesKwiQGNhsClT9pbb76JHn3ySLnjXO+iy92ynr33hC/TUo49QvpCnVLqN0pkCB0gvvGA7veMv3sHALzbCAFI5Py8H3SQwK6BtdAuI/uS8u06SUANFeNFTmUhm5jhpJs7DmRLmrQaLEZTXrSpv8l2gVBlIibYEB/0QAAZzBwDwf/67/0of+djH6dDBXn5RunXnThoeGuJ6A8gDAIwcjJdd/B5avWIFG1YGOWfRXwCAEVhxNgjJSWE3S2AYPxbk1SAYgr3MyjCyeBqMx/iDuQs5VjCBCx1dTBtifi6kJ6tVBqraUhlmLy1bvJiGh/qY4QsG8KJFy4IcwACAxyanqHvxUtq2TQDgh3fdS3fdfhsNDwIAhl24cTAAsEhAY6lLsg0W27vZxpBbdro0ThNDUQYwAGD8x7l0wZCeE/lbsHoxB5jdXZvmwwoANwCEcRsAhoNpjJzKCLa3ZWimJUWnvul8Wr76ZHr14BHK5Iu0ZvVqKgMAfnEv9R96heaqE5RAjuqy5ABOZpIMQLe1ZiIMYADAbCfptLAu03knAa0M4CJLQGNMAabLy5ocTEi5YHypUuL7M5k8591eu3Y1fe5Tn6ZFnZ3cBrDTYMuptEiP6w+bn9PiZXaiA0cEeFOpUGHs8HxjFqDYBABLsX9hFueyeRoen6D/+aUv0er163leHzhwkAHgqbKw5ZETFhLQG1adSLVKWQBgeHrkkmuZY+BRDl/I8yG3nu3opi9+eyf9+Ge/oMrYCJcDBjAA4LGBIXrp18/QCIOoozyGADrbkmn+vVyZpNLkeAAMpxJJBu5Ywt6xbVtnIeWbYMY3AOBcqkCnbT2NPvnJm2jlCcsZLOPg/CyYnsiDl6apcpX2vvwqvXy4h2pg69YFZAerGf6jjYRpB9sBAHzxBRfQl774j/S9732TJioVunrHzdQ/OEgvMAC8nwHgthYwgOWQgOYAxuEQjHm1WgkAMfU16CeV8IUfAQCMwwoWAMb3kADHvEimM5TLQ04ceWunaGpywgOA0yxXXpqaYpAYebORAxiHKwASHj58kFpma8zCBQBczLXT9VdfSZddsp0ZwP1DY1TsbKcDB/bT7ocfYgbw+eecTdddczWtWbOWGcB8KIj96iyl2gRY40M4yRQzphFQhu8DPVKZOxqMwpjNUIKefOZ52vvCy9S9uJvGR4fogV33Uj8A4FNPo49+9CZKtLVQC+fkbKHyRIn7BD41V8zT8PBIsI+Q4Pcc+23UB23MQC2gtZWvAwAMSWCA6Xf/6lf03PPP0ymbNtI1119HU5DV5tymCfbTkLQu5Avs23r7ell2GQxkgMdgMwuY7QLbYHI6WV/sqtHeiYlJtnscqsJ/ne1FyjObv0CPPPIILV68hDZt3syHO370ozvo0Ud3s69KJhKs/oD1EWsxbB4MYJbQLhRYdn1ifFzalkk7YBE5nltpahIAcJYZ3Wg/DlZogB/sX9bodjlOAXTjGj4M4/b7APIZwJyboRUrTqCtW7eyr9FDVKgT1kpRmzDMRg4yyfwGAOz/iK+RvLu6vmIvYAOyDM5wPntOHy5yzO7AmYBIApAq+KYABoLT4j9DaV88X4KcmLMho07q4a7nekpuXdhse3uHMLXbO3gNZuZ9AmMp+wZmAjv6hcjsO5CXvwdj2TGgHSDM+4xZMIJlH8Hrf1XWIigeqNoIA7cu32wQFOQ8vbKfBAAswVQAxQLOaPoGVAeHUyQ41+p8heSpVkBY2NqQW5aDQbqH1PycDA67FAAKnts9Jq8LvF7K/l3GMMps0XrLfAjHwfa9sBsNk86NmQALUh4/1wSEpV3yGZuuk2RvAGVcOgT0o8q2c3kKJrp6iV2GuUH1bU2D6FpuyMaN5qbl/nEH7Gyg3d4fBobDNy099MLHsB2TXNm/fiAZNdRgrLANQ1a7nVfyXubeqBRwt4F5E3zk8UEQ2THkdZxtvaNjKLYd+A4jvax1sEFzCfSzPhnXHYpB+FcPYSrwyr3vAE8t3wKKapvqIxS0Uz9r7dMHKPyAv/3egiDhGEvfWqDPtytbXx8g1/J5/+QOclmA2QbdZQxDeWC1dd2HazsbHKf5QOsW2IaX71H9ggWhbR2172yfKhAUjqnsi+wYazt8+7B1DeYuj29UJtUHgMN9qrJ6o+uF32/WXvQdTdsQ+Et3OEP70/av/76s4+gf8NWytH7WBlFeBCRSZQR3sdYRi5TMA/djwHRWDHHzU+0c18u7vvLqw17VWIumTlJb1DHltcj5Cju/rJ0q0Gj7SddGO1/s+OlzbD8oxcX2kbUtO6b2Ph0P+32cv7Ntm28ORPyfd6BD54W1H7wf+z/Nnu/3bzBGzmdp2/0DQdbm/DnhP1vrpuMSVze1NWu3gb2TrOu8/3BpBHC9xid0bPkac5iM92UuRqH9pNfEgbPaF5HvuEOiNbZ2Y21D26fP8O0rsBETEdRxYbviC8L4gD8W1k9bvxg3htYe/XmiNqy5o33b0O+DfZObc7L3C/evsk8JczJb/2Ofb+ut/WVzADfOHdnX8vqK98FK2e2DVQlH7EH9j859AL/YX8szQhn88PkSqPbro+31faH2Pz7fc/+DC52ix+m6owV+X/9jjgoCuwuahvz9IPp8sMUxVP8Ybnn9nXDc7/jD1Nq9Fi0YWP/D1Oq4d+brLPBPtJWvo1rzXRo3vV5H0a+zL4leFwAcZdnJwhVuAMOqRwFWqRM3IgLoyFWBkRuWr4VrLQAc6ZxmErTKsYrkLfU23q6btAbBBqSJc9MN6tEg22agYbPN0dFGy9/Qx17/Opm9WkaDUfFASAuP1k57nS0n+B0BDOmMsMpNVhgFSs3jm3RLOOBBqX6ZHmBo2+FbgG681P6s9Vpg0VYmtFjzaQwwHc4J2wfhE5ouyp6Bh9eZGWE6qumi3TDXGrvUzttm4x0c9ogD3735dzTbV3NQC9O6GxJEdKHzx9KrpK2/MiytyVlLPueSj1O1XufN5eRUiYZGx5m1CcA3ky9Q96IlHBQFM1QkmessIak5RPjFY3ZWADrIHc/MEGQvIXULWVwwkbq7OlmqGXlPkfcXoFWiRWSMORAGwA8v13gR4CCf5FEU9tm48UQAACAASURBVF2KRidLdMePf0ZPPvsMXXjhBXTJRRfQ17/weXr68T0cSG9ta6F0tsDMq+0XbKcLL7gwOHXKLFzO+Yt/wfYNgVEJyDLUKHPbgWMK2OoLgQK8GmzWFyJmGTpgRoKWeAlDUNxJVrpgcBCEbQMgCOlXYRtOVqbp//wv/5k+fNPNdPhwP5d16/d30tDQEPcXypwqAwDeQpe+RwBglJ1KJSmDshAUJqIansmykRJYRZBJg3b60qIvrPxSYg5haN305QGANiS3H9rzBB3u7aN8eyePIzQnAVZB7heyo9U6LGCGVi5fTqXSOL3lvPNpYHCQwV6RgD5Ik+VpGpuYpK7FS+jcc86hFScspYccADzCADAIZ87aHQDMLyMA5JiZmqFMoUDF9i4GYmYqZaqWJxgAhg0xsAqmoQOAkeO2Oi15ChUABrMO8e6ZKtjqyIEKZt0UB+OVNYYcqcx4gOxyS5q2nnUunbBmIwPA6Vy7YwCP0qsv/poGDr/KEtCJ2RqDbQCAASCDzdUUAAZ7MwnQLU/T01UqgwHchkMSBQaAEZRlGXQGJRBkEgAYJlUqAwDOUDZX4PzLa1atpM9++tO0uKtbgFv3Mlqtg/ksQWNhWEG2W4JrvBfhwLv4OrYRtoLwZVW+EBY75+jlAwRyuAF5M4dGxujzX/kKrVq3njq7OujAoUP02ONP8uER5Ak/+6wz6MZrr6aTVp1IM8xEZH1SloDGfOYjBE63FAAGxiPb0UVf/PYtdNdPf06V8RFmNSoAPDooAPBozwGqMgBMzDpnuXPkOa1A6tgxgDNZSrUmqaIAcDbLDGAAwMl0G4N1Rc6/WqQzTzuDPvGJj9KJy5exfwGQpjmA0V74v+d+u4/29Q8xKIn+YLuhWbb/aqnC4BoUExZ1d9J7L7qI/unLX6LvKgB8w83UNzBALzy1h0b79lNdJaAhE24koOGXkFsYzEANHFsAGAcH4Dthy8hhaxnAaD+AP4BIzGRPpSlXAACcDABgvPhjDkBaOA2AsAIp4ik+eMPM+XSe8oUisx4PHtxPidk6ZfN5ynd0U1fHIvrgjuvpsosvpGeee4EO9w5RNp+jQ4cO0KO7d1N/7xF66/nn0o3X76B169ZxueI/sBbA90FuHbYp+yaMO9oCv8HSt8gVz0FQyewFvzVdm6GHH32KXnjpVVp+wjKaGBui+3fdSwO9vXTGGWcwADw6McLrRD6fpUybALpIFZArFqi/f5DGx8d5LcKz1N+pxCP6G304OjpGfb39nJcVAPA999xDL7zwAp10yga6dsf7uL7j4wBe5/gagL1gwONvSPMDCEV7wQyempjkvwHi4TowrwEAd3R2Uiab4/J7e3v5mhOWn8By+UsWL2ZliPb2Au3atYsWL15Kp2zcSB0dnXTXj/+VHn7gfrazZGuCgXxmAHd08LiNj0n7FAAeHxvjPkV7K9UKVcolkQGfhI3mKJ0LAWAN/PM6EQDArQFIbgFg9BPWKMzTDRtOom3nbgvaWKmUOb0DWK7C6Jc3FeRNlhiT+BmRQ46yOhS4RV8GoBIfYgqlKDU4x+tAImRHcuCS2fdhjl5ds4KUDCpD7djXNkir1wZ7fATHsF7XRBpcGT3KDs5loECSZ/AdcwS2gD6Fn0cDdU+A/RC6QMFtDbjK3yJhDVl07DNY7tmphuB5ajuwE7Qh2CeYnIlB0N6B5irVivLxO8YK17DkOq/9TtHEMYttmcrk1HHRgGUQhHQBY/xt2cg2uGqBBV1LbOBRD1XFAfHBQQOTZiAYF2MDfoA8+rf4Cw1S2n+hIoO/4Rt1POy+R+1M5Wn1XvsGoPWx/9rn61sL9sDBPtABf8Eeyi20NpBqx0E+l0OPzCpyAJHWT+eGpnWQHM/hG42OmwXA7Bjp+PrzCp+jbF/219puYG9mntk9oh1zLV+fx+xSlsSWfYjatN1H+/fgb/VNdjy0HnZ8dZy0/bad/u/+/X699W+d95hHCljYfrNBcB88sXWz/abgqz4D/0rZksfRr6uda+rfrO2o/el3tk7WBuy89sHRZkCQlm1tV3L2hrNCn2v732+D9fVyfejX5T731uGYy3bO2XL9uI7tVx+48eujdhEHjtty7O9Yu+3f/pqlbVdwLThYi32O58dwr322vk+KelaYWsWOcVzfNswDAz769VMAWMvR51jbU99g7cZ/Bq5Xf2PHwN7LTEIjJds45lEw35aj9bIgmy1bxzKu/s38mT8P1Jf4fcFkCw/o8vtRnx/nbyyoZ/tVD01bRQvUX/2Zznvf1n1frn/765H6IX2HD4B8fs8PAT39PlgvnL9Rtr9fZ7t+4BrLzo6zTeuzuU3u0JvWW+eEP57qU7R+th/sGNkc8LYv5DRh6C+tr9K+CsHOaMTP70v7bAtMW3DaH2fbb5G6uzgRH97ylBz8Nvp1tn1h7bfFBfsinzn1PlGYAyECB4hnAwBYD0PqeFp74/6dlT2uXV91TRaXjD7zor/GP9u6+z56964H4lz4G/jZcYZ6NDuKiZ02xHrdI5vGkvUGvWA+cOAYqn8Mt7yB/b/Qov8wtVZsgmvVgHU0fvZG1gqKYx/6yE38jtzsB+qa3/z61xbaicd43RvZymOsUtz4eEX9idY6BID9eR7UPxZUk+ZYECZwnu4X30/wHW5Bt/2F68xrn4WUnd3HexyfHKjgnIvPSN2agsRad8MSjnGSdgL6m3bfVOL6Is6cjgaURfpxAUzPo9XLLmoNdtrgVCxsNs9kaFKvoDgXFLVrhqeCFhYeBy42dG7UBpquQfMAwEHb9eS951X9llvJY7V1tbFI9Y6Sp1Ymita4STuCjlqI/LO3FjTzLEexnaBGTa6LHPbwx0hBFtMRC7Frfj02EtcurupOBstWMwAqm9Ur4ngU6Am7ODrvpaJv2v5hGpsY5yAnJVqpb3CYBoZGmaHe0pqk6WqNUukMLV26jLq6u5lpiACySB5yMjhhyOIFF4y6uRaqQp5yaoqmp2tUZjnYVsrncywXXMjlWd4SAB6CBPBJwgEmYR7OIngMQFjy4LW1JmlkokQ/uPPH9NTeZ+hdF7yLAeDvfOXL9PijD1MH1xugQAeDzu95z8UMAANAA6AEMAuAqABjAGAFCFBJOeRS5OCsYwTpBlyDXho0xecKAAfsI5yudHK7uA5MB36JcC9gAMaY8czUD5EKVyYO2IbTM7P0n/7mr2nH+z9APT0DDLR99zvfpdHhYWasgfUDFthpp22ly10OYACcyJuTbCEGgBGQBtNVnil5XgNNPi+/L89zADUueKkBTJUMQhvB8tl/qIfuuf8hOtI3SPn2DmppRXgfLPAKBofaO9ppdi5B4xOjtHblSqrVynTum86mkbFR6lq0lB559DF69bX9NFEu0/hkiTq7F9O5525j2d2HWQL6NhrqOwJ4kRnA4UuPkyNEcBRMidY0pfN5KhS7uN5gU9YqJRof6mMgGoxKAMAMAoNp6hjAuBZMZkhXgxUNz8FyuxXYYgszgPVFCFMJYCG/ULeloR9Mm844m1as3USvHuqhXKGT1qxeRZOjQ/TKi7+mQQDA1Qlqm4MEdJlzq7alwMoCCzgj7EaaoYH+PgZtEIzWHMBtyRyzvjQHcDoNCWhhADOoEjCAE2z3mPWQvAWQBwYw5uiqFSvoM5/+FAPADGK7fHEoA2CEAJo4OCGHE4IXbQc+yJSVE8MNMn8twsIP2fECuIDFiXH8hy9+kVauXce5wg8f6aHdjz5GU+UK12Pbm86k94MBvHolVcsCNMIfwDY5V6U77FFn9lELH/5IFTroX75/O91x109oemKMy1l98mbasGULTY6O04t7n6KRnv1UnXIMYDfOOKQwPV2i0iQ+T1A6m6MUS0CXuO2tkNzGPG8BQ7SFAeA8mJfpIm07Zxt97KYPUXdXhwN3a1w/yaubpcHhMXri+d/QgcERmku0cQ5gltZtmeNngnkKxiWAIeQAvnT7u+nrX/1n+s53v0GTlQpddcPN1D80TL9+/CEa691PtamJMAdwGqxJ8ZHwRbDJChjeAJVwkKMm6gDoOtQHABRsWSWgGdyrCGAMu5pGDnaWMk+xBDR/hvkxNiY5slk2OkWZbJqZ8WAAI7ILADiVLTIDGKAWA8Bzdc4tm29fRF0dXXTj9dfR5Zdsp2efe5EOHO6nfHuBenoO0Z7djzAr9z+cdy69f8cOWr92nQCPrQ40AqjufCkz8ut1BkeZaQP1BD6Ik2T1BGGvZtjPj02WaM/jz9Ar+44wADw2OkC77r2b+o70sAT+TTd9jKZrFZoGixhqBLMt3D/5Qo4PYExMTNFkucyyzyIbPMOS1OhP9DX6CHYHEHWgf4DZngDg7r77HnoeDODNm+i6G3fwugepXqwlhVyO6411DNfDjtgPVWssx4x2AYQHy3d8fIzr1dneTt3di1jCva+/n/b+ei/3+6qVq2jVyhNp6ZIlXJ/Ozg76xS9+QZ2d3XTaaadRsb2Dfv7zn9Gue+6marXMBx4mJgD4zrDkemtLKzN+ccAKEtBYVyABjXphfKu1Kvsj9GVlSgDgbCHPa1alCsUJORgigKTMc0wW5ABGm1hu3AFTUCvAc9LpFJ1yyil0zjlnR1i3WOaRb7s+U6VqBTYrTGg5HAhwToBO+6PBewVRLOgh20A5ksI+kNUmkDZBFDeE+YnDKW6P5PYeGixG/S3Qp0CzBvrwL8aaFRMCYDpcC3U9F1AOZ52E1Yz6YF1BDulcPsdMcIDvCgancaBBpbMRQEd6jDqYvmBLh31QRy5pZg5LuZCcV9Aa81lZwOgH3W9g7Q/6xTFL9KCIBvzkWlE6UR/C8KjLSalj7t+n70VajgZdNVCo3/vBePyt4GT47iS/hQCTt4/XPIyOqcipAGQjEiqQGBa5tlkDuDqG4TNgDyLjq3JMOt7YAPF6jgNrsAljF1pf3p/NYm8pLwcRedYgN28ou4y9FtYYZmHjMIueyjTMuzhQPC54aq9T9pDsfThnR0TOHP0M+Xj5Xmofjpv8LUT0sB/tfLMBct332XFVoMIPlEfq6Nrot0X3FFoJ3i+4XI9sa8xwFolstWkFA9Tm/MB4xFnE/BHXTlv3ZiCNvcbWW3/3/ZEFZ/xqWIBDgQPdQ2sf6z1aXwVYtC80v68wv8UGFRTQYL3aehygontlv+16j8xD6X+/bP1bAf9wDKL8A/k8BPts2/T5FlxS29Q+1baHb+Py3qOgVdxYW6BCv1d527DNotog+1OPjRsoCHBtIwCZfZ60Td6ldV6JtHF4j/atzj2dZ9pOfnqQZxg+B28x7mCtAnNYrNwY8LuJJ/Ft62QBqbi+QT14XJ2EQDBuvFY6RZ+E5I8PY0lh8ENsIfQTer+1Va2fBdTsoQE5OCKHpXU87Bz2fYvagNqEzhMLgPm+R69tVq7W16+/b592/nDfYUdhgmwWsPTnu/3bn386Tmqr2j9xvl7XXO1XtR2tm85Fe69dbyNtcqmR9DONDcX1l61/3PfWX+l6bu2vcQ7L2q5+m9Wq3EE7bZP1X/p8vx5xPiSYZzywUbBXDFk+s35b77H+Dd/rQU/rl+J8ub8e2AMbcQCwnY/Wppmtr3Edtz5z2SZ3rrVTv77aH3oNkx9cfCYKEkfXCfRKhfex4ecyPlKCsMJlvMRdSOXsIYKwTaJgo37an9e+39Tv8fkfXgJa/Ppx+1EA2Jle4FsiAy5/NEAB3j3BBU2D767QY6j+Mdxy3Lro2Ar6I9Q4boBiqvFG1Wx0dJTe/8EPsbpfs5+lS5fS977zrWPr0gXf9Ua1cMEViF54lOr8idW2oZEBA1jndUOFG0C1qJyyrGsNgrcNLFIu120cGzvFQmuhh5Hr4kAzl1zNNSea/9eAQZ6zsiXL9l8PbYbf+P4t+HshgNpCAFvXX0czt7gNYNw9C7rOjE/Q93HOYyFsYtfGuHUgUrYLgizkusZR9lp6FGA3uHqhALBb8Vx4RLmR0WJixpJzS9uqNQF/G9rcBACOtDIwxsZRDsoLmNWN17itpPmiseftNfK4+NXcfmyvC+eCPMbevSA7NAEe3eCrzUQ3sgF9v7GLbAs1Z4r6gSCIZOvXQqf+xQ7CAgZJzERbkgaGRqg8XaViRycDKwcPHaahoWFmNHUtXsTXtTvgAJtHsIcZGMWm0+UMRWpRABPIMVqZnqZypczoJGRhOQdiMU/5HHLc4pSiAFb8A9eFuB6YPy1zzCxsTSRpolKl2+/8MT329FP0F+/4c7r0Pdtp51f/mfY8cj91FNs5EJjNFjmQevnlV9KFF17I+ewQ3JZNtb7gy0swgqUIeGuwCgFF9LFKhtoXOw2m4j4FSvE9gzW1anBqWgFgPg2MIBi3TRhGGpzmF9FZsH+FoTmbaKW//m9/R9fsuIF6jvQzAPy9732PRoaHKc35epMMAJ966ha6+ooraO2qlQQGFkfCkbvW5W5ETk/IHgJWY1sBg9q9pOnLahBYBjPTMUMtQ0pMvoXZhPsPHaF/u2cXHe4bYEYvy0/OCmDfSgk5BJBI0sjYMK1fvZpmZqbp7DPOZCnYzu4l9NCeRxkAlhzAJZYUP/fcc2nliuW0+wEBgAf6DlFiFgB9FABmM0WgHPabzFAql6NCoZPn4/TkBNWnp2hssI9majVmVIIdC2ao1HGWpYXRZrAewT5tYQBYpMerLE2M/LFlI5c1RwmWz0xQC8DY1iydcuqb6MR1m2jfkX7KFjoEAB4ZoldeeFYYwNUJSrXMcXnIR9qWlvFsbU0z8Iw29fUC4CbJUZ3JcJ7m1mSWGcDT1UkGgcAARo5WfqmekZc6lu1sgYS3sAYgT9yGvKq5IrPdVyxbTp/97Gdo2aJFDGiIjLq8xmnwRg8qYDw1YI/nAVipc95MCZ7ZIIWUMRMACfgbuTflxb+VpirT9P8AAF6zjiVSe/p6afceBYCrdPaZZ9AN11xNG9aspFlmMLYyA5hja8zmFwlLgMKcuxiB+lyBvnHbnXT7nXdRvTRB1ekarTx5I528eStNjU/QC88+ScMAgMEAphbJK8sy7a1UnS7R5OSIfJ7NUTLRSuWpKACcTqRYRjYEgNvpzee/mT7yoRtpUVeHyKg5OUzpK/i/UXry+Zfo0PAYzWEM6rCdGrWSSLyCASwAXidLQF/0znfRN7/+VfrOd79OU9M1uvoDH2O29DO776eRntccA7iFkpBtZylksOmR5zlBM3WwwUvsi9DfCBIDEFIAGOAePgcYKTL2AgDDfwjYW+EDBQDswBDH9QCrx0ZG2OcxAJxI8lxALlMcfIAfBgAMZjtyAOMeMHvnatMCAHd0U2d7J11/9VV05Xsv5hzA+w/3Mgu1t6+H9ux+iHoOHaQ3bzuHPnTj+2nD+nVULk2yLxd1Bfg9Z4vIr+wOwEyWpqhckhQB2Ckgfzr7G+Q+bWtjFYPnXnyF9h/uo8VLFtHY6CBLQPccOkRbt26hj370ZurolsMow8NDNDk2yQxVsPeBluYKRSpXBOjEegYfBxUF1AmAvQRhxRYG+we4P1E3AMDPPLuXNm7eRNfc8D72IwgIg+HbWRT2JwBeqGBABpr96+wcjwOAXcxBAMFgBWczaVqCNbIDttVKBw4epAcffojGRsdo7erVdNL69YSTwGD/w37+9V//lXN7b9u2jQrFdvrlL/+NfvHzn1K1UuJ1a2JijP0UDtzAvsFwVgAYaxvkqJGLl8eXGaUVXkaVAQxmNOoLyTj0C9Y9lumuC7AK1gHAbFyjrEmMD3wY0ing+pNPPplOP/10bq8G3cHi1i1SYg5zCHMDOXOnqVqt82EDHBbCAQA/MKzAkw0M69rDnoKjVvBPLex/bOAqBG8bZUN1vdMyNNCnYAf60TJ9db5hDlk5abBL3YkcWUNnRNVD6wi7wZwBCJ8r5Nm/4yBCOiPjID7FyUU72WhRPxDwAs+q1bFvEAYw1iJlIeIZ7JdxiEjfJRz4q75c94LKOsK6w1LohjWsv6vv13XBXqMBXRsA1TLxne4N/LHRfYT0czQXnt2n2kCrHRNLLdTAsz9mfhDZ/i1gqagK8MEiJ2eN+vIOyDGfUaZKf9rApdg9JN7DnHi2jVoXbb/Np4ey/aB/sHWNOcVrg/tBsNuNJ9fPsSS1DFu2fZZfPwFz5MBf3I//LPu3/q7ts2CI2oSdm34bbF34OydDqiCB9pc9kKGHLSMBdKMOYMfHtwVtn61H4CdM432biet7a5/aRu0P3Q/5dmvro+CC9pPary3LAmh6HfrCsvOkblHpUFsPv31xbbegjR1D3UNa8E7Ls23UPtc+8Z+hviKuLvgObYoCFXLwhO3aARAW0PKBP32elu8DhOE4RN/D9XN9r7G2jTJtvxwN0FFbVlu1Y2fL1+vwmR58tnPEts3OR62b2o21Ldt+yyy3ft/6g7h7rc1A+cGf51HfJECPnYP+2qxttmuCth2f1esqJxuCStwngcxsuM7564btw2Y+U/tU+9POV78vfHv1fYi9HhEGO1fjyo+zc7s+xfkc2yZbV/08zsfo/LDX+D7PnxtQPvGfpePo+0fbbn2+tVVc74+vlmXt385dv66WAWzt9ajt8Jjs1gfZ9vi27o+1rZv6WAWA/bZZO2w2hv41th2+rVofF84NjjJx/MFvh/UHWld/HeLP+aGy/43ap6z1+jnOvnBszSz+wfxz8R9bftya1zg3EXRzhzBNbnlrW/78+sMzgF0H2Q5t8nszYCmyklgAmDtECmuI+rrCIjFk/yJ9YHzIOKzlMSBex3DLAnrojbzkjavxb156WQ63/x4/v0/tEKc54/TTG57+pwMAL3yO/B5dePRb/xcHfgO/97kbLhRs1jQ50rYADZJPHX8puLoZkNTgPwwIFgcAKyCkoFR4jQ/OhuCv5UvqVfg3mv/Xd3heO1Q/1rXIr3cIes3v+eYD1CILpKxMRzUwu0Ga7+IFXeeAyjjw1x/ro9bsdQDAC2gkX+IOmTW/3PRX0/otACQWQ3clNJnAcjC48SnyyfwAsLXBYIJFxltLkW8jT5nHJvS6sP6m8maRD66zZcW0cz6bbgB/Xf2jdfXA3wXatDTa5Xwzp85UYjHoFf9hgWVIY2z9hfEvB1C07jIXAy4xvendH2FwDHk9MV9GRycYuCkUCwysAPzt6x+k8jSCunWq1JQRvJS6IWeZTnNu4Fq9xixe/IB5wa+bDtQAA0aYVBWqTVf54QA7Id8JVg0kmhHNAmDKqjSQogUreAaMkySNlyosAb37icfp7X/+Z3T5JRfR97/6z7T7ofuYiQeflssWOQh9xRVX0rvffREzaDmwyoFXnFzm5HFBrmFssoUlmWKJTznhLJKNKMcGGmQeigSPBkm5nY7hprkvpZ8TDChyfj4wdFokDw8zfpjlqWW3MMD0t//j7+k6AMC9A8xAvGXnThocHKRUq8g7lspTtGXLRrrqvVfQhvVrqV4D6AeMt0ZzDK7wGx3LNCfbwPgDgCjjgDpr8Al/awAoGUiwyoux/ofrwdB7df8h+uV9D/BhgMXLT2BQGIBzS8ss14tzFbamaKoyRatOOIEloE/fspUmyyXq6FwkDOD9B2myNM1y4u0dnZwDeOWJKxwAfCsN9h02DGBdObXiciggkcoKA7jQyX+HAHA/zdSqAgBD/tcBwBjfGthoLH8LBjXYUWkBgAHYVyABTQyEqaQb+qU1ibyIrQw4zybSdPLWs2jl+s10oGeQUrkCA8DliVF65YW91H/wt0TVSUoliAHgqdIEJdNJAXhbMwLUtcyxTC5aA3AAAC7nCE7lGACuVCY4324UAAaz0dmPA4BRR4AFkLjO50WGFADw5z77WVq2eJGcenZSupy31IEACnrYYA+ex7kjeZKGwW99QeS1skXK0L7BgQIJCiRoolSmf/jil+nENWuoqwtgYD/teexxYQBXq3Tm6afRjquvpI3r1xDN1DgPLFaEalWYb5oXEGKxPD6JFkoWCvTNH9xFt/3wTpqeHOW+gQT0KVtOpanxcXr+mSdouGcf1cAAphYeZ8xXzNXpaokmJ0Z5bNPpPOdMLU1JDuC2LBjAqYABDHAuXyxSLtNOb33zW+iDH7iRli3tDg43wX9gzsOPjYxN0guvHmAAmFqT7BsBriWozgdYqqVplnEHu7S9kKcL3/EO+sbX/oW+9e2vUblWp+s+/EkaGhmnpx+5j0aOvMasdbC0OQcwcoY7ABi2AVAWDHLOMwrGowGA0e/MjkW+YwMAAzBSBjDYp5zLOpnm/L0RAJiB3hRL6KcyKWEAl0oM+iEHcNoxgPP5AucArldKLPNc6FxEHcVOuu7KK+iaKy+lF18GKNvLEtp9fb306O6H6OC+1+icM8+kD7///bR548nMYma/wzmVhUHJAQP3NwMA7pAQbA+2KgchppmpW0duaErQb187SK8d7GWGueYA7j1ymM4440z61Kc+RV3dHTTT0sL+cWJ0gp8LRjAY4YX2TqrBd7t89Bg3rAFgzyrADn9fKVeor69PJEprdbr33nvpqaeepnUb1tPV119Pnd1dPD/6evuos6OT15eRkVH+d3BgUOYY5zOuUxks2HqN+xXjkk61scoFQGMFgO+7fxfXd93qNbRp40YGgKFC0d5epDvuuIOyuTy95S1voWKxg3519y/prjt/xIA6wCwGgGcBAHdQqq2NGcBgVAN8RDvBAIaNpLMA+CFlXOF5Up4sSw7m9iKPBwBgjAfGQQFgnteOAYz5CL+lwVyAmWDqY70766yzGKAGiI3DCljng+B/yxwlE1gT8VTkpMM6m2B7r0yXWN6cx1dBTxyG4rU4PKzCQVaXRznYfjrGEsBNDV5KkNzlhzVrm25/7BqmQICugar2wGxox6rEHMK4wS6l74QhbNVA2H+yjJ5KuIaHbWBzAGpFOSDtQGHInCNvMKTXU7yvkQM9GhjXZ4l0O3w7Dsjhd2ZtoEyWzZf1UIN+AvCEAAu+U6BNGcAaXMS1FsjVwB2v/dyf2mMtrCRiGMW6XAAAIABJREFUQQBZf+QCCwC73QTXR/LJhzLcPj/C3zfp84P9dwxQqoFnLVdrGNTUvFdJzmKRgMY+R++FM0f+a10DuR5qLy6AirUBdgJ1CptTU5+j+yVtA64VSWv5Qdk28BoXaNV7o++eoX6PjhP3sdsLar9reTYgr3Zg/7XzxLJ8bOBcbScOBNP9AcbYymXrPdYmmoEltn3MPHIMxTh70j2FDypou31w0NpQZH9iQGNrq9I3/L9RRrfg0wEb1vah2nRoay7PtDE+H3iw42OfH/a7siOjFix1CCXxOZ91DACugXxr92ovzepiv9f5gzliAS+tt+7/G/su9Kv2Pq2jjJvmd5f5j/Qjmj88ZDNH3sYj/W7nWAgmhNer6oy0U8bRzi/fJ9jy/LGwIJj/XL3W2qkFjf1x8Z/rSy77dYyLOem42Plp62X36Xbsbb10TdNrbT0FYBblFd+X4G+Uo8xzO746Dlov3ffLfAxzsodAaHQNsn1o141m/kvrHDeu2kehbTSmj8D91p/ZcVYf4vsf9tnG1+r3dpya1ccCwNYP+evAfO3S/g/WQZuf3R76V0ap/SxywCdk9c9nc3HfWbvz/Yg9fGD9sO6n/PHg8IxTnfIPEflz0rdFf29gAWc7B/x54s8pvz1qEzoOor7iYtkudYY/j/F9AJx6h8F8P++vQXbuSRvEVrkNkZiiMmzDp9vDIGLPMqdwnzJ3rY3bsvlQ2BxxLM7WXX+H2pm2y7a3mb2E+y05dGl9o/UzcXPmTxkA5vFptmAERupd4Jaihui2X9BRQYB5HnzUSjXeewy3HK3lf4Dvj3+tYY//8X/7P+jJp57+A9Q//hErTjiBvvXNrzd8+e8AsNcl/18GgAP/YcBfH9xqitG4m+X78CrOUeE+i+s75N5w3jnoaQsCR6AzBnyipej30XygPjM5BPAUJLJgX5zfmw8ssyYh5R3dc8ZtnuOm4oKuWwhj169XFDsMHz0PsBupX5Pr4kZDLaDpXPGA3TiA2rcJ28M+eG0trtlIhHboWuUKCeyhyTgy8OUvuR4DWK4xXYpfvQMG+m14XaPd+/Ygr4vR+STXSNDF/dowlnKF+bFtjWmnb75q03FzvaGdMbbv183OEfudrSNvvsNJ53WF9QhR4FdnOmM8pqsQSDv9gg9Kft42YWuBVaSBTc11x8Bvtcb5MfsHh2hscpIBr2XLT6ATV62mjo4ODlqy3CukaCH9loAcDdhAVaJZAZWYhYMAfanCQDKCl5CGLhTylEfgNJkSKbyZOrOAhRLcxvKgd/7sF/TQI7vprW/7D3T1FZfRrd/4F3pw1938bGyi87ki54m9+OJL6ZJLLuGAPW98AfoibzEkp10eLs7bgpcrZqqpjKLkB5ZNsTBgQmnI6MlpZvsi9y+Aa5c7iYPHNQCyTparVQBmBkwRwAVjgwFZSESCFTxHc62tDABfu+MG6u0bpFwuT7d8fyf19/cHADCC7htP2UBXXHoZnbx+HbNwObCMBjhQZQaMXga4Rdo3xXk25T/0gbZFX5gBStsgMdqgL3xgwB080kd7nniGQb/27kUMXgLcAHjahmNOLQCKkQd4mjqLRerv76FTTjqJKtMVau9cRHsef4Je2X+Q2b9jEwCAO1h6d9XKFbTnwV304ztuo4FeAMB1JwEtwFHwAyAB/iOZiQDA1SkwgMvMAAbTFyAfwD6waFkyE4y26QoHpxgA5npn+HMA59VyiQ8LcOA/kGqak3yxuL8twzmAN2w5k1aetIUO9g1x3t41a1ZSeWKMXnn+Weo79DtqqU5RunWOJXgFAE7x85EDmMHellnq7+tlsC0EgFOUTAsAXCqPU2srGK1FBv0xZ8D0lZcuAdKQGxABYki7Yq5ls3m29VUrTqTPfObTtKSriwELDSbCHnG/SotqYFDZIZp/EkCN2Lz0efgyjTzBAgAEL5cOAMY8BQP4//7HL9GJq9dwDmCAaLsfe5xKLAFdp9O3bqEbr72KNp+0lmaq03z4AQ2rQw6AoWAJMlZrAgAhx2mq0E7fvuMndNsP76Dy2LADgE+lU7aeSlNjYwwADx0BADzCAXv0FcBO2G4VAPD4CE/idAYAcCuVJqcYbE5k0jwOqRbkXk7weIMNWch20p+/7c/oAzfuoCWLu9hOJIAuADDAq/J0nV547QC92jNArekMzUC+tV6l2XqVgV9IQCOXeKotSe2FHG1/lzCAv/mtrwoA/KFP0iAzgHfRSM8+gs1i3jAYi1zTBDBUTnXjEENlWsA69I0AwGXuH4yPqhQAAEab8RmARsxxfAffChvAAQEwgMFGZAbw6AiDangmckwnU22cGxsS2ehH9E0yU2DWbD5XoJ7eI1QtTzKwWOxcRMVCO1152SW049or6OVXD9CBw70sfdvX30OP7X6YDr72Gp11xun0wRtuoK2bNzHwCBsBOCQMYM13KIw8G6ywrHMEfeETsSbU5uboud+8Rr/53T7q6OqkibFhJwF9mNUDPvvZz1GhmKNyrcZMWDCAcZhmbHKc/VtrKstqACL5DDnwKZ4bxWLBybITZd33yMsLdzlTn2UA+PEnnqA169bS9TfsoO7FiyjR0sqgLexN8wCjDZA7VrYljxVyt9bqPCYAO7PpJEtAQy4Y8/jgwYN0z333MXC+bs1a2rp1K+cBxtghB/Btt93GdX77299OHe0ddPc999CPfng7TU6MU1sCADAkoOu8lmFtBACMvsoX8mwrE2PjzDrN5rJUw7oyPc3jWxovBQAwbAUAMOa5HHKSdZBl4KmFgWT0n/oPXMcM4Jk5Xo/e9ra30Tvf+U4GTmGryDWM9uJQBQ50QS4bfaDBUlXXEKGJMBCHuaYS55wygvcDLj3CDIJxKi8pa63USUBpC0bCb9qAuvowCwDrZ7qeKDsEZSkAzDZSLgey2JhLsB18L0Cwy8leB0AdAhJ4FZN9WHjgIWSfSIBa83fD9+vv+BzrNjOb3V5ouobnlfmZEqQXVQb7I4CmAMD2O5u2QX9X8FP/tcFbljHW90i399VArvZncPBHJUeNdCDLrjvAVeZ5GKDX5wRgrGuArQ8D2/p+5OWZOxoArFtW2CuvJm4fi7/1xwa2wwCqrDUaFMUBEaypDBS7QLx/vwaP1e4sAziyNsYE8uNAGqmi9wbo+sEGa30wxranWUDcAiB2TtiArx9Yt6CGjg8+00OM1na0b2zg3i8b1wTgi2umbZd+p/OTx9LkEbXf61jFgTM2KO4H5HXfZOfNfGX4/iH8u3GcbDm6jmkf6lpmx0HPNwT7ruBgngA4+E/brGOjfe7Xy/ZTXMwjzi5036ff2fHW7+Jsxbc/e7+Mmcxf/Y/XXJf72o6tbaOCF/Htcoc4zGEXHVctw86BuDL88fbt1Nqq2p1vfyrNbe1Yx9PanD5fLcSfn74fsX9reTrett5+HbV+CjLqumD/tvNSbQd2J3vYKEhq5xTGy4JjdsxxnW8raicWNLZ2rXXVdqnPtHZi22fLi+svvVb7PXxHC99T1ObsnsA+T8uNjCFiEY6dGecj4sbA9zG+3zzaPXbM9ZlxgKfvY239sCXy/Zhfr2bf2/7VMbfrs46ZHo7TsbHzJOrXwhQFopgV7mPsISk7T3Vc/HG09mT9v++D5rMR366C+dkE2I1bM/z10/aBbUfcvU3H1AsqIjJj26HvQ6Hvl285rZo7cKb1sP2B7/heHOgsy34xOn9xqE3iPdoua0t2XBv9kOQy1vKa+TJbxv/yADD6PEYGuikAfHT4wu/u+L+PARs9hlsWVpc37KrjX2PY7L8DwAsZsOPf9wt5anDNAh6/gEte1yPfqIsbJKAjD3InFSMbiiis6zx71HMoEGb5khZ4axCR1pcqfl60rGAzairRCFTJVdH8vxb8jcJnkfvnAT5fF/jLL+3ze1AfJG529fEGk+NYrw0G6vVDnAHbejUFYmWpDzcEMZYblG2QOr2j8bmNthU7Gby+j+1bDUpYW4orLGYcGwBg325cwMZ/Lm9eLSIZC+WyNkmjNIfrybC/vLkRh/6yTHS8ZUXnUuM1cQBww0u5u+1oAHBc1fwDEj5RInzxjNpQdIjCuax1C/414LG2Bd+tPf8q6u7upqnxMZGynJQ8hwgY6gsd5J8zuRxLQ0+WpxkYHBwaZpYQWMDLli2nRYsXU2dXN0EekgOibRgzCTBDnkqAKbABRboOgPJUqUQlBGGTbdRRLFBHod2B0QnOKQkWFzzXeGma7vzpz+m+B+6nt7z5zbTj+ivpB9/+Bt1/z7+JdHUrAOB2mpoq0Z+9/c/p0ksvpeXLlnMQHKw9BJch46rABOdbnQEr1Mmwzcnpf+SllCCs/IsfBU9VytS+pKLeAMuDlxiwnRDodoFGPA+SycwGxnVtYKjIizqDH4lW+i9/93d05bXXUk/fEAf6AQADoEi3JSmVTDLr6pRTNtDlF19KJ61dzYAAM5EBxjLLDiecJV+iyPtCVlkApOC5yHtngeC6yLfhGv1XXzoAZPYODNMzz71IY1NlyhXaec4gbzPn0mxJ0CQYaq2QpCUq5HM0MNBDJ61Zy0y+Ykc3PfbkU/Tb1/YzcD82Mcn5Lc89ZxutWXUi7XnoAQaA+3sPcd5RyQHsJK6E2+yAf9Cc0pSBLC0YwJwDeIpmq2UaHexj0AlAFucATiEHMDhzAIBxOhZ9lKFEG5hYaS4PoOS0AYCVxcZBbR4XxwBuyQgAvB4A8CBl8kVavfpEmhodpt+9sJcGD79CVJtiCWjkWy2VJikFABgAXSLNDOpEyyznAEarYIMsxZtMM5iMPCEKAGcyyNual0MTYHS7vEcYE+QABpjJMs+trQwAF9vbaeXyE5gBvHRRt3zHUpAh+5ftwbHeMf8QeJd8knNsO8JwkyAk2hzmpAMIXQsOBuD7ek1eXiFFDuDtH/7xK7Ry7VoGovv6++iRPY/SZKnMLLrTtm6m9111BTOA69MiAc2y3C5ar1Lv+JtfQGmWUvkO+u6dP6Mf3PEjqowPc91WnryZTgYDeGyMnnv6cRo68hrnAAZrC4AcwE6AjfVaWQDguVnKZJFXvI0BYJaiTycplUkzAxjgfqk0RRmAm7kuuvCdF9CO66+hzg6Rx5W5KwAwA93lKj3zm9/RKz39lMrlabY2w0BtbbrETMfxkXGeX5Dj7mwv0CUXXUTf/tY36Jvf/BcqVWt0/Uf+kvMIP/XIfTQKALg0wXYAFi6k2uELATzyuNVrDBw2YwDjcwBI8Gs6nwFaYa6CuQVbhxwY/FUml+fDBvXaNI2OjPCBFwB5OBwBnxwBgNNpSqbzzD4Fs3xgsJ+mSxOUyWUpX+yiTCpD77nwXfSBG66nfQeP0OHefiq0F6mvv5ce37ObDh/YR2efcQbnAN66aRMDoQKMygEg1A9zEP2LPoXdSXBBoRABwGXeK5qTpL0v/o6efe5lzjdcLo3T/ffeSwf376MzzzyLbv7YxxiEbmlrYTYqIiGct7ZlloZHkLO+jecJ5kQul2W/DYASHgV5gcG6BSMY/Qd2L9Y3rAH33HMPPfb44wwAv/+DH+A+qJQFCITdZwDOk8hKI688/AlshuV7SyWWUMYahryvxVyWFnV38pzHVIYE9K5du6i3r5fWrF5Np566lXMA43swk3fu3MmHpt71rnexj9x13330w9t/QGNjIwwAAwjGegK2MBjnk+MTLPkNABhzDv3A7NMCchXXeIzRrtL4FNtHoaOd5zMAYABf6G+ArsQHEFpEnQIqA2xDIfAISXGQiWBP5513HgPAstaJjDzGFWAp+gCMaoDBzIIuAQhH/luMt0RY0HdYNxg0hM0jP7TL0Qw2MdZIpEnAWAmDScpn/6z5FN2BAglA4X9NMDIGQOArXCBM/9WAsQ3kWuBC+wH1Z2a9A6lZvQTrqstr7VYntnUBB6VP5TlyaEz9sYKH+VyO1wAcdsu6vMGwIcwLHJqCTeI+XY81EBcCQ+IzLeir44Xn62Evu+fD7xaANane3HspmDxyYEwDw1KWArWyJwoBUDw/3DNYEEvGRa71GS5BW9ymMwALzYZa91T2X8VN+Rinbn5VghX5PznnnfzgPu5/N0bMbGa/ErIu2aZwOI/3tuKIlP2kfaV7IAXo9WCE1hnP0sAr/J0Pasr3ctARax8/x7CDbF21z7Tu9l0iLhAeBzj4gX0tSwO8+FcD/AogKeDFewyXE1znhN3bql1YoMWOjz4L7Qjs1u3fJD8hdqUhY7BZO0OwJ8xpqGuI9KeLX7h12ioiKbNWytZwi2NUGSlLrXccUBQG/TVHavhGZeuhn/K8dXYmBzpCWXDrQ+3hS9ljy75Mx1l8nMtZzftwWTv9sfABHp28On20LqKOIHPZAgDSdnuA1SnBsL8Kv1NVGJ4axnfaPamdu3L4MDwIojanNq7rvbX5EBxXFYHwMIC1J/1dbSNahgy0P6Y6PrZ/fUDTv0bns85FtQVbtl4T8VHOtrR+6kdCywltEb/Z760v8a+3c8T6Udsm20+23nhPtmxOW2/2eUYdyJ+LOnbhXBRVqLgf+15sfZito7VZC8Ta/vX72B8LtUGds1qO+ho7tlp/vTZQ5HIpcOQwejRnqtbd2pJtj85VXRvxt10v4uzNfmZBTjs37PO0bOu3rZ+fmw0PXMSNu9+GyL1usqFPNHZhD1/qvfAf+g6kDPKwXqFMvS1biRtxYxhnM2p/Ov523bQ+xPd1fr/Zsm19bLl2DOQ9JLRlbZdeY/sdn+mcs9/HTgLnf/w1W2QLQtBeKChRANjeI2PgFi6ngqNjhO/snFVw2ALAfL/L+8vXOwBY9hxsafr/we+2PcE+g+voYofe4Tx/fmgfPnzvrmZd8wZ/vjD4aCFXLQgAPt6tWUjFvGcewy3Hu9avs7zjX2PM1X8HgBcyDMe/7xfyVL5mgY9e4GULfuwbdSEDwE1hS++LKDzrYNwmYFnYV1JIFABWt+760/VWFLiKAaiClU9+cSUHvwdYm5EYaZTt9Via84C2rwcA5iYsBAC2MF8MmBa06yhlyeOajlxoL/Ya7ec4a4rLE+xf54OeTa1S6hXWrsl0COrW2I7wjuMPANt5PB9QbJu3EAAY1/sS6QGwG7Q1BDCD8iWS2AgABzLGSmfwAGBXgEpo82YsjEDH+iqFn/yDFr756pMabMxUoek16ic9e+Oy/LwU2gbT2fPbdRAFEdln7TkF4O2ccoH6FWddTCeccAKNj45SuVziIDLYMNrjCIQDeALbdy6RoOk6ArhE4xNTNDYxQZUqcpcSgw2Q+i20FxjIRCAd+R0RKEa7EOBA7SAJi3yPYK1WIZ/JzKIKzdbrlGpLUZElf/OUzUBKF8GcJAPOP/rJz+mX99xN551/Ln3oxuvpju99m+775c+oq7OTWtoSlMkWaHJqirZtO4+2b99Oi7q6OYDN7OJ8jhmHEjgWMBispQAAxkuCCy6if7EJFwnHUJpVmZWRlzVOaSqBNA7CKmg8N+sA2RozCIMXcM77CqYmXjbaqCWZov/0N39Nl15xJR3pGWBg7dZbbmGAAgAwWJQAiDZuPJkZwBvWruG/wdxBbwIABuAIhi7WBwB7zFyqV4OgKOqGtugpXQ48MVPZBU0N84hBpmSSDvX00+7Hn6KB4VFK5wosMQ2wCs3LtCVpcGiAkqksZTIp6u7qpEplkjasW899kW/vYgD4dwYALhQBAJ9Da1avpMcefoBzAPf3HDIS0M4wkesIoEGQAzhN2WKRAWC8ANXA3K2VaQQAMAC5VJrlbMEKRX8CmAMzGC/qqTTy7iYFzMdpZcjtlqcYJFYJaHnBauG8oqEEdJY2bAYAvJkO9Q9StthBq05cQWPDA/TqC3tpqHcfM4DbaEZyAFemIgAwgGBA8oMDCwOAs9lCwACWl9U5Zv+C/QZ7BSCBjgdQDLneFcuW0l/91V/RiqVLnFSzBA0VxMHzOfbNsT3Zh/DLsgNkJN+1yMVpUAUADQf6kXvbnKAGo1zmQxuVqzX6/Jf/iVatW8/gVW9fHzPyJ6aQk3qOTt2yid531eW06aS1VK9URMoUNjmHQwru8cx0lvqwdHOhk3b++N/o1tt/SFMjg2y7qzZupZO3bKWp0TF6/unHaRAA8OQoj1MmnWNWNzMZFQCmWUIfYr5AvYAlZlPIe5uhVEIB4ElKZjLUnltEF190EV13zVWUz6W4fhLAlZzZmO+j41P0xHO/of0Dwwz+w9kBAK5XkT86waxLeBIAbACA33vJJfTd73yLvv71f2IG8A03fYYZwE8+fA/LV1cn5Xpm46YzDPghrzCPCwNAoQQ0xlBzAMM2Ae7hOZOTU1xXgA4KAIvcs7AWW8AQzxUcAFylsdFhPjwDn8ysafbDZQZq8VyeM6kcy0aD7Ts0PEiVyXFKZdOUybWDI05/8ba30Ec++EEGf/uHR6iru4v6B/ro0UcepkP7RQL6Azt20GlbtrCigzJI9aQ6y/jPQilAAGAJHIguh0izhrsg2CJ82Iu/3U9PP/eSgLClSc4B/Nqrr9Cpp55GH/7IRzkvbSafoYnxCeru6GJ2br49T/sPHKIpTi0gB10QbMfhmWpVQFHMJ4DC2VyGZZP7e/t5bUL9fvWru+mxxx6jNevW0I4bdlBndydNjE+xL0OdEOjOZHJsWwDv0U6MBXwMxkLyuMqaWczlaHF3J+ccrtVn6eChg/TAAw9Qb28PrV69igHgZUuXMlO7q6uLvr9zJ8/DC7dv5xzADz5wP93+g9toeAgpAFpczt8as5jBXp7EelupUB65fWfnGOiHjeSLeZZmFon7VgaA4fOLnR18qIllhus13v8wSIYcwLADrMlgNoNFbhQBsAZQoo2ymSxt3LiRzj7nbD7QxXLTeF5eDhto4I0lnrGuO/ltsFoZEK6INDbKB8CK5+tBBoAnsiZhfuHeKqeYmJ2pUR37g5k6zVRr7FtwqEMPFCgALGxVE2xTCT6zp7cAGeaJBtFQT9QJY4l/8aM+FH/jWlzDgWSwk2dcCgcH7uIQiwJouFfBEA04+oFYzEWArTiEgP/QbjwbzHwAZQKaC6NOA9y6p7BBS1XtsM9myW1znwYNBXQKy2N/7HbR4vcSvO7hd1uu3s/7dZMnXragEszUa2x7bRDe7pHsrjxu76r3aZ8FIJMLpurntk99ECUIjjPwKGAHP8usZ3qNBSFskN4GkXUNxPiz0otTUrFrI/rMBuUDYITXEjlgZ0ERfq8yey7tR1uG/u6DNXqvLSPSxyZoa4PykbU8eB8K13gLcugrhu4JdB9s6+e/0toxs4H8AKxxrFFbhvaJfU4QrTCgRVx9NGCt3/kBfP1e7dZe59utvNNF1QR8AECvseWgbPUrFlDRsizgxXttlq4P5cPVbnCdBWasTVu5aPtsye8bHuxQv+XbjfVHajM+WGHng14Tgn5O6t4B636/43rUXeeM7Vtrq3F2a6/VuR9nV/Y76wP8Mdd77djbedcMyLRzyY6zb6u+j+PnGQBY+0LL0Dln7cvauu0zv+4KVukY27HTuRo3l/AZ3nOaAcD2Of6Y2L/tO6LWxR+HOADYb4e1J73f2lCzNlg71n60AKwty+9f/U7npwWMLQDsj49vezo+Vg3Drg3+PLfz046X9cP+M6yPsN/5/aIMYLtm+X1t50azOW6Ba3/Oal5nawfSxlAiOeJD+J1O3h11ndI6+H3hl4nrtY1R/x/tIb+8Zu3y7drOH7vO6Nzxy/Ht1B7g8cfMtsUfM/zNdsrvdCGQKm874aEfLSMKRLtDaSYMrPXUdUxtFvMTxSNmFh4qgeKS1Ej7F/s66yeD/nR1a5yvjRLQ/t5F55vW/aF77ovrot/js4XBQg1XLey2Y66X3b/qo+Lj4gsHwIJ5csy1+mPe+AZ3eJOmYV79x//9/+8S0H/gvj8OjzsORfzRjD0EgENkyFXG5tqVjyygNx84qt9ZEK8RABbIy7IA45mLHpM3wpSMgmmNAHAc2GZAugUBtgsDdudl/ypmJStM42Bb0GoeYBfFHC3Y0FC4Ps9YaazBLhAAVtBtXouNPPNo4K+zg2YFLgDkDhZyV0Y0RwVvSRwLJ3ZZiz55ngMNEQloHww3Y9g4N4QZJD/NAGCZYZEaWgDYtx0fzA8OUZjmxAD+tm4+A9c2XWLX8azkhjMMcWMUV7/w4ZE+j1jIgmTNxTctBADGdVvffj0tWbyE8zGCNYZNsMg6grnr8tfOzrA8KECG1mSSavUZGp+YkMAutVCtWqfX9u3nHLBglS0/cQWlMhnq6uqmdFokeHE6EUFQBp8AWNVnqAbGDGRuOT9wlSqlMjOqsukUdXRI0DubyVGlNkN3/uTn9NNf/Jy2nbuNPvbhG+nOnd+jX/7sLuru6mIGMDFraY7OP+/NzFgCAICACRiqXV2d1NnRTpl0ivMTctAZTMj6LAMlnKcQDFqXOwYbZgmyJl0AUFi+egpYpaHBKNGNMeYZAFsG0pjtJFKoAIA5mAwZai5XbAfSxMlsjv6v//q3dMnlV9CRnn7q7OyiW3feQj09PZRJpgRAdwDwVZe9l045aT1Va9OyuZ+pUQu/hLXymIDpiBwwMo1meGzwXA16q3Qpv1Q4ZhXnIUT+QScPirEHU2nfwcP04J4nGMhKJAEeA0RFMKtO6dY2GhkbEWnZZCstXtRNicQsrV+9hiVui+3d9NhTTzMAPD5VotHxCcoX25kBvNYBwP96+63MAIagERjAwQrqjlsBHJxDbpxkinLI3Vro5BceBYDBAK5MT0k+WAaAM1xHdHvdMdAAUAsALLKbzLYsTzFj1ALAzEzjPDytnHN4tiVD6zefwQDw4f5hyhXbOXfx2NAAvfLiXhrp3ccM4CTNMgO4XBYAGGOQSCDvMDjfUQCYmcpgAKfzDMb4DGCu35yTHJ2FjbQy2xCTuFqd5qMzYHgW8u20YvlS+sxnPkPLFy9y7J7wlDj6ETbJdoYTzSx1KQcfMOeYlYO2toikaBighPxzC0sccxmnaP2nAAAgAElEQVQMrsB+xSmhb6dnZugLXxIAuNhe5BzADz3yCMt846otm06h66+8nLacfBLNgp3NL6Fgps9yO+QwB/K/qvObpUyxk2796a9o520/oPHBAbavNZsAAJ9Kk5CABgP4cAgApzM5DnShrjP1CjOA0SawoyGRCwYw5nACDOBshpLUxvOCc9Sm0tSe66bLLrmErr/2asrnwAzXwCxYe3OUSmUYAH702eeZAZzJFYAhMDg1N1vlNk1PSdvAJs3nMnTZxRfTd779TfrqV79MlfoM3fixz9Hg8Cg9+fC9NNyDuo+zFDgDwJkMtSaQV1gAOMxTAMAA69Df8CsC8IZSsgDaJiYmeaxwHb7HD0BE2DrsSQFgAKJgAEMCGn4NczkNBnAqydLQYKziuSyd7gBgSECPjA5TaWKUQfNsoYOX4beefy594qab6HBfP7ene8li6u/vpd0PPUiv/fZlOv3UrfT+972PzjjtdGZMAmDFQAuQDpDUsc8cM19W8OBUUrhMMutpjhn0L7y8j5594beUyWZofHyEdt37Kzq4fz+ddeZZ9NGbP0HjYNtDih652wFQQuEh3cb1myxXKJkW5i/PGfS5AxgVAAYwC/C4v7eP5xf8swDAj9LatWAA30jLTlhOJQDakBBPpZn525Jo43YB6Jagl7C+VCoYoCyYorCH7vYijxPAzEOHDtH9Dz5AR44cplWrVtEZZ5xOy5Yt5QNJWBt33rKT2aUXbL+QcEjmkUceph/cupMG+/so1ZqgsfExzhPNQHc2S1MTkzRVLlGhWOT+GxkeYd8DdjYA3kppitMOQKYc6xDyNmMeMFsXALBK/eMAEHL8AtjCQSwHAGuwm1Ut2pJUKBRpw0kn0cZNG6lUKQWgJ2wPQLAeUJDf8Rns2KV7QF5dSJxXptnG0Xdg4sP38r6BGcnCuki2AhQVFpwc0pI0EFUX6GLAtqZBL2VUyGEuG1D0mVg2CKzrHMZGpZ7xuzIcxW4E/FV2sxymAqtXWJ0M/ABkdMxGBXPAggY7GnZmf/QeyY8tTGiMm4LXuIcP6yh7FkohAG3dgRxe05zMqgLnGnTFHNN1U8Bi2aMI2zoEfmX/L3sTDt7j8I2Ck25Cav10HyDMfGFVqkKE9HOUTaMBUx9IlT2I7EM1166+h9gAtA8O8DUKOpkNuA0IKziiz5RnSY5V1pxhVRTZ/865ILYGhnWvZv+1gVIF5XQMYTO6b9Ig7HzBZJ5fc3KYyAabrU1YAEL3lDaIbwPr1p71GttuH2T2QRad7xYcwZip70L77EEDXfu1/hbUteMnw2sZuyGQam0B+0wLXlhgy14n7XAqME3yMard2yC9BVn8QwE2gG3bHxfYtmCTbZe1E/t7xPZcTELH0gc2rO3y/IKP4IM4kCOX4D8f+jABGrknfPPTfLhalvaFjkPYlwJC4BCcHTu/Drav9Hd9t5G+CmW9dRpqv1hgxdqBXye1eWvb+pm1Uy1DzmcjjZDLL84HhiLuNPjDb4+dk9F55/xAxF5DNrTahY6t30bbBh1X/sxIYeNPZdk3jkd0b27ngu0XC6TZeaHl6X2+7dry2tpSknrJMRl1Lts2+D7J2rrvi62/s/2j65EegrB1sjYQByD788kfRzuffVvRfrF1Vv9nfaoe4oiArI4BbMuIAwNtW+wc96/Fc610uF1DrMWqndt2NvOdwTwQA5PDs5w+J/yx/WPnoV0zrM2oDdg115aHdtRq8q7nrx2cygprqscIRY0UANbDav6+y9ql9Ye2P5qtH7av5ltD5+sLu87E2Zhdy9R28K/1i3HP9uvcYIsOAA7vDYFVtX1/bZXUGi38jigx/zAfO+6xdUJ/4/05DgDWNnOdnIpDg/d058D9NUpoy+HhImuLtq+snRx/AJif2lDluA+CqxZ2+YLKbHbRAqLi4Tr1OuvzOi//vdpx/G7+I9Sa9/f/DgAvdH4cv7Fe8JRs+sg/grUct+a3/NUNF4C/YjaihqLnATviKJT56+oQB5j5YCNYC3aR11v5UQZWbgL2xYOeUSHpCPgr+wu3zTAPdp8FLM3jBADLgzw3GmMVCqrFjp4FEBGYXsAQ+wt4rCP3AOBm4K/psubPNqBb0+qZflB78QvkOjRc16TNDdfFPDnWTlUiRBddkVm2P/P1l+0nvS4OALb9FgegWiuMzB9bEZMn2EKukep6wGjk4IQzd6eu6mape4A3Fy0AzD1jvl8wAOzPryYAcNTWBJQMf+LHu9mG2B91faSE/sR/8e923rt+veC6zwkAkWjh4CyCjhoIzWZzzDoE229oaIivQz5XMKsga4kXhEWLFnP+3RdfeplKACMYAE3Sod4jtHLVGtqw4RQO1AN04vCEO0FahwyzY3rW5oiqDpCtAQgulzhnazqZpM6OLmYj/fxX99CPf/ZTOuecs+kTN32Yfnzr9+kXP7mTuju7WBYU+TqrMzO07exz6aKLLuKgOcAgsH0xkACCO9rbqVjIUY6loVuZ0IJADAK8HOx18n3yuwQUJfAqDFq0HxsRBiMZ1IWkNSiN2rfyIpVoSzCgwbnmnNQgAvQ1sJrqyH84K/Ki+QL99d//d2YA9/QMMCts585b6MjhI5Rz8q/VaoXWr19L7734Etp8ysnMwkHAdg6yk66eHJDmoK8ykUPpIwWrxa045hLnqw3BPn0h4JePRCv9bt9+ZgBPVmoMfqBs5AAG0A4G8MDAAMvuIp9xZ0cHpdOttGrFCga5kAP4iaefZQnoCQWAC+107rZttG71Snr04QfoTgDAPQcjADDbNjNOGZqUdIVtSccA7uA+q5ZKRPUKM4DBOoZUKbOAOc+pgPvIAczMnRQkoJOUbINUdRQAhmQpyzSCkYagPNh+YGSnMjQzl6Z1G0+nVSdtpp6hUUplC7Ry5QqaHB2iV8AAPvIaJepTlEoQVcpTVJqaZHnfAAAGQNQyR0OD/QFTFN8xAJzJ80GHcmWc65RKFfiABAMJJBJjDIZxHmeRrgY7HgBwob2DioUOAYA//WlasqiLpivTwqoE2OWYSviA7dIxNNoSIt2KMmHfFvCHDTI4zM+FLUsuUAUQIAEtLKgU1Wbn6Atf+WdatXYdFYrIBzsgDODJEpex8eST6Jr3XkpbTwEAPE0plkeUE8vM+QRYQ3PU2iZ5vsHIBgP4B7+4h3be9kOaGBqgWZqlVRs20cmbt0oO4KefpMEjr1LNMYABMjHDGgBwbZomxoe5XNhiCADXOS8052KeS7BN4tAEZMKLuU66/NLL6MrLL6POjrxji0lAHP/BBsYmSvTk87+h3xw4TOlskdpaEOwB+CuAGQ6NpBywmEm1sQQ0AOCvfe0rND0zSzd+/HPUPzRCTz54t8hXMwA8KzmJs1kGsFEGO41ZAYCtBLQAvBIUxlgUi0WW5heAWgBg1BUgHEBeZgAnWhmshs9Dv4IZCj+DcQMTHiBhrTrN/p0BYNijA4Bz2TyNjY3S5NgwpbNpyrd3s2zvW8/fRp/+5Ceop2+AegaGqKOzg/r7+2jPIw/Ryy++QJs2nETXXnU1nX766VSfrVFHZ6cw5WZnKQuZZAQr6sL8BfsQOYnxw0FCPSDGkx37XyRjb6HnXnqF9r4oAPDo6BDdd/ev6NCB/XT6GWfSTTd/nKWOoTqA9vYcOsL34iwDZOAhNw9/g/kFlQX4XvwAmIZKBPv7OaKpyUnq7+tjWWiAeXffLQzg9Seto499/GaW6MU6gjkJ8JxBXhesnxgHEM+t4DFQBpcyXAHSdhTylGxDGoQZOnTkCO26fxftP7Cf1qxZQ9u2nUNLFi/inL1Iu3DrrbdSpVKl7Re9mwqFdgaid37vu9TXe4TSra00Pj7KICoYwIVsjkqTkzRZmqI8A8AtNDI8zGMLoBeHFJD3GH69NCGS4e2dHZQGAFwVSWMOzLHkMiSNZ4I+AXsZjGeWxcahIgYh2xho3rJlC23esplGRkcjwBYftHCykixDncmxTWZzGCNhCiswqaATbJVzB5crzA4GGxv/AiRGfSQ/uaiFMOOfJdMlYF+ry6E0/Iu2soIHy4zL3AVQy+x/K8HnQEu027KjlN3LATX2feJ79dCUgsCs+qFS0AwA/7/svQeYpFdxLvz29EynmekJm3c2aLM2SKssIcCAMUkZIRBCIGELgwQYjLm2sfG9/v1fbF8nnDAORAFCQgEMRgRlaXeVJaQN2hy02jQ59HSe7rnPW+dUd/U3PUHygvT8z988Yqe7vz6xTp1z6q23ygE2Dhh1kT/4yueLlbDCFkTQv5k/nGcgrk+uYYbrprOLBLxmznKfN5isaAnBTCcdOXcwCoimpdCQ0+6MUQ3NTAcdn2LCpHWwhlu2UYBlz/KuGM49MGIN98oGVsOoPXPKHiLnJbeubUhqPV9Ung8YMid8P8klibnwpnpZw7ecZ2QDrIZZlVC7Jve0zIEe9/2Bvp5R2BqCxfhuo2p45z99RuU5eB6XfcQYzoMGY+2XNfIq0GANvUEjcG04R/bGOc0GwwYrcODuLg6wt3cKrinn+OV0l5yBAjITnHcdK5WZYDvtuZJ/i4Gb/zN1abDuqpy58dXf2jJ0THXs7FxpW7UeHSd+XllrJtdncH7qAUYKVqhhXsdOxy24juxzCoLZNaO/s4b+mjH1UVX0M90TpV6fZ9v22YIp2kftRy3QIvmNXPUhDevq1oW2RX+vekDrseVUZZTz42/lHuzn8zqHwTL1Oztu9XSIrZNlqe6VcQg5JxY+I7JJx14fvtrqBAskTQj362WQzztgnec7x2aUtYYq4KVyZ2XNghza1hpQ1p9d7BrVdWRlyfbTgigquypnQYDF6gw737a+evPGc6UFgK18WZmezIagY27lPai/+F51vgWAta56ALCdK5UZ+5mto96YqKxbQNnKleojbY99vrK2PCPSgrp2DFUOJtM9wfYGdYRdr/V0fFAWdH+xLONqmdzPaiMT1Gur1qPrWx3E7HrSeixor2CxyqqcZX2kKO2nG6dqWGCrp4XT6vd2uxfbMQyuA30flL1gv4IyW28tBuXFlmn3UjuXwXmtN0fBObV9trqnnk6r9N0pcfOqZdbab6rj5YBXPffwb5XpIHjuAOAyMjkX5ayin3yuaNGd/kxZty71vQ6wW1ye4qput33U9ti9k98/+uDDwSpOwvuZWPbrwGAz+9nLbp/3j5wed1PD8Stoxyv4ycvux8n9wavQ4v8fAPZT+OqM/SuVn1ehta+0qXV/5wHgALXUae4apaBG6wml1AOAK7uPL0KeqQV85IpXwZr9IXwaALiirCYwYV2FrhZfsIYCsw1+JQDwNCBxpXj73GRSMR0AqXebGYDJddmZ9RBN8byqDsKrAgDXEz0vX+6qr7PnHqy0cbrx0nKne048xirSUZ2yydoV+Lw6rL5lk9RXHwAOTkogA7aAQVUHjHoAsJPp2nKkJYHJtABwzdfBSTdlVfJK1U6BX0eTMIDN+Ex22bL1O6KEAsATRrNmtKcqb8JSrgybMxapfqgA9j4n44WX/LYAecx1yBDQDF1JRle+UERnR6cAEKn0qBhreeikkZdGNmFGhYDOWbOEmXjo8EsSqjYST0h+32ee+wWyORqv27CMYWPb28XoLewoyQXsjGW8kvO/ohhhXZTB8RJzDOaQGU2hgUaNcBhbnnwK//XTn+Kcc87CjR+5AXfffht++uMfoqO9xbFvIlHJSXzWWefgoosuRqKl1V/6aRQuiyGXRlCCwEnPqCKLz7HVHBBMsJWGWbKTJf8wWcv08C45xjDBOgndKGxPZwx1hmkfUtkb3sr0omFO4XAjImKEED9PAat4gM/nyIAaF7b0FwQAfjd6ugkAz8Jtt30PR1864thVwt7KSehkAk2nrl4FwhpRyVXMCIeO2cnQqHq5DgvT2ud+1QuBZzczlKVeoMiO03CmanQRg3epjN37D+KxJ59BtlhGNO5CfdJ23JpsQSIWx/Fjx0QuaEhnLtRwOIR5c2dLuFECwM8+txV7DhzESDorocKbW1olBPTypUvw+KOP4Ad33CYAcON4NYynyxjtAGAqZS7LcQJbLS1oae0Q8c6lR1Eey2Gkvxs5Oit4YNWBwBExGJHpSDZeUyQq+WL5ubC+hV2Zxvh4CZl0WsKgMq8sJyccIauUMhRHcbwRy1edhkUr1+GYB4AXL+pCZsQBwAxJ3FDMIhIeF8ZdOp2SULuS+7chInlIG0Pj6OvrEa9eOlEQtGR7CAAXi3mkmRdWjP4JYZ1K+FzmoSWo7xnAMjcNIQnbS5t4orlVwvV2LXQ5gBfMn4uxvIb6dgZdNQJUVT9ljuCrY/jKfwSBjEGPz4rhRowkLtelGPgZ2jzMfLuOmcccwF/6t69iybJlkou1p7cXmx97XBjARERWr1iG9195OTasWYECGbcC9PncdmR1VICcsoCqZL/Gk524654Hccttd2Ko55jI8dLVa7Fm/WkYHR7B9mefkpzLRckB3IBojKxu5hZukLDMqeEBWbccY45XJp2RMYzSwYMMuXH+JooCc0I3RtHanMS7L7sCl19+ETqSrZ6J50M6Sl7JsMjs9r0HsffICQFVmUaSazw0TnZFGaESwRSGDx5DIh6Vdfmdb30TX//Gf4COLASAu/sG8OTD92DAA8CMkc+1QTYmAfDymEi3sBzJ8Kce4rxw3DnfygqUML6tSQkBzfVNhqWy16mH2XcFgAm8kbFJnUQAmKHQWWeTZ2qSaUpZpUOKRAyIuhDQBB6HhgaQGuyXsUokHZB74bnn4Hc+fhN6B4Zx9ESvhPzt6e3BU088ij07t2P5Kafg8ksvx+kbT5dIDi3JpOi5bDojZ6pWht5PNDtGot9rGFpawuQLM4+mJ3fuZf5rMrV37z2I53bsRqw5gdHUsDCAD+zfh1PXrsVHb7wRCxYuRHM8KnN0lPtNuFF0JKMEMCf94NCwzA3BS+pPAm0yLs3NAnxStTDKRF9vr+hmVn7/Aw/g8Scex/IVy/Gbv/VhEITjmLl10ShMYYKn2VwOaXF28CHUxxjm3zFuHBBcRiIWRQvzvTY48Pvo8eN44OGHceDQIWEYX3DBeZgvOYBj6JzVgbvu+j5GRkfxrnddhHhzK5555ll899vfwvGjhxFlCOjhQWH2EojlWBK8JoDKHMAEa4cGBsTxhUAvn+P3kcYmcRjgWm9vb5e1QBBZQh2L2I2L7qOciGGwISQRPzgvXGPuczeGDMW9dt06bDhtA1KplAnr7vQzy6W+kDJLji3KfOosl3sl5ZUhyIXB3Nwse3+VyYpK/mRhNmfSkk+YDg7MqUwWN9vJMMmcSwFHRXYI5hK8GgNDTbPfmr+Xe7QIln85oMt971pM4MlFsnBAHdvtABI6wBSLYzUsYO5vjgHswDLujWqUU2crDir3c9kjPYtRahIQ0YUApLMWQXGmeOC+q2C2QCwSfaJB9FclV7IH0FgHnc/cmLlx1TOgBXNronvIM44J7Azy7l89A4qx0QP37uhczZnqnGCqQHHQcM1yNBUGf6vAV/Vc6g7Tdc/p/o6h7GfXJpeCQV8S4jYYeseXVjWye4a4ZznKmIxTh7hQu5QRCwBXztqaP1hAoKpXKI3Z1oFPnh9nSgUnC1UGtPtc6gjTwYNhvd2pRfrvo1y4+mwI3VqmrN2bnTzSkOvazXmRfUG8pvzvKrYGl+PVXYd8nYaNpYxrHXsZLx6dmVtWon44BzDmnycIxr0x3OiAWJGRyiVB7yN6J1EZUXnSOXP3CgHKC0Wf85gGaMdkki2+zIgfY+69hP13ZVQN/Y6NzrpFFgy4pjk7pR+GTa4MUXHGkDKd/Mo5R9Z0ZfU7Brovv5IFQxxQeSby0VAquXedXgiCOQpCVGW0yoqzALCCLbqmrMOJBWGZvEWvmE72qrmHnfONv6/V3ENr5Unr0H/dec4xaF2/XGvZpiBT0/bDAnK1ckng2IV41qgerEOBCXWcsaCkglkKAuoZ0wLmbm1Vw7SrI0W1jU4OZZvy/bDgTUVRmL7p2KpzgAWb3Nw52VBwyIZk1Tmz52GrD4Ofa9kqmyob0wHAwbGt6FXdJwKhzyv1cC/zERtq59rrWXOW515BR2YFcpQ1rmXp2FvZsX+zTSqzUz2j+44Fxe3f1hnD9lsBXC3b6gErR5XV69eFBXT1OZkXjo1hpwblXPZpdZKRe3BVBqwc2vm2nwf3Pn5nQWhtf3CsbBttX2y/dU54vqix6ajN1wPANXLgZSVoA9I2KRtXAWDbDgvaW1llm6j7x7iv+fDy0mavLLn6xamOjvBGb+s90ulRTytVG7Nn8etYWpDb6tZgP3RPsPrBPhO8t9bTy8E5q+4zuqdZDeJTI5lxtU4ttU+6Z8XB1a8TW39NvdJx/2s52tTPASxRumR/8rqac++dkMXB3+eId3PkiQWMPDQ+jmw+X3E+dc4t1XNc1d3NlavnVZEHfzbTttszlWz/mhLBrxW7NoLr8LGHHgkO0Ul4P3PIaNInZ17EtO21mMqkzC9ren4Fdb+Cn0zb7l/+A7/iVv9/AACeP2+eEAX++69f8dhbffYyG/8qtPRltnDqxx0AXAc4rN289NJbW5hcn6YF3+wzHujVu2nl9MBnJmRPrams8kvLhDTEZf3egmUTuqUsQS15CnC38ttpAODKFVKfqyMRFZBzkrJsO+uBffWmMHi4qDNY8pE859tU07Qq8jqRvTypzPCSPfHLmo/85WbiY4GB8WPhnqsNBV6pQS/L9qxhqp/pHAWltubsEuxOnTmaAFnWtL3auGCf9XJZW0UQAPbmDP/joGFpsj7WA4Dr6bEaW4Ge24JgcjXau58N7dPUAPBUsmpnuwoAB0ciMPgKhs9AxenBpZrzrRrEQLvnDnvAOW//TYyOpsRgSFCBAIPmd2IuXxqRGWaU4UN5GUgkmoWRJMZNfzmlsZcGuNRoWgzlBLtyxSKOvHQUfQODGBpOSUjfJUuXYtHixQIqMjekCw/rjKT8W2a/3ODy7tEoS8NtqSyhpR/cshk/u/denHv+ubj+gx/ET++6E/f8+IdobXGhKBsiTZJfdMOGjbjsiisFMHOgvzPuSqIUsSw44CEWiaA9mURHRxvicZcnliAhD+zMiyN5AGksLNNg5C5CNGDxJeAd2XUC+jEcLcM8jzmGrzhU0MRWFmMmndh5oJdwxWGGEh2XsJ/8jwDwn/75n+Oiyy5Ff/8AZs2egzu+dycOHz4swCTBC7IXly1dgksvvgirly9HicCO5IhluGZnGOa4iQGMYygMGgfy8aUGdzV2iMHOh33WSyIN8/yPL87D/kOH8cQzz2M0U0BLsh2xeBRoKCOZbBWjLw3z1HUsMx6NY2h4UEJ2h5vIOpuF557fjt37DmAkkxGGKNlh5551NlYuXyoMwrvuvBW9x49IHl3Z2cR47hjA0u5QGTTZhxojEpa2rWOO9COTGkapmMPIQE+F7UYANcwcwGSGhhtkvGiQlBDbDM3Mz1k+yHBPCSBAhvl4wTkEcLjC0QjGMC4AbZkA8OoNWLhyPQ739Ev/lyxaLHXu2/k8Bo4fFgC4MVRCPjsqYLIDgMk0bnJgbwPQ29stYATXC50TyEAlIML6GdqV4xiLxQUoISjI2SLQpAxgAh6Ur3wuJ4x7OjQQSF/ctQg33XgjuhbOFxmlLLh8py7HpV74rKMC5Z/GIZUJNeRZ45oa+PSS68K0kqnuHAXKDQ34h3/5dyxZtlwAnd6+Pjy85TGkyMouj2PNyuW4+opLsGH1CoyXi8KC5LLj5ZRh3kNht4+xHQxvTqYqAeAf3Pswbv3eneg7cVTOS0vXrMXa0zYiM5LC8089jhMv7kYxPSjsW4JJDR6c4u9TQ/0eGI0LQESmI8dX5j4Sk/zDXEO5Yk7WbltrO97z7itwxWWXCHhLozg/J2Dg5KQBvX1D+MXOPTjU3YtovAVjhaI4bhQLjpmLkjvVNDaEJN8rAeBvffPr+MY3vooiQrjuY5+W0OmPPvgTAYCLmVFx1CDA2RSLCqNPbCrCvGbO3yzisZgDgH0IWmXGEIgkcEZHGupksl8JxHEgGUaYa52gNyMOUM6aW5ISdntocAD5bEbkjeGfCT5RN44MDqGJYADzkMaaEY0n0NrWjsH+PqQGBxCPRRHxLMVzNp6JT9z0cQmJfaKnT0D//v5ePPn4Jux84XksXbwUl1x8GTacfgZGfFhigr6p4WH09fQi2dqCubNnS+5hyhRzn3LkCIA5Yw4dWSICDZCtnmhOYN+Bw3hu2040J1tlrd5/3z3YvXsn1p+2Hh/40HUyFnQ4ITOSbFiuu3y5LLqLsppOjwrIT2cO7kcDQ4MC4kgqAublLeQFAE4NDSNCOWoI45777sPmLVuwYsUKXPuhayWHPdtKfc5cu6yzr6dfwi2T1St7DZntdJTwObsJYJMlrntKhEBZroCjJ47j4UcfxaGXDmPRosU45+yz0DV/nsheW0ebsI+PH+/GRZdcKs4nW7e/gFu/8228dGg/mlASVjYN8a3JJGJxguJpZLIZNDfHxYmCQD8dTto7O0Q0R4aHpe2yh5cK6Jg9R/QndVwunXFOQgJ6uhy7BGvpKEEdw3mgLqEzE+eHwHJLW1KA8VWrVgkwy3Eu5vOIxKJCNqsYE7ks6FBD4FtY7XkfkYIMW6dDbMhoppNgFAGG5KYOJGgvjF4fZjmbzcuZZHBo0IVrzjLXekbOA3QAUd3G8RbGp4C6XKPVEM5cS8wnzNzBjh3sDMJ0A+BnygJu9P3gs/yMbF4JAZ3nnDrwV1ng3GfVSM41xRffMxc8X4wMIEZHcWQKoVBke3n0cNEm5syZ43TpuMt5bJm0CrwqyOsAjUbnwCQhpKu5eq1hjs+zLQrecm1wzBUUduU5ZrVssQZsUKOxvS/ZfUC0lDHEW+OyAi6ufBf6WM4ehvmrxlyWr3Upa96Waw3dujdRj7nbj3eGruR4dv2wzL8JxtgAeGCNy+4A53S4a58rz7ZB223rqA71vR4AACAASURBVLBwJfy3vzf68aw430m4e4KeDozWcqzhu3J894Cd7tf6ea2R3OVxdqNAcN5F7HBnBG/ONUxgV2ftTUff8/zJ/YbjSoe9UolsPrIjHQtYDdt6ZlQHxyBIaOfU/s6FcHZrS07Yvl1unyNoSgM6dX8t61MBfHcMrDqnqXwF564yT37+FHC0kU34jAWExHjNeTPl235V6iUwPsVLz9C6RuyjWp+uX11TFeDRsM/tuUvXsu2nGtutDNWTDwtYKEBBmZUzug9DHjzj2XuA3mWmAuPkXCIOTg4AoW5UXUW9qCHE7XlRx1PnNNgP1QVW1nWc9DeiP32edqufVAfZz4L6Q3WIXVtBHWcZozpWFtSzZaj+kvuRdwayOtgCp/XktarTJhrAbNtnMh9agl2Hdu1U15BzCNCzpI611f8qUzo2CkhO0Kcmh7Udx6COU9lXJnI92VO9r7/l2Ft5r6eHtX9uHfs8q6L+fLhwz/q3a076xvQ+Ab2icqx3pXp6RsfWzpvKkr076brQSCAWCA+OrfY3+Hl1HukxUxsZQecuuJYn21vs3OpYBFnGVu7FkYORnySShrveSEQSH7q/RqeJjaEaxYdtULlXeamsYTpVG7BU9aXV70EZC8qnXX/qrKjt0T1KHUj0HGXXhNWrdk1qvVbnabt1L2H5wTHXu7Dd04N6Scuu6jWCvG7G9Xdi6/CRZ2S9+Lp49hZHSnN+cnrHW+8l6gyTZjEqmAOAeaZ1bXdl8nl+Jo6S/lUDACu7WG13GvpbjkRaj7ivSS7IIOhr9fkvBwCWkaq0fbo/pn1y2gemrqHGFBwsq46t3030dK2u/f5lPv7yCv+lPf0rbrWvbuvWbXInnMkrm83h69+8GQMDA1M+/tnf+12JzjSTVzwWx3nnnTvhUZKhPnT9hyWS1WSvRYsW4Rtf+8pMqpnmmV/x2Adb8zKqfxmPnoRxOflFhD5z7dsqiFQQyLMrfQJI6TTlhBbpJ7UD4xWvPF37m+pz9ULCWgDKPakbUm3VLh9g5TVF7lJ3pfSvkwQAyyHN1m/e1ICNM6gvePicbMpn9By9quq0Rcp0GIp7TQNy+4e8h3Pt/E2QgHrgqOmENKc6AQFp8BJXGbRq6ZPtRZOFdZ6wMG0BLui5G4IawZ5cnqtdMAMXeLy2qMrgBntf22eVVf+4+8f/v43MHgRtdQ5r5L42pHPwkYosTBNiXGqfEghXiaj/nB17C/7az2umY1oxnGReDGAsBi5bjoYrDwFnv+3DcqmnAZsAMC+BPPhpGEdnCHIAp9UxjpXTJIDEMEM5ZrMYGByQA+my5Sslry/z/uWLBZzo6cXhl44KyDZrzhwsXboMC7q6xKBMkI51uByFNK4xdy8ZubyNuHByqUwa9296BHf/nDmAz8OHPvAB/Oz7d+FnP/xPtLYwzGkTQk2NKIyVsfGMc3D1+69BIpEUcIWXBrKIGj1jl+FXOdei6xogBvPW1ma0tSSQbE64MNXeaJVn2GYxJDujIZnBAljwoC4H7bCANzSW80WgjiCe5GGVUGPjwrgjM0HyBYcakIg1058WofEQookY/uj/+TO87Z3vEJB83vz5uO07t0ruSAJGZAwW8jkBgC+/5BKsWr4MZeZrZEhjGtpCalyPCbBCtjSNg5wre3i3oCAvq2rYVDaPGjiEhdQUwbHuPmx9YQ+yBbIrWxBPMARwQQzRNOaNDI8IkESZTcQSyGTT6JiVlINUss0wgAm2pDICEp9z5plYufwUPP7YZtx1x3fRyxzA42UQvibwx0sng4Q7HVgWWWHobzLY2jtme9BnGOViHkP9PcimUxLG1eU4JfOWocdpNMoLA5gAvYQBllDEjt2Wy4yKnJO5W/aGrHGEEY42Ca7XJPmqI1i2egMWrFqPl/oGkWzrxOKuLgz2HMOeHc9h8MRLCJdyiDSUkc84AJi5XZ3BPeIA4BDQ29eN0FhZ2Iwu52oc0ZgL0zYyMiIXtpiE5yUATAawky81kNA4S4CaAFpxbFwY9Mx127VwIT7x8Y9jyaIuMPfoeJH5ax07VAwRDJcqoVLdeq2GB3WgW+Uiajyf1dBAPaDPs31sq+qDhkjEAcCnLBMQjnlXCW4xzzMLXrNiGa6+4lJsWL1cwFIJZUoDFAN9EyCCz7FdGpfQrmTQNrfPxo/u34TvfPd2dB97URj8p6xdj7Wnb0Qulca2Z55Ez4t7kBvtR1hy4BLsj8h6K43lMTLYL0aJaIwOJWHkCjlZr9Ew2dYxZr5ENJFAVgDgEJLNrXjvVVfhiksvkVDwlGXedOmwITveeAiDgym8cPAQjvQP0eSOQjaPhgYXwprrLlRmf8ZEbjvak3jX29+Ob9/8Tdx881dRGA/h+ps+g4GhEWy5/yfoO7oPxXTah4AmABwRVrWwJsWY6ABghqSn1mGUAs6BzgcBYOrkvM8jTsCMICfbQmCS5VD+yKKKNzNcP51eHDBYIAAcaxIdy9DT1KkEgAlck/HeFE0gkmgWx4KhgX6MDg4iFo8gKg4LEZx9+kb8zsc/iZHRHI539wnoPzTYhyee2ITtW5/Foq5FuPSSd+PUdetx5MRxYRWzrQLwUi8w5G0z++UYp9yDRtMpF5o46XLYcsgZUYByzhD9B188gud37EEskcBoekQA4F07t2Pd+nX48A0fQTLZ5ljl3igtOVxDjBTP0LkEkl0IdY5HPj+GTC6LdD4nuXybEwnZA4q5PIYHBmUPIPB4/4MPYtPmTVgqOYCvkzDkTHuQbEtK2GNGOsh7Vmp2NCeOPPydeN57401RwEMHALe1tiBC1lFhDMd6uvHQli3Yd+ggFi1egteddz4WzpuLRDyCto6kAMBHjhzDpZdfgYZoM7Zv34Hv3XorDh/ch8bxItJDAy4HcDIpYD2Z4JxvSWHQQIbwEIgwdrTPkg2NIaO5n3EvLozlMWvOXFkr1C0EvscZZlmcMMbAFAycC7LE5eLKnMA0MBHIJQu0qVGA+NM3bhTmNcNN80wg4aIbneGQbWJ4czeWTQLUinGfxj+fQ1bBMIk+ISHgGe6e5G06dEQRjUTR0pqUyBx01pCw5QyXT7CZzjxkX2ezSI2mRG+SAU2msAvPXBADG3UvnWBcrvpqDklxzGLu62wGmUxWHLSUnen26hyijU1SDvvFOZTP81yXOambxjZGRJGTrWdgsA7KFM9FXLP8j8JMAFhYMQEAmOND+SQA7IzFjj3O8lVHTwYAc29w3zkAWMETNWBSrymz2hkBHUvFMYod4ObuQ8pEdQzGGmawfK9MYGdo5P7Dl4LyCpRaI7O22fnRqoPdRLaiPYbrvVmZmrrfVY2nCsg6gyb1uwOW3dFf2i6GSwcsOgCTTgEOfJf9yjOLq7mMnWHVHS4YacMx5SrneH/4dqkKyhXDqjztmaUyPjTG8owlkTJk6fkoF7q3cmwJ2lbQ9gogq3mX9Q5jDeB6Y6gCD86gK1ZYfx614+8AVR/i1udzDgInFvxiuQoK6vwpUOhCrPOo7Zjwbu4pN6g4ClpQSedSr0Dut44dyue03onGcMMw8udnlqWgTsUR2wuGlifMe3+WsQZ6m+dQ61Vwh+Vao760RUbSjb6CPzVglLCJa/Mval91zHRf1ntQPQAzOK/2vFUdO3N390Z5BTYtkzb4fBB80H5bAEbHNAj0WXBKAZHK+NcB0my7FcDh2qIOVv1CHaPpK7TdCvzI2gkwWy1Ao98HwW4LBNv5tGNugW8tx4LUmpvdyWLVyqR2Ids3ndPgGNpnLZhUD+SzchAct1rdV31n5SQIfqtut6BYBWQO5GQN9smuVdXxKu/TzYmdLwuQqZzYtW3XRlVvVXXAZGNi59vKN59XhzJdo3bsdLxkDXugTKN42D2kBrT1Djp23SjgrGNhnRFUruw42d/a9aLMc/3MtlnHTmU2qEf08xp9KU7bVcdtO6/BcbcyZp+rt6bsb+26r+gJOlN55zhplzBTneOAlifxGySKWjXHtH7PZ3TtV8bARzXR+mr0bMWRqxqNyq7tyWQw2E+7XnVOtT79zq6j4Lqtpwt07VRkzYCiVvdbuQzqZDvXek6pmX+v7xXU5jNsW6SB6XNc6ittm2uHzIJPO8JzNZCjjcOHgFYAmM7v9PITkFzuWxPzj1fG2TvqabuknQY/cKnZqnu61dvatl9OCGjX11f6mvDLqYqyNmWT2bOik2SwTEssJjBVA19m81/m4690aE7y716FVteARZN0xzSLUbA+8alP4+jRY1P2/a47bhd7xH/nNRMAmA7m//blL/13qvG/fRXGvl6rZ9iMGT52Esbl5BcR+r0Pvq1++2sAqSBs6xsyDUhUKdg8587LVQCusnFUblvVTlp9VANKVcAeV4O7+FRfqsBrhsv0ZzKAyz5fKW8acFTLmkoxV/oxg7Lqtr3evM8AoLNhouu2rwYxM+NXV86cgcW2rzpGE0duImRXM0Ezk+QZANO2PTLOpqM1fQ40SI0UtTIyCdAYbG2dztXInwhl/RGY8OkkALA7rEy+zviNhvySv3Uh1Nnoa/eVagsmU1wzWR9a3XTOAwoAB+uqOzpTCk2lRus/UDF4TAoAA1hz4VViLHQMs5gYnPXCT8MrAQm9iCurhIYAGvuZs5b5YGkUoLHdAYgMkRxFvlgU5lX/4JB4cmeyeaSzGQwMD0uIzbnz5kv+4FmzZwkbiAACDafCjh3z+c1kisel7HsfeRg/ZA7gc8/Ddddcg5//5w/w0x98H8kWhvkliBcRNtiGDWfi3VdehdaWdn+oFSueyytL78pxGhAda4VGcLK3+HesqQltLa3obEuixYfYpKFPATWOBX9PQLtY8mHzxCPTeVoTcIw1RV3O0PIY8hIaOi/sI2mIsHicUS/c4AyziZYW/MkX/hy//va3YWB4BLNnz8adt9wmIZYJjBPAJAC4/JQlePdll2HNypUo5rLCKBTDnVnQAoY2RsWgT2Oj5DPMFyqXs6qxthryUdhLzHFpPPw5Nyd6BvDc9t0S3peAcDwRQ7HsDOHsMEF/AXbKZcnRTIB99pwOYfG1NLfhF9t2SB7hVDYnADABv7PPOBOrVizDE49vxp0EgI9PDQAT2BkPhQUAbmufLbKVHU2hPEYAuBuZ0REBHcggI9tTck/TaMlxZwhoMnIZNtMbzRtDjQIAkzlK8JhMajFWEXaONMnFi7lEgShOWbUeXWs24GjfEFraOtC1YAEGeo5h747nMNR9BI3lggDAuUzKhV0VAJghqB3jWAFgFEsSRpUM4HAkJgxOAiJkSdJ5gOAvx5tjzCgfzsPZyTwvnATG6ABAeUsm24UxrgDw0sWLZO542ZNwecK48SF2JTRk1RDPchXY1cucNZCqbOh3ynIQgIihlOncUCrhn/71Ky4HcHMLBodH8Mhjj0nuVRoNVi8/Be+/8lJsWLMSYx4AFhs7oVLqcQJ05TIKnBu57I4h0TYLP37oUdxy6+0iD/ReXnLqWqzZcBqyw2ns+MVT6HlpL7LDvSLzZAAzugDXBXMADw/2VQDgSKQRmXxWZDTWSACY4GMVAGYfCABf8/734+J3vh1tSYYwJ9uRYJdjQtFHIzWaw84Dh3Cou0/kTxxG6JBQZAjdsjCAGdaS4X7bWpvxtre+Fd+5+Ru4+eavIV8GfusTn8XgSAqP3Ptj9B3Zj7FMGiE6i0TDwpwkAOxAhXEBgPNkABMA9gxgF3bUsaQUVCWTkDqX8uNCQI8JoMm1mMmkZTOknBEABsIYHhx0DOBYkwCAXEM1ADB1dCyBJuZ4b00iNTyE1MCAA4zjzmHhjPUb8JlPfRrZfAlHj/UKsNg/0IMnn9iMnTuex+pVq3HtB67HeedfgN7+PvQPDqC3vx/Dw8PiBMGQx0sZ7SHSJLncS3RUYF5i5ittonNBUcDsvr4+cc6YN28BXjx6HFt37kacrOd0SkJA7965A2vXrsVNn/wUli1fgZGRUaRSwxLqmPLJtUEdzDI5IKnhETQ2RoUZS/CODHUaR+i0wDmjTuzv7hFmN/XHI5s2YdOWR7Fw8SJc/f73uzFvbZbD0kuHD8v+lGxukTkbGU7J/LEPwpbwOpChkJmrmwzqjmSbAMChUgndfX14YNMm7DmwH4uXLMWFF7wOC+bMRnNzDO0d7bjvvntw8MWXcMW734PGaDN2vPACbr3luzi0f7cDgEdcLmdhADMEdDoj+kZSF4QbHABMZnt7p4R5TY0MCXBHpwK2qXM2GacRkS0CmmTQEujVEMgEasmi5vOUcwcA06kojAYPAK/bsAHzF8yXcaNs0hGAZdE5SkAtgj9kdgu7z61xp3PpeOPASL2IcD+1rBHqAo024li9DvhlHYw+wv94JhHHAspQqeTq5jovFETWeNEnKMz/GMqaWy11HQFh6oS4d85iu3LFgqwfRhRhRBMCvhxfySWsbN88WcQF0IOczkQORHY5lOmTRvCNoKxbf9Rneceglry8bt06BmSVAUynMkbsmDt3rsisAIgSlaE2D6sFdx3YRTDdgb72PwcEVw+EfM8xciCfMyDyeWUmVe6Rfk+wZwGdH2vQ5fP63hojXbhiFzpb67C/k7D/ortc/2ruHx700/2EdSjo5epz/VQQwAGg1Rym3KBdXdVwlQpsaF+1PGu8VmBB97uqgVn76IyrFrBwc6n5SB04quGqHducTpIOyCcr14HlLjQ5/6Uc8HsBxlX+vYHVvXfrxBq7dTxk/fh9lxEH1Lita6sWGHDzETR4a9m2z8oQ0nLUAK31uTuTPyNrKEjDWrWgg73y6Zhr+e56Vw1RrbISNMDX9J1DEhgnLc8yLm254k5i2FIWyNO+2LZoqPp6/XQnrukBYAUItNwguKLts8CHPmN/Y/uhf1uQLjh+ts22b+qkJ+c+CUvunHfrgRXBttrx135ZmdQ51nbx3+7ubolORB28ZMkSzJo1S/SOzoMNNatAn94lbT+17uB3Om72bKp90Wd1ndix1jWuesvqjqrDiVt3QRtScF3ZcbJjbeXfOjtYGbTrYrI5C66P4HP15l71oJYvfQgAPFZ+XJk+/Lk/S2q/tL1Wj1gdpe2rBwBbpnO9vgbbbmVM50jnxuoDW1dwfmw99daXHf8JMlEHTArqMdUzOn5Wbq3+DI5bkP1qdafs8QFWspUlHWOd14psawQso0Pr7RNal651HWfbXrtv6xjaeda/eUe2jG1btrSZDpW+AJbPcoP7q92jZA0HbKHaXy07uJbtHAblwspG8IyiY6rtsnMQlJWp5N2uSZ1Xq0NYrs6pfdbKUj094OxuVbuwPO/PVkEAuInR5bzRkufq6trRyC10+KKDIXMA51xEG//iWhcdzmh0HgBW2ag396rv1XykY6NAsEvN5s4hVm6t88aWBx4KqoCT9P4kQkZBe28At6kOoHUT8p/Ws7fOBAR+Bc1/BT85SWP9Sot5FVr8Msf+tQYAr1+/Dv/wxb+rGXCe17Zt34Ft27bhxIkTSKVG3Rku3CBO3u0dHVi+bBnOPGMjFi5cqKv9lU7apL/jXXrnrl3YvXuPAObDIyNi96e9QCIVxuPoaG/HkiWLsW7tWqxYsXzCOWoyv416kkLA/MjRo3Xbs3jRIkmVVO9FPf/Czp2SKoskqXTGRTWjzWBRVxc+csNvVfammQ4S+7p9+3bs3bsPvb19YtuWaELU23UBYKMYKhhUvdpmCEKKgrW/r6BV5vN6rMRq6gX3a2WXSqOq4K98Zcqve8DyD1SYwjMAY22dkw22Bcsm9tH9Stb1DMBM18XJw+5aQH0qrMyC1w62rfOqotIT0P364JwHgJWdqkWaDceGA6+UUa9yMxa2rlrAtrYVk/a33rjWgMCB+MYT9r5qyfXmSL+1Yx8czdo1osbA+i2u+TQA/jo5dk9YQHMykFWm0FdnlpQjek0qsLW5vYNr08rOdApmOpmu2EXrrO3qOFTHa7LzSLUdzvOjymSuHS+rB1zuMvc69cKrKsYDbgTMOUsGAw9/NJbypeGBefHnZYHvacykAaC/v68CNpF1SIUsoTJjMTDsRTqXl7qYb5KsIpLfyIalMaG7pxeZbA7J9nYs6FqItvYOAeRoZONhlwZdep1miwU8sOkRfP+/foRzzjsf13/gA7jvv36Eu++6E63NZD42IByPIpPP47TTzsLV11yL9mSnKHIa7xg+1qVXo9XeszXkmuKUaIlAL8NLlkMSlpQb0KyOdsRiTZK/jy8a+Whk5otHbwGCaaATeSJTBWgiY5XG2UgjQo0NYiAmO4jGeIbBdaAcAWgHALe0d+ILf/U3eNPb3oah1Ag62trwfeYAPnJEQC6CwAQAT1m6CFdefjnWn3qqhKkm64lAJoFmezENjzvWDIEmMQp5UJH1CxDtQ0LzmaqB03leVwxtDWEcOnIUjz35CwyOpMUoT3ZNqIFBrcsIhxplXBnilaB4R3snWloZFjwhQHFzc5uEf35hzz4Mp9MYSWUQbYri7DPPlDyxTz6xBXfe/l2XA5jBMn0OcsmHM+6ZMwwBTaFhDk6GgG6fJeyurOQAzmOo74Tkh25sYBjlhGN7EgBuIGvF9bWpkYBs2IU5pRE9FHYAMEGAdArlYtEZ0TkX7B8BegFLoliyYh0WnboBx/pHEEu0omvBfAz3dWP/rq0Y6jnqAeASsqMjAkCwfq6JhnDUGW8bQujpPQECwFEFgJsY7jQiFzgCwPSyJkjJ37JvbDwvdQoAc44kXyRZcGNlAX+Zr5UHnRs/9jEs7loo80C+pRr/xBjsL5gCEjQ2uhClhaojgADLHhRnHcrw4rrVcM+UKf2NMslKoRD+8Uv/hoVLlko+UuYu3fT4ExhKjYrOWbVsKa685J1Yv3q55MslI1kYWGU6RNAJwrGwCKARMKajSbS5DT/d9Di+9Z3b0Hv8JWEAr1h/GlatX4/0UAovPPcMel/ah+xwjzDpE/EWYa9KvzwATMNuLN4sTgiZXEb0V3MkIWzucENEwi5niy40T2tzC67/0HV4+1vfgmRrs+QcJ8iiADBBhlxuDM/v2Yutew/I3EcYsrk8hkI+61jAPo9hjPmuWxJ4y6/9muQAJgCcK43jhk/+D3HmeOSeH6P3yD4HAI+X0RQlA9jPtb+7C8MwxxDp1RDQCgCL0cGzaskMJyhFBjDZjARPCUBRixPI4qRTjhj2nrpFAeAI64xE5ADPcNiOAQw00FEnEhcGcEuyDaMjw0j190sbyRZujEZx2qnr8Aef/Qyy+XG8+NIJ0YtDw/146skt2LHtWaxcsRrXffB6vP71rxc9QAcK5qY63tuHgy++KDniGZZ6VmcHTl29Bi1ki1KDjDEMqWfgeeMIQ0CT9bv/8FFs27VHwk1zjT50373YuX2rXDo+8Tufxpx5C5DKZEUPE5gj4MT8z4PDw4jGCMgAmXRWGLx0rhkcHMLIaEqY1/ysORbD+NgYBnv7Jew0AeCHNz2CRzY/ivldC3HVNdcgyctHCDhy7Ig8w0sPHYIYBrrE9UwnH3Fg8PnrCSwWCEq6XM6dbe2IEvwsl9FDAHjzJuzevx+LF52CC193PhbOnYfm5ogAwPfffy/27j+EK9/zXkQTrXIZ/N53v4v9e3ciPF5AZmRIAErmACZTmyzW0VSqAgBTj/Bc2ZrsEHbiaGpE9D7bQtlq7+yU+ec6p/yQASwMR7+nCQAcIwCcQ4m6hOxR7r1+D+uYPQtv+vVfR1dXFw7u3y/MW4KdPHM1xaPiuJDP5hDmNioh6lh33jEoJcS304c8r9ExiWFrCaS6/adJdJ044Qhzk2Coy3no8CCXI42yS0BY8wiT+c75YB5lPqNRCgjYEhxnGGwCwwIIF+i8xqgdZGvS8aBRmLvcEzgWzB9MZjN1LNnLAianRpFh5BIfAp+OH1z7cpaQEIk8D0Xlgk6nBjkTef3Cc4gzCjqDnIaA5thQ98+bN09A81LJ6WONxBEEeNXI6lijBH9dOGgFiIXxzDOGBwEkX7zf02kXtO/13mTZMAoYKfih5wJlztmzrQWLqQdd/9wTNn+ve+/ipziwQYFJFw64ath17+UcJbKoUS9cfljqc/a7aph3IKgDgMMShYGHLcoYi3FGSrJyTb5Mwzy0Rm8dLwtWSlcqQGL1RjgRiHHfaZvZVhdBwp1VhfXr5daCfkGju4LNDsNhmcryqTJTlUWsALDOuxra1RjtHPdcG2RsfBssEKDjXHEo8EZiPsNyuN9YEEQN4NbYq/IQBE/UkBwEAOzY1QMVdZxUNh0CX5U6CzJYMFB/Z0EG204LythzsTzvdYsFAoJzHOIhY5KXWysuz7CW4eTS5fG286hjbturfVWHFy3DtqfeWp0oP66N2j8LyigTT9d1EFjRNWrLtG3Uzy0IpMAY9d/Bgwdx6NAh0fEEgGmUZIQMvqhzgiCJ9kfHWf+19QSH27ZN51bZlgoA2fVly7TAkutDda6qMlxbI58LjpuVPx0LK/tBkFDXgZZs51TbZMsJro/KOggMRlCGa9Zh4Fmry92cVhmAwT5M1G2uMB1XCx5Z+VJHYW1vPTmyMmbbbwFWWY9e97Mtqn+CchGUF1uv9imoK7QPMq8SdasKhAfXY732Bec+COTW04G23GCbVRbsdNlxq9kXfazGyeY9KFdWboJrN1ivfq/tq8wHIz0xHYh3HNH1UHlegp9Vmd22f9YhoGZNGOecemvJtlvboZ/Z/cLKhcqh7ZfVw7oGrc6z81IP2A+u1+DzKqd2Ddu1U29OrV6XXcGybiSnstt31dHNMoDVqbS2j2rad2dmzlUqnXYhqn3UDU2XoQAwtzGrc+36t2NvAWB53mMF7mbjgGur2341ALDMQnBbeMXvZ4IbmiARU9czVbMmGMPrgMqTlH7yevuKh+kV/PBX3OoZTWRVdF5rAPA5Z5+Nv/yLL8g488zNaF///C9fFiBzuhfX3YWvex0+fP11WLJ0cQ2eN91vJ/ueOoHhse+7/wHc9f0fiK1kpq9Fi7pww29+GGecsVHuGFOEIQAAIABJREFU5fKaRBzqfcw6//pv/rZude+96j347Y/cMOG7ffv241++/K/iJF/vxbPo177y7xWnlan6Qt1JAPr2O+7Egw8+VInEFfxN6Pc++BsT269Aq3l6clCwtsgJzwUAOq1Mrpo+B5KMbR0gL7geqptGtcm14JtDzia2wbVRlb97MymkaBiGkz+j5QXLqhlM+2YGALDUNpPnZvKMAZ1PFgA8Yaz9IARBw+CoTahf3MYnYZWrOAX6OOlM+Odq5crKpAu/OkHwjZRMBXpOJ8+V5tZUUB90rpEZ6xTgK3H/+P+fIvyzVlUDAEsfqyNtnM0rpTqQONAjMzmV9TZD+ZpKVg0pZpLxD2jUmTg++PZPCwD79mtuknlr3ypjoOGf+Tfz/ra0JORzGlL14sdLPp/TnLFk59BbieyWY8eOyXMMY8z8Yjt27JDnOjpnS5iw/FhJvGto3GdIy6PHjuHY0ePo6e3DcGoYyfYOrFx1KroWLRGjL3PpigdSuAnZsTHcfc89uPOHP8DZ556HD197LR7+2c/wo9tvQ2uzMyw3xqMYzeWwbt1GXHPNtZg9Z4FcaiTHDcNLM9ywhDaiwVkNkjxEi23R2aAkjy7rLUjO2I7ONsyfOweJRBTlossjTD3rmEh5CRfpchc72XRGJqAh0ijgLdlvzG1LljEZYoU8AXLHdiE7Md6axF/89d/ijb/xG8jkC5jd0Y47brsVhw4eEACYeStpxO5aOA+XX3QxNqxdi8ZwSHKoMgwtmUsVIyo9dctefhtcWEiOe9XAXhTWmxpcrdFZDSvyHULC3n148+OS/zORaPXeoAwrSZYBcyQTfHF1zZ0zVxjcTU0NEkqluYUA8EHs2rdfwgOTRUx29DlnnIk1q1bgqScfxZ133IqeY4cRpnFevWI9AOzWoQOAmduXDFmGYaaR1TGACxge6EZ6lGGomxAliEqwj0bwcEgAYOYAjhAAZmhYghk0jobCyAoAnBcgmYBHE9GwUCPG6UBAVp+w1mJYtGwNFp16Oo4PjiAWdwBwarAXB3Zuw2D3S2go5dAUYgjolKwPtnEqALhRQIeIgAAEYIQl2dCAaCwh7Eyy5iW/pAeA3YXTOSMIwEGALJ4QAJgM4I999KPSJjHe+sseAVe+uGYcWOHCPlYAXMP25nMavs8Zst1vNAeYfsd2VCIARCLCAF6waLGE7R3NZgUAHhwZFS/nFacswfsuvwSnn7oKxXxGwHUJ19tAoIeLwoXsZFBoeY2XkWjrxD2PPoVv3HwLuo8eljDwKzZsxOo6ADCZhgIAM9Q2cxeKHPQJmEUAmAzVNJmP+Syaoy0u/HdDBI1cQwQdMY6WeLN4Cb79rb8ubE2X0zskTHphUIOMUmDfkWPYfZhh2GMCPBMgInjJZ8Lgb8aRTafRnmzBm97wBtzy7W/hW9/6GrJjZdzwO78vUQ8IAEsI6FEC5GVxCiEYTUameJDAhdhUAJjvKZMaAppjxj4QZKNaIdAUj0ddbvJCXvQwoxmQAcw1QyCPDGCO98jQkIQ5Z45wyiXZowSuNAQ01wUBYDKACZSSbTvU2ysgOkNms53rVp2KP/qD/4FcATj44nEBn0dHh/HUk5ux9bmnsOyUZfjA+6+Ti8lYISfs/0KJuc/ptxHBS0ePYNuOFwSAXTB/IU5ZugTLly4Up43caBrMvco80QQUS3QYSCSwc/8hbN+1F20d7cikUrj/np9h9/atWL9uAz71u59BrKUVPQODMpdkrhK8o27hqZYgrISELpXQ2TlL1kpPTy/6GCY8BMmb20xHAYLmqVExajWGG3DfAw/ioUc2YeGSxbjm+uuRbG9DOpPGgYP7Jaf6mjVrJFd89/ET4qAiOtU71qjxKk8AuJAX1ml7axsS1EXlMk709eJBhoA+cABdXUtwwfnnYfH8BWhORNDe2Y4HHrgPL+zai6vf/wFEEq14fus2/Oddd2Hf7hcQKuWQGRkUByDumYnmFqQJfo+OIs6oAeEGAYMpSq2tbaJDGDabWpn5b8l+VgCY+414tTJHPVmnDD3MM1SYOijmZaogOpKCws8boxHMX7gQl115Bd785jeLLtmzazcOHDggeyAZ3yxzaGAYY/kCZrV1yGWQzw2NDPs14/J/q1ODpHzg+vX5ylxUAkYYcAC1Y9u7MIjUe5Ivl05Uni3Lz1kGQWD+R4YwAQj9T+dfcgaT6cs8woMDkjc5ReZ4mikAxoQp4VIzlIRhTF1LvSyRStIZOacMDQ9LZBNG3CBLP5fNS1oL6lXuOQSh6dxF9nQxn5P1TBa0GA298axYcDmA2Seu3QULFsjfXL+aA1iPnWyDAxId81SMbf5fF5aX5xz3OcdN93ZxOBJ2dFHGhuChsr6VAcxnLBtYjbL1jOiTGaz5rAVOvRKvdcaswyLVs4U1QOsZ3RoXx/3ZRQ24+jt9lv9aYELLU2C7HijEs5cb3yoYwucZPtHttQ6IoBGWziS2PbJFBULYWmO1BRq0bcqYkfORl3FrkLYGfAvSWkOrBTw5Jnyvc6fgIcvWyDXaZmvgtoCZ7u9qxJZ9xoPu/Jv7tI6D9sm2U/um82ABEJUjrVvHx4IR2h8Fsa0xumIsr7j21uZNtkCJlQP524cZtSBh1Zmgdt7FWO6BjHr9kHOTZ7fZ/gVlx64XvQfYcVVmv/4u+HutZ0Jf/Ac16yHAxrZzouOi8qCyKnJBB1HP+rSyZ2U5+LkFXbQsrU/TxPDcsX//fonYwe+of+gYRGdZ1uv0qI9c4pljQdlRebFgTb2xsG3ls3ZNqPza9VkPGFa9OhEIqU2DwrosAKxjo2vZAoA6/xYIsWOnvw3OVb33+pkFXbVPtkxtv5VbfU7WrddRGuJdZa4STdDkvQ6uPStvOs5BPWvbF5ST4NwFgXqry+042/nS9WPHIzj/QZkM9iNYnjoi8DYb1CF8b+c2ODe2PUFdp+tX9gzP0qz3jK3T7qfB/cXOI/f4ENPRBJyXgmXZvtt1Edy39b3KtpVdXaeiPyStk8sDXxM6nVc2s2/q3Frdpn/b9SPrkwxSk4O8nu6abo1Y3VmVabdfB2VU67c6Iajng3taPb2j42D1tHWO0vmbrG9Bve+pATVVcb3q+Mt5ZpIQ0DrvzsnOWR8tAMzzS3XPd/sdj1DSNp7hA2cf24jg+qqJDCn2GLaxSsyqtqV6RvrlhYCWWaw3Pa/+ZzNpVq2peUZtnkmxMyroV/rQa7TVvlmvNQD4jW98A/7Xn3xe7DgEP7c8+lhFl8102njPvfiid+H66z44IbrTTMvQ52757m34rx/fLSBwcI+caVl0jv+tD5MEcKH7SR2ReLkA8Pz58/HNr3+1wuTlnfwrX/067r3vvgohrV77GHGOIbbr3Rvt8339/fjSv3wZzz33/JTliS6fDACeGvqsD1TWAKzaomnAJBd8o1pbDWYaHIUAyFUfkHx1AeAaGfGdEX05E1BtBs/YDVjrqjtXUwBqNUJs67Sgox174zlVMyXB5+s4DkwQZMMGnVLGTLtqnpshqK4sM6l/wrhWS6wH/np8uiqV09Q5ESSur14myKu4yFeftZJb+WoKmbAAMPvoeCXVlwWB6/Wz8rT/46QBwMbZXQ6UdYbDtcc4ckyrJ1whcuirNNQwgOVLP5xWDkPA8rMv9Ubzzhp2gwRFGy+LcZVKVUJC+HALvDjQSErDI4EBGqMGBwflOTKymNOPADCNAwxrTGYaN2QaVAlG0Hh//MQJYd3QUJ3OZiWkLOGVBV2LsXDRInTMIrM0KUzOgZFh3L9pE2676y4BgK+/9lpsuede/OC2WyQENNvKXKuZQh7Llq3BO951iYTFbG1rEyBbwB2f85sgr4RW5NiXXC6+8fExMaQzf6aAPGSDjo9L+1AeQ2dnBxYuWIBEPCoGdM1NTIM1mUccG7IAGMaXLEYyinnQJ0jKUKUEpwiuEGISAIcgar6EeGsr/uKL/4A3vuUtKBTH0N7egTu/dxsO7t9XCd3KkMbz5s7GRW9/O9atXk2ED/GoC8vM3MfcvCWMM8PZlp23My9gagwTAEiYh41i5OZzepnTy5SwgcmWJYuoqQmHj57A/Q9vxpFj3Zg9ey6i0SYB8Ajv0CgpYZfJrG1sxOzO2TL+uUJachwmmpPYsWuP/DecySE1mhEm69kbz8Cpq1fi6aceEwC4++iLNQCwGOgYAktk1QHATQz56wFgzhkBYOZ+He7vdjmAwxHJC0vwi7lhGxod+43MccoNATTJD2oAYIJVWeYAJgBMgEHCE/vLb7gRIAB8ymosWbsRJ4ZSAgAvWrgAqYEe7N+5Ff3HDwPFjISALuYykpNT2NrCdvMhoAMM4CAAzHXAtRqJxiV0L0NAE6ATZwJRTM5IUQWASxL+mAALWfU33XQTTvEhoMsFB9w6Iz8ZUg3ChiJbhS81mqvRQ4FeNWK40KuOvcG6+b0aEWuYUuEwvvSvX8G8rkUS0juTy2Pzk0+if2hY1syKpUtw9RWX4awNa1DMZ134S2mDCyPV2NQga6xUcIwukq+jre144Ilf4Os3fwf9J46iWCph6dr1WLXuNGRHRhwD+PBepIe66TqNWDQhAHAjQ3aXihICmuuRQDrXQjbvQtaTAdzQ2ITGcFQA4CKZayghEW3GjR/9KN7+1rci0kSWGcEnOomMOUeWxgjK5QYBf5/duRt5WacMiV9Ca0uzMIGzo1n5tzmewOzOdvza61/vAeCvozA+jo9++nPo6R/ApvvuRv/R/QIAC3O4KTwhB7BzJHEMYL4I3FkGMMMYE+hlmF9GYyCIxO/pFEIGIsH0GgC4JSkMawLAmfSoOGzQMYDsWjKAU0PDAryS8W4BYDLjB7u70RhpFD1KpvLqZSvx+c/9PkrjTThw6KjIx8jIIJ5+cgu2bX0Gq1auxnXXXo8LX3eBMIhpkGA9oXATxsbH0dzaimyuiJ179gprqG+gF6tXrsRZG0+X3N+jQ0OINTaiva1NdGepAdi2Zx9e2LNfQh+lUyN48J6fCwC8bu063PjxTyLWmsQ4dVVjo+QT5uVlVscsB9xlMogxVH2+iFmzZ0u+YIZKO97TLUbrRDyBWR0dCJfLyIykRNcRBL7vgQfw8KbN6Fq6BFe8732IJGJySeO8MCxT14KFEpmBQHUikqgCwARSyXQlcFhkiOCCAMDJllZJJ9DgQ0ALAHzwEBZ2Lcb555yLpQurAPBDDz2E7TtewDUf+CCa4q149rnn8KMf/hB7d+1AqJhBNkUAOI8EAU8ygCWk/giiZLI2NiFNfTgOtLS2yT7MXOzU8cVsDtlCXiJrUJ/TcCT5UjWnvaYlYOqDeFyYsNSZBMzoAMVIHWgKY/a8uXj3e94j4bzZt40bN+LQgYOYO38eDh0+jK1bt+LsM85GIUuHmAbJaT4wOIDNW7aIjiUoTl2kYCXPIO6CxlztBRk7d4aIIRaNi56mfS8IrmmobQvAUX9q6ELuQ3SUoH7kmYMObDIPdPKgIcufXwYGB9HT2y+g8EhqWOb58KGD4jRDOxv3SrLWeT7heHHOh4cGkRoelPBcBODpjEPQvLWlVXQP9T/DrZMCTQBYjLL+QDlW9CETwxDG8sKFC2TPZF5idw4gG16Zapp71+li0dseROR77nNq1FMAmM+47yJisHP/ElR37GB92YgPFhCpXkOrIKA1cur+oZ9pu6plO8cZAXZM2F97DwsawHUf4udaHp9nkAgLtmgZ1pApzxkDMP9WFpIa/TW3rbTdMHItOCMhFk0uWDn3ELTyOYe1DjUs695oDe6cO02Jog6SOh86rhYcqL171OZJlvHzORftGDB9gs6X9lXfi/FefKlqwzYH14jWa430aujmv2SSSykeDLf1q6Fa5UDHf4IBWR2NPZhm51/brQ6H9cYkGIrSAk06Lrb9Io8mv6ecJ3zYVVu3/i3zSZa3CQFs+6D9UjkPgjo65jpGFnS29fG+JGlj/Et/Z8dNZSkoD3pO075rG2wZOk86JhryWdtFedTPVIZ1/dh1E2RKB4E9HRv+684oObm77dy5U+59rJ86m6wLpgGifud7HT+nh5yjnwJl2t8qaFELvOrzWqeeT+14aVnB/cF+ruCMq6fKlK6OQ3Xt6dxZ4Ef7rnoq6FRgx3Uy0C0oR9oXnb/gerK6TvsflE8rLzWy49+wvbVtdZGutC1WDuz8WnDHlqtjqrISNKzWMxqr7gnKrK1b9bPVqTouLNPKi113dk2pvNt1qnJl16MCwHYt1a5X77pt9kpbZr01qH20ILKVOW1bPT0UXPO2fBnfcU0hMXHd2DHS39k9TcsO6lcdU9VBqmf4ucwFncd8ugaOd8VB3OcBDuojHWddB1amK/rWR8rQ99pO+6zKRHAvCepe/Y06OGj7tB/8XtevlWs7HlqGbXO9c5DuI3xez5aTAcDaN5XXoKy4/gmroBZg8ecetlnK9nsvz89yX+Y5irakiiOAtN5Hy6mGgJb2+XOD5o4mAMzfsdR64xjUIZUxUEOrdzoS4LoOAKxjwbJ/eSGgXX9fk69fUrN+ScX+kofwNdrq1ygATOD2IzfcgD/9sz/D1q3bXvHcUN9c8/6rcd2Hrp0W7KxXSV9fP/7pn7+Exx5/4hW3wf6QOuG6D30Q773qSjANYfD1cgFgniO/+h//JhFGGYXry1/+V/z0Zz+ftq2rV6/CP/3D3086JtRZu3bvxt998e9x+PBL05Yn+v2zUzCApy6hBrmSR4NAmLyfFtSUDAJ1B3UqYM1+V/PcTBjA07SpHlhWbyym6p8F135ZALDU4cGwiWM1eSjpWgC4dubqDU3FQGEHwVcYHPt6clAzdjMAgIPjOilQbMFFzyi2414BRGs6Ncm4iHGndpYnA9Yr4+4ffzkAcFW2atdGDfjrB3FG60c7PAnQapm4k8VV0P5YADjIIA7Oa/BiWFEAgfDTcjmrs3heEQCsa7sGAHYtc2PlKpJDn6nz9Ddf48LY+lCRPJhqvls+29ycEOMlv1dwgpsQmY80NqRGU8Ko4GcaVnjx4sXYt2+fGAVWrFghB/Senh4Bk5n7lwyV7t4eb0hIoDBWEgCYBm5mFGS+UeYYZKjZefPmi9H/J/fdj1vuuANnnX2OhIB+7N778YPv3YJka1QWerw5gdF0DivXrMXFl75b2JwEAGLNccybN0fYQnIwLpPh62I5chwIRMndC+MC3hLs0UsGQ0cTUKOhnzkQyQZub0tKKFFhl9BLlpedsSKyzHGcL6LA8iWsdFkAZn7PfI0EVwRoI0hMVmd+TBjAf/WPf4/Xv/HXkCuMST7OH9x+p7CsGLqTwCYvZwvnz8VF73gH1qxcgXKxUAlp3RR1xnPJq0cAMT8mcyTWbH+x0L5ILgca2mOxSthfMpjIWrZGABq3R7N5PLt1Ow4cfAlz5s5HW1uS0ZjFuBUjc5AMt3HHShRmbjaLgaEe0HurpbVdGMA7du/BiALA4UactXFjHQC4KOU405xgzGLYk4uoZwAT3GMOYALAmdFhlMZyGBnokRDQTWGXN5Jsawn5y/yXebK1ssIMJIuNBnEeTMg8JAN4LJ9DJjMqALCA4pz8hpCM9zi9sMNxLFy6CsvWnome4TQisQQWLpgnDOD9O7dh4PhhhMYyaAqVkM+mBQAgSM3fSwho5p8MAMBsW6ixCTGydMfHhQHMPhI0JgOYOYypYBnq1xqg6DhAUDBfZEjluISCZQhoBYDFsER5K5cF+BYDtAcO9LLG+VeggZ/ZUH0a9luNBJQNrnOWx/XNeeXzZNs1xeMSAnr2/AUCBmXzBWx+4kn0DQ4J62z5ksW44p1vw+lrVyAcGhedwVmlwwDBMQkrNQ5hYTKEMeMvNzYncd/jz+ArX/sWBrodALx8/UasOe10ZIZHXA7gw3uQGeoRr2aOAfNvcqyBEkYG+qRsfk4AmCxQyn+iKY5QmPMelXYzeDkB4Gg4iptuvAm/8ZY3iQODA0vIvmYkgJA4FOQKJWzdsw/P7tyFAhmJZbjQvp1tAramhkacgwhCWDBvjgDA3/n2zfj2twgAh3Dj7/0xunv7seX+n6BPAOCUB4Adq1JzAKuxhUAjy+dLAeCK0bOhQQBghq9l/lc6YnAuyUiUz0MNwnSkyqeuIOuV+W8ZBjeTGpG8uHUBYAnxGxMGMKMxUI4HTpyQENCx5hZhAC9btASf/9wfogwHAHOtkAH89FOPVhjA73/ftTj/vPMknzNz7IojX4iOCBHR5wTcYi0twpzct38fjh8/hrbWVqxbswbzZnUiVCojHqMzC9dAGNt378O23fvQ0tIqeYnJAN657XksW7oM13zwQ1i6chXGQiGkcxnp70gqhQhDMgsjzrE5GaaZQCSdVGhPGRoZQU9ft6y92Z2zpM7U0JDoyzAa8MBDD2LTli3CAH7nJZci1BQW4JIh7qnfGCWAQGA+V8C82fOERa463DEJGUq4ICAqHTYYZpzGHIaA7hscwEOPPoo9+w5gwcIuvO6888WZpCURQ3t7Eo9sehhbt2/HtR/8TYSjcTz9zDP4yd13Y/cL24BCBrnRYWG0EwBuTbYhm8tjeHgIkcYwIo2NSI+mJVJGc2ubjGE+x/zQJRQyGQnHHQSAmeeW7FM6JEjaAu6bibg4QXF/ozxxzxKGbLQJS5cvx3ve+z60d3bg4P4DIgPz58zFxZdcjKef+wWefPJJXH7xpWhsaMDIwCDikZgwgx988EEBWLlOyNAfTaclAgbTMdBJhYx97jPUV0XmMSeAI1Ex3H2HQKo6pug+pmcXMcDK9u1YDnzPNWGBQI16QGAimWyRtcK1kZDQ0Qmpl7otnUkhNTQozmvHjx0TwH8k5c41YxJ2PY8QAZ3ymIuQQBBdQkAzukZEGMapkZQwgfmKVHIAuz2MDGD+G26k01QMXV0LBCzhmDCUO+WLfVejqho1xRnLM1Ll9x4AdnllnXOQhnnm95qiQ/S/Z98pa1T2GR8imt/r32qUtYZ9Lcca8hU8lvZ4AK0e2GuBnZqrkDeEVkMfOzZupa8V4LMKQupcaznu7mHDETonPrbTGmrVqF0551pH2Zq8tJpqwQNE7gdyjnRhfqtAhDUUy5j579WAy34EQVedM5XdWoDNGXMlT7IHCy3QofPCeaT8cL74mQVAFWSoBwDrdzof2k7LkmK7OK8Srt3n+VJDtq4lvtezgDWcK+BcvQM5BwZ9BeVKAWArHxMAgUDEq8qdOsBAs/OqTiEaRl3HSWXL6g0Zfw3XbGTCrrF6wIktQ/unYJ7Ou/ZFzm0+kogdC/5t5aMKaFZZWrUAUnX16FkwKEe6Zi14YvWj6kW7jlQG7XdWdm1ZlAm9N7AMygSdrZgrjY5W7CrvBIxo0NnZKbqNek3XtA0lb+/CFjwKjreVj+B4af8t2GL1ln6vsl+Vk1oAWL93c+bYbDo/ugZ1LhTAceNQBVKDQI+VSQtq2f4FdYXqF50LBbC0TxbkEhtBBZipykbQxkCnFuuI4vKMOxlTGbVzb8fMyol9VvVOPX1qZTMo7/b5YNu1r9oWLUfnRvetCTrCV2LH2IKTuu71XK3zyZ/JXVxTFPgzQ3Uka//Sdlmdbcuy86/yGATJa/VllUlp50z1Ys3+UnYArPbFjoGVg3rrXtula8fqYQtWs7fabo2yYnWb7qcqi8Fx0Hul3h11zWufpeyalA9ujdn1FZSxoPwF5ZXvtQ92jVs9qONjdbYdv2A/bJ3af9XNVk9Y2dZx08+sLGq9dj4lncl49U4vdfozmgWA2baIpJVhRMbqWLk2SsmigyR6HZhqJyeOiO57ssa985y3+zTKZ84uIHJh7EF8z++tLFb+Ft9ztxnb0NWqrywAvPn+BydbQifh89couOim4qS+TnJxJ7VtUxf2Gm35axQAJmhLO/uP7/7JK2bc6nxQD33qdz4hbOCX8+I57tOf+azkuz2ZL7aHbfnkx2+aAMC+XACYOub//OWf47QNG/A3f/tFPPDggzMarw0b1uPv/uava/Sa7eOuXbvxx5//E7FFzPT18gFgAzgFK6kFA/23UzFRK7uMU/BTvuoBjlqF+WHw0FjLsKxlCE5W32saAPbjWQNC1mPuzoQBXAfhVENEZWqqO3QtyDZh8quFTQrYmrIMhjdhGiYc/CedqGpNUp6XIfePz+M1AdGuzxCfIDd1HBomc2aw/RU5nmQAqvmng44RtW3SJs8IAJa+1o7DZOuy1tGidsHp+MmncqGafDXOvF2TRwpwpftKZqIjPIvenxWrYK/pf2WqZT34QzmAs992neRr5CFPQIWGBnmvxkQCwDTw0GBK5UwQl8/SeCmGyrA7TNIwIGw15vsl6OI9HFkWf8ffL1261P2dKwiommxtlfejoxmEGCsx3Ig+GmO7ezAwPCTsWhq+Z82bh+179+Lbt96OM84+G9ddcw2efOAhAYDbknE5rDIvX65QxKnrT8e7r7oakXgzhsg6TqdQKOakrnlz5qGjvUPYU6XCGGgQJ0s3FCIT2BlxaZgTeZfQzVUDo3igEoiLNKGtpRUdbUm0Mr8rBdeH7i2MkQk7hnxpDAWWR7axCItjBojBPRYVAI25OuOtcfzvv/oizj7vPBRKZbS3deLO792BAzS2EyyW0MBlLF28CJddfDFOXbnCsY3EgM+8qs6QpyF7CXDJ+Iqx3bVdDRpWYjk/yggmAKwGHz5D9hMB4O279uDI0W5hlzG/5HiIYZ+ZT7dJ8jcTMOCBpr19Fjo62lAsZcUgxBzA+w++iO27HQOYBnUa9M88fSPWkgH8tGMAnzhyCOHxWgBY/GFlPhwATDZhNNaM9o450l4CwGPFrADAZACHQ2S3kc1IsJxs4SYJyUkAmPkn+TkHiQ4HBIsVACaTmCE4xdhAg7kBgBsa41iwZBWWrz8LvcMZCUM9f/5cpIf6cHD3Dgx1v4TQWBaN42NIp0eQofOEgLgOACbA0dgQQl9vN8pjJWFqNnoAmKFbua7JppCLWFNUcreShUf5dzm03boXI39Rdp8wAAAgAElEQVRjo7A984Ui4nGCQC4E9A033ICu+fOkjBgBUWH5OQaAsMH95VCBEDX06aWd5SvAwrEWhwQfApr10pinxl8NAd0QieArX/8W5ixYKIB6Ll/ApieeQO/AkLC/CAC/9/KLcca6VQIoshzKCwE6yZEXGhcgkE4KbDdZjIlkJx54+nn8+1e+gf7jR8TpY9m607F6w2lIDw1h69NPoOfFPcil+uTSyjEgK5YgO/nEI4P90l+GACcAnGe+5EIBscaYAMCRphgiibhcgBkyvTHUhI/feCPe/MY3IEZWO9hXgu9kXxcFAGPO6md27MSuQ4clBzUdB5gDu6W5GQP9fcimM+joaBegrGvBPLzxwgvx7W99UwDgIhpw02c/j+7ePjz88/+qAMASfr6JAHBtCGjOlwLAMg+eAayGCK5/GlfDjQSb6KRDALgg8p1IOAYwgSRKTDROALjNAcBkAI+mBHjSENDc3zQHMPNlM7y1AMCtrQIcDnR3Cwgbb2kV1vSS+Qvxx3/4R2hojOHgiy/JWmHY9Weefgxbn38ay5ctx/uuugZnnXUmUqMjIjPUK2TyOceBKFqSrS5cZCyGbKEgnpe7d++W/OVdCxZI+PjO9ja0NMfFYWDXvgPYvnOfOBykUkN4+P57sXPbVqxcuVIYwO1zZmEwncbwyCgYJjrF8NcMqR92xk8Cv3QGEOekwhgykps4JAZAOuG0NbeI3OXTGQFx6bzCC8ZDDz+M+YsW4n1XX41EslVYrJQH5vPlvkZAuDnKENItknO8AgBTnqnryawtFiXEO52WyDJmaPbBkRQe3LwFO/fsxoKuRXjDBa+T0O0EgNvaWrF5yyY8v20HPvihDyMUieKJp57B/ffegz07twP5tISA5tzECWC2JgUAHhkZdgxgcQoYFael5pakOEAJAExmcr6ATD4nETAcAzjiDEFjJWEUM7cx6ZF0jOCezT2Cn1OeJI0B9/SmMGbNnYsrrnwPli47BUdfOiLGfur4tWvX4qlnn8HRo0clHcHKU5ahnQArGcBDg7j3vnvQ39+H005fjzlz5+LFF19Ed/cJZHNZcQpIjY564xSrYl7eiDDqOX8CBEgkDqeX+K8CnpQx2be4o/rDJJ/RfOXueOYM3lUQg4w8GlYZSrrs0lJ0dAhLOBaPICZ5gSOyJ1PXDQ2P4PjxE3jxxZdw7NhRYf8SNJeQwRJGlqz8ZiSa47L26GwhkUI8AGwNxBYAZh1dXQvFoc6dpzIiWwoeW8Ohnj/03E0jXyQS94xZt+dbkMWC5cr+5VrkWPK9OvfpOKrhVI23bLsanvmMfm8N0ZQR7uP2N9YQbT9Xw6OCOu5c5YyR2s+J4FstUKHnlWAdMiYm9KmclL2xk3+rkVbr0e+sAVjPttaAq/Omz9u+axs0agzHinpZz1eWJVQL9lbDzVbn0jnT8jxoQV1ruHeAfwS5LJ2bohUnBx3jKkBEh4lquE07zjq+fJZlKTikhno9k2vbg2NRY8g24bB1vKvjxLOEYxEHjexB8NfKgAUYeBvhnSQoI1pXPVlQJ8d6868yoGdf+deEgNb5VH2hbdexmUx2FISoJxuuTAcCW5mtN65uHVRl1YIndDzRdlmZUZ1mgSOubQXUJLKAz6/O39m+WDBA9aP2MQgYad16luR7ltvf3y9RnTRyA6MtkAE8a9YskS89a1p5su3XNae6hvXqudTqTAvsWja/9kfH1oI1Oh9WFqoOQVWwo1ZP+JzjPoqArheVGdd2ncsqUGx1WD29pmOvfdI2qV7W8bbjb3Wvzo/WY2U5uA7s+uBdvBa8qwLAds0G22/HPii3drx0Lm2ddh3ZtcTP7Xha5yzL5KwHnNr+a3/1X/3Oro8KyGVCJ6ts6fPc9xmJROVE5zgIcgblaLL+6ZpQZyoLvOv8B+fRtlnH3IK9Tv+5fZgvyreef+w+asdE9wGVpaAO1jotAMy6de1Y+4A+Y+fEyop91s6DlqXzIOXwvuX3e5UX7UM9mVLZCu7R2h/rNGB1hu23bZNde1YHBfcTu55UZq3zhdbPMtgvHRu7P6iMBNeO6g9lAOtYKmu34hQSCAGt6UO0Dg0BHQSAC97p0MlbLQCsTmqVNeltdJV1pECvEabKOHnjuThF+7O0yqMFgDfd90BweZ7k99OBHie5upkWV2NHdz+aYNJ2W8e0rxk8Mm0Zr+4Dr9EejEPsJZ/41Kdx9OixKYforjtul9R1/50Xbdwfuv7DkhZwshftz3RYP1kv3iX/5Z//UWwlM3nxrvm///wv8fTTz8zk8Zf9DM+Av//Zz+DNb3pT5beTScdUOYD5409+4uOYO2cOvvAXf+kITTN4XXD++fh//+xP6z5J+8Pn/+efCgnt5bwmAsABwKwGz7KKIfCcu+AEXgIyTKJA7KNy4a3PFKw8Nll44kC99hAX1FxVAG5KiNIDnVM/U1GKU7CJFaSVTWYGszKh7fV+Y+uzhQbGZ8qyKiD+xAosAFwDhEv+wCle1hN9Bs+dbABYqpwWAK6CghPkaibtn2Su626Opj1alwNO/TuDVgZ/P1MAuLoHT5TVgGj4RVjnuQlIb0BWA4zeqtzbztSf8Mnk3rWi2sIZyb1U59tvhMfOqPzthdT29I1X3IRsJivsSbl0FMeEVccDq+TUGytKTkQbRpBGKSpmZTIyJx5z+BGgyGVzkv9PACAP/LJqGsxoLKASJtORFx5lIXDjZD7OuQsW0LqJEz09YrTPZLIYTo0ikWzD8b4B/ODun+L8Cy7A+668Cs9u3oy7bv22MIAJ2pLxlckXsXLNOnzgQ9cj1pxElvlgS0Wks2k5EPBgnGxpEyZYe7INTQ00oBD4LfpAtcwBPCZGdb4c04gIAw2fLr8sGb3kwjAHY3MiLvkhmQ+QjCyCQjyYj2ayAmZx/MTo7kNhMncpCS+FHHN4tqBz7mz8ny/+I04/+xwUCmNoT3biB3fehT27dwvIRQCFB/FZnZ248rLLcM6ZZ2CMDK6xIkpl5h924ZwlP0y4SYzxEpaw0TGEhC1IFpMP7cRLHOdEL8gSuo3gZENIAH0B0yJRpNJZYQAffPGoY12SwdxE1veoOD+MptIS4pN1tLa0YcHC+SiV81jYtVDyUe49cAg7du/DQCpdAwCvW7NKAOA7bv+uzwFMAFgyzgQYwECJly4CpFGCH+3C1CzkCOxkBBhh+N/GBgJkcQFRGfJXgKASGZJ5YXgyLDT3TrIFKV/M51jMZMCQt5zLkDzTJF65ZBGGJIx0HPMWr8DytWeiezCNcqgBp5yyBLnUIPbueF4YwA2lLCKhMjLpEQGbCJozjLPkjGU+6oYQBvp7JecyD2gN8l1UgBuubYbRk/Xl8xcTpCEATFCDjD41iLJNBAsIAFNeyARcumQJfvsjH8GqFctd2HXPAKYRVhm8lAkNMaoggF7w9QKuBjUFEyjvCqToZZXywTkWQ0RTE/79a99A++y5iEdjwtp/YMtjAgBzrE/pWogrL3oHzj7tVIyXHbu6JIxDhqpkaHEP3IZcmO7xYgmR5jY8tn03vn7zLTh2aJ/ohRWnnYHVp52O0cFBbHvmSfQd2YfscK8sRgLAcgklSIEy0iN0EskKo5BgDhnABGPiTXGRh2gkLqFsuejGxgqIRxK46caP4Tfe8mZhnpYl7yRDbtEzOyTANqMIbN29F3tePIJSiEzLCJKtzQK40bkgM5oR8IdAW7IlgfPPOQd33fE9fPObX0M6X8An//BP0ds/IABw75F9KHLNlMYkPHk4wnDwzCHrwm1TbzGMr4TIZaSBsTGZN9kBRD4cI5sMcR7gGdKZcyR9jMfQGG7EaGpU9k2GEo8nWgT0Zm5YMmgZ3jMSjQhAzodGhoYl4gFlvolAZjQmOYAZkrbv2DFEDAO4a+58fP5zn0ck1ox9B16U9hTyGfziF0/iuWefwIplK/CeK6/GunXrMDDUj44O5ul2uqWzvUPAYIJquUzW5a6iHqRuzGZw4OAhHD1+HKXQuIT6WbRgvgCjR4+ewI5d+wXczmVSePiB+/D004/jjDPOwMdu/LiAvrmiC31Gdm3HrFk42t0t64P5CBmFgeEXmMeV4XpHR9PC/aZjSCIWRbK5GfFIBMVcXqJB8H9kADNk8YKuhXjv1Vch2ZZEsTQm+xRBUTo8cQ0smLdA9J44DJTcWimOlSXcP+WC7zknDBVOb37yWQeGh/HQli3YvnMnuhYvwQXnnofFBICb42if1Y7NmzZhqwDA16Mx3oJHn3gCD91/H3Y8/5yEmU8N9WIsn3cAcDIpOefJAOZ6i9IhJp2WvSrZ3ommSBPyWReenGHhh0dT6Jw9W3STGo8YqplrknueRLwojQlwzBcdeghsk4XAeSFbfdaC+Xj7O96JefPny1jMmTMXiXizzMeWxx5FX18vmmMJvOHCCxEmwJovYDg1gp/9/KdAqIRLLr1Y1ufDjzyCweFBzJs3V9rD9chx7evtQ29PnzjE8AySHs2ITC9dvERAWuY77u3tlfUhkTvEeOlyuLqcuBrRgPu4A8JUz1FnSYSLsgvVXSyWkM5kxBmBenJ2Z4eUdfz4UcyeNQvLly/3+jMmc/nIps3Yu3cvRoYYhjsrZfA/OoW1tibR2dEh0U/6e3vF6YROXnQysMbHCgAcIes5hlOWLK6w/d1+y2gUDgS27Fvpg2E/sq+hEPMDE9DVkM8O2FCjNX+jzmCq8/W95gYmkKwgogK91jCrRknW4Yx/PryzZ61wl7bgrpbh+lxl1Wqb9OxqGaKSB17KY/tdmFY6PVlgRNsYNMBbI6s9VQfBFjUSq6Hfgtr8HSNQsE3WgMwynNOAz/UuYLcbA1evZwZLuOpyTUQdPbI7pwR3dtTx03oskGMBCK5F9p91keHN59gOBfroRCUOVP5cL2Mq9w7XXjnWm5yvFtSwQIjuKRbwsWCFjmc9EDc41tYw7MZo4lhaw7jWYw3ocr72IfS57xJcV0BE22rlyLbLddrJvj7LNauGem1fjfzQ4c47MKgjnL1b6RgGx0+BAQVkdG7r3csco7vKuqwFE6vhy+14Smoa47TCNWHnSscgOH8VQMEXZs919qxn22lBGgvE2LnQtnEuNLUIddTx48exa9euStsIAHPPZWQlOj/SkUjnWUOj27GqOHyYzgfBHNsmBQrrgTlahK4p+4z9TNesBdirsuHWKNuqcqf3Iwc4KehbvYtbebK6Izh+WofKtwXwdD6C8qN913lVOdS+Sboak7e83nPUP9U2+rOtWSMqQzp+dv1oPRYc5GdWd1qwNdh/HXcFoYO6VdtlAUMLfNu5199aPaN6zj5nnSHsvGs0AJU/nR+6Tdu+a5/tvmLHRJ+t91xwb1IZs3VOJi/B8ip7Q0lTZLgQxFb/WRnX/gTrUpkIjl+wfyqX9fqndQb3iWD9wbG1fdXoDKqPg+svqMvqjbl9pt7c2zXFulVfBMF/Oy/aRqs7rZzq+rfrxOpMe66wOtz+zbKrbXMhoO2LtgbdB0VP6r5XGndpyST8sjunuX7r+cPlAOYZdDSTljOwWx8yE+484NcriQpW99IBWudPz8hyxvKOV0FZdqqvdq0Ex/uXywCurX+ysX5VPq8DALsZMK8ZAMAzwTxelf69rEpfo714DQLAL2tYZ/jwH33uD/Drb3nzjJ6+++6f4h//+Z+nJZNyfyZphbb6tvY2MGQ0AW7aOHg3murF39789a/JPX8qyZgOAOa5kqmuRkZmDphf9K534nc//akJzeMZ9nN//Hls27Z92nFyKaASmDt3jkSQnDkAHFQKdcCwCralzTBI1pRwauUAV/uU6pga4CzQxVql9Orn/63ZKJWVOgMA2PVxatBZ7scWBAsqZFXS0zEqpwSAA3Pg67NzULeV9rnJxFDneXKSbGVTr4jQNGXZ5yyWWc2HawHNgHzUyxnrC5yqj3WGXT5y5xT9Za16mFDeDABgMZBNsaQre7A3mNR7tIKVTuWooJ6lnmXrjC91Xv7zmciqn8i6rZ8OALZ99qam2tNHwHugBgSu4yhy6huu8iENowJm0Rirh2g2kOEKOTw0yPIQSPCKL/7tvMHHBWBQD3AafBtC4wJkKLuIQDENBVSwLJ9gsYbwYznM/8f3bayjqQn9QwMoMkSezyFKoOL5XXtxy5134exzzsUH3nc1tj3xBL77za+itYVhfh3LrIQwlpyyEu+75lp0zJojLFIaucfKY3KhIhhBIz7DhLYkmjFn9mwJZdYYhgDdBFadYZKMQQ27w5yqZC8WJdSluzw5Ax3HliBHcyKB1tZmtLe0SN8zDK0nhkPHbJC8ncz3B8f6oBE8n8ljwaLF+MJf/y3Ou/BCQeeTLUl8/447sX/fPrkEELhk++czF+Mll2DjhvXCWGaOyVKpgMJYwRsLfegeb7BV4E4vRWrwsgYJWZOekaMe/E5/hnDk+Ak89czzGBweRWuyXVYvWdQMPUuQabB/QIyoLC8eoyFoAUrjeWE4kTF88PARPP/CLvQPpTDCHMDhMM48/QysO3W1MAgdAPwiGsoTGcAuBBJBiAY0NBK84th2CCBezGdQyKeRTQ1heLBfgDQJ/0uWJEHUMI2IYwJWNDLvL3NScBwJcjMkZy6HInNTZl2YTzLdmE9UAGBhVUWBJgLAywUAPjEwijGEsGzpEuTSQ9hHAPjEYYRLOUTD48ikU7JmON5knIYbHQOboUD7+3oEVOEaCDMXcSSOKMFIoMIApuME207wmGF+ebwSIzLDPYnXcYMAn+JcEYsLA3jJ4sW4/vrrsXb1KgECCWQ51m+xYgCVNrBOstbJ7vP5Ni07I2hwChpPCVAoA4NrO5FM4l//46tomzVH1itzVt+/5VEHAIfDWLpwPi5/19tw1noHADNEKg2uvP9yHdMRg2Ggoz5cOcGmSCKJTc/twH987Zs4cmCvOFwoAJwaHMT2Z54UEFUAYOYAjifkEkzmZihUwujwoIRAJkuc+XGzhawcVOME4sN0bogjxByHdLooEgCO46aP3SgAsDKAXVgtgkslyQGczubxwr4DONzdR6RUWJEEXkMM9cv82QwxHIsIcNPR1ooLzj0Xt3/vVnzzG19BdqyM3/3jP5MQ0A/9/EfoeWmv5ABmuOtwJIzGaJMAtBJqVwAHsshHBRQS44IHgP8ve+8BJld1ZQuvququ1N3VOSm1cpbJCLDHCcOAbUywPR6bYKLH43kznucJDhPexP8l/x5nTDb2jAM2JhgMNkEoIiFAEgoogZDUUqtzqg5V1d31vrXP3VWnTt/qbjB+T//7/vo+feqqunXvifucs9dea6sjlWNa2IkRsg0JpAZl3CoDmOxkytCy/JQS59wk6E3gjNK2zDseoeJAJCrSuswBTOCcNrYkEpfABLJEmRe748QJCwCOoqm2Dl/+6y8hXl4ljH4Oy3R6BDt3bMOuHduxYP4CXHnFR3HmmWdJsE5DY4MYPAZWMBCGY52MwQg30gCGh0dFGp9s+L7BJFpPteFkRzsGkkmUx2KY3dQs1/T0DohaA+f3umd+g50vb8cZZ52Bz3z2j8W+VFYlkMqMY8+eVzGUGkFG0E0GD81CZ2cXRodHkRoZFbtAx/QA2f4C1pehqoL5eUskZy0Z5ewHyhVv2LQR9U31uPqaq7BgQYswXVtPnBS2bWNjo9gRAjGd7Z3CAA5kAxIoxYAFOmQob0w7bYIwIoiy3sES9A4OYP2W57H3wKuYM6dFAGAC3WWxMCprKrFp00bs2rUH1113A0rjCWza+jw2Prceu3e9BKSHMNDTifF0SkBaBtZwzg0MqAR0qeR5ZiAG891TBp/1ZmAQg476B/pRW18vbTA+bhxk6eFRb70YY7o5sRmUgCbokB7lmkx7MyH9FCQA3NggADBZvDwUkvlKKWwqTHT2dCMWjmDh/AVYsmAhwpT1BdDX348nnvwVkkP9+PgnPo458+Zg8+bNONZ6DLV1tQLic/5S3YBsWrLC+3r6JBBJZaA5ZngA7e3pxrZt28T+cQ+hAS6S8sCTsVMg2IDcRgJZ7ZzsX8bS8numl6BNY25qOeTV1cj1x44eQV1dnQDAMtfCUQlie2bdOgE8RsiyzlCxxPQ1AeDKyirJd88ydXS0S1AWjRcDf0Tpw1tXNQcw5z7n4fx58yTfN5dZCSDIUEVjUHIQs2585fZeOcli4/gzjlmqERjQO+8gzNdZg3m0DRQANu1Bp6KXW9hzMCrQqk5QdV4qgKQbVG1Xzmvd+/kBAHlwxexMbcezPsuP1WQ7Zm1w1LSjkTlUm2jfU8tnOzC17W2HtV1W/s1gIPs5+r06exWAVaenfk47Jk5aS5LSD8jRuut+y25fdUizXgoymevlgJRrM7M+mNQqU4ES5liVd/DadVFnr7aTC+7yc2WN2uweLbcNAtjlsPuWdTBnhHweYz/AxB0PBf3D+nvS2nZd7Xva4JPcy5PK1L4vBjLkxojs100ZtX/t+9tjKd9H+Tpp+e1yu4CLgeXNHHHHn/1e72/aPH+tzj+V9NS+tceYHwiXA5Ac1p07L7RcxYAMLZeOPQ0iZHtRApr2kNdwH0TWDBnA3JOKygj3sVTU8eTFbRDKBrKMLKoBybXc9hi2294FbOx20P2r2iO3zW0QxrUZhuVXmGdVy6JtYwJaVKa7cF7qWNFy22Pb/ixnN5z86G5Z/eyY1tUGoKayaaJQ4bWtqS8DC/zZz37jSn+r7aBMSNsuqJ3R8trv9W8bcLP71a6zO161r+w+tZ/htrf9e7XjdnvpWuHaD2FXUqLYkdS2x4drS/3mvbue+PWnPfeK9a/9XDn2Mdbcs/eFct6FMvK8X45B6tXHb0zqZ/accuuTH+/5wCXdW7j2w51HfnXk/dnO+p07x/3awp7nbr/b93HXL3etcOeHO/78xqjOcR17bvCMPtNvjLprv9oiex4GeN7y9lsyLh1SiabTCDJNPeewpwyRt595FQLum/n7oZFho+iR63TSEoAxSbFSkktTkSuHF2Q0aW3NaQE6ezVvb6K/t225PvLtA4BPIxDRKcpbLdlkH609O/9v+vutttDvuA3+PwIAL1u2DOeec7awXblzbG09iU2bN+HUqfYZNdC8eXNxz113THtta2sr/uRPPy+EqqleixYuxK233oxlS5dIgLauFb1U49u1G9+78050d/dMeY8rP3IF/uRzfzzlNdMBwNNWyOeCaz/1SXz6husnfbNly/PCJNbANL970769773vxTVXX4X581tywdhvDQCeAvzNLW5mZTJvLVBmUuCIcy8me/d+UliPIkiYCwBP+m2+CPn7TgGG5e43DRg7ExBMtqgGtTUDbYpe91to7ctzmO00ALBp9qmBw1xBfNp0Ujm8exW2c75kbntNCWH/bwWAvRa3gFYdG5Pwb7u9nPFSmC95cu2KA7vmqFwwH+wO9YCogo8mRVkVZ9AXLMD2WHUGWbHxPGks6qZNgxWKRIHlJvRMLFiROVQwG5yxWlBeG4h2dxzW+/yfpr3cPplzxu8LS5H/CGZR6kuAvVhMPjMb8Kwn/TwhTk+NlOR8oDMgFi9DXV29MPsI8FImmWwlOofoRKBkMPPDkkHEyHFuUgmaaQ4yMgopYUWwjk7uUYIIZPpkxgQYG8mM49lNz+P+H/8UZxEA/sQfYu+L2/HDu+9AeZmRvyWQlxqfwMLFK3D9DTeJNDGln0SSjWwnsmbHmHcN4sRm/kQ+PxwNo76uRli2UUqsenKPYoslx+OYAAV0sDOykptsOTSQC5ylQ9jkUyQIVhYPo6KCzvoKkWQ17BHmQZ1AKsM8rSkD5ISCmMhMoCxRgW99706cc95apFIZ1NfW4xcP/hwH9u+X9lAAuKG+DpdfeokBgAk6h0KIxQkMheVAwN+mU2mRHDab9glhw1KOVFjcXrQo+4tl0FzOHKbqcFapSILTHV3deOGlXTh2vE3kZzloJsjqpIxqZQ2OHz9u8khms0hUVKO+oRap9BBaWuYKAHy8rR279u5HV98gBpPDwm48a80ZWLVi2ZQAsMS8irPEAMCUgI5Gy1BRSXZhiYC/ZAGPJgkA9wg4R3CLQCr7nyxLAYDJ8GO+wzDlh0OSo5d9mGHuHOa2HSZwkjYS5gIAU9q6RCSZA6UxNMxdIDmA23uSyGSBBS1zJR/n4X070XPquAcAAyPDg5IX1sgIs7wEPUOIhEuEAUxARnI0R2MoCUflc44rlYCWwIkIAWCylw0ATEcOVyiWn/ciIEO5ZV7HcTVnzhzccP31WLl8mQDdBIDZp5wDtuNWZcFZR3EOEdjxmEU8kLK/1RmqDlH2J3+nY4bOYT0Ah+Nx3Hv/v6O6vgExMv7TGTyzaQs6e/tlXMxrbsJHP3w5znnHKoyl2ecBA3ROeE5UIS4RIEzJuKGIc6S8Cs/vPYB77v0BWo+8JuNswaozhAFMAHj3i9s8ALhDQEUygIVpTccpxpHs6zXt7wHAoxmCPCOIChBfikikTHKZMjBAcgWXRvDZz/wRLn7PexAmqBsgoBIW9QPKnBOQ6uzqwUt79uFEVy+CJRGZV8ThA55DkOiYpI0OBtHUUIeL1q7Fj/7jh7jv3ruQzgL/+Sv/hBOnOrDxqcek7GkCtAQHIyUiAU0GMAFEwzYbEya9yrWOe4x9dZqQ6WwzgMnoVQCYbFNhLA8mxekciUURi5UjEokXAMDCACbohCAG+gcQIlvLywEcDEcMAJxJoaO1FZFoKeIVCckB3FBdiy/+5V8LAPzGsVaZf6nUsJcD+EXMb5mPqz7yUVx44TtlzpZXEByk9PwYMmkGI2RNnmcvXyltLhtOmPCxOErDAYxkMjh5qgs8oHAMD41QeSKI+tpa9Pd0YcO6p7Bz50tYsXI5br7lVpEfnjVrNkaGU9h/4FWc6uxAdV0DxqhgINKZAYwMjQrwzFyvDLqh7HAgFERFWZkAzXRRjyaTwnZl2datfw7PbVgvKgY333QD6hvqZA2kXWAbs1zV1bXCIO1q70IkbJSRulIAACAASURBVMD0PACcFQDY5KIuFfZyjPm+S0rQ0z+I9VsMA3jW7Lm4cO1azKFMfiyMRHVCAOCdO3fj2utuQKS8UnIRb93yPF7Z8SLGR5OSd5x9w3syEIdrbX9/rzCAGQTEvh/NZFBZWW0koFOUQB8VMJJMYTKkFQDmvE6PpIwNIFMtYBjAmouX41zALTKAaYNKQ1i0bCmuv+lGAWNHhkfFedrT0ydgwNDoCBIVCbzv3e9BGcHbcSMRzNy/jzz6MHp6O/GxT3wMy1csQ2dXJ062nRSpe7Kx2zvaBZTlP4LqHJtN9U2Y37LAyNGLGkYC7afa8JOf/ET2DARc2zs6ZP9BmyZgDoFkqi+EDPAgn3kMOrMFy4rCRDqTknWItqya6h+VVAGplrm1e/cu1NfXYf78BbInoaIE822v37ARBw7ux9DgoDCARZ5fFEEYDFeLxqZGAahPnWqTPQMDVEIem4OJwzmHc+AalSzCJWhpmSd7KtpGsoZZVwLAtAXsY67PNuinDnzOPdpMZfmqnCivtz9ToNYAwSY9Qj7oxygnMJBBWV0sb/5MY6SJ9Zl6TjKfKZiQB25s5786R11AQHrAcniKs1P3xrqH9ph2ejbzAxBs52sxp7P9uYICtmO50NnOPZsJ4JP6586NxtlKsJ8sX20D+W0OVDF/Gid5HsxSNrOprqmcySesgCB/Z1jSNutT6513GnunCI8ZXQgSK7But6t3YvDJE8o76Vri5xzn98pGynWL1V+svzpO1DFuAy12n+XHgKmn7azX/sgfi8yZQn8vCmceAGw74O22UVAn107WQcbue/uMrs59GZeyB8qf7LRM+jzdB+seStvObj8bHHKd4/Z1rJv0vbCBJ+f61f24AqYG7JnwAFQDNhYDD12wRJ3zBaCDFxDgguZ2H7vXu9+xjFSYocw/r+WZgSxgw4Qel8AhYYlUVord1P2mBqfoeFDwwwaVpC8oc2sx3WxbofXX3+T8BM6Z2WbAu6C2gn8Fx38vV6bLnNcxYz9PAVA/21OsD3Lj2Tr/a13ccalnL72XPsevj6zbTZIXd/tfWcA8d+p37rN0bLtlcutlzz/9jQvQu3bFnSN+41PnnB2IUawsLvCm/equEzp+1E5o2Qvsn2cPzZnd8j9ZUreuHbTr4/aD3b5+NqhwzTEBPfxM54RtQ2SceAxgfq+BUvoMey7b88MGWIuNE/s52k72uCsGrNptoeoWuj+QUBfJq56VPUVBXbygFnc+2GPFLqtbJnu+23sKrbffPLM/s0HbQrts7mz3lV1H9o/aZL2ffS/7d7q2qM1w50XOfsOo0ug+jGNPy6RrEM8hIc9PxFGpadVMGcweg8sy93S0nExtw72lrKIS9G/YwiRNyP7OCgiT9cwDlXUuaVmp6KLLqF03GZ/eWcDUU9wbOXvCPnl7JKBPMwDRKs5vUzLXx/rb3MudJ7/9e7/S+CETp1epc/WeYbFONwlou98YyE6Z43PPOWdSd9IH/+3vfBfrnls/aW/u1/cPPfiAnI+LvTh/v/mt70ju4alezU1N+Or//O/CfvV9ZSHA9F998Us41V4coObv77/v3pwSl9+93ioATLvE1E3VTN8kxBkSXLLid7r66qtw8fvfV/A4BnzffOttwmKe6nXpJZfgC//58wUBuWJ7/+K6DxQOt2LApw0IvVkAWJ5kgBkXx5nMevVkudzazIRZaZXLBSxtYGkqkPJtB4ClHm8zADyNfdNDfbFBbhWp4BIppdu33ntf+WdtLJ929zW3xfrHKoW9Sc63nE9NnHIKmMXL7AVuBuPUVNlFfYvImfsVY9JnM1gaHVDavkWuSX37In/lmxqnVhCC35iQrz3aL/MJ6stuz0LQfHpJc3ssmfu7L++OlsPMr045X80UAHBunHhld581+x2XykGehpWLj8o6q5ORG1ce6slsojNK2YTms6gAA5Rg5Tih05n/k91DpjAdCHxPpyc3nVyoNFJcD3886EjexFAQ3T296BvoRznz61Ym0NPdg2RyBGOBEF7evQ8//sXDOPu8tfiDj34U+156CT+45w5hABMnK43HMZgcwaIlBAv+SJy0Rs4vL1HH9hJpyLEsMpS2HhnBcGoY2ey4ODHodCZTmYzeLIEMyekwIZthCc+VbmFOST38MDcuozrJNKLsjnEsdvf2oLuvF2XxCpTHK4Q9HSolaxGoqybQXILRoWGJ9vzhj3+Mc8+7QKKzaqtr8cgjj2LPnj0iT0zpTz60tqYal11yCc5cswpB5s7ihj5EZpABiCh1zH4lqMz6pTKG6UWHvPajLeer+Xz0QCqmwXMw00lP5u+LO17BkTeOIxKNi3xlMGhYZFWV1SLL2dnRjvLyCjQ2NKMiEUdXdzvmz58rjN2jrSexZ/8h9AwMCQOYYMuZq9dg5YplePmlrcIAbj9hGMDMkWwgT0+h3AGAY/EKVCSq5fCTGk3mAOCBvh5gImjy1UZjwgDmwYmAPSWgydYm+EEAm//zkESmVnpoSKSbyeimVHYgaJzkZJ8RXERp1DCAV54tADDLNr9lHkaEAbwT3W3HEBobRTg0IUCySkDLwZgAcEmJ9G9vD9mII4a1xvKFo/I5Xy4ALIzWHAPYBoApKz6O0VRKQDMy1wgA33rLLVixbKnkn6SsucyhMrJjzf01ny//LgmXSv15yGSAAEEizkUbHNBDrB11ro4Kzh8ZS9Eo7vr+D1Bb34h4NCbA09MbN3sAcAhzmxpw9QcvxzlnrEI2kzKsWY5JUew1ORJkGpEHTOZkZkwkoLfvfw333PcDHHvtkFy38B1nYdnqNZLHdvf2rcKiHe4zDGDOB8OG49F1HMkBMoCNBDQZwKkxBlgMIxJiv5ciGilHiABwSRCp9CgiJRF85tbbcMn7349ohMoBdFwEZMwQBI7H4ujs7sP2XbsFACZrmyA+mbeMsaZlJ0hM4Iw1aW5owLsuvBA/+dG/47777kYGAXz+y/+A4yfasPmZX6Gz9bUcAFwSDhkJ6FKCsUZKlUEpLC/ZlSoBLbnVvah+gpAKAHOcsU1FyYCy15JLPCxgL50zDBZhIE40UiZ5qQcoFVxq5oAAwIEQBgkA054JABwDAWAyIrPjGWEA8/5kejMHcH1lNb74l19EeaIax1rb5HkjI0N4fvNz2LXTMIA/ds0f4r3vfb8AeWx/jhlKmrL8qfSI2EtKshNMkTy6ZQkBZhlwYSQ7mfd6HJ3dXcIo7ejuFdtMif7B/h5seO5pvPTiVsyfPx+f+OSnsGL5CmHjd3X1o7unG6lMBlW1tWjv7cXA8LCoLkyMTUifUT5ohG1ZEkLL/BbUVVejhANybBzJ3j4Zm5wT6zduxHMbnkPTrEZ8+tPXgVG1zF/bPzAg843gfE1NHQYHhpDsH5TcxmTUClApDGACwCmMpkYEAKYENGWmCQJ39/VJDuDd+/ahsXk2Ljp/LeZSJSEeFibzpi2bsXPnK/jUtTcgVlGFdRs24eWXXsTOl7YhMzyAwd4ujGcoAR1DIlEljvc+Kh+EgvKMocEkhtMpVFZVoyJRKW1KdQMCHVyLq2pqRDmBfjqOIwbGMAgqm+WkhEhdi/y4qCukjbSsJ3VMCehFy5fiuhtvwNx5Leju6jHqBuGoMBB279kjtujCc8/HYG8fqssrUBEvR3dPFx565BcYGh7ENR+/Gi0LWtA/0Ifk0JDJlTyWEZCYY4ZpC3hQr6uuR4IpG4ZHJciFIGx5LI72jlO44/bvYcGCBbj00ktN7uDsBEZHUjh58iRaT7aJM0z6gg4xQWiNvTH5gkMS9MP52j/AvgtLEBoZ3sw9zb59cfs2YQDzGQIAx+Lo7x/A+o2bcFAAYCqWjEpfc//AMVZbW4fZc2ajs/2UlIMMelk/JeaB4Lpx+kmZGOzCfPQlJZi/oEXqR8tI9i8DQFh/YWLHuJcyeebUQWycrUYOUB3ByvK1ARbdo/Ez/V6Z0bnrKH9LlQrPGUmgnI7Cgv217hFVWtpj6ekZIET9eOuVL+fk/K2u414ciUxV4Ukb5gAoi52iz3Edvfa9/Pboun9RJ6aCefzcdm7rM00RhKc0yRlc4ByWlK6F12jZ2I6209sGcFxwQsugDl/baWyXT53ENvin9bXbJl9GlYAsZJHquc0FY/h5ARDngRFaJ7vcvI7loU2x9wJaHhcgKwSbCGhOBltzZycBxQsOozlw1gZk7Trz8wIQxDnI+AFC2g56BrJZxnovDYawARd73PjV3R6DCgTYYzA/LvKOcxv80N9oncyzTW5vE2tQCAC7Y34qUErLa88F9/e2TG8ODPDmpdmXmNQyDIQi65d2jGXjHkT3mAwGov3keYnrpJ4HzZnQAB45W2MBvbnx7o09Gwy0wUK1g9quOhb8QDdtTz/7oQEU+p3KzdtzhH+zzhzzyqx020XLYf/v/u36Z/R7GxzKzwEN5sgHQrh1c+ejbUe0/GozcvMyxwQ2o97fbhSCOTpW7HHnAt/uffLtaYI9tDyubeN1aitd+2cDwH52XdtDx7vdHvYz+b3dX/actOeK3o+KNdwz2/1lt8FM+liDOFxb4I4ruyx+ALBdJwbLskw6DrUt/caMltftF9vu6r0K1jRHncC9t/s+d381oo7ihOx7AkYZLVdXS3JY7+farGJzxa+s2qa2DbVtuz5X20vb2Z5Pdr3cNtKyKQCs39tALf929xW8p84/37Esa2A+9zSvZ3ClPUeM0pcFAFsMYFPHyQAwzzUpb13mHOc5lq80Uw3R1npKcDn7Y0LVCsa7zEvxL+bVDXJ9ZQHDuc+CeWlr/nbDU8/4Tdk3+dkM0bw3ede3fLmN40xxkxxoXuSaGXi533IR354fuu3+/wPAv027ziQHsN6fAXPM3UtlsWIvngf/7u//AS++9PK0xfr+vXeLMlqxF/fvt/3R5+ScWuzFfdx3vvV1zJ07d+rnZYHnt27F3//DP0153T/9w3/BBResLXrNWwGAly5ZgptvvhHzW1py+03dV0igNf29nv9TH7x58xb84z//y5RlbWxowB3f+67cs5CGGpgaAJ4E3CgjbwbAWgGY6DCAC0rr3cuerhLZZ1806XlWZFuR66YCgGXRmc6wFQPCvd/5gqXOPQ3u5uU2ejsYwAqWTRfg4knV+VaxEMkr7AppGKdlfEC1SW03A2BXHjTVdYrB+gC7vvUoBgDz4lwdC0vqB0S+2XHqlsWvLVwgOj/evJjMGQDAdnv5jdWiALDbfVpgv/Hst0Y68s8uCKzt5ai8TOoiv83v5H7Mb9iK1kdlp/PTyOpf547OWNV7vv/jfyqgrysppAdwOo55OCZzlbKuBJr4N0EsHvprampFGpIyEcxJyLrRycnNMnMEcjNN2VrJV+qBcgSC6WTV/LQ1NdXieD5+olWcvE2zmsXJ2tHRJTmAKQG9c+8BPPDwozjrvAtwzZVX4eArO3Hfnbejopw5b5nYMojxbBALFizB9dffhFnNc0xeVTmcGgaHREdPENCakGjJTHZcmKDDZJXSOT6eFSdwpeT4q0Q8EhamK1lYIn+Yc5gR8KUMNB08kkBUcjGSadbZ04N1Gzbilb37UFVVg+pENaqqKkVeNZEow8qli/GeC89CX+8QKioi+MZ3voezGQk2ERAg/KGHf4k9e/cJS495HenAaKyvx5WeBDTz2FJWiN0pBxxu+AnSl5QiTMlaRg9PGOamsn2FDcu8nx4rSCQ0PaCQ16nTh/+TzZoaG8f+Q6/jjaMnUFZeKQBESYlhCIVLmXN5QtinIv0WiWNsPIUjRw5hXstclJUn0N7Vg137DqCnPykAMMfaGavWiAT0jpe34Wc//Q+cUgCYRxPPdoeyQU/az2IAx8pRkaiR8hPcIAt4NNkLBYDJWBYGcGkpQiU8pI1LRBgPpYbdaQBgoubjlN0cGsJQcgApMoAFADZtJpLRAgDH0DhvIRZ5ADDlZSkLS9npQ3t3oJvS1WMjKA1mMTJscgDzOXSukzFqAOAQerq7BIji5oqytwROyALjS2XWKe1LtiWlh4OhUonUJaBEpzNBHm5oCJZybIYp8RuLySbtM7fdhlXLlxk2nJWjUGXY+Qw9kKqzQ7Ise4aJGyfjbPQCGbyDrB5y+bntEOXnzBV7+933GgA4FsdIKoWnNm5BV9+AlHVOYwOuvPxSnLN6BbLjaUQ80Fkq5UmxG2Z6QJQ/spxr5ZXYtu8Q7rjrPhw9TNZ7CZaccTaWrl6D/t5evLL9eXQcPYTh/i5hkxIAJlhunFMTGOrvE4YnmcHRWERyAIsktOSDNgBwSSwizHACkqXBCG675RZPApqsFfZXqceIhMyP9o5ubN2xC62dPQjHyjCeprRvSEBSsic5/lkfgsIM5rjw/PPxs5/+GD/4wb0CAP/Zl/4RJ9rasf7Xjzo5gAMyRjUHMOcQASAymAkAi9PHytnNPigRSVqTA9g4XwkQEQAeNoEPAgAPCShGJYNorByxaBlGKOXf1yt5uwUAFgn0oAGAA1kBgEUC2gOAA9lxtLe2IhDMIlZegVAkjLpENb78119GZXWtAMBkKDLgYdOmZz0J6IX4+Ec/IQDwQG+/yUksQS5ZsReU/KY9pFQ2g3oI1LGfGJTCDM4cFxXllOON4FRnJ05196CjpxdDwylUJhIYGuzHc88+he3btmDhogX4+Cc+idlz5mJWUzNHq7QXpaQHBpPoG0oiUl6O5BDl5ktk7DJ4iPOG9r2uvg6zGhtREY8hOD6BZF+fUDnFkbFpkwDAs+bMwo033oBEFSUtSz01jB4Bvsmw7evtE8UBSkDTSBHUHk0bCX4C0ek0gx5KUF4WR1k0irJwGF29BgB+Zd9eNDbOwkVrL8CcpiaUlUVQVZXA1m3P48WXd+FT116HeKIGTz37HPbs2Y2XXtiK1GAPkn1dGMuMyvhIVFYbALivR6SGY9GIgP9DI6OorKoSGWhZp4eSMk4JAEtKBYKK2QBikYgHAI/JmsYuIADMABGOI7K2dY2joS+JhrFgyWLcdOstaGZ+5WETmEDQnjnF3njjDZFUXrZ4CRLxcjTV1Mi87unpxuNPPI6OzlN4z/vejYWLFwrYTYbywOAAOjo75Hcc13RcMVinrroOQYQwPjYhKRWiYQMitJ06iTvuuAMLFywUAFjUFMJhjI6m0dHZidbWE+jp6ZX9CB1rBP+Hk0Nmr8J+S1SIOsHQ8BBaT5wQ+9ncPFvYxJQEZ2Dals0bJQBu8eLFBsSIxdHb24dnn3sOBw4cwHByUHL1KgCcGZ9AfUMjFsyfjxMnWnGi9ZhIRHP/Qn0HkcNloAgBYI4PMvuY9ztUgkWLFiJRaaS1uH4yqIx7Jo4drruq4mCDuzQ2tpPflnW2gWFl3nEtknVP5GWNqoH8TbULG5hhX+biDM1uUB2T6jjmvsF2opotZH5jrCAhr1FWnTpTbce03lvuq062nKpOHoxQwILrhKhWeGXSMohj1kuRIE5fdUaLhLC5XsAAKw+r7SjXvY7Uw3OsKrPXosLk6ix7R3Fs5+WauXeUgCiJPufeyTBkTF8YVrBxhmu9CgE947CVAngBM9xHmnx+CkaadZm10f8LWcOmTqbPXGDRBkIUGLHbwAZTbODMBir0nro/8AMSbADVBVIYUOnezwYATM5gcz4xfWoOMHY/2056WQu9dBZaP5WA1lOODaT4na/4OBcAVoe/Bl6og98GBLQe6mya6uxmt1vB0VL8HIYRzL52gwVsAEPvUQCoWEc5PxDEnmvu9/pTewzYALALuJgA2TEZw9xf0gbqWU/nOPtCJYd51lMWMO0zHWm2FL0dJGKfSHX+2ixonQO8TgHZYvW1x4rdVgra5MtqAjXyr8J5owC0qiKpupX4Jabwc7nj036vv1N74wJ5dju4dtL1A+h9bTBK20TbwJ035nsTiO7e37UFuTno2VoXPHOf5YLZ2vZ6Hy1L3tbmAWD1Kdg2yG5n+1n2eqRl1nni2iVeq+Cy2jy772zb4C10Yj7t+7pj07atbpvpeufaPfse2l/2b4uV2/yOBcqztu3g7GJjIm9j8qoBWlddS+z+tW2wtru9btu2ItcXErzhzRnvAtdmcC89HQBsBx655XZtlF1muz7u+Cg2jwrXmrxqiY4T107bc8Qupx105ALA2m5+AHBuXkoBDTCee/kE2fE7Bg9KYLC3d9Ey6Z6Lt1AJ6OHREUPEyEnp89wVMAAw9yBU8LFSMmjfKOvdlM+wfO22zz3TU9Oxy6DCOlq33x4APs3A31xDTKNGag266aAG65buFP4//H7yeji5QKdv/8yk8U5HBjD3On/7N1/GOyXl31SvLLa9sB1/+3f/Zdqq3v6db2Hx4kVFr9u//wD+7M+/4Kt6oD86+6yz8K//8o8F6ge+N/SGxH/6/J/jwIGDRZ/J+/23//qvRb9/MwAwsYKPf+yjIs9Mn9ebeX3jm9/C4796ouhPaMv+8i++gEs+cLF3TSEAOCUD2B8AtuSkppC4zW0cFNjzHl8MPCycijba4wNKWtV1gd6CBdO+Ti/0ATQn/WYa8JfXzwQAlvtaADDfFjWoM3hm/kTp099WQ8gCNoNRJAfGgusMAFL40Qzu5ScT7T7/zYDEXhl8WcfapsXGgF0np+1920TLZY3TKa+b4rl+OZzFSeK0hady7huGUBQIdZ477XX2vJtqbKmDzGvXnGyQBQRPArS9dp1q+ZzqYFkw32zJ5iLlNLwK8zLP9ElSbCakNy8LG/ysi68Vtq5KeAmDNJUSJwVZwSwrnfh0qtJhypy5zFtJFihfTU3NKCsrx5EjR3LMFTJqyJrhPzpdo+GIHOjJAOKGmeDuiJeTj+8JkNIpxLyFlFosr6gQEHksM45Uekxya67bvA3//sDPcMY55+Oaq67GkVf34o7vfBPlZSUoCRs5yHRmHLW1Tbjmmo+jpWUhqqqMzKM65STeMRgSsDZDKUw6ZAITyIynRdJ2cGhUJF/pxI2Gw6hOJFBVnUBEJBjHjRPH04E0bc7IYyOZSSf7eDCE14+dwIbnt+Lo8RPiTI4TaOEBKpBFdWU5FrXMwR989MMCRNRURfGt792FJUuWijO2LF6OXzz0KPbuO2AYrSVBeSbZSh/58IfxzgvWIkjZacpHjmdEqlDz18qYGjPRovFyAxYqcM/PDENqAhFxRudzxOphlt+bIIASjGbGsO/AYby6/zUEhdUaQixGgJUyzIatQPcC25O5NsvKYzh58ijmzJ0tEtDM/bt7/0FhAA8mhwRsWbNyNVYRAN7xAn72wH/gVOtRhLJjkpNUAGAecBDyAGB4EtDMYVqG8opqGZ8Ev9OpJEaH+iVHKNleBNTIsCVYFio1ABkBYAKedIQzry+Zl1LPjAGAk4P9ItkaDJMVRSAiKNJJhgEcQ4MHAHf2JIEgmVvzMDLYi4N7dhoAeHwE4cAEhoeZAzgpv5PctKXGiR8uCaG7uxNjZEaWEbQ0IJwLAFPWmRKmBBUJPpP7SwczxyuBCwKSzAvLuRKJx2X+zZ49Gzd9+kaR0xYghdeMjwuLzJgpE0GuDgACEJxTBCMIJvNzbqQkb7En8Wgzf/mZ7WzVg268ogJ33vt91Dc2CwDMPNdPbdiETgLAwRBmNdbhYx/+IM47YzXGUiMCUonJmmCAQhABcSKQeZ+WviZYE0tU4+UDr+OOu7+PI4delXZc/I6zsWT1avR3d2Pn9ufRefQwhvs7hQlN9qgAHQQzMIGhwT6PAUyWugLAQyYQghLQ4TIBgJmDM5UiABzGLTffjA/9/mXSvhzFBIF5uKVtZz8MDY9i+yt7cPBoK0qjcWQJShG4nyBwNiFgPctAoJOywuedcw5+9pMf4Yc/vA+pCeDzX/5HnOroxDO/egidxw9jfJiMzHEJUmFQByWEJTeyNyeHh5OSF1QcDHYOYDq9SyljHckBwAQdzPgeMcBwCfPADgnIRKlnyqVTBpog+EBvjwDADJDgPyJ+hgGcRaDUA4BLwwLsl4QCaD92TNjZsYoKAaprE9X4yhe/jOraBhxrPSlAaGp0GFu2PIdXdqoE9Mfw3ve+T+ZbhIBI1jAf2d8EmWmfRGVhdAS9fQwACqEqUYl4OCqMU+bhZUAR8/QOpVLo6BtAR3cfyssJYg/iuWefxratmwUAvOKqq9HQ2Cwy6SUlJkcsO46APdnokbIY+pmffjwrbaNBLakMgbYsqioTaKipQSQYwshgMsfs27hpE55dvw4NlDD/6NWIltGelUkfd3V1iRoE7UjbiTZUlCcEtGbuZQLAQ8PDIjPNelLajf0Tj0VFaroiGkVnTy/WbdqC3fv2or6hSdjicxoNAExQdNsLW/HCizvwyU9dh7KqWjz5m6dx+LVDeOH5LcJ6HyIAnOYaGhWAl7ahj/0aIqAbFtvDnNVk/1ZV1wi4IDllmSt4sF+YwQIAwwDAmdG0MO8p041QQEB62nSOyTHKvZO9KtsHwyhfsmIFbrztFsyZO1dYt5wvnKPliQoZv2SIkZnP+Ty3oQHhUImABo89/kucbDuBi37vQixdvgxV1VWIRMPCAh9MDordEjtDCefSsDDzS0sisjZRWns4OSys3CNHXsMdd94hDPArr7wSiUSlgNVdPb0CAAv4y5zPqZQBLca5NpKdD7GV3FewrY63HsNLL78sAHJLywIJoolHI6JI8usnngAD0FavWS19ThY97/vUM8/gwIH9SHoMYILvxANpS5tnz8GSJUtw5I0jeOP1w9LeXIxsAJjzQFJcMC9bOCrrNH/DPVUWRomBFojBHGwPw1g2oKLt2GddbGeuvXbbgG0eADZyrDYALKoJYoMNQ1juZ+0b9Xk2oKznJLss3KMx2Md2btuORr9jle0AF0C5wBfq7aKcvS1/Q5vGBcQGy2R3S3B13DhVFVxSxzq/52cM7lMnsIJ6WmZlW/KRNnhRuO82jnjOBz5P76t7JZslqKCEtpNdFm0b1+Gsz3Id1TbYI8/3gvP4ufan63y3721/Z5fH/Y3el//nlpwPCQAAIABJREFUGJ2OM1iv0bpL21uObP3bLpeWReyLBd4r4MjPjEOffWf6XvqHo9HzMNv9pnXQOWG3LQP67HOUCwDrdznQIH9AMn3rta3ulfi17nVcwMcd1zZwlHeS5+szCSDx2k7GXNbswXQsufNd6+j2pf1M7QvXTuh4VvC02Biw20rbR++p4C/f89zHdC+082wb2in+lvaF4AM/IwOYigq0rTYAbAO/djn1bw1G1EBEZVTajGCds1o2nWtqE+zx4La5eY7ZD9t1NAEYJg+szeJUcFL7w56j9jjzmwP2HLTtIe+ltkLv51dOu37uc/3Gkms3/OamFx5TFAC2x7Q+Q/rVmxd2eW0bl5tPPuCR/Z39t5bXbm/X1uVtgx0QlA+esdvFvtYF1/VZer1r46UuJYYxWTguzC/suV9gb7yzlW1X3Dbie9ce2PdzxzGvVdsoY5LBst491BYVsz1+48QGjXXP4ILfdp35TBsAdusmZZcg87yttdtT5hh9IF5qoVz9g4WKILyPPWftdnLb2P3Ob7zZ89FuBy2b2hAblLbrlgNEfVjg9t7GBoDVbrkBJlovv2cZG2cxoz1lFbUxkobJW4uCE0ZKW6S21T/p2TDZkVsAMBV4VAI6xwBmOrbxMbmHAsB+Nkfnh9uG9hw3qVTyfW5cmnmWP3/720tAn74A45S+W2tC+nGEJs1X94PT4v1MAGCxVqdFaScVYgbFOh0BYKZB/O63v5nLr1u8cY0f98qrPyZ+96le3/z617BixfKil3z1//03/Po3T015j1tvuQmf+IOPT9/XXrv/x49/gu/f/4Oi19NuPvbow0VloN8MAPy5P/4srrryI9OXzeeKz/3Jn+Lwa68V/S3P/9/65tcxe5YyqAtR3UIA2D2kuhCVF3HnB3RZcTa5Bd78YcqWw1/domrO0YLPZwYAF4K/9rv87OGnBdd5hzI/kG9aUM0r45u5TiR1rcnsCwDPBPw1uwZTgqnCcmYCxnr3mgoktiMrp7rO6+yCPvYdjT4A8HRAa9Fmcb6Y1MdaAO+6XMyDf+NPP0bttrcqN6n8PgWWdnSea2SWCyMxJvWrBir4NJL9kd9G0an+ZFa33UE2QJ1rLw9mtcdtrrjWTHfGdbFyFR0/MwB/C62H3/AvXOj9nnXWB64VRzeNNg/zfHHxZNvRyc7/yd7lgsQFjE5Vgr+UlKCjfu6cuSLlyFxRZGAyMrGqskqcvfxNNBLxWJKl4jwlQJaorBSgkaAVpSC1vw2bltHfxjFNh3soWIru/iQ2vvASfvDTn2HNWefimquuwtGDB3D7t/4NZWUE7shMDWNkJIXa2mZcdvmHxZFLcLK+oR41tTVSDsMwoSOUQCOlXwkEpzE2kaYfG/TjEghmHlHKZdLhSfljMoJZV+YIlkMWZRqlMQkIexGeBBYy48JU3r5zN1JjdK5FRDmaADEB29JQAImyKFavWIKa8jjqaiux/eWdWLlyJTA2Ie324IMPYvfuPQiWlggITKc+n/vud16Eyy69BM31DcIU5P3owLcPM2AaTIKHpSHZZPBAz/LyH/uFLC8x+F7eHmWMFjphgmjr6MKmLS/g4OEjKA3HhBEXiRCMJQiUEflKTd1HBvCCBfPQ1dOOWbMaBQDuGxzGK68qADwsbbRmxSqsXrEMO3Zsx89/9iOcan0DoWzGADEy1gMgN9AwO7KY4EEmWCKS0mXlBgAeJxMrPYSRZD/6eggKwjAhybIlCEuAbIIMSQLA8JhQBgCmw3FiLCMS0MmBPmFdhaLhHANY5LLDESDMHMALsWj5WejoSSIrDOB5GBYAWBnARgJ6eIgA8JCRWHYA4K6ujhwAXEIAOMp2NAxggiTsN4LCzAtLEJJMZc7WMQ8AJvtX6jyWEfYkmYecn3NmzcL1112H5cuWSp+S7WqcTHmnVsEBk7IoAsRmBeTRvL6a61clwhUw45xVtgvLqg4EAsB33Pt9AeEIAA+NjuI36wkA98uhs7m+TnIAX3DWGkyMpVEq5ZnAeMZEYDMPrxzMA0YCOk3Qo6IKrxxuxR33fB+vH9gr/bXkrHOxZOUq9HR1YRcB4GMEgMkAHpM2MGOWAOy4YQCTDRslAzhsGMAjwwgHmdeZwJYBgEvCJcIALiEAfNNNuOwDlyAaIUjCe7HdCZJnEI1EkQ2UYN/h1wUADvC7MTo8mVfJk+MaN4AM70eZ2nPPOgsP/PTHuP/79yA1MYHPf/mf0N7ZhWd/9TA6Ww9hbHhY2MvBUsMAFqZfMA8Ak40uMryUFPXmqTqoydoTCfFITGwy5yHtAUEj6b+SsDCI6TRgblUFgEeHh9HfR8neoMxZjjOCpYPsKwLABIEiZM2HESsrQ7gkiFPHj0vfMAdwMFyK6rIEvvRXX0JdwyyR2iWomkmP4PnnN2Dny9skX+uVV1yDd7/73TKmw6WGecvxQrldjmWJMA8EBOClvWA9uelmDltK5nPOE0QXJ08AOHayHYePnQDzGZPJun7d09i6ZbMAdpd/+CNYuHQp2jq7MJLKCDteWPNZIwPP5OjMxUsVAb40oEnyv4+PIRwKoqqiAmXhCNLDI16Oqwls3LwJz6xbh5qGOrzvAxejupY5zRvEccO5TTnqU22nRFa7rqZegp1CZMFOZMVBbnLD0r6PSXtznamIx5GIxdHR3Y1nKQG9d68w59990UWY29SM8rIoKirL8cL2bdj2wkv45LXXI1Fdj189+RscbT2KrZs3YbD7FIb6uzGWHpEAgarq2rwEdDAgAUqU5B4eSaGsgoFKBIAnkEwOCCDZP9gvAVAEgCcCAcQjMWGdEiClTDfnI8tMYJCSy6JowTzKHlONOe+XrlyBWz7zGTQ2NyGZNGNuaGgE8YpyCTDivqCUygkIYG5jI2LhiAST/exnP0XryVZ88IoPilQy558EEJD1GgyIvWRAikg3IYjSENUpIogw37zIUENY5G+88TruuucuNM+ahauvugrBQImwd3v6+mW/0S/qA0bNgOC4BLgETYAL5w3X7NJwCV59dS+efvpZKcPixUuwaNEiAcQrKsrxyEMPS1DbeeedZ9QbBADuweOPP4FX97+K5FC/5FVmDmiR/p6YQMv8BVi1ahX2738VBw68iuwYIfYJYXFwXeYIZLm4xjDQjPOX+40lixdLOgjaG37H65gDnMCKsJs9B7zZUucdcAZMMe+5fzL5fQ2IREY2vzeMagK8pWbdow0UANW0j+RNDpnAIAGgvL23AhY2SJMDXjwHqV7DXOZcYwWotgAUP+euC9IoI7Ykt3e3HYz5nWluP8PyeXnkZR3yHKOiHmHJTSoAoOsU3zO4i/u8nHM5mGehGXDMgEMFeycLEKDdMg75PHtH20fvaYNT+TNFHmyygT3ZlXngqTq0DXM4z8IRBruTI5KHI3Xqu0BrMaDDHjc6jmyAyv6b3+veT+vlgl0uIGLXg9e65TJtKhvR3Bi2gR/TT3kZTLkfFwuL/VbMkV8A2Fi5o7V9tWz6bO0XfYbt1LbvpeNbn6t9Z9fNBgZd4Cg/NuygArPvsYEBjrscqOIx0HXcuuPLHlNu/WwwwwU2FMBTANavbXRfZ9dD+98Gkfg37Tn/UeaQZz79nkFlHDtk/9Km0X6p3bWDCvwAOgMcmfFhgzXaD1o+97f2WOS1NlvV7nv+3tif/P7V1C/PBtT62vcsOPp70u/ufHKvcee2XSc9exWrh9+zFYixn6PPsG20/ta1Yfkxr54fO9tt8fynvJ8qQ9lto3aGn7EeLqBoj1P7WrvMeo39Wy2/3Tb6DHdMu31r2yB7ruvzdUxpPexrpL08t6NrL+z5YAOBrg20+9z9O7dWevbettNaL9smKAAs+38PAOY9NXCgWN3tNrLnuI4f2564Y1Ztmd2f7nriRXkXAOJizzz5bA8bRlBz13r1lXajkhWDCb05bver1t0GTt0xZc857RP7GnuN0rrZ/eVXd9fWuWuE2hxtBz5Pz8H827WnfvbZrq/pE4Z0Gx+clklzdOfWTm9vwBzADJCz1UvMb+ROngoJE/iYHMAStO0VQlR56DtgDmAG93lf+LWZOx7d8SXj12EHm5DQPKuY1/zfzAA2LT755ec/9fFUF/xwBlilz5N+1x9NV+rcKvK7Lshbu/8MGvV0BIDf97734itf+uIM65zFX3/pK9ixY+eU1//b176K1atW+l7Duf3Rj/+h7N+men3tq/8Da9asnr5cXrszaP6f//W/FmUV01b+/IGfFM1NPFMA+L3veQ++9MW/yilTTV/A/BW0fVdedY1I5Rd7Ec/49je/nsM93OveHACcN/UF95lsNDxpV+sLX5DOAejMTX1AziJIYMFzJ12Tn0EFTFLrUOWW+80Au34g+KTGlTPf5Pq4c9tvsfft0GIAcCHyJk6XaV8zYQlPA0y77TUlUOyMBV8RbnWc6KJfrBI+ADCHzdTjwcOFdOXTi33aYSbArjVS86WcAQCcz7HrRWJYZNbpyi/PLAKa+rV9rjhT9aMCwJOCP0zBdKwqkF2QI7gIACxl0XadYlC8mXHvYXr+i4DVGd5esuC6d1/9WbS3t8thnpHc/J8LhpF8Nod8SoDp9/yMDksCD8YJSckZEy3OyH8uOnQGiCMunTa5B9NpcSDwJTn+YjGRN+a9uFDrAsU8nGwbzTtWSbZYrAz9Qyls27kHDzz6GM4893x8+IMfxNGD+3HHd7+B8jKCexOSzzGdzqCpaS6uuupjkgOUstQElesa6tDYQHAyIc5ukX2dMBvmCYnQJIOXzjYeXAxjMp3KYDTtMYt4+A0EhbVFRhiloUOUFCYLl7lkPUdra3snnnh6PXbufRUNzXNEbnJ4mNLSlNwMiFQkGV3lsQgS8QjmzpmNvp4enHnmmZLLtbqqEg8++HPs3r1bNvqUKOa9Kae7bOlSXHrxxThjzWphf2XFgWSc3iwvARXWiZ8xfzFfRgqS2Uv5eDpEDAhoQGzj3FQAUCV/E4lytLa14/En1+HIG63CIkskKFs5YQDWsXEZDxxL/C1Zk4uXLJQcwE3NzK9Yh/7kMHbuOYBu5s1MEgAmA3glVq9chl07X5QcwKdajyBAIEK0/8hPJBTA/vcA4EAIATqzw2TkVUldmA9zLD2MkWQfers7JdKV0soR5lAlABwmg4oA2YgElggDmDK/zJEcMgBwJkkGcJ+AEZQ5Jf+EwQhk0hIADoTjqJ+7AAuXnYn27kEByxYsmO8xgHeg6+QbCIyNICwS0IMyD0rJqqasbomRLg2XhkAAmDmkCZRQwpd5WAng8aUAMD8n0MIycrwyap8AMPuFgJoB8CkTTAA4JuzDlrlzcdNNN2HpkkVGmk/y2BrJaHH0e06anHNMmV9B4/Tn55rjjWWxJUVpc5QNbEegs07llZX43t335hjAyZFR/Pq5DQIAU2a0ub4WV152Cc4/Y5X0aw7UnDAOKNbDlNOMRY7DaEUldh48ju/eeTde2/+qsA6Xn3UuFq9cje7OTux6YYsAwCMDXSD4IHNXpL5LhAmf7Dfyr2Tax+JRAVVGRodRIqAI8+fmGcD8riRQiltvugmXXvIBkdUNeFLClKVm4xA0IQN47+HXcay9CyHKnQurfgyUSeYpnExIE10fQFWiIicBff/99yKdzQoAfKqjC88+8RA6jh3G2PAgwIN5iZcDmPK2HgDMQJfBwf68XLbHChbnJmV6AwTnjHw4c6gygECYOCPD0m9kTHJs8HBOUI0AeTxeAQLAzBXLetH+UiKdgPhgfz9KBAAOIVgaFQloAsCR0hDajh0TALgsUSlyseXROP7yC3+F5lnz0NbRKZLDlMLfvGkdtr+wBQsXLMLHrvk4LrzwIgyPDOccJBxjlOjlOCLYGyktxUD/gOQIFuc0nSJBCGOZ/cj7RkvIgg/h4JGj2Hf4qMiiExjfuOE5YcMSALzsw1fggnf9Ho61tWOQ9evvx8hIGuXllR4wFhR5XbJcjVw25bbDuTzqNO6Jsjji4QgyIyO0NALwbHp+C555bh2q6+twwbvehfrGBtTW1kj/cn4xCOpk6wmRlCcYTDvh4RtGpjJknKKUIueLAHBlPI7KsjJ09HTjGQGAX5Xcs7930Tsxu6kR5fEIKhLl2L79BWzd/pLkAK6ubcRjTz6J1pMnsGXjevR3ncSwxwCOKAA8Po6+nm4JRuCawEAlylwzOINgL31wlIVmrvPBwQEjAS0OuaAEbTCoiUFAmbGUgGsCzDCfsKhFKABskEHmrF+2cgVuvOUWCVyg46q6pgbDw6MYkjFnpOxnNzYJuDx/VjPCoZB89rOfP4DjJ47jiiuvECYvWdhk2RKApQoI7QAPZsyRTkC9JFgqwK1IPwfIiqBNDuLkqZO485675B4f+MAHZK9RV1cvawolvsWGS57siMmDJjlbjfPfBBvEESoJYO/efXjyySelnkuXLsXSJUtl/jOY7ac/+akAxe961ztlXlOmvKunBw8/8ij2vboPw8kBZDIMPGLQFZmpWSxaugxnnnEmdu9+BXt375LgFKLWYl8zKQlsoO3OAcDRuDBaFy9ajNqaGgHIRIEC7C/DiGbZlLmuez91jiuYwTGpDF7jHDRrl8m/GfOchCbdA4PyNH+w/KaEeebzyhDKAFaHtTpQCxydFvtVykI2swckqyNTr3fBGbPNVWlKA3ZKmT12rn5v/68bUz8nNgFSvoQ5SgUJq2y83gZKGVigIIAEpdC2c+Hx1j8v3akvA0zLoPmR1XGcB2Zkt51jatubaduZareHuzFnWQWMck6j9rNkbS4N5oJqFIxUB7re0wUV2B/KXFLHtRzrrLyy2ua8VtttOjDED9wx/WH6tfAZxvmvz1EwQ9Y1qTsZ2pY8LfcIE/l72eCQ/sZtm1wEotW4bl8VnKG8HNRaD/3OlCfv7LfBA782cc9lNhilCuUcH1o/G+xRQEH2VgEDKtgglc04s9vPBiX8HPZ229vzwu4Xty68zu57uxw6nxTA5Hw6deoU9u3bL8FwtN2Uelb2L9d52WdIMKNJqaLt6I6PgnpZOTTtz22wxg88zc9F8ysbRNfr82NB2zkPzmuZ9Brtf50vej/9Xttxqr73u6bYXNX+sttc7bBtA+162n2pv9c2tu+nfxOFM7EVeQDYBn9cu6V11fOgDeBpG7vj1Z5LdpvaQQSunXL7zu5ruw1sYNtud7tPCoMrjGePn2kAggZD8Pc2mMc1vFAO1wQjuf3hzrVJNsgx7PaY1/O0bYv1excAFpst57jCACIXoM31rcU0dsvkjhMXYLfbT/vTHj+570W1LJ8fNmcXDafVOP9pUyVVgZG4l2sYaG2lFtLyaDlse6v1s8eAO15s2+bOP7v57fFn20AdE679s+eC3Sb8XMeNllntgmuX/NaKwjJ60YxWf2kO4Nzc8dZQqiFJPl5Xd9IFgLNZjKRGCwBgjhu+qHwiez0vvYQ7frUtbZvsjimpk5UuynxPNRbTv+pjeO7XU7MKnanh83YGKN70N/ndXFFMRPEtPO30raU3b6es02la+hkU63QEgL/8xb/G+9//vhmOoiy+9m/fwBNP/nrK6//ta/8Tq1et8r2GPnmyiKd7feHPP4/KqsrpLssBHocOH8aPfvRjE5Tr8+IZ7Uf//kPBE/xeMwGATV7ib2DOnDnTl8vniuPHW3HLbZ+Z8rcN9fX4zGduFSU9v1fgC9d9IFfDqRYf82Mjium+JgGpPmjvmwKAJyOk/oW3Py0AsApvkHu2XuMV+P8UACwLjlX26dvda30bMC+4Qf5mZnGb5uUArUWvngYANkMiD3Dnn2uNEgto1eeYj3xK6Qfs+l1Z5LoCENin7PrEgmVhiuty7TKTAAS7LawGVeBUPyoGoGqL5CPeCgZ3QRfJeJ40oSb3+4wAYGUo+wHAhkgpr1w9LMa+bRvtNs2NwWkG4ozGvd949tm8aN9PMtdZ4OxLrhOnLTeFlE3kAZ4bR0pJ0sHKv/k/D/c89Eve1yilbktEmrajo13y9rG+ZIZSBpOOATrgCXSJlPPYOE62nRQGEiPGVdq0oaFBwN8eSkl6efO42TZsqhBqqmpQUZHASCaLzS+/gh89+AjOXrsWH7r8MrxxcB/u+PbXUVFOdtuYyElSnnhW82zcfPOtIjNN4IHyZWlx1IcgjvSaOtTU1kneYrYH3YpcsORgMm4ceyIPnQ0IQJzOjInDg4upkYktFeZQgk4P5gblppuyg5lxbNn2In75xNPoHx7FkhUrRR57LG2kppk3kW1JwErycAayaJk9CyP9fVi1YrkAIcwf+dBDv8Aru18ROUvJ20d2TyQq+S+XL18u+ZQpm0oAOloaRlk8JnWR/KCUmg0EUBYjoysj4ER3dxcOHzwkeTSXLGqRcgoAyAjSiXEjXy3v6dxlRH8CHT19ePKp9Th46HWRFyUAHCJjzMsPJhLLwjqKSJ2WLl2MU+1tmNsyB1WV1RgYHsGuvQcNADw4IsyWNatWYPXK5Xhl14v4+QM/QlvrGwhOZAzdi32QY4B4aymd22HK38YQK+N4Cks+TP7LDA+iu/OU/JYANNkIlFNmPks6VgmMCDhMZiWZuZQEJhM2O4FUMinAIVldBNgnxGFaIgy0UJigWAyNcxdg0fIz0U4J6JISzJ8/DyMDvTi4+2V0th0VALg0OIH0yLCATZwTvEcJQTXmYy4NoburA2kvBzAZYOxDstHYbgoAmxyv/Jx5akuoXiv9IWxoz1lPZ6lIQEeiMj/nz52Hm2++WaL+uMllPUX6dCxjwFzP2S92yct7LaCbB4zo4U8dgLbzTA936ixRtjCvSVRX467v34/a+iaUx8uRHB7Br9dvRBcB4GAIjXW1uPryS3DBmauFqa3MPH2eHvzpfCcYTPY9JaBffe0kvv29O3F4/z6E4zEDAC9fjZ7ODuzcthmdxw9hdKBLWMUEMimnKgAsI6EH+qX9aY/IGGRARnIoiXAoLIBDacTkXyY7VtQHEMRNN9yIyy6/FBXlZcLoo91iPl8JQgiVom9gUNjrp7r6UBqJy/0nsmMCyBNCIOtQwO1gEI0EDc9fiwcf+AnuvfcOUIT7C3/zL2hr78TTIgH9GsZGBpGVvmGAgcnnyzHCQzUBIgJAzK0u7D9vfglg7jmlabMISrEc4h7ITgjLWQDgSETGBtuTc5FAOEFgAn1kADPowUhDEwiLiHxwgOoKrAvb0csBzLHWdvy4AFNkd7Id4tE4/vzPvoCmWXPR3dcn+XMzqRFs2rgO27dvxcIFC3DVlVdj7dq1SCYN4CoMoFIyqrNIDg6iprYWsUgUgwMDcm8Br1MmsKisotwAKeMmeIc27ejxNuw9eETmMYH8DevX4fktmzB33jxcevkHcc55a9GXHBL2+Tiy6OntF5UF2mcu0Vx3RMo4m/Wk/CeMbDjnRBCIExSMRhEgI5tMkIkJbNn6PJ5a/yzqmxrxkSuvxpyWeTh+7Diqa6rR3tGJhoZ6CeTg2lUWjQkQzPzVMm88hwjtLtnHBC5Z38qyOKoqCAD34NktW/DKnn1oqGvERWvXYnZzIyrKYqhMlOPFl17Cxs1bcd0NN6K2oQmP/uoJnGg7ha2b16O37RiG+jokaIgBUyIBPZFFX183AhMTAjRzXabcd3kiIXVnv9EmjKdTkgM4UVUlay2LyjlCO0/FDd6TY1DZkJSYpoS1AMIE17JG5nPx8mX4wxuuFdtkcg1Xo7a2AR2d3RgYGJSD0/zZc5EaHsbyRQtF4aK3t1skoI8dP473X3IxWua3SJAMVTi4bjJv7rFjx2U9ra+rw7Jly9HXNyBrT31dvci3p0dM4FhnTwe+e/vtqKmrFQCYwHNtXb1IVicHk7KW0vllAOOQgJ6c0Cw/pbgTFRWyDh44eBC/euJxCcBZvXo1li5ZJszzRGUVfvjDH0pg10UXXWiCLURiugePPPpL7N23T+ZnOjVi8vkyOCwLLFuxCueccy527ngZu3e+DIynpG0FUBujqoVxQnNc0gbTZlH6dcGChcJglsAtBnhQbWVwEMNDSQGkGdCh+WBlzyjKCRKqIOOOoLgyeI0ELutswF22iYJ/EozEz8nOJuOXAR9kEXvsX7XJwtCntKAwjE0gg95DnMOeHKg6/gTk9rIcafny64nZXdpOZRsU0f1w0JJdVAelCxIpSOA6WG3wIOfkFVvKNBzMO2tUB2Qce/styfvqgY3qdFWGqp6zXAew8bkaxhvbR9cuZSTTvgmD2wK68vc2znGOSYEZLCaYtodxMBsHujhRjNKmvCSvnyjVMK0J+8TMS3OEcoHWvDS0ggo2+y13rvLYjLk9gQWe2/LMMkY8UNJ1ytvnEdt5Ln97ZcsBLt4JXvMYG8lnA9CY+5o9jn1PrgN2v+eu1cBeLzgt9zsZuyb9Sh7kyOdONnW30jY5hx8XkLCBCgUB7L6z298GcOzPRYUgxxYr7Cu9TpRoOFa9XI/S51Z/uH2t7eD3v96zoB09YFdY+t785d8a2Kd9p9/l+yQ/VmU+eeuB7gHpUGM+YJ7veK94WZkER/E8x30pbSvXDDk/euPBBJ3m85p6AyDHgpZgEvd7HbQ52ew8OKf1VaDOnk/ufUwfKWvNBH9ov9nAjva1jnux4V5QgN/ctfvBnl/6t5bDnWv6vtj3tg20gWPXD5Cbl9puOqc80CYPdJoBL/eybIefHdHPWG8XHLLHh20bbFvEa2wALhd8atkr97l2O9hgr2u/bBDL7ncb0BVbacl6TyqnxwwQU0yb69llu39t+2QNwUksJ/FPiJKZUdjQMonN9+wnP5c1yCuXnrXsNpA2C5gzu7mOAWwmpZSuBXkg3SMNWbbCbU+1nXY91Ba564Y9Vu01VceWtEvOP2WCYwuuMzFQORDYOMJ0npuzi/0Md97mbaQJgLHXGr85p/bIZXa7c8keg+5ewX6vvys2z2z7rm3ntqHfs9y5aiIwPGA8Nwbz65Vt94VE4LWh5qqXM6nuYxiuTH+F50PiedaMv7wfkuMtAj8sAAAgAElEQVRaJKCLADP2Pie/ZhauPzIWvX1hzr7JfDHjVIMrfnsGsFgWe6qdPn8XIx69yRKeprV7E7U4TWswg2KdjgDw/ffdi1mzmmfY/lnccefd+PmDv5jy+qkAYCpZfeKT183weW/fZbQT//6D+1FfX+d705kAwPRzf+PrX5O95Vt5MYfy3/399DmUp7p3AQCsq/KUuI2Xx6YI/ijPkt9bN8lhgG5JbEAzv5y66GjR8heUcxoAuGBj8r8LALblrYtMaHfjWryyMwB2TSVnBAD79cmkIvoBn1OA8zYAPKkeDugspfSNHDC/LDoGnX42OGjhYDPjr/AOvvebCfjrc6/cxs+u5FRguQWiarnc/UshKO0/Ctw+k81YQdWdOueQ4qnNS0F7Wf0rkXoFYKt34PduV2QP5h14pzdpkzaTfj+ZZjznyuAMJ3uYNq+6OMfU5QabB3hGdGcyKZF4VNugEd58Twc+o3vofCUALAxaKw+Myg+T9UunaopsWi/vn0oV8h4EgLkJppNVQEhxjHDTa2QL6RQli3N0PICtO/fgnv/4Kc48/wJc8aHLcPTgHnz3619FoiIG+pYIBBAMmdU8C5/77B9jdvMscdqebGtDT3cvBoeGhH1UGo2JnGZ9I+Wsq0Uqmhtr5h40LjtKUI8Layo9Pi5gMF1yo6mUMN3odKcDhxKS5WVlAtrGo1F0dHThoUcex7YXX0HzvHmYv3iRsIXp0BZZH8mRSQaucU6SLT2roQ6DnR1YPH8eyLyNl0Xx0EMPYdcusoqy4tCXHC+RCOa0zEdDc7Mw+WQjT7lLMs7CEQFoya4az46LvCod65WUWg2X4pVdO7B3zx6cf965uPSS9yIeLxfHLkEjkV8mC1py3Rk5a7JlB4dTeHHHbhw8dFiAJTKk6FAnCEUHt+Zh5eJMBxEZcwcOHcTSpUskfzMBYEph9/QbAJjtSfB3zerl2L3zJTz40x+j7cQRBJEWAFNQeAGA84clMnOFORujvG+5lIuOeLIQx0eH0NXRBlLxCMgTRCXDVvLoZk1eRdaL4BkHh0j9kgVMyc2hQST7ewSkFDYRmVIEb0vCCIUpixtD09wFWLziTLT3DpKGg3nz5lgA8BvA2ChKghOSk3iEEtAEmUV6M2rYqaVBATAJHKmEr+QpLjEsXc4LjntKfIuENQG6EAFg4xA20pDGqcLrOObYD2QAz5szB9dffz1WrVwp85ZyT5y37E85uHo5JMWR7zGC1cllOxdtZ6/NCFamkQaCcL7zOWWVlbj7/vtRVduARBnzgI/iqY0b0dHXJzLtjTU1uOZDl+Jd554hOYClHiy/5+yVQyVtBxUBxtIYI0gSq8DhI+34zvfuxKED+1AajWL52edj8fJV6O3swMtbN6Hr+EGkBruEWUcAmO0IMnwBpJKDkqNTgMdYVJiwDPqICBBvxk+IIHskKvM4mA3i09dfh0suvVjAKGEbevKq4pANhdDTP4jd+w6gvbMXgVBYQKdIjPmEyfwcQ3/voMx7yrA3NjTg/HPPxyMP/Rz33PMdpCey+Iu/+Re0tnXg2ScfRueJIxgbHgAk9zkBYJPz2QDAzANKJYVhxKIGAM4wZygZ2p4Dhf1He1lWViFglwR1BJmTnYCrYT6OEAzNZCTYgSxAtg/zmA/094ldlHzPsbgEJ/T2dGMikzKOWrLWwwY4p/1rP3FC7BpzAlOSnKDzZz/7n9A8Zy76BweQiMcxkR7F5k0b8MILz0su6g996MMiAU1HFstJAI42lAE8tAu0jQxc4GGM9+Y/pgkg0EV7xSAWw6ycEKnq1pMd2H/gdQGoyRpdv+E5bNq8Hi0tLbjk0svRMn+h5PtlDvdYRRn6k0PyN51mqdGUUSgYN2zo9GhaTAvtJ53WlPymbSQAHA+RQW6i859/YSueeu4ZAYA/+clrsWLlSqxbt15Ax+TQsBxAKLNOpQUqCNDeElzj2kLQlONM1gw+l4zmcBgJgo/lhgFMAHjXnn1oqm/CBeefh7nNTagojyFRUY4dO3fimec24vobb0ZdYzMefexxnOrqwrYtm9HdehhDPe0SVEUAOFFZLTnCCexzHFIWmvNyaHAQlYmEgMAcX4ODSUxk0ujt7UGiqlLGBdcc/s91g+sw8wBz/LCPaGc4d7j2qn2gDeH1y1atwB/ecJ2kI2BgRGVlNerrm3HsRBtOtXWiob4BjTW1GBsdxZoVS0GBur7+bjz22KM4fOQIfu/dv4clS5fKutTY1CjlPHzoIA7sPyC2qmXePCxbvgLHT5yQ9YcMa0rhlYUZsBBCd183vvXtb6OyugqXffCDsn4z2KlM7M+Q5P/l2DOMhYDYYePYogpJGOXxMgkIeO21w3jsiV8K8/zcs84RADhRbtrs/vvvR3VdNS64YK3J/RwIoqu7B4/88nHs2bdXAtRk3UkT5B1HZiKA5WvOwPnnX4CXXnwBu17ciux4StYljn8B1CZM+xJsZ9lCVKbIUjp6PhobGw34J2U2ahqjw0PSnwT1+Qxx7Ak2G5CgEckh7qk1KAOYUgrCAA4aGybzT6ShTY5fv382ezjn6Kfj2suLqVtMXkdwhuNFZLo9xx/XZy7WLthi8rf6n0ryALEJVOKVrrPddeTaW12V7ZU9D7/w/ldHsayRTj5f16ls35+3kL2PFDfPwLQd6PLVhHHoq4NfndamCCxLnuXqbs0VDLAdri5YkLuPJTWrz5K122t/10ltO8uVWav7BN2r2050vaf9XQ6o9dZkdUQbZYtCVmrhMS4Pamr55XsPCFeggwGR0oSehLYyrnP38kDu3FnRY12p/ckBdB4Qoe9p7xgIYZ+N+BuOV62z3T5+ZWeZXPDJdu5PBWzZfaht5o5dG9yw28A8l0Fmbk5aU0otv31f/dx9lpbD7metq/Y3+1L3ddwDcB4rKGUDbvbv9H56luP/qsbEXMBHjhzJzYey8vIcAGwYwNwDm/OjzCWxB6aurr1QUEQBHRt0tAGXAtDJkpg1c5gBH/4BFloPrZsLFup+mO2j35lhbMaWDY7bY9Sds/b4su2RH1jkzmO7DwV0sQIk3P7WPtXfyHOtFAFm3hjwUNvf7mutmztebDvg2pDcHLRyAtvAqmvz7Lbze47bl+4c9BvL7jh3+9sF4fQZts2TenisVNcu2kC13xrk9pE7bmxbaY9zLaddvkmgogB3eYataW9je7Us+eCcPKDq2rep7JX2bzFg1O4Tu64F7Wwxgd15Zdst2ybr+NU1xy6j24cF64hlB93xYY83Hdt6jV1Pd29hz1m9h32NPW+LrSH6HJ0juobYZbdtWK6dcsFdZn7T/jMQUNvFXZ9kH8a9n6a4sOwRx7AJ5pwwqWe4d8/tEfJqK8o4d+en287Fxrt8bnmN7XLbdmr9b572e8Sb/GwGSN6bvOPbcvl0xdKt7jTXTXebt6Wsv/ObnIa1mEGRTjcAmPPy8V8+UjQv7uRuzOKuu+/FAz/7+ZQ9PBUA3NZ2CjfcePPvfIS4D6Cd+OH994l/3+81EwCYktRf/R//vWCv/2Yq8qsnnsTXv/HNN/OTSdcGvnDdJXmIxwHpfO9cAHQZKzHpWOx88HYCwEWB54KyF86e3PPtsvuAwH7A4aSO1w+mAvxyIHghYOYXDKTPnG6+25uPqXpcritAEydfbRZA/1euHDMBf80q7z8G7Mpa98o/txC09XYMuXsVK18e2DUlzY+twvu57fV2A8CTx3zREucCGqTEXv/Y/Z3rLm8mTmp669YF8t6TZJbz/Zr7iZNHyu313P2sh+ZZv1MDwLyXHwgsoJP3mr4fi49mnRt+93BnuIAbzq30mvpl75FvCNqqM6WqipK7JcIi0og/jhlhEYmE7LhEfhOAEFBwPCOOTNv5QIekgr7CVBGJXOOc5CFVD998X1FOUHIcg2Q00iHtyRmSdcX3Y8Ewduw9hLt++GO849zz8JErPojjh/bh21/7b0hUlKG0hNJDzIk4guamRtx28y2Y3zIfkdKw5G/s6OwyB6tQCUbSaQwkhwWwq62rEyC4WupLyUTTSAYAppQRZaKpTRcyzKmJcdl4E4BRdjSlKihv+sYbx/DY47/B4dePoWXRIsxftBBVdMxH44YREi5FKjNmnO/hUnFGN9ZWo7ftJFrmzEZlVbnIgjIH8MsvvQx6NQkAMSVsKBrBomUrMbulBamxcZF9ZduMDg1LLlUCEmSXEuRiHQicV1ZUyP9HjryOdGoU9bW1eMc7VqGhvk6cu5QRJYjNXJICCHlsoVg8LjmSjx47gSNvvOExw+Me42wUYcp+C+OZzvg40hnDPH155w7JZUywIjkygh17DqDHYwCTdUz55zWrlmH3rh0CAJ9sfZ1isQjS0erl7TTSeZ70FAFgsnvjBMaZzzgi7MFMahTjo0l0d7YJcE0AmOOFDGACqgRiUmQAZw2oRCCfQDoDCfhSAJhgFlnNgVDE5EQNlQoAHCiNoXnOfCz0AGDKULe0zMXoQC8OeAxgjI+gJDCBtADAhnHKviotpRQ12ZUhAYCVAUwgkuAlwS+2FQMrDADMHMcRRCS3bcTkVfTYQByKeuBUAJgAyrw5c3HttdeKJDjHO/vNMJC9HMAMpBAGe16yyYxt49jKR5Wb+7uOJ16jEe78TvNIiwT0vfeiqqbeAMAjaTy9YSNO9fYgGChFY20NrrrsYrzrnHcIACI5J4NBmTPCNvcYPgQ5KEWapdp3OI5Dr53C7d+7GwcOMO91KVaecwEWrViJ3o48AJwe6MLYGAFgAv0cn+TyZjE6mBQAmM5HApk8XNMORSnFzbYNRyXwgixykWRDEJ++7jr8/uW/j2gsIrlHeeBWlhylkZlfdPe+gzjWegoIMJdwCGWJuIyn7BjzS2dErpUS1GQYnnXGWXj04Qdx7723Iz0xgS985Z9xsr1LAOCOE68jk+xHljmRS8KGjVwayQHjY2NpDA8NISLgpAEVhXmjzk7PVjJog7aU0u7sE9pc9jeZ5QSRCXKp1DPBbjptB/oMAEwbLcEHpRH0U4Z/wrArmZeaDGDKbocjpeg42SZ2nM/ieCVgTCWFloWLMDQyjEq2byaNzZvWY9u2rWie1YxLL7kUF77zXWInDfucQRpGnowgORnNlHOmOgEN+dDQoAQXcSxIu2t0u5d/ru1UJ44db5N5S0nljZs3YPOWDaJ68KEPXYnm2XPELg8kh5ANBYUFTNBzaHhYbDbnP4OAaLM5J1l3ZaERZBfVhJJSVFBZQJ49jq0vbMNTzz2L6rpaXHHFR0QieNcrexCORYU5LSCLeG5g8ghXJkw+3XRabJ/xczNQgytqVmSQywk+xqJoZw5gMoD3vormxmZcdL4ygCMydnbs2IGn12/CdTfehLqGJjzy2OPo6RvAC1u3oOvYQSS7TiGVGpHgFgYt0Q1IFjfbj2sO14ChwaTJbVxZKYx3MmPHBQDuRkVlQgIAaH85d7gOmUACo5jBccNdUTQeyQHA6rxiPuxVZ6zBbZ/7LMoqKzA4OCRjYzA5ghOnOiRAgvuB+qoaVJXFsWLJIkRKAhjo78EvHnoQh19/HeetXYslzFU+lhFlCbJfKU/OgAWuTVTmIMBOUF/GA0ISNFMjkv+l6OztxHe++10kqqvw/g9cjGg8LvsU5vzu7enF6HBKGLtMHSDgouTA5ZwNCODPnMQMDHj9jdfw+BOPCSP+/HPOxfKlZABXSfvcQ5tWW4V3vvOdKCuLiT3t7OrGw4/+UnI3Dw4MIp0eEVY1x9hYNog1Z52H89degG3Pb8KL2zYjMD4qALGoVFDienxMyp8aNeBpMGwCeRjI0NTcnAOAOf7IjucazgAr2gD+XsI2OXnZJly3aMs9VnEeADYMJM5jtdOqusBnK5inYKKy8zTAJ+fM8wBg/Zz9T0YwwRyC8raUpQGAvVQrBcw9/3y+5to8aMj1WpUoCsAM7zrXwaxOSt4hB/56QVI5RzkBS0+SOefAzTFNDUBkOzvNvlxz++bBOLnOc8BKkZXh5Oyb1ZFfGjYAuQ2m+TnI7TVWWZV+YIELdvC9DVCoY1eZnMrwtJ2y9vP9/tZn2ACTDZZoO7lOevu8qN/l/uc+xWNyugCwXqPjJteUYivNywUOtNy5PstJRQe8gBXvTO2NKz2z2ACb6eM8OMj3NqBld6n/+Mj/VkFKvaf+1m4Hd5zrextQyNU3WMh4c8uSb7P8vLH7UseTC+La5VGAQv83AYJG+cduC7/xq/fRfSD3+fystbVVAGAdw2QA054z/y/XdNljBgOyH88piMpetvDkqQEdOhbFhnmBitrGWkc7YFH7yQUm7fayQRi7n2ygzu4bWypezmge4KLtrftvdy65fa9lckxFAfvfHT/2GM3ZOY9RqnW161AAOnlfaL0Mczck64pdZtvGFrO3dkCE3Za23db6qw1y55pr47SN9cxhP0PrbdsaO/DDnrdaP7/5ZI8H24YpoK+2U/qGez2Haa+/8QPb3flsjw21cXaf2X1rl0XbxbWxpj0J9OUDP0x7q23LByKYrjbrlT0OXbvh165+ALDbNy4Y6oK3MpctYNbvufb66mcXi60f9hhzr7H7nPe0xx7LaLetPX7sddTvuWr/7LVw8v5gso1210bXrvm+9wBgezxRTcpes/V3ufFkBqq3BzT7KukTDwBmW/D8J4F5uWCtPABszxm/vsqtQ1YAiV0++d4jgGs5pa1gAhN1fv32EtDeg1yjeTq8nwpwsJezKa6bDrM4Hao5szKcpjWZplinGwDM8/6DP39gZk3uTcLfFgBubT2Bm2657U088+25lHbiB/ffJwQJv9dMAOB3v/v38Ldf+fJbLhCZ03fedfdb/r3YRAMA+zN2fe88JWvSO1X6An5+QLEDkGpBClDevDWaDvw15S0Eggq25i7w6X2Z35ZMZo66bZC731sBgH0adDq+rtbZXXyL9c0UMKSleOI8VX/kPSwHVBasrvk3BXapCADstntuUZ5quGqb+pCD878vLGwhpu99R+k45zm+7TLlWPZuUKSfJ91vqvGgIRY5R5FPW+Ya1dJK0yJYjZcbq3a7Fza2XO0H7BY0idfGCrJO6movt47MKG+zJPLV9hjxAYAF+y0aFJB/Sm5jPMV4MLeyKueMUzPbFVQ3895dM/l+6QVXyWaaoIY6UwjsEQAm+4ibT7JgCEIR9E0kKsURSkcyXwRfyBBta2uTyETeg/eic9hITBqpYB5Q+T0d0rwPpZl5X25oZ89qFmYgAWAyZdRxz1yuZHUhHMfOfYfx3Xvvx4ozzsZHr/kI2o8exje/+v8Im4oSpgT5CNLObm7CH916GxYvXIxERUIkFpkvUg5xoVKMptPo6unDQDKJVDojYFRlZZU4MpgHgY4ME11tInIJYNHBL/JuZPCOj4njms5/ym+OCEidRUdXF15+eTdeO3JM8qXOa5mHqgoDADNvJMEh2duTscA8WSUB1FZVoe/UScyePQvV1RWoSFTgoV88hO3bX0RgghGfYWEhhyIRrDrzbCxctkyeTTlOMpbpTGcZZCwEg0iNZbzccgaUCJdQFjslwAdlmyljy/zBZLFRvpr5ORl1SoCDQDBlRCl5yv6hTPHJEyfEOSOgXQDi3KmprsLAQL/0JfuXoHNTUxMOHjqIlatWyfXDqTRe3rMf3f1JJJMs6zhWLl+KNauXYY8HAJ84/hqQHRUmXjCrUnA5iy5sN8nvW1aBsvKEAFhk9qZTw8IA7uk6ZZiP4VKRviUAHCSLVtiACgAbBjABQz8AmIxcAsBkU9F5z7yoBICb5szHohVnCAOYAPD8lnkYHezLAcCBccp4TyA1wnzESYTJHnYA4N6uzhwAzLIbAJjBD5MBYAJ5fD5naT6vhjn0ctxy7pEhTPCDEtA33HCDMIA5Bycy6tQzjjSVJlNHnZoQBQLUZrjR//Yh2M4DrNdX1dXhzvvuQ2V1PSrKKjCaGhMA+GR3tzCAG2pqcOXvvw/vPOcdyI6bHIwc5xJ9Pz4hfVUgQ1gCRCuqcfR4D75z+13Yt3cHguEwVp19IRYuX4GejnbsIAO49RBSA53CsFMAmPPYBYDjlIB2AOBIJCb5bkvCxraRVnf9tZ/CFR/5sICMJcESk3dJchwBpVGykyfw6oHXcOj1Y/I7yaNNACfDvMZkAXv5rqgCEIth9co1eOThB3Hfvd8VBjAloE91duPZJx5Ge+trSCf7kM2kpS0k5zMBYE8CmmDPEAMIvHzPygDWeH+TV7pEgDf2dYAZqwUATsr/rB+VCXQeEPwl2Eu7PdDL/OcGAObc4LMZ0BOYMGAx+4w5gKPxmEhQt588iUw6JUEdBMw5Zj99482S75Qs40Q8hmw6hQ0bKAG9DfPmzcVll30I5669AH2DgyJ5SgaiAFrplNjToeSQsEt5T/Z9T2+vyU/qMRbJ5uIc5LpI8Ku3dwA9Pf0iLzk0nJRnbXl+IxYuXIjrr78RLfMXSKDG/kOHMDqWEVsYiZdhYHAQY9ms5DNmGQgQjwo71ORQZv24vlB1IRIMoTIWR0RUHzIGAF73LBI1VSIzzKCgDKNuAgFUVFSKnB1ZtswtXFOVQHVllQCL4iAfHxMWMINOuCbSTcJ8yhXRKMpiUXR0d2Pd1q14Zc+raGqgBPQFmDOrEfF4GJXlFYYBvH4Trv20JwH92OPo7R/ES9u3ov3IAQx2nRSbRwC4prZewO+enm5Rf1AAmOsb78U1Jxw1UuEEI5kDmgAn+9oGgGm3yWYWhliGQRFANG4kim3HLttt9RnvwJ98/k/RNKtZ7kHc5vjxk3j9eCsGh0elbeqoplFdjRULFyDGoLG+Ljz62CM4cvQYVq1ZgwWLFiI5zCCxMYkIbqxvQHNDA2LRGI6dOI7+gQFh4s6eNVvWPAY1BTImJ2dPfw9uv+N2YaWvvfACmTdLlixFLFaO3r4+DCVHZP0iMk5ZbgVAGRxBe0BW7XAyiTeOHsFjTzwmATgXnHc+li9djvKySllv77zrLlTWVOI973mP5BEngN/Z0YVfPPpLvLKHDOABSRcgAHBmHOOBEM4+/yJccOFF2LRhHZ7fuA7BCeZWJgDsMYBdALjUKCH8L/beBEzO6joTfquqa+19U2sXAoR2VrOZVWw2YAjG2BhM8DZx8s+TsR3HmclMnjzxTGaSZ5L5Z5LYwQve4yVeMbvYDAgESGCQEDsCSWhr9b5W19Jd9T/vud+pOnX7q5YwNrbnTz/wqLvqW+4999xz7z3vec9ZumwZFi5cGDDjXNEgeX4+LyUgGBzI5zgAmBEyVQCYAVvq9BSwVkobxCTogmuDAr6aGl4D9xQUtwF4ausF8AjWfwW6ZJ9kGGnqXHXPr92jWie4dWSGbVvVMcyMFdZ5W7O3DsBadXT757owJ7h1Iut9ZASr012BAus8t2ugfaYAwGZfbR3LCqwosMD6vG7/H6SDN05yH8SwAJQPhliHu8pCP7PvVxCPgSf8sSlIfVDQtksd3e4oUAUV9W8rJ/uZP4ZzjQXtkjqq2XZlACtwwkCnGgd6kP5azmImjTb/Vvapfqdt4nXCevLoxBKgEwCcOta+Ts3Vd6trvl5YB7jKVP/19csCKdaO+jJn7d+wd9rnavt9wMfeZ3VMP7f/ahsqAIKRrZ3rfgCDfa6CXVy733jjDQGAdd9IBjBrs3OdZxCPPpP7WwLBLqOPAwysXGUsgg6qTkgAXlCjW3XfjrPqsAUa+Qhti9URq6c6Rj4ArLLW864dW5W9tl1qiAescR/c0vfavbO9Jmy++WPr2yXtq+2HHctKW82cc/1IzGLBh8nCzjmVYcU2BxmH/PmibVSmvdole52d/zqn7fP1vX5/+bddY/Qeay/sOmN1PGw9UPlamWn5Jb1XdcuegazN8OWmdkxlr8/2bZe2xwHyLrjWyqXWLklur1BQlwHz1m4zUGwWMBs8zJeHjom/Bmk7rI204HddmyN+o1rw2V8LwuRVT55hdjTMPvvXWX0IA+39MdJ+hu0PatYiU6LB6qbaDjvH5+qTjlfN+m4AYLlXDJ+mpa+mx7c2x2Vlc0Frqj/SLtkLurT+3MNLZoaKDlTT5Nu+hdk1+66a99q9QVDCgt87+11lLus+6NEHHrTieAu//44AjGFO8n8DgN/CuL/FW3/HAGDulb7/3X95U52++atfe0sMYJZa+vgf/OGbeuev4mLaoLcKAL/7Xe/CZ/7kU790c77/rz/AN775rV/6fjHXVQC4Cp9UNq9hGezfBGhm7clcgJkP7GrBd7eghIHEHphc06ZaPHtOALiyYAUkB/O+elINA8zCrvWvqzeX/Y1GvZIB/nWhz6vD7A2TvWtfSMs9sLJyhQf82bGp96jK4+sEBNS83dOr6r3mKgkqrIX5xEURXFyBfeXgUNu33xYA2K+b6zYw2gWXAm6WTgRdMdhqzTVhY1lJcTIXMK0gcMg1PgtYx7v6uWuUzwBW9m+ovM2Q1Gyo604256yq/NiHmgkgzhmDTPtz48QLPySbSf642r1Mo0mma0E2oPyXjEUCEHTkL1iwUByd/Izft7URFG4RB4GygLnYEZgjU9VuwOnAIQDA9NFktBFkJLDa3dUpAMAEndesZxln7deEgKUEQYqRmADAn7/5m1ixdh2u/cD7MLh/N/7h7/47MmnnOKWju5AvYuniRfj0Jz+Jnq55wv5RpxFTKxLwFXYdD7pkU42OSZ3HycmszJ3Oed2SCrSzvUPSrvInlyPAy3pscZdCmCmgJQUgweCS9IMpbfPFIvYeOISdr++RGpUZpj9tiCNDkCWZQi5fkHSOWsePqUPJ0h3tO4SFC3rQ0dGKpuYm3H7r7diyZYscDgkWkfFL9vBJp52GlWvXoVhiDVA6o6el1icZgHJYKZcE3Ob4SlF71qALNvKTE2PuQDlNBmhR6nSSlTedz2NsfExYrOwbU1ZzPNkuHkRYm5BsYdaI5Pcy/vN6MDI6XElfSwBq7bp1whBYf/zxktp1YiqHJ599HgMjDn0c7HUAACAASURBVAAuFqaxZtUKrF+7ygHAP/we9u993QHAPGQEALBbYmSWVwBgMoAbm5qFkZibmhRwdyY/ieHBQwLKMc01gTAyaaNM1VqGXENGOcEnsnsdA511YSOYmhjH+MiApIBmrV5E44EzvcoAVgC4d2hcWOOsAZwbHw1qAO9GpJRDQ4TpVCeRHScAHKSADpinZABbADjWkAhYmHTY16aAZo1WlzqaDApX48cdXgMnr+hgTsaTTItlS5biox/9CNavWy+gvqSmDVi26uxXMIDyFCceAU7vUDlrzQyMlWW80C6oE7C1owNf/853hAHclG4WoPT+Rx7B/v4BYaHNa2/HVZdeiLNPPVFkyx/qOOea1jfiZwTdWBuzUC4i09qJA70T+Pw/fwnPPfe0pCpe+44zsXzlKgz29uKZLZsxuPcVqQE8XcghmU7JNRGCl5IC2jGACfBZBnAylqwygBtiSKabHLg1A1z/wWtx2XsuQ4ZsP6b+jrn0kUWmaU40YLocwcuv7sLuNw4glWkSwHGmPC3Mc6YQZp1wRmgTZCMgf+LxJ+HW227BN7/xRRRmXAroA/2DeHDjrejf9xqKEyPCyBSwhnaNTPUGlyaRafYnGUCQcECvBYDFASCBCXE0NjoAmB3g58xAIABwKiPBARYATmYyklZ5bHjYAcCsjy11plMYYyDMjAOqCAAzsMQBwHH07j8gtWGlnp/Mpww+9vE/wHGr1wjAmkk0SCrrRzY9hCe2PCZsxqt+72psuOBC5IsuBSFdRUODQ8JiZBAJwSxXe7uMQrGAvv4+CQBqk5T1rt4qg1SkvlQ0gkO9gzh4cADMQkAA+KGHHsBjj2/C6lWr8O///X/AsceukDX1lZ2vYWRiXABR2sex8QmUY2SyZtDS1oHhkVEcPHBQ2MCSpr+Z9dobhPmabmhAR3ML0gzKyeewZetW3PuQA4AJAsaTCcxfuFjkTRCc/WDK9snRMXRwrSPbKaizxeAXXkd95jpGkJm1klszGTSl0+gbGcKmLVuwbcfz6OmchzPOOANLFvYgnUmgrakZ27ZvdwDwjR9GJ1NA33kX+odGsP0XT6L39Rcw1u8A4GQ6jc6ueZKJYmiItqsgNpnBPVxzGV3MwCzquQTmsAbwyBCaWpqdXglgnJbgIAGA6aBkUJOw4l0K6HLEAVnqXOMYnHLqO/DxT/wBMk2NaG1uFXn0Dw7hqW3bcGhoRIIoOtu7hP2/5phjUC7mMT46jI333IXXdr+Bo49dge753cK8ZTu6OjvRM6/H1byONcjaeuAQmeclrFq5Cs1NLcyljWixjMnsJKbyU/jizV8W3Tj3vPMkkGvh4sWYni6LHgnzlynAp11wBzN+CJssFpWSCs2NTQIA79m7B3fcRQA4gneefiZWrVyNxkyTjO0Xv/QlNLc144ILLkAylZA1mxlDbrn1Dux44QWMj49KpgemoC8UiihF4jjjrPNw1jnn4Of334tHH7oPsRl+l5N5LYzZAADmfkTcvAmuxSUsXrIUS5YskeAyxxgvScAEx4u6Q9xEGcAMZpJANAKvzGIRZMdQYCIad5k7hMkfACj8TgK2UqkKQEg7IdcFLDufASzM66CGsjqNqRM1zsdg3y0ZM3xGnwfguTU83LEttWCDZ+l5pB4A4m971SGrjlHf+e/2QEHNvSAbhgXi3IbcObOl3iI5LZKVwoXbVM5HpkaxBSb4XgtOCpXZP4/I86sAn+1DGFihzlTfEa995ec+mGIBMm2TBnfp/FWAQ9tvwRDf+W0d19pe36E/1+fSr0An9D0WAKa+cW7oe2UYTL1fC5zWc9a7s5QDijQoTvVGP/NBAV/2NUelADyzctZ5ZQFR64TXNug4+gCLDyqFjakE4AeHNqv39tkW+LRgjV4zS6eDjtkxs3bcneVclh79XPU4TCf1Gm2/nJvyBdnf7923twJYtUgwcAsaGzOytqgeMWBX5CZlTKr+KXlXEASrB2PVCZ7d+AwJvlX7YBhqep3/r7ZVwR/93srIfud/znfZ/a6VWxh4Z+Vl26Jt1jH1x9YGcqge+mCT7fdctq+iK4GcdF5wT+fMX/WEX08nLJCu97PvlL+1Fb5+2Lkappt+v/1+WD23ttMyvXV++zK179bv9Gyic1f74s99qbhtgL4wO1PPPoTNU79fYXJW22HnrdUZJ1sXTFrxcJmaXaq37rrqvmz2M6rjHbYm8v1Wl32903Gssc+mLq8EcxhmetiYWnlqf+eSkZ0DdlzC7JFv+zWYwzK8lR0cNrfULoW1p568wvTUysfqrv9OOy+kb0G2i8r9kSoAHNYmKWASnNWtDnFzKCWVxP8z5TLQBQ+gHulewt8f+Xrvr+3++Ivdp4sssL8+AMz7ec3mnz8Upgq/5Gd1EQDt4S/53LdwW5WLUP8h/wYAvwUBv8Vbf8cAYAY/f/df3hwg+VYBYO7ZPvrxT7xFQb/522kjftMA8I9/8hN85eavvfnGmzsifxIwgKtG0zHpfACnwrTzXudfVw8grQcA+zouLjb3Mvcmc6MPFIddo83T2w4LQnqvsYtH6EaA7TuCOrv15GCfORfYV7kuAD0PB6g5Wbmr5ryW13gM2xpIdQ4AeJY9OgJg15dD3bYdCQBsnRjB1iCUAXwkAPBbZPbW9GMukFV2WoapakBTyrN6ljGr8WzVr6hDBfAO0UELBIfLfbb0penes6QlFcC/Ni/1XACwqJavg/pKT3lqNmk1E828j4ds+51tfo0xMBocEqhAALi/v182dcuXLxcHJgEn/u0iuyNSw5EbTjoWyZal44yfERBkBDidC3v27JFDFn/nYZ6OZt7jooadE4Kfa+pgOnAlHeXMDDLpjDgHhNHI1LhkvsVZ+84x8/LlKF7ZfRA3fePbOHb1Wnzw2msEAP5ff/M5qTNJnMk5mgro6erGn3zq01KX99DBXhkrVxcJwlgiyEamGB39BKgJAo+NjWNwdBgTuSm0d3VJLcIlS5YKYykaoSOW/7mo3OLMtBzcpL6f1PItCRuYK8Nodgo7d+/BG2TTTU8Lq7Y51SgAHNlqkiaNAG0iIbUxW5saMdrfj/k93QKCMwX0bbfeii1PPCHvIBBOkAENDTjl9NOxZv3xkiJ4Kl+QOp/T/F+c+GSOunZIOr5YVIB0io/sXfZP0h5KmkynKGTzEgjITo4LkMgx4ndU0RhTuvKZM9PCDibAQCcNn7Wgp0fkzFRGfDdB/JWrVuHVnTtx/PHHi1N9eHQMW3c8j6GxrADAdISvXrkC69eswnPPOgCYKaAjKAYMYOdYdtODSuoAegK7DamMSwGdSCGfyyKXy6KUz2J0qE/ARDIOKEup98pxRkSAHbadAAXTCvN5BN94qGG96fHh/goAXI7E5RpXA5iAsasBfPQqMoDHUI7EsOyopShMjAoDeODAHgGA47GygDNkByZ5rzyD4F5MUkATAM5np0TnWYc2niQTPJwBTGBFAOoAABZHOR33BK8ZdBAAwHS4EUBgDeB1q9c4ZrDWC2Tq4CD9M6WoYHA0SNnNsef36thTtpx1FnMuVhx5QV09/s3xJsPwG9/5LlraOpFJZTBdiuCBRx/F/r5+qb/d3daGK961AeecdhIiAQNY0rdLXeKy6JG0KRaTuZEtTiGWasKBg+P4/E1fxvPPPQOCl8efdjaOWrmyAgBLDeDRfmHhJTMEJtNBCmggPznh5J9MCOOvxBrAY2NIRDkerq4z65emG1tE50vTZXzgmvfhiquukKwFM8UZxKIxuV/S5DfEpK7ssztelHq0BNQEmI/xXs45Au5lSV+LkkuDTwD4p7f8WBjAxTLwZ3/5N+jtH8IDd//MAcDZUWEPOoYs9cAFK3CMGbyhDGDayekgBbTUDJe0Wy57gqTJZe3WGZcq1zGAGZiRceCjzoNUGinWPeW8JAAcKdcwgMncL0/nZRxisYTUQ083umwPhw7slxrDrP3bkEgimczg4//uE1i9dj1GxkaQoh7NFPHoI5uwZevjWLxoMd71rnfj7LPPoyjEvkajZQHImSa5man5mUVihmzOiLRzcHAA3d2dkoWAtpjzgYx96gn1cdfu/di5cy8YFDE1lcVDD96Pxx7bhNVrVuNjH/0DYQJTHvnCNA4N9qOjuwujoxN4Y/8+ZFqakWU2hmhMavfStjOwh2xk/ijo2JJOo6u1FekgXfXWp57EvQ8+gJaOdpx9zjlobWtDz4KFAjZOTk7JGsB5MyEAcJuA10zHy88KhWmZm7S1XPuYCaCJAHBjBo3JFPpHhvDIk0/imWefw7yObrzzzDOxcP48ZBoTaG9uqQDA1994IzrnLcDtd29Eb98gnn92Gw68+hxG+/ZKMAuB7Y6ueZLhYGhwQIIRmDKY858AIgMRmltakc40VwDgkZFBqcdOuXK+ca3mmkKGsNQJBwEtpoCGMOu5llWzBkRkjTz9zNPxB3/4CQFbCRKSid43OITX9ryB/f19wn5esngpOlpbsWLJUjRgBhNjo7jjjtuxc/durFi1Cs1tLTK3CDJTlgvnzxe7TZvS1taO/oEBDA0Poa21DQt6FqKROhxNSOprph7/yte+Ko6vK668Aq++/roEakxPlzCvu0cyfLAGLhcL9kcCCiT9cVT0jwFNzJLxxr69uO3O22R9O/vMs7Bq1So0pprQ1t6OL37pi2hsacTFF18MpvVNEuTuH8Itt9+B5194CWPjo8hNTWA6z3WsgHIsibPPuxDnnHsu7r/nbjz0wEZEp8kAzonNkdR8FQDYpfuLxF268YWLFmPZsqNk7gpjPFIOAOCC1Bjn0uzq0zIFM9cyGnIHpjAgiz8VljNrURPUZZr6iAuAUyCQ46UMUV7v6gNXawOrM1Idw6yiXON4N05jd3Sqrs81ZwqTBtqtG0HApmGT+I5lTQdMJrCs9iGO+bCzJa/j2mWdoj6go39rX3zg03c22/t13bMOcn2f7sd9cKRynjZCcTX+glIWIamIpR+SYcCNpQUtrKx0LtqMHrxWg7u0LRakVod2mENe130LBlgGpA982rFRHdD+6ntUVgzy0fER4MKMK9tLBrB9hgLAuk+xjngbeGDHW7OHWPYq+0k7zHu4nvjttO21MrFytjogzwlqy2rb7FlMnd+2vf73ss8IajhaPZZ7wPGr1v20ctR7lLlfc7QzAIydB9pfH3SQgMGAJc79EG0t+0YZStaeIjMFOVDJ13cF1Zy8uc1xaeAZ8Mv/9f0MHON5kP3RNsvYBwxt7ktVFhZYVdnzM80QxfWLQcPcT8laEwS02PlqAyH0GQpkV+2TO9toG1U+vk6pvBRMsnNf50nNGdwAYmFtsuNYOeN7YxbmO9N26DiEBd1of+w4ye/Bfroq29q0wYdrh22PtZt+/21/VSd9u1lPV+3aYeeMfZ/VEf5uAXnb93ry822wysPaOWbx0pI4NsDC2jgrX9Un22Z/HDRQ3s69es/TNirwrnZEzluSgai2Lrjqr9Zz9vWrXvvq6Uo94N62XeeAb79cKR/n55ilg0HH7L1h1/hj57dH9UR1z+qT/q6sarsW2/XB/9zOcWsnrT6HzVu7Zuj3vn2x19RbV+Q9xolZWXMCANjvo34vGW0qQeDuzCzyomkLAGDadykJJA8RJ2UNAOzroW2/b9fsHqcyjgFxgH+799O/5GoXK9D8yP0/DxumX9Nnh0H7fh1vPRIAWAQ9++W/gdb+OiRgnvlb2KN/A4BlfN5qDWD6BS599yVvTn+M7MOGgXbj+uuvk9KOYT9HkgL6rTKA77rrbvzDP31+zn4tXrQIp512at1rIn/yIU0BbVmTs+tpOjv8q0+tWx8ArgKatvWhNmsOMC8MANYlxT638og64G7Ne48E+DwcKGg2Fv7ohAGts6C7EK0M20BWnl1BxGvHcBY+p04LI4daQNA9sbow+2zs2ezsWWB8mDrWk6npuN+/CuuzGtvunuylgA4FnUPG55e+bg79q5FdxWlkZeiBrWHwvU3XrAB/SJprFWtN+mevU9U/jR4EgFmNLhgAmEQAjYAP1QVlMAcAcHXO1SGZU7dCDWy1HLkgZUcCABvA2fGngx/zqFMu+XBwsC/hqKOOErYTgVhN1cxHkAXM/SwdidQzMqv4Q3CLn3GzS8CXDEWmdSYoqOmeZT4Em0cCGXRa0wFho6LJwqNc+CwuSGTHjIyNCTtO2h1P48DgOG7+zvdx7Op1+OC1V2N4/x783d98Di3NTWgImCl0KLQ2NuNTn/wk2ltaMcKUow0NDuwkg6BUllSszc0tJAzhUF8fhodH5L1oiKFveBCjYxPCiu3s7MYxxxyLjo5OSUmaZH1YOmIFbHWsTAHfBLQjwDsjaTFf2LkTr7z+mjB3UmQ6RZ0jl9fwMzrSCUw2ZZrRmElhpK9f6vPOm0cHSAvuvPN2bN2yRWRAwIhtpn6dfOppWHv88XIIKBRnUMwXhOnHCH05UJZLFbYzS+oSROfmniwrPYxUDiHi9E/IvWTasQYhHc/c6DNddANZQQS5Jb10GawJ7WrtptDT1eWA/bg7mHCsCcyQzSYAcJsCwC9geHwKExN5cZyvWnEs1q1dKeCGAsDRyDSidOoG6eLcMloFgMlCZN1UAg9a75QgMBnAtQBwWkB11ksUALiQR2m6KECbA4UdkMbxyk6Mu3vzUwEDmCChAsBpRONp9LAGcAAA84jOFND5yTHHAD6wG7FyQQBgymdiYgyJhqTolQDA8Zj8bwFgAm2sXZsIagAPDQ2J/tNxKgzgIDWw1BIVh7hz9AojgoER1LUGplpvEgD4hhtuwNpVq12NbQV7AyYWZajOY3HIxQgmkOkaE7ti2R96uPTT9GndR+qPpn1r6+zEzd/4JjJNrUgl0ihFYvj5o5uxr78P8YaUgGqXX3QezjntRETLTEnHII4GYdwz0IBOX6kBSZYa62OWi5Jue//BMdz0pZux49mn0ZBK4sTTzxUAeODgQTzzxGYM7nsVudE+qcNJJiT1gIgsAeUaALgxU6kBTACYwLcCwI3NrTJ3pwszuObq9+KK33sPWttaMFN00c5So5aM62RC0gc/9cwO7Nq9D8lUkzwn2hCVmtkz0wWpU8qNLecFHZfHrzsBP/3pj/B1AsAA/uNf/i0ODQzjnjt+IgDwtAGAhQkeAgAT/AkHgJ0OcNxpk1kDmPJTAJhpxencJXOXrH8CeenGJpnLo0PDwkbTFNB8LwFgTBecTgQAMFnVvKb/4H5hH0rAggQkJIUBvHrderkvQ4CqNO0YwFufwJLFi3HJJZfi9NPPkJqprD1LXSVbuae72wVmSA3uCJKpmNSQJSjb2dkmqzTbS0Y10/JSR6iLvb0D2Le3T8DCqewkHnzwfmx+7GEct2IFPvjB67Fw4WIB/yWtcYnzJybjNTI2LtkVxqcmUSyVkQuYlwxS4nrG/jrGcQM6W1rQ0dSCRCQmjOsnn/4FNj5wH5rbWnH2OWdj5eo1wtJm0M7I8Ch6e3vFbixZtAiJWANamhoREed1MUj97MaEQVEE5xvTaUmXnY4nhAG8+cmn8LQAwF1SZ3ZBTxcaMwlZnxwD+BF88IYb0TV/Ae64+x4c6O3Hqy+9iL2vPIvBA7uERU1Qv629Q1L9ck0r5pmNI+0YwKOjoh8CADe2OAA4n8PwyKDoJ+VKAJhrL+U+MTEpYKKsSVITsix2sgYAJtjb2ITTzjwdf/T//KHo5ujwCDKZRux+Yy8GRkaRaWuTNZTzKhGJ4oRVq5CJMwX4MO644w7s3L0LF7/73Wjv7MCevW8gXyyIzrDGMlnfHBctJcHv+Jz58+aD3P6mREa2OKPjo/j6t74l69fFl74LB3oPyn3M6LBwwWK0kvVMux5x9Wq5jyCTlvOZDOlUgjWhs8Jcu/X2W2WOn33WOVgjAHCztO2LX7wJmaYM3n3puwXMYLaO/oFh3HLbHXjhpZcFAGaQVJGZPhhgEEvivAsvwTnnnod777oDDz5wN1DIOgBYa/gGwV6FvAOnygyMEAB4EZYvP1rSyheL07LWTkyMix5SN9lnBmGIQy/GfYVU/3MMHgbRBGAubQIZwOIY5GJPFreAMbR5LHdAEJyAr6uJ7D5jTex4Tcpdd78riaJgpOwRDACszlq3d6juId15wwZu1Z5krKPVOkkVAOOj+AgHGhPYdfsJCfrzftQx6TuIfae9Os6tY9ftKWqZy/Z76wS3Dv8wR7E2S9uj19T+60p9iBPX7LnVmcprLZipbdZ2Kiil+2ObdpXX6lrtszh98CjsGGn7pECfsi75nYKfdrzsPZXjQwDaq+yo9zX3B3sQXu/azzF1uiMyDoLC5APPp6D6FgY48F5lKaq8JJsBwU0GShrg2f6ucvO/17/t2VnlqkC71TH//jAw4nBgiGzCqmmtajIk+e+yY+h/54+R/V51jOesl19+WYJ1FfzVf63+qCxV/6XcTRBswTBjvktTIVPWzITAdZs2ygWsuLnPTDQVUNWw4y14q32yADCBX5aR6ezsrAGAVTcrIIgXMGLHw4Ic1k6ojtqx0s/4XA16dO2v2h4dxzDAxLcp1m7odxVdD+asbyvsXNLvLDDmP8cfIwWAtd1SJlSCuFyQjN9+HU+93rfP9Wymf53ebxmYFlT1+6ltUWBW2ZrWltlgBAvK27bqOKguWf+B6ruVmb5XzkIVQoTx8Bi/VFjfffupdlp1h7pp04Pb+Wjb4euo9q8iVwGAqXtuvZBwffnblcHwdavSLuOQ0jb58lIdsDLz7YSv35VnBXs7aX/AoD7cWqBttc+0eq6/27XK6kvY860sdX7aNUL12q6Tvm7OtZ7pOmPth9UHK9uwtvh9rfnbA4A5P3km8+e27g2kDVpSzgbGBexfZQDT/2IBYN07qS3z7ViYvQobF207/6Wfij8akMGAf/78ZgBgp4Vv6w9fF+r09lrhNettbuXbJJLf0l7N0azfthrAvwkGMP2M1153w5w6wnPjbT/7Sd3MqqE3HwYAPpxSvh0A8JNPPom/+Mu/mrMpx69fj//19/+z7jWRTwcAsDXqjiQaijDOWptn2Y83yaycBQBXgKe3BgDPAh0PA/gpE1I7OAsYrbGVtRRaXwby9xEAwP519eZ6ZdGac4moU03YBwAPA3AHOYjdP4EwwkC/YIV3V8ylKuZ9IpL6nZylW+4d7uMwmdYDliWli/n55YFd04C5nnc4ADjoge26ZdLqhliEM4feVPrrJqgVT3h/VfahIHCgL/o+o9K14621dasP8VnAlTnjj3Uds1PdrFr1cYitykg3qzUjYPtRvbBmD1OVcfVh57/vkwLoDQz0SRpV3ZwTWKADgRtALhJ8JzedkkKyVJKDuqRdZtrhchnd3d3iiH7ttdeEZUSHM/9210/LQZv32E2qbr7ptBVHZDQaMIrjGB0fB2sAz5RmMB2JY2/fMG7+l+/jqBWrcP2112Csbz/+7m8/Jw55Asx6sGxOZ/DpT30axy4/WphGtNUELx0g5FL1OmA0JyyvqZxLvxhPpVAslzCRzeJgby8ms1PiVJqZKaOzu0dSnhIIJlgynS8GDtyYAGs8se3dtx+vv7EXr+/bi0MDA+iZPx8LFiwQ8JPMIB4WNeKXDrNUMi3pq0cHhzGvqws9PfPQ0tKMu+68A1u3bhGWkxwA5UAYwYmnnII169bJ8YHOY37P/okjOaiz5WQLFGcKAojyUJRjumjWqZTnNYiTgAwkAsB02JCdwXEmaEpHHcEOpohuItNSIkEhjEeOP+XEFKh0WvN8wPHkvYsWLcITTzyGE088UdKOjk5MYcv25zA0NoXJCUar5rFyxbFYbwDgg/t3OQZwAABX5wnZMzHpJwHgWCKJdKYJqXSjONnJiCvmJjAyeEhSWMeTBKbJYmQK6IYKA5gpoCUttDjWyYKig9wBwCODfZjOZQUAZg1gpol2DOB0pQbw8pXHo3doDKWIA4ALk2MVBnAUBSRjTDWdFQZXPBZ3NV7rpIBOpDMC/BHwIjihADADAggAk20ZTySl7cpkYVupt3SWcg4xvTXnFAHgj3zkIzh+7TrRYeoA9Znjqs5+PfgrECxAbtTpqj1829Rr6mTTAx7nNOe22qOOefPw9W99G6lMszDTEWnAzzc/hr19fSL7rpZWXPmuC3DeGSejVMw7phbnhgTjuDrTdNbymZwP+VIR8XQzDvVP4AtfvBnbn3lK5uAJZ5yDo45bif4DB/HMlkcdADzSh0J+ShjABD35bibxzNUwgDMoYQZjo2NoiDSgIRGXdjGwI9PY4pyYxRlc89734sqrrkQqnRA2L0Ejpi0nyMvxGBufxLPPvSQpoJPpRmkr5zfBGuIlZHszqIQAIPWfAPDtd/wM3/7WV5CfKeFP/8v/QO/AEO6548fo3/sapqfIAC5IoAizGrBOL3XFyTcnadb5HD6zSDYvmTkCiHDRcWAOg2KE1cP5GYtKkA2/p97nWZu0UJCxDwOAyY5nYASDDBhQA7L6Y2T8JdDAVLGcX+kk+g6yBnBOgi2YZpsA8I03fhjrTjwRI6MjkjI5HgE2PfwgHn3sUSxbugTvu/r9OH/DBql/znbGhe01LbV/J6VGeFHsLm0Uf1QfafuampqFpS/2KEaQOIWJsSmMjoyLno9PjOHhTQ8IA5jZGN539TU4+pgVGBoekaCdptZmsRGF4jSm8jlhxxZKMwJe54q0aTOSJp+M0RRBbQZUxGLCVG9hPe4SsfBpPLXtadx570Y0t7Xh/PPPx4pVx2Ei68A8Orrf2PuGjP+8zi60NTdLDfSGYD+g6widrzJvy5Dav81pAsBxYQBv/sUv8PT259Dd3omzzz5LGMAKAG9/9lnc9+AmXPuhGwQAvmvjvdh3sB+7X38Ve17c5gIIikVhADc1tyAabcD42KikQ1cAmAE4zVxrW1uRyrSInhRzUyADmHUaBRyZnpa1mD88GMu2lHpGJmK5LLInSO7WuxlxQLKu+plnvxMf+/hHZX/AcgoElMcnsrLOsSb4Dbem/QAAIABJREFUcWtW48XnngfzWpx6wgkoF4oClt59z9149fXXcM21H8DyY4/FwNAA3ti3T957zPLlwtxlO9h2BrcwUIQ1gVubWiXwqL2pWdrBTBLf/f73UZjO4+zzzpVU3sxysX/fQQnQ6mjvENavsGhmyjKHGFjAvjC4irWap6YmsW//Pvz01lskzfW5Z5+HtavXoDHdjI4AAE43pnHpZZeKLqZSafQPDOGntzoAmDV6HQA85UplNKSw4aJ349xzz8XGO2/Dz++7C6X8hAOARf/JAJ6R+UAAmPO0xLqfKGPBwoU49thjxS5xTGhTGMzBAKyGmKuFTUBFnI5kezBgR0G/kgO/lM1bjjpbTgYw/9XPCfTqOmBZv+5eVzfYOhw52HQ6qqNPvjOAqa4XNXtOD1DVtTvMsWvBAefUrjIg9TvdE8rfwTyy+2bRV5uW0jCMLZjD39X5Oxcoo8+zW3DfEa3PVce/7LUt0zdgRIU50N27JfGom2tBWmkfvNVnalv9tVnHiddZR7XPwNO2W3nqOzWIS/TQY33yGvtO+w59Z81ZMcxP4KVT1rb4ALaTA21LbT1JaUOQMlj3LbYdVv58huzzA5auAni6T7Z64o+xBQGsLvtBBao/yrw+nBysXvr6ZMEWfX/lfSYVqPZb9dfqmpWXbbfVHR1XOw9ps2lfN23aJPtHPscFhjBtPkvBcO/P8XCAhNUDgr48I6hNUNBY9ZF2UDMOMCOS65sDjRXgktTyQUCKPlvfq2MqNjAWkzMfz0qudJBLaa/sR22bnTt2ztvxsbbGl48vU6sf/tjY9vqglD+m2hffztl5rzKxeq3X6/j6dkTbq7ph9VeeE4yZ/x6OqQbmKGtSZeTrve2b/q76ad8XZt9tsIgvr7C++QCwbYs9h2h/fdto5aDzXu2XjoHVixp7J3v3KiM9bEztuGp/9XkqC9tnCdgMMipp/60u+nPVX0/4t2XO18i97FL91vtxICJPiyy14K4Ks53aZ22LbyfCgMLKO40fzfZL+2FlpDpo+2D12X6vbbE2z7fVdqz8eWDfq+CvP/f0c32XtaF27K3M/PHSNvlzpJ6tsNdXnuUBwG6gqgEadnz1uaQYaOp8fi/lmwImrtpj7vG5b662ze3pVP52jPS5djz0OrVL2o7K2ARt0Pkl4192dl79A4/c/8ARIqR11Tj44jcALr6JV/6SOPDhOv079v2bENjb2bM5mjU+MYE//uSnsH//gTlb9JMf/VD8rm/lh0HJv//hj7hygXV+ZgPAh5fpzV/9+pHVAF6zNlgEal9O0sCVV73vsF373ne+je6ursNe519w+B6EP/LtAIAPHDiAj3zs383Zp6OWLcMXPv+PjgAW8hP59IcuqdB9Lb7iYp+97huwSOx8mHn8NQPAs/owB7Bbg3vN0a7KdQY4DMMqK8HhnhxUFpVFRj44fGhNzYZ4jmH0NxrhI3nk7Ox6LasAf5Ka8cgBYB+X8+VeBS7rpJMwLE5flnMBwDXpgSsKeeRy8OX4VoMZ6j3PzSL39DAQWD6vAJr1FaEy3zzGbt1+eHK1SKl7lmPZmua532uiX9Q81FoDHwSW5+n7DqP61YOXfR2dJtWe2M2qA/9D5CJKGh74YOW88sxrBLx9fddOAaaEARaLCeOM75H0ks1ugSSwS8CPP9xEEhjWHz6Dh/a9e/fWAFG8nrUu+azOjk55BoMQmhqbkGNK1cARTYc03836wAQvWVuWAAEZsNPRBry6pxc3fe3bWHzU0ZICmqDQ3/3tf0WabLDpgqT45Oa0MZ3BJz7+77BuzRq0tbZKDUCypsispAOZIDDr8QrL0tTFYqpa8T1GI8hOTqEwXcTkVA77Dx7ERHZKgOP5CxZi8eIlUleStUElNSNT9GazeP755/Hqrl0Ym5gQp+7KVatx6aXvFj1iX1i3k2mjCSzT8U5gm/Las/sNqaU1b163AB/333cvnty6Veo2VqMvgeNPPBGrVq92TuFSSVJDE6DQ9G7KwmCbeMjIBWlnKZNCwR06xFkeiUrdXAJJZIYRBGbHC8W8i+Ynm6ghjnmd3cJMppNa9E0OnIxQLQvoFI2UBRDn+JGJ9fOf349T3nGK1Iscz+axdfvzGBzLGgD4GKxfsxLP79guDGAHABeETRcpVRVYzp2sIcgUyGR3JcgAZs3QjIDVCgAPDfQKAJxIxpFOZaQ+JQFgyoepegkAC7DBNMrRoP5qQ4M48wU8zlUZwD4A3LNoGQgAMwX0DKJYftRS5CfG8MpzT2Pg4B5hALMkKkEBptgTcJUAWZzsyYZKCuhiLh+kgE5KDWAy3ywATHCMup5KNdYAwJQBgXhxEJTLLm1rUAN46dKlAgCfuP54B0gEDlWOnTqY1IGmUdGOJVqsOPqVJaYHYA1OoIND6kVK+uQGAdBE15gCuq0N3/3hD5HOtKAhStAhgQcfewxvCACcQkdLM664eAM2vPMdwhSVQzlB19KMgE0NnCtBjUrOrWxhConGVvQPZfFPX/gytj39JFKNjZICetlxx6H/QC+2CQC80zGA81kkWAM4xRrADcJaK0xOCgDPGraSOQAzGCcblMCp1FZOohyLSmpctqeYn8bVV/0e3n/t+9EQjwloJGljE0zz7ABr1jZ++dXX8cpreyRdM8FDKYNFw8/Al3jSRenDBWgcd+xK3HY7AeAvo1Aq47N/8Tc4NEgA+Kfoe+NVTE+NoUzmcNSx8BoYiNDAyH7OX9qFrAtAIaOA40TndrDIRIP6nuybBNqUZgTEH58YF7PrGMBVAJg6xtS9ZPaPDg9JKwUAbuB7kwIAR0rTwt6JRZOIMfggnUFjYxq9+/dJjW0CwGScMiDi+utvwEnvOFXeR/A3Virj0UcfxpatT4B6yBTQBMI4zmTxsBa21CSeLkr64VyOaXynJGMEawaOjAyjt/eQ1Bkn01JSUc7MiL5xLRkeGsfw0Jj8TuDt0c0PSQ3g+T09uOb91+KUU0/Fvn29mMhOYvGSJZiU+TeO5pYWSYufJyu3DAyPjqK/b0DYMI5h79jGXHPIVM/E4pLmvjRdwi+2bcPt92xEW1cHLr38MixaskSCeejYZqYIzm8GIrEuelMqha6ODiSFUR8VsJVpMVlbnjYrlUiimfVyGzPIJBLoHx3B4794Gk9texZdbR0CAC9eMF9SQHe0tIIA8D0PPCQAcPeChQIAv7H/EPbt3Y3dzz2NQ3t3SnpvBj40NbUIyM2a18oA5rwcHRmpMICTAgBPyfesAcw6vg6UnJY1hg4drQEsTlOy5gTsJQBMNtdMEIBQFr04451n4sMf+4jM2+GhYVmzqB/jk1mR9THHrkB2YhLNqRTmtbVhJs/1KCf1dl/e+SrOv/ACHHPcCilJwDWDB2QCtEzNTH1nnd/BoaGgNEIE6UQayxYtFkCZ7RrLTuHLX70ZhZmCZJcgY3fhwoXYs2ef2PzO9s6KnaJPVNi/DDqJQMahKZ2RtXjf/r346a0/Exbu+edtwJo169CYygjg8M9fuknYwu+5/DIBXTlf+voHccvtd+K5F8meG8cUAeB8TrJuRBNpbLj43TjrnLOx8fZbBQCeIQCcmxLbTjvLIAv2r1gIsnMEADCDwlasWCFBZC5wKyL2ywLAXI+5P1NQi8m6JZ1qAAArqFsKGLOsASyMYAYTMQgjsCVcjxwQHHPBJ1J+wAFA6rBWx6l1OvIzvk+di3qtddyGOUtpj+TegLXkO4Odk94FqAUZTAVkUue9S5vMWsfhP+rEFbAwqOFbBTSVTewAYPZbakOLE11B2OpznYM02F8bNqtewe8VlND2yR4+yLKhQJb22TqatU0uaNrtk6UdAupXmXm1jmUFid3eh21WsEG29wZwt85sKyl+bgE7dYLrmq6OW/tcvd93xlfPIMHpzDuv+2CJdaT7QBJ1rvpO8YjXnGU0spV7S0k1GYybcza7YAEFFlUW8rwAbKw4+wOAx50Xa2t+6mdWJy3IYNmEuofi9+og1z5ZQEjfYeeJvkfl6gMsNU56VIE6d650NawdG75WT8IAK/8a6/xXnWOg2MMPP+yyhwQAsNoPvtKBwC4tdI1eSEYeVzuc7+Heg//zXgu+Ud8IUDhZstRHyZWgCZjfamv0vGgBUH6n/3PvQAcp1ygbtKLytzbLttPaGh/YscCHD1aqTtk5Y3XGApq2zb6vyeq93mOfbeeubzMsSKrXhemuD+Do2FJX7DNUXx0AXGWRWj3ns9RGWP3V31We+re1C6r7vmx826fvUF239kDnsT5L36O6q22zdkllYmWt8rLt1Hur9r+a4pz7D+ql2nXqu5W5taO2z/46p7rA60X3TSCK3md1zeqLLye2Rc9n9rlyT5DVw9oruzZZAFidP/quynpjQGGrm77tlr/lfFPNkkHdYhCqttG372G2z7e5/hoS9r3OFSsbZ/dng/XWzuo4qj7ZNUbbat/v63O9sbfX+Wtr2DzU54TJV/vkEj6ox42yduUhrG7YMaH1lOcFax/P3xrsoUFJAgCzXFqFJewAYNVrH/j31w8NuNOgGv976XtQu9j1zZ137f7u5xvvMW7Hubzmh/f1v+3s3spksqMc/vv/LQCwD9ZVR+WXhfEOL7vQK+q9zleTOtcdaWsZYPz/JwC4Ri7mbPOhGz6MgYGBOQfr05/8D7j8skt/qQE90vGwD387AGCeI66+5v3i76j3Qz/U5//xH4R85X5q0brIpz50iWZ3rfnah6scCGNuDn6dDcKFG0MfFAyzT3KNBZ+OBEw+AsZksBMKlVEFVOO3RwIA+++bLZJQtmrYy2sWSP8CDww7rOZ6bM/QUfABQe+hFgCe1ZwaULBWF+Za/mo3iHUYwB7gXKsrRmWPBCieIyCgpk9Hct2R6J8/L8xLtB8iOrfDkJ/KVsmzLPUXMDN1HdI6Z+aOWXPVTnsjXIH2Qub0LAA4aHsNeO3NVemiSUtdAW29Ptu214DIQcpGFZ/dQFaeVWcGz6V/fP2K06+WFL67dr2G/oF+OdQo+KssXqbmolOeDnsaVAJSGr2tKdkI3HJDyahzZQwLGCCsVNaiTCDNZxRcmlGmFeazJI0t68y2OJYeF24y5ZhKmEDC0PAwZqJx7Nzbh3/40lcxf9EyXPfBa1DKjuK//9f/IgCwHDobopKquqOtHR+67nrMn9eNhQvmS4rMQ72HZBPONGOs8VgoOmeGOGlZN5csKbLUyhH5bGJiCtn8lLD1RsYm0Nt3CLv37hM26YKFizB/wQI0NbdKm5nmlKB3djKLnnndSMbj2L9vv7D11q9dJ6ADwWmmeSWbmGMsAHuhgHRjCj/4yc/E6T6vZz7a2zvwwL3347HNm0VuBLEkijvWIOza5cccLaBtYYbMNjptmB7aMYS1XrI4+oR9wk28BibwgEC2kDso0FHuDkoz4pRlHTWCS5x9dLAyBXSKKZ8JHjGKn05j3kdWU8D4JgDMd3H8yI7e8uQWqadAnZnMF7Fl+w4MjGYxOjqJfK6AVccdg3VrjsMLO7bjpz/8VxzY/zrK5RyipTKiZfI51dHpHMGsvUvwlrVzyX6LROMiUwKBxdwkhvoPYqZI4D8p4Cmd6gS5CFMTsJku5h2wwRquUabDdKBmPjuJ4cFezORzaBDWp2MACziXzCAazwQpoMkAHhc33VFLlyI3PoJXnn8GQ4f2AjM5xKMlAaAJyJABzFTTAgBLyuAIhgb6oQAw01gT+EslnM4NDg7K/BGwNRF3TGep+ehsjoDugTzYZgWAGYhBWV9//fVYv2atyJ6sN3eQcwZAa7zxd85DTaPHAx3BCc5JHpz5XP2eukA9E0CZzyiXKs6/CoDU2oZvfe97SKWaRK/IWn7w8cext78f0Vgc7U1NuOyCc3DuaScjEXOpHwns0QUvtYkLRZmDCmwgERU23aGBSfzTF76E7dueEpB87TvOxPLjVmHg0CFs37IZg/tfCwDgScQl60BKdINszplcDqMjwwJusKYvawDTfsQjcSTIbm2IYyYCNDa1yPhTD6+47DJce/21aGltRrTMlKPO6Up2IAMGCAC/+PJOvLpzNyKsIUwGayEv72PN5wzTkjc0YKY0LYEzK1eswp133Yav3vwFMHziP3/u77H/UL+kgO7b+yrK+UmUigTqKZO4pLEmA5jzjmCdpNtPxCWVLVPMkrFKoME5ZpzO0l5yjHJZl5qf7Fi2mQCw2FimgCbDjymgM00yvqNMM16aFgCbAD1ly1TOM0H69nhDGlHRvRQamzICABPkImhIwJyA9Qevux6nnH4GJlhzmDpRBh5//FFsfmwzFi1ajCuuuBKXXHKJpPd2zgmnYwzcYQpoMvCp3xpswjrATGOtukGgiTUGs1NcA4DBgTHs398vawVT05MBvHnzw5Jh4LL3XCngrIDikgI3in37DwhIy/+n2YZkAv2DQ5I9YmBgSMaWgTVM9y26F4kIMJsoRyUgoVScwVPbtuHOe+8VAPiyyy/HsmOOxiuvvCqsYnEslUrIT7HmdxTLlyyRGuhlsb3TyDIAYXzcpV2UNPMJ0cPWTBoZptUeHcYTzzyDJ5/e7lJAv/OdWLSgRwDgtqZmvPjSS7jtzo247sYPY8Hipbj9rruxa+9B9PXux+s7foHePa9Iem+Oa0trmwQ0TLAmbXZSagCzT8NDQxL8wO8bkk2yBhZyk3KdgoFc4+hk5/UKAMucF7tfljEXBjD/5vyfKSHd1CQ1kT9w/QclGIogIr9riMWFhTs0Miz6umzREgGzWVuZc5y1e+++dyNeevklbLjoQqxYvRLjk5OiB7RfI8MjyE3l0D2vW5yyfCfnrKTPTqaxcF4PSvkiTT1GslP4xre+KQxa7lE4F7lvIEu/Z94CdDItNuvpFqYlqIpAbjqVlLmSTqaQTiYxOTkuDOBbbr9N5tZFF12C1StXIZNMy/y96ctflPuuuPwyB47G4ugbGMJtd92DZ59/QcpB5HOTwrqeyk4hkW7GJZdegdPPOEMA4AfuvVOCPChzBpKIrcvnZV8wMx2k+4068K+tvROrV68Wu8s5yqAE1sXOT025FNACjjEDQOAkpCNUwE6IvqqTX7J7JFw/uaZz7eM+wLF8XWYWZejxHv7OdYLruAVT1Nkq+0ke8YJawBUnarCntOcUbYNeo+u2OhPDtqHqYFTHf+25p8oI9ve3vmOc9wsAzDIchoGrjmR1mIt9nuHeJsikYNK7VsCqYIOtz/Ed49aRbvukzl6faezfb++R/kYcAF4BGyUgqgqAW+CRAXzadu2TBXt8ACXUgesBobY91hlvQU7fAc522/fb7/U7XdOtvK1jXwFD1ZtZYIeclZgWugo2yx5WWKpkw1cBUW2rtMkDwBQQU7204KvoTRCcoECcfqb94OfUYX/c9ayl/WBzrcNf03nzM5uG1MpOnfOql7aNcnYxGXxiTC8R6Kvtg46fBYX0OTou2nYFwchM2bFjh6TN1/5pG/ivMh+4B+H/vE9AWalRXqoEl+pzVQZ6nexfFRQuubHScVZwV22Mnrf4Tto/7mP0O54ZuIbpjwKRygJWsE1Zl9pvq7vWHrkAEFdj2IKK1u6ozFQe1kbZ8VBd9sdd/7Zzyf6u7dGx8L/Ttli74V/j21K9R8oZBSnPVa8V1FHdqZ6n1L5qquFqClp9ntoylbfqtOom26XvU9noPPLtigWV1IZZfde5o+20tkLbY22L9sOXk32Oyq2eHZSQSi/Qp9542Hap7tg5Z2VhwXCVg36vwRMWJLY2XNb0gEWstoifSfp1+gkCO2PbWXlHwAB25FAXWOvMqAY7uaAZtc1qw/RZqisyLuI/qNpe+yx+bu+177DjbtdZfVbVhldrx9r5p88KG7N6183VTmu7bXv8PYXVRV5n9zMqM3/tULnZvVPYuOiz9DsJaqqpBV6SzGmq0/Zf7Zvu8wj7uoCg6tioreU5ivbayVD/d3tN9o/XWX20zxBfl7nOX0N0vF2JDi3xEUGEe9gKiSWCWgC4ImXPZP2OwKdhKBanVJAo8bcYwvaXiLp//xsAHC6a/1sYwKFAbAS4+eav4Uc//smcenLSiSfgb//Hf6/ZKx2pYv22AsBs/5985rN4/oUX5uzKn//Hz+KCCzYE14QAwM6zWlv3twrsBt33QSevLmmlBW8SWLPC/bUBwIdh44bVTA1sY41ghQH8dgDAFjQ7DNgnC6xbZWtBwdos1boiu4W5jrrMCQDLSuxurACaISrlP7qyoM6lokamPvhr+2fbXncYvC/mAsJtk37p644QJK5EWfiAaI1MTYs8q2NBUH/zGNqPenIIOur+qY3Sq835rU81aalNiuaKHgTtlNgJC9DX2pkavanMLfs8+b3aad2Y1ehrTdu991kWtadrJ1/8EYm+PnhwP/r7+yXyk5tEAdaClINMH8lDum4e6bCl45vf8zrpbxCpz39ZS5gg186dO4Wd1NSUEfGNjIwKS4WHfd7HTSyfRacAU4BxY8o2EADu7OoEyjOSpjmaasLLu/bj8zd/AwsWL8d1H/wAStlh/PXn/gKNKdarZKrZsoC5fN+Hb/h9cdQTBCY40d/XJ07r+fN70NbWLsxjTW/LPtEhwevosGV9z4nJKQHdyKqdmJrC2MS4OJ3jUtMyKsyzSKxB6iQS8COLialkF/Z0o6u9FdO5AqYmJ9He1i4gCPtMdhwBR0k1zJTQpRKa29vxk9vvQL5YRGeXi4Df9OAmPLH5cWGgSbtQRiqdxIYN5+Okk05yDvOprDjVx5lqdcr1RQBssieYRpLOM2F4OVYzHY3OseMi+AlYkl1RKTZN5xvrNAf1Z6cLeUyMjosMeJjo7OhAInCOUcYEd1jfmHrIv1euXIntO7bhjDPOkLGdyBXw1LMvYHCCAHBW0lCvXHEM1q0NAOAffB/7970GEADmQbfkgGkCSOoUcgBwHIk0U4m3CohLYClHZ3xuUli8UjsxSae3q2NKpzhPWAoAKwOYTv16ADBYLzaoAdyQyiBGAJgM4FXH4+DgKEpllwJ6amIErz6/DcN9+xAp5dAQKQnrS1NAO3ZnAADHoxjq70NhKidBD0wBTSazAsCMyOMhXBzz8r9L08u2c5Y7xqmLMqczjgAc9Y0ACpmX1113HU46/gTHppcAFK0Z7MBgHmA5LtQVdUwKUCwOZ/cddUYPwBYw4D1MoauHRnXotHd04pvf/S4SiYw8J57ICAOYADDTCbc1N+KKi87HuaefjHIx72rqCps47uoPB8we0VUy+6NlRJONGBkv4gs33Yynn9oi47D+tLNx9MpVGOjtxbatmzEkAHA/CnkHACsDOM6DbD4ntUk5r2ifyAAWMKnM9rkU0KVoBI1NrQ78n8rjPZddhquvuVpAz0RDQsBVfkfgjHOO8+nZ517Erl370dLeLuAkWeddne0SvFLMMaUwsw5Mo3teF9auWo8Hfn6vAMBTxWn8+V/9HfqGRnD3bT/CoT2voJQfFwCYzhoHADPdd1xsJtmSBOQIBEk6ddb1JoNQmFB0FjgHK9vIcZyazIYCwAISEnAlA1gBYAbOzLg62NQvplBncM5MgYEPMUlXHmGd3nQGzc2N6DtwQFKac86k0k2IkwH8oRuw/qSTkZ3KSkrjWKmETZvIyt2MZcuOEgB4w4YNkuaeADbtgqT5ZNvp/GCd8JhzUMm8lhroZUyXysKsHB0ZldrBTNdEn9fMNDMMEMx3aeY3PfpzPPjQ/ViydCkue88VaOvoQnGmhObWFhRninJPY6ZJnj05mRW32FSugKGREak3zJq1XZ0dwvbmNc2NGTQmUyjnp1EuzggDeNuOZ3Hbxo1INzfhgosuRCNT2I9PCHOdzyBIWMhNocRU9/MXYMnCBZICWgItmLKbLKrijGR34Dxq5DsScZHXwNgotm7fjqeeeRY9nd0466x3YsG87goA/NLLL+PWO++WGsACAN+9EXv2HUT/oV68sn0rene/7IJcWFdYAOAExsdGkMtmawBgMmpb2jvQkGiUFMQzRQZGDLm1J5GQdZa2g3NaUkAHgMhM0WUNEKawgmblkgPTEwmcduYZ+NgffkICkZjSO0+Gbz4vaynTwE9NTGBhz3xk4gn0dHShIQoJSLjltlvw/IvP46prrsaipUtFfwjak0lOJjFZ98wewZITnBPcS3AdOO6YFaDrKhltkHmRLZbw1a9/TWrorjjuOKw7fr1c298/iJaWVrQ1t8m6y4EnKEgAljrIucKyBQwOY4r1fQf242e33yZ1iC+44CKsXrUaTamM7HuUAUwAWBxsDXH0DY7g1js3YscLL0mAD+dFfiorgH8i04xLLrsCp592mqSAfuAeBwDnpyYksIpBazOcDyn+HjjlGqj7UbS1dWD1mjWVUhhs6+BAv9iXFIOyAgBYnMYB45QAMLN6MHhBHYwuWCnpUgvDMXtdxgP23/2rqVQV6LEAsDBZPWYp50ecJSKMM9leIwCbaYPdRvrOeLs/tddZJ751JtrPeb0PdtZsWYOU1cJQCkBD3X/KfjhwuPrAqQX2qtt/52B1/+uBzW28xfkasG/UE2iBAPtO+7vv0K7+zWc6UNoxoB14z3OBpGMPUn6KXAIAuNouty+qtrXq6FfZ2HOPf51/vLTOa5/1Z53f9pn8PQy81esVLPBBDt6nDmd/nPi3A3NNhiQ7hsJCcwCwpiXnewSMUhp5cO7QNJl2/P32a9u0H6qnenaxMvblqv2391ogWMfZgqVWrxUItLJQXa8BmpgtINDJMAC4Ai54+qDv1X+5n+DvzOokmTYCQFT7zL+5F6Od5ZogteMDYIDzypWZYU1fDQ5kzXvHFuZ+jmurnffUWZ1/YkuCs6GWCtLzpASUVoIWHfitQLLu/RVI13HRPa0CwTpOKjeVswVq+Lvuf/1x8gERBYysbPkOC5TpWOlzta2qF749UN2zbdNr7PzT52qfrAzD5m1lnANwTq/Xvbyv85X5EuQktH3Xa8PmA6+zAKfPdrV90TZYPwCfreOa6a9FAAAgAElEQVRmwWOVtZWP2g6VgZ1rVl9VHnq9Lx87zrZ9rgBD9SfMltab+/7nduz8MdaABJkjEhBZG6hk22/XKtsfGYsgI5YdS9tXnwFcHePZ2SJs+/3xljbE6uXccG+0emntmW2PBVytfun81X2LrzPWzuk4+zJSm606ZO2yLx/VY6tP/hhZfbJrrvbTX+P8eenres24GLC2EgjDM70pX2FTQGtbVE78l7V3JTDW6KxeJ8BuUIpNszo4mbrzlQ0CsXIMk4c+s57eux1iVQcUANb7wgFgkY4/LY/g718GRjqCx77VS95ks97k5W+1dW/6/ll4kjzhN9DqeoB7rZGr278jafFvPwP48LI/khTQ//t//z3WaQroEIkdPNiLj//BJyrZAcKESj/zX3/ur3DiiSdUvg7Xldq7j2Qcwt73djCA+d6vff0b+MEPfzTnPCG57R//z/8SX0AoA7gKajoQ2Jq3SuLXEPaoHjJrQbvZxnHWJwacqgsA17lmlvmdA9ytvPdXBQCLmE1vvI7pn/U2Nf4o2esqcvBANh/YrZzhvYfJomU/88EyafrczFEDvwUpIKsPrIDDHgA811JYs1GvrLTBghv87d7p0ABf92q6aNs+17W/pQCwzjFfjgKGKgg8hzArsgnpX6ghmysQQ4MDRKaePs+1cPngdaAL6kQLVCwYUffcyrFEI83U+RasDfo6JwMLALu0LDUzzp96c+iz7cbac66rpACj472tvVXSitKRSwcB0yRys0lglptaOsT5L/+mY0EPegSjeMjnZpNgLv9mHn4eAlmjsLW1RZ6j0dkENZRVzE03GUp8H6PVWbuwvaNd+kywLDcTwa4Dg/jHr3wV3T1LcP11H0C0MI7/9ld/gaa0q+1K5xrTTLa3teFTf/wfsHTJEqkr2CK1JmcwJTVfHQOTzEllsurmWA68kQYBgPkdU39OjGcFCGA/CQosXLRI0tQe7DuEXXv24tDgAHP1St1Avo/gQDoWQzGXQz7r+krmE1NG00lPWdApTwcsQVo67W/deC8m83nMn78QzU0EgB/BE489jumZItKNjIonsymJ37viCpx3zjkCGFItCVZJbd8ZOnKKkoqTbGcCw9lCUWobsxYnne+FPJ03dJpVlLvqAGZ9JGEHB+ZbHKwlqfk4NjIq49vW2obGACjT+mtMG8uDLsf0uOOOw47nnsU7z3qngDdTxRk88fR29I9NVgDg445dLjWAX3huG37yg+/jwL7XgXKBVYwQLfEQOhsAJuhJALi5uVXYkAS0yH6bzk9idJgM25ywqwUAFrahA4DpUCcoRhYWHfoEgJk2kmMvDGBJH83xIcPKAcAEC2NJpnB2DOCjjluPAwPDbB2OOmoZpsZHsPOFbRjp349oKS8AMEGBsdERAdTpeBcmLwGIeBSDfYdQnJwS8C7OsU+kkIy7NjA4ogIAJxOSvpo1V1mDVnNkcjwIbvAwyLTiZEMT5Fy8eDFuuOEGnHHqaRU2H+eqsLcJ7ktfXOo+rVElhzwyXCKOpcLr+H7qtTDMNd1hUEdYHSkKEvM6AsDf/9GPBQAmcEpGs9QAFgA4jramJlzxLqaAPlVSHltngWOVMz2os1sEYnJk98SSGM+WcNOXvopfPOkA4HWnnuUAYDKAt27G4L7XkB/tQz4/KWMsADBrLhMAzk1hdHhYntvIWuABAzhWZvCAq/tMkJMAMPvEQITLL303rr3uWmQa08KgpzMzFQRp0BnCuqNbn3oGr+/ah/aOLuRYvzcWQU93lzAAx4ZH0dTcKHOY/648drWAlF//2k2YLBTwn//q7zE4No6Nt/0YB3e9FAoAMy0xx4sMYKaGJzhDAJWAogLAjvnv6nkyqIJjOAsATiZFltN5MoCrADBlPzY8LDaEgREEgAn0MliBADCDVhrIfI8ziKVZUuOzBnCOAFeKDJ2MgBPve/8H8M5zzhVb08BFaHoajzzyMJ7Y8niQAvpSnH/+BknTL0B6wOgUvZLU/jMCFmqaSf5OAJH66hzJDTJ/ycZua2/D2MiEMHdpt5m695FHH8JDmx7AvJ4evOeqq7B2/QkCyPf2H5JggAmpNc8MCwxCikra55HxcXF2EwDjmrJ82TIwYp7sZ9bnzSRSNJ4sriUA0vbnnsMd99yDZHMj3nHaaWjv6EBzSxuy+RzeeMOl5080xAQIXLpwIZYvWSpBR5IxoeTOBDkCo7IWRiU1dCYRkwwKg2OjeHL7Djz59DZ0d3ThnWeeWWEAtze34OVXXsGtd9wtKaDnL16KOzfeg137ejHYfwgvP/OE6A9TQKcyabS2tkswBe3N1OSE1ADm5ogMYK4tzW3tiCebBAAuTRcxONgv66sE5EyMiV3m+sMgAAGAWYG96Fj56Uyj2C+meJZ1gvXXU0msP+kk3PCxj6KptQUDA4NSg/jZ7dulHRdfdDGmspPoamlDbnwcbQyGInu4NIOf3fYzvL7nNVx4yUXont8jTG0GOTEtONcg2mKpJzw+LqBCZ1cXpgtFLF6wEIloDN2trdLO0Wwe//Ld72A8O4k/+qM/EpY+2bx79uyV9bKrvVNSSov9ZZAPAyfKM1KmgIE3nNdkte8NGMAsi7Bhw4VYtWoVWtJNkhHk8zd9QdbXK9/zHgdMNCTQNzSK2+68F9tffElkl8tOyNwgAJxqbMEll78Hp516OjbecRvuv/t2TOcIAI8jlYw7Xc/lkQoAYM7jmYhj1tGerF27VvSVOpqMJ4QBzNTrlgEsLCCCYrTLDUFwFDNlBCxGZQC7TaSz+WSJK5CiALDsPwKmnwQbBSmg9Txk0z7yUWr3mYZQ90UW0ONaJCUmKuBxkNnGYyBZ56KeUypASPCBfw7U7at1hlvHqXXkWqBGRBDQYBiErGubvs8H/fznV+7nc4T2UhvMaNuvTmi21TpI9Rk+OKCOXevcDnNS234qiFADJNIdHKTk1Pao0137x8/9Z/Mz33Fu28rflS1kndD1ABa9pjr+1RTNs8bTAPH+2FmgxgeW6gEsDA6UH8nYYdJoBgCwnxLXl48PTNi/fZnUPN9jUquMfVBDHemWEaxjpWOjgJiVhw9IRGNy6g0F2/U5PjBcmVuBXOQsU2FRa1137jdylbmrY0n5c5/H7yToJvif5zcJ1jPpoRVEVlBX+6H7TgfsuoAv7ju4J+D/antUt/m96oCykNke3ZuqLFVe2hd7v4Al3C97zEe1Yzp/9F12XlnbZpm0Kl/VbwVVdR5ZwMbONz3TqtytfdI+WDtSD6iye2b7Lj1jy1oSpB0Wf5UXBGDtjH2fa09QWsfUkrJ6qP2x9l7lEDYnVe4+eGxlqDK3AHDY3LL6rONlx4+f2Wss4GjnmN9/lacF0+xcsXbX2gA7t+vJwN6r4277q/o9exxs8A6DWzhfXMYD1zYJnZyTlavP1PGjfFU+GrDr2x4rd2vrLQDsj7Pql+2Dfa4ve6v3Vj/suNh3hL3Pzis7d+342/vsXA2bP3Zc7b7EykDvszZCn+u33e+ztT/2HrFDxoeo7yOQOteztc/6Hru+q71j/V8LAHM3Ym2kD8jbtc4+r+5YenWIpb0M2A5KYLCND9y9sQ7U+38RACyDW09Ksz9/E5ce+UN/hVfO9oX/hlr8bwBwMKpzy/+IAeC1a+vqKfdvn/nTPwODzef64Z7uH//P/4tjjj5aLjvcENnvuf7Qp7ll65NYuHABTjn55Dnf9XYBwC+99DI+9SefqfFFhjXsHe84Bf/lP/8n8dPb4q6SAtpnAPvmTUDgEJbmbIAm3DC+KQBYR8YDsOqi9b8CANgCWGrx3RGl9kf6cZj3He4afaJ/3SyAtXKhkV5Ig/Q5FfC5ZvX2YpWOCAB2T6o4K8zzbI1WZbS+WQA4VHz1GMDBu2fJNMLtQMjPXKBnjVxmt3ouHfVE6inFEei8H8xggNSqU2juwLLKW8JYtiZowL/Ol1JFT5zSzwaAPcso88B2MQQE5i3Cqgiuq4DKwSQKjgMVVoC8wntO9e/A8aEtqzzT9EQ/O4L6v+zj0hMul4M+HcRyYM8wbaI7/PNgy8/pKKaDgBtJZaPRUaAHOzpzuQBw48nvly9fjt7eXkmNzIVlwfweccgSEOZ9BLEIEvMdfBcBAUbi0EFJpzCd1o3NTZICThwQ0SSe3PES/vdNX0Zr+zxcf/0HkSrnhQGcSSbEORaLR2VTTGc4awDP656HifFxAb1cbbzAOYGIpKZVhow6QChyAiXiNI3GBKgYGxkXJzrbcOjQISxYtEgcraMT4xgaG8PgyIiAzmQFz18wH8sWLhLmV4KOWkQwOjaGkYlxieZsbWqSfqkTlk7wtq5ubHxoE8YmJ7Fs6dFoa23Ho5sexeOPPy6OdIKsBBqYfvS9v3clLjj/fFGOQpFpfGdcqkgCm2QWkvnT0CC5KrKsC0oWC0G+aYIurD2ck0h/jiOBEwLDrAnK38nscunbmH6YKW8LmJzICguAqpthnVAyF5m6NnBCEBSjDDnmBIDJAD7zzDNFX7KFaTyxjSmgmSJ1ClPZHFYccxSOX7cKLzy3HT/5wffQe2A3UM4jyj4wVbVEsVYPR2QAkxUbTzWisbFZQFymjyXoMFPICgBcYOrMII2tMoApj3wuh2IhJ2xGSRcbMIAJkpE9N9x/sAIAawpoYWYTAE40Yv7io7BsxTrs7x9miLTUAM4SAH5+G0YG9iOGggOAs7UAMNNVx+IEHx0DuAYAjieRTDi9UwBYmVtk0BJ4IHjsKi07tpXoCgHgsXFxEmSamyQd7rXXXouzzjizkgKaY0AGqzof1elvHWSSmjeoD2ZZF1zJOc4EsAgmsn16P5/L+cH52dzSih/+5KeIJ9JIJcncS+GBzZuxt68P0YYE2hobcfnF52HDme8Qlqd1hkit0RmmWGSwRFLqxhWov7EkxiZn8Pl//gqe2vp4LQP40CGpAewYwH0oMIAj5QBgGU9GPOemJKUsdTHTmBEAmEEPcaYLj1I/U1LnlimNeWjNZXO45F2X4MYbb0B7R5s4WsS+UM+jrIWaRr44jW3PvoBXXt2FxuYWAedbmhvR3MhawEwvnhObkMq4FLwLexbh7o134mtfuwlThSL+/K/+JwZGxnDf7T/FwT0vY2ZqTAA5/hAol1rQYrPokHXp9JUBTBCM7QljALv2V1NAc/5Tvwn40VYJmJpKS/1e/oyNjEjtdQanxJOOAcygllIh79K6NyRI0RbwL51JScACgUWyMnkP8c3Lr7gSZ57DGr9lpNj2SBSbHnkID296GIsXL8J733s1Ln7XuzA2MenSC49PiG6Tjcvxp+3nu9JNji1UAbDiSTRmGqVOa2PG1VIj4HXwAOvfHhQwfGoqi02PPoiHH3kQnd1deM8VV+GkU9+BoZFRDAwPCWOVa0Zra5ukq+zvGxRQcesvnpJ5c9IJJ8qSq/ULOT9oK9K0KeWIsNgLxWn84pmncee996GpvRUnnHyygK2IuhSyrDXM8ehu78DE2CiWLV6MxfN7kGJaa8OYZP8ZhKPztSmVEJB4ZHICW7c/iy1PPYPO1nYBgJcsWiAMYALAr7z6Kn52+134wIduEAbw3ffeh9f2HsTw4ABefOrRGgC4hQAv18fREalrXwGAh4eRSaXQRIZwqkkA3MjMNAYG+kT+tMdj46NyuOHfBFbLgR1QZlg63Si6RADY1YVn7eQk1pxwPC698grEGHSEKDq6u/HUU08JsH7cytWIlmaktnEpn0druhEpYYCXcefdd2LH89ux4aILsP6kE0E+KwMCqFcMwqCOMBsIs3t098zD/J75GBkaxNJFi9HV1o7YdFlszlguh29859ti537/xhsxPjmOHTueFXu4fv3x6O6chwjLNkSZYYMpqsn6KgpI2ZzJiK1hXe039u7Fj2+7Bbl8XhjAq1auRkumGfPnz8MXvsgawElJAS3jRwB4eAy33XUfnn3hRQH+ueYw8Ih7l3RTCy6+9D049ZRTcM/dd+C+O28VALggDOAAAGYK6AQzVgR1NssuFWl7JwHgdZJymnIiE5pAPdck2gCmCSCDnrISiFEBYOJe0w5EFtvMgJVU2m36AgCYjG0fAA77W9MYyr40yHJjHb3igAz2n5KBwoAs3EtVj15crx0AbLfFel4Mc8aLozx4Xr29t3Xi8hoLMPh/q7O7AhaYNMIWZLFt1t9957/0IUINsqzg6n5kVltmHOPRf57929VRDOfEuDZXaxGrg9s69d2awaAwd62m2FVnchVI5bbQrdXq/FXZSECR9zMXoGOdxQq8KMBhZSD6Y2o16rXKIlW9YZt8lrE6ubUffJYPhFqQ0MkmAEhEZlUAUdnTmjbdHycLaPnA6SzBGLDXOuJVv7TP2lYF5Pi5Aumyfpv+6NyyYKLommWFGT1nKRtXJ7ma/lOfp/dVwaKq3CzAI1kpmKEiCNBVRiJtqgIF/rzi/ZoZJp/nWcGVNyCDWLKqBM5/XqOAp67nXFc0rbOCwNyP8zM9Z/ngKa/TYEVtO//mD9urdkrHzOqgyqEemGGBUTsWdm5qe3QNtLbEylv3sTqufsAF26fysHqt80DOTAG73467P6Y673z7p/3mOywALGuDmX9hOqW2xL3LBdna51sd8wEkG5jh99m2PYwZ7AO/9u96IK3qgD67ApiF1Eu1um7HWueptrdiU7ygHisXlZtvCywArbpvQVa1tWpvdX9rgUVrQ8LWG9o0V8++yhSWtpddgK4Fke1z6+mOBa7t/Nbfq+uFCzARWxkEDls7pX3y5WTnTz3baT8PW2f0s1l7Dq/ur46xBR1Vd3VsrB74oGdVj9zaWMm6wfJKleCkoPxPEDjjr1N+H62uhemx7pd0Tkj7guwWlXU1WrXtqh+2j1b/db3RdqheEwBWf5xSg+z8tWu4ne/WBtv9hn5eGRPJLFN1bMr3QQpovfbBjfceAUwks+sIWcG/ITAyTJFrlPhwF1S//y3tQaWBte2rzWp75L38FVwZCh55z60jzCOV8e8uA7g6727+6tfwwx/9eE6BCwN4DgCYN//s1ttw0xe/dNiBa29vx0c/8mFcdOGFLqvmYX7ob3/s8Sdw7333Yfeu3XKe/7PPfkbun+vn7QKAaeM+99/+Gk88sWXO9tCmkcD1p5/5NFatWqlMKMyqASzG2TzKZwDb738VALCaz5r3ij0NB9ZqTO1hmL2HA8Nq+1KLNPkA6JE+axZYWWfO12w86oBqTgyza8fOGiNTe7XmOz8N9FsEgGWs1DoZILJuJIVcEzgYAjnM2nB54G9dQNkAjLJpCFP3wwDAFd05EqC4jm79UkBxWDBDiNDcchVu/qvAbQgi6gPARzAv5JIjAYArz6pNMWTTgcujAieZbqr0Nh/o1WGzn/vXuKF2/ZxlY/QBQfvD9KBGgpEIzrvqj9HX1yeHcTp2CZTu27dXDv+s60uwlptNSQ9dKgmIyYM9N5w83Osmlk5dOhj4HVnDXID5N52mba0twp7htZoKjAdaXsvr6GTgs5W5IrUByToji4/pJ/Ml7Okdwj9+5WtoaZuH37/hOqQjRXzuL/8c6URcNvj0WpIhSvbYdddeh6OWLKX3UNIgE0Rjmku+j5t0SXOby8nvwlpmOrTpaeRLjrnGVIji7AycfKzrRyDh2GOOQzY3hQOHejE4PIyh0RHH/Io1CDi8cP4CNKcb0dPVLazn8ckJjOeyGB4ZktqATZlGaaurg5VGe1cPNj74EHr7BrBs2TFobWrF1q1bpcYm+y8AcHlGUo5edfnluPD886QWKf8XRxFTMJNxlJ9GiU4TYVmyAGtM6rjKwS8SpBJmekceNhlNTdCPzv4g8n8yOyVgOesdErwZG5/AwOAwJpj2OhYTBjABfGVNK7BAsJ+fLVy4EI88ugknn3KypFDNF0vYsu1Z9I9MSj1lMiePOfoonLB+DV4kAPzD76F3/2wAmMdRBwK7GsBkLUbjKQGAWSOX6y3rsBIAHhnqkxSkBHWTybTUASYrkABwgSm+WcNTaiUmBDBkqlEfACZwGGUqXGEuxBFjCudkIxYuPRrLVqzF3kODAQC8DNmxYUkB7QDgotQAJgA9PjoqALw8X2r5xoQBTAB4OpuTgIiYANFJJJOsq5yspOUTJ1gyISmUmfac/7v0kw6MV0BpdGzcgRptrZKG9sorr8Tpp59eCXhw9dScU9Fn9ioLjDpNIJZ6r6nxNPUz5yV1RWpLB+mh9TAracjLZbS1t+Nb3/2+tLW5sUXYqfc+sgl7+/oFNGnNZHDphefgnNNOQrTsnL4a7CB1dgMmSXG6IDJiamamgJ4qxPD5f/4yHt+8CaVIBCeecS6OXrXapYAOqQHMFMcWAB4dIQAclXrPPG1L6vZyTHScTFYCwExpTHs1NZnDhRduwA2//yG0trcgHiN7PAmSblgXnE41phh+Y99BDAyOIZFMS1phAWZYTzeZkLTBYntjLsXdwp7FuOvuO/CNr9+EYqksNYD7hkew8Wc/woHdZABPoCwAsEuB7Jh6tJsIGMBZYf9pCmhxHMacA4isd8pQawD7DGAC1rQTBdqyaCwAgF0tvfGRUQkUoZ1hPwgMEwBm7WsFgCNxBj2QqZPC2OCAAMBkmafSTNkfxbsvuxwbLr5Y5BIhaDg9LSmgH938qKSAvuqq9+Lc88/Hq6+9JsxMBhmwRjX/p04xmwPtP3VIUuIxU7+koHcsdNqfKbIrC3mMj09iYiyLdKpRsjiMj48JA/jnD92PRUsW48rfuxrHrVmDQ/0DmJyawoJFCzA8PCzMz2w2h8nJKWGYbnt2B45dsQKLFiwUm+gyL0QxMjqM0kwRzQTEGVwSdbVsn3z6adx+771o6WjDaaefIezf/qFBVz+tgemTJ5Fk/fBYBEsXLUJXW6tkSCDLlPac83l8fEIc5jK+rHWbSaG1MYOxqSls3b4DW576BTpbO3D2WWdh4fxupNJxqZurAPD7r7seC5YehXvuvx+v7t6PsZFhPP/kIzjw+ouY4RhmMmht65B1IwwApm1uamlFItUoQDrXC67XkYaIjCdBXwnuSiYkSwQBPo5PkbVzS6x9nZTgB97LeSBrFAHg49fj9LPOxuDoqASAUB5j4+MSoMCU/JTJ/K5OLOyeh+XzF6G7ox1T2awwgJ9/YQdWrFmJrp4epBrTIIDN4A3ON777wIGD2L9/vwROsZ4027agax4SsQYB6Ll3GJ/K4uZvfl3m9PkbNuCFl56XQCyyoVkOYeH8RQLkM728BNlJKYOSzKW21lZkMikUcnns2rMbP7zlpwIAX3TRxVi9ao2s06wP/eUvf1mC3i6/9FJhNjPoqH9kHLcKAPySzJn81CSKuaz0LdXciosuuQynnHwK7tt4F+676xYUsiMOAE4y7fO0y0wRd8FR/J8AOOdcW0eHMIC5h5L9TkMD+vuDUgasl04AT4IhmP6d6dM5YYK9XsAA5jwiWG8BYJdpJFHZW+k+SgFgXQMUQFaHoziMvX2uPYMwa4NliNYCCg4Aru5Zq2CpdSi6c1GVtanAoD2i+ECEntOs09y+23dQ+053e5/vALVAgwX2attDG1/rqNV+yPkqyKAR7tR3T6qCPq725ixnOD8MwExtv9vT8/rZQK4FWhjoxOBIbu60BqT2xQISts1h8pb3lh1gacdRZe076e1YWrnqO7UflI8FRH2ZW+e+PlN1xgexq30I0mR7ab8V3FAAT+Xs64gFOHiND67oZxY48cFjCziwXRYA9t+vemLH1p8rVu4V53zA9rayttdZ0E/b4+uPZnbQPvFvrh32c227DwTr2DOQhoE2DNplMK+ez/QMwPs1zTMDbZQVrMBtKpFy2W8CUFd1m3aN+z/dXyo4qPtFbZfep3ta7bdeb8fCn+NW7+13CpBZIEez5Pggnx17Pk/7pYxoPmNWAErwGd+pgDH7oYGZ2hY9M1ubUDMJQ1jN/txT/5c/V8Oe6a5x//vzVnVEASSVjdobbavaNLVrFvBUXdc26rMsu1rH0b6/ohOm1qjeo/2woGVljtgMAIGs1G7wPgvkydkmWKd8ez3L32YGIQwAtkxmCwCH6ZX2cy4bYnXOypUpoG0aaZ3fPminn1t7qvPDgqTaLe2v1UMFgMPu89fxevbLX0ft/NLxmMv2WTnoGOm7Vaeq6+nsmsVO3xgY5DxeKhdr831dC7OvAQZdmSO+vqiMrDxtX3WuqE3lWZ6+p5q+wGXY0fb44K+16f46pePHfawCwO4z9w7qpL9Hs7bQzh8r57C1MKwGsLaZ/z587/3/BgB7RvtIwUnf1r9df1fbV9vSurjCr6thbyEm4Ehl/LsFAIePwK8KAGZw+mc++1m88sqrRzSixxxzNM44/XQsP+ooIQTQtySB9MUChodHJDPa7t178OrOnZWsMvrg//hnf/pbAwCzTYcO9eGPP/kpl/nsMD/cN7zjlJNx0kknYn5PDyKfvuGSWfqmWyn3rOBryzwUK1kFig8Hjh4ONKtgirbxBvis+di/Jvh7zoCLOQCxMGDNb+9cwGFlodMFz60gs4ahpn2mHlDYZLefOa5U/R8FnAM8zC26plH+2MxlCOU9gdztdf77bVzNnIbVA4BdW6st1LbXH1/zjad/oe89EgD41wjs+rpQaX0dAFj7UJF75YbaiAA7nnUZ6DVKM/dyJ1vIisKYOLiQQZ99gAgBgmkLKsEFVeBWmmTAaZ1Hsz6v7a5jXRwWAJ6dNjx0nkQiuOxD/6mSEplGnvUt6bDXjS0Np6YO00MhHZgEi+lQIPDLw4oyhnng5eaSbCxGFL3++uvIToxXwFaNiOa9BA55L4ECjcTmvXRGE/gly02YWIUSeocm8ZVvfwdtnQtw440fQhp5/MWff1aYVpQJAdHp6TxS8RTe//73Y/nSZcJwoSOZjlbWMOR76AhhGmu2TUAIqWcYR7qxEb0DfeJg5uahtbkFa1auku8JNFAe87p7pHYhQVWy/Pv6+rH/4AFhBBN8aG/vEDC5KZ3BssVL0TWC08cAACAASURBVNTajIZ0CvlCDjOFYqWOXwNrqLJGVmMTbr/vAezctQfHHL0SbS1tePLJJ/HwI5tQmC4KMy8eBZINUVx56WW46LzzhOnEWrhlHiQC5604jYuuJh6BQ2VDRMTREhGAWtm1PAxLqmHJdegmlRxgCXqzVitTKE8XsXf/Ibz2+i4BvFpbWgRYpwyoG3rAoZOP+sE0qfc9cC9OOOEEASlL5Sg2/2KbMKkmJ/PITmZx9PJlOHH9Grzw/Hb85F+/i94De1Au5QSMiBoaPceSQHUJUQGAIw1JZDJNwsSMRhwArCmgpybGxdFoAWD2g+Av00ATACYDmMCFDwDToU/ZxOLpAABuEAC4IdkkAPDSFevwRm+/ANFHHxUAwEEK6Fi5gEQMUgOYqWU1BXQ8nkY0TpZWVBh4BIA5V6JkQgYAMMEaBjxwvojTS2o3pgTAZtsFAJbCzS4lHtnorJFKYJu1T5km9aqrrsK5554rQRr0LnMOqROOz+T96nRSG6W1hdSM2kO7HAADthnnnzoK2UY9HHZ1z8P3fvBDqUtLpjr/vefhh7H3UB9iDUm0ZNK47CLHAEbJsY7+P/beA0yu6zoT/CtXdXV3de5GN3IgEZgDmECQAMGcJFEeJUuWNJ717o5t2XIYT/jmW+96v9m1Z3adJFmJlsa2rERSDGImMggwIAcSOaPROVcO+/3nvlN16/XrRpOiNOTsQB/ERvWr924499z7zn/+/5SBBgIJjp/PZFIo+kpI5XLwh2tQ9NXg7775XWzdulFqul598+1YIDWAKQH9OgbOHStLQBPgJ5uXyQCUDs+n08J0tQFgAo6+gk/WKJmN/nDI1LQNhQQAvn31Knz5y19EXaJObJt2USN1xAlQUm57Anv2HcTxE2elni7r4EltakmoMMkWtfV14psamhqx9LKlWP/KK3j88W8gWyrh3/7pf0b/4AheePonOH/ykADAvoIBgLkO2QcDAPvKNYAFAA5HhMkrrB1K2kv9SeMnpgKACQRR8pa1pjnWBNgIFnINj9NvZ8gYpjx6NQBsACHDACYATDZpcmRYwEUGcskkZg1g1t29dfVqAYNZmzVQKkn93+07XkdTUzNuuOFGLFuxHEMjI/Ky0DlrlswFgUWtYyny4Y1NAjIHI7wLhJWZTmeEWUmmL0E3Mq/7+4bgK/rRUJ8Q6d2tWzfhtY2vYFZXJz71mc9h6YoVOHDwXcxbuEDY3kcOHxXJaPrzZCojSTxNLa1yeKe9d587j9rauLSFz6mtqRGpcqozMMDB/J5d+w/gmRdfQLS2FretWo3lK1aIT+/uuYiJ8ZSM6+jIkAC6cztno7OtTfwQWd0ELWvjVKooSuIM1xDXYQ1l/2NRjCQnJBFmx1s70drYjNtXrRIAOBINVgHAn/z0Z9E5bz5eXb8Rh46dwsTYiAGAjx+SPY3zTACYc8kawElHJYOnCe5pAgDX1SMcq2UKjdjqEPflUl4YwPQTnFe2lzLg7L/sfdm8tJ1+ki96BgCmGkRe/n3jzTdj7T33IlekOkZE5NELJZ+MT46qG4GAAOKL583D5fPmY3ZbB0YGB/Dkz56SkgC3rL4VcxfMw8X+fkRq4pi/YKGAVhfOX8DA4KD4wYGBQQHGZ3d1Su3ckM+HrvYOlApFXOjtwU+ffkquW7psGeJ1BLN5Vshj8aIl6GjrKNcAJiAvxzaREqXEdFxUK/K5PE6cPIkfPfWEAMB3r7sXy5ctlz26tbUF3/nOtxGNRfDAffeavSIUwcDwBJ550QaAk8hlUpJwU1PXgLvuvk/qJa1/+UW89NxTyEwMCkDMGsD5fHYSACx7LkspNDXhyiuvlDnhH0qm9/X2ikx1OByUBAoCyBUAmLXgzJ+Q30hBc96krnckKp8zWGyUJCqMOwWAlX2nwK8NBNtBa56TbEBF7stAOisMy5nA/N4OVpp9xRwgNKBsB5bdwWP9nRsAdgMWZUDD6bcdhNU281d6BrF/r+OjTEf3+Vz3PG2DvQfagVzTr4oM73RBXvfzzWuiU8NdgA3KeRqw0A5iG1s1nXS3g/uNDQjoGFeeZZIEigUT9LYDuO7Af3k8nf3XHm+ZE6vmrPVGWZ5XBTDs39nAg7bNfo5+R6X/dd4UGLKBDP3MPpfYtlgJ4htlAg1M2zagtqbPtcEbd/9tUMoGPdyBd51Hfb49rza47AYJtB8KfPC/mnBnf2Zfp2tDxqJEgKCyrvR3er3alj2GNuBhj7GeBbkH82ebQWo/3/5c78UEA36P0v/nzp0zajMOmKnve6bEQEXm2bB/DbjLMiEq/6xzYM6ZTB6qlCLRdaw2ov11A8AK6ul/+T39jhvE1n/bQKDOnwK5aiO8h83u9boXv6vP0nXMf9v3V5uwbZDf03F3r3G1PbfftedF26y2ruPI7zBR2ctn237X9gXqh+x2usdeWaf6PLstOt62j7dt0gaXbNvkzwpM6dhMtWbs+6kdqm+z14jb/7u/R9tRFrw8i8mmDmPanLuzZaUE9/6le4jt8+122z7cbpN7j7DXrb0/uvdI27eXfQyri7Bkj6WWoWNmz6/YgaPIpTZq73nuvcm2H30W1Zi0z/a4um3DvTfY42bbi/0Mewzs8VG71XvoHLuTf9ztVZuw10Vl36isUbf/d69pr76YthgA1d1W277s77rbZ68XGVP5WwGldb+1/Ynew26jvefae7vaQzKVshjAk2sAu23E3X73vNj9EP9Av+WcN8v3UlkY52YbX3plhgDwVKPt/nym0N5M7/cBXTfDZs3wsg+oUTO/jXOSmNEXfuVA8KVa5RrU9zLGHx0A2HvU2VcCwD+5FAP4v/wFrrhiagloHeLTp0/j9776h5JMPdM/uvZtv+Y+j7rv9WEDgNm+f/rBP+P7//UfZtptuU767gaAq8Ff2TLMTWcAAKsscNUG4mqSvXlP29rpgLoyYjz1ci6DazNhQ1r9s4HtSf1gkGCKRpeBZPte1rUKeumIeo1D5d4zd1NeALA0wXl2ufvu+fPox1QAsGUFVbagz7H7Vr6tgnjyX/eo2aBjJZPAk9XrMZ5Tjo5rrr1AbK9xfz9gsr0m3EM56X5TJATIdQp+etqp+WXV/azr3MkBDBwIPDtTm3eKolYBzFZnygC9p9FXgGBxJPbEW4ahm7PK07jXgQzBdACwNQDucTDtm9aLyFjEOldKcJggnrD9UBDQii/vDHjyZUlZgfryyOt4PTcDBmcVMOLTCKySdcTfEYyRTEUClgR2HTYhA9J8SVuyZIm8wBBE1Jcyfalh7VzWDWY7RlM5HDx2Fn/3/X9AXaIFv/GFX0c8kC8DwJxZAsCFYk6kHb/0pS/hsoWLBdjllIdDEVDWjIFjf8CP8YlxASX5e9Ybpnwq5S8ZeCOjlv1n39lGMql48G5saRamEWVy+wcGhBHJuenp7RPAlIB3rLZGJJVjoQiuXLZCACKyf5hZWkuWZqkoQV4CtQRV/JEYnnttAw4dPYalS69CU1MLdu7ciQ0bNogENEFw1o2Nhfy4d906rF29WgBviExkXuoDkrUkMr7pHEq5gtRBLDiMG3kJLuSQZ81Ln8mMJqvIBEECBvRTiS3WIpIawT7k4MOJ02fw1ts7ZcwI/hJEJyO8oa4BPEywz/qivXDhQmx/43Vcd51hABMApgR037ABgCknvWDeXFx9lWEA//SH/ygAsJGArgDA5sBhJP5KfrKco2UGMGv0sp+p1DgKmSRGh/qEsWhYCBUGMMFBqTNKyeBwSGoAC7s2SKCVEtATGOztloA95yUYJss4ZBjAvI8DAM9ZvBwnz/dIDeCFCxYgPc4awHsx1HcOBIBD/pKAAgRUyjWAw6z1y/H1o58S0ElTAzhIEJgy3ZSgdQBgBqklUBaNIEzgmQC3pCAz2M4akEUBCMgu5qGNMuOsT03p9MceewwP3H+/ADsqo85naqBfA/+6liQIQ5lj1vZ0pEI5xjYLhM/jgNiSfVwDGsRtaGzCk08/I8Bvc2OL/PeFDRtwpqenCgC+a9VKEL7n/flcCa6VSgJgGDChJADwGCXk/WEBgL/57cexbcsmlPx+XLlyVbkG8J43CAAfRXqkz0hAE8SKxwUoJ9BDNqsXACw1pf0+SRwgGz4SNfK3BIBvufVm/NZv/Su0treKvdsS0ATCxpMp7D94GOfO9SAWr0UumxOwkbLWMt6pjEgScxtpamnGFcuvwIbXXsG3v/W3mMgYCei+oVG8/NyTuHDqHRTSYxYATMCf823AG0pApx0Zc4JHrLvNLEuVSeU6mhYAZi1RqdedlnWsADDX9sToqNQ9J+NyMgOYAHAIZACHnFrsyeFhjAwNIhIjkzAqkO+6u+/FPfc9gJrauLBKyWxcv/4VUSiYO3cu7rnnPty17i5EWO+0UJBkBa4xAutZqTVsSggw6Eu/yr2A/SWTktfXRGMCpkfr45IXf/Z0N/q6+xANh5GcGMf2HduwcfN6NDQ34v4HH0ZjSwsudPcKwziVTmHP7j2YN38BcrmC1MClbdCfExDu7+0TqWTW0I1EgqiJxSRYLfV780UBGEnm3rlvH372/POoqavDvfc9IGzU46dOYdBJ+pE1lM+iJhrGrOZWzJ89BxHpI+26IHsIfYsEr0Ti1o8IbS8SxsjEBN7Yuxfb33wbLQ3NWLXqNszp7KgCgJ965gV88tOfRtf8+Xht4xbsf/eY1Jw98NZmdJ94R6TsCfgpADw+NoKJ0RGTWEKW9dCw7KuUKw/X1IqUPsFpKhOkc2nZl3Qvo3S1KHE4zASOW4HSwsGgAL48amSyTFYooq6+FmvuXoePP/ZrKJJRX/Shb2gY5y5cwPneiwhyPwv50cyklPY2XDZnHua0tkuy17PPPoude3bh1jtWYeGSxegbHBSGcqKxAUODI6LKQbDg5KlTOH/hApYvX4FIMIBoMIx5XV1ojLMcRQ1Gxkfw3e//Pfr6e3HzLbdgOV902cZUxtg1a6eLLzC1QeWMLKzGgvhZqnDw7HHi1GlhAKfIAL7rHixfvhy1UTKAW/Dd735H7Pf+++6RcQiGYxgYSeKZF1/D/neOYHx8DOnUOLIpIwEdJwB8z/2S7LT+lRfxwjNPIDs2iFxmQnxMPpfxZACzaTwzXHX11ZI8J746EEDPxYuSrMQkELLumBwhQWYHKAFVOwhqO9KFAgDThzsJWZSLFFnoaNQkb0iCSUh8DJNKaI8MQnIv5HkiSDUMB9StBArNOZNJE+6gpgAdPAvL0blaftecLicfgO3AgQZT9SQ6k3dcO9jNhtn/liCos3fZgXXzKmQOvFQWcANKut/ZgXUNuup3KwFzwwAu/17ebSuSvLJPFwsu4Ls6OkBGkiT9WLVw9TzP85/U4bakSRVYsAEPBqRtkEcD4CItbdXCtYPE5WssgMj9FqD95Oc0Lzc4ZbfZDWjZAWt7Tt1gCP2h1IJ3JKDdwJs9X9oe+k8TJDfjxhEVZj/nNJcx73tOEgTXuw0C2uwnu39ue/MaZy9Qx+vNyQZXbRu3gRYzx2ZNKECobePnNqijZySbbck5lziLB2Cv8+IGSvgs7YMyr23AVoE9G/BWYM5mTmqfjT0YGWm+mxEA5n/Zdi0HxO9pjXmecel3TIIJz6FBSSDje4OdTFyec7+vqsyIPdZ2woler2xIjp9KIdtzrzavtmozNXU+7HVkf8b7abKkjo+2x55XnVOddzfQboNT2m7b9mybdPsbz3iXY0NuX1q2AWd92+2y+2j7O9Mfo0Sg7/BuIF1t0e67PltthWOl/db+2naqfmg6ANh+rnt8dX3Ydmrf326P+mZ3n3XdVSU7cA90mJj8vb3edDzd42jbpD5D15nta8r+yFWuwO6DfW/b9uxnVPnVkmmvfs/2lW6/pHPj3ieq95Hquun2uDPN1H3/sj+2kizcz3W3zfb/Ok76mZdvdtuN/Z3KuUQJEyYRzU6i0u9XPjPvv+y3naRh2+t068y01by3es2R/V2v+7jHx6y4ClnD2GsRpsZ7Rbrf/Tw9t+j97LEQcgUg51CtAWzchNkv7QQO22+47cyeO6955Z5LALjKj/nM2Gh717/w0nsAgM1ZaPo/7wXeu8StPshfz7BZM7zsg2zZJe81Y/DXmp4yNjSDGbtkA37RC/67B4C9B0i7PWMAmBLQl1pdpRI2bNiIv/zrv5bk+1/Wnw8jAMzz3Te//R08++xzVUm4lxoDAYBttzXZhVUAparrrH/wxzJ46HriTMAw3Ujs/3qByfbvHc9deZprIVVAremdctV1zj+8vlEGwy4xop4bML8zCeTyApMrT5ZNb5Jks0cgwgoKmM3MNNAG9bTtl9yebJB4Cm9vz/O096sCKiuDNuk7lnz1lPebBtitmo4prrO74jU/79VGy8+cCZv4EmCs3MuZ66lM61K2rP2rbGzlFel5Szm0GZqtdXyr3g3Nwa5iUOUx9LCL6Q6LAhMrC5jPdK2DSRLRTrOcI+SkZW6PhdP8qVekM/bx2TebmpaOrPNEchzt7W0C9hH85EHT/sODrALG/JkAsEq96gs4wS0NcjJQTWCBv9NAAQFiCZbm88K25R/+m/fj4VZA2HgN6upq5bNUroSDx8/gr/7uOyLR+xtf+Dwaon78x3/3bxCNUDrRMM54gK+N1eLLX/oSFi9YKOwsAq3jY+Nl+Wo6gQkyz5IpkVs00+gz0o25DCKxKJYtWyb1DMj8Zf9nze6SlwuyrXjIPnz4sNSKrInFkclkRW52lLV+Gfivq0NneweuXnEFEvUJCeSGpCZwCcVcHgHGDkWuKAh/JIRn1m/EvoPv4PLLVqChoRl79+7Dxo1kQ5KZFUIo6Be26ZrbV+HO225FlNnN+axhgBCUyeekVmVmIo1IMCSAizKANBisNmjYtYaRoi8B8iJfMAFF8yLhR7ZYwoHDh7F12+sCHhFEYB3hluYWuf/uXbskmK2Bwyuvvgp79+/D9ddfh9q6WgEryXzrGRpDciIrUtLz5s42DOADe/GTH/4jervPwI+cqQFc3mUrLxkKADMgH6+tF5CFgf3UxBjymTTGRgaQnhgTyXKpc0oJaNZ8DYaQyxIATklA38+glAMAE6zJJCfQ39eNXGrCsBVYzzMYEQCWAHAwWouOOQsxZ8FSnDzXLUzkRYsWIDsx6gDA5+EvZiYBwKznyLEKhBkEC6Kv9yKyEwYADhG0lDrNRurXZgCLnCcD9QTkKGeqGcMEHR0ZZa23TXtqb+/Aww8/jPvue0CAP2Fm+4GJiXFks6wNbb4n88yKwgQMQpTP9gkYRsBHAy02UMzaoWSda2BFgWKCiVzPZLj/5KmnGNZEa0u7SGP/fP16nLnYK3NTF4vi3jWrcMfN1wtrXVhpZNXyuZR/dmqLEkQg6znDNRuIIlsM42++/i1s3bweJX8QV9+8GosudySg39yKgfPHkB5mDeAJhFnLlmuaEsJk1ogdjMhLNVUDeO9kMoVSwbDVCODyrCR1d1l/dCKJm1auxL/8V/9S6sdSnkvmjax6BjyLJVBue//Bd3HmbDdqa+uRSqXFX7BGJwP2TFggyMg+cF1cfvlSbHjtVTz+3W8glcvjT/63P8fg8BheevYJnDt5CPnUmGFElxwJaAFpmGhDuWrOWVakpcU2BQDOiUSiBOQuAQATsKbiAO2A15P9S6lnvrxPsHZpygDAdg3gQjYtDEnaPGs3h2mfgSDGhoYwNjqCukRc1lM+W8Jtt92O+x54CHX1dSKT7SsVsGXzJmzbbgDghx5+FGvW3Il0akL8Ncczl6GEMNnXpkyA1uClDbGNIjHN2uEOY5N96B0exLmLFzE2loS/FBSm6sT4KHbuehMbN25AfaION91yG668+hqks3kkGhJS63b3rt246aZbMNA/gL7BIUk+QSCAeLxWwCz6Wyo6xONkezYJyMb67P5iSRIrCJa+vWcvnn7xRcQSdVh5003CqDx/sQft7e3yd9++PVLSgIzezpZWYacS/yHoSLYn15QJlpggVSgUQIj7QDSC8VQab+3bj+1v7kRDQwNuv/U2zJ09C5FIoFwDWAHg2fMXYP2mrdhz6DCy6ZQDAB8SdihtjbLHlOZmLeLx0WEBbMnc5J4UDUdk3wnH6qSGOMEpSvpnMynx12S+StuCASSTEwKqsM0FAsAFyg37pEQCdwDDAC7IfN7/4IN47F98CqfOXBAW/VgyhUNHDktN4Il8VtZ4W1MjWhsasHzhQsxqbkE2OYFnnnkau/fvw6Kll2Hx0qUY5h7vzD1tPBaJoqW1FSw9cObsOWEgsw/tzU24fNEihEqQxKf+wWH88Ikf4UJ3NxYuXoA5c+aIb21MNKKutg4xSkpTajlfkP2JALABjErC/G6oq5O94NSZs+K7klIDeC2WL10uNag72trKAPB9994jyVTBcBSDo0k8+9IGHHj3iCSL0b5T46OYGB9HXaKpDAC/9sqLeP5nPykDwJQDp02QkR9xaj+yFIOsZZSklAIBYNoC1waB2Ivd3aJqQdvkOYYJYrRtTqOUbKAv53w5hzuZR1FCiBswzJGJJ3tZZVilvEaEoIwpecFnyZlAAGBV+nBOkXoGJzjlN9fKsds5fEo7nc9YYoPqBEz00MC5HlrtALt95rXPGfY50g4mus/INiAns+kAg2WAxwE/eD8boCyDLI5EqA3K2Ne5v6NnQO232QMrAK8sqXJ9H0emWcqD8K+euivyqnwulSPcQU95rigPFKU8Cf0lr/ViPpnPuRYroDvbZ4O1Op7ugK4d4Hf3zZ5b+Z6vunawzosN8CjIoGCHDU7o9QqqyJnKFaxXBqp+zw382EFwea+vaHE6Epqs5W72D31/55lVgQXau61W4gZc3H3Wftj2ofY8FUgga9ipm2nbj4KN9rrR/mltWAXB7Xnm/RQMttVamNhJI7HnwQagtJ12W9SG2E9JKmSpgLGxKtlnm4VcNd6OEek9TDKv8Vl89yHwyz1UAWBNOOTv+RwpLUDFpnINcoJXQfHLNbEa8Una5rKPcBiZ2kcFBdkG+il+LspNzs9suypL2balY6jzqPfXOdHxt/2Oe23wGq2TbYPPtv3bvso97nreNmvesNR1HmybssfcXq/uufBaG573cakgaF9tW9F7mfZXlAjscdM1xL7r2d8G0NRG3UkEut7doK9erz5DfbQ9njof9rhWt9WsNQX57fWrY+G+3vbd+nN5LBzmubbB9g/2/dRX6lqwfYH6DPZbGeP6mY6dPSZq0za73B4bt0/Vdoiv8DOp0CQmaJvc9mPPsw24e42L7V/UB5d9EQMSzh5r99e+j/o2r3Wk7dPEgvIeXahOkPK6h9fzdG7cc8RrvfZJBfq510pSq5XYrGCq136gfbETCXTb0X3W/p6O21Q2a++zek+++5YT7J0Hmny+isKHrkXb39v7un7O/6o/JAOYMYGKrzAMd/VFuqbt8bXXnHse7bbL86oqADtxcyf5T9tjagCL5di3c352R43dUViPr0x5r6mu/RV+fgl098ML/k41Px5jN80UXQob+aXMxC8A/rI9Hw0GsPfI/TIAYH3Sho2b8P/+5V/+0kDgDyMAzL7zjPdf/p+/xOYtW8r76qXs1vf7LgnoyQvBHNSr/njIP39QALA8ZxrArwramgpc4ztfZTeYdgzK1zl1qOTxU7n7GTArFbi27+FdB7VyhVkMk5/qtbkZCKPiOcxmVvljN1EBMgXypnNyUwK7nntf5SV1yo3BasjUzN5KFvBU434peyj33GNuPGFQjzrIk8ZlJsCuh52WTc62n2lspspG7OveRzKDsQs9mzg/WQGdqibxH66avfrlKluapo82IOxlp2ZbtsBfx8btrtnNK3/uBQC7jKPKnqczamdMl9z4cQm4kDXJ57BOYkdHh9THy+WyElgRuSmRcjLMHQIUBHTMupABE5laHkp5SG1pbpYNmAdR/ru+rhaDQ4MSNOdB1WYPM1O9ra1dwJTh4SEJaJMBV8+6s7GYgLfpfBFn+wfxte98H9HaBnzuM59Ce30cf/JHvw+/r4BwMCjIDP/HwOsXP/8bmDdnjjDMmI1uXrZMjWEGuFnXj/MiGesOK5ZSvlyLDHx3dXUJCM3riE22trQJQDo0NCBAb19/v8wYg+YSfCrkcfrcORw+egzDo+O45Zab8Wsffww1kajU+QwG/MLsIVBjxpEvkSWEamrw+p69OHXuPJZethyJ2gYcOnRIAGAGgcOxiJEp9hdx1+0E125GhOgaTKCEQZfR8XEcOvKugKiUTiUzLpXOIJ1Km3rGoaAEdpVJSOCAwDhBrNp4vKpOV0EkBY1E1t59B7Fl2+vIFEwtVda7bG9rR21dHDt27EA4EpLvJyfSuOaGa7F7zx5ce901MtcE6Fj7smdgFMlUVhisc2d34aorluOd/fvwxI/+GX09Z1EqpOFHwcj6yUuoYaH6CJf7AgKKEriL1dQL+EFkaWJ8BMVcBmPDgwKEkHHAPkm9V7KEfX4JogsrkgxpykCT3cvApIA/BfT1XBD2MGU3KQ9G4DjIOrzRWviicXTNX4KuuQtx5nyvBOBZvzg5MoRjh/ZjpL8bAWQRCviEZUzQTGpGC/gTFkCZY87kiUwyJUEw9iHIWrMBv7AQBwcHZG3xev5lP2mnBKvLdZodlh7BTcomk8FLKd3GxmY89olfEwCYTCcmKbCW5rKllyMUDgioyD9SG7pYELYs66ASnBDZ20JegmtMflAAkQF92jFZ3fJSCdqAqR9LUJT9a25rxA/++acC7rEdRZ8fL2/ehlMXLgqoUB+L4r41q3HHzTc4NYApX80XUzLwKclWFHtkv8mK599QJI5sMYivCwN4C9LZAq66cRWWLLsC/b0XsO+treg7dxiZkT7kMylpDwHgop9S2SWUslkBgLkeBIAM+CTwSdlXMgBJb/KHwojEaxAKRpBLZ7DyxhvxP/+v/4skuBCspKsnAMv1IfLhuQKOHD2Ow0dPiBQyA2ccm1LR1DXWJAsmyt8b/QAAIABJREFUzBDc4Vhs27YV3/nW1wUg+/f/hwGAX3j6x7h4+ghyqXHkWV/Yqc+tAVqCsKmMkfKiD+JaJpgowRqHGcY6y1yP/B2BU9YApv+kn+V1BHS4Zggg0bYJAIdjBGIDIhPMZB6CQLRvAsMTE6NIT0zI/Qwz3tTNJpA2OjyI5JhZE3xWoejD2rXrcN99DyISjorssc9XwKaNG7Dt9a2YPXcu7r7nXvnLGJIEwQoFYR2yLjP3FNomZXij0bAwVkVm2wl8c40wwEym7dnubvQPjwggG4/FUROLIjkxhj2738L69a+hra0NDz34CNauu1uAmJ7eXgzSF7P27lgS7ZSeDpoaqAMjoxgaGzNs1kxG9rVZszpk3eWzGcTDEdSFo8LaT6cy2LV/H55/9VUEYzEsu2oFmptbcOrEKcydN08UDViTnQHw9tZmLJo9Fy3NTTJPmjxEyX0mHDCxIhJljW8y/YOoY83lZArbd+7GG2/vFju5fdWtmN3ZKuBwIl6Lk2SmPvkMfu0zn0HXvLnYuHkbDh45Jb5r97ZXcf7YQRRyaURiZL7Xia+gggH/cm/kXsI9k/Vm6xoaEKL/IjhXKsreRSZxc2OTrAmudfps+gcJHspeX5R9nL6HjFsu1lwhL2oY9XV1uPOuu7Dm7nuk7nLrrE6cOX8BF3t6Ta3yYFCSkCJ+PxbNm4ulc+djVkuLgKXPPPcs9h46hIaONnTM7kIqnZa5aKpvQEOiXuaJ9kgGdl//ALLcm4NBtDY3YkHnLHQ2NCEWCmJ4fALf/f73MDA8iNZZbfIS19rUjFkdHbIX1XFMqCzgN8wk+jb2J0LmOfc2p1wBawA/+bOnMZ5M4q677pI6vGwDk2kef/xx8cuPPPSgJEZQ2WB4Io3nXtmEfe8cwdj4mCQdMQGF45hINOG++x/G5cuW4bVXX8Irz/8M6eEe5FKjCIeiAr7T78u9An45G5ijog91dfW4/vrrUZ9IiL/huj935oyULKAPos+lfzTBXaMiwwQkXhfQM3DAJBFxv9PAPp9F38U1Fq+plaQPYQWHqXxhxoY/c23STyjQYQczjbpT9YFRA9xl4IbOX5nIFdyz6o2QH6v0oeQ0Tqp/ay53B9f1JpUAsPnE/JsMpqrHlP8hahlOXVi9J5N57OvdQVuts+y+YxmYkT3QjoiZ55szu/lZ3tuKDsjrSD3y96q+Ygfv3UF5G4jQoLME0JUx7LCPqTjjBVaUA8wWW0n7YgPECiroONoggj3e0lueS5026HzLs4Veb7Ghy69RxgCc6XHm09SFpmKGDUpoQNoGt7Rt/IwMdf5bmM20fTkDOrEOiwGuba7YDttl5olnPmG7+wPlwLiTPWzGkKCmzSC2Egt0jBXEsAP09ljoepC2OgCVbUP2vGr/9d42+KMgOX9n15QVEE+kvQ1bTIbAUelhF4xKkQEVKqAO+1xhdzqrpjwujtU6dsukAkdU3nmXNG2mopApt6Pgl/aF72P9/f3o7e0RP8Lnct/mtVJWQJQ1DNBrS8wzMZHKFbrnm0TuikyrrklNUFEb9QJxbV9hj6MmFig47AbMxLacJAsvwIzPtIEpe/5s4MW2O/saL4/ktg19vgKC4jYscNNeB7Zf1DWu41MNVPnF9ch9nGQB7mFmLRhpbG1HJTGDZy+ntIjlHMs+z7Wutf/aX7c9a1vd4JqOufbT7ZcUqOLn9tx7JVe415aeW8pMZn91EoXOp7aZ53OpweqAY2oDmiCgfbBBy6o90WqA7bv4s5204B4LvdaeB7f96TW6F6v9G6dqEoN0DvV59r/tZ9q+trIHUkVK9zDHpzr7hdqS237dc+DlB9V27TbZNuTea+1+276lfKbwSPCyn2uvCR0jL9tUv1A1js55Rn2p6a/sAuWklApwbT43ySCq1GBAZ2OrJoFC/asCn+5zjFf/dXwkkS9g9g4dF/f1dsKF7jf6VD3L0f8yMZnkBnZH9m2PBCW1Mdt/2ePjZeu6vwh47fgRuY9Tu1hB9deef9EaC9uSvIKO/30CwB9G4Ne20IqtunD66aaobCxu73BpDvfkb7zPT35B8JdP/SgCwG57+iAZwGW7KJVw5OhR/OVf/Q2OHz/+Pido6q99WAFgtpi+/JVXX8Nf/83fzggErgaALWBX5LBc8s/lvaUqJ9hZgl5Alw3EVjy058hWrdcyO3HqBVp+eXJdMtkNuzyB9c9JgJlzL7fvmOo6744o+Fb928oxxQQhJjvWyR7L3njt653XUvMAvixZj5oEAMs1k6+btu3TLRl5yTEtmA57s0H8Sdc5H9j9m/Z+M2EAa6DAHguvfni0fXL7vHv2vq6bCQA8zTWewK7dL8swBGCadK8pLM3Jgivfyl77ug4ukfBQaYZ7ZJzQUlX9XxN6K6+DqTbAKgC4YhVmvZcb5hxxpzBU6zpecc+/+KoJnA8MCAibTI7L5skAPYPmtEMGPnlo1Zd8fk/kPAmyBQJSf5A1dpXltXjRIqn9y3vywDh37mwBFcdHx8QJU6JT6wrzXgS1yNIaGOgXdiRZnImGRgMmjAwjzXqAQyP4+re/h0g8gc999jPobKjHn/zx7yOAgjCbWKRSAp3+AD732c9h/py5AnzxM2lrJitBbvaRfdHggUj0Otm2lG8U2Vunrg6ZVyIR7TO1biMRAyRe7O0xAC0BGIJcgYAAsUdPnMaF7ouYP38Bbrz+BgQo+ZzJSjCYEq80GQIPsrb9AcQSCbyxdx+Onz6NZUtWoL42gUOHDmL9hvUo5IvCMg5FQoiGg3hg3RqsW32b/CwvKCLNGJCg9pGTpxCviUpgPJvNoVjyIZlKS1BMAG+CIiPDIomaYf3NVNoEYwhKsW1O/UAGcigzzODyxYu92LP/ACYyeQEV6uP16OqcJeD9W2+9iWRqXFiU+VwR1914Pd7evRPX33AdmsluCoSwfdduXBwYEQB4fNwBgFcswyECwD/+Ifp7zgHFlIAVZHPqSxrXqALABE3JXjQAcNwAwGOjKOYNA3h8hPVffQL+sc0EtchMJQggrEiR9CTwauQ2yaIiL7bv4gUZC84J7YZAWNAXRiBaA0RrMXvhZZg9dxHOnb8orO6FDgB8/J0DGO3vgb+UQygIATvIyCMAShuSmsNkFIeCGKA0OAFgBseicQHaGKgjM5KJBFwrws4kO5nsYyYxMBAq9ZgJRDCoz5fOokj5EgCmrXZ2zsH99z6EO9asRSqZxts738aRw4fxxS99EXO6Zok0OFnhAvJK4NYcfOhcCAKz/zn+rmQSEcKUySZo7rB/pR8iiR3AwOCQ1LzmWLZ3zMKTTz0tAW5Km/sCIbyyZTtOne8RRlgd62iuuxPrVt+KUi4rCQ8EDZn8QNDA7yOoX/FxlKEpso/RWnzzO9/D5s2bkEzncdUNq7Fk2Qqxj31vEwA+gvRoHwrpFKKRqNTNLqrsq9j2sIyRSA0HgDHWKZWayFH4CAyxBnDcyLynk2lcd821+N2v/K4kuZQKBTltmBdlU+eUdaeHhkZw4vRZWTuUmZV5cBhHrGWcy2clSMM5a2lrw7Zt2/Dtb34NE+kM/u2f/if09A3g5ed+it6zJ0RqXILTPIsEDZij0qys0UtJZAGFhdnPmqwFGSf+NxiKStsI3rB/BIDpO1Sa20j2FwXUpW0J0zlGoJUS0A4AHI2KjUVr6pBMjSEtvt3UxSaTk2AeE0LGhlkDeES+y2cxlnjHHWvxyMMfF4n1UjGPgK+ITZs3YOu2LQK63rnmLqxdt06AN7afwAr7QvBR6haXICxarnH2Q1kq9KXsg66Z7t4+DI2OCYgljOxwEONjw9i16y1s3rgRszpm4ZEHH8XqO+5Ab18PItEImpoSePfYSXRf7MHSpcvx7rtHxBcnmlvQMzAo9Wo5PmRv0z7q4jWoiUZFXjhBSfAgAbecAMDPvPSi1Om+8ZabRP2hlKOUcwDXXHMlTp44if0HDois79xZnWihrD/3BzLpucII0hSYJBFATZwyvCapiPWGx9NZ7Ni5B2+8TQZwI26//RZ0zWpDPBZGQ7wep0+dxQ+ffAq/9pnPCqC+Ycs2HDh8ShIGdm19BWcO7xMAOBanCkJCGA7cnzPJpPgRBnyHh4aEPVrf0IhwpEb8nz/ow+jQsIDoAgCPjAqLmFLHBDTLQJADAFMWWBJs/D5kC5RtZd13AsDr8OCjj2I0OYFiIICRsXFMJNMYHhpBPNGArs4OXDh7Dg01Nbj56mvQ2pBAMjWBJ372FPYcPIiWrk7UNhrmcqKuFjEmMsSYjEHWVQHpfB7nui9KXW+Rzg4HsKirE0s6O2Ufp0386Mknce7ieZFdp0El6urR0tSEpUsukz3JykIzyQVM7Ar4EYuy5nFUlDQoNf3Uz57B2MQE7rprrQUAt+Pxv/++rJ2PPfyQlJGgzyAA/PNXNmPfu0eFSZ1MjiFDXz82JiodBIAvu3wpXlv/Cl55/kmkhi4glxwTm6Kd0++zFjzXAlUV+IfnkNraOlx/ww3CABYAOBjEGZZTSKdkbLLZtIDAhgFoWKdU0zB7F4P6filXwLUVjcYFkFTWB/cSAWNicbOnOACwqjzwv1xbkgRl1UOsvHpW5P3szzQIKECFI01rgErzqjMp/1neuSrMFw1+ajCy6h3M9eXqgGX1udkNVLCNdlDebvNUAe5KW4w/8vpjt9e8Qhpmr902Cd7yd8L2c973nOtobyplbAfj7eeZexmZaQWI7CA+nyvz6tRmdgdy7b5WxtW00w0Oe42FtkX7ps+zAYDK78TKqvpvj4tZf9XS4cWSKfky1fjydwq6yHWCMVO63QiSugPT7j54Bdl5TVXA2gFQyqCJgNumTWX/5wLCvABgNyvU/q4dxLfH1AZJysF/C5Sz22mz2mww0g242aChsmDd4+hlp9pGXS/28ypryADA+n0+S0t/8L98Jzt16qScKXkN3+X0XOIGgNWv8V2L7xVVyQRWLV31QQoQ2+Ontqe+zQY3dD7cIIrtD+w1awOv7vWoa0/H3Qb1bZDJHkN9jm3b7rbzPm5mrZuN7E6KsO9r25iCQHyGglHcB+hlZb1bNq1+hfvZZBs3ANd0vtEGy2370/G0wdtJ8SkHgFKbLK87Zx3qeNk+yt5bvMbT/Vl5nB0pa3mvcAB+2qns/055AzmjOeC4e85s32SPr/ZZ/aF7rdvfs8fK7VPca962D9vX2vZt+3G+W+jv3P7cXuMKFuqY2vuC9JmwncNId/vUKh/u7KX6LHvNVgDSClPYvU+4GafaX691oWtMx13Hw7Yb/Uzb6LUHe/nh6facii1VA8C6ttW23X7FbSvmPuZ85rWX2HuCe4zl36IaMnmP0/Z5JQ2of9KECQWA+U7NPzxzuP2f2+bt9Wq30T4DlNtlnd/K33MkoPUaIwFtxqJ6bK1/vucfP6SQqtOsD2nrPEe50lYr0Pye58MFZFy6guL7ecLk71gD/X7H/KMGAHv185cBAOtg04f89IknQUbwhQsX3pM0snvC6Je6OjuxcuWN+OQnH0NTY+O0dvDqa+vx53/xn6e95r5778VXf/8rH4w9ue4yMDCI73z3u0JaGhwcmvIZkwDgCpjo4fQ8wNMyqON+Sy6ZV5HKV5z7zYBdWXXwmgq/nQmwpi+3U3T/lwYATwFuyccWgFq5bArAcdqxqoxnFcPWg51dYXtOHoiqJ78HoHXSndzmYt1rpoD6lIDyL9Iuu6Ee4+nJTva47n2Bv+Yk4Wl90417VZMv0X4ddklit55XbYLVlmbAVKvnXuDvNG2f3ooqvIIy8102VeMPzGHTFfiyj1cePsa+XobTzXqfyr051910/5dNjdESpLYiQdu+vl6RMiRLjlLO3Cx4jZ31TQCV7SarhcdPrUfK4MCCBQtkUxkZGZJAJzeH/v4BE6wOh+X3vKdKb5EBzEACs8wFNBYGcKPI27IGH1mo5weH8bffehyBSA1+/XOfxezmJvzJH31F6o0yQFrwUcI5h9poDL/9r38bly9eIiOpNYyZMUlAh88RidBAoCqbXRiSBHeyWSTTaQE1BMwLBAXEJYg8f/481Ncn8O7hd6UWMGtjCqgTCiGZzuDCxYvoHxjE7K45WHnDjUhQKlbkt4j3GuYug+3iw0s+BKIhbHpzN3bu3YdF85egvi6B48eOYcPGDchm86AcdZASx+EQHrpnLe6583b5WeqE8dBfBCbSaZy9cAGxeI1IWhI4ZkAuR8Yi01/8PkdWMi+1OckKlRq52YzUQdZ6yATwlVlIxuzo6BhOn7uASLweDU3NiAQiqK+LC6DT39+HuroaYbcOj4wK4P3qptdw5ZUr0NbcgkAojO2796BnkABwTmxjTpdhAAsA/CMDAPsIAJMBLJnrDutGghuGAUzwl6BctAoAHkMxn6oCgMnEpgQwQa0qAJjArDCAHQCYAQMFgIXtGBIAmPUSA74QAtE4EKvDHALAsxfg7Plu5H0+LFgwD6mxEZwgADxAADhvAODkuDCAw2RTBkMC8rJ2dYDypT29AgSIRF5NvdT6JVhNUGpgoE/sSepYinQ1AWBT34e+h0AY14C8lKJgGBd5MnYjmD17Pq6+9gYsW34lkqkM3n33XWHXX33N1ZjdOQuZbFoYHZRPp51TnpkAX0N9HUZHh3HsyBHUxmtw3XVXoyYWQTbD2qwpYRWSBcT2cozYTtoY1zzXUENjC5585gVkckaCNxCJ4lUFgENBxCNhrLv9VqxddTNiBJXJShGpciOZxnVkWGZMgmCAAyI1XghG8bVvfhvbt21DOlfCFdffjsVLl4t97N/5OvrPH0WKDOBUUpioBIDB8eH9s1nxKVKztK5O3PboyIj0g8FHAcMIANfEzRodT+LqK67C7/zO76Czs9Npi9aNMqE0rp7TZ87h+MnTMmeZDBMqgPbWNqlLy/snWFc1nUJDohGz583D1q1kAH8N6VwR/+HP/lwYky88/SNcOHVEmMtSL9ZhvxAoJQBM2V1K8wp7N2AYerxOGcASAAqy7rWp20xWrtRvhU9sh76Oc0VQLO2wvhUAZvIO2bxkAAsLJxQWkE0BYAH9AyZZgckH9bV1Ust6ZHBAgCMmeRRKwM233IaPPfIYauN1Uks1GChhy9ZN2LptKzo6Z2HtXXdj3T33CmjF71FymuAxJZ75AjYxNi5qCgKEZTIiP0z/yv4wMYKfk3E6ODwqPoOAZn//IAp5MneT2LNnJzZv2oSO9g7cfttqrFx5M+K1NWhqbkRNLITjZy/gQnePSMT3Dw0ilc0iGIkiky+gr39Q5PlNYLCEutoakQRO1MRRy6SSUAQkQ729lxLQL8AfDeOa665Fa3MLGhNNmBgzQClrMtfX1aP7/Dl0trZj4by5sjbUrsWXCwhMtQUCiIY0x+SjZDaHN3buxY633pZyAKtuvwVzutpl3TVaAPAnP/0ZYRxv2Po69h46LuuOAPCJQ7tRyKYQr4ujvr5RfMT4+ChS42QAmzrSsqdyzhoaBAAmY5R1nIcGBpEcHxUAmDZLO1AAuHwkYKCaNYADlNG3AOBiUWyA4P4jH/8Ezlw4j57BQQGA6UHpV6gM0NzUJDbJ+varrrsebY0Nwmr/2TPPYO+Bg2jqaEcgFpXa3o2JhOwNTYl6qQE9ODAoCTv0YZT1NmyyCJbMm4PL586ResADY2P44U9/iv7BftQl6qWmMeentakJixcsEgYwk1cUsJCEArLMmTQRCkoyky8QwKnTp/HUk09jdGJ8EgD8ve/9g8zZxx56CP4QwVEygFP4+ausx6wA8DgyKfr6UTQ2tuK++x7G4ssux4aNr+Dlnz+J5OC5MgBMJ5JOJssAMO1bg6hMlLtBAOBGR/0hgLNnTksSiDCAM2mRrDbBUOdM6AS1CQYKM1LmKir1vs27oFEyoVoBE2T4V+VYjUoI9xgjMS9AsvPXfo/U4LD7M3PMtZgg8kEleEn1BAMCVw6mci8DCVadPL2Cs3IMsoM9Sictf9N6Q74EoGjfX4Pk8krpAvkqQenJB2M7cO0OYtuBd35TTnNWQEyD8Mq6ssfEBl0qbTMZ4DIGTj1bDcxqy7T+Lf2JG5ySs4EFmsrUEFh2sYbd4IA9Nmyj4TcJ4lxmiVaBs06A19RAdtijFjAunShVACdpJ69z2MN2gNl+thustcdX7XGqeVS71KZPNcd2P3gmkHhMmVFeAYO9gB5vMLw66cAGVeygus63F3jgXgf2/Chopv2zQTS1ZRsMscfBbR9mSiuJDvo9d9tkjAXgr4D8vIbnC2Un9/b2SnKu1v/leZ5/6LO5j9sS0Op7CACL0oglKc822P5H/61gmt1vu7/8WUEmG6z1YsuxPxWgtJK8YSe96Nzy+eZsaiTtFRzXa/W5bntTu7vUXKjvVDDP3S6dI72/e23a/su2BbaPyb9yXnUUFmwASxNzKr7O7BMKALs9n5dvtu1Hx0uUcJwkE9v27XWofbW/r+Og/bHHwf6uG2C2x7fcF+clwu2P7b6qjRAA9lpvulb1d7ZN2XNht819H9tneI2n7Q/cP2vbVZbdtn+5l8UA1jHT79jPncqHlu3VqV1v25E9TvYe5V43U9m22yZ1nrUtumbcfdYxmgrQts8gdl/18+l86nTzVPEjJknJ9N/sV15gr+0n1W7dPprvE26f4LZH/a57L5NEWufd3m63PRe2X9PnyJoPGMCX738sYUapfZsB7N5DbT/ltlG9r9c8q3R1+RpHycveyysAsNed3+9n7xfue7/Pm+H3PtIAsKwAb6XuGXbfGLtz8fRQ1Xu549TX/v8MAJ7K6n+ZALD6RcZ8jx0/jmeeeRY73nizHJOfyUQSH1i75k55pyb5iGe+mfDi/lsDwGbPKgip68233sZzzz2Pw0eOTOqy7/d//W4TkzWe0JOb6tVjPW45S88Cuswq0nfS6YEuZ5NxN8sNHmomkn3dTABgBVs9MLiq9k8DVtpjMxODmQrcUvDXNImBjynhzvJj7A2zquvlf5i3c7svGoAub4zOvFr/qerGVPMzEzB22h44YzqTa2zfO9lCq+8wk3ZNeT9rnst4qReT+cMIAM/E61TtYu6RtNbaJcBfL5svO3CXJze2XPYC5qFVzF8r6UFexKv/uNeBVzfNnNsBOMOin3YJWevilgd/ExcvXhSgl6AI5S7J4GI9XAaBGdAXGWiH3WW/LPNQSvAtk81JlrgGYrkx8DBKAJjfndXeYaRZKc8YiaCxsdGAAtmsfIfSrqYWk3lOXuRiGcQNy2c5+HCufwhf+/bfoxSM4POf+xzmtbXg3/zhVxAEA9h+lALmxT8WCuO3/qffwqL5C6y6o+ZFn4ALfS+fx6CFypmpdFgpb4JXZLqwNiv/K0GPiaS09aqrrhIg5q233kIynUJtPaWUye4MS+3Qnv5+MLtodtdsrF2zBs0NjcQXhU0tUl2cqoLKC/oRjIWw/vWd2PbGm1iy6HI0JJpEloMM4DIAzLqVIT8eWGcA4FgkJDCVMBcLQDqXxcW+PgEeyYwie4sBfY5/0BdAkdLYeTKJSsIiEllgyUMtSe1EMpkZHKNkMDP8WbuOQYUz5y5g55598IeimL9gkTCXk+NjRh62wLqXRpp2dHQcCxctEgB4+fJlaG9uQTASwY7dew0AnKbk9piAkyIBfWC/AMB9F88CxaTUFWVdVePPVWLSMHkJCpn6pXUWA7gCAE+MkgHsF/CX80UAmAwuMhH5kkQWrbByKVtOENhhAPeSATxGedwwir4iwmRJ+qMI8gATq8ecRUswq3M+Tp85jxxKWLBwAdJjIzh5+CDG+nsnMYBZT5QAMGvUch4IJCgDmMH6CgDsRzQaEQA9w9qelCdmncYgmZghI98qATOTJ8ykAQKFnJdcNod4vB4dnXOw8pZVWHTZMgwOjQjw1Uu56TQl3FkPNmlYppGw+IFQMCwAVltri7AHjx87Kj+vu2stOjpahb0Yr4mBxsQAskiX0kb8PuQyKZw4fgJLliwRwOGFVzcinckL2BqMEQDegVPnLwq4VBMOCgB8+03XI+gH4gQnHUiV64usZNpkOBBEjnVoA2H4CXqGa/D1b30HO7a9joGRCVx7051YvGwF+nrO48AuAsDHkB7pQzaZRJgyv6wBTDCDAEkuh6HBAQle1tfXSZt5qKN9s352CWTMBRGJmZrjZACvWL4Cv/u7hgFMVrUA0lIfMyJgUSaXMxLQh48hQpldGN9BCXTeg2AaFQfI0mQd0/kLF2PLlk342tf+GulMDv/x//wL9A0M4aVnfoJzJ99FPpOkRpcE6w3LMeKoAfgkiYRgGBMDyEan3UoNPpcENNsnAPD4hKwTBYANyE3GoQGGQ1wHlIEOhYXhPjFh6gCSBR+rqZX5J1hcBQCzfrMCwEOD0g7W8aaKwHU3rMTHH3lMgG4jRlvA5s0bsGXrFszq6sTd996Pe++739QxFrldI3dL9jf3kGw6IwFg4zMKqK1hXVKTaCOgVSQifmd4bEzWMPeR8+e6TW3dfAZ79+wSCWhK9ZIBvGrVbZLQEAgZXzGeyWB0ZAJnnASYobFRjLFmvZ8s5HGwVhYBMMp3s5Y6WagCAIdjUh6Akvdv7N6FZ196GdG6OJatWIGGunoMDw1jdHjE1IQNBTFndheKuRya6xNYtGC+SAsTGGbbpS5XEcikmNBBfxOU+WZgPJXNCwN4+xtvSuLQ7aspAd2OeCyC5toETp0+ix8+8RQ++elPY868edj0+nbsOXhcchJ3bnkZxw/sRJ4AcLxGGL5MACELlSoIHG+O7fDQoKz3RGMjIpF4FQA8MTZSZgAzmUgA4LHRitKISkD7gzL+IgFdpAR0UZQv7rjzTjz06KM4efYM+oeGEIrG0N19Uertcm3R93bN6sS8WZ245vKlaEzUSzLAs5SA3n9AWMKh2jgylC6FD4319WhpbJSa24n6esyft0DO6GfPnsfwyAi6ujrhK+Zx2by5qKEseSqF//qDf8Lg8BBqamuQLxUERGaCweUekHKxAAAgAElEQVSLL0NzQ1NV3TcJujmoIhOl6Kfo90+fOYMnn3oGI2OjWLt2Da688kpHArod3/v+P4ptf+zhh4UBTPWKMgB8+CjGaUdkAKep9kAAuAX33PsQFi2+DJu3rBcAeLz/jADA0VBEfBzPC2QAS3mIPBnV9Kd+xGvrcOONN6KhockBaSsAMNcd/WIFADbyftwHhLWraKGfcvERYVWbQKIp78D681KTk2cbYf2zFAH/mjIDBMS9AGA78GoH+PT9yg7sqvyzfmcqAFi28Zm9EE4CaGfyNQ0um3fpCjtXg9s2kOK+1nynAmR6AQR6X/v+7p/1xK3jpACcF5hit6d8n3L+q5GVtsG68vupJA/65HzEPzbIJ/dx1SaWw60DJk8KPHvUReY1eQ3oKWjrYj3L24VzNuP5wv4jn0vzq4H6cmDdb5i+CvjY46Cgi30/e/70cxuIdQfivWzFCwjV9y4n+lIGO20bt+fXBht0HCvjUAFW7TG2wQT3fNvryr6P26b4b02KtUFIG7Thc9wStlP12T1e9r/1Z7k35eYdANjuO88ZfDc8deqUJBzRn3BfZ0Ki7vnc2xUAtlUH+JmUN7EKa+q+r++Q7K/NsNax0Xlxjy9/Xwb3nPdRHUP7c31X5Wfueq26jvRZ/L2ykBUAVoDGDRDZfkFtz8tm7esUaNJ1YPsjBf68/Jn21QbD7LVQBi2N+yiDW6IgIwHGisysuRfBowogPtXasYErXqNjosCu2o29b9hjoN/nZ9oWew3p+HutHXsuq5I3HB/vdR8bzNfv63VF+keLAavPdo93+Xqrxrftx+05ULuZat61DXyu3Uf3M3QcbRC3PCcOAGy3U9e8G/S118ykvZBhIEt5wO6TrjHbjt39tPti+y2v79pzY68bXYPu/rt9n/199z6ha8g95nY7bB/rtQeTNa/27/b1bh9vP1+fYY8NAWD3/mqvJ503d5+4UPldL99uj68CvW7/o3NfxQB2Sie4+2/7UHfb3H7WbRcmZm7OHmY9M/mwWjmjIgHt5Ul+kc8+hCDwRxAAFhuvOBTz0y86tE6ITm8747D7+zGHDwAEfj+P/VV/Z8ZTMkUC7AfZXp6FRkZGJXmfBAeWUpOyI44cvJzvImE57xEXUIXND7INv7p7VY88z7rsOxXjqE5INT4BgA34a5rlCbBNwcCsSpgoX+MAQlPIP9tNKr9guleuFwDnxnu8Vqa+6F1q9br7OkX/yrcxu8kM501fwSqX2+BvJSW64qs8b+1Rq7aqPc6YlTdB65d2S83cWpWvXN14vwDwLwzsusb0FwJ2PeZnJnbsae9TzPOk+83kupkkKVzCtsrPvYT9ldeifZ2H51V70MU+1bjb16n9qolVrWFnw5wM7FY2Y8/fVa0mC9ydwgm57dQc4Kw/thNz+bObH/hNYbsKA4eylQyij7OOaAk1sZiAwAS3RFKJ9UOzuTIjkfLBZOBoDRIGpQnAGHZjGLmMqUOr7Fp+xj/8PZ/Hvzx8EnRkQIEHTW4sBF2SyZTU9iOjMVsEhjI5fOO730PBF8JvfP7zWNDRhj/66u8g5DcyswWfqWEVCYTw5S99SQBgSq/yMM3ABTOdWItQ6x2yLWwHwTVjZj6ppch/E8RjAF+qsjFIlstibHRMAtS818mTJ02daNbnJNAW8GMsOS5B7IGBIWG93b32LrQ0NAoYwDq1ArySkFti5inl7nwI1oSxcccubH79dakBTOYZwaf169cjl8uLBDTHOBT04f671uDeNatREyGwRTDGZLCmczn0kjUdDAgzygTkzAtK0B8U4JfMX5MT4EOezGYGA/hyLEC7CU6rrzRMzSCOnDiFV9ZvxNDoBDo6OiUgT8lj/iF4SblsI51dxLXXXos3dr8t8qkdrc1Si3T7rr3oGTI1gLmxds3qwFUrluHdgwfwxI9/VAaA/ZSAdkxVlqdIXQYAyvcKq9YAwMJ4AoSZx9rBtgQ07VaAJdb6DRogjawqAkGGXctgvF/kQYUB3N0tABmBsIK/JBK3IakBXAN/TQJzFhsA+OTJM8iVYADgcQLAhzA60ItAKYdwkDWADShA1hnHjc8yDOAgBqQGMKVaCU7XCpuUbeAaIQBM1i0D+QIAay1gShsLs8fIfxJg0UQJgi4E8eobmnHnuntwxTU3oKd/UOrQnjl7HqPCyiiaWt6mQBiyKQL6eZlfrmWCyUPDQ7KOyRavq4uLNHKTyHZDgBX+nT93NpqaGvH61s3o7u7Gb375y+hob8RPn3pBQE7WgQ7XxIUBfPJst4Cn0aAPa25diTW33ET+tkjiEijlMpFAEBkj0YhIv5LpJuKZlCqN1eGbjz+ObZu3on94zADAS1egt+ccDuzajsELJ5Ae7ReZY85RNB4XGVSCGaV8DkMD/Ubit46sfr8BgEuQeRAJaCZQRCiZGpOar1csW47f/b2vSLILEyBoKzzkkXHNuaDNHT95Cvv3H5QkBPXvZD0SZB5iokupIM9ubGrC/AWL8fr2bfi7b/yNJDv8xz/7cwMAP/sTnDvxLvLppCRYSEDI7xNfSIBW6q7bAHAkIgxgBoBV1k9rANPn0B8RAOZcUjqa/pL2wwWfTaUE+AoLABwX35saH8f4xJiRmqUEdLwOKZEPnpCEFB8ZwCHabFRkeSn/PDYybPaBeI3sINdcewMefeQxtDS3CqiPUh4bNrwqEtAdnZ3CAL73/geEuy++3akxTWUBMoZYqI73o+Q//Qv7Lv44GCqzIkUulSB8OCRyPBcu9EiCCcHqQ4f2Y+uWzWhrbcdDDzwitdWZ4BKtMfcp+IGengHJYG1pa0WiMYEzF7rRNziMfKkkcsdSv54+xgfU19aipT6BRKwWNZGYqCW8uXMnnn7pJUTrarHsimWSvJNN52QdUTGipbVFADgmILQ2NGBWe7vYGdcQAWBmkubSWWTTWdQn6qQGOhm88Zo4UrkCdry9G9t2vIFEogGrV99aloBuqW3AqTPn8M9PPIXHPvUpYQBv2f4Gdh86Js97a9OLOL5/Jwo540Pq6hsE9CMLnaoDTCThmLLOMv1aY1OzJMnQ1bNswPDgUJkBzNIL9D9uBjAl0PmSx+Aws3e5h9CfsF91dQk8/MjD+NgnP4GzF84jmWG5hxCOHzuOiWRKpNKZKEB1gVlNzVgyey5qYzXIF/N47rlnceDAIdQlGuCLRZEq5CWpiyACGdRXLV+GRfPmCBuY4NGZs93YtWs3OmYZWfZFs2dLn0eTSfzgxz+SJJeG5gbZ1xoaEuKjFs1fiObGFpGfl2CxxegIEmyNRY0Muc+HM+fOCQN4aHQEa9bcKYlc9MNUs/je9/9B7ksJ6GCIsvsEgJP4+StbsP/wMYyNjUsN4EwmiYnxMTQ2tODuux/AgkWLsW37Zrz88ycw2nvKAMBk7JdKpla3AwBXMYAdAJhzZeT/AyIBTRZ1JBySpDvWqWZ7ygFwRyuKOxcTSAJUEKC/jcWdAJ3fAYDJ/GVtYALAMUnkEFUKBYKFHV1hAOv9NWBvBxD1POQOItJH2gxgSdW1GMBVgWHrYDvpPOrxtqhBSK/gsn35VEFqO2jrBlPte9pBct7X/p6okDisXgaMqwPOWofYZHBy33AHvemb6GvkuzylOUEb8xpgfd9iJpdfSZwaw/LMqpcCnoad2rrO2a7cPznXGwBc+ii/V9an+U4F0HNG0cUKpdKDJF47r/GmyUI5rtzXfu+wA1FOsoXW4dXxrIAuBoDQeukqJW3blx0sdwf43YF4r8C8PlPtV6+xgR+xdYcdXbEle66NHehYKXhjt9MGMLxAJy/Wqdvu7Lbq7+wgP39v264bfNDvax/sPvN7eo73Atz13rb0cMWOOOnGjhRM5s98Pzpz5gyOHj2KxsYGsTEm8vJ3BCHoQ/m+xrOJLTWv5xUFgHWOlcVWrgvsALr2ONlryg0C2qCLPd42KKbt12dVr+/KPOvcKrAp73l5I12uAI0NuNrzpePvBv3tOdC50WtUttv2ZW6mnwLCXmAfE5NNGyrxqkrauin1Uu3PzKo2/lkX8GQ5e3u81Ta0jW5gyF4jvMY97l6f2WuaP9tS2DpGNlCs8+Kee/3cvd7tOVIb13lgSRD3HLrZxzZQa69ru+9uv8N267VeY6XtsO3V9h/mOz5Ra5Aydc4mUHmOid5oP/izl03ouOk82DYndiev0xUgT/vkBa7bdmmfBdz7pW0vU/Xd/lzHyh4Le2y9fKnb7txnE/v3ti+0n+u+xgaA9XdugNWe53KChSuBwNh4tYTzVPuS7a/VBwZZh8r1p8r/8f4O8KrrV+5fLEkcg/bCxFYq2okEtFMDWH2HvU7s/cOrLV5zqecIbYOxLe4O6n/Mun/luecn9eOD+WDGkNgH87hL3eUjDEROAoDLC+RSnZ75751j5wwoezO/p1zpMoMPmVW8x85MffmM+/UrAIA/sE59JG506ZH3fdVhAE9JqPMCY13gizzGBoDdQKwzWJPrk5pfeIE7XuNbxZudCbjmusY9HOUMbq97OY0qv9jPBADWF1Sr8ZPAX8lqtgoFTtop9UV1aoi18hvnpdi5RwUsrB5T2QTt51j/mApgnPLpzjhM3bpqsPwXvu4S4LwxII8Dh6cBzeC6mQC7UzzTy5an8hNum7/kdTMBgMts3Km9kwmCTDsrzpBaVuYsHPOfyj/k8G3dq7y+qq6vBF/cQLLdSr2XZ8tse52B/Zl3QfMl/v/KB75cfnk3cq9pkXvWl2C+5JNJQ8CBL/8EJvlXX5yl16WSAMV88af0czkgxewhyiqT1VYqGdZdoSBZ5PxcGGzyomOyhQlMkIksrLCRMQOUUJrL78dQKotvPP59ZAo+fOHzn8firg784e/9NoL+omHIhHzSxkggKAzgyxcvFpkcfek0h2YGLWISjGdbVeaM1/BlnACwsJRjUblXOpuTNjLTaWR4WDKjNMBGyc3RMQKcKeSKlIklwBNANpdHa0sLbriG9XATTiDNBAYJHJABzDqqpZIf4dootry9Bxu3bMOKpStQX9eAY8dP4LX1GwVoj8aiJujrL+H+u+7E/WvvRLzGgD6cu2KhhFQui76BAZnM9pYWMSgTcDQvEpwnBiZNQMTIZeqLBcfdBCzVk5OlGEQ2V8Q7R45j+1u7MDKeFABJAFI/M/b9AspTdpR/ksk0rrn2Wuzevw+LlyxCe0sT6hMN2LF7H3qGDAN4eHgEXbPaceWK5QIAP8mgviUBbRguyoBXAJi1LA0ATPla1tFlKxmERyGD8ZEBjI0Mmbq6NTFh3zJ4z78E3AwA7HcAYLKfOI4qAd0tDGDaG0IGJA75QvBHYvDX1GPeksvR2WUA4EyxKABwZnwUJ4+8IwCwH3lEgj5k0xMiC0qw0y8BdrItCQCHBADOppISHAuFayRRgAADQQmVgA6FTBIEGZoM1gv716TaygyTjct5Yw3ebDqNmto6NDS3Y/Xadbjq+pXo7hsUCcfunl7DnCcgRbAll0U6mUIxx9qsEanvyzlm20ZGRzE8POSwhE2NNq4fAlkEZiOhoDDJZ81qx+F3D2FoaBB33r4aly2ejyNHjolNEoSJ1NTita07cPz0OQN++0u48aoVePTetehsb0UqmTG2XyhIUgXXGxMDuL/zmUwyIV80EGMN4O9i44aNYndXXG/YzT0EgHfvwNCFk0iN9CMzMYFwIIIIAeCwmc8S/cTggLS9tjYutknfwqQLsvI5vj6ysx2gnQzgZZddbgDgrk4BjwjeEwBmbWyuC8p49/YO4PCRY0hlsg6wHxafQdCN8q6ss0y2NO2nrb1TAOBvsQZwMot/96f/Cb39A3j1+SfRfeqo2Ajlk7nWGIwhMKMS0HwmZZHZF4KjzDqU+nqOT1cAmMFV+mECRUzeyGQNAEx746JgfVouYUpA2wDw2PhoBQCuqUUqNeEAwJToDsk4xmJx8YkCAA8PiT0SLGTA5Mqrr8Ojj3wCHW2zEA4SEMlh86YN2Pb6NgFcb7ltFdauu9uoCJRKwpJWmUBh+IZKyGQ4y0ZeUeq/OgAWfa/Zb7LCkuRzx0Yn0NPTy8plkmRy6OB+bNq0AbM6uvDow4/i1ltvxsDgiADbza3NaGppxP4DR3CxpwfXXLUcjU2NePf4aZw+f0Gk8Sn5y6AJx502Tgno1kQDakNRhHwBSUbYuYcS0C8iWBPFdSuvF3DQV/LL3nD23Fk0t7QIK7PvYg9mt7Whq6PDSMcTeM/npJ56aiKFfDaHxsYEEol6AWTJqk5m8+JDt7/5JhL1DcIA7prVippoGASAT589jx/89MkyALztjbfw9oEj4k/e3PACjh94W+qdc2wIANfEzRyypi/rJHNNEwBmDfXG5mbxkznH9keGhgW4rK4BHJJ1Vw5u5Qsiya0AMBMCuDvkCgUkEo342Cc+hsc++Qmc77ko9ZVpw6dOnsTcOfMxPDEm19A3hUo+LJw1WwD2bC6DF158Afv27ENzW7sAwP1jY8jm86ipiQkAfOXypVg0dw46W1ukJMLQwAgOvnNI2k55+o7mZikvMJ5K459/+iP0DPRj+RXLRA2EYBL71NnRiaZEI2FRaZewIZ1EiwgZ8zEjhUz1h/MXLuDJJ58WJjEB4KuvvroKAOb3PvbQg1JugTLbQ+NJ/PzVrThw5HgZAKYk+fjYOJoaW7Bu3f2Yv2gRdrz5Ol567icY7j6OfHIckZADADNRwwKANUBIsGTlypvQ1NwiySYEZE+fPiVJTdwfCmSVCwBs9mtzNlImkQPeUtLekYA2wTkjH88yBlS74H3lr9TSrvwlKE7/qPXd3UCLHWTV3+n5Vf9rA8Dm/DgNAOw6/3KPnypw6w746tnXBg/cn7lP8e5A9VRB2emu099NF+TWNol6hJ6jnXNWFSBUBn2tMJzDZDNtrwC3dnBczmcKHFtJDdpfO8hv7lGpKahncXPEN5uIMvjK33cYwnpN0VI80ntLH62auV5jbT/DBkN0Dbrba3ps6h7b42vPU/V3KmOk7xNe9qN91t9pH2xwRPYk9tsB7e3+mO9VmM02AGv3UQPs2j93H2wgyW23bpuzv+sGIXTNewEjNghkrwd9ngJByiK27UFtwQaAy2MvkqbVALDWAKYi1LFjR8WX8Hq+G8qenc1WmCBxo46iybYcbybMqdqHtlVB2ffKALbtQvtkj5v9exv0YHv5TDewp/Yk75aWTdjr372WdP5tO1Nb0GfofbV//L2CyvS7th3bP2sb1Oe7gWi2JUfVJb5nMCnRo9Y3E6nUruz1aNyAAYMrZaeqpZH1e5624fgSu4/2+rHXG3/2GifbphUAtteybb+6jtz27faRboBO/63+Tv7NdwTLl9q+wgvg8/JF9nfcdqP+wR0z4r/dAPHk5/mdck0VMFHnVe+r9qvjZz/ftgHbT9k+3CRXmtiGe3+372mPvz3ubt/qtQ5tm3P7Z9sPav/1nlV7jXNjL/9ur2d7XNzr0+vZ1XNv7F/H0G0LOme6BvQ9xq4tXblfdekL97PdPkifyVgFE1F17nS9VJ03+J7ojIfK5aufYZt4g/GJiRkBwF5z6faVXrarLkP3EzZIyo5Zig2v/vwFyw240YOpYqiXBl1s3/Ir+3mKZn1IW/uehqUqLl02iPd0i0tfbOFBl774PVzhMQEfrTmxW2sGybP9/wPcfQ9G8UFeOr01TQsA20CK3SS365sJAFx9TXUHpwLD3M+xzcvt1N3tm+555Q3C7LaTRtv+pIJru0BUzzmqXgBu8LcyFSqbOwXj2jmQTofTmblxAb1Wx6r74A0A6zVuIM+5tbcVzgCAs8d0SqhxJsCux/x4A4TTz2G5IzMBimcCAM8k+WAK26qyvZleM9PrZgISX+Je5bl37lWx4WrgV69zJzPY7qYsA2/VQZvOHU21psuzKxieS/J8Kl9pJT3ccO8X5OWAQW1mfPMvD8GancxgI0Esfi5smJSpP6mHQwYCeDBtaWmRAGN/X59IfhowyrByCZzyGkrJ8rsMIshh1gGPK0yVoAQayLxKpbOIRUyNy7zPjwtDo/jatx7HWDonAPBlczrxB1/51/D7WOsWUsuVB+sg/PjSF7+IpUsuEyCQ95PDvTPgpl8m29vUooxLm9jGUMBIBRMA7u/vR4ps4GBQitpTenN4eNhhL4fR2NyE4ZFhjI1PCOuJ7CnKk/I57e1twjQkA5hPI8tWWLsM2BZMGKxY9CMcj2Dbrj14ddNWXLF0OeI1dTh5+iw2bKDUbgUAZqW2B9atkb/xWFjYZ2Re+0qUkc2hd3BAxrK9tdXITaqErBNENi8xNI/qoLKah50RTDBvPJnBzj0HsWv/AWEKstYMn0fZXZG/LWQRdmoZj41NYNmK5dh78ADmL5iL1qZGNLe0YceevbjoSEATAO7saMNVK5bj8KGDePInBgBGMQ2/Iz1sXqKIXrONZABXA8DRWK28GFGGGoUsxkcHMTo8IAAw5Uul3hjlYYNhmXdK65YYHBfg1ZG/FCnNEnq7jQS0MCHDtLkIAr4g/OEY/HECwEvR2TkPJ06cRrpYwMKFC5BNjuP0kXcxOthXBoBZN3d8bESARAINZDwYCeggBvv6BWwTdkTEyIQT0CUIQnakSkCLRGe5BrBJ11cpaAGAWYeUAHAmIwz9prZO3LL6Ttxw823o7h8UO+kfHpYEBJFsKeRFepeAFN94Y5GorAtKMHOsyIInaENQX9ewCXwUMTHO4F5G6kU2NiQwNjqMvt6LAux1trcJcDW7a5asdQKNr219A0dPnRP2bNBXxOK5nSJTvnjhfKRSWZF6pRQ07Z/AJQFurnVKgg+PDAlAFK6txTe//R288PwLyOZLuPrG27FwyVL0XjyHA3sMAJwc6Ud2IoVIMIpIbQ18ZLIxs71QwAgZzfmcqSkb9EsfCrmcjHc4FBWWMRnW9GME6pYsXIQ/+IOvSg1bnjT4OcefTFECSUyAIIv/xOkzUv9XpMX9ASPR7aP9M0EiIwx8Lq/mlnZhxAoAnMri3//v/xf6B4bw8nM/RffpI8imTHv4xx/g91kDmMkKAaQzTLYZFwCYsq0EgFmbu5zwQ5DWbwAeAYDHjd/MZFJyHcF9rmvaB9cGpdc5L5T/JsOd9dMF8JEawLVIpScMkE4b9YUk+YE+h2PHRIbhgX4jTRth3ewglq+4Co8++hi6ZnXJXJIBTAlo9peSwytvugV3rr0L6WxGQP7aeNysgQDtvAalYk5qDAd9fvT09ki9Y65VsmzZbkrtmOQgMrjrZW+5eLFXgg2FYg4H9u/Dyy+9iNmz5+GRhx4RAHhoeFRsOV/MCfCcLRgJ7yULZ0vd4qMnz+LI8RMYHBmRhAOqM+TyWTQkEqKQEGfSBaujl1gfPo9d+/eLBHSgJoKbbr0Zy5dTfrxP5ocJPvTrdfEaWc+tiQTmds1GjGBdsSBJA1RUKOYKUgOY486xZXIMAWBKQG9/e7cAwPX1DVi16mbM6WS9+zBaHQD4n37yhADA8+bPx/Y3d+KNvYckSeDNjS/gyL63UMyxPmwE9YlGxOJxSUCQuuNkuDsAsK9YRAMB4DgB2KIkxIwSAE6OozHRYOSswyGpsTtOuXAFh3JMFmGBBcro1wgAyr2JbN26+no88OADePRjj6C7rwfnL3bLZ5S2X7RoibBpmWzDOrtBAsCds9FQn8B4chzPv/ACDuw7gERzMwLxOC4MDAoATHC3IVGH2bPasHj+XCyaY2r9UvKA6254jHLLSTQnGlAvdbbT+Kcf/RCnzp3BPffdLf6PNXMpBb944SK0NBjFC0p5c4eV4C8VN2h/jsIIffz57m787KlnMOAAwAT5mYjT1tYmEtBMIHn0oQcRinD/D2NofEIA4INHT8pZhXtO2qkB3NLSjnV334/5CxfhjTe348Vnf4yhC0cFAI6Go2bvsQBgKn9ojVeeNVbedBNaWlqlL2znyZMnhNXNOWbiDgFgtoe+2pyPzGnSBHFZAzggSgoqAW3qNxsfpooSRvI5JPWAJcFIFCr88jyOB/cq+i87oEw/o8FPDUjquUDthWvBPofKkZN+2GGamfNENcDnfOQATDZ/zTl9iPxs5aCq726VUinVzFkNTnoFi+0Avv2zHfy2g9J6/vT6zD46u4PQEsAVtq9puFlOHE+zh5hzjM5fpXNucFSBGZFYFMaxkfetBKnNPVmmgf/TmAP/K7BlseAADU6ys9Y4dBjBGtSuAiMYBLdYTXxHcQfFBYRx5lH6WFYsq8htm35Pfrfk9doHvaYC6lhv+c53pY4xFUu87MZiaM8kyG7PmQ3OlSU1C04yhXNhxUZMu3jesgFztw3Z9mKfmfU6Mx467wZU1t/NBNzQ9pukTRNwLwfhHTDfbav6HXst63y7n6n3tftlVuzkGsB8Pvf08+fPS1ka2qiyWPmuxHcKZQAzsUX9DH0N/9bW1lXVANa+sD+2X1G55cpaMkCm3R8b/HP3yR4PXmeXKFI71HupHahdsh2anOy2Z/s59vrnGNrnZnnfsuoc2/dWANjYlinLo/fSObpUAoD0h+VY8jlHqtrvKMqo79GxcpQwXCxy9ck2S9+2Gbvf7r5p2+x2u4E7uz9uP8J/22PF+7E/EhtwxlHbYgOJ9jr2Wjf2d71svNwneek1vtK+zu6nzQh2r3cvIE/v7d4rvezXfqYbAJakSMq1lOOZZh7VLmzA1PYj+rPte+12T5oDX0Vm3U5e4XUqf277L7vPOtduMNvtc9ygv9ecuNs73Zq251/7a9up1zzZbXT7N417KACs99J2qk9S369+hL+3kzMqa7UaAHa318t+ZR3IL4walP5x+0MmFmtE2v4d2yL+y+fDRCop5AZRSpOqYmZfs/tjj5s9H2479QKATTMra9ck55tnqL+uZgBPBrq8x+RDCt99pAHg6sZPOcK/4qGfdDL0Aic+0uM+3aqv8gDOPyq41qRv/g8AeKaDOcPrPhhjrwKAPWsazQA0qzB77Rf6anDyUgCwdmeSs7NGY00AACAASURBVLaGowpe9ZBILt+jcuKabIdlUzU/eL3glb9us5OdYMVUsyMJphYDcybgr32vSWB3OfPa+4nvBQAWCRb3bSY/0EhklXMpPZ5r2cKUwK4Z1PKX/1sAwB8KkNg1DlPO9a8ITJbmTNOmSe1TW3YMudqeKzV55BDmMhXb15ugjvfGoPd0FqLTPu+kiAoIbCSfyv3xWh6uJIWr135aavKSHUv2HAOe+nKvtZ34os8gK0FgBmg1K1JfsBnsp0SYsEPJ9nNq0PLlmtfriyDvp1mNAvSS7SZMOkoXRgS84jMYgCYrjVnkZP1k4cP5gWH81d99G8NjKfzGF76A5QvmCgOYALDoX0khWSBQ8uGzn/kMFi9YKC/KDE4ICOw38rt8nmaxaz1iyhhT6pYMNbaPDDjWviLrie1hLV8e2s33MtLP+kS9AQAIBORz8jMBjHQmi3lz52DlDTegqT6BUr4gL+6FkqmP6RPZJwZbKQEdweu7duPVjVtw5YqrRGb59Nlz2LBhk8MANrK9BF7uX3sH7l+3BnVxzkVe+uYvBaSOaN/QoPgVypOS7WkDwPThWgerEqgwlqkvSpWXTR7wg0hl8tjx1m5s3Po6QlHKK8eEUURmG5lnlDilkhHBnLHRJBZdtkQA4LlzZ0uNx9aODryxZx8uOhLQZJx2trdLDeDD7xxyGMBngUJKagDzpcf8cVaEhwQ0JS8JhjJY7hMAeEDYn4y9eALAqZSsPcoTCwDMILhP+GJVADBBsEg0VmYAB+IJzF18Gdo75uDosRPCAF68eBFy6STOHD2MMQcADgd8SCeNHCtrLZM9J/VWIw4DuLdP6q1ybRC8JrOUdkMAeHBwQABggqHyl6AZAVl5wXNqFREGd2Q7Cf5mUkkBDRJNbbh19Z1YedsdON/Tg3SmgIHREWHlM0hHOXWyfzlX+tIoQWSHSWbqbpdEcpfrTAJ2ISPxTjshOEwpYsodZ9NJSejgfDfU1yEeDmHxwgVobW0WuezXtr6JY2fOC3gTCgBNdTF0tbcKG5dMhYZEvVxLsIrrmUAykzoOHTwotZDW3HUn/NEwvv7Nx/H8c89hdDyFa2+6A4svW4renvM4uPsNDF44ifRwHzITKUTDMUTiNSgFDKPTVypilABwLidrOxgOCPBPdpaR/Y7A7wDABF84LgvnL8Af//EfY86c2SI1bOSfaR9mLjj+x4+fxIF33hVWncrfa7CEc0wGMJnNHKO58xZi+47X8Y2v/w3GJ9L4D3/2f2NweAQvPv1jXDxzFJnkuNTElZfnIEGYoADAHPNkKimsXkqDlwFgSng7sqoiYe3U+FQGMAFkkcXPklUdkbWeSadk0wlQAtapVZyamJAawFUAsMMAtgFgguRUbyALsb+vVwBuAb1DIVy+dAU+9uhjmNM1BxEyTlkDeNMGbN6yCQ2NTbht9Wrce98DppZxKiWgmgRNckZKkfsJZXbDBP1HyNwdFZ/f3NzslBQoGPAqaFj7TAzI5YuIxiIiufvOOwfxyssvo7WlDatuW43lK66Q7zc0JjA0OozTZ84K85X1dRN1pk7u+Ys9OH7qNIaGR0SiW+q5R8JoaW5GmAoM2byAjpSAzuTyeHvPXjz3yisIxaO45rprMW/uXPT19ovfSDQ1YGh4GI31CWHz10Ui6OqYhViYEtYFYcoSCC44ALCAbEGjJEEAM5nNYcfbpgZwbW09brvtJsyfSzn9MFrqjAT0D37yBD7xqU9h/oIF2PHWLry++4AkTby56UW8s3u71JBmveJEQ6ORgKbPGTEAMNfu8NCQjB3HISoAcMHIJw+PiH9qSDRgeGBQQP2aeFQUKzQIRAl0YQD7AuJDqWJQ9DFZpIDGhiY8+PADuPf+ezGaHMPhI0ekrx0t7QZ84mbr96O9rR20jPkdXdJvJm89+/zPcfDgIYSiUTpnDIxPIFYTR3NTg7DhY7EgFs+bKzLQfrJ38wW0trZjdDwpSRAc7zr2JZ/DP/7gBzh78TweeOgBtM/6/9h7zzC5rvNM8O2u2FXVOXcDaERmglEASRAkRRIkQYoSk4Ith2dn98d4ksN47Z21Z57dtX/seGYfy+O0s7Yfy6ORxCRSIiWCBEkQEsUAAUzIOYfOqbqqK/c+73fud++p27caAEFRskdtU+iuuuHE75zzvd/7ft04ffKUpGNYtmQpmpKNMp84fwkkUemC9xOMb6ByRzIhChrnBgddAPiuu+4UBjDbiNLkBIAZcPCFhx5CJB4RAHh8JoOXCAAfPCZzdGZmWuS0aeu7Onux4f6HMLBsObb95G1s+t5TmDh3GOVZBwAuzweAGahF+8o17JZbbkFnVxcSSbPXOHb0iNiABpHHp5T4rAnwckBBAyya9VHAgJBhAEt6iBBZwSaXNqXc5fO4YdkrACyBURJ4Y8BfBWjkgQJWmnMer1GgTv9WJ61uI9mWrnqMI1Mo18p5k/tYlUD22GiyqrvMV15rnJbeD6UqqxlpQdtW/cyQFYOBSG0nv0Nc66if29fZ77I/t5lotrNa62ODubWAAtuxLs3tMNS1PG6dnLa0ATrXoWvlAK5yrCuTyJF8ngfEOP3qd4Zr+f1tomXxgxDuHlFuNKC3PU7sOthtY9fdbkt/extnONUx5vsb/P3hjkMrZYm/r4PusXMqmpHqAUJeOWnOzDzlZ3afalv5nezaFh7gqgEbThBA1dg3pbcBNHue2eCM/q7lsMEj+zs+zw++2P1ojxcbzNHyup/NMZBAgwk8hhoVn5ju5uzZM2I3JD2FM4ZFbUlsbFLOWKIcwuAxBpyFQvI5A1J07mhdbUBbz4J+0MluZ60j/7X7xg+62uPKbmO7rn4QjtfZc9JmStpjQMtns0t5rex1nPGiY8yeH/q7gib+c5i+P8huKdjEMwHtLteEKianlXfbXGtsuL9O8+yCKy9bPQfsMW7bKp27+mx7HGm5g8agPS9tMNPfZv7n+YHPoPHst7e2TbNtq449Cb+2JO1tANgeH/Yc9K99en/QuND20u/sMa9tpPX0lAlCNKfuj91POubtMi/Uj/Z3eo+0iXOithnptg3ieOR89a9Ltt2xx7O2c9U6ZAHY/u91zuu4t/vJtgO11ij786A1VttZ9y7+sWLKaYKrgsaMlscupx2wYPd19Rjz5JD1uUHl07auGv9Uj/ITfKy9FH0UPNva66ddT5GAzhkJaKNnZggG9jP9ttEegzpW/fPdvkbXSG1PiaNg+jIneIf/bn7xB7bJtTydC3m/PxlgxvfiS//zHzUQOb/wgdX5GTT9eUHgBcr0MyjupY+jwCeYmni8/oCLfgEA/xTa/tJHkAGAnVH8cQDgamA3GAB2i+lbFOYBttJEHsBjt5hXNi/y2J58gc+yWYxVza/xR96z7K/t5wooeh5mpSm1I+2sy4SV5kgb2FmqF8xTru923+nPfewUNAgA1nJof9qAnxe3az/AqvWFMCsvBNg1q67TkwuM+Qt51i9YwqYBfwrM3oWskY4bD6A10rWevJIT16/l8qf0crdKmnyr2i4EvrtGzmu76lquWmPffa6vvdZu/HW0tLSIvDMPJ3TkM8Kbh3nKMfOAwA28yW82X1qOG0eTA5URyIZlSoeguccwgJURTDCYP5JAPpmUd/EzZbEQvCTgSoBK5G6bW4Tpli2WcHZ8En/xt1/HVHoWv/LVr+L6K1bhd/71bwg4Sr8kozhYNQLAX/nyl7FqxQoB/PSAQ1lpvpO2g/XjD+vY2tomIMvg4DnZeJPtRwYwy8F7mEeSzmiRwc7nTRtJ/taIAMV0rOcKBWFWTU2nMT09g8WLF+PWNWvQnEwJOEVGFwFgOUw7bViZC6EuHsOOXbvxg1dexY3X34yGaFzYSq+99jryBCoIxITpaChiw53rhQHclGowwBWlgiqGATwyPi7SQH09PYad7UUEmPh+J+I06BCvhwv3AFAfooIu9uw7jB++9Q5KqEcy1SiSqQQaKE+aSBCwN6zEc2dHJB/ozn17MDCwWADgrp5ebPtoF86NTwmTm3lZe7o6cO1VV+Lg/n14/umnMDx4CqhkBQD25CEdALieuXDDIt1LCWjm0KXzXPIrZjPCisvOTGJqfFT6nIw3w74lsMZAgrJhADt9bNjZBClDwmIeOnsGM1PTAgzVORLQ4foIImQZNzRi2RVXob2jF4cOHRVwf8XKFagUcjhx6ABmxkcRqivJc8gKm56aRETKGjEAMCWgoxGMDg0LA1gcYbGkfE4nPPNgUla5GgCmA9+wLsn+ZaVUMpj3sE/JNm5IpdDS1oFb192Bm9euw5nBYeRLc5icnhbgRVjuZMQ5Efb8W51HHHcc3zkZwxVECc7QucyAhwjBB8pEQwAhghBkPdahIsAdXfttLU2oFAoYWLwInR1tiMSTeP2t7Th88qzIpobDdWhMxNAQqZdn8DMCi6lUQsaf5KeMxdHW2ISTJ44jHovgpjU3IdXajJdf2YLXNr+CiakZ3HzrXVhJCejBU9jzwbsYP3MU+alx5DNZKWdDYwpzIWNjmGN2ZmpKWHME1imxzSANAlsc6wRwKQEdisQEiGeu1qUDA/jd//V3MTAw4LAD5pwc5pQLZ47yeuzdtx8ffLBT8rgSI2GEddkJ5BAZ51hE6kgAaeWqK7Djve348//yp0hnZvEH/xcB4Am88sKzGDx1CIVsRtjYYpuYhzoUFhCcQQkE4ygBTVa92ClHApqQCPuF3anqCATQBSwWiXYybpln3Uh4MziAY11YgA0mByiZotPTk1InaftECvlcFrNkHHM+hGKgpjtBcto2AsYEgAkc0f5x7q1ceTk+//nHsHTxAKJkDtZV8OabW/HDH25Fa0cH7vrs3djwwEZhyrJ9uY7I3MtkRUGB84GfSc5xcarD5KjGHIrSJgTFQ2bMFfKYIQBYnpNctbnCLA7s24PXXnsNba3tWLv2Vtx88xoJUGA+WI53YbOGIgIKk8na0taM9MwsBkdHMDE1LcAggT7ms2ZQQpky32SiRhsk2Idg83s7d+F7r7yMSENcpN5XrVwpaxgB+qaWZhw4eAClfAHNqSS6WlrQ09Epqg4i508GUakk/Uu1C9oTMjnjsagwgDO5Ara9/5EAwJRvXr/+Vgws7kMqHkNbqglnzg3hG089jUef+CKWLl+O7e9/iB/v2CW5ube9sQl7338bxdmMjEOC23SyMwBmJk0JaONoZ2oCmnsysqPMwVs2rHayxSmR39bSKiAxx1GqiQBy1lXDUACY9WUO4HA06gDAJWGpbnzwAdx1950IRaM4efoEDh8+jJuuv0nam22bam5CNBxDuVDEQE8/QqgTUPwHL2/C7r17Uc+81uEIZvLMpdyJJYsXSe747MwUFi/qwVWrVop89cxUWiSyS2WTpzkeiQqYzHnwjW9+E0Njw7jz7rvQ0tpiGPjMh07ZfHDeMHAmLHNY+aVcp/gM2l4OvcGhYckBTAawAsAEvJmq4b9941vCsvzCQw8iLAxgIwEtAPChY5jJZCWQgmxqBpt0dvXg/vs+h8UDS7F9x7vY9MLTGD9z0ADAsbiAqmTf0z/PsUcQm2FHCgCvXbsW3b298h3XpGPHjggzXsBz5vbO55wAO2VgGNat64hn8AKDigQApjKHWdtinPfyn5FhF6UBhwXN+S6BbcwHTnuo0phzBvQyDlLdITqArhtk65xX+Lcv953t6PbOhVbqHXOoc8BhszZxr1X944G5mgTCgejcpBD+8yfXsiCnsThaLBaV/m2OCV7+S4GcqyMxnXOn46zx5+H1e7KcHMBui+lZ2pJm1Xf7neW6F9N77e+17PMc7K4opF1uE46sbabPk+db8kLK9nX9DFUy1OYuP0gR5PR39DO9rtDcz05+wvkOcHmy8/zqfMLadzbwJU5mG5yyA8xtJ7dKiXPtoKPcYf7Pyxnn1tOlLzuVNeXyxo8drGDSpSgzW1XEnGHssLRtcFdz9pqzkamsjjVTZw9E8H6vrrcB7vjjAckeYGX3jwJtNqASNI74ma3ipAG79rV2H1QcANgef/ydikfM/8u13OS9L8s+kT+SKicWk7OcSNK7tsYEpEjqE0tlRuegKj+xr40ygU9VwJmnbAubsWvPax0n9rnGDxbpfA8a3zbop+2uoKANZirgoe+2ATktmw0K2zamaj46wTsKtPnPYX5bUTU/nDkhADCVG1TNSmwpgSI7P6y3VtSyO1q/oLaz57A9VvxgqN0e2q/2OdJv0+xrlHGr80LbTNvGzwi354WWyQa4/O9Sxqb9Ts5jnqdMVlzLPMrJxmFc0gBpYJFzXXXghfFUir2VGG4nMMuZ9/q5iYvzWO5SPs3v7sjvu4H/jq2w287uF//vvM5mHtt22z+GtC+VHWrPA7tv/eMhCJz0r7X2+lDL/2sDo367pn3jD2zxjzMbdOc9QUEf+h5vXVV/mumYIPDXtr/2OFEb4G+r+balOr2gf67Z/eKvExjw7ttb2WVg4DbV1vxtLGclBojT75DPI5PJugEE2se8RvszqL/9a3TVHLH2ATJ+q1JDsB2d/agTZPLqP3EA+NLhI51ln8a/1aWdX3ZLZvLTKI71jl+AwPYOPSg4IgAg+JT76J/m6y59BrsA8DyAUFssAHyaB7y61ywAANcCf/11sOh984BYs7WZBzDaj6gqm/1OdxPjAyf9AKv1ALdNLgTQNCuN2VbVAH8d3cPzjkVZUG0DEzCnFgSApSwe49PfjlUF8BDn+Sxhf0kvpB0uBNh12sodYrVa5NMGgGsArfMNfJCR8zFXFwBtq+6+kOs+bQBYnT3uWNYNvuPuUFzXYvZWTWPnMODsTudRhIPNVm1mr2deLPln37yteqYcdLz+WPf5/1kc9XQMS/5dh7VLJy+ZwfyOAB7lUDXCmxtlXscNqeTRpQOcMq/Ms0qQLRyuAlnpJOB1/I+gL50DBIf4OwEb5qyj81LkawsFceYS8CMATJnUmUIRQ5Np/OXffR0TUxlh+K5ZfRV+61/9BsqlnAAodfXGwUIA+Je+8hWsvvoakSTlZ2SicdNMxwT/1rJzo0tmIN9vWLUmJyXZwvyOYAVBGoIzrIMCa+MT4yIrmqDzoyFu8g8CmE7PYHxiEr09fbj5hhuFAUxQhw5YNrpIRUv/c5QbAPjD/Qfxne++gLWfWSvO9OHhEbyy+VVhElPqkQAOpVTvvWMdHtpwt8MALor8Myp14mAeJgBcBwGAxTnvi/L2H0jsw4EfADYSxBGcGxrBex/txkyugGSyUaSrjaQwHdCUsDUHklMnz6K9sxMf7tmN/v5eke/s6u3F9l17cG5sUvKoTk1No7ujHVdfdQUOH9iP5595GsPnTgAVwwBmm5gDnGFHE/xFHZnYDQIAE0ClY5uAJkHVYj6DXNZI1ioDWICuWIMwoQgGMQcwcy1TAppgmjjAw2GRsh08cxrpySlhndeTsUunOEKIJZtQiSZw2bWr0dLahcOHj2M2n8PyFStQVyrg+KH9wgAO15clHzId9wIAhyJGappsWgK9sShGyc7NZGTcRKINAq5EIiFnPk1IgAEZnMKYcFjAdI7Lfw74J47HEIMpWJ+sAPEd3T34zJrbcN31N+HU2UHkCmUBKTi+haUqzwub3GPCbjUydwQweaiT+UqGHCVICToKMGykDymrzDHPPMIEsQhyz0i+7jm0t5LNXpRczq3NzYinmrD1nfdw8PgZAeHIYu1obUJ7S6N5N+oElGW753NkzYcF6Gsg81+CPMpINabQvXiRAEtbX9+Mqeks1t5+D1ZcdgWGzp7Ang/ewejpoyjOTCA/k5Wct4mmJoDznaOlXEImPS3PI8BHAJiBLGQAclyTDUcESJix8QaR6l2yaDF+9/d+F339/dLODOAgAMQysx/4jsOHj2LHjvecgBcHnOU1Zc7lsGFHO/Zx2fJV+ODD9/G1r/1nwwD+o/+Iiek0XvneUzh74iCKs1kXAOaZmgBuQ5xtHxaJW9rdiDCDQzJuJWhGcoCGZLxLHtMQ5XsbBFgVm1vKu+OHtoVjg3OHc0VyZscbUJidxcTkuJsXlBLQBJiYQ1vA8UhcJKD5r0j8Z7MYHx2R95EBzOcsXb5ScgAvXbJUGP+h+grefutN/PBHW4Vxevv6O3HPhvuQyWaE1cixzP/IPqVd17zwBOI4vyUPab1ZM2j7BbilPH09hK3JfOIjwyNi0yjxvH/fHrz+6qtoa+vALbfcho0PPCjjORINI180kujMCTw6NoZkogHpzAym0jPIlYoCxmdmcw4bqUHmOvPCJqMNiIcjSETjKBYr2PHRR3hx8ysIxaLo7evFjTfcKO3XkExgeHQUu3bvkvE00N+P/s4OdLW1CSBMu0PAnTLUlIOlN0ZSCjTEZe6kkilk80Vs/3AX3t62TcbinXeuw5L+HqQScbQ0pDA8Oo5/+NaT+MITT2DZ8uXY8eFO/OgnH8r42rblJex5zwDAXMeYV50BRwyAmZlOSxACxzjXZq4uKQZrxRMynzlW8rM5TIyNSPqC9OS0SGE3NaeQIUPeyXtIpjbnpALABP4rDAIpldDV3Y2NGx/AuvXrUJwrY3x8FCdOnsCKpSuknrQhBMgpnU8Gb39HL6KhsATMvPzaq/ho905ECcDGGpArVtDZ1Y3F/X0olwtgPt2+3i50d3egmJ1FNGQki1OpZsQoaRyOIh6NIlcs4Mmnn8bZ4XO44eYbZSxftmqVyNoX8wWU8yVhQZQqFQkI4P4jykCg+pDcT/tDgHNoeBjPPf+CBGbcccd6XH/99S4D+Bv/3QDADz/4oNgPylpPZrJ46fW3hAGcpgR0NiNqCJSb7+zoxn33PYT+xUvwwYc7RAJ6+OQ+lLNpNMQoe14WCWiu9anGRpFHD9UZ+0qlCeYA7lu0SOwR1TQMAJyTdYl9Sxlo2nvNAyzpFyyJUaY5YP9S3pxzrZ6pC6hukqgGgAUUZjAC5zKBX9o62jfe4zBMuA+YB8C4AoTm4KFORXEeSvSaB9QFOTIF3HD2xi5o7ctnrM+1jzbVYBlfbIA2v3NVwF9LQtHvzNW9zbznWWxMwzkOzknsf57//W6ZBSj0AiL999lO76B62k7lWu90ASVTqSqg1nxUDazaddd3+gFn+zl23WxHvjqf/eCKgjZV/ceGtPrD3lt65TGsWr1Pn8+/bcAtCEywASKbdakAou7nbUBJ6y5t7OQd9veVzZTzg1emqJ6U+UJAi/ajjHXWx3Gc23U09TLSn7XAHrevnX6uYvI5bad2QEG0hcY611bOdT7XBPeZk7Xd3gpe2hLQCsTxO+aX37dvH8bHxyVAROx+qWT2k+Wy/M01XlNUSMCqk/6BAUUK5mnd+G61P7btse2IDXLrec3fV3a9/ecX/zj2n3X4dxAArG2qALX2lY45G4yy54F+bttouwzanv7n2jbBHq9SPkvhIOjsVm1PvMAWP4O5ah5YY0gDs+055LdXNvhdy8bagLh/XNtgVJCMrpbNBqW0DNrmtg3T5/uBa3uN4e+yj3fY2f6+NydMnkwMeztoXttta883u8/1d/840ucpwG+/w2+bbdtqA6G2HdN2U/Y920BBSv7uVyvQsuv7ZSxZa2jQmmS/u8quO+ujbX/tPvCv7fZ6O8+nYK29/nVZ62TbRntM2PbVDg7wr016v53rWu2df375+0Xf5z2jenbOr5vHOwmaG/6xXdWuAQCwtpeUlzvaIFzBCZihb4oS0NksVZ+MTdfABv4uanOOKoF/fNvlsueu33bZAQyeLfOk7/nZxwOAzbr6c/njK9bPaSlrNJ1X2lr+46o8K59iB1wKABy4Rjof6nN/3vvJH6BZs+l/3ivyKY6ZT+ZVl96gdb/zqxvkKZ8UAOwG5jo1dItoGXwFSfW9VQCuvTBYII9XvgsDgF1Zahf41beZgrmTdt5CpHmIzHUSt3oeAE4Xv/ngr3mTXd8Lfdb5AGAtlt/4ePUKBoCrW0E73jk4nW9U/jwCwOcJUHCrdCHXfdoA8KcN7F7EWHa3MRrZqfOoKpjHCfhwLvYvBI47xI7tN91hSTvp3JcNonaW88u8OWCz1C3bMN8MVgdQrNn46wIASO699nbJSUnngUhttrQIgMVIcG44ecAnm0xzBcuBkxtQJx8au0ydDpSC5gaUh3heR4YX5Wn5XDoMyIRUxwQlhvk3QSGyc+nMJXsv0ZDEHHPERSI4Nz6Nr/31/4eh0UkBgNfddB1++9/8C5HIpOPXkMzmBKj86i//Mq6/9jojq+qwmrUdKLNIcIVlMqB1WEBgsuBI6iJYPOPIYHMzbR90BByrlJGZzRgAxgH9CNIRbKSE5UxmFv19/fjMjTeho7WN+jwCoJmuJWtXs7nVGwD44CE8+53v4pY1t0puw5HRMWze/Cpmc3mRIaVsY6VSwD3r1+FzG+5BU6MByg0ADBTLJQyNjcnBlhLQAm7XkMizDxr2AUoPeTLlKEEUjuL02SH8+J2fYGLayHfGQgbc6OigHHYJM+kZ6dvJyWn0LV6M93fuFLnftpYWdPX04L3d+wQAzjoM4K72dlxz1RU4cvAAnn/2GQydPY46AsAomzYRZx3bieB7GBBWLfOROgBwIiVO0DyB3WJWAOCJ0WE5UJDNpQAwGcBk4xEAFgAtFhPQiAcnAhQE28gAJgBMgL0+ypyIEZGAjiYbMRdL4rJrVqO5uUMkoDO5HFauWoH6cgnHRQJ62GUAU3qXDFkyi/l+gnrybyyC0UEDABP8oiwvWag2AEwATAFglSA24K+R/TUbjzoXAJ4lEJRKobO7F3fccRduve0OnDl7TmSTZ9IZk9uX+WPn6mSc5QWEnZP7BfQtlg1YUjLub/YpZamNw4EABcGUOpSLlIg2+Ux5GCXAymj39rZmoJRHf28XGhNJJJta8Ob2j7D/6CkB6wkA93S1o7uzzQBidXUCVJDZxndECdpQ8r1ChnJRWLvs386+HmGZvLrpB5hOZ3DrHfdKDuChM8ex94N3MXZGAWBKeb7pzwAAIABJREFUJceQaGrkKXdBAJgoGMc0wU3KRZPNSgCuUqygr7cXv/f7v4+lK5bL+BCGvcMiIvhLmd3Tp07j/fc+kJzKMbJq43E5lBfLRYdRSyDFyB129/Rjx47t+LM/+3+Qyebxh3/8JwJCvvT8kzh34kBVDmC2IwFQMgU5TkTdIJORcaEAsCgnCABcL2CeAsC00X4A2DCvCQBzHrGNTcAEwc58dlbyLPN+tn1DQwqFQg7ZDAFg5iI2AHA4ZJiSfMbE6IjUSRnAA0tX4JFHHseygeUS8ECZ77ff/jG2bn0DzS3NuOXWdbhvowFlCXYR9KW9JfuUawnfzb5PJgwLXHKhOrkFea3mkifg2dTciPT0DAYHhwQApsz2vn278fprr0vO6XW33Y4N995nnBsMvshnBaj+cOdeYbjecN21Am5OzsygzLzZpQpmBASfFKCEYGBHWys6W9rQwH4Ox1DIl7Djow/x/c2vIhSLYMmyAVx55ZXI0ob3L8L+wwdx6PAh9Pf2obO1Fd2trVjU2enYdMj84WyiLRaJdbYRJeUjEWHtZvJF7FAAONaAO+5Yh4FFvUgmYgIAj4xN4OsEgB9/XADg7QSA331f2nb71pexe8dbkntcAWDaOdoBqhcQPKRNEwbw3BwaW1oQlSAZh3may2N8dFhyAKenPACYAU3q7CYDmGua5gBmv3NZoaR3T08PHn3sMdx6+y04deYUSuWi1CmZSBlljPSMrD2Uik7FEuhu7RTglbbn5ddew3s7P0SELNc4WcnA0oFlaG9rRb4wi8amhLCcK+UiSvk8BvqXiGw47VBTImEY2okEMvlZPP/C93Dy7Bn0LeqTPIhrPvMZNKWajHxxybQ90zAwx7CyXJmCIhE3gQ3EHodGRvDd776I0fEx3HnnHQIA8zuOq//+zW/Lmv65jRsFAOacmsjMYtPrb2HvoeMCAHNPlMtlMT05ia7OHtx770b0L16MnTs/wCs/eBaDR3ehNJtGIpbEXKUkADDtaaKRktxMYGECb7jPWXvLLVi0ZInsObi2Hz58UAI4yGymygNtIwFgGkrJXcf12GXJ1Uk+b2Hbcc0TRi8lnk1eYNpb81wTjGSz8hh4Qta4BwCbM5DtrHaBGBfYNOxIwxKujirUvYT9r7OBNdc6TE25TYMmnb2Pbu1lJ+rsjUwAsOUf5L5PNk26c3OiFgVwdN7kfGfvZcwtHsPTdWCSnavgmj6gxpnOvl+f579UiursWypc1Cw5bXVq2/cEPTOo3EFF8jus9RobGNO2r1aT03bQOzw2mtmQOow2H9vWX1b3bmk/c6MNcklaE9+P7Rg3QHW1gpAHlsgAMVxmpz2VNS5vcqRbeb0f4NJ2Vrargm3qwDbtQ7vsjF+pr8fM5fP1Hhvg0aqoY7zGMDFNaAG2hiU9/2pTVwWcTNvZfWoDELLuOzmA/fv1ILCBnwUBpLq2eu1snmvOPZ6Ut7m/DLKA9Vpl+hIA3r9/vwDBagP0Xkn1E4nIuYm2VFQJuE+qp5oEz3MJF+zWdlQAWMFQs8X1TrI28KBlDQJr7M/sPvL3ob+N7Xbmdwo2K3DI7/X8agO7+hwbDLP73Q6i8V+rfwcBwAvZLRkxFoOcyg0SWDk35+QCVvlqUw9+5wdt7foHgZU2UKfnXLveNhBnj+qgz7Uu9v12wIa2tz3nWF5lUtvzUOcAr7WDlfi37l3svuPn9nNs4NYGusieNHU26jr+sWW3tz2u/POLz7DBV//7zJppZIeD5mytdvWPa2Xu++uq7WK3tW2jLWtfxbywn6/lsgMcguycbav848Uuh9pCez9g22P9fqF1Qr+zbYJ+xvYOAtb9c1zOv9YiWLVOWXZXr7FtrPqjbEBUbZR9nTHy1cFp/j61n2/bOe4P9drqZ5qa0qOm9sRfdskjTqLBTFqCqjmOefbSfQ2JE1J23/7HXzZ/n/rra9thU3bzn7Y/79/8wvf9K75vF1Fr1bx0YGah9fhjf+cr1s9pKWtUzyttkL/X3PSzYZp+0gDwPPvxsTv807oxiAEctEn8tMrzP8p7Ln0GuwDwx5F/dqZcFUDKxUkMqtMHfgC4Cgyt6ifv8F3NkKwGpwVO9QGRVQCynq+dA7pbxipO7UIAsLlDy2Af7hceVhYYpmXgQu2/6QLBZLsNdYGq0Vy+minwa66WBdhXhnkGy9FTDRwD9r2fFADsa4N55dF3Xsh1FwLsBjZgQK7ZCwGAL+SaGu/z9+lCwQDVc6BmCy0QyFDd6bUDHgKus3JZu9I+ura6a6w3tt0DgDfZ3IfKRsz9izd7dfFsQ3VfzAtiUFl4K5e1dkOtzYBtf+567DfcucBo7omJMTcHsIBX8biw6uiwNw7HCPJ5AxDLoZEbVucAqnkytUr8nvcT7NL5ZiJ0GQluwFVz4DYShNzk07FQYA5JeS5zSSWQbGvDqeExfO2v/0YA4F/6pa9g/c03CABczBEYIgeKoBNQV67gy1/6MlZffa18pIckOs+5FBPg5WcEJ/ijDgvJqehIIxJIUAcKnah62KN8JcvLg6TIsIl/tk7KPDw2hqk05TXrJGfmzTfeiM62dpG4lOh/gjqU8CFYLof7OtTF4th55DCefPpZrLvldnHmjo9NCACcJSuIAHMkjHIpj3vW34bP3Xev5LokAFsNAI/KIUAloP0AcLWZcmyx5VzQA4Gx55TVC2H/wSN45fU3MDUzK47rZKwBiYYYli4bQKmUFxYa246A99IVK7Br33709HShs6Mdnd3d2LFzL86OTggDeHJyCh1tbSIBfezwITz/7NMYPHPMYQAbVrRxUCgDOGpARTqsLQYw6yE5EouzyGfTGB8dEgefAsBk//I/AZmEZWqkjtnu7CcCFFEBgM+KdHAkHhUAkE71SH1EGMCIJbDq6tVoamrH/oOHMJvPY9Vlq1BfMQDwNAFgGAYwAeD09DQi9U5ZOT9EGjyCEUpApzPGMZZqNO8gOCSg+QRm6fSXz+isN4Ai5Z/5nwLA4rgM1QszlPK9DJLo6u7BQw89jEcefVzkxpkLaHbWMEI5zxg4wLyV6WwW+VIB5bmy5Kcu5PIoFyvI5YsSYMGcwwQ7xO9eR+egcUwqo5HzkwATpYEJHrS3NaGcnxEGMMGVxpY2vPv+buw7chIVSuaGQ+jv6UJPp8nvSuCCIA5zcbIfCOpznrAdKIVcYaBCNIKO7m7sP3AA33vuWWHQr7tjA5atuAyDp49h74fvYvzcUZRmJpFLc54rA9gAwBAGMA/Ds0imksIMnUmnXWc8AWNSVwm+i8JAsYzOjk785m//DtbccotInZNpKkCw5G+lDQhjdGQURw8flWlDRiGdn8KWJsNgriyMwMZUszgaKMm9fftP8Bd/8TXMzhbxB3/8HzE5lcZLz38bZ48fRCmXlf4zwRVG3osywQxMIDhEcIkKBhK57agkENASxwyMQ5LlIrCjEtDFYl5k6CX3ciQsQRGcOwIAU44xGhNZ6KmpSaPaEKUkowLAM6auoRjmhHkclcACPoMMYAGA4zFps8UDy/Doo09g+bKViIXrEQnX4a0f/xBbtmxBS2srbl9/BzZ+7mHDCiobiXsG8FBeWfMDso3o1ODYkkAEx1GpDju2cShUJzmpGcgwMjJqWAuYw569O/Hqq6+ip7sHG+9/ELevux2DQ+cMq59jaG4Oe/cdEubkVWSGJuLIlSo4cuoUpijzXx8SZwnbvbmlSST5KUHeGE+gvkwGfwF7Dh7EC5teRl0sgpWXrUJLWytOHDuJgaVLUUQFY+MjaE41iXz0ZUuWYOWSJYhTfphKF5GwjIFyyShizIFOKoLrISQaEpjJ5bH9AzKAfyKMTzKAB/o9AHh0fBJf/9a38fnHDAC846Od2PrO+2htbcH7P34NO999E/nMtKyBZAAzaIN2gEAkAWDaNc0B3NTSgoZUo6w/7HMyZMdGhlwAmI6ixuaU2AnOcf6I5Hi+IPsO2lADANcJa7W3txdf+sqXcNPNN+LgkUNobW9BZ2cXKqU5CRZIz2REgruttQMdbe3oamzFXMnMj81btuD9XR8JAEx1gFg8iRuuv0HKMjYxiroQ8wwXhSk9sGgRuto6JZAmk85g2ZLFmMvlJUCiNDeH5174Lo6cOIFEikFqGdx8040CAJMF3JRoRDxqyixy95qjjMEnygAO1WF4ZBQvfO/7GBwZdiWgaZcZpPCtbz8tKRUe3rgRIQsAfnnL29h3+DimWc+ZabHXLGNXVy/uued+9PUvwu49O/Hapudw9tCHKGXTSFBxoGJyABMwT1EpQCRT65zAt7gAwBxbtFec8wcO7BcAmPuPPNnZDH4gA1gCCrgWG4egOt/IAKbtEJY+bQPzgJMBHDcqKpznkhPYYeNLWgJKrVL9wvlMnuUwfW3nn9/haDtzxaktgLS3m/B/r47RIAeubH+dYKPqXXV1Pj0/qOk6cx1GsJzYSFN3foIc7PqumgCLxQr1P8d/rx8k8I5fxtHsltdhBNvPsx286gzXfbDMvxrM2Vrlrm63agDD7wi367FQGyliaZ+i/A5022Gs73Ed3OxXR3HD3+82+OLvV1MXkxaAxx7ZJftTlUgjBTP1tD0VuOJ4V2aqzhc/mCX9JYk357O3tS/9bRw0PrQP7XaRsqvcq5NDWL+36869exDAEATO2I57e6zY/WOX28wvAz4pWKjguH6mQa1aJnN/SdrFHie8XwFgBgDr+UzXb+7l+CzuHfQ/DS6hHeJnZl9pQGe1zXYOci2vtqfaOB27CnzpdXZ7BI13e27qM7TdtF103vF+bRPtJ35ng23aTzrG7H7Tdtf6adnsMa9ltK+x66zPdceYL3jFHosGtHRUrhxFI75T54FfGtieH/757AfS7PrZ5Q+yo7bN99sYu0/4Dj97Wt+rzHM+S8Eum5XMzxTo1Traban32TY0qP39Y8AdXwxUc8+cXiv7x4p/zmnfsXw6v2yb56+/PX79Nt2/Tujf9jt13Jjzkwki0/f51+paNl7ZofbcsfvNLmP1eKteY+056J97dpl1fOj8YD+Kz8Sx7wvNZX+d7DbyzxW1GfzcgMNhL9AsgN0dNFZtO67ls22QvX7wc8+OVwPA/jlht4cNmkofzZm9t703sNudvhAbALb7W2y3EA3SyOXykv5DyuWk+SpWDEjO85a7Pvt8smr3tD20LHZbq632+kpThTiBVEAAA9iuxUK/Xzowc6FvuqjrrGL9nJZwgepUl7j6L8vb+zOq2IIg8CWW6RJvv6gh8nEvNhBwbZxCnvuLPMAft3lr3HfpI+OTBYAtcKjqsGUssFuJ+SCwAYlsO27fbwdmnw8A9lrKBmTng07ySY28o/KVgsCOU7Nq4+DvDqfw2h0KftiXmUvOM0GcG9wF0feeqtt9ErhV7WUq4C3CAcOnqiQXAgBbL1+wFhdy3YUAu74xY1WpujYX8iyNzrfuDATFLwRM/rQB4POMmYsFds9ngXReuGPZ+cVsiB33l+aAcg5zatuDzJE75gO+PC8A7HS6TEFJPEOeiY5r82/VY/1GxLn2zkf/uSMnanIKanQ/ndDcCPKgz/80ApM5svRgwnrLd8WyOHQJDCuwS2eh5ImKxyVfpUjdhsIGDBEnOWV+DcDC5xE4oJNVNvoif2rqRcd9Y3un5JP9i7/9ewxbAPBv/evfQGGW+YojmHOkdSrFEr70xS/imiuvMaBXuSyOCgIWfC/lzFhuOoBZdjKfGcXOaygRyt+Zx5BlYfnpuCdrWOpZKgormjln+Sw6yglA8t9zQ0MYHZ8CfevMAXzD6uvQ3tKKsJvTqiRsTOPQMgBwfbwBu44ewTe++STuWHeHyM+Oj09h8+bNLgBMgLJcIgP4NjzsAMBkx4ka4xxZiSUMjY4Ka5AAsADsjuSifzzbhwk9oPkPInTaMA8ngZU3390mOYCLBQKeJn/utddcJXLbmZkZcRCNTUzi8iuvxqFjx9DV1YmuznZ09/ZhOwHgkXHkCkUDALe24tqrr8LxI0fw/LNP4eypowIA18+VHFY024UgPg81BNkdOWUyMGNJNwcwcySWC1kUZtMicUr2AmW4yUzXHMB0nmu+ZsqmyoFK5GfrRWpz6NwgMlOTwtStk/yrUURCUcSTTaiLNWDl1avR2NiGvfsOYraQx2WXr0KoUsaJwwcxPTaM+jqTd5pgtADAIVNWkdiMEQCOYoQM4PSMkRhPpgT4JGijALDkfpXPYgLw8V8FgFlWGf3KACYAPJtBY2NKwLAHH34YTzz+RcxmZ2WO8v5i0UjRsl8JIDIvdb7EYIqiyKiTPVqYzYmkeXomKyy+YskJuCBwI6AQgxmKAiKzL3jYJKhMoKm1uRF1cyUs6u1BoqEBza3t2PbBHuw/cgoVtm24XgDg7o42eSfrQtYlc/0SIAvVO9JUzpyfK5dFtrSjp1dAkGef/LYEE9x2xwYsXb4CZ08exd6PtmFi8BhKMxPSlgSAG5qaHQYw2f5lkTQmeJlIJgQA5rhUhzQB7jo6yyJGNpV2isDtr/+z/wWrb7xJ6kughgdozn+2L4Gl4aFhnDpxSsYLoRLOQYKOlICeyZINaA7fycYUlgwswwcffID/8jUygHP4wz/+T8IA/sFz3zIAcJ4BCzYAXCcMYBsAZuAJ7SOvY9uVHQCYILpxqlKlICF5rTUHMO0T60eAR3IAU4LYAYBpUwkmTaenXACYDOAiGcBZAwCH6qMCAEfCJo8fZbTHRoYFiOUYJdDUv3gAjz32RaxYvgrRcB2Vt/H2j98UBnBbextuX38XHnjoIQkO4hijrRcJSLGZRQGsac/JAmf5NeefSkW6TNRKWdizZABTAl8OTHXA7j0fSQ7grq5u3H/v/bjtttuFQRqNhlCqzGFsYhzxWIOoEXS0tqCzoxUzuSLe37Ubx06dEjY35xLtA/MAUxEiRmn5uhDqKsxHXBIA+HubNgkAfOXVVwv4feTwUWE0N3e0IdmUwui5IcQjEVx/xRVY3N0tUvKyVtLhziAYgoTpGRl/DQ0xCXpoTKWEAfyTD3birXfelTQDd9y5DssW9UkgTUsihbGJKQGAH370MQcA3oU33nlPyvrR22/gw7e3YnZmSuStG5uaRQKe/cRctIatGhZZYrYjcwAnUk1G0p0sr1JZAOCWpmYJ1mE5mQOYwSDKLLEBYMoTewzgPBYvWYwvf+XLkv/8wJFDuOGmGyRvM+cQ+5S552l3iHs0U5o+1SLBTWRvb33zR9ix80PEkkmkGlvQ17cI1193vaznJ06dQL6UkzQPrS0tWH3NalHtGDp3VpjOPZ0dqNDmcO9RquC5F76HE2dOS1ANVQ6WLR0QILmvuwfdHd0ipy6OeWedlcCsSkX6gAEzXKdHRkfx/RdfwpnBc/jsZ+/C6tWrBTBlDu8nn3oWpVIBn3vgAQ8AnpnFy2+8jf1HTmI6kxEbn5vNYHraAMB3330/evv7sW/fLrz+8ndxct8OBwBOyrqcm0mLWgD3EoVyyQWAGYixdu0tGFi2VOYc58P+/fsk7y/nXC47gxJTYFgAsChiUMHCSetAQF1ybjprntg4UVtIiI1LJgkAG3BY/1PQRf8VQEaC7pw1xvBZnDXH2UM6hyTbgakAiDl+mN31/P2DnlW9tCXKtuL13ANWO6s9NikfyUAk3blWO83nM4DN3trscv0OdttJrfsg9zOXdeyxjM2524vWN87a2lLRdhnFUaoqJj7nsw1M2ACDXSZ/Pfx18tfF79wNqqs+X99pP3Neu+qR2I0crQZdbfBAgSW3DA4T2nOCO2cPaT6VqDbOc1MWHWccP05eXNnuGDDLHlMywhymHhU4tJ76ry0tq6CM/Zl/XMiel3tMAYGdseuyAg2rT+/xv0ud4dquQcCPhpMzANFIpTu5HB1JTt5TrnAvwAp7bWwCK0yePhvIU/DLZj3KM6xy1poDdhtx3vM+rsncLyjYpmcA6SeLGa2gCs9KBw4cELun71VlJ30W7RgDh3V9p83h7/xcQTb2jYIa9u9Vfa22yGJN8p1aD9vO6GceIFNtj/S5vM5uTxvQ1WtYD20fP2jqZ+3awCnv1+tZNvvZ9ljRa2zwWOul491+Lvfc9o8ZZwxwMulD+L2C8Dz3cn7wfGoCOHXueQoIpo00yMa0p/0+DW72A7b2nPf3QdDY99sgBZG0nbRNbCDN304arKAAcJBt1/LaagD2nLXb1O6TKlCOaxDb1LI39jP0Pnve8Xvbtnhzp9pWBq2Rti3R9uC/DPQ141D+V34XNr4VGMTnqQ9D923abjqO7LLruFZgl2dB/UzHVdD64ve/6nyz62mPS7s/bRvkv4910aATmzVtz2edx/aeopZds+2vbR8ZIOEfs6aNjVcsyJ7b9sc/5+w1Usuq40EDiPzrsM4rv12y24R+A7sO/jJQzcemJdn7L+73+UMJaJ7953g6dQAArmtMhSLzzhfc4O9be/5X7wW8/Vz1/k5ZwA5uMDeH13+wyW6yi/j90oGZi3jZhV/6Tx4A/tmBjP+jA8Bif843En8BAJ+vhS7y+/O2+HmfJwCw2X4F/FwAIBYstazPs0BYf5TOvBHjk9+qWq0cKeYAkNhuguoYBBfCNYuj9Tw/aBYMaHLpcX4uAITTdvCDv1XvdYFILn+1O89ezIKBStNh80Bffx2dhbNW/7r3/wwB4Jpg8oUAu2ZnUTVwa41jP1BYdZ3+cSFs6QsBgBcYL9XvrQ2lXxSwG9AO/tmswO75LEIQAKySaDYArM5ImVsWMFzdGd42r1ZNpV98Uu/+DhUmh28siy/BvlD/8Lf9HHDFukfdQyEPwzy800nQ0tIsrD4e+AnOCpgbI1hlnAl6ACPoS3lo3qtR4dxUatQ3nQO8Xw8rdkQ6P5M8TxUCimk5yCpbhUwmMtkamxoRTaVwangcf/V3X8e54XF85ctfxp1rb8Lv/Oa/RC4zLYCGHpK4+f3yl76Ea6+8CtkMgZE5cYSS4STkEZG3jUnrsFwsM6Ugycqj5CudqHSHnDt3zm0Xgtpk6tGx09bWJsBWOBrG+MSEYUKjgmw+h/TMLHKFEhb19WP1NdeitanJYb/RN06G2JzZnItMUR1CDQ3YfewY/v4fvoG77vgsIqEYJibmA8BkHhMA/vz9G4QBTNCKBwXCU8VKBYMjIwIA9/f0GKC+1jy0nLb2gd2zqSb/TKk0hz37DuKd7e+hEqLEbB4xShiH6nD5ZauEMcDckwSAmWfz6mtX4/CJ42im/HNbG3oXLcJPPtqDM8NjyBd57bRIQ1971VU4eewonn/mSZw5eQSYyzkAsCfNRyRIAeB6grM+CWhlACsATKlN9i2d4gSAKV/NSUcAmEEJBGPpdCZgpwDw8NCgMIAJ2iJMxhzrFkWDwwC+7OrVSKZasXvPfgGAL7+CAHAFJw8fEgZwfR0B8TnDAE5TAtpIPxPAFwA4GsHw0BDyM2QAJxGlBDTB4ShzucaFASzMTwsAJphCRqeAwI5DkI5/jm2CAsV8XuZmd3cnHvzcQ3jssSckSEECAegULFWk7+gkEmeqyD87MmQceeWiYaNTOZV5Zitk4ZUFECbIy5zT2RyZpXmPWSy/T4skLAEGjv+OznZheLa0tOOdD3bjwLHTmKOkehjobGtBW0uTjMUIc64mkohHmY+4LG0jTtzKHELCDClL27R3d+Pw0cN4+lvfFAllAsBLli7H6ROHsfejn2By6IQAwLPptLShyQEcgXDjKDecMYEjxm6FBXQkkCoHYYf5Vm8BwLFoAg9+/nE0trYZqXvKUZO9Wi6LhHlvTw9y2RxmZ7IypsoFsqUJwMZl/k5OT4pt4zhramrG0mUr8MEH7+PP/vQ/S97ZP/wjIwGtAHC5QACYsl/KADYAsATGFGhb08IYtQFgzTXMsUB7SEcR2z+XnTU5gC0GsMg9O7K+ZLtL3myqNJAFnp6W51ICOpFg3mJPAloZwJTJFgYwAeDhIRmjDJrgHOxbtEQA4JUrLkOM7PVoPd59+y288cYWAUg/s+YW3HPffdKOZDumEklZJ1QeMpueETur7ETaXa4t7BteR1tsQCojgU3bd+bsWYfpAGEAk23c1dWFe+/egFtvXYe6uopICB85ehyT01Po6enDwQMH0drUiMuuuEzGxtDoGEbHJmScGyewWbs4HuuF9l1GLBpHoVDCe7t24fubNyPUEMN1198g4+jo0aMyfyZn0mhpb8PU6Diuu+ZqrOxfhGaCynNkNVFWnnmuEyKHnGZe3gYyrRuQSiTQ2tSMbKGEbR/sxJtvvyNr2Z133o6li/vQEI+gNdGE8clJfP2bT+LhRx/F0uXL8d7O3djy1g60tbdj17at2PGj1zCbnkQqmUCqsUkAYI5tAsC0DRyXtCUEDJtaWpFsbEKpPCdtyX0BAeDmxiZk2A91EBYtbaIHAJeNLPsc+6hB1BIor012+ZKBxfjVX/s1LFu+DPsPHcSVV18l/cgALq73tBctrW04NziMMOqxtKdP6lwsF/DaG1vw3s6dCMfjkit30aIlEgByjn1bKWHpimUy/jMzWfR29SI3k0WlVMSK5QMSuNCcZPqHBmRzRXz/5Vdw+uxpFEoFTExPoTGZxJL+Rbjp+hvQ1dElQKZxaJk9gLBkKDsuYCgDAIDR0TG8tOkVnDx9Gnff/VkBgLnOc91/6unvyHwSADhKoCKCiZksXn7jHRw4SgA4J/MoN8s+NgDwZz97H3r7+rFv/25seeW7OL53O0pkasdTcu6YZV7yUsEEk1XMGCwWS5LWYs3atViydEC+41w4cGCfzBeyobPcZzFVBlnDrtPepC8wgFKdBGZwLDNHNetAG8HnNzQkXQaw5v2Vue8wgDX4Qv+1HfTeUa56Jyo8YQeYUaeh2U57n+vf/n+DQAIFSoIc+14Zqs9+fgelgLI+yeGg5/n3N/bf9jMXujfoOrec9R7IIs5wX5n84IIHgHpgVa3n6+c2eBtUziCHt/2ZltUPQNjv5Trsd7ybc4s70Q+JAAAgAElEQVQDgPty9/qfpdcGOe/1Wv3OdvTb5eTaSOWEoHKacng+Dh1ndn/aTn7b+W5/boMPWmbTDgziMX3i7w9/eYLa1m7joHrOr5Npb//4dO+lXr7rWvEYnvzI77j3j2l7jMiYdEB1VdtQNp4CvMrENOEfBqxXcJhrxOjoqKTnYIAX+4f3MWCW6z2vU+Yvz3i0RbQttD1GOarBZcj7AWC1H7YKiLaJbW/svrTtjtY76Hv72Kv1t+0V77XHIX+328duUz3j2qCiPd61vbRv+G8QqMjPFJCz5zY/V5uo9bcBYFNuJ7iJ65zDAuYap8+kH84OCOB81iBuU1YTdGFUtkwghm2H9V5tA3vOapltQFLb0p5D9rzxt7//O7sd7Llh94kEsDky5dqmClCrHdVyBM1Z/1jRZ7n9GCYjtZolGVQHuy/ljGUFcthzWOea3TbazrZN0DbT8nCvYY8d/m7mpJH61vmu89YLmPTGrH/O++uuALC9PttjWMtp21Xb/gTNNX2njiMb1Lff49XT7FH8wKg9Vtw1x/ehv/3ssul7zXPlze7ddp/YNvp87WWPA7/d8L6rDrbQ5wcBwP754AeA7XfI706cm912so7J3s8EDNAGcw9OqNidT2Dgt7Ez3P0HtXXQOm+PcRtstttZ3ItWcAnveWPTK/7uc4O7Ar7wfXTp4Mz533GRV/xsFJIvspALXe61qS+EyLrpZ1PJBQFgmfgfvxku4daP/9KPced5y/kLAPhjtOr5bjlvqy/4gEtiAJv1SK1mDZDVWbBcoNgpjovX2PNVnfdWkR3cx/3E9vvzzcHVrw3+Vi2hAe+rWsx8eYCCWtIFnVXq1pJ99pfNPVw5iaBqgWJ6nbtA+V6sjlYLXg8E8L3F0DwgEEzmFxcBANeGLKvB2Eu+7kKAXXv8OW3kf69/jNZqU5MEYn47zTfswTW7aGA3oOzVY08rtGBLmiJ7/1Nzsl8wADxP/lkB3moGsHlp9WfzgixqMOyDFsvAWrpdMh8Adgfz/EnmiVE4tuXq2x83sq/OwdDkS6Q8YpuRJcznRQKahw/JJ6mSgo5MEzeihYIBf+1oam6W6agkY5ZAK++n44CbTM0NyXcKM5hSh3IQN98ZBqSRy+XQK9TVY3BiGn/99/8NZ86N4ItPPIG7163F7/3Ov0FmZlIYP7oRJgvpV776Vay96TNGRtGJfKdTm4dryfUbCmF4eFg20nRYEGCgZCevZx045w8fPiLjhexl5kMUFnAuJyxBlpHOdEqjzTBnctnk7SS2UChW0NPdjesEAG4GhVxZHUrxSnnk4MmcwQSA49h7/AT+9u/+Hvd8doMwHCcnpvHy5leEASz1FwngHDasvw1feOA+NDUmxWHNg0Kojky4Ms4RAK6UhQEsjgGfM2uezfRF2XvOLwMAz83V48ChI/jhj99BcQ5obmlFW1OLOKUJkhFImsmkhX1XLFfQ1dOL93ftElnL7s4Okcfc9uFunCYAXDBgcWtzswDAp08cw3NPPyUAXx0IADs5gB0HlA0As+6S07QhJf/xp+hKQE8LA1gBYDqgKFtLYI7zhX1FiV0CssKirCNrrx6xUAhDQ0PCAKYEsR8ArosnQQA4kWzBrt37kC3kcPllKxGaMwBwemIU4fqKsCFFjnXaAMCSrzkcNRLQEfOOQiaLVLJRpFDrydaMEQBuwOTkuMwJ9rfJkU0p36gHADuAhshTh+pFzjWfzQnzvLOrA/du2ICND26UvJQE5tl/ETKmI2EBV/kjh1XdftTNyTIWdmyGHPoIFjvgomGYMU93UeRURdKWcsfFEiampoVVWxcKY9fefeIq5Fxpbe3A2zt24dCJM6hQIjlUh462ZjQ3JYRlw/zYBHESsbgwclkWFkmcWMIaKiORTKG9qwenz57BM9/+JtLTWdx21wNYPLAcJ48fxL6d2zA5dBJFBYBDESSbDQOYAHB9pSJlY15UAm+0V2RWl/IFOSwL8B81ygMS2FGaQ30oike/+FW0dHRLzthcfhaZbAaTUyZXbFNjI1obm9HV3iEsTrKqCdCy7wjYklXLZ1FqnIBOX3+/MID//M//VADs//DH/wkz2Vm88Mw3cPbYQZQKsyK1qxw72roGgm2xmDxPQNowwdUoygRPydAsl0ygjQMA03EnAPDsrHwuALAws43DlWCvUVtoQJRlEwB4VqRraevIhDUAMPNFT7s5gMkAJgBMm8jrR4eHHAlzAsBh9PYtxqOPfhGrVq5CLEIJ2Tq88/aP8aOtW9HW0Y71d9yFz33u8yiSLU7WsgNG0YZwzrHfbVuvoC/rYHIbG4cGxwKDjdLpDM6eOYd8MS82c+++3dj6xlZ0d3fj/g0P4MabbgZvaWiIYnhkGO0dHchkZnHixAmR7ydbdTqTxXR2VvqAMsWMmmeOYdp1yoWT/dvEwIRYHLlcAR/u3YsXN29GXSSKVZddhhUrluPQocMS9HB68JyozbY2NqKrvQ03XH4FulvbxYaIQ5y5rRtimM3mpG/iibjkzo5HokglU8jMFrDtw514691t4hC/687bsaS/xwKAp/AP33oSn3v0UWEAGwD4PWnbPT/5EbZtfUUA4MZkSsDfJFlV5bIAwJyHZBxT5puAISWgyQAuFLlOR8QOjBIATjVKTmYC2olkg4wtYcmy3QmYcs7PQWT+CWCz4bO5LJYtW4p/8a/+JdasXYOjJ0+IygXtxOjwqOwX6kMRtLa2iiMKpQoGuvtE8aJQzOPl1zbjwz17EEul0L9osYCqzO1MafWO7k6svvF6tLW1C9t7anwK0foolvT14corVyGbmUYsBJmH2WwB39/0sgC32VxGysA89It6+/CZG29Cb3evkSV2HGG0a5LTuEJA1IDIdSFgdGwcm195DcdPncQ999ztAsBkABMA5npmA8Dj6Sw2bXkLB46dQjqTw/TMtCgwpCkB3dljAOD+Puzbv0cA4JP73hMAOBFPisnNTk8hV8gJM47rM4NtuE6Rob9mzRosGRhAU3Oz2P6DBykBzXzwEcxm0hLoIzmANZ+bgLBG5k9A20hUgtUSqZTYIdoA7q1oHzjGGFQjYD4DkhwAWJnAGpRnAzL23sC/T+A8lv/THKqOcLTmA/Uc3h7bN+h5NqhQtY8PyJGo4iV+h7z7tz+yUfPYumdlDyBWPq+GFLvgjsXS1fLUAhKCwQ2RX6kCLDnmbGeugmvuudZxgNv1r1lH5yIbILGBKfec5pwD/QCN7eT2AxX2d3yOAYyqmdxeW1fnOQw6QKlj3z92/I52P2Cjf5uyGyDW3bf46m+opJ7Eu90WCgj5mV5aJ1NHwz62QRV9l9kn6bud5NIWY6zWeF2oH4NAKg80MV4RUVixJK/dcUgmucuWng9MB/Wnf5woMOKeiZyHm/Q7jmyo8w5pF0cSXcFfsaOFggTBHjt2DAVROmIQS9EEC+ZyYot4tlO2r9nHMmVPUv7jflbrrPZG/9W6Sk5Ly/GpvyvY5x/z9hizx7wNSNn32ICcjgfeF8REtMeRPWd1/PBffxAM3+UPLPD3qcwPRyLdtUdWAMA8UN83yaS/zW7XBdEYTMQ+EDa2KEzYDEeeeU1ZzX8M1mYgKQO3zdlAv9OxZM9Nuw/8c8pfNxtk0vYNspd2/3hnzWr1Bn2WgopqV/RfHRP2+LfLY48NGxDX/qsC84SZb+yCfZ9dTr2Pn9ntY5ez1lpng+p+4N+zRwrKe8FUnp0yNlmZs3bb2uuKvt/fT67tdU8d8xUybPtrz5OgOaef+ftby2UDwNperj2zAojsetjvseeAH7jUuin7Wse6XWZzjzns2uPDXy+/zbDHKq/V9vZ/bttX8w6PERs03v1roT32KmWmBDE/9ufaBo72l7u30LkqIn+OvWRAjuy7neBHs3rOyb6cz2RKKh1L+h77fTboq2WxbYLdxlpf//q85aWXfZZK7tKaBXxnf3RpwMx5Hn7xXzvF+Tkr1UXW4wIB4J9BN/w0AWB71F1kg/3ML/eFupry/OMehD/zNq0uwKU1pgsABwMwzoJjvdG+zgXXAoyLd50VWhPU99a9VYtKACvwwuSfefDwwEh/8yhg6wfEguqvuFptoNluGJPoR98X1C3upnsBrXQ/4O0upL5hJwy4qkJ7eYut1ddjMcsqF8AadhlzNVjgbgHmj4V5M8ECbT8VADiABajvrWr/eXRRhS+tOuuzzsOsrpW396IB4AVYwk5Xmea9kOsu5JqLeJbbdi6zV2XkHNstn3OsGwCYxADZoDk3alvIePcP06BAhFqDxQcAW13kdaAzCG2gXx5nOcvWP/zPJWconQMiBVrMiwM5lUq6UfkEq7hp1JzAvJYOAm6Yye6jJCo3pdyk0xHA//g371H2F3+n84AbZn6mG3uVIwwxr265KKAT+zUUImOwHhNTE8hV5pCvC+Pr33oKgyMTePyxR3HXulvw7/7tb2ImPSHOUonWZruXywIQE4Atkb0XDktZc/m8tAudsrx2ZGTEMNdSKcl3aIAKAr55qSfBXdaB4CVZv/yZmphAvIH59cLijBeZUwJIsxmR5amAzLYK2lrbcNMNN6CrrR11DsPCOFlM19DvQxZwKNGAfcdP4L/+zd9hwz33SV5OsmVffmWzgFMEiZjrspjP4d71t+GRjfcLA7hYKjgMYCOFem5kWJhd/b21AWAzPkzUs+3gkAO3M3g4TtjmlKocHB7FW+9sRyZfwPLlK5GIUtY1j8bGhDivCKiTUccciWSObfvgA2k3AsD9ixfjvV37BQBmzlm2YXNjo+QAPn3yBJ5/5imcOnaIgsMOAOxJ0CkAPEcpaAJvcbJ7U4gnDAAsDOBCFvmsAYDpLG9IEOBKCABMYEIBYMrSkgFsWIeGARwLhYWdm56cEAC4LsKgA48BXBdP4fJrFADeK/26atUKyQF88uhhZCbHEQlD2NAEgKcmJ4VxR0ZblAB0JIxwuB7Dg4MoZmfR2NiEcHw+AMygCgWAVQJaJJ4oZSWOG7JMTZkL+SKKBTM/29pbccONN+Da1ddgeHhQcmByLlG6mP3BvLtsC5mrzJXqsIA56VlOlV4n6CZrt+MIVFCO44FjmD0icp0igczxnsD3N78ujD/O746ObryzYycOnzwr1xLEvHzlMgwM9KJUNAwRWsE4AXmRrSsjx88rjFSeEylZtlVrRxcm02k898wzGBubxPq7H8KigWU4cfQA9u7chqnhUwIAZ9leoSiSTc2oizIHsALAackBS8CH4Ft2NoNiriBguBxqo5RQphx1AnWVOszVRfCVX/1nWLLyCmSYNzmXRU6Y3NOSPzgSCqGztU1kZpsIukl7Utq4XoBiRudTjpc2j1LpnV3d+OjDj/C1r/0Jxian8e//6E9ERvvF73wTZ44eQKmQA2Xp2aLsA84vkSKm5KsNADNXcgAAbFgopvzMFUrbQ/sredWdfMJkotMWiYxvIiEAMKWCCQCzP5k7NplsRD5vAGBxEoRj0o4KAOeyWYwMEQAOg/KyBIB7ehfhkUeewOWXXS7y+A2xMN5+601s2fK6sP2ZA/hzD39eQEPX2ewseiyvOkdVLpJ1oeOSgTf8UdYQxwvbl+02NDgswTb1oTrs27cHP/zhVrS3d+C+e+/H7bffLranVC4gnqBkOu3tnDyvrbUZM5kMjp0+hfpIDGeHhxEjK4m5myVVQU7GUCISRVdbB+KROPK5PPYcOoQXX9mM+lgM1157LW688UacOn0aY+PjOHbyJGYLOfR2dSEWqsfVy1dg1ZJlaG5MSjAMI+7F8VJyAqicYMFwfT0SlKaezWH7zj14e9s2CZahBDRzACsDmMEVAgA/8ogwgCld/fpb7wmwvXf7j/HuG5uQS09JIAKDJQgCz1VKmGQag0pZ2NpUIKCce3MzAeBmkWYmK5yS/cOD59CUSnkAcCIugUImL60NANe5ssKMFCH4TQYwJaA/s3atgOD5cglnzpzFuTNn0NfXLyz3k6dPoaWpBa3JJqxaslRy3nOcv7rlNXywezdaOrsEqBwZGxN571SqEZ093Wjv7ERXd7es8edOn0W0Piys3ubmFKYmRrBiaT+ilLus1OPFH7yE0+fOYmLaBFuRZd7d0Yn1t63DFZddLkEHsmcQ9gxzGufFphEkZVAFwZ3R8XG8+toWHDt+HPfee0+VBPQzzz4nY4MAMMc+AVUCwC+9TgD4JNJZzqO0zL301CQ6O7rx2bvvk8APBihsefm7OH3wfRRmyAAmADyHLCWjCwwWa0TZkZ3lHIjEYvjMmjUYGFgm4IkBgA+I/WIABNUMygWmmijJhlH3SCIly3U6ZFQNuJ7FGwj0UvGC6S8IeCsAnHJVXGwZaA24UEefstu8I4yX383/meectFITWCzgOgdA8+8rgpyxttM9yPleCwyU8WrtXbSMrrPbApKCgAm9X65Xtq5f8ln3yz6AOMjJSw15+90mRbHZ5LNeQc5y2+nt/u47QNvvsh3Pfse8vqeqDNZZxwYq7LbyO7M9meYFTqUBsrRueQxR2P1xRLOrgD1V/fGPD69PzNqoz1QQSL8ngMaRZ4MBdjurJC4/s8eX/Tz/+LHLIteZLMRV/WcDBvb19vxwy2iBSQpaaRl1PPB5HtjhSb1WAThyYHSksS2A3x772rdB9eN3nNuqxqRz0B6T/rpX5liWssM+NOOa+wsGVp06dUqqyzVZQUexZZGInItEjYD54x11KNo8s64bu8QfBX5Vgl7LrQDwPBDUUZDSsge1N59ht5s9xnUM+PtMn6f7Er1fASy7f+z5o/VQwEb7QvvZ/luv9fepnPscD5j9ne6b3HHr2FVvbhh/ApU9uC9nv3AdpASsjHsneIJ7XBnDjuy6zmsNqtYUTOwLOxWAXSd7PJlAAeMv1M+1jFp+/q1gpw22Bc0Vu138IJ/OW/v59jV2v2g/20Cof/xU2XrnBr1G5gEDsJ2AELvc/n72AFkvtzY/U3sTVGf9nq81AbYecK9lMM81ALDaiOo28Ni/tm3j+5T9rW3sL7+9Tsg1jrKCbTNssM9vL/02z79G+9cPredCa66Ct/a4D7Kt2m/2XPZWFg8wte/1vucMM2vYvDbw5R/2X6PzVyXf7e/tMeGN9WDXo77X3lvps7XNmYZH+9wFd509g3zOIGkJADcR0277M8g6YtJ90C9F/5CkEQuZvSHf47azNWft8aVt5Z/HdnmCrrf3ZLo2v/riD+yusX63vcu19hSXBszUePHH+9hXlJ+jkl1kfT4GACwD/SJfc5GX1yIvVT3mEstwibdfZI1+OpebOixQk38KlfzpNN0CT720RrsgAFjf7i0/5pNaAPD8aAgvKUBgcfXDBUA4Z9lzV6V5QLTbRLXZv+5rnGvthX8hADio9b16OE4Fn/LAJw0Amy2yBavLJrq6ZPNkpR0Gpn2Zn0GtD6kFPHvN+gkBwJ8Qs9fZYczrmipfg39c1YjfMriR1Uq1JIlrAK3zx3vwpuCiQWJ/uXy1dZ/3KQDAMt+tHN/qC1IQ2P3OmmQyXp1CVo1Bux4BALHpW3ORjjpzCLA/8x7izrV5QL/5ZsOXftMBeuaEmUYAmGAIHQIEVQgCGTC3bMBcAm1k/zoSnianYAUjw8MCqNLx39LSKjkh6ZjlIZJSqdyc8rm8hs5IOgmE7evI1jIvIhmNBED5PCNtWCcsrrlIBOliGU8//wLGJqbx2GOPYf2tN+P3/+1vYTYzZQ7B/P8yWYtFPP7YY7h+9XUCPJHpRQc5mZpsJJbNSDpnHFlr5gLskIM1382NNBlnzc3NGBsbEyCYhy49iLFNmBM1FjPAQhkVAZAo50kJXUZmEgBec/PN6OvsAhwJSDpJ9bDGw2dlrh7hRAIHjh/HX/3Xv8WGe+9DKBTDdHoGL28iADyLSNwAeMwjSgnoRzbehxYygAUAluyAwsAlA5h17OvrFgBcDlriCLCjTE1AgrGVzsHTIL7uOGIQLf8KR6IYGZvAD998ByfOnEVf7yLxjRGkb2pKiiuD8s88wKYzGSxaPIBTQ+dEFrarrRWLly7Fe3sO4MzQGGYJAE9MoqkxhauvvhJnT53Cc888hZNHD6B+Loc6hwEs7hEpsJGAJgAsjop4XADgRLJR2psAcCmfQX42jUkCwJQnJkgneXYJABMcJDuXMqUEgAnYR0WClOM2Gq7HyNAwpibHjdx41LBvo+GY5ABGPIkrV1+PZEMjPtq5GzPZLFYSAJ4r49SxI8hMTUg+1Ei4DoVZAsATAupJTkayIFjmUL2AzMVMVsBC1sE47k1eSsq2ci7QSUa2lkhHkxEpALBh4xr5Z8PWoMx6LksJ6CQWLerD/Q/cj/vuv1fG5mxmBiMjw5KDVFj2ubyAICIHTTZy2DyXgCjnHBnsDO5gnlYBisLMB2min9n3BJXkIEtHZH1IHCX8vqGxEW+++xMcP3lanH+UQn33/V04fOK0+NNj4RA23L0e9965TtjRBGOKhbxEO5QKlAXOIUPnVXZWWOEz0wyamEVDYwqjU1P4zne+h8HhCaz/7ANYtGQpjh/Zj307f4LpkVPIuwBwBKnmZtRFKJ1GAHgO2UxamHMGACYbM+MGp7AdWW8mbJYAATC3eAhf/JX/Cf1LVwo4w/oxeIJONTJEmbO7o60N3R0daGtplVyinPsE9QhusX3Ynqwz258M7w93foS/+ss/w8R0Gn/wf/7fwuJ98VkCwGQA51BmjjZHio9jxZaAFgY5GcCUwi+XqxnAnAsOAExAv5A3EtDsZwGAYST0yd4l252AJ4Eh9k8pT7bytNg8jhtzPyW9J2VM8RqyXgkE02lLFuLo0KC0F+08c4129/ThkUefwOWrrkBDPIqGWAjb3n0bW994QxiMt9y6Dg88+JA4Npl3lONJnKtOLmoGG9DZQDuvThvafwK2tKk6vll/5rllTt7BIa4jhm26f78BgJubWnD7bXfg7nvuRizKoISyyPWyX4j98d0MsCHbcmRyHMfPnMHwyBi6ensxPjEpdpw5opsbU0hGY2iKJ9BIuep8CR/t3YeXXn8d9dEorl29GjfddBNmZ3M4NzSIkbFRYRWnpyeRnpjEsp4+rFq2HKmGuAQXCTBayDvOGkgwCssRC0eQSqSQLRTx3u59eOuddyTY4/bbb8Xypf1IxKJoTTRiYiqNf/j2k3joC49gORnAu/bg1R9vR3tHJ/bveAvvvv4ScjOT0j8MOCIAzDoz8IUAMAHO9AzXyxKaW9vQQJC/UJBAEAZ7DA2eRWMiJWoNBFEYxCE56xkM5TASyQBmLnnNAcz1gODlosWL8cjjj+Hyq65GrCGB4bExnD17VtRABgYGMDQ6jF07d+GWtWuwvH8JlvX2y6rCcbjlh1vx/kcfoa27G01t7QLsT0+nRba4u68P9ZEIGsgUS7Xg1PFTKOWK6OrsFHA7Ea3HjddehpZUErlcCS/+YBOGR0ckeGRKclpHRFlj/S234arLrxC2L53hsqbSqUsAhONJQImoKG+MTUxg86tbcPT4cWy4527pZwZhdHZ04tnnCAAbCWgyqrl+jE5l8dKWH2P/sdOS4oDALBnAZFsTAGYO4L5F/dizdxde3/Q8Tu5/H8XMFJINKZHZz6SnxN4lm5scZyQBlKLYjZvXrMWyZctkf8G5yxybtFnckzA/d7lIVldZ9jNmv04GruMQdNYEOgLJ2ObaYXIAM5jCk4CmreOzbQCY64tIgzvpOzxwORj4NdtrIzGo/1K9wfZRGCaME8jo5Dw1e2GjdCKAixMIKc9wgFHdB/mdy9bJ2QIQHdeIs3fxH2rUQWvea65lkIPmjg1y8OtmXcumgJsBUJxSBDAT9d0CIlQYqOjJOXNB4JpJO6/KM2ZTXn34lXfyWudFhBxVPlrL72Yithy5tlPb2+lbTj9fYF+Qk9x+htdu2r7zT+XqhLbb1uwgTeCYeQb71VIdke+rmbQKACsY4i8HQSreZQNzNtgrALAzFvledXSrgoQraW+xfGUcOJKt6pC3ATu7TtoWobDni+F5R/tT+90N4vUdYQ2bt5oBru/y7jW5W705VZ07lNfxGZz79rwzgJKRkTftxLFn/rbBCa2PAna0Pyr3zs+4z9N3yDrlVEaAgwrTMRAE5jNN+9LOk/1LAJjtx3symaykyuAY52ft7e2y5tMOaXoHlYPW/Mf2XKc9svPq+hUJFFDUsWv615xbHDykavrbQKP53c4ZbE7ICoSqPTP9YiRceQ/rapdJ29Eug9gxq71sEEzBSbuf7ToLIM8AHs4KX5AKy8E+lSBM9i9trSP3amwMVaXmUJ6DBIFmszlMTk1JwDbl+SX1jahk1ctaJ/1bKsqeZFZkYjOyt2WQFPuJ+wVJ8SHqEEYhQseU2iQFrKrmjNg0j4Fvz80gNrXdL3a76+8KrPJvGxS0wWT/2NY21bZXwFFBNAXApL0dCWl937y5TkUNRzlCRo3IbHsOMPtdnLN2m5TpY2CbOuo19ppg5penNqBtqJ/ZZeUzTQ5gNSZGItmMJ7Pu8t1qO/lsE3Dvlce/JqjNce2HI6dhxpGxZ6ZNeLQz5z5vnSAwbmy6KZuz56iacUpm0GAdY+c5voIAYPU38F/WyZ6PCkJy/HEe+EFJrYs+V22Fzgu//TPvcjzhPtto/HGGBOTfD9jPYf25ltnj124Lr46eBLTaHbap2k87IEHb1wN1vSAjMx68/ZfaI9qAMMuhncX6MGhXgpnrkZnJiN/FEfKSc4iMcdo1jh1n32CUcZx9mNMmuj7oGLO7V+ttt5E3d7zgJZZh8wvf940M1wL6Pg/y914aMFPjxRf/sVWMn5MSXXwd3Duqa+DM9IDn+Wr6U654oLff/+ElluESb7+ENv9kb3X3/Qs99p9KZT/ZprtAW3RxL60NAAeASmZ5837MeqSW2THQAQw/JzncvGlcBdbVAIt4k3P0MvcHyMpWjxdnEfaX0/rbD5wFw3VOXfWA69wfwLOdV+Og8WuDYcHPkK1DYP20ZV0AWIHdedghF9wAACAASURBVAX3mcQAANjuMvO7A7HVAuJ8N9RqK+0bbeaa11lMPP94qhq6FwIU1wI+7Q6wJY2dFwQbbBteN13qHZX1xuBazfv0QoDiBUBb//isNaUv6rrzgMTSzdxg2depX8dhEZhNpjPnnah4FwC2GMDuGKhhQ9z6CKVgfiCDXV9ndDqbWscE1JzbJgTCDoTg3w/88m+bXJiFghzieeAg45eHQzIO+bfmfVLglhtAdcLwIMlD0eDgoIASdGzSCcDNdCFfkNKQ7ULAsFAwTgneT2ckf+dzuBlta2sW2d6R4VGxapRXpRsxmy9gLhJDeraAp5/7LoZHRvHEE4/jtltuwh/8b7+H9NQ46gmusjLlijhzCQCvXbsWUTpHnfZg2bhBJwgmcsEOG405TgXcJbBClnIuJ9KRLBvbgVHvY6Oj0rl0eBBk4Ca7tY0S2WHUR3hfWeo3MjYukqR9vX245TNr0N1BBjAPFZqLyXE60Nk1V49oMokjx0/gz//6b3DPhg2oq4tgNpvHppc2CcMqkUpKSGgxl8V9d63H5x/YgOYU82waBjAq9ciXihiZmERproxF/b2S05EHADJU1H6Zo0QFdXM83HBw6sgxBzp3w69OlPoQDh0+jk2bX8XoxBSaGlsF0BB2N+tcD+Rmc2hubsV0Oo3O3h4MjY0gGo+gv7sbS5Ytx/ad+3BmZFyYkmTJksV21dVXSh7I5595BscO70ZdOYvQXNmUV53dbk5HMmHDCBGcTaSQamyRfmI+5GI+g7miyVlKkJHSyAJ8RcnApSNkTqR9GaRAAI9sRtQb51M4XIeJsVGMDg+KQ0TyXs5R1jiJaEMTKvEErrtpjeS1JLOTzpRVq1bJGD118himJ8cQqQdiZACTIT45JWOJYGs4ypzFUcSjMQwNDiKXnhHwJpZMIBSLI1RnwLWZ6WnMZAwAzFykYZGuZn3V2V8v32m+bcq2EpRqTDWhp6sHDz34AL74xONgNDHHVn09D9DGSUWgQf4r5ATomc3kJJhgKj2N6Zm0jG8GZnAEqDwcgWs6knTOc97TqUfGHkELOqaa21uw5UdvYXBwTJjObR1deOf9nTh4/ISAFNH6etx7+1o8eO8diEeZ65dStGEvTMWcZhmXIAA3Gc1jk1OIJePY8ubb+MZTL+D0yBTWrf8sFi1ahBOH9uHgrh2YHjuLXIYMYEolR9DY0iIyqGwTzkkCM5mZKcm7yvlubFXeOD/roxLgQHCFDjIGsxQrITz+S7+GJStWoUimM9nJ5ZLJa5rNSnsmCNRT5j0WR5hSv3RAOznw5IAdCYtdaGltxcDAUpGA/su/+DOMT03h3/0ff4RSuYIXv/MUTh89iHIuKxLuBI85z+gsYZ/TlpJpmZ6mJDMMW1H7r1SUgADjuKUUdFgAXIIOtNP8gvWkHTUS0DmZ95Iv28mHzdzF4+Pj0n+cH7R5nD/TUxPSzzLfQmHEosyVmpQ80+NjowbsT5CxHkVrewce/vwjuOaqa6R9Y5E6bHv3LWzdSgC4BXfccTceevjzYjcLTrAPy0Onh7wvn5d2Yh0ISvFHneC2A41BHKIqMEv7Pyb302G9e88ukZtubmrGnevvxMaNGyX4peIAwLJ+VOowPZNFJjeLufo6zORncejYMTQ2tQgoduDgIYyPj0ku+Y62FnS1tqI1kUKkvh6zmVnsOXAQm7f+UBjAV1x1FZYMLBFwl/lhd+/dw9gBSREwOjiI/s5u9HZ2ynjgD+c82bQ0qQR9QyEGUtQZ6fOGJGayeXywd79IQHOO3X7brVg20IfGZAKN0Tgmp2fwjSefxMaHvyBAMwHgzW8SAO7GkV078PYr30NmYhSNjUmkmpqQbKLEcxHjYyMify4AcHraMIAZrNCYEkcx5afZvlyTW5qaMDU1IVLPLS0EJE0eR/6QwU4WNNuRtl2UOUIhzObz6FsygLvvux+plhbMhSLCtB4cGhQAgHLMycYEmpsbcduaNUgxIKS5VfJlcz1/86238O5723H51VeL3T5zdlDyJNM28nnMK18Rp3USJ46f4UBEa0srWluasHJxD65Z0YumBrL5C3j51ddw8sxZJJtSODt4Rsb/9Vdfi1tvXou+7k4ZYxw3lK2n44z5pOnQ5RinVDjX5vHJKWza/DqOnTiJe+++C9ddtxqN8Tja2zvx7He/Kw71hzc+KKoOoWgMwxMzeGnr2zhw7Awy2RwyM2kUZmcwPTmOjs5u3LthI/oWLcaePbuxZdPzOLZnOwrZaWl3kaV3AeBm2S+Qjc19CdUd1t5yK1ZdfjmSyRSikTD279+HYjGHhnhMgtQK+ZwJZnWYRuwno8RgAAQC1Ilk0pF6dtYO2UtFZY5xHRR77qgMqBQ0g5L4n7LxbAev7fizzz36e61r/Y7CICbWvGfbTjcLtLTBYLFNAQCsccQrGDRfnlgdtArYBAFk+mz7+bplFgd5Dfav39keBArZ5SYI6h7/nboo2OECIAosuc5Z3+nYkY6171MAyw3msw5YWn8FLBZydvvrH/S3+cyUyQZv7XaWnaUjZWyPHRsws88sQcCOtlvVc53G85zuNnt2Tvb6+iyWTXJ/OyCx/312u/jHt11vASHsQGiHjWkDfvI7DADrZ6sboJJ7N3PGoS1UwMYL5mN6A6OYwR8bDJO5boHp/rIpGKTnJv/3+reCKfaY5fsVVGFwngRpWMwxbRd+zjWW6iSnT5/Czo92ybmM5ZUzFIPhwmFEoiFhAJu9YlwCyXgNg0Abm0zgC/dMuoc1fWDYwAoE83obQLUBcgPMGtC6GpAxfysYpvebukjca5Xt0LEQNBdk3NZVA3ZaJm1D/321xpI5x5r6sH78V4P12BYClFbI2AuJM0HAzjmzzzGpgUzbCAjH+RYKm2BA1qcCCQw+cfIUcrN5dPf1or+n103PxD1WR0en7HG5t+c+UVJeZNIYHR0RMJipE5KJuLxP1X6Uqc3AHmkLR8HEnUdkr3Ld0cCKKpqFN8t0nAW1ldoOtR9+W6Fjkt+z/iy3zg9eawOetn31rz1+m+/5JwxrUtOPiG0k6O5bY8yG2IwhGwC2bRI7jr4OPjsej7o2R/vZz3T15lR1ugD/mNSy27bALoM+x54H2o7aV7Xsjbavf/2yy1AFwjuqNnbZ7Tbg+BXdG1elgMm6OJ4llMkLcpfgG7M46fNNMIdntwWIdljmdgBN0Bptt622gz0XDbBpB7ybd0s/O/ONZeZZlv6QoD4ua5oNRx7cXvfMmcQEtGpZtO29fmHdvOAnf7/xb6aLUmBfxnzYgP36n9gJ7RwLiBefGc+CdQSAs0jPzJjgQMeG6/wyZVYbaNjn2p6uP0jzbEgax2rGtK5T9ngx9ay2w699/yV7mbV+D/bwV1/8c4Bi2fvQGjX5x/VxdZv60I7g/vkUumG+/z+gVS+yHBd5+T+abvwFAPxJd9WljRQBgGsBYv6iflIAsC5a+l6pwgL5Qr1lzopGXtAcm82P/VOFCTrvk39q9IcHrukF1fxaN1LWetb8rvCeXo2r1QISawHAauqc+6y2qsbYqksgGwCn+PYb7Xs850XttrDZsTWBXasdFmpXfZaWdKGxF1T2qu4KAjX9i14QCGlFRnq0Uquv/G2m4PgnBez62iponsln5wFtFwKAvQ2WFchQo/PUIWDwC+siO+eYCwaba2Qz6oK+Xi5gry7O2FtwwJgJuNAlJnDCPEuLVmU3nBc6gfqm2fQz59/6zmvEWU+pUzq96ZjkplwciI4zn6xaPXRzA8oIWD3oEmBgDkQ6lblp5LNYmNl8Tpw0PAwTYCBAyk0kmWPchAtQ6TDRCNAQLOJzCSzyLFoslpGnTGy0AdFkI9Kzefy/f/O3OHt2EF/+pS/hxtVX4z/8+/9dwECCgHTCc3NN0O+RRx7BddddZyKq54CoRJ6bQzkPy/yX9aNDY2h4WMAYghiMsORn5ZKJwifgy/qcPX0aBIpb2tqkjkZ2uEHkhenUprNvanoaY+MTmJycRndXN2675Vb8/+y9Z5Rd55UltqteTpUzgEImAAaAASRBEKRAgkEkRapbUkvTPe0Ze9nLy8u/PJ28xp5ZHvd0T0+PPcvt7rY62T+mg6RpUaRIkWCUSJFigkgiZ1QhVc7hvXqxqrz2+e6597u33iuAEilpeqa0IFa9d8MXzpfOPnufno4O0pJFzpJAEjf3zBXMA9RiXb0AmxevDuBPvv4XeOiRR4UBzM39wRcJAJMxlSIhVADgh+6/VwDgpoa0RHmTNcIDVqlSwdjUFEpLZazpWSNtIQcLAXoZUe6A49rfwYnYyfMnduR4Vwk4Xei7hOdeOIixySl0d69DS1OL48g2eUjp0BamYWUJbd2dmM3NiWwrnfI9lIA+eR5D49MCSBAAJuuUAPDI8AieffrvcfE8AeCcAwCb9UMOjHQaMbyEwF04IfleE+lGxJMpCQgoFRew6PybGjcAcDxOx3dSJDbJXuZGigAwbSwuzFoyqQ3ASZLt9OSYMNYJDoccMCwRTyOazAgDeOfuOxFeAo4dOYJ8oYiNmzeLrPPQ4ABy89OI1C1LPt1CNoc55hKmUyUaEQZZ2MkBSglofk8AOOoCwCFh2c/PzYo8bzjEaHw68aOGiUuHl/SDkYA25TVMR0b8ZtIZ9HR044nHHsOvfOVLKBbJBDCOZvqTzI851Kmjh2ArJc84+Hg0pfPPOCYXxbFHiWuyhgl0T09Ni8wxQSHJOQkzjmORKNZt3Chs8JnZLFLxNNo7evD+seM4d/my5IyO1tXj4fvuxJMP3YdElA4l5gmF5CUyzi4T8c5ncWwDYZQqZZHyfe2td/BX33gOV0dncffe+9Dd3YkrZ0/h3ImPMD81guLCLBbmKbVdj0xTM+oiMRMxDkoVZpGbm5H5KxGJu5LOCgDLvMVcmA4AXFmux5d+5dew6YZtKAqTlkC5mc+E3UKmHiAMwqaGjIDKS2wr5jivlAVcIQuxvFRGS4vJd33kyBH86Z/8ESZnpvAv//W/pXsY3/2P38DVvnPGVivMoWfyLtPZFovyGVGUFysC4JFZz7858WkudQFp9dBfbwDU5WVTDv7Qqce5iPMYgTfJvx6NIexI8FN2mgAw2yHOAIl43NjR3Ixh/4qRUBI8LnO+AMAT4wZUTlB6PorWjk584YkvYvu2HSJ7nE7GcejQu/j+66/JeNu3bz+++Eu/LAE7BCiLpYIrUcfnZJJJ18FN4I7v5HzKNYjzLW2RY4ey21yZ5mbnMDIybtaWaBgnThzDD15/XRit+/beh6eeelKen2mmCgJltQmEF0QtYCaXxdDYKBbKRWm3wcERcZBMz8yJOkMmlcL6dWvQ29WJplQKIQHR8+jrv4QXX31dQMk1G9ejrb0No4PD2LBhA4rlAtpam5Gdm5d5pDGRQldrq9SX/SCuWmJ15UVhjqfShnUapWR6Mo18eRFHT5/DW++8K2P83nv3YPOGtWhIJ5GJJCTI52+++S08/oUnsWnrFnx04hReeevHaG5rx8XjH+MdAsBTYy4AnHQA4JmpCQksYq5hziUE3xuam5BqMAzgWMQEGBAAZkBWds6oWDQ1NpjgmIKRoauUjf1rIAFthGMlX6qguaMD9z/4kATzDI9NSL5ktjmlQJmjuaGJz6ogHYvi5hu2YsdmpgmIy5z7xg9/iEMff4Rb77gNa3o34Mzpc+jr75c26F63Du1kAUdjmJqex5mz/eDc29TYgraWZvR2t2D3DWsRDy2jWF7Gs89/D+NTUxidHhcG7q233op13WuwffNWdLW1CmOuVGBQBEwOdAbSCEDA3O/1MmYJAL/82pu4ePkSDhzYj9t27UJDPI6W1nb8/TPPYKGQxxcfe1zGYSgaxej0PA6+8T7OXRqS4BkygMuFLOZmJwUAfvDBz6N7zTqcOX0ab7zyHPqOf4DSwqzsc+oZyMAcwMIAbpT1nqAOARWubJSA3rJtuwTXUKL/vOQAJgM4JACwrN+cJxxn89KiYXWQ8U4nqQDAIkufMrKrVL1gaoMY8/8mEYsnJXhEAWBlARNstgFgPduYba3nqLU/1+9swEo/Uwdq8DnqkLSvc1cmrgGr7Gjte4P7ftvhbMsF20GSQSd3ENSU1bEW2Gq+NOxcy2lq36O/a93s5wffRVldmy4twIMFaooiRIBZ6Chpu1VXZrDdFqb8ynT0QOZg3ex+sevzSdskCGLb9iLPsgDzas/m9bbDPNieppzmlKX32855BTB0X+PayKKXQ5ef+YFAb5NbC/gItqk+1wZMNKBBgRkXtHX61jj7bXDHYRM6Y8oDrz1gItgW9jUskw0A2yCPlkvbxv6O9wXfFayHAgQGUHP2ZE45vTY2gapMxcN1hODhsWPHJV0O5yTZN5aYriGEeCLqnBeNFD0DUBjcRqUKBqio3XhzhzlfaACKLZNarU5mvAR9WuYZQfDctXUHwAvOHbXmEvk8AACrLQVtWW1Bv7fBuiAAKECTo7agfWPeZRjc3lzGlCAMijR7T9mX1ddL4CYtmEGdTJfCs/O5C32iINTZ3SN/My0G13YytbnP6127FslEEvm82RfKuKtQeWNWFIKYroYAcCqVlMAxlYGmegoRMr6Xe2QfCMn0MS5YxAIF9N6ttYPv077WNlJ2sD3mbaAq2Nb2OqTzhgLxel+wX/Qee5xrf2iZ+J2tLsBRaxR5/IxQBYCD87oyk009TP9xvVYVGw2usMe2zvdqN/Z4DD7fXhvsOTA4V9p/BwFgnb/sempAgn1fcH23AzEF3HRyk2u7B9dzW3KYZTV7FQ0SCI5NM/K8d3oAsKmnApBeGgGdC4LzczBwQMul9sogOdtbpu1okrR45dBUDcF2ZnAdr5U5SlQWTICMvWbbQTT2/sd7lrS0vKzWWshgQD+g7pVN5jUr6MgdU85nciakKt58VtLdBAFg+nt0TjPpDCx1USugzgP8df+gXk7TV7bNaj+QOGDPga88973gtOr8XQt0CXoyfzpwpsbLr/9j5/U/51Jcf3mv60pr32MMocpdP1vke0UJajm0r9ER/7D6qVZnXl8traF8XVbxn+9F19eetdqnNgCsA8sy5iAg52MLeuuCL8LUWR11eXLLwWL7xskqjE9zncObtVGgWhOcHDpXjkL7ncFNQhCI0ne6khvOZKPNbQPAK9qhyqTkHjJXcw7UZAAHAWBxCbhtaYA7qwPkbwc0W9HyHtPYXOY4RlZF4VaCo1UNynnWqpifxciteV0NW1g50VZ5gs8mHF0lp2lqgs4KlLuPc9okWEknetTdMFRp29VA29Xs3X6VV4xVW9KTT7FuljoG5gQvd/Yqz1txEDXPcbZ6bg4stUR5jQUC29Jy9pi331htqroGxm3svAoAbD/LXSxqvOzgh1fFYciNPDeYdBwrY4u/06nJf3QuarS3MoEJbjHHKUEt/uihl3k1uUHlKwkik+3Lw5LmJiWzdmZqWr5vaMgIWMQce5QDMs6EiIAylFQOx5ICls5kc/jWt7+DgauD+NVf+xoO7P8cfus3/yfQGZ5KJWSry0N0bm5eAGBKeRL41c02geXCAmVTIfVhlDrZq5S1FHlYAhFOfk2VKG0l6BkOY3BwUBz+zBVMJ/js3KwclIgus8wEYadnpkXetlxZxPp1vTjwwANY19MjYK1kJ6ZjhdHzlNglaIB6RBJJXB4Ywh/96Z8JAExn7kIujxcFAM6KZCYbiRLQD+7biy9+/iG0NKTlYG8kDgkAl0Wes7RYwZo1a0z+TJVt5MHe6Xedy6pZueROFm+LM3cuA319l/CDN9/G9HwODQ1NaCIDl6A9WVKODC1BnUp5CWt612E6O4NwPIyu9jYBgD8+eR6DY1MolQgAzyKdSeHGG3cIM/bZp7+Ni+eOAw4ATAlSc2BiPhtCgwSAKZWbArM7pptaEInEhXmZz+ewWMihnM9iemIci5US4rGkyN+uBICLiEUIBCQQipjod2JNNgBMaWa2lwcAp3HLHbsRXlrG8aNHBQDYsGmj3DsyPIiF+VmE65YEQKL8Mtm84kxxGMAEgBNkAA8PuwBwJJVEWBjAIXHSzM/OYj47a3IAR43MujBtyV4ThwvbmGxl848R/fOUkyYA3N4tDOCvfPmXUS7mjcQ4yDYg8G0ceOqYNHZA5ocXCU0QwRy8TT+qTKDIjC7DBG5Qmi4SRnEhj8sDVzE/O4e2zk6cOHcBE1OzAgC3tncLAHz24kVxVMXqQ9h90xbsu/NmNCRjMvZSGbLRoiYAg9LcjhOxXKKzKyG2G0tE8ea7h/D1v3ka5y6NYt/9D6CrswOXz57E+RMfY35mFOX8HPJsr1C9yQEcicmxni1FADg7OyUgIQFgAv+UZBcWTp0BOtk3JkcdZdtDeOjRx7Fxyw2okEFMGxamlYRNo0z5bCwjk0gKk5NBJCopRxslQFYmuF0PAYCZA/jEiRP48z/7U2HBEwBmvV74zt9joP+CyJVXysx9rnJpZN0agM4AwMxt7AeAOa7EGRiivVIOnGzGhIwRYQBjCQu5nMxlwrQtMXd6WaR1CQJzDl2uGFUCjmmRCgwAwGIbzJNcFxXFBo7tibExmc+isYgAwB3dPfilL34Z27ZuE4ZiPBbGRx9+IHmAo7E4tu+4GQ8/8nl5Npn0nEeFeRmLSjCB5h0lW4jf0Y6kPxy7Zt1YH9aLzk2qJzAHsAGLIRK7ZAATLNt37z589atPYXJqAdEoc6GGQNn1qakZnL94CdNUIujqQmm5IgzWvv7LmJiYlGADloN9yfzka7s60Chy4EAxXxJJ8+cOvoyl+nqs27wBPWvXYvDyZWm7zq52fPGLT+K9d95Ffn4eazu7sH3zZimrpgQQ1iyZTVyHQxDgj6AdrymUF3HszHm89c47iETjuG/fXmzo7RYGcEMsgVkygAkAP/kkNm7ZgsMnTuOVt3+MlvYOXDl1FG8ffAbzk6M+AJjrjwGAl4WlTknvQqGMhpZGAeH5vcjZx+MCAHONzjJPcKmEhgxZ5EvSvux/BYDZJ8oApn3n8kUBaR95/Atobu+QICBKONO5yP4lmJluTCM3P4PdO3di+9ataKSkfCQi+4iXX30VPz7yocyb7Z1rsJAviNQxGe937b0XLR1d0mflyrJIeE+Mz4iaBNnKa9sbceeOXjQlYygv1uPFFw/iysgIzl26IHuILVs244ZNW3DzDduxpqsTsUhY2pvzpZEaX5TrzI/wlwQAfuW1N9F/+RIefHA/br+VAHACbe0d+Na3v42FYgG/9PgTAgDXhSMYmZzFS2++j/NXRmRNl9y8xZyojbS2d+BzDzyCrp51OH/2DN585XmcJwCcM0EGnDt8ADC3CViSulORYPedd2Hrtu0ClMSjEZw9e1oAYDKKmJ+bcxcBAQOUcmWmE57lolOSDBYj5R8n21dyADO/PfdNBIBTLgAsah2WDHSM65PFAFYHpu181n2Db7/tOATVaajnItsB6u75rQ1r8Ht10P/EAHAVeeZqTlatT63v1PFsM5Hc+poFdAVIbIML3nPVuepn/Oiz3HuMx9mVEVUgIAj8rThzW2A1AyltZ7Q+W/9bDQRRB3kQbAge24LPWtmXpuxaXjsYQJ3yAmIF2s2uj7Ijg8Bd1XOyBcroM21nPB3R8rkji6z2GAQsgqBK0B6q2Yeu89VAFM73CpYQQFVYwa63XRa7b+y2sMtlzol+wEDktJ22tIECG4iw+0LtIggA82+WWc9lCgaZupngK75b+4Sfm/40ktAMnGGeydOnTsvczX0Q1+2FbFauS2eSaG9vl7OUqAyETYAlc76beSfs1k33mdxjaXn1rKjvt+cjLZcCwGp/nA8VCAwC4NKO4teqfo7X9gn2uwuS1fkZ5vr8WkCbgGVO1KXdN7KvYzBeOOzs1YyVi+24ucEdBqLDiKSak9gv2zhiVLG4J2Xe3/nsAi5RZae+Hhs3bZE2vnDhgqx3VCYqFsy5OreQlcDExXJFlCX4DFH2KhYwMTEm6SCYYoFqXNxP6b5flVkkANH50TGubc2zLgP2CF6xdYNt6J4tA4CZPW+qrdt76aBN2z4Eu33VVvS9vM8e7woC2vYcvFb7Ss6uBDmdgBx7XpVzsHMWtcdVtXFoyzPbwKA9/9tgmg9Yt0A+/dyeV/UZyn4Ozsk6HlZrd3uurTXPanvZNs55jUG7/NH9gK/+PPg4eYVlvqM9OHOJ5KSV86tRP7D7wL9GeWdUR4PMDYyw36v9rJ9pW2m78nOdt0IhR9Woyvpt71nstUw/V9uklLI9V4vfxlnb1N7sZ9nfeX3kzefBPZBc76gHaR1UTcK2FfEBWKoh+pxaADDLJu1uAcC2bWj9tD9s2zDvNaWvZk+e7TgKVs6Z9OAzz9Yyq1/MzwNpKH8xC3mtUl0foLXqVdf3iGsV5BN9v7qnfvVH/RyK+4nqZi7+dEr5X4DdT9L0n06br/bGut/49WswgC3L1l9tgGpFEZ28Tj6TqYLy+DPa+pmHwcHkZvWtQQG0gV0pD6/jJqdKzauBax6A6pXafOaVxDNc77kixyHyG3aJve/9gJ+7fNbsDwefqPK9B11qWc2zvTeYz60arwYA231aU07aKsZ1ArvXrqFp05pArLfD8B1xqk6u1ZDDIPgr56WVd6/4JAg4O43s71W/Pdid5LOfVdqqmu1VM4ZPdJ1to4F5mhvd63mWe6R0pLmCZVJw17Muh83ovM/xKTnOSHN3QFC7qs2bfKyr/6h0uuRb85u8WZYsY9LxGHzih1eNM1jYqXQCWJt/Xkvg05bf0ShFOn0kmluYilHjZCczJc2IcMNw4990VlJCkyAQgYbm5mZX+lkkfemkEGYI5D5hiNXVidQl88eS3ZUtlDA9l8XT33kGVwYH8MQTj+PRhx7E7/3r3xVneH4hKw54Yabm8/jqr3wVu3fvNpHVjnwV5ajLRRO9TiCbgBvzKRGAYVmbmhqFAcxDMxlSUoZ8UcrHz3p6etzfyeElsM0y0uHMPMCUKCYygQAAIABJREFU5JmbzwmDmI6R23ftQivZigCiBB4JuFC8lOWRKTgkssCDI2P493/0JzjwyKMCqvBA/+ILL2J2bl5AFZpdpZTHA3v34KnPP4KWpozkFGV/1iMk4PPo1KSATmvWmDLS0aKHFzNVBy3JmjN1THLucS6L1IcxPTWHt955Dx8ePorm5ja0tbSho60NDY0ZExAQi6OyvIRcNo/WznYc+uhDlJdLaGlqEAf3x6fO4+roJMrM/zg7i2QqgR037sDYyCi++52n0XfuGOoqWWEAm8hrh9lCtpM4ekKIxlMyShOZJnFsExBjJHs5P4/SwjxmpyarA8Bk5/K6EgFg5r2io5xAK5m1y5iZGsf42CgSlPglQ5g5naNJxFINqEtkcPPtd6B+cRknjx3DQqGA9Rs2CJN6eHAACwQisQTGGxfzC+IQ45iwAWAy85QBTFuLJBPS12EyORNJZOcIAHsS0AT4DIuYYB9rz9y/Bvwj8EwbW8gX0ZDOoKu9A0889ji+8pVfRqmQFbDWxC6bfMHmMGcAXnOApwyUcZhIDjKHccD2lvErQCnzP5EpvoyKgA9mbWDeWzoBOSe0dXbg+2+9gytDY4hHEmhsbsO7R47idH+/QLGJUBg7b1iPW7dvwHI5j1zOtIsw0Jg3t96Ur7m5RSSkm5raxN4amjI4dq4Pf/l3z+LY2Su48569aGtuwdULp3GBAPDUCMqFOeQJvIdDSDc2kepnnJdUGhAAeBrplAGAGXxSKhUNcFpnciYpAzgSiUnb/spX/xHW9vZKnuvp2RlhedPhxjFKdi7tfENvr+RMJSOHz2IeUwlKSCYcRylz28aF1fHRRx/h6//PH2N8ahq/+2//D5QWy3jxmW9jsP8CSoV5w1pnzkjyngnmxpKuBHR2fl6kgyUfOgFpMo3LZSPTvIIBbL5nrBXzu7GPOV9ynmKd68l6dIBYgpJkhnDuJlCqEtAEA1Wisl76xeQAprTj2OgImLeXuRDrwlF0da/BF77wFHbsuAmNmQzi0RB+9M4P8dYP30BDphG7d+/BI59/DDNzzBlvcv0SlOI8vra7R1QTxGmcz5ogG0eal/XjHKsORrYvAdPZ2XmMjoxKvfiMU6dO4pWXX5L1ZffuO/HQQw/J3JpIMbfrEkbGx3D446Mi7bt7zx4JPDlx9jRGx0ZRKJZQLFYkn25LS6uoNjDFY3M6jQxZ3JQDL1XQd/EynnvpZckz37t5M3p6utB/4YKwZn77t38T586exqFDhxCpr8Ou7Tfi9pt3OgEBRiVCpChLJWGJcyRSPpObuChtsVTB0TPn8KP33nMA4Huwfp0BgBsJAM/nBAB+jAxgAsAnT+OVdz4UefXBsyfw1gtPY3Z8GOl0EunGBiQbGqU/Z6YnUbe4ZABgsd8SMs2NyDQ2iBQfxxf7e3h4WOZq9jkDBNIMKHIYwOKMWuI8aRQj2Hf8R4ZpqbKInt5ePPLEE1i7fiNGxscxPDyKBeadXl7GfC4rQQJkEu3bswdbN6xHYyKJMNMVlMt46+238f7Hh7B+IwHgHhw7fkICrVjHLTtuxEwuh0tXBiWPeHNzO85f6BcAuKu9HWs6GrFjbRt62poxOZ3FSy+/jEuDQ6jULaGxqUHGRUumERvXrsfmDb1IJxLCYqaiAfvCSJuavNAcV+yTqZk5vPzaG+i/dFEA4Nt27ZQggHYBgJ/2AcCMEBqeMABw38CogOGU0mTAEQNN2jo6cf8DD6Orey0unD0nDGAbAA5xbM6SAZxHqqHZsEqwJKA5AeDb77gDW7fvkMC5dDKBCxfOYXx8RMBZgjKUQ6cT3+SRpWxzRPJhc5chEqr1Jo0A1UEklYUDALsMYEpAO+NQ5Z8lsC8SllzjbsCP5ay39wjBvYKuI0GgJuhg9I4nzunLeb7f8bs6A7jWbrcaWGf2t362ru3gtIG1YBkURFTHt/veAABc7R36GQOrzO+u9EZ11o8Alv6cuOqEDoJY6lD23uHkaHScxuqQD96/2ikhCMIE+6kWMOY57w27VAGUIADs5jsO9IddJgUabPDOBhWC5bdBGS2/B/g4YLrD1Lb7Vp9jAw/alvb7qgFT/MzMHwaM44/WlZ/Jvt05S5gcx96JT5+n5Q4CRtqv1d4bLDNBNi2zghvV2oPPqva5nuVswMmuh6mfc+6ypL0VsCFznWulqj3091/E4Y8/dtMETI6Pyxmjta1Z1mIN+uJ6x3mJ7F/ZbwmgaNpSJKMjURdMkb2ZI3uq4BnrrOCgBMpSqoe7Wke62rSFB1hrAJY9ZuTELEGvNsvWzEe2HQXnO+nvKgBwEOCx+5nPsMeOzo+ca/W8zLWQ19hsYGl/BRkdAFhYlE6+dFGJqQ/LfpTr2sj4hOxvetdvlPme7cr9GkFhMoCpnKF7L+7bFvnOxUXZ+zHQmvuoSLgew0NXMTY6LM9oamp2czYTrGf5REnGyj+tfcR6Mo0B7Z9qOMFgD21bbVO2md0uaqPaPna72eNF5xgNsqgGjKrNu6C9M3iCYLEGPth2bz+Pa7LmY7bHkAkCdc5Klqx9cD7ROmpQiB044rfHlWuUlsm2LbtednvqmFxtrNtrRXCdC84t9t9qyxrMrfMdhxDHPn9Uvt1eS2WJdPwE8jnX4EXKjnM+0vy5Rgpdy23P76aMJijKU3XgGdUbT/Y6p+UMzs3BukjfWez64JoSHLtqrzK3a/ALGe+WP8SEO/jnjqA923O6uNattd6+1t1XWeuWCQqxJbGdQHifiqUnVy1nRNRLLnZlAOt4krVVkwHXeez2YDvYc5+uqSZPsN9PpGU3dmoAe/6u88JLz3632qN/cT/7zwgAFput1ROfPW7me/O1fNjXMpifcXGvVZwa3386pZSnfDqP+gnr8Z/SbZ99Q10bAJbZ1DSaGnoQVAoW08YhXUD2Wu3uA85sYNNLRh+UIq5mTL73VQGBvbJb4FNgBHuAmLM4OmVXsElhtZUAcHXQ2V6QfBuFwFi4NgBsemHldY5DQr52ekNkS7wfH5jpdqTHEl6VifkpAsA2IFtz4gzIgVe9LlBgCQJwAWDzi5EFvvb0HHQIqbX7CL925H+NdjWDpIoxrcJ2D5bO9/cqZa8G7NrRNRq9bdKhVm+DFWMhUEd7XLuMdwXwlXHnTOgeCOy0XpVXrhiv1+4al+WsgLJdFa++DuhjBZ/Y4+z7pyaMIzvCHIYhcdLrIU8+l7wjRv7LdbCZ3aILGPMw5R1WzNM1k4m7aSRgKVKFMQFgeXgVIDZkWJGNDRmkCB470eNGxjApjs6QsKVy+NtvfhMDAwN46qmn8ORTX8C/+F/+OQauXEKKOSsdwHxuZha/9MUvSg5gLzKSuQ5NnmN+xkM6yyIHdGH1haUcZCHzGv5O58bY2JgALtxP9/b2ory4KMCFMKCTcUxMTsohm7KwzME7PTODbG4BHe3tuHnHjWhraTESxDxUOUw3ycHLCNq6MMLxBMbGJ/GH//6P8PAjjyKWSIr89PPfe0FYS8xpS8btYrmAz+25SwDgtuZGyYMrADBzqS4uYnRyQpiMax2QmuAhX2Nv4n3zrDMZuDCwYzgcC/w1RDCxLiLs5A8++gid7T1obWkTme9MOoliMY+ZmRmJ9C3kS+jpXYsTZ05juW4Z7W1N4ugXAHhkAqVSRRiv8QQZg9swPjaO7z79bfSdOYq6Sg4hEAB2joNck/h+OUjWCwBcRyA4kUYq0yg2tVguopCbQ3lhHnPTk+IwDzKAOTDogKfEMRnABOrqQnR01KM+tIS56SlMjI9Jrl4FgKORpEhyh9KNuPm2O1BfWcLJ48clZ27vhvUygQ4PXjUAcB3AeOMyJZSzc/KdAMAEOzUH8DAloE0O4HAiLn0drjPynfNz0yL96zKAme+XNhihDDQZyfxngisEnF2qCEiZSWXQ2daOxx8jA/hLIn8ucxj55HXmHtIRzaHUcTo7edHY/wQSPEcMAVQj8UbHpuS25v94GFw2Th+GLBC4oE02trTg3Y8O4/LAMGLhBDJNLTh07CTOXLwowQzJcBSP3n83njywD9HQkjDRuchyjNFusrPzEnAxNDIizEPKnZNt3NzShNG5LJ599UcYmMjizj170dzQiKH+c+g7fQSzE4MiAU0GMKV1FQCWfJi0v0JO5KHJ8IyHYxKAwZy74kSoN3MaAWgj3RyXtv2d3/4dkZIVGWGCruUKZmZmBbAkY50H4iTnnoTJD03mMKX42H6SM9hhAxF0oaytyQH8xxgdH8f//u/+T5MD+OlvSQ5gSseSqS2SoLRtAjiUtY/FUGIO4IAEtLDqKxUfA5iS7LQbzl3CjhXp45wJXIjFUFwooFQsIkQZcpHzTwlDVABg5oqNxxwJ6WXJAaxzOgFgSkCTEUIp3dHhIWFqMy9VKBJDe2c3Hn/8SdywbTsa0ilhkH744/fx+uuvyNy85+578aWv/IoEDTAAhrZKJQSWsbWlxZWIjIbrMTk5aYIB+C9MQMo4SjmPUMJYyrC0jMmpKRm3zLN76vQJ/OAH35eggQcfOIC799wtATulSl5y/kru4VIFR44dR3tnJzZu2oSB0WGUFhcxNDwi7GCWkzLdnZ0dSMajSEWjSDMv+NKyyNNfoAT0a99HiSoADQ2yro0MDaOpMYPf+Z3fxCuvvoKjhw+jvbkZG7vXYnNvr8wpnMeTZPI2NKCQo4x6QRjA3FuQidmQbkShYhjAb7/7ngCre++5G1s39yKdSqAxlhR2DwHgzz/xBWzcshlHTp3By2QAt3Vg9MJpvPH832N6dNAHANMGZmemUMc8dGHDAObckG5qFJCYbcpc41xbqVxBADifmxebamxIy5qQozqHBQDzd/aLkRQmw7eCzp41OPD5R9HR3YWJqWkZVxOTU1hi3uz6OsmbnUmlsba7C488+ADS0RiwVBHnM3MAf3jkiOSjjsYTGB0bR1d3N+697z60dnTh2KkzOHriNBLJFGZm5mWc9nT3YH1vL7pbM1jfkkBbQxKlCoQB3DcwgOWQGX8MxFoqVbB1/SasX9sjLFr2I4FvY9fGccnxQtl+PwDcjwcecADgBBnAna4ENBnAZOIv14cwND6Dg2++j/6BMVEhWVjIypozOzOBzs4efE4A4DW4cP483nj5OVw4/j6KWea5T4kUeG5uVqQ4U43NshciEM08w8x1fMuuXdh+401i08x5fLG/DxfOnzV5y0N0/tOLyCXFpA5RBrBQ1hm+Um/yNZNpx77l/MN5n2sJ/2aqBILfKgGtgC/HG1NkBAFg2wFe7SzG713Qr85jogbvk/XFkgu1ndY+p7goUKwMSgs62XWPajuf9bOgozt4jQKN+rn9LC2XOm6D1xi2rsNyszbuQfDOrpP/WZ7z1X528H3VHNLmXOblmFWgw3PUmpx+6rSWPZ69mQ/8Hiyz73zt7PlseVP7e95r9s+eE7xa+4uj3wJLqvWb2pACJwrG+J3Mfk+Jfe5062sx51bKY3s5bW1b0ufo+STYbyxvECy120HBCH6mrL+grUoAnuMgtwGEam2hwIj2dbDNJUelBO15zGsdLzagEuxbd7xR2cFl5K1sU5avUjHnIP3R+ms783vWlXvowauD+PDDD41KjgQVDckas25tj5yRjLJKGPFYAolEUtJJCEggeVbN+00qEyfthAP06lwRBIA1EJnP5B5S01UYO/XkSasFLiiAp32q7aZ2Zo/BoF3Y1/r7xgRY2jYSnL9su5b11wGtFczkPpqsSgk6Fx+BAcgYgcUzCculdmbAS3MN1/X+i5clTUsy3YByuSLr2tq16yQn8MTEBHrXrhcFLD3bsmyLi2VMMyi4WJTrMw1pUZfo7z8vChNkAScI1scTbpCmBOgxv6sVNC3Bk45CktYxWHe7TRUcsm08OAb0Oa4vwVkz7GCHWlOavabYc6vHXjdBBPbcGgyake+owGUxRb21zCHHWP4M/U7tVZ+tgRb6vY6n4Pxij7PgmmmPYbVHGzi1A2a0vva8oIEFuj4En8F2tNfk4DrIZxmFKQNCynpDFaRKWf42AcgMxDDrktiG037uWsVAFGdN52fG5h37dtZ5XWO8PjN+a9M3Ukqxebvu2o522arNV6utIcG51bYZuy/UfpYtp6bdbsG1Jjif6HvMWqn+VX9KA71G0pQ5JAsTgO1fX7Uf9Hp7PbEBYILA6rv0/FxOXvllA+AH62uPXf8aaXIxa5trGby1j31vAt10LX/luedrDdNfzM//CwDs9ctnj52577oON3ZNe/kZFvOntNlPp6QuTmM3WpVHfzpv+ymr/HO//bNvhWsDwFZH1QKA3UXXBroUjFsFfPJVr0oO4BVAZwCIrBpNYDFM3f6zgGCFdN3DVwDcdhclsxJ4j5DVxgte8LiVFiNYo6mqiPTYhz15tP/J7sJT3eZqHxxtqFx+tzqpKgBssy4tlvDPAgAOApG1Js7abWW1ThAAVja22RZUBX9l8qnWwIFn8RpznWccwTL57EQ2RM4d1wJbA3blK47TN6YfV19WVgOAbcbu9TxLaxocE05T+gJ2zOEuOBb8f5viGyef+fFylPjG7HWsnO7m0O6PFX3ocZ2rPfL5D6+4cpa66VVGMZ2GeojVjZ8dua0bYfsaOeBZg41/c8PL+wjsCdjkMH/tw5FsNp2ulfylBMPosIzGkMo0IByJY2Z+HhPjk5Kbd//++/H9117ByMiQMEbVAcPcl4899hj27dvnOidM7st5VMoV96Ctka887JDNS4CC+RRZXh6GKafMA7ZxcC1L1DSBLP6j04NsKwJGdPQStMvl85jPzgsoQanoG7fvQAPzKfN4Q9sVmVPmcDHRx8uhsEi2Tk3N4ff/8N/hwMMGACbr8vkXX8DUtGGICvunUsC+u+7EU48+gvbWRpTLzHlsIsXJACYTjmDamp4ekcYjcGgfjMRO6jgrM8dMcOF0ctO5fWbkh4eGxvDuBz8W538q3YCbb7xZ2Kb5Qk5ygh0/ekxkgsOhGNZv3oTSEvM1h7B+bTc6u7tx+OR5DIxOoVwqY35uTnJj3rDtBkyMj+O7zzyNC6cJAGcpFiV1MRHZRgLaBoBDBEdjSTQ0NUtd6dwo5eZQKeQwMzluWL6xuLQdGdQEzfkMMoApf8YDFxnAdfVk+pINCmRnZwQAJjuYrGIDSiUQS2UQTjfhpttux3KpgtMnjgug37thgxzURoYGkM/NIco8xXVAaSEvOVUZfKwAcLUcwEEGsALAdOa7OYDJxow4jFwBgNm2BICN45FMvXQq7QLAX/vyl1Es5VwGsGROFnku8Vp70boEedmuDiis0fJ6aLTZCepwUGcp/9ac2ZSlffP9D3DxygBi4SQamlvx0ckzOHPxkqQGi4dCePCeO/DkgfuQSZHNuiSgtsw+Tsi4OhDIWKyri4jN1ofrcPTsBfzF3z6Dy6OzuG33XTJuhi9dwOWzxzA9MYDiwowwgNmXDc3NWJZ83sJ5RrGQQ1YA4CTiYeb1zgnjVuapEOXso8Ks5uGZdhIJxfCb/+yfYc89e1wpYiYrVrk1rsMX+vpw/NhxuZftJpKr8aT0MaWBKTHMdmttbUd3zxqRSCQDeHBkFP/y9/9A+EHMATzYfw5LJeYUZ0430YIV1j4ZmgRl6RQkAMw+pg0ShGXAiQLAzE8t/ePIvrL9JCBFch+bOhLoIQOYASahGHOSG7av5gDmWsl3ERxiXWivOl/L9RFKO5OdWycMd8rghqMcMwk0NbfiwMOfx65dt0p+VuaQe/edH+LVV19Gc0sb9j/wEL705a+Y3HYh04acagj6D169ggjbD0sCFDY2ZoSJzkzUZDUKUCfOkCVkFxZQRyn9YhnTk9PCqiMj8vTpEzh48KAAqvfeez/u2bsXF/rOo1RhHtoCdtx0I9au7cWZs+cl+IY5XiPxGLZu345jx0/iQl8/KA23bfsObNjQKwEEmXhM2J9k7TJ3fd/lq3jl+2+gsLwsICpBydzcHGZmpiT4hrmAJ8ZG0btmLda1d6AplUaSfVcpS5sSWGbagVw2J6xYsnAIwKdTDcIAPnb2PN55/wNh9u+5+y4XAG6OpzCfy+Ovv/FNPPr4ExI0c/TMWbz01iG0tHdi/NI5/ODZb2Fq+KoPAGYfEgBerlSQCEcwNz8rDGCCvzYAzACrq1evii0UFrLSNw2ZtLDoFQBeXFzGQm5Bdgya1oFzaKFURkdXNx545GG0dLSLf44S0MViAZMTU/I912aybns62nHvXXvQ0cw0ARnE4hF8/4038OPDR5BnburFZXFWc11sbm3Fjlt2YfO2HZicmcXHHx/FyMiogKnbt20XO+lsTmPbmhY0xMOYnJ7Fu++9j2NnzuDOe+4SW6LcOspLuPWmW3DT9hskT7dhfalUOxlsZp03ig/1mJ7zGMAEgG/debMrAf3M88+Lg505gBUAHhyfxktvkAHMdZV2kpXAHwWA79//kJS5v68Pb7zyPC4cfQ+F7LQPAGaABgFgSWlQB3kHg6oIAN948y1oaGiU68kwpzwnAwoIeDC9A5dikdt0GEkyhzqOQgb6iLoKmeyZjKxtpq4RscdEKi1y0CLLbuV6FPDXke9TR/2KPUIVYNbe9zESznZIBh3a9t9+B6O186wCANuOSnd/bDkwg98rECC7Z4sFrPfaoIS9HbaBAX5u7z/1We6u3ImglACrKnlutR3sd+kay/U36HhXB3qw7Pb73Pc4rCAFgKvVQZz+smPS9BkrD2+12sG+0gYugnUywIIH1tv94P7utE3wDBh8t+00twGiIFhfyxaCtaNT3t8vXj7karZnM5jtssl5xQG9+A4bMNLn2OBPdXCLwIjfQW4706u2Ww3GtDCqLaljuy627QSBZP2O68wi04JYEc9aP+0DI//sAeZ2EADXNX5Ph382l8XYyJgAwNwHcn4ZHR2RM9zGjevR0tLizjHcQxjFJwMkOgr2RoHFSfmgDEENQHOBC6dzbVsw/WLAVB0HRsDGABXBfjBnao4Fb7za/ad9GLyv2nPsccB+DbL6bLuzy8PfCcSKKojDYubzeZ7h36LTI21DtQcDAKtUtgLHUjfupxMpUZT68Ucfo7m5FalMRp7NADjO+x2d3Zil0kS+KMFT7DMJ3tX2Ypogh4HNV/LcdO7cGQwMXBUAOJNOI81AQSv9gw0A67yvz2MXcV/HuqsPIAiK2vOvBx55CgJ6r86Fer32rz0XBcdhcK62x1cQNLWf544LB2iWdwtT05O117klGEBg36vAsv0uZRqrPQbLbNufz6ac+caeM7U+dqCK/c7gGsByKDhrt5uua/a8oWtbcI7W9rfvp41qGeyzobaXAsB2+/PIaduFDQB7Y9drb+517L1CNfauvV7oeNPy6xnWfmdw3Qiu5/a9wX6Rujk5gKu1mxypHUa0PfarvcNNUWDNv3a7c19nt284YjzR9nv1fGb3OdtRzojLwNzsvFHjcVQJtR0oAW3mDw8ADtZH+03LZNrZuFR9feooNHhl9zO6X32+Vg7glfuQn/snirf83Avy0xbg+kGvVa+8/sf8VAW+Dhf2qs//GRXzp6qjufkzLmng8Z/x2z6F9vhZPeKzbYm63/j1R6qLJSsAdZ0AqbvBsE3letiH3s7E16Lqq/cNsGoAsGObvE6aSpleK/pHIT2nQQNsx+DlsmQFnmUDXysBYL8srs2argbC/cQAcDWgXAqvAKRTE2EAe8bjAYY289nKE1xLjvca7eS2W5XrVphuFaC12jDybRprjbMgQOpbAP0AsF0OaYdgwYLPsoFYtyMtSNh6yEr7rL4kVLPjYNU84NkCgFcbf7aNuvU3UQqBkIHVZytx2l8bdDaXWCz3wHtccDdgo+ZzCwTWwl3P6hmQMvdD+OZB5v+t/gnU9tlDfa6EFL/SAw5lCMnocornRP4ZaFggfcrBCMvOgNkEKiWiMRQGIyk5wvSgaHLzLYG5zISRFzFgnOvQYOTpEg8eFdTzgBkSEVphIZLhyo0uWXp0MvA6gnuU72XuPLL7BPxwAAg6J7q6uuRQTIlKHpbJhhIQhzK8lEKMROR3OeQ6bF9K1hbyeWFE8h10llL+lpt1MtbITp6cpKTqkgGAM2lxgJfKRYnUHh0bw/DoiGzMN27YgHv37kVHW6tIgwoITEYnpVVZT6H4MAdnFDNz8/i93/8DPPjQI4hRvjEWwQsvvIDp6TkQ/KQ0MAHgvbvvwBcefQjtrc2GXSkAMCWgF0XylExVAsBYrBjmqAMC6kHKHLoYnWsAQm9ukt50DmT8lAeNKEbHp/CDtyn5OyIgS0MyI22caUjh8qWLGBkaRXNbC+oQQUt7G/Jsh+ICtm7aIODBxyfPYWB4QqLWCb4bAHgrJsYn8JwAwEcACwCWUnG1FXDVHGTCUeZmjiCWSgsITRYmGb+VAnMyLmBqfFRAXsrHEgCOxRMCAHsM4LwBgCNkAJOFEEI0FhIAmBLQ4mQX+VnmqU0ils4gmmnBjl23YqlQwqkTJ4TZ2LtxAyKREEaZAzg7hygle+vrJMcvGZUEiowENMHGiJMDeATFXE5s7/oBYLIv6finLLORf6Yd0gYJKBgAuANPPP4YvvblL6FYWpCcQnRSheoJqhFA5/xu5XByZPFk/EkQgOl9LwLbOJCNhJdnFjp2CRbR8dTY0ooPjhxD3+UBxEIJAYAPnz6D0wSAF4FoXR0+d9et+MJD96GlISlAIse4G53P4U+ZeUoMkq0XSWBZWN5RHDlzDn/8/30TA+NZAYiSsShGL/fhyoWTmJ0cQik/g4W5WemvTFMTEIka+ydDOZ/D/BxzACsATOB/wRnbBuBkMAlzERMAjoaj+J9/67ew7969cg3nF5aHcu5mqqzH2XPncfLEKQFpRCI7ZNiRZHeTVcvfGYzA3Nhkl548eRJ/+if/tzCACQCHolF891vfxNULZ7BYyrkAsMlbXB0AZrAN5y5bApqBJQoA2wzg+joCwMwrbMDpStGoG4QiUYQpox9PSCAIy8oOJ9tRKeJZAAAgAElEQVRYAWDaqzr1FACWAIhQGMMDgzK7s09i8RQSyQzu3/8g7r57j+TPJYP2/Q/ewWuvvSLzfHdPL26/824J0GEQTXNTC7q6O/Haa69h65ZNuHfvvQJUX7l8GalUUtYOMk9oa5wPKDXPXL6cu0xAzjKmOceWGSCwhNOnT8m7ksk0br3tDuzZcw8yTQ1IZZIYGh0ScG1+Lifv5bxL5lNDS7NI0x8/cUoYq9lcHul0AzZuWC95jGOherQ3NortLDC/3sAgXnr9DVTqgTXr1ojixNTomADllCffsmULYrEIOlvaEFlaRkMihVQiIexx2kFTY4OkFigWighF6k1u+OU6RCNRLJQqOHGuTwBgzmN777kLm9avEQZwcyItAPDffOObePixx7Fp6xYcO3POMIDbOzF1tQ+vP/MNTA5dFdWFFBUyGpukz2enycQtIRaOgBLilLtO8/uGjIyxcIgpDZoEAGYZFQAWhmo45KY4WKwsIZvNyTMlfyPHEOu2uCxSxwcefRi37r4dmcaMgMadHZ3o77uI/kuXRCJc8mUv1SGTTOLOnTvR3dWJUqmAN976IT4+dgLlxTrk8gWR0dd9waYbtmPj1u24eOWqMJQpbd/a2oFtN2yXfOYdTSns3rERjQnm6wZeePFFnL90CcWlsgDAHB8tDU3Yc8eduH3nLSKnTUUBMvfFye7I1TG4QJzrAGYJAL/+pgQIPLB/P3btvAkN8STaOzrw7Pe+h/mFHJ569PMilbkcCmFobAYH33hPAOCCKBhQZWAas9MT6Ojqwb77H0R391pcvnQJb776PM4dYY7oKZGhp1Q4JaDZXuwvRnfULy9hoZAXtv3OW2/FTbfsFMZ7PBbFyRNHUSzkZXzME8xfyAmLWoOg/AxgTt7GEagAMNc8UcuIkuXPMZuW8W4zgAWAIZtHmMJmTlFntd8RaPYB9o8CAfL5Kgxg+zlmz+g5ee1n2iCW/Z6gkze4KXcdvJrQXvfbVZhc+qygU9h+R9CRq2Ve4UiWfbxfalr3+vY9el/Q4Wrvt1zwgJMyt82OtLN9r/d+oYE7++/gfx2JYnmIn+lT/VmmNVdzkgf7qHobXtvhYt8new0LIK4GQOiZIwjw2OVVG1SbEBtyAgm89xlJfrtP7PcZMNtjOdlyt2b/s8Q4MCeZjsfAtd9pg4grbZf7MA8wD5YlOKZsprltMzwvBO1L/7Yd9MF+1nEl66jMgSvzTnNfyLmCwKoN+thSs/yOgCe/X8jnJCCLKS6ohsS97NjYqOwgN2/aKGuMKkckRDGFeckTLgDMs6EJTjHnQhs41LrIiUOYgGYfaveZaW/HX+E0oNbL7k9/W4sFmPovsV89UNS+1+7XoK1pe4tdOACwbTvBsaHlVgCb92ubClAnZ0ruv6mw46VkYTm5R+az1R7N/BwRAHhodFQCoNauXS8KPCadC7CQy2Fmdt5Is1cq2LR5sxvwUylRHcqcAfKFPAoMWJYURxlhAHNPxTRMVC7hesX9AZWQ2I+2TdhrhNbXHjPaHtXaUYF9BbKCARbaPtqHwXHlnVnNeLbv177SZ8ua7+RAVRvSfrDvs8trM4DNhOHzLrnv0/IpEGo/T0F+tb1gGYL2yet0/ld7sT+zn2PP08H506zDJrWFCZn3Apmu9Qx7XtFrGZgny5E1d2qf2u2o75GyqWS5K5dvQEydp3U+tcd2sA8lXsN1N3vzsj1PBn+35z/bVnX82PWz1wG7bAoeB+cd2Tc6fRScf1kfqjIwKJXrbfDd9pp9PRLQer/Mh0bx37dfUntTO5H3O2laOKfNzWV9ALAZl0a+XOzcQayrrff2u+wgDVNnT8Ja7cHbJ/rn5pe/+9xqXfWL9Z3P//2LVbRPVppr77/c+Xi1B1//Yz5Z8RxPs/EoOj8u+PSJH/VZw6qfvEA17/gMG9R+p/Wan9EbP8U2+iwe9dm2ggDAK4otC6WdP7Q2czKI4fjGwvUCwNVAxirAV7XDlYJOQQC4hk1ZkrLVO8u3TVK5DB/z18o7Kq5EBX49IMlrLUNLrSZfGwSA5e+arE8bzFiZXdWGvtxHuBLQFjwWbFMbXPuUAeCqZnsdYHKwj2tihNazZDK2+8jbda3EeuW6wIxdpd0NIOr+X8Bp5NVOy+frvxrgtLMNqtrPWm9vUVk9i+5Ke1kJsLrtUtOuTInE5q2Aj1ptbr/T17+BzUewDz3p9CA47fVD7WnORO/Za+3KsW2PgJXj+pkPLsiHdBjqAUUiT+mEdHanunkPOjXsv+0Dj0hCWw4I2TwTzJQdpnfg1wODAa4g+SejUZOHixtpOYCIz9OwXQm+0vFOQJYMrlg4LEAIQTO2Y7FcEie2MOjocHCcCnqY5XP5O8EQk6OK9WZOpCYnb54BSqSsoZB8zs0124bODwKuvJ5gCwEjMvh4cOa1BDGmZ6cFBKYM2l27d6OtpVWc5Dw4yIGxXJY2lbyABCSjMcznC/j9f/Nv8MCBR8WBQqDxewSAZ+YMUB4OieTznjtuw+MPH0B7W7NIx3JMk0FaWlzGyNiYyLUx7+byYlkYhUYSmwC9FzVvplFjD3RK28PYnCv5HQ8lYUzOzOGdH3+E832X0NHZhcZ0Iz2Wck82O4+xsXFhYs9Mz6G9qxuLdA6HgBs2b0Jzaxs+PH4GA8Nk6C4KSEFgmwzgKQGAv4Pzpw9jOQAACwPYAoBDkYQAcpT9jSaSjDKQvLtL5QKWS3lMjI6I85xOjBjlRmP8F5fK+xjAkRhQT/nZsADAudkZYTLwAE2WJVm4lLCLpxsRbWjBjp27UM4Xceo4GcA5yWXJfhkavILc/Axi4ZAASYVcDnMz0wLs12IAi8x5Ii7MTPYX2YFkrIr0b8i8myAjpVfJvGRAgvRBHXM2GrYXJaDn5mYFAO5q68LjTzyGr33pSygUsy4ATAawOEXqDZDrOlEorbWoMwgtz1nzVnH00+YZ7a9BFcIebGnBoSPHceHiFYSZN7apBUfPnsfZS5extFSHWF0d7r9zFx5/4F40pplr12E7qBT14jJKi2RwL4oTDPVRFMtlpDIpnOq/jP/rL/8WV0bnBACOR8IYvdKHwf7TmJsaRqU4j4XZGRnPtIU65iqlUHldvbDzZmcmkWRezFhSJO6CADCZ1WTfM88z//trX/0q7r5rt4xpBnLEk0kJPjCDhczTszh85KgAhwrAJNJpkZkeHR0VsI08HYIuBICPHj2KP/v6nwhb/p//7u+JIsAL33kaA31nUZYcwDlxurLtRcI1EheQhuoDHEsEy2U+WloScG61HMCG3QgJVuHvtH0FgKkoECbYm0wJEZxsZc7LBK45L3L+UwawMHOYH86RkGXe6qGBQbqTTI7RZBrhaAL7HziAe/be68jZh/DBoXcFlCUrubtnHW7YcRNmsgsCQvI+AqL9/f0SjEIZ/ljEyPHSgbx+fa8Eg5w+dQp37t6N7q5umU/YDpwfC4USxkfHROadubrPnjllGMCpNPY/8CCe/OKTDqCYx+j4KMYmxoRpy7bkmpDOpBFNxAW0u3x1ANPTMxgdm5B1gw7reDyK8kIOPW0dkk+b7NdLA0M4+Or3sRSqQ3dPF9au7REgk6oFmYaM3EPQcblcQSIUwebe9Sb/ueN4JFgnDkw6r0X2cgnMN08QlnPzqb6LIgFNKft77rkLWzauk9yvTYkUcgsFYQA/QgB4y2aRiz749iG0tndgeuAiXvvO32Fi8MpKAHhmCoulEuIEgLMeAMz6MzCBea7JzlIAuFQwgUxBAJjzwsJC3gQ5RSImxyDtiQyvLTfgsSe/gGQmgVg8io0bNsr4m52dw5mz59B36aqshZVCCZs3bMDObdvFRshoePvdd/Dh4WMoVJaRL5aRZWqFcllspqmtA4mGRgm64PrJvM+dnd3o6upGKpFER2MSe27ZioZERIKHXjx4EP1Xr2JobBjZhaysye3Nrdh7593YeeMOSbFAiXpeK+9w5j7OnQwyEAB4fh6vEgC+ctkAwLfchEyCOYDb8d0XXsBcLosnH3lUAGBQ/WJiGgfJAL46KizuQnEB+fkZAYDbOrqwd99+dPesxeCVq3jz1e/h9OEfoVAFAGbOZq5FBIXJAGYO4Ft27sLOW29DY1OTMOpPnTwhaQSYq3EhNy/zF536BAfp7GPQFvcA9WSKCNhn0nIwUIHBbbF40lECoPxqSv426TM8BrDkAGZ+cAf8tZ377t4xkBPY/lyBG8mF4ewhbId6tbOn7DEcYEcdt/YzgztRdXSvdg2/Y5vIWHPWL9upbpct+Dy5N8AWDjpIa90TvNcGqmwgzrf3djb2mpOa37kAsJwtmYPbtGcQUNJ6MFSw1vci2cg1ywLAq11rg1K1HMLBvrCfo2V2Q0ktOwnWXR3/7nvcNvAHA9j2Yte92ufVymb2r+YbDyDxbKIaQKdOdN6jMsN8n+dsXzKEKmeMBdvKlvbV73QMeO+T7KI+lryWUf8bBKJ9NkGbljHvB7LtMWGDK/q5/Qw5u/ExVg5ODzgx9qT7Oz0P6WfmHvOPwVQ8r2TnswIAX7x4UeaX8fExefb2bVsljY/mG08luVZSet7ICksqEQcA9oBfE3iic4OyA7UPVLmBn0sgk8Ok1b6zgUK7f2xgyO4bE2XhyUbzOwVm7bbz25GXc1P6NZDvWc/C9vt1PlAbUfavKl/JqYpnUec8atSfTYCHnnO1btI2oYjAe/0XL+HYidOiqFQslpFKpyUFAn9SqYzsRYeGhsSG+XlbW5soIjGYkPvNwaFBzM3OoL21DevW9QgAfPToYRcA5nrPNYR7P82xas+BBrj31KRqtbm2n64rujeyx4fOaTaoWC1Xrzee/ZK0wblGy6usZBts1nfZdmHPI+Kb8BFA/Plj7Taw6xAEyG3mvD2ug0C52p3er+3Kz20A224be41ZATg6pRcPUSAXetCWq60JvvXaOLh8rHr73fb8VW1OMXm5DYppt5WtuGCXITiX6bvsOc9+pz63Wj3s74JtFLxefU3eeuYxXgUUJlM/4slh2/sLd77iGs59mbP/0LGh73Kw+VWll1VRxAVfHbUPe32ygVl7PuNcy7ZeyOUFABb/ujOnSRmcHMAqK23bvG3TGqxgy3ubtlwJAJt2039ejuQXv/OM/fhf3N//QYFmnwzwqnn1J3vMdfftCt+4fvATvu8nvO26y/vpXfgzLOk/mGCGT6P1P9t2r/uN/6oKAGwJ5Qq8uQo4WBMA1k6sAT757nOu8cAvr+F8gGyVZ2nzuKqf1SSgncfZ4Fqwa+zyuLifvi8AAHsMSwWAPfavOFl97/NHFVk4m9lQ2Js0PRT5ChcwgGswgN0Ng8ti9QPAwXZ32/enAYCrALtuqe3i1wKAfY3vBz6vCwD2yT97UeA+yWm3HPYTTaRftR//pw5rQD70g7/V7Ng8L/gEZztu2ZTNErdtRu70JSD2ggh8tmW9Qkvlga0WKB6oo50rWDZ0zs7IXxf/GHRrtAqY7I7FQN39ZQvIc/tYxH5bV8utuegGRlotW/n6sz8UxyABKJUnJkgpnznMEZHuIqOPLFZHVtG32WcErkbXK9PAUrkm08hsqI1Usxxa5ABsNuE8RIhAMaPF3Twqyy54ScSDDnQ90KuUNAMyRQqWTEPJT7Nkckny+MxcxvIsgk3GQS+baSd6VW1QrnGAaT0k6DVktbENCNiQaUzWMD8jaML20nzGAhpHeWiHyMMmkwncsHUruju7BEjnPMZ7xBnIIjhOGgKt8wtF/G//6nex7/794rQnW/G555+XKE9K0LJMlHzet+dOPPHIAbS2Nrv5i8i8pCN9ZHwcuew8tt+wBeUSmduGzYBFEw2q8rZkALkHJWd4m2FrHBFsBgLtZKtdujqIl3/wBqZm57CmZx3iUcO4ZttHoiGcPXMOa9auQ6W0KBLQs5QZXSxjy8YNaGlvx+ET5zA4OolyeVHAlEg0jO07tmNqYkJyAJ87ZQDgEIFjR2dD1gfamcp5goBtHHGypQgAh8KSp7mczzIBL6YnxuRvyXmYpOObbM+YOMxNDuC8OL7ZjvVh5iqjA2oJhYUchocGTV2YGzZCx1US8XQTIpkm3Hz77cjPZXH6xAks5AtYt34dIqF6keqkFCjtLhKQgCbIpgxgMvPGRkdRzBoGMHMAh6IxRMMxASXo8NccwAJeCdBvJKCF/b5sQGBhqsdjMq/SkUOZ47Vda/DwIw8LAEwJaNpTuVISwFiigJ3EgC4I7DjBzAzr/L8cYGn2/shtyTcs7A8zViSwQXLqltEkoP4JnLtwCbFIAunGFhw5cxbnLl8VUII5ke/bvROPP3gvGlIxYfKzvcXVIuz/ZWHb0qFGPHpxieOyDtF4DGcvD+Dr/+Hb6BucxLYdN4vE7vCl87hy/gTyc+Mo5ecEgCFgn8g0Ihwnw7heWK7MRz0/Py2s62Q8LTmBi4UFh4XCOYzOLZN7PJHISL3/0de+jNtu3eVK2nFuE1ZqPIHGxhaUy0sYGR1DpbKEdMrYXiFfEBUAzheFctGAMuEolpbrcPz4cZGAHpucwr/6gz/Ecn09XnzmaVw5f0byF5dLeQHx2RWUPzbzSVScrLMCbJsAHPYGg0sIOIpDkDnTo2RKQxx1HLvC9CWglMtKH7FelHsmcFzHXHxkccbj0t6UCGR/0sZ4Hcs+Mz3lMgCZA1jY82RGh8IYGR4W6W4BkBIphCJx3L//Adx33+eEARyLhnHo0Lt4+eWD0ucbt2zDXXv3YWo+JzmURVdlaRHFUlHmar6zTLUGspQrFXR3dclnlNZfv369MHel3Mwd3t6GxkwjCgt5FPM5mcOYG/XFgy8KAEyFhKe++CT6L11BLBnHlYHLmJyeQu/6jRgZGhE2C50i69b3oi4SwsDgsASplJmzlsoBlTIyqQS621vRkmlEIhITZw4B4GdeOIhIIoaNGzfgxpt2iFw/c2zl8jmsXdODQ4cOie21NzVjw9peYbwSdNR80CKyLpH3QDIZFWlFMs+LlSWcvzKIH779I1mf7rvvXmzesFYA4IZoQtQbhAH8+cewbuMGnDzfj5fe+kDG2tzwFbz29N9ifPCyAMAMQEhkGmRVn6ME9OIiEpGozCPzuZwAigoAcy4gw2d4eNjNAUy7IeDItYoykmbdJZtowWUAi0pGIi5KCwT2//E//cfo6OqQ+SU7N4+WlmZcvnxFWLsLxTKOHT2Bm7bdKOA42bhre7plfL/7/nv46NgJYUBLDt1iUYI9SHhMNjSJNDL7lG0yNjougQEMfmpqbEJXayPu2LYeLemUjLmXXn4ZV0dHMTI2Iv1B6fb8fA47t9+IG7fdgEgoJGkGqMbBwBL2AUF5yqwTvOcYmZyZwWs/eAsX+vuwf/9+3HHbTmTIAG5vx/MHDwo4+9iBhyRQi0EUV0cn8NKbH+Di0ISUP7eQlRzkBIA7u7qxZ+9+CYoaHRnB26+/iOOH3kQxN4N0Io1YJIT5qUkBctlfZLhLXuB8TuZ1MoBv2XUrGhubkE4lcerkMTO3J+MyprmeiQys5G7nnM05HSIBLSy6OgOicJyzjwn48idBZjoBYKZCkDFt/nH/ogCwsIBVVcAC8nQvpyBE0AnvBhNJMJmzg9dzqfMcGxBecX60rq12ngiCbatd4zqvHWauOXI45wdHSccHCBHUcs+c/vOnB9yZK4KOfy1HteuCDmvdV/kBKKdsVWRpZa/pvtNjbGo5zDHJy9Nqfx4En+RIJClUjGyuyMuKmIXDEFYGs6U0ZI41ZKebWtp1r/Uu5yjkO7+Z+0z5+aMAmYJ+4nC32LfV+jb4vpVtaEBL28aY9kXfZ8AGL6+krw0DLORgH3ttSeUhR0572UsQFQS9tH7afn7Q2gDAtezfbuegTenz5L96kmaTOmdQNi/ntWrgjI9RJmxTKiE4DGAr6FPHAQNMpF+snpTzExVayA5epg1VZM2mssWFCxcEBOZedmhoUMpwyy03oSFjVIE471ANhcojJqDMSB5zvyEBstwr1VlpaQgo6B7fYiu7duykCiKTWcEQ7QcbBK42Bm3giWAJc9b72tbxgdmBI/Z8saItAxLQ1caJfqYgoPaR+yzHIBQANjGRZr+guTdd25CxHEahWMa5832y32lqacFCroDO7i4Bevlc7mvZ9gRAL1++LG9g2iLuPSj3zO8KxYIwgJsaM2hrbcaJk0dx+PDHEkTFtYP/GNTIM5KcvZ0+oc1JOy5DFLPYV8IU5RhzpGGDY1THhT0e9Hcf4OjMETZ4qv2uwL/9bHucaLvyv3yfAqm83wb27TESHGfSJ86ZnzZpfBJevm29NwgA2pLe/M4Gz1TlKAh423Znzxu2DdvziN2GfD73bPacJyPWUqSQYA8nL6+U15EydseME0zi2aw59Lu4jDMBaKCCAoPaN/7x5fM2eyx7mfe9NAR2G2g/2cEN9twYnFuD+wC773SMSggzz6/iKzIEAVkbSCxY4cvzfGb6LHus22WVsRs2QLZeq/bIzyTAIBB8pnXx7FVBVMsPGgisU9a2a6MOAGz3s/qh7M8kYDdMcgSQyy5IYLqoyLnKCczfbDywBIClTG4AltRK9gdsM/vHtjmjRmC+tfvMP6aNz/4/GQaw5Tb9bOGiFcv+Z/DBJ6tBzas/2WOuWY+qvuUAlHDNh1S54FMu5k9ShJ/wnp9ByQOv+Bm88Sdsi8/yts+21tcBADsTa3AEBEFbpw18G3tRHrkOgK0GAOxbjlcBntzml3V65fu8w7EW0lxTCzAyOI7ZRDhnb/eA7f87AAC77FLPIJxHuR/4AWCHZa0Oh6rAWcAAagLAVo0054HF4jYgn7/Osvhqya4BANdqK9OQfqeDsRgfVmreUgsAtsePi0g6zNRqY2sVQNPsBxxnhwW2Kp99xZzt7hT9L7JfYdpuZQv47bNa/YwFuYfQKoz4YPt7f1s2Gnh18Brb/tVaBAfUlrDKboO/VtcbR4r1Y5dLPw5uPmtNe8HDkG/MqFPLASR9ZrJCujoA0NeaC2vMRVq+v371QzcnJDfSChYKywJGmso+FAUPdfxbWbC+6G7JXWmCA+xIScla5pRVN7iSf8VtfPF8ysHGxOnqxWazK/+Tj0y4PlnF4nBwrhcg23F6yHtFeswfyax1tyOc7fxSer/bV5ZDyES3E9gyP3yGMnUZQUpwl4y3rs5ONJNZHA4jGU8gmYjL9Txwx1NJYfBQ8pmypwQBtm+/SRwpTS2NeOmllzEwMGxyllLCs5DH9s0bcd89d6OhIY0sZSIJfDsS0GPjk3Lob2SOx1BIckaSsUpgk8xbRuWzD8lcY50YIW5Ywkam12Dupkbm7zoMDo/h/Q8PY2Y+J87udCKJYqEgspXNzY2S/zgWSwjDt3tND46eOonZ7Aw29q5DV88aAYCvjkygVKpgbnZWAOBt27eJxOtzT38bZ08fFgloAsBEuIxDxkhARyhhLX1aL6CcAMBkNYYjKJEhmZ8HKkWRgKZkJtspkWSOVgLzMYnkLZWKyC8sCHAbDvMzgvl0Qi2iVMhjaHBAJDEJdkWjCamLYQA34+bb70B2ehZnTp4QVmLvhl4BBygBnXMAYEpAMwcwJXVpipQY5rNCZJoSAB4ZdSWgBQCORRENxUVOlmA9gT/mSBUAOMryGba3SkDTPUyHv+SNrlsWAIa2s657DQ48dEAA4FJ5QQ6lBN4J+sisZjGAxY5NRjkzvpyBZzu51MZ1jNqOFH7GnNd0MjW3tQuoc67vIhKxNDINLTh89izOXroiQJIBgG/BYw/ei8ZkTCTIKcNKh6i8b3FZnEiUqK4IGAwBRwicn7s6iD//6+/g3JUxAZ4IsBEAvnzuOArzEygtzGLBAYDjyQwiiZQwpZkHtVQqGFZ2NIpUIi05gCVQQXKtEfwgCGIA4GSqQdrgf/wf/nvcf98+ly3I8hF05VgM0VbCUSwsFDA8NCpgMHN6k00rTqAI1QrqJAdtOBpHMpXBsWPH8Zd/8XWMjk+IBDSB2O89/fcCAJMBvFQpilOVYCydaZGQ6Xf2CccGz+QsH4FHURdwJO1ZfoK5BIA5N7Ccwsx2AGD+LczhxSVx1DIPbzRppO4pkckxSoeuAsA8/E9PT8p8LXOpyOEbuViOOQJakruZwS6JlORdv+/+B3D//Z9DV0cHYlHDAD548AVxPmzash179t2P+XwZS5xLhJG9IMA2mUNpgniFvACt/GEwA22a8v2NzU0C8M3OzAiIn8mksLZnDdqaW5GMcX5awrlzp/C97z2PUCSGu+7ei1/6ypfx8eHDMs5LiyVh/bNPRkfH0NXRKYykFqoSzM8KA5h5swnoT05NiYxvW3MTOlqa0NnSilQ8IfnzzvVfxvMvvYJIPIobb9qO2++4DadPnJR27Vm7BhNTk3j33XdFzaEl04DenrVyrziJnPzcko9dGOEhZNIJpJNJAe6Li0s4e+kq3vrRO+Kc2bfvHmzd1It0Mo5MJC5Sy3/9d98QCWgC16f6LuHgD9+XsTY/chWvfPtvMDZwSYDCRDqFZEODTNPzDgCcpIKEBJPk0NzagnQmY4IsliDOXTKEuBblc/NiU1yD2Ce0C3EcEQBeMFLidC4Z5ndCyrrphm341V//VazfuB5j4yMYHhrGfffdJ/b30ccfIxpLoaW5DeV8CRf7+nDbzbego71V5MN/+Pbb+PjYceQri8gu5JHN57G4tCwqCI1tHejs6UUylcLMzIwEbNFxzTzaTQ2NWNPRjLt2bEFDMo5KqSIA8MWBAYxOjonyxfoN6xGpC+HmbTsEdG5Ip8W+CHpxThAQRyhW3HuYjd7k9Axe/8FbON/Xj8/tvw+7b9slAHBbezu+99JLyBXyeOzAAYS5XwmHcXV00gDAgxPIEcDOZ5HPGQC4o6Mb9+z9HNo6uyTIhwDwiQ/eQHFhDulkGoloGLMTE6JAwXWLa5HIQhfyWF6qFwB4567b0NDYiFQygZMnjmFublr6WKSmGdgh7F+uh0blQzarIQN4veMAACAASURBVEgfcZ7n3EYAmEEhVL2QtT2ZdhnAOt5XA4Btlklwv2M74PU645T0Hwx1/2b/t/qRxNmvV5F5lT2utfEOOoFr7aODQIw+h58rk6raNVJXZ/Om76p1XbWyVSur/Ry9x+88X8nyNecj5wzkqGTY5TD7Xg9YtdvBd53TdtpPCkbIDtnKe1mrXVVKWZ//SfvClGUlAGyzAc05328DwfpUe799jYJr2r4EgPlMYW+JCoNhKVV77rXqZL43AafGcW7S1/DHDZh0yl8LANZ2sHMB1xoLvLZWwIB9PrTHoYA7FvvMtne9ztgAy2zObME+18+qfaf1MkolS7Kucu1mYM3AwADef/99WRMJAPPn5ptvlPWWgcJcNxoyTRLopQCwsT8DlJlgALOnt+cTe4zYdbXBHrueatNBW7Lb0t7bitrSotfW9jwnZ04r93PQ/tyyBRjAtcZRsE/ttlZfiALAKjmsALDeq/XmgaJYXsT5vj5cunwVPWvWIZGkugPbNyL2TgawgkLco+tY4N6K+139YRAsU04wGOrI4Q9x+ownAS3sXwZGMrCZqXOcuVPLoXOpa5P1mi7GA9XtOSZo7/a8WG0+tMeWV3f/U6rNddpvnGNoX9X6sdp8qeWRMA0GuHJtlaAZM3/pfwUMFyUmD1hWlZRgmfUanZ+C9bTbstp49NmkxdpXcF/XVhkHjsdMn6Nl5N+8zgai7XVotfVN7+OzFADm2LfHmKmDcRFUs3/7+XZ5qwUFVJsT7WdWsxP7HqZ30frqOi99w3ROzhyt5dH+tOdUe2+gZdW+dwi0vjlf+1sA/xoAsFc+00P2j77D3W9ZqQuk7+W87k+9YfZajr/L+U5tkkGBWQLATN1ipTTg/MrAatZFAWB7/Mnc6QDA9lyrbeW1kSFr1AKATVxyPV569rvVuvIX8zOrSz5byOizrv4nK33Nqz/ZY65Zqar4R/DDT/jOT3j5Ncv487/gOmvkAiLXKHGNx13nW37+zfGplOCzra0nAe0z5iAYZMlBy4xeG8xzQSc9gP6EALAPXDM7iJrN6cPwal3nAGLykBXonv/R9mHOB15ZS58yfc2GdzUGcOB1TmFN/Sx2tQWIaWkcGHPFYlutIbzWMUiuShjr5/JfG+QN5Fat2bzXANeC7enrC9t2A8xsuzf9pmc1kAOBraivDWjqrtG5SAFgebXTprb1uvYZeGhwmPnKV8NeatmoDzxd8WCH8x3ANt1nafUDHeIvj1N4+5oqLPVg31QDf3U465hQO9Hmsesimzh9tXvjSmt0N1rBHMGBMq6YK+xHCVhuPgheV8seas0QL/z4gssUMPnzTEHUseJu7iWnEqPEKZfDHFKe40fZvLyWjlj+T9xbmufFkXpn3XnoMsAr/2s8iuIscnIhEXw0IKtxOJr2skvP/F9mLy5ThNPu3PwyKlRyMLr2blZTOcA487Jt43KA5rslktJIH0sZLekr2Qg7G22WXQ4QymSW9xugjjLALDDrQSCQB2q+i/UhOEWw0QBIYUQplRZLSK5QMj/7Ll1GW2uHgGFkiF640IeZmTnJ6UdgkGBmR0szbtq2FU3NTcgV6UxeRixKttYSsrkFkUAlGJpIEOhKCTBWKpaFYScgQJ6OgJSAQwQSFQDm+0wOKMP6lr9jcSyWF3F1aBijUzNIJdNIJxKYn5sVGWg6fsgKZV8TNCNAfP5SH+YX5tHT2YENmzbhyOk+XBkeF+kyglxkNhMAnpmaxnPfeRpnT34MLGZRT1lpYYSuBICXEBanB3MAEwAmuF4uEgDOAoslTI2NiQSwAMApZQBHRdbZAMAOY1lA4bgBt0PLqBQLGBoYkGhYgkkClFMGOt2IWGMrdu7ejbmJaZw6cRzFYklAEILHI0MDyM3NgGqclIEuLixgdnZapK/Z5y4AHAljbJgA8IJhACcTAqpFw3EB33O5OczMTItMLJ31YWGUs9whJ+KeAJ0ZJ5Stpsc6N58VhoUBgB9cAQAzB7ACwIYN40jZBQBg+7Cuhzz7wBkEgGk3CgAzr+fZvotIxRuQaTQAsMkBXIdI3bIBgPfvRWMq7kpAS04kzikEgBcXsVRHIHgZJRJiQ/WIJeK4MDCMP/vrp3Hm0ii23LAdTQ0ZhwF8HPm5CWHRLsxNo365DvFUBtFkWtqGLEhK3uXmp8X+kwnDAFYAmLLYDAggaEsnZSrVKAD0f/ff/jd46MADAkiaIAhKyAs1XyRXKc3LHNyTk9OYnV/A+t5ekSamjDEDINKNKclrWh+Jor2jWxii/+9f/bkAwP/i9/9Agju++x+/iYtnT2GxmMXSYklyskmOQDmEG2lvziNkY3Ia5Bxh5wCmw6Gu3qgM0GHFMcwfAtV08DEPHNtTgOMlSHDGEoMnCOKRTbxsni25apn7NkbwtV4YwHQi8ocMYMk3pwDw8AjdYYYBzICKSAL33WcAYMoikwH8/ns/wsGXXpS5bv2mLbjjrnsEAGY+Z5ZfpYTJPqYD2Ww1mPs3geaWFjMHSr72ReSyrENFnssAi6aGBnS1dyAZCwPLZfT3nceLL70oEuO9m7bi/gcexPjkBBqamwRQb+/qxODgMEZGRtDd3iFMfc6Hc5RFLhj2BJk0fJfk/w7XozERFyZvKh5HpbyMi1cG8MIrr2Gpbgm33X4L7tx9O957510BNe7acw9Onj6NY8ePCTh/y7absHn9RpEdNusT7YY5/oxcuwEg2MecmxMoLS3jTP9lkYDmSnT3XXdi29YNwgDORGICAP+Hv/sGHnEYwKf7LuGFN99DS1s7sqMDLgBMBnBScvw2yaI3OzWJpUrFZQDPzWfR1GLy+omDbKnOBYDZt8wBzDFMADiRiCObzfoAYK71NgDMtXTr9u341X/y62hqbsSZMycxNTkpEpNcd9raO4QJm88XkZ2dx/nT57Dnzt3YuGGDtAEB70OHD2OhVMZsNoccbRNAU3Mrutb2IixMfSplJLH7jjvQ2NiA117/voyB9oYMDuy5HemYUSRhDuDLQ0OYzc7J2KW9kL1956134PZdJgcwnfzC9lpeRrlcEgCEazKDbRiEogzg8xccAPj2XcjEEgIAkwGcLxXx2IMHDDEoHMbgOAHgQ+gfHBcGMINK8rk5TE+Nob29C3v23o+Ozm6ZDxQApkpBJplBIhbBzPi43MN1SwBgpgsoFgwAvGsXdt52uzCA2R/MAcx1lUFbBH/JAl4sV1wAmIoBYmsh3RcZZRbOMQwKiURNUJcCwNF4wscAlvzelIYP8T7jMDegjCPbaO2ubEepjlufM9Khiwadw+5aYzlgdQ9mOxLVcavP9u/TajuXV+6iVzJW5ahTZRNvf1YVvAkwiW3/bdCBar+j2nOrPt9iFPmeJwGW8sTAftVSaeJYlm9XMoGDZdM+sMEQdXZruauVTxnAwb7wHTcsKWf93LYVjjf7flf6VnObOmuAfc81+8W3h/dbgDLkDTChuW79voQg6FHt3f46GAUhsVFHjUha3pHp9oEFTt9595uzkLS9KOn4Hfp2XasFJ9jjye5X/d0Fox0AWFPbVLNP8yw/o9zu/+A9+rfajezXGKRnAcCUf37ttdcE4GXgIvdLO3ZsE8UiyQEcjUq6DK7xVB9QYFLz2yp4wTkn2DbBIAX7ezniOe2qQduqGsUzm+RCdUBcCZhwztBsAgOg1Mt5VYEgM+/I/5uRJ6mKTLCNSdHryT+7fS/RIivHqG2RQTZrEFThPlXe5/oknDOlsBk9GXi+3/QDQOJy/6VLuNDXj66uNbIfY7mZa9kEilLZKIR00gDBZq9TFPY391flUgnT01OIRsLo6GiX1B9Hj36MyakJWcd5hmNQLxWtuF8UeVmHyenrAwcUNmfyeknXoQChBo3adqp1sO3MBuX5uQKXQfnmaszTaiCetq8d9GKvKfruWvMNfRfcK+gaKO+wJPpt8E3LxPMp29vUxdidPt8uo35m20BwLrLnSrus2nb2XGPsxpigLVttr0XBd9rP1HcH5367z/g766wS7HZAhY5ZVYWS+THof/ORKMz3dp31edXW8WA9gvfKuxw1OT5TAzd0XyJj2ElXZnFaJJ2OymPba5Y7l7prq5kU5NlOn9pzvtZD2LdOUJ54KZ0pwZ67DZvfH+yl7eWSIBx1LbVXcS85RAm7LTRYxrvOYgDnFjCfzblOa1qksPQXHeUuZQBba6hZ1xzVL8lp7JfGZ7CkAfjNfKRjw+dLcIIAWZcXnv5Ore78xfv8HwwALBbyidr3swaBq/qVq314ncW+zss+URv84lx8nbW71mWOX72WT/9at//itMdPW5LPtqar5AD2F9wIUVg/ViRqEMxT0FQWnSr1X9GpNshogT6+664DAF6N/SuLjLdK+koVLI/ZPweOrgHwyuTTM6IT1QBgbw/uOKqtN+qTnXVfvvE2ON6FnwQADtbPwYJWAHZ2G7iwUy32r9UOtQaiU3i30HqdawO6QK8CaNqd4dt4KZAdtCHfZsz/pQsAu+Cv1zI2MCZ3WSDjilf4C1V1FAdhO0O3Wsks9793ZUtqdfQbtw1q9EuwD52qaJW8Q6L23wpmrb861nnR+cK8IYh760Z1pd2ohpe5ya6h2rD6rdyACt5SA7T25gzOHx58H7Qpz+i8N1az01eOXLJkZPz5j3wHWyf6MXigCB70eIgoOxHoLINupjU6VQ4Sggl5EdjBg7dspJ3NtPa3bojDIv3DaHLD6lVnJmUrmbtXDjE8IDugjpZP8/7YhyuzKTZSfAwLEZErBZWdjncPwxLNbqSyDNvbRLMbsNjInEmZnXy/dNxK+Zx/BmSuM3JoDjuRQDpLQJFoiUR2Nt8ELCidTFBwSdjHy4iHQ2gQJlhSDoQEqwkAE+wUOWrmQiyZXJrRpGEb8zmUY00mUpibnzOMV9aBEl+VsuQaNDVn9LCRhSMLKs6cgZGw5Nscn5qVnKLM77hYLoszO5mKY3pqRu4lW7KxuRnlpYrIXHZ3tGFt73ocO9uHKw4DmCw/1vuGbVsxNzOL5595GqdPfCQMYALAIm/nyICzbmGR7yZ7mwBpHFFGvyeSklu1VMxLHs+6xZJIQBMII2hNh7iRgCaQauSzyEZkfSKRuEhAswxhAsClIgYHrro5gCMizZxALN2IVEs7du2+G9Pj45IDmIBbL1ln4RCGB69ifm4aMWmjsAcAh+sENDMMZPZLxAcARwQANhLQBICzLgAccYBjli2C+nC95AOmPdXX0cHjMICZd3l+ToB55nk+cOBBfO0rX0a5tOBIQJMValidBEl4mHPHlAsAe/l/bYeMmcsMCMofm/GvDGCOKYJSHx8/hbMX+pFONiDd0IIj587hVP9F0P9LSex9d9yMz++/B02phIBgHMcy/jjO6NSixKAjAU8GMAFLAvf9Q6MCAJ/uH8b6zTegvaXJYQAfw8LsuGEAz81IXZOZRmHWCeAjAHAB2VkCwCEHADY5gMWJQwCYUnmRenFeEgAmQ/q//qf/BA8/fEDAXGU9yHxC0BX1uHx1COfO9QnwSEcc5YrLhSKuXrksUq2RWESYlvXRmDjnPjh0CH9FAHhsHP/r7/0+UpkGAwCfOYkKAWCHASw5gJkPnbmfYzGxe45LzQFMRyHtjbYrecjDUXGw8r54ImGcfIWCBGvQ7tmPIu28DPmc0GNEwN44yJAiACx5ghOaDzQkALBEs/MwH2HgSlQcgBxzoyPDMhORdU4GcDSaxD6HAUwAOB4J4d333hEJaN6/pncDbr/z/2fvvb/kuq87wVvVVdWVOydkEiAJ5gAikACDCCZ5x9LIQ8mSLc/sr/vbzvHsnjM7Z+w9a+/uH7BnxvZ6PCvZlkVLVmAEk5jFnECQyGg0QjfQOVVX7q49n3u/9737Xlc1QEmkZB03Dk53Vb167xvuN93P/XzuHqpH2ljOGONNypSkoaFBBsjgYMQPpIYxT3E+6Vxe/q5hnqtw3ndIhgPMA9M4GY9SlJbpzMgw/eSxn1ClukxXbNtOd+y7i9s9hbzNGcn1ffz4SQ626cjmKJNJUSaXpSWoAiRTtLhYoFK5yix2zKG9XR000N1NnZkMCJW0XGuwBPQTB56jOtXp6qu20K6dt/K8gAh7yEK/9vOf0/iFcbrhuuvp+muupY1D66g9jvzxTr0EawEASCe/XqmW2fmK8VhvEB0/c54B4Fp9mXbtvI2u276NMikwgJFrl+i7f/89uv/hL9OmK7bQ0eERevKVt6m7r5+K4+fpwA/+lsbPDlM+l6FMPk/Zzi5uy7mZKckBjLlkcZFz3EICWgBglKWNHbxof4xhSKIjYCedQqBPnNuDgQjDAMZ1wpLPEFalbdu30yO//3XOSz46dp7a3bOqlQrndq4ggoOIhgaG6MypEdowNESD/YPcKq/+/A169wMAwFWq1JdpanaWgdRcRxd19PRTpA1BDcRzIdi//X29NDo2Rt2dXZRPtdMtV22mDQN93I5PHzhAw+fP0+T0JGU7sqysUVxYoqu2XEnXb7+a5eIBAMPm4BwEixZOLEhKA1QF8Ik0BmAAHz95ku655y7acdvNlE+mqae3lx5/6ikq12sOAG5QJBanC9Oz9Mwr79CpcxNUKJWpVC5SeWmBZqbHqbd3gPbccTf1D62jyYkJev1nT9Ght1+mWnGBchkfAC4iMEkBYMjGVyscKIMcwLfu2EGdXd3cH58c+phTAmQyaVpcnOd53pOAZllDgCaQ4hTVEeRR5ryb6TQD6FgfMXe1koBm8FfTeZjfHiMFz9CdbRNHrt2bKQPYvmfPJHpP60BdC+CxO+2wg5r37a2iMg2o2uweYSe13aOu+UxBnOSsYH7bcoSd/sHTwqUZUv59IfPdGvwNlMHlAtZnWXAh3E7hz6wz317r7asv4UNZqx3kHuKA132EOuTVRhRU4NfhxnKvW/Vz+Nme8x6O+lCuXMuWVhBBH2ft1QIT1nbRTpqTVMEFfD9sy82+D8asZUHb54ZtKQzKa7vpb9tfWn8tP3+m6lWG4WvbD39LxpvVHRtm5OkZTOspQBby/9Y4iAZnEgQLHTx4kN58801eOxCgAmD35ptv8gBgzEe5TJ7XDwDAPutXQAaVnVcwybahAiNhEE37MAzA63XheSXcVtbU9Dvhccyvo8KcrNcU+Aixvx0AHD732rEIINM7J5oHqx0hoEcUeORDBBkK6AS1Dh9I1K/iLATRFKSxOHz0GO+VIm1xTnUwNLSeBgcHvXInEylPYQv9gv5DMDICbefnZnmtyOWydO7sCB0/cYRBTKQ+6MjnKZNKO9Z2nE8JCGIL267aJTNEkbN2uS6AGwKnQwoDVkXI2rPOD3rG0N+qNqb3sePPtvel+hb9GwaDdQ3wfYf+mUjPm/oZy1uHQEDbvzw+XFCtZ4/OT6DjO/w8C3qutf7YuoXncq8MoYlTv2OB+PDzPNtzCm6t1ilb7jDzV8ZNMCjC3kfLEQ7ysmsQymHPlC2WgFVv23HPvmTTP2u1tTefOn9VuB89O4FyhAvWsbaq847MoxhP4qeyObJlSpD5Nbj/ERUKvYdV49Dxgu/auQ5s3fA40vvaQASdRzGJLBWR9qjgAGCE7Mr5IwwAW9sPrGOassbb70mQi62L7grhS9DyqcoG6vL4D354uV3567/utwoA5lnistv08wSAA+bjLRwtitakIJdfi8uu7m/0heEAntb74dU4yar5273R8h6/0S3xqyzc52dFlw0Ae6Cl1qsJALwK/PsMALAPaskDmoJrLdrUAmJrNftnuu4SALCWUNZJnwGMfHmCq7hoJFnpvDpJ3VyHenl6DdoWZk3aiXCNA6attx5EuQ11Q+4aNQweKvjXdJAZZ0mrQeh2CN7jPRsIL0jWOFoCzpKrVC8NA6P+Q/zS6JnD36/oFBQOPgjWwDs7urftWXJVXZsFH5g6SBsG+zjQH3Y5a3Ivr77aR+F7haW7vYUoVCezbrIjTbY8a85EfF2TS7QXAiCwssZX2ZR/g8AGy/S59orfzlI6DxB2pQwAxQ7E9yS9m+0L3ByzVi2f/fCMtIXpZGbjqjSSzjdqeyGmswCmUkDdLANsVfqvjarkDbGJeFaHBEdWIiqXD75OjgnbWn4PEdEACcX5oc5KlYzGYRrtyrKmYADz4RTABg7ZskHnjbRjGXMeYxcxrbOp5C8Gm8s/7EhEJMBZkdTE8wDmch9y2/sdHSEchgH+CgCMe+E5cHCjLLicX0OuFTlunTQ1roPbAcAhAF/ZpEOKLkLAZgHOgAUIQAZHc4aoka80CrVXkYOExDXkj/E95PHk9o7Le+6Iwo7ieq3uJIXbGSzjdl1GvmAJJ6vXqswSQ+RsFKw25B5eXqG5xQIzBDtzHdQWAVMRbRuhegWAcYOZs+lsmiory5yPctsVm6h/cJAOHjtF55EDuAoG8ALX6aqrt9EiA8A/ok8/fpdoeYna4Nx08zqvFWgrB5YDKIBDKe4AYAB0AIzqpSIDwJCAXioUuH0AAMMZDkBcrqt5ADDKGI3BUQ4AnmilVmUAGDRytD2kmJEDOAFgs3eQbt21h6YuXGQGMIA1YQDH6ML5s7Q4P0vtMQHJmQE8N0NRyG23C/MY4HOyGQAc1xzAAIAXHQM4LgxkB1zDdji6P4pAAzju0ffoecj5znMe5nWDQ/TA/v30+994hJZrJS8HMBjDYpua31dZKBLiwA5K5RM5Vose7Lwx4hgIesC2AHBXTx999OkROnbiFGVSeWYjHjx+gj51AHAiEqE7d1xPX77nDurMpljGHe3N9oh/GNuOAYzxVK01aDnSYGnbM+NT9Bff/RF9cvIcbb4SubP7aOz0cRo59jEtzU1QrTjPOYAx4gAAt2fyPKYRwCAA8AyPzXQqx8z3StlJQDcQICIAMDOAsx08J/zbb/8hPfjgfkq1i+wdHGYsHwtWXCRGZ8+N0ZEjxynaBoA+xYwJjBmwxhPxNqqDZYE+SwJUzrMs8f/7V39B41NT9J/+7P9yAPA/0Oljn1C9DEZfmRmreDbnnUa/tifZhzC/MM8BGQjgwBsAgIXlG+NncyCL5giORpnJj3kFYCuCNmB3sONKqcwyzHGwPJMpBoAh9RsGgGdnpgMAMBjSDABHIXEOABhjOkGpVJYS7QYAdhLQb74FAPgAr52QJtx5x52USIERXRGAfxmy3DXavn07nTt7lhkjkIkvV6tsfwDt8x2dzF5khg4kqiGdTw1WGejpgGw+UXs8QufOjdCPf/xjqtYbdNU1N9DuvXdRFEyVWJRqjWVmvExOTvL8lgWjs7+HgfLpuRlWJwDLtFSsMGsJednXDw5QZy5DHWC+tMU4f/lpBwBTLEJbt25kuygWluj4iRN05txZOnHqJK0bXEc7br2Ncwd3ZnMs6c8AOnKxJtupvIR842V2rvK6wxH5bVRrEA2fv0CvvP5zKleqtGfPTrrhWgDAKcolkuzk/Q4A4IceZgD42Okz9NSr71BP/wAtjZ+npx/9Dl0YOckSjgIAgwEcoYXZaVquVZkJC4c8GMD5zg7K5fPsDIKEKfL8oW3wU6uURAI6neRxgjlNAeAS7Mbl04MDn/slHqOrr7+O7n/oAarUhEnd19PDcz8cx/iB/ZZKRUonM9wmyEON+QmBSW+89Ta99d77VKpUqVAu08LSEq9T1BanFcxrcbDLJUAK605PTw+Psc5cnlKJNrrtmq20YaCXbQMA8MkzZ2h8aoLz4F5/3XVULpRo6+YtdNN11zKbGlgFM+oxfmoVb83n/oi20dzCIr3w4mt07MRxuvueu2jnbTeLvYAB7AHA94liRzxOF2fm6JlX36aTZydosVjmvLzlojCAe3r6afeeuxgAnp6cop+/eIAOsQT0POUyWUq3J5gBvLS0yAAwlB8QIAz5ajDOr7/xRtqxcxf19PQ6BvDHDPwiPzOYwIXCIu97JD8seltkXTFH8RYN+wgH1MPukQNYwHvMRRkJ3GgXWXe0CdpZ8gCDZS/sX88Z6TZunJdOWYsuYEc3xh5QLI92Rxq7T/LZjgGgyjlHLSis64ocCdyZwDl2df+45obcfHg5TnV9zlrXrnpuCJQNs4jsPZuCgQaYsw5Y+xwpjyjquJ2zJ6/JQZ16BFYmFY/p1WAxO5pxJy/PceiA7BiSa7VtOHjd1sn2hQULtQ14DgEA7IBDrG34sYGjlg0sZ24/X6TevxlYaT/TZwtw5KSNl5Vpq03jSx6H211tcK262fp5+yEAPx7D2Hfsy9lMd9fu3GPAhLANtwJ5wu/juRbI0b8D5XcgcDNAUt8LpXkMMPL0PKY2od/RsxjmXOxVBLip0/DwaXrttddoZmaG99SVSpkDLm+99RYOOFLFDwDAnGs8jv000pYIs80G6dq5xIJHWm99z4LC2gYKGlrwZC27tja1Vr9jzy2pj/xUR3wmcudr6WexrXCbh59h25T3AO6ciT2PtSPWGmdUS862mj6KU4Twd9o4TcrM7CwdPX6CUxgg1Qjm7t6ePk4fIJLaEtCL4CFMD/V6jRCghd8oPjPFV1ZoanqSTg+f5OBVyD53dSFYrINTWWCdUKAL/WeDLFAH7guJQZY0Swb4CgNM+C7vy12+bgaNXWCFAmpBkCnod2g2TrS/dc6xa4zarFdOnFkdGG/HjrUTqWtwDrIAsK5RgTmJ51k/TzDuHXdqYbbPW833q+d+f4bQ73i+EMewDcyTbI/+d2xAg21zLbMC4mh/q+hk1129VgN07BixNiDdHVzvw3Nz+L52jKo96HfC/d9qrgy0mWNBh8exvVd4DUFwla7d1q68uZQabM9euZA73dmtvV6fqfOPlovXMuvHdWs6jzsd90ZivhUAzEdO9acbdrXauf5mooHmAF4SCWjmors9gLSzk4B2+zTtl/Da5jKjmHUBa6lfbvXf6zQY2AM6CegnfvhP4a4zr61De43LvsiPXF99fnDRF1kZbwRe8qGfFwAc8IvrQ9ZyNLcoyG9Xf6zdHVLX1TUON9uaeIt5hOIYXPGUtwAAIABJREFUaz31t799P78aBgBg7zEhoNHAbdwPHuBlgSDDsFVQ57MwgL1nhIE1f1VtaQP+d9cGuz7TdWb0h0EqKYjm/w0CwMIM9mE3PRB61XDhrbakXnu6i8KBrd6g+gUAYGWkyjP8PZbvnFgjEuMXBIC9/tf6qNGofFGoJ7224KAC5zTx7KxJ+Sw4H9igyOSjx1Y7bGQiEZ0V3879goTLHChiM4TU2LvtvxZYsXe7sBy13fR6tXc5nH2b8R9mr7FltOXXSZPtqEXZL7meOUljfYZ0jQY3WDvS0eA7u5oPVAP2GjtmX5yRtvKWD5cvWVjCZlkJzYUqObXWyH/63eFA5B82i+HoXn+aCd5JGQzhjbi3MTXRk/bQ4tS7fPk2t5mGNCz+44fhKmziIeHl5QRGLlGJ3BSwATte53Sq1djJDZYob5oZfBJHjQfaQkoxFP2ozp4oS1OLxLM4LUQaGp5YABWwTT4YqZw1MwzFOcujhw+WIiWF69l1y/LQcgjGc7CBV6lrxNdDCpbBctzHSWKrLDaS/iEfKU7f7OAFGxQR2lGiGpiEkIYEaI2cvklh/MW4sA0CNyudy9JyHWByVGSEufxO/hGas8x+BmsarFiAydLLLA0NpwRaDiCGA3kTcL4t1ymOHKiNZWqPQz4XLLIG5To6aaFY4HyU267YTIPr1tHHR0/Q6MQ0y1BLzkmibdu20uL8Aj3+kx/RJx+9TdGVIgECx8hBK8DtzexmNzajbZIfN5FKSw5gZg0CAF4iqgsDGPl0AZSCSQpQAoCqAMDCAEaOaDjHASZLTjKilXqNAWDYFtoODGAwxuKpHOX6AADfQeOjY8wABqAIBjDa6cLoeSo4BnA7WMZOAhqAFOS7FQDGZ5MXJ3wJaOTuAjuCmcYJWipCAnqOmaBgLDN7OA5gy0lARwGI+RLQGAcAjcF0XD+wju6/7z765u8/wsxSjEGAbMhLLQf1MAAszHMNLuCxFQKA8V6YiaHjwMsB3NNHh44epyNHT1AmlaN0rpM+PnmKDg8P88EzEY3SHbdeSw8DAM6lKQInopNKl8OyOBQ1bqJSabBcbTKbpnOTM/Rfv/Mj+vjEWdp0xVbatH4djQ0fo9PHDtLS7DjVinNUWpxn+0zn8pRI5diuV5gp7wPAmXSe6nWAfgUBcxtgn8AeopRMOQCYGvQ//ts/oocevJ8ZwHCQsVShy+2N6yen5uj0yFmKgoHrQFiw9dg5ulxj2wJ7sw1S6cvEAPBf/eV/oYmZWfrPf/5/U7ajk3766Pdo+OghAYDBAF6p81wEbivGmzBjowxOos+Qiw3thDlMAToAsBK8EhUwJxajJTDeE+1UhjR3vcpjG+A6cgA3olFKpFLM6mgGAKOP52YdAIw+AShkcwBfGPMAYEjKxsEAvuteLwcwcty+886b9OyBAzxPb9x8Bd2xb5+My/qyJ1QKYBCzy/T0tFNMaGNpapG9xvgDSwWBJBLcwHVrizIA3N3RQen2NmpPRGnk9Cn6yU9+SsssAX0NM4CXAbpm0jS7MMdzMT+3vszAJPLcYV1AfmAO2llp0PjFCXbsXHnlFdTVkaOVSpm6cjnKpzJULlXp3IWL9NjTz/IycuPN19KNN1xHH334IZ08dYoKSwWeT7Zvv5aZ93nkcsd8FAfYCFZAnJ+L/Nxg22BuT2fSLLWPsV1bidDw6AV66dVXmYmMHMDXXn0lg5Z5AMCNSHMAeGCAli6ep6e+///R2OkTDAAj/y/sCmN5AQA3AN32dmaCgwEM8BcOeawrqDsAYLQ/xvpyrcI2BSlp2BCCCHhdWm4QAGB1zioAHEu107U33Uj77rmbZufnaKC/n4YGBjkAqKsjT/OLC9Tb10Nnz52j0uISXXvNtZyPG3KUyLf+8muv07vvv88z+8zCPFXqddqweTOVKnU6f2GK2hJpzkuPoAqAq/39vdTXP8BrCqSfd92wnbrzyHm9TC+9/DIdHR6mqdkpml+cp+uuu476u3poy4ZNdP0111A+m6blOtZXYWtAVQNrP6elwDoZjdJ8oUAvvPg6HT0OAHgv7dxxK0tAI1/0k888w+zch+/7kqgWxNuZAXzglbfp1LlxKhSdBDTm7Jkp6untp12797IE9OzMDL3x0rN08M0XWaWAAeBUO81NTDCoC6UCrAuRlWWeo6vVFbru+uvp9t17qLe3j0Ff5ACG7UCaG/MWAH3YK4I6YL8qAa0SfQwAJxKUzmY5vYACwAhyYgAYwVLI6dgusu9QpMA4A1AAhhc7Eh17K+xk9Byfbg+mn3tMFJOvTj/j3Y8Bc3mPGgIJLMDT7Hv2O833x+YsYgA5/V7Y+Rt+3ez+ek2r31wn40T2Tk9uj60OevssfU/3ewEnfijIUhijvvyr59w26ZisY7gZ2KStYkES2x+r2gH1CTVw1J3HbTuEHe3N2tnrRxZAEJldm5c33K6erYXaIdzfrfpOAjsdEsWLSJA56e9x/NzHzUCgVve35eW9ulNE0XvYvgTj1zrytL20js3ar1m/2HFi+zLc70EAWIIBWvWRPMedCc04VBBgrb7VYFsAwPgb+5wzZ87Su+++y2kWsPdAWgfsL/bs2SU5gOMAIDPMAGbFGuxpkZfV+XIUoJI6CEBo66Ngk5bPfh4GxXTvaucQfC88zvQ6/Wyt8e+dM1u0qbVP23aBcc8rh59DNjz/2bMv38+dD5UB7AXhQlWGg0DjPPdXq3VOw3P69AjvFaBYkcvlWcEDjOX+/n5uS9wffYB2PzNymtOirF+/jgPjANyfOH6MJicuUrI9Tvl8jvsN+wPk/tW+0Hbn1CMRBCDX2cYksFqCN7HnQx/qWFOg0Z7/bR9x8KKT6G02JyrwbMeYjhM7lzYbX2Hb0HIrAKxBKGFAW+0Q7at2IexsOQBbe7L2g4OxtgmnXmEVGPkJz802yGIt28Nn2v4ShCCqKmH79tTzjLSyton9vr6n5Vbfg7Xb8L0VrNcy49rg3Cf5f9f6abY22THQbJ5r1Xb6vtoUj50QAGznR20vjxDgbqAsXZ1X7F6H7c4BwPo9fs+di7W8Cl5rm9h5Bn8LTUJ+ZIzLuqBnadv3fD3mQJen17Npt6ey/W73U1pu9knFZV4A+7cABShNb+bkzJ1JE9Z0247hOR8+Aw7K9oKxRK3LX7+4NA4UDjKUlRH81I9+3MQkVkFZaxvOF/2pa5ZLmPMXXapf0fOa16plXX+BRkDvruE2v8Qk4X/8Czz6V9RGv97bGE9904J4YRNNGqiZD/+SOIV7ym93e39+tYv8+28/aO7uogK9rjMsVvOeTuSe3IsuSKs64zIkoPVg7c3mBlyyJtQCyJJpXAtwGQDwGvdpdq9A0weCjw0AzE5gmTh48jDt4S10qmtky2uvDbGlm21InOr0JUa4LGo+ULj6b6//HD7YstUuBwBucg23mWk4/tPNrLZ9whXhtlKw6RIAsHd7+5wAWOjXyptEwlLIIVvQcnuTVBO7snULgOphOzaVC9tnszYI38uzIffHqtctyq5Nz83dYiWzNs2btSYGoOVxsLnbOEmlAmUNYcy8wWrCOg66ZUJ94/WL5OjgOpiye46LpnYl91pr5D/25gn/QO7AZj4MmgOR311u/GAzqyzNiA8o2SLIJhuOIT1QmAhqDUNwNskMXI62d6wXl29IK8sHRI2wVHCYwV0F3iM0NztLS4uL1NXV5cCcKIMBcCIrq1gYaH5+rMDB0jGedfzrZlhy7yEfpy8Nhs9YohUyxfy+yGHxHASJV86xh/fBupFrvNALByIj+hQgbt3l0RWmDiKw0cYApCDTGuM2YXmutjZm+CJh6Eob2DgiEctS1JCAhlRstcYHdoAAiaRIzAI8ijNgIaCxx/RhO5J2ZbAvJvmQIZnMuRAB3sNR0QbgKU4RdkrXKQF51ggcA+2Ubk/S0lKJ8p2dVAHzr1amrnyOJcbOjI3T9OwCVZgBPO8BwMj7+QQA4A/fomij5OUA5tVUGetOXqstnmIAOO4AYAZ2qxWqIgdwrcK5MCGfyTkR0xkGc30AGAzgJWZSQQ422oZciZDSjFBkuU6j58+zo10BYABeyE2Z7xcA+MK583Tkk08YAN64eRO3zfiFUVpanGO5Y+QTrRZLtABpYicBbQHgiYvjVF0qSQ7g9hTFkN85Dsc8AGBhACPgAH3D+bzAiEvgtcg/IwBAbEmCDIqlogDA/evo/v0AgL/OwCIEoCTi3wLA/jiVYAQXnOAOqOJwEbkqnbXk0GolDxF4EKViETmAq9TV00tHTpymTw8fo3QyywDwJ6dPMwMYgQZgAO++ZbsAwPk0o1AShe2YOo0IM85FSi1K1WqDqsjnmc3Q+elZBoAPHj9D6zZuoa1bNtHo8DEaPvIRFWcvMgBcdABwKpvzAGAA+AB8F+cga4x8aACAq1RcWggCwB4DuJNt99t/8C36nYceZEYk2gLgIx+GEWwRS9CFi1MMdEMONtqWYOdXV1cH9fZ00cz0JIO0KxRlABjy4u9/8AH9zX/7K5qYnaX/+Kd/xlK9j/3jP9DI0U8CEtCcH7AhagAAaTAvCAMYQQrt3F7KAJYDv8gnw+7B9IVtQJIRObs5N3O9yux3kYCuSDCIA4Ah6QwJaJQVEtCSA7iNZmemhAHsAGCWgE6lKB5to4mLY7w3AcMY4wngN3IA33Pvl2igr4/H/nvvvU3PAABeXqGtV2+n/fvvFwCg0WAgDT9QH5gYn+AyIagB8y+uR32RZxlzAJiRyHGO9+OQnE62U0cmy7nOs+kEtUVW6OSJo/TTxx5nAHjz1u1059330NTcPOW7O2mJQWbYUhu3W3dXF5XLRSpVygzCIgfw7OwslYtlGhoa4jx41dISRepVWt8PJnCOCotFGh2fpKeee4HTFgAA7uzM0/BJyH+vMOBYKBZp186ddOWWK6iO8YyxzEE9IoPY1dlBtXKV2xrliScTLJmPoBKoSp48N0ovvvoq50Lft/cOunrbZsplUpRvTxMUccAA3v/gQ44BfJaeevVt6lEA+NHv0NjIScpnBQDOdMB+I7Q4N0s15HZPCAN4bmGBsgC1wQBmef8GO3iRhxn1QNAMgOJ8Lsv2Atthx7EBgGH/DABnMyx9ff0tN9OX7t9PM3NzzCgHuIm0AR2ZNPUN9ot8ZaTBgTJ9PX3U19XLee2hXPDaG2/RG2+8Qb2D/RyYUwJzDDmfSxVaKmMOgH1lKY7AjPYEDa0boJ7uHm6jwuw03X7t1WwHsJcXX3qJToyM0Pj0BMtADwwM0JWbttDVV2ylbVs2M4t/mdlbumEX0BeqClBPQB8tLC7RCy8JAHzX3XtpFwDgpADATz/7LC1VyvTwl+7lXNwAgEcnZ+jAy2/RyfMTVGQJ8SUqFeZpfm6aGcC377qD+voHOYjnrVeeow9ff4GQA7gjl6NMsp1mHQAMBjADwBywVqdyuU7XXncd55bu6+unVLJdAOD5GWYD4znIA4yABs03BwBY9lJQEECgmawRmVyO2VyJ9hSPOQDBAAEgBW0ZwBhbygLWPMCskGJUUCxwhXtpXlhvD+Su1cA960y1+yXdJ4YBkLADeq3vhM891rkse1/N+eo77ANgzGUwitdyWOszvHIYoMB+T4GX8LMt+8nWZXU9fIexv6+3G3wXSBgCpnwnkeMmhj83+/aw4zfctry2GGexd5YwLOZwn9p78JrJ+3EBgNkhjsDLui8JbdtTzxSX6uNmn2Ovqsc6BHewE9u9oeCFAkkWwAiDVOF+sOUL92XY4e9fq2oq4tXQ/pPytLbLy6l3GCizIBSXzwQIrHLse+fetXMAN7MLfU8ZwAjWAyC1tFSkEydO0IsvvsjAI3KZQ1L4jj27WbUBewf8R/APy81HEUwqsqT2XKvgb1h9oBmYY9tdAZzL6Rvt/9XzhJ49g8EpuK4eyl9t20bb3pax2XykYGP4MwticpnMSZy7kp/t+xH5PpzvHfsLSfOzWCjSuXPnaezCBAc3I9BLwCqioXVDVFhcYnB+3dAQn32nJsd5D9nX28vnguHhUzQ2NsoQdT6XoU4Gfzs4DQcCicJjhoHUqGPxY6/K6YoEAEb4oh1zdmzp+6intWF9bWWgrU3r5+H+1T60wS267ij4q+MJ7yvopoBmWF5a7yP2B2asH3yDvSvvTd36osC03osDN5FXGQpZrn6qUhVeL1APVT1oth5617s8rFAmUxu3ygl2TVYfobXDVUEFobXRAt/N2jZcbpX1xrVaf/me89+6YH67ttv2bzYuZG4Eq10pqca3FVbaMMEquK+OHW9eMmfTMKiPa9XHgycw0KqetnBghyqd4H4cMOik303edltHlXHWM1NgD4CAFp5zhW3MY9mpzjWb17heAZ8s62d4wKuC+TJX+IEAeAYH8cG3s7ziAOAiKurZo9ivvMbsq9522474jNsOCjMekUYKhOv8YBxfcASX2yCd5gBwKw/j5wfOhNfSy359iZR/l32f39gLg23esgd+ia65BEy0umV0W/sb22ZfTMGkGVo3vL+3b16ewChzeYBlvK/980t09RfTML/UUz6/2l0SANbGD8NpPli3GrD1i+sOCqHKBzs5BOB8TgzgMAjXqj/sdWGQMdgNawPAPmAnjKVmRmzbVA6aQTNfBQJfahTIKueBvx6e2gTolc2XtELL264BanrtdwkA2GszdlrI5NDqea0A4EBfhWdmfYAD2twj2FHsTUWtxs+lZnnncLuc4cetbirWtI7e6X51o/vHasc2CLC1/X7i+/LFTXLthgvKEf6rp+PAZbL/lbbSDwJjUF6oYyNgM6FAAzE/v+a2hGEAWLaU/o/nIHIFkXwo9nOfQRxYYlwdw+PZaycievztU15Utl7H5cSG35NZEwah3RjbzaoeIu3nHP2LxJ8hRoh9zdt0N9bYXeAUedip7x3I8FyRCdY2tK4FPSjNz84xI2fjhg18WGOGIEePNiT/kitH2EHn1QtMymotIPPFB00R2vGaUK4X55zfny5nsdmE2xzFLOvrIqtxIxzkcdAH2xBR1QCK9XqAbgAEISsNAFiixYVByWAyABXW8MGhNyHgNAOJbfBmOGexsDL4sIvcqOmcSMEmU9wWaBtP0sgB68wMYkBQDoD4CxLQ0ExmeVwcDJlRBacAAGkwiuK0Um8wuAl6GIoaw39I1JZrVK7UqVKp0iIYwJCAvmorlUtleuqnP6FDH7xJkRXksK3Dg8hAt+/hE7toiyd9BjDnU4xz/t5qscAM4PmZKVpCDtW2NmEAMwAM1lPcSUAvsaMQbDNIQOP+CQDAjRUaO3+OgQNcC7AgnclTW3uG8gPraceuPTR65iwd/fRTqlbKtH7TBgZixy+MUbGwQHEA4JEIVUvIxTP/CwLAM9x3kJ+GbDQAMc4hjL6HnDNkxQH6g+EZIc5rCubh+v4hBwB/g8FPyIL7ALA0oY4p/s12JKxtjVDW8aoHOz384bcFh2GTACXg+Ojs6aETp87SoU+PUMoBwIfPnKUjw6epVlthifLdN19DD9+zh7ryGWboyMFY2HkwWc4ftrLMDFgLAI/NzNNffPfH9NHxEeofWk9XXbmFxoZP0PDRj2hp9gLVlgQAxiE7lc1TIpMVpwLLy1WZEckM0nSeJcJLxcUAABxLIEdmijLZPLfNNx95hP7Vlx+mbC7NrGSAIRLAIWPv1PBZevf9jyiRTLOkKgZDd1cHywifOT0s/QK58USSevuGOAfw3373b2h8Zpr++D/+CeW7e+ipf/oBnT72KdXLi7RSL9MyGMAceS3y7QDb8LOwuOgAK0g5rzBgqxLQGrCBMgEAhsMOQCPYwhhHAIARUIDRCoYn1ATAJmc2O5yHi4sskwz2M7MBYwCAfQYwqyWAPZ9KcXDJxIUL3GcAgJPJDMUSSbr77i/RfV+6j1mgkL9+7713OAcwAlduuPEW+trvfY0QJDPPLP8Ij7XOri4qlcvcX4XiEsvflkoVWiwUaKlUosJiQQJSYuLQgBMM5evt6qINg/2URQ7z5RqdPHmMnnjyKZ5LtmzbTvfe/wBdnJrioAFMFwA+0SboP8gHw75XIg2WSBy7MEaTE5M8Znq6u6mjI08rtQq1rSzTur4+vr5UqtKZ0Qv0zAsvEfjL11y7lbZtu4JtNZvNce7bw4cP07333kMD/QM0evosDfX0UToFoBNr8AqzbMB8q1drDL6C1Q5WMkD+6grR8ZFz9MrrrzObZ/fu22n7VVcKAJwUif7v/P336b4HHqTNLAEtAHDvwCAVxs/Tk2AAj5xg5i7ySoP9jrmusDDHc08qkWAAeH5hUQDgDuS4jlC1UmdnMJQXGACultkW8vksSz5CGSEMAMMWBQDOUiyVoO03XEdf2r+fytUapw8AUDs40E8dOQQGiMTn4FA/nT09QtFGhIb6hngua1Abvff+B/TKq6/Qxi0b6Yabb6T2dJqOnTxFo2MXOXhjuRHjNRRSlGA3p9JJZsRCIeji+XO0fdMG2jAwwKoIP33spzQyOkonR05RqVJix3Y+naObr7+Brt56JbOgwQBGm6NOiaQw5RkARmBUIk7zhSL97KXX6MjxY3T33ft8ALi7mw48/zwtlooMAGMOwZg+PzlNT7/0Jg2fn6RStcbMt+IicirOUG9vP922Yzf19A2wLP87r71A77/6LNVKBWZWZVNJmp0Yp8WFOULud9gn5mSWJC/VaPt119LuPXey/HQqmeAcwFhDAAAjmAhBbJgjPLDMKZyAhYV5AwxgBYBZghVMcuTFBvs4DQA4zXVXBjDmAwaBHftX8wGzw9yEI3p7GcxRZq+l+ytxsvubX/u+fjf8WzdNAQe0bOJ81rC7CI+U80mTE4Xu3yzbyu1R8RXL/vHXMB/ssYBD2CEa2Nwb8FTXSN75OdZOYO9q8gNyIIr7hyAfBUDC++6gk1yc497eP1xt7+zmB07anMG6z+d2c8553R9rGzQDCMOOek4rYn9CLGEBHdc45cGRDtlnVo0JAsDWccxlk51sqMeDcqwW+OC+9dRKfPCfgSeTg1OBE213CwYpoGHt2x0kvFqHQT9tR+1vLZO2OSEtDAML0na65wp6C6Re2t7+2UiT2PiHc9vEAnT740Nt17uXY2/ZsaX31jMZq42Enm0BCf0sbB8e2NKQVA5oV+z9zp49S08++RTNzs0yA7ijs4P27NpFGzZsYDCYFQmSUB5o53VPgTN0tTeOHPtXx5+11fA40X63Z0yVsrU2pf2tgFXz4AtpZ/1MmZ/effiou5q9q2Xy2s2BPLbt1D7C7Wj7JrDX9pi/7nkKAFvQzZ1XcS7E/g/nIqiHIB/whYsXeN+VzmRZZQTBUPPzixwU2M1rqQR4oc9mZ2eYDTw5OcHFwR6isyPPgXL4LsYIs3uNreE6DkBm1Svffn3blTz0dj61c6K1sXD7oR2sNLSyK/U6+7kF+BTsDZ9RbBl0jFvgMgwAW0Ywzg6sDubGSBgAVuay5sRFGXBGU3YxPzuUA1jtWesRnvuCU6w7B6hUsLFP2+4eg5rVIvwcxrbNbb20rWz72fFm5zU7t+HeqBvsQZ/jjyVRMwuvG9bmWz0D8xDKp+xsBZPtuLFzvN1TWICbfThm7ffnOT9vN/e35/4zeYsxuSo1VvcYJk+v+IjkB+cI27b4WwFgXVPCay2XRQaFBwCH5zNvX+T2W1pPebYAwLgPKyc0SSGhn6F/8J2FBTlHybleQGwB2aXeUKkKz6/+GAZzWakrdg3zgyikT6QWHLNr/JYKCPsS0Gs53i/HOxxurc/59W89AMwWHGjElr3wS3RPAB6w9wmbg/vsl3jU52wQv8rbG8CgyW2dF7rlA72dcYvGCmKD/rb8UtDXb3fbf361MwCwooGrrdsDM70dj88C5EnYvW+PPW52Xs0EDWNfFsgKAZJeSdYA6oIG09pMLudeWhcFD2WllMrZLpC/BbLTQ73mAQ63B280Q8PBf+15IcyRMXh14FzaonrhNpCS+ViDgmFePymw2zIXr3Zo8DjbdFRfDgDsOR3kDq16iRdhYwN+n5kntwCAFVz29inKqDb9h/sFpq8mdrXKhm1Eqy3GqsZo3pheHZykcbM21P4KA7thAN+3OqdjG2pLrmpgoTKWFppDvJeuQVZ/145rB/4FzSJgY1y2kHS1N57CldYxvyrftXNEuettmfRQ5lVR+9Xday3/zRPvnPIkIPUAxQcIdygWR7eJnHYFB6gjBxTJQaYHOutwYTlGdgI4UJEdoSJzxRGTDqTERtY7cIDRyoCMH+KkjhZxHEYlj7DrPskhGae52XmanpqijRs3urxFsjnmLjQbfhRfDxC2XpovSQFeeZafAwz3QX0AisvhUTrCA5DdAQWOXvz3HQXyfACxcjDjZCscIY9Nu4CxMQa/xckaZcd3YwV5jduZycvsUOQCjicpGodstESOgx0EBh+Dy+zQlbzH+KxSrTKYCIlYSMminJAh5gMMgy8i/cyR+SpP5HJG6QEF0fEiTd3GUsoyJcAxgYlbGGSQfBNmElI8CojMOZspwkw0AFCLyGvYWKGrtm2l5Vqdnn3yCTr0wVucAzjakFzCckARmTh+SgO5kZMMErWnIW2ZZjAYjqlKcZGoVqeFmUkqzM9xXVLZNMvMAgAGqxaAAFhvkCKGQxxy2mgjZtQ2lmlidJTzZaGt0cbJdJ5i6Rzl+9bTzj130vmRETp++BBL667bsF4A4ItjtLSwQLEo6h2lehn5RWcpGotwH4mUM4BxsIUvUq1UZgZwFJKckMCNJzjXK/JDggEMe2CGM5gTzNRKcNS/5LWWiF8AGLBiADhgeQ8ODNIDLAH9DXFArghTA/8FbHDrkhsrYFzKAR2sMrEbexj05yZpe5GmJJFAj4IBXOQ26OzuppMjZ+nIsRMMfqaynXT83BgdPnmaqrVlamus0O4br6Ev37ubunJplmoHIx4sR5ZSd7kCaziccg6uKNVQ5nSSJuaK9Bd/9yP68Ogw9fQN0TU00kKiAAAgAElEQVRXbaXxs6fo1OGPaGlmjCpLM1Scn+PvAQCOsdxdnE+pyAG8MD/DDHmwUKqcA7godXFjCAAw5wDO5ViC+fcfeYS+8q9+hwFdALM81zj2Ppj1x04M09vvfEi5fCflch1s951deYq1RWhsdEzGQzxG7akcdfYM0ZtvvUV/992/pvGpcfrj//R/UFffAD35w0dp+OgntFxZ4lzNdcgSu6h/OPbgLMU4LCwCrI5I3zUabJMMALv84QBpMc4VyAEYhfkOfQKwG+AOxi/YtpifJH9vmr8DmymVi5QEgx5jo61N7BXzkaoXMLjczkzKiQvjbCOwOwaA4+20d99ddP9999P6devYrt99/x169tkD7FPZseN2+va3v03tyXa6cOECM0vQLwrqot1YbpjnmjjnwcVrsIrgcOL8wLU61cAuiRCzTDvQt06F4PTIaXriiSfY2bH5ym10x1130UKhwOxRBMEUCpBCrPE8hnEG53Ms2U69vd0sR4/8ssKkbFB3Zyffd7lcps5smlIMnBGNnL9AB372EgfM3HjTdrr3nn0cVAI2JRQEJsbHeU0Bu3V2aoYZTumUSHPXqiLBnUq083rGaQkAuEKuNNZG9QYA4LP06s/fpEq5Srt23U7br9lGHdkUZcAAj0Tou//wKN23/wHaskUA4AOvv0fd/QO0cPEsPfn979L5kWMMiGcZAO5gkBKqBwoAQxkATF9mhHJuQOSJrlBXVzezSZEnu16tspx1hsHWFAcP8By70uC/EQiD8QLwFNLCiVQ7bbvmKrpz3z75LBqh3t4euuKKLTyOp6YmaGBoSAIPkJO6LU75VJaSqBO10fsAgF97hQNnbrn9Ns5PDLD+4vgEz8NgzZfKFeru6WZbR4AAgOeuzh4Gdnogb5xMsizyD//ph3T6/Fk6f2GMcnkwq+MUXSG66fob6dabbmQgH4MXNgebxjwqlROFC9js/GKRXn7tDTp89Ajdc/c+2nHbLQzA9/R209PPv0DzhUX68n338bXIMX1+coaefvFNGh6dpEpN1pHC4izNTk9SX98A7di5h7q6eqlQWKD333iJ3nvlGSotzVN3dy/nf5+bHKfC/CzF00ked+hn5MHm3NjXXUe777iTunt6GQD+9JNDVFicp1SqnRbmEOhSEClqqBI49g3vWTjACnQMyfuIfgLgjLkYax0AYIx75LLHMzUHMOYDHwBGCgisgWAAy7pgf9RxrA5T/ljVXnjOCOX79fa1DkrW1Chuu+/tUb1zC2rmS/fa51sHc9jZbMsYBh90Dxa+JgzK2HXRfhZ+ljqzGbhxDCiNFPX32Y4lpSCCjV0Ls2d1L26CELWs3r420AvOTeQd1mQz5JfHQKgGpNFbNAP6wkcM2V9pwYStyz9Njml6duQPmzineT/h9sESNugDtatBEOcdMEB7s7L57ePvVeQc4gN1GjyKswCfKUxAgAY3aj/zfjYcYGB8KzY/q7UHtQXdD3uS3Y7ZJnsnHyzz29XKawYlYi3Ao3uvYH398RHep/FaxjK89uzqH171fey/A31sgo+t7Ss4qc/xATG0qewpERQ7OjpKL7/8Ko2OneNgmGwuQ3fs2UObNm2UOQgAcCrNexplV/KWygUqy5h1BhbqcNsetl7KSNT3FOjSvlBAWNvQP28FgTKdHyygpN9Rn4pgREFlKH0OtyNPBTg3uSBoT01Nx6pvp7bd9fzpqeA4CQUPRDLAHp8/3TMEyHPOBxeUuFQs8foJZZVipUypRIp6+nuFKYzAO1ajifFUtbi4QCMjp2l8/CIHCHZ2dTD424k0Epm0BO6yApXs8fnZdg5w+UB9e3DMc4/Jac/QMiZ9oN+fAzz7diA7n4txDnW5hhVcs3Ou+iAC87BOTw6s1mdp31qfg9qyDRgIzBsu2NMCwJ76lJsTLZDMz8C+HcpbLkcsf9e1H8oZfpbHHA6pVdhxjr+9XNN2PjYBPbYc3D8tnIPW9vm+LjjJMpHD66HaKfYCqLaC3dqW/tzgloYmDFlr67b/7TykdibXrmbgS7nE3r0xp2PBBdvzd13jabAV19EFZeB73ti0tqLPVBUqXS81SJrXraBSAUDggD/NG4uIhXc+pVBeeH4kyu/tA4IORTuvCcgsq5FsL2S+t+PQ9+3KuoW1j9XCmLHfoLmFRcJ8IKnJiH1S0h7uzoremvVcPhNfpYfuGoeo+oBs8ID87a/ZnCrJteGT/7RWDuDQJP9Fvgz5cr0x90WW4XN9VosKtnrmFwx4r8YIPtfG+AJvvna7X3avXPaFv5qqefveX83tvuC7fMGNFXpcUwBYJ1l/v2Q24GaR1j26ByyappPF3H2yVh1bAMCBfcAXAABrEWUPHyy3Lb5bKlS/wgOA2eFr6q9ngQCIFzAt707+8/jz1bLZeo7l81/IPP128jwQIpLRRAba6zpXKA94bGXy6mhfa0j8KgFgT65THqhxxK5Z5E1TJm4L1yABAFgP6e5zb9Og13tK06t3m83a0z7H3MJvlcuxzzUAYDOkHHPAgK++KrYLOdDgC+fQD485V0CeFEPlsiBp2I7CdbTDAE+UjXzrcmnfeH3WZCNvN33hoRAYY17+X5WAk6tl06rfRP7WJgPCfWzrenGli6o1sHxq/BsOYThkIdcKxh4OOppvF057/7DlACNsrp1NaYSsHCokqlTlkMUJIIdFvIcDByJEORoXB3BsoB3zFJXhvacDlr0DDrczgKMab4rhcFhmGdQEzc8t0OzsHEdF44CpPyy7qhKGoWhnzklunJixKGSj61weAaF9MBLMKrEDbNz978lbzgHgIoPZoeAOxQAEmOfhnQ6izBLjtnS5V1F35MXET7Uu0ZsAT3GoT6bbKQmGXnuWYrGkgO5O4gcHec5bzHmaYizZDJYsDqtghQJ0EYYcrhM2MB+WXJ4alcOSfDAup7HLZ8Wsa/e+5C2W+UWlsHHc4ahbVqZ0uWcBXuM/O5jFsVBbrlMR7MTlGm3etJGWKzV67skn6eMP3iCqL8F1z04tsQ8FyaMMpEDeEmzLZDrL7F78h2OqWChQtF6nxelJWpyfYTAODGDkrmwD8yvWzuA0AJDGSo0BYLCto2DXcnDDMs1eGOOci5DOjEMCF9KZmQ7K9a6n3Xfso3OnT9CxTx0AvH49xRMxBoAXF+YpHo1QEgBPpUKzs9PsnEeuRdgjDmmoOwBggDQKACfBBoslGLxDuRQA9vI0AgR2ADCzu6MA7/Efh75lKiwuMBiMvF8P7L+f/uCb3xJmWb3GIE+1WmE2otqjOEGdLBQf2upcb6NX6HkU9OANRrIcxuGkEccAmKWlYokB4OFz5+jYiVPSJ9kOOj02RZ+eEAA4Rg3afcNV9OV7dlN3LoVID1oBG0SybrMsFewO9lCvga0HSbU6s8enFkr0l9/7Mb3/yQnq7B2g66/dTpPnR+jEofdpcWaUqkuztATgshGlJFiQqRSzpRkArpRpYW6amdK5dJ4qFQDAS3JQXRH5cwQmQGIYDGDY5Nf/zb+hr37ld1mCFfNDG/JaI2SBQY4YjYyM0sGPDvN4yzCrIkbdPV0cBDA/L6xKtD3aoBHL0FtvvUXf+85fMQD8v/7p/0ld/UMsAT18+BCt1ABS4j8AYJcLnAHgpADAhUWWXEdgQCwSoUqlxG3OKgBRBG+IUxXXY/wCkE/E4lxPzINg/qOuAIDhoEI9IQOLesARWCwXHTAk0sVgGQrLV/Lxco5kSMqybPM4sz0xZwBIQtvdeec+2n/fftqwfgPbxHvvvUvPvfAs2+RNN91E3/jG77PNQQ63p6fHy2GM8cCAXDwm+Y0xtiNRBqbUYQ/AGqAY7AJzIuaBarnKrHvY/sjICD32+ONUqVUZOLv7S/dKDuRUmpnFCCJYWizwmoD2qYHRn4hTT18PpVMJtnc4QDFn4L7LWI8iRPlkkoMpEJwwMnqRnn7+JS7D7Ttvonvv3ksnjh5hMDCXAdALtYMYZTI5ZgxPTc1wXXjOhhMQOYkTyIcOkA/rUpQDC5KZJC1HonR85Ay9+tqbLEUN2cyrr76SGfJJ2GVbGwPAYNpesflKBouf+fn71NnbRwsXz9ET//hdGj19lDLpdsrmOvk/ghAKhXmqlEqUTgBILfEcBAawMoSXimWW50QgRLVUZnYypLHb2yVXOkBXLHKYc6vlCtWrdVFHSCYpnc1wMM0126+mvfv28VwOWehcPsuBRvMLcwwiIzCiVqlx2/R0dUGvgO0yHo3RO++8S6/9/HXqHRwQBjDmZQS2uEAHBDah3xHUMz4xwSz0Wm2ZMsk09ff2sbQ1xgJYS489/lM6cuIYDQwNUmdXJ10YG6P1A0N0xaYttHnjRsqm0Uci64h1mXNAV6uerxT9t7BYpNffeJs+Ofwp3X33Xrrt1pupM52lrp5uOvDCCzS7ME//w/0PcNtSPE6jk3P09MtgAE/w3IZAAIC0U1PjNNA/SLt23UHZfCfP4wffepXeffUZKsxNU3f/ECXAhp+aoML8DAPp6UyG59Fqpcp1vObaa2n3nXtZfhqs3yOfHOI2xd+FhQUqMTse0WAqDRrhNA4sreucuxizYIFB5hvrF8YTqxWg/9IZ/q8AsKwhQQawqH1I3nP9USekrh/h9zVozgIjyiSx7wX2ruaFB6JxggrdMwTBgjAY6+1mQxGM1qFq91/2+9bhHb4+sGcLOd/tM5s5zfW76ghtVt9APdjrHWQj22eEAcHw87ndOHWJsE7DP1rGZm3Sqv3wvhe4CDvT43EImLXPwwquwTQBcMwDkgMHEK+PrT1Z8D9cNi2/bfNwffW1fb4n0dkkwNZrq1C7yV7TP4RZALiV/UqFfLa0lsU6zFVhRR7nB0vYe/L+2wBmOq60T4RPHWR18zWh9rd2GGjjJhLp+FxBIRuwasvlgX2OEYd9EfYC+D8xMcES0OfPCwCcziRp166dtH79ek47AAUR7D35rAGVApdSVQL//PORtrsNDLBAnzdHeMHHvsSpbW9twzDwFe47e28LGlo78s+W5hznztNsIzi4ufNcYD5g8xFAWPaDTRiz7tzJ0sHG5sLzig+Y+falNgJb0sAfBPrMzWMdmqLiUsnN33JmRRAcfhCsNDc3w+srgorA1gb4m8uAoY1AYgncXqX+YJxxdnxw/ZC+xYBo2k/h9tU1RNvXG78qCY57OOYsbMAL+jZtp4Hk1ha0v3lUhST+w4EB+kwLSGofhe3PswkG0lT9yLeiMBBs64t7WaUB3MvOBf549hmU+nwtjxdwZeqln1mbUl8E9svsrzPtZcuk4zw8psJrir4WcFZY4Pi7WVta+7ZzdHis2jFlx3czsF7txLd7SdXFts7pr5COB+uN+FrsvdVmVJJZ8yaH+6rZ3Baeh+28qW0W7sNgW4mTLzwWvDUYfqOQtLJdw+z4UHtRhq3eg+WeOR2T1JuDdTkgQwBgiLLNzS/QEgdxuvnVMYAleFuC05r1ufYZcrx7Sm8ul7H6Bfy+kxQ32kZ4X9scdvLUj/4FAF5zr/C5ffgZQbEvGAD+3Kr9a7/xP08A+NfebL9UAT6jrf9Sz1r9ZQcAG7RGcxSaa8OQpCxq5lDlrg2DtquqZnO76HcsSOVjmAERJe/01qTyLUGl0LU+MLUamVoF3LZgffrYk+Ry5IXDjx/y/c68i5OrbU6gVk+2BzWF2MKAmEj+BoV0+TH8FANbKlDhta9lcro3HdAaAFjDbdsE2G1qe6HrDD7ntY/XVu7DJtig1MIAwE3BaQVoXEF4o6i5lx2CKf3h9w07JjRqTAsXAoCtVLFYdsD4vRfNQFIpeKsahQMam+fEtj3IttBC/pmJle55/MRm0eyBsRh8XhgAtnVt4ncJBRFYBkRzdrnasT8m/Xb07HSVdLVpbfen7UMGI43fRa/2iAv6CPPdsJ3evP+bBHAKAOT84gIDXIWlJXbCa4QlNqsAJeDkB4MLm3WwueBYBosPjiFcA8cyXqNQOKwChGQQIBajSrksLBbXALhOiMY4fAgblpnBzmHG0vBew4vcZhW58QA8LgP0qnH0OXJ64jrkogUTCgAZswOdfI/Gd+ohSjbaYiC6IVaHBUvwsANEIjJRVM4T49rPAsKymfdtmzfeji3Dc58Zc8yiQV5g3ti3MdsMOYB5DuRGgGyPSOYCAMYGGyAZs40bdWpPg7kFdl2a2w/tivYAoAPGKMAiisaoDralk5vmHJWu7RVM1FzEDHQxG1bYvQzQATzm/F0+i1idU/CBcC5kLr/0EcApODYgv6mzAtpDGEZt1B4HKyDF4BsOczh0QIp1YXqGDjz2GAPAEQDAEeQW1pghPfhEWM4WIBTqk8rkmUELBjPqDtAnUqvS4swUO9qFAZyiWCpJ0USS82+i08C05bzFLK2c4PyOETCfVpZp9uIoA8CQrI0BAEbezjQA4I205459dPb0cTp66CMqFcu0bv16SrTHaXLiAt8T8s9gAAPgnZuZlvzJnMcUktUAgCMMAFeKPgCcACjkAHk8F/lJ0b4BABjsNs7PCtuERJtIQsMmwTaDDKsCwN/+wz9igItzXNeqHMAB8E/tmwMvXP5fYen4kszeGFDWq8s7LTJSGqQhuVsxpkulInV29dDZsYv06ZFjPMGl8100cmGGDgMArq+wLPbOG7bRl+/eRd25NOdZRkACQ8OY15wENSTscGhH3Vk6OhGj6UKV/vJ7P6J3Pz5K+e5+uvGG62nq/Fk68tG7tDBzjpbL81RcmKfGMhjAOUoAmIPNI5CiWqGFuSkeC3mWgNYcwGAAIxeoSGy3IzcrAGCK0CO/93v0ta9+hVIAIwEAx+BwkCj/WFuC5mYLNHzqPEuYZ7I5dqQhXzDmnaVCke0b17clUlSsx+jnb7xBj/7tX9HE1AT9hz/5c+rqHaTHf/h9Gj5yyGcA16vqVuRxBmAXUwQcqm3RhgDAFKVypchzLAfRRJxUdEQkkmHnRTAu4wlmOqOuAGUxJtFPCATAfcAEBJMZADBkc/EaACnuCWlazNcMAAPE1iCLVIoZI8s1gKYAkdM8ZvbtvYvuu2+/YwDH6P0P36fnX3ien799+zX0u7/7u5xvF3MWnMGcH9mxI0SOWp67VChwvytTV1kg7AiBcgDy3i032HGJwADU6fTwMP30sceoulyj23ftpG/9wbeY1RyJxai4VASXkEHIhcUC56nFnAqJ/KViQfLPLy/T4GA/g+OQg04nk8wwTsXaKJMCEN2gU2dH6Ylnfsbz1K7dt9Btt9xEF86f4/y0iVgbg7vob7TTzOwC1Xm+i/J3Mb4EzCbJwc4qDsS2ksykPAD4ldfeoNJiifbs3k3XXruNc2T7APD36d779tOVW7bSyZFz9MybH1AHAOALZ+nxR79Do8wAbqdcrpMy2U6CT2apMEflYonS7Slel2fmHACczTFICwYwAOByqUjlYpFq5QrnZ4YDOOkAYAbvGkilXuU2xzoMJYRMLkvZfJZuvvVm2r9/P69xcPRH41Ganp5iIBmsU+TrXTc4RAtzC7R+aIjXqhSCCSJRevddAYA7e3tp9517WL4cgD36GEFJWFjZnuPtdG50lCWia5U6g8nZVJp6Orupt7OTUsk4PfHU43Twk0O0Y9dOHjOQtd66aQsN9vVREpLT7PCSdQn7COSc53QHCUimC/i5WCjRa2+8TYc+PUR337WXbt9xKwPAHV2d9NyLL9LMwjz9zv77BQCOJWhsGgDwW3R6FHmsa1QsFnjeR/7vwcEh2rlzD6UzObbpj995ld595RkqzAMAXk/t8Taan7hAC/PTHHwAwH1lWVhCAICvuvoq2r13L/X191MmlaZPDh2k+fk5DhrAHAcAmNksuihyYIo47SExrtKdqXTOA4BR33h7SlQOMjlmr1sA2Mo+65qvTkbdD6pz0tsyur2Xvh8GgHnv5M6s3j7KO1cFgV3vcweayDY9eC6wjlL7d7PyhPewqwAHG5RnyhS+rwViWj3TOp9lXxdk+12yLGaDbstpHejN7onPlUmGlBU2x6Ftk3D5wu3Vqrye09olfG5WngCrS8+Txi4kGNIwkg1byPax3Mft/R0bMBiIFgSPL6cvrKOe2aLYw9jTqD1sC7LggsJW959e6jvO/fzKfEs+Z/n5HW2bWlDEYwi7A5h35jOgVTMbsoCOnImM7LcGrTpFAzmrOG+Hnutcn9hyhYEM+wyv70NjUMEVBoMQCLiMQNU6KysdeOYAjY2NsWJJR2eOdu683ZOAlv1Cytuv8lnLAOBhG7QAUavxHQaq+cwRyFPpWPEtAjjCY0RtSoFVvZeyN1VGXpRgfDBXAmOVnesH+joLCfQVnmHLrYHH2G/Zfrf9a+cPCxChXD4g59h9Ll9ssYg0GkucUgN7G1ZSqUogKKuPRKOUzWYom4MqRJLXQhG5USUuN1LcGdUHhlY7XFFWHE0t6KVjG9+zIK5dBwI2ZhiaHEhi7FtZyMw2dwHjzZ6lz1Ggz/aRnafkXCGB6vixIJYFIwOBG9zpAkiHnx0e69rHFmQL9622T3ic6fP1/bBSQbP7yP5GgtExJsP3brYWrLW+ah/59iWsTm1PrX+rNUbLrmVS4Niu59pH2mc6dsO24s8DAC41xRhrDot6FDOt/eApC/J68tiOld0MAA7PeXavY9ta9zZad+1j247ie/TToDVrYw7yYPKA3duIHTZbC6QNQ/ONs1m9HsprPHajbdTGDGCi+YUCFYpFL/EEgHKpf9A+wmuN18/OF6DzjWzLnE+eg1ZEPUfbRcuve0a00xM//IGdun5z/l49hcnc+5tTwl+yJJ+hJv8C/v6SbW2/fnntfllXXdZFv8Ki/7O91a+3oVoCwN5C4qYWO917Ez3v1OVwtAoCMxtvW0WbIN6tGvIocwO9n/e9NZh+CoStAuFC7RoAipvhde56uZ8BEF1DBM5aduMf+Fxv7BYac6/mEGFw4WwG/nqbFNmir2YZB8Bfx2BzEKgFCQOgnKvfrxIARk0CdbSAnGlPvqaZzYeim/VegXuyYfiHYH6mWQB44+aMiX0S7llaNoO1BZwzNn/v6n4KtrreE9cF7NPvKH8qWgXQhhxCZtLy6vtLAsCBedCNG9vcNphdaqaOrNYzqGwM3Tg37W8CavnDVcEOgTHtXoQAYP+pUkqvz2zZFQQ2tqP9bL+v3w2YWCRC1975rzn/IJzjkGksF5eYcYXNLGQZEdmN/9hkTs9Mcz5X5HVFTlIcOLEZhNMfjlb8BkhcXCqzYxqvcbDDYQN/x+JyOAPAgc/xw+zjusjO4iCrBx58BhBZnWAs9eYkgQC+VMtFPuSyzzYapflCgQHgvt4Bdi7jPhx57YjQvvPAz5/MBxMHtgEr85xpToZa2w+OVz1MeHO/ywGsm3095HD72sHk5jlINQMkBLDH48/dE64SOQjJqGGmDztfGrQwv0DzC7OU6+yg7u5BiiUk9yWkXyHVKgcIgMAJBoBrztHlyfa4gweiRzVCnF1ZfKBQqW0BfwH8AjAWZpADllnqWa5n5z3ASXdQtnmU9DAobYxcxcIGy+dyFG9PUFsCoGaDctkMzYxP+gDwchFQimPIcJSLa2cBgBOJJDMIIX2K/MVxlrusCuuvWqWluWlanAMAHGXWGgPA8QRLjIKsAdB0hfOkAsRp58+4bo0Vmhsfo+LSIoNc8Uya2jPIfZmnzoEttOeOu+jc6WP06ccfMHNv3TphAE9OXuTvxJFrErk2AQDPzngS0AxSg23VJgxgAMBwxrcBgIMjBnLWiXZmjiFHF9qNwWlm/8aEAezaGP0hjnthACPXJ+rR39dPDz74AP3Rt/8ds/TBC0ObVMtlZhcL04C4vwFQKWAvtAzJhwRnF+e9clJvPkNeJJ8YwEOu6YYPAENS9vzYBB0+dpKDDtK5Ljp1foI+PTlC9eUGxWiFdlx3JT14107qzaWoAfUAAGQIKECIgQGAdUwjeADs0/lynf7r3/2I3j54lDKd3XTTDTfQ1Og5OvLROzQ/dY6WawtUWkAu3RUGgNuzWZE8b4ABXaX52Sle//PpDlpZAUi74AIrJM8ZAOAky9vmeZT93le+Qo987WvMlMNY48ATGEwEthun6el5OnXqHEUicb4GQCuPAwacaxQDYBmPUns6R2VqpzfffIv+8e/+mi5OXKA//s9/Rj396+iJf3qUTh3+mJYrBapXETQjzH6ZDtqoPZHkcSX5WMEAjjMAXKlCIlnAskhbQuYykkAB1ANzJ/oZc4DkCgZ4GpMcwA74guQzxjxkf8sGAAZYvDA/x8CoAsCY29H/uD9knNEnUB5AvcEO2HvnPrr//gc4tzra8t333qHnnhcG8M233ESPPPIIS23DllFmlEMlySEhD1sCgIb3YJMoO+ZHjAv8Z6cL1BySSXb2cN55ZmMQnTp1ih5/4nFeI3bu2UXf+sNvcb47yKajznB3lJbKzIru7u5i8BOZwD44+BHnVk6l0wKEliu0uFCgjlyOejrylMB85iTJz42O0xPPPI8EYHTn3p109TXb6MzJU7R50wYqLS1yvjz0OwDmUrHGQDoYrACAmUULmfxAEB0i+Emk+iNEJ86co9def4uKi0XatXMnXX/dVdSZS7NTVhjAPgB86sx5evbNDxkAnrswQo9//zs0evoY5bJJymYBAHdAAZgB4EqxyDKQYILPzM1wzuJ0LggAgwEMoBgAcLFc4jGA/MnoI3ZUYS0B4M4AMHGADQDgXGee7tx7Bz388MMMTkLaO9uRpTKkJ1MpOjV8mm3jqm1X0eT4JOWzWc7/m2lPUSzSRgc/PkgvvvQz2rz1CrrrS/dyPugTw6e4ldB3mAMRVIOArqPHT/DcCDA0AxC/XKUrN25mucp8NkU/eewn9PHhT2jDpo3U29/P/bkwPUt9Xd002N/PgDPPLy6dAQJMMA5Y+pjZrzEqFMsMAH/08cd0z117adfO2xgAhjT18y+/TDPzc/Tl+/YzABwBADwzRwdefpuGRyeY9Y35urRaI+0AACAASURBVFgq0OzMFA0NraPbd+6mRCLFAPCh915nCejF+SnqHdhIyYQAwHOzUwxAAwAGUx3TL/JAX7ltK+3Zu48GBgcpm07RoYMfcW5NDwAugNmOwC8nzcsMMAm+0nUYgUGQQQcDGEFSIjmeYKUQCwCzIgVLyetagvVE/uuabXe21oHvz1UuGM45ifUa/u0xXlbnLA3vmL17GxZlq121BQDt36134UGZ3TDAYp3T4fvp62bPCTv/dW/XrHzh/aHn/NdzlgHpZA3Qs0WzPLHSnhooJc5xJ/9rGqFZ+fRjW69w3axjXFmtFgTQ+waAFd5IBw+nzdrOtrX+7YMqUrqm5Q61T7ivw98JADhOXShgyy6Q1CVo9NpbQYWw3ds+UUd/uA2tQ9y2Db5rwSWv70OApXe+WAMQRp7tVkBUoIwhZnmrdg33kW1H2wYKevCzjRQxbBCM0yeffJLGRkc5AKu7u5P27dtL69at4zMY5jkOpOSUMwnZCzj2r7VHLUszALhZf1swyrZduL3DNm/vFe6XMABs5wp+hgNvtD1kbRdvgILE4e9YoMuW086Vtn1tHzS7Hu+JQpYvD4uAaX5Nbbw3R8AW1nE+Z3Mgbt2XdEZqmTjUn2JyqnQyu6pAY22l2VymdubPEziTCgAfBvG0Ljo28NrOhWFwMdxXei7Hff35LsjQD8xX5nyt84uqAKAMWNtw7td+t4FO2vcoo4KvYu9y9vT63I1bvNYAAbs2hseUnYvsvBAe782+12x82jayNqDZapu1h31P+8CuMXY917VF2k3O9s0AVNwn/L72v+4ftM2arTvN5tiw/Ui5FQBmyxOWrcozO1K82oltUwWfm80n4f6yc7K1G60j7qH2EV6fvdeS7Ndbw1atdZg/HBirgKwFZW0dtI80p65tP/bBuP0B/FvsO8ScimDwBtECgj+WVgPAWjY759k+8MYoKxf4ueaZ6uDWX7lGAODAXs/s/3DPx38AAPjXC9CE1wzpmKbv/iaWtHlB13z38tu7KWnpF3jiv3zFG5mX3RSX7KVLXnDZj/otv/DX21CrAOCwbKxbrgzPNQjCMYstLNcrq4nXcbaKqwBAvS4EAAd7/TKZk2uYSgAAvtR1Nl+InW89NmmQAWyHj4X4AovnWs8MR4o3uVZgHJn9g2CrvMu3MMAut1gTJqlerA69lsW6TAaw2kszYDcMkK4Cie3DQ8DgLwoASwv59uKdkW0AtgOm9PFrAsAeEOlbsUaErwKAm4xlvxmbhwAEmoAHkutPN/BsO3iAq7aVYqqhTuS3m+RA5rZxZeS+wKHJc9K0NlC1Y2+ouucHhu4lAWCtkI1iD0UNaNkMuq79p0xg6V8lmkk/ywHQHxu6E+K3IhHacd83aWj9OmaFTU9DOqrMeVsBLkFWEk7GXC7HDTA/N8egg8gtgqGZZHlI/Ij8syT1RgoqMHWUhepLrDWYTYj7w2mPwyuYXMgJifcQ1QgJaj54Qfa2sETnR8dodm6OpRRzHXlmEuO7APayGTA9Ra52bnGRwYGe7l5hqrpIYz4cuGhS9BVAAoBrfHBhp5qTHQLjwskQ2d7mg4MLwAg6+ZRBrLltRGpacyZ7doYIVgByCgCzzK7YMkeXN+QABvCVcxtLACxLAM9MT9P0zCT19PVRT+86akTbxSYBRgGkA3AL0DbezozIujl8A6TCaQF1aouIw1d/2MHDhwB33sJ9mAWMVpMC6GFTgGphKkvuX9RMgEsOOHWfMdvUrXc4wIABDFlZyFdGY1FmEIMBXFpYop8deJo+fPc1Wqks+BLQMvm6g08bHwC1zdJgALMMNliYIgENBnBhdpoWAaS2RSiJHMDpJEUAAAPsbUSYteUDwAl27jMATA2aGx+lYmGR85zGwbAGey6Vp67BK2jX7r107vRx+uTge8yQAwAMkHliwgHAbVFqR6R5ucQBDwBlYFfqcAcoN3Fx3AOAmV2cbOdcmZDDVQAYNVZgj5lZkPSG9C8O5ADkYRdtkgO4WFpip05PVy899NBD9M1vfpOdE2AqcpAFQA98H0xWdsDJKga74nPpCsBi43h2f/P8xeCmH7nM47ZNnF5gDpYKRcp1dNLY+BQdO3ma4rEkpXIddGp0nA6fPEP1lQa1rSzTrddeSQ/evYt6sgDzIO0LgW8ABbArkZ8GwMdjb1lyprbFE7RYW6H/8t0f0psffkqZjm668YYbaBoA8MH3aH7mPC1XF6joAGDI3Lans4TID5GlrNP87CTfFwxgsKKXlgQAFglotGkb5zfNZAAAN+irv/M7nAcYeVUZAEZuJ4wIZrbH6eSJEXrnnQ8ok+mgbFZYxehjBoAhVQu2eTxKua5eaiRyLHn7g7//axq7MEb/y5/+OQ1s2ExP/OBROvHph1QrF2jZAcAyf2DoR9mWMZaKRciggwHsA8CY3xQA5nFGUQbefAYwAOAqlctgCouNCAO4xsAiM+fbYhw0UK6W2TkrwGWcFuZnWRIZcuSYg3BftBUAWAsAM4s42kb79t1FDz74EG3euJmda2+/8xY9+9wBlj/ccftt9M1vfovnKmUWWocR5L4RlHP27Bm283xOJLg5L3CbsJoR9IMfPI/Hf4MYnIZ9DA8P09NPP0XlWoVuvvUW+t2vfoW/C6ASdarW6lRaKlIOLO10O5UqFVpYWqLRi+P8GxLykDUuV2sMACNQaLCnm3rzWWbxY7U8PzZOTz33M6o1Vui6G66mTZs20LHDh2nLxg3U091JYN8N9PdTrQqGyjJLH6eSaWbNYryh37AmQeIXQVKSLw5KDFFCzU4gB/DrbzIDGLKZN1x7FXUYAPhv/+H7dM99+2nr5q106twoPffWh9TRAwD4DD32D/+dzp8+ygBwLtfFSggYlwCAS0tLlGpPcc7o2bkZlioHAIxgEjCysW5DxWMFuZYrVWYLtSfjlO3Ic4AB9jfMAAZjtlbnOT3uGMJgxu65cw999Stf4bW1XC4SQFrIjcNekI+3WCzT1Vdtp4XZeQZC87kOZu8iR/Khjz+ml199mbZsu4L23XsPt//ho8c4dyECeSDJPzgwxOvliVOnWA65I5ujUqFAcFlfvWUrZTMpluD+0U9/TIePHaXBdUN0244ddPPNN9GRTz6l4vwCXbn5CgboGYxn6TwJUMJcyI5C9EUsSsVSlQHgDw8epHvuupN27dzhAcAvvPIKA8APf+k+AYDj7cIAfgk5gCeoVAYAvESlUoHmZqdpaN162rFjFzPsIQ396Qdv0vuvHGAZ+r7BDZwDeH7yAs1OT3B7IsgBADDKg365cus2uvPuu2hgYJAyySR9+slBXkOgMoD88qXCEu+bsD6zwxBVw7qLEdeEAZxMaRBFzAOAEdSBvRnGF68vDgC2YLB1jIcdmc1eW2eg7iVaSUDb76ujU7abSCHhO1CDRxwfENX3W4ETrXbj4evta7t3s++Hn2XLq07j8PPCTvu1Pvf23xqA6wXi+tG5zZ6D8vo5HCX4CPOLOymIPfBr/2AVbndbt5Zt4SS5w3tePjEYtq9/JpZ5U4aXPN86G+1x3TtPefdZ1VJ+YLSeb1p4LsNObbvOSJ8FD5g+O91FQrtHW1aZBQnkY2ebRobZtgP+tmBD2FaC7SL2vhqo9pWHtN9t/+P8IHKoPuM18Lk9k4ZA82Z2reUP25i1YVsObWcE2SJnK/aWk5OT9NSTT9KZs2c5ALK7u5seeOB+Ghwc5HkL8wr2HH5wiaR7UPAxPMa03VlSvMVg1jLptQoceWeYUF7PZvYrY0T2m+or4OBaN250PyaAhwNKHfihOWLVd+NlCvVUt3yWttdmTWzXq2uIHWzbPAzU8f7YsVEVtGFQE+tZI8rrAadNQrCck4zF51Y6FjbE6Yzqy84OxTvWau4K24OQCZQZKiMD91fmaDNALjxWfN+In78b9bJgMZ4bOJs6tnSzNtH3wiCiBQK1jGH7wXctAKzzB/edk4DWNtDyKbCsY9GWCePCrqG2P62N6rqnn7cKfgjPz9qWVpaZvZuGrWvbw5ZNQWOtc/jeuhZKX/qs8GbrR7gfwsEp2jZaPztO7fzaahzI/f11RHwS4n/ge2LTY1ixtu+1f1gdxY1z21fWrpqtf+G64DkanKx9y2mudC4WRWRZKYwSiLc3ckuNb9+Ya4JzuarM6ZyhDGBbVksWCQDAnA4KAHCBFotFDiTmvlzWoAtfir7VnCt2v8znXi23aBzIjwD7Asqr7Wp99J54/dNHH/0XALjF2vX5vH15YJh31eVd/vkU9bfyrp+tQde8+rPd6reyNS+vUr/ehor8+28/ZE9XqzarQdjKHc4sC5BnUH/z6VU6BGrq+9793CIoM3CwqQIvP0Pu1LUaXMGKVeUwU7z33GbgtWGaCmDol7JVF3qbwxBkGy5nYFPSohI+AMxLs7vKLWoeSiiv4Wz1wELXvIHucC/WhCQv4xovWMBIZNnSWVtQ0K6FWaySS7NlC/RLmFUbYgDz850TWjYxTnp1LQC4Fdit73sODVcjPch7xuRKGJKj8BwKYnxyNVOWgy3v1y8cXOG+or29Srq6+dhRW7cLpf7tA8DiHG0GAIft2bdjMXu9v4AtrowKIHqW2axsMm5W2V0TQ1R7sX1oQWCxsyAbvBkIjOd97d/9B95sw4mL7wC0Q17BxcV5BvnyHR3sBGCmWlsbpVNplpicmpzkg39vXy8fTAEe4Kerq4ulQAEAMwOXiNav38igLe6Je8E5rXmAcUgFgIGWA4Cr+S/h5J+YnKRnnnuePvjoI5ZOXLduiM6dOUunTp2gZCJG2UySykvCoFsAiFwuU19fnxsvwrrBc+AQBZgBp704NYRZrBHd3IeMcgooq4cFe2gJO3vs4UYPA2BMysZZ7iMSvJI3F3XkHLzI1YtDMP4G2NpocBnjKB/AEIexJuLt7Bienpni/Kud3YMUjaUYUAPjE4dBgHsANMFIiyWStOIcTpHICjt+me2JnMsAiZ18GP9Gzk0c/twhAJ/zJl9zAQM0jICR7RzpTmZ7eUXkvfFMsPk4v7FzQsj4lQHAEawAtqNt4oRw8rpbNm2iRLSNXnn+efrg7VepUS9QhHPTugMV3wIHkJiAoFFps2Q6J/LKySQfqOAkj9RrLAE9jxy8ALIAAKccAAxAvBHxcgAD/BJgNS6MaWrQzPgolQqLBAd6W3uC0pATb88xALzj9t10dvgYfXrwfQZIWAI1GmEAuFRaYvlnAEgAgAFwARwGi5RZZwDy2tpocnzCk4BOgAUMZ3xUQGIABzMz02xnIgEt9QSDAuVUqXCRTxcAuFJFYARRLpenhx58mB586CFm4uvhF03PsqdxAdYgp4pygG3H/QEw2Ep9KQPYAcDoPoxnOFJ5TIoWIVVrFZb9A1g6MTVHR46fBCJBmY4uOjs+S0dOjlClVmeG7y3br6T9e2+n7lySaKUm0t+c+xVmDXpngxoMAMO5vcI5W+HMKjai9P/890fp9fc+plxnD90AAHhslI4d+oAB4Fplnopz8xwWnsl1UAK5jjGmcGPIec9MMhMzl8rz4XapMB8EgOOQXAYYIwzg3/3yw/Stb3ydOvJ5AmMQEsQwWAHv4nTq1Bl65+0Pqb09w/l08VkmK7k2AXxlMgBjG9TR008r8RxL3v7w7/4bnR09S//z//a/0+DGzfTUP/2ATh7+iOrlJVquFTkHtqwHMjdAzhatAgAYkRTIYQzwC+2tACkkoGFTaG/MYWAAA7wD8FirV5n9yZLrDABDbaHK4CmYgJhvcG2pUnRgEIA3AMBzLKMOAJhzsrK0dIyBvYsXL7L0PBjAAGRRzr1776IHHniANm3cyPb13vvv0XPPP8eM5htuvJ6+/sjXOVAD9gXbh+0BjIZtAwAGe0glrbE2IJhIHVDqhAMAGYf8PmyiKra3XKszA/jAgQNUKBdp69at9MBDD1ChVOSgo/6+QQ4wAAAMkC0SRVqCCp0+e56ll2cWFliafGBoPYOOJ06c4hyrm9YN0aaBPuruyLE9njs/yjmAAQD39XdTb28ns/M781naueM2ymaylM9kaHFhkfP/AsQD8Ip5FQE4UDkA4FgpIcWBjG84xZFWoRYhOjY8Qi+98jqVC2XavXsX3bD9KurICwMY8/7ffv9RuvveL9HWLVvp9LkL9NzbH1Jnbz/Njo3QT7/3N3Ru+Ajlssi52+UxgAuLswIAJ1Kc+xsAMBjbYAG3JeJUrtR4Da5VywwgAgCenZ9jCeiOri4qlorUQDoF5NBGDmbIWkcEAE6kkpTv7KS7772HvvZ7/5oB8Gw2LcEElRJL0B85dowuXpyga665lmpl5LZucOBVMo786wk6+NFH9MZbr1OmI0/3P/Qgz63vf3SQTp85yzYP2+ru6WabhhQ+pMLXDQ4S1Zd5Xr1i/Ubqyue4fQ48+yx98PFB2rV7F226YhN1dXbSyMlhSsbitHH9epbohhNTxm4bM5H5h9e+ZR7bYPG+9ta7dPDgQZaA3nX7bdSRzjAD+Gevvkozc7P0sDKA4wkanRIA+NS5cSpVHABcXORcyxs2bKTbduzE6kuVcomOHnyH3n3laZqfmaS+wY2USiZoYfICzUxNyJyTy3oS0Ng3XbltG911zz3U3z9A6fYEHf70E1pYmGf5fgGACyLr31jm8YnVSlNjNDhHubCckilhAIMJzHuTtrjLxQn5ZwR8iCwr1k0FZqwUtLJ+/G26OOk9Z6aecZoxf/U9IwFtHdvhvZFsDZxSjgPqrEPW+9w7FK1m9JqPmv5pHbKyL/bBjmaObXsTW5bw3+FyWmChWUHC5dCyNPutsot6HwvCsAmbvJKB+sgG32NOXU772T2tfZ4C8q1ALNt29jkWkLX3Xqst+VQSYBKxvqcj6RqfwWXKbNs2VRDBs2fPNpsDwFoXWz+kW7HjIdwvzfpD6iMd4mJOAvcIg1bh54aBTQEjHWhp9mve2PT6frVnJWyrtvzN7NL2eeBzVk2ScxKA0InxcXrmwDN06tRJKpWhttFNX/7yw6zGAJl7/FcAWOT4EXgo569mNhM+V4XHkR0HYQDdjm07zwRtwZ8/JHDC2ZkHngNYEkiX00aE9sUcGKxBC6a9uY0czUDaK1hybUP9zObkbNX+ts/CY8p+hqA9PtED+OWc4H7bahtZQAzv1ViBC4o1MT7bIk0MBzna4M9QoAcHBzswTXOMai2xF5VUBnKuDwOgduyE55tmwKFeYwFhBeBsgIcCmnaN8QG0IHM3DITaNQ1/6/0DdsTB12IzEugsAeKqXtZsrsAeV4Or9Do8G9+3YKQ+364btm7Wgmx/670UgOT1wLEr9Pt2bgkDrFq/ZvO0gHwSVCbqa77v2o638Pyn+3Z7T/t3eL6xddNn4ll2ztP2sf3BBA0lpTp/YHgexWtlZ+PcatsJ91Kb0jKH6xJuH21vvWezeQepgqx9aZ96z3JLTXB+cwPVjTm1LX0+ztt2DcK8ae0DZ3ZOb+BJQDdozklAw0/C17ocZdg3aj1s/Wz/yj5MZjG1awWA9bvNAGA7j+O631gA2M3Xq9aU8Bv/7F63BsOafvLrxc7+2bWuxY2aF/6zNei/AMC/KhP4bO3+q3oqz3cWAG7N/g0s4d5k7uOOvwAALLNty7q484ZM4bqpbXK1D7Jd4l6XeB5/rPcPM4C9/vEZh5csu8dEsp3booxrtINf5dXftbiiLl4M/rrKGFw4CLq1lOE1DXwJANjrFz0ArRUrZQBZC0wHujPUBl7ZAzsseTfQEhaM1cMLnzDdcfkzAMCrgUkFdkO5l9cAgO3abAFSoWM3H+jW7gL5iBVcdW3g9WszwNoUXvMENwOAZdNkbhjIodxKXUQcANau5LUfgMAbQgsIr+ooeaYAhs0HMr7vtmzO++OXxzKXFdLHtfwd0x/ewVo7IhKhP/qf/oTOnj/PbNNcPk8dnZ0MBi8U5tmB2A2HMXIOFRaZJQb2E6SJxyfGWe6rf6CfQaaRsyMMGIAthfx2cJhXqhVmRm3YuIkmJyZoYmKc56uBgQEGLpQFDIclHAcVlz8SoEQm30FLxTK9+vrP6eChTzgHJBhZH7z3Lr337jvU1ZGjWFuDCvNzDFwtlSsMmOLenF8y0sYODIAOt99+O3V2djNYB7YxM47LZX4eDnIAT6rIowqnAKSmARBzJLIve8VAKudnNbOOcSiorK5kENbelwODAnoafIF7g62Ez8C05oN0g2ipVGSABLLJyG84Nz9HU9NT7JAf2riVBoe2UASSuYvzzOJDfi6Uv16XDK/VZTlsRAEsJuPsBMczAOiwQ8aBfDhT8YEJbuxYTJijzEIGcxT6pcg3hMOyOMTAOkNVOZqVJasjFI/FBUR3Ek18YGZQXd+APO+ySHwzzbpBV2/bSvlkhl5+/jl6761XiJYBftVE78kjroPJJYzCRgSgbZTaU1m2vUQyxQAfwI8GcgHPztDC7BQDjJDajDFI1s4gAHoAbIWV5So7wducTDb6AlG102AAL8yzAz2SiFO2q5tiyRx1D15BN99yO50bPkZHPvmQ7QR5H8F+npqaoGqlRPG2KEvIVotFtikAaygnfgPMjccEAK6WABZmWGI61p5k8FukZAs0PS0AMJwqyJHJzHSXz5nzRXN0L5wRCBhY5nyuAIl7evroq1/9Gt148600Mz3HIBvamEE2BAMkAABLfwMAxvNYehdypGhD5MVkqb44PxcMRgAMbBvMOAarFnYBEF9k1AF6///svQeTnNeVJXgrvSuT5eFtwRMEQFKUJQXQSSRbhhTV6tb09OxOTEzMzsbGTu/Ebs9Md+xM7D+Y2NjplulWy0skJYreEzSiAUmQ8J5AAQUUyldlVmalrdw457375cuvsgBQ3aRa3aoQharMzzxzn7vnnnMxN0xNZuTEyVNSrs6TqTs8MSNHT52T2fycBFvmZeeWAdnz6Rsk3RYXqQIARteCW86sqTyoGgdMkLaL8QagvxIIy3//7o/l1bcPSDTZKtdtu06mLg/LySPvyczEkJTmpiU/M8MxAgZwBGxRHIi5likADAZwqwWAM2b2q1kGMHMAhw2A1tIi99x1h/zx179ORmoJkfwRyC1jtoTMVkSGh8fkvfcOS7FopJLR7m1tKbYRyt2aSkkgOC/RZJvkKkFKQP/ix38rFy8PyX/4z/9NlqxcQwno00feZw7gSnlOqpWiWjj7FPLmAN0A0qIO6KsQZT9L7Es6FYJGxlYBYNgWpPc59iolSvIqAAzws4KcwCEAQQkGEuBagHaGCRgn6JjJGAA4bANS8B7Ot8kkg3gqpQrtB8A3vvvUpz7jAcBgrwMAfu75Z1nOrdu2yAMPfN3IWdOWITsYofwy5ksEkCCoBz9YC/A8rCnI3a5sRIxTjPU42P3lqszl58hIrZbLBgB++inJFwp81/0P3E8mK0gBkXDMSmVDpjsmkWhQMrMZOXN2SMrSIiPjE9KW7pKBjZtk8MKQnDx5Rvp7emV5f4+0xSLS2ZriOy4Nj8jTz++VaktNVqxeJslkTHKzWenr65FtmzZS/hjzE8ZyNpuXqalpb0zNI6dxMsXxCQl2ze3MdohHCUSfGhyUva+8LvmMkYAmA7gtwbGINgAD+LO3fl7Wr14nHwwNy3NvHZB0Ty8ZwL/44Xfk/OmjBIDb2zstANwi2cwU1QvQZnDyTk5NEAAGCxgAcKls8jEDAMYEDZDWAMARaU+3U5IZnyMYA+szAGAEKSFFARjT6e5uufOuO+Ur931FSgXIl1fl9OmTlJRsbWvl3IVxjXfks3MyMDAgHW1pBmNh0B8+fEj2vbtPMrmsbN+5S9ZuGJADR47K4aPHpKenV3p7+qQj3cmALshXQ9Fh6ZIlsqJviUyOjkk6laKsNNbCJ59+Wt47dFA+v2e3dHalZXDwnOQzs7JpYEDakq0MFMBYJwDMYKgI5zsEFGCdisajZAD/+q135MChQ2QA37Brh7THk9LRmRYygF0AOBKRS+Mz8uSLr8tpCwDDhvP5LBnAK1aslBtuuEmq8y1SKRXlxKF35M0XH5eZyVHpWbJSkrGozIxdkvGxyxwLUFFh+Aul0Odkzbr1csvnP08AOB6NyPGjh7mGAADOZzOSz85y3QUAzGAqrgGGeqIAMP5WADiRBACMDBBm3GPcYrxjzVMAWMeaKwWtzvtmAJ9+5v6rDlF1bvLfK0hAu891nfAqOdx8o2uAYtcR7oJBeo+/zC644ne4c6vtnAncZ7NNHRSn2Xd+4MZ15DerQ7Pv/XXw3mMZve5z3Pe5TC73c93XYy/kolCuc1rr5n+3/xo4tZs55f1t7fZhQ1lsf5nzjznn6Peu49kErWoeXaPKw4mVALDZL7tldX/397fbb/V3OLl9FVTWM5c6TFAEAn96Vq479Al5quy6z2a0LbyczA05Yo0Lpl5e+2wngELLuxhYos83bWwOnfWETa51mFOgMsH99qrvUQBBbV/7Q+3JtY2mzwD4i8BNAoEtFgB+Sk6dOsVAxK6uLvnCF+7ivwgqwnyTQCAlzjQMNjTBn/pesoHBKqNCxjz3YCbQ1qiuuGO0fg8UmQxblJbigZKmPRrmFKeJFo5XC3ApC1j7zj6vbHOIegCTMg89ANj0J0Bkgpg2H7R5z5XnDz/Q5Y4H1ybc8eKy7RTQZftY4AyBkzy3BRFABuDS7NFN8K7Nm2rrCvUnBKcxqJjMPzMG6yPAgIosF9VvFEw1ABH26bZz+A/OFLjWlUX21iaPMagSso2zowLAyoDUZ2g6AnyvIJ57zta5yQUQ/X2sa4a/fd321/51x7A3Hi0DmEF9PAPVmc7+MavrH1Jawe7xtwLAzcqoduoC4H4AV8ut79J3EMR38hnTt+CAzP55sNn8736m7aHPNz1UB6z12drmro26oLELors26tquPsMF7/3lc8uvY5yfkahCq+cv7n3KiHaBdgWA/e13pfXQPzfiWrff1XrdZ3iZuhpNuw66ouBklJuy25nDXm3mOReYNv1gnaC72AAAIABJREFUxqQGneAc2AwApm8gHGY+buQAzuZzDJTnPGsD/RnwaMeoW253XJj51MwhapsuAOyVydqaOze7dvOPVgJaDcjXR/4/f3uw0lUKtuDrK5d00W9/dyr4YRvkI7xevebNXrGwQTF+Hnr4FzI5NbVomeAb/5M/+WaDysU/ET3yj7Af3Ed/PIaMdfZvv/f9hjpdFQD2rlagjyiPmf8bAUZfJRYBNRtAtisBwMqm9MDfBfBc4+JzFTBZD2+L9agZFo3MXrN41+9wcbMrAcCNC6sLjtfrUMeUmzAimxSSi53LQnaaow4g2nhGV/rZ7jFckNF+dGXjtiC418e+q+tA3VXGiAP+cnOwsBvNA3z91xQmRJTYIqucKU9jTluzxa8j00Z6pc5gNe1Qb6wFz9YyXYkB7Lc7B3Bu+MoD1H1gsi/w4MMCwA19aSvQDAB2msG0lIeeLgRZtYnrlzhAb50E6bC96vl/tc66t22cbZSh3sQCbTeoXXmZlxsY3s5YNLtKLwe09rM5/1lrYAVa5A//5z+XS8PDdCQDuI0nYsz7R6ZZBLKpSTooAYQBTMVno6OjMjk5SQdwd18vF7dLly7Rkd/e3iHpjk7misJmHff19vaT6QNHKjbpuM8c8gAalqVYKhOUBTCBsRyKRJmvs1CqyBtvvyuHjh6VW269RdpaU/L2G7+WN15/TXq7O+jgLuZzdHQCAIZUGRhKPFS2QBaoRsbO1772gGzYsMHkyawaCTCNZMZnc/mCFEolAlsAX1BfMJjnCjke7rA44MCHf3Gf5rjE3+a7CsEO5mlCRKdlXAImNLmYIjxMY9uNtgJQCmYnD3ilogGCyxWZAiAZj1PqOh6JyeTklGEAd3XK6nWbZfW6LdKe7pTyfIXOEQCsyG+JOgG0BdBq5sKatMDhnMsZyW5I+VrpbM4zwYBh73pyXPRwGIcuGUYmLy0cBwQSQ2BWhQgOmlm0ZkAoJu006wLMCQxhyrrRXpGvtMAyAfhGP69bs0ba4gl58emn5Z039kpACgSA4QDEjzojQpb52xKIUuo3GktSAjqGXNS1GuslyAU8NSWZyXE6zRLIAQymN3L6kgEcYA7PcgW5L5GfLMY8yah7KCAyOXqJAHA0lpAaAL6ubgnH26Srf61s276TDOBTRw+S+Q7QAoDo+OQYnf5gAKNNkQM4Mz3DCHsAy5FoiGw2yG9DAro8l5dEPEUAOBiJSiQQkkQ8TkAVAReoSzMAGGAw7IXy3pA1FcgaZ9nGrW2d8pUvf1V6l6yQmews6woZZZMT1RzqUEeVWobcKhxuCHAoV2G/FZvzc15i8RhZsMlEkgAkDq9gsGH8ACwyIEoASD7lu6cnJmTk8mW+D+AnmHLHT5+VXH6Oa9f2Tevklk/eIJ3tcWkBg42Jtena5d84qBqnHoI9kNPbMIDnwzH579/+gbz85n5KsO7csUNmxkfl+MH9MjV2XiqFjBSyGQJWBIATYOUaYLlWLcv0NHIAC3MA12oV5gDGOABIo+BHLB6VFADgQIt88Y7b5I+/8XVpa2unjDBkblsgA00nANi083Jh6LJMTs6wvyIxw+pEv0DumCzXuaxIKCoj0wV56aWX5OEffVcuDQ/Jn/3F/yMr1g3IIz/7sZw+/J5US3kCwJUyGNwYnwbUByCL3Y8ygDHOyCp3AOBACLmrjawtAD4AdJyXw2BiAJjPWwA4QjDYBYCRTxpMTzB2YAMYAwRnZ6Y8BjAYxfgBYziVSsnFixe5DgDQNQBwUD796c9QAnr1qtUMFtj39lsEZZGD+Lrt2+SBBx5gm2BOgN3jHQSjLfhLoCkEFuYc/8P8iXVEmYkEoEMRsmrhiCgWSrRP2CIkoPGu3NycbN6ySb705S9xvYGNhyMxPu/ixWFJpzukXClSAeDy6IQUMMe3BCSeTJGdfvLUaZnLF8liTicTEg+JtCfiUimVZWR0XJ5+/mXJlfLS1p4gyNnX1yvdXWnp7eqk7DHkqBGQg0AbjJWksi4RkBCPcz4CE5fBAnDIYKQGRMDZOXPhgrzy2puSm8nJjTfeQAC4oy1JABh29Hc/+jEB4HWr1loA+H3p7O0nAPzwD74jg6cOEwDu6OiS1vY0A1EyM5OSQ45jAsBFAsAA/xQABgMYLC0Eq1RKJSnNFSWbmyXI2Nreyv4x+YsBDiNwAGAj1t2wRBNx6erpld179shnPvtpGRkZliX9fQysAGMXayLsCWv06dOnZWJ0Uj7xiZulu7NbqiXDKj567Ki8/e4+sqrzxSLl7/PFkhTLVVm1cqWkOzupJIJgM+aUTKcllUxQlhlBEJGWgLQmkpTwfuLpp+ToqWOyZOlSsmlPHD8hO6/bJls3bpJWSMF7VBGjTEH5QLD6bT56jN3cXFFef+sdOYx9xGc/Lbt2bicA3Nmdluf2viITU1Ny1+7dlIDGPI3Alif3vkkAOF8oMvgNwURgABMAvvETUi7PS7VcktNH9svrLzxGALh36SpJxWMyPXpJxkeHuS4YABjMoCD3OKtWr5Fbdu9mLmEAwMcOH2IOYMy3+Wy2gQGMSQ1jwgNrsce3Duo6AxgS0AjYQV7gBOcJ9I8ygLGfUHn2xQBg11moTj79zP17wXfcDdQlbc3euZHl6QJMfKbNAewH9fzOe32WH6DS5y846jRhjfrf3exZzQAw990f5h73vsXq11AmB0Bq9h6VgPYDHPoe5uBwDuHuO11QybveATb1e8jVG/aqOREulG02wKzbP/q3Zw820NAcVa3b297D/YiTfqQhjFaZSHWP/6KA/GL9VLcDy5r1gepem9h31Z+DfUn9JE22po1E9PedvmMhAGwCLuv9Uz+7uc7y+pmrnh/VZTB6Z0o0vmVxcT/syOFeDcxw+0hVYbjX90C9OqvYbxvOyZGBmirzq+XGuerRRx9lQBbOEwiyvX3PHunu6fSCTBAYTHUdVROCbVuQ1QXGXEDIZUqqjXh2ac8zbvldANs//v1jpN7PTmCAnZ9cUM8FsyzBtiEQQZ+rAJ7eq8/H3Ov/rBn4ovf7x4gf2HbvdYFWZffhfvO5aQHXVo26kximr7UdLWeVwc11CXN/fdz29M/hOOLxOVhXHUAe9xglCUcy1pSKe1b94fnWOW+69q7lVwBY1ygXrHTt2J0TdYxoeV27bmZP/uu9v80JhcVSgE7L6847/jHr2kazdcltR9yr4KXWX9mguM61SS0DPle2Nd+FUjrt785HOsf7y6Hv8NuZvhMgor9eLljtzvUK9rtl1Xrpe5uBwDoX+tcRLbPagNq7SVNXD6Rxv9f+d6W+rwUAdm3DP5fqONLPG2Sfnfb2ryXufc3GPAJfTComjB8jBe0HgHX/pPsif/+FoAIDfxLm1XCYez0CwLm8+QyM84rx5WAN8wf/uGMQZVQA2FU54Ei184kpnxXE89VdAzPQB48/9FD9Jv9k/Nv++xoxo2u87LdUm2srXcNV13bLb6k+/xRe29jAGHP/9t/9ezl3bnDRyoEs8POf/8QL4jWTwT+Ftvi46vDxNBb841/6yv0NlbqqBLS/M80Btw5qugBhQ46aDwsAO21gjmv2h5uC5qjhQjC5eUP6wc+F3WoXYrPa1avsPM598tXAZHdBahwJTUDsKwDXbjkXO7A5pbUyP+Yur1/sL80AYAcDbNIkBnC+cvHqb/d+83WByyrXCE7/y/zt2bS38WGTPMGLMUMNEFgHgD0g+KMGgHXy80lVL9Z/BDGtvZtrdFNYbyV3jGmH+PtFAVfvCT4Wuw4or3ssOEpHrk+62msrOxxcqWUX4PV+V8kzlwHcrBMbpOOdC3xt1SjtvLB8ponrY9ZE+pn2auhz+4o//V/+G8FZRGgD7MXGENKiugnGhhCOdrQ/HMD4HOAofsDQAVAI1wlzUFarvLY11c5n4d6hoSEvzwyc/rgGYCo2qwAL4DhHThOwcQHEwMENScdYIiXzgZC8e/CIvH/okNxyyy3S3d0p+/e9IS+98Kz0dBkAeL5sZHCxIZ7JZGT58uXGCSnIjVolIA0AY8eOHQQt0RSUGmXeVHXgGKZgLJFkHmIA1agP2JQuUAFAjKB2sUggBtfN5nKGVZyfkwyYQnMAmQ3wjXzGlJuen2edwdQk+AoZrVKFZ2RI9cJZWymWmIuQeV67uynvCfYvcgCDAdzdv1KSHb0SjMSlAicRpIIIrM4TvIN0J/LZMkobrGJ8Z9umLYU8hMaxA3YawEqA0Bq5DBAB+UQBiGBFQbvg+whAYCt6BiYS5AIV9I4EQ1KCDlnNgGxG1hbgYUCCkK0NhGU2VzCgWhistKKsWbVSUtG4vPDUU2QAhwgAWwlo6/AiKA3hS0rbxmQ+2CLxWEqiAG6SYGEaYLtWQg7gSZmZGCMAbCSg4xIgAzhKxzSYtuXyHMERAwBbyeyQyNToZcllpwnQ1oIBae3sklCiXbr718imzdfJ4Jnjcvr4Yeb37Ontocz4xMS4VMpFiYRCBCrAjgMAjD5FecPRENnwBICHLzM4IZlolVA8JoFIRKLBCAGjYiHfwACGdC76BFG+AO6UAexJQNcqkpme4vTWnu6R+772dYnFW2VkfNKA2gTjoaCq7AArwwemWCxhnDQAviPmwKiRP2R8A+Ql+8YAGpBUxQ9yBldKsIMSbTPd0S6tCeSTbJH2jk4JReIyNDLBHKdg0MMJtLy/W7ZtXCddHa0SCQWMJHU0SjsKAyG2jA+Ut1SsGmY4JqVwXP7f73xfXnp9H8f8Dbt2yezkhBw98I5Mjg5KtZiV4myWsrXI1RxJpoxUOFnnZZmZniAA3Z7sYLnzOTM/AQBmRD9kxGNRMiiRB/YLd+6Wb/7RN6S9Lc15AMCXyasGgDYoc4WyXLo8zsAQsGHBXoVdd7R3UAIassYyXyELeq4SlbfeflMe+en35MKlIfnf/8t/leWr18mjP/+JnDr8nsyX8lIFAFwpkkmJNQwgM56LCQABBnAOkAEMefeqYQDjBwAwnS4tJvcqygnVBPQR6o0xi/kSjPcGBrAFgSDbO5uf9QBgzDMuAGxkx8GORo7ZVgLAhbk5zssYF3AOAdy74447Zd3atQQt33n3bXn62Se5RmzdupUAMFiXZp00czoCOTD/jY6Nki2LuQnzhlErqHgy0Kgjro8BcMZ1ALbL83RgIljgzKlT8vgTT0ixXJJPfPJmue223TI6Pi69/X3S1tYhF4aGGOgDFnwrUhXIvJw+d54y+SEEKo1PyMWLl6Svb4kkEilKQKciIVnV3ydLeroYDHHxEhjAL0uhUpRVq5dKb1+XtKaSkkrEZTY7wz7r610iwZoBp9MdXZRa5nxeKJABDPAOdox5k/MXFBMCASnOz8tJmwMYDOCbbrpRtm4CAJySRNyAdGAAf/pztxAAPjt0WZ556z3p8gDgb8s5AMDJuKTT3dLW3sVAlOzMpMxmM2w3BKRMTE1KPB6TJCSgw2EyfLu7e7g+Qi4f8tRzxYK5pjXFYAGqQ9RqUgQAXIIahNC+YsmkdHR1ybbt2+Wmm26SpUv7ZPXKFZz7+vt7OU9pINMLL7wkw0PDsnbNOlm+bIX0dPdw3Tl8+LC8vf8d5htG3t/BCxcETKsVq1bK8qXLKJudTncyaAmBBzgkx6IRzqXLevulVipTDQVBCM+/9KIcOHKQZWPagmpFtm3aJBvXD8jqFavYBppGAXMZ1lvUlyoe1uk2O1eQ1/e9K0eOHZNbPvsp2bmjDgA///KrMj45IXfZHMCBcERGpjLy5MtvyZkLo5SAhvoCgkoUAN616yYplixL/dh78tZLj1OJggAwAuhGRmR05CLzhCdTKe5nMM7AAIYayi279zCtAHMAHzrAtSAWi8gcZLZzeQbGkI2ItdM67dShjWAKM2aTZNKrBLQygP0AsF8CWh3srgS067z0QD2HwVh3HBrAwfvPkYB29/DNwC9zfLTnYzoYGzfBxkHbeKYy+9ZGRuRiboc6yFZnZLrOe+Ost7tjh8Fp9sVmg+x34i7msHY/95fHdZgrQOC+w/vdtl0zMM51eLtggFsf/u4DgJuVxf/uBXUk6NkoQ+m+x+wF6uChv714PrMBFzyDOv2qdWMdLENRmUfmHQA0PCJwgyfD79h0wRMb7+1V17CHrdSmZTNqf9ZtEW92pX1RcgNSmXIaAHixs6hrI3ifySWLlabuUDB5Y02xmo4Bm5KG49sCdEzjYtwJpp09RmqdzYm9lWtL+nvd5uv5aFEAztH2+TpvKLhCwMBh0zbYFNvHtJELIGJ++sXDv2BAFtIDQblhz+d3S29fN8+EJt94nHM2gtu4ZwEwSqDSgB4ekIu/rZ2gHchmxhxnUQfKNds2xW96n8s0vNocULfRuhVpPV1wC+2oZfBCz50ABhdwZn8zfYnNBuwFbzQy6Jv1iba52+7+PnTHlQuqsf+g2ASWrzP3wtawHhpGr3D/yPURjF8G+QYtsxCpghDwC0njqgVszV6XbGJHAtsPGmuZcN7k2GZan7pEMq7H/tMEKNUBf7K7LQOSwdB2vtW2R0AxA+W0DDZYRNcZPA/7RPy4ShXaLsrS1TOtC5rhGs2H3AwMw7V4dgPQyyWmce6qzwsLgzZQTk1hpW3WrD/ZD079/TLF7j3ueNXxogHn+hwGVlv7NEEaAPxwnjDB9DpHqp3oeqfj2bSvAezrNlZfh7W9XN+PtgPudQFg185xjY5PfXedGW7GoJah2Vqr9+gcBYOv2QCCel3qgSkopwLA3G/bIBd3LnOBaP8a5tqj2o6OUW1ffa7bJjqXYiB465clRpnpy3p6rT1jToPfxNS/Phe65cT3pj44MxhZa/2hnVHJK8C9MvZ4BgDOSRZB8PZeBYB1HVfQ351TdE1iuzC7kwGNdflSAcb6GKz3t4LuVGWzfiTDAOYbFpuOf3ufX2ORrvGy30I9rr1krj/6t1DQf2avbOyXawWAH/z5T8x6rD/X3r3/zNq3WXU/nsb6zQFgnQO9BaA5AKyT5QKAtBHr8Q5Bbg7ZRa2AG63mP3VQU6f4K123GJrpR6p8h3bfI80B3nePH2S191ixKFdbekEBFzuMNVy4iGRzvRS2PyxDthEw9Ekm+5i9De/RhnbqtwDH0w88ANE8gYdkly6tD/Y9y61vvf8a37IYAOxvKwVO6+Cm6WMFAb3iqMyx9ktDma7OAG48QNaVnNlcV0DImwG3zSy0mR03M7EF48oFXL26NTKc/U4GZyh70LPjg1pYPHtyd4FfhzTtjQVzuF0YeLCYHdfhW4eV7banU/AGzrRPGcDYneI99Sv5mR03O299gJtpOCDBxgHAoLkaIams4K9u/ABiQqK4v7+fB3/mQAV4QdZii2HJVmrMD4V7Tp486eWARBXcjTsiyTHxTs9kCEQBHAPQAkIrgK1SrUUOHTtF+cjdt+2R7nS7vPf2G/LoLx+WZf09BGHARMN7i5UyWcnd3b0m/22thTl/IZl77733ypZNWwjIGvDZAJle9HcLWKZxCUdjHviLssLhjfICuICj2mPShEMcVmD+qo1PTk0LHM1wwOuhlYAAcw5XPAAYz0Kb/u33/kZOnDgh12/fLps3bZTBs2dlfHJSUqk25iaMhqIsy9j4CB3y6Z7lEk91EfyqghlkozMLc0XK0sKxn0gmpFQoSiE/J6EWkUIhz/eC5AHQviZV9lky1WbmJdQ7GjWHExwG4AyAvFhLQNLtbbJ69WpJxiEbbIBLEwyQo43UKjWZyWYI3INJevHSJbbRTGbagL6RlFQlSFlqA65VZcWypRJtCcve556Td996WWqVrIQCxlWgzgFGqYP9GoIkdVRaIpDLjROYQB+BZQwHf61Skvz0tCcBHQUAHkee4AQBYBxoCvmclMqGAQnJtJZQBELEBCfzUxMyPTlGoCsUi0oI8pnt3dK3fJ2sX79JBk+fkA9OH2Oe3450mhMbxsN8tSwxBCrA5vJzMj01xf4OxyLMoQlWZSQUlJHhy1LK5wgy1pDfNRqTRCRGUBSAO+TQYYcmBzBA3BBZ4QCAwfIy7BQ4GgDCVyU/i/zZVWlPdxMA7l+yUsYmpwTkPfTafM3kTcLYoRS3lTCHhB+luz35RfS8OUCjP3m4awkQIOU8EIkaQB/BCYGQJ9tIJmSlIO3tKQmHY5Rhnszk5MzgEHOOMvdwOCjJSFDCYI63IKcw8m8nCfCgTQIA6sHkhiR2ICaxRIxSwom2Dvnhzx+RZ/a+KkhHCgAY8t7HD70nmamLUshNSH5yUlqqNV4bTgKcxHvApjcAcLVSlo6UAYALczlzUJ03Th30Cea3BHJJR6Ny555b5Zt//A3KwiMHVjCMnNd1Hf/z5y/KwYPHOGGDdY7Aj9Ykcm6m5cKFIebeBOuyLd0t0VSfvPb6q/LwT74nF4YuyJ/9xX+V5WvWyWMP/lSOH3jHAsAICqkDwF4/twQJ4kLOGeUKzCPvdpHji/0TirIfOTeFYV8Rzh0IMsC8h+AZOHMA8lPSvjBHEJUMzXCEztocAWDk6TP5QAFqejmAg8Y5B9Y6AGDkAEbAA0HZWJI2+MlPfkruuedeWbtmDaXNjQT0M5SW3rJlMyWg1Y40xyjmRsxd09kM60FWMBUIcmbOtU5Ds25AmjwhqURKouEoxweklMECHjw3KI899hhlJ7dfv12+/odfl8npaQP8BkLSv3SJ5HNzksnNMjDg0tiIdPctlTMfnJXzFy9Q0QJrAqXDo3GJR6OyaukSWd7bI8lYhFLTQ8Mj8uyLr0ixUpRdO7fJLbd+mm0Le0JgVDJpynb00FGZzeYkFk2QeQvHPeoNezZOIuMgxtjpaG+jLHW+UpHTFy7Jq782DGDY9bYtGyXdnpIYAkZiUXnwkV/JrhtvYA7gC8Pj8vzbB5kDePLiWfnlj74rg6eOSCIeIQDc2t7J/kbgSj43y+Ah2ADKifcBFIcENGSywQDGvmN2JsM1IQPJaKsuATUA5PY1QTJ5BiORpYo1OJWUts60bNu+gzLQ/f097HeA2gAzpyYnGdyFZ4FZ/cGZc5Ju65AlfUuY/gGz1omTJ2Xf/ncl2dZK5YHxiQnOoZDVhp0vX7ZMenp6qNiRSCZpe8lkK8HPeDgqUqkxaATBIy+98rIcPHpEhkcuU4HhEzfexHzBWwY2ShuA+EKRQAPKAzuj8xKMWORbJ2s/KPlimQDw4SNH5DOfupkM4M5UG5U2Xn79dRkeHZF777jTKPCEgjKRyclTL78tJwYvSX6uyLUzl8sweGLVqtVy/Y5dzCsMGxk8eUjeeOFR5gDuX7ZaWpMJmR65LCOXhzwAGPMt5iPsF1auWiWf+zwYwEukNZGQwwffJ7gOO0P+3+zMjAFhYLQ2MwrHKNkf8wyawThLJNs4DyGHPR3GIYz7CIMTEFxiVAtMm+B6zAsMMsE6EzZ56l2HJVcF66z2nyX8n6tTFvbDva3zo/fqNf5Ns/+di55tFzszNTAu685l930KtPidzfVjlwFxDPC3EPzUz3ke8BRzGk/a/s/95zu/M9itJ59vkk4uOC+7ba8O2sXKoU5l3cs19IPDLta2qe+x6lKi2BO6TmfXIe467RecL7XflRmIAEHL9MN9uj/V57F9bL7D+rMM8EoFGOs70O+UharOfn9baB/pv8pOqn8OMNeqsalMtS2zAnvq9DfpXigk38BwdG0Dv7sAiAIeOjY8gNMyHd3xpO2Iz1BO9163b10bdm3QXGOAeu1r1/78/gWVTnaBEReocvtJ+0WBX/e5Oo7GRsfkV7/6lZw4cdyk9Fm+TO666y4ygLGnoMpROGbVg2z6FocBru2o5yLXrtz6+PsU79dzpQue4h7UkRC+nbPUXhTA8EAeMcxLvV8/xzPc8eDaqSrpuHMZvldQEp9j74D9eDMflb99XRDQLYdbFi2Pf97w5lqkZnF8SDAHqisBCGRbGMlsnVPcedmUpyblSpXBclpvDeb1mJcVc04oWxa62gz2blhLlvT1yQwCXm0eegwn7EfwLpcdqAAU93pi1hwsrgZUa2S21+1fgWQDgrmAaH3ebh5gom3kjjO937U5tTX0o/t8MCk1B7CWx7UH/V37RucP//zgPlPb2L8uuXOP9r8LnuqchDIq4OaVxVlqzVhpBBzdcuo4QH3Qzwpoat+4tqz9r32o37l96j672bqg873W279m+ce+2846r3plsoHa2p54n4KQ7rrijmt3/vfvPXTs4nl+YNq/Nir47s6/Wic/qOzW0dgW/q9xn8CTPMYI/wMpwQZo2KAYBtY7ARKan1f7D/l/4Wug8ksY+9t5mclkmXYJdstxXzHSzwzBnTdnEG0bbXd3/jcAdj0YSvdx9X0ea+at5zre3TnK5AA21/2j+7nGIl3jZR9z9a6tVN5V13b5x1yHj+d1CDT+1re/+5G9DGPwv/znP6eqZDNbx5i6FgYwAGCdd7wR88+43z5ch308DfUbAcAeyGZr5G0YnWydXBjcGvsYffol1w7numYAMHFF7xo4fF2Ys35z4/uuLKPcHGisv0kBMBdg83eJG4XSbEPs7/D6s1yuojaiU48rAIj1ZlhYvzq4aMOs7eqsojTm/eYJzdqcny2KrLs9sLgpa9/o1e7m3S27/m7knxugPz29Nsw9je4WByD0O2K0Ci5YaNRhPennpuDmguc4ZXJfbsFPF4DkGd+dKq/Qf55AkL1mwaX+9vcD705ZXBv2F1Hbl+OrCfNgQVc7QL8XQbmYPWjZnZd4tud8ZzaZ1t4WdKA3eTTYomfV7nzhPNMdc/p66w6zFAgbeODYgbnH9ph91todd3GjB+BV5YYA7gIUuDg0RNYqHKzMM2QakI7TlStX8m/kjVQnAP5GVCqYcwAP8YO8UVj84KTWzSn+BvAFJzAASoCnYOLB6ZtIxBktVShXpTgfkKNnzspbb78rt91+hyzp65YDYNs9/DNZvqSX8q+lUoHPL5RLHgCM8gC8QFn6evvlS1/+sgysG5B8Ls+yAqhEfWbJPC7anHlxgpVPbBhgAAAgAElEQVSxeIJ/A9AavnyZG3bmuEokeA+cwZCLjsaiNoenAVnhnsmBaVUqSygYJqCKqG04YCF1Cdlr/A4AGI7bv/7WX8lLe/fKH9z9RdmyZYs88dhjBDcAbMHRDjAkm52V0bHLBIB7lqyWVEefBCJRlhM5WeHwB8sPjnSUEe+gpPVsXnBwgJM/P5eTchHy2KMEbdC+yA9qZCkN85msXzAK83mCSJViUWLhiGzetEm2bt0s/T3dFlgKUXoU/QinPd4FmwJjGSw9gP5wpiM6dXh8RqYyc5T+hFQ0gLrlS5dKLBiWV55/wQDA5QyOL95cq3MknAZwGEDeuAWAFiWHUxKJJVhOBYDnINU9BfnfmkQTMTKAAQBHAADPC+VKi8WcyYkbjArYXYivjYZbJD81KVMToxKOQuI3JrHWVkm090jP0jWyZu0GAsCDZ05IqZAn+xVn7ZnMDNnVUUoBGwB4Bn0GADgSZi5Z5tEkADwsxVxO2lo7JACQFzkZLcC1EAAOG8azDwBWueCWlnkCwBgjqbZ2ufueL0tXzxKZmJwRaUGu5BYpIJcnc4AZKW09tKkDjexi9jucZ3UJOYwRjFvYJiYg5M/UecJ1ICJqv1opkG0Nxxels4PIM1viQRTMxGgoKK3xmMSicAiijcDSxUxvmHuYRzCuOFZmi3wf1r2lK1fIK2++Q5CmXJmXnbt2ENw/cQg5gC9IMT8p+ekpCUAZINUmIbJTIa+FYJEyGZHz5bK0taYZzFAsGAC4JgbkoLRtNCwxMMkjYbnt1s/Jv/yTbzJYBOw8tD3B8xrYAxW5cP6inD17nkAq8m5iLLcmkwR/zpw5y3kA82WiLS0t0bS88urL8sjPfyAXhs7L//bnfykr1w3IYw/9jABwrZQncF6tGtUDrClgAAPQRbthDIFVHo/VAWCoCygAjP4CyINxqhLQAIDB9IC8M6ZkyDszl3mhQAAVjF6MHQDA2dmMBXTB1IlKNtMIADN4gcBRSkZGRgwDOAzJ6CRt5eabP0kAeN3aNZyf393/rjzz3NNSLM5ZBvDXyEBAm6izHvaD/MMz2SydWCg7vkddy8y1bhyNBKYgVwvJ/1iKLGAEmkCpAaDkeQDAjz9GRuuWLZvkj775x8wHjP7K5YxUP1NuBUMyMj0tY9PTDLTAvIngl86uTpmamCSo1t/XJ8v6+in93BqNEHyDU/PshYvyqyeekVK1JNdtHZDdez5nVR7yrC+umZqYIkgxm8lJqQh1BSNbDVa9SQ1QYltB1hjBDmDaQnK8XKvJ6aFh2fvKryUzmZFdu3bJ9ds2S7otySASBI08+Mtfyc4bb5D1a9bLheExCwD3ycTQBwSAwQBOxqMeAxiBGbnZacnP5qhEAAB4chIS0DFpa++QUDRKdQoEcWGrgZyyANOzs1muEam2Ns7FaDiMTKyJ5WKZYx4AMJQUOrt7ZdPW62Rgw4B0dLTJZz77Ka6zYIIdOXKEahwDAxvlrbfekrfefFuWLV0qG9YPEJCFQ/rYsWPy5rtvc+9QRMBYJCQ33LBLVixfJqUigkjaKfsMMAHXwCmN/kzEktLdkZZSvmSk16NRefq5Z+X8pYty4tRJyWRnKA9/486d0t/dIwEEt1gFDPQTxjoDvOaRoiAiCAqKxiKSK5Tkjbf3k5n8mU9/kgBwOtkq7ekOeem115jS4u477+ScLsGgjGcBAO+TE2cvUQIagXEAgGemJ2X16jVy/fU7jbrFfFWGzhyR1559hABw39JV0ppKSGZ0lAAwFKk1BzDKhnQNS5ctl1t375F+CwAfPXyQ+5ZUa5IA8CxtuirzNk8bcWALAHPuZv7HoMQTrWxHzA0ElWommAt7AgD0mAMQmIWxh3GJNdSkcTAOeXUM+s9r6hD1zrKWgexe54ESPgDYvcccuRbb7Daem9zr/Ock18nu3uUCVd72277PBZLc77xn+xygzd7vOoDd35u9y2yrFx4Ym92n1yoAvPgJsvGZzerrBwXdcjCVrANwu05mbVM6jVsMQKZt4AJULljhnTF89UQ9AlYCWsEL7Xt9p7ePcBi4pqzGCe06wVVxSeWDNaesC1K7z/fbZR2csIBpkzbQ+mMM0Llvg+PAqPYDGW67aNAc3u8HJLWt9XMXLPD2tZbBqWV0AUgdl7iPCkHlMpuczyGDGvZlUmhgH2XKZc6V3pg1ZGpPetnUDaCgvQZ7Jvt8FxAwJLW6VDK+U3AQ32Def+SRR+TC+QtSKha5rn7hrrukp7fLzDU8L0E5RhmGhtWGcrl19OYEAB6uJC6qonmPHbslWMJzjMlaqXlqATiiNeYBWDKouP4+gkUEQh0whuoz2namTYjTIHgOezz7fkPmM89WKre2v/YZ9voMnuHe1pyh1L7rtxkgRm1BQR8EZmK9xnqsAA3+1ZRCZIZXzXhUNq8+A+lbuNcoIZVC2aTLIeOcvHbWB32m4Cbu4zvAwgb4S5sy6YzcVEZ11qUwDRHqjv2Z1knXVPTzA/fdz+BE7OPUp6FMQmUG6x7QjBGjxKUAMNcv7D2sXes7zNi2tgObcRQZdDzS2q1NuXORO7ZcoFDr5YLvan/al549ko1cny91Hm02J/rHvs4J9XmnDpz51wTtS3dN0zkSn6ktad8pWOsBoWqf3pxm8zp7Kgb1NUif67KddX52GZ04N7j1dNdt/5rTrD1wjfsO7Rt3/tP3abu6wK7WW8vLYU4bUKnzekoJ/7ruzv3uWdW/T9D21uv9z/HGtmNffrtSAF3n2ubrtlGZ0LpT6cDrEnPOdtdhPEPXvnq7cSbmdeaMa1LIAQBGUC/OxyBMAADGmZ72iCBmMgwNUK7Bgq6d+QFgne/5HruPa9zz1dUXtI+0//CuX/7kJ7bIHw9A07y9F/n0Got0jZd9qFf//S++tlI18//+/d/9u/WEN998U/7y//5vH1mhMR7+5jvfoqqk+Wnsm98DwB9Z0zsPvrbx8PctyW8MAKtZuACpOfaagi/I1+odih3xZo1UdWvhbUQbTa8OsFmh/kWwyubA7sJm8l/XAOA5Nq/1uyL4i+uv4dD/YRwDV31cE+ljbTEPU7XXeOAcy+kD5tGOFtS8otvCD0Q2mxqaXONJQ/HdHsroA6J9YLailk63+cvm2l2D+SwCAHsH7PoZpyGXc/P+a1IuT5y5bp++4LeGAAW3bA1jwgFH/dbZWNdFeqUJQGq7l4/zgNcrAMD63oZF1QO4zSBoNg15GyZfwRs+p7yVuUDtUdnvDc9cYMf1+nrmtAjb3RumPPSa+/RMazZ6to/0X3M65v923PJ1m/PJgJU4rAGYBWtuYnLSYwDjAIiNJaUvSyUCgAAy8Ts+1zwseBNYlQAUwJgEqwzPVKcC/sV3uJ6sNeQjbAnQYcmjtz2oz8zOSbZYkQPHTsprr78ld9x1l6xascQAwA/+RJYt65FqqUiAEeVGPszp6Snp6ekjyAu/BxyuXekuuefue2RgYAOlmlEWlBusx2wmQ6YaHaLhkJRsBDQcGitWrJCjR4/Sea3S1WDO8AANVh6Zm4jIrNKJXSiVZWxiUqamM5QaRplwKC4XDeMYztquri4JhCHnGpNf/OJhefnll+XrX7tPbtx1g/ztd78tYxPIBYhct3GJAFzL5WR8YlTaO7ukd+kaAsBBm7MWoA9ACdQBoA6cAGRXRmN0IsQiYUH+mOmZKcllM8wljMM62j4eM5LQBpApE9QEyAgACWAxmJXtra1y8003yV133E7mHPIjgq0J4AEgeLq9nYABnPd41nRmhgAwmGbIjXr6/CVKBIMVjWuQ23TZkiUEgF9+7nl5b9+rUqvMMgewGqh3QJo3bNZIJHZ1AHhynG4vtFkY/1kAGM4ZsJULxVkCwJCABgA8D9ZzuEVy05MyOXpZQhEwUROSaGuXZEePdPWvlpWr1sng6eNy3gLAbe1tdBYBRAHAEQsHeTCbAwgF0AmsKgsAw46i4ZCMXBqWQm6WcugoF4CpmAMAA5DHWDB2dGUAWGpVyWamjQR0Z5fce8+XJd3ZIxNT6Hc400Qmp6akYqP7q5TZEz6XOXCR5wnHvGCIoKMVsTNMY8u2BjhMpxYkAm1UsoIHGNOQqILsNYIaaDOGL0PgAQAgD6sA7SFJjGhlTno1QaZewwINGSZhC/JVItjEgtSBFkn3dMm+9w7Jcy+8TPbBrh07ZC4zI8cPvyeZ8SEp5SelYAHgeGu7hOJJI4lF5nNFZrNTdF61pTqYAxjS32YStOUCKzsCqXUEB4Tk9t2fl//pX/6pdHf3MQcwHUsh1KfGsYy8soPnhgiiAuhF9HYiFmMu6MuXRzluIsiVnEhJuSUpL774gjz2ix/L8MUL8r/+X38h6zZtIQB87MDbUivNyXwZuW9LlomNoptc0QCCFQCGBK4ygBUAbgnimmADAIz5KgLJb8jtF/Js41jUAsDFAhmWyOmLsQMAGKAZwGbMF1cCgBE8QgbwXNFen2AT3nTTzXL33XfLwPp1fPa7774jTz/7FCXdt27dIvfffz8DC1yHNRx4YCpn88hRbRQRNI+65+wE85xMEjCGwgy8SSWS0t7aTmcywMHBwUF5/PHHObevW79W7r7nHglD3QGAFpjq0ZiMjo5zbJ0bvizHT59hHnWsTcivir4GuJ5MJGTNqlXSCpCwUpbWRExiXJNEzl64JM+88IrUgjXZNLBK1g+s5uoI5/b7778nq1eukvXr1svwhWEpFTFXIdAhYhj6lMpE0FBM4ghcovy+kWWEjRdrNTkzNCwvv/K6ZKezZABft3XTAgB4xw27CAAPjYzLi/sOSUdPr4wPfSAP/0AB4Iiku3qkvaObc8BsZlrmkAs6FPQAYKxR7R1p5kbO5jJc4zACIQFdLVc4L2NNAiuXjkjIB0oLg37glAbjlOM0HpfOnj7ZvO162bR5k3R2pWVgYL20t7exru+//76sXbtWZmfzBHrnKzX2G/Irr16xkrlyB8+dk3fef5/MbOSrB2Ns44YBlr2np0s2DgwQgEZAy/DIKFUkMA+lEq3S0domxdkCnV7xRFJeevUVOXT8iJw6c5rBZrd89nOyavky2TywQVYuXyFRzJ2UHjWSl3D+16rGgcYc9S1iAOB978pBAMCfullu2HU9AeCOzg558VUFgG+XMBDbUEjGAADvfUuOn70o+UKJ63BudoYS0ACAt2/fKdnZPPcrw+dOyN4nH5Ls9Lj0LlkpSLeQGRuVy8MXGgBglA/7j74lS2X3nttk6bJltMdjRw7L5PQkcyDnLQAMlQsCN+hAC66ZNAstDEiBnbkS0Nx7VWsEzNvTaaouwB7c/L+U4Q8ZMBhlUce169B0HaWNzkAD5uiP3kPnpQ/ode9zr+ce1ZdL1v9uvcZ/DvD/7Xesu9+7TmvXievt8S0T1WXA+M+jzZ7hlh3PUmDC7yR337NYORc4sp2DgHtPs9+vVPd6OxiGD4M9rf34Hc/a9gigcp3wLgCs5WzW9145AJ4iiMoB/My5q+7sdutrPjfHD7+TXR3xzRz2LlDi3qfvwbriOvhxFiVQSJC57pRH2VxnuAJ1em+zevjLDyc/gzT8OXp5fLHnL1/9AbTjHSingr1unyggqGclBRwU2HCBZQWGTLlM/VgWyC5jz2X7wgW/FFTCe/ysSH2Gtr+CDxgqON9A+vl73/ueDF8aJti6ZEmf3HXXnVSZwLkQwbFYj3FfMGDmGAYZ2WAVLYffjjQ4UfvQ/Rf9hPXKnlRNgBKej5QlKuGufWllr9lWAD7B9MP+0AK1PL1DAhltxdQApq0AH5cLRe458bkJGTAgiqbHwe9YnzTQC6pSDGLDcyoGUNVrwc4z1xmwFv+ZfjVnJPyun7v36bzngbYWgFcpXr0XpgXlESgG6Vmd6xxUjYKGWa4AsGezmAYQpGHnfGVKo53cIAYX8FXbwzNgK5q244H775PxsTEGLOEH/WfuM+2tLCcErvr72rVJf7CDKzlcD0zCGcKmrLETmwKk+mwPUHWAUQUb3XHt5TDWeYmxFGbS5bNaoFClPpJGZQh87z5Lx6wL+utnCjr71zX/GqHzhq4h2v9aL+0jnA29/sI8y2CQek52tDMm0sXWIBdI1nepreo+wAvst+uzW3a3X9y51Z2LdE7zr4cuAIzr/fO322bYSyPwXfsDY7BiAxh0bXLBa3e9cvcY/jXa3XNovfxztn9u1/VBy6z10r89m7Evbtw7NALAbpsFrH3hHM13UubO2J/bVkwfo/5CgrNWMh8AMFL/VObpY8rmczxHso52/cU5Ffaia0izvYhpB6suo5LyTVJ5IDbM7VPtLzwT+82HfvhD+/iPB6C52p5wwffXUKxruORDv/bvf8PVS/V78Ne08u8B4L+/tf3jf8LVx8M/RB0+NADcFI7yMwJ9GXqbg3UGCG4AOvUPD7CpV7EO7BgAuN48bolccPmKcKYFpRa5xj7cBYk/bgDYLJKLdzEXNO9rX2s4Cymf43FsFweA/SDmgjcvANialM0HAHsT9iLsb1O2hSBrM3u5kt25JdHr/KCm7n2dPbCXG8vuSBZWuWGpX5CU1ru+bpve7qjhWVom798Fht9o5/UH2zuajAft1wV2oqC/2sA1AMB4hjlw1seVl4fMNE5jffxAv/MuvRAbds/u2HSN41QttnEj6eOCe+qkV2bzu/3n9YVGVvsBf1v2r/+bvyAIi0NtOt1Bxz0PCXRiG6YuHKAq9QwQE5tM5MGEkxGHf/3bHCYCsnrVGpMf1/4HRwGc8mCq4vkAQ3GABeMMuQmx+UeuXgCRs7MZOvljiXYpt4Tkzf0H5LU39sme226T9WtXysG335SHfvpDAsCVYoEAMByduVyWB9O+PkhTx+mgR27SznSn3PPFe2TlylWSyRgWFMoDpuNsNsuyo2w4eJ6/eJGH93RHh6zfOCAnjh6jcwA/GuUKJ2sADteKYS3BOYCcipcuj8jUdFaCkahEyDgF2IUcLqYNUV9snPuXLeUG/fnnn5G9e/fKl+69V2655bPyN9/5rpw/f16ikCIGC44A8CylglMdHbJs5YD09K8SicQkXypxUgRYA0AOCKBGdeNdkJoEzxJsK2mpkpGpeUVR30Q8SYeNOioAMOK/2dks8xACTEvFE7L7ls/JHXv2EFAD2A5QD7LdYOqdO3uW/Q82dAn2Ml+VZSuWMSfyfDAkJ85elHMXR1hWOFwgBbp86RKJSEheevZZ2b/vVQnU5qTFAsDq9GNj1wIEgD0GMFiCkIiNx8kkBQNYwFjOZGR6YoygXzQRlygcUVYCOigByc+BCThLewiBFRyKSC0QIPtudnpMJkaGeT2em2zvIADc2b9Kli9fI+dOHZXzZ05KqZgnqw9svxykhauQOw5LCPlbczmZnjJ5m0MRBBEEKcEK8B0A8NxslpLekWTSAMBgpVkJ6MUAYEiII7KXcbk2pxp4XwDxcQiNJ1tlz57bpSPdKZlsToJgIgaQ+xIZUI2TSdtSAzMI0FXhHISvA46ieSkBuKcj2+RFBrDA/MNw6NiccwEw2eFeAhYBSegQeg+5hHFd0PQ786LVHb4m7xFAYcPQNQ5ROJIwFihYRYCx1mKYaJFQC3OFHjl2Sh598inOsbt2Xk/29MmjB2Rm7IIHALdU5iUJCehUG9uGOYXnKzJHeeyKpBKQNkeOaJMDGAxggh1gW9JpFuO4/8ynPiX/6k//lSzpX27AxCjkwQ0wjucUCmUyPVHHeBzMlnkC/phP5suQaS7LbCEv4XhScuWAPProo/LIgz+QS0Pn5d/+xz+Xgc3b5IlfPijHD+wXAQOYOYABAEN6Dg7aINsA7a0AMJjJcBLgOsy3dNBYWcVIFBLQYcq6go0I6V/0MVi4WE4AmJIBXDQS0Mh5HY5EqW6QmQUAHCZIbADgDCWgMb+oFDPAaADAmI+R5xbPgKw0fm644Ua5++57ZMPAeuYABgP4qWeeJCN027at8tWvfpVzCRyb+qM5gGfnwL43OaVRPpXf9zuD4NTF+wAAdnakJRqJMTftuXPnLACck/UbBuTue+/l/IJgj7b2NIHjwcELcuL0GclX52VkcoZqBO0dbUb9YDYr4+Mj0p3uJEM1AluoVaW7vU0ilKUXGRoekyeeeVEK5YJs27pBdu7axrVw6/ZtVGnYvnWb9Hb3MDdxa7IdQ5FtB3l05FNPJOMEA9AvYEfB2mH7CL4ozFflzMVheeXVNygBfeMNN8jWzRs8ADgSj8rPHv6l7Lxhl6xbs14ujU3K3neOSHt3jwGAv/8dOXvyECWgO7t6Kf+Otstmpihvj0AAMIImJsY4xwEAxvo0NTNJABhOWQWAIddPieC2NqMAACBAAjYtAtYJ4XofBpDc2SPX77pJtmzdJtnZGelb2i8bBgZk6OJFgRJAqrVN3n//gAxfvChL+5bIpo0bDLu6tU3KhYKcPnNK3j9yWAaHLkiyNSl33/1Fjr/x8TECwVhfaS81kdMfnOH8sXbtegkHI9IK220Jk5WLOu197VUZvHheDh45TBWRHduvl9UrlsuaFStly8ZN0grWsbKdNJ+h3U2XKoZtNFsoylvvvCcHDh2ST3/yE3LTjTulPZ6Uzu60vPjqr2n3d995OwNcJBwxDGACwIYBDNYTGMBTk+OyZs0a2XbdDslkZrm2Xz5/Sl587KeSmZ6U3iXLKRU/O2EAYIA+be3tnAMxBnFPX3+/3H7XXbJ8+QpJxWIEgCEBHYdkOCSgkWbAMoCpkGD3ix77kGy3IBUYMGYTyVaTd1sQFBGRZGurDfYwALDuOwD+KgNYn+U61P2gmrd/dXP++n73S0DrHtb/r7tpVkeq62jmXL2I1PKCw4hzrbtnbna/C5a6DkyTC9bJB+vs45uBkq6T2G2Xq5XbD9a6DmHvXucg5ndgu/f7n9WwX3IayVy3OADsbxMEULkOdT8AvJjju15+BHkZFhF+XFCpWR+bz7CfMNd7bWv+8MAWtU18TEljZQbaIA893+gZmblMyZSt//BdVAJBrlNz0lKQ06iPmFyodMYjGMnufbgOgyUKhiX2LAAP8XzmJ8H4s2xZq6akDnzsharIYeGe14A9chyTw2oANcj2WhYn2KQIpASUo6AHyq1AGMrM86MDsOsez7MXgMskG7TwXQomK9jhBXwYujDnSzJIGSBAwWMvONm1DwSSYiOOtWP/2+9IoVRk0BHOS5s3b5ZkKuEpfGBvqAFdGn7MGGr7HgXRtP3dMaXfueXG9wxQnTcS5S4g67JYPdATbT9fZ9NqPahCUSoyVQCVR6om8AjBrqgP9qj4HExZMk/Z11VKPOOsgT7Tcikggl0szgP40XIxdpkbbIDgYNYb1jHuR9oY7LVgbwR88B+DIVW21YxXvt86bLBPxDpgkW+PHYo5nMA2ggmgrGTljBWoRP1YF83zzP13fazRnjz/YiNTWYFfHfP4F7aD+mMde+Br98nwxUsyNjrKfuW5hyBwi5dSANcaUKueYkBBLv+6o/OF9j/+1oBBBK2afLWmzfQ/d81qBgD7wUa+wwk2QblxPmFMgN0v4HCDEeCuITonunOUO59pu3hlcPJmu2V17d0FE1kOmxfSnff1ejxXU1p4ZzoLANf3z80do/566DPd8mubaz20PCijgs7++bthvrbpC9y13q2ru9bp7+7aonXAu4xXzIwnXmuD9xasVU4uen2mllXb0r8+699aX+1zDT7RtnfPJO4ZWp9rytm4tix8l0lz4P/hmcBLkWAClfRvfxAAAo5ViYDtYYO5qeDFgICaTM9kvRzAsGNIQJuxZYIV/P22YE2205OOS4sHO8VGAGWdAYwvXJAabffgD35gr/94AJoFjUpjbPppc7JOk0t/iyVvXnDv08VL5n3zj7fwV6nbP9zXHw8A/NeWAbwA3eBY+70E9D9cfy7+pI/e2K8MADcAraaYVwLiGg4hvNqpwAKQWJ9nJl3zcLNBWXyOU6RJgaqFpfE+ab5H8NXhChc1gKYu4OyUzwGKXVnqxTrUPbjrNc1K4F7XDATWw5+/VG7d69c4/dYEqGMVGiQ7FllfFum/hrouglg31NG7xuTAbPzOLWtjy1zJ7twy+K/TkAAXAFY2sPfvooZtn1xHK69tkfW1g2fe9j3aN4u9tt6PTg/rGcmpbDNb5z7Stqr5fXEJ6AV2etXxp2zeK/eN2cvaUiwAf/WtNS8fr78cDVZhK1A/zi0yuprYp8cAtr3Gv+112z5zP8uIHJ+QbcbhGmAvgL1Ua4ogH8BegLc4kCxbtowHczjncSgEUxYOztOnT0kyCfnLOB28mWyWBcS9vT29jFoeGhriRpV5FVNJOnQh1xmPpyhZCfAxOzMl8URK0t19Mh+KyvOvvckcintuv002bVgrh955Q372o79jDmDkaoTkMhhvACQmxselq6ubjE/kkYVDBu/+0r1fkoGBATKC6cAGIBcKERTFAQD1wmEzN5uXbG5WouGIJFoTMj05yYhzXJtoTXEmLBTBljI7aEhXA1SGQ2dqJiPT2VmCwwAmDDArEgfwEo8T0ES7QV4bbYacWg8//KB84+sPyG233SZ/9T/+h5wfPE8mNHL5QgIaOTMhAQ1wc9nKjbJq7RYCwON0EiMa3LATETsLxwDqVgYQMjLGfKzzlbJ096Qpu3vx4hAdCsWikahGG6E+dHJUK8xDOpuZMezJWk0S0ZhsWLtONm8YkEQiKgG0UzhEtldvd6e8+dZbkmprZY4n5Cbt6OokSANWIqCFYx8MycnBizIHABiR9mUjAR2RoLz07DPy7psvEwAOSMVIvNFZYiYYcwgEQBhpYAADHEd54cyRSlkK2RkCwGBMRZNg8iYlEjU5gAFuoCyFQo42zGeFDAM4jjyZU6MyPnyZ+WghAR1vbZPWzj4LAK+WsyePyfkPTkq5kLey2QEC/QDxwPCFsxAOe+TEgqS2YQEbABjsQw8ATrZJJJVk9C6YgwCAwUoEwIENJAAyshoWkYCGLQGERWAEWAfou/JRHJoAACAASURBVM997lay48bGJjj2AMQaVq5xuHGOAAhFm4D0p8ktDHYggEfYOhybkK0G8xJlA2XY5F4O8Tv88DpqSRoHD2x7fh6/m3zf+AHQBUAc4xp9CLtX5wnugS2h3Gg3DAjYIp0M8zb/bEgYEPLB4Hl5/KmnmU94+3XbpAog6dhhmR49L+W5KZmbngTySgA42tpORywdmQgEyGUIhCUTbXTOwoZ5sHckoDG/hcIx9tXGDZvkD/7gyxKPt0oOuZRsnmCMPcxffHbVSPoid3C1DFnZKlmpyM1dBJtX5skarwQS8tjjj8ujD/1AxkaG5d//n38pG7dcJ7968Kdy9MDbIsWc1CoFCwAbx1ygBXk4AQCHCIxWygXThpDxswAwAG4EJ9DhRcnoMIFPKhawXZGD3AB36GOAj8WieQ6AMwDACLpQADiKPNrI857JkLkCmyAAHAhz/La1GQloPwN4164bmUMdACBkqt97f7889cxTBJshXQ8AGG2GQBh12CDfN+Y6SMHTvm0eddSV9umwo2hnKkMdT0lXupMqBoV8kUzSJ554QmbzOVm9bo185b6vSKWMnM1hMt9h9xPjU3J5dExau3ukNF+T2XyebFzkyD3w3n4Cncgbi/JHgyGJBkQiLSIV5E8OBmR4dJIAMPKqb9iwRq7bsVVaW1NkQx85elD27NktQ2cHmac4WMOYz0sLxgAA4FCQDFkw7xE8A0cM5uGOjnbOjSXLAH7ltTckO5WVnTt3UgK6ozXBIBTI1v/0oV/I9bt2ysDaARkem5KX9wMA7pXxC6flwe9/S86ePCyJWFQ6u/qkvbOXy3Z2ZsIygM1cAgAYQTnIaY28t+NTE1xPYScAgCulskzPzDDQAfnl4QCfR465QJD9bQIJamxXzAWdvf3yyc/eKluvu06Ghi5ICXm6kwnm60XwFFIjjFwek8z0NAHZTQPrKamdwtipVOXEiaPy1nvvSrlW5dyGAAMwkDva2+WTN3+COZIh+92/pF8OHDxEBsOmzVuoaJGZnpGORJIBGJirXnvjdTl0/KiMT05Ke2c72cwb1qyR67duk66OtGH/2txqykLH/IQgBqMiEZFcsST79h+Q9w8cIAD8iRt3SRuYzt2d8vKv35DLIyPyxdtvozqBhCIykc3LU68YCWimdZjLc/4FALx27Tq57rrrZWYmxzE0PHhcnn/0JzI7M8X80wCA56YnZPjSeaoTIP0DFBUwF2dnsgxQu/OLdzOFRjIalSOHDno5gHOzGclMTXM9A2gF0AeOQp4DGZAXMkACFEaicQLAyVQbxxgAYMwRiRQA4JiXtgLfMRAIawDGmZ2r1ZHuOqVdJ593LvM533V9VifmlXIAu89wnbnuM7RuriPW3dn679Prm50h3Wtdp7p7bTPnuFnKjIPHfK+5JpUN1kQe1FJ63Of5d+RmDbJBpc1AZjenpwWftH7uv66OWGN76NPrb24ojz3smVfXAVC3nJgDAfS5DnUXRDF2gvOXOUTx+XavRnaxtFAxRvce/nbHvdqu9bKrc8MCZABnnTUBQB7PxAwYg8rHvJH7tTmxAegg+yH2KfwX/hkEving65Sx3o7Gv8LyESwGUIegLwXusKUsm3LwncgjbuSXMS8wjUmpzPu4/6GssGGMoh0IJFvwzmDwlmWl7UZ27jzVUQC5oj5k6+JtwYAnc0woHSosYIGWSlxbDJvVfOatsU0YnJwrmDoFkrZ1SWfDEgSQiQA0swdRNqoJzCqSsUv5YZuewYwItFGI8w72FzjnoEzYy+FvvAPgKvYT2OOpMgx+57yCvOeO5LB73sf7cb2WxVUGIeAKQK1Wz1frgoAuoKVy9nXmqNmXuoAP9gnocwY0hyM4OJHxi89xkML5hEALWHZgIlrJaLQZgh1heAqOKnMUz8IeDTZDWW70jWUR41kE/T3wv+5bUhAa9kS7YYCxCYowM489m4OhbKWqYSdYszGW8E4XaONnjiw1z1I2LzCeaIJIg3xXFcGHjq/JPAegeV2SWgFAFEPBXNQNa803//gbVOEYHbnsyZBroDNHzQKgFm2EIVVXnXCwZzsNmf2gSjC7/WkAYH2uCTNR5mrDuuGAVRr00LCG2POMB3oyeLSe/51qRurDVHa5lWRG2XTcueujBgXoWUdtzr8u6TjUfa8yWd051l0n/WuIApz8XANzme/VTDH+zAPu+3SucAMYNBgE3ynQqW3msoS1Xn5mb+O8Ul8XXZCXRfUpQjRrB7UxBk64QQpEH+sKEtrXWk4FLrUOyvrWfYX7r/7u1lfvdwMP3Ge6QLWqLehYaLbvcFbfpgCwCYrGeRfTjQGS/dLP+gwAwFz31I/H8zz2fuFrBoDV1lwQ3rUxpElSkJn9RKC5XguLwbMMzQBz3PPwj37kjV+/zX7kf/vwID88ZHYczX8W+sU/8tL+Bi+4MuBltxm/wXP/ad3y8QLAC9vu9wDwx2VPv2MAcH05awIU+2agBlDMRmJeHURVBHMxBrDz3kXASG4Ovf5rCis2fmuf4++KBamPFn2fu8Bc+X26aLtX+R/rtdsi7amV0w11A3C2mPyzsxAuanJXAIC9e5zCNtTBHS+LSVdr19ZX7IZR1rTlFgFaG2+0m2yHCWo2Vl7QqVk0nRfoQrNgQf1QALfT7/ZX9be4B8Jm9fL8Mg2M3IU94z7HazZjRHXgdxEAmFe4Lzd0Nj7mSgvtohtB3+PoIPM+c750qkHHRpO51HzmfNMAJi+2w1lwV0M96HJx+m/9DffSYYgzBXId4AAGkGGuWKTDGAxfSP7iM/wOBiic+5cuXaJDGMxdSMCCfYvIcNyPw7xhzRjmMCSl4YgEiIzvIYEcjUb4XEQ6A/CFg7I4l5dqGY75kAQjMakGo/LGuwflpddel927d8uWjevk8P598pMffU/6u9MmHyyc7gDVKmWZGB+TdLqL7wKYhZxHkIC++4t3y8aNG708xgDhUGfD9oODd46MpFAwwpyiADTQPd1dXdwAoy5wgkTiMYLYiMAESxmyi3CKIB8wciyNTU1KsVw10sXWgODcBhiDvMkEyebnCUYDAH7wwQflm9/4Q7nt9j3yV//fX8nQxSGCQigbckzCST8LNmMoJG3pJcwDHIwnJZsv0NkFFipAWQAEvCcCWdOanP7gLKPMwXJbuqyP7N7jx485UnjIz2qYoJB8hjOnWsG/c7wWDoxkPCGbN26UlcuXSUcqSbADQDHATeR8RC5IOAVayBKtSSQRl+UrV1AaNhiNycnBy3LszHnJw3EE8KxclhVLl0kkEJK9zz4t777xigRqeQm0VBl1T2eEAwDTaRCKEpAEcBkBKB5LsP3IbEYUP5zy46N0ksUIAKfoGAeTLNgSZM5jBYABouG/+UBAEtEIAeCxS8OGOQzgr61dWrv6pbNvpSxbvlrOnTwqFwAAF+fInAyETL7PGgDgSJiOPDAMp6dmbH6eMNs/FI00SECnAAAnE2SGKwAMsB0AMA6VlHILAwA2OXrJrkVuH+YXA4PVsD2z2Rkeqtvb08zJ2t3TJzMzhsE+VyjRQUSpbcrPFWVursBgBUgcw5kGVjgdc4x2t/mVKBNtctHiJ4Y8y5CyDpq8rcamIua/eEySqXYTDJFIEsjmOd06zelsQOT2vHH6wQ4BODBfGnMY4QBsDrNgIddaTB7KYEuVASEnTn8gTzz5FAHg67ZupVTvmRNHZWJkUMr5KSnMGAAYoGustYNtTifqvAGAYcOJOJj8LWRt83BfMyCzYQADAI5LIBSWgU1b5Etf+qokU1A8QJ/Os+2YG84CLAgiSMSjEgkFJMSyG+Yn7KpSg9OsKKn2DgnHu+SJp56Qh378Xbl88YL8mz/7TzKwaSsZwCcOviu1Yp4AcF0CGgxg09dwOKLcCGRhzmQ4aeehLJBjf0RtrmMTDBFiQE52dpaOa8wvAO4w9gAAg7WKcYF5FKA+wDMwlWeyhqEOVq0BgLMNDGDUE4EAePbIyGUCr7geLGKsPTt37pIvf/krZACjzw8eOiDPPPeM5POzZAHdd99XaQ/oc3XyoA6UgIZMMXISR+tqA8qYUQcTGSQILggGGXTSne6SeDRBZur58xfkiSefkFx+VlavWSOf232rVCs1grXxeFK6eroZgIO8WDlIVQ6el3jS5C4+dPCAXDh/nnMVJJyXL1smcYwtBMW0tUoqkWDbnb94WR5/+gWptIisXbdKtl2/TVqCLbJ//zty+vRJWbF8haxcukxKcwUJSZASxR0YB5D3L5Wkva1ViqWCZLIZ2hqY1p2dHZJsTUmxWmUO4Ndee1OyM7Oyc+cOuX7bFgLACEIBAPyTBx+W7Tt3yIa1G2R4Ylr2vnPYSEADAP7Bt+SD4wCAwQDuk47OXjpEMzMTkrNS4AjyQY5GSIinAQAnYjI2OW5VLoJSQI7fUlmmpqfYF23pDsMaQhBAMCSlQkkKczmCEwCA8V9X31L51C17ZNPWrXL58iXaHECJnt4+ruGUsSyXmHsMChHptjYJ1ualO91OAPiDM6fkjXf2SXG+It39fcyDixzxWI83rN/AfQICyMgELpe5foI93J5qY171rlYDalbKNdm3/105bAHgcxcGuSbfceutDE5CX3B+gQPXAUQwPgjutNQY3AAW77vvH5H3LAB88027JBmJSXdvp7zy+lsEtL9w+x7OZQ0A8LlLMpubMwBw1khAr1+/ngzgbHaOspvnzxyWFx//meQyU9LZu1TakkkpZqbl0sVBqVRL0pFOS43zeNAAwP1L5I4775KVq1aRAXzowPsyNYW9U4rrScZK+VexDgNssnMz6kfQwY4VyNmjHQEAkyk0b8BusLMRcKbqLCoVqgxgPwCsexIFOFwnvp7DXMd3g5PfyQHsOSzds89VzoLG8d8ITDYDa8055cM5AfyOavdd+jz/Ne57XOepe52Wo+UqALAH1FkQeMF5wQZqNdTLYak21rmeNMe93s0B7J4G3GuMY7cOFPvb2wV81OGr/e46yL2DlMMgpC1YoJCgqs1Bi/0jFYS4QUCqBpPRmvs8jx1rGb9e+xhHNIE/h+ml9VLnv98OvHZ1zm0KUGvZDBiLddfME9iz4wd7ZJST/nCmrwgZtiDATIDQ6A+C0PPcw2IsovwASrG2Avg0TE2TV9bI6gJoq3Jv4kkN1+YZuIJnQB0mgD0+ArDCIb6rCKUCy0LOzyFYDHu1ilXMgHy1kY7mmSqf99R++H5P8cUA9awH5gmoORCoRjBbjWzXuXyOgC1z0FpmLYKWELBlnP62PwMmmARBNAh2Qs5ZAOwzs1mugwDecbZAgM88VJ/AhoWqMoCKFpz/LFhvUU2agQNSugAmx5adu0071oHrYAj1hqIN2gB7ILMfhsIGyurKILvzv4LdLoDp2ZT1C3jsXEfG2wMfrXy0AesQ1FhnIKsdugxtfbb+q89Wvwn2CQruMkWBM5cpwOLOn/ydw8WMKQYC2X007nX3UKriohLoRnXHgHv4UdYt40sQsGGDExQkwosASmmf4N16r/6LZ+Os90d/9IdycWiIADDHO86glOQ2wZgKorns/fp6YcBbnC9cMFDLp8C2PmOhSoXVGXAkc/kc68/As127alhHHLUBrqMWANa2VwYw5wT7HN2fNnum/zMX7HTnLl1zvDXDCXLR6/zz2ZWupT/LAQddANhbb6x9NXuufuayqhEAomxYP/NXbUTrobbvrg/aZv552u0P/U77XW1C1zjYJSZWzy7Qp04+Xu0nHeP+PYpru828YmoLzcrvlskFu7XuWg8/AOxvX7PKGhF5t321PNgumOXQKANwfDtzgWf3NuWQV0cfAAwJaOQAzuby5tzOgA/D1Nf1TQFxd8/TsJ9BcKENmjBzjZ0X7NqO55jArTpLXm1E+6IOAOv+olnLf0SfafzYb/j4Bnfvb/iMj/a2q+91fw8C/zYkoBtt/fcA8Ec7CupPv/p4+PuWZBEG8J0qlr8gomQBYFNHqxrKsgAA9A7FjZVyjniLah57EYImfIfvadY0DWVrOIQ3lropmNikJV2AzX1f00notwgAN9a7EQQ3h0H7cw35f38TANjb6FwDAOx3CLjms1j/Ldpf/xAAsALD9iXN/C31NllYEotz1q2niR3oXVpXtavF6lXvL1eS2TqMrPHX281e7fzjHWgXYQAvcMo4NrLAzhuh2LqM0lVmnjoA7ALBPnD5KgPR1NFK5Dg2zI/9728SoNA4ThsZxzfe/icEdnHIQ54/gF3K1GLeOURL24MkNpn4DM59ALuG3RWql62lhXl/8b1eQ0dCJEJGEooGppQCS3AkQ/qTsrQVSLGVpVouSLFUlrlSRQrzLQQRX3rt13LbbbcTAD528B352Q//TrrSrax5CY6TlhY64yEx2d3dw/oArIFka2uylff29/WxXmAbwnFK1sx8lTlc6RRChHWLyd2L78CmW7lqpYyNG4c3wO54MkUZzEvDI8bBFUaOTtS/hczhkYlxKIRKKyVqW6RartLBDlnO3v4lBBoBmYEFDPnnRx99hBLQd915h3z7r78t5wbPSixuwFwwzOBAm5eKgA8RCKekrXOpBOMpmSubPGKQ+wIQmUzEyBKgoyQYYC7hTGZGgrWadKRbJR6L0HntOQUCAO/gmDMH92JhTorFPAFgSKfCpiABvXbNaulKt0s8HJburk72D1hLAPRPnjxpmNOhCAE2AB7LVq4gg7ElEpWzF8fl6OlByRUKdHyBIbhy2XKJBiAB/Yzsf/MVCdby8LaxDBzOOnZ5HkS+rzoAHE0mKdWMwyKZjwA8Z2dlcnyU74wl4wR/wpG4hAMAgANSLM2RBWzsFLYcllowIMlYzAOAAWyCAZzs6JC2zn7p6F0pS5Yslw9OHJWLg6coM858zshbSxlf5AAOM78oZMdnCACHJBINE0hDLmCA5ZeRA3g2K22tHcwBDABYcwArAAybIzsLoCsAYCsLzNy8XrR7mKs8+hMASirVSkBu+YpVUihACjxIkBdOTTiMKvZgWS5XpVgGKGyccXTSOM5VyuhVynwP5nrYuMnFaRxA5qBXl4jDe1Q5AAA7c/qSER6Xrs405eNh58xJrMwDm1NYncecbwGwBsMiBEFh4yYv9ZFjJ+TZ556nrPqWzVskUKnImZNHZXxkUCpzU1KcmTIAcGu7RNs62F4uAIwNXDLeKuFQgKC/HwCm8zAcFeTVXT2wSf7gKw9IW3uXFGyObjrmcIBvgUPSsKGZx7hWJQAHwA/sWjgDASZXKnMSjiekLb1MXnjxBXnoR9+Vy4OD8q//45/Lhi3b5OlHfiHHD75DAJg5gCtF46zFXIqxDSZ2MNAUAIajFz+hSNwc7CH/FTIgLZQVYNv4HDmuCQAHw+xLgMlgoAK8hS01AsCYV6wEdLnOAFYAOJkyrNdCfo72jmdgjrj++p1k+W7csIHPPnL0kDz/4nOSzWZk06aNct/99xMABgBNd5x1PtJZPWeepfnhVaZeHZjqQFTnAgDmnq5uScQAABflAgDgJ55gfnGwRb9035elVK4yl7ex/RaWE4E4M/mcTExNc93AeAcoevnyMN+9bOlyBhUgzOHy+fPS3ZaSZUv6aSOXRsflqef2Sr5SlnR3Wnr6ewmQz8xMyfkL5yQJGd1AUNavXiNtyZSsWb6aLE/mTa+JdHd3MngKgDjyA2KMmKCOsBSqFfng4ghz2GsO4O2WAawA8I9//pBs37FDNqxfLyOTWXnp7cNWAvqMPPT9b8mZ44caAeBggAzg2UyGYD8AYARfuQAwGMAqAQ2HPQHgqSnOM2AAc66oVMmGQg5EAOwAAZiL3ALAn771Ntm4ZQufjfkDjvgYgo+yWRkZGzV7hmKJcsyrV62Q5b29EoVjfn5ezn5wRvbt3ycSCcrq9es5v6JvYMfLl61gwM7Zs+ckmUpSUhk/YGR3d3RKD6T4uceALcfktTffkuOnT8jo+Ji8f/iAdLZ3yKdvvllu3LFTrtu8hYoUAELUYWYABTNvwf4BPCNNxHsHjnoA8Cdu2iWJUES6e7vktTf3GQD4NgsAh8NkAD+5dx9zAM/mDQCMAJyZ6UkCwNdt3ym5XJGA0AfH35OXn3xIctkp6exZyhzApewMAWDYe0dn2rDBKMc9J31LljAHMBjA7cmUHDr4PhnAAICpgDI9zfYBAEw5Ues0RhsRBLDMMwRDYR+jEtAeANzWzgA2zQFcB4CRg93sxVz2rzJcXCDCddCqY9IPUPBz5qhz2CofAvz9MAf2Zs5W7heaHFJcp7vrTPfOZg7g3NSJ63umOoj977saAKzXG2UT8+M6ZOlgblJ+87m5vl4+s3b7fxZ+Vgd6zQMsr5n32j2WA7Cpk1v3hersdh3+2v98uwUJtS6uU5lOZOuXMHlY6/K1GCfMaQ0mrwa5kzlrgFPYOQEqR7rWkyh2+otrOtiNyhDFvtF+b5i6AEgMkKy+EjMfWIamZb4y2Iv3AndFLlfDxi0XS0b+t2Rkgw04WrOMyiqDSnA990o2pYEBFQyIpgAF7jGsWPMe7C3qf5tUHVjDofpCeeka9vEhBsLUalaWGmAdgVijtoK5BGcqqNBUAT7bZxoJZzO/YI9HOV7IiGKfxVQqRgabvV8z+w/sYwDIGtu2bUill7pEtukWyEWbvOqoOwP7KmXOZ8B8CaRD0YR7MQPeYi/Cz3ENVGi4dzEBXpTxtrnflX2oe1KCIa40tWVgAkRHjyKQB+sV9tdoK2Wucy2z0s/ap3ooZrswOAg2Y/I2q80ry9/cYweKc5rWHMLKnobd6bvsaDbzHxrCysmzLhaVo90QvK4xwFMpvgwOUNDZstvd+db0o/F3uOMbAQTuXOx9ZwFBjwWpDGCmZkH/1p/TAISBDeyBqeYaMMSVoarnANQVtoe1BgxgKH1dGDxPu9GzPfqYY89Kl9dBZ8PudcFyzWWvc5n7va5BKv2s65SyVs0UZBQwGuZ5HwNY+9gDFCk5b/wnBgBuLgGN710w150H/c/UuVLv0Wfr2Un3tO487q5H7lnMXZt0XPiZzny+p1Cha4mygOtrw5XWRM3p69qbnkHxmc5XLhPYm/8dKXf3ft2XaP3d9/sBW71G1w9tGzP86konVHxw1ssF/WnnfD8j2/Xnuet2s3VT6+Bf69y//X3rPsd9l9d/FgD2tw8Goe6TVJ2B+dp9ktZsdxuopO1uszx7DGCTA3imDgDDLiqNADCe67fjhrFv3+G1HxffujKTB1Q7FXblynHfgz/4/oL9yMfxwYeMA/w4ivQRvOPKgNfvwV/T5L8rDOCf/+wnntz/R2Asv+OP/OjB3YYGqoOo9Y9rRp3zS1+9v+HSlv/wL+oA8FVb+VpYkWbl8x7VjL/bDEf2DpC8U73kC+WY9cELYF4/Mmov/J0HgH1A7qIALx0VjZX2152saz0HLCYhsQiwu8A2HHDefU/D7/osBSebGdi1ALs+m3IspPGJKrPjsH55UHYZwAr+cmdmbvcO0vYP4whwbbj+Gj+w66+SCwDzEU3AyqY2rBLsbj5bWx4XJHbf1xDRrG1s8/GaNmo0Htdp4J0Dm8hNe+W7xkCHhjZx3+nMe4sxgBtnIyNN5h/KzQDgZuO6YdPgtPvnv/rvKP9JhzpzowFsMjk04UQEgATgAY5DgLvMWQn2ZbHI79GHuFcPg5CIovxnNst/cR/AAOQO3rJlM4EsMlVSkFTG4dIwGHnoq83LbAYO0KpIMCxzVZHzl8bk2b0vy+7bbiMAfPLwe/KzH39fOtoN0wv4Lw9dzEs8Kp2dXZRABVMPeSQTiZTs2b1H1qxezevhGIfzGgxkWPfwpWEOAoBrJrrcRFLCabFu3To5fvIE26StvU06OroYST8xOSnFUoXOcjhHwEIbm5yU85eGJEOmdFK6Orulu7OHsrEmb2WSMp3ID9zb1yf79u2Thx56SO6++wvywP33y3f++q/J0oUTCI5xOFyMwwQg3ryEYm2yZMV6aUt3M68u2g1MTzDlpFqhTHEymaTDJ5OdZX7jcDAgs7kZOn7M+ddYRjSSIGAcCkAWEoBZ3gAYYBTOA9ioSSwSkxXLlkpPV1raW1ulq6ODTA44jwbWr6N0NxxhZJ5WKgSBe/r7yGAMxGLywdC4HDnxgckBDKcPGMDLlhNMefGZpz0JaJkvmRxsGt1MST7DBg6GYh4DOJpKktnIiPxSkXUu5WZlYmyE4BNkX2OplJE5DsDJ3UKGJJz3huEekhawLgJBSSRiMjs1JiPDwwSLkDu4Nd0lbZ190tq1RHr7lsiZ40dlePCMVEoFAn5gX8Exj2hb5FQGYxM5fiEBDQcYpTajkFoOEywcvnRJirlZAwDH40YCGrmtI1HKbUNuF+OIeXCjUTqJFgeAETiR4XiCbX3lq/fJmjXrOW7may0MmDDcWgqH0gYAihEYhrOJ8lOGFYDDtRudDTuDmwxlwThQZw3+RdnoXLMsYrB7Cd6VkTcQsoxlBgykEjFJpRJmXMVjpg0gV8p5xsjQASQHm4YOyQByMRsQFIKIkIPff+CwvLR3L2XYt2zaTIDtgxPHZGzkrFTnpqWUmZGWSkViqVaJgIEJiVc6/8oyl8swp1sihtzWIcr/GmeccUqFwiYnK4IA5oMRWbl+k3zla38kHekeAk2U8LPOaeNYNXnMmBMQuVIDYmTjwRCq1sgKDoSqDMzo7Fohr77ysvz8B9+Wy+fOyL/+P/6TbN6+U55+9JdkAM8XclIt5SjzrGwdMoABAIeCRn6xbOZPyKxj/BEAxqIQREBK1JOARpAFAm8wLwDMwbhFuam6UAZjqMgyUtYbMvSVsmRmwQAGYO8CwGUrAW36GG2DXNUATDGfQJ4X8ybs5LrrtstXv3qfbNywkcyiY8ePyYt7n5dMZlo2bBiQ+++/n++j/K5FLshKt0FAAP/QF/ieNmZ/6Bi3Dn/mkkNdEWjS2UXpbczdYAA//vgTBL1Xrl4he+64nW0RTfz/7L0HdKTndSX4gAqoQhVyOuTXZAAAIABJREFU7tzNzoEUxaxgUkwSJYq2REsMkizZlmzvznrnjOPM7DnjGe+uPfbs2XEY2ZIVKSrL9pimxCCSIpuZ7EA2O5HNzgiN7kZGJVQh7Ln3fe+vr34U0KBEajUjw6YaqPrDF96X3n33vhSZ4rrOZLhetHZ0cq45euyENDYhx+yUnB8a4rqC4CNI6pfA4p2bkXXLe2TNqpV0Cp8eOCsPPva4lObmpKG1WVatXikjI8MyPj5GNnlff6/MlWZk++YtsmbFStm+aQsDSMDcgpQayU+si64f6jidpq1PS42cHhwSSECPjozL28kAVglosJHB1PzG3zsA+KINzGH8xB4AwGAAH5e/v/cLcvzVVyRZF5OWti5pae2kU31yYkQy4+MMcgKzHOWFpH9LUwtlwkfGx6SxqYF2MpXPy2xpRkbGRtnXJgENu2abTCHn9CTnbagPgAHc0bNC3nX9jbJ+42Y5e/48e4xMUbLOC1QDwbQCCfymhnrpbm+Xyy+9VLraWmW6kCfz+qnnn5GWjjZZt2mjnOrrV1WKaExaIPHtAEoEQqGME+Pjsm7NGqmH3YF9DslzSNFLRJ5+9nnZ/+oBSikfOHxQSsUpWbtqlbxt+w5527YdBOMBrpiDSucxZfeByQ1oJ18oyb79hwkAX3PVlQIAOBGJSUdXewAAUwIaK2Q0JkOTOfnBE8/LoRN9BIBz2ZxkJ5HuYUzWr98gF198KZ+Jd7x+YLc89dB/5/etHV3MF1/MjMuZvlNcH1vb2zSfaE0Ng8G6e5bJL1x7naxauUpamprkwP5XyKiqTyVkKpcjsA/7AQDMKQCuURdIwzqS/VZLNQw45ZEKAOMbATUYR2AAI9AMa004BzDGF+cZx67xHevmNNTtvbe/XyQHMEEs20suAP5WgITehrYMxFS+zxy31Rysdrs5mf1/fadr4Pg3cNArm3+P76z2y+l/Hn5X5Z4coBXOEZWsPmtDA4TCLg4+06dvhQ5KBgCXGUvl8HD/Ut/JbWttRUh4CAAO1x1/W3CO9Yc5pSnRS2lYBW3VmV/OLer7UfRsUWY+UVmmpPs+/ri8vVDsIcsMewjK1Op/yuBHYF8xkCVVQEoBNPyH9V3LpMCqrR3WHrhXz3yWV1VBX44lALkExBSM5T6O8tUKAPM7MHsJ+CIQFRK+cwzwwL7MpKIZZMkAMbCGFRxWIEfljAEa49kE8BiIh/KzAQK5aJwrsG7hPkq1I/0GlFhcGgSsbz4QYwxtjk+Mt4juqdgWbk2tZJJpPC7tAQCw2RnBPjBxld3rAwRIb4F645l890w5LZUBZ0i9oAFeCsBbcCBKg/0DgAmUo64uqetF1LFWw7mevQAdDQrA/wcRD2VCA+ZwBB+7lBHGzvXHtuWF9oNX2B9BoJ2yhnlOKarctM2l2m8KnKiJ6t/zATiVXTZA1MaQtbmy7nS/6M9pHC9UqAFAXs6Ha2PaB6/8MW3zmJXHviM+76XPCAAdBwqWQWU9PynArfNGOMDDzsvM/RlIHqMttJ54jylD4G/YGc7rd935Udm372U5fPAQ25NnfgDzLsgPa7YpBtk5Av1maUCsn3w2s7/eaP+oWoa/Rlnf67UIKlAWsfUb/Seu3OU5s9ynlFr3+hlgHAMnguARSMHrWcFngfp2gd/9cxPq7s9B1dZMH+Cz/vT70GzNB1nLdqWMaf9H50s3pxLMhs0qcBfYibde2xwatJOzH78e1m7WD/jbgNswQGl1MBtdqK18G/aZs/6zK9cxBJM5qXIw3EP1DPrJk+cOjxmzLb+u1dZ3fG82YnZm855vl34/hNvIt9nK312+ecuvbvYFKf3AtnQvaKk9rO/M3iHFrwCsmz95Oof9RiVWB9W6WRkZG6dPSZW7ari+6f1aN39u8e3N7IGZAsjy1fFO/fOQbfBs48aMv7dCfTEev/u1eyps8y37I7R5+inDRW9ZtRZ/8BIAYLet+P+pgD8Tr10KALxs2TK55JKLl1jeynbHvvRTn/wE/QfVfjDWlpQD+DvfCtafJRbk5+iyn/KI9sFU79VVAeDf+fjNOoUrWrV4p4QkfRe8eB6o50sxu7uCa8IGycLoRX5e4hCqXR2eC1FgL1yjyipUAbzmRaIsBRQL2nPx5pyfWypUHNcUVQHWMDDs9401X+j1bwUAbKCi12vadX4bUEZzgZ+fIgCs7K6QHLRfLA8Q9gFgu6RihFi+29CQ8a95IwBwIIn+ZgLAi4LYWvBy7P78/qlwUPlgrncpN07+kC33fsXT9bC+kA2U5wRtP69Rw7a8CKCu9TFEX2/E/159y6eko6NN+voGpA4sxliMEqTIl2vzDGSfcfHrR48S7ISDns7DmMp9YUMIpgsO2mCGDp8f4uEIgKSxvuDsXb16tTuAa1SwewGdTABtIacJGdOJiYxMw+kzI/La8VPy0GM/kndf9x7ZtmWjnDpySL5571eksbmem9bZaWVMwHExNjoqza1t7h0ROgIaGprkhutvIIMNThY4TdOptIImMyXJ5/K8Hk5ttE8K7OF4jO0MBwSkdLFxBriFFpxmLlPkAi7K+GRGcpCPLqlk3MjEOPMAY0SDxUYmcG0tgTgCu6kUQSg4bHft3SPf+fZ35JZb3it333WHfO4v/0peP3qEAHESksG1UZcrFVJyiICvl+5lq6Wts1tmwFxAvtBiiWA96oCub2tvJ1ify+RZNxwcBs4MCI63xdIUAtXdIRYOJxwwopSRBnSIfFtg1vI/simTzNd49RWXsx1xuDe537a2VuZrJHNsdo5gOmRHUT84dcCMPDkwIgdfPyF5sCpmNGBg5coVEq+JyiMPPiC7n98p0Zq8yCzk5VzeWme/FukMyV4AEsjrC6lmyDtj0wUbAUAIgHVk6KzMQgI6kSAQhTzBYDXCUUAAuJChTUtthJ+j7xoa6iWXGafkNgBDONHTTe0EgNt6VhK8P3b4oPSdPCaz05DEBQAcdXnJ5tgWMQDM+ZyMjY0SHIYTzBwiceSG7O+XfBYM4EaJJ5GbOEEWA5zwsKfBgQEyTRIATOvAMEbwgTI98S9loJkfDuNklgw05BurTzfKrbf+oqxdc5FkcgWpgdT5DBjAGsGv6ZTQU+q4KeFwiGdH1WFB5ncEDFZlFGAczsyoPKLZPPoUbFFciwCEGjJJNK8wHUNOehDjDgz0qeykHD7wspwd7CeDHWMFoC6cb2TOJ8HebhCAwwCqII27cs1Gtgt8HAA2d+15SR5/YidzYGKsYk08euSQjAyekrnihORHRyg3iFzN8VQDZdVxcEWdC/lJyWUmOK7RB4VsIXAsM7dxRJ2UYC7PgoW4bpN8+I67pLm1i+1mDg+MM4DcdEzi0M0FXL/HYZs5Acman5ZEMsYgjK7uNfLCM09RrvfsQK98/Ld+Wy65/Ep55Af/LAd2v0AAWGZUAhrAPxw4eBbKDzk8bDwL+TydaMxlWiqRhYsfSEWqCkPEATopglFwPMMGMVYxNqPxKANY4CSHs7rOBZoAWEbgAFhEGBvMh5rJEOTFuzVfoLLP06kGKijg+ZoLuZ513bZth9z+odtly+atnBePHHlVHt/5mIyOj1DK/vbbPyRxAImQgnQOGox1SFWi3TAfIfAFznEA21gjyJKxIDkqDqj8JurU3t5OUG9yfEJOnT4tDzz0oIyOjcm6i9bLdTdcL4ViSWWK2zs5js6dH5LjJ08wwCaKYI54Qro6u+X4iRPMyw7WEubqxnRaWhsaZHlbq6zu6eLaNz0zK4PDo/LAoz+S0uycpNL1cvmVl8nIKBQUJqS9o10OHT4k/b19ZLqvW7lSNm/cJG1NTWQ+YUJVFp86+OHEAhM3lYLUeEQK07PSf35Mdj77nAyPjMmlF2+Xy3dskdbmNHNJwwa+c9/9smXrdtmyaaOcgwT0SweksbVTRs+clm9/+XMKACei0tHVI23tPQzxmBgbYb52SobPlGRkdJjzX2O6mY5aMKZjiTpJJxME4iExDkY0xh4CoLBmw85gKwQupvIcL5jHMO90rlgl77juBllz0XoC4QxcSSRkIqOBFhhz4yPjUsjnZN2a1bK8u1s2rd8grU0NUshkpb+/X57b9YI0trZKU2urHH79iJw5PySpxgbOX5gTe3q6GVTRd/o0++bad79bkrG4nBs8o6zrSJzr1e7de2Xfof2c47qXd8vmjRulHsBJbZSS0ZhrURfNdYvgjyyDB2Df9akkAVPIOB869Lrs3vOSXHn15XLV1VdIY129tLQ2yVPPv8g18v033ch9BOo/kp2S7+98QQ6fGiDTAkB3fnJCJifGZcPGjbJt+w7OvZBIPbz3OXnqh/8kmYkR6exZJk2NTZIfH5P+3pPMHd7a1sy5GLnnpwpF5gC+8aabZcXKlbTzwwcPyOCZfkkm6wjWA9jHfG85IhkIFlFnHQI6ajiXRyWVaiTAm25QWX4AwBizWMs02AOS75pqgyoTyAHPNAN6P539zPuujEk9klRu2M3xFwAFzjFpbBZjfdm9dn/YIV1xjPAoHOH3LXQM8h253MIugQbiAwThexa63/98Ke9UMArtppt3Zf+V29EUEfRZlhNWa8lPTPnEq0/VMpR9/oFUL99XRSrZr6udP1gut9+nE9i9l07gmloFvQjyKiNUc9oiAA8BP6/K68eOch7FPo5S/5CLB2Dp5Puxp2X+VwegwY5hSrA/2F4un2WQB+Z/63MLHoQd+iCclR9BgQYQlu1Cy6UMY2P1KgiLsYEBjP2QiztjOdnGzDHsg126/tD28X4iphrMgMCsOu4X9aTFtgPAOzujASKuzcj6dVLQzKEK2WjuwzTIiWuhyw9MgIfhkwgYUrCb+wuCXS4/Ksd5LfeoUBcy0G7+WNKyY69A1RJnA1j/jcGpbC4FiAyAYUAebUbZueZfIaiDPneNTPuz9dl3ltE28JW2e9nOXA5XV2cGQYG57JQKTI6bHD9TM3CHYh0/5XfbMwMAybFY/bmJ5XP1JzjtgS0+UIF+w9+oN9Yspm+pMm/g+7Lijc5/FeCP5bZ1aQaobkNQVVnuqrxUBuF0zGs72Wm9Aogi8KJ7SZ0zHAju5aTFC2BbBuboHl3zTwf+PxfcaG1Ge3GqDNoOquzjA4+4VteCGPec+UKBY8CcD1SDcDbLfPNOph7KJtjP33HHR2XPnj1y+NDBMuhEsrnOBZpjHiBwnSTq6ggOUwHGsba1XAg6QfC1tlG5zxwY5ezQziboH1xvYB0DxWvQHmU2dzDPBioH5dQCwfNrXJ8xoLMMrgaAsUaPBPMgDjyB7C1s3gecPUZnMNZD65qdKWzu8ufqagxb+8yCEMjoxtnPziDeuLQ5oRxHVHYe+fOFji8/F3h5JrXylf0w5XXVvvPBw2Be9oKqrMzYq9BWAUbyjKn7FQQKUxXAqRiYLVIa3/m82C5UO1DgX+cobe9gHnDzoT7X+Slh21Q/cGuvKp7PC5Kw+tuzrG7WTn4/6Tgrl99ay8qtAdEaJGJ1tP4Pg+Hm34S9B2XgxRooBW+Kehh1/NO+PZl3rBeaMknPoExBVpdksCvUdBCYCB8R1xsXsKHrYDkQlc/3+j/Yz9HWbSbR/OO69bN9AtaXypze9p0B09/+6lfKxvRW/baAX/Wtet3PznMvDIrNw15+dgr/UyvJUgDgG264Xv7tH/z+gmWqbOnq7b4Q8vdGAGBdW//lZ34L/JRbZYHXYd58/wd/saJ4NZUAsP9d6KDMib1a54YRsGoXOed3xeOrm1zFpx4rMvzm4LowIFv+grcsZNjBwmebMV3lKl4TtKPfoPMA4Plv8AGxxYbDjwMAV9QpyDVUBrv86odL9kYAYG8bPq8Kfv5m7t38NqzSnm4trt4USwGAq4Du1U2xMgcw8V7HcOVx1ABgH+h1n9vz+NUC76u0zfkMW+sbu27JALAX6BBEU3tgZlVbDySfQzmAfQZwGCx1D1oUjPV6qWKj7U/t3ngIrllsoLHdLzQS1aFQHjseDGzl9vrmQq/zmdfX/dJn6HQ/efIUW7Uc+et22siF297OQz1kGEdHRplPFCwek7aiozEBQANSw6OUv8WECqlgHLzxTERRKYiqP6iP75ygzC7z0moUOti1pbkaOmjve+Ahuead75JtWzdL/7HX5Wv3fEGamsEAnhUpzgnyq+AogPyELW3typoD8FosSnNzq9z2wdtk04YNKhUJZjPAOJR1bJQbepQN74STHBLRKC/uzebykkqlKbEMx3lv7ymyoOMu5242P0V2GkA2oEyQIUV+3hhkkVkXbMhnmDMUEo9ox8Z0EwGdXXtflq/de6/cdNMN8slP3C1f+Ou/Yu7EKPLdJhI8EKHNQY7FCoHNf3fPCmlt69TDUqyObEowrcfHJySXy0tjUxNBdJ6DazUH69mzZ9g+uI7tWguQok6dxnAQQdJtFo4rAAEKAE8Xi8z1izbbtGEjneup+iQBMfRboZAnwxqOaQDqTU0NBMLBQkZ94/UpOT04KoeOnmD+RbA2ANquWrmCrLVHHnxQdr/whEREAWDqZpsTxRxn8POAoYwI8zoAiABQ6+k0gGzp7ExRCgSAz2luYoCLiSQB4Gisjv2BdxbyGYIBYHYBqAJyDmAgl5uQ032nyeaFtGm6sUOaWrukc9lKaWltlaOvHpR+AMAlSJGC8Rlz8saizo5aMLpylNam1B3y98bA8kVEfEwG+voIAKN94mCm1iXoEGG+35oaOdM/QPYdmMsGABv4S0k15slFP2LjOCMT46MctumGZrn5ve+XNWsvknyuSBYtWW8Aa3El2dZgZZdkuqhMF7CPAbPxUA05Ric/FbDmnLMJNoGxjDFoADCcigCO6DhmvlkFv3V2iDCAIDsxLC/vfk5OH39daiEbjRy5M8oSpoMZgQexelm1Zo00tzTJ6HhWPnj73dLY3Cql2WlpaGyQZ1/cLY8++phMjo0SZIOdHjv6qoydPS0yNSH5sWGZKSoAXJdq4DjB+gX7LRQyks1OMP8mmLEMgJhWCWv6diMKdCJX7mwNAOD1cvtdd0tr+zJKLmL6xsFaAWCwlGF8ZeeqRt4rwEcnB8EyoQrAiuXrZO8Lz8k/3vN5GRzslTs//ZvytiuukscefFD273lB5ggAq73OggEFBywcpHEAgHGCVYVcLgCACciFAGBjmCO/LMY55izMl5Buh2OQOdAxfvNTHJdxMLETSbIlARQCiIc8OgCrXCZHWXQ46tCJsDkyB9Npzt0IhEF/A0idm6uRrVu2yx0fuUO2bdtOQOC11w7LU8/sZG7ydRetk9tuu41tDpuxtQMAMJyLqAvmDsz7mDdQbqpHIB+sk8fEZwB/AeTBEQ8pceQfB2DQ29cnDz/yQxkZG5NVq9fIe268gZLnTa0tcJ/TJuGwP3DooIxlslyTWhpbBFG/rx89Lqf7+jTv99ycrOjpke62VklHI9Le1EDnEWRzzwwNywM/epwYwbJl3fK2S98mJ06elInMpHR39cjL+16Wvr5eaW5Iy9rVq2T9urXSVJ9iEAQcpBoUoLaBKH/MrZgPo4k4AeCBc2Py+DPPyPDYuFx2yQ65bPtGvj8exXyWlO/c9wPZuHmr7NgMBvCYPLH3gKRb22XsTB8B4GOH90kyEZHO7mXS1tEjYGshTywCHhDmgeCXkbFhMslS9Y1kck9mJ2gT6VTS5bcvOAC4jrn8wPACYxz9pQBwgWOW7KhoVLpWrpar3n0dJaDh+MUcgDkP8w8CiWB7w+fPs87r167hHNDR2kZWM+bm48ePy669e2Ua+4m6OplEyohshoEf9am09PQsY25msOh6T52SZV1dsn3rVgZ4wGY7OzokCiBnrlZeeOEFOXLiuIyMjcj03LTc+oEPyLLOLmlKN0isBk5n5EvXTZexsQj6uCAOrL0Tk3l59fBReXH3Hrni6ivk6quvkKZkShqb0vLMC7vlzKACwFg34WAezRXl/p0vyqFTA5LNFSSXnZT8xIRkxsdk/caNsnX7DgLDaPMDe56VZx/5Z5kcHyIAjLzGuLb/9CmZLuYJMqPhAAAX8kXp7OySm9/7PlmxYhVzn7966KCcdQBwIZdVADiQ3od9eQDwDIIfkL6hRupTjRxXTc2tHL+lGeTFhgpDygVwqAy0SbDr/KcAMBmALq8595UOtJwPNul6T8AXS7RT6aAstQEjto++wL/BmdJzIFc9MXt74TCIG37GYudHfBd2flcDgJbyWbgc+Bt2UgnAukAhL89j5X2ah9b/qVa/qgCwA5Zt3+y3g11PwLEKwGWfmzOf67jnwLa/8UyrD9sNUsGJOvnho4/I088+S+UbdczPSjQWoe0zsI57ec1lb85x7CFht7BvBhtAIj+fZyAFrgPAyfHq8sIa80pBAQV4fec+g7AcGEWlGHcuJXgYOLix1jtQ1wWzsT0qQBAfKEEgXBl8VelozfkK5zcCxqgMRLYxwGUi9iw32wysWYKuCkTxc5KpVGZZAQHMzyq1y/XPAV7G/rY+MVYq2xJKNY6ZFWZy2bt9MEPnvXJ6DwaKTEFRyWN/+uAiS6rAm/W5BmSV5W+r2aUvS+7bkv2Ow4GBdArkWD85UMFjJvr2SxDXMdcYaOfleGUeZde+1kY+K9IHNMpAouufII1JjTKAEaAQAvH8e/wzKcqBOmDvwn1CqQzq+6zPMLhiz7AxZ+CSjRN/rPrzk98X9rmNRQZaR2o1oNf1qdp1GTD1n1uuk9qE/WdApylDYB+GvZ4FghrYjOvxO3P7uuGC9sP+8M4775Tdu3fLoYMHGXiIcmGmwLqL8Y7zJgKLbY3BWYgMYQTmQb6bewgEDOv5vNJ23Vrj2b7WXVW5rF5g/+Izf+7VOroULuwEkzevBBH9uc4fW9ZvqC7BTGz2RethfUnQ0v3Q5n1wygsAqDYP+/1gduyXJbwmWH9aaEQ1O9Nxp2og/vP93/Fc25OH1wa7DnW0PvfnMh98DY8bG/O8BnmynSIBRr2tLQRT3bhhMI0/37DBveAE4sFlUD5sz9ZW+j4311pgrnsufC3mhvPnBaub9bfZjT/OrP9xjT/u/LXT5gR/PrI6BXPgPADaOVm9DoaqEK7XnMAaEOG3NfYVGN5Qn8DnqjCP1F5Rnhnha0IwKQJsy0Hd2s/40fHsJZS04DPnc7P51eqvdQ+yuCn7nyx7I2hYQJvav83xbzkAHPJD+2Pk5+P3CwNjVbZ7Px9N42r5kwLA81o43KAhR3rYr75kAPi73wpUZH6SDsLYBAFrdHSEKo9MuwUSRiwmjVBpbGvl+f5n5QfB5+fPD3Hvj8kZRID29jYShco/F7bzH7c+8Iv39vWS1IB9SEd7h/RAdSykrGHPv+XW24LAS86LCwPAlUVSYGYBsJP8KvezANATFnP2D+L+mypBNgX0qv1UBcWCMrjV9wIAcAWuG6pfVfC3ahtUaZMLY10sqQ8AV2s2A8OqPa7iMwf6+Z+V28dHaPVTnvMWsjhXkAUZu85J4jf1ogDwYvLPVdqzatP9xACwHvZ5pnBReVZmdy5kdRazYZSr0jY9pqr3hX/dUgFgH1CvAIBdgara+hsFgP0yLqE9bbyzCMFGxT8RqAXMG8f2Hn9zU0U5oJr9cZPo2aUWs2yz7oV6kF9sxvTqh7s/8PF/wwVkaGiI/6qElx0uauhAxEIHhz5ZKQRdZgPZWlgPGGNgTIG1hR8cFgECmMMfixNABQCsYLwxd129AzMsXxQOIgjW52YXzMG01MTj8sgTT8n3H35Ern7Hu2T7ts1y5sRx+epXPy/NzWmCNDVTYGFph587f06aW9oIBBgA3NjYJLfe+kGCSmC2ohXrkUt2bk6GhocCoBpsGsjy8uDL3FsxlxO1luAnGMxgvylAUifpxgYyy8AyU5m8GhkaHycrOB5PEmwE8xfyvMXpEllhXZ1d0t7WwTxWe18+IPd8/V65/vrr5Fd/5ePyxc/+lRx7/QiBrVidApg8DKA3IflYl1QQoL2TDjcwfrAlR3tmMjnJ5rJl566bxQBEUsq0tpYMUrAUEI0NJzWiqnFAA0gKhx1yiwHYJSA8M01ApqerS3p6eqS5qUlBHHTu7ByfBeAKcpcAz1PpZMD6BFgQr09L/9C4HDp6UnIAggD6FPKyauVKPvfRhx8kA9gA4DkkrvUjfgNCfFQiBFSTlGkGE9gHgKfyWRk+f07mpkuSZBCCAsDIt4s2A5gAdiglyBCJDgbw9JzUJZFDNCOn+3slAQZwMh0AwO09K6S5pVmOvXZQBk4dl5ligU4NAMCYiwDGAzwDCFos5AkAUzKckfXqcI/HInKmHwBwRgMK+HlC4kllY6E/AAAXC1PKAGbOUCcBbQxgArqoRkTmamYlMznGzUmyvkFuueVWgkbZTIF2l8tDll2ZvpgnIKFFWUOyLvRgjetQB3wPZxgdEWDzkk3jGIxkoESVWTKHZyjDFmMXzh7cD89HlHKJ0xKL1GkOzmJWDu/fIwO9JzVfblRz/qGeZBmCPVIbk5Vr1sjY2LicON0vn/z0/0YGMEAdAO4v7H5JHnzwIRk9f042bthABuWJY0dk/FwvAeAcAeCi1AMATjdS6hsNBOcspJCz2XFpciBnZiJLABgXqMK1AsDo/9maiKxYu14+dMed0tzaLaVpJ0VMGUiAomD/wBwRGIE8hmVZbTg74OSgg6JmTnK5gixbvlb2790l//CVv5Vzg71y12f+F7n06nfIjx56UF7Z/aLMFTIyh/y/0wUGWmAOxXMotxuNkcUP6VcwgLHngbMNeVs5u0c1JzlZ8JAMrktKNpvj+w0ABvsI+acDALg2yjGA/0rFgkyMjRG4TQIUjtdJPpsnI0sZwHDeqWwf5mTke4X6A/Ogx5AjXeTi7W+Tj3/sE7J9+3Y62I+8fkSefuZJmcyOybp16+TWW28liIw1AbaEPNIalY6UzWpnUHegegIlEWcoS657DnXckXkJALW2VlqbWwhcZSYmpX+gX374yCMyOj4my1eukls/+EHmte4YrhmOAAAgAElEQVTo6qKyAKT48ZMt5KWEPNalElmhAAXPnhuS4syMjIyP8+8V3T1SH43I3FRBWtP10tzUzECc/nND8tDjT0hxepqS/5u2bpIXXniROd2bGpt5gBgdGZZ1q1fJ6hXLZeuWTdLS0CilAvKlz0mMjBTNdUgiMADteETmIjUyNTMng8Pj8vjTzzJq/+0GADcqAAz7//Z998vGzVtkBxjAo2PyOADgFgWAvwUG8KF9kkjUSmfXMmnr7CEbDXliAUoy2GJmWoZHhlS2O9lACeBMdpJ9iDUH/QkbwaERYwCHL4QxaMoDBwCDSY6gBoCCkah0r1oj73jPDbJtx8WqKJHLSDwSlba2FuZBx5qDuuPAOTNVpLOqGYEuAC/mRE6cOCEv7NktY5lJmWXe2qiMTk7K2MSENLe0SE/PcgLAy7p7ZHJ8XEoFBE1FpakhTdbsxo0bybCO1cTJOHpp/ytSl0rIkaNHZOWKFbKsq1su3rJN1qxcJfW0Lc1RjA5gvknmrlR52dJMSSYzOXn18HF5cfduufzKK+Sqqy8nAJxuTHHeGTjT7wBggDXKAL4PEtCnztDO8rlJyUF2b2xMNmzaRAB4AuMEwQd7npXnH/u+jI+dl46ubmltaZFiNiv9p05JqZiTpuYGnX9rAQCXpL29Q266+X2ycuUqaUin5PDhg3J2YEDqk3HJI4BsbEyZi3RwKgAMfx6d7ZhT48gTOieJZJp92draTrC/UJxRADiV4njDem0MTGN9GQBskpomFXshADjYezoQx3KNGshj+1x/vxsGV8Jb0oXOuP51vuM5fH/YoV1ty7vQ/dWc4Yvdz21+KHeuAcC2zzcw0t/3+/coA7g6G8svT7XfQ7hxBZAVnDU9ANh/RhiQMIc47jOHtzntfQAYm726ZFLu/8H35Uc7n5D81JQ6hyO1VPnAnop7DYB005rio9zeOpdgTcM1CCLBD5UhAAJDfcClmPDLo0w+j7XrdYoxYq3cvvNd31sJHgZHLS93pd+PPkigTnGwGOOcF9FXBO1qNHUBxx1VU4qV8qiMziwDnExx4ThpAaNvBuUSOtV5tsG/BJkUOCYw4YKI2P7MK6upGbhX9Fhhvj37TDYDlYIx5QL6rK04P5ZUfjtYc73DpAYGlhlfvt3a2PdPn/7YDsAg3O+YlSwHWc6VbP1w+fE96ogrNYhRAYYgCNkpO6ndaZvYM30gxs5sZi4WRIz78J2pUFWbc3ANrg9L1RJ8AWsHAZXFEh/tjxcDQiyvqrWZ3xfWR9VYltXmJnvGvPbneagM2vPeuUrALGzP6hsoB4VYe6E9sDag3XGWNVa+MgfLwCnBTycvbBLQAICRuujgAQcAR1V21kAlAsDOjtiPUYDocSpVJBF0TSZoWRnAB0NVfaAMMJkd6DUKhvF3BB4TJHOsawKJXsAI1yj93kBvsxmbC+1zG6P27DAAbP3GZwXjXH0+uNfsxsZxMOZD0uLh+Rjv88evlc/KZXXzufHhNUuDJcpB+uH1ya73AWD7LDx3+uMibJf+c8ProNkc2w1BRfavY94Hn7nADhufqlJVDtRA5IzJrOMrCwQJnu+zmGuc8kMQ9OcCXeBD8EBOe5eVP/wsa2t/72Lt7oPY/hi23/01yA9E8AM0+FyODT+3rgK+fA9ycNO2y8oUWm8FXpnnnOdnNJSqRiGIHOdaAMAgHuBcqPdUBgFZUEB5L1LpUbQ1pTw+dG9ibYFzGN7vt5GpnNhY+c49X/VW5zf515978Jcj7cKNukiKwgvf/D/+FT8JAFy1dS8AqP1EADACKt5Af2HsQUnr2PHjcvjwq3LkyOty8tQpnucX+4G/cfOmTfL2t18qF+/YIWvXrlkQ8LyQBXzjm9+S/v6BeZchcPLuu+6UZT09Fd9hP/HK/v30n7z08j7608PrFm7o6uykLPfVV1/FtFg+MexCZVrse5xFDh46KM8885y88OIuGRwcnPd+nJkv3rFd3vXOd8oVl18uzc1NwSNv/+gdTClmP4sCwPPAuEWBIwfxXggAhlXaNe4FVYFLhWgWbIuqoFhQK7f6LgIAzwN/dSWpnJKqo1QLlKlc1iWQHXXr6gNVVapq+NdCrRBuA7ceL2w/S5HwdtfM73v/seV28sHkSvCu3Lk+KDqvcKHGqlrXJQCWZblFJz1mC6xFxHoAsM2BC0YXufxG/mvn1cHYAGVTC6rm52Ku6ONQ5YMDvL0omDyd6IsPAIfbyZrX+qtaDuBQGa0OPuBcMWS88oUPkuW28kSjPSk4v2rzho1Xv0UnP48BHLaDAAtWVL0SAA7JofuBKrj6tk/+Hg+CYLbiUNjcDClnza+IyRu5e/H9+eFhujaam1roaMSBEQwBHPoBYmGyh1Qm7gEDCwsYFiscMDs7OqWpsVFOnjxJJ9CKFSs46Vu+YDhOyFQBQw8b40itNLW0SCxRT+c5AOCr3vEu2bFtq5zvOyVf+uLfSEtrWg/FBIA1N9f58+ekqaWVDGA7+IARc9NNN1M6EhHlcNBCpnFsfJwAMDb7ADEROQUAxJwJAESCgw2cWKmUnDp1MpBsA6CCqMwCHStzMpnLyfHe0zIweI6Hc4BmlKqanSPLEYBLd1e3tLW0Edh5+ZVD8vVvfZMA8Cc//jEPAEYu2QTBCbIQKGkH50dc2ju7pKWlncBRPJHkoSBfmJJMJsu2BsCLNoGTCUwtgBNTU4h+qiPLC85kgPGB4wkgTWnK5RJDlDxkalXODqyu9rZ2srgBriqTKEoADM4rSG2CJYoFNZGMsw2bmxv57Lp0g/SdUwZwNl+gww9A8+pVPgD8pNTOgQFcFB8AdpO/ypkhl28czN0EnZHxOpWYngaLZLoopUJOhofOyWypyLIkEsp8rI3DLjW/aiEHCdwYGdMAqmpnaySRiEtppiB9A30SBzhGALhdGtu6pa1rmTQ1N5IBfOb0cZktTjEXKICROScVCBnnaK3IVCEnY6MjBIApsQmQl0wrALz9UshlyBwHAAxgvy4BSTTNdzoAABj5VhN1PMghKADPMBYw2SiOJYMzYS6rOYATSQDAH5CNm7fJ2FiGgE8yleaBECzWqamiFADCuXyreA4DFAhaeiwhyh2qQw2HSjhp1OGB3zG+SwyW0IhlyKEpyxkMFwGwhoCRaEK6u7okIiXZt+d5Of76YebH1fzaepAHmzORapBUY7M0t3dIX3+/jIxl5WO/+ltSdDKPCKbYd/CwPPDAAzJy7rxsXL+ezKFTJ4+SATxXGJfs6JACwI1NkmxslmgMADBAxSKlaMHobkpD/jQu2YlcAAAjYhzOTQL0BICj0rNqtfzSL98hrZ3LpVTSZ4DlUQKgPFsjCOeYnSvpwduB8JbDuBbOCsr4CcfeiuUXyav798n37vkbOdt/Wu749d+Ut1/zDnn84YflwJ5dMgsAuASAvkDpaMLyADsdIw+bVkhmkpUnsmQAGA54BFVgzCoAPC3F/BTnnHgSgRApmS5NyQQkyuG0d4BQPqOseMiR44UmOw4nPeY/zPUEmwGwz4ls3LBZ7vjInbJ161baD3LivrRvr0xmxjmP33DjDZS6h43gp4ioVBcpDsehBQH5Dhg6tty6RweNc6TD3hBswj6czHAD/8gjj8hENiMrV62Wm2+5hcEO9QgwcvaNMZFqaJDxfI7g80xRcyMC9GtubdX5Z6oorY1NkgLoPVWQVF1UmhubOEecGx2XR3c+JdligbnZW9pb5chrr9EJj7UBgEDv6VNy4/XXyuply2Xj+osorYw85JAsTsTidBBDXYL5yZkbckaKYGRPz8r5sUnZ+cwLMjQ6Km/bsU0u27FJ2hobpI4AcL18+77vy8ZNm2XH5o1yfmxcHt97MACAwQA+euhlSdZFpKO7R9rBAJY5MlGzkxNSi7yN00UZHlV557RjAI9PjhH8AwMvmwXLp6jKFXF1xsJGUGYFNaalMAVWuTK4IYkKhvx73vd+WblmLdcHOvZKJa4Fo2NQPIhQ/n7Lli2UoQZYv7yrm8E9YMUBNN/18ksynp2UaCIhEonJGCKXx8cJAK9etUY62tulo62NQC/A5IZUioFWZwfPSFd3p6Tr0wJUf//+A/L8rhelLlUnw6MjBDJw7cVbt8sl23dIfV3CSZ1qjk/MxQThKXuOdUBkMlOQ114tA8BXXnWZNCJFQ1Nadu3dJ/0DffJ+sMsZiBCV4UyBAPDBkwOUHMc8nh0bY7ujr7buuFgmMhmC/gCAX/zRAzI2dq4CAB44fVqKU1myjDGXYV+Zzxelra1dbrrpvWS0I4Dq1VcPymB/PwFgtOnE+FggswppRJVUNZZGDdUcYJd1iRQD7VoRUAaQYwaOdQC/KQZ7oJ9hAwYk+QxgBYBVAprjcgEGsA/0hAEGOgKdrKseD/0znv7u319tb1vN8WzX+Y6Dak6EateF37HQfQuBL9XKWM0hrnVTQK9c9zLg4DvYy890co8eKFbtumr19tmUYUd/uO0v1FZhcAl/G7hq31GWtqamDAA//rjkppBuQoPfsI8xMEzZkdoWBpoh6ArfAwzCM83hjPcgwMly3KLsZVDSJSw22WTvAGrADa43J32Y0aVysmWb889IPvDhg9yVwAyC3+LB81UqXcvPILmZGQaa+aASgXmvnFgC7Xzng0FsFychbH3u2w6vddLcrKvLz8iUIggAc2wsHwQP9vB2jnXBGVRvwZpUUtCS9ahFwE8pyBlMuWzfm+OY/X47++NXT5WVY9r62/qBILbrb7YrAb1KEDiwL0+63GfdIeiPKS8sSNEBmGZXVj57jtmC2ZfZh+098a8BdVZef94w27dy+gBOYM9gVzspbbNXAvkO7DawyGdPGnjp19efC8Nj0O6d71dQ22MAAsFW7QPWGxbl/rbyWN30c9dr3jVWVjJy6+qoDoL/cD2+8+sfBoBxPv7oRz9KAPjA/gPKAHYAsNkA2b8+g5cBjDEyf0x1CucJC0ziHOGCVi21rbVTGQDWfMAWtERQm9OTsUp1XvXHE4OmvaCdhcA+f15g3RnAoTmUsZ+19ggHn5hdYR6zAAALCDDbs/LZfFNtnjb79e3an5/0rFDdw6k2VLYHsyl/nTZ79e3C6uzPY4utpX4b+XZr9Qk/zxjl6C87g1o97T2aYMfyp6tUOvakfp+FxwvbyOUg98tutkfFJ6dK4j8nXE48x4Bcf22ytrJy4xrMRQbyGxEi3G7+PGj24rcnz5+BqgHWO5d6CXUmE83fQ2C+0jO5peZAyncCvBFN44O0NUNDo/Rf4QxpMs/lOpfBYCsH9sR+mfygIv18YQC4vM6U53LU53v3fi145pv+yxsAyt70d//MPHAJALDruiVe+TNTszerIEsFgP/wD36/Ai1bsL0uyKisJLph7C8pBzAYwMaoX4Jtv/zyPvn8332BgK+/frzRdsM7r7zyCvn93/3dIAjzjTzj3/zO78nBQ4fm3YLxjza9/j3XBd8h5dYf/cc/lnPnzlUFfau9F89pa22VP/3T/0tWr1q1QNECJGjRogNn+OP/80/k5X37KvboC92EdwMs/+P/+B8ImOPnU7/+GRkYKAPeCgAvBWDTVWZ+Q1V8AmnB6ou5RvgqeBQs+N6l9qsPKC4m4BzcWu19Di2qXpJgOQhKHrwTz7rQTLMEdHehDY29UItXje04vysvCOqaEyJ86yKgWEU55t3nJIWrPK/8kduUhdjEfnv7fWxb9aqG+mMAwFX71ZML98+s5QOaA4YdW92/Zt7z3igAzP6sbB3fPhc0UWu/NwEAtv2Pbiq1LNYHbH/7zBvHYVOv2n92jA4ung8ALzZkXMzihRcnH6z2m9Mvtzdu3BDXeoYa3x9/uA4AMBztkEvAwayjo1PGwWQdH6fzYeXKlTwk9g8MkMkKBiucjJB1wIEfAFZLcwvB1KHzQzyoQeoYjnnkpgXwCCCxs7OTIDEOBcgpjHLgvXAIwelM53Si3jlbZqU+3SAzNbWBBPRlV14ll+zYIaODffL5z/03aW1TBrAUEHlKMUw+H05/MoBrlN2I/KPvfe975bJLL3VMsxqypZiTMp/nwmwMGTiXsSkvTE2xHra5tw08WEWNjQ3MSZnN5+gwEkRN19QSDDo7MkJHNwBhHNCxnwADGI6N+mSCbFps8CH5+8r+w/LVe78m1177bvm1T/6KfPlzn5Wjr71GBy/yNwKcAGhVUxNVJmdtVFrbkOMXEtJRSaUbCAqb3C/zthEQg6OnKPl81oEvRYJwsEwwlgDUjoNl5ORLAZIqUIO8kEWCpsz5G4lpjkECR3XSkG6QJEBWtB0A2BLkpCFJnJbGRmUjATjFTAKJ3oGhCTl8zDGAncwoFvl4RBnAu55/Qmpm81LjcgDDaU/bdJM6WZLRhMuDCrAkSSnoAAAGcF3MkwE8W1QA2BjAtZDJBLutOCX57ATBnAhyblK+GCz3mEzPFqV/oFdikVqyahuaOpgDuKWzh3189NUDMth3UuZKkNNzUsyQ3KqtlTiAcADAyAE8OuJsyAHAYPNGIPHcJ5D0BAAMqdcIAOA659BzDOAp5mKNSwS5twmwOwAYEe+06RqpgWR0RCSbUQA4mWyQm2++RQHgiYz0LFshy1asos0WSlNSKGiOVeanQ7/OzNHWzYlpudD4HRkoACYKHAN6uJ0lox9508jCA5CSqCeYiLEC52+qLiF9vb1koYPVHauZlReffVKOHN4vkZpZ5n8zNgHyhSOgoaEZOZbbpLd/QCJ19XLnJz6tADDkjJMJOfzaEfn+939AadkN6y4iU/30qeMyeva0zOTHJDc6ROA/1dQs9U0tlNsGFq0AcFayuTIDOJ9VRjSdwtDa8hjAUqM5Tj/8kbukZ8Vagr6QEKd09oxIaWaWICYAW7QFxgIdFHRUqdyasfGmpkrS3bNGjhw6IN+753NyfuCU3P6pz8gV73q37PzhI7J/LxjAWZkt5WW6hIAaiOJqnkICr3AwTE9zfjUAGPLryNGLH+QApuPLOYKTiRQDalAGXI+gCtQfbUUAuACwrpbBIQCAAQ5OQjq8FjaujEDkR87nMgw4YIS5YxkBLFQJ6Ek+O0kliBpZuXylvP9975fVq9cqgyuXIeM0V8gR6F+7bh2l51EfMu3dvIW5hnLXyEUNljJAZZcT0sa5OpQgsajMJNwLdQIEUUACGgFCD//wYZnMZGX1urXynhtvJNgACdHJbFaWr1jB9kOrngPTORKhxDWCIAAUw2GSTDcQNJzG35GIpONRaUCeagCTNREZHs/Iw48/IVMz07Ji1UqZmZuR119/nSDz+XPnmdMX7/jI7b8oNTOz0tHaIjHMA7MzynqNRiWXyXIdowYonKAxqDPMSqE0I+dHJ+Wp53bJ8NioXLJjq7x92yZpaUxLIpqgqgFyAG/YuFm2b94oQxOT8sQeSEB3KAP4S5+XY4dflkRdbSABjfkVst6ZiTGWAX2MHMAAgBtSzQwIGRsfpcIGQH0ocwDExXpu8o+QCUeQF9oLDi5IgsMxBfYsJruVF62X62/5AAHNsfExHpTi7gAL4B9BAkgRsHbtWrYJ5B1X9CwjII4ghMFzZ+XFl/fKRC4riVQ9gXAESDGXYEODtLd3UooJDF70TWmqIGnM7/G49Pf3Sld3hzQ3tkidxOTZZ5+VfYcPSqoxxbGDnOsAmjeuWyc7tm6X+rokg6wQtKQSqzr3Qf0COZ1ro7WSzU4pALxHGcBXXlkGgHe/9AqDGgAAk4leG5MhAMCPPycHTw1Q5QNKDlnkMB0fl01bthAAHp8EA7tW9u9+RnY98SAZwJ3dPQwwm8pkRQHgDBnAGH8AdfL5krS2tMqNN71X1qxZy3QNhw8fkjN9vQSAKdk+Pi4zUArAvAMpQKg2EB9CYNx8ABiKJ5xrazBPA/RNcqwjwA79jfkDY89n/4YZwJbTNzj7hEAlf88YAD4m6ep2mKbYFOyrvWdUO9ss5ti2632ALvwM/7ulXlftuWGQaqH3zH9HpeQyqlsBQsxzJilQsVBZq5XD33/6ZVeAwk4P81vXf4cPGuHKCgDT9ZHvqCcohn0AmHr19WQAP/ajH0l+qsD1ClJqCNDEuogxp/mE1ZkNcAfBbSovDqAGQTGa49Cc7vR0eNK0/u/KmHLQVShIGYAi8/+63Komq6yqRLi4LM/Mc14oKMHOfD6IEQY3EChHdjuVUFBXXSNxhsnnEVSm9QnuA0jkwDZ1j+j/4e107jubYFkdAOyfPa3nqFjgWIYsH1nAqkLkr5lhMIl7BsdEtOeWkHLHSYCiHXzwGOuYsmMdk9lrTwsGsbr57Ej6gByj18psgKEBoTjj+O/i9VXyj1b0t5/HGjLCDExRIIh1pRSvAhoGsPnlM1vG9/bcMthSBsd8wMd+9/+1OthY8Z+LPYmtkzhXmf3a/pLMVa/PmVfb5LedlLnZg5XTL09QV8cG9+dgjkUGlGEfroBvUE8HANNuQgxL5+EIpGDtPp8FbECYAZhWL/vcB4BxDQBgMICRkuHAK/tZLgSFmt2wjxBUarLqTroae1PmA3Z5fBF8y32iY7YbAOwD1oFNOfav9T8Z4HOqfMgxTpV1zWHt/2A/YHZg6W78sW5nE3++1ue5CYjAqtoPz1JeoE84SMDAYfUtlW3OL0+1OV+v18CZ8LjWPhaZnlWw0Fe+03dUrj3hMeWXxX+2X+/w3Gd2FMxJDsg3m/HHGK6t9CM5dQPIz7vATAsu5POcE5neMZLXy3bMM6hrC39tsDpYuYKxw/m+DPbadRiPfvv75fbHnf1u5TRbw7txj4G+BgDjnIxrKQcfUgHx29D2RX5f026Q85d+A7VZ+FkY0BDYiq6fVNjC2cn8Tgx0wHrE4ytT3SgAPCfnzg0RADbFL649nsy/Lwuu86faZXjPVd6r4ctyn6I/sIZYP2sbVaqg/AsAPH/f9eZ+ciGwxb1tCYDim1uun52nvREAeEml/mkAwJUxgxXFeuWV/fJ3X/yiHD16bEkg5pLqJMLA7d/4zKfl2l9491Jv4XULAcD47uabbpTf+93f4XXf/s535Z6v3Vshn/xGXoSz6m9+5tPyvvfdXCXgyZCXhccD0lf+33/yn+XU6dNv5LW8FvP6p37lE/LhD/2S/O7v/4EcOFgGvH86AHBFvZQZUQbIKutTCcYtDOEuCgC7BdktCVUbbH5TLwYXe49YBAC2Jyx08K8oiNcGi2HKFcDdQl0fBpOrXRcC2IJLqgDFVQHbiuZZIgPYA+8WbF2v8ku5xvZa86q4CADsYg/ou0REoYG/ZgPVAODw8+e1SbVyh+sbOIiqd5w9c74ENK53wRJ+R1UxQ3Um4JBeDirwAeCyTerNCpy6TXyoWH47+DZs7aeXewCwB76Gx1PFPZbTyn9feFEPA8ChTvHHuxfs5+pjdXNXuQuMif2R3/g/mDsXIBCchwCsEMWDnLE49EH6GBtZsm+wQY4i5+gMGwtAETb6mMDJQJ2ZUQlcSBIWCpSGhGMc91vEMTaVlhPJDnb5Ql5l4SBr7FhUEYCbc3Oye98Buf+hh+XSy6+QSy+5RCbPD8pnP/sX0t7RyNyoUpilpOXM3DQB5baODqlPIdewRm4DVAMD+PrrriNoeWbgDJ1XjOh0OY8DEDiisk4AcbERt+hP2wg3pOrJejs/dF76Bvq5GYfDH3km8etkLi9FSPHWRqU0BRZa1klCQ2I1RRAc5WrtaJcjR0/K57/4Bbnmmqvktz7zafnaF/9ODh3YT5kfAMDYccP5C5AC90QiMWlr75CWljZBAlJs8hH1aocWsDZxMAKbCw76qSmwA1W+DjKZdtABa2hsdJSHLtTb8mMR7JqFJLQCwDi04OBO+e54nI5r5DEGuwAgM5z+AOBhLwB+tY9jeliqT8vZ0Yy8euI0GXiaZ3JKwcJI1AHAO6V2Nic1s9MyN6N53zj87BCO8kUTEgFjNlpHNgpYT5SSJQBdlNJUXobOn5WZKUgpOwA4US8KACMCuSh55MoEAzSeJABcByA4FpHSTFF6+05KjPablobmTgWAO7oJakMC+tzAaZHpok4JJqMciSgAXCMEHtGWyrIqA8DIGYwcwGCOETxJpBTYB5vZYwBD+pfALxwkzA8M8BgS0Sori8ACgIBw/GcnxynDDhb0DTfcLBe/7TIZn8xKW1uXNLe3SwnsX+ZW1UMsxhFkus35g4Mn2thn4MAmAPJjrFICLqoyowCmcSAFEIeqow4H9r9Cm2luaiR409fXR3ly9mntnOx67ik5euSQxKOWH1jl/WA7GBPx+kZZuXqt9A4Myly0Tn757k+Cq845BUoCrx87Lvfdd58MnT8vF61dS3Cxr/ekjA72EgDOj41Q0hhMYgWAlQEMpxwB4Oy4NNQnVRo5BzY7QEXMU0B1xCkMQBo8Kt0rVxMA7l6+RjJ5gObIUQLIDox95AOGhDHmI8jdA14U9hPGOWwBzD88G9HYTa098uqBV+R7X/u8nOs7Jbd97FNy9bXvkScffUQO7t0ls1MZAsAzJUhounyBYACT4R9XAA52AOlv2HZpOlBfgO3T8Qm7rasTAMAAi805AQawAsAAWysB4ASkuadLMjE2wjUNQTHs6yyCIiYlllB5TgLAtVFpaEzJ6OgYcynDnpEDGBVHHtybb7xJVq1aI9nMJIMJ9D/kjdVgASguoI0McIpGdA3Aj0ppOoc2nerqAOTnSCcwC8eNKiZgvsE8A/AOADACep7YuVMmMxlZe9FFcvP7b+E8CLlmSPUkAS4ClM7nZTSbYe50gLF0ns1gLiwyUAY53ykzLDXSkkpKQ32CgSiIqh+ZyMgjO3fKTE2NLFuxXBL1STl8+DCDdmDjsLF1a9fINVddIcVcTno62iWJ8VUqSQIMesy5uRxlUGEfGMvJVILtAQB4aGxSnnlhFxnAF2/fKpdu3SitYADH6gR99N377peLNm6UHZs2yXAmK0/s2U8AeHQgDAAvl/aObu4wJskAHpcaSomWZGRUJaBTySYCwBOT47nuAw8AACAASURBVBq8k67nOo61AOC+soJT7G+wos3ZlMtlKSFuAPCq9Rvkxltvk87ubjKHsQY0ptOUCT977gwB8q6Odj6vs61dWpuapbmhURqS9TJbmpH+MwOye99Lcmb4PBT3NXc6pcCh0KA5xsECvurKKyU7MSF1sZgUsllJp+qlv79P2ttbpamhUeojdfLkk0/Ky4cPyrKVPZqne2ZaEvG4dLV1EADGdQhyAd6AtQOSeVD6wDjFvIn5IZMryGuvnZBdHgAMCWgwgAEA9/adllscABypjZEB/E+PP0cJaKQwyGUzzOuL/zZt3UIJ6LHxSY4fAMC7dz4kEwCAkQMYEtCTWeYANgBYNWAjzAEMhRUDgCE/9erhQ7w2mYxTySIzMcG+UMdyDecFS+kGcBsS0Bj/JgHd2NTi5PyxhugaiL5HP2Oc+TmAOecE0rKe895j9/nbUHOu+vvdeQCwYxD7AHDZsbjIGXWBg101Z3nF1thnXC7wu615dp/vqOUuvQoz0f98ofdVfl5+jtZ3PgO4ckvveE9VQLFqZcJn1YEdT1aXUrDVz09+nX3gqFr7GmvLnMhIIYEf5I3/5+/fL4/+6DGZKiHVgO5hcB1lca0dazDPR3nOMptB2bE24VoEGPgAcBjQM5BCwSQ9s0EVwD7nvUwfUM75G7wHcyDLof8F9bbg7yp2FrYHax+0A53zLmgCnzMlQ1H3R7498UwANRCPdabfl5nQ1q9+m6AOHEMhMF5Pj5jDaimdizXdAjcMLFMAQff8+N0kkQ3Ew2cEZquoT9FGgzZVEAWpWRCc5YO5vjUFY90Vzh83do+NdZ+9yzoagOb1mbWHgTo+s5J94KYLm6ewdfNByzJYWM4fWnEWdyCqD+qU978u1YcD3Oxs55/zUO4y81SDGPA95lN8x9QHDoTFGctY1qiPldkAQh/Ys3yeBj4R1HXlCM9Rdta0etHmeU51fgkDJF0OYFxv9lDpW1MPiv+ZD2z7fe7nAbZ5hzbnQH9cizPAXXfdRQB4PwDgaQSMLQwA2xhHEAX2CTgvUhbe7f8M0DfG94UYwOW1CLK4UMUoy+mGwUzsE9R2y6zSMMhq7V5tjTMwGpORDwD74K8P/FZbO8JzjG/7eKeVD23vP6siSMBN7j7waP3pg77hMRB+t9Xdt02etRfIG+8/29Ygu9Yfs1onAJQquW2BEvgc7wpUqLzABba7Ma2rAC7V1mqbM/35x/rN+tHGgNlvsKY4P4eNN38MWhv4bWrzAb5DfUw+3hjAdk+4z/01NtzO8D/YHs5AeKj3cG0M5XvH+/m5Rv1pGLjPAJ6elXNDwzIyNqb+IQfw+u1m6SnKn5Xzu1v7+O+mvLP5Z50/0geAdaxWyvm/lRLQC6pPVt/q/E/66RIBYFub/ydthcWq9dzzz8t/+KP/tGjNb7jherJVl/TzUwKAF5KCfv31o/Lb//u/DtINLKnMb+Cif//v/q1cd+0vLPmOxQBgBDp//d575O//4R/ly1/5yeXgcVb9L3/+n2Xzpo2h8tkZsvp4ON3bK7/5W//qxwafbZ7/9//uD+Wpp56WJ3Y+Gbz/TQWAKdkcOowYEBTCD1kAwsAVX3iizxpuWvWn8lmLHcDt9vnX/DgAMI/ACxzqq4JnemauXgcP2V24BiHm5kJmvURpZ23z8k8YHLS+mwd2+jfyBLdEANi7r2rO1lBbLtgOS7nOlSks76z+A402VHnQskT0mwUAV1iZZ9L+plWB1yptH7apCn+HbzyVraNOBH3mBQFgv0y8p/yssHmWbcIdxtziayWvgH/N7ryH+M8LQODwnBBcpHHFbjIImqeSG+++plHqtRUS265g5eFUnoOsjW6+47d5GAU7h7LOABOcgwG3w+mDkgB4wMGqUJiSfK5AKcfWtlbmmEWEPKLn7XCQAtvM5f2BAxl5v3A/Np3mdMamEuAyHMKDZ8/K0PAwndIArgCMgLkbq0/Jq8dOEAB++xVXydvfdjGZgH/9V/+vtHc0y5yURArqYJqeLRHIboODvr6eMlHKTIjItddeK++96WYpTRXl5IkTBIZxKIXTwnIfgfXZ1NDAOmCDjbL6Ef84CCBH4Zo1a2R8YkJ6+/sIhEeRC602KrmpKTk3PCJTxWmCgdNFMKsKks0VaIdgIwGkBYC+cs1qOT0wKJ//whfkyisvl3/1m78hX/vyF+WVl/ao1DHyGjLqHUBvlPlsY/E66ejoko7OTgE4ToCvOK3So8gJiLzBzFc6SzAfYK4eLqcJ5Fl+UeY2BsM5otH2ZMfBCQTW0bT+DucerkeOh40b1hPEg4wX/sM1yaS+C2MY0tixuILlALjgJAEAfH6iIK8dBwCs4D5AtpUrIAEdlUcfeogMYEhA18xNq1ycMQxooqp5WROpYx9Barguif/SDgAuEviABPT5c4MBAAyAAW1nADCuKeQm6VSLxZOscyJWx8MM7AUAMJwzyDcdMIA7uiSVTsvx1w7J+TOnyVBm7j7OoXDOQZJanZ1TOQOAla2Nd8DBAQYsAGAAbQiiSNSnKUGNdqIUZyQiZwYGZCrnWDVJddQrAByVaC3y/6hsKBjAOKDlM5PK2osl5BeufY9cetlVMjaZkeamdkk2NMhENsd2NlAOQCLyxcKZiGcidyci9GEvYJEaiIjgDXPITU9PsV8hSdzZ2UF7Rc5RqAA88/TTZEMCDFqxbJlA8qU0M8dcnrUyI3tefFqOHD4g8Qiih5EbcJqAO9pqqjgjdalG2bR1uxw+ekzq0k1y+52/IsXSrBSnizI1XZLBs+fkwQcflHODg7Jm9WoCWgP9p2T0bK/M5cclPzEqYMcmAQw1tQQ5gAny57KSyYwpAByDlOp8AJhyigCNa6LStXyVfPjOu2XZynUyNDIu42OjHC+gWs/OqixXLFYjiViEuY7hKKXcFiL2OTdqzjowm5vbeuTI4cNy33e+IoNgEn7kbnnHddfLU48BAH5RZqdyMjvtAGCA8AAARB2LGNN4jgLAUYliHnOMYB7QHQM4AICTYADnncRtjBLQxgAGkIr5E15UjIFkfZpjZHwUALCUAeBMQXK5SUpA01EKWfTaqDQ1pTmXA+RFIADVDeaEig/X/sK1HLvMEU4ZTwWA8VwsV7RVJzeJ+RbzFmQnYWOUscdcwfxwYIdFNMDBWGJwHDmHO/qOjPFohIEokDU/duyY5Ap56ejulquuvlrZzQnI/grz9NIJXlMjU7NzVKgAgxnP0O9z7DPkY4f/FAzgJjBjE3UcE+i/kfFJeezJJ8kibmAwSzPHRyablTNnBjg/gqm58aJ10trUKBvWrZXmVIqAcq1TUZijFOAMgU7I+9cQeJyWqdKMjE1m5blde+Tc8LBs27pFLtuOHMIIqgFQnJbv3vfPsm79etm+ebOMZXPy+G4wgNtltL9XvvmlzzkGcIQMYEpAz81SJhiKAHj/3GxJhkfOE4Svr0u7HMAuT31aA7MAAA8PgyVcR9lg9C2CQ5h/cQ65rLOcH7QtRdZu3iIf+NDt0tbZKUNDQ9x7wD5Xr15JRjACxDraWtlOq5YtZ95m2G5zupFrMSSgX3hprwwMn5f8VElzmUci0gD59lSKgVEtLa1y+aWXUYGhs61NCtlJsg6Gh4ckVZ+Q7o5Ogfv2uWefI5t44+aNVBtpa2+TQi6PCVw2b9gkLU3NDPbAmotUFBibWOfB6sdmCMEKWIMJAO/eLZddeTkZwACAG5sbZM/L++X06VPy3huuJ3CCAANjAB86fYZM8lxmUgqTk5KbnCADeMv2HTI6PsG95YHdz8jeJ39ICWgwgCFpVczkZKD3tBTyE2QAwwYxhiEBjYCpG268WdauXcf8QwCAe0+dkGQiLrOw34lxskS4l3LlgYoBHZcIUUFwE+R5EykCE03NrU66G4ARpD0T3P8YAMwgHMcEtkA3YwDTMWmAW/gcEQRoVoIIVQFgd16lY9t7TiUgUXlAW+y7xaSmeEbxIijNycmteFlZflEZssp7dMPtO5eDTbfngA8fL7Uceq8xbHyn8/zjqOOHukMWzwo8A1e+PzhSLAAUl88apKctfIj2DhsMJnMANcscOntjb1t2WquMPX6S6ZQygJ94nGsglA0AvBCEZKCj5qtV8Atr54xbHxWIxNqkRyo9teg+Q4ECzQeq6x32frQHHmHcqcfJ7hIsm3E5PkN5PcvHr7ID23eEBzYWsKVVRrTC7xAcPp2jHXtFp4rB4KIslHT0XGRAq7aVCXObtbjyu3y6BtoaoMfcv44RGtib2Q/XRN3zxupiXDN9sNMHr+xe27MZmKh2qIFl2K9T4YV50Z0MtGPWklWGtRepP2aneRawVA0GftqzDUhVwFoB5DAYhX0HmdNQvohq3koCqVSx0SAGK6MPLBkAWwFeuVyWpsiENcfOpQAPjfEMe/BBTwNfDFgzW7ax4oNX/jjHMwzwMaafnVFtjsQ5EXt4XSehlIE0K6qoYePGQEwfBPIBFozTMEhnYGwwnr22rTY3KvMdQx5jgQ4bxyjUtvDn5fL8VZ6FMO7MRmzcWX/7ASB8hwtSYDSkY0YaAAwJ6P37XnHnZkuHovmIse9HAJaBu7AJywEM5Shcg+BbCwDEdRhXtBlEUJu8tcvJzbMLbaosd42zIfZuDBT2Aj6spgqYG9vRKRGE5g0fCLd28+dubX8dj2F7t78xR5q9+WPS5jt/jfGBVv9zk84P5ki3dtrYwNnXr5ddZ+/z56NqgQc2fm38BdewXzUoM7BD5wvU6dExdY1V6lJF2LjD97amqBqFtncYAPaBbQKwTtKa7eEpQZSttLpChc2h4Tat1u5mv/P7sxLA9PvVH4P+2EN7WduhbtZWYfDZf5YffBIA72T36lvo/8L66oKsbKyYjeBv/Nj8yfsIFGsOYJxrhkbGZGRslAGsnGecm7C8H8F4qchOwLXaym1BNWb7wYJo+bzJAFbbNxsP5wD+5pe/5Hfbm/r7vwDAtOylt+nPKQv4TWcA64Qyv91D4Iv9ifH9hiWgXddW612Mtz/7L/+P/OhHjy+979/AlQBt//ZvPistLc1LumsxABgPuPGG6+WZZ5+jb//N+EH6r7/57F9Le3ub9zhr7fkthvb63d//Qzlw4OBP/HrsQ5DODoCy/SwdAL4A8KlFrwSAvTNsxXlsIWDMg5wU7PlJAeCglpXWXf2xi8Gw+iA9R80HzyrudAtMcP0C05xG1V6gT8PA3UKXLwGU9sHdoFl8E/QANv4afpdvo0sAgH2Wd7h4wbOXAuyG2txv14oi+uCut7ZUAL7OKaAbs7J5za9r5Sf2V2U/V+88rxkrme6B/Xi2tIB9+ud3GxMMPPAMtwwAq+NhUQbwGwCAy0Xy6lcB8FYWoqIV3FdhENgAXfu8vP44OFlPM/Ntzutsf+xxn+mcer55BCCwyYO56y674e4KsBMbUDiJMSFCDx/Sb3g/gD1sHEtFRMLXyIqVK+mM7e3tlYkJRCOWHToABcF2hYPy6NGjdAoXvEXCnCPLly8ni6uvf0DODw2T/QZWKwCBhoYmaWxrl5MDZ+Tv/+l+uezKq+WySy+RqfFR+cu//HNp72ipAIAB0p0ZPCOt7e1kAOuBEjnLYpSAvvH6G+kQgawnADiACGgnO/yivmD4wqE1PDLKNjH2skV/QvYSDtwMgL/xMWXmkn0nMjoxIf1nBmUik2NELJic9WBbReOUlK1PJenIymZy0tnTLaf6z8iX77lHrrrqCscA/oLs37eXgDvkjsFgBZBCJvMc2LBx6ejskvb2DgUKKf8W4WECQB8GAGSb69MK6KFukIMju9FFm+ayOSdXps4UZTIigrxEQAdAvkpBT9ORi/5BPlYwszC+wF7FCQRMYIDtZIlGYwSP4SCAExDgUDyZkpFsUV473iuZnObmhITeypUrpC4ak0cfelh2Pb+TAHCtTJOkWXEgg2SSBwBHI2iTBFlPuA75N+Esn57KEwAGIxigNAFg5F6OxQlsoVwAFsAEowxzTUTqonCgA+Kbkf6B0wSlkvUpaWzqkIbWbrJp0W/HXz0oQ4N9ClADAOagAgAcpzRgpGaOEs9jI6N03qlML8ApyJ0pAJzLTJA1V59qZJmiMXV4YKwMDpyRqVxeZRUTyPus7F8wvgjOgw2PghIo03eB0QgA+Nprr5fLrrhGhkbHpKW1QxqaWmR0YlLZHAgGSCQIQMF5ibGEvoQdQJ4NDkCwK+HEwgEQ5YFDprW1RXpPnSRTELn70PcAb2E727ZtkyNHjkhLYxNZhcu6uymVkitMMYijtgYA8LPy2oF9UjuHgAO1WypnIy/s9Ky0tHfLmo2b5NEndsr2Sy+XWz90h2SyBUq0nurrJbD58A9/KOcGzjAfCNrxzMBpGTurDOCpiXHmIU2A0dmgstpg4MB28/mMZCYVAIZdlwrTIQawKgHEYmAAx6S9e4X88t0fkxWrN8iZwfNy9uwZAfhdUwtArFaSiZi0tTRII+YDsJ3ADIpqPm+AT3gn7BpgdKqhXQ4fPCjf/4d75dyZfnnf7XfKL9xws+x89GEFgIs5mUUO4JKOQ0oGzikzFrYKJyLyaVOevEYdDthQ06kX04AB2BbztiXq6YSEQ5FMZ7L8VQIa4xagHvyEBgBDghNsUTgPEVgCsL8AABi5WSFvSadtggtkY0OqDABHNCc75p221na55pprpKerWwFm5oxGYInmEcTYJjBOp2GZCYB5lA5oJ/emOZjBoNbIdnPSqTyaym5iXuZa5vz5GjhSkIKrY1tnhyQQGBQHUJxirmvMO6hbbSxGewToDXAVEuGQ80aQDCZDPLm+Li4tDWlJQnIdktXJehken5AnnnqaOYWxdqQbmxg0gXEABjLmPgQYbNmwQTraW2X1iuXSkEwwHzXmQucad5KfCESCvZSkUJzi75PZvDz7wm4CwNu3bZVLt22W5nSKATv1DQ3y3f/+TwSAt23ZIhPZvDy+54A0tLTLSP9p+eYX/1ZeP7RPkpSAXi7tnQCA57jeZifG1Z6mp8gABviXSgAAbpJsLku7wViFLUECGkAu5h3MRz4AjOYGAFwsadoDsLAu2rxZfvEjdzDnfH9/P+cKgI+YI7Cmk2GaTHB9TEIdoqmF7ducaiCICgbwc3t2y2g2S/Z/BvYsIunGRgKW2K9hfkrXa97ftqZGaW1qonTy7My0dHd1EAAGsL5nzx55etfzcvmVl8vylcsZcASZ6empkjTUp8ksAgAM9RKAnrDD0hSk0GclGtd8atlcngDwC7t2VQDATS2NsnffATl1+qTc/J73cB3C3Ds0qQzgw72DBIAhAZ13APDGTZtk0/btMjY2wb4/uPc5eenpR2R05Cwls9va2mQ6V5AzvaclnxuXdEM9A8TA5gcDGPZaCQAflN7TJ6U+EaeqxeT4OMerrocuGAp1AcA2hzoh4AyOdZV0hwQ02fa1yhiEHRgAbOxf+xf96zOATUa3GuBgn/nOTvs9DDbYtXieMf8WB3jnyxFe4LRX8bUP4nC6WMBjuNDn/j3hZ4XLsdj3PjsK94UBYGsDvxzlfY7m3atWFitDGCSa10Z2WFug8cyBa87lcPkCMMMxX7UOwvUO3yUbUvLAgw/KzqefUlWMGlVsMHDLgC9zemOeISjmnMdYI8LAF95h1+veEylcXMC7k1Dm+uBAPgOIscfC9VaHeWCAO/T5TmtrW17LvKll6VTfvvWcBDDLl47VFBqU9kfghcuXrs8vA1IGuhpAYOcJc+z75aG9MD2ukzdGagqsQ1DRwH4egAwZzQrqVbMb34lv5xOftWoKTNgnlAq6x7Pzln+dfoa+xhlBVXrwbGMVm23PAzRcv9gzwRa3a429Ruafs02/v8ze/H99+0daCpO8NhszcNqvh+UXNnDCnucDwP55wvraB3DMluw7A92szW2Ow5riA8BYC8H+xd7a2sbUTghyeRLhZgMIlvDlsMO2688T9kz/WQbY+m1ldTWAvQzmVM6t1g7Yd2LvZQC92aX9a2Ogol1CAPDdd9/NHMCvAACGYpeXA5h1xXHF2ZD2Vy338QjIQ1ACPrM0OBYsgLbj/KQCCYGtYh+C68FytGutjH5d7TObfw3UZ7053nVyDI8lm4f8/jeb4x41lE823D5QXLI+CM/h1eb98P1anjL1w8a1tT9t1YF21dY4387895nd+POszSUGLuqcqixkGxP+ePGXk3KbWFCPylL7gLOtLwaY4n4fDA76BsCxQ0L9cvp7DPu8DDyW5+zwmC7btlNV8P3PIdDfnwPC7/Ntw5/3rN3D84f/udXdnmGBIzYug/bDxti1Cz9zAR1WFj9gCNcxlQLHqwLy8AcguA9n0GEAwJCAdv3HfZe3Plrfh7cFfrCDP27suvL+roY+AKuTNquW3+p37xf+Lvz4N+VvHxd5Ux74P+xD/gUAvlDXvfUAsANF3kwA+AJgPQhTv/bp3+Ae4634ueLyy+WP/9MfBak2FnvHhQDgt6J8v/arn5Q77/ioe7Tf8JXjAXPTvV//hnz9G996K4rBZ74pAHC52GUAOHxedWamL62IoC7XrQJaXQoAfAEEdSGg8ccGgC+E2FpunwtdF2qDBXv3JwSAK55r0e4hswvAzR8DAA4wYcWhKgE8730LgslvQLrar0tV6LUau9cDJHk+9gHg8npf2fwLgNIXAomDDYYP9IbaXG1fr1zINv3CWCC73RBsHMzO3APfEABcJYAhbH8+2BoOwvAZwAs6wPwFwBvHwbgLvq94WnUAuKLjteJ2pLBy+qA7ZZNcg+n3Ilfe/IkKmWZjjMD5furUSZnIZHgox4SLgwMAYDhb169fLw2NjZRsnMxM0OHckE7TOQlQsrW1lX9DThMgIZwVQWSw27gCTE01pGVoeISsVWxwwaRCbk2wswCwvHb8pHz9O9+jBPTlb79USpkJ+Yv/+mfS1t5EALi2qKGOOIzCWd3c2sI8g9hfIzIdzuoPf/jD8s5r3iEzJYAkBUZXwtggPY1NMdnAtbXMRYgywkHd1NRM1pSyomMEtEeGhth6cO4DWEOeXkpE5qfo5B4ZGycATBZzLXLo1tNhC8dOW1sL23B4aIS51Y739smXvvJVueYdV8tvffrX5Z4vfUEO7t/nJIHjdBojwhOdBFAKvyN3YhdY03VJPRTXCCPkJyezBAnTkDJuQrT6LBlHAEoRqU6Z5+miZCczBGsYQc18TQDC69hfaAsASswRC+ZeNCb1AI2SSeb/hYOqqalRGurryfxGW8PBl6yrI/N0xYrlzDtJxnGyXsZy0/Lq8VNk4QEkAsiwCgBwrE4eAwP4hZ1S4xjAOBtVHNCdldYiBzAZrHVSB3ZnHSSgZwlszyKPGYCNc2elmM8xB7BKjCYlUoc2VwA4nxlntHi8Dnmhoyr9SmRyTgbO9JJ1BplYYwAjTy0CCI4e2i9Dg/1SMwcGsDrirU/A5IU8MKRfwbC03D2xGFjKyDUcYgAn0xKBtDcBvSjBvsEzZQAYsrFwfin46/6NxpR17Fha+WyWeaYBbF33npvkiqveKWeHhqWppU0gAwr5cUhAw+ZhmziAwrEHu8FYLxQQmICDYg0BR+RJRf8DWMAYufTSt8lLe3bLwYMHCe7A3gFKwE62bt0qJ4+fkJamJmlraSLo+9LLLxOwWrFyhcQiIntffFaOvXZI4hFlC2J+Rj8p9yhC0LVz+Qr5h/u/Lze/71a55tqbOG6QU/jVI0co6/vwww/L+cFBWbliOccOAeBzfTJXmJDc+IhMF0tS39AoicZmsq3hTAVjfaqQk8nMqKQTCY7lYh6OW+Trm1anLnITRtGucZmtiUlr1zL56N2fkJ6V6+TYiVPS23uKtg/AU+ZqpbW5UdatXi7LOtsl6cavSl8KQU2MkexUXurqGySSaJSdTzwu9//9vXIWQNIv3yXX3XyLPPnoDwMAeKaUYw7gAACeRU6nGB2/cHAaA9gAYDhvqUwAm4Bj2DFkwVQHUA4pewDCyBkK4M4HgMkAroMdpkTmFACmQgAB4JRMZQtkjxIARt6+WgRLRCSdSioADCYmcrvXgU1ZI60tbXLNNe+UZT3LmJsYAB0dxkWVtCYYDNBzxgVyoAlhg7G4zJEVq4wvAMKB0x3BARGwBXUepvMDzj7nlIa9YlwCSEWfwMmMPgSLFG0BMgtAXkikJyEviDEPSXo8lw4T4doE6XjkmcZagGeCwU6WeBQyglAFSMgk2KFHj8pUaZoBNkghgDoB4MchDDmJMb90dXYwQKi9tZkSxJDrBdDIvIAoD/PaKeCIiXmaL60lAPz0s88zhcL2bdtkx5YNlIBOxJOUm/6H+++XtevWyo5t22RsMic79x6UVFObjA32yTcAAB98SeritdK9bIW0dy7j3DzpcgAjJz0CVMAAxpqWrm+UhsZmAsBYH5CbHY5qMPFGRjRXuTGA0ZeWigF5nVEPrn0yJ+u3bpUP33GXdC1bRhA8m82wzxHw1dXVxQhiMOO5byxpOgDIQNcB6KypZSDW83v2SGZqSvLFkgyNjVEKOt3UJE2YX9NprhnD586zDTetv0jWrV4lNaVpidXUyIqeHknEY5S4fmX/fnnsqSfk6ndeIxdtWEfbj9RE+b4a5u/G/9SQTY81Sh1v0yqdF4GE42zAAH5x1y659LK3y1VXXx4wgF/ad0COnzwu773+eoLYYLODAfzPTzwvygCG4olKQIMBvHnLFtm4dasMDY8yoAgA8L5nHpWRkUHp6lkm7W3tUsrlZbDvtAalNNYzaKgmglyiJWlsbFIJ6LVrKad/9OgROXHsdTLUwQoB2KxOSN2gKQhsecdVAhp7Fcx/COgAoK4AMOaKOMcCPsd/1QBgBn4h1ybzulWye4PxWXEGdTvGQLayzCTxHan8nSOwfP1iJ/MF98dLPM7bfiH8b+UZofppthoY4H9W7Rnhe8zx65/Zq4FOPEp5B/7yNWXWasC6ci82tl+1d1Y0jx+p630RrouVNQwom7Mb86ydZbB30s4ECQAAIABJREFULZYUAE41NcjDjzwizzz3LOd3Ayaxn8IeEvtiOxfg9QCAATZwPmegUMkBDGXmaKVj38lcc8qErc8yp/AcwE8HpLHMBF1JhSL7keCHy7tqR1Xssf229kERglx27nGHS44hF5SE9RHzH/cLTkbZly81Rn4lq0rVhSy3PeaeAhnD2GNrABX2QVwOONY0uAvPNyBY1W2i3K/hX6yBCKD003RUgkwqL22OfwWnNb2FBRbiO4K/SP+CeQRziIuaRmATVDYw7rHXxL6B+yekVHEsUvSDSmprJLiamOs/Mr9V7cIAC+ZldsCOgeAoF4L1wiBVGKjy24Zs0AQUDOpYR2PXGiDkA9FOsmweqIr7fCAF9xroYcAa3mlAmNmLD9bYnGafYa5EmfCjcuDFoL2MveqPr7K9qn2grRn058DhasCd38d++U2BCu+2sWrD3O6x+YQ2bnnZQ8xVrbv2aRj0szayecyexzqRQQ6WfomBzx/72MfkhRdelP2vAADWlDEYEwbOzwOAo2D7xoWKYHUJnjVw/rEcwArw6lkU2VrwbmtTus3IJlalKut/v47hpcL62EBGJ2TgFBp04LuQm6A9/b4r9wO9JsHjrW3NXjjnubzLdr8/5/o25LenD9KVg7vU52v9a//qOyrz2vr1DYBFr6/9oAH73gdiub/jmQkBGjqPhGWa/TpancrtWQ7+se/8PYO//rEvglzBLn97sL6VA3nM7qzNrA+tze3d9j4bP36fhO0g3Cf+vTYGwmuiHxhhz7N3+2Mj/P5w+Wz82pi1/rQcwMxfDN+L+T85ZstjyAKIEBik7+UxguMgHncA8PCYjE6M80yF5yOw24KbrHz+3sxvn/D48fvR+hLnPwaLB3mFdeSw3C5P+9f+7vPhZn9T/v4XALhilC+5TX8eWdNvHQAcQjSCPyvQPI69N8QArkICq7aG/cmf/pnsfLIsRWzXYG7ZunWLvP3SS+lvRbos7Edefe01+cEPHqCK5oV+4B/767/8r7J69eoLXbpoDuAL3vxjXrBxwwb5b3/9F+5uvx8qz3LwS/z2v/4dpqh6q37edADYE3EOyhwAhVVYtD7e5m1HlsYA/mkAwBWAXVXoUesZAuUu1GG2EC163VIA4CWAzcEq6235rCbBvx6KVl2u2RL4lDeZQb86u60oiu9gqcYoDlb+8ja0autWqd9C11WwfXU9D/DLhQDg8LN8iW//u3nvXKRcwVf8RRunDEtWguXcpC1mBPalEYA9sF27TEtmual8IJ4bIc82AzuoeKF7oFcGPrJKAEZl9t9QIIe7fx7Ia40RWhh0MX8DALBXEf/ows2jq3TQHsFY1La54Zf/V27q7CBgeeMAbE5MTvBzLBq4Bo4CsEiRMxUgEH54jYv0h/PANogAlWaKJeeA1vxZJq0WOBsgLVZbS0YtAJHGhmYCWIVCkQzY2nid7H5lv3z5a9+QbRdfIldecZnMZDPyl3/x59LckhapmSYADCcwAAU4nptbWyWVBlAIIHqWB8rbbrtNLtlxCXObGrsMwChkdFA3OLUhx5jLZOgIqU+nCGAfOvSqOoliEbnooovkxLHjBAWAE7V3dPAwBWYXJCbBIIOzuzStgMN0CaDqFHOygv3b09NFAGZiYoLsxTPnzssXvvhlufKaKykB/fWvfFn2vbxHGaEEMBVgxu4fjAM4kZctW87/VApN2b9geIGZBwcSQLMIWZtIE4zvAQ4AXFepWPSdgZXY3KOvAPCyX/NZAnYAgrGxgQQ3JJ+RIxc20ZhuIPAbj0Rl/fp1cubMGeaaTCXr6SDoWdZD4JQOwHhMJqdmKd8NAATOfuRRRL5YgAWQgN4NAFhylDCtUaW6YLzCV4HyRWJgQsNRl6B0aCxeTyYanEtzyJMIAPjsWZnKqeQpQC4yBBPKoJ6ZKUp2YpTOQ7Cqo7VxidaABVUrNZFZ6es/TcCisalZ0o3t0tzeI+nmFtbjyIF9Mny2X+Zm4GSbY18wBywkbimRWyvI4as5gPEZAMY6ZfOGcgDDWR+vTynrms6+iAyeGZBCNk8nHNi/ZBC7HMCUp2UeY5Uhw3/ZyQkplmYIAL/72uvl8iuvkcHzQ9LS1km2fAa2NuNAGTffYHOIuqMti1OFgFmmrMCSjkdE5cdjcvXVV8u+l/bIS3v3kvUI+wcQip+LL75YDh86JC0NjdLd2SHd3Z2yZ+9emcgVZNWaNcz7u+f5Z+T08SOSqlOGNZyQkPEFWAbQoqN7pbR0dlHO/aZbPig7Lr1apooqPX669zTHz0MPPSxDg4OybFm3pFMNMtB3SiaGB2SuOCmTw0MEi1IIGmlslWg8wXEPx22pWJDJyVEyPAFw5TMFJx1YIgAciQHo1ly3c5G4NLZ2yp2f+KR0L18rrx09Ln19p6VINi0cz8J6b16/RrZt3EC2Jp1PLn8mgLbM5KSUwMZL1ktNolG+973vyQP/+A05c/yY3PyRj8t1/x977wEm6VWdCZ/Ksas693RPT06aqEEREEgICSSEQWCiica/WYLA2N7f9tprr/07gbF3/dtGZNbGmCARJIFIAgUkoRml0cxopMmjSd3TOVVXV+iu6n3e995Tdevrqp4WlmV7oZ5Hmu7qL9x47r3nPe97rnuVPHj3XfL0nkdktjAtc7NgAQMwBThl7EPQOm3hUEV/IEgGTgHYW82njlzgDPSweTvB7sS1sGOG5W0ASAWAAeqBgwcQCAE08KopAAxWIEAh5EcGM90fNqCsSJB5eQ0APEl2MJyWsN/4NKdb5NJLL5fuZT2ShWO5WGDgA4BiOjUJDMDBA0e9yWEIu2vk641ji8Eydq1Th4NxlGB8Q3kb7EYIrIPw7reR74ZxwBUM6wTmAtBdOK8hhQYJUuTLpn2KURWhPA8QoUTHIQFBBH0EQjaPG6LofRIJBSg7bCSokQt8XvJQnkBagEhc2trbaSMB4BqgLUwAGHM6Ho1KugnsXdO2ACoMiIZnGWYzyo/2BFiNsk5P5+TBXbsIAG/ZvFm2b71AWpJJ5lhGWgAERKxevVJ2bt8uY5kZeWDP0xJPt8rUUL98+XOflMMH9kgk5Jfu3pXS0dljwOnMJP8TSFgG5mVkdIgO3qZ4mgBjNjfDcZNONzEHMMYJDkpoK0oDh6ME802u8DJtP2w4ndUismHLFnn9m98sK1atpnIHpLgHBgakvb1dLtiymesCwHrce/LYUaoobFq3nmtD0OeXvn4AwI9JEWkK5kpy8uxZGZuaYkBXa2enJNMp9s9MZpoy5ju3bZOO5mZZhvzPCMgKIVAHgStl2X/gSbn3pz+RbTt2yAVbNhGAmBiflOVdy6SjtYMMOgYSuCFydDzCyViiLPhMLieHDz0jj+55XLbv2CEvfvHl0hSNMQfwE/ufkuMnjsn111wjIUpNBmQ0W5A7739EnnzmrGTzGO/TMjMxSQB4y9atsmHzZhkYHKbixtNPAAC+mwBw9/Je6ejokPxkRgb7+yQzNSqpdJI2uwy1kdkS9wDXXX+DrFmzRpB24tSpZ+TA/iekmM8R9IZ0NfoCHzOH4CQ38romLYJRBsEzweYG4E8g34+1JUT2L96B+avqDgoOYUwAqFJGlQsAuw5l71xVx7jrPHQdjJXv0QtO/tHFznGu43jRLf4ini3X4ew+w3XGuz/rHsMFYRrdp983epbXAc4d+yKyzW6buqCA3lfzPkQ2NMgBXOPcrqhIVw8t3vrWq4c+m9f6DdgGe2rK5eN+DU9MtzbL3ffeKw/t3sXgMgKDVvYZtg4sIaoCMY2IDbiyIBwd+ZSBxp4EtrR6StTxhMeZ9bDMMxpBDwCMBC+NrK2CJgqeIvqH/Wed5pU1RiWOPcwvBQC94xW2EOsh5gnKj3059gAKYup5SCVAcb8LRHEsYa2NRPkczKkZBKJlplg+7EPAHNXzEO4nMGrzv+KshH0+1guyT20SVLSZjg+jtGHk4BHUgv/cuajgggbtoky4B+u4znEXQFVwAnt67DVV1lrbVkEQBp8RLDL9oVKuHDeVPq06Ntwy6XhAcKjWReed167ge1edAIC4WwbUyytX6gJElA73GI96gK/7XgUxXOAGbaRyuvo4bTeXia3v1vroeNDv9R6M0Qooapl57jVeO6FjU8uuNsEF9Lz97tpr93luXV3Q2Gtz1Abou7QMFcCqAgAb4Bu57d/+9ncyBzAYwFiHvQAw9lfcw1nAlnuzKADgBM+ZJuDMBGWj3/F3BeNdBjDbgbK5ChAbr5t7vfaBa3e17lqH0pwJXFBWO2wbr/FB5t4Euah90Z91XGAfUA+s13akiLKzp3WBN3dsNVonzDgz9dIxj3/dwIeSBQvrrS2LrTVuX+OZFRljKvTovtrKEWvyZSv1jXvddtR20YAIHdcMMLFtq0E/6tfB/VxTVFLYsn4rbefkv3bb390vuO2pc1LXPpfRrHNG7bXHHFR+VTuq88gF4/UZWg9VHTAqSGa9adSn9fZK7th05xf7GYpiGMsMNjRj3Mw9k0oC9eC5w56fjKsR6yOCjSIMfoUE9MTUFM9NKB+Y9gyMclK31WsHLasbAOO2rf6MtRgAcOV3K7furqX/8vnPNWrqf9X3Px8AsOO4XrS1FvV+1975cygD/fwDwNrkZt/xrABg+HKXKOx9+MgR+chv/jafv379Orn4ootk54UXyrZtWyvBaN5hg3SDX/vaLXLLrV+vyvrXGVuwAciJ/PKrX3beefpsGcDwkb/i2mtkx/Zt9BXARzUxMUmA+vY77pCnnz543nfCNt36tS/zbFtLm6ydC3d+93vyD5/4ZEP1J9euwe9y7bUvl02bNnIfAsXMc+cGGFx+z733yvR0tm65njcAuMYc1ERfV8vlxq/VESGuXFjZEP9bAsA1wK99dR1QzCyETh2WCMgu5jhwK+qCXfV7cBFQ2r1hEbZtBVvTiK16gK1imbohNLH7DshqULd6fVOvhOad1UZuWM+lAMAKojr5fc2mxAsA2xw/tl1qGLbV2VS/mT1tWbncc3UtCO6Obdc5UNtObvssWA4dfFY3DpVm09xmGkVn0FArN2a+XAAA1xwn3bfVOi/qNUI9ALiecLNGoNKvVcmNZZ6ob1QAmN/ZebXoSD4fAOxpAzxXmRpvef//4AYUbFdsgJtSTVxkkLsVH827hI2mARJLkkB+yXKZ9yCityllJKPhRKHD3zqax4ZHeNjDc+EMIduNz5ijIxr/Io8j8i1CGjGdbiXDGNKeOICFE0k5cOSofOpz/1s2b9shL7zsEinnsvL3f/fXkm5OiM9fkvm8kVPDJnhoeIgMYM0BTCZuMCivetWrZNuWbcwNSKAwHJG+/n45eeokD7ZYuJAfAVKfKH+qOU0wFbkFUK84chIuWyZ9Z85S+hgAcc/y5ZSxHB4bIxcBOViRAzhfgJRagPK0zAsJueFyiQAzFsXBwSFJJFIyOTMj//TFL8n2ndvlQx94v9z65S/JnkcfJnCA8gMIhnApWG4YJ3D4rl27Xnp7V5gcUJqfxTICQojmRY7mYpFlNuCfjw4pMMLo0Jkr07mH4WIAR0iy+ggA5wACwMk0N0epYbwTzF8Av7geTmXkwgT4evnll1HaG/k2Ie0FwKWnp5tAFA+8gYBkZ0UOnwAAPEMwDiyzlb29Eg6E5cd3/UAef/h+AsCC3KsllbvUeWACP/yBCB0BkXBcIknIiCV4eGfe47kiJaBHBwfpoMdmA30WjSckCPZiIMB8xdNTYzUAcMgXouPCH5ynBDROVACAwQBu7uiRppZWjtkjT+2TscE+KZcA3Fn5tAoAHCCLELLMyB9rHPIIFIgS/IEEcv/ZM2RzYdwD8IfcLMAkwzrxUwI6l51hmwUh/wxGaBjgcZgAGJjABL1srtTpyQkpFksEv15y5dVy2YuuYBBBS2unNKWbJZsrCPiWdBqBqWoP2Tg4wrk4N1sksIA5h/7Gf5QhhiS13ydrVq8mMxSMfTDHAWR0dbQx4GHnzp1y+NBBScUTBIB7upfJnn37ZDpXMABwwCeP7X6QDOCQ7R+wYeAQwoZrtiyyftNWSbd3yP0PPSwvuvJlsnHzTkr2Apw6N9hPmejvfPs7MjI4wBzDiaaUDPSdlomRPjKAM2MjDFBIII+oZQCjoghsKAIAnrIAMFiy08bG0HHpM/npTD4x5JSOSiLdKm95x7ulo2eVHD95WgYG+jiG5ubm2e5tzU2yddM6uWjbVknHEdQwx8M2pOwAaiP60I9+gx0MxuWrt3xNvnvbV2UQuUTf+Da56trr5ad33yUH9uyWuQLAtZyU5iDPXJIynVKGAQwHsALAOPBzDtsczRpIQUcZgPpgUJLJJm5e0Q4oi5cBDFBPcwCD3QoADTlF4YCH6gAB4GyB/RwIA1gG89YEG0CKF9LCALfRb5hPWCVS6bRccsml0tu7kuMVDCfYCt/8vERCIdoAyILio1KS6nQCIEXmiS5elk1UcY5COprggGEA0zlDOUAwl0wIlHHeGWBSmbUIkMBj8bdSyagtgLmJuoD1iZth70JkB8c5L+lkYS5bzC2T/wyy7OWyj+xfBnj4gpJIJE3+dbSNBBhQA5A7GgVzSiSCvMzM2eijjDPBUFtG5uqirUYeYDPvZrI5efLAARkYHpILLtgkl1y0U+KQ8w6GpKOjXb7y9a/LqtWrZOeOHQyo+Om+Q5JItcjEYJ986bOflMNPPk7Qunv5Cuno6qE8azYzyby0pbki+DkyNjZCG5dKpCWeaKowgAEAI5gA8wMAMMqJdRc5kV0GcC6P3IZwPBn216r16+V1b3qT7LzoIgbIQAXkzNmztIOQhkeuXeYo8/nk4JNPcj3desEFlG1GPoSzZ/vk0Sf2SgmOwHmRZ86c4doooZC0dHRIIp1ifyPoAXm9ezo7ZXlHh3S3dUhI5iUWDEhHaytVCw4ePiQ/2fWAbN2xXS58wQ6qF5RmywSIW5rAxo4y4ABrrZF/BLhhct6b3O0IRsnJocPPMGhl24Xb5UUvvEySkagkUwnZ/9QhOXb8aA0APJYtyHcsADxTKNI2ZMeN7PbmrVtl3cZNMjg8TDWLp/fslv0P3S1jowNkTHd2dEpuKiPD5/planKUIDwDLQKY22UCRq+87lWybv06STel5PiJo7L/icdpH5Jxk3Nd7bRhGIJZDmc0JHgVAEbAUYRrCwBgZQBjvkVjZp5jDdNgPhdkMakflFG1kAHsAmXqvHYdf+7Ptdt+8yzjNjRzrd45Tr9b0hlvEXlnc4axu+kGILH+3btfb+Q8b/S8pb6n3vtcAMB1Ftd7ZuV+kxPDsFw9gTPqBCfIYdvZfa/7Pq/zWtvMvR5cWgMAV2XHCQD7RNItLXLvT+6Tn+7aRdUbnp8YPGOCD7meWaYu1jHDbjJ7D7JT6ZyGk9qwnrTs6vBWANjIMxuwhgAwGWqW7WqDiNQxzmN1nTy7Zq03Cif6LiN5a+VKK3il+Z2MU5v+AvdS5SCXM+uPGGlq/Id9Ej46l1Su2eyjinTM4zusF2DvQg0Jtghy+QgsxZ4UH1yP9RHPw3kAZYNqDeY3yktQw+bLVd1aBSYNwG72brDTesZSMEOBXfzdlYVGOym4q0A0AQMGlRjWMZ6l40JBHgV28H0F1NT5jGeWy1QtIShSh22K+7Gv4xgBfAGQ355XFMTj++35Q8/BCvq573WBINTXLa/xixip0kYAHK2RJ5+lAiC4R2WrFSRT26DPVLCpnr1yr+WcsvsbTF+1ky7A5V5fz3a6ZXXnqradjmtvmRazc41sn3uPOzcVPGW5bQ5pBYDf9rZ3EABGDmDuTz0MYOb/dVjIWIuhMKUAsNknlbkHwf5SgWLjjNJAOguMWQDYBA/WAsDuGqX189p0lH9utjZXNFM2wXYhiNgCwN5+1TmF/aSOQ+872HYW2Nd+0iAJLZuOUxfkc8epeaZdLZ3xqfdxLtogRBesdN+ndXbbQ8e6278IsqGNRZmpjGaCTDTIQ8eqO9e1zm4QgRso4gZmaMAI7RL2zVDvQcCQXaMrIL8NkHKBdXfMe+e6Wwa2lkc+Wsvt7gXcvnLHvtpCfZ875t33uIA57JO7htZbi+u1t3e+6u9mf23sLeAgt/y6blUYwjbg2CgImEBYKO/hvDI8MiYTGQMAG3DayjXXyTWudXP3Xd7yueOc45VHKDM+zBxVB3e1Rb/8hc97Tctz8vvPD5N1KSDwEgHgn0PwF4NtKQDwVVddKb/5kd9Y+th0mhxnKLPHWbCK8gvs15bEAL7lq1Zda+nF+MpXv0ZVvs0XXLD0m0Tkz/78L+WBBx9c9J4bX/sauemDHzjvc5cKAMO2bN26RT72l39hzqJ1PlgjfvO3/6scOXL0vO/9iz//U7n0kosbAsCwX+drd33JJRdfJH/yx39UWy5n6o2OjsmHP/JbTJHl/RAArpeM1vFnmXsaAHE1jD9DHVy08jXAnxc8NUPO3t/4OfVAxnov9b5Lr6lvcpz3VXHJymMbPWtBg7rg9iItUVloF2stF8xrdN0SAWdvjlW3dfVngBzs6sV6oMJYtZGpNYbZ3lmR4bVDp0HZazamjrRvzeXPAgB2VJ3MSDofAFx3tNYfdzXfOkB5TYN5n1czpByA1R33SwhiMC1dzZf7swDA7FcLyFZFgqot7ZZucceVzW3IOni44s4eyoDVcE4aR5mC17UMYevc0vZcbC9gJqAhCzoDxPxux62NxlRzpaP5je/979zknjx5ks6J9s4OApAAd3HwY+5JyPxSxndGopGYtLa2Eew9ceKEkUfu6iC4CXBUoyZxyJsan+A9cEgCUAL4yxyWIrwei8L45AQZOi2trZJMpAhwIO8e5G6SLa3y1NFjcvNnPi+btmyVF73wcvEVcvL3f/dxSTdDbrokpSzYoPPMyzowOCDplmYyQUlIs9KcN954IxnAxXyB7K10KiWjY6NM+A7gGXK3ADIBkqEtIM2Jw+rw8Kh17iP/YSvzvdKRDtA7nSL4kJmZITsXEZmQdQbjFSxXgBI4vAJAQNsBKIdzODOZkWgiIaNTGfns578gW7Zulo986Ca5/eu3yqMPP8RNPdofgATGtmGd4uAalvXrN8rKlStlFsxJSC3D4WtzKIGRpsG8ADcQecUNfNAAvJTToqxqmYwt7PKRM1Sdccj/i/8IQIFliLy68bg0Ia+j38dDO/IvAvi57LLLOF4gK42xgb/DGY376WgCu6skhgE8DQCiSCBixfJelvnHP/yhPP7IA+KTnMmxSwDY/McPDjSUqAaQawDgcCLGf+cBMM4CAEYeyDwBw8JM1khAAwCOWQDYDwBmVmYykAjxVRjABIBDAHhE+vrPUMo03dxCALilo4cMYIyfowCAh/pFyoh0NnKuBJjIAAbIYBnAAIDhUCOjEwBwhHXs7zsjM5mMybkJIMoygA0ADAbwOclnDfMdEtAAgnE/pPkAAIOtirqrUwwMYDDjwXx98RUvlRe/5EoZGB6V1rYuSbe1Mc8lcgYzMhtyjEXzL+Y/c2uXkRcX48Y4NtEn6CuAARj3sVhUlncvk4GBczI6PEx2Wm9PN8f7zh0XGgA4kZBlHR2yrLtL9uzdK5l8QVatXkPZ58d2PyTHDj4lsXCATiDMdeaIhlyu+OWC7S+QUCwmJ88OyJqNmym/jDxa+dyM9A/0kb35g+99X871nZXuZcukKZWWwXNnZWL4rJRyUzI9PkrAM96UllhTmuxOVBBME3w/NTUmsXBIkhYA1npSJ5YSWuizqAQiMYmn2uRt73qPtHT2yLFnTsvIyDnJ57KUWg8FwtKaSsrG1Suku71VfNYZjXmJOQD7NT4+Run6RGuHxJq75Ju3f0u+f8et0n/mlFz72jfJVde8Unbdd7c89fhumS0gr2lB5ubyFQAYvVIBgMHin5kh+xDthgO9BskANML8wtgiAB2HBLSRh0Y9weouFHOGyTmPtkTuUyN3DhloHOKnp1wJ6LjkswUygAEAY2yBuY7gkmQ8aiSgM9OUowWLGOOnrb1Ddr7gIunq6qbcMuYCZM/DlsmOAAH0Mz5wcDNeaX6+RlZSndLaJzrX8TuCVigjiSmmQVlwfNl1EUAEAIkApNEhV0+5SRNNSwDYgvblecxPA0rO+8q0mQC2wwoAQzEBrDKfAYExTwGKQ756GnnbreQ+0wGASQlbR6lqY4ejUSMdDycn1k4wt2KQ2o4a6WctO8FrnBkDAUpYg63d19cvQ6Mjsnr1arns0kulrTlFKXoEBX3zjttk1aqVcuH27ZxPu/YfkjgA4IF++dJnbpZDCgCDAdxVZQDnAABTfnq2IgGdSjZzjCCoCuO9pSVdAYCR0xjjhNLAoYjkZnKcmyg38oOrigf6d/W69fKGt75VLnvh5RyPmelpOXduUHwEOYrMczs0NERZ6eC8T7o6O6W3u0d6l3VTMQL1fWzvXkpAA6gfnZqUscw05bjD8biUCSIFuScoFQuyurdXLtq6VfJT01KYzhAQTicSUpovydOHDso9998rl73oclm7fq0MDw/J+jXrJYAAq8IsM40jIArBWOhfrLMApNFPnPehoExnc3Lk8DPy2J49sv3CHZSATmJ/4QGAwV5GX45mi/KdnzxcZQDnspIDOz6Tkc1bt8ja9cgdPsSAnaf37JInd90royMAgLsJ+sxMTMnIwDmZnDAAMJ3YIdhZAMARAsDrN2yQVFNSjh09LMePHSYrPegXKTBAbtaAcmU44YwjOhwOGnsOxjMDFCLcuwAAxjPnqWxRBYAxjnXvpgAw84xXGMDG0e46Nd3fzRa1VlbUBX/rOc7N3rIqBe11Olb+rnvaOvv7emBGI4BDt7r6d+91zxYYcZ/n3lvvZ6/jd7Ey6t9cR73XCa7t7ZZBc9K6eyN9rwGAqwCY9xjpXqeOc1yjTn7tmwoAjD0YWEQE7ywA3Noi99x3nzz40E9py1SBgUwmhzkGUAf3QhEBYxdAKNYolE/BCwVWvOXkc5AT1wasVdZtc0ovjXUpAAAgAElEQVTlftNbZrQH1oAaBibWBea0N5Kx7tjjuzEuHRCY20wrA42/U97X5swFeAklHGWVYc5oblqAvXgHrkfaGu4trR0F6AE1IwRSQjIX9g33asCdMsvwPu697Hys9I9tQx0L2u/uv9j3o42981b7VkEa/F0BXQZDWbDVAAaWeQYfgAVB8b0Bp6tsN3eMe22FAkAaaOcFkosAgJEv2jLTcD+Db2376VxQ9RCdI9oW+ruOB3e8afkrIBSDxqoHZHeeuW2pfa7jQ0EwvUbHmT5X27TR/FXQuGIrPeNLx7oXOFK76s4F7zVee6B1UkDKBebq2T/XPtezi+532s9a30pfl0wQBsYFzr+/8itvMxLQdQBg3BNU8MgGJeOchHMFAGDsHbE2AxTWuYRna25gpF7RMav9a9Y5I42ufafMdm/bue1CIBJBV/NG/ajatpjzASnO4ZxvghLwcceDeY9Vp3HWQL1W7TZUefSd3vbVehg7ZeaaO5bM9Qbwdttcr1c2uqZP8Y5D1x7UG2PevzP/M9Oj1OZRV7BTbbPaCzxTx1s90NcEpFWDOrRvcC3fYVUl3HHlrmvueub2o1tudw7jewWZtW3d8a/lbfQOd265c7ne9bq2qW3QMnnnk7u+eO2Dls1rh9x1M+AzY8O7TmEt1TFuxi6CknF2jfBMBkU5qM9MZjI8m5j+gR03nlDt43r2Q9vJDU5QcF5tGX1GKJfNe18J0rCNhfKgzM+pBLTj21wi5OkOm/+kP9cnGNVWZmmt8fMDmte2zlIA4Eb7zqUMms9+5tOyorfXXEqHue0PY75pA9//gZvk5MlTDR+HNIhf/xkA4KWUr9419953n3z0Yx9f9PaLL75IPvoXf37eVywVAEZg+8c/9lFLGmj8WDCbf/f3fp/+rcU+73vfe+UNr3+dWhz7b3UuoL0BAHvXXe8zwZj+6F/82ULWtGfqHTx4SP7r7/xeZb9fWVPPBwBXFpDzAMDK9jsvAOx5Tg17li/7jwEAe2HAZwsALw6D148cX2AYPazdugNqKQCwF7D0AJUuoO4F2Cp2oTJiVLLYCwC7aGctgq6HUvMsPUHgF+VomgLVl56ubcm67erm/3VtmAcAZiRvDWvZjNbaJWhpAHC1zWp7pfH3nnookHm+/rOGuFItys9Ze+0ygBV0b8AAVlngShtUJvZCFBzgzHk/9cbmzwgA1wSXNNoPVBxqiwPAlUhrZwi+9t2/y0qeOnWKUZvtnZ1kAY+NjpGZC4cxwD04HgDO4vCWakrJ1FRG+vv7eaBr62iTttZW+3uwcsDLTExykUQkFRwiAI0hTwbDDdAV32eyWZnJGZAY7JiZmbzNdRqVeColBw4fk8/+4z/JmvUb5cUveqEE54ry///txwgA+wNlmZ0uYM8syMsKmcpUSzOBGs0BDKcDAOCXvOgKAmuQlwN7CWxMOIwofzwzY4CD8hwdImDRwmbj0AvWHZzOdC5DjtUfkInJCTIiEP2fn52V2VKZLLJJgJ2QowYDuAyQJ0ggE20A0A8OWzCDAQCfPjcon/jkzZTX/Y0P3SR33HqLPLL7IbLyyGCGdC9AjlCEtsDvD8mGDZsIjsF5D9AF+XfxXHjZCTxYBgSlNyBFNztHwwHWLiVNxUfAA4cFACCFXIFtgMMw+h59rLR4sPrQRpB4TgLsIqsI4EFQupd1G9BmHqwxHIRNFCqCBpjDCQDwXFkOHjvJ/MSFInKjZaV3+XIygO++64fy+KMAgPPiQ941lfUj64XoCusCABjtEQ7HJBSLSjgUMwAwAHAc4ueKMjo0SKYtck0BACbjjwzgIPtzZnqCfRmmbGlYlAEcCIn0958luw85dFPNHdLS3kOJYYA6kIAeHz5Hhp2ZuqS/EGQyLLOAFHJZAbDCfKKU1IP0bpjMyP6+s5KdmqIUYARjmzKBRn4TbTjQ309GJYFAyEaTOYz+tAAwJcCN5C0OgGCng8kWCEXl0ssvl6tedq0Mjo5JW3uXtHd2UYYcscVkrAR8ZLuXSyb3Fw7PYA7CMamHfPyM5wKwgXMXQOqyzi7KKQ8PDbGOq1euJDi5aeMmOXbkiKSTcSMBDQbw3n2SyeVl5arVzAH8+O6H5Mwzx6S9OU35KDBJ0YfM4+oPytadF0vJH5SJ6ayVg17ONgUbdWhkkGzL733ve3L29CkCSqlUswwN9sn40FmZy01KdnyUbEHIyIIBDJATc6kMAHjWAMCQjgUwmsuaQAbjyJtje+Agy9xjoZjEmtrkHe/5dUm1dsmxE6dkcgq5UzC/IyxHUywi61f0SFsqIfOWyQQpWcxLWH8Ap7BhieYWCaY65Bu3fUu+e9stMnD6lFz9mjfKdTe8Vh6670ey75GfymwRLHcwnU3+XOQ6880bhin6nIBvdoZjCAAwnksAGGUHWBkBa9wAwIlEUxUARh7VYp4gMOwMIssxn+HowVhnDl+Zl8zkOBk7zAEci/MasEf9IeTTNdLlyFOO/LaTExMyM5XheMeYxHhasXK17Nj5Akpyr169SlJNTXLyxDGC2UXkP89maUNgV8F8gh0AGAfZfIw5sHXpKKOTvxrood8ZaduAze1YIlvIMKDmeT9AZQQJISACzFEUzjiETB7CUrEsoVBEfH7kzMbfjDwoGd8hSGiHzbylTLCJ56SEe9iAoXOlskxncqwD2PeQiifYnjTy5z7m5TZBH0be0OQP5vUA4wjIIZejyefIHMTM22UUVWCrEUQxPjEhLa0tsn37dulBgEMkyhy93/n+dxnUc+H2bZKbK8tD+w5KPNVsAODP3iyH9hsGcE/vSmlfttxIQE9NCADgMmSbfSVKQAN2AwCM9QprKuqJXL0YS2DSKgCMNRdBXCiXggL4O+Yp2Xvz87Jm3Tp5/RvfLNt27pDxsXGu2whOoUQnANZolEoWyOueiidxEpYVPctl3eo1VBMYHBiSx/Y+IcMIQgqFZGo6K32Dg1Kcn5em5haJJBIm6KYpyQCQdatXy9reXhk4c1q629ulq7VNZnN5zl/k571/909l87bNHJNnz56R7Zu3yqrlKySK/mXeYZPbzqxDJn80xn7ZMoAB8B8+cpIMYALAl19SwwA+euwIcwAzCCMQlLGZWQLA+0+ckWm0X25G8pmMFGdmZMu2rbJqzTrpPzdAGdUDj/1UDjx8v4yTAdzN9Xl6fFLGhgZkbHSYADDyuwM8ny2WuOeBBPT6DeupsHHs6CE5c/oZCQcDTGkwTRUVlc5FkANY9CWub1wbmYoA5QxzP4G1C/1RKvu5lrgMYFcCmmoPFvw1DsYqAKyOWnVYesEI14miP7sOUfdnFlEBNzq5G5wZ/hUgcD0ApZ5T+XwOAvfv3p+999Z7Vr37F3Mw0544TNhaELU2V7AxPmZPh49ey76y7IPKucVhQ3sd0255FLBw3wtbBZsCZQo6ga2zHfsOBFNCAvrBXQ+RjYZ1r5rX0agDYZ+AACx8sOeAvQFbnaoouF6VSCwIwrOa5pYlCMPKWAAYwWlQMTFBapUUA9zb2hzAFSapAXpV3hVrvBugoPVWFhMVC2ATAFyUDYsVzwfARBYoANB8gfYda04mM8l2BnCFvTL3SqGwWQcopWpUB7AgKZCCgMiiDSKFYk6CKVHKBJPBkLYnU67XLLfd76rjHnZLZZMJflmmPu6rAuMADqrzyh0XXqBDgQgXhKKqhg0qYSBluUy7oMojCkK5AI8LyHnHvAt24Ge0HcYA9pNYA2kLmGYkUslLrgGI7GMbvF0DsNjxXhm7zoFbv9OxjPvQtyaHdG0gqQtiufXRdnWDE3RcukzgihvAARH1Oh3XrL9lIStzuzrGTXm8gTWN/Af1bI7Xzmq9XRuooL1rA92gD7ddvPbY+zd9FttmzuSgRbADzsJvfevbyLpSABiAruY25Xh1GMAaXBGNRXgeR7AcxjzUtBR0wjVQCDJzweS7VxBRQTAvAKyMRAU9qiAb7JdRQNI212dWAVhjfxHspg589IW+q8rihd2qDX5yxwKfbwFgN1hA+51roAP66r2u3dW0IdqfRs0GCiZBE4CDPbPNre3abXeN1rrWGzfarwZ0NACwu5ZoG2md3XGt5cX1rg3RMe+uYe6apqpjAIBVsaFmXi9BqcMd39qOeAbOtWgbLZPmtDZlqc4orw1w54nbh/V+9s5L7z7InV9uvbXtdJ67NtkFZPUe/OsFgKt1nef6AF+VaXsXAI5KkQDwCNOyKABMAoy1Q8rq9o4Jd1/gzhFt0wUAMPbSloXv1jVgz9L/+5M3LzRj58E0K39eGq7ZyEz+J/j++akg3/L8vOo/ZJsvBQD+1xT8C5/7jKxYsaLhIwgAf/D8APCtFgD+15RlqfcCzPzIb/32opdDVvqTn/iH8z5yqQDw7/3O/yvXXPPyBs+rDlDsDW/68G/KmTNnFn33m97wBnnve3+t4TXfuu0O+fRnPnve8v/33/9vctWVLz3vdbjgo3/1cbn3vp/UXOv77Xe+0tGvM3+rrjUO+mRXIK/90wnKf5cAHHk3Z/9WALALanpbZ4E9YTWriFG943x9ALi2Ncw1VUZivV5hJFOFs7i4dWvkWKjtwfNBzdW6uVcuBnDXA4Er72Q7mXq7z0DejdprnF9rCmzvrbxEpdQahA54AwYaNKqyfd39Vw0D2N7nLijO6K5bdncxd4HdiuxxnaZfCgBcc5tTP/feGnlqN/+vO1SViYAb7c/OMK6RgFZHSqWbvJOgpvtUeG0Ru7IIAGwebdF3127Yd+qrKxu4mt1tg3fWAYC9842X2OsIYds6veV9f8KHwkGMTTYi3PEffsamEMABrsXPAErh6IZjGeXDQYXz0Dq1KM1rD2DYkM5Mg5mJyF/k/jEfgDC4Rg8IhdlZmZgcoyMdIAPyOeLQB6fxdL4oh46fki/f8nVZu2GjXPGiF0pkviR/8z//UtJpSOr6pTgFFqlhjYKVhBzAyOEKIEcPNy9/+cvl8ksvI1AMxzecBQA144kEAWmw2IxTBcy1PHOBYmMMNjQOrwPnBigPh3oADIcELPJhwtkKgBe5TOf9AcnNQr4aua/mxT+PXJwROuPxvnRTUmJxgJhRaWnvkBOnz8rf3/wJueSSS+SmD/wX+eZXviqPP/oIAU6UCyw0tGvAHyIQowDw2tVr+DyADRhHYG/65+fJEMKhCOUn+OP3SWYqI9ncNAFisKkg88fcRfMiyaYmKc2hH5C3GGwjOLOswwKsN5tjDTKVkMlGPwIEhvNI88ciyh/rGllX0Sjl78gc9PmlKAE5chzg2owUwACemZbe5T0EgO/50V3y2KMPiJRnxA9EzALYzDGHjwWAQ8EYQYdQMCrBGMDRKPsZgDac5f7ynIyNDBPQAhMd7wYADAAMwBYckdnMONsFLNxQICJBCRIAAgt4YOAsnY9NqRZJpdultaNHYqk0n3X4qb0EgHFQMwoDCwFgSEAjBzAZFmAAh6IWAA7LwLk+mZ6c5PiJNzVJGPmZrcMS4NiglYDGYS8MVgRyARNsMnlN0b9kgTP3nJ/MMARggAH8gosvkWtecb0MjoxJW1undC5bRjllgIY4hIP1Nod81EUDgpIdR2DMHMyxEaPzMxAwOXoRLe+bJxiMAx5YoJgLYGznCzlZ3t0jZ06ekngsIss626VneY88sX+/TDMHMBjAPtnzyC7pO3lcmhNxm5s6T5ANwR3FeZGLLnsxAeDxqYx0dq+UdFu3wHWWnZ6UyQxAep/cftvt0nfmtHS0t0s63SwjwwMGAJ4BAGwkoNE/YEiir9E1cDQCBJ2cHK0AwIVckWPUsKHnOIYM2wZS21GJJFrkLW9/F3M+nxsakcmpMZmcGidjoKW5RTpa0tLT3iItibj4S4ZViDaF9Ht+BrmCwZ4OSCSeFH+yQ75953fku3fcKmdPnZIrXvEaueE1N8rDD9xrAOBCVmQe8tt5gqRGF83mNwOrDyAhc3P7mQNYnahkUKHcYYwH4+wGKxqsI9QL4wrAN+oOewkGMBhMeDbYv2wfAsATlGiGTcc9xRmw8TPMi2zkPIOUTE8l4jIFlqMFgAEKl+ZF1qxdJy97+TWyrLuHMuFgnT726G46+8CIzExN8f1YL/Av2eZzc5xDmHdG7rK6gBLAULY/E4ZCNhk5gG3eb8qfG4laXIfxPEr2apC5Y/U6dVTO5ueYTzYSiUsJaxIYaLMF4+BHHHsZ/82TPQ9WPCSi6dgI+GjPYXIgrQ4nPxhbsUSSYAcCDCgzbWVCdQ+hgAKBMD6f5otzFLUM+OfZZyp9CCcqxgtyaMJpiICQeDgs6XhCtm3fJnd853YygLdv3SolX0B2PXlIYk0AgPvkXz5zsxzc/zjVBnp6V0lHNxjAJcqdQxHAVy5J0G9yAGOep5JpSaeaZXomR4CirQ0yynn2N9Z344CNSzyW4Dqo4AnmOMpo9t/zzP37uje8SS697DLKSaMt+/sHJBKLSXtXhwwNDcvYmGEUh+HEjUYJAIMFDJgFSiB7ntzHvL/IrQzbBCllKEO0tndKIpWijUebYU/Rmk5JV1urFLNZuXj7do7FieExBgAcOnJI9j79pLS2tzC3fHtrm6zsWS7JWFya4klKQCMXL0AAA8ogOGiOoPS8f14AMSgD+PG9e2X7ju1y2WUXEwBONTfJvgMH5cjRww4AHJJxCwDvO35aMsy5nZUccinn8uyzFavXSN+5AQLQ+x55QJ5+9AEZHxuUru5l0ru8VzJjYzI+PCzDQ+cMA9gGgoG9ATbUq274JUpAIzr8+PGjcurEMcqSI/8vpb1LRq0BGy/I/nG7ZiRqmF7BMKOMBHS6uZV7qtI82I/IAQzgqZoDGCCwlwGsTnQXMNP9WdWhXgUk9ToXzKjHXnGdjpwfdo7UP5YsDgxzl1zHYVzPsemCQu7f693vlsXr0NW/Lfa9e43pF1MPr+PZ2471nnne+lkAGEuGC7TxPoBSDuvRrZfX6e62j5a1sk+3e/saABiBgH6/pJub5Z777pUHdv2UNgDrqALAeAdzzyLdiGXLKsNVma0QhtBzgts+2B9XwRo4mg2gSalgAsZWBh0seJsz1wUGFFxSFi0l1q3tUpBCx6qmuUC9XcamBohx3cVeC6F+2MdTvSJPu6kBFOokV+e6rgFuv1PNwuZBxvdaNj3r4DsFhXRseIECA2Yax7/LvMO9DOKbNXnauR+x8pzaru6z3LnjOvh1Tw9wQeWmcT8B4OIsz0F4rwsioEyVdnZkb73jTdltWK+xF0BwGtZZlc5W5QHud3I5rutadtoKhw1nRFJNf/E4YM+XXjui49ow1sy+QoFyFyhzx44+QwF2fYcL2Lltqe9w9y0umGyiMcy5Scee1x4o4FnPDp7vO69NxfX1+rpmX+UEmtSzTY1sIJ6hACzbwzKAvQDw/n37pDRn9sU1ADDHbzW3Kfb/UGbCngOqHBhHMZzjkKLBMmORRoPjrVyV8lYWv1nnEGRnFF9Mn1WBTNf+mnap5vzl3rFgzj9Vhq+Vg+e+09gmtGXNHLHsXPqYPOPSnVdQeNF56tp2/Vn3VqoiUA80VVqHAr94Hsqq98wyLYeprwLNbpnUhjWaF5w7ytZFLiq7TrlAtO6z660ROtb0nTrutd3d+YtreGbB/t4BgLVsi63F3vVby4fvdS3TtkHHeYFo847a4A+3T3RuuOPFWxevPXPvqcyhhXyQmqZ3y6rvcueltiP+BrUX7x6Kcw7qQTaQAntak9/XBBrhXAelrKHh0YUAMIIS4PVy2Nn16qTfaRvrXNM25Ryz5COUw+w7q4FrCgD/46c+WXl8I2DXu8P7+cEqn5+a/gIA3i1/9Mf/3/mW0J/57/8ZAWCocr7/gx9atM4rV66Qz3/2M+dtl6UAwAhovvVrX2mYm9gboUCg9d5aoNVbkNf80g3y4Q/d1LB8f/mxj8t9HrDWezH2tN/4+i1M07WUz8jIqLz9Xe+uOXP6fvud1y2YyRWWZuWpBgAxS1D1U4EClWlpGV11wUW9rcZRVlvs2jc0ODzXWvyG9W4EANc3Wy76tRCIJK5kVgjnfQ2eVDcavJqL1aw0Vo7XPq2RKXUPuY0rWi8La/VqA8ybci8KANcBImurYp0zDkpZHSe68bLvrQdq1lTAbnqccjnYnWdQ1I6DeqNCc8jac4qRkdN8wHV6TCWV60YWNYrmX8K4qwV2F/ZYRap4Cc/S/jL9VzvxTBGrcsjMZ2EBdS1D5Rr3fgXv6+RTcLq1KtlSM2K83eLpCf218uxaeN0LvBtjYtmQDpjcaKOl2s+VuViZk7Yt8I8jPV6dsyLXv/W3aPSMozhLuU0AdtgQ0nkSAbvKxxy4aEfkPIWDRvM90lFpnQSdHR08TGUyGf4dzmA4eJnH0jos4BAw+bNMRCcOOQCJEFkP1DEWS0gi2ST9A4MyPpWViWxe7vjeD2TN+g3ykhe/SKK+efnrj/+5pNIAOUJSmJzhhhXODQDAYC0A7KCkJ6N9S3LFi6+QSy++hLmC52ZLlDLmNZYBbA7/RgINcpiM9Ed5Q0GCn5PjEwSKAXIit9fw8IiR2QSgBAdYYVbGJ6dkZHKKEZpgnTUDVGxqkpGxEUritTanyRgCW61j2TI5fuq0fOLmT8nFl14kH/gv75XbbrlV9u55jPVA2cD0MdLPIZMfyR8kG2/d2rWMpoYjCGwryG5FyGaDIzxIBgKc+4lkgiA1QCKAjHC6sM0DCswY2Uw4uyhxLPOSL+QrjpkZsPsgzZ1OMy+mqXsr5Y3BdABoUyjmeSiBzBekjtGv8aaklH0BmS375fCxZ2QCsp7FWbLFAADDWQ8AGAzgcilrGMDWOCkADCljREiDkYk+oHQvWLJBsND8Up4ryVwxL77SnIwOD1HSlgBwJMocwJB9BfNsfr4k2SnDgAQrmACwD84zAwAPQeJ5HjmAWySdamcOYLDOAe4demqvTI4MiI9tA+Dc9IEygBEIAQnn8YkxgrUAocjgJQPYAMBgABNwSTZR+lTHFORzBwfOSW46axjB0QjZW0GMD4B9YBRCso+OTZPXDiAhGMAIkNhx0cWUER0YGpPmllbp6u6WXAHAF8D8OZYfDhowWozjEADwPJ+HaxDMANQKJg/5SlH+SATjDDlXTeQ/nDfLurrIAG5rbWN9EuGwdHa2SU9PjwBMyeSKBAiTsbA8vfdxOXPimETA+qEz1ARRgDk75/PJtosuk+lCUYpz85Ju6ZRIsoUsbTCAJwHSl0TuvPNOAsBQEwAAPDoyKBPDfRUAGPl3If+cbG4lyA8wFUxwyCBDbjUSDJABPFswufCYh9BX4hgiqM55HZZYslV+5Z3vkVRLpxw/fUYmpsZkbg5y6GB5BmT96pXysisuk7ZUUkKMCgKbECoDkHPME1wKBXxSKPtlai4ot37zm3LnbV+TvrNn5cXX3CCvufEN8siD98oTDz9IANgnAB+rADCYy3CwQ7UAHwWAyVG1thh2FYAXyk65y2BQmprSFbuLjTcYxXC0wnYC4M/PIAcwQEvIv8aAsTEHsALAGIsAgGcAAFsJaHjwAACnAQBPTVkA2MfxXJr3yYZNF8hVV79cWtvbZf26dZwLu3/6IKV7kRsVdhEzBMoCCCYga2FeJFcs0HELAA7rQIXtZB1vlGxksjzslKyEo3ViqMPLbM98MjmdYSBSIpmsOMcIMgRDUsgXBfmOEcQBQBvg7VypyPLARsHeQUYfNhr/IRAGQTaa1wrjNI82yecoCZ1ua+GaAQAcQQkmR7IJYMI8IXgGqWDMGeZnDdNm61aCUxZO0KDJGS2ceyWTz9teNTwwILFQWF7/+hvlBz/6oaxdu1o2b9wgs76gPH7wKHMAT/b3yRc/8wkCwJFwQHpWrJIOywCemhgzeZw5X+dleHiA8y2VTElzutUEg8zNSUdHG20+2GyQa0Y9MG4SMUiZQ0XCSKXCjgMA5rZDyrJ8xUp505vfKtdcey33BJmZrAwODhPExtpcLM1yfEFxY3RgUF5w4YXS3dUlHa1tzM17pu+sPHnooIxMjBEch/2H4wrjCQD7sp7lZFpjjOfyWYlHI7Kso13m8jlZu2KlpOIxzoloNC6HjxyWR/Y8RjZvIByQjes3kGkcDYao7o50BpBtN0xzo2QBWX+MqmA4KKF4RLLZghw9cpKy9dt2bJNLLrmIAHC6BQDwITl85JBcd/XVfAbGFADgb//kYdl77LRk83nJ56YlOzFpAOAdO2TFylXcn2Ad3vvwA3LosQdkfHyQgTiIGJ8aGZWJkREZGuwnyxu2HfbDBYDBAE4lm+T48SNy8pnjdAhirclT4t3YLtgC7CVMP5k9o8+yYLwA8DxCm9i/cc4TrNcK/hIAdiRnFQDG/oLSuJ4ADf1dHbNeANgLHKtz22xbqw7DxQBgndvek4D3XFfPcdzImez9/nzXqZPYC7K4zuOFJ5Uq2KtldZ28Ciq4zl08w3U4e5/Z0DluAWAEttQDomBn63sCzBu8jnW3zdXhC3tNYBSgLPJoIzjT5p5sak7L3ffcIz954H7u07EWMSjRAjIMIINSBPYUlP83qUJgZzB+EZyottzUn+GHDLoB2KttQlts8x7r2YcsYDBs58vcuxTyRtVDgQBlcbIsBCaRQ8BKYNrzDx3uCLqzTnEFKBT0UKClAtCVzDkIZwDN0Ytn4O+UWXdy6hLwJIBk8vkChKT1tOxlBez1XS6A49ZDgVGdQ0zJYXP58tjmkY8139WCU1ouFzDRcpPdzLy9Ju8n5jzaFXs0BSQA4mNPjbMaAUAb1KvjRwFgbSetkwt4VAIK7FjFmoJ+1bOfzikFzbQ93HFd8cVY9jP3b3rEd6SrF7SJjWZ3AVgFGF2wC+V1r9Hf3XbWuan90QjUZdtpO5UMYF8Bhp0Jzvo18Ju4dqCRP8udw257u2CSa1sa2ct69VF7oPYLvysAzHdZABjrNM5+yAEM1tW+J/ZyjOLsoGx0tjfmCmOUjDw7xk0kGq4AwGYeGeUVkzrIBHbvE7gAACAASURBVPuZsYH2NMEPbsAB5i/+0/KbZ5vgwIV2tGqb8bc55DVnGgWbGsQ6jABaMze1Vc3ScV1dD8yo03e662HlvR45ZfdavUbHuo5FXQd0H2jieIxtr7eWYL+lAJ2uK7V1xr21dfauaZWyW4C93npbj8Vcr33ddU7XF70ObcixQ3tsUhG5HzL9LUBf+d76uHQ+6xzS9lK7pjbf1MWA4d6xa8qxEAR2x73Oc21LbXevHdO1xV0v1I5oWb31rzeXtJ46ztw5C9+Nq+RQKafPBAEAzDVKKrD3WIOC9LVAsWhwyADAsOXm2cZfiLPf+QBgt67aHlonbQ+eb9Rnivdjj6h5hk3Ei7g5gGtm4vODfS6Y+/+xvnh+GuHnVfpZ+/rnkQGsSi0myG6Wqn7Yz+Ff/O3smbPyN//rbxedDitW9MoXPnd+Bu1SAOArr3yp/OEf/P4i76udC7d+/Rvy+S/846Llu+GG6+U3f+PDda+Bjfrd3/sD2bd//6LPeNX118lvPZvczyLy7l/7dTl37lzluXUAYCvtu3AVNQcb5/taALgKEi+41f1iKQCwCdOv+6kF2RofDZ8rALgCqJnVzynT0gFgi9dVG919TmP0t5Zh22go/Awy0XVbzXnOAqC4RsO5CsF5n1Mx1ucFgK18oK2Tgr+NylUzfOq0g47YWgDYgIvWVVPdj9Xw25F/yfzJBcoXHb/OOPCW18FAF/VaVPi1Cyq8mKvDlLHaVkbrGb83AoC9oQGVaVUHAGa1FFStyQXtlMnNv1vvwOe2ZaW0Tvs6Y938WMsSXtTa1QliqHaFBlhUpXJcoPjSV7yT7EVsJMHcAUAE4BAVBvgLhzE2jWCb4DAPIA+SbwA1JyeRlzRPpgDkCJvT6cqBhVK0JThkzUEAz8B3hrk2S5CYUe7I2wWQLxKWYnGO7CTknRwdm5DRqWkZHJuQW791u6xet0FeesWLJR7wyV//1Z9JUzoq0VhYchPIWQm5zyAlqJGbF1KtFWeFLyCveMUr5fJLL+V4BgsMwAAAUjhKUX4wbhDNjPLB+YrDKA/VPiHwDQAYbYOciji8TmcNqxUxl3DsAlQeGh2Tk2f7ZCo7I4l4UjraOyl7DUYSnFNd7e0EnDOT02TyHTl1Sj75qc/IhTt3yE0feJ9855vfkkcf3kUnG0BllYhiDmBEZPoC0r1sufT29poIap+QeZWMxwh+Iocgoq8BBKEPAcgaJ7KR8gG7zzB3w3QSU2qV0bRGdg+Of/Qpf/aJjIyOyvj4hKRSafZ9LBKjpB2l/UIBOgwBLsOhT1ZCJEz2HdoH+QhLvqAcOf6MjE9mKgDwcjKAQ3LPj38keywAjBy7cORXAh4oxmuiwQH8gk1ncrcCPAezN2ByzRXzMj83K6PDg1UGMJiPMQDAsQoAnJueJKATisQIFISQmxljLhwgAAxHWCrdLM3pDgLAkBgGgHr4qX0yNToo0OylrCwGsc0Tir9D3jA3PS0TE+Om/elkR77WiERCQRka6JdsJsP5E40DADZSZ6FIiH9HDuBcJmukalk35AA2/2J8AogA2AxvH6JuAYiAAQxm59YdO+WGV79Gzg2Ocix1L++RXL7IerqSXpBMRjsCgCnCeWrlHclEVacZwCmAm5AZZsQ4mGiQDI6QbQeAEbKmkLRGjt2uzg5Zvny5PLEPEtAFWbN2vTQn43LkyX3Sf+akxCMh5u3D5pTOCL9IIp2WnjXrpG9oVMKxlMSSzSKBKFnakLaemJrg5vX73/++9J89QzsCCejxsSGZGOmXkpWARj5VAsAtrTwMGwAYIOhMhQEMhh0i/8EWrmEAA1gHgBdEHrq0/Mo7flValy2XM/0DBIAh0wg2JwIU1qzskYu2b5GWZEwi/qCUynOc53SASEliAP7AVApEZFrCcss3AADfIufO9cuLrn6VvPZ1b5BHf/oT2bP7AZktTItPkBcxR4lMQz7AfPZLKBriugJWsXGemXGveX7JAA7ZXOKBgCSbwAAGW3OW4wrOccO0AQBcYr5ZAOlkxGIO+H0GAEa+cDL4EwJ2dC5rJKCZYxqS5uGQpBJJgrkzzAHsZ8AEgh56Vq6Sa669TpYv75U1a1ZLea4oD+96SAK+shRzOeZSRyBMB2TIM9PcBwKony0XZa5ock8DpDPOHcwldVhpDjbDMMJ9dGYALMG6UUSQCYBoowYBQCuWiBtlijJk0cD69Nu2SIg/HDV7UEjEU2dbeA1k2QHSzhZm+R/sI4I/YKfowESwSmFOBoaHJBwLS1tXJxUgoMCAdYAsDJ/Nx028GmC1cbRAbQCOTBgHACdmL1vmXCuJAS8KWcN2Ym6vcEiakikGUYXEL6+45mp56uDTsnrNStm8caOUAiHZd+QZSaRbZaLvjHzx05+Qg08+LtFIUJavXC1dPb18FnIw52ag7ABnfYn5Z+Fca0qmJdXUTAAYY6Srq8MCwFMyNmbk+dGOWGNnIDtuHbUKAMPOoX26untoX1565ZUGPOBexCdzkCvPF7j2hWNR2pDM+KSs7F0hzakmaUun6bgaGx+Tx558QobHx41jlyB6REZGx5mrfFlPDwMKYPsQ/NXcnJJEPEZ7vmZFr8QjEUlEYxyrJ0+fkoce2UX2fUdXO8dYMh6XFd3LpbWpmcE2zJdO57Gx1bBjfoD8oQDLOZMryvFjpwkAQ8L54osvlHgoIs0tadn/9EGCzK+8+mpKQKOcBgDeLfuOnZJsvsC2np6YkLl8QbZfeCEB8r7+AQY8PLH7fjn6xC4CwB1dy2TVypUyMTIsU6OjMjjQZySgEUAQ9NMhHY1E5fpXvVo2btwo6XSKOYAhqU5t+PIc5zBUDapOfagFWGchnOxYFwhshWsYwOKHHC8koGMC+VnYB2Xf6bpiZGyNwoRxRtYy73Sf5gIC+p0L+qqzUv/m/qv7VK/zHGBlzVlF96znAUfqOaL1OY3+5oImjfbNXke564TXvy225/a+232n16HP3Xwdedrz1s3DANZ21mcpAOwFj9zy13uHWxYEzCwGAP/wrrsoA429hQGATSAUxgPGFYIpsa4Z0FRoV/E3BI7ge4I8UKiwUtDqXHfLQLFTm5OTdbGHVU0tgnoj3QBsmpcZy8QmsPkIJNTctnZMse4e8NywCA3o5DrmmasWQXNYu5hzHnPFlBs/Yz5VAAkrW+yCH1gzyX5EoAfzd5tcugqM5Hm2MIw+2PBKgK0NjlVwgKDR3BzfpfZZ32vGlVnmFrSDZQ2r3UDfKAuRwb820AN/R78oMxLvQEAi2hz7QgZhWtBSQQ8tm9YHNgR10fK5IDfqZvrJSkBbAFvbygVB8AztB/SxBjpU1qVCoZqvGEHGDhuyoj6FueUEE+jc8zLbXBBPxyK+c8FT12apvVMQz51HCpiYmAUDOrkAMHLJuzbKki8r33nnq2tnvPPVLbdrR7Qdtf1cm6PXueB3vUCCenZbxxXXAKb0MHssAMDvfOe7ZPfuh2Xvnif43VIBYKYPisasZLzZeykAzHO6AwCjTAoAm3WuPgBcz6YqaEs1GuyJsQ10AlaMbLDZI8JhrnOs0p92/23azTBv3fZ3+0ZZ6u56566RqgiAe1xAU20OppiRkDdlVHuh/+I+7D3RFt4gEq07zmpmrbbHOWeNce2boTsbX5U79txx6/5N54TWR5/lAoU67t1rNXgAkacavIHnUgEFZbPy+5U2s2QUGDQUz32W1tkNljH3mbbCR68xbVYrAe/aG93P6BzRsru2CN/pu5QRrjZGQVVtI3d/pM/S8mheZ5Nupmpf9F3a/rARbF9/NQCA1/sM8YLpupg2AH4QKKzFeOYtFOdMDuCpKc4NM4ZNQATsoLds7vj07sncNqqWv1a5xcxBlNU8Sev7L5+vMgh/AQC7Fpyt5P3i3+T3XwDA//czgLGW7Xlir+x++GE5cOCAnDs3ULF/jfYN3j2Ed/A9lwDwh276oLz2Nb+0yPiunQs/+OFd8r/+9u8WnQ+LAcCw9Td9+CNy/PiJRZ/xJ//jj5gy8tl8/tsf/KHseeKJyi0LAGDDVah+aoEx85cFU584zrMDgL1n4uo7nWjCOjbm3w0AXnCIX1g44xyrBfEWgL91rmnERF0AsNbr6WcBAC8KLzoAW+11DoSq6GONhLUzVrRJnisAuI7jpF4dyK6xxeDi7TCAK+O1gn66QQw1iCXlQ92P/rYQp63fko3HpmW62odXrlukfgr2msrUcq25ybFDzQaxMXqtprx1xkVNXIUDAlfLU8t0t9tpU2oX/HU22fU2RtXaekaSZ8pUrtOy1nZH1Ug5c8YtqxbMbU9tUrctdrz0zdLcCsetX06dOcVDCfLbhsMRicVNPkRzmMEhsE2akgBwjWOHzMIy8oaZ3KMAinRTDkczGI4aCQyAGKAvfld2Hu7JUXYaAFpECnkwi6LS0dkhpbJPJrM5efLgEfnsF/9ZVq3bIFe95CWSDPrkb/7qzySZjko8GiagCoYZNs1nz56VdEuLpJvTFcAZDJo3vfFN8tIrruAGGbLHlECDSx4ObxtBSSYDcsYC/BY/AdRsboZlzkxOEQgGOEznzjycYGHg25QnRZtB9nhwfEyGxsBmhDyfOZjBEROLRpj3MRoBmydEJ+4zp8/Ipz//BdmxY5vc9MH3y53fuk3uv+8eglRgsTJHsd9Ko6J+wZCs6F0lK1eu4qEQUqxgDOKZcMIlkFvJDznTWZktl+hcziF3IQBu5n81h3ketsH2sGwA9F+xUCTrGA43XI82m8kh9+aktLS0Sk9PNw/s+RwYwpB9ZrJIsjuZ19gHeSLkDC1JHDkh4Yz3BeUQAeBpyc8WGTiwvKebAPB9P/6x7Hn0QUpAz5dnzcHFGcc434GFQknlEMYGgGD8Z5xaZJjOFsgAHhsekmx2ijJ2GDsAgAFemcPRHMEujF/ksIRzH2AO86+GgzI8NMDnaA7g1o5uiTchiCEgR54GADwkMm/lk3EkIwMYzOQgAfcZAsBjdIiivzTnaDQcIvsrO6UAcNLkMIacLOVqQzIwcI5gBp1dYGeFwMJVebSAATWQ24wS2AECwJDoQ922bNshN7z6tTIwNCKp5hbp7lnO3NmUabRODJetgbmL4Arkqjb5pdDe8wZw5CIwTxlGzlUA22AIS5kMNbTdyt5eOXHimARkXnq6u2Xt2rXy5FNPkQG8atUqSUTCcmjfE3L6xFEJM++fkaLGeAtFIrJ89WppWdYjpweGJBCKS0v7MpEA5huA4jxlpnGwvf322x0AOC0TY8MyMWoA4OnxMTKXkZu1qbnNjldEgwPszcnUxAiZ8JDYzecAPiIn7ZyRgGbOVhMk4g+Apd0kb33bu6SzZ4WcGx6VialJmckhsGWO46g13STLu9qksyUtsVBISsi1GjSMfLDKGZldLktTc7v40+3yrdu/LXd+66tyrv+cvOjlBgB+7KEH5PHd98tsAbmQ56QImd1C0TCvTZJYCQMA9vlYL8p3KQAMkLdYpAQ0GTQEbYKUbQdzE20LJxr6iECpzeON+Um5cwJ9cTqkM5OTtN0AgMkAhhxvZppjHAbDj/kVCjEwB3LOyN0cFMjXx6TsDxB0vPYV10lPTy+ZqgCqHnv4IbIVwXBHEFDvqlXysquvJoMYCg6w6y1trZQpHhkDuxoKADPWfgAsAKsyJ3CKE8Dn+DQSzZA7w6g0uSThDAlKZnqa9gUBOwhQAZBGZ59lYSFYAIAYnNezJfsMjmXMIePcRpQsWWJgBvt9nIMY+6ZtQzI4MixNLSnmpkfOWJSiiKAKgIriZy5I7CIAEsL84R44NRFMg9zihuEAueeCzJaKMmeZ3JOTGRmfGKf9g+1CcAOYstFwULo6OmVsclyWLeuWnTu2SSSZkn1HTkmiKSWj/WfIAD785B6JRYKyYvVaWbZ8hRQKRZkYH5VCblrKJYynOeaaxQcS0MlESqDegHUAADDaVRnAsC/4DwFKKgGNOQ9We3G2YNbycplS2Nde+0q5+OJLZDqbJRMdaybBR7KsDRCBeQVAcw7yzj4f80iXZ8syk5+R/pFBySMgKJYkWxh9kc3lZHJqWhJNTdLR2ck1aSozxYCeZcu6yATGWtmSTnFNQ7qAvfv3y+Gjh7jHSjenuMY3xRNkAW/ZeIG0NbcSxMe4gC0wfYN1zgDxcKIiOObE8VOyZ98+2bzlArlo54UMZkGA1pOHD8vhwwYAJps4HJbJ3Jx8+77dsu/ISQLA6LvpyQkpz87JjgsvlJ7eFXLmbD+Bkz0P3SfHn3yYwSoEgFet4pqUwV7g3FlpTqeMjHsYdsQweq+77nrZdMEFHAvMAXzqhPh8ZZmHPH8Oqh0GoDGm2QZIINoFdgc54plvMSTJlGF8R2JQBIGjPMx5S8lNCwBrn5NpaAFg45CuSnW6Tm6v0xtlUEewOrK9AIZ7j1nGq87myn7c7l/dvy31cN7IoeE6X93nuqBOo3fovY2e7YIniz3D9FGVoavX6nNdp7le672mYTu4DGBK2tu2VdaYsYJ272RjRq1X0HVyu/2r4BfLYp3uBgA2wCVBAUa4+CWVTst3v/c9+fE9d9MOYm4ATKRqSdgEIEDlZnoqw70m94a2PQh2irkWbaAsMx1Lbhtg74HxyDa3oJrmwjWAsQEHyNi1+1bYGwSkmPRKJj8xA1gsG7PCeHXPYwjgsWCoto8C0pxvSN1iQUbjsLcOfOyV/CanPXMtMoWAkWLX8w7XdgQXUbLTOOINCAvFnFmmboB9xXcuqIHrFHQjaMm2ApvDMHbdsYU127Slkbbl/srK6aLvFLzGMwFYK3CB8y/eC/tBUAMMbAtQc76izS2ogt9dEMoFerROCt651+p+U9nLhUKOIBvuUUDXCz65Y5HBiVZGG/UiCGgBDuxrWSYPI1rBDo4VppuozQGrILBK5er7XftQtbPVnK/sV0XaPbK5lfGhrH4rw+7WhYLUdChYaWjnqO+2gTsvXTviBa9cu+EFnFxwzgvQ1bNhrl1w5yC+x/3KemTbegDgd7/7VwkAP7FnTyUNiplPZh4wAMLKDuu5n6mDknFJxOJ2PpjAEZ132G8zIKNcDVJwg5QY1FGHAaxt4oL5DK20zFzOqznsCVyo1sq9ByBXbGydXq/rlnkevq+yjt2+qYwhe25i+ztIjLsOeW0wg6tpI3Byx1w0ecE1SETtpLL2YXNhd2DgMU45Vh1GuQmaMfnRq8CjN9jItqtYkNCRK3fXPl3Daf+tOoDOaZeZi+tq1hAbqILvoT5GKXYrAa1tamyzAShrxjbb0NgbJmyxyl90L2gqMUdRxLSnqZ+xz26Oeet/d9Zivc4rE+gCyFUQGf2I9cMoV2Hc8Qxm7ZeuXzX7IzsGquu37nuq37hjQMc8+9yeX7jvc+oI1RoqWXCtMvs0rCsgAGBvh+DXwWEAwBmOUXyMmpEJhPHaikof2GCGSvmtX9Etn65ntHE07mbTxrkdNMEYatP+6dPVHMC/AICr/W1++gUA7G2Rf4vf/29lAOOM+6Mf3y179+6TZ06epL/kufw8lwDw33z8r2THju2LFK92LiDP7kc/9vFFq3M+APj/ee/7pK+vv+EzYOO+8qUvSltb27NqNm8e4OcPALYbRO/BWktfC545dfJGVVduWBTOrILYHpCtvtlyd6+15M0KkPQcAMCNn1XHpHoBvAbgmOZtW3QUNGBP1txjr6nGdbp/tUEBdhE2R/KFn+ecAfwcAcBcrirP0k1Ulc9uAIIq0Oqt24Ji1AGKFXSutEqdsi/s5fOP4XqgtNngVNnA7DMXADZIU00f2a+qy7aSbz0TsLK55/ee8i2ZAVyJBKgZJJV2dr9t1AS2P9z2JOi92EC349M7hn/5nb/DqEOAgpFYhI5j5EnEhhOnObL0clkaXBzc4KjFvzggw2FvtpzmkK+bZGywCRjSEV20uRbnpYTr7SFdcwOfOnOaABhYxHB6wMHNw0RxVvJg1k5Oy5du/Ya0dHbLNVddJW2xiPz1R/9UmtJgg85LfqbADTSkcwcHBmoYwOZA7Jdffv0vywsvu4yOKpRR2bEEpIPGsQN262yhQNnjeCJJsDuTmZLTp0/zEIYoZsgso/yoK/L/jo5PUp4UgG9+dlZGJ6dkOm9YtLN5HDANAAwZ6dZ0WiIhSJYiVyuohmH5xKc+LVu2bZYPf+iD8u1vfFMe2b2bh0nm8CUwSD1RMvHQRps3bZZNGzcRrAfYAIdxJByUdFOTRCMhAz7MzhpnjxiHHtpAWdhkOFsnHxnaFnDSAx6dNziU+oOSncnLuXODBDe7urroLI8mYhIOBggMG3kiA6TgfQCC4QBsAiAMmWl/iBLQo1MZ5kVGfmCAh2B33XvXXfLorgckIAUyCnlwAQ3Y5oyDQx+sMToRAPwCuA2GCSYqAFzIzYivXJbxUUhAT5qcrJEYGclg4Ro2iFAeGnXGeIODnAd75lQNyvjosJTnZimjnGrtlJb2TgKMkEE+fGCfTIwOiV9KdH5CvpRMNjg/ASSKkOGLegFYxDxBhC5AajCzz/WflcmRUfZ9OIF81VE6tACYYG6AUT4+PkqHXyQSJgOeMtBBA/bxcAdWCZyIAGWzWbJqADxtv/AF8upfulGGR8clEovzHZDChZ0js9thj6hTASxgMPfQFgwG8BlQKxq1EqOVHHklthXGEkDBXH5GsGE8deIZBhgAHFq3bp3sf/IAx8iatWskEQnJ0acOyIlDT4uUipJMIG+4X4qzJZavvbtX2pf3yqn+AZFQjBLOAObQv5mJUcqmiz8s3/zm7XL61HFpbU1LW0sbgZTxkT4p5adkanSEQFUimZamdCv7GfMLADLyQY+NDkksGpZksolALiUo6bA1jh4yrCGtDqBQwvKOd/+aLOtZIYMj4zI1PS1TmWnOEwSVtDWnpLerQzpaUhKAhQNLag52EQ5XSEEix+i8hJMpSS9bJd+4/Tb5/jdulbMnT8oVr3i13PjGN8sjDz0ge3ZDAnpK5st55nBG7mrYCkp1BUMSiZl5CnAUZQSghDKr3SRjnMzwCN+NHOmwj/l8gbLrcFhAjh12H/1sFAyQf9cwPWFHYcOUMUzWcHlepsYnKs5jISgeYOBGIT8j42NjnIrRWFR8wbC0d/XIy6+9TlatXiurVvaKrzzLfM+zeSMpPzExKcl0s2zespVS5Cgj+vXsuX5pb22XVHOaZT5j7TzKoOsExjoAXmWAjQwPcZwj1/SJY8fkyOHDHIPjExNc3CBFD8Y5xkt+dk5m5+CMD9CRNlc0spaQ2UV/Id8u2g1L5RxB4TIDKaIhE7yB9gKwDCm1Zb3LyTJeu36dXPiCnXRGYn7u3btftm3bRmY0gGFIbiPfumEczZORr0oKkCidLUD20khbFxB0A+B53s9c3QioAejb3tIs8XhMoqGwRBNxGRoeoX3dsX2bpFvb5dDJfkrGDwEA/vTNcuwpAMB+Wb5qjXT1rKKU5/TUhExPjMncbE4gIj46OsJ+TySRr721wiDHAQjfI0gFdQDLH22SjCe5vhoAISj5AgKFEPRhZPraWlrlyiteIpdeeplMz2SZ7oAS1n4j6Q67Aac8+pnAIhyQdOTNMc88AOIiwGRKzEcYfEOHPmTtFehhLsuQxCIA0A2jDP8hGKylOSVNqSYJ+IJy+uwZOXLkUCXvNcq8ZvUqaW9pIZCOdd+A+wYcI+sNTkzaFBMkkMvn5eQzZ6hasHHTBrnkBS+QkH9e2tvb5fDRE7LvwAG59pqrmQMdZZoulOR7Dzwmjz99XKZmZqgwMZPNcgxt27Zdepb3ypmzfVwnnth1vxzft1smJ0aks7ub43N0aJAA8MCZZySdSkoUeaWxxEFBwu+X66+/XjZtukBSySTln088c4y5nBlUMZ2hc5qAFxy+/gCDUhCyZhzWQTpYAQCnmpultaVdovEYxyPWSgQk4D8ETJABbJlXEdqSYEWhRQEu16HpOq+5q3OAXG6ja8Cx6k6y3rmVz2+QA9h9p25ZXSfoUk/teo/ryMa9JqivMXur3n3eZyi45AIu1eO1k8e87llvISDsrSePVQ5YW6/OFUAHHPy6kqcLokZrGK/ah+57gJcqaKTfY5xhrdbvefrzzXMv94Mf/EDuue8emcxMcX/T2t7KPQpsOMaXMmNhX7C/13MAwVorh6xsVAUklQlrcrAbwEHf7YJz7EOeWwxLGR/K8DMA0gR3mPMEcqEjQA+BPibITUFMF+B1xwXvo7pLlaGnjFmUj/tFy9YlQAWgB3bGAUq1DxWMcMeM2iIFTBT0RQAV3q0sR2U108nO95h0LHifMmQVTNNnKRiE3xUAVoBcz1doc2Uh6j6iURvrnDEAk3Afgue6QIm3rlpetQn6Xi0rGMDIH0+mqMNidIEdBRzxbG1jZQ66Y0PHB1jWOifcse2dGy6ogee4bEydZxWwuGSY2m79dBywnQ2NtFI+HS8oL/uDQcVVJnM9oKgyfqxdcue+gi7VuVcFuBrNefd7tXM69lw7ou3gjnt3DHnvxe86z/g8DwD8q7/6a7Jr1y7Zs+dxrlEEygjcWdlnBCEhiYpVFgmFAswRjv1OMpngOYey0DbQlXOkIs9s5mGQqZswl23+X/aNAfs4tph3eKGUtwHyTK5sXasQ7IuPnm815y72m66zxJ2/1SCChQFS3gADBQ/5fGd9NH1p/tNxqmukjn/93Z2T3jXXXXvcNVb7H3sw1MMdX6b/jUoNrjvfOqY+Am0ztcc6r3U8u+uXO79MJKBZaysgtW0LtUlMZ+QAx1ouo9pi1mrveuiOcZ0jKKsGKamd0fK67eruU7R93XfUlN8N4LLBTSiLnh8VBNf1RJ+t5a3WxfgUsX9221wDjly/l3svDls6tmlTcHZxck9rfnN/IMigPviqzg0O8LyK77hXtMzfKsBs9icVjUdPmo9Kme2euWIHWDDrL/UAxmAq4zoC1z6f/OOnPlEf5nx+sM9626X/QN89P43wCwbw+RnAatt/lsHxnV7bIQAAIABJREFU2U9/ir6vRh/M6fd/8CY5efJUw2uakkm59Zav2qCfxUsBP9B37vyufOlfvlyjoPCzlH2xe54rABj25uZP/L2sXbPmPEWszod/LQCMNebd7/l1pnts9MHe95avfpk++2fz+bt/+IR893vfr9xSNwew4Y6ZD39ywLO6034RBrACVdU31odwGgLAntpVrzs/eMZbFwGAiTGZixoWrwI6PQ8AcE1VHdC20uZe6d6lALtOGyzaYosCwLYZnTY4HwCsZa4LKGvOWlthtrGHYVqv72p7Sm82LEQdq1z4q+kiqk1aYdE6JXdWF7uNrR1tCrK63zYEdmvByQZC6u6sOh+caa5dADZb8LdG/tlxZFUaqTZqvh4AXB301QriYLKUDzeACy6sjVIAeF13nFQMS7V+7nV14WOH9Vy53S2ADiKnVfWZr37Lh4z0c7Eo6dYWOqMhLzM+Pk4WFtgrkBQGuwtOEYBNjC5HnhdKasLxCCdvmNeQnQq5OJsnDGAGrsf3+ewMcxECOICkFBgEo+NjZPOBtZKZzjK/LvKOkmHVlJKxzIx88dZvSO+a9fKyK6+UznhU/vov/1SaUlEJhX0ykyvQ6QWHel9fn6Ramgnw6sYfYOJb3vRmueTiSwhu4ACB96J8ANRwmASzDs7gvjNnKX8N0CGdbqEjfXTUgHQ4wCLyHixM3NvS2ioTmYyMjU3S2Q8g+Oy5czI9k2cuWLDC4CgD8wkykM1JvNMn+ekZmYckqt8vn/rc5+XCF+yQD930Afn2N74lD97/E7I+0c5AL9H2PCRhTx4IypYLtsimDRtNjlg4q5n/N0hgAQff6ekpAmLNza2Vg5I6XwwYZg4b2Ligv+nAp5yfAe8Ni6Ao09mcZHMFOqzBpgZbq3NZl2Er5pGjcM6y/WISCRlGNxjUGDNgJRUgMRyIypETp2R0MkMmGIAWMImRR/a+u34kj+66X/zzBZkvFY1TjflA7aGV+aCCVg4b/RyndC/yloJhAYcLwHp/uUTgLzs9Tmd8NJqQWLyJLFk4EGAekKcUkuVoU4BuBIHJ3gjK2NiIzOZmpKW1TZJtndLe3kUAOBzyy5ED+2VybJhOQgBILgAM6U/4JQkAT00yLzEYXhGAGRYA7u87QwC4uSUlkXjSgNeBUC0APDbK6F20HZ2kZDsDFEMZQ4bxRbDaR2nQ6eksx8MFW7bJDTf8EqOAm1vbpXflKrKJSSwl6IRc1ybPNsAxPZCi3xGcQJY4ckODXQwnbBlOWOM4MYwxwwqFxDrmb3d3t5w5eYpjDUDY2jXr5PE9T8hUNisbN2yQ1lRSTh8/KmeOHZFyYYZ5L5tbWygFDrJmORCStp5eOXjipASjCQLt6E84Q0cG+8lOng/G5dvfvrMuAFzOZ2RyfEQK+ZwkEgYABkveAMA5mSsWGAhQAYARSFIs0klMBnBpnmMpZAHgQDgub3rL26WtY5mMjI1LNof8yUZuKxYJSzoRk7bmJmlNJSTdlKCcLJi06A8DfCF/b1ji6bQEmjrk9jvukB/fcbv0nT0jl77k5fLGt7xNHt39IIMcAAD7ygWWHeUxETNwboEdbXLLKttVAWD0G/5TxzkBYJ9PkskU62UA4BhZp2BuYrXBvNa87AoAo5ywV3gWpcjB8i+VCQYCtKNjBvOfAHCCZYTcPVY55n4PBqW9q1deevW1snr1Wrlg43rxzRXl+3feIYP9fXweZJDjTSnZsfNCGR0dZxtt2ryZcvyYw2CLIwAE+WKPHD1KUAv3qaMukYixfTs72qWrq1MSsQiBg8cffUweeWQ3bfHExATzZLe0tsv7Pvghae3oYoqAUCwugUhIjp84KRhoCK7BBzYb4C7YzGAlYP4i0KSEdp3JMmclHJMzhbxMTE3JijVrKHkP5i0kgrdu2S6PPvqoHDt2jGMfDpatmzeRAcpAIMsGBvAAEBi8lyhy2iFPrR/sK8gO56RvaESmC3Ny4OnDkiOboCzd7W0MkEDbQ63g1OkzjFS9cMd2SbW2yfGzw5JIpWW4r0/++XM3y9EDj0s8bAHg3lUMkspMjsn05LjMzxUk6DMAMOZ1PNHE9RnrGuw5not/EWjCPkeQCgBgBBLkkfMaAEKQgTvMBQ8eRrkkzU1pufySy+Tiiy/m+ogAGNh0OsUAtoRCHGt0XKk2nHV80Ukf8BP8LhCggQPW6JkEkG88DBDS5AiEOykUikoUUv9BpD1AZIRh8GJ+ZKamJVfI2/ybWLsCkkwCMA5INByhbDnVGKxT2ciCQ6fAfNAPYBJnpmfk0JFj8sS+vbJj2zayrcMBke7uLnnq4FFKbF133XUSDCH3mV+yxZJ87/7HZM/TxyQzk5NsdprzCOvU9u07pLsHAPBZBsTs232/nDq0V8ZGBqS1o1NWr10rYyPDkp2alOGzp2g/IvEE1ReYY9wfkBtueLVs3ryZgVtQVgALOOCH48+sKXDqGfCBNBDDhEMOVjrWjTMVQVZMuwEAGGAVQZuwhKMGAMaeikF2CEpCEAnaaIkAsG5d1Wmq/z4XALD3mfoudfi6ju7z7bX1nnoAkDke1Adq3esbPcMtVz0ghvtsJ3/j+ZzY3nrq/e6/3vpW2oI5MhYCxurIrdxHn68Z/a5j2r3XJrOogHtg0cIWQ/a+CkJZADiVIgP47vvuJpszmWqSZBP2sUYaGeMB+wX8jL0fACPsN7GPhK1AnkMFylxHnIJoNQCKBVbdNq0428mAM4Fc6uTWgBFTt5JJV+SzwIuVBPY6/6r1s+yqgAGSUF6VNFb5T6yXCgDjOcpopoypB7hXB7rW1dv2VeCozGA+BT0wxxXw1HqZXN8miEHBOAU7XLBVWa31xqkLemubKVDilt0LfGnb04bbuaPvdIEUBZwUuNB5xp2NZSXjqIx1RRmlXqBGn6ttr/fquVHLom1H8IHrjWFBaxu5gLKO83rfaZ+4YC8BbrI9q0xCnIsRYFDZM1tmonufa6tU1lbbR9+t9gf/anu549ELBCrY3sjWuG2sbeO+Q+eS14a4Y17Hqdumrt3Czy4AjKglPBd9hH3Fu9/9nhoAGHsHAwBb9SAEddr+MWMWAa/IS4/0QQCAEeAKOVuj7MSxYtta7QkAYDyDALCVf1YA2DAz8caqjdM2UABY29EYQdOv1f4yTFkoVbk2sQKAVUBK1KlWAtq199rG7rnKBYDNtZjD1dy+Ol7V9uFeLZt3zGifeMeE9nulPjbAzWsvWHbu4s3Hvc87vlTuXucf/q4BOm4bNXoO+gN7D6+qgQavoF90r6/P0PGCcrp2wfs+t511jiqY7/aZa5vc/YM7T+rZSe+ajXOz2vB6rGd9p2tntN1oHwD8WzBWr1GlFf1d2d3aD4jzrtp+UJ+twpSmM6B8NxS6ghKJxbj/HhgclCkwgG1qBfa2o0ZhmOYIIrL0DAfMdW0G0xE5f1Obz706FK/sOsC2s3uQCgDsMIBrbM7zg316zdx/sN+fn0b4BQB8fgD44osvkne8/W3GDjr/X3TA2O7bsH69SfHU4PNcAsDwAf3hH/2xPHngwL/5WH6uAGD4mQAAI+3R4p/nFgB+57vfIyMjow1fib3Gl//5iww8ezafmz/1abnj29+p3FIXAFYZ6EqVCELZCKZ6b2P6rDrAEQKnvNc3AND+PQDgatHs2+uAkPUB4PrGr97BXoE3ri/2hY0cADVPXQoD+FkAwIvD5VUgrhH8Z4bA4vA7jbVGutm6/rsBwNYa1o5hK1Wu/WDlonUc1IC2zlioCRJYpCFrx3D1t4WLWF2Is/48XgoAvID96/B/iYartHNj4Q6tY2PnlLO0YGzWYr0Lyq6Aure56rKpF9lLuOPufGOYbGmtq1OiLS98LZ2b2JiCrQUAuA9AZnaaDtTu7h467+HQB3C6YsUKSaWa6GSGHCnzgCXBxjMF1Y0/vjt58iQPfioZhwj6ifFxHijBKKUkKXJJQdoM0tCFWRkfGye4CIAl3dohQxNT8vkvf1Vau3rkqpe+RJYl4/Lxv/hTSTYhz2WA0rf4gAnU50hA66EA+YFvfO3r5GVXXWXl1YwMG5xYxvE1RwcpmWaUK0UuMQOIoNxGmrTIw6uRvg4QXICkG4BSAEtw8AKMO3j0kAyPjUuqKS2tzW2SiCUoUxeLRSQJSdaAj//Olefl3OiofOxv/qfsuHC7fOCD75Mf3vldefD++2kHuekgAGxloOlYCcgFGy+QDes3VJg1YPUkElFJRMFMBhiRoWNenR04aOuBng5sGxGMeqGeZGDFDBihBx4cHsBWyxdNTjU4/ZizKRbjs3FgX7lihQzyEDLFiFX0fFt7GwMJ0i3NBMnmg1E5fPyUjE5M1QLAkYj85K4fySO77hdfKSfIAWwOxVgnLXOGgc0Btm0ADLIIANQY8/biAwAYII4PAPDIoGQyYwSAY7GkxBOQ3LQMYMrrZpmTFH3AHLABsCkNAAGn5Vw+J82tbZJq6SAwGYsnKXd05EkAwEPM0QMWACTJcQgj2EBGlsh0ZqoCADNXcRTS3SECRAADAQCnm5sIAIN9ihzEKsmJCDZlAC8AgMNgOkOyD6w7OOOEzEgEJICBumnzVrnxxtfJxGRG2to6ZOXq1TI1MUHmXQxAs3WuFAqzkoUMO5nk1dxJABDhnMPhFOwydCAlYC0TB3MbebTB9MPBsmtZl5w4fowMP8i8b9iwSfbvPyCZbFY2bFgnqXhMThw+KOdOHpf89JQg9qO9s0Ni8RSZ24FoXNKdy2TfwcPS1NIukURSymXIsfllrjBDYKQw65Nbv3mbPHPiiLS2pAhsgAE8MdwnZTCAx4YJUCIPLqSXDQA8L5QatAAwnE1kAFsAGPZGfCXxQfYdAEk0QgYwAODX/fKbyQCezGRlegZyxAhEmJeQT6S1OSkX7dgm27dsIiCMcHoEEWCOgC0Mu0hmSzwuIzNl+cpXvyo/vO2bMtDfLzsvf6m8/V3vkUd2PSj/h703AbPzqq4F153noebSYEvWPNiyLduAJ9kYPAFJd0j3l3QzGQiBFx4Q0hl46ff6NRkeBEIISegkJDwehAA2YAZjPGFLsixbsrGMbQ2WZM2qKtU8151vvW/tc/a95/51b0kEAyGd4hOuuvcfzrjPOXvttfbe3TtRKkzCN1+QgAXDIDLam5L72Y7nVgAwx4oEaTAgwO9HImkYwPzHOUnhNPajMDAsAEx7JbLzEnQTEAl7AsA67ujwVACYQQuSb9zPvGwGAGaucB7yCQAjEER75xLc9LrbcMmq1Vi3ZhVQKuD+73wLZ8+cFAnk9s4udPb0CvPx2LFjYiN6mOO1vR0XXbQCg0NDOHduSIBg1oVlGRsfF3CWP9ykh0J+tDOPfCopTEc20oH9L2LvnqckV/vQyLCRsE6ksGXr1VixZg2GJyZJLxWgkXLpjIyPRmISJS8M3UpJ2OoE02gX+dxMPAZfqYzBvj7Ju8yglAOHDyHT1o6xyQl09S7B1quuwdDwMKhMQXtG0PfVr7oGV27ZgpnpGXS0ZyU/LQNwWB+zPjBPsE/ki5kPXIKL5uZw5twQxqfn8OiOXZgrFITZfNHSXgEF2afMnXzg4EGkUmkBgMkAPnluFIl0FiP9ffjSP/4tXt7/LGIhnzCAey9aKWNwcnwUs1MTTQFgrqsKADOoyYAzowKiEzwUtYZ0VuS4+R1ZOgLYlAieGwnVZDyBTes3YsXFK0ThgKxf2hYJJqItkQ272XGw3rK+B0wQiwYt+II+y4ohWDQv66BsQWTPpTKIdC5TyYKOUtOe/qAPwbAJfgr5w3If1yqOZQYPUCmBY1jkjAX8DQnIy/0GQWGu62QrC+stGBR5aa5PY5PT2H/wJZGzv/Y1V0vQSjgcxMlTffjhvn244847pO+4ns2V5nH/zmew79DLYhtoezmP6OzfsuUK9C5ZKox2Av4/2rMLZw4/j5Hhflk/Vq5ajfHRUTD3/NCZk0gn44glUyha2XKu429845uwadMmZNNpAYCPvHQQfn9VADPOCwbnGKcw29mAMQSGWDf+4xggAEynfAfXrBhtgXHChyNxY7spAy0AMNe9RgBYg8LqgG4dMHQ3q16w9kIBYL3PZQB7987ev11Q5UIP7S6Y5d6j+xw55njkmdVp3/xeIzHpfZY+x1sufbbrGHbf2QzMcT9r9bsLAMiznQTKrjPf7Z9a+1mJTDNFNUdknZGsDGAtZ8nK7i4AgOfnkcyk8cCDD+DR7Y9J8EY6kxbJfJVHDQUNo4/pE7jPkGgPy57iGOV85LxVaXkFwLyAi8syc/tL2FP+egCvjHtrdxRwMMAP82cb5QVh3lkHuPs+fa7uhyUIJWiYvS4IqexPBYL5PeeV7I8tA1iBGbf9+TvvUbDPHV91AJidY4Jjeb0y2lyGrpHzNCCMW0eds/pOZdu54IcCsi5w5H6mdVcwU+y3ZfXrc2TuWFlobT8FF905qiC2CUqpy+UquMO1hEEDLlCtdfKOb20fZUXzb+4TlAVszgfGDmoQtjsPtOysjz6rWR8pSKJjX661eVi9gHutjaxvxwss1Z5v9cTc8rSyF83mIz/TMqt9ce1XM1t4vu917nvL5P1c/9Z2Y1l0jkn9LZjFPQ73c29/+1148skn8dxz+2RfRUUVISe0AIAJEDMtC/d4Ju+v2Rtxb6oy0AoAy7tEetYArzKuLHPcBPOaNV3Goq8u123awtyj9ajVW9Iw1XOs1hjAcn/j2uD2jQGcjW1o1ZfunOB1mr+6Pt+MLXLXGx0zXpDRu44ssP/OGHEBbkltZiWvXRujALBrS93ftUysmxcAdudBs/XOuzZKC1nJZ7WVOqb5FeuqPqF6WzaqczTUyXGCueNX7Y23PxQ8FZUzqzrizm9tS9dGuHas1tZUefIoh7jzw32vdw9Rs6MWrDXfe+Subb04hqW+Nr2Dll/HE1XNGACp9keAfMYBBpgyKCrjbGhoBOOTE/KZgMNWGUHGYaUiZ4vG/q7vBRr2J6yv3TfKOqD20457ro8SjGH3IPyeaVJ47T/8TYs8nj8b7LOZWfxX9tlPvyH+HQA+PwD8utfdgo/8/u85Y6PeLy176AK77pUCgOmb/U//93/G4cNH/kVjWFS47N6TD+DzFvt5pQBgni8/+9efEUxg8Z9XGgB+F0ZGRlq+8rwAsMV9vA/4//7u7/Ht73y39nELANhzm7tg2a8an+/NHGwuulBWp1zrvrIBJWocqYtDkPWHGOB1IWTkPq1eBwt/NUGYfuYAcA0bXMieXDBnX6n8v7atanX1jhoFQ38MAFgfsaBJWzxLH916HLSQ/5WNiHmb/Ec3tLUPvCx2BYEpR+cFRA2r1TtsBMRehPm7YJY2G3e2jGbMLQ4ASxlqDdjYgpIPy6bb5jc8Szfk/zUD37m/EQB2mqVuBMxstXPWdlBtsDXmLzb3WykYbxu3NhvuGxquMoeSBS244JoFXbCg7+rgvvdxb77rDyRvomwcRYo2Is5i4xzm4S0uADCdymTWknUiwC0d31ZuWKMa+Znmh+K9BLlEnpa5Hum8DZjcYSoJxPcIIzeTEbnIcomZF00JefhjFrHnDx7B33z+v6Ojdxm23XA9lmVS+MSffhTxJGVOg5idzclml7kZWc5UNiPOYHmGSOr4cNO2m3DzTTdLzj2CLXTmGllkK49MKeNwBKlkWu7tPzcg4CYPgQQ0mOuVm96urk6R2Ozr78fA0DlUqz4DtnHDTSZfqSDOcrJ/45G4AMkEiun4b8tkxdnur0IA46GJCXzqLz+DK7Zejnf/xjvxgwcewmOPPCKObR6QCVIStBIpYIOOYuWKlcK4JHuNjmoCNcwBLCAV2YBFI4fNPtAoa/ab5gfjQYz1Z3+4QBH7hPeZvgljenoWZ/sHcG5wSACYjq5OcSgrk2j9+vUijc1/Iofs84l8Kt/V3d0lDOd5fxiHXj6JkYnJOgC8pBfJSBQ7H30Uzzy5E6jkMF8p2bxuZi7J4czmg5K8q4EQItEkosKitZKBBIApyVupYJQA8NSogOvxeEpARzq9lQFMqWiyZ02eaQL/htnIdhbWSqkoABAB4ExHlzjT2dyHLQBMVhildiW9js+ADnRqUArW5EwlAziAYITgLhnAlDWNwmUAh2OJBgCY7cy5MTFO4JqMb5P7l/JmLCPzYROsEVtFRwjZ9vkCpqYnpfzr12/Em9/8qyIBTVbo8osvqkkixqN0rph8yAb8GRfgRIMsZF5ZpjeBGMqy8VraSoILHENzszkwr6SJxPcJk/DZZ5+RNqaMtwLAkzMzWLN6FTqzaQycOoGJoQEBCEtlssf9ws4vlOfRtXS5AMAn+gYQTqRFEhXzQQR88ygV5yTH6my+im/cey/Onj6JtjYy2zowSgB46Cwq+UlMjRoAmBLQ6bbOugQ0AWArAU0mvAsAG2lxAwCTrifjIsDgiiB+6X/5VaxZtwEzuQLGJiZlzJP9yPWsPZvGlVs2Y+XypSgV81btoCAqAZRUpZ0hIykUTyDnj+Hr3/gGHv3ut9Hf14ct11wvAPAP9+4WALiYn4IfzElcQIVglwWAJecy5w5lyufmpK/I0qOd5PyUYAu7sed4oVOnzgAuCgjNGSNtbdkxLnOYNpp2eWpqclEAWBz6VgKaeYpdBjAB4GxHL153251YtXoNVq28WBjAjz38gORqpn0lEB+OJ3DppVtkfaDCA5URNmzYgHyhJEFAlJfmoYTfKxBMm0R7QSchZeWTBILpkK+UEQz4cOjgATzxxC5RXiA7l1LVmY5OXH7V1Vi/+TI889wLKNLmFoto6+gSm0jglm4MMq1HR4ZEeSGTTmGOAHC1go1r1mLNihUozuaRn5sTO75r9xNo6+jE1OwcEAoh29aG/sFzYic5d9qyGWxctw6bN24Amf9Le3rECcLcu0Q4uR4wcGJa8nlThcAwL6maQfn74YkZPPQoJVRn0dXZjrWrVqA9m6kBpbuf2is258rLL0cq04ZjfcNIZLMiAf3P//1zhgEcIgN4JXovukScVFNjo5idZk7aPAJkAI8MCzOYEtBcn1l22nqOV9pTAsCsC20K14Zspq0GANP+MLCJALA4rapVydd31ZVbcd2110uQASWguVZLPnnaQguqanCUMDwqxpGtTn4J5vFRep3sdcLvdOqSHcz/ct0MIxKiVDwl9bnuUFqdwTYMsoLsReKxlMhHT8/NSgCPQSZMgJ04LukUJuipwK8oZRhVA86ZBKW2oxEJ8pqcmUN//wB6e3txw3WvRkcmjUQ8ilN9/fjhD58VWWbawvlqGYWKH/fv2IsfHjAAMIOIuGfg/pk5gHt7l+L06TPwo4xnn9opADCVKDq7e3HJ6jWYGCNDewyDp44jxfyH6bQFgI3z7I1vJAPYAMAnThzD0cMH4ffR8efDzBRVPAyTXaQc7V5T2kzy/xJQq2LeFzCpJTq6DbOf6QJcAJg5gAkAE4SzDGCu1QqyKBji7jFdkMPsKet5Gb1/uyCSXuduTOUz2WHVnb3e77072wsBNprdI1vtFt4w1xGqdfB+5t7rfU4rEMDrBHYdzd7ytHrmYuXmd+r0dgFgvcd1YtfaRBIkNraQt/wSgOG0lwZYiAqHSJeawAM+JmUB4Md2bJf0MASAeT8Z/XQ6U5Kf42B8YkyC8sT2Vio1dQDaZJPT1+SvVHDEHWfmfabQCmIoIMyzj7EXBmTUz3m9yzDj3wyekH1audIgA6v3egEAydkuuRXrZzs987jto/NEAkNtrlw+ywUTdVx5+0bf6YIz3KvoHFSHvVtGLir6uYK87jzU8nqBW75by+QFdRSUVgBYz1/uSNF3CjhRZSoA0zZu0IcLyChQaALUDLDn2ghJB0AlGgtk63xRCVdey+80yM3tT/1On6nPtZkpFwR1uOWqj+GFMuyundKxpM90+8hl5LkBE9q+LkgmVs4JMvHaAS8A5Y5DLzi/mE1xQTu3nVvZLve9ale9n7njVuefztPmAPA78OSTrgR0QM4NWg9h//J/Noczg0uZYkYBYAZccexr0LGMHcsA9tXAUrNe6JwQtSZRbLIBYtwcSFysAX1ds+/2vcxFe47UeamyzJLdygKnOnbc+WTGiRnPzdYPnWtqu3g992UKILLsks7cVdGzttWdUxp07V7n2ka3L7xBAvJOh+HpllXst31/s/K740zf4a69Orfde5u1k37GEDs+U+cFf1cbowoAC8rn5CL27jPq/aVMVrMu6Y9bfh17atv0GrdNeY2WrVlby/Mk5W0jaOuuA/pOt6wL2tZ6r0wf1vO3a5837JmspLJrX/k+7ucl/7jdf5HAIExcnl+jEVH6GSQAPDFu8t5TwcDJh8zvNXCm3l51NRR9rvS3ZQDX1jLjgJFxxbB+WadUcYFS1exXCUIM4O8+8xfu8lH//QLBs+Y3/1v79KfbGP8OAP9kALB3tDlu/QsaiK8UAPy9+7+Pv/6bz7Y8w3gLs3LlStzy2ptx6aWb0dvTKz4UtUunTp3G7/yuC3gvrMorCwD/1aIy2ebtrywAfNe7fgODg4tLQN/z1X8WnKLpTwsA+K/+5rNgX9Ts5u+87faFuKL3iRcAANczqpqbmwJ67heedywG/LmXngcrqldskXctgN9aIFD6roVgcnOj525s5PW1VrZtYsvUrA4LDJ0D7jZ7m3ymsriLTWVdaM833Vs9yxbW2wYt69DYkR5gfyGwWQfYnTaqtZsX/GxSCZUirvkF6g4CAwibdnLbsNb/LnDcZLzU+t8tRiu00mWeNpkv2r+LAcDe4ISGiWSrLkZQgyssw95EVCvL1/ldP6wxgBvfbr52KudszOrj0QGAtWkt01bLa671jFJPcMLCuaADq16fBWZHP7AM53rNbJlcX5BzUKoLKJkH3P6//7bkAOYmkA5QbjYpM8MoGjoByJIaGhoUMCiTztgDO4HTsjQqHa2Tk+MCMtDJrwcBPo+bcuYLpfOUspwEsfhcefb8PMZGRwV8Wr7iIuTJDBsbF6By1tLLAAAgAElEQVRTNuw8MPmDONU/hK9+69tItndh2w034JKudmEAR2N+RCwAzIWYEtAE1QjgJshI5qGEz6lUcd1rrsP1112HbCYruVIJ7tJ5zQMbHfVyYAmGEIvGwcX10OGXMDAwYHJI2tMUmWWRUFhYZSNjo8KSpowwAXMyToORCMrzFeSLZFICYeYaFbYdZbH9yKTSAszFKcGZzmBsZgZ//pefEQnod77rLuzevgOP/eAHwhAg6Mo8tQTGhBllo0a52K+6ZKU46AlGEGgkcBKPGaYmHW3cnNOpws27AkIix+fkF+W1BgA3+ZEIQLGP2I78jvngZmbnkMsX0NHZKWxO/hCcJBuaAHD/2T70DwygvS0joM/FF18s7UkmMPNzkmVJCWgy9SgBzecvXdKLRCSKxx97VORxUWYOzaJlJps5Yg5ott4BShGS1ZRALJFCJEpg1zAnKmQ+Ut50dBiTk8MOAGwkoOk04CmYoGEuNydjm+B2MMh8wuYQQyZkuZAXECfdrgBwUhish/e/gKmxEWJgxpHF3K0NADDEWT89PWGYymQAEwAOBWsA8NToGNraMwjFEuKMp0QpAw00OGJqcqIBACZ7mM56kfmUyFu/lfYMolIoYnxiFH5fGKtWr8Wv/dqvC6iTzrRh1erVwnrk2DOMXuaYM/LhBgAsyqHO5EX2CzODjlLmNCUwzHFPhpnk7wQDNSICwNARyEPmsuXLsXfPHgE9lyxdgg0bNuHF/QcwMTWNVStXoKezHRPDg5gZHULYxwCEkDyXOYIJqWY6uzE+V8CJ/nOIZ9oRJmOt4keIucbBXKRBjE3mcffXv46BvrOSAzidbRcAeJwA8NyEsLEJ2ikDmHlS+VMs5lEuFUWCNRoOCUuWtolSyWwTHyMuShUBgMl2DYYorx7CnW/4JZHSnp0rYHh0TBibtHEESVKJGNasWoFlvb0yH/nZzNSkAOHMaUxQk45aP3NOdy7FN++9F4/e/x2cPX4CW6+7Cf8nAeA9ewQALuQpqVxClVLEErhA5yodUD4EIwR0LADMABw7zxUAVkexAbgCUnd+l8tR0twAYpIDmLlWAyZYpVQwOdcZsMHnTU4bAFiBSWUAk1TGMUsAmPZFwOX8HMZGmQO4KuPVFwyhrbMXt9x6pzCA165aicB8BQ9//3s4ffKYSN2n2toQiacE0JrN50QiPBZNiC05fvJULZciy6C2n/ai7jgWzoeA7sl4HOGQkQ08uP9F7Nr1uNjMsYlxBCg3HU/i5tffilA8iecOHEKmswvj07MSoHLRsuUYH58QFQjJDT42gvHREZHcXNrbg1dfsxUb16zGfLGEmYkplPJF6cedu55AR08PBkdH4QuHcfElK3H06GErOwzMzk2jq61dAOBVK1aiLZVCuVjEuICwM1i2ZJlRExgbk/HY1tEuqhmkro1MTmNobBI7dj2BsfFJdHV14PJLN6CjvU0Aa9qph3/wmKwzV115JWLJJI6cGkA8ncVg/xl85Qv/gJf377MS0AYAZruSATw3PYVKISc5ylUCmgAwGcAEgGkjuVbxeuYANm1Oh2wU2XRbTSmCQUky3goMpDLSiHECwFuvwk3btgmwTBltYwNN/kraaD5fnJKUdzbku5qzVN7JPUGxIGsGr+G9VFIgc4iBFpQ3LssSZJQVJA1BmfnJmVvQJ4EWTEmZTGVlfY3FqfgRlf2GYeyZHIQEgY0UvMn7zfWBNpgAFR3PtE2ZTBYVBEQZgOtAJhVHOT+HV119FQaGR/Hcc8/h1ltvlWAqBlYV5wP43o6n8fQLhzEzNwcGRjDYhz+XX3EFenp6JfiJYpLPPrUDZ49QLWIEXb1LJVBCJMgnRjF4+oQwgBfmAL5TJKDbMhmcOnUCRw8fgg+U6gemJxkURxDc5D40UpJscyqXkGVtJMm4LkpAXrZdPmMbCfBNSfZ4wgSAhU1wD3O3Mu+1SNc70eIm12LjaVjPaV6nrPdzdWa6n5tjQn3PLMxl62TU71xHs3dPe6F/u2CI69Ct7x/qT2rmANd7WoEnrZ7jfu4CCG659X1ewObHedeCdrDyi97PvXW3EXQNl3nr6gLA/I6pLbgfoIqB/G1z7fL3ZCaDBx78PrY/vlP2Xtm2rAQjcq/OfXU6lZb+HhsfNQGkEqBg0lXwbzqPTTs05r1128i0qcnHS+c1gWQTYOJIy9r9mpZNA010jMq7BXQx4K+CBa7j3R2nUk9ri3TPq99rflIdr7TtGkAZZv08Z1y1h96+0Ocp8KAADpUpZC9t82K68qguyOGOW/PKeiCF7B2krWkj2GcmD3Ldg2BAAH2nggwKxiroqgNFy14DmcimdkBNF+zW+rQCgOvPYvoNM55UUpZtouuGzg9lWrtgt4J/ChZr+YXp5pF1985v/dv9b7N5U7vP5ml1n6P1dYEhPsMFCV3ASZjhVl1Jx6S2gxeoV9BPn+faEf3dBRbV5njtjY6vVvbPtcNu2dx6esvsAngKAMt50DKA3/Y2AsBP1nIAKwO4FQDMPY4LADOFjKpOKZuXgJILeMmZR6TjzZ5AziwOy1z8evZ7M4Y49utnxwZ7N19nBvNzXse54gvQx2DWKb2+Edgz822xH50reh/9Fdzj1Ps12DJQwe2bVvaDz+G8UbawKX89KEPrI8IHQnqgVILJQes+U+dZszGg9kZ9Na7NcseXvpv/dQFLaQOWy6agcdcPd17X7Vq9TfWzRjvX+L2+l21hQHWz99Q61QOFjM/I259u/9VsW5NOrdXbAW3d+abv1DXBO7f0c0llZcvnXsvrNahEbSFVxrzl5TuZmkfrx/8yhRjPdhLYGAmLYh7Bj/HJSQGFWS+TG13X2sbAF9ceeVnJGpzXdA9n0zfw2VpOlpjBubz+Hz/7V62nx08X91x0Xv7r/PKn0yDNXMv/Ouv/0ynVnj2/+AAw7cE73704oKm25Oabb8L/9qtvBqWpW/0cP3EC7/sP71+0wX+RAWDau/e89z/gzJmzLetI+/SVf/oSOjraf6yB9/FP/Dke2769ds8CBnDTLYE9EDQDqMxnhpIoWJunOB480H678C2N17XemDQASS1sTv2a1s9pKOtPEwBuxNdqoK2317wAsG7MW/WuCwDbHmh+6c8QAJZIaE+Hu/3VrF8EzHQqsNg4aDU2dZGwW+QaFlkfHi0AYFn1680mEsIL2OiWlGEv02u8jd1YtvpfDcCzBWINfNl4R+NQ9jB4nZfJZscCwBKZyt89ALC3zc3b3Pe5JbCfa75jd64LwFpHyfmbPstEl5uCNY3S8gLAC+aBLZMnt69WtWFM1PpF2cm1njbR92b1WBhdZL9bsvF14r0l00o27QRuqxXJfcj2JBBKxhs3twRQKQUl+SetNBod9EPDg8Lm4mKmjFONQtyyZYsc8CQn49QUSkWTb4uGnLl+CaosWbZUAMcJ5ikMmPyj4mxGAANjE7j3gYcQSWZw0403Yu3SHnziTz4K+kGjsRBmZgx7TgFgk783Y2SJ6EiqzOO1N78WW6/cKuAYHVcEgeX5cng0jCYeZNKpFFasWIGjL7+MqakZcaLqZpwHWTogMpm05OA83d+H6alZYd4QUCTzd0by41YFGMmkyPKKSK4WOrUop8u2IguajrVidR6f/uxnccWVl+Od73w7du/YiYcfeFCApRSlUINku7Lz/MIwpoOnp6sbq1etQjqREMlX1jmVYp5S5mUjqFu0EkAmIl8PGyr/zLq60f8qd2dyxRoWuBx2/Aa8O3duUEAdk1MwUpP6Zm7Io4ePiCx4Z2e7AKmUAeFBkKAD5S59IUpAnzQAcKmE6Zlp9Pb0IBGJ4Int2/HDPbtQLc8KA9gcbBsBYIKCBM7p6A6GYojEyAKO1HJSlfI5+C0YQgCY5z8ygKMxMoVNTkRatlIhj7nZWdP2zIfIXJOSnyoo5a4U8iIBnWnrFAZwNJaoM4DHCSxTCY15gNkuZKuR4RsWizEz6QDAzN9LmeoQczJHMNB3BlNj4wIAhykBbXMAKwBMeVkGThCkcyWgRXbJAYADBIqCARRm5zA1NYFQKCZj9Nf/j7dgYmISnZ3duPSyy5DP5YTFRxCT44DjXOWm2Kd08nKMcuwSxGc9CDarc7FYINPVyKzScSPOuxKZsz70dHfjueefFzYOwQ8ykPcfOIipmVkBgDsZBDDQj6mRQYREqtTYxuq8T4BcAsB9oxM4MzSMWLpdpIU5Tyhhnk5EhR3df24SX/7KVzAwcAbt7VkBtkcok00AODeByZEh5HNzNQYwAWDjUCwYAHj4nOS4jCeToiRAMNwFgOcpdx2JSD5p9uOtt9+BzZduwVyuhNGxcQl2MI4nP1KJuDA1ly3pNU7lEsHkCnqXLBHgisA7gecS/EgtWYF77rkHj9z3LfQdO4atN9yCt9z1Luzb+zSe2rUD+dy4MIArdm4KC5gMKmEkG0k7ZWySAcy+4nw0ct9G2kcB4FQ6WwOACWSRiCoBLDAylczrWsjn5R5GP/L+qZmpGgOYdpsAsKgbUFZMGIGUgQ4ZcDk/h1HmVuEYoPx3iDL83bj5dbcJsLV+9WoEUMFD99+HUyeOSTBDuq0d/lAEa9atk37kO4aHRgUIpm2k85DtpRJFBK1M+gBKf5O1H0PA50N3ZweymTSoMEwm95GXDuHpp/fK2jU8MoJgLIp4OoPLrtyKWDqLqXwZma4enDk7gJ7eXklPMNDXj5GhQczNTCMWDWHDunUCKvrmy1jW04UugtV06FMCPV/E8eMnsH3n4+heuhSzhQIyHR3IdGRx9OhRyd3N+UC2P6W9L924ScY67Tej9MnypDw0gWcyWCndywAYBiC0d3SK/DFlh8kAfuzxxyVFwJLeHlx5+WZ0trcJkMn15b77HxSQ7uqrrhTw7uCJs4gm0xg4cwp3f+nzOHbgRwIAL7nYAMBcE5gPe256EpViDr55qiCMiA1lHxIA1sAf2mKOJzKADQBMWxNDJpUVAJjtz+hh5v+dY25k5tJkn8RiuPLKrbjxxhtMUIHkj59HnnmCqbYRCkn/iVPLR6lEEqLrTnBhss7OyPoTTzCgJmj3QmSsG3svASgqqx9ifnaOfeYuz6M6TzDUj/HJGY5syX1OlZBUJiW2WB2h7B/uF4ycpAFMObclNzYl7n2Q9TEqagiQ4A0Jcpuv4lzfKaxZs0bknI8eP47XbtsmgVR8TBlB3Lf9aex5/pDsSzj/KffPHwLAXV3dNQD4uT2Po//l/ZgYG0JH9xIDAI+MCAOYEtCZdFJyj5sUAga0ufPOO7Fhw0aRPT99+iQOH9qParUkktLcIxHcrjmWLfHFSECbtUF+/EEZ88yLzfWZAWMS/BVLCAAs7F/mmY6QkW7k4BkM4QLAdae37lXrOQtdh7jrRNTf/6UA8I91Im9xsRf8WAwEcZ3IZivcuBd27/U+R1/fACpY0OBCAGCz/3f3NY0VOt+79R2Ui/SWzevYrx02POf+BW3jSJ+S/TtPALhaQalgUnGoY5774VQmg4cefhCPP7FLVE6SqZQEUtG+8GDB8wDH3PDIkKxhnIeiDpQzey6eq0x6ETOe+b0Ed1o2l44hBn1UJF+43Yvb7zUAShWGamWz1+lYFDDSKhPoNW4/uyCPAhiGuFl/n55nzJwxQRZm7Q3LGiaKOZSXt+ctvsekkDH7Zv6t5eU1LvDnyjlTYcAFY/Qs5Dr9vQ55dxzVwDZhRZocmi6IwmvZ3qyDgq9aHi0v66htr3PCrRf3tgQHFHDhNQpgaL1rNtjupbVftSxcSww4Z9pY28MFevlcdyywDN6x4ZavllrJw6z0mgm3Tdzx7537vI97Ya+enGv7OJ2UGdgIpjiy6jbntLaT1kPb3bUjLovdLY9eqyCaC3TxfhfQd8ez1rVZ3dz3em2m22ZuvRTYl89sfmSOcZ77XQCYZ4xmADAZiwJkce44DGAj+xyUczD3Pa0AYAXfCWiJ+hXnkgWAa2PBAYS99W/oe8qKNfwYcK0yX5ZPve1fb4e630bbzX2M2kl3HnOZdm2PkZBu/ExBSL3PO2fc/tJ6KACsAQdaRjM3LXPVYceqrdB3uLbDrbPOQ21vN6CB97r2QetbB3LrrWFcFJ7c0U5bKHBr7qiDnq7Ncn93x6n7OcujKgHaJmqftLzu+uX2mzsmms0D/UyCpF2CimftdkFmF4zWNpSgGQ9TWdvcXQ/ElvKM7Ky3+oygSDGbPQrLogAw/QJkADOIcfDcECamJiU4m+d8kYjWnMGe/Y2OFzMOjD2u2W5HOl17VMop/4zcfmNwhmEo85ktJaDlRV6L/O9/e2aMnQs/WUP9OwD8ygLAC/YRzYat02WcR+/7rffj5MlTLQd4KpnEPXd/taaQ4r3wyJGj+I8f/NB5J8ib3vRGfPA/Lg7s8iH0abBMi/38ogPAH/jQh3H06MuL1vGj//X/wbWvefV529W9gDLcz+57rvbRKwoANytJA/S2iNZrfRvTJBGvA161hnTrb78QALjeAucHmw0Ypde1NmjuwtoAVNuX6XOavbEZA7hVz9ZB90YYsRVAWt+WNGmjhrp5pbg91zv917zVJKa53rR2Q+SCeeajRqD1lQKAzbrcKO1ca6vzrtmeGtk/LySH9UI4d3EAWMrJS+rYqjtCbKst+Mg2nWTMqMlANwDA3na1xWgGAJunN6KyrtR1XVbboKg66uufmwOE+3lDPzdjAHvzKtuoTgW0deAsGA9SL0cqugkwbQBgMwLkxylbeuVrBPxUaSZxyAcCkuuTm78jR49I7kMe2uhUIEhKJzMPcgLUlksYHhkWBw7BJdlABozjn0As/42NjAowwEJw0aRTmT8EK8jYpQOfwBOjGskWigpQE8a8P4Sjp8/ii/d8Q6Rjb952IzYsX4Y/+5P/F4FgFfFEWABg/tA5QwYwy0lpRLLbJNq8UsWtr7sVt7z2FmE2MfchndlysK8a2WMD3hsGHsFX5vmMhE3+XMlfWC4hmUqgmC8YBhOAKQEx8pLbkeBRjgzNqUlh50VCUWFHMCflXC4n9c6kyc7KIBIMoVitYjqXx59+4hPYfNkmvOc33oWndz+Jh7//gDjhCcbTWWzAex4WgvKMZcuWCQOYwBmBHEZnJpNxkZcmiMiyKaNAnVF8BNm3KjPLPtT8SyoNx75ivynwRDtF+VY68XngIEhA9iTHBiU5t27ditHhEfT19YnDj+9t72wX5pPk3RRwKYYjx05iyGEAEwBORqN4YgcB4CdQLc40ZQDzYEvmMwFgSkAHQ3GEIzGEY3T0kylWRtECwFMTY5iYMEAtcwBHmIc3EhVWrhz2iwXMzsyY/JTCjK4DwATC+H275ADuRLq9Q+6ns/2lF5+XvLPMSSkgoAWACY7WAeBJAWX9IeZz5fNjwqiMhcLoIwA8Oob2jixUAppgBcEI9oFIQE+MGSBfcoeSnRoUIETYHQIC+xGQPHt+5GdmMT0ziUg4IeOAADDzYLS3d+KKKy6XsUlwhcAiQS+CgTzAkfVsomIowzovQA/nn4nOpyPGOCry+Tkk4gkTrzZv5cWq80bSPBjEmb6zwhLq7unB2jXrBRCmOsCadWvQ29GB0YF+DJ45iWjQh3QyIfKvkmHIH0KyvRNDk7MYGB9HOE5GdBx+MfJVRNnHwQAGhqbw9W/ci8FBMoDbkEq3YXRo0ADA+UlMjpIBPItEMitgfTyVNsEARQYvFDA6PCDzIp5MCAM/R7DKMoDnyW6yADDZ5HRv3nb7HbjyqqtlfE9OTst4F4d4pYK2TAprVq1Ee1tW2L9EjxhAQPlYsp7PnDljnKu+ABKdvfj6vfdi+4P34czxE9hy9XW4613vwb5nn8WTu7YjNzOKAAFg5lEVBjBldo20ZTBsAGDOTX5H+yN2cREAmHOVudcJZAWCZOsbBj3HEXNds9/ZX+xbjqkZ6W/jnHcBYMrHEwAmOGcAYAa25CR/KfXOlQFMaXQCwKtXr8W61ZcggCoefegB9J05ZSSgEwS4EgIAc7x2dnRK+xLkLZaN9Cfrw7lIkIBrRypJWeZZsS+0LRyzXG8okRwi+zPox6ED+/HM3r1SrxGya8nMbmvH2g2bsWLtegyNT1GSANNzzO+dwAjzBJMFLbY7iI0b1guQXMjNopCbEZnpZT3dyCaTyM3MSRBQX/857Ni1C6n2dpDgHxCZeJMPftWqlXhx/34sW7pE2L0rli9HZ3s72jNZpJNJFOZywjqjjC9HMtuewQG0neKsqhgbPzI5i0e27xAgcfnypbjq8stENSEYYp75JL79nfulX151zVXwhyM48PJphBNJ9J08ibu//HkcP/gjxEMByf/bs3yljI/pyXHJMVst5iWHOu0AnTuUR+d6S8Y/x0lnZ4dcrwAwQVVKh6eSBPsNAExbxP6ZnZsRO8ey8zMGlVx37bVyHfcHDI5Q5zXXVWUc0ClvmDWWfUdnuGUSs0xcL9i2ss8SdRSjMiH3WFl92jrJzy6OYx8iISMrmi9WZF6eOHECmbY2yUfvAi7M/aw5gNln3DPQgNEOsk5kGvMfg0Gmp+cwNW1SOfR0dSLoK4tTe/lFF2NkbFzSSyQTcRk7BIDv3/E0nnr+JczMzopSAtdQ9vPlWy4XgP8MGcDMAbz3cZw7cRDjI0No6+oRpjzXwdmpcQwzBzDzPZPNLE46E5h1xx2GASwA8KmTOHjgBVQqBWFXMN9wlYA790p0KMLkFiVTm+ylGhPQH5S+7ujsESZw2Upo1hjAMebWrgPARv65LtfqOgy9R089q7lASG3/aWWha0CabsU9ctG6g/YygPU5P8l/vU5cF+SR7a3DwmkGkF3I/c3K5wXavOCSvrtZefQ797nudd57GoAHywD2XrOgjLKRXdypqJK2AuQ5AHC5xgA2p1QG81EC+pEfPIJdu3fJmSwcjUiqXb6BQS/c43IdOjc4IOo/HNu0ZQyMoa03bCiTp5DfyX7O5hll2dWhLkFcFTPm9R+/4/hVeWGX2atObAUC5DsCyBaI1bHpAsou6CLgU8A42o1MsQG/+S45S4gdgdhB/qOqBt9BJlYNLKhUasCwy4bVd9dAAcvkqwdYmiAbnq28IIw65rWftX1cIJafKUPWnZ/utQTnuK5ThlnBVwVQ9B0N/hgPYC3yz1bRQW2+Wx/3GS6w4ZZTHmAZdQ2f2/npgvkCdFgpYAXT2QZse20L+a89VOtnzcA5dw7yHWz3ZnZM5w7r2qBAZv+oASc+HrUaQXb5zpF+bjamXYDcHdcucNQMAOJnbpvrvRyTOl50LDcDyxZrG31WIyhk7AX7Ud8tttsCwMqAZzqJt7717di9e7cwgDnGuJ5Imi3Nf02ZZpGsNf1J2xCLRuTcyH2HyQls9qEaDOIGVWh9dIzLPOEz5TxkJcYtI1jGnYQ+1nP8anvyPjNe6gESpk7G/oitsaxV1y5ru5gh0Nr3yWe7YKA8w7xA2tKM7UZ5an2PCxJ7P6uNSTvedM65/WL6CeIvEdtq36djQtvAHSPuO7VtvLbHlWrm9Vo/t0xqdxvWHba1pAUw7Gf1KajCmAH6TT5l95/L3vXaIneddee/+0wNbqb9ljzImrpAOs949XRs1OaE00dmfCg/y/SbMq61Td12cH93y6dzpzanpJ4mas+kPjH1VrYtmb+uzdSyaYANg2E1z7m0p+Q+5744hAh9LZWyBOYLAEzVHI5lu/fTvtW57LUTpt/q80UUYBxfZM1OWhBY6mZtgZmTfgGA+fP3f/XphmHQ8MdPhmu2fm6Tb9xXtZ6xP9Yjf4YX/+QNdZ7t3s+wLj/7V73SDODFalDrqVcYAH7o4Ufwqb9YZC7ZQn3+Hz53AVLLwKFDL+FDH/6dRTvjFxkApk37T3/4X7DvuTpQ26yyd95+Oz782x/8sQblXe9+j5Ca9OfHAoCNaTU/LsznbgwaS+PCgS6IurDMDYbtPIxcbwm8T6uDr4ubSwVk3XrVGsZ5qHtdq9Af95rGujSWrumG3mMjyTJtVnIXzDSdoNc1PqBZW7qfLXh2K2C3ER9cANwu7MWFAHBj2+ngaayf292L9V3T3nQkoLUfJejABSc9ksVuH9dazl4j4IC3792KLjI2673QWNKG3lF8Ui+plbPxnno7NLaySM7V2Lo2B7ACvy0AYD5LmMsLCmLf4mH/Sjs6IKvL9NVHyH/r51Unr7Eye+vtKL3tgr/6WnWoOabBjBd3htuExzbfce29XqDXAsA1+Wen/1/zxnfLgYwOG9XMZ3OkrEwzgSo6RgjUcjNK4JcbQTqYTYSrZfPmcnII4BxOpFO1KEOCTQQbNG+we6CdnZmVDSwdtwTnyNoke4+beZNbN4qDx07gb//HlxCIJXDzjduwacVy/Nkf/1f4/JRKjkgOYHEW+QPCcuLBgA5ROqt4SCKzYduN2+Qf2UpkSlLKmqwY5m3kgOFBNZ6IYWZmSliUZHFRNpI5PelMZqNffPFFGB0exszMNArMMTk+Lp/7QyH5mw7/2bmc5D0lyBgLk3UTMg7kagXtbW3CAGtLZ8HcqTP5Av70k5/EpVs2473vfQ/27tqNB7/3PQGi2VYEfbnBJwBsZLH8WHXJJbh0s8kdSPBBHGx0VNncfmx7NyqWba35lwVkogyn7SP3EMIRxTbjtQRFSYEl4Ml+4efivCNIlEwKMEswm33HMSOgEsG1cBDHT55Ab+8SFEtlAYDJAB4an6hJQPf2dIsE9JM7dwoDuFxgXkU6/hh5W5cQJQDMo4fkPZQchgkjcSkyznRsVVHK5eCrVqAAsN8/LwAwZZgl7yEZknSykb1FAJjymM0AYEpAd3Qi004GcCciEWUAPy9MOz53IQM4Ah7tpicnQRlnX4gy1WGEoyxnSEB+zQHc1p6VnM/MPxviuIgyL2VUAGDKyBJYMbmXDfhLAEqkqpk7UwBgskD9KObzcn0oGMHSpRfh7e+4S4AGgteXX365MNTI5BOnjICBRZlHzK3JPi8WSzKnuApREpuAI8GYaCwq/TcTPtEAACAASURBVEqAktdX5iuYGB3D+PQUctMzGJualDnDkRaJxoX9e/VV12D//v0YnZjA6jWrsbS7C+PnBnDi8CFEQ370dHfAF2T/hTEzW0Bb7xIMTkzj7MgYEpl2BKMx+Jifa76KeIRjK4L+wQkBgPv7T4vUpDKAJ4Y1B7DDAM52Ik7gjXL1CgAPDSAU9AvjkB4JAsBkJaoENMkAZKiyDgSI33DnG3HtddeL82KagGCRTB4j4dXZ0YYN69bKnCXATHNKAIbziTlBNXcdAeC5agBf/tpXsf2B+3Dm9ClsuPQq/OZ734/n9v0QTzz+GHJTo/DNF1ApG3Y+2b8E2ClDRwCXc4tzk88kA5g/LgDM78kAZp+mM1npR847kXFUAJgyYIFAUwB4NjcnzyeAzbHH+lHOVmTDGCQhYywo+WPJAmdeajI/jD0OId1mGMBr1qzF+rWGAfzIA/fj7JlTEp3O3NzBaByr1q6tOS4ZIEC73zdwTsBUkea1ton2uS3bJvNxTkBHAoZVtBH0pwpFAEjEIjh65CXsefJJYS0SAKYLJZZK4/KrX43ei1ZgNl9G0UcBZD9mZnPoO3saSSpTlMvC4F51yQrJMd3b04mQn2z9cSQiYSRjZKgxB3pZ8pzvfPwJxDNt9BVKn0TiJshp82WbBVhleZkDllKF4yOj2LB2LXq6euU9DAzgmsg2VbaY5qojG3i2UMLg6CS2P74Lk9MzuOiiZbhm6xXIZlKiMkDZ7Xu/9V1po9e8+hogGMYLR05KwMiZk8dx95e/gBMEgMMB9Cxfga5lK6Qdyf7NzU5ZALiMkeEhaft4gutWBvm8AYApOc3rCQCzLhxDtD3Mdc9AAX4n+YoZVJCjHD/nC5U1YnjVq1+NX/rlX5J6c02gzDSvY5AC7Snnikh0VszYU8WPHIOi2F6SW9ovqgtMwW1UGhlMVZE1i+1DGgRVE2ijZGNDxyMl6IPGgTyXp6RzAAODQ2KDadeXLOmV91LmneOZjAmOQwVvyFYmq4uvI0OJay/fNT2bx8C5QbG13V1tSEbDSCTiiMWTIml74w3XI5NKCvu57AvigZ3PCAN4epYKIxVhePOHAHA22yYMYLKFX3jmCQydOiwKBASAyQAeHx/D7NQEBk68jGQihkQ6UwsgYlvdeecbahLQJ08ex4EXf4RKpSjAN9mT3BMJoC79oaCtWdvJABblDr9h+WeyHWZdtuzEYDgquVkpAS9BT2GCWFEJZBEWsJXTVfCsliLF7jcbt/N12Vk9m6mT0AWAvd+5Z4ifBQBs9uT1Dbw6PvVzr8PWPWe6Dma37u4z9HOvE9sFW7ygivtcb9nc5zX73Rxf6ywgMoD172Z1qdXHA5Bp/d3+IbCrjnwCwNxnkQGsADADMMV57qsKAPzQIw8LA5hBndwP6jxkIBv3M5xDI2QA53MG+ODtVqqU7+c6QCloM+4Y+GH2oPyRYD7u0ctFK2Fc7wGOr7pNNSlLXNCQvyuLUIIe7XNdBqMCwNpmXvBUwBLJ+2gc9gpe0CYKm557tlAIuZlZsX3aL7qWGTtkwGMti/ddvMdlCtPuS1vYNCwsrzJy+Q4XLFVQQEEdLaMCQ16wWetbB3lM2bzgngte6Th3mYaSV9J2Bcvu9pe+05tnUs8W2kYEgLVdtQ2M/TIAoctodOcpf9d36LitjXk575gDcLM57J2nbnvUwT1jJ9y5WwODajmwDftO2k1eVmfraXtSfUJ8BzbYxJWr5mc6DhXY1rK4banjSMElHX8uAKxl5XNcANjbRi5w7s53b5u47cvfvYCkBhDLM6yKED+jUlcdAP6h3QuwLxsBYDcHMANb4zECwPEaAMwgCv6taYoUAFbAvNa+luHO9U6CQLjmmZcZhqIjBe61tTo/fDB7di9wSRsmzGIrG+xtAxNk1Sgp7NpwtpsEjjvPpg/JnWdKBPWuC9r+OifcsdhqHujY0Xu5l+L+R+eSu1Z5x5m7jtTGtC23BofofNRxo+2hz9V6aTtqW2j7lW1Qn46nhWtxo1KBzg/ta6/f17vOar2VAezOKVd+2rUL3nXSne/eNtc24hzWfaTaPXeMNNvzuPPL/F4HWBv6x6bCUOlnvU/rptcqAKxtrkEv9AlQ3apUqQhIMUEVJ7t+en2/bn957ampa11KW8aEDWip2Q17JlRJa3e9YdoT/nzur//SrUL9958c02z+XM+n53vN4ujGBb3iZ3DR+Wpx/iKoz/f8V/7bu+JnCQCbmW1/7C+0hz8pA/irX/0avvDFLy3aOd3dXfjyl754QR24+8mn8NE/+uNFr/1FBoBZsU99+i/x0EOPLFpHrs9f/9pXjH/6An6oMve2d7yzth+StcSbA7gVyOY+3wYVOR/xMOW9cwFc6bBoF5Z2MeBPr24BkS142IU8Syrf+H8tm7ARxGxSL3und5FvhuLWD7KLrC2L5v91UdnmQDGnsbcNLhTUbAU8unVrvvBY0NUZB4ZRWvu/eoVbyAM3PLcJ0LrY2GxcJPQAZF6p4Ke7FC141gUFHbQOYnDwXDPOnZctWAJlAlluvALCnuHQtNksC1YBYBOZWj8o1jY3tsm1TDp+Wy6ki8k/e1i+NQDYfl5nATsX2sJrHexxtgZcKxgs5eXmzDZr/XpP7zigtxcArjOSnR5wywzgf73rD4QxRNCBDlturunwJQAsoJCwUOZFupmbY7KgKA8zMTFhGSkQ5iLldJXZm0qn5bDK3I086GVTaTlAEqDlDx3I4sS0Bykaa5EsDJK1WzaASKUqUp/Hzvbjb7/wRfijCdyybRsuW7USn/jTj8Lnp7xkWFi4XIgJug0ODiIaj4k0IjfHbMNCroDrrmUO4OuFeUemVldnl4CzIyPMQRxBOpNGOpPC4GC/PIsAMFnEx08cF8c5GcmbNm7CwECf1NMQl4KYnZ3D+NSUWBQycAgAVyqMXI8hEUuAB9Dp2RnZcDN/WO+SHizt7kWhXMbk7Bz+7NOfxqZLN+J97/tNPLP7Kdz/3e9KztFYPCZSllIHP9vJzBnKP2/YsB6ZVAJt2aw8k6A15VzZhpIvOMBDL+XXmFvUyHIblq7JkcjNPPuafalR5fo5v5ODD+uSzwljiv1OJxlzAROoEOcE8wxVjNOL+YrJcm5ry2BqZlquK9FxEI7h8MsEgCeRKxaF7UcAXAHgp5/ciWppVgBg4/QyEqLmR0FvIBAiAByT50Vj/D0o4GUhN4cAwazJcYyNnRPWbg0AptQzGbWUxZacqTlE6ESQ/Lp0nvul7hxnxblZZNqySGU60dm7RBjADGo4/OLzmJ6kbCqjrdkmJNEamc0opXnJ3JyZFhlncY7SWRiJiVRiLBzB4Ll+TI6MIpNNiaQrwddw0OQhpoORc4HADZ2idJSINKcygCVXMSV+DSgsQF8uL4xhft7TvQR33fUumaccp1deeaWAtJT+MwdJw64vl8o27zHlxAkgGDa7RA0LKFyw0tghnD1zGidOHJPxfurUSczlc8JyLFYIFLOvI4jEYujuWYIbrt+GFBmj5bLkBF7e04XC1CROvnwE8wygSEQNYygcw8TULFau24AzQ2MYnp5GuqMXvmAYlWJJ8ldHQwR7Aug7N4mvfeObGOg7jXQ2jVSqDcODg5gY6UO1MIkpOpnnZhBPZJBp7xI5YE4LAsD8NzYyKIw8ylRy3hWYc7dItn4ZfjIzKXdL9nskikq5ijvveAOuvfY6AZ/JqOUYJrhKYJRgaVs2I2AT+0pYJPPzYt8IJnH8E0wOxVOYj8Txla99FY89+F0BgNdv2or3/OZv4cX9L+Lx7T9AfoaAKmWqC8bJLVpxZkoHQgYAFpndUkkAYAF+yoZBpQ5ryfEZDIhdIig0OzMnc5oMYoL+nA+ci+xvjgPex40vgwlYLz5LFRz4HXOv0ykv0nrCAjZsVI4fqjVwzSEAzOCTTEcPbrrlVgGAN6xbIwDdw/ffh7OnTsqYjacy8IXCWLtuvbU5c1ixcpWAUpQo55gmQMcxSYUIE+xh8ryxLKwH15N4Io4AJbj98wLgHjl8CE89+YQwTIaZnxdBRJMpvObGm5Hp7kap4kfZH8To+AT6B4cFTCZ7s6ezC73dnQLmlQtzSCaiiJKhj3lhpkcDdOjPCQDcPzAoOYAJABdKBWSyafQs6ZYcW8lMEitWrhQeAdnIw0PDSCVS2LL5Mgni4fyns0YAjXJF2GEEQ5KJpDBe2MVTc3mMTs5gx67dkgN49aoVuOrKLchSFjgURCKVwdfu/rqAtq959asw7w/i+ZdOCKB++sQxfP0r/wMnX3oBkQAEAO65iAxgn4CLczOUr8+BqcTGxkakjykRTlYrAWDatt7ebhlPBG8nGahiAV/Wg+ssf7j+GVY5lTQoc2+YfjfetA1vfdvbkE6mMDU9hWEbCMbxRRUNkUYtFXHkpcOynvb09Mi4Zc77kydOmqA3ykmn0qIEwHW6Ic2AjD3aJT8CIcrchwzTnoERqEhwysjYhDD6CfBHomSzz2Ht2jUI+hkENI+LL7pI5ow828q0uswSBs6wf6jQMTWbw4njp2Re9PZ0IBmNIJGMoViqYnJqCjdcfx26OtolCKHsC+GR3fvw9IuHMT5FsLssKhI8UVx66aVIpzOiAhAO+fHCM7sxeOIQJkaH0NbdKwDw1OQkCrlp9B07KkEpKcpyl0wwDvvg9tvvMM9JJkUpYv+LP0KxMId4JCzrFdlVNUc8GfqyVzKSs2RUiwM0EJK5wxzJEpwXMvK6sXhK9lKc7wSBuV4YJiXZ0gaIU7Cq7tA0664LDMk22WEGqiPb/W/t7OkJstR7uetU2Vbdf+s79F6vY33BOdFe6F7nAkPe56jT2uuEbnmAdZ7vAgniKLWhm6qe06CiY/NOus9tVi45YzlSkt76ut9761J7HmeQEyDnfU/D2cZzoHLBAT6fDnMFLriWcV9D6UsGJhkmrUlfw7NAPJXAAw89gCefegohpkAJmrQiklM6ZIILKHHHfQxtSIGKBJbtpOOJc55rqhlzpi3Uka9Oeq47AsrYHwXETGAcbYTJOe62oz5f614pEag0Nk30fGywo45FdbAruOE69iWnKME+yVNO9huDQhlIkbBpbahUY+Yf36dnF2UlKyNX2tfmqVRQV4E5A8wQtLF5SW3OUBN0YwI8paz2GQqIqfNd24rvd9/Hz/VvBVYUSDRS8ny2Yeh5WX/N5oSOF7aH7kWkzSxQoDkhddyqDXHBdnm/rIBmMPI7tWfu9drPbrtp/bTfFDCVdrBscu17LSvvccEpF0By+1uBES84JHXhmYbzwM5rI6ylvgpzaCYTmL+Y3Okm8Ms7n10wUYElPVcpg1GB/Qa/kQ3A0bZy5y2v43jiuU1BdD5Tx5qydJu9W/vYazO8baF2XcedlL1s5iTLTfUbAsC7du3Cc889K/OdAboEj3Sfyn2eywDmuTkW47+o7IkYaE0GsKhQWWYoA8pkbtqc37Q/GnCsY0XyAVOpSALdzb7BtZVewFABQhOgbnMEO3ZRQUMdN9rW2qaqtOECfi6AyPLxxw2mpt1QprgZ1+YMq/Nf57H+rWND+8XtOxcgde2WhD/IWK/nanfHkLaDjgudV9Ke9mzB75Q967J+3XVTx4DW032uG2AjbSBBwwYU5HPdMa523tS1bm207mpD3L5026NxL2cCv2vj0zr43Hmv/eXaSm1Ld71wx4vaGf1Mg5Lcd+vccMeAO5/0c64bOqb0uTXw1PadgK/GKsr/u+CqrC1GG1rqKfOqJqkeQjgWlZQ/5wbPGQCY1/JJVmK/Xg4nb69HmcWUz8xrrZfVM6j9XQu0sOtRrYyyBpjgmL//zPlZi/Uef2V/uxDY9BcDAJYZ8BM3zv8/QOCFCMWFA8C/+y9r4xb4gz7slQCAv/jFf8I/f/Wri5aPCn+f+PjHLqgOf/f3n8O93/r2otf+/ABgH7bv2IGPffwTi5bvDW+4A7/9wQ+0vObBhx7GX3z6M+dtj4/8/u/hltfefN7reMHH/uwT2L5jZ8O1LQDghpWsycO9pqeeA9hcXL9/AWjbxGpdMLDbiBC2rPQrDgA3gINeVrMpRiNI3Lo/WkO2zj0WIF1oNpsAYy1fZcvpZYU2u95zzaLAdQP723mYgGiNAKmcLzyf6aLsFkOb95UAgBuAWM1T64Ct2qYXAgDXyq+FbQISN3veQrZtI3PeDSGoA5qNHdMCNxcHXXMAuC6RrOe6WrGdPliwkDYwc02rNICsCvTaL2STK44ac52qVi1Y5N0xJe+wI1/fZ4FrbrRcSeuG+WEr4vbD+QFgUygXqL75V94rYBQ3ecIOsjkamfeOTtW2NrLOipgYnxAnN6OReJCbnJoUNg9/ItFYjcXGTT+fQ4fy1KyRjs6mM+hob8epU6dquYL5OYFavk+l3ghEEzTg+wg2ZTt7cHJgEJ/70pdRDUVwy7abcMWaS/DJ//bHzPK3AABmruIYcwBnM7XId+Z6vPGGG3Hta66TnJVknlG6ju8YHh41jKCebkSiIUxMjBtHqQBwQQwNjwibicBdT0+3lVKela0768zcoWOTk+IQyxdLGBrh9XkBoKLhKEKBsEjoitxuJCIAcHdbB0rz8xidnBIG8IZN6/G+9/4mnt2zFw987z4BYXhYNgAw/xnQkg6ZdWvXYv36dXJ4pqM6GY8L85MSdUbaWXMWG3k6yrByDNFRzM0K+0SdaSrBpWATnQtGJpksj3mRwT43OCjBAWR+EMAn2KjPiYZjxkEcZI7GGSxZ1iuHk67ubpG7DEXiOPLyCQGA5wpFzM7NmhzA0YjkO3569w7Ml+csAGzyhdWdKebwXJeAtgBwnEAY88eWUczNwVetSq7FsbEhYeoyB7BIQIcjFuwNiEOdoAUZUAS7VFqZdaXDsjg7h2xbmzBTO3sMAEy25ksvvoCZyVHJ1UPnZA0ApkQqHeoBv4ACkxNjkhhHnKJs/2AA8UgUQ4MDIgGdSicQS2UEyA0HTfkJQjAv6vDQoDgbjTyakZ8lKBdUAJggnThIfMIAJojDPu7q6sE73v5OAYDp/L/iiiskTyXBQALpcsCmLJTkDjMMMMpP07HBAAgBgcsEi+m88eHAgRexb98PcerUCQwODdp8poYRKxK9IpVIADWGbLYd6VQb1m3ciE2XXYo1a9egM5NBZW4Wp48fQ25qArF4FKEIAfcIxsansXrjZvSNTKB/dAIdS5cLeEHnEsG5wHxJAJ2+oUl8/d5vY/BcnwDAyaTJATwxcrYGAM/NTiNOmdv2bmHVNQDAo0PCKE6lmRs4KOAU5wXziTJQgOsOgwIo7c6ghje96ZewbdvNMremZ2aFAcngDXHuMmAjEhZZYtooYRRSDrtI2Tsz/hjkECcQmMzia/fcjUfuvxd9p09jw2VX4b2/9UHsf/EF7HjsEeRnxuGfL6FUJEPKMID5j8gIAVw6HDQHN8cV30HnA+eqsvVEHpzy1gzA4JifnkWMrPJQQJjOBIBp1/jf3FyuJsUpuVrzOXmWyu7xfQT51SlPxroBYpMS+EBpdwKbIqcrAHA3tr32Vqxduw4bN6xDYL6Mh7/3PZw5dVyCaJgDOBQ3zHAC6Bx7BKqzbe3iDHKj4LlWKPhEwJJBRLI+ZLPItmWME3C+ilg0jJcOHsDePU+KDaAdZoANwcSbbr0DyfYOTM8VMZWj/H4Jp86eFbsZjoTQ29mJ5UuXoKu9DUPn+pDPz6I9k0RPZwc6MlmEfH7kpudQKlWEWbpj1xNIpA0AzLVu6bJejI2PCRBMkP/gwQM4uP+ArH293Uuw5dItEgRFZizdlnS+EHinAgKVESgjTGYqV8bZfAHjMzk8tvNxjIyOYd3aNbh66xZkU0mxtVTK+MpX7kFbezuufdU1qPoCwgAOxhI4efxl3PPlL4gEdNg/LzmAl65cI4Ec0xNjwgAuF+cEAB4fHREbTNY87TQBYP69dClzWFcxOjpslB0As8ZbAJjfcd3geDZrhWFB0wbdePM2vOWtbzFgTZXyqEaannm4mUqB97HuZ06fQTKRMPOkVMLE2ASe+eEzKHAczwNtnV2S83tgYFCCEdQBzPU9GmMQQ1SYwBwnDJwJEeyqGEZgf/85WT+nZ2exevVqUZhgebo6OmXfcMXll0v6AwZ5yRy1YAjtHuc113QG74yNj2NgcAT7fvS89M3Ki5cjk4yJ7RyfnBJGxfXXXieMaZGvD0Twg6d+hGf2H8H4tFEpoWQ57eCmzZslx+6Zs2cQiwSx/4dPCgA8PjqMrJWAplx0OT+LvuMvC0uYOea5P6CqA39uu+02XHbZFlm/B/rO4sCB51HMs10pN1swQR1W4lHz1dOu8zMGl7kAMJn7yWRK2Pqcx/ybaxEDOCRIRAFgAX8Nm7gVANwMkDBOQisV6OxL69t+4/R079VzjALA3ud6j1nee5sdw7xAy4Vc4wUMf5x7dK+v7lr3/fydQXcX8jx5joed7K1Lq78VpGmWA7jV0dbNk9qsXRsAYHE0QxjA3NRK8B/zd0iAo1+CLx7+wcPY8/Re2efxMEKQg/sJzlfuLbh3oTKOMnkFjESd4SnAHwPIJEd1XfZY66zAqCSMsOciZabpuueCuc2c8NLGok3N+jBti8nJ697nArKyb/Ww/2SdsjmBWWYTFGUCJ1U9h/eZepu55gIS2s8K5Kh0tQskGPDHgMish3s/n6fzUoFF/V7nUx0QMyov/HHBGgUfFLhR+WN2rgKpCg65c9YdfzVQgFK55XINrNc2M7zXRgat1kcBcTOACBQYkEH7wn22az+0HjW74bA7tX7KmiYQr58paOW2p5bNBdFqZQ9QEaIxD6a+U/tjgZ3xsOpl7nsYqO4zXBBG687r2RcKuOn9Ot7ddtEx69aR13M8KUNcx4kCbApaucCX1+7ou3R86vhx79F2rPUDQXEro60A8M6dO/GjHz0nQUoM2NNAPgEZmwLARvJZWMBRBo2YAFgGbOtckvrb+U97JIoeYZMCR/tOZH5lPBlJaC2jjiMX1NN9gI4riV+w41bGvwS6maCLOvDKdxlQlwCrgmvN2kntstoJaX8LANfHn/H/6HxT0F/tgZbbfZaOLXcsuvtnFVjQ77VtXFvqtoM7xxSc5fuVvaxgtHceKcirgS76TK89kr+ZV9baIQ1E4HtNerCyZUU3roE63nWOKsDozj21Ge46V+8rn6iOefvctYnalrxf29wF9PVZzWyZtou3/WpBeXa/47UVpl51JbMGu20ZwDqvVdXDCwDzXEHmrQLAPLcbCeignEcY2Eyig0pASxtYsNhdG935sXBvZmpW+5xlc5QXZN5IsIUJjNKxK3PdBmr87ac/5XbNz/T3C4VMfzFA4AutzeJN/G9fCvrnAADXFhfzi7enXgkA+J+/8lV88Uv/tGjnLl26FF/4/D8sOGN5bzp16jQ+/H/9rpz9F/v5+QDAZja+EgDw0NAw3vHOd9f2tK3qumbNGnzsT/9Y/DKL/ew/cAC//5E/rAUp1ux+IwPYOFSbAXGNA6MO09Q+FzmRxqssVlQvVyuWZcOFrU3ajwXsGuu/SJu4AOniZrS+uDQHf+VV532faR591qImsSkAvBD8rb23aS1/DACYkWatgF377AYHh+d9DVHjTptriVUCuHZbM1DaXrxYH58PtJVh5DSsApSWXNggC32+Z2l7NAKxzcdJs3G+AGitZe1QQ+sFW51poqbYM34N8GsBYO4PWV9G5Hn6SMtcb//GudAKBK+NTXuBye1hy+sCwQ7w2whgO43v5t2wc8MFpuV3brbcOrkbNh0PnrFyIQCwbhL12lt/7f0iR8uNKA8GdKjSUTg4QFYlsGTJEnFI0qnJ7zMZY0zpUOYCaEDDqCw6BvA28qEEYMjiJdOIDnM6bF8+ehSzszM1CSjmuuVBgW1LpxIBZQLABERiySSyHd04eroPf/W5f0A1GMEtN92ErevX4JMf+yNUK3nEE2TvEfSaF1Du3MA5Axy3ZWtON0rb3bTtJskBTLYC2X8cFcqI5UGQjmA6isnqovObfcu6FQtlJNMJ5OcKEtGukZODQ0Mi+5zL58WxS0c2qaIj42Mmz+B8AJEQAVm2AwHgELKZLJYsIQM2horPJwDwH3384wIAMwfws0/txYPfv08cBYlETEAyvwWBeejlZpzsJ+a2ZDkVBCaLs1qiYziKaDwufUNGJPuDIIse2timCjRx+BDMZT+x7fk5rxXHMhnCVmKTIDAHgYJHbCd1CIQEmDYSaWyHJcuWiNw1HQWFSgXRWApHXj6JYcsAJhO6p7sbqVgMu3fuxN4nttcAYAP+8iBp5pRvnodxAwD7mQO3BQPYV6kIA3higkxaAt0pMMcrmZ4EXMliKeUNAEz2k2E7hkCnujDfSnkUZubQ1tGOZLoD7d3dcj8B4CMHXsQUJaAJAJMBPE9gJCRAEMca+2B2ekrkVeksJWuO8tMGACYDeEAYwOlMErFkWgDpMNnMAQMAE/waGjxn2SYcKwYAlhzAFgAWJ4WwgA2TeWJyQhz6XZ3deMfb7pI+pmOFAPB81bBGCYSJY8DmEpIxJOwWOnjJrGOPWTaKHzh3rh8PPfB9HHrpIMbGRyQPLA98RbJ5rKFnXU0uaII2CZSKVaTa2nDF1q245ZZbsGHtGoR9wKmjhzEzMY50OilgazSRQi5XRvdFK3BiYBAjMzm0dy/BPAEf+JCIBhGcLwtj7WTfKO75xr1SnkxbxgDAPOiO9qGan8TU6CDmaDtcANjvqzGAycCjDCRlK5UBbADgkjCASYNRALhSquCNb3gDXnfL68WZNEuWrGX3EkgleCVS0J2d4qySXMpWsYBAGIMiyCqMJNKIZNrxjW9+Ew99/16cPXkCazZswW994Ldx4MABbH/sERRmJgTkLpWMtCtlqenE5MLE/uac4/yToJeQyVtOBwQBOQWAVS6PADAZwASAOdc5ZvLFPMh+YrnLpRLmZufqAHA4hFwuL0oAbGORjQ4ERDqckebKtOB47UwTXwAAIABJREFUoXwwx5AAwHTgWAZwqq1LGMDr1q3HJgGADQP49EkDAKcyWYTjCWzctEmk32mLmQecIpJkNtO+c+zwHVwDdCvI+T4zMyvtEIvE0NnRLuBgkBLE4RAOHnwRe54iAByQwBoCqpRSv+ra69C5ZBlypSr6h0eQy1cwMkop9aoEZURDYVy8fBk62jKYp3y/ryqS0p1tWWQSCZE1zM0SNK9icHgE28kATmUkby2ZuCtWXoRzQ+ewadMGROIxPPTQg5iZnkEmlUZ3Zy9Wr1otihZxkR8O1OROTX47AwqzrkWC+MUSJqZzeOzxxzE6Oob169fiqisuE3ayqCekU7j7a99Etr0N173qGlR8ATx/+KTkAD517GV89Uv/iJcPPCcM4GUrV2P5qnUydibGRlHMz6BczAkje0xSE8wixUCrjg4UCiVZrwkAc+6TIcw+Z9/Q9mRSJqiLa6AAudWq2A5hZwcoT+7HVa+6Br/y5jfLzozrRHdXt1nbwyGRSSaQmqdSBx3bpbIEOBEoIVP6qT17jLMaPsmrHghHMDQyKpLgfBfbmSxaqgkwP248lZLUEgkyCiNhpGMRTE9P4uDBgxgYPIdcsSAM42PHj0vwytIlS6X9XnX1Nbho2TLMW41pzRlJsFbSVqQSAlgxXcOJU2ekXMlEGps3b0BnNi0MP8pCHzp8GNe9+jXo7GqX9QmhKB7d8zye3n8EkzM5CQCao2pJICDSzQwwOnvmDBLxKA7uewqDJw9hbGQImY4urFy1CjNTs6gUc+g7cQzBwDyy7V2igkHbzTa87bbbsWXLFgHOB86ekRzADBCJRyMiw841XZyN4lA0wC3HJ9suGo3LvKUENMtPwJdqDFQkYV/HEikj+SzsK+ZaZNAR1x4Gthn2rxcA1q20OoKNBGbjP523XhBnMVBHnIrNIma9e/JFz6K6x75wR1ltj+sBXmsHe/s+14HsnuHkbGTP6+acVH93DeA5DwDc7B6+X9/Z7FjazKEs98BVR2m8s8G5W5ccqpW5BiLb2xQA5rtUApr2mU5kZQBL/zMwLZHAozsfk4AOYXlRJp9roajNMHWFyes5RvsskuUmTy4DiNRZLsBjVSWSFWAx7CcFACpVMncNs4g/6vzWIEUFUfQetwVq7Vk1zEGzfhpFDO7XJRe4ze+rAIAL4Ckwyldzn8O/uW7p2UZsuQ3KEnDbAYDdvtR9ts4hF3CWfpWgPJ4hDACs9dT3K0tPnfksozJwea07b/m39qt7v7aP1k9Z0wYAUcnsei73VuCWlk1BGAUtBKyQYBAKFdVlRI1tqLNwBUCRQETHp2OlkpvZFW1HFxhy21Pbhu9mkJsCVN75ouXg51p27Q8XZFKgugYuOv3h9qk838pOuzbFBd5azXOti45Vty+9beBeq2V3bROfwfGkQJaCgm5wgXuf187UfRd1xrLb1q5ddEE2DXLh+Of6+5a3vBU7dz4uADDX4VYAsAYzcK8QZXqlOIOtEkbpyAbAMthL55KdDCYwQnLeMwjW+AWEeR6wDHn5m7+btc6tg9te7F+dfyaArR6gVJvvcr9xPBlg2cxJHVt8h/atjG2Ri7fjwQJjei3rYfKp1xcFgsj6p7f9XZvtAsBaNp2Xtfskn7AGjNT70LVjbp/rta6dcZmtrny7C0grIK5jQANJdHyoHdZ6KgDM87Te4+bpZRt457TOUbfezQBg7zxUUFZS1lgfjb6L9dH3u3ZDn6vlblgrnUXEbS9vG+hlyqBuuUZb+2aut0FU7r5G8zrbYDphC0sQgmUB2z2XCUC2eYNZV39Q/FX8nL4tBkSS6DA2MSH3y1qpfkAncMa7L3PLbdqlDqCLjbNBUaI6J6G4dQDYnWtMq8Nrfx4A8IXvAOud+/MFgf8lJW7c353vr3/7wK+2gLctffipM4AbNpruzDa/vxIA8H3fux9//TefPV834/P/+DlctHx5y+voT3z/Bz6E4eHh8z7rlQWAP3NBuYm1UGTZ/kQMYDsMfu8PPoLnX3jx/HVdvhyf+tQnm4LAtA19/f34wIc+3BQ0dxjA5q2aF6X21hasR5epJ3dewAG31TWNBuxnAQDbxauh3M57F/zqybXbpIiyGNlGW2AS3Q8WtFOzh7l93qI9PMDYwlFSB4DdJywEPut9t+hC4gX0PHl2G5K82sKY59WfWqu6pw0axpwH+NN6NS1bkzFn97uNOYCdfqltWL0N5gVbtQ4NjdekFAtstrmmGQBcK5txBTRc1zBENJDCA6a3AoBrbdQEfK/1QIv56X5c38Rr+Y2LyAV5G353WMALlw7b+9qfDrhr6lEHr81Gzn7mzX9tgxN0jDQAzg7rXP1C0sYqR2c74g1v/VBt88cNdSQUlqg/yjjysMYcpgT6NKKdDhXj3DGbVAJWfKTJMxmVqs4V8haEovSn2WjSGVkq5AVAJnA1MDAgsr2UrCTj1hwWuDE1Uk88UAUiMZweHMHnvvhPKMz7cctN23DNpg345Mf+GOXSXC0HMN/BA2VfX5/kfuUz9YDBHMA3XH8DXnvzzcJcYm7UUtHIIfM+iYytlGUTHbYyiswHaqJfTe5fSoJSwphsB+Y+O3rsZQF6pZzzVQSCYQH4KJs8VyhIflOyhul8pUw0HVEEEDo72xGjhGM4jNliCR/780/hsi2b8a53vxP79j6NB++/T8B2OnbJ6BHpKx5EuSGvVrF61SXYcpkBEMShS2CQeWv8JpqaTCvWmy3Iz7WvWFf5Z4EmXss2krqXy+LwEgBKQB8gT0nwYgnDI6PC2iKrkmVSRgQrTkcf+5R9y2u6erqEabXikksEHI/EksIAHh6bRL5UEnlosqhTsTieevxxPLXrMZGA9olzUyOJzaRhjlSutgoAh8JxYZ9Goo0S0H6yIacmMD4+WJOAjkSTEimr0rYEgDk2Rf5S2E8hAQMl92Upj7mpKXR0diGV7US2vdMAwJUiXj54AFMTI/AxB7ADAHNOENAP+vyYmZqUnKn+EHNZho0ENNslEsU5yoVbAFgloMkK5/uVAUwAmHNbJaAFEBQpaCMBLRHwIgHKXHllYQ1TAq2joxNvf8vbTaBELIatW7dK/ekc439lajMPn81lxbnFdi0XKxK5z/FIZtr09AS2b38MT+95EqNjw8jlZsVZw/Yq5OdkbvMdqaTJ6c0I9FKZ85RjMoD27i5ce921eOMdd2DlsqXoP3kC+dlpkX0rVasC1s7myli6chWOnO7DbLmKtq5eFMks9gcQC/kRCcwjlUri2KlBfOXub+Dc4IABgFMEgC0D2ALAOc7BZBrp9m4kM1lpHwIm1VJRJFir5RLS2ay0ESOlBQCuliSnLR3awUhEGMAEgG97/etxyy2vF7AkXyxglnUuUNbO2B+OdwYzKGhKsM8oFVCyuSDSsaV5HwLxFO75xtfx4P3fFFnklas34f0f/DBeOvwSdjz6MPLTBIDJpMlLPnEDABtAlOxbzkGdf9Fw2LCwLACsDucaAMwAlkoFU1NUVoghFo8YqWvagEBQWJAEgGkDVPKZ/Sc5sKMR+YzPlFzpZJfTVpDhbRnAnIdkc3E9ESd/IIhktlMYwBvWb6gBwI/c/z2cPPGytAcB4FgqhU2bL7MOSggblIwIgs8cN4VSRd5BAJj1LhRzMkZZHs6ncqGMbCaDbDplHIaxiLDSd+/eJf3GgBsG2LDP12zciItWrUG+AgmiOTc4KjYzHg1j3apVKFDWPZ9DOpVET1cnQuEgotEQogRnCRLAL/afbO/BkVFhAIfjSbFBtO+r11yCkbERUTTYtHkT9u7dgzNn+rC0d4mkEFix/GJkkhmEAyEBrOMxzmnDixJnjo3Ip82bK5QxPj2HHU88IW2+aeNGXLX1MqSEmWkA4Hvu+aYoEFx7DQHgIF44fMIAwMctALz/OUSCPixfuRrLVq1DuVTB+MgwSsU5AYB982WMU3libhbJVEbsOtnNDNCiBDT7iAAwD4bsC9qLbNrkkuYawT7gDwHgcqVknK2BANZv3ow73nAnOru6bC5Zjs0Suro6RcmBTHPaPmH7lcui8iEA8OAQ9j33HPKFPEpVIJHJoL27V6S6jxLALTGXb0gA4E2XboE/HBY2fYWBT+EwLu7pwYolPZibnsbzL/4ILx05LAFJbGAqUrDdOL4S8Ti2XnElerq6ZE6xP9LplLD7x8fGhKXb3tGGQDAgaRpOnjoL5kfq7OzCNVddic62jKxnZ/sG8PSzz+L6a69FR0cWMTLfg2E8uvcF7H3hMCZn5mSNZPAJ5+f69Rtkn3L27FlJxXDoR3stADyIVHsnVq5cJRLt1XIe/SeOI+CvIt3WibwAwJSzBW6//XZcccWVwgDu7zuLQwdfkL6MMSjJAYDNVs3sUaqoM4BlL+oPSuAaWd+ZTFYGH/dOzHFOdRKVgeYeROR6HQC4zugwjnXv9rfO+PWcPq2jXB2C5oi4ECh2zyUuANzKAdtwomuxF28G9iw819mddgvg13XoyxrZRMJVzyfcgrigj16v72zFAG723GYgUbP6uJ+5bUUA2P3x1qP2nUGrG65tfI4BttUhXrGSRcVSHQA2ap4GeGE6lcd2PoZnn9uHCsM5ROLS5kWFT5jntC9UIOC6VEslYt9RA58ZfyX9aphNLoBgHPsVKxlsiu4CwLIe25yq3v5WZ7/8l3sKR+aUigyy1ljZXP6u66mWq6H/haVcB4CVvabv5zskQFId5Qyqs20tAJFlHMuZyILELK/LJjPpD8yc0TrVAWhTPq7lsi7bevM6BX91rilApO/ke1wwV69T4FpBnkjE7DcU0NX29AIgWh+3fXWu69wvF8z5SceXC0YJc7hSMnLJKm3dRIrUfY+2q9uWtblm24NbW21PL3jtHRvavlpXF4hypWm9QKILcsm9LjHB2gu33nyP9qe2kY5h7RcdZ+7Y944jBbC89sMF485nv9zn6zvdereyL27bueWgjeP93CcoALxjh2EAS5CFALNmDAhIzxQ5uq+UORCU/ZykxkgmZV/H64QNHI7I2NA5xSAR6VMubVayWOapYL66TpFxzNQlBhz21s0F/5S9amxDfZ3S/tI+kjaRvMLqkxHvi/xz21AEzZ35HuJctZLw0kYSZFEfC2InrSlW8FWDYtT+uOuo7vt1zOj4kDlu4mVqwdze+e5dG3Q+61jis102L9+r4LULjupc9gYa6PO9c6N2L+W51a/ktJGR0q7/uO2nc8Z9pnutfu+9jqwIbU9VOGCgkD7HHQOuTXH70vser+3WtnbntWuP3Tmibeadm/Xxad6m7+e5y7Xj5IbJds5y1F17KYF6PgPI8iwepQ+twtQ1A6JS5PMH5CypNl37VcehO0e0DGqj6nWrg9XuvlD2gB7iE+8JMUD03wFg73LT4u+fPgBsBtcrISR9gVX6uV22sC337NmL//JfP7poiV73ulvwkd//F0pAe5/saWfagZ80B/C+ffvwkT/8z+dt1csv34Lfet/7sHLlitqeizeRKPDIDx7Fd77zXQEzL+Tn3wIA/MTu3fiT//bxWuDPYvXu7u7G1VdfhY0bNkjwOf3gA+fO4eChQ9i37zk5IzT7sQBwfeBdCABcf1ANrbswlfdWIFRDyVrDkLVvzgM2L35dva5i/OuopIf6bAolz6pd09rY1Z/jaWbnFv7a8L5Wl3pBsKY954VXF85kLbu3RRe08AUwgBuAXAtfeo7hXup467h4C/hpibU89X4zbd6AvS7SBu5Xek8NKKzl5rDx7tbALWiDZgCwI49sBkOLsdkE4G8WtdRQNluuBkDTVsRmB669r9Y+Kk9ni6IMYHc+NgC6LutYvmgc+7UO8+YA1kXAAqwKrlpfSm0xtsGidbnl2m+evqubiZpMkToJTJoTc735zMw67xz2TkHpTS2n05YNALCt7rVvuguUmKCDk05i48j2Y3yU+Ua5AYU4xnkA5Oe8RtiiEqFLvzzBqaoY0UymTZylQyPDBiSeNzkedXPc0dEmsqqnTp9Cf1+/OMwpz0Cg0zhOggKaChuYDAUEMDQxhX/+5rcwmS/itdu24dotl+LPP/ZHKBbo8I5hdtbkvKQzvr+/TzbKZEEJk3d+HpSAvuG667Htxm3CACZbiU5iOquNwzSK4ZFhcZyR1UQnrQBB1tlD6UlKpjLCqr29DW3tbTh8+IiAEtyAk/E57/Pz/Irx6SkBgcmOjUeMI3Z6egaFXE7YPtlsBnE6ZJmHNBDAJ/7i09hyxWV492+8Ey88+xy+/73vyOIkievlIE32J9vZ5IW5ZOUKXLX1CgE2CEJWK2UBtPk+OntyzHnKQ2iVTvagfEfnPHMBsn14YOI/HtpZTzr7OU5NlHRV+pRtWa7MY2Yuh+GREfmOzEN1asn4IAskFJT24oAhe5J5dE+dPYMVK1dIOWJkAB87KQCw5DyeJgDchUwiKQDwk48/hkqReRWt/DMd3NYw+Oc5e010LGWEQ+EEwtGYgFgChjo5gAkAj40N0tWGaDQhzGNGyhoAOIhynuDejADAZG6JE15yYZIBXMDc9BQ6OrpEVjiVaUPYSkAff+kgpiZ4yKrWcgArA5gMRR7kZqamJC9vIEzWbkj6VQHggf6ztRzAkURS3k3ZbM4pLwBs5LvJACbb2WUA09lhmFvs6/GJCckJRMnYt/z6W4QNSqcnAWB+z35lVL7kZSob0E0Ab1o3MjZs7ig6IsvlgsgUf/vb92JkaEAcdhxT0WhY8lsSkOHcIPM9ncrI/CbwaBxqIWF4IhhET28vfuWXfxnbrrsW+alJzJcpGR7CNEH3aAIzcyWs3rAJh0+eQW7eh7buJcgViggzqIT2o1oQQOd03yju/ua3MTg8WAOAmXd0YvgsqrkJTI2eQ46M52QGqY4uJLNtMn8L+RzmCQCPj6BSLBgAmJ8XDQA8TwCYPh6/zQEcjgkAfMftt+O2W28VWXgGd5AFbPKi+mTsdHf3YNmyZUahwNpECXioViTPKcfnVK4IXzSBu79xNx6475vo7+P4X4cP/Pbv4sjRI3jsBw8hNzkuDGC2t+SSJkuWbcg5KDmpTQ5gznuyKOl8IYubbHo9kBO0lny7lgE8PTUtQQ60rcWyCwCTAWzuI0uTjpF8oWDUG6K0qybXNMFIBvnQsaZsQEpAs68FAKbkL9UBAkGksl3Y9trXY+PGTdi4fi381TIe+T4B4GOiQpBIp5Ht6MQtt7zOyP7aHHp8L/Ps8ocMM1m5qGohjrOS2CuWLxlPiBw4AcRMKiVSygwgOHTwAJ588gnJSdt/7hyqPp+8Z8PmS3Hx6jX4n+y9B5ic13UleKq6qrpy6IjQaACNRBCBAJgTmBUsK1iWLXlsSxqP7PV41mN7vA7yeNZreyRLsmR7vF6H9c6MNB6JJkVbiaJEMRMgmAACzMipc+7qruqqrtT7nfv++9erv6sBJtGyxv19JLqr/vDife/dc8+5uYUyAuEIzp7rFzCyp7sL111xBaYmxk1wEQygy9zCyWRMgLUKgxmicTBEplKpYXhsTBjAQan7otiIjs6M5DVPt6eFyX7y1En09w9gTU8vFiuLiIdjaM+0C5BMK0VANBoNy/zjOOF8FDluAMVSFVOzeTy6/wlh4JJVfOWeyxAjaBxsQTyZwt13fxWpdAbXXHkVar4AXjpxTgDgMyeP4StfIgP4CMIBH1at7cPqdZtkjM5MTaBUzIsEtG+xiuzktKQq4Dyl+kWZeW2zM+jq7BCnEW0Upd1ZPv5N4IbrIG07AWDuMRioxOAQWRNa/Ni4+RJ84IM/JtLLbBuOIQYwrVi5QiS7z5w6g9JCQaTEGWARi0Tkmcx/+8zTT2O+WJRAoGR7OzpWrsL07Bzm8tw3BFy28sYtlyBfLOL8wBAqC0WkY3FsXb8em9asQq1cxkuvvoKDzx1CNBHHQP8ABoeH5ADHNWztml5cecUVyCRTMp/4fqqXsA7Zmaw4nLne0hYxX9rZ8wPY/8STWLFyFa69+kq0i8x8HP1Dw9j/xAHcvHcv0ukEgmRV+IN48Mnn8fSLxzAzlxc1k3xuDtFwWJjw3O9QNpq5nI+98CxGzr6K6YlRJDLtkv+aOcUXqyUMnznNEDGkMu0SUMW1nME4CgAnYjEMDfTj1VdfRLVUFIlM5m5XBnAdAG4R+R6R5A8ZGWkCwAyoSKXbpU24BxEnfIj5f6nUwJyLZi9FANjOAWw7+tycpA1BiEtOuuaVjrNfHatm228cguq49J43vh8AsNfpKuvbBagQzZzTze5xr2uAI5cCwXae2yUnS085vO+2y2mDERcqvwgyWoC0vtPrdJb+uIjP0ZWAdhhtLC7nKfcHZs/uuH2pyhMN48GHHxQAmMZOZKAFEDIs1kymXWzd5IQjAe2AlwSOKA3KvZr8OFKyRkHHgCTKiKw70+vMNtaL40kUUWSPWs95abe3Ou4FsKgRADbAkAGQDZOQv6v8rg046XvNuGWday5z2c5Vbsa9YRvKvtzK82uDi2bdNoFdCjTrtQ2gGmW0LbDY2++az9EGiTT41i6zgjzaVjaorW3kBYC5tip71PbJKGii89h+lg3Q2PO8WjJAtbZ3w3fOHkakdq084t65ovdqO6pdstvSbn+ObS2PFwD2gqsKcCjopu/Wuqrt0jnoDQpwn+cwgPV59pyzf9c6aLkUZPbaRe1Du621vlpG274pcGQ/xwtm2cCj3cbNrvO+w7aD3vdyXZfzYKXiAsCPPPLoEgCYz7ABYB3/CgCT/cu1lvs6Bg5z30qlFr3O+DgM01efpWPBBoBZlroqVt3fpPW0wcwGO1szYK49Fu05KOBvwzpG+1QPVJFx6jSc+wyHkavtadQU6sx82hQ+Q6+3bZiOJe8c9PaXAnoiGGTJxmsbGR+TDbKaNuFnGljCZyojWp/Ba/i9DRhq2fU7267YNk/Hi9oflYDW+WRsglG85F5H29muq3fd885d7xjWv+Wdjh9N57EZE3U7ZD9Ly2TX2/7dfo+Wk34fb25vvlftptfuar1cO+kwZ2VML0mNsSj7ZXsOCgDMse+oF3LdsucAz/v84Tmeqk8GAB4SVRsFwrnu6dpjByVon9ptr31pyiYt5AYl2TZJJdB91n6G7wsFzD7zzz/3Gbv53pbf3wicuoxX+m0p79sNy/5ws4F/AABgMX71Xn0rAGCeqz/8UybV0sV+aOf61q/H2rVrZT2jn+PosWMXPPs0e+Y/BwD4V/79LzfHyJxhMJPN4t//yq9JUPj368f3H372He6oc45F5l026tTk7dyouoLIDjrjHb6NkNPyAFqDAVOkp4kl9IJCyzWKsfnNzGIToFuvcxYK7zPrz7qwafYuQPIcD/iri7U27rJPfI0A8IUNvxP154lwsuu3BGRr1qD1i+qLelO4vzEPdMNYWtKo9ZIr89PdMOgvlrSxPRwbHtWkj/XJFwKAm44b61l2lbUehqjQvMXNXHB+rHzDF5q0r5UB7J2G5iDhRNRZsj71d9VzAVtFMr82ANU6zc0bFJCVy9z6LJWA5vdOKirDDnaeadrb+aNJW7r93CBjrRLQ6mTTgIv6aNB5Zbe8K12n7+bDFdiXf80XWpxdt31EnLzDQ4MYGOh3D9h0ypvDQ1mYNX19fbLR5qLDqCPZdIt8TYtE/fJaAmnZ2VlMTk8JwEoAmAc/OjAIIPX1rZP8vGfOnBFWmkjptpjNO68xm1G/SErToUmG3cjULO765rcwu1DC3utvwN7du/D5z/wBioUcEsko8jkDAAeCfsmNQkCDLCiVxyEQduP1N+Lmm25CWzoj40PzedKrRRBiamZa2HOUoWRZyA7jD4EgOrv5DDqBCSgw//HYGHMu5gWwlJzWLS3IzxfQPzSImbk5hFujSMaTiESikhOYkszJRAKZdBqtzMXKdvX78anPfg6XbN2Cn/vEx3H0xZdx7ze+Ju1Np7zwN518R8ICrtWwtncNLtu5He2ZtJE09jMHZU38g2QwFkt06pfhX6whnoiiOF+QdqeULZ3FEpnPfKEOGKwOMT1E6TxmHrjsXE7AI4IFBET0Xs5nsiPpDCNwJaByhU7utLC1Vq9ZLYzfcDSJYyfOYGJ6FguVKrJzWQFLMokkntq3D088/hCqCzkikwLemoOkGagGWjFzlQBwKBRDkMymiHEaEAAmy48S0Lm5GcxMj4kDzwDAZABHJHcunQ2UAM/n56S9KItpAGBIvlBhSedzyLR1IN3ejVgyLTmACWycOfaqyEsTAFYGMPMyEzgzOYBbRAI6m50WBjBZu8wB7CcwHmoFAWDmAE4RVIjE5N1h5m/0SECzwsZRT/CX7N86ACzR7gGyTgPCbs1ms+IA4Zj8yE/+lHvAvPzyyyU3p9o+KW+1JgC4yn2RWUIKL50sIqs7OoLv3f9dHDz4NGrVBRlLPT09mJ3Nov/8eZmXdNRQRrVcqsrcItAmeV39ZFEHRMqcKP22rVvx4+97H9auWonWAOdiEJMzM4gl0kAgjI5Va/DyyTOoBcOIZ9pQXCgLABwJtqC2kJPgCJMD+BuyoUu1pZFItok0/cxYP6qFacyOj6AgOYDTSHR0Ip5qk/oV53Mi9Ts7MykKA8oAJquXTkphAHNgOwAwwdRKqYZ3v/NdePe73mEAopkZAS9NEI9hOCVTaTfoRe0T2312Zhrj4xPw+wIoMI9xxwp87Ztfw33fvBtDQwNYvXoDfu3XfwunTp/Cgw/ej/npCbTUyIhxAGBu9IWRbPqBDgcG1Aib25HjrVRNDld1OrSGIgYAdhnAszJmCAhTEkwZwCoBzeAEMiRZNwJxc7k5M/7IuHUAYHVOqAQ/JaDp5qIENMcJr+fYIzP+xpvvwKWXXopLCABXy3UAOBhELB5Hpr0dt7/jnVJe2iHmJ6ZtmCN7ssyc5jFZDyjl69oaxzEVDrVKzuz2TJuwRTgO6Sg8evRVkYDmGkMZYFqJRCqFPVdejZVrerFQqQkjeGxiShazLX3r0ZlOCtBaKpL1PCdrWSweQTKXq3L/AAAgAElEQVRFZijzxC4gHqEMNEGMKkbGxwWcJQOYeTAZ/MDcz5Rcb+tMS8DPkSNHhM26eSOl9wMo5gqIhWOIMfilVkNnezvaO9IG1GYu9lCrrHm0PwvlGiayc3j8wJMSOHXp1ktw1RW7EY+E5R0EgO+6iwBwGtcSAG4J4JVTAwiEozh57FV85Ut/i1MEgIN+kYBevX6zSZMwOY6FQg7lIvPS1pCdIgCcQyKeMutVdVHmMcvPOTyTnZL5y7bnGCDYL0EiklPWpAFg/xB4lFx7LQFs2bpNAGBGz4YirRJQIJLKzCNeLuL4sRPoW78OFKijLYy1hqWvs5NTOPjsQclNnSsUEE2lkOrsEjns+eKCjFlhogdDiMQTIg1NcJZs2o54Ets3bcSmnlWolRbwyomTePKpJ9G5YgWOHTsmyhtUP+BeY0Nfn6zpK7u7hYVM5RKOeYJMhcK8AFNGtn0RM3OzOH9+CPsOPImenjW47tqrkUkSIE7jTP8AHt+3XxQBEvEY07mjihbc/8QhPPPCcWTzVAYoyngiyLxpE0H4qsjwEQAmA3js3FFMT4yJ3HXv2j6Zc75aGUNnTmFxsYxkqg2lSlXSD3BM3nHHO0S2PxmPGwD4lRcdCeiQo9Kx4LLpJSCFsnw+A5AxyEh+HACYDGBKQGseZa6X3Hcw6IvrvAsAOzmAvRLQxnlaB3J159tsf27mbiPgq3bEBmTMntnsxZeTgFbno703v8AxosHJ4XUmm/2sFcApYGn9yY0gmxh5Zw+89JQpDl7Z1znHAg+zSd91IQaw3Xb6bm8ZmjnrvGCg+xyf5eRXZR8PI03aztNpdW2uej3NucRxzDs5gLmG1CoOaKAAsN+H1kgY9z/wPTz73EGRhiebnvaBNoh7k7a2dtljTVkMYOl3kT9dlCAX/s31iLbBlj9WxrABa+tOcXXm8z55nzPuFRzRsaX94DLnHJlplerkHkglzzX9iTyTSjlW7lzDQPTzUCD/qWyyDdgoUCUKOR4AWJtcAT9lNNpAo5aZdWOqEl6r79H544KwDpimQIWCDwpQqpPelUR1VIy8gCjfadrcsK55vShVyJbNnLn0xwaebDBF29i+1v3dAbd4jc1i1nsoAW0YzyY4RO+z38V21fLZIIsColon3QdpIIHOExt8UdaiAld6D0Fwe17ZIKE56xnQ3ls+d7w57HXtDxvM17ra5VGmoBdodtvFAQr1nXY/a3/YZbGntF1fG0Sz+9E7P/Q6u9299tL+W9tc6lk1c5NtRDUcSkA//PAjOHz4kIxhUWhyxpEECDMtkJNaRMCiINWOuB8yALAw0LlX4PnRkYBWZqqWW8eLAsDctysD2HzGNEVOYInVOLZ9sNte5vtiHdC16+e2oYcBTNssqkn1DjHyzw7AK33MdC6OxDE/ZzCu5iw2ZannQdfxb/eZjiOvzde5pO+SupiDuWu39btmrBzz7joAzHfTDtiMaLVhFwKA7f7Q9cI7tuQ5tJkO+1lsPkkDZKZKoLAJxjFB5waoVbuqbWGPf50T9pppj1u5l34CR0XCtiv6LnsuettWbYM+02tHFBT3PsO2Ta6dbhL4JnmgnXrbssxuWzZh1GqdmTZBgGAnHsn1zcjaxHYNopUAcKUiPrjJmWk5y/N9nHfaJloHtRX22qrD2S2jC57bVkb3gkbuXwKFHbBYAWA+888+8+nGm96Gvy6MMjQvwP9KALD6sN9IO70N3fcmX7G0Vm87A9hdaA1c8FYAwHzkH/7nT2Hf/ifeZPvUb+c+dTlWK696awHgP8eaNatfc9nfKglovvCxx/fhU3/0/QtEEQDYNiBLMC7nAxtYawBjTHIJt3G8GFPDkF4OQLObdplrzPbA3a1csDMuBgC74KR6kxue1mhOl8GFl7zfPkB48VEbHBRwRu6+gNl+mwBgtzU9fdy0cRtAPa+hcpwNnr5belhfCqJ6wVa3ZRzE0AVAmxXqNQLABnOpM4AvXr969zQ4d5p0mbhaLgIAa2vV55BnvliAq9bfO4YVQNVxJofcpgCwqZ3JceGMtOXayWU4O6Ayc2bwZhfUrbNsjVPFPFsBYgWC3VvUkeSMX0d5yGHRq+iQYy50c2lLP+vv9vRQwNuVzHYLV2ceNwDAWut6ea9+z8fAZOkzU1PC+CzMzyOfy4vjhRtAOvwoz0nmDw99E5MT4gQmUGWcKYxqZG4sw1al9KQaTYIk3Dxrbj7m2OMGlc5TcQwxut/JYWIc0ca5xINVeRFoCYUxMDGNL939VeRKFdx4zbW46fLd+Pwf/SEKhRySqShyc/PGydDiw+TkhBxAKKmpB4JadRHXX3c9br35ZmGZ8YBKZzbfQ+lizcXCchbn8wIEw9di8lX6fQLEEBjm33SQz8xMS25jMmxq8AtzkO45shpHJyaE6cT8kgFKhAYJZBPIX0QyGkdbWxptqYyways+H37/U5/G+g3r8IlP/BzOHD+Bb/zjPVgoLRjWtDB62KZslxZhZPb0rML2bVsNUy7Ygki4VcYyGY0Ea1keOr7CAlwblhfBJYK17CuR+XTkoFTiTg/ckutU2L81Ye5ls3MC5kuO5ERcyiQHxnJFItDYzmRBEejhqOteuQInTp3A6jVrUKpWEIkTED6NiZlZcX5PZ6cdADiFp/bvw4HHHkK1lAcWmTfU5AxTNycZwEaGkn5uSmnHEKAEdITSyAEZQ+VigdRlBwAeh8/XCAAzLxGdDcyPnMvNyn0Ed3iQ4ntawwYArhQLwsBLt6+QXKAEgIuFPE4fexX52Rn4WxYlB2RtkY4IMuIpFR4Qplg+l8MsQWJHXpoS0JT1VQCYEtDpTFIAHY5vyd9I6eNIRMBcgrCcP5JH22IAk7EVCFIizQDAdNzR4UCgkmMhmUjiwz/xEXkmv7v66msEjBYJaCenkHSK2BFzgDRmzuSx5ubwyOFDuPfeb2F6egLhEMsUFmlXAmhz2awAhRlHJrX//IBInhLw4vj0+9mGflSF+W7yb998/fV45223Yn1vr0gdT81kJSdmOJaGrzWG4+cH4A9HEYwlDFAWDKAtGcfiQl7A78GRGXzl7ntEmiXdnkEi1Q5lAFfnp5EdHwYloNlHifYuJNIEgFtEuQCVMuayU8IGJpimEtCVYgnUERAPisO4DbVGRAr7tptuwTvf+Q4JBKDN4jgme5WMax7kCWJS9UBYRcImCqCjox3jzEs8PUM3rQDgHT3r8bVvfQ3f/NqdGBkewsqV6/Ebv/k7OH3uDB743neRnyIAzLyEJZSrZdNHjrSeSN0Fg5J3mcw/MoBphwgAs0zqTA4FHQawk4Ob35GdTUeaAMCUrGf+Q4JszB3s2DiO94LDAKZEuebyZh/rWqlO7VicAPAiJphDpmoAYIJ00UQbbrz5Nmzbtl0YwL5qGQ9+59s4e/qkjNtYIo50pg3X33ADCBjQXiaSzCMfwOjohIxrtiXBfMmbHG6VocnvaY/YvulkUgBgsr24bseiERw/dgxPHdgvGwgBgBcXkcpkcPU1N6B75Sr2qkjj0b6uXt2D9vaUSLKPjAy7oBPtNZ2PBIA5RunMWCxXkZ+blwCJialpPLb/CbRGE1gQ+fCUMN1efPl5xBIRXHPNNThx4hhWrVwp+bvJAF7VtVLkhiPBkDyTUtOZTBLl8oJI/9Jmk4HJchXLVYzPzGH/k09JHuMd2y7FVZfvcgFgymf//d/fJXLIzEG7GAjg5ZMD8IfCOHH0Zdz5P/4rTr/yvADAPes2onfjVrF9k+OjKM7PobIwj5bFGqanJgWgjMeTEvxE5yMji1OphMk3bgHAwrqOJ6QP2Ab8m2OBfcH24tpdQws2XXIp3vv+9wuQSFR0xYpuYRETXK1UShgZHsHObdvRlkpjRUe7ALCFXB65bBbPHzkiDPa5Qh7BaAyJ9g7M5PI4fe6cqGJs37EdyXQbmLqXKRNOnDota1ZHPIGdmzfj0rW98NVqeOHoURx4+imsWLUKx48fx5HnX0A4EpYc0+vXr8feG27E6lUrhUFOBj1zeFLpgms62W5kqNN25/Lz6B8awb4nDqC3dx2uv+4aJGNRsW+nzvZj3759ePe73y0BGCQhVRZb8J19z+LZF49jjsEZDGaYnUU8FkVf3waRzyagn07G8NKhJzF+/phI0JMB3Lt2vcw5/2JVcgAzuIZy9qLWEGqVfYcCwFzHKQEtOYAX5kXGnPVgoII49GQ/qaCV+ZvBcTJ3HQA4Fk+JHWAAksl7HxKQnf1GG64AMNcJUcGQNAhG9r0OttWdfo3HzcZNvQ3+2qCJ7iG8ZwfDbLGVnRqvaAosLXN6tZ259n22s9h7ZrPv8TqDzV69OQAsMsnOw5o9X9bT1+hla3q/59la7mblMQcWGQluy3jr5Z57bHWgZdrRZQALsECwG5K7XUBCCfp0+pwM4EgE333gu3jm4DPO+hmQPQX35xxHSbHzRgmF+0nNnUs2MYEBCeghaMN9AvdQVcNyUBDADSq02FIu8KOyxj4DVssxxiPBq8CEgKFVprUwOXoNOGrygHKsq/KNF+gzc8CA1AKaiEJOXdqY7xVgS4JTG9/vbV5lXtGeslwEHhX4kC50glyZQoLXSo50Byyw24Otr/NTdmwWs9BuGxvItOey3sP3KSitzyf4rCCIF3isA5IaIFAfb80AYwZAaH94552UQXKW18FVBX/sPrTBUu+Y1sAA27aIL8HNhWoAJn2eDajxcwWAbaBd+9AGQBQAtvu3YT42YQA3K2u9/erBJd720bLbfeC1QzYIZreVjiG7nPy+wbfmjFH9zL7fBs2a1VXbT9vNBoA5jhgI9tGPfkwA4EOHDroS0Oo+kXnCs4qTn1fOWwwQjJn8v1yjeGbl/igWjSEiZzGTj17P6iyXjmV3THNBtuXbnbRIzcyb1ndJu6Ex0EDbzW07J6ipPt+cc5PzEimfZy4Kx9WSfCYIqn1kxi6D4p1rJK7UAGn2mOB+W3IFO/aB3ykTrMFWwQCnNrCt7zJsW/NTnwuce3VGsp751Q5oe2v99Vr7bx2j2iZ2mzXUw2fSdfEZ+h6WSYFILbP2p6wzDmCs/S3P1jaw1mWts14n9y42MrO1LFonu5ze+adtZj/XO47s59hBNWq/dB5pmex+ksAxlcD2PNjdazlSgRqIo5+L0LMEItTz/xoFPnN+p2+Ne2cygHlGFgloRx1DWcLa1hrkZNsMr/2w55pd1Lo71NhQphYydTQ+Sk5Hlvn//uPPNpuC37fPXuN2a8n7/1cEgMUWfN964p/ywY21+mEBgF96+WX89if/o+wJ3+wPfXh/8oU/Flnp8+fPN33cDwsAzMr98Rf+FA88+OCbajbas5/48Q9ibHwcBKj1x/frygDWM9HS1aIBqpSF3HONSCVaPzbgZYOf9UuagKxuiZav52sBgOuA4tJSygLhPN5dBJYFEa37Pb82MzzuRsvz5fIA+PJm27vhbdoiFwWJDQNY67zs2xqA3aVvataeF3qWF+xculp5HC7WBXZXSBtYEsxN3/laAWAXtKyDhw3lcli7DWCzMlWb7xycT52NrQUAC1vS6nS7//l8szdqBgA7YK2OUbNbdPtP+tGWSvawdpebNV4g2Z6/5jsDFusGSErhNpP5RX1IdpSmcdwZ3MH8WAB7kzGlH7ltrCwLqx5Wlev1biZP7slT4CoROOxKLZKW+/2f+G0BNwsiAVmWf+nEpyQsnfeU6GQOH8q/0flL8EilROnwIessxLym0SiGR8dkc0+wkBHDC8WSMI/ocCYbKTubxYQjD03ZaW5YmbuQoEgynpDnkjFLCWYCX7FUBqeHRvE3X/o7AYCvu+oq7L1iD75AAHh+TgDgudmcdBQZVVNTk7I5JQCsm2CW4fI9lwsAHItEZUPd3tYmhxXmpeUmWx08gwPnxZFEFGDDxo2Yy1EWewytwVZ0r+gSJzsZitzkE9RojURFXpJlplzqfKkkAPBC0ZHSc/x2BNMJCra3t2Ht6jXI5nLwhyP49Gc/JwDwz3/i32Dg9Bl89a47USw5OYB50OWBuiUkgDTbaM0aAsCXorMtIzKiZMuZXK+GYeHzG1nuSDgouSk5btlfGlGvOYE1LxrbSh1cbHv+XRInWA253DzOnTsnQAL7lsCa5PYsl7Ft2zYBDAgKCpuhWsWadb0YHBxAT2+vyHqmMh04Rgno6SxKlZqwrAmgZZJkAO/HgccfQk0AYIelwIOdo5shgkg+RnsbADgYoqRzGKEwpSyDUmeyPSUH8NwMpqfGRJqXBySVgOZ4JQi/WKkJG47R6gT7mFtXAWCO3WqpJGzPTAcB4KSwiCn3SQB4Pp8V8F4ie5381ASACbAF/D4BH2ezM3IQI/BLcJE5qKOhMAYH+zEzPoF0JoUQJbhbKc0ZExDKBYDHRqQuAv4GeX9InhMMEtgNiVwuI96N7DVZrllpF87Xn/jxnxSnCvvv+uuvk5yZnI/sQ83rqTmSJHq4lZLfRh6MwP1DD34PT+x/HMViXsYKHTUsm+RGLi7Ic3tWrZK8w6+++qqMAzJkhD1eqSJfKIJEeTIdKRm8qqsbP/qud0mubY47jvFIgnVPooQAzo1OwEdZ9HhSxmTI70N3ewaVwqxcPzqRw1fu/gcMDg2IxHUi0yFgJCWgXQawPDPpAsCcu+wrMoBzs9NYmM+LBG5LS8jkACYAvEjms2F0MU83wVQ6um+7+Va8730/KvUhGM/xTJ8JAVmCjQTrKSVPMI9MJIKT/Pv8WaoX5IUFXV5cFAD4nq/fg6//w5cxOT6GFSvW4bc++Z9w+uwZfO/+7yA3NY5ArSwMYIK1DKAQWS0JWjG2p7hQMNLvZP7XDMOSZWLZ2J/BgAlciCVMLmb2BQFgkYBmPUtlYTtqDmD2I22dAsAEjCkBbQPAujKpBHBMGMDAxPgYkUGT+zgYlv664aZbsWPHZZID2Fet4MHv3OsCwASb0m0Z3Hb7bWa98wHBYBj5+Tzm54vIZDKYL1AOmqzmvNSXABnbVOTlo1FkUimR7zXr+KKsOcePHcWBA/sElKbDg4ACmcZXXXktetetF5l5SpcyEGflqpWIxPnOnKhLsB3S6YwAmgxeisWjCAdCAg6WCkXkspSe92F8cgqPPLZPggoIAKfaMiiWF/Dc4WexYnU3Nm7aKPO7s6MDA+f60dXRjWuvvBrpeEpy/RL0NI5Msj1oNxnMYpyHtBkLVWB8ZlaARwYHMX/7lbt3CABMif5EMoWv3HkXEskkrr/mWviDQbx44jx8wVZhAN/1P78oAHDQX8Oq3g1Yt/lSAW0mx0awMD+Harko+d6nJsZEejkWZ575DmEAcw2nhDUDO7KzM646BudM3MnFTDBSUgH4/TInyXTl2sbcvb19G/Ge974XqUybpHRgv05OTRj5xlYDVBK0X7u6B1s2bgRDwSjRXl5YwOFDh8TmEgBujSeYUBoDo6MYGhtDNBbHZbt2Y+OmLfAFgsgVF/DMswdF0WFNRyd2bd6IHRs3IORrwaEXX8BTBw/KmvLCiy/g0HOHxS5RhnnDhj5hpXdkMhL4wfrTicZ84rSn3LO0ZzLCkmCKgvODIxIxvHbtetx44/VIMBdyJonTZ/vBfELv+ZEfEQBZAGBfEPc9+gyefemYBGtx32MDwOxnBpulElG8+OwBTPQfFwA4nm5DDwHgIsHoGgZPn0K1UkQimUGlxkAfAwDfdtvtuOyyy0QVZHhwAMeOviQS0GxXZapzH0IzQRtrnPIOq9KRgOZan0wlQQCYfcKAIQblERiOxeICArOvue7wvbRfNgCsYJI5T5mJ62WLeEENOXZYYJ2exZZeV9+bX0gCutlZbrnznQ262ABHw9lana/OhtoL1LjHaPd7OpOXng7MTqQOEOtz7OcpA9j+rNk5o9m93uu8z/D+Taewe5JowkjW84/8exHPn+Y2FmexAsCSAmTRAMBGUEbWJwLA93/vO3jq2adl/8+9CYNGeC/XpkQiJXuT/Nyc7DFpQ2ygwgDAfgkYFQd6reqmG+ErlAWs40dBB9cpLuPegLOsmBf0NOcvIw9N0FnBX/7N96oEtQ0MuWdFPT/K83kurcpZhgCwPpfvVtUMZdPaba1gg9aF19sAMNc3BdT4nQF2TcoVlZnmvQqKKPuPwVx6nz1mbWBYy9gAKDlsWwWuFUzS53MPbP/Y7emecQVgqZ9rm4HLvK81EJR6KFBrgyXmHSYIQNtLwV5veRXA8YJbvE/vcftDz96W/G4zkMcFYRwGot3nOj75XglodYA77YclNkNAPsN01XubzWkdwzaY5h13XkCrAUhzfBg69rXPtOxeAM6WjdaxYreFt4z6nZ6LbSBLv2N57GepBDT3btxXfPzj/1oA4IMHnxXFE64n6ruQc3QgKMHgeq7kfovnCq7J3IeIJHQoYpS0nAByDUDz1s9dn2wAWOaPw9hXn49TAHv8aD0UlOR50gCyizLvdGy57c9zpwPQGnDSKJvZ9ogjWVn3/JyqJ1pmea7FJDfgJ9vBAM/80X5V8FOkfnUcOyCu9qnaCjdIW55Tt3/1ui5l1+t3tjS0lJfnZgdgtsc9f7ftgD1m7bFo90/DXGE1nHnGwDhVFFLbp/W11+xmgLM5E1F9yexz7DVB/5b2d2Tl1ebac1vnspbba2uWzG3HGNrjn+/VMutcse283T72/sd9tsfvqj49N4jGYY2z/23b6mieuQCwjgGuBYYZ3CLKZgSAR0YJAE870oRiamXeqr237abdPraN8vansYd1JQRVnqGvw/wY48slhOX+i89/rmEteTv+eCOg5r8AwG9Hz7xd7/gBAYDVv/8W5ADWvc3/85d/hW9+69431ZBcg//0C5/Hli2b8Zd/9df4+je+2fR5/6wB4LopkrrRz/Fv/90vS0rGN/pz5RWX4/f/r9+TfMC/+3/+nvsYAwB7wN8Gg9IEZFtSCC5qTYBP+zkCjNVf2/CIC7+v/uC3HABeZiGzC+cF0PQ7r6FuzHq6THSK/b5FN9Pr0ua0gb/lrPvrBIBlkWw2ei4CALv3vYbrdKdsg4xNKte0711gUMfi2wQA12FXBUNN8QwY6enVJnPB1NWSSrYA4IYx0oAEm0o68OqSwSKv8eZAdoBaKZvLml2eeaDPb4SQrRnotrPW1bARbQDYLmP9wMxIUVNf9z+rNuaeZXIAOw0r3zoRd4Y9YbW1J++yHtrdkrvgdL0uFwOAP/HJLwjIMzE2Lg4KggfcoDOHIN9NmUQ6qCkxy8/YIm0CsAYkN2I+NyvO9q7uLpw5e04OWMyv2tu7VpzAZJstLJSxceMGI+k6M4Nwaxi9a9eK7OTs3KyAA51tHQJoUUKUrB0CrNFEGkdPncXf/t2XkSvXcO01V+Omq67AFz79hwLOpcgAns0bh1RrUN7FNmGeXs19WiwUsWPHTskDTLlRRiWv6F4h+TgLxYJxnkqe1EWcP3fWOGlaWrCRstgjIyJ3TfZXpi2N3NycbLy5ASYTpyUUkvpQ/jkQCmEym8XI+KSAQzzoSh5islXL5rBMh3l3RycKlGQKR/GZz38e6/rW4Rd+/t9g8Ow53HXnlwXQEbZti3HmquRVrVJBb28Ptm29RJzeCQHsjAQ0+8LkGzK5d5KJmDACCYDwc3MwMIcqbvyZo5AHSm74Je9swDC1efChg5oAOHNCsj8JjFG+K55MCphDcJDgOBfeocFBAYxZZub+HR0fk3+Z/zXZ1iE5gMemZrFQJgN4RgDgdCKBp5/YjwOPPegAwBVnzjBiwkRRk10pY5sOeUogEwBm35HxSjYG2Rqlkkhdk/k6OTEiAKkBgA0wL3LKLcydu4jc3Kw43iiJK31NNkYoIE5DMqbJWGzr6BJJVjok5nN5nDj2isgL035RHpZrtEiR0cknUmcQxyeBBzpHKRfOvKzCtGwNY6h/AFPj48IyC8cSMj6UARyNRjCbncXo6LCR23UAYN5LJyud+QT91InAAx0ZLTNT0wIMc578+Ac/JIA8jdK1116NIiVcFxak9XgIFwBqoSjfczxJHrmAsWPHjh8TAPj8uVMo5Gal3SXfXjCA9rZ2k2cLPnR3dQibb2x0VKQLlc3DeZObz8thnXMvEgojFU/iij1X4v3vez/WrGEQwLwwGVtaY5jOF3F6eBJBAuyxpDBeI34/VnW3ozw/K2N0eHwOd97zNZw7d0YYwJn2Lsm9PTXaj1ohi7mJUQG5CdLH2zoEbCFQPp8zQFh+dhql4jySqZQA8WTEmxzAZAAbeXECwCIBXS7jnbffgQ996ENiDziHCZ4TXCdAZVjXQQHKFADmfOI8YNADFRIos5ovlRDNdOHue+7Ct77+95iZmkRn1xr85m//Ls6d78f999+HuckR+GslyQFM+S4GUFDRU+YqI6xDlMcn+7KEcCgk/UaGJQFgAoxGstsEPhDUoYkXALjVSL2agI2SAMBGAtrI8xMA5twm+KWAMcFS2qHp6Rlh5/A61pNliEbiMucmxkfNeAgSAG5FOJESAHjnzsuwdcsWyQH80P334sypkw7DIybrw2233y7MSOapIrB56tQpmY8cMzMzWSk7A3vEWVahXJ4ZT8xfSilcAnYEIfgTj0YFAH7iiX0SgMEgIt6XbmvDZZftxuZLtqJcWZRgC9ljtACZjjbk8zlMTE6Jzc5k0kjJfDYBFEGyw5hWYKGEXHZOZATHJ6bwwMOPSO5vgvORGHNslTA+OY6t2y8R+XbmSz749DNoy7Rh84ZLsKlvAzKJFIJ0RBplcRljtMWGcca8lQFZ56vwCwBMCejh0VHs2LYN11yxC/EoJb0ZyJHCl++6W+bx9VdfIzbupVPnsNgSwqnjx3DX330Rp145goCvhpW9fVi36VIBZ6YmRlCaz6FSKpKHj5mJcRkvfJ7Y6HJF1tZ0mmkIWmV8k7GquSRForqlxeS6bzFS+WT2036Ikxo+rOpdh7233oY2qgJMT8sYIqtL7GU0JvuAFV3dktN9w7p16GrLoLxQQCGfxyY+otEAACAASURBVPNHDmMmO4MspcejMVnvzvT3S85w9t3KlT0ItEYl3/rA0AiOHj8uoPiq9gz2bN2M7RvWCaD83Asv4pmDh9C9YiVePvoqXnjxJVnn9+y5XCSgN27oQ3s6gwqDC+bmQJyMtpXjikzzVDIpNopzYHB4FA89/CjW923ALTfvRSIaEYb06TPn8cSBA3j3u97tOLQXUfUH8d3HnsXTzx/FbD4vEuAMBKByCNVSqJAxMz2FdCKKI0/vw2T/SVmDkul29PZtENA40LIoAHClXEAq1S5gG/cMtAE333wLLrtsl0hOEwA+feKYMIXpFCfbmCkjxCnLMeTkYVRpQMpIGwd1APFUEslERsYtP2dQBQOmaMMMKEx71+qs8WRoGcYVx4HtfKxv3W0H4FKw11zX6ChcFvx1HmogJwMy67X2aUsdp/rsZucw3bc0O6It95nt7JV9d4NEtHPGcBg73u9sBrBRMKpvrN1ziS0RahXC+17vuy/2vV7fAIQ3oLoaeFpn/7ltWD+UWBrYjYcGGwCWPd+iT8Yk95FcexarDvtZJKAj+O53vyMM4ACD50JUTWF6iarsk6hcQNYt90C0C2bvqHlamQOYe2k/apQ/p+d4ETJXObblPCWKIqU6+8uSWTVrk2Ef8UYBEx35awXvJKZVQOyaBFXxc+5FCWQb+WcDnBhnt2kS+8xknq3AXlWCLPkfCySMXvgk/YkGyNBO6o95bh3g1M8F6LZyFtvzg79TKUIBBgUTFIAR4Mgc+MSGyfucgut+WOatcw3fKc9yQCaODHN+I/NW/zUyrAaoNfPbC2LUwRnDrqv/bZz9NhBi+s4nQb8CsFW59hk1ASOba86/JpfloimbBo3YQRXye13+W9tMAWXtY/tzDcY2R2oTRCd1EVtpvA3OWx2fm/oenO9cELdqUs04faVzzvSDKZdpI+c0Iu1mmHgaOKH9oAxie15rG2lbe9ucT10OXLPBKxtwtMEmzj1zVjMpfdSWaz97gR4dmyxjUwDYaU+eb6Rs2l9OP3KfwOBHYQA/8gieO9jIAOb7lAFM9R0XAHYYwFRJiUTDsv5Ew1FJCWLYwC2uNHF9bTFjSZ9BJScjAW2uV8a+KkQ5hErpT1EZEBUfM2ZNuoqySEArAKpBsXbAAtdm3lPvJ7M/t0EyDQgyIC3zjTOalpilWUvEdjornel/Z044NqoOANNmmDlmxhv/dp4hygVmfqlygQHkzdzSsVe3Lwoi1u0Yn2fbJvt5Yiud59uBD/q5rNTOHNHfdW40tIUG3Wg6AqcNDOhrbLYygLU8zdZB2w7Z67jOJRc0tcB3kQR3ylgH0824VTtqzyHv/sCun75Hy2HbAf5uB0N412X7noZ2s2yd/W4db1wLzdpm5onaOZ63accYuGQGFhXyDGOec0OVhbhWDwkAPGXGKNdGJ/iJ41jshCcQTue0vI9BL056N+NqdLyglqS1sd1UrjOy1Lo/FH8RVZr8/n/JAewdWE3/fiOQ9Wt6cPOLmuBMb+JpP4C3/gABwLQ31Rp+8Zf+Hc6ePbdsWyXicdx9153uutvsQs42rh9//Tf/77Kg7cU6gwHRv/5rvyrnU/68+upR/Mqv/Yemt/0wAcCsIP09n/+TP8UTB568WDM1fE87dtPeG/GL/9svSHpG7g1+/hd/SQgyYtN//aP1HMCNsZPOc5qAXmYDav041xibvAxiqde4ty0D5zZ5n97i3mG/wmMQ6tcsvci+35zzlymDXTXPdbJINukCG/Ja1iTq++z8yd5nNQF2mzbJGwCAm07M19AGpgmWgxKbjIPlR0FDm3tHi4N71sFPBSlfA3jtHSMKZGrggR505BBlg4iyo7XGgTVsNMdFfcg2jhft57oEtJMv1ctQdS60x9/y4LAoNLplssez2z4CXzmXaM7hZp3LPZb1LLe8TsObLZD5n8iw6MuaLbLiNDUXGxmYOgBsuY9MKRRJ9jK4rTEr44nvdQFtK3ex3tfgYKtX0Du/DADsdWDV/UMf//XPiHOYIDB/6DAmuECwlptcyi0yRycdwHQkUxKmo71dNp90zNNxnEglRSKKACxBX0q60hHN67kp5wGScqrZ7KwAiqlUBp0dnQKmEmTlRp75RymJSGBxobwgrFPmeDx64iz++ot/h5n5BVx33bW4+Zqr8YXP/GcU8jNIJiIo5k0eWrINyADmBpcMQjr42Q88lDDf3k033iQS0DxYaT5cgi4ESXigDrT4XNadkeRlrt9xcWyRHUeQjmVjWSXK1d8iLEMC1vwhYDs4Oorzg0OoVn1y0KVjnzLXIo3U4gc3A2nJixoQltUffObTAoR/4ud/DiPnB3DPV/8exULBzZEo4C+BYF+LgDtre3uw49KtiEciCAX8iDGXosOSMAdiv7CVhNEZDQsIoI4CZf3KwW/RRJQS8GP9jWOKQJKJjg4EWkHg/DwB/vl5AXjIqiZwQDCf8pscL1wozaHPh/Ub+jA4NCQA8HyxgGSmA8fPnMXo5CwKpQpm53LoaG+TvIlPH9iPJx59QPK/MnxVnao+1/FiHDsEwI2MZVTA9qCwEoMCUEl+12pFQNqp8VEB1iKxiICwzMFMuU3OW8rE5gt58Nmmn41TUtuNTktKsba1twujim2xUCji2KsvS9ADNwly6OcM9y0K+5dSvQSTyAoj8MJcdwSBBaAOhRBtbRUAeHpyQgIoYokUFoX5SxntFsmbOpedxcjwoEidMiAiQKBKwF8CsYapTAZzC/MO0znhB0ZHxxCigz8axY/92I9LVD4DDK6++iqpP4FxY4noXKgKICfBEVpvAmDVCg4/fxgPPvAdTI2PoFYqoEYWfziERCaNUCgsrPNIOIKFQh4njh+TfL1+P51HlEvOGscdfZN8V62KthSZsnGsW7cRP/Ke9+HSbdtQrpRQY/4ptGBgfAbnJuYQSqQNIJSbQ1ukFet6VsBfYW7cRRw/N4IvfflunDt/BumODDq6VgoDeGL4PBaLc8hNjiGfnUU0kUC8vQOxFHPGRoWFXS7mhAlOSVxKEkvO2cKCSCMLAEznNihbHxTGKBmzt+y9Ce9/73ul7TmvyRol2BJPJBGJxmX8kPXOf71yjeqgKlA6MxjFnXffifu+cQ+mJ8eRaV+J3/rk72JweAT3f+c+TE8Mwl8tSoCCjCP2E4M1OG8JvrkA8II4yESBYBFmXPmME5xAp8nnSSZfC2ZzOfmcss109hDoFztTLhsgzGGZE4xk2alk0NoaEYYxfXy05SyPCRRYRDQeM3PM78f42LCwoVpaDADMvNg33nIrtm2/DFs3b0bLIgHgb+PUyeNS3nQqLYzDG2/aK3ON6xvXDALlrB/HKjfoXAu4ooktSaddZQICdnSGmPy/DEAKCAB88sQxAYA5xhjxzkd3dHZh27Yd2LBps0jjB8OtopigwQlF9iGl/ecLAhRKIBBzWUciJr8ypYKLBPPmBOSkTPnDjz6OaCwpwC/XvmBrEPmFeYSjYURCIaTTKRw8eAjbt2+XdOWrulciwrzkfuaXNU5HMkcpC08AjnmEY5GYBK5UfS0Ym57FviefMgDw1q24+vJdku+WNkgYwHd/VezOdVdejZbWMF45cx4VBHDm5Anc+cX/hpMvP4dQC9CzbhPWb9khEniT40MiAW1k8EuS/3puLock5dGTSQFEcvmcKF1wLZ6anBTlDQWAOW44jgqFBRlXdGaqDLlx4fuxYvUa3HT7O7By3Tph81P9gn6hqclxCQ5ZrLVg7ZpeCVJYt6YH63tXA+UFURQ4dPAgpqbJAJ5HiGtVNIKz/ecxk8th154rZG6fPjuAWi2Ambm8rNOdzPsd8uPyHVuwac0KYRocPvKyAMCdXd04fuokjjz/vPTpFVdcKdLP27duRc9KXssUCQaYol0W205AYrEm44NM9PHxSWEv9W3cjJtv2YsY7V08jjNnz+PAgSdxxx13IB6PCqDBfntw/3M48NwrUmauccz1zjG0cdNmsavTk5NoS8Zw+Ol9mBg4gfHRIVG96Nu0WUBjv6+GobNnUClx/WyTNU4k/CoV7N17E/bs3iOS0sND/Thz6gRq5QVxri0UCsIC5vrHtYIMYOMQJIuHTsOgo2gfkHmbTLZJcAX3H7IGhcmwMooTotTi7GUkOMFxuLN9XIaVlf+y4SzjcQzaQJbtmK07EOuAsb3drgNuGoCmijpmQ+2Cl1oOAkbWJlaf32wLv9xntnNW77dZR96tvA3eyL1OsKecAZY5sKoD3Vs+fXcdRGt8gPdddh3s77S9G57nq8ve6n0NdVUIzKAV9UdbhyPZITg5FAVIIADMVBhVA3oZ8IBbTo6lVgGADz530ADAQZN+o1I2ADD3/RwL8zmTw14BKw04ZJCdBEEK68mRx+TzHUCStpP7azdvjlNiBZRs4NE9w1oMdAUu5N9FM/9p41k/BZcMMFnPzSh7KT07u74Z0ybKaOXayoAw/nDPq4AL10cBoR0gxYAijSCptoGcCSRfsmHJmiDLmthZG4hTEIPX6NlC7+U9Nqih807Hlu5NFURQMLBaMYFWCtroPLMBD32HDZY0Xl9nQtqgtgJzugdS6WuzFpp2FzvinK+1/Gpb6mUw+2l7nNsMSC9Q6QWgmgFS+g4b3LP7SstoA0dcO/QaA8rVmZ7mHG4CZcUHYIFMZLuK6oqTZ1nbQcebsd8G4FFGnm0zvCCWbV9tm6XjR9tDx6TKe/M8bc5spix8rzLFtT299thrdzUoRMY5gzUc0F/BQpWA/vCHfwoPP/wwXjh8WPY9DHozsQimjpKySP5rkWcwBQPTeSSTCcR5NuNa1BKQoD+VZ1cg1ExFjgezNrlrlJzXTMoCHed8h45JO2CA5Zd2ccq0WDMgq451u58b7LNlH83ndQlotR32+JUAGAkal6O0C0hqn2hfOjVydK1ML7i+NieXrV2OhjXKkXC356ekPLGkoG17oOPJXg90rtn23l6v7PawWa/aJ/Z6ZI8ZHU/G7jK41tg6285qOaSfWG8rYMoe+woUc78mOcPl7KoBK2Yvx2epnL6kKPGwqlkenVt2mfU9WnbvmmqX0T3nWyC87pHU/utYU7ts2xF3znLeO2uUlsUeDxIMRTUWJwiPZZOxTtBcFHnMuULXCO1jfk4FJ+4fB5kDeGpSUn7IuuGA+urTMCp29XGpexh73yZl49j15Gc39t3J2S6OTPMctfvBFrN/+/PPff9yb9r2yv79jcCpyyAuy73iLf78jZT4LSrCDyUY/AMGAJMB/G/fGgBYa/b444/jr/7mb8W/qnZuuRGhfp7bb78Nv/gLP78EZP6l//2XcfLkqSW3/7ABwFrBb3zzW/jynXdidnbugm1H+8V9/c/+zE/jvT/6Htmr6M/Djz6Gz37uj83eWQFgFwzyNuUyALBZ+J2fBmCz/gCTh9RzjfNnfZhb0KmiUU1GQ4ORc8u01AK8EQD4QgbUCxQ3NXfOAtLQJp46GJzRnLrtui+pakMwc3Ng0ln5loPa6y38WkBb6ymNbWxB+TZwJ6vucii44/BoAth666zvsoeX+5lX9tfODWs32MXGJtu6ITjBgSo9ALBe4y2THRlmg8QNC7aT26Pe9x5md0N/KxLsGXEWMlsHZZ154cwJu2y6l9exuSyYvMzc0y6sOwlMRGxD8IbHg2QYA874dWTVzN6pEe2WsnjZy46Wd0P7csPlFGRJnfXz1zR+PQEZthy30zA/+6ufEqYdN48EBsjepWQTAQguQHTWi0yp5AhktL5PJJHVucF8n8xtSWejSpuRrUjpNB5OaUjFyUzpT0cKNBFPCmiQnZsTUJjvIWBMRzRBSzKNyIYkQ+h8/wj+x91fxchMDtddey1uue5q/Mnn/gjzs5NIpQgmmby2raGgOLrppWYeREGoYPJg7d69Gz/yrh/B6pWrxFHFevA/PQBxU20krPyOhGZVHEAsL4ELZc2og4YgP78nmEYHF9uODjQ6yqfIlKoCyVhK2oTvIzAnIATbNpZATRy7i/i9T38aq1avxsf/9UcxOjCEf7znLsnBTBCB8qsEgCERoEYCev3aNdi9c6fIKLf4KMdjDuCU2pJIUT9Zv0U5TBjmW0DAFx6eKAPLf1keI7HsN4xY5g50ZLb04MUctJQRJZuO7Cmyf0OSY5AyQzWsJyiQzUqOYP5UaxWsWr0K/f396F3bi1yhgExHB46dPofRCQLAVVmUOzrakEkl8cyT+7H/ke+htjAnsoAyd/h/c1IUB7cswC1BJz9uxACjBLx5QKKUIFlS1ark650eH0OtXBEAmDkiW8NRYW0TNaWzMl+YFyCJ/cGDuzivRL7MJw5QBgRQxpabAjo1yMI6+urL0hcEFHjIlbnsOPvIGuWmITc7h7k5k6uVz+OYJUgdY05bMoAnJmRcR2JJSZ4TicTkungsjlx2FsNDg1IXAZTJWOE8ESYu+z8kwRYBnwGAFx0mZJA5HqNRfPCDHxKZdbbDlVdeCR7MzHg2hz+VH1PnIx1Y5VJF2GwvvvICHrj/Pgz1n0V1oYDWACWsDQDM4ImZqRnJXz07OSHTiOCqeMYqzPftRzJFmVWy20uSvzWdasNCBVjVsw7X3XAzVvX0GKYLD+vBEM5PZDE8s4Bwqh3+YEiYum2tQazsTAPlouStPNk/jv/+P+9E/+BZZNoz6OxaJXZpcrhfAOC5iXHkZ7MCACc6mQO4XeScCQATZMllp1BayCORZNmUAVzBIqrwVSjhveiwsClxXcL1116L97/3fcISJHBqHMBVcTaVy1VhrSfTadmP0CZxrEiwQ6BFcphx/gfCESS7VuMb3/o67v36VzExNoJUugu/+Tv/ESOjE/jufd8WCesWkInMPIWLqCyUJHBBDt4Ed4MEaSl7vyAgojgyaosyXyn+JaoMIQZBMId0WP7mvKPdIVhNh31pgSCoAYCZl5o/HCO0uwulsrDNyT6k9B4BUQGASyXjbCALuZXgMlkZAYyNmTEZDEbhD7YiEk/ixptvxfYdO3HJ5i0IOAAwAVoCSlR/YKDLjTfulXeIjWxtlaCiaDzhsrh4oGEgEMF55hSXdAPzBbQEjZw688RFIyxDWADgU6eO48CB/dJuw8NDUt90ug3bduwUFukiW4f2qEYGjE/6Q/PIcx7M5mZlrKcScWzauBFUUKDKBR23si7UFoUB/Ni+/YjEEpLyIBIOIdORgT/UguHhYZEUv+Lyy+XdXFOGBoaQSbUhSSl3zieR3fcJc1uk2vx0vrYgQsUCBwAemZzGYweelNQBuygBvWsHUmSVkQFMAPirBIBTAgAHQq145Uw/qi0BnDt5Gl/54n/F8RcOCgN4Td8WbNh6mew0xkYHUJyfxQKDjwgAZ6cE+E8lMyaPsc+HyekptKdTYtOYI5jBWgqKcNzQBhaLBIBbJbiJ6zsDXgyjxoeVPb247d0/it6Nm0XZolicRzAo+qXS1pPjMxKgsnrFKvSuWY0tfWuByoLY42cPPoOZ7CzmiyWRv1/ZsxpTs1kcOnIE4WgcW7Zuw9x8CaPj0yiVF5FKpgUAbktEsH1jLzb0dKNWKeGFF1/GkRdeQltbB46eOIFXXn0FHV2d2LFjB9oyaVy6eQvWrFqJaDgsdp2rCNdJArRSD78PpWpZAODJiSlhAFO94uZbb0Y8zFzIcZw91+8AwLcjFo8YVpUvgAf3HcKB514WgJqgsGEAh9G3YaOMYwWAjzyzHxMDJzE2OoR0ph3rN27C3HwBPl8Vo+fPo1RkTuxMAwB8w417sWfPbiRicYwODeDUyWMiAd0aaMGCk2ZDnI10fjoHCqPWwQAJI+Xo85t1IJ5I1wFgBnTJPI+KRLzpWxM8wjVLbImzX1GQQB2X9r+2w9JsWeugbbPfldGk19a31mZXa+6RgeU41+tM4yVOUrP4Nxz9Gpz1VsBtk6OwfGQ7wW0wxS2L55y9xNFthaW5ALCnTLZzxutUV3BKy+I9E+nf9nu9jutm1zSTgrbf4bSuOUe7LCDDi9TUvl4AuAYDUlKVwez/zL1G8jmEBx98AM8dPiS2lrZa5ke5IusWg024r5jPF1wHPO2/5jJjEA6ZuAKKyoHIyd/o5hsmyGj6mwCB3QY28GH2M8Yp3eBMd4AC44ivinKQSKc7rHkd497xwIAhG0DS/pL9oMi3Gkl8toemSJAyWGPLlNUAmHZZbRCE3ylAqEAG13oFEvhMle1UkEGC9Zwc3TaA4Z133nnJ+w0AVZP9hdbZnjveca7PUMC03rZ2X5h9ZbN5r6CJXX99FoEO9qs9N3Ssmrljglrscd4I1Jtczl5bpNdomWyw124TBb20T+1320Ab99g2yMeiNTheCVILAFxPX6XgDNd8Bba0H3WfqOCpnn+9Y1DPnjbwZgM0Wl4FcXm9MuI5RnRfr2l9hPHqBHboc+x7jWE0/9NWtwOlzP6XwRiQvQyfoWxZzqnu7hX48Ec+goceehjPH37OsBWd86eCQ6p+wjbgfpSKFrGIAYCpdsH9GYMauV+0c9EL8Oc4QGzVI3kuz2sO4Gv62tgAraO2Mz/TOmhuVALAXhurfWfPrXra8/p6xdmufabvsG2GqgGo71Lnr9f2M8CSa7hh35vy8z+xVYtmfEtAnZ0/1rFztKMNtsU4kBqute2//Qx7XniDUuy5oOW1x45dF68d9q51tOsMStT2l7XDAoO1z7z1YxnceecQHpwjdgOQrG0uARbS/yZISdmr2o/19c7xs3oUP3S+ea/32kABVC0AVa/X9lFQWK+z7ZDUVWXnLRauazvdOchjl2HS6trGeaFjU/tH92r8m/NFAeCBoSEXAJZ2tXJnS3k865Th8dZ/3LFhSZ/rt/YaINLTzlh0941SRR/+y2f/yN7WvC2/v1449ULYxdtS4KZ0uLfnzUveYjXe623Hf6ISN3ltY8lpH3murf8sBV/ob2Dqve/HD0szMjziEmeavYNzjekOvfsgd745v+jpiH/SV3L02DGRJD52/Lj4DnjmlKD/aFTIVCTh7Ni+DRs2bMCKFd1Nn88cwP0DA0uKRTuyZ/fuizYJZZVVVbDZxVzPuru7ZI//Wn/oSyNR7EI/3N+wjsv+LDOA+fHE5CSOHT2GQ889hxMnT2J8bFzOIzwPd3V1YvOmTbh8zx5s3rzJ4AQePI7KgYcPHzFBNQSAXWCmeQss+dRrdBrknS0Apo4hGcmfZj/2oFjuGlMB6/6GR1lIlTIe5Qb7orpIrLaGgmcXM6Du4WK5nnLe2ShxvfRiU89GcNDjAjBFcwpUL5du2DzPfIsYwAr6LdcOBhd0yqADackAcMp2gT521wnPNaYf6tCj2y+edljSLhcAf/lI5xywLADsfu8ZK3Z5Gsect0eW8F6NU8JTrkafygUAYA/ILePOkn32jg2NSnXH0DKLn7and0S6c949lNT7uBmL37gClPXLqEgNal/6YtlQumPFfq41LT0AsKlf47VGVmtZTQFTJZHKcXvcfOZhYL/zX/2qgHn8oWFm3kAaXy4S3OQSiOAhk4CXif6vSJ4fytDSOUKpx5GxEQF7eQ/LSScHf+c1BMDIJuYGno5YAVRbjBOeLIOVK1eJU5ILA/N5Us40GosiTJnM1iims3l8/Tv3Y2BsWhjAt1x/Lf7LFz6LuZkxpFNxYQDz2dGwYS1Lrsi2NpHR5YGBzmrmrH3HbXcI65iLq4Kibh4uR26HDLC+vj4XLM3nC3I9ryMQbhiwC8JcFkcRJeYcJwfZkQvVCmZylKT2IRU3bGMBdpiTMBIW5wzzR4ISs+Ew/uAzn0HPmjUCAE+OjOJr93xVZEx5vSm/YQDzXwIY69f24so9u9Hd2Ykwc7oyRyBzNdOJ4Uh30hHG/FwE7tg/bFf2jUYny4GhBpHycw9tzNsZCskYEOeHgJ7qnPKJI5CLKJmplPxTcNE4N4KYL+Slzc+cPStMbkpAZ9pNDuDRiSzmS1UBrTo72tGeSQsAvO/h+1EpzgrbsCaS/zXJqym/aQoAX4sTPBA27NoIgZVGALhQyGF6bBy1SlnGTSsB4FZK3bbKgZvAvDKAvQCwHFThl34lwznCMUcnfJEM4FckP7UXAKYziKw3zof8XM7kFw467CuHcRVtDQsATEYoATICTHSgigS0k1eb8tHDg4PCxBQAiW3LfhcAmHKeZOYFEfQZxrJhAI8i4DcHwR97/wexZs0aFAp5AYAZEEDw18sCYJ/KIR6Uvy2jVFnA2XOn8OgjD+HUsVdRyM8hSAdXIIBQhKxpHyhuS6ZkW4ISuJOYy88iSVlRfxA9K1YiIyATGQAQ6ZT5hYr8t2X7Zbjs8isRT6UMMyYURMUfwEun+zE0XUCiY4UAwJWFIuKU7Y23CgAcjSVwfnQWX/ry3+PMuZOSN7mzexUmJyYxOUIJ6BxmJ0YNAJxMItXZjWRbp4AhBIAXqwuYm5nEQjGHVDppGOwiAV0RZpCfspZk0FGGOxIRxtLVV1yJD37gA3I40DajTWLwQy4/LwxGATDJknUcAuKQFBLQosnLG44gvWINvvaNr+Hb3/iqMNFTmW789u/+J4yPT+Hb934LU6PnEfAxDzEdC4uolA0AbGQe2d8BkWqnnSIAK46Gqsnzy/ktoA1Z8OE6AMy845y7BPJo310AmDbWAYA5RrjpZXALJZhZXgahkEUoOd5p08kIbG2V9Yj5qWkvxsYGsFitIBQiSNmK1mgcN9x0M7bv2IVLL7lEGMAP3/9tYehyDqTIAI7HsXfvXsTjSbE1zPFLG9vR0SV2h/LKnHvK/B0cHHTtEpUj6CAkEzgSjqI1FBHFCTKMn3jicQncGB0dEZtE5uqu3Zfj0u07Ua7UUCzTJlHuNyxqBLQRfAfbjO84ceI4VnZ34qorrpA5nZ+dk/WIoHi5WsPE5DQefXwfkqkMiqWCsJApyR9PxXF+oF+A2ku2bJGxxJ/hwRGsWbUanak2+Jjrl+Avc60bwynzj449yXu66EPF14LR6Swef+KAMIB37dyBKy/zSGsHbgAAIABJREFUAMD33GMkoK+iBHQIr54dkPvOnDiFO7/4/+H4C4ckn+ya9QYAJt9iYmwQxfys5M1FtYy57KSoESTiaaQyaZnvY5MTAgDz2dmZaQG0OWZ4uOK44e+FQlEkzhlARDCe6hHiYFtcxIpVPXj3+z+ITdt2Cniby8+JqHXf2jUSDPT4Y09gdmYWmzZuwsruLmzbuBG+xQpKCwXJETg1NY3c/DxiyRR6N2zAyMQ4nn/5JSxUqljTuw7pjk6cOT+EYrGC7q5urOvpQSzkx6Y1q7G6LQmeKQ8feRGHX3gBnZ2GAXz4yBFhvV669VJs3tCHzRs3ii0KMT+aE5RDxzT3KFw3GUxTrpl9x9TkjMhX9vVtxC2334yE5D2P4dz5ATz55FNgFHU0FnYB4AcIAB96yQWA57IzIlNOAJgMc4LqbYkYCABPDZ7CKBnA6Tas27AJeZGTr2JicACF/KwonnA9DUWiYmtuvOFG7Nq9G5TGHBsZlnzPlM+O0BYU5x02ZU0CunSfx36h0gTVGWRr5w+ZPRYB4GjUOMoFACYD2Mx9BYBFRcMJwmtgV1mgmu6B1blu74l172mDcPbvDftv7xlG963L/Ot9jwkCe/MuKgVxXEDKYQ01c8R4gTFbAlq2zHRqW6Cqfma3mf7eDHiz67jkXU5d7c/VCWs7zU2fm3bxPkM/sx29Xoe4lsGkqKn/xwA4AXUrtF0GABbAg2tDKIiHH3kIhw8/B24wCKwIW1gCJpmD2uxxi/OOZLnDTmPwF39UcYDvM0zGqoGfJN8wQUoH4NNziQcEcfejlhynDQgqwFVflw1zzDjBjfO6GUBoAiGMRLIyLBXE4rP4vZx1CDo441a+txjAxvFfB6a1rAq2aDn1jGEAOu7PVALbnOdskFPBE9poBYwVYHBBBGt+8TtljOl7pcxcJazxboMY3nmuz7XniX2vO7Y8bcnr+Z8ZC3VGpgI2VKZR9pg+o3E8c50xAQDe/+y6NgBgDjhjzzEvIGXPHd376pjQ+2yAl0AepRzr19RBQzkf8YRgAcBaP322tBvHswUa6ZjSMaF5ofUe7Q+boat22QaotLy8juNI8+VqX/Fvvktzb9t9a9dV5rNjV2WOO4EL+k4CeDoO5Vzr5IPXYIjFSlVUXT7yr34aDz70EI48d0hsNAMpOIrrQUUMrmXgNb/zS2ArVaoYUE4AmOsSgS4G3PIeE+xgmKPartwTy9hyWMQC/loMYNO/Zuzp+dWsPwYAlvnLc4fI2tf9Jnafe8eIwWTVlyh/LAFabbujc9Ju72aBCbxOpaH5TNM2JpZWZMYZXKC+T0tVQOvjtQ0ypV3ShlEt8K47dpmajTO73fT57px11iK7Lq8XANayS92dAA5JieKZ5972cv1bTj/awD7vtceIBBNZ8sX6vf1u20Zo/bS9vOun14bYa6d+p+/Q/VGz/pb2lhj2emoA77ih78DMK8Oa13pSRcjk+q2z0RRs5mcuA7haxdDwsARH0/8k9bT8g7KGWDL/ts2REe5I38s4pCPIE1Rl11fWPIfdr/aeyjy85s8+82l37Em7L8N7arjoTf7xeneFF8Mv3mRxXuPtr7fUr/Gxb+ayf7Zg8MXa8u0YhY0N/2aOKvb4bMD6LtC3F2uBNzMs3vi9b3OpPK97M29fDq4Tm/Z/WBLQTY3JRYA2aVCvDK0DwDR0viMv4+2AxmuWgmxNO2wZoFGKoi21HABsAYvNDspLyqebEe8X3h65QJnMpZq7xfy+tEPr4KALzjn36eLjYuBeoGy5Ue0BUZtf5gHdmnSQ3U7K2rzQs+zvvNicF+T3ApE2YGmDvgrM1tti6WhtGEtOcy5lABvni+2D0fCABpDZAV/dZzbtX83K44CODQfXZi3UCAA3m29mn+7kyLUe4QXAGwBgrWuTV2p7NqilecaFPstu4/qINQ9lTQW6cpxErgS09U7DIPRZc7AxcMNuQtk0Op3ZMN7tsW39vuz0cgFgM6t0vNnza+3ud0keXgIOdNgwSoYHNjrmuZkkAMo8iMLm5UGNzNGWoBziKOVEQHdgeEA2tXQ2m8NqSZz6dMa3t3eIM57381lk/BKMIOOAYMvOyy6TgyA3tGQxERAjQ4zycgQfpmfyuOfeb2NofAbXXnctbrvxevzFn/0xpieG0ZZJopgnuFkVdi1zlbKWAgCHWsWWEAC99NJLhQG8snsFRkZGpBx2JGfFOai0ZVJYt24dBgeHMDNDxlpZGF10dtH5S2YR+yaXz8u/zHdJRiA38QQVJqZnMDU7J05aMn25aWZ7EPxoJXuCUtWhsLB6CWR9mjmA16/Hxz7+s5gaHcc/fvUuAbQIqjKXH4FfOnZ9/qA4zNatWY1rrroSPatWiWQ1GWB02hMA5tgiiMeDt0STwsj00XHAPuLhm+WR/FEV45BznUw+yOc8WBlngg8L5RpGx0ZNBJkPSCaNo5m5QQlW6eGF55X5YhHr1q3FxNSkSFrPZLPo6FqB46cJAM8IAMzPujo70NHWhoNPPoFHH7wPpUJWQAVKjgqHno4KmSfmoLzoMzmiyOhUAFhyANM5J3kSqzAAcJ0BTKCMMsYsp8qAS385DGBG/PNH8vbyAEZZ2kQC7R3t4jQXOdRCQXKQFhwA2BziWU4SyxnZbgBgMoCNBLSRf6VkIkFGBYCnJhik0IZIPC4gOp9PwI1R8fNzeQwO9ouUNR0lBALJAibYJ/1IAJgAobQB2YU+jI2PgQxgjqf3v/cDEqxAkFoloGkHxMnqRGGznnWHqHF0lSsLOHf+FJ7cvw8nj5s6si05NkuUDqyWEQ+1oru9DZWiYasEIxF0dnQgFgghl80iHmU0XYfk0CQ4Njw2Kbl+r77hJmzfvUfy5nEOMwohWyjh8NGTGJ0toTXZJoEPqJSRDgfQnowCpQJaI3GcG5nBf/+7L+PUmRNIZZLCAJ6anMLU6ABqhTlkx5kDeBbheAKpri6k2rrg9wVkvvhqhgW5MD+HVIbycq2SW7BULKNaKwsDeNEP0wetrQIMX757Dz7wvvdKrliRdhf5LYLrUYm2nMtRujUl/WGCPOjQNo5Ofs/ryotArH0F/vFr/4D7vnUPZiYnEE924Dc++TvIZnO4795vYXz4LAIg6EuHck3sm0RgSE5pMoADkvOX9lHzinGuE0Clv1+ca8GAjB1lAHMu8X4CopycBJDJxuB9zAHMPuN8J9jNsasAMBnAfIfUl2oOZK3TIbFYQySaQDwaw8jIeVTLJbS2xkUCOhiJ4bq9N2Hnzl3YuuUSBH01PPK9+2TssC1o41PpDG677TZhuIvjzQkmYsAD5xbnLtm4tLuinFA2cthcMCmzTSDMAKkE8lrl7xPHjuLxfY+KnZuamkClBqnvZbsux+ZLLpUAlgUCyxEy/X1Gfn79eiwUC7KbZB2PHzsmbOLNG/skQIj5UBkRzPzmzOM2NTOLhx57DPFkGsWFAlLJOC6/6nK0RkKYy8+JnCglu5kLmnPq6CtHsXF9H/p61iEcDEm9yBqdZ8DA5BQqFbNe8D0Mciov+jA6M4t9B57E4MgI9uzcgSt27UTaYgB/mQxgAYCvlvY+1j+Ecs2HU8eP4ytf+m849fJhBP2LWO1IQNN9O0kAmDmAF4qSk3k2O4nsTBaxaEIYwLSZ4wQoU0mzRk9PY2Rk2LX/CgATGOWYov0RAHg+b3bV/hax33tvfwe27tqDaeZQbwGS8Yjkn6cs/LlzA6gwHcDaDejqaMPOS7ZIX5UKBTzzzDPCUKDyQiSRxKretRibnMShF14QKfwNmzYhkWnD9GwO8/MLWLWqBz1dKxAN+rEincTqtpRI9r/48kt4+tBB9PT04qVXX8GTTz0tQTqXXLIF111zLbZfulVA+qDPbxjysuYzIKJkJG19iyiWFpCfL2BmOouHH3kU69b14dY7bkEyagLUFAC+447bEYm2mrHpDwoDeP/Bl0TOmUEUs9lpCUwgAMzxMz01hXQ8guef2YfpoTMYGxsSpu+6DRtRcKTnp0eHkJvNShAQxw9zk3PMKgDMlBfjYyM4/urLKFO+PtyKqshoFyWPM4MeTN55Y8fpLKeDXJyQLcwB7gDAMSM5LioUobDMe/5nA8BG6tswgJUJ3AxUWu4zWTMtwFgdgub6uqPddq7aTl3792a7f/3euEEbQU6vw1bG6DKbXr3WduLKXkI3+bzP47Wxn697Y438lu+ErNjIULXr0MyBbDtSG858TZhJtnPcbv9GwKwOAHvbz62re5JulNa266cJN3RfQLsqALCT21IZwAR7uQ956OEH8dxzh7AoQWIGAFYwKtPWLraO6UKMTVcZaZOXVPeX/JcBhEwLIfUjBizvM+oNBlhtzty220DbxgYrFUTziwJKHRBxWdBOgKaCNjr++V4DAJP57DDxHOaang10ndKxTme4F2ww+RLr0qxetp2Wj2U3QHupAfRVYIPv1P2aMCUdENo77xTUUYCFZzb+8NksJ89eEkTpkUnV/ta5I+xPK9+nzm0bwNY2s+eujiVtE16vAKBeL9dQ9ttiotnvN++SUCNpC7uP7Xmr4LaCLXqtd/5rn+i+V8eHjpfl3iFApa/OnDXlsM2DOdlzby9Wycqhq+cnppSRoCOyZy0gUurB9nX6QYEebTe7zFpuewzYdoz38vm2bCzrpmPETt9jj4+G3xUAJtjrlEnHOfd/fB+fJ8GQVQPI8n6+k6o1DJz7mY9+TADgw4cIAJt8pRxrClBx/2xYro4SSjgs6YrIWkokqPASkXQNXHcVAGZAotaf/5qcp8Z2SPkcZav62lNP39Ng1605yP2yAsC2rbDf07CmyAJmrykaOF+3tN454F1f7PFtj09JCWZGhtM2HEYm4Fm/kYBBixGr80htQ92+KNHArEUadKBto9d5babOH+86pNepndYxqmPTu67Z97sAqBioxtziLI+C8WYMNq5Y2nY2IKt9w+v12TZYrW2i7WS/U5+j813Lb885u7203nq9bb+1pM32QXaf6zu0r12QWdUSnP2S3Sf8PdJqggy5buj85bOCTo5re5zp/NR5KOmLymXYDGAJ/LcAZ2knpxLunsrK7a0AMLtEAGDHZtltYdeJa54JuDB9bFTnyAA2AHDdB7yUXNLY62/NX68H7PkXAHiZNv8XAPitGYxvIlb1jY7N1zP+37JKXvRBb3Op3qLx26wP7JpcGABe5gC65KE28KUNqczY+mrTkCfC/dhu+AsBu8tctwSHldVIo8h0W2Ld7BTezrN6ob6Xxd17gadzbNCy8VLn4OR+WG+5ZYeTh/Fos1Dd5nkdAPDFJ2EjANwwOKy+WwLGNvRHPWrP21ivFQBuYAFb48DZtzYswsu1t9bVfucSANiNRnc2mo1LfAMDu8EBYzWk9z1yCDQ7igsE9tdbdjnHjkpOa/2808HeiChQ3FBXq09cX5BTLu8QXgIoc9Ojmypr16Ofuoc95/BoouzNDQ2bXwF2ta7O2GrSdgIOOO+xx2gdhK6D4EvtjT2f67JVph/qaLiWYtNV75UbZnNzAgKSBcsDGmUr+DM0OCjOdHcDXYMwgOjYJ3MyO5vFKHOwOkCnHiT5DDooV65cKQCwOv5lg78IYR8xInb9+j55JyVDKVXKAzOZO5TIZJ7HXKGMf/z2d3BueFwYwLfdeAP+8s//BOMj/ehoT6EoznzmYWzB5NSUHNZ5WKXHWthxpZLkAH7XO96J9WvXu/ko6fhmGfmjzhOVeiZgKoy8kMkFxmslX2aVefiCKJXp6A9IvlG2I0FTsgbPDQxibGpaAOBQwOSg5eackdLRCMEHRkAHhAXVGovhDz/7WQGcf+ajP43p0XHcc/edkn+W0nnMf0sJZB6q/S1BkwO4ZzX27LoMXR0dIHe1OD8vuUsT4gAmCzUgEq88wBOwZFlZNoKU6ijiQYVSq2x7PWyxDVgfHibI3uN5IjdfxKtHj+P0mdMC8LS1MUduWhhjrDMP86wbDyR8fu/aNZiamcb6vvWSo7RzBVlbpzE2mUVhoYrpmayAhl3t7Xj2qQN4+Hv3opSfltyylHMlG8SwBsiyNEAb24DlIqOTwColoOsAcFHG5EJxHlNjYwJaERwQANhhAItDxeeXsU1AQRxrThS2SBzSybboE5Cka0W3kSVroaRhXhiOlICW/JLC7COwtSg5hCWXKp87M4NsdsZhABOkcwDgUBgD/f2YnqBMeUpki5nHlXkZKdFJyVI+e7C/X8BXAwA7wK/kEzYMYMqaBv1BcYRQQpNBEgQ3We73vud92Lp1qwQ4XHPN1SCjmCyv1jDl1ulEqed1NofrAPw+5vrM4YUjh3D/d+8TliXZoxxbHHfMW4lqCb1dXVi7ejU2rO1FW2cXjp86hZGxMVOG8RHkZmdxyaZN6Otbj5HRcZzuHxT273s+8EGsWbte+oXjg3llp3MFvHDsNHK1AMKUQuU8Ki0gEwlhRTqOaqkgrLWzw9P40pfvxMnTxwUA7upejZnJKUyOEQCeRXZ8DPnZWUQYeNLZjVS7AYCpGoBaSRjAzIvKexkwwDlKAJjSvr5K1QWAhTVRqkoOzg//5IfQ3dWF3FxOGKIEgelwohOKINmq1T3ChFL2vMoz0t7M5eeRLy4gmGjDnXd9RSSgs1MTiMYz+I1P/kfM5Qq4795vYnz4HIJgbtqKgDoEgAkmiKOMkd0EmKtlsUtBxynLOcV+VQCYzD6OXWFQBAISTKEAMJ/DnKHi0K5WRQKa5aPNYh51OvskSIE5pMIRkfeTQJtyWRiDtC+cgdFYyuQkHT6PsqgWRBFoZU7tKK7bezN27CQDeCuCvmoDAEwWGFnAt956q3Eo08kRjQtbnXaEQQp0MBL8pV3l2GA9qCzBVW5Fdzdi8ajJL0mJcX8AyURC5t++fY8K8Mj8tZRyT7d3YOfOPejbuMnkmgsFkUglsEBQgnWfn5fcw6wjpb1nJieFGbp65Qp0tGWk3SmDLmDHIuWCpvHwY49JoBEd8wQAN27eiESGKQoiKOTyePnlFyWfLoHu+bl59K7uwcr2bnCq0F4yJy2Z+gRZGYxBkJ1KE2RDM8/78NSM5ABm1D5t91W7dgpo6QtYOYCTSVxLADhEKfQRVHx+nDp+And+iTmAD6MFVaxetxl9W3eK02aCEtD5LCpFyvlXJQcw389c9ewPsmemszPoyBjVCrJVGfhEO0Ibx8AG2lcyWWmTCJyalAeUgKZDCci0d+Lam27Blh270ML8nwE6g/3oWdmNB777XQyPTqCrvROd7Z1Y2dmJXdu3ieRjYS6HA08+ITZ3jnY3EJKgjRKAwdExCRbqXb8O7StWIFcoolSqoi3ThkwswYUUG1avQt+qbpH+fv7FI3jy2WcEtH364EEcPHQIq9f0YOOGDbjy8stFUjsZj0kQDVnrtMkcPwKaBiRJOXLzOQGAszNzePjhR7F27TrcesetSMejMg7P9w/iqaeeBgHgcMQwqmoEgPc/h30HX5R5zjQXM9NTMi7X922QfMsCAMfCeP7Z/ZgZPisAMOWY127YKOxy5uHMjo8gOz0pEtYSSNNqHHjX33Ajdu/eJcD/1NiI5JsvLcwjEQ3LOsa0CwwoM9tvOuKNU09y1ztrIwFgBmSRAcx9iKzn7F8HAGaACgMUNP2GLQHtBYDNNlj3o43yzPzcBn7FUejkxLSdpDYI3HgcrT/Xfs9y50oFgPX7Bke95ybvWcG+VsZxE2Ba7vHITOt9gpE4G2p9tjqLbQawDSTUj4F15qDtrPaW3/7bfoc6ce3nKYDjfuYwgM25QnMqN+Z6tXMW29foPXScq/Oa/5arBkhgwIQBypwzC888LS343gP349Chg8IA5pzi/OAYpt3o6OyU8TWXnW0A8vhcBVr1d0m9QnDSx0f5ZZ+v0q+ct2x2G6iwHdI2iGqPR62HACE+h/lrMVUFzKyaBCN6n7Jr2R4GtHGUGxwGpwJ5LL++V9d9rh9eIFXPijpO9B6tt10nnkUUANa5oCCPgp28T88bbvCew9KygR7pMwcU1DMMnyF7Fe5VPXLA9foaoE8DOBUcVcDeHpM2wGSPOa4hWm79V0Efd8wuAwDX7cyFAWC+T9/jgk0eWVXbHGj78zNtJ/1Mx4kNqDHljMxjGOBd66ftpvdyveV6Kid3h6nKaw2Lz29SPziphnRuK/DEuSa/CyvQzFMFgL1z2LaNXjDRticKEmt78zsdC/pM12Y5IK7crzmZycZ3gkS1rTQHMJ8tDHKHJSiAD8+F5YqcqT/2sY/jgQcexKFDz5pzrQQ/LAWAeR/PzjznMNiVAHDcWW8ZrMx1l+8SRaaQYYfatty81zn7Ssoec1ZlQ/IMo3PFrq/biY7Lw8yDRnl2fY89r+Q+DwBsBwHYdsi23V5w1mvn1Y5wj2/qpv8tZSWrbbJtBduHNlMBbOlTi2TgDTTRctq23R5T9lzQsvIeHcd6n85fu0/s67XN9f3ynZMzVtcw27YYH8NSj65dTn2XDfja7dtsPnBu8Xo3AMhRJFCfhraltq1tH7x2VW2jZ3vR8KfOXa/N0b9tAFjmuLMw2OOCZWEAugmaMaxebUf6GRgIpW1g22OxM0wDFA7LmOinuhiV9BzpVTugQ22T1NsK8NGx0Gw8axvpWNNrRf7ZkVyXdZvlEAU4P/70M3/o+igb2mTZPy7Uuq/9u9cDNV3cv//a3/vGr3w9JX7jb3ldd3oDMl7Xzf/UF1+oPRvQh7eloG+EAfxmxuUP4Gh6G7j/nq58CwDg5frgbQWAZTHVDYjbjPWiNRTytQDAF7hGXrPclPCAUAqyXWgG6TVugy1jVLyHdG8pLOhPXnfhAW7nfl1aH7PPchwOF5v+DWDca2iYJpe47eSVKPZeq0htszayB7MN7jrPcLtGwW+PvLUTgNwIGDYZBw2mke+0wHsT5F7XBnaC3t18cFod+7FyZF+CTloV9zDdPULjTWd0s3Fnf+bmxfX2sTpt7DbTDZgzqLSZG9m+y5viBlDfdY6ZF5gyNdZVAW5xIjmRxN7xbITJGn/sNq339UXGOR/hdLxGjy4Znp5CNi6NpnNY1nd+5FeE4cuCtbW3C5OWABIBFG6UCUwQWFI2KeldBMFYbrKwBBxbrMqhjocelYKmc5JOfv64Dn+fT5hzZNJKDkuHwUbHM0GoJJmSgYA43CndSGbg1Ewef0tm4PkhXHPtNbh97w34m7/4MwwNnEFnR9oFgAmWjU9OyPt4WBX2J93j1arkAL7tlluxsnulAMJ0LDAPq+QvJhDiSOwQoOAGmw6Y3t5eyWNK6UzWic8km5ky05NT00YSOpnEwOCAgBtk0k3PzWFkYgrFQgnVEjf5BFgYyexHe1sGa9asRiqRRjaXhy8UxO9/6tNYu24dfvpnfgpzUzO45647Ufj/2XvPIEmv60rwZKWtNJVZ3nZ3tW+49g3XDU9JJChqRJEylONotP/23+6GpNWMtNqRFJrVrBSzOxsjrVYUjWhEKxIkRQJogABIGLZBA90w7avLe5uV3tTGue+7X778KqsNAEKaCFUE0FWZn3nmPnfPPedmMgIANzUF4RMgUAHgMrYM9OHAvn3o7uxAhJt/ifasSlQpD1l0eNIshGGxZiLGCd6zH1XOjr+HQxEpm+2sYrsRqBFmXamCbK6A0fEJzMzOChuc7ZlqbROHtABMEixgDvJkGPb09WJyZlIAH0q+ptra8PaFS5ieX0a+VBXZbDKAezo7DQD85LdRyq8IkF0Vh2DZANei2+XkxyEDWhhLlEgOiQQ0ndpkCpdLBXHIkAG8ME0GcFFkwykBHSEAHGQdjQ0QjJBcuwSQHQCYUeLiYAIB4JQAwPKuJsMeVACYrClpP+ZVk8j2egBY+p6yzS4DOIxoOIyxkVEszM6JnZABHBRmchghYdxFUMjlBAAm2EbpWSMBbRjAKgFNpnFIJNGM03Z+YRb+JpN/+/EPflhyYZK5f/ToUWGa0clPEItl5PUq18jryXShd9vnq+LNc6/hiW/+I95685ywFpnTtmmtgqZqRVht+2/bjaNH7kY0EkK5soZTr5/Dcy88h9XcijyfEuPdHZ0GqBsaxkqhhNv27sfdRx/AwSN3S65tjmcC9+lMESfPnsdKyYeO/s306kmu3mTAj+62BCrFLAKhZmEA//2XvmwYwEkCwL1YIqN+dhyVLAHgKZHwjSZakOwyADADLVbTK6iW8lhdWUAuu4J4goEncZm/yPQVu2ffNUHalYEEpXwJhw4ewq//2ifQSyAqnRYGJOcljguO5UhzFN09PQhFmg17qVSUgBEqAVAqP5srIlcqI9regy988e/xxNf/AUsCALeJBPRqJo/vPPEtzE8NIxSoGAC4UBIJaCJsJi8YZTbJIKmIzSkAzPcRkKP0njhrvTmA02kjAR1vkXm0WMw7TsaqBC8YB31YcoMS7NQ85mr/nNNFApqS42RtMD91tEVk6qemjE0Gg5Tgb0Y4FjcA8F37HAC4KhLQl8gA9pngCQKK9913nwDOfAcllVmHubkFUVLYvGUQuXxOyiFOhKDJY1rIF9Cm0ushzmcG4CLT8uqVSyIBDVQwRQloNMmccvsd+7GdADBl6UsltHW2C0M6GDI56M+eO4sUZamjUZknJIK9uoaWaFQCcIQlTWY7fJidX8DxZ3+AeLIV5Srt1Ydt27dh8/ZBCaBZmV/EteEhTEyMyzheqwA7t25Hd1snmtZ8MuZZfwIaVAMgAMz+bE21SpBNobKG2eU0XvzxCYyOj+PA3rtw94F9LgDMgJovfuWrEkylAPClkUlUmwIYunoFX/rsp3Dh7GmgWsbA4C7suvMAfH4fZiZHkF1ZQok5gNfKBgBeWkI8nkQylRRmN+clAsB8NmXcpyYNA1gAYOYA9jO4qWDUKZgrOk/maU6CCIrlCto6uvDAoz+FbbfdIYECueyqBH8MbtmEbDqNN9+6gMHNgwJ+93V14MCdd6E5FJRAlFdeeRnL6SVpZ+ayRzAsbHlCmiXJuU1PAAAgAElEQVQCoZEIWrmGcQ0uUb0jimQ0hsWpSWzr68PuzQNo8q3h7Bvn8PLJVwQAPvXaGbzxxpvYc9ttojZBOXKzDgYlVzYDfESWWwIrHEn7MNUzOJ9nkV5ZFQbwpk1bBABua4lL3UfHJvDjH58QAJjBM5wPq/4QnvnRq/jRqXNYXjUA8PLSggQVDG7dhsXFJSwvLhoGMAHgqSFh8rL9CQBXwOCbAlbnZzA/Oy37Bq7PTOvA8cgcwPvFDlowTwD4/JsoFXOINxMALshYyRdKRolH5gnuuejQ47pISUzuKWoMYEqwM5c3+5fBT2SKNEdNzkUFgE1wU439qwzAGiBTLz9Y2/PX51xUB6L5t7YRVgDYfp73GXJ1A6ekXsc5QcartUv2Otbtfa73bGlfKw5mCwBW57SU22zS67bMsmevxUvWlVOcvx4JaG89NjpBesvvdQjLGcGSx7SfYzv/pe2uAwBr224EALvvtQBg2dcw5kvYuJQrJRvWKQEB4KYmfP/J7+PEqRMypji36V6S9tTe0Snr08LcfB3jVwIyAyZoSZ30BvwsyTmDfaxyRPzVOMsNwKaApBfQsEEAG0RTRz/3uzaYyvu5HkhQl5XHkONBnfXa7tVq2QXR9HksO39neVhXsQEpt203td+1ffUeLYsNPFCpg6xnMqX13GeDrLzWtBvl2/nOmqIL66OsSK2bgHAWc1jHA9PCkNXMOUdlsMXkKf/LMUZQymHhukxpiwlGC9B+VuBD68G24BqvQbMKIOk9arOaA9g7LmogF3Pr1hRq7HFgzxN2+zUa7zYo3mis6T1qP7XrHZnsai3gRctWswuz73cDsjV+2rEBYehJ0JGRwrbHsdiv33yusq/alvbcobZoz4H6HO91NiimAKHdJu5Y8LC/5XmODLTkALdYg/J+MWsT+UG7UJUklffmuYwKQL/5m5/EU089jVOnThgQSwFgH/d0JnBS2LuyzyAAHJZ9GPfMDC6UoMSQWbdYfv5NAJjP0nqwHAKU8bznBMJyvVO7suWfG9kM7y05ObBNNM/6fPO6FqidOREirqkqAOxdy2wb0r5QwFHLrfdwD27mbDPWXFU4C+y2+9kGM3kf5wHNAezahmQhN31lA8C2DdjP1DGpdiRrokrkO4Ey2vZ23fQ6t32cAth9pNcwQMIoUxtfC3+UUazPNqzwmiqFe68zv+rcpn2sY0n/1ufWrY0O6EzwU304dvns9cLuR+0vtQGdD2wbtN+jc4r2r/7tbYuaLTn25pJpakEfUh8nEIR+Ie1z6W8GOTjBKy773QkeEP8U03g0GwB4bGxcAGD6HWS90WAfrgWObTQCoXXd9M6TrIsNOKsNyX7TWaiMUodfzqgs31/86R9dN/+cTJXvMVp1K497NyCbd816d3/fSqnf3Ztu+u7/rgHg2mxYq6+3t9+/Nr9VAPjd2uX7V7Obtqb3fqDf6NW3CACzzeuA3es8/30BgMUIdDNpVo7a5sNsG6z/u6vvhsW2gaP6i+rNpfYWD+Jr3WS2TPVlavRiaVQ3/LV2hddAvZt2e9VoVLpbAYBrLWVXwMPWbHTRdUHielMRrPQ6BuPWjwdZTzu6f94kAGzbwUbvpEPLuIXMFXUAsHbbTQDAtb5zJJ8tn4jNXuV1dWXxgN1GO2f9VGy3mzxvXZlMO9vX2bbijgDr8W5dNWJzg36RyDfrO92M1H0mCk3ecWdususr48F5sfzufFmHrzr1U+DcgKs1yWV3uLuOj/XN4R3Ddc9vYIO1Ta0p8Tp70cLaub+dNnFbfg149OP/I4aHhwUw5KGD+X+ZW5QMLjJ3eUhjonluNHkdgZ2+nl5xily5MoSVdBqJlhZs3TqI2bkZDA0NidN57969AgBfvXpVDnz8j3K4BFMlX2MoJGChShTz3/a2NmG1LC4tIlcsINXajmLFh09/8cu4MjYlTMcPPHgUf/3//BeMXruMrs5WAYAF1Aw7OYCrVaTaWh2pRCNZR6DsvnvuRROaJFdib08vevt6hTHGQxbLwvu5ueZBgGVlzqOJiTFhXRIg13YZHR3F0vIKOgiApZK4dPkK5ucXBJgskhmYywsAXC5Q5sdslnnI7WhvQ39/L1KJlMhE+yNh/NGf/Cm2bd+OX/v1X0V2eUUYwGRXhggIUgLabwBgyQFcYf7FzTh04AC62tsQIJGlUkaZUq4+n5SdQCoZrM3hMPwBcyBj/diH6iziZ2TBEYxUQECZA3J9qSQSlnzn4vIy3j5/XoyVjEiCHawbf7TNCIJQApCsrrGJUWGOZ/M5dHb34PylK5hdSBsAeGERnZ3t6O3qwsmXX8SzT38XlUJaAAzNAUyghihLRZyQTcJAMQBwWA5AoVhMomBF4LpkWJXZbBoL09MiaWsDwGSBkhVNX8hyelkAYGVA8umMqJXcXD6/MLE6u43keciRyL1y6aIAOpTMlUOugHbmcEvGbo0BbNjVZKy7DOBwxAWA2WaRWAyh5oj0Kf+lE6RYKLgAsLCzQgGRKA6GCQATEA47OYBNAAEH+OzsDJp8xhlJAPjgwYPC7rz//vuFSczDn1FTNAd99j3/NU5P46wKhvyYn5nGU09+T1jAC/PzIn3b096G7rYU+jrasO+229DX2SGA8tTUDM6+8RaGx4bR0dUqMo5kHpL109nVg+n5JSS7exBJtmJ6cRH3P3AMH/7Q4ygXyZhuQiZXwbkLQ0iXgPa+TaiSUV3Joy0SRk9bAtVSTkCiK2Nz+PTnv4BrQ1ckjy/tZ3mJAPAEygSAZ6aQSa8g2pJEssPkAA4FI8IAphRudnURhVwakWgE0SiDO8oCAHP8+8hsEgCY0toBrJXXcGD/AXz8Y78ggRnplbQw6ekwZYAKHU4EjWhzzQJS0ebXxE66Ojpx/uIFVEVTOoi+bbvxjW9+Hd/55lewMDeLUDiB3/n9f49SeQ3f/va3MDs+hHAdAGzYisaWCEhTwtHk/GUeKI5JjmUZzyUTxEGgVvJ4RiICOvJaZSnzX7K4hU9TqdQBwGR/lqscews1h1sgKEE9BIAZuU9HWzBMOWPm3w1hbnZC2MEEmMgAbo4ncPRB5gDeVycBrQCwMoAffuQRtHW0S3vnsgUBy2mnVHYgyMf5k/bIeZY/mrtOAG6OnXBIAGBKJzNf3NXLl/AjAsA+kwO4TBA3mcKuXbdjx87dSKRSAqa1d3UIM201nwfnZrZbrDkqbcn/yECJBAIisZaIRmUMLCwuCEg3v7yMp595Fqm2DgGAyUS+Y+8dGJucREsyjr7OLnz3u9+RdZC5zQf6NuHQvv3oautE2M/+CEn/cR6qlGhrRWG5GUabH4VKFYuZHF46cRJDIyM4uHcv7j5QYwArAEy7qjGAJ1DxBXD18mV88bOfwvmzp+GrliUH8O69h0CpUwMAL6KYzQHVkgDABHzjCQLAKelPrt8EgAlcMwcwmdF0xElgQDQutu2ufQTTCww6yEkdaLvJtnaRdL9930Eskq3NKYhASbmAbVsGcfbNt9DOgKBKFd3dnTiydx8iBIBXV3DyxAlMT02KpHxTMIKrI+MYnZqGjwEw0ShaqCjR3S05pimH2NXZKfmKQ5UyuhJx3LvvTlmn3z7/Nk6+dgb9/f1468J5nHvjTezcvQt7du3Cbbt3i7w3c5+HJHCHtmNUDmQZafIhGKKShA/pTAbplQx+8IPn0N+/CY/99GNoTyakLcbGJ3HixEkXAGb91/whHH/xDH508qzkACYAnF5ZQiqZxKbNWzA3Ny/qD20tMZw99SLmxy9jfm4a8XgKgzt2Yq2J7J0cskvzmJ2eREdrm7CCOa8T/HnwoYewnwzgWBxzlIB2AGDmS1QAuCBsSa50jvQeAWDJjWgUIRgIJH0ZT0peZJMr0TCAGYhBANg42LmXMMFOCgB7GcDqEFRnqPfMJmBGAyawnEPc4EhzTaN7zXHSOa+IM7y2E/c6r4lxrj8zOvtyDeq0mID2EUCfS+DXdWI675O/ndQ18g7P2UG/15I1ApNkV+IAwbYD+DrHw7q6yjnAqrs6lfV+29ks7/K2lQcA9j7PbWdB+2ptLA53p68UDFAAgQAw1z3JT+/I8co1zhnryaefxImTJ0ROnXsmnbu5n+BcQ7CH8vNGqcUojygATNvT62X/xOA+j2Sl1tPUxbBxpV0cO7ABCy94ofUX4GvNSDlrMCfLIQCw5qGUHL4mAMIFKSXnsWGC2u/W84Q+g/+6gI6eh6V9670VanM2OKOANt+pz+Dzyernjw1G8X5lPipTWYM02R0mmNQwVmvgSo3RzWfxGva2gig6bm3wh79rO+nztK3EBh2Jbtu+FPBiuSRdjAM+NwKQxH4c9rUNtOjzbKDI0VeXOmn7qU0wCM6eO7zzhmnHWuCK3ZY6puwgCq23qbMB9/UZjBbRv7Wt5G+2FeXQnbO7llEZ7nq/DVLpe9R+uI/WPMM6x3oBKHfusgA6nWP0WrvNacc2Q1TBJBs8swMduEcR8ElqbmxPQR97HNnMfdqrgHnlCjo6OvDJT/4WnnzySZw6eULGGoNlzZnDsBmpQMX1iusMz1Fcnwj8MqUU/6XdMD0Oz9eUflamuwYn232m48AEQJt5pfaf8bR5QTi1BQLA8t2aWWvs62wbsX13632RnlzQzlzBe1QdwO5Lu8/VRvTdvId7kooD/tllt+1AzuYOcKwsWrvs3A/wPwX97HXHfqf9fLVL+3vvuiPls2TB+b2OhUYBFl5b1UArtT0NQNa5wYDfNaUK7Uf9TN+tdRUVFmd+0fWkvh1MH7BsDNCgz0LL6V1DtY3suULrp2NA6++dP7z2Zbeh/T59p9RL12xrj6LX8lwggRjCcDesdg2gkaALx1bd8aTSzTYAXCxibHxc9vtuO8ucQXM3thF0grxsO1BA2O5re39h9paOGoJTdgWAdVxJYIfjk/nPf/K/mTFoG6Hz+08KpLqV575boK1Btd7hR7dS6nf4ilu9rUGR/gWW8n20rJtowJ9gm3kBypsozb+wS95n6/G87npv13mgHtXbuPnqrrtuDuAGINu6CdFzjT7cnZycD1wwzlOuOsOoe1Y94FMDj2oPaNQoGwPF5j4X/DUrx4at5IJ2FqAlm8gGd7ibLGu58F5nnmfed31TcmDBBkWz67YheOp2kJPz4yaGkVtXLZtTQLd5LIBUcV597I3aW+rrGkV9qRvVwQRK16xCY+W9oGR9m9f61m1fbhb0OQ4T1PYZNGIA15XHCwJfx1ZqisduFtp1ra7P1nIb8NPpa+dqbVv51CvJ7LFX9343/4obcF5nY7UN3saG4Latp5/rXilG4thvjUjt9K2Ve9cLpluv9dqKd0yvswcefOsmnPVAvZNo6TqbtDXc+cAvClCbaInJhrK9vV3YrnQYk/3KQ9ru3btls0rgluUgAExG4ZUrVw3ARJB4x3YsLS3IPXzOrl275LlXrlyRzfmWLVvQ092LiYlJeTYPgwSWyVwiyMofyoHycDhDyc9KCd29AyhUfPjrT38O1yamce899+AxhwF87eqFOgBYmAgLCxJ1TSazj47gigHBKAH94NEHEGV+z3weXZ1daGtvw8pKWtg2rGNbW5uw8AiuELQjC7FQyEt9eCDZunWryb8yNoZsLo8WAlGtKZH2ZC5F1vHa2Dim5xfA3JfBpoAArYz6p/OcQARB4G2D27C0mhEw84//7M+wdds2/OqvEgBewle//EVxfEecPLZgvj+RtPSLhNjObYM4dGA/UokEquWSADUENiVamDnYnIMWweFoLCL10byhLB/7inXJZnIC/NDpxYO25HlyJDRpymXKtEbjAsCS7ZjJ5QQ8pdQk83xSnpZAvrIp+J7u7i5cunIZvf19KFUraO/owtsXDQBcKK+5AHCPAsBPfQeV/IrI31KGmcxUMumMY8YcjMJO3mKyoQlYkAFsA8DCAM6mMTc1LYAWwT9lACsATICBADBBN3E4MGcXmbwE1Mgm9gdFJrWjq9MBgAPIZFZBAJj/EgBWQJVtQ2cQJVPpECIIKvLawgAOIBQxeUEJ8CoDWADgaBQhyn8Hgg4DOIxivojxUUdu1wGACdzwPwIFJgdwAH7QaWly8DAHMEc9waWf/fBHcPfdd8v7yb7MZ4z0LwEzAQ3puHEO3aynMgYoQcxnvf7aq/jcZ/4O165cEnBs60AfOpMJ7L19D+7YtQthgoOBgBw05+cWcfXaFWFbs5+CPsNyjLe04eK1YXRvGUTnps3Ir1Vx17592L5jB1ZXVhFpTmB2cRVvXLyGYlMIibYOYQCXi3kkAk1oi4cFAI7GWzA6vYLPfOFLuHrlIlpSCXT19AkAPD8zgUpuBUszU5IDmDlFE22dSLZ3IhKOieRxKZ9FPrOCUjEjeZgZRFIqVx0AuACIBLTJ5UYnFdn5+/buEwnogf5+B7CD5PY0qgZrIlFP51NzLCbTKOcDzn0t8YTkI+W7y01N6NqyHV/7+lcFAGYO4EA4jt/9/f8g8uVPPPFNTA1fRqiJssMlFAtlGbcidc6e5NgT5qsBgHm45jiVHKDFojjeTHCBAXDENvx+mbf4b0uyTcrIecow6E0OYM5TtHUG4jCWgvMr52/Ofwxe4HgtkWFMkIws8wgDLMzYWFiYkvIRYPJTHjhWA4DJumQO4Oee/t46BvDRY8cEYOc8xTmCNsc6GLszSguGjbogoCTLQyBaAiqaKdvO3OQVyQ9PpiXz977wwg8kYGFxcR75Ytkw9bsH0NPbh4EtW5BqbZUxPzE9hbHJKQOEMTf38jJSLUlhttOlEY9E0NXaJiAh5y7mI676fBKI89wLP0Q4mhD2WzwZQ1dPF145fVJy2N+5Zw+OH39KmGs7duxAe7INOwa3oSPZhmikWfqU4GBY5NoDAqATzJb8hz4/ClVgfmUVP/rxCVwbGcHh/ftxeN+dwgBmwIgXAKa8+9DUtOQOvnD+ggDAl944I2zYzdt2Y9cdByTKcGZyVBjAlXwOTahgeWlO5mnmcSYg3xyLCmjdnmqVoJuV5WWMjIzIGku7CEfogDX54ZUBXCqWRAKauZAZNJBs68TBI/fhtn0HkMkVDMM42uzKaZ8+85oElZCBu6m/G/cePIRw0IeVpWWcOPljrK6mJT1E1RfA7GIaV6mIsLIqoG88lZJADjKAGexDu2xnvuJIAHt3bccDhw9hZnIcl68O4Y2335b87G+dfxtnXnsdu/bslsCXXTt2YHCgH7FIs2yi6XBuDjPPvR+lckXWIPYP50cCwJyPnv3B8xgYqAeAJyancOLEKXzgA48hHAmaHIgEgCkBLQDwqjCKqLDQmkphYNNmAddXlhbRkUri3OmXMDd2CfPzBIBbBQD2+emczyG3NI/pyQm0t7bKc4OhZpEqf+jhR0QCOhGLC0B84YKdA7gofVCUPHEmhYFhXzi52ERVJCDjU1J2xBJmjiIATAedAwCT/U8moeYT5VyuIJ2uD7aD0+xnbSf7+hMIATQGQ6pDUAFgva/RLtr+Tu/zOoPNOciRSHVOgg3PMBYA3Oh7fQ4d0l6nsvztlN3P/YansPJ+CWquB6L0MnXyWhisOUvcgALg/d52UNsAAeuzkRPfddj7jPNYr7OrYDuhTUXMwVKvbwQAc79Qrhrnv2EAG0BU7pH/gKePP4WTJ0+gAkqYh+Q74+hnTva4md9zeflcnfJeENa1KydISR38NTsyNeF+VPL4irKN6SEFaEWK1mGM2bbKekvf+gygp+XgvxxzWh+CUrRfBb0EPJCcvAYsMs74khuYxLGlznJl42n9an6Sem+FBAq6eZBNW8p84khiK2vWgEUGgNPy6buE4d9kAnVkX+6UkUGAZFXyR0FhBQC0DUTdiHtRv+kjBW1dG/CAi+L0d8qgbSWgAAMCyiYgWMtlymyAPv3cBqn4LgVt5Bkig1+WQDwFPXTM6rVuPzatlzPnMyR4z+2bWnCA9qE9tkQBiQEGlgS0PT7d8evUgSlnFJyXclVrbaY2pwCwkbw33hb9TpUVNGjYBpj4XraR9hXPC1rnhqAhARsHHCTgrKCqt9/4PLa5qlgpQKv9zM8V8LP7TsrMhdaZ4zgXePtSbVf7RMvO55TyBdmz/bt/9z/g6aefxskTP3YAYEab8lkmV7AAtQzGorwtbTgUQjwek72zAMAM4g0EZX9OAFhTmqhcss4Hpn8No9jOAaxlU0lotQ21f72f67WA/GtmfOl9On+o3btzu/j2amPZMFZroKjOQ9rO9nxg5o16u9Py2PYp8s2eVUevs8ehzkf6DnttlKBoZ/5X2V/ea69R3rXBBlnddcTDxrXnIZ1TvPOH2m9dnWirHDsO4KjjyRukYuYJM0/rONF62XOBApIKPtsBRTp3aB30O/otOMfouLTXVO/6qGsDP1ewWud0u8+8dfSWW8ehtr2+26gAGjtS5QXbRqVsVMyWoHZzPneDpeiX0D2Q2H+N9S5j1WEA5ykBPaaqcyYgSy3XKKlVJRDT7i93D2aB8Gpztr1IfZw9lshROwxgvZ9lCjplIwDs9Qnb46muYHZH3OLv7wZa2hjBuMVCbHj5uymd9VAbZLhe0RQv8gLvdkVvsUi3ePl71XDv4jn/TCVu8Nr3qiQ1ROddNMtP7Nb3qpY3WUDrde/zm9cV8N3nAL4RAOy+sjH4WT/BNoQEzeZGZ9vrAXH6rgbX2E+2gajrdUA9PLcxcGsf1DeSAVYAWN+30XvdY7tHfdjuOVms6rrSRVhrbWUQwuth3HXrlztAPQWrAbIOeO68eF173gBMN8WtL7W3t23AWVt7IwDYlSyy2kGf57J7HQC4ju3r7CbUf9AoMKF2+LWL3KBDrCh7aTYLuK7V13FSeFjnajNaZq27yNs6z7LtyjVt5xfpL7vNvUAw3+eAttedZJyFWSzKqmINFHZe6DxLy+G2qc2qruM61881jca5FwBeZyGOnTumbNXcsiQPiO6ambWROPLTvyHg7PIK5Y/zwnyl84GgAUEJOrrJ0OHmj2AQN5YEtQiWXL06JJ93dnejs7MDq5m0KzlMxhfZX3S484fAcl9vP2Zn5wTgIOuJ7zH5drPiuEgmWuT5SyvMcdmEllQbZhZW8Ld//0VcHh7HvfcZAPiv/q+/xNTEMFpTcWHMUoaSB1CWj8wZAsB0plPWkhv9Q4cO4Rd+/qMY6BsQlhxzGAvDjuA1mb9F4+DmoZ6f81mtrSlhQynIyc2x1oUAEVuZUseM+ORBlYD45OwcRienUClXEY8m5D2U7CQ4QCCR0r/MH0s2G8Gy3/+DP8TmLVvxG7/xa8iuLOMrX/oC0ivLSLTEGUctMqXMGWtyAJexdfMADh88KAxgcoPIAOZ/lA8qUGKPTgSRPa05l1gftjMBApWyo2NccoY6DiEeptzIfkp1lqvCRk0kk+js6pL/CIzRwVDIFwUwVaCKfUvHIOVVv/O9f0LfQL8AxpTwvXRlGBMzi8IAZt+0t7eht7sbp195Ccef/LYAwGT8lsXnURF2DcGO6hoPjEZaik4C5pIVB4OTA7iJB6dyUVibxWIOizOzKOSyAiSR/RQOU2JMI8f9yOQyJkcwJaQDQQF7eKDiM5njlLZINjfrR6CeTLjzb78luVUpxUfHkjjyLACY425pgXk/yRQNOCxK9rcfkUAQE2PjWF5YlGCKMJlqwuBsFpYyHULFfAHDw0PiXDE5gI38s/nXAMCBJsNcFPZnOISJyXH41poE4PjQzzyOY8eOyXijfS8vLxpZ3VxWJNc4RsV550g70gFKBg7rwDIRePjaV7+El3/4HFbmZtGWTKC3tRUH992FA/v2C2haKhSFkUbbiceaUS7kcO3qFaQSSQxsGkSmWMXJs2+iY/NmPPbhx7Fp2yCK0lZlya3WFGrG7FIGL508A0QS6OrfZJhwqCIe8qPZX5UcwOHmGKaX8vi7z30eVy5fQEuqBf2bNkte07mpMZTzK8gszAmwF2yOorWrF+1dVCGIYGV5CeV8TgIBMukFpNpSAnzQhgtk4peL8DP6HhUBKCmPSgno3bt248OPfwibBvqRbEkKk4lS5gR+OZaZE5HXEqSlvTNPOccIg1+uDF3FajoneU37BnfiK9/4Kr71tS8hvbyIqi8kADBZzU986x8xMXwRYb9hmhTYnoWi9INE89MRECRrkeBzxlUQoa0J+4VtRcc1AX1HYpxl4LWcgig5y/lBGMAEgCklnU7LnGfGDQMc/AKC0TYI/tH2GGRSZI7z5oiUwzCAY5LDdW5uElVG1JMBHIogFI3j2EOPYN/+g8K8DPmqeOHZp3D+7TfF+cfc4MnWVjz2Ux9AtDkua4a+n4CvcYSybZdMUIcTjMB6kWHPvQzBXwZ2cI5jrt9EPIGR4SGRgJa80/Nz5vNUCtu278bApi0iebtr926U1yoYHh3BwuISAiFK+o4JM5VzIBm/XcxdHo8LCBzWnOhktFK6Pr2K4z94DvFUmwTAMC9vtpTHwvI8Ojo7UM4VkM0ZCX0yv9uT7fKM/s5uxJnKoGQAg0QsKqwXs14EJadtjCz0NR9mllbw/EsvY3h0FIcP7MeRfXe5ADBVFb76j9+UfnnwvqMC4l2bnhV28ptvvoUvf/6zuPTGqwLub962B3fsPyJMvLGRq8inl+EnWFMtY2lpVsZo1M0BHMTs3DRSiRa0t5PhviKBS8ruiTTHxAnLtYH9o+kbuPZwD8BUAInWNtz7wCO468DdGB6bkLWUdhb2+7H3jjsxNDIsz0jFYwiHgjh6DwHgJrG/l196UVjWuVxB0hiMTc3g2ugEljI5BJqjAi4HIia/dLFUQUdbu8gpd7XEsGtLL+7dfycyy8u4cOkyzr71Fjo7u/D6ubN44UcvSmDZzz7+OHqZ17k1hdZkSgInaLux5pgwbFcZBCGg0Jr0D9ej5cVlHH/mWfQPbMIHfvoD6Ei1SPkpAc0cwASAKW8vzkcnBzAloBeW02Ib6eUlWb82b9ki4DqDU7paW/HaiRewMHEZ8/MzSPDLgVkAACAASURBVDgAMNcz2m1mYRYTYyMin0lgyB8Io1Au4/77j+LIkcMSTCIM4AtvopBfRUssJkFdmawBncURLawfDpOqURRpMmt1pdokdtPZ1StrNecIXig55qMxhJhv3glykuARDwDMz2S7b7FO6kBE3VE6DDvb0eyePyxmcP33tf2tC/4519qAl9nKe849EjxRL9tpO2Tte+zP7ecQANa61d3rAMCiNGLlJbSln+2duevYtcBxd89EZ6uH1WS/UwEzda7bz/UynLxltZ3G9n1kdnpP2rZjXJ/jnoc8ctve8onTG5y3OI8ZeWDXccw9ZCCAZ545jpdeeUnssTnGAAujUMF9BNUyxNnvgFf8neWhXWr9Fay0wTZRRyLQ67SrpLFx2lLGHwEVsXcDeGgd9W+bnaZ2R/CWgT38UWBSfzf7IAY1GVYiy6YAQK1NHPCZMvUO81HBHQWfvbZLNQYFOxR8s21GHfw2QMTPdOzxucr603rQNnU/bn/PchrmJO8xwDV/tF21HvpsBZ5tEMVmqdogjQLnNcDRtL8N/vL5NnCmYLaCsdrmrJ8EqDhAJdvF/mFfq6yognMuCy4YdKW4JeWQyFhbQQmWVDrLpiCr3ea27Rvb0cAS801tvJhns71ozwSAWRebOS12Qnl0h7kuChMWMK1S2LxHbURtVAFWtSUF2G1gR9tU7VHbQz+3wUUCuHovy8vvNMiOz1bgzrYHe7xzSmTbc9wqACx7ywCDjMxZ0AXnRBHAgJp8brlYQkd7uzCAjx8/Lgxg7nUo5S4S2MxNT5Y0QSuexclUl/KFRAKawXRUGSLoxYAtrzKF2rHdd1SokiBlBziVNcxZs3j2Ztl1fGl78V9pQweQZA5g73faxtqW/Jt9LNL0zvxlwMr6nM36rtp6adZOlczXfndtfY3AsAlKscE2eZdDYGCfCuip5XUcR1KmMlW6GKRt5x2vSSnr2mN8dbVrtHx1g84CfNXG+Q7W12YI23Ot2o62l84N9pon1zipo7QM9nqvz+A+RucY7xjTuqqteec0+732Gq/zDveqCppr2XQ+8JbFbhO3/a6jyGGPRz5L51S7P/UaFwx2gn14ntS+kHHm5ApnUIzZk5h9jj6Lwe+aA1htjd+LcgvZ9dzjMs1apYzxiQmLASwShRK8xdze4tMim9iZ6+xxTXzXfoeOd7VdtSW+V1L1iKKOAbV5jewhnTX5z//4D3+iAPB7Af78dwUAewes/bfrvDcf1iMaHujgHTTcO7jleqX9CX/3z1TaBq+9mZLcDLh7M9f8hBv1Oo+/mVq+h6WzXvc+v3ldJW4ZAF434TQA/hxMqf5let31anwdENEGbW84j9wAJHbnmkbXWeVTIO5GneRuuM2StK54CgHag2CjZ66L224EBNcBwI0g51ruqhvh5fZEK797C2blmJKNplPF6wHAGw52FsYC5uqese6BphkbAsBm5Xeb2gVRnZavAcDOYqLvVOaqMoJdlvB6i7oVgNu9W+tn3ewtm9iKN7Wwc5EEGjp1k43dBoZeA0TNFXVdZgHBLkhstXmjR6r92oAsf68DXmVQ15dI7cVsqpy2dvKzNpwD9OUb1U3bQfvXGk122erk4xsBwFYlWY6f/63fE0CIEfT84WaaoBIPmfydIBCfT0lPOiD4nQKhdBoRQGXd6UwlYYX/GlA3L/9xAyvypoEAki0EVctyDRmkfJZsLCW3WMWNDiaLkyDX0soq5pcy+MY/PYmroxO4/+h9AgD/NwLA49fQ1pqQvKC6ieZ7JP9saytCoYiMD5aV+XwfOHoMyUQSc5QkLZakLqw3D6N5yucChnVHEK1A4I/Ry1GRLuVGmeXl95Q4np2dl9y4kjO3XEY+XxQGKJmzK9k8SbmIMq9hMik5RwnScoMfCQeFZReMNCOciEsOYIIZn/jEr6CYSeOrX/4yFhfmRIqUDEJafJPkH2sSyeDBTf04dt/9GOjrFSYhD9mSG5AHYspv6UGrWpHy0naVQSBjwakbWXXsA62zSgXLoboKccrz7EyQf2l5WQCeSKRZxlI2m5MgAbb11NSUAPu8f8vgFoyMjqC7r08O1CIBfXmoBgAvLQkDWgDgH7+MZ77/BMqUgK6WawAwc5ZJmhw6JMTj5OQxbBbAtomsCDIz1qoC6HJglYp5zE9NIZtZFQlmst/IwA4FwsYpLjLEBgAW9pvIcFZEzpA2yTynBIDjLQlpK0aqkyVOALiQzyEUNLYp8oh0EtCJSGnDNUgeSNqXgHPMtxgJidM04g9ifGwMS/OG7cgcwAGCbKGIvJeBANVyGaPDw8hnM/K3kX42LE869An6EwAO+AgAMxrYh6npSfibjJPspx77oOT+JcuejDg6VNnnjNAlbkDmudSPTGJKN65VxIbk0NfkQzIRQym/iu99+5s49+ophBnMn8tj964dOLD3gPTr3Mys5FqOhUNILy1gcW5WZOAJRHR296PiDyNdqOLIgw9iz4F9KJJBU62YsVCqIldaw2KmgPNXRhCKJ4W5mysU0Bzyo7u1BW3xiIDKlOEenVnBpz73eVy+9Lb0Qf+mLRLcMT8zjkJmCctzM8LCC0djSHX1oKOrTwBgglt8Rj67InmACR6TnUuHtQLATXRooSKHaLJdUQF2bN+Bj/3CR9HX2yNBEyYHKtuMYDvz2KYk5zWDIMhgYFAAxw9BtdVcFplsAdliCWV/GH/zqf8Px7/7TaTTyyiUfPiD//0/oikQxre++Q0BgEMEgCmvXiBr3+QAltVbWA6G9S6BBM7hmo4G/k0JaAHtKA1OyXJRBjAAMINQmAOYjD/mGzUO9KrIZFOmX4IdnLnZBoCZL5xjt5DNSl5qGwBm5LgCwP4AbTWCUHMcRx9+GPsJAO/cLQDw888+6QLAnENjiQQefPhhxGNUTSjIfMAfBXvJwuc6QPvkGOO8SDukI5t2TdUGri9GenINiXgcQ1cv4Yc/fEHYTLNzs9J2fZs2Y9/eg9i+e49AIUw9MDc/i4mpKcRbUkjnspiZmhZWNwEBBmLEwhFQWjcZj0vecr5fcoJTCnppBU8++wziyTaTx56BLQE/nv3hD+T+7q4uLM7NCejYHI2gkMlJDuDBvgE3kt84dpxciz5IPm+CkszFyhzA04sr+OErr4hs25GDB3Fo7x0bAsBkc49Mzwpz+NwbZwUAvnjujIzdLTtuwx3775ZtBgHg3MoymoRdVXQBYJGA5poTbpbgK45xKltQvpjy2AoAUx6Y4I06krkWcE4ha5cgLxnAsWQS9z/4KA7f9yBGJ6awML+E5nAI2fSy5II+feaMjIvtWzajt6cDt+/aCb9vTXIFMwcwbWw1k5Wc3QRR37hwGUureWGVUxY6EmtBNM4AAaOm0JFKoK8tgdt3DGDf7u0iWz18bQwnTr+KgU2bcHVoCC++8orYyd1HDmP/XXslpzwZyD6HAcw1ipM0g6HI8A4xB7DfJ+M6vbyK48/8QBjAmgOYY2RychonTp7Co48+ItdLjs6mAJ5+4TRePP2mBAnQ6UbJZ6ao2Dy4WZRQ+HdHa4vkAJ4fu4KFhRkkEm0YdHIAM6ApuziH8dFhdHd2GXZcICz5lY8eIwB8RKTOCQC//dYbKORW0dqSEBZ/JpuRQDbjhDaqE1yHxMlImXQCR9UmmQvaO3uMzHMoLOsT1xgygoVBGDIy0QIEcw5xlCFsBrACpC4A5QVkPdLP1vazjjG80f21ba3ZpdpOXHdvbb2TAJjtiFZHrb03t5+h5bc/ux4AzL0S7UXStDgb840A4Ebv1ntk1DeQstZ7FPi1wT/XSezKDtfkSXV/pm2k4FvdmcTZo9t1rgFa5pDhLZP9t35vO78rawb04n6b1VHnOduEe5njzzyNl15+SdZ1qi1wDlGHezTGQEVI4I46ifkOBYAVYGgEtpJxyB+ZPx3J4Vp7kyllABjbiW7bj+3YljJVii5j1GbGugACwT4nUJTPVGc+n2nqbBimegZSMIj9p2CTFyCR46qTHkiBDG0bfa6C/fxbbUKfZ7PtXHCVDvygSUnjtSEBApoILNXYvWofCsB4gUC1I20vG7zwgjb825SXeZNrlqdAgQIZfIaelbR9FJyz7d0LzPL5PAfx0XXsW0uOWAMGBCgSRngth6ZdF+8c4W2H2hjRtdmALWoPzPts9iCObLizr1YgXwFCzv3KyhV/iwOIKHhjA6UKquk4V/tXQMeuiw0c8Vl1ARJOndUWpW5OYACfrcHLyhDX92of65hx5zeHVWyC3s25SgFqsTEnZYzOD8zfrAEGstaUyhIE/pu/+W8NAHzipAmsFFn1GgBMpSrOGWQA82zKeYCBo5SApqpLKEhp6KDsTfmd7kfsOVPHuKQmCYZMAJSTSskELdRAM7VfbVdtZ+4n5ZlOfmd7jmy0XojCkxUIxXeobLH2s/0u8zw3Wbq7Xmk9ZLwwRNuZT21wmMEEblo1BiGx7zXFkCVXbYOPtZFYCzqSvnbmR9v269YL6w8byLUDkOzADdte7Ln3eu0nOXg157IG9HgCdwiE6xxSm2/N2qdjUOdH7xrWqBz2OsBzuaRdsca2VtsGgL11qK01NcUPOxDG3k/os+25fP1aUPM3mn1afb5ltSPav559dP2TceAwbnXsKsCt7+HZNcqUPpUKRsdGBQA260gNAKYdyVhw0ifoPKT9ShUZrh/aB3b7yIfWXo97clHMcPZmMl845eR9f/4f/6BmXR5nrOtzvRE4sIGxvsPb1j1tIx/xRmPk1j9/r0p6Q+nTuqLZuITpN+vrd1Ckd3DLrTfVe3bHP1NpG7z2unDdTXbJu+y696xVN37Q+9ze1uve5zevnz9uVQJ63YRzI4SxtlI1bH/3eQ0AJvcGBcysaxo1XA0kuv60qN/WMyjN2+znGgDsxlOsu/Cum6ksWd5G4FmDFtkY9jOToONicIpVK219KX9yALANDOo7ve3ktq+3fl7HSyOL8LBozfucVmkAENaxVp3n2ZLTIntjAb7Sx87fkkdNVxYvKHuDsrtmXXedXcD6NUvq4fzPbbe6+tTkyc2Bu0GdnXfZdq4grBajZhFOJa02915bG1+W1dksYHvhJWhrST+77/PKQQsIfoNp7R0AwOva2xjdOhnt9Sa1hsGDHxQAbGCgXzaPM5NTAj7wd0bUa9Q8cwDxOsofzszMINIckYMMgROCoDzk0ZFMhzPZwwQp6MTgZlfyE8bjAgx3dXWhv68fE5MTwkxjBLEcitbWhG0seYNaEgKGLaezKJSA7x5/DhevjeDYsQfw2IP346/+619ibPgKOjtSAgDzHTyo8nk8jAgAHGTOVcr5ZgTMOrDvANpSrcJQotwWy0NwjtesZo0UqTAbrMM3pXdvu+02uZZOX/4wH+Hk1DSuXRsWZhGbmYARQbGVbFZyAJdLlKQMoburW2STCSQy2pdAHpljBIBjrSn88Z/9J/T09uMXf/HjKOey+MqXvoiVlSXE4s1o8pscwAGJgm4SUGfrlk3Yv3cvUom45ABmrkvmF85lswLkkLVoIvNNjl5GgvJQw/5U0F2k7ZrWBJxn29CJIOC9IwVHAMbgU36srK5ienZGJIzJPGL/8zv+OzU9hcWFRSRTSaRXV7F5cAsWFubQ2z+AfLGIzq5uXLhaA4DZ92RQ9XV349UTr+Dp738L5VxjBjDrKwdG5kiVyO+wAHN+MiAsAJhmToBybmoKudW0gKcEgJsJAIeYL5XguQ/ZfFaAN5E7JQBMZ6ADAIciBICTiMVjcrgi+JjP5XDh/Fvyr0g1MbJWPPHG+cBDHOdNggBsW3HQ89nNEcP09QcwPjqGhdk5sbFYS0LANuYAZt7VaCQi8RZjoyPIrqbF4UcA2OQAXg8AB4JNAjJPTU0KU4Ft8/DDH8Bjjz2G3GoOd99zxMmvyly/JlKZTkKWnaxTApxhOl9CZJKXsEbZ2lATRq5ewo+eP44gymiJhDE/MSnMxd7efmzdul2ARQKKvnIZE2PDKJXyCIbDWMnkMTY5i3RhDT2D2/EzH/l5bNm5Hbk85w06USmhXEK+tIZMCZiYXYQ/Eoc/zCACekXKaI1F0NLM/KkF6aeJuVV89gtfxrWhSyJf3te/GdlMFouzk8il57EwM4lsOi2ysa3dvejo7kMo2CwAcKWYR251GcvLswIKNkdi4rAu5slsKkIAYJaLbHyC6/Bj6+BWfOJXfhlbB7fI+OG76HCiLbCvGdxi5HTjBpwNBOTf1lbDFA83x1Gg0zwUw6c+8yk89+R3hIWdzpbwe//hD0WO9zvf/hbGrl1A0FeSIJBikTlUy0ClLEAV5e0kqmnNAMBUClDnquTpdZglyuRTADidXhUbjkYTwipnHdnHfA5BPDLjqTSgDGCOPf7Q6UbbIzjH3OkMSuC8xTEVDFMeOoR5hwFMAJiStWQAH32IAPABAYCDTVU8/8yTAlrROUAAmIDi/ccelHlB5xG2EeUsyViiQoKymlVin3MqHc0CAvv9Mv6cwHhh7A5dvSwAMOey+QUygKto7ejEtm27sH3nLvjIXI1GRaadjuKR0Qlkczn09faiu6cHpUIBpUJe2KGULo6TeSLBNGvI5rICvs8tLuHpZ59FItkmjNHiWhWTs1OIJQiO5gS0f/PsWXz8l39JHDQr80u47+57sWfbdqMgIr5Un+RhZz48Oj1LFQbmkPEA5MoVzKezePHECQyPjeLQ/v04srcmAZ1oSeIr3/hHlwEs42B+EfnKGl577Qy+9PnP4NKbr3E2xOCO23HHgXvkfeMjV5FdXmSkDqoVqlfMYn5hHvFESpQMuPbZAPDK8mIdAEzghgAwAXn2Fx2yZp3IiOoBHUmhWBQH774f9xx9FCuZHIqFCnzMs1kqYqC3FxevXJb1lrl7b9+zAwf33oVoJCCBOC+99JIEDmVyeVnrQs1RDI9N4tLVEQmaCIZjiKfaJWcxlRqY+iHsX0Mi0oSdm3tx8PbtAkS//dZFvHr2HDo6ujA2MQ7KTu/cuROHDx1EMpHApr4+JFsSAvRz3g6HIsK6yVDmm0ERPsh+wADAGTzz7LOSA/iRDzyCtha2QbPkOD91+lU88sjDsj4TmCrDj+8/fxKvvPY20pmcyHwvLSygrbUVA5sHDAC8vCQs4nOnXsTCxBAWF2fRQgB4x05hcHNM5pcXMDZyTZznNgP4vvvuFwYwmeOzM9M4/9Y5FPIZtKdaZJ+QJQOYQIw4eMl24vxv8v8xx7EACw4DOMV81BJ81GwA4CAB4KgwgDnXCdvKAYHJ4FCnu+2Utp3ctuPTHPFqstASrGExMhs5WL331464ZmfO96pD0v5O77sRALzR8xsdl6h3Yb/LLe9NAMD2fbaz2G0Th0GsDtvant9MDDp3K+OUgVocL1y7Ofdxz6X32s5pfb45i9WfFbwMYLfNLKavt77rnmEBq/yuVDFgnDKAaW9SLj8DD/x46vhTeOXHr8h6yj0KfxQ0o8y46c/aZ7yXKhP81waAtV4C0jjgG8svoI4jOcy2cYFQvodjwMnnyTXQBiL5u+bLtBm6oppu5bTU8vIzke2lA97Jtan9av41ADDfb4O+ynS1wT1td+YdtgEKBS8NUGVswGaUarm8QLBKHWtfURGGY9YeK8LEUmlRkadlWWvjke/WlAt2e0h7k8XqAJ0KbPJzBWh1XOhnkofZZcibIBT+8F7OkQqOs27CnqUKkLO2sgx2nQ1oXRvz+rsAp86DqWCkbWL3CRnACoTYz1EwS9tL5y+WQ4F4A8waeWJ9htTdcw3XeZadKRskKKBimM/axzybCjhIUNAJ3DDX1xiB2qZ8v5bTtiEb3FVQRgFWLZuCt1oHG3TiuzkWFLRV2WltSw0osIMiGs2z9nzLM4sE1Tp9o+2m9iKBDGumX1l+BsP95q9/UiSgDQBclrQE8p/FAGYUOD/jfolzXIx7r3gUqWQS4XBQzqT8XAFgHSu6Nui/KgFdywFsQGvta7d/7Lzljk0TAJb5RhKANJhHnTGhZ322hQ2mSuoFszE3z3H8RPZ4scFCey012/DGwThaFtfv5gC+AgiK4lW9FLpt36YMHPdm3KpN2X2qEsT2euUtO9nGNgAcsJQsvGuovbZtOF8wGFsDqTz/1tbE2pysz/SuqXawiA1c2p/b652mczBrl1FDsPvK/t3eM/B6L7jeqL1su6mbD6z7dR6s1dMA+rbCgWtjju2KApk8o5auQOYA9V47a6IG2/Dd8oxAAFxvWVcGcy4sLMr5UWzJTh/BdceZN9m3dt1Fllr6W3ZG64LxdD3WdyoArPWXNArO3Ph/OjmAnYFWZzrvBgB+r0CfGyMTXmt/J3+/V6U1U82tAop1dWwALFwXB7Kq+x7W4p004i3e889U2lsAgL22d6v9eosN8j5c/j62+X+vALDgr96u2ADMqR+4jaeqdc+7WQbwBoZ6cwCwAbtq4G8NIFxXNbPC3tD4ZDGpLc/mN+9k914AwLUdgNTBfquXVWokkm9RAnqjMSALYq3va+1sfWZHuDvlXPe4mwKA65vbBZzdrnAgcPtZVr7eOpBT+kU3qjUwnp8oCNyIP83vFF90tlyev2tlrF+TrgPaahk9DGCthj5HtvXcSNnNUI8r177zgruO3ek/bh0aAbfWte4GqhEIbqHVbpmcjpV2tGxd2s1q88Y7JtORG44qresNmL2mbrWn1PdX/cq/5eBPi0OK+XjpECaDitcTIOTfPKjRUUrmDX9nDkfKTfKQRflj3Uxzw8prlB1K0EFz/BAApiOMwDEduASB+QzJRenIV8n7MlkBEQa3bRUW4ejENFazJXz/uR/iwrVRPPDgg3js2L346//6X3Dtynl0d7Uht2pyXqrMcaFckjKQKcn25mF5YGBAcgD39fbJIZ6AGw/qvIftlF41sqWa94v15Cad0tQEfFkm1lsAFEpnFkuYn18Q5jAPjgQnl5fTOPf225iamxcAKtWSEvYwQQqyMStFynQ1CRuIUs3BWFQA4P6BzfilX/o4fOUKvvC5z2I1syxMC+b+bfIFANnkNwljdOvgZhzct1fYbAQ3BI1dM3mORR7SYRSqI6ujtU3qxAMDy+4erFBxmXriPHaYcexLOtH5rFy+KFLcK+m0yLNSlriVeTT9QbS1tUpuZAX5M7ks+gcGMD0zLRLQuUJJGMAXr17D5MwCcsWqAAKUI+3r6cFrJ3+M73/3H1HILEoOy6oRtHYloFlf44Q0LF0CpwoASw5gAnSlgjjyyuUCFqZnkBMGcEhkeykBTXYobYizVTafQ1nknJmr04BAZOLSZpl/liAtpZmFARxtlnpdunBeWJ+MZle2Cu1dwF4+o7rmAsDiGHNkbP1k+AaCGB0ecQHgeLLFBYA5bhjowEl2bKQGAFP6uREAbCSgyQINSP7sSskwdR544GE8/vjjyGfykguY4KthfVOWtw1kOEi+07yRi2uOhBBrjiASaJIcvMNXL+D0yRexujSHjpYYUjxc5gooFSsC/MUJilMCGVWsLMxibHhIgj/ISCdDMV8NYKW4hiMPPIIHHv0pdPX0AGslVMsFOQCXqsBqroyJ+RWMTs6hOZFCLJmSYA9e05poRiIcgA/MjRnF0MQC/vbTn8PItasSANEvAHAGCwIAL2BxZgqr6RVE4gm0d/ehs9thAC8vS30IAC8tzSDRkkC0OdEQAGbbU26YWPDmTZvxy7/4cdx22x5kVjPC+iYATBYhVQrSzNPtsOg4vnj4VqezOIMDQRSra+gc2Iovf+3L+N43v4rV1RWUqn78z7/7vyIWT+K733kCo0Pn4V8rOE521r2MNSeHojAmJKCpMQCsTmeVv6Pts/zMASwAcKxFwNcy2YLCCqogIyzOggDAImFNqWMHAOZnlOQjGMF5k7bKsc6xQAnoZgYBzE2hSnaHn+9i7uoY7nvgIRxwJKADKgH95jlxJqTa2kBJ4Xvuu8+wTx2ZPsMQMs5Xzs/8j9/zb9qlmY8Ighv1AiNnyMCFKlItCWHHv/jiD2VemJudkRyVyVQrdu+5E3fu2y/M0VCzw4Ym8J3NYWp6RqT747G4yZ/I/OvMZx4KIRoJI0JGCQHgfE76b35pGc889xwSyRTy5QqWaW8ri0i2JrG0xNzXMxKw88HHPyjrYhB+7Ny+A30dnWiJxaXM0VhUAGAy+cXxKQEjayJBni9XsZjJSQ7goeFhHNi3F/ce2OcygBUA5nMoAc2glKnFNHLlKs6cPm0A4LeZa3cNgzvuwF0H7pX2Gx+5gszSAtaKDObICwA8Nz+PGPNjJ2sAcEvcBGQpA9jMpQTODQNYZMYdaVHOicwBTABYlBfiUew9eDeOPfzTwgAmQMT1Jpdexp5dO3H58mWRmm9rTaKrowP77roN4UATMuk0Tp48KUFgq7k8QlSaaArg2ugkRsanJJdzqDkm0sWJZKsEzAwObkU0TEn4igDAu7f0YWl+HkPXRvHKyVPo6OzC9MwMzl+8JMFdB/bvk/y5++68A50d7QhQKs9hQ9BBykAespgpl50Tefg8VpbTePr4MyIB/dgHHhWwlfuVsfFJvPrqGTz88ENgoA1/BAB+7gROnLuI1WxeGCaLBIBTKfQN9Ml6SvWHztYWvPX6CSxNXqsDgNd8QeTyaZQzqxgdviKBZ9wL+kMRsfF77rsXhw8flkCuhbk5nH/rDVEwoN1LHu9sxkgzyn7RkcFlDnOu706OUPhMDnsGL3BPwkAxkYAOmT1KyAF+zXrI4CPea3LLqUSrOvbUgW07nGXr6jioXeDUUTzyOuHrHLPW9tL+3HuNF6h0nazCnqrfAXvLtdGh034mryET2PuZvMc5w+h3RljZA7ZadVcntN0ekry6wY8+U0E42zmt64eCcbrftJ20tWNsPcNYPvcZho99jbcI3u+99bcBNv5OAJhl1BzAnLOljags42/Ck089iR+feEWk9ul0V5DJzCOUgDZzioKzsocMhuRvBVOVFeuCTRbbVvuDezm9x2WxOgAw66hAu1P8SgAAIABJREFUkdqJDYLU2TEVZKjY4kht6jt5jTDl/QFn36hSnDUGGPdMNjjLflKQmW1lB08YoIxBGjU70LbWsirwatuN3S4KaisbWdtW07Fo2RUUl3o6DHZVz9Cxy3t51uHfCsbq82wAUsFCc0SspYFRIFI+89Rb6yW5yAXsYzChUdNQNqo+18iJ14BvAxqbvbb9ThfEZfAuc4s7akU6t0jbWwCwF2yR8e3o72rZ9TNtd/N9LahAgBmH5azlJBjCuvBSA2oyh62RF5a2IMAlcxLVScz44/X8MeeuepCFdeVn8ixHUpjX2XOmbRfalrLuOO3mBev5HfNs80ckmWW8GgCJ/6kd6TzlLRPv07OfC2Jyr+LIy6odqEy1Pp9guDCAKxV0dfXgk7/xSRyXHMAnJJDUCwAzrYbsaTnWAkZlKtocQSwWQSrJwMyIq/LF/Z+9DilQJmczCRowgQNc1yRQUuzV2J67Vlg2oOuV9LkGRjgAsNpJo7lD2kpyn9bUD4RgIHmA6xUrvGBkozVMorCsXNHi87GYvVpOnYd17pcczM6ay+90ntDrzTxvzsU2iOldV+mPsMFhu9+l/NYcrsCjlsVbX3tt0flWr1GbkeAIh3Ft90E9yGoCffQZdpm0T3RM6DjRsWyP8bpyUnLcCl4wAR+1gDW7ne16Kfhd29PU5kCdo/Q9dh20XFoH7x5I5lpnbeY+S/td1y6xM2dnY55by8Mt3znAvgaQ8H4FgWX+F/WqiAT3UgKa/ieONcEJLLkG/r0RACz7Hs4ZYtr1wXHaRvY8uy4HMPePzpzzF3/6RzXz8Dgs63ZSt4gd3eLltonW/X5jZGLDW2/hi/eqtDcGgDcqlI03yDX/ggC0W2jIW7j0PWzzW3hrI3R+Q0jI81z7ukZ2qVjfP1PNbrIV3qfS/QuyX1cCuuFk0gBgWnfdBgCpDdxdD0StB7pqf3m7ojYJWHd4LuI38tEGZVKwzwaP1pMVPVDuLQPAgi6vH0uNwLp1Znld/q+1GOl1FnzpAQnfMwDYBtkagMAugPmOAOB1IQDrIgzq7MjuWkdmSRtF9wdu78mjTaM4EHBNpthmBCt4f72xLxvcxnOI135tINLCTh3AXsKba797AFeVf24IkK5j5q4fsXV112ANG5DdAAj25v+VIeT+z6l3A9DWlX2ue64ZhdefSm9g59LpVjttuDPwAMCNAlQAHPs3vy1OYjLDioWimxeQzmFuFrmxFuZkOCzOEIIHApQl4sIG1IO0RNc70cL8TNm0LB4BM4IQBA67KIdIKeJ8Xp7Ne4rlohy0JTqRqfv8TciRoZorYimdx9e+/T1cnZzCA8cexCNH78bf/Lf/G1cuvIHurnZxYpOFTLCKrCeyT3v7ek3uIDITymXs2rkLH/voxzDQ14+F+Xlx0BOcZo5KMm3oJBaHkeSB4vxk8uNEIiGpX7FowKFEosW8Q6Lefejp60OxVJa8xtyQT87OCgM4FAwjEmqW+hBcaaEEVoLAVLNIMdIxHog240/+7D+ht38TPvbxjyLk8+Nzn/kUVleWEG5m9H9QQGBGVCsAPLhlE+69+wgGenoESCKrlWNb8mWVSiKdTJYPnR7ikHGY0XQeqMyzOCHLRYeZZw5lpo7GSSEHALD9C5hbmBcAmAcPyuEaRjcwuGVQJDnn5+cQjcekr7dsGZRcnR1dXZJfs4MM4CsEgBeRLVawvLKCttYU+nt68PrpU/jet7+GPAFgOjXBOto5gM2hzC/MXwMAi6OR+X0tAJhOiDJzds7MCgBTA4DJAA47DGAIM5BS0WKjjjOB/cKDVaIlhda2NpHXZTsQKGJgwtUrl+SwxfaVHGCS/9dvAcBVLC8uCehKRwrzy4qjXQDgEEaGhwUAJkOSALCRgDay1HSEEMgdHbmGPMEwOib5jBAloPksIwEtcuHCoqS0WhMmJwnEGFbEPUfux0c+8hEsL63g4IGDKJTyApjS+Sn5e4JBAUPFScF8bmsVYUnPjI9g5MoFLMyOIRZuQld7EkGCC1Uway+Wl1aFDZpsTck45T2ZpXkszc1LruKVTFbyms6tFpDo3oRHH/853HbXAcRjMQT9a6iW8hJh7POHkKv4cHV8FqNTc2hpbUNLql2CJvxNa+huSyAaIKuiBDISL4/O4//9278T5icZAwP9W0CmKyWgi9klLM3PYGWZwRExtPf0CwAc8Ifks0qBwSPLWF6aRSKZQCzaIiAQ81XbDGA6tWk/1fIaNg9swsd/4aO4/fbbBTA1ssUc/3QwNSGbKwijnnMc+z0ej0kgB9nutCNKEq/5A9i0Yw+++o2v4dtf+wesrCyiWPHjf/qd30WqtQPf/e4TGLn8FppAgJZOaQsAptQpgzYCfN+aKwHNvmVZRALacaJrHigyzGljK2mTl7Y5lkAslkClzHFAydh6AJgOeq4VDMDhD+cfAsBk4RIA9jFXG8eVkwuba8D8/LTMKwF/WOyAAPC9xx7Agf2HsGeXYQAzB/Dbb5wVR2mqrV1yzx46fFja1swhzL9NaX863I1kKJ2onFsk7/viosy7zA3H//jDdjAM6Qpak0mMjdQA4Pn5WVQrPgEt99x+F+64ax8qzIHcEhf75rMY9EGwjgA4wXC+n/UlIMu8tRzXzN9Lu8gw9QAB4MUlPPv88wKcltn3oRCyxRwuX72CmZkpDPT34qM/93N4/exZuae7vQP9Pb1oT6TQ6rCdCYISfGSAj0hx+9jOMVkDilVgZmUVL7z8Mq6NjODwwQMCALfEomgK+kVm/Mtf/4bYEwFggvvTi2lkSxW8evqUAMCX3z4LXxMZwHdg78H7pA3Hhi9jdWkBKBQlmIKBDwSA2Q+JVBKRcFTWKQLAzIdMVYkxSkAHDVgTaY5KnlimLmB/NVPNgxLy2YyAnWTNcpztP3If7tp/N+aWlmWMkEFN2fgd27fh2rUhfPCDH0RbWwpDly5i+9ZBtMRjyKYzeP75F7CyuoIs18mmgKzjM/OLGJ+ewWomh/bOLnT19qG7tw+9fX0mmCEcRDmXxu3btmDX5n7MzUxjemYOz7/4EjZvHsTQ8DVRpKAt7di+HYObN2PXjh3Com0iI0ZSMeRFMpJ2x6ACkaKvlpHPFVwAuK9vQCSgO1uTbg7gM2fO4MEHH5RUFMLohh/fe+4ETp27iHQ2j0KxIDl/21tb0d3bjaGhIQGAu9qSuPjmq1icGBIJ6JZEOwZ37oSvKYT06iJ8xQJGrl0W+UuOw1AkJsEld99zDw4fOYz2VArp5QW8ce51pJcWkUrEZF1n4BnbhMZEO+dWPUjGFh3jVJEQp5+RieUcwL6kPfOH44DBKswXxwAWzbeoTHyOB9uxKKxix2GuIJ53S2k73BVcsB21er19nTlq1ph06qhWp+3NAsA3C/7KWWaDg0jd59Ze3QVDa9l33KrboJ065O3PCABrnfQm+z3alurs1vLps7ygRKM2tz+TZzsS0Nfz2Hjb1dsmbp0dJrDLAJZ8lQS4zLlBAeDvP/k9nDh5AsIZ8tVYozYAbAOV3FuHnHOAFwBWe+D+2gYy1PHONVLSmThgoTBRHYafrBEO+KMAiDrZFQxToJGyvbIeWnmGbSCSQJ4yUO2+FVlbB/zjv7xG0xnwOg3E4ntNUFNRnO/ax15QwAYsvPbJ/mcb8h5lGetaJiBk0Hxn9m818Jl/85xWLpckeIrgKddYXit7eIJZzoHfrZtIzeq51SfgHa9TEIdlY1l4dhAAgWeJstnzunbrABxaR2Vac96l3UhZeXJiYITPyIKLNKvkgqWaSNCwaIVNW2PqSruyHRhMLDlRqaThBI05LDm7HAr2KqDE+22A3AZXje0TyFVApiqpczQgTYMzRCnFAcN5ZmN7829+znmY9aBd8zzFzw1gbGRtVYZZ+1rZwQIAO33IwGZ7vtQyypmiyeRyVztQ8FXAT0exwewJTXCcqbdhaEtfg3YZcspf+1zGpMNYlsBV9o+ATAy0WJP9Efd9XBeM5HENWGQZ5DzpMCv5e1dXN377t34bzzx1HCdO/FjsrwYAGwY302fIGUnWqxoAHI2GBQBmPRmEx7O3Bh4HgrRdk/pDy8H2lT2kPNMEKZq2qrHP7blX5zixd/nPYXFbAHDd3G3ZtVlLCYoZcNX0a81m9D3avwoCa5BFbXw4hArHuVNbitQPw2fWB11453c7YEnLW79eOKC0vMNsDBR01GcpAGw/W21b1hwGNKtdcK8uQRG1IBh7ndKxpX4gL8hqQE8G2jlrhvoUPdLUNbutSa7zPbpG2uVz1winL3SM0BZsAF7zPNd95gHs7bndC4Tb41GvW7feWh/o9facrrahc4FZOB2peWs/YgdkcG7TeUnHuNi5IxduA8D6TrNfc4JkyyVJJzO/sCBBEvIsZ/+mxeWcJfOkJziFShvyTL/xQ9p2oO1ur2HyDGfuVBc2WcX8/D//8R/WWudfAeDrbclu7judN27uaveqfwWAb7HB3unlDZz27xUA7O5v3mnZfuL3vU/gr7Os3ag671dpfqIAsKwVzoKxUYU3AoDrFvf6lV7+WtdAytqsY/fWbjTXO4u4UybvWVqfqbDhjcquTzcHA+fHlhWufVR3kN64c28VAL4OC9gF0LzIcH1P1JWlUcE8wK6HeFt36HLbowEQVw/M271R6xeri+omfy/UqdFgVm/WMZQ9EL5rL8rs5SFOGcCeFmzcOHVAcgNLdg1HN4k2M9pc72CaxmHkfGA+Ww9ibsiQtZjOGwc51IyuLtDBEzZld7XXyVMbt7W61q6xesPJN6x7ddkk6x+W7a9vsZsAgJ3TvDkObPDTqO0aXHrkZ34Ne/bswdTEpICy/NHDjWHB5gUoJQuWQB/BAx7e2js6RCqSrEBuJMm65caQ7BhuSlXijrJ3ZEiRZcdcpXwendN8Nu8hK2w5vSwgLGvOjS4lhVYzGQGRsvkKnnjyGVwaHcexBx7AQ/cfwaf/5q9w4Y0zAgDT6cFyNYfCwtLNFQvo7e01uYPoSCgUsWPHDvzixz6OtlQbLl+6LMAeWciUtSZTKVfIIxFPyKGT4B/ziRG46+xsl7IuLRn2L8GWixcvilQT22Rg06DIQbPOBPcoRLREZl0Tpa5C4jigM5q5ChN0ygoTLYJMvoBoKok//T/+HJ09vfjIRz6MeCiCz3z6U1jhu2JhBANksFIGmpp2fnHI9Pd24/DBg9gyMCAR1hXmOqyWpWwixebzCxBHAJhAPQ/u4qygM6ZocuASsOQ9khfWGWO2Y43fl4plORDT6cf+ICDfHDWsOjJF2G/sV9oC/YXs/47OTly4cAGt7e1yIDQM4GFMzi5KHxIApnxuf28Pzp05hX964usoEgAmY4ORzXT2OGClyM/T6RU0+QsFAKYEtMNqIgO4UnJYlaUCFmZmkCMwFwmKXDUloAmCEGylY4GMPwLAfJbIN9PGw8ZpEkskJQCCznL2F4Ei1mv42lUj10tJUEr2rgOA10QWlPYsTB5HBtoGgBfn5k1wBSW7QyEByJirUQDgYgkjI9dQyObELsjwNTmAawAw2SpB5gAmOzjYhInJSRQLZBYEcGDfIXzsYx8TAPjAgQMmgKKJkuw5yaFK4P7Nt96UMVEo5MUpk4iE4a/kUVyZRbWwgkgIiDeHEA4Y+2LQwspyBivpjOR9JjC0vLiAajGPtVIZlSJZGWtYyBSwkC9h7/2PYO+R+5Fo7ZD8oNFQE9ZKOZMv1x9EwRfE0OQ85pbSaE4kBXgqVaoIB4Cu1hagmEWxkEEy2YqRmTQ+/dkv4MqViw4APCg2vDA7gVJuGUvzsyK7Gm6OooMAcE8/ggGCiQsoF/IoZNNIr8yLfHwinjTSr9mCgHI+OnwFlDYAMKlhA719+JVf+iXs3r1L7NfkfqNTNijBI7l8SRx4dK4xpyidVuxryldyvBBUCkSa0dazCV/6yj/g2e8/gZWVZWE9/87v/3t0dPaIBPTVC2cFAKYdlZhbu0zWJuUPOUWRHROQA7mAkg5gwnEr47BUcmX/aLuU3Wf5V1czInscicQRT5A1yPzCeRlDlETmPE7wkwAwl5yNAOAmR56Z9STbl0E0BIDJnA00hRCklHo0jnuPPoADBw7htl27Rar3hR88hTfOnkUwYADgRCKF+48dFfltYeqTZcU2dZytGnxC54aym7R+lAXknoVzkzAv0CSA2fDQFbz4oxdkKae8MQH3lpYU9h04jDvv3IvVTB6xlqjMNXx+LleQYA4GH5DBzzFMh35zOIxOpi+IM0DByDxS8YFz/dzCIn7wwguSW6vCtg+GMDY1gctXL+Hw4YMI+f14+KGHcPr0aRmzieaYgMDhpgDCwloOoTWVkucyyKbAcYI1xKNxAYDJlJ9Jr+KHL7+C0YlxHDl0EIfvvMMBgANIplL4h699XeYlAsCikrG0ikyphFdPncKXvvA5XD7/Ony+KrbsuBP7Dt0vigRj1y65DOCqywCeE9lxAsDxaELWrUS0WeYfSpMLAEzwjwBwJCogYaFQqgeAcxyPrAMk1/bt+w7i0D0PYIltWSwi6PehUsxh777bMXT1Kvbt3y957afGx7HvjrtEwnx1JYszr57B3MIscqUCmvxhhiOh6vNjaGQUwyMjaGlNyvqwc88ebN+5Q0BRhgAtz05ja18fbt86KOP62sgofvTyS9i8ZSvOvfkGZufmcMeddwrwy3zyrS0Eu7nWGhlZYRoKWyIgdkG2Gtdq1nM1ncHx48+ir68fj3zgYbRRKSAaxfjEFE6dOi0MYNqigBe+AJ4kA/jsBSN/XSpKoElHWxs6uztx5coVyVHc3d6KK2+/htnRi1iYn0VLSzu27tiJpkAEyysLCFRKGB66JHscAQ4iDCIp4cjdd+PwkYMCKGdWlnHm9EksLcyhLdkiwpMMNDHgFR28JmSQPjsFgLk2BgJmLghHYjIHCEtK8h5znxKvMYAdKXgBeGS8Gye6DZrU7bMt0NY9szif2Q5h22Go19mOTt1b6Hfq0PYCovpu919HbtW+z36WnCcbAL2NPvM+w66PDRpslAPYvt9+vtTdylVsP0vv0eCdOue7s9+yHcbajt6teaNzh1cCutHOX8tiAxf2derA1n8JALM8ZPgzOIYYgdxLUpwwgL+P06+eNnkqUZMepQ0ZBrDJyyn7NQc8VZlLddrbDGDTl8amGbjD+ZgAoLCICSRazGspo5Nf0ti8cXgrY9b7N9cQZUOWK2SilupkoxUglvYnsEzpaYd5zOdyveAz+aPMRw2M1M/0+dwLcJxy7bKBOhsM1r5VR7sNHrAONaDbgMEC2jkAOOcu/hiA1bA9lXnKvb4BjR1ZZgcg0/0CgSQbnLDt3vR1uS44Q1movEf2QaWyAQw9OUnr2HNNBhDn8+w2lH2yA6YpO1iDUPidgKiOvSiDVttPbIPfMXivUJDzh453+90abCzPkxarBZro2NK5SuckBXl4buB72VYKaNlzoQlCrgG9tHvZv9A2rVzFOiex7HaQgH2W4r6KPwSAtTw2KKVtpTandqJzh5adwKcts67BIzq+tP30fr1P20L+tiSs2abcC0jQqTNmbda03lemwggDDopFUbP67X/72zj+1NMuAMy9iOT7ddYTzhcEgAkq8vNotNkwgKPNSCYTEkBK9SMFgCWgIqTs76qMR5bVnPkM8Mt1jftkKbOfqlgG9LTnTXtcsU1VStnOw6u27F1vpC053VnBJTwHmEDQmj/HO2/a65lct2bkmWtlqffOmEc5dAtn/bLXBrEL53VqjzrP1Ri9JpBBWJjsTwlONsE07ni3gFN9ft0a5MwrLvjqlNm7lmg97HXEBgz1ewWVG92vnzHwVcexvlf6yRlndv9pv9rv1/LrmJP5xfE7qNKDd92T1vbkkdd32rZgl8vem9jAcqM12p5f3WutHLrKiuF16wHgWk5k3Y8psKrrqK4N2oY8h1KxplgqYWRsdB0A7J3jve81Nmp8rTxvmpQHRr3Ce60770jKEQ1wMrbLcrJsdTmA7c63g+neAVLzDm7xmp6pU8NP3+sP36vS1kCbW33ivwLA73WfbvC89wAAvpFN3mrfv081b4Qo/uRe/Q4a4R3cclPlvykAuA4s8j72Ogxgd5K6Dou2Nrg3Np0bgcQu/mYBcd4GWy/1a218GjSVgHNOBNqNWlIWWOcis+9RCLl2Z91Ga8MH3joAbN7mvN3GejVizX1XffvyLycQ2khiy26iUUOsByhd1q9zufztBYob1dG95noAsF1O73XmodKWdbh2vUS1vtqV+XbqZdeRv8uGygZ3Nxplt3CNvTDb7aRF1rKrPLfb9vaCvq7vtKEdINk0woZWVDce7A1+A+0MXmvbZv1Yq7ffdbJ1DpAupkMnnpsneH1D1n9yE3buRlw2rqYNbtttvu5qnw9b9n9AgNnhq0MuS5QAarQ5KmAoHfVkOQkD2JGo4gGc0pdk2xJA5d90cnJjyPx4tB1h2Mbi8v3U5KQ4W++8806Rgab8Mw81W7cOCpA6vzgvLM3mcMSwcqtVjI9PIpsvIl8CnnvlFC6NjOHosWN46P678flP/w3ePPsqujvbJFqdzhhGFhOUzORz6OnpkYMjD3HM47p923b8wr/5KNrb2jE6MioHfIKYfBcBbLIS29s7kIibHMdko7I+LS1x88xMWhwSmzZtxvnzb4tTtq29HV3dfSI7Oj4+jmw2hwXmectkRbrZz+hjnw+JlrgAEMzXGwwQ3EgiWyiipaMdf/4XfylM2Q//7ONoi7cIALy4MItIM4HPiOPI5qEvIPXs6mjDHbffhs19/cLuMvms6KwxrEEG34uzJUg2HUGRnGFZOzJeKn9cJCjGQ69z2FYpQh44mQuV8qXBUFgkZAnqhCNhrPmaJJKfN9JhT9YBD82Uq+TIY67jU6dOoa2jHflCEV29/bh8bcQAwIWyyNamUi0CYp878yq+98TXhNlJJ1ZFDs9lAeocZMxENvuM1Jzm823S3GiMXmWEOqX+HABYcukyB3C0WQAOMqEoH8YzDoMLbACYY5oAMH8oAc0c0QRueZhUAHjk2pA4ELl+iCPRkboiKEuGC50VBIDZxiIl3kTne1iYvrYENAGYZoJPEUptR4TlKxLQlSpGR4aRJXAtjhBlAJMNHJLId0bfBggAM39vJIjJqUnkskZ27s7b9+ETn/gEMqtZkYDOF3IyXulsGR0bxfPPPw8y20wu2ZJMQi3RMAZ72rC9rw3JZh8igSqSiahIu5J9SQAYvgCGro0I+5v5NQnGxWlTdEKVKa8KTK9kkOzfgt2H7keye0CA+kQ0aiSdqwUBIhEKYTFXwrnLI1hazaEl1SbSswIA+33obk9irZBBPreCeLIVw5PL+OznvoirVy+JZFx/36AAnUvzU2InC7PTImUbicbR2TeA7t4BBPwRLC7Mo5TLoJBLI52el7y98XiLzFWFXFHY+7Sr8poBh2jLlMLq6ujEr33iV7Fr504ZWwRNS+WKtD1tp7W9E+1dnSaIRGytiliM8tAmKIaOF+b6RDiOv/303+L4d7+F5eUFLK8W8L/83u9LDuNvf/ubuPz26wiATEsCO2UB0pggVtY4BwAm6YT9xPHMz8nozeXyMi/ZY5QMYI5vylNT5isUisr4ZP9RulcZwCwfAUvO0XyiAsCck+NkAFMCmpLFQcOsJ3ODQJILAEvu9xoAfM/RYzh44DBu370HET/wvADAr8u8QllmtteRe++R+cKsd0Y5gs5TkXJkbr01k3edf9ORwR+ynJubydSnnGhE5Dk5d7YkErh29TJ+9MMXBMRjH1N2v7W1HXv3H8Jtt90pEvWRaFicxHwmpemJWtBRwtz1yytLGB8fE7n4zZs2oaujXSSueW2GdQ+EMD+/iGdfeB7ReAIV9k+5gvOXL6KCiszBAz29AupTPp254LvbOzE4sAktETP3sq+4NlKCmIAClSHIFvX7/PCt+ZCvAvOZrEhAj46P49DBAzh41+1oiXJuCggDmAAwHbgP3X9M5pHZ5QyypZLMpf/gAMBABYM778L+w0cljcDY0CWsLlICmgzgPJaX5jA7Pyds0ESyBS2xFllnKWfPQCY3B7DFACZIyPzgrEUkEpZ5lxLQBIBFZSAYxt6DR/DAIz+FnCNxzZCgTf1d2HPbTlwduorenm40hyJYmJvH4KbNwkbLrRbw0ksvI50lAzgvQVyTM/NYWlmV1Adce6LxKDq6OjAwuEXyNdMuKHXvK5XRmUiir70ds9NTmF1cwA9ffklykl+6chkvvfIKPvShD+HQwYPCiGU6AYKobH/2hzjwqFoiwXc+UW5YzaxK8MBqOovjzzwDMoAffowAsJMDeHoWL7/8Ch599BE0R9kOBID9ePL5U3jlzFt1AHBne7uU2wDAS8IAHrrwOmaGL2BxYQ6JlnZs27UbgWAz5hdmQeukHadSBIAZdMTc0kUcufsIDh466DCAF3Hm1EksL86js71VcieyD1h2cy4z+3my2mnbdIxT3ppjnwAcx15LqtWVAyQATEYwVTsIEHO+MBLQRvpZ/1Onpjo9vU7Run2vBQB777Md6l5HqdeBzrb9/9l7Eyg5z+tK7FV1rV3V3dX7gn0HiIUkCIIkuFPUYsnrnGPLokfySLY0Z5L4TGLnzEnsySTjk9iZHDt2rMlMMrJWS7I8kilbG0WCOwkuAAEQ3Il9B3rfu/aunHvf9/76qroaaFIgxZOkdSh0V/3Lt7xve/fd++odm/V7UoUqqj/1jl3fIR2cZeoAYd8hvtg1/udXAoDt/fXPAWOn3lm92KHDQB9ztNaDQOaE1rmzFtywz/Rw11h22n9vfXs1Kr/vGA8AYKyRUKhg/koFgLGnefSxvXL48CEm6rD53Bz3mO8R4KjBrQhSAHhW4dwGJQeCNY4p6dcdTGKUwZiGDAxCXlXVYQ0Afj7WAbQEPhxYZU5//i0KaOL4hiBMA9P0+crSxWNNRcOYo3TaEwwta6Af1xGMMQ0QtOuw7zeB4ghIAAAgAElEQVSbNaALz8aahnWGTNxwWOWlHYiLsto4w3ts/4DnGrhnrF8DZO1e7KkxxqvgNoI8oY7k1HmcKpPlAA7APvQfVUxQeGWP2vvM0W9/m71Ym/rAOMuK/YljpPn9ZuxUs0XU2frRB0ysTFZva3vaHUAfzNMAqhyj1Z9TcA3UJgjQOtUQzskuWADX+hLZvu374K8905+TuCdxALDVxWwKzyHjjQxW5+HCHs8BJbBnfGoAr12L8ppks/Utzdgxk9m/Rdin2rwPuvjzh91rc4HNc/Zsk/81u0R5GTTh5c22PrAy2rv4t5Ow5nJCABgBQZomiSkTXPtyvnDzKepMWy8UeKb+3Gc+K3sf2SsHkBMcDOCIsgwNsCT4iyAjsJcR1JeM89zb0tLMswT6rYXpJ6BOoTaOoCRtF/WCMO8omb5gJ6sKFuyF+1RPWjdYB3SCrAkKwnzO7ysKwvrApT/XBuMB15NNbaAh7q/K+Np8Z2sl/rZ5weYEvEvnVW0+e091PufTa/ofn/hyzVjxOc070M0CJ6tzeB0AjPudfarvrHa+xWe+bTLgwQOA+TIvlYG918aUrRP6t/aRlSVYw1Be98z6tcbaHe3hA7/+c4Pfgz6rKnn4a72x9fEunBNgxxZ4Uj+v+XOC9Wm1b2u9bX5ZbJ5vtD7X2429YwFQ7GzU9jA2TwTj2vytTp3Cvse+D7aP59na4dcLaxv2yfligUGUyAGM8yN/oFpH23O+XvP/+n5n53/k5e426xN/rrR50D5rxABG+f7dH//rRZPW/iyAzM9yr9/vVwPb6m3k3f19rUr7zgDgxn7xWoziGpbs3TXNe3ZX45rVf3rN+7/BaxeFROrqHmAOV2mTD26fvc8le4eve4eXL9ky3z0AHPR4nY6te7VvnP4hub5k1wIA1qXbYYKKaLnl3Jb1WrBX/1oI0taXzUs7sGiDGhAVdJDHAPY7rWYzd4WnXXVQLwIOajmqb7T3LYR9vZcvxFoXlqwO2LULFoDAXmM5l84iz/LKGFzhFaQO2KwX0+aVde+im7KRGfrgZ90IUgawA4Btw9KoXxrYU/0i7La0alV+VWws+MxdSkB75fVWOrtVgWt7ap1FOL/FlQDgYDzwgFBfqVp5ZppMo0LXmEk1+th/Gh/ts4DNreU+W/jmwHquHr3WyM4XDA5/JNfatT+v7PnEbzNH7vkzZ3moAetu48aNlAqdnJjkYQQSuWBBArjFwRwOfEhAA70D6ISNMwBebCgvX76sUrrNzZTLhLMUIBnAVgDLACMs9yAYoXBijk9MkGWDDS6cl3D2I+ffXK4oU7MFeeK5/fLmydMKAN++W77zja/Kq0cOSG9XRyD9CAYwwNrJmWm+BxK6KHt2bk6u23IdGcDLB5bL9NS0HlDdARgRlXCmUA4rEiXzGNGR+AHgo9H2CqbCmQ4pa4BEBPtiCZmby7ENwM48efqM5Ipg5KakKaRst2QKeZCSBB8gQdrR3i6T0zOSzmTkT//8z6Wrt08+8fFfkO5MRr765b+WsdEhMi8jUYCKkIAOE6xAPqauznbZft11sqyvV0IO9MG8BmAX4JBJWMei1TxRAJZwOGC0uHOUlcvIu6oHcHxuBw6CI7NZyUFuDAAnpD+LRTrpIdOLNsLcQAYiQEWyFZAjt0LZ7bPnz0t7ZwfBt76B5XLyjALAs7kqADzQ1yuvHTkkP/nH75EBDPlbSFeDWYk6cfoK6QmlUJp38uPIcRiVJuRkjccZAY08qugXAMDjwyOSm5uhUwHSl/FYkgw85gAOIZ9xLQBMUM0xgA0ABgiGQyby5BoDmBLQYRyiHQvDOdaQ4w6OzvHR0QUAMIDeZDQmZ09XJaABAKN/0KcqTdtMG0QO4OnJCTo/IUGNMqF+sC8yrxGBK+gflDciQ4NDZLNB+mnThs3ywAMPEAC+9dZbZWJyXJqaQnL69Gn53ve+K6+99hrtEg43PaTOSyRUlrZ4WNYPdMr1m1dLf3erNIWR9zmGsHlKI8PWAGS9ffyYjIyOEQBuA0ie6SSwVSyH5MzgsEQynXLjHffIqg3XSRvyUKJfwCwp56UJgHUqTQD48JsnZHquKJnuLjLokaNbSkXpa2+VUDkn82UwOTvk5PkR+do3/lZOnzxGUBAAai6bk6kxsLvHZWToosxMTVKut6d/ufQOrJRINCGjw8NSmJsmkDwzNS6tbcjt2UoGMCSgmdMUTB/YVxgM4DijmJGX84FPfYpzA8BfDZaAcxKM3Ii0ZNo57wGwURaQcPzDOYs5AG2aLZYk3dkn3/rOt+ShH/y9zE5PyWyuKL/3X/++LF+1Vn74wx/IsdcPSywEtk6F81oxn3d2jgAR9C3+reg86oAWMPZRHrSVjU+AOARzEioBXYQ0fwLMinaOFTy3Ml+SmZnpwCYBTtYAwC6H+cz0tOTn5hjkwfkF8uVghTY3y9jIkBTzWQmHwEZvlngqLQYAbwUAHAnJ008+Iq8dOULnHcAn3Hvbbbcx/6w60F1ACuThPLaDsXiMCRw45sLCwA3mnJIw1SbOnDopz+17hjKDkJo3AHjj5q2y5bptrBfGDAJ+MM9Hm6IamALp5UKeTOjpmSkGlpAF3NkhnR0dXPOx/qAfB0dGKQENBnCFdKow5dWmEfBTyHGunp6elO7uLlm/dp20pVsICvdkOqQ5luAeKYbADQcAa9CKOjHhEMzPV2RkZlaefWE/50YAwLuu30YGMPodDOC//S4A4Kjcvec2BtiMTM7KTKEgB5gD+OsMIAg5AHjn7jvJuj578qjMjI9KpZBjvuaJiVEZHRuhBDQCIFLN6RoAGIET58+fD1g/YOLXAsDqyEewFNoODmHMA5u37ZBbbr+LdgiW/cCyHhno65I2pn+IcT0BWI/0oAjAKhdKMl+syL7nnpOJ6QnJQRK7KSonTp+Ty0PDtJW2TBsVDTq7O2Xz1i2Sac8weApax5nmtHS1tElnulXGR0ZkaHxE9j3/nHR0dcnQ8DCfe+edd8rte/bQKQ0AGDmAwahHH1DenbmMcwzSwrjCviKXL8r0FBjAj0n/wDK57/57pSvTSnu/PDgszz67T+677z5JtyQ5T5ZDUXnk6Zdk36HXZWpmjs8A4NvVhaCvbjl54rhMjI1LV3urnHr7VRk5d4wALvLxrtu4heNmeGRQ4qGynD5xnMoXaF/kVsd6uvtW5AC+STqgfjI+Iq8cPkQmMNZ3uKHnAFojhzaddWDtqtSnMr1g50WJImd3czNB4UxHF+cSviMAgOMOAEZAVDxg/tYDVT4ArHv0qqSt/e0DFTxieNKC9c7DqsO78b44OHstEqS5VABYt9cL89jZ5/Xn6nrntO2I+YwGRwHcX+/c9d+5FADYyue3sT8f+mXyHev17R2UVbNEVk+GDdrQf76Vt+Zc4rGiCO6U1bGPdAcEQyEDTfCD07gCwC8fIqsO/5lzHM+E/WEfzDBrB0RR+tbJ/sN5bKCcgUS8n3lVNecvrzfWn2PyByAZQSvdexkw6zvnFfRwbCruk3TPbzaqoBZkkRUsM7aV9Yu9H4xXZUTpe2wM4H6MQwMGAmaUA4sAAGOdQflsfbZ6msQtnsGAMcfiNQc/3mEAnjFhUW7MvXD2mwqT7rNd4IQDELWPMR8okx8/AOsKlMDHIVjzwuI7zBUGntSPDQsuQ/0MTDGwsJBDQJmTEnWS3D4ADJUkXynKt1n8bs+0s4eNp2COwZrt+ssHYw1cM0BS5YBVuQP/4YdKPrFYUHfrT982rB/8+Qw2Wi7pfs6XYcYz0RdWRt6DwD8G1SpDFPdi6Fl7W/ta3mXrSz7DA/II9LucsDYWrEw+oGhAHT7z5wUw89Wkq/l+jblsALyBS/a52brNxTznAQxkgAfGt9bD6gybM7CeY8/t2Wy/BiYwAGAwgAMAuIhxoWXyAWAE0iI4mABwIk4/AgKp21rT7LN0stkxgJHmJsSc9iYJr8+J8GyFdY6ByY4FrONf32fBETav+fM0PrP2NwC4fk60cWDzDBpYle+cRC7HVBU8NqDMDwCpZ9Hj7K3PUw8f2oBy1AFAr6xLmwc4Zp28PccOzucumNHKYYEuVk/NSxyiXDDrhLOpF2CD5zAw1csPbe/Hvz4AHLDf3XLSaB2vX//8cVbzu+9z9BREqvNsNUiCZfTqzXcg1I0sdYyzKkhuY8H6iePH5c5lP7tgIRtH/prur3mLfe7PFyyru5Dl8M4tZt82fhvtJTgG7X4vzYTNhTZGsTHV59Wmx2DiLbevCoIK3H4Mf2OfhzMSzuZnzikAjDFidqB1UZlxm5f9/RHXRccAhhkFPup6n7Kbu1kWupMt77ZWDmdnjL8//Z/+8Iqp/94tKPNu76vv76tiBY0M5F19do1K7PnZPbd3wxL53zeq5zUq0btqjff+psa1q/k0mNOuYWkWadRGH9f3iT+vXKlEH9x+e59L9g5f9w4vX7JRvHMAuL4kixxyazClRa7RLV+woixa6Bpju8Kzqg+oBXeN/RsYqWMr+i9UMKsWC2sEANcbPicqH3D+eQLAbFAHHDbI2ar1rdYgYAB7fbpgIDcAgN1evfo0A+vco98tAMzHLACAHb00sJPqNT78twAAbuQ48DByq6dvzmYDCwzRB5KDnVa1NXlfPWBZl7PXP+DY5UE72mTunm39Uttb1X5TAGkJy79/zYIZRDeDWobGz/J5CjXOJrc66yM1IlR/856zGAhs7XS1Ga0RAFzfMVe4JqhSKCR3/uLn6HBH/lCAhWB04m+wIhGpyyhUOmw0kh2bSmxIKeOUAACaZU4qtAGcm9jc41m4DpJPeBbYiXgONrFVWTYFP5ivLh4jqDg7N8d3gBmGQykcqQCPnnxuv7xx4pTcdtseue+u2+Q73/yqHDm4X/p7OwnyUAI6qdK9AJNxWIUzCD+IZl+zerXcf9+HZeP6DQLwDk6hifEJAo/MF1YqsY5gLqDeaB8wmW3zDsAHPQhwGnWH0xpAcbFYkVwuT8ClUCrJ5MyM5EtliUUTlIEm0w1SyuUSJZthDADT8uWSdPf2yp//1V9JZ0+v/MLHPiqZlrT8zde+Ish3CQC4KRInCzTEXEgROtv7+3pk965dsnLZMplHjjPK48FZD7A5LqWiHuRNlkudP4jidodCd1h0pCLWl8wHF2lPhxEkaisAQ+fl6LHjzPW7YtUqSn7zkAamloQogQsHGEBy9PvKVatkcHhIent7pDhflp6+fjl5+pxcHBpTBvD0DHMAAwB+5fBL8lNIQM9NBAAw88bSa6/sLfyU5jW/MeRpwTYMx+J0OBLMLsKJUyRbEhLQYAADHINTMhFP0tboNAgjn3GWgQCUWnYyqMx9GomQ/dfV1a3vK5cooT09PSWnT58kqAYnhx00OSeEQ2Sq46A6NjKiEtAAk13eXTCvAACfOX1aJkbHJJPJSDrTSmCXZYqgXHBeheTCuTOUZ0W5CEyC4WX/RYxRos60WCxCVu70JAIuYrJxwyb5rQd+iyDpjTtvhIi2XLx4Xr7xza/LCy+8wPoyHQBzl2Ee0jzATfMFScdFNq7ul+2b10hnplnSiNSPJaSYU6k7gDvDo6PyxtFjMjY5xXyTTU1x6evrl7GJKTl57pIUJCxbdt4gazdtljv23C1rV66VcrYoTZUK2cqQ6x6bKcirb5+R2WJF2nu7JZZMMjdf03xZejMtMl/KAnWWVGu7HD83KF//5nfkzOkTBLmWrVhJYHZydFByMxMyNnSJzFX0V0//CukdWMH5AdKr+blJKeZnZXxkmIBUc0sbxzP6BuwLyFtT9hySznAEAwBub5dP/sYnZfv27XTewsE3PjlJsAjBIwiTBmMZ7YG8v7DIZQPL6NSCokElHJLJmVkZWLtJvvvgd+WhHzwoc1OTks2X5F/83r+UVes3yUM//am89cpLEp1HLrwyc2/DmTZf1Fh/BAMoW0PZsAYAQx6ccwpy6NFRpwECJp0HNj0YwNFEkrLIWGPgrERbZrOYw+foXEXQBsCjiYlxzoNgBSdTKX4/Nzml9cbzkXs6lmAAzgTA1lyWLAwA7NFkSvbcdbfs2rlbrtu0SWLIAfzko/Lm66/RhpEbPJFMye23304AGGUlCzcHEE5ZVZaLDk5/dd6qgxu8TfRTNj/HuQjOQLgdEHSAsfHcs8/IfKXM3OKQns9kOmT9xi2yc9fNKlUaCcvEJObmEINsUGawPeGKwdxdqqDNixKGc59zcFRa02kFmpsiMjgyJk8/t0+iySTLCkcl6jQyMsS0CCdPn5KZuRlKs0MyPDebk9XLlsvK/mXSxH0yHFdg/5YYoANGDABhAKyYv3OleRmbnpF9L+yn1PAN1++Q3TtvkJZUggzWdGur/Ofv/4Dlv/fO23nvxExOpnN5ef7AAfm7b39TTkACulKWNZuulxtuup2A+PnTx2V2ckwqxRzBegC8Q4ODlAIGsNvS2kblDeSwR5oDBCacOXuGtoY5D4EDyGcPOWLYDuwKgThY/7M55PAGiy8m123bLh/7xU9wzYYqxrJl/TJfLlBJA3P5+XMXCHZjTWtNt5C5VS7My4H9+2V8ckxm81kJRcAAHpGh0VGJxZPS3dvD3OTI1b1txzbaAYLCEPTQmkxJJpmWtctXysjgoIyMj8lT+54hAHzi5HF56+235BOf+EWOYazFm9ZtYG7BUr5IGW6w4RF8ND4xzrEFhxmcYghompyckccee0J6+/vkIx+5nwxgOKeHRsbkqaefkQ/dd6+0tKS4npYlIo/sOyTPH35TxhFsUSxw7kFbgqV77OibMg4AuKNdzh5/XUbPH5fx4SFp7eiWtRs2iUQSMjY2Iq2JJjn6xmtkAKNNY4kkgbbdu6s5gAEAv3rkZcnOTktXe4b5tyEHT9CGG3dl/WBOVB+eAgSRmAZsYI5qhgQ0gsUAFNFR2CwJKmHof8oArrJ/fRabD+YGxwj/XOMcuj5wa85i3R6rI9PfAzf6LHj2AueMO6m4dyr7bvF8vv4213fENnLK+tf65fMdo7VHFtu1K8zqP9Put3vhhPfrj32vAUv43IBEA0js/iDopdEZzIGzfnuyDJhnAui3ejgInMp1Duv6o0B9e/qO72oOYHW8I/DPkfEkHAnL3scekcOHD1JpgYANwMJ5ZcAyt6uTATaQi0Ex0bjO/dhXO5lJlS9WIAD1weeYm5n3lwAw8sUDhNN2pwwrwDSXh1QDBVXulw5/JwHKYE06tnUtJRjNwCPd82LNoQM9AICr95o6Bff/TuJXc6JWAwsMrLBzj4ESaHuscVCTQF1iVA7BuqbjDAGWpqyD84mBwBYcizkXzzQA0cBN7MWZ+sPklRGcirHrQFier+ZUUri1tYXtht8xRyPNDtZ7WIgBpAqcFoJgCQOzfPDX6hSAQlg7nfyvBYlqnyBAQPsrX9DAKxsDVcZy9YxodmxzDO3OKYsR9Gc+W+zT8uwn9BHma+z7aB9lBAcoyA1wvto2mrfWcvXiPT44Y4CND/izrwsFgTQ4bI7AGZVYaoNegjFfUYDOUmoZusP8uyI822IfYf1nY1HHqwbGoozKLq+yFf15pApmguEMmVzNc4s9iEk+Mzcuxj/WAEgjc99U9Utgb8Vc906lxq8z2sHmeu7BnOQ5Cf4EVhUJYtthXLpy2vxBGW7X5/19ffJZMIAf3isH9r/AtsReBGVl3mbuZZGqxgVahMM8x2KNxbqaaWuRONLfxKFKgXUJeaGbuOfjHrGi9QA6re2iDGCTgDYGMPvW2U11flYG5EJA0PPnuXkU16k0tMdmZXsGK5T7ReeZ4LnoUycLDRvGfs9sXxnI9aAhZLt9xm81YMlsAOxdI2jY2DA7dqsLg4CNOWzvsKKyfN7cz3nA9ZeVjfX1g5kcYG8SwLBhm6M5rzr7tfFu9+sYVD8QT+iUiHeKFdgDe1LU1cCGKgDuM52t32x+YF+4AYZ52J+jUA8D0nXIV4F6v7/DoSYNdsY51zmnfQDb5iCrg9tk6DnMyYqzD9Ajbs1yHVyztwn2C07NAH9bfevrVeMXdDeauoApOmDs8BnMrateRaZCizi2t5NXx3jAeQ4A8NmzZ2VialLCYaTkKmmQirtPxwd8Ttr26sOq2rLJ27PtHQit5zO7tpoiBGXBWENHW3n5ezgs/+7fLs4AbrT/WOpnV3N9LvU5S/AAL/VRV7nuGpX4HT5mARbhSvkOH3ON2uD9fMzCGgaf+I3i/X7NbOFdNu5ifVXfau/y8e9D47/PJXuHr3uHly+5vUJ/8JmP8NmNgM16Jm3NdUGPLwYeVR/aaJFY8M6lgMS64i+hcu6AHUwYtX8r8uVtnHCd18L2lQ8AL3ir+0APrd7zf04AcLU9LRmyskwX/iz8sHrwrl5d3StWr2e8oHe7f43/Ll3gG7269k12TY19NAKA+aiFHVQLUNa98yoAcPBEKwT7bbGfOltxl/l1tCAA/zP+HrB/DRGu9ot9by/W1qmLQgjasvpk+syWMA5qHEJWtbpKBmXg94uPreBZC9prEQAY9WjUpi6K0COrN270RQMYvMuXCAB3r9tDZhsOinAaA1QDcAkQFf9BmnlqZjqQpjG5MDg74MSYnp6R0ZGx4ICK78EURu5RHPIgnVkoKsMODjL8Z3lT8T0AMjijwTYdHBokAxnXwBkegWRiKSwvvfK6vH70pNxy6y3yobv3yN996+vy8ksvyEBvp8xlNZ8TZHLhjMH9KHcQQY98v909csvNt8i6NesI/MCZMjoySjYl6oYcnwChAVzhXjiXX3/9dYLXVl6OCYDaiYR0dncRbIYcLwHgXJ6BLpC3LVDWDGxiyGSneHiBpCMcHjhkt6bSlEzqX7lK/vKLX5TO3h4CwO3ptHzja1+RkdFhZexEE8x9G6LcEXK0lmT5QD/zSPb19JD5FSUgG9KDvISUYQgAOITDtzqYLIqb+bgoaaw/+A5thjGFMgJYxSEe9Y1EIPddkSNHXpETp05JX38fwQoAG3gP7AMqv2RvRELK+O3vZ67OvoE+5v7s6e2Tk2fOy4XBUZnLlShb29GhAPCRgwfkpz98UIoAgCEtyAO5A4ArdDXqeAMIRWdaUhkcUbCa8DsAaoANBQWAh4dkFhLQkCaH8zuRVDlAAMAhZfzBaaaOcMtZpQzteDJFx74d1gECoW9PnTpBxxki2dFvPIS6g68PAKNd6WxzwDJleqMxOX3ylEyNT1BKPN0O1puCv2Ana4RvSC6cPyOTU+N0GrJslPgEQBwnO1NZBnCGNEk0EZOR4RECwDgMrlyxWj772c9Jdi4rO3feQLD67/7uW/Ljn/yI5QdCRmedmwfwOxw2oQrAqpy0JCOyenmP7Ny2QQa6MhIPVSTq8kvBPpCn+uLwiAyPT1HCeXBkXFasWSPDo5Py5ltnpCjzsnnHRmlubZbrNm6TX/zYr8qG1RulglyCcNYhd+tkXt44dl6K4ai09XRLrBm5jwvSkohJX0eLFOZmaMep1oy8dfqSfOXr35IzZ05KpCkky1cqADwxMij5mQn+izyckIDuGVgpfctWMkctJNPzsxNSLswxEAAgJvI6I58WAWAwxQG6losaAADHVyhMNugnP/lJ2bFjB8cK2mdwcFimIeFOgB6yyPhcpXHh/Fm7di0DOaBqgP6ezuZk3dYbCAD/6Pvfk5kJ5LsuyO/+838hG7bdII8+9ri8+fIBiZRzEpKSlMqwWbCA1TEejiibAetHAADDaehk7S2nHxmzYAA3K5gDABjOUeRDBtiH8QLwrVIuSi4LWe0sA1DAbI1Em5ivdL5QJCAWb24myDc7Psk5TwAKYq6NQmIsRbllMInoSIzEJZpIy+133SO7brpZtm7eJNHwvDzzxGPy5huvce7IMFd0SvbsuZ1zhDodo6wPftQBnXdM/rhzRukaTad/NCq5QpbljEDuT0KSaWmVC+fPMgcwmNtYTwCcdXb3yPr1m2XrjusJXsaSCZX4dI5LgJ8A+zHX0kHl/oe1pJDPSjGXpwMSbGGMtUtDw/L4009LJNlMWbSu9jbZsnkTx9KqVSvlhUMvyZnz56Srt5f2kp2clf6uHulsa5cS2pvMBdKDOEYJPIeFjhoEJxTKFZkAAPz8Ablw6bJcvwMA8PWSTkFSPSyptlb53vd/SMni++66g/PAVDYvM9m8PLf/gHznO9+Sk28AAC7J2k03yI5dt1Mh4fyp45KdHiMYW8zNyezUlFy6dEkyra1cc1pa2mRoZJhBI8h1PzeL+eyUAiGUm0dgVhvbEBOkAsAhmZ2bYb50fAZAY/3G9fKRj31EOjrbJdGc4PoAtQIESfV0dsuxY8fJ+gVitHxgGR1F+PuF55+X0Ykx5gCOJhOsz1wuLzFIZ0PycX6eqQI2bdnEMsFeAQa0JlKSSaWlu7VdkD/dAODuni554603GWiDPcDZM2dl+bLlsm71OgYLxMAWatKAKzgAJ6YmGMxDJiJlp0syPjmtAHBfj/zCRz8i7S0pKjEMjY7JU88AAL6PUpXIOVqWqDzy/GF5/uU32X9wdoOhj1QOYP2+/dZrMj42piklTrwpY+eOy+jwkGQ6e2T1ho0OAB6VjlRU3nz1CAFgrB1IAQD55l27dsstt9xM+eqp8TF59ZWXJT83K52ZVimCVTgzow5VOz9hrUYAGQNqnWMwmuRal0q3SLwZAU9xBR4iUQcAYx1U+WcNuNCAqEBq1o2RegC40d7ZHLX1/3JX7AHA/r0+iOlvYn3gtPEx6Mpn2KrTv/buxT63vU7Nfr9OMtqu8Y8BZAUvAsgSDKw7D2D9MCYj+s5YeHiv38b2TN9ZHLzXYx3VfOaknxv1zZXq7dfLv84HS0rzIVdu3Qci6I7BNWHNFfjoY4/IocMHpTRfYsAL85FijcJ+AntT2ADll6uMzBCc8Q78sPqrJDGc0goA43vM3XBg4zmwT79+ZNjB+e/yR8KJbSBCQ4c7GMCuPApaYY1VCVsDO2n7SKbtpFitvywfbJRse4CSbqv4UCYAACAASURBVH02dq0Dx4xxaWxJrHHY/6HcGGcKAOuek3Ml05cg4FSDWnGtnSGgiIQzkTH0rAzG/sK/ZisG5GnZ5l1aj5JK51OVR/O0GhhpwDOuVRah5uC0dZL269YCs018byxg5v91QIwBu8YixjNxL850fvnqrzMQ1vrKbJHuJQSdIajRyW2j3Capi3Jgv8azomM/+2PYgllYt6LaiA9w4Xd/7BmgZmxu9K2VG/WF9Kr9WBv5Y9SebfOZtQMAYOwJrU/9MvoMXLPZets1dqe2P84/VSBa7dhAbQeOhSqBfVmb+oA8QTxPPt7syuxI0bqqxHwjWTizF6sL6mY/A3398ukHPi0PP/ywHNj/IgFnAsDO1o2NbraKNsC+AilpFABu5X4zGdM9rK5NqnRkNqpzBOZLPfdxLLgcwAqMQw2rSdmyHuAYQrolxwi1ejfqUwQTasBI1QvHedFJQFs/2FxpAHAADHLtVVAY+/h62/bXvBrw2PVLzZwPCWMvd6/aB4A4X9lC13oNnKmq6dTXzV+3bAzb2mzgbv18zDq4ea0ecPXv9b+jP8EFQNSPORszftlMMtrmFr/+/trqr+Q+AF4D2lZUjcCfc+xa9sM8VChwRsf6UivB7e9TaOOOIW3lsXlVU4dY4g31oNr7rB38PuZnXs5zXGv+R5MQtzmlfv+BgCkdKzr/BPOlS4EBP4WuI5qLGuMAez34qs6eO0d/GcYE6sJ6OJCW76WiQxVIx7OqoHw1jUSwL3EBU3iPzz7G9zavM683Ak1c/vg/++N/02j7dk0+uxaAzpV3kdekmO4h16K0tS78mq3lIo/3P67xtV/Lqn0gn1XbIPxrCV2wBEhgabVdwrvqH/T/A8BLa9rgqnfYxu/w8iUXJvQHn/moB1l693kAzGIDUa9uPA35wFKjQ92CO5cCAC/ZwrVMfrl9kNZkb2u+r8MXddPdoIZ11aUTzt2rA9XLB1zTnAvLtLCX3kFu1EW6WPMWa+teoWeCivGw0uBZwWd0ftS2Qw3I6TeUe071uFH3YLfR8/ten+2Dm9XfF5bNNTRts7bU3JT4r1sMAK4zDF9u2YxmwXtrggV0sxqUulEgxIL20g+CSNtFR021flV6rtXLb6OrA8DarI0toHY8L2Eb4QHOdnXV5hcDgJW5XT9xBUD51Wa0awgAt63YScATP3oID9OxODAwQAcD2G/jkxPc+FUBNuSZUyknMHcvXrjEAxk+w8EdjFn8CwB13bp1Mped4SbVgDgAVLgWThAAwHBGgyGK/LsAcHEQwgE7EkvKbFFk3/6DAQB87123yd9/55ty+MDz0tfVTsCFzqhImOxlOGoB6OGQifknNzcn3V3dctstt8qG9Rukt6dX0s0pmZqcIhAyOTklkwDMlGwjy5cvI4vq7bffdiwpBaPxLNQJZQYbFrkFx8cmyZTF/ImD0djktEzPgj0XkWQiyecA7KWjqwA2bpHgBg6wBID//Relo7tLPgYne7pFvvrlLzEfMhnAYBFTIs0BwOWyrFzWLztvuJ4gNiQ56cuCM81JxyEvJnOvOaAaziG0uR3+8lllweLwzYMM8u+WNUIdbG6MQc0LiRzCJXn72HE5deY0QUyAYQPLBigzalH62mgVHjiQUxnMq75l/WQuQmqTAPDlEZnNl2R6elY6O9ploK9HXn7pgPz0Rw9KKTuJJG9SwrrgAGAAwiYBXQk5ABhgOCSgIwnmGUXkONqykMuSMTUxNiKz09N0hikAnKCzHfcAEIBdw9mGz+FI1EOOsiwAKCJPL6c+x6qYnJyQk6dO8B0A/MgYwEHLSaclYsoYRe5LPJv5ewGsRFWKOx6JyqkTJwkAw75TbS0S8QBgdW6E5OKFcwSA8TvGFpz4AKaQ/xmMTHXWqzxdPBGT4eFhmZvN8+/urj75/Oc/T/Dk1ltvkf0vPC//5xf/Qi4NXmZAABynFu2LNtAIX1SyLDJflNB8SVqSUVm/akBu3LpeOlriEq2UKE8LgHRiclpmsgWphCMync3KyMSUhJNJGZvKyuGXj8t0dk62bF8nvcu6pJQvyc7rb5Ff+fivSXdnL5n8uG90Yk6Onrks87GEpDq6aGOlXE7aUgnpaUtJdnqSwCykU4+dG5Qvf/1v5MzpUwTTVqxSAHh8GDmAp2R8eFCmJsbZX5B/7lu+iiDb+Piw5GbHZT4PAHiYIBAA4EqTMnTo+MsjV2qB7H+w4+Fga8+0y2/8xm/I9ddfT3uAg3ZiYkqyhaLm5iXbPEHgkXaVSBAAhsPw6LFjmucQQPLyNfLlr/61PPzjf5Ts9JRMTc3KP/8vfk82br9RHnn0MXnj8H6JlHISChWlWMoRICvmkFMajIcQbRQHbagmcDjD8Yf8xfk85xtzXmuwQoJAMBnA5ZIkmlPMI4txkodkY7lAKXQEBUSbYtKcTlGOGwBwpVDk2Ikhd7sHAGPshikHH5N0GoD6mAOAEXgBALhFbrvzHrn5pl2ybQsYwCLPPPmYvP76q7SptrYMAafb9txOJj2deKEmvgNlN8aXOjiUqQFQnQwvlwOZ7J9YlMEKyJ0LIBPy6M8++7TMV0oMJoLKQHdfn2zatE3WbdhI8BLS6niuOdgxNyOXLNYidcxC7rDCXMiQgUbu5Uq5QsACdbs8PCKPPvmkNDGoJCz9PV2y66YbdU6ZmJChiVEZn56SfAmy/glpjTXL2hWrpLerhzJ86APMmaq4APaESptiHcecBgl7jKMX9h+ScxcvyY033CC7rt8u6XQtAAxQ8EN338E5YHpOGcD7AAD/rQLAUi7K2s3Xyw233M3QmLMn3qYsemW+IKVcltLoly9dlPbWduZih9Q61BgAAGNeBgB8+jQAYJ3zUHdlAKszHHMmbTA7x2AH/GC+Wrlqhdx9z51kQ3f3dXNtBkiNe+HIxd897V1sK6RgIPAlYdm371kZn5ogAzjZ0iKhSFSKlQoDFmazOaZhQMDQxs0bJZ1uoZQ/JMkzqVZZ3tMr4cI886uPToyTAQwH8vTcLNef5StX0NEHsKazvVPa2zKSiCAtABjrTZyj83nk8y5yj4cArXyxLBNT0wzI6O2F4sZHpD0NBm1KhkZG5clnnpb7CQCnaCPlUEQeJgD8FnMXY/3GvqKnq0s6Mi3y9huvcJx0dHTK+RNvyfiFEwSA2zq7Zc2GzRKOJSlb3t4ckbdeO8L1E+XC/A6lkJtu2kXZ/p7OTpmaGJNXjhyW/OyMdGRapVTIcy7QcaObErKjgshblyMxmlAHe7qFgRAILCIAHHUAsFNoMRDKQODAse5yN9afPxv97Ts97XffsWkgX+0RY+HemcwWb9/tAy6LHNlq2MXmsLV//Xuu9pn/faMzt/89gXcHADcqF67F+Ped/HqksPlNnbLWVvUgez3A1Ogd5mDXw5HHNvMublTn+mfVO+Ztn2MAig8Ag0mEv3l+AQAMCejH98qhwy8JxDeV3RfhmohxxXYEmOhy4ALExY+qzkCiOBrIJ2ubK4ihcqsaoKY5dDUwxa+POdexFqpjuionjXcY0BSABGWAmsgnCmBQ8+b6zzMGvAZL6rsNQDCZZMwpeB5AQmO6+v1g5xvsKWxPqUB4UxBsodcjiFEBO/yHaywA1tZz7FOguGA2Y4CMgmC1ksRmWxa8oWlpNMDFbNCkqlEnlctViVQF17DW6ng00McAYHu//cs53Elx41rMH/jX1nMDJJAqwN7B/uBhRH80qC3MfaS1H9dFF7/NoFUwgJ0qgS+TzXsrehYFAGwAlgEwlIQOA+BQ1na9PZtdGKhDKX0XjGBMU3+cGrPan6388WltxjHvgEcL8ED9FBBRliKeQfASwXMOuOG5kfmMywG7kmVmgKYGQij7D8G8GpzKADYqLektBC1DQltSlnsV9DYgOZhLa3Joa60M/DGgKGCdujOP3WtBCNX2cpLoItLX2ycPfPKBGgCY+x6PAWxjEWVEP2K8pFNJBhZmcIaMR7lvwF5Kz2gq763gp44jTDx+HzYCgMFKrI5tagIEtmdlbzQPGgAMwLhm7QnYkArE29ztrzcGmxmwB9URq69d57dzo7XBbJXv9qTCrcxm63YdcrpWf68yX/3PzBacUdQA4/54rwHMvXXKL5PZtz3TymXrO/4G4GiB0P73/vxhYwV2ZtfYmPLbvb5MNp9YewZzo+MHW/nwvY1v66sypdLV/6jnXR2vNv/4fYp1zp6Nd9IGXb5vqzvr7GzB1gl7ht/POuarsu02z9b7bX1bYdkcABwwgN1+DGMf92Jscd3DvM1Y+AgDSzGXnD13XsbHJ7g31HnR+Tyd4xHpW2qB9Ooc4K9nwf6EZqZORyun9TnXI7fG21jFde8lAFwtTf0oXvrfS/DcLv1hV7zyas7aJb5mMbBhwUSmHzTCna5RSZZY4J/XZQ0A4CUaDLerV6RyvYs6LaHRl/rOJTzqXRTwWtzyASjZFYrwXpXOAcBcxmpbsY5dF+Bc9W1tFlf3eQ2utwiYczXAzh4ZXPczAcBc9nRw8P/cxqOB7aiTUnfy1XcvvDAA2RzT0QeA6zss2BRc0VaXBgBfbeKvB2xry+LdXQdU+kWz/rNya5tUf/yusGsW9FfNA3Xj4l9TtRGv3ka7Niy0QfBL/fvYs0sAgGua3rMBnVtry+YPBwUt61u9RvC4Idhq4LZvv7U271euwXJX0z/VO4PN0BVsKbDNq8yNjdrSX2vsrfXXLQYA+72s11Trxd9sXrnSjFY39yxahStcF4wBSkB/lg50HJThlMAmD4dvgGKoVzafIwsY1+DAZgc3OB/pNJ6DvK6CjABRhoaGyBAC+Ivv6eiYmw4cIcaoxeHQDoDYyMKhhHcEDhTIqiVSMjlXlH986BF59c3jsvvW3XLPXbfKP37vO3LoxX3S3ZERgJ50esQizH8JcBmMZovGz2dzsnLFCrn37ntk7Zo1ZDYl48ooRZln57IyMztHOePmFKKVWwKHBw5g6vhAPuAUy0vHC8CfclnyOUi15skwgpwTAODRiSl6DylBDedtSAgighUKCVaAG4jibO/plf/9r/4PaetopyRlT6adOYBHxyEBnaT8KuSfKQEFRkV5XlYs65fdN++Svp5ugp9wVpNRwUMCHA1lgpVwHVjkN/rENvpwLkPiGHVH+cHMo0Sqi/Qky7WCA1GU9bp46bLM5XLS0dnBz1atXiUdnV2UIfLZD5gDYC9vHzvK3I75Ql4Gli2X02cvyHkHAM8AAO7soIz1yy/tl4d/9H0CwJTcpNMROYBh+AoAo8xltiPYj8h1CJAVUeMAxuF4AfstS/lVHwBG25n0Je7FYRU2Bwec2lsVAKaTIt1Ke7EfMIAhSXr8xDE6mZDbFm1MiT4XIQsQHe08PjoW5IgDixLgHJ3x4YicPHGCADCenWxNad7oCByCAHYBuIUDABj2xdyMAICdRDT6n6xCFwUMiXPk/UGOZgAJ3V298tu//Rk60bZt2yp/8ed/Jo/t/SnTXjFaHBLqzsbRVnDg0pQwm4N9CqdgZV5S8SbZtGZAdly3liBwqFSgnCucUrOzeYKIyI06ND4mk7mCXBqZlhcPvEVAeNsNG2TN+gGZmpyWJonJbbvvkNtvu0u6u/soG31pdFKOnbsolViztPUsI8MTgQtgG7clImQvIvNVS3unnLk8Ll//9nfk5PFjghzWBIDzeUo/I8fv+MigTIyPSiKZJvu3f/lqlYAeG5L83ISUAQAPDikrrjUjiI5Av3Nuy2ke74RzSIMFjPkJDOAbb7yRYxwsU0hbIsAh4qTG8TtAU4wZzN2c0yTEOQ4S0AC2mlIZ+csv/qU8+8Reyc5My9jwmHzhv/w92XzDbnnksUfl9YMvEgAOhxUABlheBYDDZDVi/NEZ7BYO5DQ1mzWHMQFgyromqgxgSEBnMgwSQeBGuZiTXHZGcnM5ytCD8RsCU3lyQuahcgDWRTpFYH12QsG8MABoOvajBMAAbOF7gOQMokik5bY77pabd90s26/bLLEmkWeffExee/UV7guQxxbj7eabb5bu7l51zIiCsigrfhC8AHCR6gQMaohozrmy5jEMNSmDCsAeAGCAepCAfvrppzg/jE+METhDDtlNm7YSAC6WsD5AhSJRwwqgYB5Yn0hdACZ6ZZ4AcEsqRYcO8j0CVMB4HB4dl8efeZrS8viyv7tLrt++jWMEoPPZwQsyMT0lM9k5WbZsmTQ3xSn/3NfVKxGy3MqSSmNdiFI2m0EWCPgplZlbs4g84RNT8sKBQ3Lm3AXZeeONsuuG7QEDOJ1pk+8++EMGD33o7js1FUK2QGb5sy++KH/77W/JqbdeYc7sNZt3yE233Uvn8Jnjb8rs1JhUynkpFXIEgC9duCCZ1gxloNMtrTI4NESFB+QvRk7ZM2dOBwAwAhsQdAUFDAvcQr8B/MV/cIaB4b5+wzr5lV/9Zdm0aSMDni4PDdKJC6A/HonTWdrT0cXgg+ZEksxVzOGHDh2SsYlxgrbxdLM0xWJSmK9ItpCXyalpSSSaZcPGjbJ23TrOj5AuPXH0KJ+1ed06iVVEJscmyAB+5rlnGRwQb04w8ArlQgBXIhaTgb4BaU40U1IdGBnVLPA/yL5GkaaimfmACQBPgwH8uPQg5cJHPyyZlhTX9MGhEXnq2Wfk/nuRAzglIeQmDcccAPwmgWPYEvYVvd1dkmlNy5uvvcycwCj7xVNHZfzCKRkbGVQJ6E1bJBJPyTAYwckmOfbma7qvQtBPJMa1/8adOymZ3tvVJZMTo3Lk8CHOHWAAg/2fdbKyBgCT2UX1CWV3kA0VibF+xgCONCENQYhtjc8RlIHxbgAw2fZOVtOAJNsXcCfqAZa1R5NaiWe7p9G/C4+/tecC/AX5fd3qVr/zgTp7xmLlaXStld9/v39d/T0L9+sLnUpBHskGG2w6oF0+ynonOS43cNF3GNfX1xzi9W3hXxcAAg0A4KvVyW+T+rawd+NfzFPYLwDU5b+QzrDAvrDI3kcflgOHDnDPBel27F9y+QIDJxUkhZNa5V8TcQ0srOZqRX5g7WsFyrSdFYhxMtAur6uChmprtnfleYnysFU5S2sfXG95WPE9yo7xgf2gyeH67U9gjYxClYg2JieusX2CAsBgwlYBYGtHA3mxV0AZjLWK77FGc//m6mAAtwG06EdjDeN9XMsdMKzrlAISBv4awOEDHniPgdi+fVlf2nprgKABhcpyVlnm+nFu5bX3m6lTdplAfknT2Ihw/kMZDag3dZIAaKBMsfY1GcgE8hSgNna89of2v9XXwBQ8L2AwRzQYIO8B+VZPtikCbp20so03Hwj1gR+/n7UNqqAx/rY2Z0C2k1I1YMrsJ2BGO6AHfwc+Kwc0mZ3zc+bi1LZCWxiQbYxdA1cUuNR50OzexgDqUAM0uXa1+lod/bLZdybTav1t/WwALz43gBp19Jnw9XMF92XleQZVf/q3Pi2PPPyIHHjxBd4DkApHT5xfrLwG3mowLhjAKgENpQ7sHZrjGqBLCWic6QI5Z5UW9wFglhtAeNhkaaFKgzGs58PApjlnVdcUC3Lw51j+DiF7glkaoBDMkZzynGezAQDMOcsFVFjfVUrax06zvub9ZjeN5q1gOeH5Vse9jSGb76t9UC1jozncX5rMHimx7n7s/VZPe4a1nY17n91qTHW/fe3ZHMceA9h/v4Gg/vzD+dgbU/71/hpUX7f66/i3kyu2sekD7DbHBG1QlxvY2pf3uL2OtQm+ow0yWLRqUxwjnl/T2tL6lu3j6mZjkcV0Qa4LJcEV0LV2NQBYP6uy/+1ZqlQF5q9+HwDAhaKcO39BRsfGg+BAfl/DjlbfVmDf3DvWqrVY+3PcOjO2MeTPPVxHHABsPjN8/7/+mz/0u+k9+f3dAjtXwwCubWHfbSnfZSnc697nt77Lwr5Xty3cry+VBVyD1RHnuEZlvAYdcg0ecY0qU/+YD0jJFinGe1W60O+TAcxg2FqobRFwxWwpKJAdcr0SLgBNr/Ist7NYtGN9AO1KvR+ATx4obcXy4T29rtGoqAUBdfNTfWPDceTexUWXTaggc32HBZvpK5rvtQeAFxqOXyG3qazr+yrop5vG4O86Uuli/dK4nWor7o7gC9nKDQDgOsuscayo7Zj9eu9YJFjABygbzYzV7Jz2LG/n4FehXmKtQbCAte6i9ltTmJppuxrF4262XvCBzauNhaXIpfvOmCs+r649GwLAZDdVbd8HgOvH35WHQdUuG0189e3ZyN78dvrEA/9SD0VOEgybPDB6mEcSB9gEZHcTyqQraK5fgCyWuw+HynSqlYf3Cxcu8EANAHj58uVk4jD/VT5LNrEx7fA+AHX4gWMB8sBoD8q3plJk3IAFAwnoXCkk3//xT+Wll1+XW/fcKnfesVt+8v3vyYHnn5bOjjaCsJQwjjXpswAAd3SQ6QqnK8CfTRs2yP0f+pD0dHVTOicejUt/fz8PoXDogH2M+7p6ulj+YlEZX2AyEBiC3Go8TilHgIO5ApjSTcw1C9bg6NiEFBHlXyjI5EwWRDA6WynJXC5LqjlB5m9XRwdlJCenpiSdaZcv/sf/IK3tGbn//vukv6ubEtDDw4MEbgB2Mq+favEpADzQL7cQAO4RsHmpwywVAtJgEjKuNBSSJJio8ThBJTCXeNgg87GJIDT6UkH/PA8+yBeKfzVaXph7OJcD62lWkNO2q7ubbMjWtlaCj4hUB9saDDC0MaSTABK/dPAlaevI8DnLlq2QU+cukAGMHMDTM3OOAdwrLx/cH0hAk41BABjMVB6zueLyoBTSg388oeA72gRMplBY5QORB7gyX2bu1+mpSfYd7AcOcAKtkBsVYXnMng0ABuCF65OplgAAxsEGADDAH+ScNAAY/6K9AObT0QlWRAnA8zg/J4AOABiODbA0w01y4vgJmRwbJzDe3Jomow4AMEA1leJskosXzsrExJhA8U0d9C4HcJMCwXB2YNIA+wVAF5ifs7NzfEZPd6/81gMPUOIV+X7/+N/+j5QPh2S1OpqK6uQROOCKUqbTzQ6FumqAKR6eL0oqFpLNG1bKji1rJBULS6wpzPyW6AqwVOH4PXXhvEzmSnL20ri8cOCojIxPyZZtq2RgeTvHeW6uKJ0dPXLj9TfL7XvulWUr1srpi0NyFHlCky3S0bMCWfrYZ5FKWVqiCMcsS1OoIsl0m5y5PCbfIAB8lIDPihUraZ+jQ5ekmJ2WsZEhmRgDAJwiADywYk0AAJMBXMjK6OVB9n26tU0kAha7MmXAAC5DhhjtDgciJNITSfn1X/912bVrF8cIJHQBCnb19EqyOa25N5sQwJJWcBIOcjg/4CRHn0ciki/PS7qrX770lS/J0489TBnX8ZFx+fTnPi/X33K7PPbEk/LqS89LUxGqAJCAzkkppxLQeBZkh1V6vYngmTkU8G+xUOQcaPMy2eXNyUB2H7LryCvd0pahrSCApgQAeG5GEPQSR7AEgnSiYZmenKwFgPN5SkAHADDly2O0fcxveUpIN3HMR+JpufX2u+WW3bsVAA6LPP3EowSA4ZzIZNopb75z503S3d1DxxrS1sGxAnAb80myWedZsL2UgYgAFAB1DgCGAz0elXlE8VeQnzkjF8+dlaeffpJsLCgLoL5gk27evF3Wb9wseWOvppOc09BODCCqCFnalJ+Dy68yz/enm5sZMIM81+g/BYDHKAENBjAA4M62Ntl54w2SiKkD5YXDB+TS0GVJt7VynCVDUWlJNkt7ut1JiYekp7fbrSNgzkIC2tUfTuqKyMjoOBnAZ85fkF033SQ7d2xVALgpLC2ZjHz3wR9wjfjQPXdS9WIOaQnmsvLkvuflO3/7TTlz9HUygFdv2C437bmPNnzmxFsyNT4k8+Uc7XoGEtDnz0tLupVraFt7B9U0FADudAAwcgAraBKPI3d0G8FIzBUMOIpEJJfLcp6kRF5TSLZt3yqf+tRvSqZdcwpjDkGaBbCK08k0AeR4WOdRSEBDoh1BDIcOAgCekFnkko5FJFcqSLZYlMmZGZmdy0lf/4CsWbteNm3aJGvWrJVz587JC889L9s3b5Yt6zdIExhnc1kZGx+Xx598nHmrUZ7e/l5+hlzOWANXr1wtzfGklCBD7eR6TfYbtgmGL1jOhZICwI8+CgZwj3zsIx+W9tY09zFDw6MKAN/3IUmnk8z/VmmKySPPvyz7Dr8hk9MzbCfUrbenW1pTSXnj1cMMNsu0ZeTymWMBANzSrgBwLNnCIJG2ZFhOHn1LEnGVX8a6ij3B9TfcKHfeeQcB5cmxUTKAczPTZAAbAExHKvfvWL0Rg+NynzpQBcFhkF4H2A9peOSDgycPwSuoF/4zABjj03Jz6/hTYMac2f5+s37P6wMSCkRXc8fxd3cOtPuCExGPh3W7T6yfVwCAzblav//1wZbF9sZXciJztfPOJH4d/c/t2Wj3egC45v4azpneVf8cH3xodI6w7/3v6q8LnnEVBvDVzil+Ways9pkBwAio4b4BezF3aMR+Ye+jj8j+g/spyoIACdgcmhJrJoI/uRa6ALZ0upWyvggQVCapAnmwN+zBOD96DFl8Z6CUAUdmnygnguywL8R1VLYB49CxSg0MxfMUkHPSrAQ8VU6VwAbk7B3TEM+Egx4ApA8MMk1BoRgwNxmU6Mmj4j5bh7GOYT9goJm1p5XfgGYGo5DlWXIsXGWk4bkGXOM5aEcDXTBmDUCpB2dRTx+0s3HJfalrRwMzDTg0BjCDRJ1/wgcGDCTGSLXf8T0ZxHhmoSiZ9gy/Gx8fY9l4VnDMYuyvtZ8wWpR1h3LhfuZkdvlsDfh0I8XlNwejVdnFBoIZuI40DagDAGA+0w1MBZN0VjHg055tbVjrhqjmea1+rgCwAVMGamgezGoeWZ+d6INOzBeKXKMOtNd2rQYu4G9IU6PNMecinY95YDTo1qm/gCXLAN8qeOkDvj6ohHJZIKC1fWBnrswBIOxyxzP409UTv+M9GINmFm3i+wAAIABJREFU9wquKoMZAX8WiKBjpMpoRMA0zjoIdvrcP/uc7H1kbxUAJiinYwpnFH8MwAYCCeh0s7Q5CWjsGyw1gY1hbV9jqVcloBmo1EACmnlJ3Q/7jOTqquKCDzrWAGFsas0BXLOmOAawMlb1wWaT1rc44wbseQZIVGWo/bETrGEu37W9v36ex2uuBADrc6pAt79emJ1a2fz1h/mJvfzG9ePB6mbPwN9WL5656wBk/35dH8AAtjZCO/KJGtjhckwbIInPTanAL1P9O+oDLurXZ17vAcC43geArdyN2rr+2T6dyweGmTvYMcvNfizIy7cVf9zzvOaUQNTV3cCj7I1vm8MZ6Bqwbav2ZnbEORTBSE75AlsmzCU4l+YKBTl37gL3wQiM0LaoBj9oO9d7/apzs5XBnwOZGsoDiG1/aPMO84w7koDd/yf/+r/zTeM9+f3dAjsNfezvSQl1Pnlff9zr3ue3vk9VfGe1qocZ3m0hF9iL/8E7K9KiRbhGj3m3VfwZ7/sAlf59BIFDv/9pBYAJyPmJOZcA2uqNniXZxsLvCn1w8IlvdzVGuQhgZ2VzO5YrdnKApzUAgG0aqwGPvIauhd8sWO7qgCwXZidjY+8IZE280tp1V7bSq7+vhpW82MPq2bANW78aGVI/Obj9jrMJ27xX4dIF17s2qOmrmrI1zmtr76kROa6zg4YLXb2tvEMA2IpmcsQLyO9e2RfYuN+n/N2znACstYuqbbeo/WrUgCfbUOXiV9un6mj6uQDADRj8tbLnWn6050IAuFo/bZWl2bjZ0hWn5SvMUX473fMrv8sDO5ivFkUOAOz06dN0nLR3dkpXdxcZlABDcS2igbEBv3z5skbSVkJy/vx5HiQgk4qNIwBgRNziWTgE4ACJe+AYxQ8c1Xg+vp+amiGQCIYdnCA4PEPaNhJrlnylSX740F55/qWXZc8de+SOPTfLQz94UF589knp7spILqfyWvFYhIDkzKw6qP3cWFs2bZKP3P9hSSWb5dLFy9La0iorV65U4GV2lk5vbKQhn4m+g6PcGMoAhvCdSlorOAiGKw6hXZ2QxQQzaogsYORNHRoFKAinOpi2UYJIcHTEIxGy0JYNDJAF1d7VLX/9ta9KprND7r33bunv7pGvfuVLMjIMFqMygIEQ8RCIg0l5Xpb19clNN94one0ZmZuZYmASZC8piaWQHp1Trc1J9hHqBkAHuS9RVxzIrS5V548eni2HGB0M5Xk66ueyOYJxvf39mkMQ7KJmSMjmaQtobwCf6Lvu3i45fuKEdHZ3c8QODCyXk2eRA3hE5nJlgvwqAY0cwPvloR8+KIXZcc0BDNoqcvfwQAVnkjugh1WSLx5vVqAsAmnkGIEnMDp58p8vy+jQIGVuUSfYVQAAQ74orI4PtIU6HMLOAaeOcEgKwzbtMN3W1sIAiBMnwQAuSyIapRPPGMBoa4AwkFieQNvCAQpnTtTlaU01KwB87HgAAKfakBM04XIAAwCGQz7MPKdj4yOBBDQBYAC/BKdRT0QsK0gGmwDrBqALnDKQMP7CF74gXZ1d8uDff0/+4R8e5FKhlkAhLI4jODsYuBNSJyrYfQQVcOjDN6W8RKQs8UhI1q9eJhvXDEhvV4t0ZlooFQ1XOMDnC4PDZPKeODsiLx44KuOTM3LdtlXS25emxDuk0JPJtLS1dsp1W8Bw+7BIIiVvnj4jsXS7tLcPsCxgoqaTMckkYxKio7Uo0URSTl0Yka9845ty5tRxApNgkMO5PDZ8WYq5GRkbGqQsLMCgvuUrCDCDATwyOiT52XGpFAEAD9G5pAxgAIIKACOnHHJFx8F4BZMCbRsOyy/90i/Jnj17aP8AuNCPAFRD4SglhgHMwd7xA1YymUXIGxcB2zsh49MzMrB2k3z7774tj/z4HwkAQwL6gc/8M9l1+z3y+JNPypEX90m4MOcYwHkp5y0HMEA2DwCenXUBEOqQgV3lZudqAnPALlfZ/RkyYpnLNZOhZHgum1MAGAzg2SwZwLgewSEzkNrOKwMYEtAMiJiYol0ByAZLGIEdbZlWBjUgoADtgzpSAhoA8C27ZduWzRINV+Tpx/fKK68c4f0ItoE97969W/r7l6njjEEHyr5FPTAXq6PXZNnUcYG1gw5YqVDBQeWZFQC+dP4cGcDl+aKMjY8RAEbfbNy0TdZv2CjZvAYkRWKY1xIEzxksAlY2FCUAQgAEgBRnIk4J7wg9x5ovC20H+d/HHAAMJ2Z3Z7vs3rVLygXMexF59eibUpwvSjSp8sZtsZTEwhFpb1YmOPabAIZhcxxrSEUGRyEcYch/XK7IGBnAB+Xs+Yuyc+eNctOO6xgQFG+KiDGAUbf77rmDQHa2UJLJ2Tl5/Jl9lIA+d/wNCZWLsnL9dtm15z7W9czxt2Ry9LKUyzmZL+UZPHDx3DlJNyOAKi2Zjg4ZGhpk/wAABqMU67mBGLFonNLhADYxPiygC8FaCgCXaJtbt22TT/3mJ8mmVUA1KaPj47r+V8B6i8t8Eb0dko5MhnNsNByRgwcPyvjkJNfiUKxJZnJzMg3FCqSXSLVIW3untLZkZMXK1dLZ2SUXL16UE0ePyQ3btsrm9eslXCoxrzHksx96+CHp7Orks5atXEZbwDre29Mj69eul462dnWmOZiAIAuY3/NgHIap7gFwC2keHn3sCenp6ZaPAgB2DODhkTF5et+z8qF775NUCgBwWQHg5wAAvy6TM3MEIgAA9/X2cO567cghppZoy7TJ4JnjMnb+BBnA6UyPrNt8ncRTbTI0eFnS8ZCcOXFMYhFlCIaborTjHdffIHfedQclpQEAaw7gGeloqwLABMZsrg5pUAMBAkSN4AdpJpgDPKNS7xHNodrkA8DISUplCaQnAAitLEUDkgw0uBIIaesi/gWDnv868Jj7UM/B2ehv/6jjO6z9d3K9cpvmGse8u9l3TAcO9rrz3ZUc14sdBf17/GuuCgB78pDWHgQpXT4+tO9iTvia99R5sBq1CctI34NjnPnnr0VY235bmjM7ONd5AAGuwxyFazBGEPAIAFiDDnHHvDz2+F4CwKUK1huw+lKSTCizfnJykvt0lA3sPuQe18BJzaELph1+LDjH+o7S/G6fYmsdvvNZvSwT2cFVxiYBpiB3ogYHspQOEDBwzOrPNUdCDKzBtVxzMEcDxHAgHq7lHgGMRpd71CSi2T4OYDXAzVe2qAeazDnuM3kxDxmo67O0UG5rK5ytuMdw+YLxe8AmdgB6PchkTnp7tgHS/j7f6lW1gao0qm+HOO/gPwM3jJ0MQBZ7Y5RrfFzTnaBc1jeW99lAFh8ohSS/SkBXx4XZt5YZKTCqQKM9E6AxgncJWLocwAb6+yxfu94A4MVAJZtbdJyqF8wfm/58Y5/7/9r9BoZg/4j9g7WVzYX+vITvUC4GhmK+DVel0O07fy7kdO4xfu3ZPrCF39He+MGzzR6tzc3m7F6bg/A3gx4d2GvtpOuknmstVQpAHrufzy1rLnO0OwJZP/+5z8vevXtl/wtgACNgQtmDCv5qEIH9x+Ba7MWdBDQYwAiEakm1cA9rjPkAgHescPgHDexmoASAMIDATiYbZyIA19ZvAB2hJOOvPdZn1jZ+33B/6pibNgZ4FnLSuz4AbH2OewwAtmdFQqpig78Z8OACUQLQzAsmqO9rls8DgG0O88trQJ6/JjRa46o2op6yehv23231tnvsbwsKsACEatvWBjrg2VQJY7BHdQZhXvgG9TVbr/c1WD3sHn9t8ssb1IWdWwXlfRu1ud/aEPfY3Gjv9+cAPIhCY17OaNqEBwDbe30A2J7r2w4l6AOpaT1zm3002uvY+sDUTG4d831x/n4MADAD/5i/N0TfQaK5mYp3kICemJzkuLBzlW//kJb3922UkPccueYbs3ri+coC1kAWf06zvkPqDptTcP97DQAv8G06X7C/blV/9536bi4IvvxZ4OD3Gfha4uuWeFnjpvpAf/rOa3YtQODGOIprqHdepIYtfI0e8x703gewZFcp0vtV4hoAWNcgl0N2CQAwnEM1BW0EAHPnt9D8iAv7XX2NAOCgTA3A3RrLusr7FHxbfGL1gWSbt/UIq//n5xz2QdsrdewSoLEaRu6iI2UBEOl2FzXtXbO01DaNV3VdMPXrmty+/nrkA/yse4NaNgB2FwDADdr7WgLAC57lvS8osaVQvopt4vrq86oAt4N8q0vzIu3kzCQwGHuez0z/QAPAgZ1r9APbzwVeWFv6LGHf2q66XbnCuKtpWPeH/zz7Pdh0hsPyq5/5A16JzR0OAnBKgA07PDLMciN/HWQ+NUfmBAFGMHyxeYQDCAewc+fO0wm9atUqaaaMdFja2zsIwAAoxLMNAAYzCfcCWIE8FHIMz87M8QBm+Vu5lcYhN5aU6WxJHvzRQ/LcgZflrrvvlD233SQ/+eGD8uJTT0hvT4fkAKgUi5JMxAhIMi9hby8PZTwAlEqyfv16+aWPf0K6OjplZHiEZQGARnlI5oqsUDoTQCbAFdQJQGI8FqfjGfVR50NZ6+yi+zNt7WSygSWEA+LI+IScOntesnMqp93cnKZkJQCtGA7EcUj3dsvM9IxkurvlS1/5iqTbWuSee+6S5f0D8tW//k+Ujmxu1hzAJn+FjT4Ax/6eHtm96ybp7uwkqAOHbCSqB3k48+HEg/MknUwQBEf90f7TE5MOSI3zsG+sLxzCUXeTs7PDKwDsyelZ9jecx30D/XQKdvf00BYA/MNGIEkMZhYODD19vZT97OjqpK2TAQwAeGhU5nIlAuXt7RkCwK8cekke/tGDUpibIAAMCIHyqTioOABYJ1WNXI/GnMMgivy/YMZqnjYfAJ4YHwskx+GkBDjB/KpNYdYP/cr8l9EmlaiDgyocJgAMe+aQbZADGAAw83XBIeKklsBAg30CkGTuNcp7Nkk0DoA8JbGmJjl5/IRMjI7R1tKZFgLAAF6Qq1GdH2E5f+6MjI4NA6vU/L+Qhm5SpwdAYDgmMAYVAG6m7cFJqzlpm+WP/uiPmIf4z/7sf5PBwUvqiHCOaObDBACHnLYuSAV+ZBx+KfHaFJKyIF/0vLKGC3mJIw9qV4usWzMg69dBXhX5j5W5A2Z7qq1bDh45KoePnJLZuYJct2WlrFnTLYViVvLFPFmV8URapJKU1Wt2yO33fliGpmYlFGmWgWXryMYDcN/elpK2ZIIAM/L1Idf3mUvD8uWvfl1OnzrB9kDQAQ7YEyODUswCAL5MeeJUOi19y1fKspXrFAAevkwJaCnlZPjSoOZqbWuX+XBYCgW1dcj+AgAG65L2FEHe3Sb5lV/+ZbnzzjuDOQ9tjTylYJcCOELQAfIugW0OZhMAYD4H+Zo5N+Wke+Va+ea3vymPPvQj5jQeG5uST3/2c3Lr3ffLY08+KYeff0YkPyNh5gDOay7wfFlzAEcdMORyAJNh5xxJlICecUELTioPQCbmTdhyHpL8YOVnMhKLJcn6BQCcRQ7gGag3IH9vXKLxqMxMTxEARn0gAV1EQMTEFOc1OH5DUcxRCWlvV4WDLIA7yloCRDYA+BbZdt1miYYq8tQTe+WVIy9zXsM8j/bYvfsW6e7p5ViDdDvsFDZBOXLnxFfpS7B+EHCSp8IBcsDCvgC40mksYWnPZOTieZcDeL4kI6MjZE62d3XJmjUbZdPmLVKuQLYNz8lp7tf5MoOYUvEkx+vE5ATzZSEAB8EZmFsiobCkkEMcTNhYXIbHxuWpZ5+VUCxBdmtPV6fsvmmnjA0PS7lSkJPnz8rKtSulVNExV8mWJJNqkf7OvkCG0lID0CkLh7ZUGKUPOX6AK9OzOXnx4EE5ffa8bN+2TW65aYc0J+MEqlucBDQARkhAA9zNYu6dmZPHn31WvvPtb8mFk29KpVSUFWu3ys133M/ynznxpoyPXCL4izzAszPTcv7cWWlpTkuaACsYwJfovO3p6QoAYHNIox/aWgEAIy99mRLZWNfRdwBxAaACKNly3Wb5p5/+LQ1IApM3l5XifFmW9S+X4UHMW03SnEhJW7qVcvOz0zOcYI68coTS1wBdo8mY5Ep5GUfAEoK8Mu3S2dUjrW2dlC6HQwtO9WK+IMv7emTT2jXSkkjK2PAQ14yHH91LuwQYEG+Oy5mzZyhRv/W6rbJ963bKhUN2GgAwwQnBegaZVmClTTI5iXzZlQAAxrr40Y/cHwDAYGgTAL7nXmlOJRwDOC57nzsszxx6TaZms3w3AOD+vl5JJaLy6uGXyJpCwNrgueMycvaYTIwOSzrTLRuu2yaJVLtcunxBUtGQnDt1nPMr7B6sXazJ23bs4LyDHMCT46Py2isvS87lAJ4vQQJa5dINAKYUIHE5UD1UxhAIPRzprW0d0tyS5trCFAV1ADDWQM0rryzkpTKAzUnsOxLrAWDfOW2/N3J81h4XqjtS/34FZmqlDHXb7J0kruDtaeQcrz8D+o7tRc+HLuSUr3I5w2xvYPewjlAYcM5fc5wbAOwz+erf4zu/rY3r61n/PssBvFh72PvsvkZtUf+ZgQ2leQVQsXeE8s08gvEYICYyH5qXvXsflv0vvUgAGPMoVAawv4I6zPj4JAN0VJ4cQAhSxCQZoMZ8pk66FQZrjE0e6uryKxsLGPOJz3zFumvMJHOskxWF50K1wgFBCiSohG/1PY4VKKLrvZOy5MGUIPg812AfQATQqG3pvncgtLHYDPw0Bq8x5+rBD3Oa05EOxrFjl6r9KeCM8jK4MRaTWQRcOZlsZf4rGG6OePvd+t8COIw9a458ywNsuWJxP97NfLouJUK9gx/PRL/hc/QD3oW9puU4zmQyXBump1Xy24B0rAW4j4xqB6j5gI4BwNW2rLJxlZ3t9kAE8RUkxnPQp2gLPAuBqBxjbg4wANjsHNfbfzbO/L5gu7h5BY+A3cBOrb0aAXPKAq0Fif2/1Xz0vXZutjaxfmY/2ZmfLj4EnlYDb2yuY1l55lEfCesZ+AkMyFCbgf8L/WBj3Qd4DViy9/vzD9O9uPzCfrnYvk7Vy4BMAMUWvMH+AOvesdaxbv7u536XDOAXX3iee+Eo94/V/xig4cBm7g2Qox5pldIp+hESiZi0NLcEDGADenUeVJY6mrURAKwAOeSgFazlWIKiIPuqygD258B6oNd1ygK1Br6YNlZlwNYHRxH49OwcgYo23/vBGjZG6+cEW3s4DzvfMEFHZ9tmx359sDezsa5tU5sLfsGc7jF/rWyNAFVbdxgc4AB+f/xYHWxM+nsA7K94Fg7eped/f+3zn29lrKm/O2sbQGvBD/XXBoC4M1w8w9rJf0e1DWFDWh6b+/z11rySTkig5llBXmDPP2tBhfYMm/+DPub8o2c2HbuBl7tm3+LvGyzgAZdWbawaWGflj1K9S4Mr9L+oJJLNTMl1/twFmZjS/bS2u+YBrtqeNpitnfpN1e/sBxPhG5TdruXvTsYa35ltAwC2NsVnf/o//PdWrffs34X4yWIIwf+3AODa3nzPmv/n9OB3Bu+9ZwBwMGivDcn7ndXq/Wz6D2DJPqgAsE6rHmOzDkxsBNr64FmwAfP7N5i5azu9FlBcGth6JbPxN6QGxNZPJD5wu5RnXRGs8hA6LouuIaq/691kRrqXvT8AsG2oG/aGW0Wrta+vIxdKb4Nf83cjXDxwYDj40pMBDt7yXgHAjcBp3SUs6N4rAcA15urPh/5z6jqv0VioeanfjouUyZdJto6x1ywKAC+SU7u+DtdMAroRA9gNLC2rHlB0w1rdhtUAwEGllhDmcAUA2I9e5avr2O7WZlUgOCQf++R/RbATmzvmoXSbbLC3IAWpoJk6DvGdAaa4HpHrAAkB6q5YsYIAMJlruRwPeQAq8Ds27XDOM7LcHWIs6hTPAKNUJUH1gANgOJVqJjN0ZHJOfvrYU/LCwSNy9713y2237pSf/vD78vxTj0lfbxcZkQA/E/EoQUmUxwBgHsLKZRkYGJBf/PgnZMvGTTzgAsxBWxULmuMK9cZ/TdFYwAYGMIGzOTbLkCcF2JHNQqoaeUJTZCIhHyui3CtwHDVFZAJMrKERsiFbUq10vCL3JQ63YP/iP7CPc9m8tHZ2yr//j/8Xndr33XevrF25Ur78pf+bzC0CwJE4mb+hsIKBALL7urvltlt2y4ply5wENI9jGpU7j5xZJTrBEgA8nBQbgPvZqWnWA31oThyLGA/62zl30K+lUoWMZuSRRHt2Qf60GSDeMjrYAbLDJs6cOUOAG32+fNVKXgtQA+a8fMVKOX3uolwaGpPZXJGOeEho9/f2yCuHX5JHfvwPUswCAIYThP9PpyoAYWMAA0hC+cAABnsRoDicTpBxhuNxHgyRyryMjw6TjYvDi8pfpuiIhMMSjj/YINlpHgBsITuQgAajDT+wP7C8Ub/Tp09KoVggUGNBHOp4R07nKHPsjo+NBk4zAk2xKBmqYPcBAIYENBxoqbYWykNDlhflUiZWkwLAo8MSbtIocjAFNG8a+g997xwbTSHmzUQ9MF4wjsCC+5M/+V/kxz/8EZmCKhcFxo060xAYgL7EeOWWZb6iABuA0RIkoUsEgS1nEZz7kGOOhJEbuCCbNq2Sm3dtlkQ8IoVinjl9p+fK8uTTB+XixSkplyrS25OWXTdtkdZMUrK5GViiSCgq58+Py8xsk3z4478mm7fvlHwxJKtWb6S8bSVckWQiKs2IbMZENA9mUVLOXh6Rr379a3L21Ak66RBsALB6YnRIytkZGR28RLCkOd0ifctXycDKtRKNVQFgMJmHL19mHsJMe6fMI395bk6dwg4AjrpgO5ND/bVf+VW57bZbOVdxXoOTLZlkDte5LPIfIwhEZQqVxVqiRCvnhESzTM/lJN09IF//m69RAhoyrsNDo/Kbn/5tufP+X5AnnnpKXtr3lEhupsoARlkK6vxE8ATn1qYmyj3bvIz3FfJ5yc7OqSOYOXqblN2cSsn09AzBTTKA2zMSh1ICJJbJAJ6VOQDHTTFKREcTDQDgYpES0AYAC1nxCWnvaJOJ8QnJgY0Mxkk8KdFEWm7dc5fceisA4C0SbwrJM08+JkeOHOacCBlctOctt95KVilzQ1YwPjWHH52RLj8ggXMXmAOHdDjURMYqxj7AzwRyDocjzBeHHMD79j3D8T0yNiLZXF46e3plxYo1snX79RJuinHumZxEUFKMbJQWAGFgnVUqMjUzzbGp8vhIBZAjuxPjBuMXYxBqDU/ue5YS0FiXUsm4rFq5XLLT03L63CkpzJdk16275PylC1zbspMzsqJnQFYPrOIz8HysJxivjKKnGEaF7GwAwLlCUWbn8vLiwUNy9sIl2b5tq+ze6QDgpoi0tGfkP//9D5hSABLQcJgCAAbo+MSzYAB/U86feEvmi3lZvuY6ueWuj0iqOSmnjr4hEwCAywoAz0wrANyWSlMSGP0wOHiZ/QPGK/L6nj51in1B240hnUGG6x+cjEg5gOAABYDB5kedRLbt2Ca/8/nfYd/AVmdnp6VQLsnyZSvk9Vfe4Py/a+cu6ezoJAg8PgZ55ojs379fJiammQM4mohJtpSXkckxmYaNRyKyes169mMoFJV0SxslMy9fvChbNq6V9atWCTJIZmenZWpyRh55dC/7NZJAf4fk4uVLBAlu3nmTrF6xmv2A8Q3wBvXAuABYEU/GJdWMfNdFAgmQnwYDGCkYCAC3arqJoeEReXrfPvnQvfcS6A5DVSKalL3PvyzPHHyVfYFgi6nJCVk20C/N8YgcOXhACvkcyzV49oSMnD3Kuakl0yMbt+6QREs787snHQAc4zjHWoQ0DSLbtgMAvoOBXFMTY/LakcPMAdzR3iaNAGDmWKVMH5MtqvPVB4DTaQZ8KAAcq0pAx+OUhPbBX9vL1Tu4fedrLTBbZYbQaVnHEtGtu85cjcDf+mfVHn0bnEMc+GOAn//8qtN54enUd4Zz171EsLjROTd4D9NQ6BULQCPmnHUS2O4h5pSud2TbO2qd0XYmWHjqtXehjxQw0Bx+9T/2vGsJAGPPzVzTAIClLA/99Cdy4OABgsHYs0A6vq0tw7QpwyOj3Ntq2IuCAgiahPoNnfDGWnRADZQF1FldBdmsjvUsNNSVa4STt7R7DByqd2IDrEITYe3U+UvnuqAtQxhD2p7aXgAyTC7asasdNcxsD20OpiNTCzgGlA/K1oPNdp/fH1Zu1Mfqyj0YJbH1fGGMNuztuMdAegjHHjXg0Pre9gAoE8472AvauUkZ02pX+BzXWjsyMMuxUuuBMWOE4f32fJzd8Dyc2/C9pf+xshtYjP43Fl5NXRHK5QB1A8OMpWwgLMoGm1K1Gv0P5SwV8k7SW/vT7NwAd3++8cel7eGD+hFoqwLPVDzxcrlan9TOXe6c7gAue5aBVcam80F9v69QHiuz1YnBnB6zzgfU7HqzAbMvf66jLYvbK3q5sqvPrzJ87dn1YHD9HGRtZYCvBR9aMAbuh3KOXdfb2ytf+J0vyCOPPEIAGEGE2HPxP7RrHQOYTHTHAG5tbZEMAGAEyMY1jYnJslswhQHACoApk5h7X8cAts8ATilpBKO9yiD367cA+HVfajhAo7XBra0eyGogYqO1hO1erq571nc2J/lAcXUu0QmcEs11c7lvM2rrWi8q3LhAENzbCNS1evtgqY03CxCptyl//kWZbVyhcZgL1wWi2jP9dQelg29Iy6nrn40Nm8/MZuzv4Ple+/rlrgK4tQoFjQBgq5vNpdb25lmrDwYI+o/LrNs7BSB8lcnvB7fUA+3+HsYfp349FQSu5gD27aZ+7HO+DBjAagx6frC0HE0CABhjEmdDsuojEYkncM7OyfnzFwMAuNpHGrTUaL/l71Pq7dHWafM8sgwEgDUgg/bHoKsqqI4x+z//4b/yzeI9+X3BzmjRPd3/SwDgxVqxATDyAYTtrpENvPOa/awg8BVxrJ9bra7Ri5f8mHfe7kt+9Du98IMCAP83n/7u+SeDAAAgAElEQVQYIZsaMLYeP7sCyLYwgqWO2YuGqT/ZeaDyUgDZpVzD13jv8gFgLlSugxo9q9Hg8J8V9G2DC1Vk0mf++gCYVbR64/sHADfoB99Ivbr41cLvPl6vMpqe/HNdG1g7VdtXEcAF9bwiAOx6rwHQ2HDi8p91BdusH5MLnrUI0FhzXYNrFtgS94meUdfZ2pXsNwA0jTftomP5iJo+0j/4/87Jf6VJvaH9NpikruS8qtr9QtDWH1++gLV9Xg2CcIzwnxUArrEpC1Bxtllvy95eCfVbd9PHZPXqVWRBIocvIvvxU5pXRwo2gDisQeoS4BrAXgB9ABwBLsJpAOcmIoTBdsS/eI45dABawZlASajmZunr6+NzIKUM2VUwzphLrFQODjwb1q+TZcuXy8TkjFwamaT880uvvC733HuP3HbLjfLwj/5B9j35KAHgQr5ESWYwyACiIDcKymrsVhxUIV915+13yOYNGwkI8RBRnqfTFOWBI+XEiRPMFZidyxJshIO8OZni4SYW1whusE7xb1u7smAHLw+RNQEFKkpESUhyzKUmlLpqikRldHyMrLwWSHO2tUpbSyul8XqXLZP/8J++FADAa1asaAAAqzQbmEMAnnq7uuTW3TfL6pUrpTJfIgMYG3WAj3DyliCHBbCd+WKnAkcbgCQ6fzwnBEGmQoH3KSNWg3T0QIFDHZjd5+ToiRPSP9AvqXQLpSYJVEK+tCUtR48eJcu2WCrK2g3rKeWZaW8nhLvMAcAXh0ZlNlui7DXq39fTTQbwIz9xADAlpXwJaNivrriWAxhAFEALAH6UgA6LlEsFKZHVUJKJ8RGZnJggCADbgjQmmSi4NqIAsDGAYzHkwdTcpPiJJ1O0F3O4ZDKtAQCMekUhb4U2sXUsJBJnXqyijI+Oal40ynuGpSmKKN0EQePTJ0+RAYzI93R7K9mayBlNaV4CYRFKQI+MDDn2DA5aKvmt8f4ILNC3qox4ku8C0x55xToyHfLf/qs/kL/6i7+Ut99+WxChaz+0VUqqufxOAHfRxiWVXqQ0LnJuRZt4mEc0Pw94UpFYNCSVMnKvzctNN26QHddvFQkV2U6HXn5TDh48JvksDqZRaWtNyLbt62RgWbvMV7IMlJjLFuXIKyfk3IVpuWHnHfJPfuOfSqqlUzp7Bjg2ADZCTrBSQJ7aCNlxsURSZnJF+da3vy0XzpyUpnBFOrq7OaNPjY9IcW5axgcvUi41kWqRvpWrZPmq9RKJJmVo6BIZwACARwcHmfs5097BoIxcMafyzwVIN5cEADD6GfYBh9InPv5xAsDIB0y7Z65s5F0OM19ne0cnQSKAgwBgAEbCwY1xgzF/aWhU4plu+drXviJP7H1IirmsjAyNyD/55KfkQ5/4VXn62Wdl/zNPSCU3zRzA5TJyEUOSWgFgjF0DZDB3mZyYMTMI5EYgLw4Z1wids7BvzNEAupBXupWOtRQB41Ixz7lmdmaWkmFgpDfFojILBnBBJaDBAMa1c5MokwsaiCIfXYxMSzAd55A3nIEvSc0BvOcOueWWW2X71i2SiIbl2acel5cPHyKAjHkSDs6777mHwAAi1MPhGO0KgTlwXADAoPNKvWbOAa/0OuTDgq21tKaZmx1WmAEAfP6sAsAyT2UB5Fdva+uQ5ctXy+at25UpEmni+gOWSTNyb8MR6YJGEHiDACbkIcb4aULgBtgpGFsVSG8n5NLgsDz+zFMSg2oFWf0liUDqOB6XV159WTZt3Swr162SN95+UzZu3CiRcki6WzPSkW6n1DFsCVLTGLeM7McKEBZKtUGSN18sk0n+PCSgL16WHdu3y803/j/svWd0pdd1JXhejsBDTpVzYDGTYmaREpOoYAW73T2Wg2y3rZlevTzTbts9/Wu65/fMdE/oHtuSJZEKTuNEiamYWUWyihVIihRZrGIl5Aw84OHlh1l733u+d9+HBxQYRNG9DK4igIcv3HBuOvvsfa60OYAhN56Rv/67H8ni0pLc9+m7OK6LlRqZ5ZCA/iEA4LNvewDwzQCAU0k5d/otAsAAfyvlvGEADw0aADjdIpm2dpmcBEM3IHDcFvJLcu7cOS8oCOAA+soDgOGQBQBcglLCAkEPzB1XXn2l/Pf/6hvMAY48zMi9jskXNnj+7EUZGhySu+68myoTWzZs4poORu4rr7wiMzPzkl3ISjAakWAsLEulvIxPTXKN3bx1u/T1b5K2ti7p6OiSsdExOXvmXTl4662ybfMGCYL9Wi7J9NSsPPrE45SxXigsydatm2Xjpo0yOTEp/b190tnewX4QrOXhiKTSKdZhdm6OcrUYq0XkfHYAYOxzPvvAfR4DeGx8Ug6//JJ8+q67rAR0TYLRpDz1yusEgGezGGsl1mVjf5/EIyF57cRROsBb02kZH3pPpsEAnp2W1vZe2bn/Skm2dsjI8JAkIwG5eO6MGAAYqRwQoBOQffuvkDvvvEN6u7slOw8A2DCAO9syrPfSUs4GF1QZIIs5AMA65m7YKZ2cFgBOpzOSbG3h+CUAjNyLNgcw5gvmnKfihNnD+AFgZYposKUfnDDHRuPoxbjRn/0Asnud/ux+X80H4II5XPObeHP0Gi1js2uafeZ/nv8ad3/v/s372ccAtn5j4/i2TnIXgFLgTx3vLiDm1l+fv9rftdxe+WwOYLc9/QBRA/jsczz4QQ91ouM7lmSUVxnACgBju1BbrsjjTzwuJ06dMHuRoBC8gWw72gLy6fn8otQqFc57KAPYv1iD9Yt7MCuXbwDTes5XFzh0ne5aNwO8muMj2X+WqaQsQ5cBSxUAC/Aq4OAyZQ2L3jBi2Y5krtpcvw6TmyoftRoBVACVWIsx1l27R3XCkN+0uUuxWyOT0wK6BILsXhqAj+YnR/nwfg04U/BEQRisZdybMXVHwKjKWOa+AfuqDNZFwCL2IDg/aXoFBZH03OUyTrU9XSDVBanxM9oa4GtLC/LIp+wZz5RVA0fVxhS8Nmciw0AzAcL19sU6DlUIt08gf4+1BY1j+kZBNNN2KDtUbqBYYoCHENMRMICR+y9nLnL2uwpqaJ1ccBZgm/t3PsbmMmfKFOTRtH3HXTf2CAFVfDKSt9p+ar/YByr4qnaBNRF7RVXSQluSUc/UFEY2250XXIBRgxZcoAjt0XA9FS6MlLSRsjY5V2HXyirUQAVtc5QbezTDbDVl9s+BWjf+rVbjfgo/45mwe5zLEUSNfcTv/svflacOPSVHX36ZCi4KANdZimYfRMAK6ThiMUmnkP+3haouYADHGQRrzkC6Hpn5zrAYcf7R+1lXKiKhzjZvvWUzu543rZNbF+0XfmZ9Q8YWNOetBoJoEI9pU3dudtvRP/diK+vO9zr21Y7ra1Zduh/loD1ZOX8lBqgtqZ0qiKnKAzru/P2n73fnc7KLHTlmnYdX82W5oDLbCkEw9ijp2ooLxtZzAJsL3UAYl5mOv+ncYey1Limt+we37s3WADNZ132I7nqrP5t+MvnBte64zQW+ydRtAIBtX3AdtwpkTmCS9oUf/NUy+gOQ+D5PEdIswC7w6q5ZZvCaObBeTrUnK4HuMYCN0gX8LAhOzueLMjQ8LHPzhgHsB4BRbl1n3DI0s0cPcEbAl1Nezi825aWuoSoBrX36H//dv1XT+pl+b4ahrPSg+/M6qlbkWl7g9RT7EwSKaXFtkT6BJVtPg67jmg9Ws/WAwGoN/jc0sxJdM9ZR4HVd8sFqta5H/4wv+jmUfI1XfpylCRgA2LB+G4Ev0+YGSKr/7AfHvMI6pV4X0OaCNGYWX7WT1wLQ9Cb/Nc3K5Rr85YAvFucyTEvzvLoMdiPoZVvVBQcvw7RfBzfysmWyq3K971ZrVT9oZq/TfYj2Oxd42z3+HnLb3MP37HP8m3B///KZjm0ZKufKFqi/w61I42LoPavhkpX2tC67bMRd12eXH8J+FTC1W3M6w1bvMts+PrC52R2mbS+/ObjcODCPWfkcLTf+bicQb8+iLODVGMD++l22Xzzw151kzF2Mk/XbspqHtaeNV32a+Xo3bNjA/LxwKuAgiY0lDvpkG6ZS0t/fz40lQEGAtsViSUrFEtmwkLNFpDj+4Vlnz541EoZAQkXoGMbz4KyAHDMYunBQIy8h3glpWI10xTP27t0jXZ2dBFjAAH7lxGty7ORP5K5P3yU3f+paeeqxR+TwM09SArpYNPlZI9EQAWk4fwH4mlzCNYIdAKZvu+VW2b5lq2FHIuqe+Y0MsI37Lw0OMuctD81Bk7MSYDY2wG3trWwLOMfBEurt65OR0RGZm8uSvQSG0GIuL0vIp2QBYORjRMQmHMe5pUVJJ5LMk4io6Fg0LgObN8v/+81vSSKdkIMH75AtGzbKw9/9toyNjUoiESPbldHPcHAHQwQ7IRl54/XXyeaNG8mUDfPAUiNYT6lVAFeBgKTiMTpT1IGgeY7hv6dDC3lrKduE3G1gbCQ8R405bApZ2ZCmA2vLSBsnCAKnU2n2VUumlUA/D1zLNenfsEF+8tabzAnaAACPT8tSsSLZhZxkWlukp7tTfnLqhBx69O+lmJsxKwRZe0ZyDPWCvKVxnEQIcpn8hkGJxiGrnUIqSUoHQ04YQDDkn5kDOBhk+QD+wgkJEADOAzhjAPLD/uCEgFNNJfjC0TiDAJQdoTK458+/RyYGAGDYigFNzeEKOeVgVzOQSUeUbgQ5YVHOMAE3MIAvXbhIBjDsua2r3TjmE2mC/wAm4tGIDI8MycTEGIHFCMArC/6SEc21cZmOL4B/sXjSsOvzObJSe3t65dZbb5HvP/SwN87UqcQ+JCPHHtVxyMVQtGAbRLc1ih5XGAcYmDzGCQOGPOQXg8Ga7Ny1VbZtH6AD+OjR12VmtiC1cpjBEdF4WHr7MtLZFZNotCIdba0SDMblzbcuyDunR6W3f4c8+IWvyM233S1tXX2Sr9SkUC0zf+xCdk5icOYsV6W1vV36N2yRv/rrv5DBc2cJQgN8RX1y2VkpZOdldnKUADDyBW/YukM279gtwVBcJsZHJZ+bpQT07OQUGcCpllbaTbFSkuLSEkFXBExEyPxBrj2wZpblF37hF+S+++4leIRchnTWkv0Eb3aIcueQgMa8AgAHdt/WmpGRkVEGfMzML0qmd6M89L3vyjNPPia1Yl4mx6fky7/8L+S+L35VXjzykrz07CGp5eclHKpKBQAwcguXqoaZgjGMAJtIhMErlNWD1LQduxrEgTGq/wwAbCSgwQCGwzYRTzG3aKVUoDQ8ggQYaBCPSSiKHMBZqRaKBIbiLaY+xYWcjToPEaSDk7I100LwGPlXYcseAHzbHXLzTYYBDAD4yPPPyPHjr9JW4IwGyxCStul0K9sPMqIm/y5V+hzpurozn3sa5E+jc7TCwAncgDzAHe3tMjY6LC+++DxBcoCPAJYzbR2yY8de2bV3P5URjAQ08psHpL2tlaBM1MrsYrzDQR9PxtnSyNudTiakWoYkeJlyagoAhyELHY2y/aEAEA0GZWhkUGLpuGS62iTVkuLY6WnrlJZoQtLRFIFHOr4YNWMd1IEaQWnMUcFwlGAn5tCjJ0/J+UvDctVVV8oNVx+Q1hYjE59saZF/+PGTDBL63P33SjQakVJNZDFflKdffFF+8L2HZei9n0qtXKIENABgOOfBAJ6dHBFZxnywQNsZGRkiAIx3AwDGGo22w9wGtuqZM2c8ZhjsH0BCBW1RNU5+2BeCCnJLOfYH5pAdu7bLr/76r8ruPbs4FwJovzQ8RPsPSJhtsmlgk4yOjsq+XXvoPE7E4vLqq6/K7Mw80ztIJCgdvd0ShXzz0KDMzM1LV0+fpNNGuhz5tjEW4QrbvmWTdGVaZFNvj+QWFggAP/n0U4KgnKm5GUmmsPb2ytzcvOzctl2u2LePwQJIuAzmOOZgAAZYx2l/1aosLS4xMGpmPivPPPsc9wKfe/ABaUsnOTcDAH7p6Cty1x13SiIZpyR+MJqQZ469KS8cf0OmZhekXC1zTA309aA6BIABemVa0zIxeE5mhs7J9NSEZDr7ZPueKyTV1slgqJZ4WC6ceZvrFYMTEGSwvCy7d++RgwcPklG8MD8rb5w6KaV8Tro62qVchMrDkslLiqAJOv5DDPApV0sEdOmwDIS5L4snUma+C0cZ/AiAOJ4wLCv8Q+AQQDkX/NW9lgu+qpPZdVo2Hhk0cMOed20ghwskuU53d2+82jOb7eXV8braPn/F2WmVC5td1+wzPwi81vNdoMEFXP31qzvy6+xD/3tWPcf4zhN8pwMAN7tvxRnEPWzbM4ibesgFCAAAc0+oOYAtAxjrPQDgJw89SQYwfkeQG+Z0pGHItGa4R8xm57g3dfNhYi5xbUwlfFF2BcJ0jVOHugaa4rt7nQsKGLDTsHHV+Q8giftcK8WpbaGOcdgnwUnscJDj2GGUKviA9wHEQhApggXxbMyP2PMblQeoftTzjipQ5wIyLhihdXfBJPjT8Tvej3poHRUEwB5V1ZLUMc+zCgJnEwmuYUxFEY1yzUUbIxAX1ygAg/IoAIznK7CInw1AW5drdkE2zQMLMBTgPvbN09NTLKMyMdVm3HZVsAfP1Tp54HAwxHnHlANBsmb/DMBY2W5eUKojy4w9D86LOqY0SIAACvrdkV53QQ0tq9YR9/HvVE5oPEW7+2T8TYFT1BHBnWgrj/EMFrlN+aPtiaBCY+91pjbPBTZAD880ALAJdtC+UFvW/tWxrH3oH9taBzOf1MFVnXPxHUGvOPfouU7f5zLLzfUmmNQF5N35TO0X+yasm9hnqv3Dj4A92W99/bfk6aeellePmQAoBEXinwkkNIx7N80AfgYAjDMVGMAI0gMDWPcbeq0Zh4a1j+kOe1EPSAboDRUmyzYlEMycwPU+1bKrbZqzYz0/ODWlyK40YDjmEHyZoJI6K7QZ6Ifr3DXBs0vj2vDKoWXQ6911jH9z9sLmecYzp3OZ9rX2m8vm95fBP3fo+DdrxUp/lM4J2iZ6vfEB2Ir46qnj3R2H+nz44fTv2garraPaLu53nT/948Idz/42xzjWcvvbTG3aXRfccpngBn7CPtNne3MZg+owdzYqPei1LkiuZdYx3PBOu+5y2gmZnLnaV26dWV4SEExKEBNIU1fGYLAe1i0EUlhWMNMrJBPc2w4ODsts1uQA9oB5BqqYvlQAWN+pZXTtVfuVbe6V27KQOWeaNAS8zracrhl4zsfBAGb7+ydF/4dN3bj/BAA3a7Z/HJ99cIiv4c4mj1FTafYGvxn5MZsP23YfvFYf9s0fxf0fc+k/iQCwNmMdPDKl9MBAHzjmgVVOZVyQ1e4evN5pCiDaD1cc8Jw+dYHG1bq62TWrgtOrAWMrgKR1QLJ2cTFbT/M/fS+maI2Aq3+2eg1Wg+sa2tRX9qb32GvWhP/8dW3Sz8r+hQG4DPGG56px2Pp7E5C/8VcpdwNQ2aTczuNNwzXpO31nY7lW1n7FJ6vYweWe0zBOVinTimvWuI424tyw1lTEjYplD/oHllvuhnZdY35ca9x5RVqlndyIJDjB6QCwUuiuf8bd6Lpy6KsWy2cHyorw9kUaLa0AsDdJNc5VGlCw77YvyYYNA9Ld3cPcc5NTkDCGVJuJXKfkbRR5fzv4xJERsITBQkxIrYqDFQCqEEEpOCXACJubn/cO1eYgbDbW2FACcIUDCc4L/MN7cBCDIxrvBYDT0dFO4Cu7sCSzuZI8d/gVeeGVV+Xuu++SW2++Xp598lFKrvZ1d0i+WDbM4YiRpAYADOAWZcGz8be+3l657557ZcfWbQaI5obb5AaDE9VIBC9J2ctDBRCmTGcIyp5uUfldSLKGyH7Fe3DAR7Q4JGPh7J/OZmV0YopRmmB7ArQzeX5EWpCvr7VFUokUDQE5gP+v//JfJZ5KGAnoTZvkO3/2pzI+gTymyF8bI8gBIAqsK+RI7O5ol+uvvYYS0GRrhk1OJMMaWCYrEYd3OLFV1g3drw4eOOxRLzCu0bcEjXHg9pgGhqFERkipQnB/y9atUgZ7Mg7WWIby1ejLUATsuwLfgz7u6umWIy+/TMlVHNY2bd4q5weHZXhsSnLFiiwCAM60Ms8mGMCHHvt7KS3NErQhAAwBYQsAE9yxADAZJGA3BeGgS9K5DdZopQK7KkmtauQ5AQBjRYJ8OBieAEIA6uDojfqrbLUBgOFQMJJGAK96ew0AjHohTzFkZc9fOMfng82rOYDhwEJ7x8ksK8j05KQBsaIRguQAHfE9EgjK+ffOeRLQmU4AwHDkpU0uH7CuIxEZHR1irk4wI2FXiFA2MlUmNYIBgI0DE8EE6Oel3CLHGmRyUZZz756lY5Zye3DKk1mBGc4TPKtPPJaxQptUCTUCwFWC0HDvwlkHCUe8cwmS51KRRDJM+VUwuWvVsERDKUm3ZqQGNnRCpL8/KelkTRKQOZWonDk7JufOTUo03i47dl8hv/k7/0q27T0g0ws5KVYqcvrMu5TvBgg2PzfD/NFgjD/80Hdk7NJ5iYYD0tqW4byQz85LcTFLAHgOAHAsIQPbtsuWHXskQAB4RPKLAICLBIAB/KdaWmi7yJMEOUHYFQIMEFwAJycPyFWRL3zh83L//fdJOAgp4XkyBU3eaICLyK9tfoZtpNMmTyrs9dy587SbWiAs2/ZfJQ89/F15/Ed/J7VSUWam5+ULX/mqfP4rvywvHT0qh59+Qqo5yC0D0ClJBTnLS0YKE+3O4IFIxOT9JCPfyC3C/jHPoi9N7lwDAsMZ7OUAjsQo+Yv+AlhULRdlKZeVhewiGdoAgCHBCzCtWixy7ERTSc6ThSyeDcdwxAOAwfQE+3fRAsDIWx0hAxgS0HUG8JHnn5UTJwwAjGAe2NyGjZukp6dP4qm0LABcpkw2AlGgJGFyC+IzBG0gXyl+hyPVzFNwOCYkEUuSWQVQb2x0RI4ceYF/gzM6Xy5LT2+/tLd3y8bN2yjzDVn06dkpAqpIAQCQLIwgCs77xnGPMYLxSedjPCbVEhhdFc4PY5MT8syLL0gwDmn5CNc6sFWkDHpHTUYmR+X6m26QweEhBm3s2rKNAHBUwhKCSoJlAaLM6CdIihLUh+Mba9qyUEr86MmTcu7iEBnA1xMATkoETON0qzzy6CGZnpmWBx+4l+O6XAsYBvALL8j3v/+wDFoGMAHgg/cznx4A4JnJUQksl6RYyHFOAOO0NZXieoYc2HCio+3A3EGwDIKyUEbUk8ycdIsHAMOm4JTFWre4ZAIRwGbevnO7/Npv/Br7HsEBmA/Alh0ZHpX+/g18VyQQlmKhKNs2b5WFbJZ1OHniJPPDU00kEpBUW6uE4zFZZl9AySEhiVSrtLa2y9j4hExOTEl/b69s3TQg0YDIlv4+ypAjnzYB4PaMXLp0Qd4+c5pAdHsbArpukRtvuFG6OzoktBxirnPMaxyzVq4Oc1wBubEZrNEIAGfSyE3YImMTU3Lk5ZfkrjsPSioZZ67oQDQhz1oAeHpuges7gr/6e7slEqjJGyeOcewioGni0nsyM3xOpiYnJNPVJ7v2XyXpti7KY6fjYRk69y7nVTB4Yf8IHNm9e6/c/em7ZOOGDWQAv3HypBRyC9Ld2c7gBDCAjTQnNZcpaoM1iIoUUeSBxJ7A7F0AACOQgGkDsEZyjjBsNPQpc8uHjIqLsq4UoHL3sOokVMegf//pOjD1Gj+Q4e6Xm/28nv30+3VXuPtn/70uAMf9sS+352p1dZ35qz1zrff6HdHmeNMIRK32Dn8bGae7cq6at07DPd5hun5S4rucA5A67wnGQq4fajBlzNMIaDE5gKnaIFV54tATcuLkCZOiAwoayBkbM4FHCGajrZZLDFpgugnmlLVpY7gXCUoUe0IL/ipQpQAwgRLYLfY4do3zg8DmjGAAJhOconl6zdkBz1JGNvZACjLr2YIMSWz4yYg06z++3CBJnGO8o5w9q6BOeAb2RPjSdBk6FlwAeQVgYfuc9QObl6zIIAFMN2hCneraLgqgavlwvwHUoUxibBjjmMok9ryiMr76uwvquOCitqGpC1SDTD+hHpj7kwkExbTKYm5RZmamabN6j4IsuFeBAba73Z+gHvWUCBaYtClJeJ5Ee1gFFoALqIyywbEvY5BlrcZAG6TX8c9NLlCBu03KE7uXs8xWnfd1rLPMdi+sz2N/2P5VoBefKQiDfTT3AjZHJ4Iv8T4G5DB4tiSlQpFKE9i3w3Y1Z7EJME2wXLAZmJy2oY4515b9c5I7JvQ6La9JM2HOAsrK47xihzn2k2Acq5PNBcXU9vRcoHarvgP9HffgGQgog80ROMT5JoL9U0J+49e+Lk8dOrQmAOwBt5YB3JJOMvUPAGDsvwAAA1zG8xUANnODAYAxB2FM63OwlwIArAAu1z6/j8cB9Rr8KZpjGSOQY14DRxiaaNLsWDBT+0LnUm13127ceRwpcPR3d1bW97v9x7RXFmdTwM68xwSVmDmmDt7heTpum61R7nyvduXZksO09ZdFx62OU/9z3PXStdeG66jJU2fz+seplkPne/865wb0uPbvtqVbbq/9bSCpf93V9nHvcd/ptc+ykRbXv3n9jF4IQc3HKCy45Xfr5i+rji99Hud0KhoZfw+DXMi+rwfAuqAxOLcKEPvfyWA9BFMACLZKCQCA4QPILeXl0hAYwPMeA7jO2IYag3Eyqv3pWqP2rAEGugaw/VgAU1vTngbAdvd3qIk79/yv//MfuGb/M/35/cJPddrZml7+dZT5/b55HY/8sJf48KQP+7hP3v0fvM0b7lzlMcYztvaX/5oPa0XO8PpYm3sF3vih3n65VvtQD2+8eZVXfYwlMHNhnQHc2IW6keJF9n9+oM0PAGvhLwegNQXsrNRwsyZuBu76r1vrGrdR1wuMcVlbDSh2X+4AwF4LKhDmwXqNLOHmZrSKzO6Kiq4PlG7axg3lrv/iXkufvPZ3E/bvSvDXsxBPhobt4Ldk3wxT/7XxUKqlaih/AyljixIAACAASURBVLK5NrC7lh18UgFg1rnJ4Gk2Gbj2u8ISfNLHl5uu1jsWVnNqsXxeuS0gYzHVZgCwzheXXWwcALhuRza+Xzdxjgw228E+tGGusvZ7zd3/nIxZHDgA8GGDaHIB5siWgRMRUcEASLCJ7OrqJBMHDmYCf51ddLxDEhkbRLBqKss1grs44CE3MFi+AC1wf2trKw+AjKoU4c9gEhBMJBsuSmcSnOISikoolpbnjhyVRw89yxzAd9xygzz/zBPy3KHHpb+7Q5YKJQImoXDAA4Dh9Ma70TcA6pC/8fOffVC2bNosucUlvgMR/mQ9WbAFP4OhA+YU2oBgSzxFlnI8EWU7GDACksZLdOoA8IAzamp61rCAiwUZGh2X+flFgstgrgJcjcUikoonpL0tI9vAQq7UJNnaKv/bf/4/ybT79D13y97t2+W73/6mDI8MSywOydc4WWQmH1uYTOPujja5/tprZcumjbJcRd5Ds2GniwmRzIgWtcxg5MU0+ZULnqNLN/S8qlpl/mQjZ2ui8/EsRrnDkVAzEkkALgFqZtrbCSagfWAbKk8FhiQOdZu3bJaTr7/GQwmu37xlK0GPwbFJWSpUZHFxiY6A7s4Oef3EMXnq8UekVlwwUatg/C5XZRkOJeq8GQYwnB7MFWXzIQM4gHQrZFoB/MLxiIMbWI8AgHH4gpwvwB0AHAADABhovjTTrwYAweGbjpRgWPr6+z3mREdHG8FiMIDh5ElEca098LoAcL4gUxOThFkhK438v5BRjSbiAr7J2XfPyPzMDMdWa4cygAGsRgkqA/QbHx2WsbEROotCYWYFYrm8eR6HypCRfgPYBQAAbE6wJZPxuIyNj1D+lE4miDwr8KF5Is1pkF4iAziiU+EI1TcYRyrYM3AyowSGCW1k2GySXvZRCeMV9gYAO5YhAFdC29ZysmEgKV1tEUnHolIriZw+PSRDwzigpiSWzMj9X/iyfPGffU2qoTDzVJ9+911GNuOQSwC4p4fPe/ihb8vkyAWJBoXyuCgH8uoaAHhM5qYnJUQAeIds3blHAuEYgcKiAsBT0wTqWjJttEHI84KdVMwXCHCT5QzJ6WiMv953773y2QfuZ9AJJMQBosLhRIcf2PHxOJmiygCCfCza+O2335bWdJsUqjUZ2L5Hvv3dP5OnHv+RLJchyzgrD3z+i/KlX/6aHDt+Ql586jEpL85KOIT2h2y5lYCGxH7VAKOwcYxVI6tnpPcwV2LOVEetgsAGAM5RXhlgUBpgd7LFOIMrJVnKLchCdoFscgRtRONRAoRgAAMAjiQTJpf0/AK3cHAsKAPYBYABVhEAjrfILbfdKbfcfIsc2L9XEtGQvPTCs3LyxHGuKwCAkfMWbdfe1iVtnZ2ysLjEzwi0W4c1wSvICgKUhQQzgjOWhfl74RgEw6Snu0cy6Yy0tqRldGRYjhwBA7jGtQCumfb2LlnMFaW1rUPaOjplz+69kissyYb+XimXChKHQztkZBIxJsB0LhQLEosbKcJYNGLbH0ENKRm3ALAgDzP+RSPS29MltVKZygz5Ul5mFuYIFCNIYHPvgFy1b7/0d/ZKoLpMJQDUQ9lvWHYxlsvIZQip75owd/ErJ05wLrwSAPC1BySTSkIJnczNRx59SqZmpuVz998v8XikDgA//3wjALzjgNxy1/3Smm6R906/JTMTwxIIVKSYX7QA8CBVJrCuKQAMpyrmbMjVI8UBvhhMYgEcZQArWxT1wNzOeSKwLBs3b5Cv/uJXZc/ePRJLmPGEsYsAIji629raJR6OyUD/gLSm0jI9NUVH8bGjx6gkkl1YIAO9pb1d0m2tEk+npLWtXVpb2xj0UyxVZHBwRC5cOC+bN2yUfbt3SSIcku5MRqqlokxaCWgEhIGRvZBbZH9u3rRRdu/cKRs3bGadwf4FcxxjwEiOG4ADZcE6DV/tbDbLHMCYj8EAbgUA3NIi45NTcvjwEbn74EHKayNPNADg5159U55/9Q1KQAMARl7hvp4uCS1X5I2Tr3KdQuABAODZ4XMyOTVJBvDuA1dLS3u3nD9/XtKxkIxcOidSLVPuPkC50WXZuWuPfOaeT8umjRvJAD514lXJzc+RAYx1HWAz9lYm4AhOYoxTBKJUCOjSkRkIm3UgmWbQBdj6sHmmIeAaiCAoONrjlIN3wd8PAwDrfleBjWYOanM8NJtO//54tf3yyqPcyp2w3/lrzlL1k4D+7IJV7nP9zuhm5WvmfPaXTZ3Kbt1dx7Y69d2y+dvJX5a12gVQbLMvF6zw9gyOI1fbp6GNLIiooE8dADYStVVEdVEBw0pAH3pCTp46SQBYGcAwSAbZJSwIuVyhvWJdcZV/wjYHbKMtWEldy3ji3yzQqMEpCgAjEEWZcJijdH+qbUl7tzl0NYAPkVvY26qKkQKYAOsA1OE5GhyB+7H/xdqL/awypxgkisDGUt4LIjXPr+eMVPar2+9qF8rmwvMV8FF2JFMQOHm0XRBTgWt9pgZuoj1UNtfIc9aDGXTPp+c2l82q/a59rWNWx4fXNhYwwHyO/dPU1CSVILQ98B3zh35h/UB7YH1F2dCeeIeC1wo66HftGwU8TLnMnhRftLtKledI2NDM7JQHgLnMZdyngLkBLhAcU58ntC34fC/VBFiOJjBL21rtBs/mPGtZeNxDIQW8DSLSfmicV5DaosC6a6A0Awxt4APsS0F1vV/PXe7vDGy1kuBqIy4AbM4/hqFpWKpmTSM4hL2KI6+NazWAAGGk+FL71Lq6c4UL9Okc4QKO2AOQdV41cwLPTdGo/Mav/ToB4GNHX7FpY1YygLWN1WaxRuLch2Ap7PWiIRO8gOfjWu1fnDEMaFVn/7I/vRzAhsFrVLEMs9K/Hvh/11y1LtDbbA1x14FmAGPTd9VWMsv9awfHP3ON1wN4XACSaUxsMIrLMtV5w51HPCDTWQjcdcZ7tw8A9mwXTHHmajZscWUFu0Cm2qe+QstqwEMDVqM+KovebH1xP/Pbmf9vzWzSW8d8cswawOS2g44rfKb10TbRPkU6K8pa272IzoUu+OqNQ5sv3G8D/j7S9UnnLh1vDKq3c0H9LF5XAXHXcCgf4T0MTrLzGv6OvTfXCjKAEeyBABNDwsBZFEpzlwaHGNyMvS77AtJubhAEAuk1bYfTjjp3ujbIPrBBSvV1CeB14/4LczPmHR3f/+GPfr/pnuRn9eF6wJ96iZuiLR+gaOt56wd47Ie55Z8A4Mu2XoPv/bJXX/6Cy/rkL/+Iy4LO63jE+75kVYzkfT+Js8sHuut937TGaz6mEnhFDvyPv/oA150VE0uDHK+RG9B9qIF67Ae2xCtA1voq17R9Gt9pn+WXubd3flgAWAuAMq4FejXgjFq/y/WuDwBWMzJndgV+3z8AvKohXEaWmsV1ALTmA7ues6MZtqp9bRZL0wANOaJdsI2yLzbXnWNH6wOAHRjYNTDnOQro1S3WOl3W0y8+xvonGQD2xhQt1G523Dqq04Od4bSbM3JN31vhnXUEL6w1FtxXr+24Ueq3Kbcr/6w/M1rPZ5cr7MMd6yvK7rTHCgBYZbHNA/wAMD4LdV7BHMA4kEEGenp6howrbKjBpAVgC7AXjgUAwnDGlislgrrMDdzdTYnVN998k4fFHTt3kOGL/LAAxHZs3y7vnjlD4BDOaUhSwvHKg4etFxhrABDAagRwOjk5IWPjY5JsaZO2rn458upJ+fGTzzBv3h233ChHXnhann7sR9Lf2ym5fNHkKo4EeShHDmC8wwWAt2/dKvd8+h7p7+uT7HyWDlFcg40w5CuxuUa9ovG4XLx4iU4BHFLb2zopyRxPxOiAAXttaGhIlvJ5HkQh5QxnOCUnJSC5YlGm5uYJrIIdUSiW2OjMURmLSSvkrXfvoYxjd1+f/D9//Cd0tt158A65YucO+fafAQAeYrsBfAEYhcMr8iBVKxXpbGuX6665igxg5AoEW8kwPQ3zM4TrDYdUUsmEJ1+HZtbocByewUYqFgsEoskwtUAp2oNM7HKFbYS2BFtTwRHKvVp5NBykCCS0tpKptGnLZrLMADrhYLJx8xZ57+KgXBqdMABwLk+Z1q7ODnnt+DF5+vFHpFrMMooe+QzpAODBxURmk/0kAb7DyGGHJBpNso/AAIaMF4AN3AcAGDLQLgAMEBjlxoEK9oEgBhxeANYaZ5YFgEMR2r0eDDUHMBjAaCMAwCaVAUWVabeGAVyUaQDAZJ1B3tMwHgEs4fD27tvvMEcwQEMAwGAHA8SFAx/ysWDFTI6PklEPZigZHtxtmNWEh1sEfrF/osz/g0AJgHmJZIyHtsXFLAFgOk7IaIatKAPYOEjI7mXZLQBMENgTIPPknXjotXmJeOAPBiSZQnmjUsyXJZtblFDEBBmEQ3GCcNWASLGSk872oGwaaJGB7k6pFKry5uvvycVLMyKhuFSWg7J55z75pV/9Tbnu5ttlbiEnZ86e5VwAGVWMKci9A4j/wfe/K5PDFyUSqklrxuSWzSsAPDEic9NTFgDeKVt37ZVAKCpjo0NSWJgjyDI3NcnyJlOtMrBpI/Mro98DaCPmNC9SZpfgYy0g995zj/zCF78gLem0zEzPEOiBzWAuggx3e3sH87mqLCSCAzA30M5DcakGg7Jh2275zsPflcPPPy2FhayMjU3Ig1/8snzpn39Njp88Jc89+WMpzk9JJIy+QD7iCpmXzD+InOJgZDoAMBjKAIBhjy4ArM5xzEsAgAvIex6Oku2cTpkxWCkXJL+0IFnk9w2EJIZgBORlzi1KJV+gBHQIrFwAfXNZo94AdgXYs8GIkYBeWCADmAAw8ocmWuSW2w/KzcgBvH8vJaBffvF5OXnyOMcEJN8RyrP/igPS0d4t+VJR8gVILBtZeawnBAYsAIygCrL+RZhGAMoSCIZIxGIyMDAgXR1d7I/RoUF58fBztNypmSky1Dq7eyQ7D1n6AsHT7dt3yrXXXyvJeJTLPuZDw7AuUwqYMo7BgGTaMgTDoJhAp2a5Sob42OSkPPPC8/CusB8Q2ARZ3nKpSGAd7OI3T78loVhU+nr7pD2Zlv72HunOtFPKG/VDbjsj221ULrA8Qw2iBPQ3GJRiqSyvHD9BNYQrDxyQ66+9UlpTUDEAANwijzz6tExNgwF8nyTijQzgHygDuFKSzTuulFvveoAS1WffflOmx4ckGKhIYWlRlpYWZXhokGsMGFzIgY01G3OkCwCrMxj23woGfxWOs6onyYh5EsFXyHmL/urq7pI77z4oV111QDq7OmURwQW5HPszEAjL5s1bpLhUkI62dv6D3QAUP3XyFAOl5ubnkGRRdu3fJ7lCXiamp2Vg4ybpH9jIcYp2QmAQ2LKwiYGeHtnU1yc7N2+Wmalprud//8g/SHdvt5QqZWlta5ViuSh7d+3mWh4OhA05EmxsOw+qAxCBSwj0ooNfAh4AjD3M5z/3WQ8AnpicludffFE+ffCgtEDqGw73aEKef/Utef7Y6zK3CGWQmgGAuzslUC0RAEb+Q6yxYxfPyNzIOZmZmpKWjj7ZccWVkunsNQzgWEhGB89LtVSQRCzKFA2YW3fs3C333HuPbNq4gQDwayeOSy47J12d7RLguF+wuRgNAxhzBeYt3It2wxpcXTbrTUs6I/FU0sppGwc5xh7sncxuSEBHDePe/afOU7P1bHRm+/e0LmDlXu86Gf1HDv8zefazTM61jidr7af99/kd7o1ATf2UuJajWZ/ZzHnfcMSwc1az69Sh6raN+5l+rt9XAyFWa5fLAcDatnz+BwSAXQloAsB09Ffk8UNPyPETx0m6UzYkWOxYN1LJtA3yAThsmGyYewsFBDOVIUfDKmGOIfioRzOPiW2O42RRqtKJZQErMEFQwqbZwP7OBdE0eAr7OoC4bHOwmqE6YdPYaJtCqpbgmQ2AMfLoyPNr8t9STWZ5mfMF95HYbxXzZh2xwRhYFwiw4lmUBjaML2yisG439IM9p7mABQEvm8vYBfE0v6nZg2KfYhjHGoiLZ2A84wwCEN6wS03gnym7UdJQQBffGdhpwTsFOFxARttRgUK0DWS9URkE75bKhs2N5+B+vB/vwzNVdht7K7Qh/qasQvxNASz/HOABKZRkNftSfBngtcaAQAS2TU9PcG+APbGe45TdrHaC+wCQEEC0c5gLtJo8qybNDdszUPNyofM0zqBH049IfeCNzZoBT/GlQQSqrAtpYuyZsIfBOmkCv2pGYcaCrgxYhW04LDyd9/SMgXIqA1ZBf2M7Cuwb4NXYjvFH4d365TLx9H4FjyEJjfppGdw5SedB/a794dot1QBKRmoceyXYP86EOLt+7Vd+RZ58/Ak59srLHF8IxDVMbLCm68xkPB/9hjGEYD6oquD+OFSSgmHu/bk/tExsM9axJ0bghQmq077EuUDPNOhP5kGmZG89N7Nbfnc+x3nNfNWZttoX7rh07dQPjvnXDp6N6Gesn7P0/W6Z9DqmQLFrh44L7WtNQ6Sf+wFYfyCJBgqYZ9fV7rzPPQtplDl250z/XKBlb3y2maj9bUyfrfVFuu1i7q1f7zFc1Bdq9xf+9nH7yv2bvz9MQKJhpLrjxQVmDYO6Hlxjpl/re7Vl0/dpu7r7BQZR2Pz0/nlLr9MxqepqOh9yLrIqE1h7XCDVJaurTeB6AMAYs7B1E4CC+Rvta9UuwFjG2LLy6mD/IugKDOALlwaZA9gPAGufaRCI24dcfzVA3AeuU+3AUVRgugMQmp05jOpKVn0Az/lf/vDfONb2s//xcuBPo//aQzM+ZMEu99YP+fgPcvs/AcDrarXVfOjrunmVi5rjRZd/4s/Lii73Xm877sOCmtfock+7fDus64pVXvMxvb2hiB4ArJ96UKUDIpplxizIdsn50ACwPsczOI966oLRjT+vxchteM4avbBu0IsFXMdw0GsapJ89lRqLyBkp6GYd7BzhPSiv8TpfGVYByRt7tREkrT/BPNltA6fZvb95/WydfdwPuS/wlWF9AHAd2DRlaKwX3+m0d8M7nUubOU+a9pIeTp1yu9etZQeNdV3dBtZjc+t9Vr2Y9SnLswPHdkwzrcyB3NBDTAt0edtd91hYx7OMDawPAL5soI0X5FAfCfzJGRhwUKgdufOSGrHWDd8zW2+h4x0Hxq1bt/LwPz4+Tod2S4thyWKDqhHoYFTm8zk6XCD3PNDfL9m5eQLAaHuAaXgeAF84oQEaAhQAYIxn4B584X1wHGBTCXlgOIlwYMQXnK35pZzEUhmJJFvluZeOyqNPPiu33XEbGcCvHHlOnnzk7wkAgwGMjTnyd+Vyi2Qe4f3qOCgXi7Jxw0a5/777yRoCcBdCfk/IGRcKzP0L9gxyC3Z0thMQXloqGOdpPM5cxQq+QJp5cPASwSG0yaZNW/j3qekZStsOjY7J6OSUyV0bDEsuX+AGv6UVOR8N6Ldn125KoHb198sff/NbDBC5487b5ep9e+U7BICHjaRwNE42Dw+vyDdZrkpba4tcecV+2dDf5zGAMS/wUAs5NOZKEuaMRL8pMw2fwYmFL7Q3nF0qM4m6GTaeOVDTWSdBSaVaaAuQPwVwBIAT4BOcznSqW+Cgs7uLB5mu7h7Dlk4mKBG1bcdOgh4eAGwZwD1dAIBf9SSgwUit0WkBALJGJ2E9t42RvwUbGocdMIAJjNMpDqAHTMmKLGQNAAwnElhfAH8B3KkjB30FZxUOLgCAXQloSAojb7U6BCDTDQnoCxfOEQiJgYVtAWA4leCAAwCM9pwarwPAKDgkp5MYM8GwvHv6tMxMTjJooq2rg5LBdQDYyDtNT47L8PCglMtFRmcrAOwe1vA+APs4AAL0KyzlJZWOS3Epz3zAcLKaA61h7cL2POcpHEgBuEEsAxhONzi+GPG7bNrarjWIlJZlZUVjP7NMkANgZakIZzCMx+Q7oH2kM7TRYAjjtix7dvXL/t1bZW5mTl468ppcvDAjgXBcyssBCSdb5ZpP3Sbf+Ne/z99Pv3uW4w3BE4gpR6AJbJUM4KHzEgkJAWYA30uLC1JYmJfZ8WECwOF4Qga275Jtu/ZJIBhl7tPC4pwEaiWZ41iNSndPv3z5F78qjz/+KHOWI1c2KL/5JUjXx+hMQ5tB9vVzDz5IAHaSYL6YnOaRKBnJ23fsEoCosDP0AxySCAqAI2pxPicF2GuiRf73//R/yMuHn5Wl7LxMj0/Jg1/+qvzi174up15/Q5557B8kNzNOBnClBgYwQGCTAxhtDLtWANjkXTZy77BHqC7gd5Vq1BxzkKuHLYBNDmdaS2s7HZql0hLbC1K8oUBYYgDwLQBcyi2xbgCAMV/mZvFs41gkAzgcoUQ9AGAw4E2wRFzC8bQHAB/Yt0diAIAPPy+nTh6nHXV0dTEo46prrpFMpoN2UixXqYgAhti8BbPwbLwPcwrGOQJxsvPzsnv3bko+16oVU5dUCwOBxkaQA/hZghAT05Ock/sGNkhf72bJLi7J6PiEbN+5W6655hqBzGAogDyQNTrYMZVgfcoXCtw3cT4FiwrBJLCF2jLntPHJSXn28IsSgNPaOj32799PZybAy66+bnnjp2/K9MyM9PX0Sm9bh8SCEenKtINvzzGENRJOGpQfTHJKJ6IvEFwTCtJhc/iVYwyGuWL/frn5U9dQqhkAcLrVMIAnp6flgfvvk0QiSgYecgBDAho5gC+dRQ7gsmzeeaXcevdnmXf27NtvyOTYkISCVSksLXCtHBkepLJAJtPm5QBWABjO2nPn3vPkKOFswrwEvxoCg5RdDkY688+S+VOT9o6MXH/jDbJx04D0DwyQFVYoFQgqnznznlx99bXS1pKRaDgiyXhCFhcWmOP+1ImTMj01KfOQhE4lJdWWkbGJSZlbXJA9e/fJ1ddcwwAPBLXAqXX+3HnmU2+BdHEsJjs3bWHu3onJCXn62Wc45wxs3CDX33gdWcCQScb7ejp7JNOSkQDmrqrJGY/1FIwbjFfK9E9PEXgFA/jQU8+w3l/4/IMEgGFvk9Oz8uzzz8ln7ryLjmowcAEAv3D8p/L80ddllgAwgowgAd0ly+WC/OTUq8wpDVB35Py7Mjt6XrKzs5Js65Itu/ZJW08/A8UMA9gAwMlEjIFaGNdYG++77z4CwNnZaXn95AnJLcxTHQPBW1ibmQ+U0r0BKgVwbaR6gZErVwC4LdPBNQd7EsrtRsEKTjJ4BwoGRm7dSL3qP5cJZ45yxjnoOigbjjQem64OFvvB39VAY32O62z1H0HfD+jrv1efq9+1PtwSO453/d29rtmzPAe/s69v5rjW9lrrvc3K4LbHuuuNNbyJR2vF/VpfN2Td7uu89zoMYDzTZQATREIOYAZnGgD40DNPyStHXyGyjBzbVt+SwWZgJGFPA9AS7D6svWg2BIRiPS+VDSNYwVkojSgIpoCDsT3juFeWrLLV3b70GHKW4YYAJ1UzwPUAa3UPR+CuUiU4q+/Tva+CsGQ1WhlaBWCUMYgIOYwVBKCYPXGJzYcxSZYrnfSNeTDNeQtnSwNma9/7wQysTwYARGCGAUtVnh3vwtjHPgCf411UZKjVvDkaL4FSCINebTCmAgm6l1cAWCWa3bIoY1pBEGWzGec+1EeQOqFCAADfsdfH8zBXcm9i0/ngOSibtiHaxgWKlbmtoDTPJdYWCeLA1ghQm2ADozxjnq9qU8vVsnfuVFtwma+q3qT1075WW0FfYF5kbnSbn9YDwCxoq+2MZ5hzgc4bSDNjQFiOEzJxjfmrnWnfVivmDOofo/pObWuCTI5stvu++hxcz3XqsdqdvJ54hoLgLnCo9dLPFACmrpAjc6zAqjsP6WdqTwoCq8oT+ranq5sA8BOPPS7HXn6J/cT8vwh+sACwsnlRhjoAnGLqHwT1QeklavesDGawe1tTdrQfTo4mKFH7GWdBlYA2ykQ2LRL7ycyL/jXAA1KtH4QsUAVufYEZ7ucot7tmuGPXBUjRdkEEn62xRuhzmS/XOme0b0yZEfhg+tJdS1wb0rGm5fKvZ83WNAal+MBxF1h26+iOm2brKMeslVc3QRBWStu2K//Gg2GdAtPwHLtuufV27U7Lqe2o79Kx7tWbKlZmjVgNAMbZdcV9DKBoTJ+gz3DrBlvDdUh15Z69tX1cdjbKrPO7C6bzM8eRbWzHZlPwjT88F3tmncM5zoIRCQSXGWRFpjbiR+3aiHEGJRf4NRBITwBYcwDbM77brvA1+W3DP+4b9ibOumXsEf1s7IjtYf8pg/jnAQBr/Vhu55fLe3LdO1d7iq7e/mt/HrCTrwxrFOETULrVGvdDfP4R1WoVTOlDFMy71bU5Le1advgR1eh9F30973WRp7XH0nqe9r6LuPKGTzIArFOPu/Bro5HP5kcCmxCnG4zHB+q5raHXNRzyfODiegG09YBx3hS4DkBrPQdXGpYDALsTtwJW5E57GzJT++ZAcB0SdUHhButxgdC17HAFeF9/q9tOLo5Y7wvzYAKNDTK79oX2Qvc59brWzcMP2BHE8WpvhED9dfO3uXeN+84mfbdiUK/Svx/ouvU8aw17upxdajvVr/PZiDWGhknYZYF7bdNoHOsCgNcxDmgL67hOAWB0MspqMRjT5y4D2EG1V11YnPq5ILi7OmmZKJLls0mvuPY5tzz428wBDGcH8/fOzVHOORIxAC2cE3oQxAZwbm6W0eFwpMIpgMj35SokEhf4DLB78Q8/45DHTXwgIPPYsAaDBFZVJg5/JyAJVpyNnKSsVq1qIoqjSVkqL8uh54/Ij554Wm6+9Wa589Yb5fgrh+XRv/v/ZKCviwAwNu+RqHFIAADu7++vR46Xy9LZ0Slf+fKX5YbrrpdiviilYqkuE5rPE2CF/CkYeZQNLZgIaJXERDnBhIZEJBxdcJCD4YB/jEqOxCS7uCinfvITOXvhIp1iqWSKzgcAPNhQt6aSBHC7u3rIsE1mMvJf//SbdFbffsetcv2BA/Kdb/+ZDA5d6JqS5gAAIABJREFUMjl5LQN4eRmszjBl7TLptOzdvVt6u7ukVikL4tQZYWojxIOQ6IFzKWIk4/QwgzZFbi04TIz8k8mP6cl7MceYyTGFz5DDuFYL0OEPJzxAHvwNUdtG0jomi9kFmlymvY0HBUjBjoyMCgAzMEg2b90m5y7VJaAhC9vm5QB+lRLQlfw8cz8x7xx4hDgQg8LiSEBTdigMFjCkm5MEUnENABcwgHGfAsBw+CGPGYAuAKawVz3wKQAMuzaAtzlQhqNxBi2YoQiJcgDfs8wBDKYFAGAzbs1/CgAjkGBqfMIwgKNGdhQswkQ6JfFwhBLQAIAxphQANk6/uEAaEYDU3OwUmXtwXlLazzKA1WlGR70FgJHrEewISEC3taWlUizQ1pMWkKc8GnNnIXq+ni9OAWBMOmRbW0cLVhyVEDd5h+tR7XSkLUMGHExYAMUA3+ME9ZRiFI/GJZ1ooWytSE727d8k11+3V2ZmJuXZZ47L2TNTEkPgQDQiS6WapFq75Jd+5ety34NflLfOnCUDEf0FB0Jbe6sUCyV5+KFvyfjQeQL8CgDnwThcmJOZsWGZn5mSYDwhG7bvYm5hAQA8fFHyi3OUZp2bnOa437xlm/zRv//38iff/BN5843XpbC0ZPJlCxxwZc5bOKvffutt8tkHHpBELG6ASQkQGCQLAbnK0mnKtuILsuwmf3aO4ztQC8gy5FZbO+U//d//WU4de5l5PIeHRuXOz9wn/93X/6W89fbb8tSP/14WpjGfwhlRknKxLLWyYWOD9aCOaDjJFQAGSIwvlEmdaagXxjSCMAgAF4sEqqG2ABAINop8sGCFL8yD3RuWZDolYUjB5xYkv7DIcRGEEx9BNtOzdQawAsDI87qw2AAAR5Itcuvtd8nNN98k+/fukXgoKC8deZ6gFerQ2dXFXNCd3d0SCsUkQGZUiKzgdLqVQBjsGWsC5k8A8GCLYp4CQIe5GuyQ5RqY0WWOgUxLi0yOjcrhIy9ItVaWyelJKRTL0tHVLdu27ZEdu/fKu++eZQ5drCfbt26GeLksV8oStzlP82ChwUkJhhD3assSA3sSTuFqlXPZ6MSEPPviCwSAg9GwpFvTcuCKK5jjDkFEc7mszOcWGPwCx/jW3o0Sqi1Lb1unpBJJBvR0draTRYQAFOwrmAKhtiz5YoWOZyMBfVIGR8Zl//59csO1B6QlGScDAFLlP3r0kIxPTcr9999LBjDmwlyhJE9DAvp7D8nFd99mQM/mnQfIAIZCwdl3fiKTo4NklefzC1JcynEeAQCM+SbdkqHtYG6FvDqk8s+dO+eBLJjrIfeJMU+1B5sXWAFgrElgTiHX/Q2fukF279kl23dsk0QyIdPMzxiQkRHYdEQy6Va+c1PfANdLOHpfeumITE9McP1YDgVldmERieZl45YtZHFD4aI100rbRbABAOUW5C+OxkVKVUGwAphMkMZ+5Mf/QLsf2DRAtjfceZg7sVZAMQKBVsEa1rwY7RtsXYwl3Z9jzCIfMwDgJw89zX2LMoAxD0zNzBFkvufg3ZyHmIYgkpDDJ9+W5469LjPZvJQrkGXOSn9Pt9TKeXnztVc574K5PvzeOzI3dl4W5ucl0dopm3bslfbeAbk0PCytUcMArpSWJJ2Im32fiGzdtkPuf+A+KnnMz0zL66dOyNJilgAw5lzmUwWDzzJrKssVgcpfiOkAjJwzCOZYCzs7ujhPSQBrEBzvUJpIEACGjUOlBA51BZlc9ljDOdbHAnbPH+o89ByClKWus4bdn909sd9Bjr+p81Sfv57981rHOddh7jrIVwNmXcBgrXe7jnLXqa33K5DmBwxcp7YfEHLroW25Vt3qe/qVAPBqZVcGsN7rLwPjvKxjnM50mwMYDGAEgwAA1hzA2AMgOOLloy+bdAURw8ZDDmCsL4lkWlKpNPdJdXaQmCAcMFhLeY5FDxyzkrJaJnUok21sHfVqa7jHlSlVcA/zpgEKTBCpB+RGbR52y2BE6gcFKPTZXEMRpIOgQiuli3bEe7A3JlZIMKrCNsJnqvyjMtE8n1BTwMh1arnMuaXG85AL2JhAKsNoxDOVAcx9INamQMDLiaoKDKomgflUJYrrQOoy51WcU3TcqYQ/2hzPQJl1P+vVzeZy1cBQDyS1YLVh0gJ8NKAU9nm4F2XA3/AOfK6gK+qEsmnwKNoH16m6kzKTNb8zvrtgPNZgA6YAdDM5iLXdcB3TBJXN89GGWhb9jnJoWfAclTA25xvTfyZXujnHquSwgkyYT1EmBCzpeCCLz/Y7zNEF/VwQCPOwAnew/dmZacvUtf4JK5mrDGYFck2e0XoOYmVtWzeArb/pQ3zp+cytnwJQOt5csM+9T8sHe1O2OgM/eU4wc7fGlFBm1p79OH8HgwzOw3yQSMRlfj4rne3t8ptf/7oceuIJOfrSy9yrggHMoAcEv0YMG1vHL+qWTCYknUpRtQQS0HhWLGwY43r255xCZQzDnMS+A8/RZxH8JfMawanYywHcMkEDnhqcLzhG24FBfQQNTV+665T2uX+98s/nOs+617O/HAlo9xq3PzjmLQNYr1EmO/ZQLgPYnTO0DC546V/bmq1vrKud23UM6HO17vq7y6hXO/fXA/VsBGWhMIL0E+ZzBgwhcMOC4e4+gWtLrczrXEb8au3pvkvXRr2W9XLkmd2/a78Yr6lxdrnziF6rbemu61o3ls8n1e2un+6a77a7zunus7Fv1T0OP6dETb1MugfCWUR/5nX0gdSYcouKYljfoIphAVlKQCPIMrdECWjsZ+kXwpxiF30tZ6SJGoXbN277oT3wHpd0BB+hKnroPGLcTPWc8P/x3/3bdW1dPrkXrQVoNYP4PsaarBNrW+dlH2PBP4pXfXS1+lmwgD+KGn6cz7hca37iAGAurs1b6HJ1+ajbdQUD2G7vTDSS8zYCgg4LmBXwQL3GYul9rIyhdno19j/Trhz1d/0jA4Ab2sAH1hnwywDA2rEuMOp2NnNc2mZcDwC8miHY7UEDebn+dkci16JkLsjqgcDsNxsNZ1/kByi9sjJc1LOaek/7LdlnK2oVDfXw5YH+bx0Adm3BZd43NJ0vyoft7gP41XDUglzwfq0JY72OqfVcBwAUezRu0FTqyftuKqFMcTP/NQlfMpUzU8KaBa+D0isAYH8eZDjudxyU3t4e7zAI2VQc0Pbs2UM27Dvv/JSHMbCD4TwAowabwx07dtDxOz42JrnsPDenAN3gFMChAN8BmuIesIGxyYUMJDaUetAGmIFnlMtVKeRNrlo6AphXNSKxZKsslZbl8LETcujZF+WmW26Wg7ffJKeOvyw/+pu/kg393ZSA5iEjHKT0HEAxlYDmRhfyaYmk3PuZe+XA/gP8+/wswI8QGWpgbeKgiPeFIiHKrl68OOjlzoUDXR0qiUSM9Ya0Mw7FAErhhFjKl6RYLgmO7Yv5gmQXchIORaSzq1u6e3rJ8ERuQQBuAM7Qg529vfLQD34olVpNPnXTDXLdgQPy7W99k7kO6TSKJwi6iYSM5BVkuNIpuf7aa2TH9m1SKeKZRnqPEnrM2Wpy5wIIQTsr0I5oe3yZ3LdQPDVyQ240P/pMr8chG+AAmOAjo6PS299HB0q6tYX1pfRzKm2lQAOSLxbIAEaeSYBBYB5t3b7DA4BzBUgw5wgAA7z+yanj8vQTP3IAYDgjDABsjnoGiIazm44OgDp0bKfIhkU7gt2GPMAY7pCAhhMGYCIYwADxmCvYShbhWZQCJtvCgONkvOIrGCbYo44VACyw1/MX3mMZ6gCwmcrRbpAyg71Ojo3TeQX2OWyI+Rfp5IjIe2fOytz0NO27tSNDCegochhHExKGPG80LNn5WQI3cPhT7pkgLPoS+ZqMpBr6NxiJSiJp2h45czMZAwBns3OMJMZYU0nrZgAwBnfQRsEDaBPIQi/DIVIPO0J7lKsmx5oI8k1WJUh5a4QCI98yfkbUfkiWa2X+rSPdKakYpKmzsnlbl1x53TYJRivy2ql35eTJC1KuhiSAYIYorhHp2bhVvvE//YG0tHdKdVk8ST4AgxhPP7QS0KHAsqRa2xhYUcwvSWFxngAwGMDBWJwA8M69BwgADw9dJEAckorMTk1TFhA5Rn//D/9QXjzyojx96CkGS0QAnoSQJxx56yIcJ5+5+2758pe+TOnDpVyOzk/sNRDggTkJLHJIeoNxs5Rf8lgqmE/mZ+cpHQwJ6G9+51vyyuHnyACempyVOz79GfnV3/qGvP3uGXnqx38n2SnIzGP+LxMAXq4sG2m9msk7CIe0yZ9oGMAAgPHdBYDRL7BbgFaLS0t0rDMHcLpFOto6OX8Xi0uyBNBybp4OBQBDEeQAXlyQpWzWA4DxrOzUDMcOJfUgAR2OUgJ6aTFnGMSWARxNtsotd9wlN990k+zbs0ti4aAcPfKCvHbqJOXF27u6uHZ1dXVLS0sbXeMYv5D+RT8Mj4yYHO0sP/IR5whQAzzr6+1n8BGAL7AvjXRnRdozGZkYG5UjR16gPPrE9ISUS1Vp7+yWYmlZbj94t3R398qbP32Ha8ymjQNkJhsAGEy0CJ2XAO6ojMA8WgG+EyYPBiki6gkAH34B1B8PAEa++Hd++hZt8+LgJWnr6SKQvHnTJmmJJOTKPftky8AGCcKZbyXlse4UkBaA80OI0sbZHJi0VTKAj544JUNjE7J37x4CwOkEmDAR5sN9BADw5JTcf99nyABWABgMYALAp39KR/imHQYAbm9vk3On35LJsUsSDtcI7hcsAxiOHwWADYuqatj1pSIBYAUR0Oe4zmUAY343AVA5ym9iHCAo6uprr2a+WtgGcilD/nV4eJjrG9q2lAe7NSlX7ruC9oo2gRrI1PioTE1PSTSZkkAkQun4eKqFbHEwB7ds3SwbN26QoaFB2sT2rdskHU/K4uy8dLa2EygZHh2SHz36YwY9xJIxufKqK6W9o535ojHXQw2hmC9JrVQ1AHAyRRn3XH6JNoBgA+acDoHRnZXHDz3Fen/uc5+VTNrkAp2enZennn5a7rnrbjKeAQAHo0l5EQDw0ddkdiHPfNYIvAEAXCkuypuvnZB0CiB+0ADAoxcZhJRo7ZJtu/dLe99GuTB4iQDw5OglKeSykk4mGBiAdWbL1u3y2QcfYN7j+dlp+cnrp6jm0NWeYc5ysrABSsHBSifiMgMGDFZj8nFSYTwckc6OboklE4IAIWozBBGgFacSh1ExQe5rI6upjnVlALvbSNc57t9e+gFgdQSa7XZddlF/b7Y9dZ25/ve6v7uO7mafu+9wnbH+dzb7mzpI1ypns/frZ36nu/u81bbk6mxtVu61yt/wvCYM4GbnDu5o7AHJDwSrHKoLABNYQhAI9t0VOPRNDmAw5mFzBIBfeI4MYOQ9xTyKvR2Y+7CzdEubpFNpBh3g+jpoa5z+YOEy6LBqFC2o9lJtlHF2AwKUMYlrFfzUfZmeDeBgVzBOgQUjQ2yCE7GuYz9E+X8752Mugf2TGY8crVYpR9uY55VSidK+er/p2yrvKRbzHiuVI9AGQGif4h6s3wBuVeZa+1bPOzrmwkGj0KLjET9jTcfYxB4VbGMFJnQ/jvdoneHwx34EX8ogNSlNzFgkM9OymxU4LZUKvB9f+Az7HPzDe3RNwOdkXhJgr3J/4o5tLb+eE/C7gsN63lMAmOtvxQTT4m9+WWQNzPSAGuQAtgxgBayxV4A6DssHcNKCTWpjuE4Dl/R5CgYp+EWQTQJsX5Ww1nYykrU1aUmm2CaULLcSsiqfrQCX2onpF/1n7B3XYr+kdlEPhDBAkCEGGrUXb3hC3pWApglgACgLMNAFnN35UuulNqX3uQAUbF6BT3x3wRoD8oSofOUHf/g3u0cqlU0gB56L5+HsjJ9xHsq0tMqv/9rXKAH96iuv0EagEKR+TwW7tV5ewGISMtBgAWeYCgkAMPaxyhxXOV2AX6Y+sGuzVrH9CPqaoAq0ExWOGOyE7rJt2kSen+PX+umwZmrwgdq0f+52gclm69qKuR4HXXOhRwLQa/Q77Rtjl2ctc70LtiozWec42oeDWjQDMvUaHc8N66plmmowhILeWh+dtwjO2jEXChtWLc4L7t9dW7QV9eqrYKxpUzqvGuYKtVesHwoA6xhybVbL57at24ZuuZlL2QaNqG03XLtcVzDRdtO/u+/UvxFUtuMZZ2wD1tal2/1rs2sfbn+5faY5yV0AGG3gzqMa1IE1Cbavc7Bpf0zQRhEDhDKAv9hPI0BCAeDc0pJcHByUWahDEQCGypc3Qxk/htOX7jrktouWiXOJze9ct1sDAOucRruwdqlzz3/bALC2pwuP6Wcf8DsxoXXc+z5Qrvdx6Tpe/Em55KOr1T8BwJfP3Ou38NVN9KPrl3VZ2icABA78ns0B7E4HXuFdMMUb2yYfcB3cXVnVhtgSDwD2tobeHFEHFR2w+R8hAFyvmW0Lnxy0kdc0tfWAYB9Y7M6c7xcAXmnQdVYkNxgqz2KLZ7rEtHkzFjDBX934ufc4Xf1hAOAGoNk1HyfnMBdmxyhdW/Fb3Ir6r4e1a+vXbKA2PG89z/oADGAX/IVVrBhTK+zDlNQFgBvGrO7VNZDA15ZN67kOZq9ppsuv6h4ArHmA7RgwijF1AJgg8WoAsNMnHx0AHJDWzbcwQndiYkrm5wGMBimJe91119HRe/HiBTqd4UjGQRD56RLJOA90kOpE7jswMeF8BXMAB2KVksJzAKjiOTiAj09OMH+uyb0VkI6ODtm2bRvvmZudl3y+wIMnHSmhoLRkOqUqITnxxtvyzIsvyU033yIH77hF3jh5VB75m78wAHAh70X34l7IToNRRJlEgIjYaIfDcv99D8iN198goyOjLDOcQFUEZ1JWMUoArrOrg1LVly4N8ZAKB4Y6DuAshlMCwDhYXZcuDVKWFI4DOPrhGC+QQQHWL94NMC0srW1t3NCDMUQZ2lyem/lNW7fKD//qr+nk/dSN18uN114j33/4ITKAUXcCwJEYgUoDAC9LOpUkCNPX2yu1MmSDcFg2cj9wFOeLJio+iVxLYfs5ymZzzaAuBsAFIyFAp5XK0IGJBQc+DgEAW+EvQn7fvfv3sZ/IAke0tmUMaA4b9l12XtItrfLqieOymMuRFUgG8IVBGRqblsViRbILC4YB3AMA+IQ8/dg/SGFhikzeWgAH/GWBRCBzeQbhpIIknAFBAfqCMRFPpBsYwHBsoU0Bes0i5yVkxAkwADw3Tm9lsKN+CgAbqXGbazccpb3gIAabQS7o2dkZOX/+vMnRCuYCDp520MGe4FAH4DM5PsH7AJKibQDaMrI9FJJzZ8/KwuycZNraJNXWKmEENESRdy7OAxdAP+TMHB66RIe/aVcc/JDP2chAMTKf0t5hiSbSLD/GaDQSog0nYhEp5gvIRlV3+ECGkQwOI2eGAAPMMQCdAe0CAEYuWiO3ZmYbrr3cLZucaXCwoO0ryzVK6wYDVgovGONBMLBckWitJju6BqQ3nZFyYVHau1Oy/cBGCaYDcubCiLzx5qCMTMxKFc6XZchmt0ixFpSt+66Q3/uDP5JKLUCnMxgj7Z0dMjY+Lt9/+LsyNTZIFhwkyJknNJ+X0tKiTI8PUyY2FIvLxu27ZQcA4FBMRgYvSn5hBpC1zOLvcH7GW+S3f/d36NT9kz/+L7Ktr18Ws3NkFIKRjLzOsOfbb79dHrj/Ac4PcL6iBQA6I7ofjo2+vn6OgSWwSSslSgpjLMHp3dHWIUNjY9I+sEm+98MfyNHDzzOP5+z0rNx46+3y67/zP8i7752XQ4/8rcxPDEkkCmnaipQKRakhBzAcidbpBVtQpzXkvgCCwh7mZ2ZNv9r8ai4DGAxXMClT6RbmKseOBY7qpfwi76McerpFook45WVz81lJtraQ8Q4gNAsw3TqoEJwQioKVCSDcSkjTaZ6QiJWA/tRNn5J9e3dJLBSQo0delNdOnaDNdPV0897+gQ2STLUwbzgAN8xfAJ/QrhwjZNfUJLeQ5TgFiId5BWMBDl4EIZFlJCIdmTYZHRmSFw8DADYMYDiUu3sGZHJmTgY2bJY7Dt4txXJFLpw7L9dfd40k4xECwEbe3OSE1dx+CNBAeypzFJLeYKcj9+7zLx2RAMYMVReiZPRiHlos5GRufl7ylRLHNcY7AOB9O3bJhp5eScWsusUy8kXGOVaxDqIuWAfzZcNoWSqV5Njxk3JxaFR27dwpn7rhGjKAMYYzbR0EgCGPfP99n+b6gtLnCmV59sXD8r3vPUwAuFYuyuadV8itd93Pdnvv9NsyMXaJubLzi/OUNh8ZGmR/guGaSrey3eFURQqGYiHvAcDoB6w/WL9NvneTAxjrG+wT6zvWNOSHb23LyAMP3CsPPHg/c4hjnjp77j3p7x8g8xTzhVGCCMhAbx+BXDz38AsvSHZuVqZnp2kbG7dulXRbm1wcGpFzFy5KZ2eXXHv9DbJpyya2WywSYkBTdmZOOjNtkookKIOeyy/Kn//lX7BOGYCj1Yr09PbIls2bTWqFVFoSsYTEIgbUoT3XRHL5vJUuBQN7iYoU8/M5efzJQ6zTCgD4qaflM3fdxb5HsAgA4MMn35Hnjr0mc4sFrtEAePu7u6SUX5CfvPYqZcehVDB09h3Jjl+S+blZSbV3yc69V0vXhi1cP1LRoMxOjsrC/LS0JBMEpzHHQKHgwc89KFs2bZTs7Iy8/tpJ5nLubGuVEoIJIP8MSUJK8pp87FiH0J/wU2L/tEwJ3Kh0dHaTkQl1DKYhsAzgBBjATv5flX922VW6f1VnoH8frGCBATKME12vdYE7dci6zvX6mlIHiZvtl/37Z78D3H1Os336ap+5Tni9xv3Mfa/fAd147Gq+29a20fK5zmbX0eqdQ3wMa3Wwr6tOqwDAbhk8IMAGmmrAKcviVKEZAxjAL2yzxFyspACSkIT0Gs8896y8evyYYL2BHSKoCOsOxjxk3LEvM4GmyKVa4H4f+zLOtwBvLGsI8pZMN+HIACtzCm2gAU5YA3APwEWMA7UZ/Ix/CBLU1CbqQGdgI1JWWEat5m7lHJFOU60B5cGzMX9i/4YAKpRVpYrxTqRVoHS1zXuL9dSAg9hXF7g/VJBax5EGs0J9qMDADcN6c21dAQPmrLUpOrAXR7lZRihgLC/L9PSkzf1t2HVkJVsQzqj3lJnOAPfiHgCb+ML7TLsbyWi0k+Y4xt9V8Uf3GJj/AeC7AJHWmdADlHAy2H8Z2XjuIy2oyLOGBY/wmYIreu5DmVAvXIM9v54xXJBawT2OHQeERh/gjDkyMiKFAhSkDLCNSU8BLwWp8J1nklBIEnHLKNWzEKWbrR8H64tVONIAGUylDDouLCG8lnaDdsOXKifhfcpe17lOgS1bKC/QGXXEvlDbU9nlCgaDMbwcqElgGXthm6Ma+UZh9xbcVEaojgW0hQL4eK8HHFnmugKoOv+487OOD4zrWtUCZwy+sEG+PBPUfRc4b2oeboxlKLHELfMa+1XYFvZqv/zPfkmeeOzHcvzYqxzH2MOon0wBYA0UQH8jAAsBFxiDCPBLp5OSiqe8c5kGQSgQh2egzJqyAMorPAuR9auguTmbGBZG/eziApZodzJcEYrIddNITGO/4655fpDPnYt1bvWvaXpNkKepOuHABSPdud0FgHVd0DIoM1ntRseSvxz6PF2HdTy6a4/eU/eh1gMK3OfpOuEB4kFzHQOPrTy9jm8X6ORJsYaAIagXmXbVsYjzko4Nd04H+xXv849dLb8+3w/Ou32p6wezfKBPLaNYn1sHOMNWjtrUVseMvqMZgOuN54AJiFG1p2btpfOezrfqX2mwJxvgpOsQywv1Fl/uXfwdwVH4jrGKORY5peFHYLAqnCA2HRZ8CZgjqOqSTMlCLifnLlyQWSrqGcWCZU/q3Ab5iAGX8V5ts2Z27O3lbN5wbw8BWXfkqLFzBMeQXdN0/fu4cwC7ffLR/PzxA1oNGHCzbWWTIn3MpfxomvZDPeXD1bjh7g/3qA9Vi0/KzWs1gYdT+Qq7yonn463SJwIA/toD7tmp3gB15WIPsHWyIDRsDPytdjkAmJOuGyziMhr/kQLA/s1JA8HRk4Cug8AaudEM7H0/AHBTQ1Zw12wTzCJnC+jJ5Vrkty4qYvebTmd6DoQmeYffLwDsSWX7goT8YKuLNf48AOAPBCZ/EADY62TDmK2/t/5Ts/mhGQCsXWaKocC+hwg39P9qG7+1Zr4PBABb9q/ZqKq8rCmbCwqveK+f3dysYF7Uq83v6VbV2irfZBnlbTtuIyi3tJiXzs4OgoOdnZ1GnnEhS4lGw6gyjo1oJEpHKyLuIduYyy0YqVybK1iv02hwHKwhjwypJ2yywS4CwxSHd4DKXV2dZB3hPZVSxeQPA3MKTtxSRZYDYXn97Xflx4eelVtuu00O3naLvPOT1+Vv/vJ7MtDXQalRgI5kHFSXZWJ8TLq6u3jIZI8vi7S3tclXv/JVue7aawlyAgCAMyYQMKAEDr+FYoFOFTgyfvrTnxoJsioi+01uMdQHn+3cuZN1HR4epdMAYCmAXjjuh8fGZHhs3LBzgiEy4HogGwm5JLD6AgHmIAYrb9O2rfK97/+QB6Trr79errnySvnzH/5ABocu8DMAUZAURlQqI8SrNbY38hj39fRQdhsSpOgblE2dxnp4Ms6xCp0YyFeL3+HkRx3UWaD5vcDkg+zxrGVwwalXKAAkNGBwW3u7lcwLUxYUz9jQ1yuDQ0PM84i+2rf/Cnn9rTcp5w3H4I6dO+X8xUEZHJ+WhXxZ5rJZaW9rld6eLnnj1Al59vFHpLQ0J8jzhXRclADjYDeRuPgCOAQpbLAT0RbRWIoAKs7e1XKJbYA6KgMYk0UKuX8Bcth8nIbxUGF+aLSrYf+a/jHgcozODXXuwQampibJTAP4BGlxHZhg0UbAlAiFJL+Ul+npaR6GYdsAGfAd4CKGKYCpxbl5AogAgCE92FKpAAAgAElEQVTPDflBgFCwAzhHIU0MBr06Oj1HoXVkqvMgAkm/UITL1cLCPB2wZQQ+lCuSjkQJABmnGiJ3I2RfMicwggBCGGs1gcgVvLuoExSiKsihXClLDO+yzqFqZZl9Wy5WyFar4RBYW5YYnP/LNalgjC1XJR4SSZbKcqC1U3Zm2iWxXJFwPCCdu/olvrFL5is1efPsJXnx2GuSrwSksgyHDXIcRaQaFLnnwS/Ib/z2N2RufkkiiZR09/XJuQvn5OGHviNzkxMEvFqTKbKki0tLUgQAPDEqc7PTEo4lpW/jVtm6e7/E020yOjwo2YkRSUSDks3OSLlUk2A4KV/44i/IF778eZmfGpOBZFwunH1PvvfXfyPvnD9PxxTAqjvuuEN+8atflY72DilBhh6OTgsgIk9vIhJj8EV2aUHKgRpZdQGC4kHpaO+U2eyiJDt75I//9Fty8thLkl+Yk9mpCbn6uuvkt/71H8j5wRF57G//QrITQxIFWI98iEs5CZBpLFJertIOwBgvFQEyG+lndjScupSlRtdDDh/sHIzhNAE6zD34HI7e9o4ugkGlclEWFrMyPz0jQbDh0ymJJqyzO7tABwKAWQQxoJyUW5eghJEbN2ZAQDi9s5gHghFeG0u0yG133CXX3nCd7N69U9LxqBw78oKcOnGczluoHECpoK9/A2V9MddDPhsb546OToLmSCngBqRsGBigpKDKQGJ+w3qC3NqQRoPSwdDQJXnp5SMMYJidm5ZCoSidXT1SrAmZpJDRxe/tmXYyXHva0uT7YL4jm8k6TrAewQEO1QMGgyDgBLme0y0yOj4uLxw+zDkGLRFLxmVg4wAVDTAWkXsYkvaYLyGh3dvZLUnMh8kWMy6iGJNg96i6wjIDcgDKQ/4f+zqA1MeOn+JceODAfrn2qgPSlkkzBzAkrB8/9BzzrH/uwfvIXgYzvlStyfMvHZVvf+fbcvH0m5wjN27fQwC4vb1L3j39lkyNDkksVOPYgO2cf+9diYSN3GVnVy/nO+StBcMa8x8ASQ1yMcxxsM6iXsCWOu0hyw11BdyD/cCXvvRF+dRN13Mv0N6W4fxbLJVlYnxSCvmS7N13hYwMD8vAwAaTnzyVlFdeeYU2hPQB4VhErrr2Gsl0dcnUXFbOD45KdjEvPb39VOrYuWM7y//eu2/Lxp5eiYXCDACALDvuf/SxxzhnLywuSrGcJ4t6566dBHGS8aQk4VCOxIwcKBQbmFfTMIng9MW6jnkQTN9DTz/NtQz5ltvgjE6lZHYuK4eeeUbuuvNO6bAMYEhAH3n9tDz78ikygMkqzi3KAPZJ2RkqWLRnWjnfjpw/LXNjFyQ7PyfxTKfsvuIqaesaIIgRDy3L/NS4ZOemmf9QmUw9ff3y2c9+VnZt3y7ZuRlKQGMO7+5ok0qpwDFs2C5iQGMr30oHsZMeAX3dmmmXFAAkQSAF1BZiJjcr87PGCfZrjmeqnHisszpzifskGzC0GhjsB3nd6/z3rPWMFedh3/lAHch+gNkFaf3grf+ZzRz7+pl+9xzLvnyJWnaKN1kw1X2+lsMFw73zrc2Z5/7ugrT+57hOaf/fOO+HjWPdrXvDGcUVbvSpkrll8H62ZwF1jtPxLkEB8w97BMy1VUjUgvED53GtLE8cOiQnT53g2lJFahYwaZH6BfsqBvZAeh0y0ABmLWBpnf6aygBzDfZpqC/2P9h3Ut7Sskh5ykPZggEvgA9lVhAY16PMGOMm13eIe3XM9fwbAK1qVdrbM9xbaa5eBGbifbpH5tzY0SVtmTY2CYJkcC1tIcQkXjyH6H6f77NBWpRWxjqpKjsWlMMYg6oAwCsEXyF4EPtClIt7Ss5FRllFQTycr7iPtGcK7OcwdwH8NEAvFHtMfVE2jGE8H//QTng2/kECXoNtFcgma7hi2JQtqST/rvLVHFOwa8s2xS88Ny0vG8l55uQ1bGmdM7AuQ00ju7jgMYv1jIcAWWXiUma4BuUmw7TGF8rI8tQQRGjADQOOmoAsbWd8R3BRNjvPfY0ycGEzuB751hkUgPMg9+6NSbJaWlppDwrGa55qBdB1rPO+ZcjkVqXKtENl5qB3QRK8QPMge7lbLVsXZ0XUl+c5C9DD5tlXlQqDe/GlwQEMqqqavlQAeBmBEHauxfqEAFgzJyHXZoh5thFgCKYrz25WPQV7NTfoAHaHvR/WcM4PIHFivagaCWzDHjdBrQSkastSKZaYOoTXWMlb7DkB+GJ/b7aefAgD8SL2HJbPLUlnR4d85Ze+Ik8dekJOHj/B8QwbproQcpRGTbCAUZUxYw6BhlAHQVBYB1JTpE0KJd2LGRnoKNsTfWDWIKtKYwEsgui0e8MABjiMdnJBURRbQUQD/rpBrSo0aP2Ldo52QUcFMlebt905XOdiAHYeAGrnaJRfn+sFgVBeF7OITSKkSnD87uRZtTat9+PZyuZHufwgKn/3sY/1XnetcwFTF2hWG1ZfgHuPqaPdE6iIoaYqs99dkBb+D5PD2QDD2g7abm67NGtLjEnj8zXvRUuRMU9J67pihNvPeA/mKm0b7K14r+ZXs52J37k+cI0x8x3tzNq/C9ZzzXXSRrmMY90XaL/qu13A27MNG/SEcc611FEAVFDcv7/R52NMETAWrJUm57VZA6JUpIKi0IULF2Vmdo6KY6pIoCCzsQGj+AaA2O0LXKPECHfvgZ9dVQZTlrpvXOdPZQvjOf/hj/6Nf9v1j+z3jxkdbKpW6WsyW6SPuWSfsH774LV3YINPWJ1+fsX5IAAwSrsSO/vg/fKBar/G6z6ukgR+b1UA2PBWPTZoA2hri7cudqTZyNYr1AhIsiOaSNp6gKXbsh8AaPN3zFoAml67nmvccvvf4Q5SbnsVAHZBMf5cB4Q/CAN4PeCvd42Pza3gGHtnNYDXoQf730UgjxV362BxhMYOXyEV7j7LDwC7ZWk4Ajms5KZ9ug47WfGuJqP24wCA7T5QebCmFY2hOONkZeHqfdm0581z2E4meqOxvuZ5DW2/DmbviuesMtPVGcB1iR+z0XUAX7UVb6PdrANMCVevYT03tWET1i/GPY0BDqYNrvnMv5Du7h4JMX+cyTOJiF9Ew+MLmz51tJCt1wYnZVnmZ+eYWxAOgkx7K5mzcKjgfjB/9fCKTXR3n2FYglUH8AJMMUhUXrhwQRYWspSDBAMMCf4iwQjfPbOwQAYsAJ1nDr8sf/vo43LLbbfLwdtulTM/fVP++s8fkv7edinXqrJUyEksEqdM7dj4CPMeKnMXcp84hILpd83VV/NwisMsHBJjYxNk2UDqEtdrPXGABnOKMquRCJ0SChDqgQGHezjOJiYmyTqGAwBy1NOzWTJx6YTGJt7m5W1Jpgl4d3Z3yfxCVjp7uuW7Dz1EFvGNN94oN133KfmLv/xzOXfuNI4mBFUAApv8R8a5gkjqfXt2y+aNG+nYghQxHEz4UhBR517jLDB/08hvlTRTR4InGwbgMGgidWGXyBtYLJblzJmzcvbsWcPoRf7Gzk5GhsKBM9DbK6dPn5ZIPEbAZNv2XXLm3HtkdYKxtX27AYCHJgAAgyW8wPyVhgF8Up554hGpLs2J1CBzacoILwZYkQoA4xBkcv6GJUBQF07thATDcE5WpFYuk9GaW1ygBDTuR+5l4wSH3LLJvYZ6IVABBzQAHcYJbiJkA6EIy6ssAUjKQiYcABTk+EKQlgXzCrnRlgMSRTnCxjkzOTVJJyjzPMNxBinCOBi+AQKOkGtuaclIqj1DxiFAC+aJCwV5XQH5fM5fILgBxyq+yFoPhwnQAJgGYLGMNo+bgATmUO3okBeefVamx8clDTZr2YzVynJVovEonf+Qk1ZQk0AwIooR7MD5BVHDcPoV6IiNIvKbjkojB4nxHU0kpRYCq7QoMTpcqkg6KdVgTcKBqiSLBTmQaJEr27qkHZLVAKMSQSm3pSSzdYuM5XLyyDMvyvhCScLIxxwGayjINiqUq/Lrv/kN+cov/4qMz/z/7L15dJzXfSV4C7WhUFVAYV+4gzslStRCat8sWZJlO056EjvOPpPOJDnpZJLOZJZ0MuPpPjPnzJl/ZnJyptPptmMnXuKlvUiOLUuyFmrhKlIrdxAkQBLEvlQBtVfNufe9V/VVsQBCspxM3MY5Egjgq+9739vf7/7uvXOItbfjxKmT+M9f/5ra0VcooK0lIiY7AS6CI+NXr2ByagLBYDM2bdmBLbtuQrbkE/OxnF5QmcavXgKti++/5xF86hd/CSV/EZeHT2PftkEMnT6DL37rSVy4Mq56YlBp3969+JVP/xI2bNgoCeqlfE5ytUwOCTUF0RZvM0khDBgGbJCY14AMpSIKZHQEwvg//s//C8cPH8RSck7SvLfs3Yvf/qM/xaXxKXzvG1/GxMiQ2FMljlWC8NmM5CbJOuWzmv0mKJ4rZG0QrKRAd2reAcBNAoDpsUvJZ7YP52gxziPNSBAAJgiWz2FxKYn56Wk0FcvyAaUHMJNYUsmU5KzJymWbz0yNSWbM5wuq7/nJ2I1FlVgwTwDYR6Zos2T4732gCgDHW8I4/Mp+HDtqWCCdnd1oagqip7dPQBRZGx0dXfJqpdwv+3OVkWJYTZS5JWOmv69PigqpdFprR8jPBIqgwOErY1ew/+WXlNwzPTOtQEistQ3R1jas2TiIMAGulhjSyUV5Bne3tyEUJAPUSDNLQcAuoZJUIzsyZCTTGOzm5yenpvHS/lcE8jNpgok5g1sGBcieGTqL5GJKc0Nvdw9ikRas7x9AOV+UHGILQWOy5hiI15xIL+yyZJJZz1LVgw+5QgkHj7yOc+cvyAP4jtv3CAAO+oBIPIann92vRJqPfvRRROQvD+RLJbz46iF8/gufx4XT76JcyGHtxi24+6FH0dndh6EzpzF++SICKCC7lEQuvYTh4bNaD5ggQFYo+weltgfW9CsgxLW2EuAPN5uAOaXHszklBFA5gX83QXu2T14JOx/92OP46MeeQDazJPlXzg+XLl1GKpVGV2cPWmNtGB+fwNatWwWexGJRvP76MUyOj2NmdkYA+u49u7FucBBFnx9Hjr+NM0MXsWFwi5mj/QFJ0tM1uq+rA+sHBhD2B5EnI3hhAU8//TSiLXGMT4yhvasde/bcjJaWZrO+lykza/Z0LhDGPQ4Z5tz9KKmA7OxAENOzc3jmuefQlqgCwJxjp2fm8Nzzz+OB++8XA5jSF75gM1598wxeOHQc0/OLAmGZuNHf04X0wizePnYUbXEqMpQwduEs5icuSpkh0tqBrbtuRnt3FQBOzkxgdnrSKIBYhk13bx+eeOIJbNu8GQvzM/LTJvOeEtDFAhlXTKqrAsDsxiawSgDYAUqWCdjaLiCbSQySyAySDcz6iRoP4HC4AgJw3fbKh1bBTucJafwpvQCr24XWX/vjBICXK4MXvHXlWgns9e6g66+rB5Hr710PzhpwogrGNipLo+2/97nLAb7LlZOsWX7Vg9eVNmEvNwqcDdus5rOeQ0MtAGykfGl7wP8EnljvzEKpgBdeeB7H3jiGdDat5BkGnem1LRa6PVRJo0lrm/kW9DMwXQS1KQ0zMCQbFAdGkM3u/FCdColkUsFAd1DJfjpDM5BOX1p6xGZNgkf93lUB+HJJ+zKqZ4gpTClnShxbVMyASmaPw3FEdRGCZ9yLcf/GpBHahjjwQgytUkkKQAakJLjAZ5hEWP7eqYE4AJh7TYJ96cwi5ufnKvtxrtW8l1EQMslE8s21z3UKPOwbvC/nPBeo556L6yX3TJS+5wl4emYGi6klYzlC0NX2SXNPSPGAtUaZaCYkct3i/Qh2ujmFzcb7CmAKmmRJAtu8VwXYsexJJvzyAM45kG3DtsxmM1Jrckw37Q0tmKUkFCtt6sBSfs71GV7ofu/ACd6Pcx7PWY5VHAwacEdyzmLDmXmJ+3az/zLJcmZP3ywrCD7XqDERADcgoTsPCcSQ1CmTG2AtUchQNExirhusQylDSbrcyogTNBEb1tABJI9dKGid5BmACUb5okmWZT3nstzfFKSqxb0Wzx3aG/DzBGE1rxuARnWRz2u9NXO8AXwISkdbYsa71wKWBoSp+ne7PsJET75nwG9UZLi35zmDoDvZtFyz5de8lFaClkIpgSbt05jskclRxaqauEGQmEnYTKgoZo0VCRNNO7va8fOf+gU8+4OnceTQIZNUZ32jCRbxPOpNMBIAHAqJfU+lMMYNuG7TgifcHNIZ0zDgqXJlzj1mjrVnZt6bIJ8FgN2awCRI985ewNGB+Gbs2tp10tB1ARPXz719o36dqwcq3bXus+zyXgDY+3cvEOh+byHIylTPWIgsZ2wZHSDoxl/9+uQFrHmTCvBYIdBcKyHu1iyXbFEPmjvJ8Pp6qALJJinHxKmq6BT7mLuGn1USicfD3Y1b9zyXmOHq5Zp1UhLSNhauOYhp/aYRvYoV7j3cfVyd6WerXCCwlyCw+7K5RebUW7tOOi9j7/paD2C7unFzjReId79rtK67+1T2MipTWfETB9Z668GBrJzn+B/nCiVJWSsojmMmXtED+Pz5Ycx6AGDWlxcA5ng0/deA3d5yujr01p0D06tlNsmTZs70qIt55KI/8z/80TXN+P+fX5iEmut/ffBQ0nJ3dJYc9X+/JszcwP3v+u/xk3TF+2uTKm7wk1QXP/q7rAYA1vzQ4FG1I+j9tcv7foPrPO4fozSNAWDPiPWCwLWgrMk2avRVCzxdwxtWUywHRHkBS967ygJdebJbDTimhc6sdiu22Wqu8S6a9TfzAsD6mwcAdsxgB4yZjinoyrue23/XlXPlHz3v5rljPfDritNAAtoVoPIYy6BstNTo8Gpeziy+nhJfM1E18P/11ll921VAPG+t2IsaBm7qG2BV/XIVfXeFvlLbx5fvT4365TUAcKXyVtEvbdDgmlf2/MLYqFXHXW1ZvWzwVWwglsm6v2YAiU5g+4HzAXYJDx4GsPrKjwEArsxN3n5iyz6w+2H09/dLkoZBEWbrjo6O6lAoj972hKS8CNgyaNzd1SXGzpVLlyVn2tHZgd6+HvnF8gDPewwODuLSpUs6IBM0TLR3ILmQxMJiSofUNWvXCXB59dVXlfl94+4bsWXLIBYXKGU5Jkmb7v5+tMbbMDk1i6NvncC3v/c07rjrbjx43z0YPnMK3/jKF9DbnUCOQZdsWgd3SqeyHA4AZn0ycEQZKgZ4N23cJLncdWvXKih84eKIMqLJaiWoxuALs/fZBjfddJNACf7MgxLZSsz0Zz04YDgSiWJkdFQS12T30T+NHsAZZqpTSksSaSZLujkYVj2v37gB07MzWLN+Hb79ne9gcTEtuW0CwF/80t/h/PBpZV+SRUf2rWSQCVCUKQFNAHg71q9do5lFwTULSAq4s5nf9CrmVyXY68lM5rtJ0i6bQ8qyYtlmDHJUD9EM4EHAxNvvvKvgivNC5jmNnrnr16/FwQMHxHBNMTg+sA7jU5MCxdvbOzC4eQsujF7B5fFppDKGAUwZsN6ebrz75nH88AdPIZ+apTiXGHkMnonRy8ChPbg4AFgSYJSkbY4qOGIA4LyAJAJqDM5PE4wt5AUAM2Am70OCvTZ4xwAT66fqPWVkyCnZ7QBgBizY/wkAj46OyLsuEDLgJwM13MSTpUemIoN1k5OTKNALiwBwgABwswGAm3y4eO485mZnNWZaEq0KnLKt+MyAMtkDyKbTmBifQDq9qAMcAQmOL9Y3gRwy8CghToZme1c3NmzcpHF0ZfQSnnzq27h6ZQy5ZEreWrlSAXkemv2mTzRL3M5n5KGcpBSzqSlZTlYBGfkKxpE1FzZS0TZoRvYogy9ZMlKbygKHJEtM6jVZsigglM9gU7AZN3f2oN8fQpCsQT+QDvtRaI1iulzG8ZGLGF1IotAURKmgnHmx77nmt3b24Dd+63fx6Md+Bl29/Tj25lv4whe+oDqjvyqZppS4TnPOyCxhYmJcY5tz97pNm7Ft980oBUIYv3wJ+fkZlPNpLMxM4aH7HsJv/spv4dSJ09g0uB7ZxVmkxi9h6NxZfOfZ5zHDpI5mSqj6JAn/qU9+EmsH1mlMpPM5ZMjYsGAL25kAbZYBviaf2iXWHMWpkyfBsR+KxRBJdOL//ou/xDvHjiG9OI/xsRHsvuUW/N6f/DmuTMzgu1/9IiZHh9RnxapmH88TZMsKFGbGN1nABBIZuFbAjdGlUlnSzfzeFGAiBH16mxGLxxWYoxcUkw4IOLYlOpUowQA9AWB6T/vyRQsAG49oAsDNBIU4r/gpIT6msUMGF4O6vnCzAMlCJiMWU0DJK/xdAvd/6GHcctut2Lp1s/xrKXd97MgRzUEEexmU27JtOzrpdy4JTChbnWUm+9cwmIxcGeeY6YkJ1ff69etBz92ZuTmBsu2tbWhtaRG7cvTSKF557RUF6DnnplKL6OjslA/wxi3bwJApfU/np2YRbYkgGgnKay4WjUsudzG1qLom6EsJRrFDm005GLRlXTAp5eWXXxUzU/L2Ab/8ukevXMZb77wlafuPfORxrOnvx7nTZ7Bj8zb0d/digNLgLTGExDQ2ewnOXwzkiilP+cuFReQJqJR9eP34mxgavoidO3fgtj03INEaQ5Byqq1xPP3sSxi5dAkf+8ijkrw0AHC5wgAeJgCczxoA+MFH0d3bj/ND53B1dBj+ch65paR8si9cOCcWTizWKlY2166FuXkMrOlTf7p48aKV1WdAO6y+TACYdgYEgLlGMmDnvKgJGjMp61Of/Hk89PBDSiKIx5n0lMfYlXHNr+3tnWI9TU5MSRaa4AdlmV955RXMzczg6vhVRONR3H7HXvSvX4dMoYRDx97EueFR9A+sx0JqUclZfb3dksXu7UigjaxWerhbD+Dnnnse4UhU7L5t27coyEwwhnOl3xdAIUcZa7KoCCCZ3baSAAJky7cY1kcggKmZWfzgOXoAd+Dxxz6M9nhU+5sZegDXAMAlseENAPwGJmYNGEsJcALUZPm/e5wewLQRKGF8ZEgAMBU0Iq3t2LJjNzp615p+7yticX5afsgCgAU+NKG7pw8f+/hHsW3zFiQXZvHW8WNYTM2jM9GGUoFJHCm7FhvghV8mwcAdJKjuENJeiz6sDgAWO84fUtCfADn/zrVQ3p6WeSd2vA0q1oO6jiHkft8IFHV/a8RgqRSvAYjc6GxijhB1YQYPi3Y5wLc+OF6/324ECru9tbeM7t+NrnfB8/rrXfDZ1dU1e33XRB7A+HrvWV+2ajvbIPgyZmYuqHi9M7nK7KnmCojBibrYpCRIAwDTA5jXEiHzCdh68aUXcJQM9WzaSH9ScjcW1fiTyg4TB022C4qSvS8jFOC+izBdQLKWTJbKF0zSD4E7sgA5Hyt5zlKtlbBjWcF8jgOECM5y/JrEXSPRy9+RLevAYL4PxyfXRO4vpK8hBQACvJZBT+agQdA0JqgwoP0Y5295IRM4C8myIx6jJHNJCXIOxBBYYsEFrqd8FwcoOACEawEZnJxDOf8KYLWAr6SUrYQ6P0dAkfL1svloMooVPIsQeGRTyduxxOSpnMBTjmWqF/E/jWE7H/Dd2Q6RZkrMU8KfFgsFlZ3vzvcU2C32qgFq+QCyXJkwpsTFEJMijYQq1y8CpVwzzVHZ2LNIT0oyrPQgJmuanzNsSyZKGlle/s0wZJl8YmgSVJWJaI8tdZlCTuesTDqjv3EfQNWJDBVQCD6WzH6UiTvaIzPxgOcoWaOQNW7OJlRSEouRSQlNAa1n7Bvcj/MeBvzgFsfK1lubFL48kxOM/yplgbleUInFeMZLycp5QotdbhiuRlWEoCT7u0lqM+oiBP0z+neirQ35QhZzswuqmyDZrWLnMkk0pNrg/sj0dTPKea4w50QCvNyrGFUXzek894nZa/qCpGGdHzRtXSgpLqCUybtcBw1gyzYTczgQ1PmMrbdo5c7Z35kIZPZjBNgN89v1C96DMuusXyZn84tjqq21Db/2q7+M5555FocOvKZ+yX0r+7dYv7yvkjcMu5v3Z3vEWqJqGybp0ToqHPBX5Ml5DZMMlaTLccpzh/qVHfMNAGC2NevJAZBewE5AuN6rmqyjuVVqDtWQsReIdGuJN1nAgWTLJQFp7rcM4OXuVb+mKKZZF6ej6kL9l7ccbp72gtE1f3fxIo+sfqP1zZwpDJPW3Utjx0qou/XJWxeOncxyO/9473rpBdG9ALBbN70AsfcdXX25cjilDdkI2MQgF4fQVMU4q1WUcKxb77PlVaD50gC/9fUuANMa/TmWu65RWPnapK5Gbe5dn139u+Sb+ndzn/furRzTg8/luugFgF09uN9pPNl2NSoZZozxPEVVPp6Dhs4PY25uXjEFU89GXcOVySTzm77lTVJwdePiQq4tHPjs3sXMM1bm27GZrYy15uGmJvyvf/KHy219fmy/NyO4Fh9p9LDVwr8fVEGX2Z59ULf/CbrPBwPb/RTsbQzYvu+OslwH9pwZZCnj/Xm5gbdcIbzHvPfYDd7j5e+7Guo/aDyAV0jZaAQAm5uYTOpGX9XfenSk6xD4GtiwDmSqgmYeqejVgLZmlV+xcq53kNQtVnEft6G4bh9xMiP2wlrg17AjVZuS0KgyQL3gauUZda/m/bFxnXnAPvtiVaDMHDa9LNt6oNDL/nR/q+kq5nRoe4MppVlW6xu7ltm6XAtVNxbVe9WX6Z87AOytGye/VEXPr9939XkLttb0vXqgvy5AVd8/Vuq/tfetYxIvM7rMpthN2kbmRt2gwgKW6I39XfXv19yuXg2gwfO4YXY9xP3TjNlacNv1lfW3PCZwU0BpS4uC8kNDQ/pv3bp1aO/oUMCcB0pKoPGQW8hlBZLxoMjDfUdXh0BjgmI8vO7YsUMBGl7Dn+n5x4zFVHpJG1bKP/Lw8e677yowsWPnDoGDU+OTmJ9dQHO0BT39/ZKKvnhxFG+dOotvfvdp7L3zLjx4790YPX8OX//yF1btB3gAACAASURBVNDXkxBIJeZc2TA9CRKRaStfMB6W8wW0xuO49+57sHlwUEGeDevW63B8cWTUZKOXywKy+VmCDbwP/UF5qD916pQAlM2bNyvoRbYvAzzcBBPYJhuKco9sv2yhiNn5pJjADNzy8wTyGNDgJr4j0Y51G9aLAdy3ZgD/8L3vCQCmBPS+W/fiy1/+IobOn0ZTUxnBMOXbKJtrggLsLAQ3d2zbhk0b10tei/dk8JssZ29AksEb7yafASEXYOPv2ZYMwpAlxkM6A0z8O3/md4KsDArRI/Pc0HkTaLayfzzE7969W2DAoUOHFKhYTC+pTQnkEPwme3pwy1aMXLqCSw4Anl9QVnxfbw9Ovv0Wnvv+d5BJTsOvbFWfJInLebaFoZHoUEIQykpAs73CzWRRRCQBzcAFs9UpjUbvtanJcQWQKAFNRgCvU/A7aEBXBsbEZpVfIkEv0z8KxbL6uAKLYQOMENgdHb2oYBUDegwUETTlXoD9hzK1AoCnplReBuMYSCPgRYCYAPDo+QtiUhIAjrcn5C+qwIYFARjwYwCFx2t6Ovf19ymIR6lQgWTTM5KipmR6ONoixuKatesFxk5encT3vv9djF++DD/lQUNB5H1lFKRwR++9JsQo4Svgvyhfy2jAj0RLVH2Gkn5krC/Rb5uZ9/Ahlc3x5UC5afk7k31SsMHUJojVEAJZyuSnFwVu9DcFsaOjGwP0mswXxKzIoIQFXwmz5RLOzU5hZH4BBZ9fTMENa9dh2+CggjTPvvgScqUy7n/4w+jqX4NyUxDvnDhtZGoDlMv2y2OMgSu17/SU2PYcCxs2bcLWG25EORjGyPAQlqbG0RoJ4mc/+nE8dO/9CBWDKOVLSC8tYGx0GIXUHGZmp/HS0aM4MXxeTEQC3rtvvBG/+iu/irX9A1haXDKgeJMPqUxGLH62KQ/ZAlpDzUrAIKPh/PnzCkxQjrhrzXr8zef/Fq8fOohUclYg9M7du/E7//p/xsTMHJ762pcwOTJkJaALyGcz8lAmYMi+w7omYMk24TzLeYXsCva1pdRCBQCWBHQghFi8TXMaWUCBoGGdx1vbNU7I2FpaSmGWc3OWc08UwUhI4Cq9WsWaDdMvNYDZ6asoFymxSKWBIHyhMKKtMXmxEgD2l40MfSzRiYceeRQ379mDTYMbEYsEceiV/Xj98GFlh5MBzPntht03o63dSKlHWE+xmGFLZendaNgyfDcmWJDdyTmJY4l9YZasJ79fAHA80ozWWAwjoyN4af+LCmqTIU8QgQAw5wH2F18ohNZ4AqGA7ZOFHKIRettSPpis+LyC6uGwCbwTcBe7LBDQ/Mc5js/d//IrBtggeNoaR0dPp/rg8OgFvLR/P/bu24sYVQd8Tdi6cbMA4JbmCIq5PIJNfq2HTMQhi4nBewVymTQg+wJKp/tw6OgxnDl3XvLFd+7dI6CaAHBUAPB+jFwaxccefxRM3GEsNlcqYf9rh/E3X/gbnD/5Dor5jAWAP4zu3gFcOD+kfk0GcCGzKP/Y4eFzel/ON5TGlvXC3Dz6B6i+UaxhABPwp98zAWBKyhEA5rzJLwMAGwnojo4Efu03fg33P3Af3n77bWwa3CQAYnJyyiQSBELo7+k3Ad8mvz5LdvSrr74sKwYygJtbmnHL7bejo7cbQxdHcOrseSxmCojE2hAMRRCNt2pNaA76saG/Dy2BJsRDzSgV85hPzuHJJ59EMEwAOIEtWzahORJCa2tcc3okzPFIphQD2vRKa7JtTRlVBsao/GCk0qdm5ioA8Ecef1QAcA0D+L77DAOYzItwBK+9dQbPHzyOiZmkgCrOQb2d7cim5vHuG8cQbSHjtozJS+cxMzYsBnBLvAObtt+A7oENkvZvKuWQTs5iYuyykhTMkaAJnd09+PjHP4btW7YilZzDW28cx1JyHp3tbSgVc7LEMAldxpvVBeiqQUUyuMw6Fm8ls4rS7qb92PfC1i/OCwAbWVcjAa2EJStN6Pa6vLcXADb7U3vSsvtlb1BzOQC4JvBZtz+tB1Wvt89uBAA32mJfE2z3BDS8z6y/rj7Yu9y93Tu5OvEG/ZfZ8ls2WzUg3Qi0vu7zaYfhZV/V16c9RywXa/Be7oI3XgBb/6ZFg+1rAoGZjUdQlJK7RXoAP48jx44YRSArB8q9DBORJEEbDGoe59inrQLna3n/kjlGFi5BLybPWcRLXrECHQ1DkH2RLFmuB9qzWsUWSbpbv0cHJvHvztuWz+N5hfs27pc4L7lkTVaLY2p5A/ZKgpAyjmHCc33kfMn9DxU5jG8pLUIITFJVxQTBHZhBJqT5mwXN6sYIr+c8xPZw6x3XB5aT93CS07yHG4OcFKjsw7nIJXFyHy7mqwWr460xyfkzocYBvq5tuU83akdNhpmcXtKekuxx+rtzI8H9qutHTurTtbmYxFY+lXVWkT0lW83KofKzAojLtFxh1yAgab5TKYjzLMthAGCyYaF2UvswuTToV78g6EvQ2YAeVGqgz7nxNuZ6Y+bsgvbmZIsawIfXGpCxXKzG1QwLN1exvpGncnOzAYJ0f8O0k/qIBe7d+HdAmPluklAoM81+LDBS9WDZmQLXOA55pjLjwv3dzcucp8n0Zd/hJVxzqsCOtWDhnMuk4KKpL4vyWDa0m+MNGM/7OBY1WfQCqsiCtvXBe0jm2+8zAJG/Saxljh33zux/XN95ZuT+aymTNspn9PcUkO7XHlN1IJCcx66qfC/HF5WduPaxX7W3JfCbv/7reP7ZZ3H40EEBwIZ1T2a9uSfPIUy4dQAwzypMpmilRHcsprWbqj4cdzoLaS0y390YY7txf6J9twWA5VFsYx9kgBMEdiCgFwAWwCbWdB2w5wGAvWCqd370gqNeEK9+HXTPJeParS2VMdOAjeueIRDaJjyZ+9uYkGMp1313n3PzgBuL9QxUJRh4AOBGa6Fbv7zgK+/DezurLPe56udtsoH1/K1f57xroNs7uLnWXeue6+rWu37W1732LlYW3tWnEZYwbe8Sgq5Zgy0AvNyaLNUHSUmb5BZv/dSvid71uB6I99aPY8x6+0ajvUpl32AD27yGfABv/6rf2/Es6Pq0xofGl88kLclybQnDFy5ibn5eBAHjbW0UBbzztSu/d3y4Oud1bv/m3fO5/uwUk8RGdhLW9t+MX/xTAsAr60CaN/TG4VeOGi+3e1v9738KRq6+rn5U2PIafOW9PPon7NoPFBRdBQBcw2KsP4dUFrkfTyV/oO/6HopoAOBrZpQaCNfq09aChfzIcljr6gFgW1L7gUaAZoUNuhpgd6VCeR+1mntd5xrzqOWn3toJuhYkrQJlVbDUeOR6rrtGJsGgWw5gbQj+ekB5bXYrYHYdEKydiPWKrReS8NzY+371b1pZFDwAcA1IXFMB7w0Ads1YrRFP4zVgpF7TCg3aZTXX6Ln1g+e6SQ4rJx1UgdfatjVDzuZ72WS96yUvVIu2TL+zvzayyOYH883+21WjG2+r6OOrlYA2GyvP5qSOBazN6wcBAHuk4JT36J07avp8Vebvxgd+QYAtN5o8LBNYJMipzOqAkX9mUIMBH0lo2YxmBWzIGCSIETI+Uw50ZGCSQRIeInnYY8YuD5E8RvMwx8AEs5QZVKJ8JrN/GfRkvCvWEke4JYIis9TzJczMzOPom+/gG099D3vvuFMewJcuDOGrX/y8JKAz+ZzAQ7KBHABMANIdbMhspgTVhx58CDt37FBGMuWodPBX+c2hkQzY+YV5lZPtRSCcgSkGlpKpJDo7OhFqDgskdd65fAdK8qSXlsR8HZ+cxvDoJSxl6R1LViU9yIJojcYVMGeQgR6T9F1KdHbgW9/+tiSgCQDftucWfP1rX8W5IQLAlE81AXZmRDOoy+xWsrS2btksBjDbS4dugmWULrOMALYhfWKdZLULKvGdJHEWNIxAMg4VjJNHVNCwnDIG6Kc8Ffsk24V+jwRFE4l2K88XwKZNmwSoEPTnPSmVSi/C4YsjmJtfQFd3NzYNbsHI5VoAmKDxQH8fTr7zNp793rewNDcpAJirZ7FcsABwlQHMRqIUNmUtGRSgBDSD2z4/g5Y55AnE+8rIZTNiADNTnXVE8JcADwMSPEDywEIAWHJ6BHDJ/tDhqSRPRbITXGCR78pEgJGRCwrWkK3CABBBdg4njg/WPdkmlKblF+tQh7WQkYfmHDM6fBFJSaLGEIlFjG9ewI9cOqsDG4M8CoqQwdnWhl27dmHjhg3KpGcbkhl86tRJTE/PinGTt77F69dvEKvhH77zpCSgWyJhsT3o9ZuV1xEEWkf9QQT5nHIJ3ew33b2I+f2YnptBGiUU/U1ILpIlWUYhVwSFjWdyWWTKJQFQIEug2fRhgXVkiZb8ChZRnivcBMQA9LREEWewhjKuXH8oLUc5w2IRU5k0Ip2deOBDj2DzhkF0U9K6hUzVHE6cOY13TrwrNuDE3DySS3m0EMik1LVYlAyUFcQ8NNJ8ISWBse5Z3/SBLfv9AlDaYxE88sB9uHffPlw8ex6p2RSa/UHMTE1i8/o16O5oRSaXxqWpSXzjqadwdXoe6Vwee27ajd/+7X+JrYNkVs8r2BWMRJBK53BlcgaBSFSgKft0OBCScgBlk4eGhwRwLmazSPQO4At/9yUcPnAAqYVZpOZnsGX7TvyrP/k3SKazePJrX8LImXeMHLvPJ49PMNhJxmihoEBcsCmgsUYmiQEomdACpClbzuCcn+rbQY2D1lYm4FhgS7LjDMYnNF9wLhYDeGoKxUwO0VhUvrYMyi7Mz0uSuZljKBTC3PRV+c9Rmpvy6rx3rC2ufj43Sw9hsg7DaG3vwocefRw33nQT1m9YKwYwPYBfP3RY8093V48kj2/cfRM6uroUbLw6OSn2MaV7mWBAb3HOsxw7XJfI1Oc44xfnTqonxNva0JloRyIWrUpA739RfxMDOJlCd08vQpEo1m7chCZ6bTM5hkwf+Q1mEAyQXdkr5jzHIH3CzV6PjA0yZqoyc5wjyAp95bVXtfYyEB4mqzNAlqYPc8l5HDhwADt27ZDs8y0370FHW4d8oaPNEck/5zNZAaeRCKWRjdcwZZjJTCb7l1hKtlDC4aPHcP7CCHbfeANuv4XJMy2SgI4l2sQAvjAyIgZwNEIwgwBwGfsPHMbnPv85AwDnMlizcTPuefBR9PSvEQB8+eJ5AcClfBqZxaQAYNYD65US0FyPCfr39nWrXJSAdsADQXRJZobDNQAw1wiuAUwYYF+ip/PjH3lc/xGQpw+wpC+X0pi4Oq6+tHPHTqxbsw7dnZ1aw7kevfYaGcDT8vAl2/6Gm3dj684dmJiexolTZ5BczGI+lZWf98bNW8VYZipMfmkBm9euQTuZ2v4yLo9dwXPPPQd/MIJEog2d3QnNC1sGB7VGxVpakYgnlIDAccT2ZZ9mkIwJAwqOgeyroKSen3nuebS1J/DE448iYQFgMoApDX2/BYDplSgA+E0LAM8l9SyqTHgB4BZ5Q5cxdfkCpi6fkwdwtK0TG7bdgJ51GwUA+3Jp5BYXcHXsElqjnNcUApZn98984uNK5lpKLuD4saNILcyhpzOhpAwygJ2HI0E5s1clGOU84SgFTfZUSAAwPTBllaC/GxsPMkaUyKW1zoBtjvnlAoWNzmhesNO73fcCu17w2J316oOay917ORC2/ln1AeaVzu2Ngt71Z9DlAsQrgbDeoG79dd5gdyNw15W3vmzvIf4AbYjrAOCaerWH5fcDALv6KObJSiwYMM56AEsBg4lIxSJeEAP4qKRixdgkWGetNByAy/VEfr0ad3kTiGYwXwAwQT5juUDgmHMU92k8I3BvxL4pz1WyF6mMQgBH0r+cTzmGTR1wjlUSA1VxOFczkY/+1mEDbpKxyIRFs3818unOAsQAeCZA7sA11pkC4fRpz5LtSIsQeuCahEGubXwG9+JMzuL+OJfJKBGT66kUa8TMNOcHpyxDYNuBxs5Hl+/g2M/acwcC2vPx76wv1oG8kXNMaPRjYcHYlTChju/N65kMyKRNZ1XCMnLfLvUe64HOtZTzI4FYnavIbqUyAvcdUuagXHLIWiQY8JPtwvtzXnKsViWLcl9r+4CANTIrCYj7mrRnJRONcqa03eF+UKC/Db7zvOISTfiddi0CFNNkVJuzn5OP5j7eAERGftwAwATijaUFAU53tuE7CEQRUGRGEvsIf685SQlABlwmCCjgSOo9xu+X72/AmyZJQHONqzLPTZn55YBhAiFkBwtg4f0sQGVkqXk2oZRxSP2VCUI8E/A8I+Uhguqg3UTeADUslGVhOtCmCjqaeBmBTZ4bnZ2E3oWwsQWeHWjD+qSHMe8v0JfllpqLAdp5tpPdjwW4jcQ7QSI+w6fENfY3AWMco6xDsqbJVme98+yey5o2L1OJZhF9PT349Kd+Ac8/9xyOHT2q+qR6DZ/Pe4qNT/avBWuVCNjcjNZ4THsNc9ZpRizSrJgA64jvzL7rgD8DApfV/i6p1tjrmPYWeK2EaKOG4cArN96qfaMxAOzm4ir4ZfqKA77q53v3e++c7eZNMoDd36vgddVKwbWtexb7SC2Ttip77AVIvesG+6OTS3f38QLCuqfTu/awgevvV78+OBCbfV/KBBVfYpew5CEpWL/cRmtsPfDsvaZ+v+CeudJ96tvBsXRZJw4Ulqq/FsXaldSbAO9dM3neYD/nPMAziCuXuYe1Q6qLV7uyevcQrp41L1sw1L2/F0x1pfK+v+5jC80509vPHJjs2ohnaDcPaQ7leKICTIjWMpSUT4u4UAWAOYcZOXz3OW+/9e5bvOX2JvDVl8HMn0Z2313nPmviTn78+R//wXvayryXi+sBn5rY+SoZwI2e540Mu2csj1KsrsQ/BYAb1dNyEPz7h/L+S6nn5WqoIca0ui56/atWorDXDr7aezUolNsDVubB6z/9ule8/15z3VuveIHvD3/1cYtCea7zAEPVf9KBoO5rOe/YymUrM4BNqKCKutXXdQ2AuRrQ1qxmK7/wB3SNd+Fc7oGVCbiSNWeudAPd/d18d+WuYwHXAakNmsD+ysJrNgOypu7sFa6uzXfzPK+Hqvfe3mu8pXPXfOAAsPOudWVtIF1tCnwtI/WaFv+gAOAV+lLNM1dznQcodxs7AcCe9jVJAA1A6JqGsWmWy3U6j1dypUfZhq+U2QGlHxQAbEH5GgBYHd1A3Gbz7WSKvJ7A125yK8D1Su9XqacVAGD1E/PGPTsfkGQz2bFzs3MCrQiGRGJGQpdsSH5RvphfczOzCmbwAGkyxylzaWRwnZQu5Z+dPJYJPlDGUKc3+QNTtodZ0gQGUgQ5UBJYEYtEEW2OyrdycnYW8/PMqo7inTPn8J3vP4N9d96F++66C5cvnMOX//ZzWNPfKYYZwcOg3wRTyMYlA5gZ4fwiiBuNRHDfPffKb7LKNgigt7dP7OeFVEoHKcpbUhaZhw35JqUzeicCygQhGKChhBe/JGOWIePLHNIYtJkh+5f+v/4gQsyAp3RbcwvSqUUF2BIKugcFcLd3dkgCOp3OSgL61ptuxte//lWcPXeaKr5iuzJw7RjAzAAnQ3Tz4CZsWL9OMsTMwNaBW5KXDOKYLFoGrRT8YNDKen25zGFdZEFvHojsj5XAlxcwpnxYNB4Tw0j+tQxoUD5VLAnDcOZ9F9MZRGNxnD57BhOT02LqEQAevXJVPqiSgJ4nGNqCgYF+nD35Lp757rewODuBJh+PxeaARvTDeP9UM74JgjcpS5zMJvoaGgnoUikvCXJKSOcyaUxPT8mTmnVEgNcBwAyOsC4cAOx8pxg800EZTSqvC0owKDk2NoaRkYt6RxNgJIu2qAORy8hlP5mZnTU+VZZVFQoHDQDsa8LIhYtIzs0ZGfUEA/RB9RP2exMkZYCRYLQJgDDh4O677hS4zqDT1MSUGPIXRy5KAprlZBApkehUv3zlhZcEFjA2lC/mFBShdCyHGgNBkVAA5Jz1hoLY2tmBdW2tQC6DpVIOvtYWBKMtAmsyixkkZxcwOb+AFMG6dBpzixmkGECiVDKDDJQTDvNufgEsDGSFyHRkAIGtJ58oadUpuCSQj4yF5hC6BgbwMx//BG7dtRsLszNiDhfyZCeYgPDU7DzmU0v44f4DOHjsTeRKPhQZ+aTaNL3qCvQoJUuWDAoyDZmE4kPByjZyrGzfPIg/+L3fhb9UxLtvvI0L54YxOz6J+/btw7r+Xiyl5tBKhYHpKTz93AsYn54XO3Pbts24/4F7EI2EMDNNtnUWfQPrMLhtF4LxBLKsUz43EEArpXU7OuW3fO78OSMrRwA23oa/+uv/hDdfP4alxQXMTk1g4+Yt+O/+pz/DQiqNp77xFVDGl4FBMjaKDHhaqWC+n9iLoMd3CYsEu8MmQcMxgBlEpww350QychlMy+cMA5h9iJnh0XibQEeOTycBXUxnBVKHWxjQMwAwQSImonD8zs+Mixkub2YGwoMhAcAENuclw83EBspLd+HhRx/HrhtvwNr1axGPNuPIay9bANgvif9wOILb992hJCFJD6cWxTBl4o/k5q23bIRJMWLuZIwPYrmsADaDfEyQaOV8GQiirTUuD2AygDknc8xQLp3yz+FoDP1r16EkL8dWzaucw8m251pCYLejPaF35PtxLgyHDMvaBGCN1Cjnh6npGRw8dEgAuKSCwwG00WvR78Po5VGMXB6Rt21yLombbtytPhj0+dESov8vx0EZidY2+d6SEZPNmGQpgvFsNp+fwD4ZwNYDeOdO7Lv9JsRjLQg2AfFEAt9/hgDwRTGAyXpiADRf8lUA4KGTb6OYTWPNxi2456FH1T8JAI8On4O/nEO5kK0BgMmApjIFA+6LyRR6ertUNkpA80vst0BAoKE/SAnoTEUCmvMk+55Z54pib+3bdzv23XkHsvkc2trbFPgnA7453IyBvgFTJ01+7Ln5ZjHTQwE/Dh85jNnpKYxPjMMfDqK9uxODW7egJRaX5DQdfy+MXsVMMo01G7YouDUzOYG2SBgDHW24cXADivm0rBJeePFFpLN5SYV3dLUJiN6+dauY3q2xBCKhiAnOgz6EZELRozMNf5Nh7hMCNgDwvGEAtyfw+GOPIhFr0dw8v5AyAPC996Kjsx0+sg4FAJ/FDw8ex/QC9wMWAO7qQIaSzceOCqyn0sbU5fOYujyk8RVr68L6bbvQt2ETxscnUU4nUUinME4AOB6VzC7rmMlSn/jZT2Dn9m1IpxZw5NBBJOdn0dfTBZoasx87ZRJ5slrXEpNgRw9EBrjp90vLgnY71oKSrud66QBgjgXjAWmkz8WS9jCA3TbSBSu1v17BA9jtL+qveS+fr9+6NgIvvUFLF3Bdbsvrfu8NLHsDrPV/d/erD1abfZDbD1WZhu76+jItV576cqxUlkbvXnNfCwAv++6rBIDVXywLzhvc5n1zee57CwKC5AGsxEgjAU0A+KWXX8TrbxwTQ5b2HEzIIcjkAsLu3CQ1EwKdVlHEvRvvJaCN3qThECLRFqltyBbFMh35GjxTcD/GcLcXCOA4cB6lDvx09jR8F6fqwHsR+LJkTcNCFIvQgHh8htkbWx9X6ycsEDabk18631FexRynVnrUyQVz7dZ+0yajmyC5kap2jEcHbMprmxK4siBh8qYZ95KaLnIPndb6Q/A1n81r7xQKhgW+McGLctaSYrZ7S66XXFepcMNjFPdttDPgHKzzB8H3TNaya+kHS/DeAH5MuhKIZ5NKjBKA2U8bCV4CwgFjXaBEACOZbdqvrDmdO3IBuWLpFrWX5b6EgB+/+JnK2mIZ07JMkayx+RwBesMEZ5kM89scQQ2ozH+zLgm2m3uZRGFuhOTnq4Q5ygSzbYyHNIFC1pFJFjB9mCPYMf5UfoKbRQPgm/nLJIzxWpaLiYXc7BBoFZuV92aprFyudqFNBEP4NwOIynIA3FcYFQbWFfcVszMzSkg1jG9j/1O2HsImyYJJA+adVR6C8+yfFtTm2UWJqUws0FphgE9JWluA21SZ8Y8lpOhAGoJArNPFxZSSlA04ZZ5lxpPprwKTlGhhmMP6PRVSSkxKLCpJkOAvxxgTaNn+3P/09/Xi05/8JF564Xm88cYbehexFamUx3cku14JtwY0YlmYvEA1F+5ZqcLlBYC9DGAHAKsvsV8FmOxokmodAGzmQAOSy1bJM1+7z1f7rQHZHGgn/13P3F4PGLuEJgfoedfFesCSf9N9y9Uzqpct6j7r+ptbG5UmYZm67l34Pt65zrs2uT7B+2hetAoKDgitgOZ1wXv3DvUM1np2rmpT/dZGWCtx2KqXsEBVxhds4oMXBHX1676796yvL/7s2Oz1dVKzFlXiYZ7yyArX+dmaeAbDBK7s3nWx+lwzb1Xa0r6fkiGcrLGty8o1lbnejZXq5+vXaPcZ73s7Rq1LBHDlq1kjbSyTEtDePUE9+MoxZVjsJlmFcznHGBP5Ii0xLC4tYvjCiCzUHAPY+fV6y+rdt7gym/XPKFp492zeMpjfLw8Ac53n9X/2r39/2W3J+/3DSkBPFViqRQQaPet6gNEHCVL9lwJMrr5NV4Iwr9cyyzzlH8EX+dy5IfzBH67sa71v31585n/589VXxfu48n3W0Pt4kucj74UB/B6fxH3Zk099F/v3v6y46lLaEDq6ujoVM/jlT/+ikiFX+vpx1Mlf/Ye/xlPf/YcVn1sFgM0+yq08lQ95MSKzbfR8XRcAdkCjOUJd85LORtiDpnmBNS+IeT0mYhXcWh4AXs01WtjM6nbdbnDdw239feoGuRcw0ybJVlKFKVlXArE4GpSqUrsO6PMwISsMSW9beVi0hj2yzJc3EeCastgG9QCb3vvUjLfreADr1nXgp7dcNeX7SQaAvRrGywHB2rlUG4P/rG+/Sv+tkUS2Q9uxgT1M2pU6+mr7eGXDYcvmiugOaTpwVvp3nV+NK4Be5jog+AoM4Epf5/0sAKzq6tgpYJRyXwxHuwAAIABJREFUqAvzCxi7fElSam2JNgNKkNkb8GPNmjXayE9OTCCzlDZZlUUecpt0SONBmFLPDKqeOPFuhcFCSTIe6nkIZBCIUsrZTF6+ufOS/vQh1MxMajIrA2hvbUdrewJjk5OYJJjY0Y0zF0bw3Weew51334N777wLly+ew5c+/1msW9Mt0IQAGAFgHloJADsPYLYP5UYjoWbcfffduGHnTgV76DnFw3VHZ5dkricmJ5W9rcxnenFmyCYLGEnLtjb5AVMCk4FxthlBj9m5WQVz+BnKXTMwXqK0LPlmvia0JTrENmLkjd7GZKoxWNUcCQtcJ1uOEtDcyN9+++2447a9+NrXvopTBIv89LeMaYNPlrLzPGLAZ8vmQWxYt85kX1MuS/5ohoXAAAu/6D/FcjpGtgMe+T5e+TJzSDCpS04WTwBNLis5WQZmeH4iKEoJXEnNNblATVb3Z9CQwQ2CDpevjsn/SgzgLYO4dGUCo+NTSGbI4luQV+3aNQM4d/qUAODUzFX4rMSUpJ8VqDMAMAOWkoAW4yMkMKW5OaYsWH+Qh5iCwHwGzJl9TwYwg07MOjdSftYDWEGqsvysjP9c2AbETWAsXywL4KcUoOSwW1rUhygBzS+y240nK/3qGCRiqcpKFGACg2MYc2ywD/M7ryDgkpyd1f0oX6p6zSwhbwOGOiwqiGXGDoOj3BDdf//9SLS1YmZqCmfOnMGZ02eUOMHQKFmr0VgbUgspvH30mAAPCjLzPmTyBvxhlKwkVijchHjQhw3RFuzo68LgpgF0r+tGtKsNc9lFTM1OIRGLE2FFLpXF6VNnMTY2ifkFSr+VML2UxQQDVJTRprkv/eF4IFfQCWL7EiSkbzPbSms0D5bsdzbgTDYlGYC7Nm/Db37qlwXw5LMpoGTl44IMovjlxzo0Moa/+9o3cOLseSQZKGTgkt6t7IAE00q0gWBzU+qOgKVhzMRbIrj1xhvx4Uc+JPbqwtwcjhw+jK5oG37h8SdwdeQCRi8OoyvRhuJiGkvJRTCHIxong7iEREcrfL4iJsbHMD8zJ9/bNVu246Z778emm29BviUCBMMKELLNyJTI5glisXMEUPQH8f/8xV/i9SNHsbSYVD/cODiI//7ffAbJxTT2P/s0psYuIi8vOwP+0kOdLF8G3BRQZj0WikguLaovyAuYvm3JBdUvf2DQlYAskzIIAKeSi+o7DgBmcIB+JZQinJuaRpHs1FgUIdY5WbRzBgBmQgrZNXPT42LIBkMt8jf20S8u0apyLDCxoUzFAMMAfvjDH8HOG3ZizdoBJFqjOHLgFRw9eEhzP+d8Bg1333QTurt7BfxTFYFBPE4WnHOcpyPlAPkzA5R8bQYh6b/OtuB7CdwvFpUoMzU5gZdefkkApZJvMhn09g2gJd6Krr4++ClZHWtFLmPAQQb2r45fEWOe9UyVh472diRa45oPKeFesl57CoKGwpiemRUATOCM/r9kAO/afQNm5mZw4tRJpHNp9Pb2Ym56Fvv27sP500MY6OmTd6uk3MlMazYei0Ey3wns0x+wWMIC+xnnxpIPR44dx7nzw1KguGvfrYjHIssCwNwb5kuQBPRnP/85OACYHsD3PPQY+tYYAHhk+Cz8pTx8lBlOLeDChSGNPyo1tHd0mnpeSKK7p7MCAHOMGgAwaBQ9AkHVL4M6VE7glwBgejFSmjQex64bd2HfHXcglV7UutDb2y9VjJOnTmLTho1IxFo1Jh+47159Z30cOXQIk+NXtUb6Qn4MbtuCDYOb5BXvawqiu28Ao1cmMTa9AF8oiktj45ifncHa7k6s727Hvl3bEQqUMDk1g+889SSaW2ICZzcRGEZJfrrhYBh9PQOSlufEFGiijCflNvNimhEo5fgik5vrKNvaMIDb8NijHxYAzLk5lVrCD374QwMAdyTQVDYA8KtvnpUE9MwCWXVFydv293RhaX4Gbxw5hHiUXtrA+KiRgBYDuLUL67buxMCmLZicmER+cQHl3CKuXh5FW9ywwtkGsdY2/NzP/Rx27dgulv/B117FwtwM1vb3aj1bSM5XZHMVa2Yw0GfWajEUFcBkn60CwPTyVhIDwSFaIFDuXWoYRu2CYI0BgQ3TzQW968Fbc9yo3TV7g7vez3mv9X7Ge0/v/rnRfrlRgNUFuxsFkxuVT1tnz6HKG2CtbJ/rwF3v9fWB0yqQUC29u6YeJKg/HzQqx3LXXPf8sAoAeDUmNO459TKYTKrNFyyrN2/WNkpAO9lN7lX2v7Ifx996A+nMkmUVchdv6rsCWJBZqjXSALlKbhXgZKVtqXxCsC0YlDKEARoJIBm/TwK19B4mE5gfVP9xHqkFJjFmDeAo6XIjWe2AE6d0Ew6Q5c7+TXDTAFtM1mRSoPZvdCQmCznI/Rx9a2l/YJi7BFaZ+Oo8d/l5jjPDnKTyC0EQjguz9+OGxwDLRlbUMK/MKc8rr+nmWj7HJIrm4IcfyaUkQv4QmriPLbDeCzofxOKt6O3r1buRJa2Avfb13DNwXjbMTidVzbWcc9NiMqn53iVNE6gnU5trFOuMIGg6Y7x0ObTJWuW+gfME/y2Q3oL3lb4vYNK8FddGd75QGzl5b+sXLHadbR/ujwlY8yzH5ETD0LXgpwVmCPI5EIJ149jABgC2EsmsSyVpGvYtz5pM9nIIP382Sj5UfuIZxCSjmr6rWcK0Jzd79sBt4khkveZRpHc8EyebuE8xZw4HkPDT2p9zb8tNrmRb2fZGqpjANLelXDfle2tZ47mcUSTiVyazpP4ei8XF/OTZRO8sgNQqcNk5ie/MfSDXI87VSsLlHlhnbLKITV/QW1mgTN1QdEjLeBbrmwDwkmWzm6RglkF9gG3EcWAGr6Jl6sN2r869PcFqsW3d+C6UUcwaZn9/dw9++dO/hJf378fbb71pJafJrjQAMMcw24KfdwCwVI6iLTpDU4WLgHDU7pdcMgfHq5u/HSDJ/Qn7vSxY7HrFRlX7yNvZ+r5a9quXuW3mOgMAV/6rk4D2rhfeNndz93JzvJtzBMj6jFKAu5cD7Nxczzb0rlWaez1AtPlcVYnNu2Z5gVFzTjRgoOuX/F4BgD0MYO9a5wV8HSO45hk20YsAv3e9du9OFSa9p02grqnPBpLTbl/gZR83eicvMOmtu/p1WnXLpBCbiMH7C/zmOdCW3dzfRcJNFM2V0wtWO7KFa49r1nILetbXs7esru11f5H5mUBipNOdnL8SUDzgKj+jetGLGlVD46deTbRz9ea+Oxl3l6RPAJgMewLALdEYUosEgC9gdnZeCgRGra0K6Lo6d+/v+o13jLn+497JldO1gZufFNuzc5W7Rr7ffj/+9A9/r35b8yP9vHqQp/GVNfH1VZTkgwKBfwoAeyt79a24iiayc+tqr/zRrjt79hx+7/dXZrXfsW8f/t2//cyP9qBVfPqDr8XrPPTHBABzLvrC3/4dvvL3X122AHv23Iz//d/+bxWVl0YX/jjq4//993+F7zz51IoV854AYLMMeYoqILG26NeAiZWD9vLK9vVYq/ceFdZxA+DP+2arAW3/qQBg91zvRFoByOzC6YCvKnBWW5P6vWNaXgP62QXXXqPFT/9uLANdAdPrPICv6Sk/CgDs3suWydtLGgLODYC/itWr933/GQPAlTqo88qtLtS2Zmq/1TZLAwC4vt3cWLBnxCq3vOa+dmO+UgJAg0BZw9nEk1BQ38e1mXQs4Mom0XlfV3tF9V8rAMAedjN7tpe9rrnJvV8FJDaZfm2Dd2HPnj3o7enBzPQMFuZnFWwgWMnDKDNAeQgggMuNLrOcl1KL+ruZtYznoTnsGpmnkydPVuTWyJQ1B1kyRZewcdMmzM8lK37BPBbxcMqDI6VQo5EoYm2tSOfpU5siNIlj77yLr3/7u7jz3ntx35134crIkADgDev6kGRme5EsQcOwvHr1qhjADMrziyBhrKUFDz7wIG668UYBHJIEK5Lh1CKwmJLXBPPINjND0lQWN8B8J0pkHz16VJ7G/NuWbVt1yCZ7l8+kbDRZR2QyLuXyYgBTOrY1kZA0dYrSbfTqam6WTHCwOYS+gQE8+9xzkhveu3cv7tp3F77y5S/h9BkCwE3K9jQAsMl4Zv0xWLN506CVojXzmCTzSpSuM0xkllmeW/TAJAuhmfKkBQOiZCm5TXDYHEzcoZXf+XkeGsi2oxcpgT6C2slkSiAIg00EBFqiEevXZDzbCMxK6jsWx/TcLJKpRfT09GLT5kEF9kevTmMhnTMAcEsL1q5dg/NnDQCcnL6qgDeDjgwWylhMTzY9i7EXSoQRuPIHQlUGMJmUlAiWFFsBS6kkZqanFLAhkMF+S4YF2U9GPoz+awuqB9aHkS40DMRsvqg+wP7tAGAmJ1y6NGoCNQS8GUSi1B+l0yQjWwWAXQKEJEhtoIxHvtGLI2J1MSGCbG3WbTa7ZKRwbdBNMoI+8zPrsru7Cx968EHcfuut6l9nTp/GiZMn1VcJUiUXMwg3x3D18hiujl4SMxkBBrRYdwRleSBk3THr2oe2lgB2r+nFPXt2YfMNmxBfm0DGl8O5i0OYnZ5EN2UIyUT2BTE3MYfZKzMYPj2K1FwGEwtZnE7NoxSKINLUYmRhfUWUycy1fpEMWvLZbC+OC8nBaf4uwUdwmuzkXBY98Tb88sd/Fh975GHk80sI+EoosI+RwewPYCmdQb7sw8nzF/HFb3wTw1fGUCSzQxtTGhvzNeltHFTgTZnzltnT3d6O++64E2v7+zSG6cV5+swZ3LR1GwbbujBz5QpiBEEKRbQUymgNhBS8isajSGUWUfSRWZIVg3wpaeabpmgUrWvXYfC227Fxzx4EY61YSmfR1tmFNNksZEC3tCBTKiDS2oHPff4LOPDaAYFAM7NTGFi7Fn/yp58R+3Po5Dvyup6ZnsDSYoohRCR53dy0/O/4bmRYC6RNJqsAsK+MpWRSdSSWuQWA2U9z2bwkkRUIjkSUFEDfXbZ7MjUvCeiCZQATACYo5jLGDQDcLAloermzP8lmzh9Ea6JV7ekYwEz6EAD82BPyaScA3N4Ww9GDr+LwgYNaO8mepyz79p070dXZbXYjTZSJbJa/NpOJHANAZc9Rop6yuiXN0c0tlK4ua5xQqSHg86G9rU0esi+99AIy9C9mgDudRt+atWiJtco/PdHVI2/gcgGa75ubKQvI90/h8pXLKkdXZwd6aAcQDGApxSQcyBOPXwyeUJXg1QMH5AdN9hU9kPfcukdWANPznMvmlaizMDuHjes34u3jbwnw3LltByJkX9kF3wQgRWMz66I/INYq5zUCLASAh0dGccMNu7DvlpsQizZXAGBKQJ+/cMFIQNMn1gMAUwJ66MTbKOTSWLvJAsAD6zA8dE4M4KCPXNqCAODz589pnmKwtau7V3MyPYAJALP9R0ZGKvM9353e9ASAmfDEJCL6GnM+ZD/kWCcrkHPorXtvw/0PPqg2m5ya1O83btooZZAL54cxuH6Dgrz33HmnAODWWByHDh5U+2ntD/lx4y03YePgJmOJEI6gWG7C6aGLuDw5h6n5JYxNTiuIvqGvG+s62vDQ3luAMr2o5/HNb38LiY4uLKUXsWFwvfoh2bRUAwg2hdESjqKpbFgSTIhxTDFJmiqpIqV1lFLPz/7QSEA/9ugjFQA4mVqqMoA7EkpI8jcbBvDzB9/AzAKB7zzSi4tY09eDpYUZHD98UO8c9ANXR4cwO0ZPtllE4x1Yu2Un1gxu014hl5yDr5DGldELaIvHK8xJAcD/4l/ghp07kFlM4cCrL2vftX5NP8ol2k4wicGMexPf5dpjEkVkCSGGJqXwKQHdrrWL9ghm02J8JCnLzmQpJ03LNndgmQtYegO/Lhjo3f+4/ay7rv67u7YeyPTet+Yc2iBxuP6z9QFi93lvUL4RcNoIeG10b+/9vO/X6PeNyv5eAGC1nCe44q3jRvVcf35gcteKX84eZ+WraoAKBvYrQIekMYEMlVwIRNIXUtIFhpHJn1858CreePMNJBeTSgBhE2qvSCakBWJ5MRMSy9Z3W7728oxl5+VbUJnEsCYdOCSJSYGyVHahn7bZv5r253VmT8HfEQwl2CqpXz6fyZliEoSV2CCbhHJJSXRiCdoEB3qYkm1rGHuGaSoZ9KCRKya4IDalBftYboGXAp0IZOasnLJJFhSQJhDCMfLM+ceBoyyvJK3pOyt2Z3WPzfrgZwWQ0vqGjGkPkMG/EQDsHxhQEo3OIm6v6IOSprg313nLyhhzfma5CF5zviegLvC4ZIBenhsInucyBBCNFKrARnnAGpayk9XmfkqgBmW3zUQjcNsknXB+ZRIif+a8Q+lf1lVaDFomCNPfVwowQaOs0yTQyhxuDYvbWCSYBFSCkZbhRnBcZxgDOKlGCZz4eCZgK7GuzfrKaxxrkntn086GLefkoat1bj7j7mmSEhxgZPqC7m7b0vjrWuCXII4ZoNqf6yBioHDLmDX7Up4HBFCKqedHuDmo9YfvK+CkiecXY3thwB9Oz8a3V/VN4FoJCqaeqejEPmb6fN72DwN8GXDUAb483xtmvaH5mqQJJdpZhjSLz387QEn+p2JAGvUvsfIJZsvypYh8uYjFTFZKH1KQCIWRX8wh5GtC2B/Amp4+3H7r7fjBD36At998W/tEvqPxCzUAMMeV+oplAJMBH/MAwOzfTNg0Ca9G6pqJWg40NGdQnkVtkpMSmjherR+wwEi227VgqKsfs/aYPlH5rw4A9gKT14CBK8R13Pxt2sG8p5vj3Vna+7Nby/jdMYDdvM/3dGPAu07UPMOTaKO+WMMgrpWurl//HADofT/3b41zC5aye7skInd/1aVlLHs/U/8Mb3lMsrhREXB1UQ9a16+F3nu7hBDvnoI928m0V57lqXfDKHaMWScj71UwMAujaweWxwuGV9ZBKwXtkrk1dizzWluqOh9iH+cKq1jgjaFw8mLys/cdqokbNmmKijRScqmy2HV2tr9zbF6tVez7HgYw41UkKly4eFFnXcZG6vuyU6SoKh6Yfqo+aMF0Ps8pxtW3lbcvKjnHSrq78z3nLt7v3/zRv7rOrmP1f35vAM97u3q5UvwUAF59+6z+yg+mbap78dU/+Ue98qcAcIMarMuqqB8z16tzrgX/zb/8bxXjXu6L89C//8u/UBL/cl8fbK8yT1k1AFx5aVcKL/DnqSADAGv69DD1VgsAawvX8P21ONusIXeBu7LyzJ8AANjWXCVbs1HN1QDD+oAHOG8UXHDtUak4j7dvPZBYA6DVgsP19W5XePOtQatVgL4GZap/T23sPPeoGXP2DzwsNGz7a96hKvu7XNkasbeveYdlyl1z3TLXXPPc61znwHtvU5n6M+Coxp85FZoqqBtzNdX/HgDgyq3q5bQrEtA2vLsCCNwoEHVNd6jzZa4Ful2mfJW4bFXdKhmD7n7mcx4A+NrqqByOvWRpc5CtS3bwbFJv/tCnsW3bNszPzgkgjMeiYrvw38zYbYlRdteAfvLXkj+UkcFaWJjXzck44oaTQWKBgpQ5VLDfHG75HwMY85Kk7BXAzOAFAQAyCwg48kDY0tyiIDK9yJpCzLBlAKOElw8dxpe+/k3cec+9uP+uu3F1dBh/9zf/EQN9XcgWjPQZD+MOACagx3srWENGWbwNH33iCdx6yy1Gcs35dlkJOoIMLBOzKx2ISuCXoATfhQdiylcQzODPfAd6k9KPhZn0JlBVxOWrExgdGxdwRRCALLNwsFmBFx6oeSDu6GpXBmmiowNPPvUUJqYmcftttwsA/vuvfAlnTp9QkICSrgKArQcws01Zjm1btmBw40YTWKHknYJEAcmqse+IvWBZuu5d2AWct685dDIQZA5qlQxxG5iRD5gCNQUt3FcnJtHf1y/J0HhrHK2tcRvEMZJ9ZO8Z9oFPDK90JicG8OCWzZKAJgCczOQwN58UwEMA+OL5swKA5yYvw2dZJ5JcK5nAGRnUCnLZoAtBAwYJA0F6GjLox4NcUYw7AsG5dBqzM9NilTB4ZrzRWhBpiVTk4lKppOqAdWhkl418HcOQlPlOJBIKwPFvlDCnB7ACGZTTY+DRyfWS9oWy+j4loL2SmgSa+DPLI7mTVEr9kMEwTU3yHDZtZHS6q1J7/BzLfsOunXj4oQ/Jx/T0qdN46623wEBmUzCo8RP0t2B8bBxTV8dRKhdQaiqLwVnMFxEKRlCgWTD7RABoiwVw50078MgDd6BvYw8K4SKmU1O4cnUU5VwGsXBQgLafb5crw59vwuzleZw4dAIzyTxOz84hxTN2OYgiZZ19JXlzk6JOST8yNNoS7ZJIZgIEpalLDH4yUOhnYohPMrz0CL7vltvw8x//GMKhJgGg6eSC5GLJCidLwhcKI1Mo4qlnfog3Tp5mccRCFJMvX8Ds9LQ8RllvApz5jv4mbFgzgN07b1DyAGVYU8kFMeg29PcjtJhDd3MU7ZRbXMohtJjGus4u5PJL8g1PZ7MKlmYLOSxZhowkG+nHx2Buaxu61m0AQhHMp7NYu30Hdt51J0qRZpDLQ5/jrr4BfPErf4+X978i4DSZmkPvwAD++H/8M1JnMHzmFM6dfFt9nskKZA4SqJuemUQ6uyiJxqAvILAqtbSkgOxSZknBtXQqqQQWMXAsAMx5iXG/5ELSJHi0UMo2Lk9k9icygGcnJ5FNLYldG6Y/bbFgGcAhtERimodm6QEsCehm9R+/GP5kNTZhZnpaMU8CwInOXjzy2Eewdft2rFnTj/YEAeDXcOTgQQXe2zs6BOLuvOFGtCc6NH8SjGY584WSAQFt8IpS8vxiMopLUCHwysAlxx4TdcIBvxjAY5cviwFMdQH5rqfT6OrtRTSewI4bbkBnbx+ujI0paSjBRAaicb6y1qq5+TlcunxF44wSzQQnqC5AOUImiCgRJBIRKPgaGcCUWvRD89sdd+3T2je9MIPh4WGBzUNnzgogHTl/EdsGt2DDug1oDlgZSwVWTFCbySxsz1i8TQx2AsD89eFjx3Fh5JJUNm65eRdaoxFJgjNB6NnnX8WZc2fxM088pgQZflHKff+BI/jsZz+Hc6feRjGfwcCGQXkAD6zbgJHhYYycPysPYF8pi3QqJQYw2W6cp3t6+8SYnp2ZlQQ0y3bhwrDubVigZOJFxdymJDNDqpx7HJBBVjABCNbRrbffhkcefVSsWgaMr1wdE6jAeZxSrnI8L5dw9747xIiKhMM4fPAgpiYnscD9QHMQe/behnUb1snbm6AziVwXL0/gzRPncHlyFmV/SNL9beEA1nUk8Og9e1EqZATQP/ndpxBvS8h/eP3genR2d2LL4Catp7mlAvzlAALygZYcgQ36E3Ci5LpfAXw+c2aOAPALUjZ5/DECwFH1OQLATz/zAzxw3/3o7Go3c3WwGYfePY8fHjiGyTmuG3nVJwHgxbkpHD9yUIFs2npPXB7G1JUhJSlEYu1Yv3UXBjZtU1JZZp5e2lmMXhhCa8xIQLOOW6Jx/OzP/Sz27N6NpdQCXn35JQHAG9b2q5/OL8ypj4rFxgQRJsjJQYNrT5PmCM6B/B6JtqK9vQNkAGub7CeoYwBgxwA2/r8M0Bs2mGM9eQFdbyBRW8aac67n/GFBK/d37z28n/P+vXJ2sfOAd49cf50L1pojQOOjf6N9d31wuv7zbg66Zn/egD3s3sl7rTdY3OgelX16Axnp+uvrA+H19V0JxHNtZ3+srwa3qV/m/LnSOxrbD5d4WkZOsrnc45S0DyfjkOOFV3FfffDQQbz97ttikDoQyQFO7jmaUwTicd/BoHFAbHzuCyXPa1lqvCf3aByXvI5JCbTMoKSxkbs14HRNu1ufVo4HExw3Fhc8Jzg/YLN3pNe3YeUZ5iDBJDsvC+wwZyCxgHmdADgC3mSvGqCd93PgLXeGmkOYWEIAiomETFS0kRoF5ylVK79jK+NrwVKHM/J67qWNnK8BAXkW4FmhwsyyDEoF4skC5XmL1hsVf2EDNBIolHWIBZ34NtrHcr+ZzVV9cC1oQpDWnJ8yKOSYGGqAOp0JKjEHI68shQAPAOrYZwpl8XPyovQb5SgCcFLvCCqBTZ6sTPaTVL1JkjS9i8BtVeJWLGCexzzMcQesuLHqxr6R36b8tAGRK4w0e/51Z0r3OSUbeCTOlVBckXM2g6cR+KStrAX13Ts7FaVK3/Y3VRL1OH8Kc1WOBJMIrC9wychuh8IB/ZH7LangcD0SW9DYpJh5pTIb2jau+lw7Yyb5Flu5aDdvOUCqUn9lC+rYdY8Menpz820lm1wBJw2IJrDYAvLmWOVDtpBHppDH8OgozpwfkgIND48kRHO/0+IPoTPehv6uXiSirWgONuPgwUO4OHyh4tdtQG0DaHHMGcauBcTDIe25yP5lPEB7PKtK4ZKTJXldkds2daX1Se9g72ffR4C/hwF8zVxRWbeuZQDXz+WuP9SDuJo/KmPMfMoLILpxaW3FTX82F1UeUQ/KORavzI7s+ukAYPez9128ILCYw3UsX+/654C9RmuMK7e5t2UNO/aqlcVXd7TsVM2RFQlgI1ntnuUdP/Xjz4GI/O76qbceG63j3vpv9A76uxX08z7PSW+b5BA7r1sJdhdFM01xbXt454FrgG3GyDyAPq91z3XvUgGpNYjtGuoB6TWfaA0wMbDK8zQ1Wu9gqQnUMr9NQk8VFNaYkty5Sb5xDGDu6QgAiwFMRSfGfPQUYy+gHEGPqgDv6fzTvX2Bn+DfvP3U7UEcWKwy2us49ztFDvd+H6QEdONdXgVwqevaHyAc5ALM9gmNEZhGu6nq75YjT678qZ/Uv36AbVM7pf7YK+ynAHCDKq4BoywW8x5aIp1O4+f+q19Y9hznbvV7v/s7+MTPfHxVd/6geth7AoAry0kdEOWtnwoY+08BAHPFaAgImTo158WVp7fqvnQV113nXm4xuW6LrgCOuc+aKq9KQHuXdi8otgIUWylGNdi1qPINAAAgAElEQVRQvboW1DT15H5X/716o2p9Lltb3r7SoCIqC0cDAPiaRaXm4FAF8zxxgGobL+cP7MqwLFDuKeQ/AgBstlCVQlX+5X5XGwSo67/L9fXVAMC2vmvatgEILF8iO3iWa+NGgahrmrquj3v7tZFJMyEFd4ioAMCVBdAeYKsjWUO5tkzmJ/3fJgtU1AHqpK5NQkn1IHrHE/+1wK8rl68oAB2PxXB1zAR5yWZq7+xEVzd9BI0XIzej4WBQrFdex0Nab1+/Dqz0BuQGkn7B/G9oaEjBU96HLK2R0csKIjNwwYwfAnKXx67In4qg7dr+NQJop2ZmUA74BAyVS368fPgovv7tp3DH3XfjvrvuxsTli/jbz/41urvaFFSmJCs3yywjGcBOAlpBVMpitrbhI48/jt037lY2PNm4BOaUmc5Me59P7FYC2GTu8BDD8lMaeIKS18yut9nZfG+2uzLHbRa/pMsKRVydmMLQxRHMJVNo8gcFzjSHWxTkarZB2A0b1sn7lAdtMoDHJsZx5959uHXPbfjmN74uCeimprLYrrUAsPFM27FtGzZtWC+5W4IiPCAQ6BFLuEAJNJ9kZg0bwny5A7aTkubPzqPZSVW5OVvZwUUjj3f16jhOnTmLzq5OxGOtCvpTwo8ACduZ703wx4A5QcylkgKA2dYEgEcuj+HSOAHgPOYWkgJf1q9di0sj5/GDJ7+JqSsXGeJGiYk8kpHLy2eOLCYdfjgGmxjQJvgbgj/ovH3JiDYewATV6Ms6PUkJaOMBzENPJBKtMID5bgTGWG72PdZjJUsclOtOoKOjQ4A/+8Xo6CguXDhvwHVKuyqgY+T0JC+IkkAsSqEq2GEDjwKafBBzkyAaQVJ+Xj5d7tCn7+Zwq8QesW0sO8DnQ1dHJ+695x7Qb2T86jhee/VVpNJL8oClJ7YfBO9mNV6J0pVJufU3iclDwlAwEBEwVy5mEG8J4O479+DhR+5GZ28CeeSQzqeQTM6inE8DubQSJMQwKPsQ9jUjmA3g7JFTGBmdxoW5JMYWyLBvQomBPbJicjlGmBCJRrF12w7sveNOdHX3SHqO6gCZJUpF5iTLnctTSt2HWDCErWvW4vY9N8tvN7UwJ/CR/SHSHBIow+AUwfixqRlMzM5hMc3AMb2PImIAvfbaK3j9+OtI8/kMFtOvDEBfd7dYh5SmJ+BOBgb9hfs7uxBM59EfbUO4CLQ1BdGSyWFjXx/ypTRmkjNit5PdR29lhoBLtl1Yr8yQN16IIZSbQsiU/Si1tmHnfffi9kceRiEQQSqfR//atfjcF/4W+196WZ6rM7PT6Ozpxp995t+JZf7W8WM49MpLOH3qXfhQEBBEudrUUhL5Ul6qAJSoZ4JHOpsT2Ev5QI6vHOXz7e/kiUaf3lhMQTBKOvOLIA9ZsQSVGIBbSqcwOzmFbGrRSkDz3kX1VY6haEtMY2Buasyyi43KQ0De2cYfcGZyUkFAAsAdPf348ONPYHDLFvQP9KIjEcfrhw7IA5iBbTKA6et44003oaPdSA/TA5fBPs4FnC85r/KZ9G3lWDES0CZoLo8xzmHRqOoi5A8gEY/j8qXRCgBMEJlS/l09vehfsxY7qORAiU6CAP4QmpnIEGBAnAF8M6fPzs9h7CoVBox3ekdbK3q7uxWgJphHz2GCgq8ePKi5oOQrIRwJYev2raq3iZlJvPPOO/Jrn2F9pjPobOvErm3b0RYjqEyQw/ixin7PLzF1YNoiFNKYLPv8OPz6cZw+N4Rdu3Zi7203i33qAOAfvvgaTpw6hU989CNiy/CLAPDLB47iP332sxiyAHDf+k24+8FHsW7DIEYvXsDI0Gk0lfIo5TPILi3i4sXzyOcyCrR2dHZrbZuZmkZff4+AEK7F/GL9U05Osv6WUcDgEQFVx3CjbQOD0Lxu5w034NHHHlPf49pNFjDBWLKVOzva0dHajumJCdy6Z4/GZEdrAgcOvIapySkB8f7mELbdsB0Da9cYufxAUJ7V0wtLeP3Nk5hOpuEPsz78QDaNwb4uPLh3j3yNZ+Yo2/yspI4DzUF09XQKHN20cQPaCHS39yISagEoVSmpT7IrjISlIYs1STKawXoGzJ57/gW0JrgX+DDa4zHN9anFNP7h6e/jwfvuR1dXh5iEvmAER08N44cHjmNiZl6s51w2g4HebqRmp/DG0YOINoe1F5oeu4CJ0bNKmmuOtWPj9l3o37hdthBLs9MIIIeR8+cQjzWrP8jLPtKCT3ziE7htzx5JQL+y/0VJQG9YN6B3mJ+fM4FUBW7tXsNnmFFEOjiWiLeISRWJy5KC+w0F7fyUwq0FgCW3acHfevavNwDu9gDue6P9bSPA1xvQrAd063/mvesDj97nVvbHP0JkrT6Y7u7vfl8BmjxB2nqAqH4fXx/EbhTUXqns9QB0o+Cr9/Mqo5iHQvRqirOqc4f9hHuut7wKuFsGGNdY7ovKoF92GZmM2csRGM0XC/Jin56dFvvTJLdz+bd7HsnskmXIuZwsXMriUiWFAXBjD8HPkFWouldCDGVo2ZfJcOK8HaiwMc3ZxDLSLDLBRC+CVwaYE3fRMkS5pzJMZaloWI9HJYVzPyXGq5G0dcwvl0ihj9izl9nvmj2QAGjnD2stUJjExi/eiyc15xOr/allOjrGsRsHBCxZsKL2plQbolINf2Xko52stJId2bYsL0F4yh0LcDYMSK6vAts5b1pvWwbjzfsYooFAVKkwGdDLAOW8j5HSEmRN4NoDshmZUk6PloWmexmASO8nsWNzb2PfYLxrmdTn2KO8zgvcsX5kjyK2HJ/KZEfTbzWPqQ+7hGfHQnftrRGqphRI5uYIC4o71rX6spU8dUkskkumLYhNKBCjm0nKdi8u9Rx3BrdnYdMULCHkX8/+ySQA9kf5FNvnsLxsSp41+CpM+B29dFmJVZqXK/7syu5EJBJGR2cHEolWKYTQx5hjheVzsurXzE36qAHbHEvZXaOEC72viwE4H1lDflDbqA8RMOa5yQDS6jUE/CwYxd9zX8m+LB9nqfYYS5dssYBTQ0OYnJlGKps2ALLPj57OLpTTWcyMT6IjlkBfVy9K+TKGz1/A3MyMYT8LkDUsXbUHQaxgQHYY7AtMNGyNx6RKwrgC19sYrQlssplTY6q8r0fSmeuZ8f8VYlZhYSrhgOug/Wo0pxtwsLrOmFFtvuqBMC8A6133KnVel7Cg/mwZwN62dPdutPa4+dbL+DdNWgsEehmabtzUgJ82FuoFF+vLUL8G8Vozt5k4Ktvcy271vnN9nWre80hPuzqpL5OUDeoZ9DUyzdeu+dWYRC2L2rvQVerNA7I6CWgn812tdztXemKX9X2j0nae96qsi1bxwP3sgFDHpK2cVzxMbJ5bvMxs9jrnYV+/7soyRpNuVa65ul4YANglxAhwtmU0yjZ+7cVplcQY3PnhYSVH8kxo4oZm7ueZwsWmGFtzEvBeNrDr/07xzdvGbk6t7E08IDTnDlMuMxb//I9Xlsut2bBc54drQR0rA+kNcNfc4wOCgeoAYDMi39vXj7BNfW8P+mdx9QfULv/I4C+r9qcAcIMO9iMCwIyRfvIXf+m6Pfc3fv3X8Eu/+KnrXldZn1Z95fIXvj8AWPfzblqrD3ivALADZSuAl7v3NWWuCHTUzE7V53mytT0N5m0796yV6q1y/WqA4n8CALim8W2leaebspX00XVmVbz2dW25G8onu6vrwPRlFwR7qFhxwfBm0deV6L0CwOp5HuCzAmC633n+WANu1tfCPyYAvIp+YjWfalrLZfBpfXaS0PZe1X5qXsye/73c2Mob1/cAtwn2DOPqqPMApdqSWqkkb71fW5Wr2C4sAwCrhzoAWJtKBwa7jMxqZma1NxvgtvpUz788HaIyNzQCfxUXNRfz/7c//htiA10eHZEvYLQ5InBrMWVkOulJ1dPXq8ACg/vMbCbLidk9k+MTyuInA5isoeEL57WR7Ui0CzylDyqDS4n2dmzcuBHvnjglZgwPgrt27RKYRLld+pFSgnrrps06VE+SaRvyI5HoQKnowytHjuLr3/ku7rjrHtx7152YHruEz//H/4DurlaxC7L5jA6cXgloAhCGlVXW4fORhx/Gzu07JFXWFm8TQDE1PaOMSr7DunVrMTc7qzLzi+Wl9PG5c+cUFOAhloFW+sM6QKOzq7vCUMtkspicmcPFy1f0nTJBra0JAZGsZwYaWDebNm1ER1cnFjNLOHDwIK6MX8Xdd9yJm3bfhO98+1s4eeIdAwDTA1jMCB7cjc8VPa+2bd2C9WvWCMTIEJDXc+I6FHPTr8zxIj2X6X0ZqmT9c1PvpIYJqPBatg3bVBmn9oDCwD+BZHpbsf4ocx0VGzqm9w+FQ0gvLRnPTIKpBIAlrRzB2aFzmJiaRldPD7Zs2YLRK2OWAUx5W8OG3bh+PcZGL+D7T/5njI8MKaBHBoqRgDYsDzKAedhgEIrsX0odMZgfCkfVV8kAJrMkn83oc8VcDpMT46oTAkkG5CVbmPJ0xgN4cTHVEABmAJSgCd+NADD7Bdm7Fy8OW8k+A04r0GEPaXwmxwhZwGIAS7rM9DUGWAiC8nkE6fk5gkVuKtSB2rN4y3dIhysT6OWhjZLjjz32KOj5/MwzzwhwIQCcTC7CXw5KQn109BKCIT9KBICt92NuiV7YhpHeRHlYfxHbtm/AQx+6F/3rBtAUYICuhGw6heziPBbnZpBJp0wyA8WJCz6EyyEU5nI4eWIIE0tZXJqaRQF+lC0o73wC16xbjz17bsX27TvR1dWtgCQZuPQHJ3yaz2eRz7N9Cgj6fBjo7MLObVuwtq8HRTJHKCXFfufKJAYu2edkKviRzhSQzRpPQrJzCf6eOHVCwS3KgTcxiFksinFI9v7E+DjSi0sKOsZao+hJdACpDMKFMoKlMjpbYoiXgI5oFNlSBtOpOczNzYPjlgkIZE8Uy+x7DKSRTUSpPjJv6NHngy/UgvlcCdG1a/Ebv/f7WLt1OybnFxBPtOGLX/oSDh88gmw2LylYepj/5m/9jth477zxBt5+8zhGLgwhn08jTGYOZX4ZVAxQKjmMMNl7kiMvCMxn8g37CeVhORYFaimQHdBYJAA8Nzunz4gBHGvVfwyCUlFhdnIC6YWUrg1HCBaVdD1BoHoGsK+JXoQBjbNQmOBRSP7TTfSUDobQ3bcGj37kY/I17u3rRmeiFcePHMLrR46ovzJxgskAu2++Ga1tCY0LjlWOddYr+9b4+ATi8ZjWCa49BIAV3KH0MuXQ/fS/iyo4GAkGxQC+cvkSXtz/otYISlzSE6+zuxvrNm3C1h27kJckp/GN70i0IZOmfzJZZ1kkFxcFkHGeY2IAAYn+3l7JQVMmk9KeLDO9il9+7VWB/2RMcb7YOLhB42d+KYnDh/8/9t4EOrLzOg+8VagFhUKhsO/ovdEryea+ShRJSaRJkZJ87InjiT0nx5OZKHa8ncTjycyZLZnMlpmTTGxL3rTZE08kxZYsi6RENneyFzab7ObSze5mY20sjbU2oKpQKMz5vvv/r/56KKBBqunYc4QjnSYKr97737/ee7/7ffcEpaF7u3sY+Gisj8v+3XulraWVQVIrI2ll0pDUgPUPdmZxZZXAodSF5fU335L3L34g+/YNyp23HZHmBJIARBLJpAAAfvfcOfnC5x6VpngD5dVLa6gB/Lr80Vf/mOzx1eKydA/slHse+Kxs37lHRoeHZfjS+1K3WqgAwKMKALPeHs/NMhMyANoDaAAAbOXhkDSA5KpoLCa5pWWOI4K1FgCGugXeA2oLN91yszz40Kclt5yX7p4esgLBxJ+anGBt8z07dksUZ35LC0tDtCSScvzYcZmeniKAW9/YIHsPDkpzawvv15hMsr59trAqF4fG5Op8RhazeVkrlaQhFJTbbzgou7rapbicpRT3j44+S/A53tzEfZ/gjqwxaeLmG2+RjuYOKeVXeOZBCQPgCZi2YDQWqGZR5DpcSKXl6HMvUOb8kYc/Ky0J3esBAP/VU0/K/fd9ggAwYB4wgN84PyJHj78p0/Mpnm+F/LL0dXZIdnFe3nz9NWmIYu4BAB4xAHBW6hOtZAD37drPhIvs3IxEAiXWa4bstwWAw5F6eeLzT8jtt9wihXxOAeCFOdk+0EcGMPYQywBjsoupAaxBSTAV6zlPVAI+QRa+Jothfw+zn7EvUGKdJQ+qAWDLUHGBWxsYVHvX2Ie1fIVNGMAuMFnrHpsBl/6/1QJY/SDqRv6sZUz52+APlruB9M18Y/dvLjBQyx+o1e5a9/Zf576/baetJ7rZtddq90YAsA2uY4/G/MZ+hZq/a6LgI2r2LqRTMj0zTen2SD1Y5yqziTUIYBOsVIC8SDjE+kOddSTw7N2zR1NaV8tmPeJa7I0qncy69wbswX6ssrTqsdM0MnLF9owguGw5V57jrICi9fdhv+j12M4ocKp2EIEppZIpoKb1agmIWv/RSOcyEY5ga4Dgt9Y7xHlcJJBHMAVJpZDQBMhtfDaWaMD3CIAaR8yUwiBjlFaLsfFcABjlb0qE4rh2ydQEmxQ2AgFgI2dq1qSywcx7GnCUQDPlSpF8BB9DAWYPYCFwrWA8wETuIQIlAq1zjPZZgID2LZIJzdii5Ax+kMRLyW7IZwdQmgNfwjywYrxe8ET9Sg4iZ0sFeDadbceUrFhep6CC+V8VEMr24CyFjHURaj8KHFvQEe1jshcShqEiEo+rSoKRKQcOyHWF+aSYKXO1CDKjPVA+wftQTQhJryrTjR+y/ZjTBfAbcsd1Mj+/KBcuXJCr01c9KWjY77gHwP54vIGJw7CTEg1IQEUZJUhAW2C84vMbdN7wCHV2Y14q61L7E32E9gCwpZy6RxZQB4J/R9vLq5JOZ4ysb0DyxQL9NiTDqW+g4K/Of2Uoo9+gKoOxnJqZkfbuToKDeBZKrbS2tMrsxJScf/sdiQQj0t+F5KQA7Uiq0ph4G/0fSjmjHBAAb2XYwyayADD8q0Qc6iv1LMFBVaRgkH4a1SysQoBZ20xEoLR4BQDWBAErlVupv2vHqrIPOs6V+dACwHZf9Z9T/nNlI4C16rxAfZsaPy7o6O7bnItGSlgBVIxz5R72e5rIoj/u3u0/A2r9XutsqsSYdLuEL2CZ+BbktMAfnukyeOmDm3rqmlhiEh1dQNYkXFgA2CZ52PZvxF522bUbnWFMI7HJD3wOMyodFjX2Az7JnAUmUcJlLrOtur9iXfEeZufnt5xrmSyiQUKeSfjXBbutvWT3MPrySLg3beTMM0C7+046I21ZOXMG2vPCbJgu+Kv+uzKAYWMiGR8AMErtQGVtaGiY9izsYp0s+v4WNLYJ/pZZ7ILt3MfNPLRj5H82PiegjIQO02+e0plhkP93/+TXrmV6fKi/1wSBdRXUWmUf6t4bXuwttOrdw399DZzYu2QjqOH6NPBv211+AgBfjxG7fr24xdZslMXgLr2P0CjY/D/zn/wcY8yb/fzz//G/F9RX3urPR2jKult/aACYm6LjHPs3+MpWtTUJaPatw/7Ul6q12VXAGr2k8voVll+FterexsOEzLM262DvyX/DAGB9n+p+8XrAqxfreR3mFTeaIn4ATS+3d/ePb9VTnV+qDEinU9eN3kcAgGvh1vb9dc7YNiMQZgM1+v7271Xj7h/0v0kAsPXfq7L2dKWtO1h9fem9lrH97Hqyn1clB9jFa41qZ8xdUN1ONRpsHzMAbN+Phr8BgK3std2P6bh72b86+BUA2Bl789JuH7hAsb6jkT/ny1XmyuFP/bxs27ZNUovzBMjArIHTirq1eDbYUJDSReAXhiScbhiFcMjBeIOTFk80UT5uYvIKr+nu6KRzZ+U/AZIgEDk1OU2pWKwfgKsINiDAD4ALLOHmRLOsFkuSyy9LKIY6hZAXXpFXTp6SP/n335G77rlP7rnjDlmcnZav/8GXpaMtSQnXIhjACFysrpIBbME89u1qmUzDz3z603LbLbdKuYR3iFKeeZFA6AoD/52dHZJeXCTjF23v7e1lgBhsUPygTwAQ4p3IcotEGMDH97VublHGrkzKxaFhSWeXWLe2EdJXiWZmlmuuvUh/f7+0d3XIcmFZXnjxRTKA77j9drnj1tvkz//8P8i5dxUARpAcErvCoA7qQq0SAN67Z7cHAINpincEexltxoGLYAlZb6inGdLazNZxQUY6xgcAtnVi4NhZVgE+03pdKjcHOdH+/gGVXyYYrbVjcB1yyPEDgATgPwCFs+++I+NXJpkwMLhvUCampmV0clYy+RIBYACaO7Zvk6tXxuTJ731HJkcuMuCOjG0GyRC4W1slAIIfBJtCEdTxRYABcrcJAs1gxoBlAHYkvoNapqg5iSB9Yxx1qBH4BqBlAWCRpaUsx81lAOMZwBvRfwSywEiNxSh9jRrAACS19qJhndBxQowe8udpgaw0g5noj1JR2R4InhUL/D9rxbGWj0qU2vOF5wfu48l7lQ27WFkVYOQ/8MADsnfvXnkRc2RyUqLo50JBAmuQW87L8NCo1McidOjRZ83JFrn15tskFm3gORCCHF2gJNFYULbv6JeWtg5mDIfA3CZrMCu59KIU80s0KTiuUichCUlTJCGTk1clV1qTTL4gEH2HA8q6X5RWXJOmpqQkky2UaIYcIH5QtwxAHWYHAk7wj8EGBhjcEIlKV1sLgReVywMgsiqRWFiWcmm5Mj4qV6cnpVQAexgJHQBFsT+UJL2UlYXMgixjbpOJHaH0b4CBuSCZ1qylVloliFvfUC8xJA0sFUUKKxIOBqQJ4GJZJIQ6p4FVyYGljO8VUQMYYF2RQTwmvIdgw2ldcuR0IziOvikHIxKKJ+T2++6Xlu4eSSF5JBqWM2+dkcmJqwy45VdQV7dedu7eQ+IWpXAXFiSXS7HfOdPBOCL7VWXztP9Quw/gtwbkGZgsok4y5LTBZKQeIwNoCHYjEIeAUn28gYxTsk7Dyh6eBxs6lWFAtD5ez/FStnqICSnYixdmJxm0BwAcQk1srJdIiPv7wuwc9xBc39ndL4889oRs27lTOjvbpaO1Wd46dVJOnTzBtrW1tRPUO3DwIJnAYD4iEA2GKZiX+EE/Y90BdEXwEQCiTT5BW1A7DgkmyXijxKP1rAE8OTUhL738ImvUQl4X66IpmZSu/n4ZPHBAGpqSKjddH6cc70pxmQxg3DeVzsgSywzEyJRG/dZYJEpmMVQu0B/haJS1p189cZxgcTgSksZEXPYd2EfgEnXaz51/T1KZtOzfOyid7R2ynFmSztZ2aQcAzIQJ1PqrY6kEJn4sLxkWGYKwJQIqEgzLqTfPyMXLQ7JvcFBuu+UGaWlqlHBdgOfHs8+/SgD4iwCAG+PcI0oSkJdePSl/9NWvyqVzZ1kDuLNvu9z74MOyc/c+GRsdkaGL5yVYAnCapwT02NiQFPN5aUo2EQDGnoTAOBjA2G8uX0YCwoomrCARABLBDQ3sAwTZEay19RvBAMZ6Qg3ZW2+/TT71wAMyOT0jfQP9TAwCQIw9DaA62Pc9nV2sN5zLZqU+VC/Hjx3jvAdbN9JQLzv27uTciDXGBfVvS0i4kJBMzaZkbGJaJqdnyf6+cf8+Gdw+IMlwnSxloAKwJM8+d5TKDw1NjdK/vZfgCO6NfXX/rn2SjCelXFxlfedEIs53YO3P4iptC4IpdSEyJsgATjbJI5/9DMcA8wPv/1dPPimfIADcAhiJAPCp8yOsATxlAeDlJenr6pCl1Ly8ceI1iYZQkzwgi1fH5eroJZ4vAIAH9hyQ/t0HmEyWnp2W+ro1GR26JPEG1DpEYBs1DaPyxOcflztuu01WCsvyykvPSwoAcH8fzzPUAFYpWsvSUzCC5wb2apzpQQUXcCZCAhr2DG08KGaghqM5y6JM7NCxtSomtQBgazdvBv7iGn/wUG3m9bKZG91nIxD4WgCwHyD1uzXu725w/FrB/PXuUaXW4kZt9QPJtg8832OLtBDbzlrvrkBXxXGp9U6b9UGtNrn3YGBbRYkJduaLULEpSV0oKkXDJhydGJfzF87LQnqRUsZgqOK8gq2GBFCcu5BMX4OtU1phmQbYS48+/LA0JRJGfUHnpc5nU3KkLsQzkIlnJtiOexIAI8hg9Jq9uoVayxR2TiUYa51HZc9iPyb/igCnAQIMy9kCyOxNjI0pS8NAP20x60tpMB/2MEBBgNP4gU2NBCacVWwzgEMAsWQCqreKc4d1Ww1ooX2trbUSxnZMbHIHzgx8z6rwWPBH5ZsBCCOp0IDiBtRUuWnkiWn0R1WMwIKFAoI+C/f1EFW0AgxTC24QMAbLla0xgAhqF6OWLWo7l2knw6eydSK1rqwyPfFwgIf4ujJ7zZiRcWoAdwLi6Fdl/Fr5U8/uZf1TrV/LsXKcdfs7rqVUd0DUrykUCJajLXhzW78YPt/83DzrKiPRhfWNodQDO9WAqdaX99jQFqQxfjAeT2lyUyuT69vINmMMoC6BvwE8gu/EgCaT26qjDBg3qI1EWVoF4KUClhxDG2iwid6GWUqg2QOnVPXB7vUEcpAUuVLSOtU6gS3Czv+mD4EEv1SGYC4SqOGLwm4q2prapr4zkgBsM1j/2jBC4bu3dnTQzlSUUPs3l0Y5kTkmuyExHDYcxwVqEyb2ZM8UgohkPNepzHpdXYUB3NQkjQ1x+uHwqf0AMBMvTMN0fQUJbsHnBAOYwClHvTK/rE9r13Q1IKprw7un3Q/88vLmmipg1xfjdff6ynUqA+7++M8nm0jgXWPY2fgd76jJDM68cEBVD1CsiouZPc2pbey+ox94VvDYJHewlrW2xIKBPF/MfPefIy6Q7I6LC5ZaYNQFF3VHqfygxS4A7AdQ7XMsy9h9Bx1AEyM3ILMFgF22MZnu3KdNDXEjd828D3MWuFLWtr2awVGd7OaCvXy+yxRy5oofvOY+iP0ZihNOglzVvDIKCLq3V84b21u2bywYrzTPa54AACAASURBVACw1uCFrQ2SAhI2kbQ6PDwiC6kUkyRcU4MrxAGt/XYZjgw7hnb8bVusXed+TrUYeKwGDMYZoYoIq9eVAVyxcq5l0di/Xw8IyMfIcuP7bjNUtMObjuvWynVu0lZ74G/mdddnXLZoPl/XLvgJA9jXnX4w6yMMLfbJf/pbvy3vvPvuhmPV3tYmX/m93yEJ58P8fITmVN1+SwDwb/zCI+ufswmApn22dQAYwE/1/uH0un2y73lqt1fg4irQx31FcysXJN6sg70n/zUCwOsc31qbqWOkb7r5bgQSV32pNgBcfUllDPxroFYf+WyE6oOiBmi5Drw2dS4808k342qC0sQPbNVok1nsSldvcmD5wXRrZ23UBzWmlDkN/b1TuXJLc8n672yAWTkGFbVdQAN5C4kX9h3c9eRNJf8KrjEmVSAw628Yw9CyvDd41Y0CRP6+rPX1mgCwkcjiLmL9YhNg0InlJnpsUO/ZyDvbZ9r9wdjS5jaVjOvG3feRcdjW0iJXxscZ9ICjh0A5jEIEg20GMuXUAgFKssI5B9sSbBsw1+CkZ3MZ1tFCTUYENgDqdnd3y9z8PI1G1PuBEW9rNOFfbPxwbQEmF5YKrGWKaC5qB+J61AB+893z8o0/+5bcec99ctdtt5C5+PXf/z1pb2uW0lpJCsU8Ax8wVAEAA8xjrUw4xwBOIxH5zKc/I/d/8n5undlMli4hgB8GFEz9VQSRmc1ssjPxTgh04SDDv/gBWAjJZdTdUgfbOHTlNRmfmJILl4fZH6iDCZlRAMBkJxe0flci2SSNCD7HY/LU008TAD5y5Ih84p575T9859vy3rtv08hGDWAAwKw1BTAIcqeRqBzYN0gWLQIWlLsN1imLzkg96fGgmfIYAzhLGE+tBYPPUOcNYHLUCyDAyaCzZII5CgKvaBChAIAc2aeoEapzgvWRG+MyOj5GABi1HgEEjU9NytWrs9LV0yP7D+xj/eDRyRnJLJcklc6ynQCAZyYn5KnvfUcmCACjresBYPS51lmLkhEaCUeloTHJoAAGEWA2GLaQjYY858z0FINEygBWqWiApsoAVgloC9xbCWj0WbFU5hyEbDUCE+gXzCEAwABBkIFrA3i63pXlC1YiAGAE7NEO1mFbKXJ+4e9gFCDghPEBK8MGa9AWz+H1ggElBuAwRpiXGLODhw7JHXfcQVn1s2fOsM/Bdi+vBQkEjw6PKvC0AkZLSQZ6++QX/95/RpAMARMC9MGylFaUWYuwGaSOIX2H+QG2NQOBAPoQuIOzFw5LeWVV4uE4qADsG8g9A9IFYIZAFMYQiBnZKWTbqKwpglDYC7QuGgJ/YBsgEKmBPsxX1mwuAsQWiTaAxYbyuhG5OjUhQx+AWTEpwfKqFJaWJRKKElwGOJcr5GVFVgmCYs2yDhSLvgE41/p4nMOQaV5bVVlhgNbIFoccIGS0AMRjL0WGPftHSUgMjpZRMxRvuaZMnzq8PvpMGaoE5cAkBssuiHrIQSmBJQW2TkjraYuEuAcyGIDrGSFSqUbGQtH6MpgTelrhvdgGBDAQwGa9UvwfUtTCcLaV5wbbHp8BWEUSSigQIrCJ8w41fmMN2E8SEopABSBPCeelxTTl2sHQR6AfgLHuc2BgAADWGsCBQJhyxWGTMAE55cXZOSbOEADu6ZefevwLMrB9u3R0tElHW6u89foJOXn8GPfWVgMAD+7fz30RwUeAzKgpC3YpJKDRP9g3401aLxwJM9iHrLQ+EowgD00AGHWHk00yPT0pL7/6CmtPZrIZricwq9s6u2T3vkHp7O3lsyABDUC51dQnn19clBSCtDh/IJEbiTBRpIB6tUFTExhy8pCiXsrJ8VOnOBY42xJNjdLb3ytXpiZl+85tMjM/Q+bsvj0KAC+ls1hSEqesvwZHsKcjsIn1UCgs83esldU1nWMY09dPvyUfDI8QAL71lhuk1QDAWgP4FQ8ATjbGjRR5QJ5/+YT88de+Kh+ce5sgYUfvgNz30COye/CAjI+OydDFcwSApVSQXDYtY6NDZN8nmxOSbG5ngszczKx0dnUwOQoAMJN9KGMfIrgLSTkk7+A90E8WAMbYYE0hgeb2O++Un/nZn5V0JkdAFnWi44kG2bNzl6DmOWtxhsI8U5dQdzoWl9deeZUJB6nUggTCdZJsa5Zka5Iso3C0gYx6AMBX5xZlZm5R8vkiweRbb7hBgqtFaYogAS1F2+OZo8/IWiAsyfYW2TO4SyamrpBp1dXRJfEI9ilucxKpqyNIg3GEqkcBZ3upxHMKCURI9gIAnGhqkoc/+2mPAQwA+PtPPimfJADczHVnAWBIQE/NL3Jfg6pDf1e75DOLcvLYyxIKrLHudHpmUmbGLsoyGOiNLdK/e78M7DnE919AWyMBGR+5LPVR7E1B7iEI3AEARukHjO3LLz4nqcVZ2THQz01pYXGeSVgM1jG4qfKgFlDC+IXCSMqCFD8AYChzKNDGsxJygUZqE6wR2A3Yx64FALv2bC3b1gYp3eC7+1mVr+DUufN/XssP9QfQ/ddsydY2X6oGA4yyjhM4rxWAtc/TwHlFdnWj5/oD22qeWz/GV8e21gtv8pl9PvAY/7tcq+9q9ZsfsLa/U1pZArKUz0u5DJAAgCCO9zUqOaA2+YWLF2RkdFhmpiaZ1Ia9DSCPgphgP1IzmeBsZn6BSUu33HwrZXABgoWoboKkMQUlPRUV2DKG0Ylpq3LICgqT7cirTcVdU3gVf7fMXisYrMwqsGU1QYo+kjsO9KkUqPXmrQcsV2pyctwNoAqbwga9FahEolMbVY2oEhOL8V44V3BvKEogaXBhYd5IUVekey1gzTapGahqMWsK3mqdZO1LlXzXs0jbY8BAM6iUtLY1eWn3rFb2iQBsMjBC9V3ZbsuAxe/sa+1XJOVpMrEFgBWYpx1nGKJWKpjSwrSLVMEI7USiAM9VlluA3btCQ4YgMRnd+L8CwhVEqAK26/xTAEzBVk1FcNcg2kb2mQEvtUyJgs76LOOzMPFQE1aVRQwZ/IrsN+/JIJjKlFtJZZ0LWnca/1p1DAL4ZP9qLWOco7SfaesBJNckA44f2YRao5g2PW1grSlty8hqPoOZZ15nVPYJBYDN3DCAsuYkaAKAMjI1ycHWoPZAYOPkE8BerSSSayKBqb9MaVsavtoNRkqcLP+VIm1Csr551ujehyRpfo72qoI23wH2JGwClIsguGTK4ligiUxjyMNTFUkZvs2QgDYMYNiErh8JP8zaHHbftf4RSkVgPhL8pWqAJkX4z6Baey72G3c/tnL3/n3QPcfs3LP7be37VvaWVZul7Oz77tnhSgfj3gSRHJBbn1MNVLPv6eOZ+K4vpmnBSwv685Z2nGsAw3o/jUfbGtkeAOq1W2XVcRao76bjinWB+MxGZ6GC2Pp3d9265499H38/+4Fe9YeVbatS9XaiVhBlK9MP38+Clfou9tzVvrP31prbmtBgAWC0w73G5hnZsXb7RvdPjbHp81ShgWNpxsmbIzrZmFztzhs7B21tb85tUwPY7Se7fpj4ENSa8iqpr/fUsi1Rrh34LJfBAF7MMD5k+1/PYp2f3p7im5vKzrbAP/w7BaPtWWf7Tn2EisKRXZOqdqbX/7Nf/2X3Fa7Lf28d1Nn6lZs2bF1suHK1F7P1FCj1bxviYtepSdelI/+j3eT6dMJPAOC/5gGs1eHXAQDGW7z//gX5F//yfyGxyv+DWMJv/vqvySfuu6+SIPchXv3HmW0fOwDsh3ZrbR4uGGfhvPXvvx4+oqtSJe+6AWhpwCxjDW3atS6QvNmFW77uGkCyPRyrDIZav9SQ0PUPPH9ncLsqmbTiUvjAdBODrb2h1wAI142dzeByDgT9yG1ZxVh0v+9ewXXnGPE053zv4B872/a/zQAwX9vH3tY9qOIGVu1J/EJt6XU7ZWrOS+cZ3hSoUKirDnMXBNYSTkZqpmK3r1sWWwpKbVID2GaPU9TQQ4R1Fjm/elnmCgBX2LtV89LuB/656dTUUofBylvr60yudctdd91F5u8o5I+NE9rd1cVWzM7OMEABZw4GIFhyyIhHRm9nR4ekILM5O+/1DQIk6BcEkHr7uuXGG2+UkydOeffAvayDDoASjFg4jgigZBczBHYisagEo2FKnuL/H4xNeBLQt998RPLZtHz1K78j7a1gEwEALpI1C8PXZQCjUWBpAZR+4FMPyic/8UnW6hsfv0IgGkEDyETCqUegONEYJxs6k0pTqhpBWDipAH8J7pTLBAo7uzplanqaNaEQWFXgLiCLmZxMzsyRQRGHxCZrYTayVu3iHAAYPKeB//Zv75dXXn1VxiausI/uu+tu+d73vifvvn2GQQcPAIbjG0SwB2OAGsB7ZdeOHQw6oK4w2MwIOCCQBMMc7YmGVQ4aY2BZX/w8ChYS5DE14ERQHs5FBJ+vEvSBvDccAFx3dWZWzr79Dt8t2dwiLS0tnAeQlwZD+s2zZ6StvZ1OCWS+07kcv9PZ3S0HCADPkgGcAwM4nSV4CwB4dnrSA4BRtwYA8Ooa6jUTEpNVI2uHdqAOKUBwgIFgO6EP1IkSDwAG83f26jQDQUhcYA1EBMDBgg5XJKAxjpTNNDWAMU+XCyrvDek2gmuhEGW+AQBjnocplWcdO5VnQ8AL8s/ZTJrsAAQCAT6DUYngBxxqtAU/mBs289Y6mH6H2DpsTLAwNa/aOzsIAKOtL73wApkF+NvySok1gacmplhnjBRmMDGbW+Tmm48wcx6AHsBiOvClAtcAJIRLJvAGp1KTHLRmEQJ1GOMyaoSVyhJZDUgd5sdKSeXH64SSuyphFqQ8sFaeC8iayWwn88Y4l8oSxzwDQxvsHQQPtW4vgpQAlyAnCIc6GIKs3KykF+ckUF6VurUy6yYDWAJbFC43JXXLq2TI6l4ZYJCKcltBkHwLBFZDQElRaZey2gg+10kZgUHI+FHeUVkbwUBYwWstFGoAeQTQKrXwcBKhnQrMgoivATGw0pH4EQgD5EN0DPMW8xFrSGsrUmqPgQP0g0o0IlEA0TQ49ZjPiFfj6ZCqBbqLeQqgCtKbnANg2lAWW1lXkIYGcIREgHAwLOlUmuzvEOReY5BGT1CmE2zrxdlZMoAx/8EAxo8yhsFWVQk+MIABAEPykxLQ9ajNFmVN5oXZGVmDBHRdWLp7t8mjn/+C9A0MSGtri3QCAD51Uk4ce437RbK1lTVN9+4bpOQ93hWAtLtvLiwsMimntaOdDBrUOMV+hWtxXUNjnElDCbQtHCGr9OrVKXnltVdlKY8awmmyzdq7OikjvWf/Pmnv7ZVMLitzV2clEU9IV2cHgyYAgBczaR0L1v+tp/RgGeys0qo0NjRIQ0wDmVAlOPHGKe43OOvAHG9tb5W3zp6Rzu5OovAffHBJdu3YJbu275TJsXG2EXKICIIC/ADTBWuTgfFigQkEWIPIY7IAMGoAAwAeHNzLGsAWAEbt8R89Bwbwe/LFxx+VZDzOQCwk8I++dIwA8OX336UEdGt3n9z34CMyuP8w96bLFxQAriuvSCaTkrGRy5Rgbm5JSktrB9f21alpaWtvlXC4ToaGhkyt9hDZokjmsQAwpj32fRvgx74HAAD70Z133y1f+tI/4jkJSeb6WD2Ntx0DA3Lx4gWCIUhIiIajUiqWpDHWKCdOnJCF+TmZm58lk7q1o1Xauzukq69XYo0JKa+FJJ3Ny8j4BBfwQP8A+zGOkgWrK9JU38B9dSmbkR889aTURWNSF62TTC4ja8E1ueeuO2UPGPbFNSkXViUaCks0HOE4YwWCJYEzGGcg2XqhMM8fBYATCgA7DOBqADjAtf36uWE5euy0TM/rOgMADAZwMZdiTW8k0NRHwpKZn5KroxdYFqE+0SJ9O/fJ9n2HJZVKy8yVUWmKhWRidIg1qiG3qyy1kDz+xBNy9513yEp+WV568TlJp2Zl58AAE3QAAMM2soFLBvksKEYQCIyQGMcL9ZTBAAboy6A/GcAogRAjY4QM4LDW9rYsYFfyzyYjucata9f6bVw3AG99OP95Zr9Tyz7eyGb2B043as9W4wNu4NoNUrv/XcsHtffHdZvZ9xYArvWublCWXk2NIPlm72uv30gC2t8Hm7XTBVbcdyPQIGtSXBMy5teQPFUuS75Qou00dPmyvPXWWzI2NirTU5OSnp+TAM5RW3/WslCD5F4xEQts4BLUeyhHvkY5aAs6WvDTA+GM5C0D+wQalPmroCAPZ6ffdP6rHK8BzJjApaAy9n0ktylD0niR1p8kEKC2ChmqlhlnpKCx8+t6gBmloAb+WwFp/R3fwbkLZRYmx2LPMyVXbCkVKMIgEUnnTfUI6fow6jGmhi3BLdiSBmC1crAVVqkBgUyGuQLRxg22QJIGPlTW15TVQDthK2uZl4ImnASDqs4COXxTysQmhKDv6ZMZdR+7N6AvyGpesX9TG472nwEl6D8xWUjHxYLKsCqjESRval3Lio+ubGvajU4Cu+OSm0stexjM48r3Ke/srScDVgKYJVCov9PnI2O5AhbSfqO9Rf1n82wbTzD1kw2obNeLHd/lpZxKnRvAGt+2+51d1na8tQ/0uaz0wnmkoBpq1yooxZnoMbA9VrIvoZ/tMPEkWrVIerSLyPj0FtSj3c35pBNPAU9j1xqAh+1m3ylohnMR46dsWyhMlTxACMkguF5rbGuSG58B26YOakFaWgjJrfR3jN0POxXlPGx97PpoRJKJRrXtkKSIcgT1anu4ickuA9iCYVDtwDnnB4Dds8u/f3vgH8HiyiK0ALAf/Kx19tl93f2bHwQlG7xUO0nIXuu/D5WazOzWeYrxsbpg1UlKWHu2T92dxLafaTBM5K0BSDlnjbZFA1iYKxawrXofT5vMd6qQZGQAaZOkYNeGe77Ze/nPS/zunpHueWc/956IBPAa0XyujUAF1FWAuFoC2u4Htm3evc1ac991I6axlfJH/1hQlOejkby2rFyeUw5T27V77L5q39t9dyuljDXH+u+OUsL6/wbLVpPOyQI25QYA/iJpOpvNyQeXjQS0AwCjH5jITaUCfQ+/jWLnD5Ln0U77rviu2zdsL31QnV8eKxlrnspeQfntX/3SVk2xLV+3dUBn61du+vBNAGA9Wa09UYnT/wQAvtZw/nhjY+Pe13rK9f77TxjA/v2/Rg9/xKEFCeDpH/5I3n7nHSb/I3kQJQIf+6lHGE//cX8+SrO2CAA/DPNNjU7Piq0FyOofvSurQJ9K86q+6fMSXAB4s+v0ScY5MG1a56Q7PeoxVK8ByG4Z2FWr65pjtplTWunK6vvUHEg/gOZcVHW9Z4VXxsrdTNRX0ud5QFittzCZwG7L1r2tyQyrvpcZQe/irQDAFba4HVE10v2LsdICHSc3M/hvFwO41gZvXBPHQPa9vzFiN1mCuvb8a8r0o9edanfrHNAvVHJy7ecmo1evcWSTa8yVzea4faa9h//rth9UBEuzzxUUN0a7Mw/UFLfZnu5eo+/j3y84v733MXPeA4htxqR+PlHukieeeEJS8wtkrcBpg1MHKV0YkshqJwBcr4xR3BeOHgK/qOszMzsrM7NzBFDtAFr5523b+mXP3r3yxqnTDEh4MnDRCEEIGKEAXAF+zMzMSiGHeoRQzawjAKwZskH5YPSK/PkPnpI77rpXbr7hsKws5+SPv/xvCQCvlFcMAKyZ9ZDLRbY+6hkr8xAM4Kg89MCDct9990lqMU2gGwyxAmtbafY7QM3GeINs375dpianCHwjCABQEIcWQC0EexAE6urulrHxMcpZk9G8ipqnJUnllmU+DSkuUaClIS6JRJIA4fyMsqA7OtsYUAYAfP7992V4dERuOnKT3HXbHfL000/J2bdO04V3JaCVAYwawFHZs2snGcDRSJhBews22iAOjHMAwJh3OHitxBx+r6+v1ARmcKu0YtjBIYI5GEAAwnBM0S+ZTFZGx8YZ/KfUarKJgE1zswKmrx4/Jp2dnbJSXqXcNdhkV6ampbOrSw4ePCDTMwCAZySXX2UAHkGvndu3y8LsVXnye9+WK0PvExBD3KRUXlHGKABhBPSM01kfbRBkg5PRGY2zrilq34K9SpYtEhLyy6wBDAAGErkIsjMAXl+v9a+C6IscgXw/AAx5X9wT74PgGfoPAPDkJJIEEPzTmmP6o8FHyLKlFhckk1ok0AvZYoDCYNYyILKqrAEsFgLA8KUMIOUGgxnMMGubz6IkMKSbhW2HrC5koE8cP85nIHiSWVqW+UxKFhfTBD5CAGtNVr+AuQKQk46jShSWCgVpbWuVvu3bJFwfZTuiBKWVTcKAKuXsRMqsiRYicxZzg3XQAUqH6zRRIhSmxHU9EjPIYtU6cKhniz6iZKBhdRDcpXy2ZqGjBjb6TpX/UF9WgVFmOYcDlJAMBMoSKANER2BUA5boE+yPK1QO0H0SD8HaRBsAEkOuEWypOlURlxUEv4zcOcYlyKAxyILKkGEwTVPyvSxvCxhqRWqwibW+Gvopj7aFtTYgWKQAVJaKaC/2jgBrH5ZXwaSoo+yvivWpdlQwCAYxnoPAsmX+aJY/AFbsGwCzAYStltdkIZP22PyY1wBKOVaRMGXAIN0LwC2TzjDQB0ZWFABwY5NE6yPss4WZGclhfkAKFgAwEnIWFpl+HqtvIItzcXaKYwwJaMwZAMD4PBaLsoYw5nA4FJGevu3y2Be+KL39/Vz3ne1tcsYAwEgWamlro3z0wLZt3O+wbiHdj31Caz4GqBAAief2jg4yeiFxizrAYKAgQA1ZXtSNTyBpIxRmIs7VmRl57fhrrGmcyWalsJwnANza3iGDBw9IEPdfK8uVkTEZ3DvIdY/ngNGZRg3upRxZT9gjE/UxyoCHAgEG7yF3zOuzFgBGLeo6gptdvd3y0ssvMbGpHCizrv3ObTvk7jvvksmxKzLQ0ytHDt0oDZCiR0kEyimj3rwmRmmQZ01ykE7HFAiG5eTpN+Xy8Ijs2rVT7rr9Zk8CGmfJj55/Td5jDeCfYg1gAsDBoDzz/Cvy1a99XYYuvkfp8NbOXrnnwYdl38EbZGJ8XD54/z0JruSlTkqSSS3I+OgQJZhbWpulta2LqgNTE5PS2gbQIkIlAZy/ZIECLDUAMJKnsEbB4rUAMCSescdB7vnmW26VX/zFX+RZiRq8mG+Xhz6Qgd4eee/ce7Jv76A0RBukKdEkqytr0hCNy6nXT8n8/IzML85JpD5EVnVbV7u0d3dLS3unlCVM5i9KJoAZfnD/PpmenJTp8XGywHf2b6PsN+b/k089KZGGuCyV8pLKLMquvbtkcM8eSTQmJFGfkFg4JpG6MNclpPJwfkCBA2sO5zWAWSTEpNNZOfr8C9JoAWBTAzi3BAnoHxgJ6GZUQBWhBPSwHH3ttEwvpKg8kM/lpL+rU1aWM3Ls5eepZBCLhiW7MC3TIxcIENc3tUrvzkHZuf8GPm96dEiaG6MyMTYsISSoreE8iHAdPv744wSyS4W8vPTiUSbA7Nw2QIvHMoAZsDMBRy1JZ4PGAYlA6j8AGfEW2iRgBCNujyQSljkwCVBIoMIzcQ5ZANiVgPYHuq3d6/7r2q426GltX//vnt28gY+I5/lBWPdZm/3NDSLbNtW6nifEBnKf7vf8QWv3b5va9jWi1e71bpvcYLnbZ26f1noHAgBOuaeN3nOje67zN3zAgAWAwQtcXilIeVVLD5RW1njOYM8dGRlhEiGUTQC2InEM7QCzXmsdGhlgmwTGkitQpimTCQwGJ8oKsJajqS/J8iKmniSVZqDOAFUa1NY1yVOw2aGqgj0InyvoqzYBpYwNAAJbhCLWBsDlke6pyZg54DiNlOdU84FnR4DsOJg52Dc04E+7xQTgcZ5A6YVMZspfaj1d9AP+W+tirnqlVizz1XpoqhyjYJ9lo1nWKWxhgITMeYQ/T5tXmf4KHOpdrLKRx7Yzf1NWs9Z3xTkLWx/vlmxOEgCem53lGUigN4jSEHn2M+YLbHzKeRLMV1ll9Iy7L2DEyGY1f1PsUdsJYBc/sF1YesPI9uK+sF9xHyaS8hlq91mmoguEo+/wdwDL2ncmgmaZwbAHqUxkmGtUdtEcZcKokKw2bOoK40/9QMtgwzgzkQbnqsKzmtBHQNiAaHg+mcMh9hWeif6BzTRxZVyWljJOLKDicFs2uwss2mRRu7dgnNG/ZFAbMBvgrAKANhJlwETuma56gE1CUbuZfWfiEmpaa7Kh9ZW4FzgsR9iUljXu35OU3axJD5jUSALGulO/QP0/kq1NLIHMbrD/mMSoqlRUN6LMLlSAtLwBMGMLXMHuAAAM24C2XUxLE1gA2CYluQCwznncRJnkZP/CL2IyuCYUWLDPf0bZNtv226VvAeBKgonuGX4A2IJ3FpTz79GVMa2TlaLWiq4FfNqzx20rWbsOQUSvqSQt2Hfh5z6Q0XsPo+xl1acVo9U9Q0Nkdv1UgFsyZLHOq+aV/ZpKhtukDttuTaDQMXXntts/9tzneeAwgV0glmeYmfO2be79vPfC+jYy6S6oirmNJFs36QcAsAts2ue7ACbva5QVvTrCZu9iO3xsabpqBvClX2ne22Vx8724ZrTEgLueqtafeSnXHuAaNISS1bICwHbvcO0nfu7Nc11HGFGsMfhyUI0D6eDyECSgQSgAA9ieNnodvgOf2Cbxo20uqK3zzESbfXLV/rbwdyaLmKQfAsMa1/6vf+0f+U2M6/b7tQGda1+xpcbUuo0v2O/F45348DrbytgUW3rm/+8v+vHGphY+8NfRZT8BgH29XGMdaHLlR/+h7WZsxY9+l9rf/LDtuu4AcKW/1DPy9Z89kyqt9y4wh7bzXn5AZ/0rW7jQbP4+Z9v9Pm1C3fU37fOtXGPO1WveS1928+fpvTbeVSvds74vqwA981YIRNtgup2oFZDNO5XXj4O/V7x2r4P+vSs9p9t7zQp8r/3ojov+4vaGDWJrjLh6/Jkd4Qe6zAAAIABJREFUew0A2DvAzZ15i78hEtD+uVtzrJz+8IO/7iZTAUUrxq07XO4U8/ey24VVdYacJAAFT51vmrViHVF1XDeeyhsFidxn23tsZDRYAJh/d7LX7T1o3zvrqSLp7s4phxVs3q/WdZW9wGYgi0jPbXL3XXeSPaQsIDUiKXUFgAVBoRLqZBYJooHFiYxeMkfDYdaDQqAEUqNguuLHBpLB+gIQAHavZdAy0zgc4uesYWfqaqEOEYANGJwFSMWSGQrnLyTnLg3J1/7dt+T2u+6Wmw4dlHJ+Sf7oy/+3tLVUGMDIakSACAAwpNoAAGuwCjWAG+SRhx+We++5Rwr5IuVTNbsdIJ06vA0NUTKIAPiC/Uu54JAGTXEtfvAZQEKwiGbn5kzgZZlgRiabk9mFlCxkcwRyovUNBEdamlsJ8JQKGiwCswwAEYx51EYYvTImNxw+LPfcebc89dSTcuZNCwDHDZNCGcB+ABh9jyAAQXUAHajNDIY2pdL0dwZ3wLAw/1eHTust6bUllaQlGBViAB3OA9gCCCotLqZkdnaODExkfQPsBQiJ/u3t6yVQgjqjYBACAAagMjZ+RTp7euTw4YNydWZORq5claxhAKOfd+3cIan5WXnqu9+W0cvnKbGMwBdAREF2LDF/gH7G8QhozURIc4dCcILiEgGTeXVFSgDhpEzgd3pyglLQAAZY/zei31EAOMjaqLYGMP5m5cQQlEdQAjWpIQWNvgEAPDU1aRak8gNtYAZ9COAqtTDP/+eXlyltjCAVQEOuRBOwAnhKUJSSyCpd52YWc42ZgA2DREaGj/tesE56entl3/59MjE+RlZmQ7xRUmBZL8xJsVhi0CpSUsk1rJcinMuIShFHAmEJltfInDx4003y4MOflY7ODgZQARwzyIH5wA0mQOCU7FiMNSSOwcSGs2eAWpUFUwZsHV6ltCplBC7JXFUWCuvGMqtdg8m2Xh2uBSCNeWaDtQiiIuiK8U82NcpyLivp1AI/K60WqOtaLqN+r859gGp1Qcxp1EkDW0HZtWC8MnCMerYAiUsApcNkKqEe7xqCjHi5tTVZRgDZMIkYBDBBV7BwSqjzyzp2BhwuQbJZpQmXUS94DWz5MKWkWXfYSEsH1rR2nKxpxjTGEfLPZIZTRjmqTGCKbUI8Wuc754upPceA+eqaZJfylIRH4FWD7GWCejjbQ/URCUcg99wg4CJnUhkGMgHIIVkEddjrY1Hu0/NXZyjHiaSdaANqZhsAOBBkYgoCcItz06xbjfYB4ApHY6yBC3nouavTssZa6QBEB+RzX/hp6SMA3Czdne3y1qnX5fhrr3K8W9vbCQBD9h1tw9pKNjUzGJhGMgxqQ6bAHI1JX28v51sul2XAGmcB5iAChGCwN8ZilFZOxOMyOzsrx04eJ2AMqfXlpWU+q7GlRXbs2Y1DRjq6uyU9v0hwGYETsH/BRp6anZHJqUnucU3xhDQ3xikFnojFyGDG+QaQDFLBJ0+/QbY8kiOwlyVbW+TSpYsyPnlFPhi6LPPzc7J3zx658dBhSkDv3r5DbjxwmAAwmOo65xGgiXL/xNhCUnV+MUPGeqAuLK+/eUaGRkYJAN95+xG2B/Vj0Z/Pvnhczp07J0889ghrGZPJFgjKD4++JF/7xtdl5OI5KZcKkuzskbsf+KzsP3ijAsDn35XAyrKEZJUA8JWxYQMAAxBsY01jAMBt7araMDw8xP2PUp+QDkZN7HicwC72N4AcHgBcRA1drQF5++13yhe/+EWe8c2tSUrMn337jDTG6lkncu/uvTzfOlo7KOXc1NgsJ0+clPnZq5LOLEogFJCWtmYJN0SlqaVVduwZlObWLkmlczI7v0BmX0uyiQDq8KUPmABw5623S2phgWDSD558UurA4k7GpW+gT4qrBcmkU1wDO/p3SnNjM7YMWSOApExE1taui+j+trrKGtdgex99zgLAD3EMsA7yhRX5yx/8lXzy3vukrV0B4ECkXt44P0oG8OT8IkF5AsDdnbKaz8prLx5l7fSG+rAsLc7I9Mglni+oAdy9Y7fs2n8TAeCpkcvSmojJxNiQ1NVhzSPZJUIg+PHHPyf33XOPlEtFeeH5Z6iCsGv7NibzoHYygDIGVg1ry4IHsL9whkTr49yvmppbBUxygD7wJZAsBZUM1HdmElS0ngkr+B7G088C5sm2CUPVb7faoLb93A0a+j+r5XCuC9R6rpk5ZX3Oz1ZAUz84Wgt0tW1xA/b2uo3A21rt93+nFgCg5nrlffz963/ehuCuclq9n1rXbdQ/tdru9oG1Q3DukAlcKFHZAusG7PlQFOvHSj3DYgUYqJKfTIgzZx3fFSAX6veizENJFXV4LpvyB5SYBbt4BWBvgT4DzjdIJ8N+gnQ9QGa1U42/USwyoQYJdgia4ywm2EjGrAaSNKEUcrVqc6mOiWFOGhlkC5ApO9X0gGbT6lmPwH4ZyV4oiaHSvZCYx94MX2JsbExampJMVIH9ClALtjLOLk0QtFLE+mzYrwpyWGlgAKCaAIierguG1X5hoF99feufwg5RYLMCDCmgUg3yscQFJHwL2me4F+x2/G5rAGP/QM1mMsmY0FfiNZqgp7YNEtzwO0FYgnrGNkHBEONA0j0wQY1qf9cyYRUQtsCJ7VP4QApKWQBcmdoWSFEbSMEJrRurNYj5DAOEEnyEcozDxuP2YNRoyPwNYI5q6Q1ld2v8jTWaDZjOREUD9iMpgU6PUWux8yUUqKNyB/fKMNoTJvh78dx7tEt1bINaU96ArwRxwJSzLPKN2IFkTOt7EmSjylalnq2dmHw11jKtZpdqXWsrF8wVx+QQ9jDLsGiZlao9xyaw277kWtRSIyzphDFG8gDm6qrKW5dNQoWeF1CBgmiK1iXmuWH8RyYv0E7WexKgRQ1pIymL7qWNFQlLU2NcmhKNEo8iIVdlbF0GMJ6j665atpuljwz4i39VWrzyDAtWuvuf3R9VeUf7kP8342XPOhfI9e+vLuvTXmd9NAto4j0BANv7u/u9fYY9F702cJJUzgTdf6tr5Hpno5lHFli0bYQd4rHCDTjHxAaTKGb7wvr9+n1dcx5r2LBEK8BtJf5ViZeq9LnuPXYuaiKv7RObyGXPEfdctJ/h+xhf2vle8sP68ggqk+5uzpUELmVOa3v4TJQPYRJQJc7k3t/rAwPSWuCd7bb12K1EvjkHjJHFdcmEBmwPZs9x7Rs7/v755AekqxJpTP8xmoYxC2pkzwXG7dynTx5QAFrlpDmbeC1seKwb+BbDw2P0dRAb0/FRUJuS+ZR8R0mpsHdG4b/tWNrzxO5hfKYZG/xrfQAbI6pVAxj9/d/+5j/ezMT4WP5Wiat+WLhng+ZsdBs/dGGv2xiuMLHbj+W1/5bfdOtjVQsr+Ot6eZR6+tIvbz6n77zjDvnn/9P/8LE3aes9dp2aUkt+wbcGzFb0kQHga6OBP/67fJh++72v/L5873t/uelDA7/xC1tnAFdecKsAcHWXVIFGbrNqAqkVAFht8+p7ub9V8MzaoLR9VK371Oqda13n7ZVum3wj479mw8lh0LeKCND6FlVuXQGALWhWMWj0exZsrTyv1pOrAUHzTe/B7vuzeVVsy8q4mLTfaoapaawndOwAwHrU6/00Q9T5qQItfWCzdWwtAOxKg/u7awNQfl0vbOW6LVzD/t5g7L3P7SW15LtdiZuPmMBgnWuvb12gnGvHAYEdANiOszu+67uz9sytemUYWDUWkt1zjZus89NM2HXzVj1pXuNvD2e904yKQ1T5WN9FG8HrkZlu2hQeuEsOHtxHgBJZz2BfLeWWNPM9HJaW5hYGDpBRns1lKeWJur4wAnENHLrmlmYCPpcvfUDgEf+HxMNiapFgKxzEvr5eOtUzM1fpUIIBDPBXwdZl/q21uZVMT0hHQpYOGY4IcJ6/PCxf/uNvyC233S5HDh8SKRXlD3/335ABDOlgBJQgvQlWKMC79vYOrwYw+hTB7s89+qjccvMtzHKuj6oTinqiCwsLZLolmuJkIwLMxbuhfeijQj7PnrL1Y/E3AAcAJhKJJjpFYEksACxdSMvMYkqyqGEaqRfI+IIBHK4Ls24kAu/tHW0cC4BTr596XYbHRuWGQ4fkE/feK0/+4Ady5q03adSDwUMpPQZFNMsfTsDunTtlJ9icADYNeMgajtGol/VJ9ibBJSOvx4CDSv4gmMQgOeumaXYt5iD+BhlOBFsAGqosn8jycoGSoXAOIPPMWp7xBtZShKwoAGE4/7hmaHREzp1/n2DQocOHGOAfGp/2agADPAUADDnBH3z32zJuAGAEiwBcQVaTrAlk9hvHB0kA6EtIXILJBWAdgQVEPsCsxnutFPMEgCEF3ZRIcLwRxCAbAVnpgQDrRGMMwf7Tmsk2+BegjC4YwAj6ASy7Mn5FpqYmtEisyZS3jhOl04pFWZifpcwp6tWy9i8dclOfzAaEbJa5R5epsExswIbOOYKncOCYQa/61nDuEskkQffSSoFgM+StM9klmZmfZUAI8yRSVmniFdSAY2kyE1iTIEEdjOWNt9wqP/N3f04GdmyXlTzqpiKQglq3xpkGuAs14zWdE2xuKCgrAYDSISku5ymZa2JoZFICuFG/XYOeWCuUoMJcxXiSTaMMIWaZG/ZFEGgNgk9rdRIO4YtgJAdlfvqKzM5MU+qYHFpmfpckij5hAFMZL5BpJkDK2LiRnwPrbznH+YMhKKEjgnVMJGF1qTLYRCXBqsD3yVKilD2ysdFpGFNlDQLkBZVudcVIUMI5rhMpmGAKwG9KUXKeBig9i2Brfjmva0aECQKQf4dkM4B6rMfVFagboFYx1q2C4ZClBkCNsQAIOb+YlZm5BbKTVosqiZ7LpDmmAHrDYFE0xCRiGMD4DsAtSC43ggHcENO9euaqAYAjghrBmGPphRTfFQApklwW52YYpEdiB54XDtdLQ6JB4g0xmQUD2ADAnT0D8sTnv0gJ6JbmZunp7pC3Tr8ux159lXOlrb2DDOSOri5NYAiGKNOMYBUY92CRAuxF0BCJM1CCQLJPIwODSe6zmDexaFRiRla5ob5eZudm5SQB4DzPHYAF7VgLIrJjz17p7uuVxmSzzM7MaM31GBi9GWlpa6dqAepX4qers1M6WlpRKFBaE40y0NPDxAjsgVkLACMBJqp11AulFZ4NhDzWyvL66ydlpVCg5HAUNZFb22Vw527uL1jvGEOVCNW+Y3BwtSy55QJBatTQPnX6jFwaGlYG8B23SEtjnFJqWN8vvnxS3n3vPXncAMBYT0heeOrZ5+VrX/+mjFw6J2ulvCQ7e+XuBx6WA4cUAL703jsEgMOBsmTSi3IFDOBcRprBpE4kuS9PT06RAYxzdmRkmOALA+0hTbxqbExQPQP7CAP4JhDEuo5GivzIkZvlC1/8IpU+miAv3dIsExPjrJCI70POCXN1+7btUsyvcExfP3GScyidXmSN7/pEXObSi7IaCMruvQekt38na5KnMqijnpVEvEHakkkpF4uSXViUQ/v3MxgNif0f/uiHEm2IS119mLWHs0tpspU6Wtulr7tfGqNx7g8AgJEEAuAbeyjY15RZBWOPAHDOSEA3ymc+/RBluDHOhWKJNYDvvesuns1UU4jUy+kLIwSAJ+YWqOixnM3J9t4uAsCvPv+MFJezEotEZDk9K9NjH9CGiSVapGfHXtkxeJgJYVMjQ5KM18vE+AdUKMDeFAnXM9njc48+Jvd/8hOULHju6A9lYW5Gdu/YLtgfIZGOICcZhobhw6A6gW0N+in7IyDNre20v6QOZ6LKXWNsIe+tAHDUnIUKANsSDxxrmzRra4+6cq1+n9Lan4Y1Yk1aN0BK+9K5robZq4oODMbWBp79IKcLOtUK9tcCRW1A1m3PRsF6fxvdQLb7N/v5Rn+3jo7a7qZcggWErHNnbugBNYrGrQuqWNucUKZqeBr/wMgL1wgWVINzru9o/tv5Du5pmZ84qyl9bJKsSgTutB4wzhfK3/LxOHcrEszqqwS4b/BER2Y/vgNFi1UFbPE3sE4JNKFGerEgRbJ4NTGR7F+UAjCAMIA8nJWacIp/V6isApUX3B+/88xkElellAmPaAOIsPyCZcVZJqlhSqKjFWDUf/nfkK1eUXCbAINomZcdO7bLuXPvydkzZ6S7s0v6IVNvmPR4cwUcKyxCC0DCPrSADO7H855UXwXa4XnhXKHV5gAs6HUFNnzMRCbCGklYwz5D++Evaf8godOsKSPriWQUrPsAEjpXirRtAHDjvGZC70qB/aqS2goAQ40E+6Yy8QCq6zzWJDgFcglMW4llTzrberfGk8X8oU+PTtYavhX2r85jNwmSoAMSU6BMARUK+jVqUK7gDGKSFRjbapd6q8HU4bV1i5mAaMByMkcFSQeqMMP6tmiXlWD2ajGD6RjQJCEkmkbCTOwKQb66LiSXL12irYOEVT0bse+67D0jM20ksS1QyLIDBhhWOVacuSqrqtujzj3WtQXAbeepWe/cq8xc4Rw1ZUOqEtl5GzCY1Rb3HHoDgGv95YpMNjoO70SlGdi/mCsAs81cRoKAMg4VtKNvaG9q/BgF4GArGDlqw+axfhbfDwkHRm69PhKiqhb+z/q/9N/qWWqE/qYBmvEqNrGIjG72j6nzYxJVlUkOIFhLu9jtzAKSNrqh97IMZg0g2Tmrm6iZQ84e4K5DP5jn7RNmL7fAGBJm9MeLLDkAvIZrdFwrNX2RVWGBN5V6d0p/OWen1vjVtWdvxHcw8K89HzgKtm6wje2Y9WXLPDEBGT6mU7fWzlNVndL1q+ueqQVKjzdzEfts5YzVNmuf6DrG35m2gAQcM7ctuGwBRatO5p17DuBggVnMSyZ6MNnFAe/NSDNhgfNPk2xxLy01BLUtlak3K0u7jPNaEz8s81rjtbr/MwnDrBU9hm3dea2ZrckxViZZWb9k0xq7ya5Rzw6qpInXTP4COKtArxeIM/uiMrSxHjCvdf/HuVpRRMDvWtYqJsvLeRkeGZN5wwDWZCM9c4AtqxIC/BtNrICvzHVp5q/dxyy727WRbDIO+gb9CVuRc8UkaMDnwesj8erjAIB1TfsCxn4DbYuX1PraTz77uHtgC2O3QRNszPt6ttC12a/ll4yOjsp//l/8w00f/+MCwJv1TmUf/BA9UMMPWPftWuDuFh9RfbZu8UubXFYbLbn2fbc6q/zjvaFPJCK//wd/KH/+F9/d9OEGANZjxWtEDSDKAoGeQbAlBnB1d2w4lhsAwFXP3AwA1uZvChLbS7bG2l1/L9uL1e9Qeb+NBnCjAarqGWNsXHPymFOfposx8vxAcPX7bXBHF2x1poczAzRwYr5u3R/7u3fXmjLRVWECc9xV95PxtSvGtzc4xsZfB/D6JKA/BABsx8XtCbXhaveNf1xqrR73GlfW3A1z0O6yR70zbuvmkWngZm2qGGDr2+2Cv5W2VsbO2KvGdNPP8RlBKNMP9rOa77pBP1XN9w8BANO2MSehPRDVFNdJ4LbF7ZOq8TMGpv3MvqO5g97J04UXySX2yv33f5KMMroYMPjLZTKCESQAMxKAGVi8AD7BrAUIDAMT0sgAiSG5jL+fP3+eIBqMzHvuuYfyxmBy4Zr9+/fz2QBoAZjgHgAiUBx+KZdlkLKjo4vvPzFxRfLFAuvn9vQPyLkPhuUrf/xNueGmm+SWm26UcFDkK//2/5LO1mayA8gcYMXFMu+P9uC7OoQwniPy4KcelBtvuJHsVoCAqPtaKKwIDn6wetvb2whyAaBGAAKAIAxpyODZvsS7zczMkA0Fg7sdcpblMkFkABQlqZM5SD9enVV5aROo6Whrl3i91pft6OpU9u3amnwwdEnOXXhfjtxwo9xz913y3LNH5c3Tp2lgA+iBFB8yoeEUoF/QjwN9vZSAjlHOF+zXFU4am+WJvrAZwF6gD0xnI9OFfzE+VhISgWvc27KD1RnSTFjWnYkAKGgkmxZSrag7a6WlozFlFi3ll1lvcGh4RN5+513p6euV/QcPyHwqI0NXpiW9VJR0Jsf3JgN4blb+6i++JRPDFxhMgJQcAlSQ6qVcm2FA4D0ikG8NQ8YW8qP1lGvGeNKxNhJ8hfySXJ2eJgCMBAY4Sgx8R6IE3xFIAsCcW14iyMQMdzhYDEwq8NrdpwxHjPn46JjMXL3qxFQqcsb4O+r9AuDA/xG8BIhHZ90EBbW+rgK0/D9k0+GEGSaH62DrGQin02z0CJqxbWAiRMl2puwSWOORsCxnspRL1widSKQuwiBgydY8IutUAyBIikCQdfeePfK5L3xB9h88rKUk4RSvrbJPVkoFDUquAszi7DABOgCixuE1Ml8MQGjBJMfh1n2X+yafS3iXksTJlhaOn/KKNbAYJuCLAJOenIBl89kFWZwakeWltGTyKxCZ8wIgAOvWSqsE+dHeEgIOdQA2m6QuFONYrBSyslLMiawWmCFdFqwZBaJLxYLIapF90dLeLhNg2BaLrO2MBIl9e/fJzu07GADHEIJlK4E6Ka6AIbMmsXgDWZk2qKRBMvQM+q8kO3cPyrPPPCsnXz/OwBpAVSSAfOaRx2Tv4AF579135OL592Q5PSfllSWVWCd7QlhDFJJ6YN7m8ssyMj4pq+UgiPB8L8RmcpkUayMHAa7GGgjyxqP1kl5MMZiONQF59hjqY8caGPSYn52R9OICGcGoa4veT6MGOdZ9fQPrkIPVYqXtKQvMPo0yuWNhfp6BA3zW379Dnnjip6Wnt1uSySYCwGfPvCEnXnuNwZ/WtnaJxGLS3dPHfkPiQkdnNyXKUK8q3tTIAA0SR1pbm3ke4KxAW7A+mxqbpKu9TTraWikpiIA1AOC5uRk5efIEWWAACfOFImuLh6L1su/QIWlqbZOZhQXWGUeSQmt7myymUhKJxrj3nr/wPscMdeqT2L+kLAkkerS1SmNEg5GZpRxrAK8ZBgvAwLPvnOV7dvd0E1hDTflLFy5Q6hhMqtZkUm44cIhtpGSiqa2GfQxAJsBJyIDnAeATHAnI6bfOyqXhUdmzZzdrALckwAAOSjyRkJePvSFnzp6VJx57lN/H/rIWrJPvP/2sfOOb35SxD96Xcikvzd19lIA+SAD4ilx6722RwpJE6wKylEnLyNAlyeYy7OdksypvgMEGSWgEXHGO4dxloIky0GHWdFemKZKCVBYe+wbOH4w/9kckcv30z/wMkylSmZRsG+hnv4IlznO2PiaZVFr27trNswhn+ulTb8jczAxrN8cSjawtnoPcd0NcVpicEZHefpR+iDJ5BOsG4HxHEgzcsjSinu1Kiaza73//+xJvUqWP5UJOiqtFGdy7l2dgZ1sXJafDRu4e+ysSDmB3Yg7gXEGyARITUHP4maPPSjKZkE8/+IC0tzQbBnBJfvD0U3LnbbdJV3cH2cSoOXz6wrAcPf6GTMwuSLEskl/Kya6BfikvZ+SlZ5+SlaWs1IfqZCkzL5Pjlwl0xeLNsm3PAenfNSi55bzMjI9LLFonU1cuM3CmSVwxWSutyWc/81l58MEHWUf6xeefkbmZKdnW3yuBtVXJZNOa2MTamsYmBds/HMbhzb0XpQvAdGrr6JIkAGCjvIB39SSgDQAMFrBlADMBwDC1/OCtW19PbdFKvcuNgFg3QH6tIAsNWMs22SAwsTHAqha4fZ7r7Pu/44LCtQBivy2/lUDHNe9jguaeP+L4BgpI+pSdaFRWM3ztd/W0rADkbkIw3984GDyLNwiY2hxib0wcp8RThlkrywrOfZZGAACJf40PggRBnvsAizSxSZ2TKs+i8g4G8WApBUcSlLYNgQID6sI+RWIiznTIPAOMNMAvWar8DHaJsoSR1IlkLZWIRlZjWe0A87sdFwB9VmHFnQ8eCGOC2nbue7aZZdDhXVnHvSi7du6UQ4cOyoljr8orr7wi/f39Mji4nzYulCwswGhreFpf1s+aUwxOA/oqPYw2GsjIK/dTnfmMNlCoGNF8/g9Wlw6KbbPm8DK1TcFm1myFigtsGIyVgtkAF2ljoSQJ+tEooCgArGVLqJhiADcklVBmlzaellfhu5ElXZmPmFMYH8varZrzsLlQV9jIMLMECte8lcNWUFKBaGUGYm/Cvk25atbzVRYegR28A+5p2MusM2sSX/2AkrdHmbqZ+L20omARrTZb29kGhmgKgxUNf0f9gWRTk6nFFJD3z78nJ197WeZnpvRdTX8qsKUJUwQEWTZH/9syfa0sLgBLvBeNOcpsqyoQAE6CgFxOlm6tY66MXi44b8+j/WnRTC94okxzL3nB7Ne2LZwvBqRln/JavadlHXIXYkKl9hPWqdan1mRIJIPxWrTfAJiwgxTi1zqlrNOLdwtrghIeBHsoFo1IHKpaDVg38MfC9M1of5hziKCT8VcUzLK+BbNZFVA21/C9BGz1ClPcrgk9Fyo1dXkv43dZQFIxPowR9jZNxkU7cF+bcMXxNOejCwa75x/9auKDSAjQ2W/bbm0ou39755QeXt6+bhnAdqzcNcQEUMNytffh9U7shmCkVpNWcNKU2rFMWm+v4HcqEtCVc9MAuEhGgXy3eWcCpgbUte/l9oN7drqJVt58d/rOArl4RwKUDsvbjjM+V3a9Aq82gcf2p/9sd9ti70vVM6e0hM6TypjYNtvEE7bDAM42Rog+t+uCxwxrwSs7lvsISxEosGr3H7bdYdC6dgQ+d20Ga7dQgcC3/nRqmBJKxo/HddwrmEQUZBIjkuwhAT08OiqLqTQVC0yuk5HFrryDuwcwUbXK3lKw3r4H57GpBa5xCv07fFV7DVeesw4/jhrAOk7rE+LcOWcuWffRTz74m9ADW4Xq1rf1egLAKKl06tQbMj4+zlgt7AysW5Qp7O3plZtvvkluvOEGVeczP1euXJF/8F9+ybMra/Xm9QKAJyYm5ezZswLW8fzCgqeGhrWG2CTirV1dnSz/duTITfy95s91AoARM3/n3fd+6RCPAAAgAElEQVTkg8uXGfvJ5ZZo32FfQHtwbiPu39vTI9sGBuTw4UOMn9f6sd6B4nBrcumSJkdv9IM9Zd/gYNVY+K/dbFYhqf30m2/K22+/I1NT0+xL7N2wJ2HLocTkHXfcLrt37aq67Tf/5E/l//l3f7bponEAYJPRqDv1ui+p+W1/rj8DuPqJle7wPr8WAMwTZ3273RfZCFDyv+xGYJzXKgvamVq6tXrYAx6ddtdqnQfCsd/dPvbd1d7HD/w6v/No8Z63SV/UAIDX9b8jDeyNvR94tfcxX/bfwzuP3UCBnUd+rXW3TVXP0bvaw1x/We+ie71lDVBnqpqvVHeoD832u/zeQ2sMrrsB2JZUMZ5933FBYo6Rr232V9cA33DjYbv1Di6A6i5Nj0nrjIu+7vUBgNdtVlsBgA0I7r26DfCYdFXFhsxYe/9Z+b1q3GvIVlddaQw/+6zwwG3yiU98QrLpNBlbCLCAIcu6luUy2b74F0F71sBtaZGOzk4GGXG4osYewFwEylFnEM4upHQB+GaXcvwcQQAEUWBk4rDBBg2AFc4gGMAALGBsNre0eaxcOLUAjxqbWpQB/Idfl0M33iS33nwTGYNf+Tf/p7S1JmUNUsClIuvfIVA0NjbOwDYC0Rp8qWOw/56775UjN93EesB4v0g0SnYk3gv1jtva2xiImpufowOL9uFdhocvqxyrAYWvXkU/rJCVBtYdglhzc3NSXEHAPyL5UplgZyaXkxzkgVfL0tgQ1zqJySYGzQHsgtE3Oj4mQ6NDcvjAQbnt1lvlxeeek9OnTysDOR43ALAye6yzCgB4oK9PM0mNxDOcBetQW8ePUntFZaaC2cvgMYPKKyboosa9rcuMscF3wJKFA4iMbfwNwAGYyGCiwgjAvZaXlxi0gVwsmGb4CUWiBIKHR0alu69PDh46IHOptAcAowYwngEAGOzDJ7/7LZkYuUQp1GIRAQgAwMp2QNDHOoAAMuoAALPGIySgGzh2CLYRAAazpJBnDWAAwMw2NwAwM8whj4eAVKkoWQsAg6VuJDEhdwjAtbd/QFpaW5kKPTYyIjPT0xUAWMNrmiW8BgBYnzc3e1UDk9Z55DGrEsEuAIwQGxkBkC9mVnclcKuBpDplqAJQqgvx/dbADkDN1liMgF08FiGQNTk6xhrVACXxHTA3yOARDaShDi4dPvQP2LKQg45G5PCRI/LJBx6UzvZOuTI2TmBy7MqIBn9N3T5QiOGOaz1c1DRGYCxAUASBSQThvJiVc1bZ/ZZBpGBQGhIJufHIrfKzf+fvyp7BfZJiDdiENDREJBrSGsShuhjX/HxqXt5566RMj5yXwnJWXjt1Rq4u5AjkAaQvLOUln81INr0gi6k5KZRWpbWrV/buv1GSzZ0E/hdnJyUYQEBzWSYnJyTW2CKoHY25s1LISyGXJkNz+6498sqxY5wnUDaA5PvP/9zPy6OPPCqx+hgTQsgeLAckBSMY66Ahzr0XgQmAsgx0hTSom0plZNuuQfnWt74l3/nOv5dMZpFzY6lQlF/5tX8in7j/U/LSCy/I88/+UNLzkxIJlgRSg5TvDoi0NjdJQzwinV3tMjUzI+9fGqHMeX5JA9yhgEguuyhByoPXSRD1revrJR6JUlkBQCPmSn19XBpQdxc1eNeE+2lqcZ41vwEAY39IzS4o6FofI9MXADIk/b1kkBCkpJHsEWfdd8qBBkMy0L9TPv/5n1aJ9CScgA5558ybcvz4Me7jygCOSWdXDxM1oFwAVmK+mJdsdlnWwFDNZCQcDdGBwHrJ5lCPO88a6mhbd0eH9PV0kwWM9YWxWpyfkxMnjrON+D7GprWjQzp7+mXw4H7JLBUkj6B2ICSL6TSBvWx2iU7Mcr4gixmt24c9qq2lWVpQg7gpITt6eiQehaJBgO8IADhfKkm8KUHp0wsXL3AMMebDI0OsCQ9wEEHPhbl56e3qkn2790qisZH7JBM/jEBjhDKIAckXV2QpX6A0KkDx02fflguXh7n3QQI62RQnmzieSMrLx16XM2ffls8/9qg0NsaUBREQ+f7TR+Ubf/pNGb98QdZWitLS0yf3PvSIHDp0k0xeGZcL774ta4WcROtEltNpGRm+TLZ4YzIhyaZWAfObAHBLC4OvY2Oj3N81eK3nAaSDFQDWBCIbBLR1OhFA3X/ggPzsz/0dnvWpdEp27tzOszU9v8B7p8FYX12VA4ODGhAN1smZN9+Uhbk5yS1lJRyrl/zqqqQx1khQCIaZrNDbt00ClCuOSi6bluLykjTFYrKtu1O2dffI/MwMFUn+8q++L8mmFpmanZbCypJkcmm59567Zd/gPknEmpjgA/YWFDHQ/3g/nMUAgLGGwHAGKJrJFeSZo89IU1NCHnrwfmlvbuHeWiiuypNPPyV31ACAnz12SibnUrICWe9cTnb297LPXzn6tBSzaYnWBQkAT4xfZj82NLbIwO590rdjj2SX8zI3OSkN0aBcnRplAg/2/mi0QcrFsjz44EPy4AOfYrtPnzohV8aGpKmxQaJhnAVqeyF5B0Ft2G+YV2Rhsp6kAgjhcFSSLW3SAEnxaEyDkTg/yLRSsArgL2RrlW2lLGCMsw0QVuxqoCPWn6gEqtX0tKyf6r/X+nwjO90Da0xwlmoZH+XHUeyp2Mvr71UJdH/E59RoWy0QuAI61QZzq2x6V9mJXemyqyoPVMEQN4BcXTdZ4SxVs6gJABsGlKsO5JQT9hiYCHqD8YuWAyQE6wm1gNXaUWBBEwpVcpPnvKm/WnHTTL17zpNK0ptlJll7VOWddU0CqMTvBIAx12FXABQ2f+czKQWtLGB8DltXgRfYcsowxg9sDgJgBkSwMsAVgLciyezOV/1vDVJp21SxBL/v3rVD9u0blOOvvSIvvfSS7Ny5W/YfPMhSA7A/KbeusIWR87XMdwXTVZq3wuJU/8x6xiYZrtKB5s/K2ESCG6XcrYQp31tBYAIMBtAhw9PYagTKjCKM9mtBfZ+QlVzGuBi1H4L5yqaGgg4ltgn4qPyo1rjEuQYAWGVu7bgzOdNjTtv6xApAWvADV8NW0r3IAC0G7K4GHVF/VPuNjFnDAnaBVbB+XXDQAi4bgSvW5rbXecSNSsDJS362/oVVSwLbDWcgkvFs2aN333lbTrz6kszPTPJsseejPUO5hxoA2zJ+FSzVtcuALkrzGDUiMn4J6CgTl20wjFV8zmlimJ4sa2ASRFRmGX6MllmBLc78ACYW2IVp4kCmDih3BjsHnfiYxjlMErypl22Tzm1NZfwOqWtNLFCQGfYnl1wAUrP2+9pgZcLrmcK+Mcz3SLhOGmJR2nOwtfE75hcCynoeKdvb7qGcN0Zqm2uL+SZmHtkkAlE5aH7HYdDrO5G2rvuXSbx15woSafT+DuPTzGebOG3fobJ/VGSPvbnPvlWf3Er6WqYsn2f2pqrzEZ/TZTeSzSaZRpnNmhxmWahG0deAeqY+LfYAB5Ck4oAOh7efW1axC/5BVp6qBI4MtvYJ2s8FqExym3TE/dSeK2pzaF9UtjD7uyoTqPen60kTyS0wqznRsAmrlQD5fcuctgoYhvVsAWAz9J6EvP/stXOGezfKAhiGvmevGGa7sll1n+Ee78j2676mfj1rYZu9SM8EPV/wPkycoBQ6QGxTy9snK24Z0Ao+V+wlO089+8fcV/cQTQrBD5OEmIRikkpMIgIB4FCQ4C9U0LK5JcZYCACHcA7hHWxdZJPsYtaFfSZZy94+ru+r9emrSw3YJA+0CqWZ3GQpFwDG9z5OAFhn1CY/18+k2+wpP/nbh+6Bjz4wNl7/oR9pvoB9AMDvV77yB3Lx0qVr3mZgoF/+wS/9ktx22630iRAH/odf+mWSnDb6+XEAYMTWL176gEndACu3+oOz8jOf+Yx8/oknpL+/z1MWUaPMuctGkNYGfhZiKgB9/+zP/l+5cPGiL0Fk89ahvwCgP/65x+TAgQPS3JzUsjC+H4zJr/zqrzMms9EPYglf/cM/oLLYRj+1ZhViGa8dOy5f/erX5OrMzDW789ZbbpFf+qW/Lzt37OD59N3v/aV8+Su/v+n3Ar/5Cw/78Chbn6T6ex4IaEelBoiIP1V1kQ/4c+/oXrfeodYmbXQve591oJ07QDUmi2JgG82iSussWLau55xRUue0+l5Vg2h+qXo353L/+2vbfjwAuAKiVe6+bm2YB1X1Xa2+Mp/hH0fRo6r7/OO2YW/4QFle5wOAK0EG7fVK+xw2qwParht7b1IYHnONFXWt+URDv2qS1p4r9lNrvNcCf2ncObVta80N//zaKLBk90E7R7zv1ZCUZhDEx8yuzKv1ALAabxvPu1ptWte1FpB1Xqj6sANYo1n97nft3NRrjfVtgl/VY+XMB9NefMWyCKr60b6LszYvZhp4wLQkkwRMEG4EGKLAlgKG1pHl30MhAk/oFwCZCmyp3CfAQ2zolNo1NX6ZkcMsU5WBs5/ra2nm4SokVPPLZB/AyAUQAYdiaTkvK6siZ89dkD/82p/KgRsOy+233Cz10ZB8+V//K2ltSVDOlVKmEQXCULMLTE4FgLlC6XA/9MBDcu8993oZyJbFCNYSnAQEzOEQgUUGB661tYUOKu4HkALtxj0B9uJ98F5NTUk6KHPz85LOZCWdW5LZ+ZQsF4sM/IPFDEcCmdRNDQkGAwa2DZBZCwD43PvnZXxiXA4fPCg3H7mJYNEbp95gnzeA6Qqgk/WMVKoXB29fT4/0dndxr4EjrrWYEeC1mfbKNqUsbT6v9YsZeI4yEIwf/Df63rIorCMAph1Ygeg1MH8BvgwPj2owqa6O7LKO9nZZXJxnYgBZx6a+G/2aYEDGrkxId0+PHDx8UObTAICnJJUrSiqdobMPACE1DwD42zIxfEmg8LZSRN3UktQxi1mZZy4AHIrE6OCFQlGCTWg/AuJg3+J61AAGYze/vMRscwsAA+yHvDcDnatFyWSzBH4pU27qOwPkQ53Ovv4+aevoYJ+MDgMAnuR+pxJZynol4LMGiewlmZ6aJAOYNZVNYI7ArwGAPYePzBLNQMSa1Gxldapt0AF14cDIC5KZF2HgHjVdUVe5IRYnqN3R1iLL2aycPXWarPk8gqPlVc4lzLcy2Jd4NmrZAtRG1nVwjQzi4kpBdu7eTSbfnl175PLFS/L880e1jiv3BGVdB4IRT1pag75Y56ghpzs/6vja8CWDG4ZJwRCwliNTGcFAQI7ccrv8xj/9LTl46JDMzM0xQSCZbJRw3Zq0NrdIJBTl+y8tZeXcmTekkAZjMCN//uQzcml0SuKNTZQwBQBcXMrJ4sJVmb46KcXVVeno2yb7Dh6R7t5tsjg7I1MTw7JSzEq5XJDZ2RlJNLXRmU4mmiRaVyfpxVmpb4jK/gOH5Yc/fEaWlvLS29tLo/Vzj35OHnrwQQZ3MfZg1gHwwf8LYEIS+F1R0AwAO9n7CI6WJbWYkQM33Cw/fPoZ+d53v60AcLFA9t/P/8Lfl0/e/5C88cbr8vzRH0kuNSvRUFnKK0hYWGFWd2tLk7S0JGRgW7dcHh6Rd85dkHg8Kdm0ZjGCibOUSUkI+ydA51iD1qqNRCS9sEiZbQC6qAcKABhgNc4LgG+phTmJ1KscLOo2p+YXdR83ADBYm6jFaxmhTK5oQLCu0QOAwTDcPrCLDOCOjnZJNDVKf1+XvPf2GTl+7JgguNTe2S718bjs3r1XmptbZWm5QAl2yCtj3wIrFYkDYAK3tbTI5OQVAr+Q30UQEHW8m5uS0tPVxeQcBJ0RNEwtLsipU68z2QSy0Rizjq5usmr37N8vXX0DshYKSjYHxrdQiht7BoIjGDcESAD+LS3nyERpjselt71Ndg8MULoXe/tKeVWOnTzJ9QOmKqR+Z2avco2jb5ClC5Dz8IEDXDdYV7u275Cejk4ygHkuYI8JQw0jSyULBG2tBDSZU4GgvHn2HQLAcD7uvOMmSSYUAG5saiYAfPbtd+SJx36KDGAGo2RN/vLpZ+Wbf/InMj4EALggLd0Dct+nf0oOHb5JpibG5f1335bV5YzUhwKynEnL6PCQZFKLkkgmpKmphfuCBYAb4vU8x2wte6v+AAAYn2EcmTxi2BsqwVpiwHLv4KA88tijHK+m5iTBGIChnW3tBMffPv0W97bB3Xt43uA6yKbOTk/L7NychMFCTzRSQj2bL0ppLSjJlnZJtrbzTMEcwNk/MTYiyYaY7Nu1Uw7s2iO5dIrj+YOnnqSax3xqAT0rTc1NcuMNh6SluZXqB3VrdZSYR8AKQXwks+TxTlB2qKujLYG6uNnlojx79KgkEnF58IFPUhYcawNM/yd/+DRB/s4uMIDXyAB+48KQPPvaKZmcTwnU56GIsqO/R6S4JK8+9yPJZxYlGgT7WgFgACoNja3Sv2uf9G7fJbl8QeYBANfXyfTUmEgZZ9WaRCMxKZfW5FP33y8PPPCAxKJheeG5Z2R0+APp6+mUWD1k41HXHEFHBPS0bAOSjLB+ARmgzxD8AxCFOQS1EOyXlLMPap+SrQgQGCoepjyEy7yC3aUun5HCNUFt16a1QdeqQLb5jvtd+x33XhWXo9pP2MyO39Tmt2Cnw6StaX87Tl0tENgNeq7zYbfwgdsnVe6Qqe230S3YrKrSPrDpq5k53r0d/1g/qwaAK3273pFb53dW1XHUbxJIJaMMCQUqLarBcQDC6j1UWGU+kNpjT9p5w6qlZi5VPER9hmFSmbmMtclkM5O4iKQ8ykqbRBoLNivwqBLPYAOrPC3arRLGZMfxkUbKmixhTT7TgL15P0qJWvOtuq8siIe7ePV8DYtsoL+Xcv3HXn1ZXnjhBdm1Z48cOHCI9j6SLVDawTzesOXsOlLnnGPmAKfa67oOvLVi/T2HnaUAkYGwLGuV97Lir/YdDFzjY3apOMsaZe0tpGPBDzue3Evosq3SfkaCIG09MokNAxW1Xw0o4oFSHgik0qRkCboxG0oaA7xQcAc+F2x0bb7O8yoA2JPArYDKdkwsmIqEXrunWPaeCwLbPYwz1jD1uG+aZAEChBYMdMFrw/DDddZvCoeVyglFC/uss2ffkmMvPSdzM5NM1LGJM7adbJthAxPoJUNOZa9tG8hujsboy2G/1j0YfpOq5WjQyALGOk80gQDbhQKi2m8hTxWHQLxuCwrcGQlbbZ+tM2zUlIyvr+3RNUL2o6lFrCCzgvBol667VfqKUKBQZShbPgh64bZ2tq1lXAGAVX4WibohKpzAxkUSYiIeo18GIAuxAth5qAdsx9nuyS6jUnV2TEzESTpAW10FCwvU2nmiwLthiXsS+pV1V7VnO3ujZZbaeWR/t/ul/yy0ALCdg5YByzPaMEOrzk0DANv2umCt3YPsM8moNvfxnm8yb5nkQLEDIr9m7HW/U0y1Aj7afZb38gHAgnI/a5rYbiXmbdv8feTvA/dcrbyPkal3k5+ZQGB2P/M+Oj5ubeFKspNlAFts2N0vXMUHew+71jWp2qwbZ49138dLDvEBwPYelnHtzkW7r9jzxI6nC7DbZ9j9zT1/3T3JD2Arw7fCWLfXBkPKhsZJSt8M9hxiPIjfxBQAvjw0wjiVCwDr/ZVlbeeiPW+0nrCOhd0HFHCufM6/45A1hBXY027/U9bdJI/i3//qH28ul+vOoQ/339XndE1IseaHH+4pP7n64+iBjz4w1THxD9c2+J2/+3tflhdfepk+6FZ/cPbfdOON8tu//Vu0AX/lV36VPutGPx8VAH7/wgX5nd/9Pbl48ZKX1LPVNtrrEHu+55675Td+/dcq+4bb3RtBdzUA4NdeOyZf+8Y3ZHz8ykduj91bEA/+b/7Zb8sBo/DpvtfHBQAD8P1f/7f/Xc6ff79KKeNafYrYxBe/8Hn5hb/3n8orr74m/+J//pebfqUGAMwI57ovqQnHY9KedvzXPya1QLZaS6YagPTfRb9xLcBuHQh4DXBXATQH2dyga7wDboO1ThvEuZcf3Kuas06bNgK17IFkX7rmPHcyHGk0bsAEtsY2R2qjvWoD8N7tDjUETDauAdUsAOm1z3ef9e020GitPnDAQPa3r3PcGegNmX2e65T5x9Cyss27W3B2Xduq2mQcV2fSVc0V3zPsvfwAcDWgWflSrTrBNafeBrLq3nxzvlRraImhmnnpTnOb0FDpR9hBFgyuAOzrF73Nmaz+y7pnO+32+sbZKvifdohrgNY2GcALHNjH+aYF781sBG2XnY/O5ZWGOuN79mpA7rrrLgKLrDGytESQIpfJEOTEDwxRsHr7+vroeFyZmKABCnkoMEXh7MMBBruVQeG33yZQagOOkODFPQAuDg4OEkgE2INaw6xzVyryWsjGgkEG+YZcFvUw5yUSi8vE9Jx86y++L4MHDsodt91CNuTv/Ov/Q9qScdYEQyCpDtKPa2uU/bAMYPQCgsMYe2QAHT54uCJpEwj+f+y9B5Rc13Ulerpy6JxzA41EAiBIAARAUgxi8lewsiVb/pYtj/+MZyxZzvaXbdkezdhL/g5ykGRZtmV9W5aDrESJYhJJkRRJkEhEIEiAyOgcq7uruit2/bX3uffVrerqBkRR/rPWqLjATlXv3XfDufecffY+BDW6u3sofw1WGoAdyroZ6TsETuvra6W9tY0gRCKhIEowHKKUaTqd1QACJURDrHl77sIlyn8CwIUEbktLq0xNTkkEDDv0Feos19cT7Dt05LBcHrksO3dcTwD4iccBAB8kAFxiACsAjIM7+qi/t5cy0GBHIigBOWs41Pbgj/60Uj1oKwL8GTC7IRcc0pou+B02Z32+ej4DfgaIjwAdgS7IfE5Py6FDhyRFwAZ1RmuZqYWsecwVsH/xWYQpwLJCTvK5C+cJpm6/brtMz80pAAwJ6Pkk2zC4bp3Mz07J/V/7ogyfO00GcC6HwGNOs9qlJOeE8WSfhWIEhSFJCwakBlMglQuZEgWAwQQFAIxMc7SNIDDBmTADrQjQzyUXWP8WbQZgxDo5kCT1+6S7t4fMdtSku3TxIgEM2AEEhhjSYua2siIAgIyNjsj01KQC1qbmH4A2Ola2vrAxel5iugmCoc1g22DsmsEID4QImoFNiXkDwAKAMAL56FPUIE0vJSnhNz+TYBtfOXdGpsnyjBEwyqvBlfByjaBOLWwBgqsAATGfBjdukLe9/R2yfmC9jI2MyIHnn5XvPPltrZGGenzZnPiDKtdshQdRg5cvBq59BBLVhmktK7uP0kGGffWrtCxYRTt27pSf+/lfkIH1g7KQSmpCQwhsvWUCfhG/BoBQL/DA/u9IIZWgTXjg0afk9MURiaB2djCkNZYzGZmdGZfxyREygNu6emTrdbulvb1bErPTMj89Jvn8omTSSRkfH5O62kb2ZyyMpI4cAWDYnIF1g/LtJ58mAAnwCzbrnrvukdtvu43zHb9HYgZ2drAs6hsBrqBWeI41Sbl9AFgHgymfl4nJKWlq6ZTnn39ennryMZlLTNNmgv2/5+bbZNfufRyrF44ckKnxIfEVUf8Q9qiGdaybGmulsbFWurvb5ez583Li5CmJxRvIAMY9EdJYTM1LwMjx+jD3kYgC9YVEgmOO4CLqYmN9RuO1DNDNTk/J7NQ066GCAQv7jHlDGwAJ6PoYZXuTyQXaAGVtBBmUAwM4kZglAIiA5UD/BgLAkMgHO6a/t0tePnlcnnn6aUortXa0S6wuLuvWD0pjQwsZUgiOzc4mZHJmWoPxskzJoJbmJhmGvP/ikiYCoUZyJiMtzS3S293D+QFpSig2zM3NypHDh8jux7wAuxd1iCGN3j0wIKF4TJLpjCwXa6SpqYUJHajFDlsFOf7p2TlpamliMCWXXpJYKCjdba3S0dRIIBcAMGSNnzt8SGoQlA2HmVwwk5iVzs52ZgQfPnxItmzeRKZUaj4pDfFa2b1zl/T39NJ+1CwvS0N9HWtzY2+A5DESLjAmBeoP+liL9sjR4/LK+Yuyfv062Xvj9dJYVyvhgF8B4P0H5dixE/K2N79RauNgcSL5QOS+Bx72AODlfEaaOnrk1nveJNft2CljI8Ny6sWjklucl1jQJ0vJBQKIidlZJj/V1mndXwDATIaqjXJfhHOM8SBDFLa/oYGJQhroVYYTXgwgmSBjR2eHvO/975f+gQEZGx+jLDNsayGTZRJFIZ3l2mptbpHpqSnWBT5y5LAszM0xKScQCUlbdxfrb+eWa6SxpVWitXWylMlLajFNlRCcOYrYUwJ+Wd/TLddfcw3nL/bVRx9/jPMwXyzI4MYB2XbdNinkszI/tyB10TqJR+MEVGG1sB/CzmdR8oASm6hhmmMt5sV0Xh779uNkWd/5egWA0QcgjzwAAHjPHmlrby0HgJ8+KKOzCgAvpVIy0NMlNQYATs3NSMSPvp+V0eFz7LNYbYv0rN8onf3rZSmdlZnxcQLAY1BaWEaiGWScIwS8Xn/H6+Weu++SSDgoD9x/n0yOj8i2azcTyJ5NzHBNYn2BEUh5UjCvABqAGeLDnqvnMjCAUfMZ5yatcelnYh5+1nqLEZVWNbKbq0lAK2hVCgi6wdNqALAL9q4GALu/r3qmd4K1q/3d+73Hdi0xlVf7jBtsrQy8up+p9rdKAHWtz3tna/poazOAq0lAEyxzmDm6nxpwpyyQXS4nWbpvydtYDVivDLbbe6hdLlICmvxSsnKVEayS0xpQ5zzgV8d94PeON1NjmGDm3GPvCWUBTZBD+1UG2ia94fc4n7AOrQGALfCmqIayhOkfFPImQVYVVLDGFYHVsg1ay9Yqqyg46YEpFjzCGBm2GZ/OSGxaoMWer2EvWluapb+/V55/9jl59LGHZXDjZioa4cyAEiRQLlBgUZl7Vg6XvcJuMY6cqampvqeJ21g/3QGAbZ1v2604T9OPs4nBhlGo13fqhhqg25MSN6hgERXagQexXwzgYhjErC3KJWTmHlmXqJG7zDrqZNQpgZlnoBJRz7AATe1iAMcEEyv+KVPZMDmNankwUA0AACAASURBVI5tg5UK1vqmpj6rDdiYZyMoYeoG47xt5ytHm+xEm2yggIQ7nyvtFCERAzQz0dGRa3Wvi2cGwxe+GQBgC6CcOH5UvvPEozI1Nkw/wMoFe2ANARStYWxtLH2vAEAY0w/+ABP0aI8NGxhJnlqfXiXxLSuU88jMD2t/bZshfVztpUOkY8myNqjxu6ysSP2sziUCPwYgKt1DT/qsIwxgtwhwEWWgIGblgwq4wJkoFmqEwJSpD6sAtc5SO0+1T9AXCljhZ+xlCgDHJBaBvHcNFZlCIfhgqCdakgW3yRw6x5362OYeFiTHjxYAdsfQ7TeA5bi/JraoeoGdK5V2oXJOufayEsArA4UNA9i2xb2u2vSSwgDH0iPB2t/bvH617WoXTTKEw850AUY7vzmSWAtGr7+0DkozxCYgWO6AKqSVJLY9ABvJIIaVbOcfr2fmFfvVmWOV+6HbdmufbJ1bZZDredJl8isYq3Zbkw/U51TAv1T33iav2GvYscLaIl5pWOGcOx6ruNQHCiqp3XWBegtm6p/0fto3ar/ds4/btzrHVq5RfI6JHw6Ybu9ZDryqhDTnsLNX2n7j+KL0NWMIOOf5VL0NSes4y0WjjFOdPXfBA4Bt6Si1sZpkwzOveeGaytgvRXltYo0L8PLexvYqL1nPm3yPl9xTAo2/3wxg2/4fAMBVzf7/or/8jweAEVP+xCf/Sh57/PHvisXqdiAkgn/+Ax+Q3/rIR+TSpcur9i0A4I9+9PdKa+sKowCb8uBDD8unP/3XTEp+LV6QNP6t3/ywrFs3UGKMVQXFzN2cgzvO0p/9+8/Jl778ldeiKbwG4gt/+9d/xThy5ev7AQAjJv2R3/m9NVnFaz0c7Nl73v0jsufG3fIrv/Yba/ZDGQCsW0UpY8/9pAe4VADAlVcvx/FWHzX7l+pO3XcPAJfavfrzVoJ6q7VuhYNc5ZL2WpXgr9eHzua0ah85bEUP8FyNjbkGAGwzdd2xc8HI1cDPtdYU+8C0BbnS9nvvM+phluG21a/n6Kq4oL7tOBeVdP5emh+l3vPGxbnRilQFz3m0xy2d1OXz0kkEsOPkCcRoIyrnSuVa4DjzDGyy8hxg05y5vI9USkBXnaGrJAp43WQmVlmCvXMhO9623R6m7jJqLZBvHEUeiFZ2hdvhKxI8Kue3motVZlJ5JkS5nkM1ILgKk5jX9/5HdMJrkwtyr+hTJznhwFBOXve618mmDRsYEJ2ZmmZQGJJszMDPZBiAR/ADcpAw6qibu5Bc4CEUQUrI4+AF2eRt27bJyZMn+RkcSnEYxXURNMbvBo0WPwBUAI7McvT7CC5E43UEM8C+RYDhzLnzUqjxy0I6K1/+2jdlcPNm2XvjbqmPR+STf/bHBIDhiIIlAKYV7odaDra+MPqezIblomzfuk02bdxIoAvyo3CQOzs6ZMeOHQRzkfkVjWn2N2WVigUCEq2trWQsQt7aZvY2NDbIufPnGYSOxeJ0uFH3E8HZuWRKFgAwNTRIa1uH1DU0yLmz56SmIGRHQUIbn0dNF9SpHBkZkuuuu0523XCDPPXkE3LwQAkABpgGj8ACwGQQ93RLb3e3ZqQbuS0EiPGyEs4AOK0TQ3ZDTut1gamGF5i++BlAOTZujBGAK63VUCSoj4wz1II4cfxFWUovERwFS5JAfSzKuWGBZgQNwQ5LZ7Py0qnTrDl7zbWbZXJ6Vs6xBnCODGmMx/qBAZlPTMsDX/si2W1BADQGAMZTUGbJSEBbxjgAYCQF+ANhSiHhewA4AP8RbIJk68T4mCwtpjwAGH0NZjRllcDaBBBonhvgTcSwpvOFGgbOUbcYzwgHa/jyZUqQwnECi0FrcmlAB3M9ubAgoyMjBNpUJrkk/axOui5u6yxj3DA2mD8EzOn4FpkssXfvXmlpaeN958B0TIO9BhYhmKJgv6DmXU4S87OSWVyUfCbNwAnAnkwe9W0RqFuWZWYN+yWIIIx13sDEoEOYly1bt8nb3/Vu6e3ulQvnzsmBZ5+WZ595UoJglgpqSmKnVDCfFf8Y1LVMIe5yKnXtQ19ojTqViSw5zGA1kEHk98sdd94p//XnPiCdvX2SyeUpSQoAOx6KSJMBgIPQOC4U5KknH5VcKiGzMwl56PGn5dzwmERq68lmw9gWchmZmRqR6ZkJyRaK0tbRK9t37JbGhlaZmZqQuZlxSSWnJYMawsl5qREwX8NSg0hmsSBLi6gNi3q4MRkeBXu6ILX1DQxCoqZ1Q10dxwugrtY9VGk0y+ogUyqrLCOwDAGq4LOLqSXx+UMct9RCQrDICWoXRTLpnLR398qNe/bKwnxCxoYvid+H3vWRoQPgvbO9VRobaqW5tVGGR4flxZOnpMYflmLBJ0s5sI59spicFz8AYDjjkTDr7dZGIpTsz2I+gU0RjknUAMBYO7Mz05y/gaDPAMBBBwCOSrw+ToAOdsBjrvi0z1AnBxLQAIARSFu3bpO84+3vYnIPZbT7e+TlkyfkO089Rbvb2tZGluf6wQ0E3iGrjNrok9NTtLVMLMmoPUR97uGhIf4eQGE8GiMADAC1o72DLBGsC7BPoDIA9nRmCVLSKUnML0hraxuZ8es3bxZfOCTLPu1rXC/gC7IWOwKtsO+XhkfonED+eDGZlPpYRPo626W1vkGiQcgQR1kT/NmDB6SAcwoy7UMhyhaD6RyLx2VuLsHa06NDw4I67gHxyzUbN0tnezsj5IVcVhobGiQeiUoCNZUXUwTdwHantCokPQkAvyhnL0ACer3cuHuHNNUDAAYDuIEA8NFjJ+TtHgAski0sy33ffEj+4fP/JEMXTssyGMAdPXLbPW+U7QCAx0bl9ItHJbuQkFjYTwB46NJ57t1NzU1SW9vA/RblF9DvAICxL2K/xRzGHMWejP5BrV/YB8sAxjrA/g8QFXalt69PfvTH38t9EGoVSCjAvlPI5ggo33X7HXo6JCN+jvvJiRMnKKGPdRGtjUtLR7ss5rKUvO5fP0iJ7KGRMZmaAWM+T1WJpsZ63FjW9XZLfTgk6WSKqh5fv/8bBDWRZLBz9/UEjIeHLkl7W4dsWr9JmhubafegXEJVCEjHkp3m4zyYTcwyyJ7OLsvjTzwu8XhU7nr97WQwY+4TAH74Idm7e7cBgJfFH0EN4IvyyNMHZGw6QTB/aXFJ+rs7RbIpefqxhyQ5MyWRYEAyi3MyMnSW6iPx2mbpGtgg7f2D7MPZMQDAAZkYuyyFfIaJEQCzMXfufP2dcu+995AB/OgjD8n01Jhs2bie3MupaSQWKXhNcALAgZHZNCUcaaexF+OMgdIZkAhlNU8E2I2tAwMYNYcRQEQyCPZ/C2J4wIJ7PjVKD5WgoT3Dwua7IIvyVAwM4AQZ3TPvat+v7olap0PDwZXnZ4IDhhHrBmorr3c1IHBlMHu1s/rVgMDYL93Pu5/RILoBVb2ADMZKW10JAlu55spxWK29q/oYHmBYWQPQgGlGUpwKMwRWAUJoUy0IzPq/psSF59dRSlVHnsmrVJh0pFINWGUBB/uMNoBP9qkBgwl8YL1SLtTIHQOEhhx1UQFf3p9Bf1tPWBOpVJ4WAIomrFhA2AU67Hyt7GPrmykwoZ4bz0HZNMtD9PR0ysHnnpcHH3xANm7ZIlu3buUZF0obWGvwN1gawsqlWklWhX5Mx+CEZM9OeiakAowFdlV9VdtuMpQVbrfSqlp7V/tN14KV2uVZ1JQfQNIkX9QOh8xwkCAeEDyt52h8UIL+yh7kf2bNspYoGYUA4wEAa0IfgWkzSUsgSTkAYu2IHWOWMODNNV5WAnT0jKzJlCp9bNvlrmPXvuDdNmHAu75NqrQsQpOcaUFmF9Tw5qsiSd4ctXOB4IjfL+mlJSbkweeB34B9DTWTjx87Ks88+bhMj48QALYgrwUG+Xn4VfBNTPIUfoeyLN7PAZRxqZNIHIpOUNBSqWkmGnNcnOihw1LW+qm2xig8o1LSpbV15TYO+Wbq/2NPp0/uSQaXpG513pM67Mw9CwQDNF0mSAsgOOgPSa6Qo/IPfm/XHxnjbJuyiV1AvJR8LPTrcTaqr41LJAR58aJEwiFKZKO8CLoADEcFBA2L1Uhi27iQBVMtiM116pSzc8fStaWaLKVsSLwICFckELhzSuedgqHuXKq0z3Z+FvKqcGBBMtvftNluLM/Yd7JbXY03IxJgbby1WewLB6wts6tVGMvWjlW2swRI6zzTGsEOAGx+5piaWtG2n+x4uH3rAtFl889IN7v3r2yTjRXQQvP8iaR2tYXV1jXNp+NX4t62Ta49cBMBmPRgGla29zpj4falbYsda2s+V86JUvzOs93GbuJZ7O/cRAB7TTs33DHGHkWb6chEu4kG8NloVwwAzPhYAEkkEfqvUDE7e+68zCbmqBaGBFjbZr8FgO0e4yUblZKPcG0F3rVP7Xx2x16vqGxiJgwa1QA7rvj9fxQAbPcRO+e8jaXsFz/44X+NHviPBYCxzj7+538hDz740Pf8+DtvuEEWl5bk1KlTq16rEgDmeljl3Wjb5//pC6wz6yYOfc8NFZH29jb5zF9/mkqdqzagZKT5HWzwh3/rtyk/fVX+zFU2FKUL/+dHf89LsHE/9loDwIhH/+ef/VmZnp65ytat/raffv9Pyd9/7v9d8zqvQgLaLIBVQJ9yoG11iLEE8FV7z5UBYPdT9C3Uclc8rPuzOW6tBlY5n1zL2Sy7QVlgQf9SaR5Wu5YFtTzAzgG6qvZaFQDYylJawJHB6gqp3TIMzjbeAcdWmx1st8f8NTUmzJu99lWAlquOtvOHMjDPAKh203XbUlnO2faTm5Rd1TiV1WUuZXWvNi/d9pRJChuQtFr/ePPNA4DVubV9/d0CwPbZ1txa7EVt9qxn/Mpb6M0nB+y1mZrunKOe/XcJAHvtq2gosvlWfTlAv31XqadKieT8vHk2NxlCr6uf9OaA+WGlTkHZIvY+k6zbKHfddZd0m1q/YIZpHVgNzCBADzAWADD+AcTVmrdgqeW1puMC6uGCzdbIgDMAYjjLYAbZQzflgmtqCCQgOIrgNLK3EKiORcIqtetTVhTq9AFkGxkbZ23TycS8/P3n/1nWbdgo+/bukeb6uHzi4woA4zkhmQhnDxutZQCjPTa4A2dj67XXytZrrmWgG+8DcF1fVy8bNmwgcAD2WDafI8ADWWgwusKRIBnLne0dBLUBkiIou35wUF56+SUZH5tgjT0wGQDYpZYyZAHDzjQ0AXwAcIk6pAAolGGFWsj+YIBBlqmZadYY3rJlCwPQz+3fTzYh+geyqjh8M5vfSLshaG8loOFcc60tFzVD0zi4aB8+h77G+9nvRu4ZgA2ASAABeA/GB19trWBKuzF7HMzaZYLbDQ2NZKkqk0jZRNGosjcpMZ0vSCabobTspeEhyrD09PTKdWAAJ+bk3NC4LCwpAIwXGMDJuRn55n3/TgYwJaBzqMGTZ9gQwSOAXTYAjvsFw6hxGGIN4ADrGSLAAuBSnfVsZknGxxQAthLQVmJW62dBfjwniYV5Pi+A4SgBYLA9fQSAIVvd2t5G0AIM2cT0lJG8RzCsBAAjeAXwbWx4hCCVZsdiDLT2lTp7pdppdo8rD3Yp+3fdunWyfft29uvo2JiMjY9T9lxl1pdZ2xSgShYS536/hMBaXErJMhjiAAWQYJHOEUzyoxYzJoSR8Qv5/RIHGIX+yeZkcOt2eeuP/RgBndMnX5KDzz4jRw48K2AXYi5hniYXISsNOW4TuquBfLXWalPWCKTElN2hQUpN8NGAomYQA/Tq6OqSN7/17bL35ptlamaGstBY26izWReJSHNDgwR9IbYV8u37n35S8ukFMvHvf+gxOXNxSIKxOB1chlOWczI1MSLj46OUZm7r7JPt23dKe1unzCdm5MKZU3L61AnJLC1IPBqWggniAKSKRQGeAOQqSDpbpMxxDvWmkQyB4AUQoGVlT2AuqdQYmAqYXUhOADiGoB46t4aAPN9CcL1GssDEayBrB8Ye6ihqtj8Y2GDD3nzTLQyWjQxdQvhXWd1gnReXpb4+Lg31tZTGnluYl1Nnzkk6BynGABmLvnCQ4CWAbATNyABGnV4k08wvSBZsfci9GgA4VltHBsbs7JRMT0wQEGOd7gAko+f5fGCn1jaUAGDLCAz4wwKpYNhN1GXHmkbQccOGLfKud76Hdhvg2UB/LxnASFaBnWzv7pJQNEbgEdKYzS2ttBtIqsGBHUlB8bq4Jj8EglR9IEiHuurInPf5uBbq6+qYvIFtLhwOElA9eEAB4KV0mgBwV3cPmd39gxsk3tQo0bp6SWdyMjOXYGA1lwWDqcj9CDJpsCVdXZ2sLxxCzDOfk6Z4XNcFGcA5eeHYMcniSWEHc1kG+efnE3L6zCusjwgFiOmJSSYt7Ni+Q/q7eqW5qUmCYLvXiMSiUdohSEAjwQR2HWsJrGLUsca8P3DkBTn58inp7++T1928xwDAQaltbJCnnjkkR48d8wBg2GDY1Pvuf1g+/4UvyPClMwoAt3URAN52PQDgETl14qik52clDgA4lSQAPDU5SSZubV0DA9kWAMa4WgawBYCx72KvRrCY7H/WItdALINEy8uylElLb1+v/PDb3kbJ/9HxMY4NAHskKgEIf+sPv4UsfSQNpZIpqY3H5ejRo5KYmZXpmWnudRuvvUYaWpplEnuj1EhrewdVMmbnkxKL11LFoDYWkbaGBlnOpCXqF0lMzbC8wCOPfouJCHWN9bL5mo1UE0guzFGWvbezV1qb2wTC9GAR2lrssDesv8xVqmHXTF7k8Se+LbFYRO6+83bpaG3jPuICwK1tzcimkUA0Ki+8ckkeeeagjEzNyvJyjaSX0tLX1SmSAwD8oMxNTkgsDAB4XoYvn+X8jsYbpbN/UDrXbWAd4sTYuETDfpmeGmEtcubP+AIEu+64/Ta59967pTYWlScee1RGRi7JpsEBiYSCMjE57u3J3E8A/lgWC5mLAT6fZQAjmQJnDZ5lAQBHIOceU9ZZGHMdihKQhi4HgF2whX21XM4UcQPA6vOUaszxsw4AbP0U16er3PvW9Kcq/7hKfVvW0TTJfi7AWHLfSmzZ1QIdrzYAstbnbC1Iz/VwgCrvnO4Ea5WRWJ4o5vW3F0ZY+1nW8sXdv1W2257Jsbfje9gsxOIJHBkisyZU6nnMlQHmIcMBgHViloPY1diKLoAABhLrDRtAhqU1COgqY5gAIRJoCDxrnXUAk/aZlBVcqjuL/mU7nQiDG9h3wSU9u5QAcdbgtMWNCEwXpKWpWbq7O+X5/fvlS1/6omzaslmu27FD6urBAI5ToaWIoLgAMDPgLQAxU2PU+mOez2tKhFggw64VzgvWYDY1g82c0GchN45fef4ydlkVilQOW13skpR4EQka8Bdsojd8A1MfWZupoK8F0wjwOhBkDc+5vKM3LxR4VODd/vNAMM4XBQrse+xcgz9ngSwGQE1nWHCMiQNsjyLghKaZfIATOda4xlUsUFQZRHV/du2Y/b4MODM1rVm6g4x3jBUprwTK0ZfwlYCLss5zBKpKITl86IB866H7ZWz4MpOB8R6bMEeQhpLPqNupX+29LQDMNsCnxX6MciSRKG23AslI7rUJNCWJd3sNt6/pz9EPtPVYy0HKSjvgSsB6DEay5XXNlOZSOYPajp1VhEI74U8yqRFrkOAR1ic7jUmMVKdgAnJ5nXjMK9T8rcV5NR6XCEFvlBZSINjOGbj9lh2qbVNf1gKA9rouAFzKZ3DXcXn9cT63SYx2bbJ9frse3LXo2gmXserugxbUy+d0PSChi3PfAO7q/1k2aYmBDZvDxAorT04XQRO3y+wT+tioH+i1SvLp7s9um+zn3WcrvdfEBtxEXXNdu3bdNrnrB7/Xfd7YDqMEYe/Nr0b9yt7PBZntsxEkNax+7e+S0gwMg1s/2bt/BQjuHg9K4LbGvvj88FNt/K8sGUntDLctZ1/F5xC7wq/sGkFExba/2l6PtYD3eqC/rc9urmvntGcDHYZ7ae2iJrMmXeOlIGtJuh3nNKqIIY/aqCsweR9JffD7CABfkFlKQIe9buHeYiWgnUQStmVFTWpNtrJ97fatJtDoLmmf1SoL2LXyAwB4tZPs/+6/XzNKv2bnVOICV9OThw8fkd/97x/1ShtdzWdWe49NHLNS89Xe990wgJ9+5ln5f/7ojxlr/X68tmzeLL//+/+DMdy1O1bH5G/+9u/k37/05de8KR/+jV+XO19/h17XA3/0x9caAAZ7+V//7YuvyTMgnn0luXAPAC4dk6tTAi14Y2V+VquluxrQVvlE3vWqArJlrTEdX7pyJdzkjYl3reqAVBn4uEYXr+Z0ukvfgaR0gy67ntPWKk3xfvUqGcAu8GvOJ+b+CgC7jojbrNJ9K1u/sjM0GGJzN0tS0OWPeTUM4FIKibpllSkl5hoWlDaNLM03546mTW5nV6xHo2/isH/N2Hj35v3LB8W2CS0pG5s1khysMffqQK8CAFeZySs6W++/cqKUzSlzwyvJSfM5DSCr3eXWUC4l0+gBqDTGVZeDPRivnOAV06D6evMMpvmm2rtMeKhsjdvZWfWqdg5oTGb1l5Pk0Hzt62Xnzp0EPHFY7GhvZ/AlOa8MXgSJwRQF+AmQFIYTP8OhAVgGeVEEhPGanJz0GL8IGANYBRAAhxLAAjZDvMeCwy2tzZRzw+9xuEbgHCACGGjIym5qQX3JOjl49Lh88jN/JwODG+TmffukrblePvlnfyJNdQi+KwAsrDelEtCUwaytZ9s4PMUiawBDdhGBbx7GnWxYMOEQMI9FtQ4ognlWGhX9kkmrxDAAa4ClPX29ZM+BAQgABuzNVHqJ8qNgN4HdiwAaGLz1dY10kBEcAuMN9fpQG3gmkWCA/eWXX5LNmzfJ6266SZ5/7jnZv39/GQCMgl3E9IrapnUD/TLQ28sloTVYFXxUhq/WmMIYoT+to5/PZtnPbkAWz0mA2YB9CA7DsdHgwTK6k9LayDBF0AsACwI1cJAwfgB2Ll46LxNTMwxgRaJxAipHj5+QzZvBmLhGJsAAHhqXZBoAcIr3IgA8PyMP3PclGTp7ypOApvw2HTfU5FVn3rYRNYDhAIWCUQLAClr5mCULa5ZNL1H61wWAPQnoQEhq/GC4ZinvimeMhCMSDSIwHlDGRMAvHZ2d0tLWLjOzMzI1MS6J2QQZEVp7DkFIBLsAjudlITFHCeiF+TkCh4giaZasshpcBxU/WxaXPRQh6IExsvUZARbACQZQDfAC4AsYeGAAA5yBZC2eFTK2qPMJqb5OzG8wKX0hacDaKuRkKZuRPKSx/D7Wvo3VBCRSEEml09J3ww65973vIRvvzMsvybFDz8uJIwckk0qypjHYj8s1AUkb2VE6h5AH4/qhO0hgCnWHbZa8ZpWrmbESZ1D9am1rlxv37pPuvj4ymtGvCGq85z3vkms2byDgHKiBnHdUUqkFeeThh2RuakJy6bQ89sTTcub8BUoVg8EGEDeXWZKZ2QmZnByndGx7e4/s2LFLerp7JTk/K+fPnZLzZ04RGMK8RYIzAFnEFpFcAKw3HPKTWYnaZGDi6trQDRDS42RC0+4z/snAViwWklw+6zF2GPwzDGkkFISjMUkvaQ09sJmXi8rY8wHkBXNffNLX1891ubAwxzVIZg0k9UyADAB1PB5jzT0wItN5kYVUVmZTGakJRWQhtSi+ZTCufVKDNRCNEHTE9WCLAsEw5zMkoMGwDAA8nZnmHMbzIFkjHAzL3MycAsCRsNQ11HsMYBvERHIFgEI4FDMz06yfi11k08Zr5Ud+5EepqoBrAQB+6UUAwN+WfK4gnT09UhMMSby+nskitfV1ZGdCQhk2Em2E7Qe7Bv2A3yGhCPYW9woxISMoEQRFue5Rr1wBYNZDz2R4janErDQ0NEu8to6JQLH6espPQ47z8ugYxwJrZmR4jIeo6dkEr1EXj8vgugGJQJpwuSDdbW1SF4myb2B/nztwkFLS6FcwTlH3HGMOBnNzY6O0tDTJyRdflOnJKbn15ltl0/oNtGGtSIpBBr7JpkcwFAw61BNGDej5hQXWAgZ79MjxF+XspUuyccMG2X391qoA8Nve/AZKJaJdkKL+2v2PyBcMAJzPpqWxtVMZwDfsoq0DA3gpMS3xSIB1tIcuXZDJsTEydeOxOvY5xgD7dyQaIgMYDo+1Rbb/kcQFO4M9yg16khGI/urtkbe94+1U5VhYTEpTczPB3fHRMblx1y7ZOLiBADBkH5E40NLYIkePHZWRkWHui6hbVttQL8FIhAHZto4O6e0boFLG8NgEZaCZxBD0yw3btkkAkrHZtCwtJhlYv/+bD0o+vyxNbc3S3NIojS1NVMFAEk8ysSi5jNYDhboAAAxlY8Hmaz1GJBaRkZ8X+faTT1CS8u4775BOMNdR+mC5hgzgPbt2SUtrEwHgUCwmL5y5LN965pCMTCVYTxhlFAAA1+QX5enHH5K5iXGJBf0EgC8DpC8uSyTWKB3966Vr/UbJ5QuSGBuTSMgniZkJPo9KQIMBLLJv7z659567paWlQZ5+8gkZHxuRazZtkFDAJ0PDl3mmAVjAZDWw8U3tQ/QJk7qQLsWEuXqJx+sITvGoDMlA7G/ROJMlIOuOc4hb/9cFK6r5cxbAc4PM6vOUy69W/aznq5iTqgGcLMjmBlbLrmkBomo+Ydn5X4HnsiB0xUnXvUe1QG613611XHb/5vaJdni59LPtkxXPaS6ixy0FCbSQZ+lV8aP3h2rttQH3au3m3m3700S9Cbg5AXKylwyzF0lfwC8o/8tyiuoRMnaM/xwGMMVBuHca8ApvXY3JbOtRGtp6KQhua/QqiOL93sia8rxFwMpRIYFdQLsoVe2Av0aphOd2A8q597Hnf5s4UDk+3hz2alMWqPbQ29stB59/Xv7xH/9RBtavp7JRfWOT1CJpMhjy1JZs39hzH8FsIrSlgBj73vSBXKnc0gAAIABJREFUZb154wfwnQCpDpiyG0ugD48jRsaYAAPOHxZ4sK5xjVVqUUAB5VQscOM304y+ggGVmchmQRMD8uiVzVkXBgrXtJETJqGUwBH7rPZZbMKpAjHqP+iZscQytXWArb+hCdbKRFbsV6WHi1BJ4XlH2b8WnOHcNEkAuIbLvLPvsWOtfVaaPyoprICvr+inrLH9mk3nTAJkkOcznGHgu7Y0Ncmhgwfky1/6F7l47gxVSex53QJAtKNGNtX6i+gbAMDefKjxsT47AGAkOuGcjaQcvh+JPExctiCYgoJu//J6RlLZPp+d3xbAqQbAV9oHQ1gvY4GusAemf21/utfg2Bpf2ptLHsO4FJGyvjWmcTgYkLg5ryKxCUmUWku5lGjEvO8yKW/9mwWArQ9r7ZGqQliWvJUxVxbyav2jigZm/lsQ22XGm+fSz5f2rWrAqL2P/ZuvRmMMTEjheiyBtvjeAgvsP9fWcbHrWLt/s/Ycv7P+ONa7+3zueyptqu0vb/4hCaSiprB7z3Lw3UScnEQDO8fKSBxuIgIdqJJkd5ltLutXVUOwyVvu/l2ZzMFxcMbMne+r9ZW7v7kgNOxaaQ6VEmmsjXD/5toN15bQbjq1nd1ESduXrj1yP1t5XvBYt5o6VGLZmgRkezazDGDLwqXdgAR0MiVnz0MCel78KG9lXgTzDbvYxl0prO1IwNr1bvgtuh84ZwKvPTw7a78RBHYYwLY9v/7Bn6129HgNfld+JqoKKb56nPE1aN8PLrF6D7z6gfluAWAkl//4T7zv+wawVnvGq60BPDo6Jj/9M//XFZm/WHuIizQgltHWxpjt1NSkLCwkr+q5/uvP/hd5xzvevvaELBblyAtH5f/+8G++5hMXcfZ//vw/kHTgvZwp8FoCwFNT0/L+//QzZfL2r/kDVVzQAMAerKt/rgJGlQNy5bK+7jXLfNtVADTewnzIc06q9G7ltaoDQuYA7rW74lmcxlUCbaXrVTipZSzSih4zb6UjUfX5KsBFG4GtbIfpBNsmC2at2mXeJmalQ5yvnpwuK93wTquZKbcP1oDtHCDFgL/OoJVA0tIV1J2u8nJ+6b2ndAEHcHWAytWuZZmm1vGveJ9KMmsbvOc3fVPGKnU62Z3X3uHBPusqNXlNTF2zlCsOF/a+JiHPA+bXWsiV89J9r70ek4gZmTDze5UBZh+bIL82zdb6LS1rPRyZ/LzVJMfNelKHubxFFaulNFfWfMiKesK2492LOaBt2aXciVWl3nDV2zrXqt1wi9xwww1y8eJFHvjWD6wjaDsyNMwAPcBeOMQI7gK85YbV0EBZWjAWAZR0g+UVj8uZM2fIEIYMJJiuYM2idi5Yp/v27WNQ+sKFCwxgAkzp7euR6ekpuXz5MoOcff3rpL6hSUZHRxiI7+jsktbObjl09EX59N/9vfSvWy+ve90t0t7SIJ/8+B9JY31c/MVlldc1/YBAN+sexuvYNuswYPPevXM3A93YmMA6w2Ebz4X39Pb2cdwtsAKAs729XUZGRshCw3s6OjoIgqMGMjY9OOuhUJhZmWDzLqbTMgPgYSHFOr+NrDMYJVMuFo7x+eubGll7EoxPOC0nT55gcOn2W26RJ5980mMAowYwJaAFQWxl66PPAAD3oxazycTm8+U1UIIABQL7+IpxsLVgUAvMZrZZp5R1hqNRvherB7U27fsVXF4mCHrh0iWZmZmlrOTGjRulra2NBxvIVp8/f14SC0mynSlHVCNy8OBh6e7pkRtuuF5m5ubl3NCYYQArAAwJ6BUAcF4ZwKwBXCx4ALDngAQjBIDDoaj4wQhmNrnKJBEAziwRoLcAMJ7JAsBg1yL4AUbj7FxCJayjMYmHY7wOGIRgg2KuNbe1cj7MTE/J3Mwsa02SaY1sZFOvLpvOyPzsDFl4YBoCOEe+utbsMfuLE2zAuOA+ALEwBpz7YIAX8vwdHX3UXEawH6C3qV9nWbUIKCJ4GAuHWDcUbMDWWK20R2vFN5+UwbYuiYfCMr+0KGPTk7KQT5PNGPEHCQD3NDSLHxLs6/tl55vulbb+Hjlz6qQ89+Tj8sqxw9LX1Ua5w+bmFsqtL2VyBLIIoAQ1sILMaoACOQSJEawCEG7YH6zlZuQEySiizB8CjEKJWwRNMc8BlEMWfNPm9VJXWye+GpXJzRWX5dSpk5ICC39qSp555hkZHhqWxuYmjtPs1JQszM1KPpuRdGaJzOhotFY6OrqkqaFRsulFWViYlWw6ScYBkgjAfMstLRlWPALDmigBYEiDswXJZ5c0CGeCNMo6gvydAixgziIICiAGtgKSk5S7Zy1uv+SLeTK3QYYAO7CwnOE8YX1CRLUgxx2MUqp1Mb3EtmOMkeTCjRhBd4DLAvZJiEkjcOGLgYiMTM7J2MyC5EOo+ZQWWVYZcwDAgUiYbEvY1WxWwbNIOCpxAMD1DVwnicS0TE+Msz14jkoAGCAtWOywEbAp6uSrLDLUF1ADGFLOsG8bN1wj73rXe7gPQE55oK/HA4DBhu7q7ZViIChgH7e0tlAtAN09OTVFe2oTbtDX6EfMdyTSsDRAKET5bbD2WTdOhTcoMT+/MEeWKYA3JG/Mzs/T/voDEenp75MoakRHULd3WZZyeQnF42TgXr44zP1nbm6eShTJ+YS0tTRLT3s7a7gOgLEsPj43rvvcwYMiftTthfzzItc/JJMhW4312dvbI7FIRGamp6UuVifN9Q3SABlp2KNAkGoJZFYG/UzWQCwfYykY6whqUIs8d+iInD5/XjZuGJS9u1QCOhIIERh9av9hMmbf+uY3kA2qDOC83PeNh+WfCACflWxmURpaO+S2u98oO3bdSID+1IkXZGl2SuJRgNbKAJ4YHWNd+0g4zr17YmKCfRGOAADWGsCYv5jfBIDr62mTAAC7EtAYI/QN5kBPb6+8893vkutv2EHg4fLwEJ3T0ydfZj36fXv2yvr+AUrSA3BuamiW48eOy/TMFJNpItGIZAp5mZqdla3bt8vem24mIDs7vyAT0zOykFyS7p4+JjVlkvMSrhEJSU4SMzOUvHvo4YdledknkXhUuro7pLahjv0E1mtbU7uEAhGy6JAko7KUNQRfkYyEZ11cSrHdFgBGcsHdd90hXW3tJgEoQAAYYHZLSyMB4HA8Ji+cHVIAeFIB4KXUovR1dYgvvyTPPvGIzI6PSpQA8BwZwLCJ4SgA4EHpHtxIOz47NibhgMjC/DQTd7DuIdsFFtqunTeQAdzV2SHPPfO0TI6PyvqBXtqECZO8ATus6yTMozvOHNwXCICgNnBAWtvbpcGcM1gqwoe69SGJxgAAx1WSnPXk9Z8rAW2Du26gn+d8IwVtz472fawX6ZZIMQBf9SCj7oXqN1i2cJWApAWV7VnXt7LebZkfTFPuXrt0wnXb4QaYq52B3fdW/r0SPCk74XtAnfGaVqn96wZ+y4KsXvsVxHBfrvQz/TQL3lYJ4rp/L7uGPdtXAMAwrm477P7N8gYOAMyELgcAJkPTBVAMqGfTn9kORxrcnrft2HPuVAGAKwP5tryGgp0lUNgCfxYUBQBsAQOCIjUKCOOfBeZ0fZRAYg3Yq0CAO5cqwRecH2APsV9AGej40SPy2c9+lr7Mxi2bpaG+Uerq6smwt0CGBUE1sK99580tk2RM0MokFIeC4TIGJAEKI8dr+8wFPMiNLei5wwbjyZQu0dl4bvHAKia9KGuT/0RrzRrRUU8pyGMQs8mm6iNBKkgHA9QxLDGANqwJqvxqXolKQSWJYgsAI5kIqhklX0PZcrbupY6TqY3r+K12LvAZnHvAr9Ozvta1tNd1x9cCKvZ3di2461vnumGXF4X15It5CGcXqI6ymNLyNJBfrQNYG4/xjHXk8CH55v33yfDli2QA06cwfqMF9piMGlRWL14cpxrT92QH42wRlWi8luWNYIuR2AgfBfbbsrXLpIdZxxdzOM/+Rk1hDAiZgSwSirMqZgYRc/4MZQkw6ylLjPfR94Vfpexrxj2c+qaV9s/6WjgP4zN4LqsmZZmg+D3mHd5D8L4izuIBjUhmFQWAo5EQz09I8AsGfRIKGllZJM7CdnrS5iUAl2vLAHduMi3XhQGASwC/MuVdgBTf2/XPte+wSS14h2tVAuB4HmUzl+SJXRDXjq/tD/Q3Szrw/aYWuFHssLElG3Sza1rNgDKc4S9Z9jTGWmXeAbpZljTGIKtrBn2FGs1Kk1fZfUeu2iadKJCitdFdIFQTDWAT1bzb9UBFIsNYLn31InUroo02PGifR2uKl+YW1RkIOuu+j3vibGkBUvRn2diY84xuMobNa+cWVABof5CgG1SWL8oj5bOqVmIUD1iOiD8rcoxkcuawGCKHVYbgnGGSg0qgs/+Mbca1ca/lItQl8Fk0RtcWfF/9WQ01fEGc97AKrO2DCpyufSvV7jGYPHvvAsdUfoA6gw/2scQA1j1MYxsgMFj7yfiHqQF8HjWA5xc8ANjazxrEThCHMCXAbHa2XZelM4MrL19ad/g74xUBKMWooh7jEwYA5rWNPf+1D/yXtSKa38PfSkZlVTjx1eOM30O7fvDRK/fAqx+Y7xYAfuDBh+Tjf/bnV26SeceWLZvlhuuv5/6NGO7pV16RU6dOXxGkdW9wtQDwx//sL+SBBx9cs21YSz/1k++TO++8kz471hVeiDkg5gy27iOPfGvNa9TWxuWvP/1paW1tWfV9eNZf/KVf4TWv5oV4wS033yzd3V2MHSUSc3Lx0iX69CB8ua+f+smfkP/zx99bftnvAwCMPeZ3f++j8tzzz1/NI/DMuGvnTtm4cQPtISSjj584LsPDI2UJMVe6WM0vv+8NK+flFQHg1RC6ChDwNQSAVwDFLrBoAVBby2WVp14LaHMh0xX3qljzHs644vnKIVC8j1K7q/GDKxnAVwDj7EAxHG2e2X7VhNxyAFibrQdZ+/puAWAcBjxwuuwi5Y6m3qnKq+KZjP/ovdsDYC1r1Vyo+rVK6K4L8Nq78nemuyvNdDmG6E4eJxnByRbz+sm8tezzdkTLAGDc3JGBNnWH7RistRCvCgDm5a281cqr2efV/rWgbwn8tWxudpHNWq+e61G6uHcS1mcr/b/8/uXrZeXI2eerOqbuxFmlBnDZ3aqA9yt6o+I98cGbZc+ePTI6OkontrWllQwtAMBwwLu7uwn4YgMBCxgyNCHDwoQUNA78AGLgHIN9i+A+WEiQTn7hhRcIMuDAf+utt/JwiVq6tr5IR2cH74F7Q36uu7uXQcux8TE65XWNjdLW0SOnz18kA7h3YJ3ccvNN0tfTLh//2B9IY32MEmcELk0SEsDkxsYmZnJ7Wbo+v9y0d69cv+MGPhsO1mC0ISA+NjpKgHZwcAPBKwRfNUAekZ6uboIICICA+YmgEIAXgLfpTIaZ3OgzsNqmZhOU7x0dHafUZXNrq7S0tUkkHNPaV3lltAIAhlzq0MgIgc4TJ44RTH3dvpvkuedUAhp9YiWgFQDWGmBw1tb190lXRweBJrDnYEPhFKGP0W6MFfoZ7GsrWQRH3MsmNsEyHDTQdg1coG1gnGbYRgvWAEC4ePESAxaoXQwZWAALeB/GF4kCAL0BFCAoBtbm8wcOSP/6dbLjuu0yt5CU88NjMpfKyNx80mMALyYT8s2vflEuvnKSWBkkcQGo+YwDjDCQG9ALBKMEe0LBiAcAw0GB7Kcyc/MyDaBwfo4ysmijBrvBLIzQb0tnFiW5uEiHDXM1UFSgD4zzdC5LIKuzp1tr+05Oy1xiFu4rM9YxX/O5LOdTOrUoYyPDMo06jQg6OlJNcN49p8kE4Nz17wXxwEjOZDzAnaxQPjucXTibBkimg69GG2NYF4tIMZ+V+pqA1GXyMlDXJOub2iTqD8j8YkoWsmmZWlqQxWyGEtctsTrprG+SXLEo0Q0Dsu0Nd0l9Z4uMXjovJw7sl7MnDsue67fK627ex3m5LIYBnM1T6hl0WjDOEHTCPytFSKeQknfKaIMjDbYgglbYMQDSs06ekjv4D4EMAPUA9MjslaBMzM5JZrkgnV2dUkgnJb+0KN964D4ZunhWbr55n2y9ZoucfOGonHvlFSkuK8PHRp1Qlwx1MSkhVwMGLgJLPtZlBTsQa5qOtN8nOTjnlDcMUMIZ4BAk2xloQuMo64VMfl2jJIuQ2W2ChkZZGzYKz8TgWDYnQb5Hg03LgvtZBg8CFhHxBUJkVGF+YY1Q2g1ZEkXDFheArCrvDNlvBAtzNUFZKgTllaFJyYWiZAMvg9aN542GWW8X/QeJfPQpbBDmOL5GaxGcDpMJPTk+xnUBMFXZkknaEQQrUYMcCguziWkCvxhLsOsheQ/7MT8/R9ll2J7Nm7bKO9/5blNXPSp9vV1y8sQxeebp7zBRoL2ziwkG9Q0NlJ1FHW0EDC4PDUlzc6vnYCFBCEAA9gc4EnV1camL1zHIifc3NNQTCMYYx+JRgtCQgEbtZdQgh2ICwC7UGa5tapSW9k5KtwN4TmWyMjQ2zgAJgDoEotOLWnMbcrptLU2yad2AtCApJx4T8CfBOsY8OHDoEEaB7F+rogAJ6IWUljro6+th8gL2NrS3pb5JNqxfr8kji4sM4iA4jNp2lJdEog5AN7B8YlEy0A8ePSZnL16S/r4+uenGG6S5sU7C/iDZ0s8ePCpHjx6TN7/hXqmLAwD2yVI2J/d94yH5wj//M8HFXDYtdU2tcsfdb5Ib9t4kU9NT8vKxI5Kdm+YeiHEcHroo4yMj0tTYqH1UW0sJaNg6KG1cunSR+5RlGMDGA6zHfEetXMoEG0UIsgNRg7aQZ2by3T90r1y79RpJppJMZuCxZHlZtmzcLO2tbZq4s7zMPaelqZXOItjXQ8NDZKACpJ9LJSmx39ffT8CytrFJavxBmZ6Zp1T2QG+f+Jfzkl9KSkgKZP1jTTz00EOUukulFwlK9A30Sk93t9TXNUhttE7ikVrWKESCCEB59F8yhff6mLzBfwUoF/goAR2NhuTuu14vbU3N3PtQYuHBRx6W3TfcIK2tzUzMQDLBsbPD8uj+w3JpZIJjiCQP1AAOLGcIAM+Mj5BVvjg/LSPD52kvAuE6ae8dkPb+9VxnsyNjEgoI64OnkvNSyOsejbPE9Tt2yNve8hbp7emSZ77zlIyNDsvmDesYGh4ZHea60CC1suKxhksSQRp8xxg2NDZLXUMTAX0/lQeQ3BAh04w1gCNRsqLxeStNasEL4wJ5HpAFBXQu+An04/74HucFC7DZczK+2sC7+zt8b0t+0J4izQUy9mTLVZ5IHf/LBc88f8okFBl2GhJ0eNavAGJtUN4GmPGzlS61bXOD0C5D0D33r2idU39Q3YwSO5NtcGSx7d9dRpMFGizAwqB4AfV/ERxHnXVVqqhsgwcYrOEceUF4y+I08pSU1cyBBcqIuO6bBthwAVp8j30bt8cc5/6G8yaZl1p6BO1UmV6tkesNi5GIRiAcf7f9zudBSQXIbmhEn3bYgq2VwBP+hsQq206tbVsKUAP8cKVrobzBpDgL4BhQy2XWWgDIzk/em3WFbW1d9dbs3LVzwR/Q8h3hYIj7INbtK6dP0SdCQlpTU7Pu09iLAdKgb4wEipb/UE8QCiyY8wqWoQSJ1vLFtQEYMcnRBNNhO8nExsbBmrJBVWTAudLvk+VCjuoiqBUOUACf5YRRWSD2LZ4dpSrwOZz5yZ5FvfEA7EFQlsUvycUM5Y2pBMAarAqgoD/JrpQaJq1wjZNBXjDxGQUE7RgqQ9Wo7QOI1Emvij0sJwDVGqiH4MiifYQEN53fCmLakjNliRHOPK+W+KAjZl4m2GPv7QU2nPVp16L3EZ6jAWAauXAkMxIoUpBKUdKixKJxJiXPTE0xOffp7zzJ5CkkeVkA2M4rm1TDM7Ktl4lzsVEoIGAfCtOnrW9slHBIS9gEAiEmN7IckZHApU3wEmq01doPGqdQoAh17TP8is0Q80NBNgUi7fHYSrZb8FLBcbufGIZtWc1dozCDUglMBlMAG+NpZWgxR3E9+jeUCdC2qThASS6WP5myRGgfzjRIeI0EtQa931dk/AB9jnuglIb9fLltMD6QrVltVAjsnHHtt55btB12nypF9hzmrZkMNolB17/aBsx9rmVH8tgCZ/aeBMb9AUmnl3heVM/GZR67RAL9vQX98L2bhKD1tW0ihbaRpR0MAKw2ws8SOVprGGsf+yjWK5KKkUSsEuz4irHiurV1tr21YGN4sE+0Thw72iMpUMUHvhHsmb0HE71ovxRw5XOAocpzoQV08yzDQZUoA0hT5cMDbUsAqltawoK/FvBgUkhOfQDEWQAm02dDTMfUgwbZgIkQUG9iH6kbyDrytIO6Z/D2pt0kJpv61EyYMQkVuKYqq2hSCF54Jl1w6mvbGKGuLatCof4iVaLMmQx7k+472M+1HraG1zQJCNdVdTaMo5bmcs8pLAOOAiZkxOtn7Z6tsR1d4yyDFQozeRi+0/kLlxh3kRr4s3kmLbMfl/Ue7rrVeVeq/axzunR+chMctJyVqdNu6rjbv2Odusk2v/VLH3Qs9mv57eqxVO8urx5nfC0b+oNrreiBVz8wK4G2tbv3w7/523Lo8OErjgHISx/8wH+TvXv2rHgvYpuf/uvPyAtHj3r1yNe64NUAwIm5OXn/T/8MY+WrvbCef+mXfkHuuvPOVd+D9fyZz/yN3Pf1b6wJUr/3vT8m7/+pn1z1Ok89+ZT8wcf+8IpAN5Lz3/nOd8iPv/fHVKXKeRmTJkePHpdHH3tMTp58Saamp+WP/+hjVDUrezlT4LViAI+MjcmHPvSLVFVb6wVbtW3rVvn5D/4cy+u5L9jjAwcOymc/9zk5f/7CFecNrTgA4BVTeg0AWE3/awcA28NIqbXlYKXnjrltqkCSlB2p1Ar7aT26lb/WBoDxXgPXufcyF6wKKK4CALvvVQC4dG2367w/YVMyf1gdJCtnflYCwPyZz2+yzJy7VoKXluG96r3YFivN7DCAK/vUZmKbe1WdFxUAKgFKc/2yvngVAHCJZVsaJJeV7Rpc27Zq9y5JXWuL7LiUAZsOkM0jlL2lebP3swVKXyMA2M4cd6zW2oJcANg+i/5OB8k+v52Xa+Ro6IecTix3Tu2gr8LsrTQ/ZeBu5QIuv9aV5qW9dLX3sY0VAPBcuF9+4id+ghsEgD2AKshO5ueZEavyPgjc4+8E0OIxvh9sKXzF4RABfut8gYGLAz4Czvg7spCwEeM6+F0wpAdWXNs7nJIpCVYuWJlgo2Yo61n0BeXI8ZPyqb/5rHT39ctN+/bIQHen/PHH/qc01EbEVzQSiQE4EDVkEyN4owBwyWbdcfvtsvfGPZJJZ6U2XktgGwDm0OXLDI6C8YsgGUBPSLICkKivrZMTJ06wSxFgBQMNoPHQyDD7g7X3IlEZn5hgrdOpqRk5c+68LKazZKl1dnVLMBBm4DfkD1FKubG5makQl4eHGSQ+ffplMoBv2rOHgIdKQKclYmqgImKqjmORAQOAv53tbQQ6IQXLjEwGB9S5QJ+ijXA4LLsPR3or9YRnsdn0NptdHY+SbBqcPmTcQmbllVde4fsRwMD1MIYAF3bs2EE2N0CULBmjPkpPHj5yTHr6emTnzusJuJ4bGpW5VFYWkim2b/26AVlamGMNYALA3KD8Kltn2R9m8togLiSgAaqAARwIhU0Cgp9gH9qGINnszIwkF+ZZv4vSssw4DxEcgwQ0GM4LiymVgGZtXL+p+xWgdHInAOCuThkdGZX5xJwk5+fIFAVAR+ln1HnOZmUhAfnTUZmfS5AlDXAIQQF1SkvsFFtb1dpJttOMD+pgYS1hvWhQGp6gSi4qCKxz2QaLUTs2DJApFBAczRp9PukoBmVzS4e01AQlUFiWhVRK0sWCzC9nJZlNC7gfdeGYtDc0Srq4LPHNg7Lzh39IGjtbZeTyeTm2/0k5fXi/7N6+RW695Saph6y7H3VQNShgmdgAgQESApheRs0kGwA3k0YBYA0eM4giWnsaQS5rE5V1n2fgBIgopJ8lGJOR6RlJFZalpa1FcqkFKaQX5Nvf/IqMXjojd91+i1y/fZscP3xYTp88ycQN1sJEgMAwEBBmDQKk9qOGrzrLGCOAawyOYF77AOpCztYEP4p+1hGGPC+D3XweHxnPCHggkAqHHAFsL0COwIeA3auONOu3IQDNmAP6RwMfBQZnjayXL0AQHEzoTK5AEArBijylCvRMozWbEPhRVoQPTPFiQNISkpeHxmXRF5P5xaxIHtdXADgUg3Q4pMCSksksCRhFYAhCaSAarxNI7i6mFigBjT6vrY3pWp6DtHGegau6hjqqGszMQp4/TKUEAsDhIMFh2GuArgg4bdmyTX7kXSoBDWC2v7fbAMBPEQCGpC/WfWtbK+1uvLaWTF/IMaNdmPPoLygI4MkR+CpQFhqS0CHOCcwh7B9YE3CcauvisrAwT3uYXlyiwgJsSXtHJ6X9u/r7JByLM0EIEtBnzp2V8ekZmZiYYsAK6xEsXbCWAX6hznIjZKhRvzYUFJ+pR5zJ5uTg4cNkvgM4R+CfAF1Ra8BDIvry5YucU319fVIbraVCRntLqwasoJyQTjN5BkEe2HkEcgFEBwG+xWKcMwdeOCqnz52Xvt4euWXvbgWAWde2QZ45cFSOHSsHgNOZrHzl6w/IF/75X2Tk8jnJ5dJS39Qmd9z7Jtm55yaZmJokAJxJTBkAeEZGRy7LGNQvGgAA13O8AABjvkLaGOxc7Fk6HgGuUQsALy6iJrwCwJZNRxsEML6uVm657VayvxNzCZYwQFLX5o0bBQ5xYnqWCWCokQyWdCwSl5deOimzM9MyPDbCccdaQw34ju4u2bL1WkrCF/1+mUumZXpmgax+yGlv6OuVxOSobF7XI6n5BG3+V7/2dbLukAAUr4tJZ3cH92vY6Z7OXunu6GEN4GwmzbrdWMOscQ+7X4Ma4zkFgIs+eeLJJwkA33XnHSvEkS18AAAgAElEQVQB4J07FQAuFCQUi8ux88Py2LNHZGh8SvL5IhMmejrbxJ9Py7PffkRmJgAAByQ1Py2jwxe4xwRDcWnvXSdtfesI5MyMjknQX6TawNysKo0QlMznZWCgX37o3rulu6tTnn7qSUktzEt/T7csJudlfiHhqAwp6KNBSQQgS3Jb2ONQXxL9wzkXDMtSJivRWC3HDWcWgOtQKQkGAABrIpj9ZwEHUu8ZGFUgA0lu+B6f1yOjqcvo1Jaz50w3KGjfi+fEWsZcQka5BQpwnXzBSOp7vsHKE7ttH8BjrAWA2HZuMshaAQC7YKnL8LJnHrQF72HCl8m0t+23AK0LRlkA156peBR27mnBbf6OO0MpcdQ7fzvnbJf5g3Mc9lf+2SC/rlxzJUBqr+26DPY9NunPBmyUfWXkhBHUN89KANTUTbbPwa81yjjA99m8jgPY8/asySB7UQEC7nVl8qYGfKLqh85rvLKZLBMTCSChhIgB4i14ZPu2BHaVdLksqIOvWLc2gRHXLbFKTR1UA35Y/8HtNwsA22A7vzJRryRzb/0PbRf2ZjwnkhWE7Y9FQjKPkjfhEFVvIP2MsyTO2qzjbXPRLDBlQACXLU0gzta3pfwp2FQBZfSC/eesAbaf/auHcVP9VwI1Rao7XL5wRlIo+5BelHR6UWamZ1geAedPPN/SYprnLSQjIXkmGI5J0R+W3Xtvkz233imJ+UX55oMPy7bt22VwcIBqKQCWCSgTrLWlZozfR1UbndeMnxh2nl0LPPOaJAacA/CsODthPqE/Ob4A+IJgIKt6gU0CgC2CVDT2SzLwoFxgmI2W4WhI/ppDsJpmm1NaypOotb9zP6eOr4lhmXsBAMbaLQiZvwqk5Smbf/bcGTl/9hzLGBw+fJDqWBgq7JlW6pngpVFUgB9HsBe21dTDtfYU76ltaGSJHHwPGWgqMkDVweoyE5RW2WzLFGeyhZljuDdAU+zJUCAKhpHCpuAUzibYYzlnjM+ga8EklHpr1gJZyo7w1h9619TbRnsIsuHs6oNtwDzNU2EG52HYLSg1KcBsGJFeeEITHjCmmNeYHyi30AQFknCQpQ0w/yNhZVLbUATWk7XBbhKHXlZFwrXUTLlagpv8gs9hL8TY2PdZW2JBUru+eFmjEOAmBGlnl+a5BSrxdlsLGTZIk8YKPN8qkVR9NQLOJh6k+3wJkCdQ6TCE0c+0bVRZwlgq0xRAKfoXP1ugF/diSQaCtiVlAzRX14+yleEfWVYrzvm8tt/PfVj3Np3/VAkh4MnTuGEbI2ELSkBaxoTMcxPfwpxT4FVjNjbGo/YdCUwaV2WSEL0aI//OOaL3UL9Jk29Y4gn/mbmK/sVzIDODCgLoYySMYC0wOTagpXPIKsYeBLuj4DLmZiGP+QEAOcgcJ/t8VKYyCgx2fqG9ULZRfx0dqEkfTDLCfona7qw5r+C4ZVzjTA97hTbR1aO/riB6CTC2oC/AdC3/BdtqQWiCwT6Mla5NnOPwM+YJmf382Z7xarjP0Mc08TgmmaAvCsuMMy2klpjkg/XP9/Kqug50XEqy3Hat2DWv205pTXkgMM6X9OvxjKXYGW0bAepSVPEjv/Ih90jyGn6v911xKrS/sGZ8tTtebTD4NWzxDy5le2Ct6PvaveTiEVfqTyh1vfs9P+adCVd7P/aZT37iL6S3p2fVS8KmgUn88BXYtrjA1QDAn/jkpwjarvUCw/a3f/s3V/gilZ/BHvHrv/FhKmmu9rpmyxb5oz/6Q0+BpPJ9v/IrvyYnXnxxzfZgff/uR35b9u7dU5bQqzuwA2yZ4UVceDYxy3g4zndlL2cKvFYA8DP7n5P//tH/cUX2bl9fr3z8T/54zbrIwCw++KFfZHL/lV6vCgDmRU2AsvIGZaDMGuiS974KENE1i/Y9FrTS+658JAsArwD/Kt7qXqc6yKSwcelvV5KTdm+gn6o0D6sCwC6gaMGxtZAvA27rs65kAJvjsHaQfU+V0b9yH5gPeVK7WkewsmllY2I/UrW/tUnuWFZrg1e31oxx1a4wBzbbx/Ywap+X/e+BluVjYY+HbEiFtLM1AKXEfQMCV0pAu/2wAgAu39RL4PQqk9bpq2p9uerCXeVw4AER+KAnAa29aB65tHwcBrA7NvaepTns5piWJnfZHF9FJnvFUxtWsr1HGWzsTQ797VrLoBLcdfvJa1cFADySbZY3velNDPjjIA5HHQfkxoYGAqUwlKzbiMM5gqlZk2VeU0OJ5N6+PlmYn/f+ZoNROCwi+AdQAEAr60HmMgzOYi5RDhRgFjKjKb+5xHqhOBDD2UQzISuM4PzZi0Pyd//wT9Ld2yf7AAD3dMmf/uHvS0M8QgCRgSYDvJCpVVcnjfUNpq+0126/4w659557JB6LyyJq9iZTPHAjOKoBfATAtc4TgvkT4xN0ysh6DoZU3tMwPNFGPIeCXRGy5SA/OjOTkNHxCckti3T1dEtrazudornEHBnAAE4RnEUHzM4nWAv4xInjsm3bdrl5z41y4MDzBIAB7ETitXTKALyRSWkAYEgobxxcz/6DBwKpbABwAIUwbtjMbSAQ0mFkBaTB8IKsj/4rOc8aiLSOLZ1bONtwKDneBZlNJAiqgPmN9qN/8HXdugGC7XPJBY4dmHjwh556+hnp7++XG3Zez/qllQAwJKwXFxLy4Ne/LJdeeUl8lFBE8AmybBqEIxPCBLaYWW8YwAoAIxsWWfQIpCNImKUMKyRIAQAjYMd+BssX0srIbIZkbyFPiVc47ZB3C/mU/VzjA+s1J129fQTnR0eGZSmZlFRyQSCdDRCYcnnLBUklkzI5MS7TU5OSWVxkgAwytshwt5nYNuhoAWCaHLLRNNCKdYFABeYc6/t6jJdSHTDYewKCNajnplneAI1RvzYOlrfUyLpgXLZ1dEloKSc+1MnN5SVXU5RUMS/JHGp9as3o+vpGWcjlJL5hndz0ljdLW1+XjA2fk6NPPy4vH3hGdm3bJLe+bp80tjRL0Y+at8tSzAHwLCgQDQDYrzLBZN+YbGJrW7DebQ0zys2B/RUIkSljXEhlE8HBZyA+JwGAEvEmuTw1I6nlokRrayW/mJKaTFKefuirMnbhZbnj1pvkumuvleMHD8npky8RNKEDahg1TGoAA9kElsjaRT9n8hIBQCt4BoCyywR8NQihUsessWxqdiEcwQx2ZoVrEEIZwCYEa2Tv8GQqxYaxCUpdLEoQdRnZ68iOr0HwXFnHTKDhWGtQFfMLLEjYBU2oV0cbTnYAY20AZ/RZVgKSWg4SAE7WRGV+MS8o7FxEggxASgDA0SjtFwLBBFcBAoejEoPMYDQq6aUU5ynGi0BrICiL84sMWqFGMOwjGOjTM5NMUEG/gV0fCgdpj8EAXoR9K9bI1mt3sAYwwFQLAL/04jF5+jtPkbkFxm9jU6PcdvttsnnTBslkITeflRgYv4algmmBccJ8QFAR/aY1sDFOhglRrJHhkXGClkjASaYW5IUjR8joRVYt1AQAWF5z7TbpX79eJmZmxI9awfNJSaczTECYn09KNBRlu6DcgDEcHByU/v5eMqhCvhqJh0NkrGJtQGr5+UOHpABJaATiirofRWsRoCzKl7/6FWlra+G6B6Da3touu67fScljBVogRx5iwAyJRSrrVmQdeOxliPBAPhg1gM9dvCS9Pd2yDwzgpnoPAH724DECwD/8xh9ivTzMHwLA931TvvAv/7oSAN57s0xMTcipoy/I0sykNNRHZW4+IWOjl2VsaIjqF2DHYt9FX8KOAADGvgjgFmsIa1bZo40M6oEBjL3GBvksqw1rp6m1WXbeuFsy+ZwMDV2W+gYAegBJgrL12mtl65ZryNLuaoMqRV7qaxvk5PHjklpKyvmLFxkIA0h/7sJFqmK87vbbCQQnWAN4UnIFnwwNjZPBu2mgX1pqI3LdlgEm2kAC+uGHv8WklPrmBtlx/XUM1A0PXSZAv2XjtdLd0S01YNQXiyolHgwwWQDgvlW1YPKF+OXJp57yAODWxib2AYJoD3/rW7Jnt9YAXs4VJBCJyYkLI/Lo/kMyMjEjiE+mF1PS3d6qEtAAgCkBHZDUwrSMjV7gHh2K1El73zpp7R6gDP/suDKAsY+Aka8sQbAsimRqv/6O2wkA73/maSYTxSMhOf3yS1SrULBEWVfY6xg0RLJLjQaWdRzDTLgAsw91x2EDpmdmpLG5RVrbO3n+IgsYKgEseaBjbPcmGyQsOSAK9CLpC+9ByQeMKeYI1quts2qZk5XgqQ2aw9ZPTk7xjLRx4yZv32OSmQGz3WswOG9kp7l/IiDq9zPhALWfoCiD9WcBAgtY6DlaD/02yVTvoTKl1pfBNZBUiLrd3JfMm3UsLPvGOA8maZD+kgF9yarJ55nwiM8geRCBer1vOZuGbXKAUrv/81yFfSeblcXUItdgfR0UEHR/twCpC4J4TMoqsQJcb25+jusLiYoKduv+y4C9YT8RODVOqj1Hqo+s8pcYB5RyQakB9DP2QiarFfUMRslLMw8JbuFzXk1KZQv5AqZUBBQXJia4N1Llg/XRlUXM8LR5Vk0sVUBQ+1kVVsDWt+cLABeohYY1qmcMBSpLrF0N5hPEAURSo0BSCUzCvMX5TUFpXBeSdtybDYNLAS8jlWuYbpzroaC0NjdKPpuXPTfuksaGegV+KK+rSRJkKRvJT4Igpj8BhOB84SVXkIGlSX5g2DGpj1KsJnZQMVdYO5d9nJegT2Q+MSlf+/K/yYH935EQathKXlATnsmShpUN+xDw65kYtgWKKD5/UPyxJtmyY4+84e0/KuG6VnngoUelrb1D+gf6eDaIRQBIqgIQy3bwfGJsji0pVeHD2nmM93FcDCgEWVZNhspTQhTqKOhrq8KiY6gMQsvSM0LCHgBsgWB8tXEcuw6rwsAc73IvV+cAP2XGpORVKxUCLMMi6w3jhJjL5r2SLHgGJE8deeGwPP/cczK/ME8fB2WFqFRiQF+MvwK+RnrY2nXzVWud6hmeErEBzDG1M7VIZgLDxiT2KvMSZ2U9O3CGmLqbFuRV2WOVCgf7FoBzoMYnqUxakok5lq4pgTtOrM10jpULx1/4Pdefgk6a+GvlsZVNDD82Gg1rEjUTFdR/0XtY24GkEAU+2TYnvmf7B+pJDbUxJmdi8eSyGWlpaWKZEbWROhfsWrC2rywiRt+3JAlPVqp5LiauZJGsN8sEQux3auPUplow08pr2yAPZa6Nj4t2YFxtooOdkzhTatwjx72H4KtNbGDfAYBUUFBVIPQa1vb7lI7KvlMwWhNr6J8XCrw25kYsFjdJXbg+5iwYtki0VoBdFTNwjbwBJkusf4L+kHw3CgAY3wz2l8UU4xpIDNMkGtsulDJSwFRBZSRLwgdWnw1f4Ueq3S7tq7qValwB8RA8I/wKVU+y8VaT7FImJ60y5VBdsqAzkxQcpQ/rG+LvsPfwO2rjWrqC96WSFPq3BC7b9tAvh5S7YcDj0pyHRulBcW/NosBcwfkXLDIkziO5jQxbwwKHApm9l7qxCmDrOKj0NpPPzE209rv2q11D2XSaezvscH19g4LDZm9g8pQBx0vAuyYEgdEPe42+Iahv9nHd69SOIL7SN7BOmppaZGJiUuaTi1SvsQxgtXuwUZqc5MUrK84ntr3WPtpYpH02Xc80T3pWtbatIvL4O7/6C67hfQ2/r5Luc7W4YmVw9Go/9xq2/n/vS736Dvc+eRWX+Mb935S/+MtPrNnVmLe/+KGflze84f+44pBAuepn/9sH6FOu9boSAJxMpeQnf+qnadtXe2Gv+fSnP0U1sKt53Xff1+WTn/qrVd+KPe9v/+YzJCxVvqDa+Z9+5j9fETh9y1veLB/8uZ9b8fkVboebhLFai74PAPCf/tlfyIMPPbRmd+Gs+Zd//nHGnq/0unx5SD74oV8gUWqt1/cEAKthLZ/NZfZpFQB4rfc4R7syc+xm5qxAiEwqpVePdZUnLsFhK99Quq+hil2hh8vaY95bbV1fNQC8lvwzO9r0WiUAjL95gK8jAW1lsZ3n8Pp9Behe5WFdANjuoJXgXDUgtfJSpTIRHrjnAp4e9ucygFcDAV2Gt2NNS+zblTPS/s36etqVJgOsom9sF9t5UgZKmz7w+tD2rz18Vc4BZzJUqxVdtgaYd7Am7GmyVDRbtOrL/NoGzvTgVspu8frZPodTA5jXq3ZZWwfH3rDKnKoE01ddNg7LvTSdTKscABh/W6Gg5160AtytuqlWvOfSUr288Y1v9IBdXA4H/ebGJjqqqPsLAFflAGu87F1sZJABBjAAliwcDcsYwUaKwA0yhK655hrWOAQDCQEQZlpKDUEIHFqRXQ/nDTUjARiCuaNnbHWIEIxNZnLyt5/7vHT39cnePbtlsL9X/vQP/0DqYgEJ+pRpAElXAMdw2HE9AMAacNVgza5du+Tuu++WeCwmI8MjWv/S1EpB23FwhvwXgmAAD+H0IxDLWrnhCDPtwSDF3xobmiiNjNppcLSULeWT1GJGpmcTkoaMMqSy8Sw+P8GaXDrHTG2wB+J1tRKOhSW5mGLwf/v27XLLTfvk8MGD8uyzz7BeKBjAFgDWoBGYhwHp6eqSvp4eth39RMk3UXYLJB5dkBcAMDY5ZI1TKtrIRVn2A1ixCJjjGugzj/FjalHgmQAqkUln6kbCYUWgToHmHPkvifk5Bp9R//j+Bx6QgXXrZNfunZJaSsvZIZWATqaWeP/+vl5ZXJiTh+//ilx65SQBVgDAdI7IPskzScMFgP2mBnAIADCek5n34H0JA4cY/7lEggAwwFj7LGCKsT4UwOLlZUktLdHppZSbT9l+kFHKFvLSM7COErYjw0OUKYa8a3E5B49ZpeMKebKMARAn5+boeCHYhoMH5JltQAH3IWiNwI/pc6wpm22Ov1s2k83ULTFfNAiEFwFgZF2bertgbETBlAwGpL5QlIFQTLa0dkpdQSS0jLq3USn4a2R6MSlT83PKxkWQIuiXiVRK2rZcI/e8+13Svb5XxkbOy/H9T8iZQ/tl19ZNctutAIBbIGKsTNmchnNYAomMAEg6A0TXQKoNWDPTHRmAlOMy0ph0GlUyGkFCOONIYsB7wOqnQx0ISri2mQDwIscnJMV8TsKQV33wyzJ69kW59abdsu2azQSAz758isEQsmdYk1DZKVDCA7CosmN6X0gzozYr5k9uOSc5BF7EL1kENnKaVALuL8acNZcZ2EGgpcR+1PHT4DdsEBkIhnGBrwBUGxtqZSmVkjwDY6rICLAea46BTyP/qBLQOUmDHYPaUcgir9FEDbwgxYhnALiPQGFO/LIIBvDlCVnwxWUOAHBOAw2BaFDCUZUURCBmaQmM9kAZAIx5gAQSAMDob4CpYOIuLSyRDQAJ6dq6WsllsjI1PeFJQANMikTC0tjYQNtoAeBtW68nAAxHAwDwQF83awBbALi9o502894fukc2bRyUZDLF/mCABRnrOdTIDZHFm0mrbD6kehFIx1pHn4EphND2pcvDBC3RBgDARw4DAE7J7GyCAHBdQ71sueZa6ejuoex0vL6OUkTog6iptQ4bmElrQsjwyDCD/ps2b5JYLCSFXEYisJtFIUAB5YIDhw8LwmGwp7DxZKzmMmQEoxwAWKGnT5/m+m1uaJLurm7ZuH5QamNx2r94TGs6o/44gFAyvrDujBQ6gklHjp+QM+cuSE93l+zbu0taG+sl5FcG8P5Dx+T48ROUgFYAWGQpnZUvfe1++dd/+zcZBgM4m5b6xla54543ya59t8jUzJS8dOyIpCbHpaEOMuELlBAeG0L5gwYGsbG/Ys+FrWttayaLCfuytU0ANAAAYy0j2Ikxgs2h9B6TgJAkkSMAvHvfXunq6ZLzF85zXWHu4Xxw3fbtBMMvnr8gu3bcQAno9pZ2OXHsmCwkE3Jp6DIDV/VNzTIyOi6xujq5cd9eaWxtlZn5pMzOQ5Y/J8dPnGIixfreLrlu03pZ190i0+MjTJZ68OGHCHRC6x0AKJ61vr6WtXS3btkmXe3dBH8AoGINIdkHiQ5gMiKQyVrZYHhIQJ78DgDgsNx15+1kADMRpyDyyKPfkj033sgawIVsTmpCUXn58jgBYDCAC4UazsOuthbx5RdlP2oAT45JLITEilkZHT2vSTqReunsH5Smrl7OybmpSQLAy7mcjI+N6JqvKZJhWBuPyR133EZW+FPffpw2IOwPyIljR/mcwSDWhwJF1hYxsF6jGdf4HmMWq1WmL+YZzgzDI2M8d/X2r5f6hkYGUjXZAokgJQDYBuk9EM4cPDG+hw8fJuC1e/dujrUtC2H3K8ustUdPGygs7QsioyNjDITgbGP3RCY7eWzmUrDcBYAxB9kUv5+lQDBvUYMV/2xim8d0dc6+Lqhrg/p2r2Ut8GSSsmCWuWR9HRvgZD8QPTBpSwYksHsxAJDz58+z3/FMFqR3wV7bBs+PMkCrC+7iHA2FBdjk9rY2BVsdALgkfVkCXSqvZ+8zPjmhZT/qG2i78AhUk0DQvAKEVJa3stQsiKJzNiKnTr8iicQ8S5zAw0B5E+yLmF8EgA3wQYY45YGNUgnO1gjOU8JSz5dIHmhrBsij9cV51iFrUIELTZzRwLLugSr3DHDI9gWeF3sV7BWS+TRhTtnNdr4S9Mgrs5tnJTDC7PUN6GprqCLhE+dgXAvtsoCPnSe2bQTE2EF5qautpZ9yzz13STSiiiI4uyNQzvM4Nnazx0ORRBVAYGeQJGblR7XP3VcJ4C+xa5X9qQ4kEg35zXJeoqGAnD/zknz13/9FLpw9JXWxEFUsAr4iFRaQNBOLRLn3Wb8RdVYtAByobZGaWLO86UfeJ93rtsiR46eoZjC4cVCmpyYkvQgQCmCYMhSxB2PPxrgQXHHqpLprHd+jr3nGyuX4eSTxWmUJAHxQZoFvpn1d6gG9tsq3rhon8oBLmyBQSrJw15j7veeGO4AHXXcHLNT3KBADIEzZxvpb7PlI/musr2ei0P3f+AbXKZIMcHaxbEfONSP3bRl7ZHHaxHHGBXRuW18MiXvKjC5KXX0D15VNxrBS4gQ5DcmVCTCWZcj2KQBm4xeWqYuA8+TEBIOeULJR5p6NEJSSU0q20bL4LH3dyksrWAkwFc90+dIQFT86Orokn4fviAQYnHOVtUjfHIkXOP/zdyZZ0sRq3P5BUhPOuMVCQVKpBda8V4UwsE2RoKHgNj5TAoBdw24Z6Ab4JFO/VL8X6xo+P9Y1rmv9LLum3QQdF0i2fWJtgU1e0gQpXe827oG9x9orbSPUEyxorhPI7iPWV6cIvAGX8Xeb/AIbA797ZnaWZ2Fbssk+Pz5jlbkAYCu4qFLD7nokaM9Ctwpm2+fG/oJzGPb89nZNytO2I4nMgrql/sNsBSCN+9i1qb2vY6zMZf0Za31+foFjBsUfawds4q9HOqlYd3gOJrCZ5Bldl8oItmOP71GrEco/ANwZH+I5QGMrpWQri+kam+DVhLfJCdpWux5LM6lGZmdnqFIDcLa5qYntYRKH8bO1nrF5WiezxD3fWJviMrrt+AL8nZtNMKYCcgR8XXxW90FNYtJxsOUHVNbaPYtR2nsZamM5+qqqKICE5ID0rxuUru5eKh3NL6REoERRFCrwqf1Qm4p4h53/9vldW6v2uDQHyFJ27BfHBl6zSYxgX5qxogWtqZHvFwC8IoZ7FYCgMeuO0fCm7Mrf/eA338ceuNrBWmOoruISVyP/DBvy6U99gnvC1by++O9fkr/5279b861XAoBRU/iXf/XXPPn6ahfbtGmTfOIvr752McojQlJ6rden/+qTsn79+hVv+cpXvkqJ6yu9PvXJv5QNg4OuqaxONPv/CQB+3/t/WsZByFrjdc/dd8uv/eovX+lRvb9/5Hd+V54/cHDN93/PADCNpYMefa8AsHu9atcqgZjOc60GAFcsNBd4rN4rGmS9EhhnNwh7jdXWsyZn2RYbp9vbrZwcQJNhtSYEWAkA6/5Wzga28ko8fJQwvRXX/R4AYB0f86oALctAxsrnNGCk5y5WtKESbK3WF2UMb/N8hETNANgedsfDzZp3223ngjt3rQy394zmwFD62Ty7ez89b5bhpytAyasEd8vmZMU1V5+7ejd7TyurZOedfq6cga1T3EgxrWEemPjpTPKq89xJAljTdroS0B7u++oBYNPtVYBrZVvpS7kTryTC8ta3vtVjelh5u7aWVjqwcCggHam1Apc8RwMOBgJG+IogHQHVUMh7Dw6P2IR7enooFQwg2dZLQ7CKDLFiUZqbmnkNBPKTS2kygFlXbLlA4MQXCMtSviCf+/y/UgJ6z66dsmGwX/7kY78v0ZAwkJ7Noh4KAqJBBYBjcTKVcHjGWMKR2b1rl9xzzz0EeQEAI7BJySgEkoxzDvAEzjQYoi+99JKkUpBCDJBti+tgE4JEWEdnpwyPjGiskIFDtYvzyZTMJBYE+bNgqiJghD5E/cB0Cs8WYAY4QDME/+HAHX/xuGy9dqvsu/FGBn8BAC+lF8sAYA0WKHC4rr9f+nt72W78IzBkJGQR4IUDj4ASHBQ0jWMGUAyMYeOY2UCZShCpg2HrWdFpZWBuWebmF/jMbHdtnA5rc3MLHRw4LYtLSUoyo1YkpFkR23vksUelubVF9ty4R5ZyeTl7+f9j7z2gJM3OKsEbPtJ7U+nKd1dVm6quqq72Ti11SwgkISEaSWgYmAVmWZwQaHYXzngG2F00e87usszAABIIDUitNvJqme5qW+3Ke2/T+8yIjIiMiD33fu9F/BGVmVUFPSxzjuKc7qyMjPj/9z/zve9997v3owR0AADu60N6bhrPffMZnDtxGMU8pX1JuSyK1UBQSKEoJw+uQAoloBMJCABWLZyYAuRspWSUF7OS6yMAzKxzBsT5H0ECSXExs5YAMNnSIFs6iXiIGbcMYLL+cAFrNmwUs/jy5YuaDzky+HjoJuu1mFOAcmR4GEAge7IAACAASURBVENXriCTTrmqaUUkyUh2AHPpkM8ggqujoeCer6Pkghze/lhQyNelqwx2lQ7GTqqJB8X6mhokUURjoYi1iXoM1Daim3KfDMJQ8qsmjqHpSVwZG0OeMmMoYnYxi6H5WazeuhU/+rGPoXdtvwDgQ6+9gDN792DHlg24775daGlvR5YZxaTSu/ZqWkv+y4ADSYe7QATnDJ9NUleB7HjaWGMWMKDjpLVcJjMPwFz7ktxtaMblsUnMkYnB4Fa+gLpIAa9840u4fPIA7rt7O27dfBMO730bZ46fdIF5J9msMHURsTCD1CqkZMEWsntzrIlkzB4CwBzbYjhqzNRMQXV2GagluGWMF+VjO6a9yayVJJnZFXmTtxZYzDreDF5HCHDGUchnHQsoIgUCMTXcmiJDQ7WZCLAxK58y0GINsX+YHGDMfgHACtqbhF8uFEUaCRy9PFoCgEM5mxvxmijirAFcUyt5dsrecn6TAUxAs6auXokAHgDmTw8AL8wtKAhOCWlK0bOfRseGHUuecoYmb9jS0mwA8MKCWCu33bINH/nITyogQzB1oL8Hx46UAWCCTa1trbjzzp3o7CQTBcpG5dpqampxcvQueC9GcBTxOGXcTEKZP9lpHIcLFy+pHjy/Pzs3g/379oNZ9RMTk0qs6VrVLQnFtRs3oH/NWoH76YWMqTYw811lq1mvvYDCYkGJKQw08noMjHOECDUTqGUQltLEb+/fhwLno6sfy+BHKj2vmvdkBDGZhEE6soob6+oFDHS1dYjBScYT5wrl2anyMD87p7bU1NWpBnBMrMkC3j5wEGfPX0RfXy/u3H472luatG/VNzViz9uHlEBFAJiyo7RVlPF98qmvgYdS1gDOZimL3YaHHn0fdt77ACamJnH0wNuYGx5UGQTWxyXAeOXCBTQ1sSxBreq1k43HcWjvaMPQ0KDAUA/KcKwbxJgplgBgD44Zg8IAjYbmRrz78cew5dYtktpm8tLZ06eUQPDex98rUPzyxUvYtPFmpFMpdLV14uCBA5icGsP5C+cV8N5y21as6u1DKpvDbDqNWE0NZtIZnLs0hMmZBczOppFNL2B9Xw86GhO48/abMTc9jppkHb7z3ec0NxcWcxgcvIwLly5gw3qyugewpm8NWpvbFIQmgFwoMJHL5hP3ZgMTKW9bQD4UxYsvvYja2gQeedgAYI5VbrGoPYv7b0trM/KZLBBL4OTQBL736pu4MDjCbUBM9O6OVoRzKezZ/V1MjY2gNh4VADx05Yx8jERNM7oH1qK5q1d2cWZ8DNFIUQDw2OiwgV8CgMMCgB9+6CGx0198/nkHAEdw8MB+PYMHgMW6DcPmt/NLlXjjGHZ1TvadQEJdQyMuXLqM7u5VGFi9Tr9LdrSmRkkjZPvze/6/CgDGsYloZ9566y31zZ133ilbwPtZcLiq1mMgeO+BULtmCONUd5ifl4/ogTsFqbnPO5Ck7EGb1KH2FMfc417MBIZTp05prHv7egVM2v5ibQkG90uuuAMavf9AP+DMmTMCc5iMWJrjARAh2A8ldjFtM+eSfBIDLgkA87Msf0HfJ3jW1diWjn6VJzQPjrK9PkDP5LTuri4HDJUZwCX1FjFT3fnFI0OlO9j7VwaHZLcIAFsA19rMgC4T1PjyiWgWSGe7aGu5p5lNLoYi8t8p0U61hEzG5DY56YwtzdIOFlj288buZUld/JvYUQIZIL+ZwW+ymyVP6UorBH1P79v4OaMajg7E8EAGlWsICDCAx8Qk7yvZdQwQMRDRgDZfhoJAU7Df2GYxv2Zm1SYmM3LP9a+SIo50ICAbnMstaG+qr6nFIw8/JFCQL0toK5/kRGbTrz42YucBTmWrl2k+uOarm0dk7AlEdiw4A3bKbLMoFXly9MSA+toE9r21B09/+W8xfOU8GmoT6GhpUhsvnj8nVYIGlqFR0hJBhggaGup1HiqGoog0tCIXrsXdD78XW+64C4ePWXmazVu2KJGRIHCpHqSYx/Yk6h/VIjWpVj9OHoDi83hwgEA4k27oH3Cc2AbJ8cZZ65wKN2S5GeuRP5kw6xmtpTWjee4ldH3MwM99G6kgkLsSCBz8nAeBgrbC/zu4XunXcp7TP+VaeuGFF/Dkk08qAUz5kO45eO7xALAxaMvMVw+yedtmQKJJobMshxS28gWBT0qsEIjOZeZB8mCEKDCf1C9mf5SA4RSe2M88w165Moj169e5sbOa0zYjS0Egs1Mu0OHrE0vyXHOZe4lJPjOJk4zws2fOSQ2GADBVZqgOw6QkD3rxZovMpqSvrFInrk477aQrJSDfLgSx6ZXcWGQpqCmpMLS2tujMpLGQKJvZFgOVg7uCC2G45Bxfi9pl/Ov6tAu071Q+aWtrLdWftnG2nggCn6ZWZAxhY6fb+dfsru2rlghnig/s49WrV+szPNfYXsb5SH0hA+Y9kGj20KTNVe9Y17Z+8wAu92O22c7VESXA6wxP4M+V2PFtog/h7aLmdUkN0eINTHq3s76X7Y/IB2Oshf5db0+vEhi8dlwp2clJa0t8h2eOQHkdb5vZx76f/P7FdnMfZVtYMot7te+3q4lHZSiPvrPmLueJ1A0qopAl9jSVOqg+1N7eofiNGPEcI52jXJ1eZwvkn9Ixc+Ns8ucW3C2PeDn4x5gBE4qYMME9xRRF5G3YfuniK0q+cLEHPlvQ5nkFFG+PSjLTzpYTACbAzDGmSojpKlhyCf0Z2srSGPg4o5NW9skdXEHeHzFVOiYzcx8OobN7FXr7BjA1NYuJqRnt0WxDVIlJTjLbNKq1/7gK7bb+A/Hakuy/S7zQd13Cgq0Yk+wuzxfrR38Nvv9OA8DlGRGYG9cBBpY28iWD4qW//vAf/yA9cCMDVm7QVd9a4TK0v5/8mZ+1ePIKr/vuuxf/8nd+e8kks6W+RlboL/3yryjxcLnXtQDg3btfxO/+3u+vyLj9kfe9D7/2a79y3aNB+/PBD314xXZ96lO/jvc+/thV1/y93/8DPP/8Cyvei3bqT//kjxWr8skvy2Jt3rCudMXA2NE+U2759Jkzy36D8ZU/+5P/rLjTUi+Oxwd+/CPXZDH/5qc/JYXP632xvNbnPv+XK3489BuffJzHxMoPLQFYLQciyvC+wwCwR3UqmIBVrD6z+H7zc4Fl95mVANnqbNXq3lkeaKvuouXlof0nFSYIAMBlALIakAuwNZcbrioAWJtYQOpZ/64CgJcd+b8nAOy7vgJZXIa165ttfWHPHezj0pEgcGBddnH68Q0AsKqV5R7UA8Dqm8B7pXuWBqZchyY4f4PHkxJIGuwrj1dWAcCBRDrdIQiE2rmv/ETVz+Z/X4olHBw/32fV91pq/mrOBUHfwE3tOuV5GZRidsfR0iVLc3cp5m9FX9ov1wMA6/a+H73dKXW8/eOq8aroiMDDVCz0QF5dVX8P5toEjIrh1Nqq/xik4sGDjrGvq+PrM3IDptHmIcnXVqNzzwAADxIM+vE7/Iw/jPu6MTw0ptMp3YvZ+JyfvIfqLlIeL5eXdKPqtEQjiMWTAofOXR7EH/3Jn0sCeuf2bdi4fi0++/u/i3isICnKbCYtUMUDwAz6MWjvgxR03FkD+F2PMJu/Vkw0X19MB2oGqiiLmUxKvozGg6A1gyP+GSUZmsmpt5tbWsDs6/GJSTHlCCrX1TdgYmoaZy9cwmwqpexNk01uEGMwFrY6mAxmk/VGRhMloPcf2o9bNm3Gju07VFvztVdfFbuE9Y/FACZQ5DKI2ec93d3o7+2xenZO5k8AcITPH1cQgwELz9iVbHd6oZRhzb7ndfwBWO6+Y1b4TFTLJjVJpkOHj6ivGNRjH3R0dIpFxc9QfjlE2dpcVmNFYOqV115DT2+PGNepTE4M4Km5BTGAOR8og5pJzeK733wWZ44dlIyz1T0jOOPkuwJ7pgHArGVIADiJiGr7GgOYQQUFBvM5yZBTtpnBK46/WMA1tQpQ8PJs73w6JQYS34+Hyf4layWEXLGAjTdvkmTr5SuXxFpcXMggxEPUImUGs8peHxocxPjoqGoP0yST5cn5ImZ7gH3CwKnAB9VIs6Ahg1/BrHMy87hWyEwysL5cY8cHqUqHcbfu62oTiC4uoi0SxcbaZnSHY+hpaEZNKKxARbyxHiNzMxicnECIsuWFIqZzC5jIZbBm61a8/4mfRM+aXly+dBqHX3sB5/e/ju2bN+Dee3ehpaMdObJgWQ/XnbWDADCZlWQBCAx1wW4FpQh+O9lwBrMsm9iepZxoYFnO/jBNwDVW34SRqVnM5PKqvU25xfoo8Oo3v4zLJ/bj7l3bsGXzRhzZtxdnj59wADCBfDJyjTMeC1OG0BxXS4SwQzbBV5q5RdaZYya7am7lkcsY4MiDMSVtBf4y8EkGoWT4hGprrDiPeA2uF0nJCeRmgIdy0UXEE3wmUzPwDOGiC5gyHBanXKAyy00SeGExLylqiRCSxUfQKs97WcCVRGb2US4UQTqUxIkr45gMsQZwAaGceaGxBAHgmJJDKGfOuc/DP4OqrDFn/yUVcBgdGZKtJQCcTCRBAJjzLVlXi5q6GiUljIwOKVjLAEs0ShA5WQaAuQcUQ9h2+w4BwJSZJctn9UAvjh8lAPyS1gntAqXTyWZkUEj1uihDPjundToxPiVGJgNd3V2r1D6y2f1ZwpIzGFAs4vLlQQHAdfW1mJubxYH9ByQbTlnbqelZ3Hr7bRgbn1TyDOXQahsbBAAzAWVVV7c5fWTER2OYnWXNekpNx5FwMpcGtlvtcM3nQhFv7z+gPYa1kTmOc7OsSZtF/+oBvPraq9q5eW2qQBBkXNXdjTV9/Uoyoow2g++UnSfrYnZ6RskptN2RWBxxsvLzZAAfFAN41apu3H3nHQYAK2jehD1vH8ChI0fx/sffresQVxED+Kln8eRXnsKli2eQycyjrr4VDz7yXuy6/yFMz87g2P63MTN4BY0NSaQzaQHAl8+fMwC4pk4AMEFsrouOTgODfSIX90WOOwFgvigBbYEmq+vmWTlcV/VN9XjXe96DtRvWKYGmq6cLhw8fRjwcwYP3P4CRoRFkF7K4ae167ZVtzW3Yv/dtpFJMHhpEPFmHzlU96Og21vbw+LjWQry+EZPzGZw6fRHp9KIUFzYO9KCtPo5H79uB1MyE1vPzu19ALJrE9PwMjhw9jNHxUdWXb2psxPo1G9HdsUpSlJRZVlJInAkhYUnZc/1yPLK5AgqhKF565SXViH/44QdACWjOdya8fPu7zzkAuAn57KIA4LOj0/juK2/g3BVKqRsAvKq9BcjOY8/u72F6fFgS0GznyOA52Yl4XRO6etegsaNbdbHnJiYQLi6qbVNTE+of4rixMKVA6+STrO7vUw1gydlHwji0f7+Cupy3CjS7gCDnq51rDPg0+Ujuc1yXSdnEusYmXBEDuBv9a9ZJXpLsNCaH1NU2yE5oP3UstjJryTmRXIv5vBRbOD+4h3upSm/zPQhYdnG9DKL5nromwkpQoR/pA9wK2IpJ6pgnTvLZX8e3hb4RfUHen3PWA8D0KQQAO9nGagA4CFJ5oNr7madPn9b6vOWWW0r7ULAvvS9ffU0pyIitaBsigQZ+Ztu2bZibn6kYD7+3+f7xwXPz6U3m1NZaWmVVCADTlgSZrfyMDzr771k7y8HvoLvPhBn6rG2trS5Aa9KuOrcEGUzalzzj1piytJmS9y6GTB5+bl4sAtX9JDDlwCbPABaQ58ARD3YRt6S9F5NSwE8Ix48fl+0hI09+kgumB/vAB5JLPgJBZJ90or4OKSmFDDyVHqitLbEq7DsG1vk5yfdsn3bXcf4s20yflYkvDP6zTWR+BaMTfi0QqynkmEg4LmUNtp31Sqn4oJIhcfrM5kf6NcS9xCSxvQKJSbJyMOiDe9lc+v8cEvW3WH0WnJEvRd9PZSAIpJlPSd+bSSI18RgmRkdw5eI5LGbSCFHiE0UpzqTm55QA5ucd+5/PohqQecpjF5CPJFCM16G+ZRV6127E5aFxzKUy6Ohsl7w6GcR6fkmbWsIemWeqV+nZ5C7Zk8+ovUH1O+EYagZylcAF1cU0uVdf3sQDNfR3uW5uu+22km9Yse4K5TUS9H/9uvHz3v8t+HtwTfjPq1/c2gvWkPV/t8RLA5GkACWp1oLOpS+//DKeffYZ+SKmJmEsStZX9gkVPuGB16A/aWCv7aFk7/p5xbYxaY97L/uX51LutZIhF+jiygI4RRhvl4L21b/n+9oUqwwApmIK1205lhaMq5k99raVz6ykTPnvQZakZwKz3REpnnDdDAys1hnPsxY9k9MSMLyf4NilXIP0bx2oJNaySkUwuZCCyCFMTYxr3yYAzNI5ZTZ1WUGAG1mwNrZSI1z8q8SCdTaFfe+VGWhzmIzIPpEb785jwfkTtEHV9tn3sT9zMXGPALBXjvB7m103r0QblSvieSkglevv7W0EzTD7zc83DwBzb+MYdnd3aw4qBlKRvGL2NgjCVttQzjvulZ6By2SbhXRa+yav19/fX1JVoK3m90uJG65/fCzAX9vvdcHP+TXnVRn4e/eqVUoQ9Ak71Wuwep36RBu/3/kkEut37XbaF2mr2zs6FE/itYM+StBe+H7x48tnr147wTbx/vQBuKcQAOZ/XNe+/byOYipu3/N7sf873/dxkqCv4fdpvkelCQJTvA6JD9aXtJsWjwl+PzhngnFwMsst8YZZROZTKUEjEkNP3wD6+9dIon1ichoh+oSUc5fkvGENwT7yAHAwjhD0J3zfar0FGL6yDU4CutSH3OMciMzv/avf+vVg9/4d/l0dUXWX+LthiH+H+//wKzfWA3+3ganIwdHkK9+1BFHdQEOYmPOJn/6kykKt9Pqd//V/wYMPPnDdV6Z/+Mu/8msYWQFYXgkA5mN94Qt/jc//5V+teE+26YH777/udvGD/9f//f/ILi73+smPfhT/7Od+tuLP3KN/8zP/AocOrVz/96c/8XF88qc/seSll8WarrP11wsA/5cVAGDa05/+J//0mnck23spFvRyX3zttT34V//m36543XcEALacSntVdOgSQPL1fqbimh61CjxKCTgr8fxc/dfAZ6qXcwl4XHKdW7guCE6u3HPXnjreObfruD4qgV+B/mJG1rWGfykA2BkbtvwqALjkdCxx4esGgB2kuuyjVgF2S3wuCACzc01cymURB8czqNG8DJhsGcW+NwMP766zFAB81XwrgfJlhNQflkvAow2cm8tV4HwpI9ploAbaFOzpykSS5fW9y122/HwqXWuZ9RRkIJsKWnlcXFdXTAJ9pKq/r5olzlm65pZ4gwzg0nioSwLPvES7l7bYgWcrzYVAK5cA3HNNN+PRd71LB52GxgY0NzWr7iszJfmiI8sXJZGZSS9JyfZ2HSzIiOBhlllEDP6fPctgdUZBGzI/+HdmjDLwwutQ1pNMJDLR+B0G6nlgobNd39AgJ3dyalqZwmSbdTCoH45h/7Fj+LPPfRGr+vuxY9tWbLppPf7PP/gPiEbzqs9LiUwxFiIx1X7kId5LK7HtDLLs3LET99xztwL3ZIbygDs3M6f2stdUL7WpSVnf3Dz5PsENtpfPzSBUf/+A+olsNI4QHXMCxzwgM5hDmdJzFy9heGwC8WRSICSDrwwAJQSw1EiWkWyMmfk5BfLf3Psmtt56G+7csRNHjhzEa6+QATyPRLJWIHK5BrBlgPf1rMLq/n5Jlkq6jfJKLtBVx/rCBLeyxoorgfIzsxUSUuXAmc0NjqUPHvEeDN6kWZM5ncKFCxd1cGlra9chhmOrmm0uKCKGK2WrkknJfb6wezf6BwawY+cOMb7OXBrCxExadYJ5HUpe5hZS+N43n8HJw/uBIgOOJstGaVZV5nKSeKVAdTSJWILAb1IBbZNWIzuHteMse58AMBnABMM9AEzgi4kBqnZXLEoCOl/IqcZQTaxGAC3ZxwQDN27aLBm1K1cu65qsm6zIf5ESd1lJyg5euYKZqSkHNlCC2Ek4+bpYLjhPNq4HgBVkEjvD5FUtQBxVYJzzikEGyyy2XS4InPJ3fyhl4CYZjyKOIjoiMWxubEVHIYTORB3qo3GBnUjGMTw3i+GZaYGeGdb3ZOZ9Pof+W2/FeykBva4Ply+cxOHXnsf5/W9i+5b1AoCbO9qxQAilGEGkaIdpgqcMBEedXDaZbGLnM+jlAvp8FklKit1lzF8FnRSUtWCJD0KJ6cLPhkKI1zViYj6F2UweoVgCmVQW9ZEQXvvWk7h4cj/uunMbNm3agANvv4Wzx49rb1S9qKLJL7J2NLGeeMwAXb4IGBXzBr6K4YCCGMAZVwMYBcK1EdUszOTJZjZGL+cfw1Wqt0xGi2PgcRtgVj6ZomSK696SSWQNc4LEQLhQtCBhnpRDk6Dlsyd5DWau8/65RWR0Ly5VkwikxyPGgcBfgsDMCSEAHMZCuAbHBycxlk9gOl1EKGe+QTQRRjwZF9OXc5kApAKTMSZfGABcU1sjRjztGAPZQQCYNe3ITq2tNclIAsCcX7wG2YEEkoIMYMYJd26/SxLQtF0MgK4hAHzskElAL+bR2dUtVYOdO8kA7sT0zKRAHjL2GNQmuHjmzDnJ4HOu0C6TqUHbRaYtbQLvW1tbr32BgVKymOZTc1YDOJ0WA3h6ehabtmwWg61jVTd6+wcQikVx/sJFjE9O4KZNN2td59JZgbiJOGu5c82xtiTZz2kBz62Njcp2JWuaY7b3wH4QOqQd5xo6cuSIwLp3P/YePP/8D3T/nq5udHZ0KrGgt3sVbtm0CQ119VZ7nUkpqp2W01xRIhNrpZFJKvZbCPsPHRYA3N3dhbt33YGOlmYF+Bvqm7Bn70EcPnwEP/L4e5BIxMS0Ifv6y195Fl95+mlJQGcyBPJb8NAj78OuBx5S3fXj+/di6solNNbXILO4IAnoi+fOKsBKYJe2nwAw+6Czq0N2jX3rbYwHgBW4SqVLALCxKsx/5LpK1tVg1713Y826Ndqje/p7BAD3dHYJ8GbN5dX9A+hu7xTI0tbUihPHj2N2ZgKXLl1AbV0jknWNRGLR1NqGBYKhqRSSja1a++cvUio4K1C0o7EWG3o7cfe2TZibHkN9bb0YwPFYDVLZBbyw+weSv37ssXejs6MLt266Df09/QZgkLGggChtlHgdCg5zHpEBjHAcL73yspKXHnrwPrQ1kVlIPYUwvvmd72DXzp1obW0SyI9YEhcn5vCdl1/H2UuDAokZ3Otub1WdcjGAR4eRjEWQmhnH6NAFA21rm9C+agB1bZ2WpDE5ASxmZfOmpyc1v6OxkCSguQYffvABrFndjxd3vwDKyBLwOXxwv+wrky2MfZnTnsA17l8+WElfjOtGwcUitP+OjU2qzicTJCihHVNySI0S33wNYA9SloAbf0Zw+xjXAF933HGH5kw5YazM/PNtqQguOmlg/o3rnj6UT8TzAWECZLpvwL/1IJb2Ppd0w3sSgDlz9ixWrx5AT2+f9mVrs3nKdk3PnrRpawCUsc/ok9XX1ePU6VPavzdt2lwKgAsjdQw4PYv3lwPMYN6PSXa+nwhucn3Q1s2nZitABv8ZH0AOMgyDwXAPADNg3d3VXQIG/Lr0gW3P+LN+NoC1Ggyj7aOSDpM27fBndWH57JxPCiKXBsqkNOmrca9m38jviMTkp5MBTJ+daXgsH+GBTjH/3J7P/ckH7q22pQNEI17SF7oW/X364NrlnARmuSHVbCQDDXltY+eZL0Qgh8EfKs7wWt7f5DOaZDH9EN7f/9sn25XlUPl3niNYK5nlO6jawL7i9OE4sT/lY3JOFvK4eO4M3nj9FSUUUpFDoILdRAkZ9BdUX5p7NtlZAvvsyVTzs3R+NrlUJUiqxINToXH1cjWWSnoyZjX3STIANYcEROZdCYkQopLfNNsWocz0ItVoqHqzKJCZPqsS1lRyhIwwqtYQpI4gnckhUd8ERBLIshQFE1ilemPnm3jcwFuTQ/a1h73csrH92S5JihNsE1NQl6hQA/BgNxnAHHvuLZx7fN+Sy6LYvOUWPPzQw+jr7zPFGDKCPQvUpq2bvr52b9HkuN2rAiwuMePL0tBB2xhcK37tBdej/7v8WAcEcxjZXtYHffnll/CNb3xDZ14x5Z3yAf2fSgZfOc5B28oEG51NXCke6dSwpmuCCWk8gxkAHGFCgDuLeznnSulme5qgrfN+tQet2Q7aZq4RKiQEQfMgGBwE2jwoWp3wW7LNjtnNhBmOIa+rEkMO+FGyh9jIZVtTigzSHmgIfbI5mYn0syJSt+AcnWBCR1OTYgw8v1pSr8172lmVPHBAk6yeHxtnxwSkcsd2dW9pE7jHU8GA65pgKs/nbLt/VtkJB0bTMKoWq84ujjlLf8epXlltcP5qbWGtVV5v7VorHWAMaEr6ZhUvkK+h+rZm5/y+6oFbMXmLVtfV0Yb1ObZ5ZHREa5ZtVmkW+p/uTB0cv6DdrN4DTIbaaiJrRw2HFU/hnOA8ZMzFA64eAPbz14+5qX1ZogCv42X4g0CobwPbSRCV36WvL8lkdlhVvMzvU/5n8J6WRGL380xnq9EMnYUFALe3y+ZrD3LAq/9sac0G6kJ7H8S3x/yLMtbk5Y0pu817cB9gEn8wQdn/2z+3n3/BtVKaj249+LXon4cJt2OjozonUYXFA8B+Lw2OazUA7Nd6OEa/lQoUPA8yzhGXveDZurd/Dfr6VmNsfEIsYCuXZvWH1DbXJz7Z2idGV/t5JilfTtzTFhaUeBYLuuxv6LMBBjCf+9/8i+uXWy3PYR+t/XvU+a1eED/8/R+oB64Z7b6qHSXw9x1sIZVhPvaJn16xzi5v91ef/wvZqOt9kcjzqU99GmfPnVv2K9cCgP/ws/8R3/nOc9d7y3fsc2IV/2olq5j71y/98q/KH1/p9Qe/9x+wbdvWqz5ybQTv2s1/JwBgllr8hX/+P17zZk9+6W+0Z1zv6+zZc/jnv/Q/rfhxhgVdAwAAIABJREFUBwDLFSt/sIppGWQTlj4UAH7sPZeNGLzddQDA1ezj4FdKWaxX3aviJqWWXw+LsuIzFet9eQB4KbOwkgPjWxcEgPUsVeBvqddvEAB2e5n1epAFrAOO3cSDwkuO/nUAwPZ8KwDASwBtpecJrqyS9K89vz+u+/7zH9XvVXhgsO1BcLf8/JXUVH3GZXoF+6iiOX4yV/SBXb1CArr096XrBds3bM4st22UenCF/i61za+56gFzF/eguf/zSvcsg9eO7Vt1zdK8rLaA1bLTywHOVWs86IhWWZIKm1Ia68CHKkHgSuC6bGsCN/R9WQ3+ln4PUIzdmEa7tqo2Lg8NDCjyIEUnnAxYvih/RKeY0sp0/vl3gld0pBlgptHt6xtQVu+RI4d1mGHNHB4ed+/eLSeYmbkbNmzA1PSEsjx5AGK2Dj87OjysqdLa1ob6hmbVAr4yeEWB7L6BfrD+69sHj+ALX/qKZCTv2LoVm25ej//4B7+LaHgRtYmkGMChEGVFIwKAGfxmhqfWjatnSPYHpftYA5gHUEp9jY9PKmjNQA7byKzkc+fOKvvRP3sQxGb9BvbBlaFhl7lNNo3VpGWdqMnpGQyOjGJielb1FRmcMyifwd1agSiUMeXBb2xyAtnFDN54+y3cunkLdm7fgRMnj+PVl18ScJNIst6tyUhz+BQwiUQw0N8vCWgGglirVjXYiD1JWtVqpRHsINNOLIx8HqlZskydXDRrsrlrEXDwAToeQHmotd9ZrymlsWL9TR4mGbjgZwj2CPSltG06pQOg5LwjETS3tGL3yy+ju2cVdt65A5nFgiSgJ1jr0dcAZtuzC2IAHz/4lphPtMuLhZwYtzrPlGSPTfIsEqXss/0XdrUqVReRwQjJNBUwOzOt/wgAW2C8VnLdHB8dREMhzM/PIaO6qHWoS9QZuA4DXDbcvElBAWbUixWwkEaRAVLkxAIeHxuTbN783JwBwMWi6g0rU9pZOX+I5L3EFHCSV4XFvPqWwV/PiOnt7ZMTy3Xkg1PWTKtlzqABx12Z8rGYgn6sq9YQj6EFYWxpakd7IYQWxNBe1yBW5Gw+g4tTkxiamZb8doYR2mgMM4tZrNq8Ce/9yY+gd10fLhEAfvUHOL//DdyxZT3uufcuNHd2IFNkf0RUT89kVBnYYAAvrmQN9oOvS8m2qeatAqkWrLGAs0loWUC3nCFuB3iTdi8wgJqoxcxCFlPpDKLJeqTnMqgLAy9//Uu4cvog7rlnJ7Zs2oh9b72BU0ePKQhrfW12kOEmAsBk/PkaepSAJgCcYC1d1lYMFcTuns8QxGe9YKvBzTBOJpc1CWheiQxCjrSrhcfkAgtMkcmzKDk48dMFBnBOhpCIGXDLpAV9hoEmyagS4A8hQVCVrBoGTvl3sqUYDFLtQO0yGmf2E+csv8Ogei4UwkKkBsevTGFkMWYAMMtis9aTGMAGAPPAspBhoID1QplcQgC4FrV1rAeal+QsA4SSbo8nsDCXViDcaobWaIyGRwZLGe8eAKYd57zk9dkvd+64WwAwbQsDG6sHenD86GG88vJLmqMd3d2IxhLK2mf9Wdqu5pZmPP74u5FZyCoA/8rLr2FkdNySQCj1XVeHPKXVC4uIJ+JKyqG9VlBtMS+J6lRqHvv379M4Tk1NY3RkTADwmrXrsXrdWhBvP3ryhGq9cixbO9q05rLpjJKO6pJ1ajOlFwUCLqTRWFeL3u5u7Rlk4BHY33fwIAqcr/GEwPrX33hDtYO33LJZiUjc9yjV2t7ahoGePnS1tgsEJguLjTAwwUt6WvIA2eRsHwM3/Ln3IAHgswKA79m1HR2tHgBuxOtvH8ShI0fw/scfQzxBm2H26EtffgZPPfOM1QAmAFzf6gDghzE9bwDw5CXudaxlnBUD+PyZU2hqaFStZPYnbRnHubOrXf/mvu73AZ/wxL97AJj95wFg/swX82hoacSjj70Hnd2dAl+33LJFNrCzvQNHDx9Fc0MTtt52O5rqGzEyPIKO1g4cP3qkDADXN6K+sQW1jU2ob2nFwuIiMrT34RiujE1hcHgC09Mp1CUSaK6JYX1PB+7dfgvmZya0Vz/33HOaXwT7n/vud6TQwAPv2rXrsLp/je5HQJXM3tqapOrTkx2fyxHkWLAEALLsIgm8/OorqKmJ44H771MiAAPQoXAM3/r2t1QDuKWlSbUKQ7EkLk+l8J2X9uDMxStK3FhIpdHd1opQdl41gD0ATKB6ePC8wIpkfTNau/pQ19olqezU1CQK2QXFRycnx1XagfODspjcex968AGsX7sGL77wvGxFTTKOg/v3yb7V1iYN6Co4Kd8IfYEyyMS9WLXsEyxzENFc4/qfmp5Da3s7+gbWCBymaobVAa4RAOwDr57hU3GOcHK1ZIBx3ZEB7JMGuIcGgWP/PR9IFIhL28/9oFA0ifpstuQ3eJDXJHKZAkPlBVNcCAKbfI97C+ciARjKiA+sXo1Vq3okwy4XN6DSU83K8XuOTiD0TQIS0DfffLN8GC8T6ZND/amQQJs/t/A62UzW6ksrWB3FiRPH1S9kMmayltDm7xPsh2DguxSMdcAyfQCykAiMdXV2loAbO545cMKBs0oic1Kq/j7+J+9BALimtlZJeXwmSZoGpaDdfFGA3e2bRZVmMPBXQeNQBJfk16Tks7OuIAHgEhCj+LIlfTHY7Ocg9yr6bdrDJA9Lmc+wQHvOS/4nLqxLFgwCeD74XXoWp7rhx47zjHsQARiCAbRlbC+vz7ar7IfzZ3lfrnGTyTQ/xEt1ch/kXkcfnwAw5WfJFOT9CRJ5tptgq8VFHD10AN/4+rNKtJOEc35RCi/0WShZG+Z4iIHsVHNUm9HAK879Ml5pbHcC7fJVVDPWMVz9mcQx8EpAiBiUeVBFRC/6E4WC7AJloQsEizUGJrttoIkr6ePWjPApSpnKr2DymVaS83EK2isJ6BbohxFUduCK0ccMgPdysUoAIhszANR4hqKxG+lj2Xo01jrQ1dWpsx/HngiCmPxMMItEcPfd9+C+++5XvwfXTLnPfEJH+fROdaAgUBGc+x7Aqk6KqAafgp+rsDMOvPJnIT4D/2toqMOrr7wiAJh7vyUSmkwxn7nEmnN1gL1CA/cSll6gX+HVNMT+LOSlQMJzI30/np/pg0pOvMqmBkHcIPORBs9qiJo/7W03/RyeH9jnpfnl5ls1qBv8u+/HalDc35OAKu0krys/wK01nc2q2MOS0TUpN0uoDQC3XDtMdOMa4QoZGx3Bqs4u1NfWqR+ZgMW+Yb8SLOYkKq9JO/OW9g0B9DwTFVVCSWc0qltls1IwoI0gmEofp7rcURHGwPU2yIOQ/N2f2WyeGevSn4kZE2EiimcWMV7Bs5C3yQK73Tr01y4nuxqjlMkVZNUH927ef3SMJbFCSoRnYhg/61XJ/NhxnDzjPLj2fLulzuASoNj/fJZSghHVwnp6nKKLxUL9WqqYWy4Jws+PkuxxwGb5Z2I7PQBMO+pfTNoK+gNBn2KpuVY5tzmnbP5wLjNRgjafZwS+GCthv3hQ3ydIKa4WSBDh50rnb9cAD9j6+3Ef8EoQvjao9jWnThVcD8EYdtCm+Gv6Nejbw2sQfB8fJwAclwoLEyaCfoGfA/56fh8s2zhuvyEpEMlu0vdgQjWVBaJxDKxei57eAdUAnpyakcqM1p1PlFAiTZkFzPVYiiVXxCstSaz0Nx9H9fu7xrNc0kJ7gEuE83PzX3/mU9XDfB2/lyPDpQ/fOK54Hff54Ufe+R648YH6bwEA0wY98bFPyM4t96It/fpXn7mhLqCN+fRvfgbHjh9f9nvVAHB1j/zO7/xLvPHmynVlb6hR1/nhRx99Fz7zm79Z8WnapX/28z+PwcGhFa/yN1/8gsXKAwkz7wT4ay7s9UlAr8QA5ln0V35tZVtDf/Ppr3z5OnvLPsa95mOf+OSK3wkAwPxc6Zh41Zeu6jAPxFT8gbnmgdc1AOBqUE8tuAoELNf0rGxD+bcgiLbSEq4G0SofUhrK9tYy7Q5e+4YBYCukY5ev+slN7EYYwPy6vxp/lkFgC/L6Q/+yxunvAwBXdsJVz1R6xtJDlo9bZQC4vIEHx+7qsberlZ6jGiQNOEelz/mLBADBMpfXd36Q/etb7OZuaQo4MDLQqOpxU46XA5yXmnclOHMZa1Px9nWCreUOKc/e4L0NxA6sjWXu7SWIyk9/tZ24njm+3FpZyl4E37O1GFwNQVnqiklW2bAq4N7PjYr+rxqzbMMGfOhDPy42GQ8bYsUUi3L0+TtZsQyk8GDFzZeSg8ySZs1V/q5gT22dAvkM2jAY09jQKAf++LFjCsDxmjz4UiqYDjQZqgQUM9kspiYmdIjiNShZSJCAgffauho0NTUrILX/yAn8yef/SlKS27dtw61bbsLv/bt/hWS0gJo464MtCABm1vu58+cFfDIoJkBKB9QCbrv1NsmPkRHS0d6h+1PC2dfLIbDKmo5nTp8S+4YOPiWUCIRTUslnRLP9ly5d0cGT9UQF7LFO5eSUJKCHRkYV5G7v7HKHGGZPhlCTqJHk56reHmQXc7gyNITG5kbsef113LJlM3bu2IFTJ0/g5RdfFDOO/cGgbtgFtnjQ5kGZ7eyl1Cr7kgdishgUkKFEZLleFNvLseGhNZ2aF9Ck4Kdkx5xkrgto8Jl8cFfyXgRVMplSbci29nZdS3XkKPPr6wy7NnAtEEwJRyP49ve+h57eXmzfsR2ZXF4M4MnZFGbn0gLKWMMY+Rye+8YzOLL/DUna8fxHOS3PGLF6q4sWcFTtIGaL16iODvuEwRZjZ7hgH9m986zzNi1YzcBfA4EZIJcpLBQE0ufyOQVNGayxWmxhAQY3bd6CmdlZgUe8N6VnyQoJFbPI5zIYGRrE0OAVAQEoLCrQ6hkBHAMdHiW5b6vNAGDHVrXKhQrm8zDF+dJByeXFnKTEjU1jcmaWY+6y38kAptQ1+5sgciSCRgLAoSjW1TaiJ5pEWySJVrIzWc8yAgynU7g4OY6pdErMV0p0T2UW0LNlM37kiY+ib10frlw4iSOv/QDn9u/Btltuwr3334Omtg7kwUxjBlesFRwXBrT4Hg+kmYWUOzT6uojMxqdsrM1DZU8TjHCBZx/MMSa3Y+h4CgllehdyGJ9Po6axGXMzaSSKi9jz7acwyBrA9+zAppvW4cDet3Hq2HHVh2ZQ04eyCc4yeUBMcGf4xVQh2MP5w+QASjGSBZ1jACikQzQP1QyMZsjYZP1hSUDzcTk+xvARG5esBQWcKXVOWWPKYjEgb/Wx49EQEvGo1bcTSMwsf36PAHAYiUhUc5H3ohwtSYhcI1kyDF2wyYIPrs9UG5DpBiFkw0kcH5rCSDaO+cWI5Mg538iC59xP1NRgIZNVfTZ+J856s5RgT9agvqFeQUsG2wjeaA3E4rJttM8EiQjK0jaOjAyWZPgIABMwbe9o1/dUL7sQwq4778WHPvQR2T8mPKxe3YeTJ47ipZdeRD5nDGAGxusaGtDW3iZbzASb9733PWK+s9bpd7/7A0zOzGIhu4hcdtEYHGQChIoCqNlG2mz+5KTjTwLA+/bvlS0io3doeBS33X6bamC1d3UqOeZb33sOrW0diNEexOOY4fPFLeFj1qk70GZYIDKCxro6tDezhiJlm8ngKODAoSOSgo6yXi8KeGvfPgHAlPSn7zk7Z+oJjbX12LltGwa6VqG9sRlh1nXLLUqWlp+LJ5lcYOvVEk/ialceIby1/yBOnjmL3t4e3LPrDrWBIAP3yL0HjmPvvn34kfc9JnYqbSyTZb705afx1NNPYfDSOeQyadTUNeGhR38Edz34iNQjjh86gPGL51BfQyA7h4nxUZw+dkQ1iusbGxVEI9BEu0QJaAIzHH/PMgkm9aRSrGVsygQ+0EjwgyuoqbUZH/jQj6FzVRfOX7qgPZT7fiadQXbBGJJr+tegq70DUxPTaGttEwA8NzuJialx2d9ETR0aW9tQ19SM6fQC8qzJXYzg9PnLmE9nsDCfQWY+hS3rV6OvrRm337wWmTQVSerw9W983RJQampx9Ngx7cWbN92sYO+qnlWoTdYgGU+gvrZWiV/ci2an55BOZ/QsTORIa69OYM8br8te3H//faoBHOIajyXwzW9+E7t2bkdLMyWxKfGewJWpFL7/yhs4feGS2HOZ9AK6BACnsOfF72NiZAiJaFhM5eFBloug1GcjWrt60dDWpUSpzOwssqk5xCJFBQbpGxG84fzmnv3oo4+onMXz3/8e4mH6CHHs3/e2bCXXqKQdLdLpZDjLYBLtBvc4+mOScY+yBERSPggB4IE168H6wKrtrUB70rH9reak7A4VGxxIp8Am7Vo8gZOnTpaATi+pacFKytYbmykY0K78twFkc/MpJRZwHhqjymSd6V8oUYb3pR/CbbNCF848Yc5PJi2QAawawD09YiB6F94C1gYwloPbTgWeksIODOQaO3f2rNbxZjKAyTrM50AglGoXVgc+iwjryYeLyCykkcvkEIvGkUwwCS+BVHpBfgfbwj2QyYQEgDm/6Nv6wDP7wYMl1s6r66dyj2fwgU/NvjGglcxaY2JaQNmpbBCAjLnamEoMs05j0J9jcf7iRc0BJt7QbtInYjKR285KSYpyfyhl7eRCS2whvh+K4PKVK+pbqvjQvzNGqAWTvboHf/dMKp/ApDMQcR9uxO5oRQYUfWLZcvlFBmSq6a6WKT+toLwrn+DBZX7Gg7fcg2i/mJjJMwj3C425AN6cAx3N/yObWX8rHdgMvOS9Kd/M84QA4HYCwO3qQ/rSNueNNV4sLOLY4UN45uknJRNN0IfqHJQ6ZcIf59GZM6dBduRA/wA2bNio9SS/R2Vj7Drev5Yv6GmtXiHG1Vst/c3hZtY5BIALKBCDEiCdU6LkhTOnMT48iCLZxMWC2JQ+hkF/SCUUmAQatnI93OsJWKsED5M5cwWdRVpa21QuYYpy2DPTUgqhYoDODBwLgSAlV8r+4frH+laWwiX4leWa+TGOE1UseF564IEHNB+5l6QW0ti3b59Alw984IN45JFH3bHWrwvv7XoZWF+31d2eMsNuHdn8CSaLWHs84FEB9AZU9/zc0zxWkoorT0Jr55ju7G8C7JwPrBPtAWD6AQQdxTp1pTokCy8mqfl5lvgIZ2MtyYa2Q4AVofaCldxhGQuu9SADmL6ybISrv+n7X+8Fgl4GuJtEsPnm0PV5Jue+zn735z8725XBsVLygWPn+nWna/F8I+YokzOdlHk4JOCbvqTJ97tasFLdMYl5mxoeIPJ2uIQiObCVNtwY8nwW2g6Wz+nhem5s1DwQa5pJjbGYS6DQavSr2PVN+Twk2yh5Wut3Jelks6AUPoPYbC+BAS/X6+eOT0JRsrRj9ypZybHhfbKL/c3ib+zn0dERxwBeGwDfLelX/pHAX+sHb8P9POU1ZB+cdLofW96TSWr0Yzj+ZOnyOfi+B6b9NUwtwxj7VKOwswkBQdu3dS4sSV3bfuOVEzg/6CP5+ru2V9qz+Tlhz2n22dt7rZfAvhWcP4zbTE1O6To8J+i5A3LcwbXqAWV/Nrb5YnNH/kKVOh7Hg2uE52+WNKDN12eVGMPYh/mmft5p7wnEOIMxLt7T+7H+fhwz2iEmtXMNegDYx/GCCQKl87w3h87u+M960NgD8X78LLmLEtBxp+5h533/OftpilhBW+bHRGWtolbLlzaEwQCpDyjBjwDwBvT1r8bIyDgmp6cUf1LCgl96ij+osLipZCmxuOw/eNA6WAO4NF/derD2smvdnur62Jcb8+D1jQLA1sSqSPBSgeHS6v/hP/5x9cCND9ayGMvf48G4xggA8wy63IvnQDJCb+RFe0HJZPoxy72CAPBSvfHpT/8WDh1eWXL5Rtp0vZ+lgudnfutqAPhnfvbnVqyVTHvAflJst+TdLXNX/4HrbJTOHO8AAHzk6FF86jcqn626CWR6/+Xn/vw6W2Yf4z754x/56IrfEQBcaba8I1z5vaUAHW2Gpf/Z5yu+vQIAHHCBSjeq/ngZHCy3pYIx6N4Ogoj+k8sCcssCbe6koh/LoGbu4vaRlT9TAgu9E+B2sCVBMBcsWHmkApIf7uFKZxkGAixnrwIAruiLYIe8QwBwkE0tZ63qAXSbEgPYPmA+fxUAvEQygb9WxeSsAICXLkxbblO5NcvN3eDUdU11vVieA8FxLo1pYB5c9dAVE899o9TfZRa476qKubuC72DrrPwk5UDAEuvUf2555elrzt/gHF9xpq+wxitatgSLv9p2+Odb6n6ldV+6X6CzqqeCA+U92fvsbC1+9Ed/VIweOn90wIMyODzB8WBCB5xsXx5oCBYr8OHul8osyFEl6MqA2NAVY5blXeamQEoCYpR57OxULVbeh5u4DgNkt5HF4+reMqBEcGwhvSCGzoWhMfzJX30BbZ3d2HHHNmy7dQv+/b/9bdTEQkiQ9ZXhoY/slgjOUwK6oaEkAa0DTbEIbt733H0PGhuarDZsNCIA2urzFFFbk5DM49jIsLEXwmEF6HhQ84dKvqeaYtMECmcU9Ccgw3/PpxcwO5/CJdaNyufR2d2NhsYmOeg8hNXXGMDdQDZDIa+gW2NzE158cTe2br1dEpQnj5/ASy/uxnx6DrV1DVb7JcqgKQ/hxi4jG21VV5fAmCSl1kryPF5A3rI7+QyeSUHwh2wqHgoZWBNLzY2dsUzKwRUDszIu4BZGfV2DWMtkoUYTcR1GEsmExmtmahKLGavzRtbb/EIaX3n2WfQNDGD79juQyRVw9uIgpubSmJlLK8i4ZvVqhAuL+PbXnhIATNCXZ2iyEsh0CIVdrVUCwArGMzgVFSOaYA4BcUo7az6pvs6iopsEuWdm7XBK1gfnIcEuBsVlV8kEZR0uyvnV8f2EbC4PWnQGKAE9Nj4uaV1JQBMA5iGokFP9tcHLFzE8NIhFAj4K6oRVX1IH9HyZdWI2zw6ssZixUqLhmGS12eXse0prU6aV85xrwAMvTH4QM8AHJd0B2O9eyWgUDdEYWiNx9MRq0V9Thy7WeJPUWgyL4TBGF+ZxYWocs2SCE8wHML2QwcCtt+L9H3sCA2v7MHzhBA7v+QHO7H8NWwUA34+mVgZ74jpUcl3oIJmnNHpSAmpkjnAeGePXyfSR5RixDG0egiV/p1poFlylU825wUBI+bBsB9piOILphQWMphZQ19yOuZl5xAs5vPXcM7h8/C3ce+c23LRhDQ7v24czJ08pQCQAWFpmTltC9zfglH1LUEXyluxDhzBkWHtXgT4uRWPxkpVJIJYAp863ilJZDTNbZyHE4mQx8znMFvG+Fui1ADwZwJLsVUAnKzYMg2McBwbi+VPBGTGAKblpUtCUZWTrPXOaQAQ1pfkclHvMUbo2FMeJwUmM5GuwUIxjITWrwD7BGc7neLJGY5RJk1FI+fUaARQEeTiveF/aLYKodVoDMSV0+PrsPpljdHRYbeXYUGKWn2vvtCAa63+T4XXv3Q/ggx/8sJ6HYMTAQB9OnT6OF3fvFlDCAH0sGUdrewe6uldJFYC25pEH73cMeuDl1/Y4ADgvwJ1AvQWumIyRVFJOY2OTQC++KFtNyej9+/aK+T43N4/h4RFs3bYNTc0tiNfVorOzC889/33096+WXaIcGqWR2U8Mzl25PCgWM4FcBnw6WlpQX5NEDZOcaDsTMQEHBw8fFQiUqKtFrpjHW/v3S+Kfa5FAa09/n2p/NtTU4t6dO7Fl3Qb0tHUgTCYr6w+T/URGO+UhOW/I8EwkEQlFkWTtylAIb+8/iKOnTgnEum/XdrQ1NwiE5jgcOnJarOP3vf9xsT5p32bnUnjyyafx1FNPYejyOUnmx5L1eOjd78M9D78bM+kFHD+4D2MXzqBO0qQ5zMxM4sThQ6ivr0V9faOYbgSauAY7O9sFanP8fbCK84/9wv2MbE3KzfE9L/nIqNJiYRF1DXV43/vfi+27dmBweAj9fX0YGh7G9NQs6msb0FBbj872Lkkqz0zNoLm5BSeOH8P01DhSCynZjzQlDpM16KTqQXYR06kMCpE4JqbnleQ1PTWFcydP4tH77kFtOITN61YjxHSUeAhf/+Y3FPziHsBECu7xnB8MUK0e6EdrS7PAfJVZ4L4Qpux4BtlMTkoYBI7IwI8ma7Dn9T1KLNu16040NzVZYC0ex1e/+lXcvXMHurvajY0SjmNoKo0fvPoGThEAzkO+CKW7kU3hjZefx/jwEBKxCOamRzEydF5rKJaoQ4sDgBvqG5FLpZCZn0EyHsL42LBsBPuX84Lr7l0PPywA+IXvf5fpQaivTeLI4YOuxqADB5zsrg/elpm7pnTBMeRex32ISRHjVGlp78TadRtQV889xvqFfgr3K/kUDvzlmFsg1VheJm0bwZFjRwWy3XHHdrXXB/3CcHXwXGCx9H6AQcPgJU0q18/cXErMXYFxlOZPUKrag9p25jF/tnxy9WAyn9PXACbAQTaan5tB0CcYEPY+TTmJwYAwrl/O/S1btjigNetunjBZ/0IWc/PjGB+5gpHBy5gcm0BNog49PQNI0jY1taKtowunzpwWQHzb7bfKtvIV3OuCfrMPKAcZOWwfn8ESM7guzeeWngXtoVcKLbh6tvlFRFniYDGv5DpjH1liFvv40uXL8slbmptKMsoELeUJetDOivnpO6pBK0lUu4CUM6IxXLh0ST4MAQPODSUeuGQo28OE0rvzqk+idrKj8iW5hVlQe3xsXCCkqTxwXlFO2QALPjMTIEym2vZtD9Syvb4veR3PZOP+QkUItk97P/fowqL2eQJYkmA1WMhE690x0n+eCipMZp2empQ/T0lpK/NQrl2r01Ihj2NHDuHZZ59GS0srnvipJ5QouHnTJikMNDbW44tf+Gt87atfxQc/+EE8/vjjSuhUoMuz3wNSmXaSp+dkidBsoV8v/JuVOwmCmiahSxUSfpPJCAtz0/j2156GUk8xAAAgAElEQVTBvjdfA3ILShKhygH9HCWgsuwNlXBYFziRQEtrCxqbGlQjkjaG92XCVWdXD7p7elXy4PLgkErV0D6sWb9BiVP0l1TXwgH6DMeU0uocACD4xgFDbDf9Cd6T/Xj06FF87nOfl+TiJz/5SQGS/NvwyAg+/7nP4fSZM/jYxz6Oxx9/b4lRLPCtBCKWActgH1UCvi4hQUxOA8YMAC4z1fz1zEd0HSz2u5vrYhqajLnqp7rEAZ0hHPufpR1ecQxgKlHRdyPDUeU+xKw2pRYqA1hJEi7aohIwmaSqZKUYz4Vx1gcROE9/h8nGbAjXRYyJitwvdPbydYBt/cgeCmS1ieyBRWO4m3/K9vIMyyS98+cuSCKfrGKuQUkccybx674eONk4zu6a7bdEFV5L7D5XqkTrIhrBhfMXpCDV3tqutrArZc9U69j8f1MQ8OzJ8jw2MMvZH61zY8LyPqPDg+ju7EBrS6uuwfd5jhJj1yfRujXh7YFiDC5xRMCcq7ns7Svt6fnzF7UPUkWMv/MVZMx6QNDANEuQ8ViUn2+2d5g98t/n/sOkuXXr1pUYxNXgXzUz169pDWOARRvcK3ne9HV6fYkt30a/xvR5ycH7pCCb5xovZ7v8GvKsXZ69/LXZp7SdXP++/qyf7x6AlNkLqFgE2+7jU34/Zt9RaYe2lC8vrxq02RXgbFXChvmdlixMv8s/S7ANvDZBWpIFSgCta0gJrF6iX/3ffN/5s6c8C2ez+By8PgFgXp9JCH4OBeOY5bOtP+OW7XZwPP21fft5DZa94PVVdqWzy1QWnKqK/zz3w6DP4N/ntXV2VlIiCwqY2pUsFsc7HEX/wHoMrF6H0VECwNPyCWh+fPkB/qLyAdEym9wDwLyPZ5NzH7ZEEfO+/DP756ONk6qRTwLj2Lkzqwf2b7QGsK2qyrikn2M//PnfQw8shRqt3O4q8OwdeUgBwD/1cUu8XubFBJIv/vXKtXirv0pb8Fuf+Z9x8NChZa97LQD4V3/tU2CZmH/o19IA8CI++TM/K3u03Ivx4L/9r1+UT7nkqxpsuIEpwI9yv/mVX/11+X/LvegPrcQAJiD/G7/5Wyt2KWPK/+mP/+iGup3+6wc+9OEVv3PdALCMePBSAeAniAFVQFQrSjf7iwWAuqrBKINj5RtfLwC81FPL5VwSsPKj7kHWFSEvd05c+TMlsFB9sIL8s0Mer4cB7Fxme7QACBxkANOF9dmzwT5YCkhd6Qls47SbVGNuJdnuwAWqwdHS9wJzQIdo1/gKYHUZAPgq4xpoSGnElgL/yjCutb96MgTnrvubOxeWP+/QyaXmdvU6qKz2EJjPpSm+XE8HBNCXAVJLl3DBiaXsU7CfrNlXy1Zf3QVLtyl4/aWSHFbqy+XWnJ9EK863wERzXb+MwbarlK4VWAelL1SN795LOWVtb1i3XozG8+fOW3DBZ3by0KsAiAWVKXMzMz1j0rQODCLDhtmhPHCs6u7G7hd264DY3NhoDFUysAhWRiLYtGmTmJjHTxyXQ84AFhnFrN9IyUJuCATwKFc6PDQiBsZ8roC/fvpZgVTb79iK7bfdgt/7XTKACeCFkUmxTh3B0LCCWWQfsJ6xHFqdo0JWA/jueyQ3ShCbBxoecgnKXr4yKOCiobbGACRXp4ZtIUNYQbaWFh1OeE2yR8fGxhWsMcc/I6YhgabRiUnMpdNoamlWIIl1iQlmEAD2IFNcdclmkKhJYvfu57Fjxw7s2r4DJ08SAH4Rc6k5sJ4vHXk+P1eCZ0Yw4E0pu5oEWU81AhsY5ObfCWqyvwngehCbWeKUiuYz8D0Dsy34woOhl2SzgywzqnOSzlTgXEGmiGRj2QYCLZwHDU0N6GhrF1s6n7V6SASlWAP1q9/8FgbWrBZTmxLQ5y4NGQA8n1YAnEH7UH4R3/n60ziy73WTgGa4n6xaBszELrbaq8pOV4CRoHMSUQIrBKDjjs3k5ecocz1PAHjagd9kQ1pAhgcnBhF4Hz47+4lgD/uVC4XMbDKAV69bD9YIWshmBABT/pHtjCCPTGoOly+ex9jIkJIayMTgQY3sMh5qecguH67ZfpNpI5OcoB1BQ4JFFgyGJFuZpcj5ZxKblnHOoLkSElRT10mraQ80WxgPh1EbiaIlGkNXrBa9yTp0xpKoC4XRUFuHzOIihuZmMDQ/jUw0glQxDwKgqVwea2/fivc/8VGsWduHkUsncXjP8zi97xXcfstNuOe++9Dc2olwAACWEHeeQRqyGI3ZykSGYPayBWmixsKhvGAAAPaBC3+w9fbEYo1hsU4mU2kBwPWtnUjNLiBezOHN73wFFw+/jrt23IabN6zFkQMHcO7UGUsGkE1irWG3/TKI5NjF7B+OMcchy3WpQE8EWTGGKH9odXwZnWIChhi7PGQLgGXEigFyL5NIcNcAMdaIlj0IWSBPwfpiHnHW8oxFjbWbM0YS+0N1AVX3j3KRSpEX2Mz/FnJ5LGSZyc+AoquzrD2aGd4R1S5eDIWQQRzHLo9jHPVYQAwL81bbOhavEVDLtcZkioWUB4CTJQCYyS/se9otSUDXGgDMRAPKq3Fd0D4yeEAA2LO6dN14HG2sBe3YwgS/77vnQXzwgz/uAOAoBgZ6cer0Cby0+0WtESb0kE3U0dWlILPqDtfU4uH77xVzmbaIDNiJ6RnMpbMKqDIhgmCppDVjUa0FBgWtNnFBdorref++fQKA2e7LlwclSdvc2oZwLKr68K+99QY2brgZWdZK5dhxXYaZVJHG2bPn5aFRlp7JTUlK7KVTaKytQWtjg9jbZPccOHhYtXqTZENFwti7/wBGJydVZ4uA8sCaNaohSoBzfV8/dm3bim2btiChwKixUcRTUhIBfxSxmF3EQiojBjAZ3QePHsOh48cMAL5rJ9qaGlBXYwDw4cOnsedNA4AJhjOQOzeXxpNfeRrPPPMUhi6dE+swGq/FA488hvsefRxzC1kcOfC2AGAygCmlTYDjxJFDaKjn3tesABoBYM7Nrm6rZa8EGCdLqhrADQ1qAwF2goFKFMhmHcPJknJiiRgeeOg+vPdH3idGL/eCudk5ZLN52b3ujm6sX7OOsW6MDg2jva1DAPD4pAHAlO0noJ6orcXqDTchH4lgbHoOs+mM2IcE9qYnJnDp7Fls27wJjTVJ9Ha0cysBsY3nvvddgeLsFyYZ0XdgDTeuhw3r16FnVZcC6gyCCbwiY1/2mAk/cwqS51iuIJfDt7/9bWzcuAHbt2/Tfs5kgsViEU8//RTu3rEDvT3dVtu8GMXINAHgN3GaEtAFSLWB86awMIc3X9mNqbFh1CbimJkcxvDQBdn1WLwOLZ09qG/rQkMDAeB5ZFOzSMZCmJpi6YtF9S/BWALQjz7yCAZ6e7B/75vI59Ji/LHvyBCijZTsp5MopN2jPfIqHpxsXMscZ65n7c9kmrEOc3sX1q1br/rLrPEqFjCTJBRwJwjsa7U7AFjAmQWYuR4PHzmsNtx5512mSuGYQzqtMejvEsg885b2zhhlZcYek+HIwh8YWG1MKSkwGBBWPjuV2W/eZ60GgE+ePClAifPEs9d1xAvW7wwAUwaSloP4nN9kbTKQT+YuAQwmiHC5RsJxKQyMDl3EieP7cfrUMYwOX8HczBzC4ZgxqONJDKxZh2137OQmKOWIm26+WeooXEPeV/Trir6Qb5tvJ5/JB1cZeGDwn/3ds2qVfGv2D30jLz/KGrR6VgZRCqwhbXZGGA6ThcgGLBQkj02/jrL9zHAylqIFhAVOKcDv6vCWmGgG3PL+9F+LkSguXbkiYLWzu0v7rABBAWfGCuT4+5dnXfPilvhnADB9Sv5tfGwCCcqTqxY9AV+yq32tXKvfa36Ql00uy77qPKEAv/lLlEmlWk9tfa1UdBjc9oAxfROltymxi7OKpSBs3et07th5nM8Mgk1PTaOjvR0tra2WrBbh/s7/jPVHG3rk4EF87WtfQ0tLM372535Odufuu3ahRsoadfjjP/ojfOlv/xYf/6mfwgc+8AElmlIby4Awq3XKhNMKQIG+myvrwT4sgSS+S0tAsK0KsYBZGiEMpGcm8MW//HO88cpuNNUlVXOcajRSvsmZrCz9BmOMRVX+gcBjan5BZw0mxXC/TSTqJAkfS9aqfM1cKoMdu+7C1ju2my/BPYHzy7VTcsdiyAdAa88KrFp7tEGHDh3CZz/7H8Ww/oVf+EUx9mmnyOD/0z/9U5w6dQo/+cQTeOyxx2WDBKB6+enASTYI/lpfGRNeqi8ucdmSEWw9WfvK693bFTHNfdKCOw2X16ST43ZlZngfzkkfGGpoqK9gADN5iEoFUoUJF6UkwiQj/icgS1LaTACLy1Zwz49HasBangjRJhY0JhPjk5onXK/8LsfaklhNWUFJAl7yWIzscq1zGoJoiNLdRSWD5MjwTtYhxWTPcxdVKokSylyLpr7jmdT2U744+0kMdAOu2bdMyuF9+R22k6kjkVgE58+cExOxb1W/fGWtVJdk6dWfDDSvVDjw+4GBR7bWVS4lSb8mpBI6nWThVwHASmAKAFFmH4ypSjtttU3LSSh8Fg/e0e4SAJbqV2trQP7dPhPcK0qAegD48vtFNQDM52OiDvcNlq/y9wuChkslKPh2B/8WBJn5TDyHcg/g+FOmOdjGICinMQsA4zpfqNa3i/MESgb4OEs1ALyY82V6zM76vcg/t9+3quNZvs1+LDhPCADTp+R7jPXI7Q2oPQUBZm/rfH/ZZ43F62vTezDRt4HxFcYrCNAS0De32pJzSwBwQOLY93F1f1hyabnOrX8Wtl0MY5Ybc3XleY8yM7YM+voxCY4jPxe04X5P9+2nTzAxQeW8iNVI5trRGdlsjj2vzUnPZvbv8z0x5qkgRdl0lmLS2dSSrEmE6BtYh/7+NRglA3jGAGBmp3BvtBnB+ZJHJGblDaoB7nIbjN0bnGuKG5bAcp5jy1F37WkOAPb9ciMAcMB7KFv7GwCTAlvED//5/1sP3PiA/TcDgK/BAKaKx5dvkAHMtUIG8KFDyzN4rwUA/+NiAC/iZ/7pz6mk4nIv2q+nvvy38tWryflXA0OV+RvXmobvFAB89Ogx/PpvfHrF23Ev+vxf/Nm1mlTx9xsCgGX0zELK6aleCkHwxrCoSvRvKQBwyQ6+CpALAGZVCFHp16ver3yj/LmlIKbyk2gLWQaFqoSAS8f35Tt8BcAueAu3t+s6Fe/7K7sspZXAMftyGfouPZGv/1uqA2wMYA8IBxv/DwUAVzxn1bNVAMCBsagEg12rl7LFVZ2keegf0h8yS+OyQo965zLQQR4Arp5L1wMALzVJKtq2xFzRYaDU/rLM+XITzkBR17qlyc/lOXYNMNk7QqU1X31T15cal+XWZGn+XnPmltotrGAlE7bEuFSvm6VYwldNlSoA+MhYWAzgvp5eOfYXzp0vHTqU5etqRSnDtrVVADADwJRW44sMKGbiE5CgY02G0Iu7X7RMzuYWjaSXluYhmXV0KbV79NhRfYaHP9bvo3QlGZsEaAneplMpMY0o7TyXzeNLX/82GppbsH3bVmzfeiv+99//d4iF8ohGQgKA6SlzTC4PDQqQZHCbDrtqbIYjuGXLrdi2dZvqYQpcDIfFLKCE4rFjxzE7M4O1a1Yr6MZDlD/I8UBCZ55BVp/dSRBifNzq1fDZMllK+aYkJUpJy/lMRkErss8YWE+n0qhJJMHDGIMsNXW1YiXVNzbg1VdfFrCx9ZZbcfr0Kbz88suqWWkAcFQSlXy2IADMQBbBJzIGxYp0Es6U27T6aFYzxwM/6fl5/c5Dj2UQG4MgeFgNHqgtu7uAdIo1FA3YUlAwwj4jkJzETRtvwtkzpxQo0gGI8sQtLXjuBz9AT1+vguyL+SLOXx7C5Fwas/N2rYH+vhIAfHjf66qjyplPFpsYt6o5Z4EyCScrwBVRhn00bowDYwCTVQqTxiLImZrD7OyM3vMMYAa3OH8km1UsCNjiPE0yC19s4ggSTDBIpdDd24vp2VkBmWSpZBcyJQA4NTuFi+fPYXJ8VKAV6/+SeUlGE4MpZJt5lrykqgrGmmLQXRKRi0UxJqyPTfqSbSTr0WRZjSHKDGL2kWUwG3PdUzE0VgSBQ0BDJIqORA1WJQwAJgM4xqBvJIypbBpjqTkshENIFRaxkC9gIV/E2ttvx/s/+hMOAD6Fo2+8gNP7XsXtt2zEvQKAu4CQSY5TqtQoQsZszBdDqrulGoyBDH0+I8dD7V8sAxSeJewDAiYB7QJ2DGJHwyiEQpicT2MktYCm9m6k5xYkAf36t5/E+UN7sHPbFty8YR2OHjiI82ccAOwO0GI4GC5uLAKX1U8AmPaIIL4O0uGYAB6Cv9kca5oqHVv9y4QNBhI5tzgo/BNBRI4D43GxmAEw/Lsd2n0QkskKOZOAjhmY4jPOFYx0wSrPhGawnsxfAgfZRbKAGdQ06TR2MdcVgWkyrFlXNh+KIBOK49ilMYwV6wIAcMQCjLEkEjW1AvZM2p3zkAxgsuSTCkrzRVtFm+aZ/5x/nGtenpPBwpGRIVsbZGk7Cei2jjbNVYKCXPL33vMAPvBjHxIATJvTP9CLM2dop16SDDBl98g2oixzb1+fkkcoyfvA3bskv0/W8GtvvIWRiUlMpxaQyVI+nbLXnA82Z5obm5TUQmYnA6psI9fzwQMHVD+NDFUygG+/fSvqydwMh9HV24vX976FDetvQiqbEcuU9jeZjGmPOn3mrPaT7u5V6Orowtz0NCbHRrCqvRVdbW1IxMnQLuLAocPIh0JI1jUoQenQ0eM4e+Gc1h/BTkp4j42PorWpCZ3NzdiyYQO2bdmCeu4xdXUGAhCwoGRngazyIlJzKcxMzcp+L4bCOHryFA4dP47enlW4d9eOFQFgzre5+QV85StP4dlnnzEAOD2PcKwG9z38bjzw7veppvXh/W9h/OJZNNaxZEMeExNjOHH4IOpqa9Dc0qYAGgNeHMtVPV0KOHK/8oEh7gcMmtI+sf4ng0wMVJdkdsWayiOaiGLrttvw2OPvQTqTUp8QVJuensOli5exY9sOrO7tx2I2h7HBYXR2dOLUyZMYmxjHXGpeSUysRx6JJ9GxahUSDQ2YTqUxMjYhQJegASh1y72sUEBnSwvaW5oRKUIs7e9993uIxaNijnNNX7h4UXsZ6zDffNNGtDBQSJDLB7qdJKwC1GTQhENivB05dhzf//730NnRjjWrBwQqrlu/QZLiL7zwPG7bshldHe2SBg7HkhiZXigBwKzfTUCqqb4W+fQM3n7tRcyMj6C+JoGpsSEMsQYwJelj9Wjt7kF9S6f2/lx6Drn0PGIRiOVM20R7RVnZrs4OyWHmyaoZH0Yxn8Xs9CSGBget9ii/pH3RWFoM7nGt+IQtrk0PAKteXsiUFgi2k42/dq1jAEfjkuHm9xhgNNCrzDwzn9GDfQUlITCLnQzXXbvuli/ENSDgwEnwloAa7gu8nmT4Xd1TF+CcnJxWgt/69RuNjSY7W3SVhMwrtT2tLCfN65ZYKI4BvBQAzO/5ALYPUPtgcpCFxLnOPuI1OPcpX04AirWttXcgjPGhQbz9+os4cugtTEwMK3nEghcF1TCPxsiUb0VP3xrcfMttGFi7EV2qrWgAjn8OH3SWz+kYWvxbsD18n34Xk3O4CazqtiA67ZZexbCV9pDCiMltk3FsUp/0jQx0YrIjv3L23FnU1deijQBwiZ1oDEUm7pWPIVaiQ0wxV2+XfcOAfigaw5WhQfVHJ4P63JPyxqLTWVmKJO405lnDvLkUNyxxScxDx1Yj0MVEUvrLktglKEvfwIjIFjspSfE6ME5gs81zuTxURklnlKDU0dEJgnKS9KBeeKlhlqAiDFjvB+p5Otai908IJE9OTAoA5hlF79O3VvmFsEoZ8JkP7N2PL37xi5Jl/fgnPi6/+5577tLaYVDxv/zpn+LJL30JP/ETH8aHP/xhrSvPaDOmpsv58gCTkuq9bK6NsZ8PpbFxBTTLIJHNASYezk6N4Yt/+Rd4/eXd6GhtQl1NHNNTE8hmqJxkwILWS9iYqSqdks1K1Ub+R5igYQi19U3YeNNmJGvrSwzgHbvuFgCcqK3TWUTlg5WOb8pOUlPxtSUDku+0BX7NWUmgOjGAP/vZz8oX+MVf/EWx32iLCKD9+Z//hcroPPFTP4l3v+c9JlVMW+6AI98PQfDX/5tzJ7h+SmCM/DY7LVeCcJyX1j59z9kd/xm7bhnYsOcz9QP/ItP7tVdfVVkA1iBnuR7iMJy/sWhIddp5luN/nBdSfWHJoFhU/plK1USSKLI+K9WD8lZ3mQnDvF9TczNikZgDXplA6CRiCdK6Uioqeybmvq07S7CICowt0I9FAbWJWszMz+L8WauRHqPN8eVX2AdiyhsQxv/YDpOON/BdfZRnYgnvZeo3tMX090+fPK2kig3rNiK1sGB5jKUEAFP2sbOMk3H3TG4tcJvn2lF0PwMt+ZN7WyfXYGuZASwFm0SidK4IzgsbYwfkSnHMFhjnoD+vcv1duGAMYALA9Hc8UOfngZ/H3lb7n0FwtWRWnCnmdzh/uW+sX7/ezqPuDOPXcXDvCa4VS9Iqg3wlENUBplw3qgMfiSwJAJfATldzOQhoepUJf83gM1zFAO7sMvsUUOjwe1MQAPZjG4w1BteMQONIROcqnis8ABxsg58TfO5g//szoL1v5YWkAOWVBdz85N8JzjLeQhtN3zTYv2yDZ1v7dV9tn4I+QNmeluXqgwAw40O+bdW+w9V2xeyM3++9vfB96dvF8/vk5JSS6FgPXXNGttNHNMvMeP+dIBBLe66EnghBXe7hdqanz0IAmAzgvr4BlcOhlP9SDGCuF0lDu3IK/BlUebMxtkT0oO31dsHWnzb+Chtb7afdiAT0DwHgcl//9/uvGweAbR+oev3dLlO6CG3nT338p3UuWe7Ffflrzz59Q12tGsC/9RnFgpd7XasG8G//zr/Em9eoAXzvvffIv3wnXxs3bMBDDz4YuKQl+/zc//ALSsJb6fVfv/CXaG1r/UcLAJ88eQq//Ku/tuIz8Kzx1JNfuqEuJfZAKfGVXqFPf/LxQO6rZ8h6x7P81auAmyqQyf9a8bll0J6l4NulMKuSRI8z6NUPUlHblX+suMjVq7ACRFuiV8qAXDUAvsSDLAPqVV626LK77N2rAGD3hjbIaw3tMp/xUlkG+lq7KaG1lA0qDfQyQFuwCRXAp2+cP8P71gYafdWzuQcOPlsZZC07/TZsVz99+Z3Ak6wApFbP1CrYv7J3l5m71fWrbb5UfXUpJnzZ96n4cOmr1wHIVtynAj0OzJ1SdMHeWxYjX+Z+pc/r0HjNGVf+zDLjbJP62tdZCrT1HVVpL+y3Fa94HXM32CZeazTUhSeeeEJBe77m5+bkeBqrj0Apg5DG7uNBjZnzCgQyEOBqivladfwbmTVXeHDOZhVE8C86lqxdScYKAeCRUbIgPKhi8sZkdrL2EIOQHEECzQVEMDg+jb/4my+jrrEZO7bfgR2334r/43/79wjlM4jHIsim06U6cIMjw2orD4SWYW1sux3bd+Dee+6VdBalbPlKsn5xTY0YwLPTMwqkkeFpIKplnzOAyAMJHQ4eUHi4a2lrl6PPAKfA0XwB0zOzCjRPzsyJcURwl0FgPo+XDGNAjCANgwXzCwtobGoUAEwG8Oabbsb5c2fx8ksvCQAmG5oAQjgSN4asy95lwJwS0JKCczV86JzzPgyu8ADMYDTbVTqI5nKl8fMHRh7O+Vn7vJektVVgMoB5Addzs/OSW2GbawicktWWy2Ln9u0CguoIOjMJoFhEY2sLvvXd76GjqwM7d2xXUPrC5WFMzKYEapAFyQQBSkCTAXx47x6XaWoAMIEAauPJRrtApQeArc5nJQDMOeIBYDIPCQD7+olW95B9kjCWYyEvAFh1qxvqlSWroHgkpozs5rZ2BTvYA5z3Wf57MYtIMY+ZqXFcOndWwTey/jirmQxMYEJB3YxnYFNu0yRZOV6a05Q3Y/1XJ5PM9vEAzHtzLbAG8MJCVsEf1mjzkuScK5axbivIH+IJZNcQNEvE0RmvRVe8Bo0EKjOLSqRYyC9ifG4W2VBR8rOLRWA+n0ffli14/Cc+gjXrejF66TSOEQDe/ypu37IR9z7wAFrbulAoGqM5m7M5QXkpBoQk25uISxbb1qwlEXgJOB7qedj1wW9j+1oNPr5MdtT7TQbkMOA4MW8M4KaOHtUBTWARr3/ryzh/6HXccfsmbHIM4PNnzjpWk9tMDO2xuodkHSvySn+CUyhvQTvJ4UUFNBMAJuNXnHJnkxT0ZFBZhSjNVnMd58WKYLCH1zbJVL+jWNCMazGL2kRE4IAO1w58EuuklH1uz81EAyaIkPmbo3z+orEyaFf5YuCNM4q2k6APWZHZSALHL09gKJfEAqJYmJ+1Gt5OArqmtl5gUmp+1tUArgSA2f8MdtDJraUUejIpm+YBYC8BPTw8aAky7EMnFdvS1qq5ys+SAXz/fQ/hx370g1ZHNxZFb18Pzp49JZYM7QPrg9OOdnR1om9gNXLZjFjQd+/cLhCPNX73vP02hsYICGbESJL0tthlxgAWANzaqs/SLhFASKdTOHTwkBjAbPvMzKyYGAQNaQf6Vq/Gq2++jjWr1yEUJ6MmpPVD9tT4+BgmJqeVrNLY1AzKOjJpI5xfRGtjPeoo1yzgO4LDx44jmy+gpqEJC5kFvPn2XgFgDOpu2XIbcnnWbWUtyTg2rFmNhkQC7c3NiIdC6lvuDZSUJ9hJ+XjVZRRgmBMrqBCJ4PDxEzh2+owA4F3bt1YCwEdOY4+TgLZ9LyIlgCefJAD8LIYunUWWtZ6jSdz70Lvx4GPvw3w2jyP73sLEpbNoqKP8bxFjYyM4fuggkknaFWNQUEWD0sUEgBlw5HwIMhUZBLOyACn1B5mptD9KiKAdzOdQ31CLbXdsxZYtm1Wa4BNcT3YAACAASURBVKbNm9DV3YVz5y7g9KkzuOP27Wisr0dDTT1mJ6fQ1dGB06dOa3+fS5G5nBDLcGxyGpFkEqvIDkvWKAGDNa3rWKc+nZK6AYty1ydr0LuqW+xx1l3+xje+joaGOkzMTKlNTNqamZ5GV0cn1vSv1n5eYOIG11c2U6rBTRvGpKF8KIzjJ0/irbfexrGjRzE8eFky0C0tbVi3dh22brtDjM/7778Xa1evUbuiyTpMzOVUA/jUhctWlzuTQRMTt+Yn8fae3ZgeHUZ9MoHJ0UGMDl+QDYjE69G2qgf1ze2SDib7dzGdllIEA6e0j3fddZfKIEyMj+PwoQOSHOY+QzJHTSImIIf97llZxqoyEInBQLL6+PIAMMfZyj1YAsjE9LTqYq9Zsw519U2SRqdiiclw+mC8sYi0zwb8ad4nWZPAiRMnMDMzjbvvvkcBcHFGxW53Z7ESIGTZTJItjHINmjQof46OjAr02Lx5i/MvTMKUcr3moDuWlwNAgocD77swaYHgLRmFXgI6CBAEwR8fxA0Gfj0AzOcpAcBx1szOC0zIz6dxbP9eHHjzZdVxTqVnTAFEbGaTb6yrsf6bTWWQrGvCA4+8B3fd/6DVjidPx9XYC7KBPFNbvqFLpvN7ONtEv5G+M3052yddfUSnfMLJRBtI20cpbo47GdlUgBDQqTkRxsXLFwUAk7HK62mOOBliyUKWJGQZPCfLOGcJbA7cy+aymh9DI8MCf2jDefHcYtbJTxqQZNcxn19Bd9MDtprDrua9x34mpyaVZMnEI/kKmhM5U0dwe562b8cqVJBbIKabFvZwUoAYHhnGqq5V8pO5r5uatTGXKKFMKMxIwCYBzYZxOqtOq5K9rS7yyJjNRdrqDiZ5CGRmD9neT8UGlnnYv3c//tN//k/yUT/5M/9Ee+Id2+9QMin35j/5f/8YX/vas3j/+9+PD33wg2jv6LQ9nGxkMaJ9fU0PdJsyhLW5sr5tab4rKGGAmXLu5D/Qlykik5rF66+8iL1v7hEzfTGbUZ1w9jX3RO6V8g8FFJpPxKQB+qgm60cAIYq29k7cdPNmlTp4a+9+rFm3Djvu3KXawAQLxKg0p8RAQteHwfXl150keJ2Pw/nEpNIjR47gD//wDyWx/fM//wuSEuf+OTpaBoB/4qM/gUcffZcp4jgGsK/Pa+agnLnt13CRUGcAhLb4jfOfAidhn1TgKle7JAPvtnlGrGfDli2N3ccATXmWxYKApz17XsO3HADMMgjcmsj+TcRYEqdGycpMCKBqFe0qbSb7OZbgmaNOALzc08KiJc6GQtoPOcdYg5oS6WL+uuRDTkI7Tzu9NE1L85HYV7p/JKbkLI0vWbUxKmtMCABev3GDA0fLYBPnEBOJ6JvzLKfr69GN8Wv+l+HhXAmSiCYzPh7HscNHlW9x65ZbMTM3V6oFzU7idbmeeT1/JuH8///Yew84u87qWnzdOnfu9F6lGXVZLnKTm4ptbMsVbNMSerGBGEhCy8v7P0gB0iDBQAIJJC8vob0ABgIYGzcw7kWSZTWrTh9N73On3invt9Y+371nrmZGMji8vPy5v58taebcc77zlf19e6+91mb/GSPanst3Njlq62P2R293NyrKy7UOOa4GDFsSp6uL7QdZbV5wPTBZ09a1nU08kJmlXKan0dbWLvCX/pQr1+RiOH7wNz3ymVGUdEkbp5jA9+OZiT5/fX29JY34gEs/GOm3jfx7JlAoe+UDj+lzMwmI92PddY2KZ1/9YC1dE2dz3fMcAOxPgHBJEnyuYxfzXFdRUakkHDsvmI/mb1vm+s4EgNX/8t+o9BBSrMDKF1i5APdcd28HyvtBTf8zeEYRKOrJmfvbxe9wX+Q+TTvCdegHSV2ibSZw7GJImSxe1zZnW9z9HQOYNt0l1fN3bp6kbM+CyL/NnMUYwGb/zc9lbIEMYJPfNgBY68JL4PID2v53c8+kL8Q4i8ZBynUGCKvUVDCKFStXo6amDp1d3QKAeS2XbVD1jtSbbI35k0w+5VnMB1y7JAaLKdgacu/tAGCbHwYA+89aTgXA9edvGMBpa/L/j7/9csjtKw0A096/6S1vVYmq5T7f/MbXUF5WdsZDQ7tJpmlTU/OS38kEgNOryL7y+c9/EQ88+OCyz/zYxz6K66695ozbteyFSw6JndHuev8H0dzSsuwtPvXJP5HKzSmAyWJAw8uYAryUNu5XlYDm3n7ne9932v76/j3fVfzoTD/NzS14313vX/bywEfftlPej3tvk0j2Apm+0ff3lfzpxcC4TMLgEkiOK12iljlAZzmgzXcgynwbE9jyPqk2LT6KBugtDS+l4gTe5uQHEU/pxUwQccEF6W+avMfS7F9r0isPAGcuXNvUFvbTckBb6vX8bfe+v5wEdGoo3KNUo8U+aQA4/W/3i8y2pP/tG8szAN0XSHynvpo5uXxAo/er9KxPN9Yv3Z1+L/98W3wdpLo5NSeWhTS9zvAuXsIAZc7dpezUUnPcHMj0JP3PAgAvWDaLgLun9NwyALAHnSxY4/zZeO5q3HTTTWKokFlJybXBgQEBAOyH0rJSyRYygMkDLiWeKdc5xCDW/LyC7AQAeMhl/S93sK1buRKJ0dEU6MbDZGFxsRwUZnnyuwWFBSZlOjEuJ4+yiQweMRCvmpgCULJxoq0TX/rnf0U8rxCXbLkQF553Lj732T/D3PS4mFyUIZZDGgqpTiE/BCYk0UfJXgSw9YqtuPqqq8Uw5mJ3EskMgvH9jHY6L+CEARQLsNh1DHKw3byfnKhoFoaGhtVHvIZSogza9w4MoKO7FwkyfnNy1YaSsjLEGfCeNFaugrWRMLp6esQEfuyxR3H55Zdj0/oNaGtrxeOPP54CgOl0UYrQMWJ5OCdTrqy0RNKu+bk5JpMs6UaTwDYnhWzSiVTWMmuYEQTiGIgFS4akJ0XF93TAXcopCQYlD0jW08jQsNUNjkRQUFykumjss0sv3oKjx44gKxQxKaJAELG8HPzkpw+o/vGWiy+S5FMLAeCRMSTIJp6ZRW11tZi+j9z/Ixx44VnVzFSd5LkkMEe2sQFicriVAWv39gPArGlogXADgFUD2AOA+TMylAlmMOEgGiEAbwAw35XvEsvNUeCLAEFWOCqAm6AaJZQJEDKw5QDg4FwSQ/09YgCPjQ5bcEwZ+Rb45hwlc9T1oyQgYTLikgImS1QsbZe1bo4k+59OKNnHlI7iPaammHjA69LXanf0ZMwtvDmHSCiAnHAIhdEYyiPZKIxkIUZGGNm7M0lJkM/TkSNIiwBGpqdRueksXPeG12JlfQ16T57A4ecfwwlKQG9ai63btqOohDWLrKbxVHIyBQDLyVT/GwDsgghiOjPw4wUuuOZcENz2Uy9Y7AWK0s6kgQUEZgUAT0yhqKwaE+NTYgDveoAM4Odx/rnrsXH9Ghza9yKaG5osG1o1tWjCLPmEASv2rZO9M1Dagl1SBQkQUCUr2BjADNoLuQdluAkAq+h06kxnDGAyrciMYMCHCSSu7rAL0HK6zSCHEtFhS5zw94Gnuae5yfYyoEbWL5mvlJJlHT4H6vAatm8exkYi+DM7H0QyElMN4I7JiAcAJ/Q7ypZHCejEcwXUjSdG1R9RSqN7NYBpjznnGEyhLaNUPG0OgzcMrnB+krUTDAfR3d3l2Q7KMrIGO9mjRWLAkwHM4MJVV16Lm29+tdpHIKumphKNTQ145umnMDFmADBtQmV1lWp/075QJvGKS7YgODevJIkXDh5CZ08vxieSYrtJple1RedUSoAAYjElefMpX03WcFhMvJcOveSBIDPaM+rq6iVXydrqtXX1koCurVmJ3KKCVPIEk1Na21rFuuY8YPyLa7S2qhK15WWIR0OYJ8NKDKooXjp6TDVemRTS3NqCxx57HE0NDdojVtbVq/45AUOyzKsrK1BSWIC1K+sQ514wMyO7mku539kZjCRGNZ+ywlli1zCBh+vwwOGjONHSIsnXSy88DyWF+WkJ6Jca8dyu5yUBTUl4rr+x8Ul873s/UG3azrZGAcChSDYu33ENrrz+ZkzMzOLQXmMAkxVGW9Tf1yMJaI5Rfn6h6svT1jFxiTLJ3L9dTWDHJKX9cawRrgnOI+01WhYhzYOC/Fxs374VFRVlGB0bxY6rrxJIcOToMQxR2pk2qKQMq+tWYTIxhsryCtXsJmt6aHQEUSZczcyhvbNHAPDqdetQVVOrxBLKw5aVlCjpqqO1VXWWC/LykZ+Xg+T4JIoLinHvvT9CYVEB+of6cez4UWzYuEGBTTa0qrwa5WUV6jMqNnA8FEQLW0kBzpVjDY3YtfsFdHV3Yf+LezHQ26M5R5urGsjRbJSVl+Gtb34zrrt2p6Tpp+eCGJ0CHntuD463doBivATjCnKzMTXWjz3P/ALDPd2IRyMCgAd6TlqgLZonBnC8sFhjOT2ewIzOMmEMDg3h/M2bddYa7OvH888/iyMvHcLI8CDmJOs6g8KCXAEMXKu0HUwecQFwq3VuQIAFLI0B7GoA06aynAWT0FgDuK5uFeK5+UqAEiuNcvWa88YAZp8Zw9NyYDzOlhIIKJnMZIFLLrlENsMFbhUUZDCbTDMG72lfPdCC0qFmBy3g3N3drWDx2Wef67HOyOI2aVadrz1pYufjubOuC5LyrMQguZ8BnKpP7fOxXYA5M3jNf/M8Q3vHe9B+UAJaCTkzZNDFMNjZjSN7X0DL8QMY6GvHyOgQJiYnNG9U3gOzkvmmvZwPhNHc1om8kgq8/rffitVrNyC/sEj7Idvl9gH3XO37UscwO+RnkDEIzX9TUUcBWC+BSsF6r3+UD8FyECB71s5tKmkR4Lq0QH5HVwfiuVYHWrXrXc1PH5jmEl0YGzaWlim6uKA9VVJ6ens1rpTzJ0BMgEfzw2BaGy/HRvNKU/BnxkB1AKcBPiptEjVVH+3RYkL6FDQ8Z9tqbdp3JX1pG7vn8gY0Xp1dnaiurBKwo5IcniPqYgKufQ48coF0B6Lw35xH/QMDmktMTuVad8l1hq8FTKp6ZgYH9h/AV77yFSW4vOtd79K7X3TxxWrT4cOH8KMf/EAS7es3rJNqDxNIuCdxHnhZZFIY8QMgmWBIpm+ZCTgwkZIfAn2hwLwknwf7evHIQw+iq6MdF1xwgcab/WPrwSSMue+p6IXqQs4gxnrfPONy/rJOe3mlyhp87RvfwG23344tWy6RDWSynJUvMJBKY8Wzd0pi2c54rt1+oIR/5/qiBPQXv/hFAXt33HGHGC489/T09OJrX/saWlpaxJi+6qqr1B6esR2YtuD9mRjmAjE6JFkSobMJOv36GMh+/9jZAfu+netMsj5dX9h/LnUxF5Ov51o3EJDA0/PPP48HH/gpTra3ax8Jh1nugwlfPKvkID8vF7l5uVLxiYRDsvX0dXg+i9DWhs3X0vnOi+10dHfpfM+636wRLK9NQ+2tH+PleedWr1SZEnltjfH+9Lv4UWJhJCJVj9aWNpy16Sz93Ekwy7xKRcjYzeYbM8nCqzPsrTNX71a1uD0Amud9JkJwHp137nlIjCWsnZpnBiKajLslBKlkAmXXPXtgTHzHqHby8ZYYREY1y3E4ANj6yGyZk7/OnBc2/iaF7IBU+57V66VdbGtr0z0JAvPMw75ZOB+8MFJqHqcjWv557Viszn44ALiujmUMLMF1QUKCNxf9z3JtdD/z+0XuHRyQyvsRSHU/d9fy307BxN8+t4eYTbex9APRvB/7g/NCIGR5RaqmcSYY6EBLB5S652T+qdQaz6ax3a6mJGU3XV+4e2Xaskxb59rMuezKCvj7iWcOPwDs2mxz3ljD7hl+O+T3O51N8P/e2S/6RE5imnu6/zyRsjsuGWVB8C1z/phNcX6fA77ZP3wG9xyqxrnEEntvzy/1gf3OHrn+Y9KXA4Dp76pMgSShWU4ojNoVq1BTW4fu7l6plfHMNT9rEtAWSLZ9luvRxarcnNFvPRb7YgCwm7d2jmHowCUz2Z6cCQD/0Ud/b5EeWvxH6dCqL8j6MsCkM37Qby78D+yBX23AUt/+1W4ju/iWt75d/tRyn4//j/+ewYpdvmtoez74ex+S7VzqczoA+Nvf/g7+5V+/tuyD3v72t+Etb37TKzNOi/al/ZD26cMf/Rgoobzc57W334rfed97FwLAS0EyL2PsXikAmDGLN73lbaftr3/4+y9h9apVp73OXfDc88/jj//kk8tenwKA1aH8n8DWDPgtXcI2fbPFgFRHNHFXLQUAL2iSc4gWtnMBILcMAOwMt779KwLAqRa8TAB4UbDSuUunAYAdYHdaiPBMGMAKTpgmk5vH/vlsfkP6SUs909rk9cYvCQC7WzgWkMYzY36kQeZTAXB7fMZqzOwD734LEtm8m/q/6YN7F3mpBa+6YArYnMpcPyZT6n63HJCa+qrHNkndaTEjozm3sJqw/8l6ZuZ9FlnaLwcAXs7W2Xj5Xt7761KA7PJW5tQRWPT6ZcBd/8AssA3poUh3b8YcJwOYEtB0djnTzj5rE9rb2rQRMli2atUq1dFra28X2LaqfpXqv/T19EieMxbPRl5BvhySzo4OAwtDIVx80UXo6e5BZ2eHgtDM6mSAqbOzCyOjI8YaKyvTgZ9Sb/zUVNcqQEAGF+9RWFCIWDwPR5va8PV7foDs3AJcdunFAoA//zd/oQBrPJYlGUUGq3l47uighOIsalfU6hmUkmYw/sLNFyhoEyMwGM2S4yVZqu4ubZZFBYUCFSlXxmvodCoANzenACDvyeAAgVUCvAbazaiPVDeX/9HJ5Tt394o9mF9YiBzWWWRgPTknIJn3yMnLRWNzs/rtoYcewJVXXomN69ajva0VTzzxhABgApJ0vIIhOrMWsKOjXFJSjJLCQquzFjPWNg/nDgCWJG44qH61usCUyA15tUnTzG6Xxc17+h1QApkEESVdFwgiyiBSNEt1pxi0Z59mxWNYXVePjpPt8jnkkDN4FAzgez/8EUrLynDppVsEsLS0d6F/OIHEhLFbCQAHQQD4xziw5xlJeEv6cC4tAW1S/SbraQxgApAmAc1nOQBYgQ5m3xIAHh/D8MiQgg8EgMUAzrZgjCSCVQt2xuqg5uaqvZSujUWyMClAKKrALx0u9gFl9sBA6Ow0Bnq70dHegomxhOwbZasJulCqUMHxWQtE0CYowOUFPZXEIIaqsUhNxtEL0lEimskOniy1apgSpGSmtkBgc+aUok82NNkZfN+gJ1FMBiLZHeEsFIWjyA1GEBZzxHPYgpSMMzbJSHIaVeecjeve+FqsIADcbhLQx198CuduXIOtW7cJNJibM8ljAsAaU6p+RygjGERWjMkUZBQwIMYAVNQD8VyAzavZ5TFsXdDbH7jRrjUfMGCDNYDHJtA3OY3C8mpMJKYQnZ/Grgf/Hc0Hn8PmTeuwacNaHNq/D2QApwLR6hPvP9Xys+Cx6tYpe9lYMQoAMJFADGCrhUz2LgFgsrvIoJ0PhAR0OVtOkJgS3BzbcIROOwOIXkDLY9WbFOUsssJcc8YAtsCpBZHnvVraLqmCgVCCvgKX5ynFmWYCUWJX+xYlkcXcMsb2dDiG451D6JyO+gBglqAkAJyt5BLVOPUkz8kM9gPADP7QoWEAywHAnGcMfvB3tEMcV0pAM0hvEnwhZBOAKyrQ2hMDeBZ41dU7ccMNN2mrj2VF0wzgZ8gAnjQJ6OyY6v9W1dTI/tMmX3f1lbbm5maxd/8BtHu1BykLz/FgwJrPYQJPXpwypsWq7erqJ1NKmswiMi/Zr7wvZXsnpqZRWl6G8qpaHDp2BNVVtYjmZKNT9eJp+wiMdOn6oeER1W5lwL++tgbryOCNRSXtrvrNoQiOHDsugI917H/+80dw+PBLGB4cUokD1rqnkkNefq7Gl6UDVtTU4Kpt23DFpZchl7YwkiWWMefTyFgiVTeTNYCZwBOIZokBfLSxUayArZdchFIPAKZ0EWsAP7vredzAGsDZWZJ5JQB8zz3fUz1KBwCTAXzZjlfh6htuweQscOjFPehtOYHsqDHHKQF94sghBaTz8grAGvTcq9gPlRXlGBwcwMCAJWjRnjLYxH2Ntp3XCSzhPGCyihJvrF5bLCuMLVsuklQhv3/2eedg157dSmDifk0wIi8nD1svuQyJkVFUllai8cQxDI0MYpgJM5EoJpKzkq2OxnNQXF6O0rIKMY5YH5olAYry89HR0orZKSp6hFFeUoLQfEBA0kMPPYiConwMDw/iiaeeUP15ArV8h5KiUlRV1YipR/tAu8/1NzY+IsCT4/Hzx55QXScmrO3dswtM/2ByD/dvBvCp3sA9cusVl+PDH/kYyqtrgXAWBhLTeHrPfhxrOYmpWWMaFeXHkRwfwG4BwF3IDocw1N+N/u6TWkdhSkCXVyJWWIys7CwkCQBPT0l+lwG5O999h/Z/1s9ub21W4ttAH89Rk5iZHtefSgLh/GRiREG+x6QyQMakSI0BTNvkJKCVzBYiABzHyOg4SsoqxACO5+bp57Qb7A/ugwy+Sv5WAVULoluNXzsi0u7xDDQ8PIQtF2/RWY2BSM4Rfl8JZgqkU5owS4khAq08hqfVrgzo/NjXSwD4HM++ukOyByi5RGqfg+KASf5Jm8R7sH4o2b+OAewPULsArAve+v9Nm0y7wT4yRrMBwDyXkSPDfZ8AcHvDCTQe3Y/mxpcwOjosNunk9LSSEGeSUwgH5gT2FBaVoW9gCM3t3aisqcN7P/ghrFm3YUGtPT6P7eZcUfKP6vuma5TyZ1xTtM3cwQgAT01MenUCWd+V0ssGsjPJKBoK62xCeVeWEOB3lHDG5JJgACc7OsSIZyKlq0OrfTvl4HqS2l6aoLFMPZ6kQGJb82Rqsu9oy7kn0V46tq5j//KrZBIqWO2pJLk6pc4fYtsSiVHVqY9EQ5idJhvcJ9usxCo771kw3/woA395djFgg2AVQXICRjyns5/oazhmkvnqablwnn9pm63urz3D9TuTWgeGhlRPmAAw/RD6Ci7jW+c3JibMzuKlg4fwpS9/GVU11bjrrru0nmpra/DY44/jp/ffh+GBfl3HhCDaDkpAX3jBhXjVNdegorJKiWYB1ob1zhQOeHBz1n/O9vt4KeBEh3nPuyfYNptUgiQjFmSkMqH25ltuRgH3m2nOB5sHelcPuFWNbiYPeDLi9Gl4pqGdZ2Lvn/35n4MyhNu2bfNAJCZlUO3B6uCaZCnn0OIesOtX9yftFAHgL33pSwLh3vnOd6CqqlpqJSzb8M1vfROtra24/fbb5efovKSamCkNO4+xa3XC0yCSVw5mUQawh0j6YhA2nf01i508sWMMW49bQo3NSZe8wLXmSghwP9u9excefOAB+WNcj9nZUSltFOTnKCGK7GruUzwncgyUXKvEmihCkt+mUpaVqBEfLxREZ1eX1DiYXMCa7GKfe2pLzm5ZTV2Puc9R95j3AriCPMcyeYN2hbXgaR97lTRMlQWBzRp7J49t4KCdgx170eaKizupr701yL8zuYhtpYwl1w2BZbbZJN6DSgjW3TQ30iCk1am3VGT9XfbLAcVm76emp7SvlJWYDLuBXpYw5OTunY9rvpKr32vjZWvHfE0/AEzQjfOruKQExcUlShzkeNDX9IOj3uh7e5HNPbc+HZDq+ssxPVU7fHhYChT8nVN74N9dPzs/x8bStS29uv335t951uD3eTbn9Yyl+MFE+RI6G82o3/0Jpn7w2W9T3M8dAMx7C4QsK/dqO3vjnsFO5j1cDXvXH87e2/0DGm+3Jh3AyWvZbgdcuj9tfS2so+uPk7kEE54xLakgrSrB67gv0u+gjXYMXdev7t6uZ/1r3d3X9aN7pp9lS7vD+xOg5RqnD+SAW17nYiV+INhvo93z3Zzxt8MBq34AmHspkwZ1pmKCvI9xa/M3/XFjwDOawHYm+7IkS4T2xOwl1apqVqzCCgLAPX0eAGwMYMpFK31E7DHGOea8BD1bj6facltLqbNUqsa3qzuu8EiKAWxqBelEL/bRbwDgzNnxX/3fLwP9W6IrdIdf8Tace+989x2KIy/3ufyyy/Cnf/JHi5IxF/semabv/+DvKvl2qc9iALD/lZ5+5hl86lN/lk5iW+RG5513Lv76s595ZSaLX74pdcd0B3/yU5/G0888u+yz6I9+6xv/qlhk6vOfCACmbXzNbbdbSbxlPh/58Idw/c7rzrhf//e/fRtf+/o3lr0+8LG37ZSIUWqQvU1xAXBovsjCz2IAsMPLHGj4awKAUyzgVxIA9jok/doZL3MKIHvqqtfxwseA5S3ToKB1568CACtE7K8D7ABgrw6wG7CFYPD/mwBwCtjMHAYTNrL5mwFwnzrzXYBm8T4wJ3+J9eL7uXNsdGXG+Pq/7QeAM8fiVDkCX2bwIk1YCtjNvHSp61Kz0/tLJnB9yvL+LwQA94eq8IbXvwF9vb2q6bWqvh493d06KLO+Ies6EjxgBj03RwbqCwsKVF+SQQgCCeGoHVJdVjoDV6tXr1YAj9nf7E8G8Bio7OzslMweA088JDNYRlCOh+LCwiIdxHt6uuX4kGlMAPilE8342nd/oDqNl1+6BRdtPhdf+NxfYXJsRDKcczNJMTZ4gG5rPylWMev2xPNyMTI0gtnkDDafex4uPP8CBfb5LMrv0RkjC45toNMRCYUVdKKzQCeS9Yqc5BHbw4A5M5IGhoYxPj4hwKGwqBDDwyMYHh4FhcT6h4cFAHPDKiopEetZ9ZxmLFDAACGD88caTmDV6tUCgJkZv2HtOoHwTzxhDOBYPEeBJAYVnAQ021BKALioSHW6CJ6oJqAc/5AYQAzsEzwxBqpl9E+Oj+vfLovWAWT8vasV7JxegS3jY5icZi3PGEpLSlHNmhXSISN4GRboT2odJTdNajAgsCMxOYGv/+9/Q15+vgLqDOA3t3ehb2g0DQDXVCM0P4efPXAv9u9+WgFvMYDnkwgqOMGAtCd57asB5C7GjAAAIABJREFUvIABLCloq+1r8mDzYJ3jIbKpPACYbWQN0HCIQWoCwBYQ4ByN5+dRr0yS1tFQRMA94xEEq/h+nA+qd8uantMT6O/pQOfJdtXitPpoBBstIK+g7owxxvmRnJlXq07MFgaCxSQNeEwhSq0S1Cc3l9KOSTn7LmDh2L8m3WVy2LSHDCgxmDQbNFYNQ0+E7QpCYeSHoyiIxBCanUc2ZYIpsTXHusNkzQSRSCZRdc5Z2PnG12HlKpOAPrrncTGAHQBcVEIA2Jhh0zMMYBNFNQCe48H1KolPMk1YczjCxAcD8ZyP6UBP22/SDGCXXcw/yRoW0ETwhKz5yRkUlVdjfHQSkdkp7H7kh2jc/xzO27gaZ29cj8MH96O1qcnR1Dw2gMlz0p4r6OKdFTj3nSOsYI6iGcaYIgtXMadQSLaCwTRmVVvA1oIdBkxynRDcsNrayi/wmExax3KW5xENQ0FAjrcCKbOsA8161FY/UZKrksiMGOtV9X4DqgNsrDmrkWZRLZOqJwCseqOhqADgntm4agBPjVHanIEE1p2LITsnT4GdxMiI5gFB5jAlzcnupSJDLKZgRy9VBmIxBbIXA4ApAc1xYsILA3rZsbjsGdvmagBfd80N2LnzBvUFAbYVK6qNAewBwJRZok2rrK5WbUzuCwKAX3WVF8uex+4X96P55EkMjYxjcoqKC6ztZwFerv/CvFxUlpXJ1tD2st4wEzAIABN44lgyMFRVXY3xiUlU1lSjqLQCg6PDKC0tR98gwcYE8ovIqJuXNCKTjqjKoNp3M7MoystDdVkpinPjYEqDAtHhCI6eaMDYxDSOnmCN2IcwOjJktY2LiwVgjY0llMjDmn4EDrnnrVqxEm9781tx1Y4dKC4ssZpmDHqq52hvJzA4MKyfIRLB0cYmHGtsEhB76UXnLw4A37RTpQ8IAPMdv/vd7+G+++5DR2uDGMAIZeGybVfj6htvESB5eP9e9LY2ICtMGx7G0GA/Thx5SfWr83ILUFhclGJ9V1aUeYxwA4C5ZiRdyXIL2dmaG/y51TSkPWfAimAVA+NzKCkpUiJVRycBp1wMDA8pGejiLZdoDwsFwrjtltegv7cPK6trcbKtBd29nRiZGEE4K4aR8Un0DQwj6NUBLimvVIJTYXEh8nNy0NfdTd195ESjGB8ZxsZ1azGRGBOz+mc/+xlyKAE90IcX9+1Fb18fzt28WUkrnK8zM8ZS1HlBjMxZ9HR3CUzncn/syack6dl04oSeMT+bxPDgYEr6XQlECAjk+/gf/TG2XXkNcovK0D04gt37D+NESycmkvOYmJpEMQHgiUE8//TPMdTbLSn+0YFe9He1WYA4nIOisgpkFRQiKzuGmYmE7OX8fBCbN1+A2267FaPDw9i7ZzeamxowlhjByNCAmPyJkSFMTlpNbwNAowqCch+LhD1FDCam8Dwg5o+dJwiOidEfsjPL4HBCkq+rVq8VU55JDvwd1xSTZcS+C1uiBMeY+71KeLD2J5NpQgG0t7eBtuGsDWcJCM7LzVMAn+eMeC7lpNkGJkDxPlbPUixisYMNgCADmIowZ2+iBLT9zCXKuL/7g8X+YDz/zrnoJKD9AHBm8DTzjO9nNHFMOL9dDeBNmzYpGMs+mOW+OzaBjuYmHNy3CyeOHcTY+LCAM9oOsWDJv00aG5t9Srbs8YYWROJ5+MNPfBo1K+u1b/M9eA0ZRVxX/jb4g9KOEcwzJPdMlhLhuYUgHxM35gj8UxEFcxhN8NyaVC1t7ufsW96f9pmMTo5fc2urzjBUbeD+onqiNADao8wT0zauep1pRo8ftOC9ebZn+3ked2OS7ueFdVVdsN8/Dg78EQA8Oqqx07sStPWAWmMF2hxTkknKqbKgM5nH7vd8N57T2tvbUwCwY4NR+llB+oC9kwMq2FcueM+2ufcg8Nk/MKhzvAHAJZK4lnvqA+nZtwQy//Efv4qKqirc9f73S+3o8JGX8K1vfRP9/b0oLeJZPu1TU4aQ97jhxhtx4403o6CwGDOz7Od0HWgD79LtSQfdF85c13YlhakOL88fsxq/4aFhPPDAA5rL1994o/Y43ceryc3OZJ+lAB0nleuxvckwNwWBAD7z2c+ibuUK7Nx5nSSM6SvYmYnJbh77N2Ttzfz416sSFefmdLY4dOiQJKCLigrw7ne/WwBwPDsHXV3d+Po3v4Gm5mYBwDt27EjNjcXu7c6N6fPjQgnoVJwgxfL1ohtmfNLgsZ2cU+dSrU8vokQmnlufDnjkOYz9w3tQTp0A6EMPPCBwlQmqublxFOTHUVyYh/z8HMRY+kXHcgM5uf8rQTUSQzBA5j9trdlpnjXpHzPRmGcZSv5KgYH2U3bOfBnXn7SrNq/TpBOz2cY+dR8mWdBHJ/i5bt06L8ZjdsitTV4vEMyzze4ZToHI9bMB0Dxf2r5ABjQBMvrw9PldkqMrF2RnBKtRajE2ey4/aTaoSTe7ecQzBmMB9LO5ZznQi7/3sztNzWdhrWx/Ek1mMgXPd7xvfn6B5LUdkOdK7vglj6l+YPZ4YX10127Xdge6urIZ3H/4Owfe+oFi82mM8cxnuXdxNpe/Z1v4Hz+0jWwD782Pk1J2tkz3m7dkZQcyu/5wfWnjlQb7/ePq6gsvYKHSb5FEfTopyQ/epmyS9nGWyUkz/t2zeT39PfoVvJ57hSUTGrjsX7uZf/e3176T7n87y1giLG0+ExbdmcbFLDITqdL2wZ7rgPnMfc71C6/h2BHM597rAGC3N/M6t3f77Z6/v/1rxa1B915uLLi+mTRAf0gAcJKlFLw9z5VN89lV5y+7MhGMX5l4QVBJ41IR8c4rBIBX1q1F7Yo6dHX2YDhBBjD9fFu7ttcbAMwkY35Se7TH/OW/nTKZS37hdQ7g9e/5rtyCe1dXA9i9828A4JQp/i/wl9Ohsukzz6/6skvklb2s2/7FX30Gv/jFY8t+h2e9f/jy38mWnMnnu/d8D//zn//XspcuBQDLNgA65/ze730oFQtc6mb/9I9fUVJR5sdhIqcbjdT3luvMAPD1b3wT3/rWv5329f/yzz+Niy68MH3dLwEAL9Zm2vVfVQKajbrrAx9EY2PTsu9x9VVX4r//4X877bu6Cz7xR3+MXbv3LHv9AgBYg7wIAKw7vBwA2CyuScCcghxnkiptJDKBNzvu2sfku5b+vJIAsMyAvzGpsi2ZyKOftbo4+JvKNPOavuAODov0Xv40r2gAREYX+AFgJS0qKzF9lVs7LxcAtiZ5BtGB+d5N/Oxwf4MWa7/G0NVEejkMYMaL0xbAt2j9T/HmzSnXnVr/OP0t1+mnttbzH9yMW4z6m5qQNjd99/KPpW+MUk/JmNyZYKxbAMtl5uleS6LTmV106vstmKEvtwawt559fywxJkus0TNh9r7MdZD5hv5/+9cvf94xU4x3vO3tCtbwIMxAFNcLD7HMAqZzp5q43iHf5gLZagSlGDAkM5GHzlkFxxk4I2uUgQE6CzzQc+x4IOaBl/difU5uDmRyKtvRY6Fy5pB1Oz4xps7i80OUQ21uw1e+9i1Es3NwxeWX4eLzz8Xffu6vMZ4YlLwyg7ocf2adN7c0i/XFukjMlGcdYbb5gs0X4oLzz0dRQb6cMAZLGfBgYJmH/5LiEgVJCQAr4FdSgsrycjmXDAi6mq0MSvb0MTN4RHJyZDV3dHShpaUVo+PjGBmfwPjktMBHZiXn5ucbkzZodSfDkTDiOTk4fPQo1m/cgIcfflDZ+OtWrRZbmhLQibERZGXnGMgZJjiTzuBl+1lnkXWoyACW8yPQigBwrhf4smA+x4n9T+CCv3fOsMkV2xjw7xwr/k7Xkr3Ce1IGe3JKfcP2ElzKVo2FeQSZqUpWKgOXAUqfRST1SYbqt+65BwWF+dixbZvGl7KJBIDHJqZMArqmGqwW+PMHf4J9u55SgIu2mFJrrG/LwJ4DgJmQwAvIWiIAzPFV/Vwyjxh08YIiDHCRAewA4JycuGRpyQAms1dBhVmr08v600wMIJtYEtGsrTU7h+mpJGYYCAqH9c5klATnZiUz3t3Zjp6Ok5iempDtZcCWALABsQZqOjkpC3Cac25BJSCqmmB2jdUFZk0fk6djm7huKEPunHKCv1xvWmee1BkdQsm0hcgEDclBjAaCyAsHkROOIj8aw9wk2UIGNhtbd05s29GpKZStX4vr33A71qypw0BnE47ufgIN+57GeWdRAnobiorLPAYwWaomiTebnE3NBfY/GQ9iIcBqUTL4wsFzEuXm0DIQaWNqgYG0dJutb9bBtpppQ1NT6JlIorCsSgzg8MwkXvjZj3Fi39M4Z8NqnHPWehw9eBCtzc0pdg8DeAYcGktFAVkv65xACfuM7ZRTLUaCOcgCgMnmJVgrti4BYgtGW8AnKKCYPzebZN9LAcC6myfRJ2nJIKIRH8tL9dBn5IRbsJUSmhyrsGSICQInZ107vJNCwGoXBoI2H2hTKRM9FcrCsc4h9M7GMR3IUqKLsETJufoB4FGBFJRnJwBM1jvXKm0bgx20VWQAc31z7jkGsNZ7NILOzpPqO2MAB1XrkmuXAQgGtzk/b7jhFuy87gbNzZx4DLW11ar9/RQloMcnVdON92PQ3AHATJC4esd2k60OB7HnwEE0NLdgQHaA7EtLHHCMrrKiIqyoqVb5AdqtTACYQS2+D5ORaJcoNV1UWg7yy8i4aWptQ04BgWuIzXa8oQGDw8MKUjIppii/AAU52SjOy0F5USGylGEfUo3wl46dwImmVjy361m0tTdgcnwE48OjiEUikgceGRkSmEe7w3YoKIUAVtevwZ3vugPr1q5X0gCVEeYo2TlHdjHloec1LgKAGxpx+PgJVFdX4dKLNqO0sCAlAX34SBOefvZZ3HDzTrHKCACzlrEBwD9BR0sjpibHgGAUW7ZeiauuvwVJBHH0wIvoEQM4JLBwkADw4UNi8BXkFyrJyI15eVmpgDyygB2Thfae9pl1c1gD2AXABD5GTaJyZHAII8PGypAkadhqw4cp7xoEktMzOP/Ci3DddTux7bJt2odWVNWgubkRvf2dGBwdQDw/H70DQ+js6UdpRRXq121EVk4+EhOTVjaACh5TU6ipKMdobw+G+npxxcUXC3DmXH7qqacEgvb19SohoKu3W+2+kklTG85S0prs5eyc6jKyHnj/ABkwEcmAP/Too/jZww+hu+Mk8uPZKRYfmascT5cExfe6/sab8f7f/wgqVtRhdDKJ5/bsR2NbD5LzIYyPjyE/LxvJiSE8++QjGOzpQiwYRGKoH4PdJ3VuCYZiKCgtFwAcjWVp76BqCkEBJlGsXbMKM1NTOH7sqLGkB/pUVoAy0GTzy7ZReEGs/KiC8AS/VRebwWXW2g2avCVNKwEhnlMIANOOce0MDo2qnv2a1euQV1Co84P2ZybqKZho0ucEKRQu9JQxZLuUGBDC0aNHsH/fiwpAEhxkvWUmifD3ZP7Ur1qF7HhOSkKftpzrwwEV3PNoexhspaKMs698vmPH+oOnzqfyB4o5P/0AMGVl/Uls8n0z2MN+YNPdi7aQktZMMjQA2POeZmYwPT6BE0eOYPdzT+JkWwMmpxIqj8G9X/V3Cf5Skj6ahdz8AmTF4+js6sX5Wy7H2959FwLhLAEkfK4Sv3wyiylAzwe+OgA4xQAuKTOgmecMqpAE5nW2oF1ub2vB0aOHpcbDMzaBIp5XGTjifwRSmOBCtndhcakAYKvhap6IU7YgUOUC9RwjJ9tqgKzVAyVQz/2KspVknzlQxtjC6eA+v6M69x4jKO3mGcDAOvGjwyM643L90afQXq06ySy5YDKqmnveuYFncwajCXY6RivXJm0OGc7cXxjMc+erNG/U2489t0rnNQ8ElGSmNxYcl/7+AclcOwCYyVoOEE+1bXZOEvOfu/turFqzGh/96Ec13370ox9Jrp3tL8jNk/wv69MzMYg2h74BS5789m+/GTt2XA0EOA/sXODAOAHSqblhbDBFEDwZUQdc2L+95DmdswLaW48eO4af3v9T1e69/sYb9Exj4XsMOg+IcTVSCTxw3mvcySgPhjFPvyyaha/8wz9gZmZaqk9MSCJj0rEwNSa0815CnEU50vVRLSHRGORsG79LG3T48GF87nN3K1HoPe+5UzaCiWpdnd34hmMAv/a1YgA7afRTQCNvLS+shcykPQOaVYdUYJNjeRtT1hhuHO00q9PVKbYYkCdjLr/VKetYLVue8dhHpoxAgNUSQPfs3qVEXKpc8blUPskVAziu8gTZsTCiYQPUOZf4PEk/R+Oa2wRnaaeVSDo3i2h2DF1dHfp3OesuC5AzeWeevejPuPlqc8CTr7bquQYIScLfEnrZ5lhWXAAwWbVMdna+nR9I9ANg7AvVepbfZrW7zYZa6MT+tHm7Z88eJR9RcYX2zQFVdnYwgFny0R65UAoSqj9u7FXVKfYYhvRjuDbp3zCxiEneXIdcW27+OsDVrQPrG3+szsbcn1hjc8LUfNgH3ANLSsr0PQfQ8v1cgqaxPBnjMAUUS5JJA538vbOTDnDk3kdbLQCYc0M1jm268V60U34AWIxdJeCw7AwBXztnau17IDHboyT33h71l2MAS0HDY39rrDzpbq037939QK3ftrg5wfb5AWCCy9bPnq8UZEKy+XA8M7l7++cM/W2t74z+9wPAfD/Gc9wYZl6r1ej5Z46VLpB1JikWucXbLGnPjQ/nEP0T1n6nlLeTaNZcpQqVklPSMTT3zs6O++e66xvXb24/4xmAfgQBYNpVN97uLOF/j8zzhXuyf85kAsCMnxDYp+21/uHZz/rC9bX/vs4WurFWEk/I5iQTgCyWwL2cqhhR1K9ej5rqlTjZ0ana3EzOJgDsIq5+ANid8/VO3lpx5w9XuiGVWOHJuTsAWKVC3DnJBxBr/ns29eMf/mB6ME7zt/Sw+QbwjFGuM37Mby78pXvg1zgYKczIGushKS+r5U8+9RQ+9ek/X/Y7nMvvfc+deO3tt5323kzaeN9dH5D9We5zOgCYZ9Q77nyvkl+X+2zefB4+9ck/lZ1I2RXfF854NJYCgL2tk/7yhz/yB6d9/wsvvAB/+WefTtv8pQC3jIYdP34C/QP9uOzSSxcldr9SADCB+Xu+9/1l34O+72c/85c4a+PG074vgfrf/9BHlmV7a25+7O2sAWxyWzZbHYB2KpDm7wFlUS3SjAUQnU5I7qJ0zy78ngfkLXKzNIC2/Ps6KHApfMzdZzEQ7RRce0EfeM/Vgs5o9TJsY3+7nVzlgm9nAoa/ZA1gBwDb+BkA7MZxwe/Sr7E4sOnrXj9omZ4J6QuWAoAXW+Suv900SP3pXZzqQv/7Z8qI+yedl5ywYI6l+b/urqfmKmSaoIyJ4v5p93Uzwnc4T93ZJTZokqTY27ZuvOWzRF/6Z7AtuFPn9HJGcbG5u9iqyDzgnfLc1LssZQHT30jdy3fpKd86A1DaAdenfeLLWAfL3svXJl63t82CAQQfdCBWXbhZ1NfVywmkA0RAdXJqQgdaBnkY7GSkiXLEOfn5aGlrUU1NMn95D26ENMjMTmYWMQ+ODkR1h05lygYgljEDnTw8EwgjeJycNbk7gkk8+A6NT+Lr3/t3IBgR62rLBZvxxbv/GmMj/cjJjitwRuoTAxyNTU2q47airk6ybAxmk6VWt6JObc/LyUFtTY0ALgZ1LUBlASwCDzyUW33KeclJ8uOyigVnKXt3QM48WVZ8z77efgyPjGI4MYaegUFJPjIjmezfeG6u1aJKeg4rnfd4Nto7OiRl+uCDPxUATAloMpfIeKIUIQFggnesAczAngUygJLiIgHT8exsSZHJ6fZYXeGwMbjICHPOILNSyZJ29XssWzWdLc/reRDhe9NB4njTtyeYxHEe6B/AxNSUgvE5lD+L5yCem6N6i+y77AjrRs4L4KqoqcUP7/uJxvSqHVsRz4mjobkNAyPjGJucFtuVEqrhwLwYwC8+/6TGQbL8gTkFW1k/118DmD9RRj2BoVi2ZVmz3hYBDAYZyWBKsl7xhCSgOZB5ebkCrBm4jSgrP6AAGOcmA4sEMCijy/GMZ2VjPhhSDVo+mSAHx58AapBsjOQkTrY2oberwwLCZFwK3KVj5ikrkMHs1foTQB4yBhODLHwmpXUFOHrX0I+iUytZZw+EJ1uX+xTHg0EN9qmNS1jvR8aAwJkYJWfzkZ+Tizhr/zKIFAxhfGQUI4PDVl+VksdkbJFhQDZoIoGSupW45Q2vw6ZN6zDY1YLDz/8CTfufFQC8bft25BeUqAawmxsMeJAJyX5k4Ig1gBXc8AISqSCQmLPGIuOYOIee88wB2n5WArMEWBuVLLTE7CxOjowjr6gcM8k5hJOTePHRn+D4C09i0/p6nLtpA4699BKaGxsVRHIBSBdUZq1uSVN56zIasQAH/3MA8PjElAIgkyz0GmBig51XuLIp2chBdIylZJK1gm1eZ2VZNrbq9iYtcKTAN8deAY5Z1cvkOxM04J8MrDLgLikvLxClwCKCkoin2ZzVDPJAawW92SyT3punVDTtcDiOo54E9HxWPiZGh8m9VlCV/9E2cI2OjRIAZq3ZkOa65NljsRQATMcmFo2mgh0MfnBO8TrKNnd0tJt0LWXKQ7R9WSgsLLAawsPDqvF5w/W34Oqrr1F/5ufnYuXKWjQ2HMfTzzyNxOiYQIOceByl5eUor6rCKGWp5+dx087rTGY5COzZfwCHTzRgYDghUG5ynHXImVTEMQVWVFZi1coVUnywORSWasGRI0dSLFbWlmQgjna+rLIClVW1CETD6O0bQDiWjVhuHnbt2YPiolIx4052dslucQ8heEbgt76qAisqy5HNeqXzkMrC/kNH8OQzz+FY41H09rQJAMb0DKYmJlCcV4SR0WEFZThnpyYJWlIBgMHfEG695Va86uprxVQVq5Cyh/MzyI3nIhbN1pkznB3H4ePH8RIB4KoqXHbRZpQVFSCWFVHw/ETDSfzi8cdw4y03iGlEdsTkVNKrAfxjA4CnxjEfiODCS7fiVTe+GojEcGjvbnQ0HEFePCa269BQPxqOHMZ0chKFBcUCgDlmDBKXl5Vo/+XfOVddIJlBNu7xtIm0zQxGcz+h5Oz0xAS6uzqRnJqWggHXPd9NgbusCKimzjlI23zX77wfN9/0apV8qK+tQ3t7C7r7OjAyPoyc3DwMjrAEwDTq1qxDeW0deofG0NU3qKA552tpcSGKcuLoaW3BUE8nrtm+DVMT4yjILcAvHntM9Yy7e7px6PBLaDt5UlndBASvuPxyrF212pJeWAs7EtU70/Yx8H7g0GH89JGHcejAPvScbEN+PI6+3h7ZU4JhtLGFBXlinvM7eYXFuON37sIFl1wmkPr5vQdwoqlDADBrtefEs5CcHMZzTz2Kvs6TiBHw6u/BYHeH2JuBUJZsWaywCFHahuAMJsfGEQrGcO0116CsrATzMzNobjiOttYmDPR0Y7C/V/XrtY/p3GOJPwSAmUDGPXR6elJAN+WZKdVuzKCQzk3sC7GKYLLJI4kJ1SRdvWotcnLzZVvYxwTkuB9prYdNnYAJL44VQtCIz2dZh4ceegiHDh3AjMfUzyLL17OxDJ7uuOoqXHDRFkmfE/xl8omYpx4DmGcP2p7BgUFsOsvqU/Lc5wKh7uzsADD/vx2Yyp8xkEIJaAKeHG8HAmYmg7p/u+CsC37yubRljY2NmuMbN25UP1jm1SwGevtwYO8LOHzoBfT1sMQJZbinlXwQDgRRWJCPLNqiqWkl9YWY1FdRjTe//Z0oqVihhCL3Dv4Ar1tfzltIM2vsjM21yLXDtcHdiCxjzEwjFgmjq6MV9997L7q6O7QGKKXO9cfzAvdAztkcBpjLK1BduwLnnncBalfUIxQh4502yPY3A4BN8lZ7lsfCNkFYx6INIBwIp+o6kp3owBP3Xblvck6tHqufjWfzMCAwgfF5BtUH+g1M5l6RlJyeJcO5YLxLEmMiD88qxh42gISy0Q4A5bm1u6sbZaWlkk3PDNa7+cRkHDe/CLZYcqMFqrmmeH7hmZbJBEyWKCsrxbTH6rZ5Y+xQ2u+jxwwArqquwsc/8QnNv0ceeURrgczmitJSXc9a0QQqeK7ge1M+eevW7XjTm9+GlXWrVcqDvojG3ZNddQAF2fPWhwbAuDY7dqGTYGaiHG0u94hdu3fj8SeewIUXXYRtO7ZL/tNqutr8E3hOFSDP8xbQSWCTgIJK2VhtacqFf++ee3Dk8GHc+ppbsWp1vcc8NaamfDJPujcilraBbq7vdaaR1LAlBbB/WYqGCSNf+MLdGqc777xT5QKYrEYG8Le+9S35gbfedpva7liSbk2kWKIZUqUCl3hW8s6RDiSkH0PMIzX31Bar+es+BhI7YJNJnUwSsuQat14tadbq6xK0JKhPm3XixHExwXsJ0GndBKQgkpMTQ1lJIYoKc5GTk4VImK1jrXn2MxP4IjqbKOksm+eBEMYS4wKWs3NjoMQk+48MdJdAwfnD8wnngFSKTAdGtlngjgM99WPzKRxbMDcnP5Ugc84556T29EVBPXaMkhAMHBXA5K0R/xndxn8eBw4c0Lxj+SdX2sauT4OGNoctuOMHEDMBaPcOU1MTSqYmS95qlluScmode2vXMWWpXONskWuXYw07dR0+nfOhqalFtoegm53DLSGaH3cP1y8ObHPAodt7XL9yzHkPXkebkRi30iMuUYp/uoR113dubrp9yN9e87fTrGa2nW3mvXkfAsCunQ6g0/t5ihKyry753scidYx/Z8vZfv7M3ZtnAZc05Y9h8O/sY9dPrkZ2CjRlwpDvec7+sx0uhsC/89zvFKBcX7o2u313Zmpaz5qeZo3ypBLCaIuVYBxkcqaNGe0y352/FwO4pETnUpEFPEYyV7n5XtYf6X3KfDL/PPafJ1z/8P4uvsFzE5/t/54Dc1P7XcqapGWt3dzOBJh5Ke/PM4Yz8SQ4AAAgAElEQVQDgPlO9K0YJ3CJDZZslK5p7j8X6N28Ot0umcIlHNPWU11g1ZoNqKyoQUdnN0YSo15c1ZKuZb8DTEKmnbM1kAKrfQxgez/1SjoBQOzhdO16SxJMx4jo99M++ffxT3zkd309tPxfFwWArQm/+fyn6IFf40B4j1Lcw3v3BU9XMGf5TuEaev0bf1u2YrkPbdynP/mnIMC5VOyfpYA+d/fnVebjdJ/lAGA3nR9++BH8zefuXvZWbMu73vkOKUJZ8v3L+4yMjIrodODgQbz5Tb+96JddTOzt73y3SnGc7rPzumtx1/veq8SbJRvkkTo6OjvB9/zBv/8Qb3zjG/DWt7x50du/UgDwvn378f99/BMpG7/Uu9Dmfvav/lJlW5b6MKn0Y3/wh9prTvdJAcDsEZe1lLZbaUjMOtt3uyWAn4VAZ1pv377pf4K7l31jsdv5gdTlXsRdtxz4ZcfOJR6UCft5jVmwRjOYwMu2V8+x57k22bMXvkX6/RYH0xdcvQQD2GXrmZvn1W/2ZaCkkkfd+J0GsDu1TWnINxMEPxMGsGXxur7w/vT1jw1JumMWgrHWA16+3qKTZKGBNZO7KKjv3SlzsvnHZeE303N/4Uz1N2OhjIwb88zrMyf3/20AOLUOTrMJWVAkPQsXNeL/DwDAu5snsH37dgVB+Q5TYyYXzGA7DSqDVTw4k5XL16Gzy7qMDEaxxkxOfh6ONxwXSEynmodrZT7PzOgw/KpXvQpdXV36zzkpBCF4KKasImWbSstKFXSbYL0hzdE5sYQVIIlkY2xmHt/50X2YD4YFAF9y0QX40hf+BonhfuTGcwQAE2ThfRubmzCSoNO2EnV19bp/Xd1KAcW7n9+Fgb4+MYHJisL8rGq2zpKFQSDIqyHpZEd56J2cmLCapXSKVH+WrI9pbapk0ZlsZkiAFlmGQ6MJgTgM9LBuG4OvDL719fQLQCPwQgYqHaDi0hLcf/9PsH3bNpy1foOCDqxDOZoYNQCYgdUA+bImz8Y5V5ifr7aTuUVgQ4ENWD1ABuOZZcsMfgdqiXHjBWvooHBTtgClgdu8p2pYifVnGbKc+mQwkxVLRgcBo/GpKcSys1BaXqEAGsF0MjwI2DMAzASAmrp63PvTnyI7J46rr9ymw0RDSzsGRsbEACYIVlNNBvCcGMCUgPYDwGTCOAawAjWGDYPANscg4gBgBU1M1pLMDM5FSsaS5cYAlgBgTxaXjhMDLGQA891HEwmEopE0ABzL0biOj01iNmBSegoGkNE1P4vZqXG0tTSgr6sTs5RGFgBMp8tiTgy8cWo4J119GiRDNGrgLQOb4SyrtSiGqCcVRgaBt+05p9DVcaYTF8mKoLCwUAHsscQYRkdGBQKHIpboEGb9RrJ8J6eV4SsxEY+JxAQEk/G2GtWTySRq167Fa15/OzasX43BrmYcff4xtBx4Hps3rcVWAsD5lMqxZAMX7J2eTCISjYh1aQCwJUo4h9/qcngZ5Z4MIZ1c5ygu5pQLyGZmcyiCxMwM2ocSyC2uUI3syOw09v78x2jY+zTO3rhKDODDBw+guaHRZM49p5QBO46BwE9J0ZmzSgawOdIW6GJSAuWG+SelGckSIW9ItZHn+XcNlhfQgaTjGbxlUJBJFAbqsX6vzR0L3HHg5xANkhlmWdoWzGIywrTkwfldxyghUDM7N49JSo7OEETzziEcLsqSEwmgBDQdbLaTQfxINo51jqgG8HxWHsa82tYCgLMIAMe1RikBzaAcWStkswr8JQhMIGhkRLL+XCMMdnB+MvjCtc7gHpNQyDTj2jG7x/rCWSjwFBIGh4a07m684dW48sqr1Qd5eTlYubIGjQ0n8MyzzwgAZgCHCSalFRUCgGljGHS+eed1KSB8z/59OHKiAT39Q6rhyxpVtGeq2x4Kor6mBvW1tQogc27RtpDR7wBg3pPvU7tyhdj2JRXlqKtfk6r9OxcI4khDE0bGxrF+w0YcPnJUrGCyv/m+lKSur65CVUkRCrKzkJ8dNYZ2IITnd7+AJ5/bhaPHDmN4qAvJyVEl65CRVxDPNTlY2iWKCDB4I0Z/RHvd5Zddgbe+9e2oX7VGc4rS6fywvigz87n2ZkMhgd9kAJeXl2HrlgsXAMANjR0COW+85Xrk5DIoRQbwNO655/u499570dlqDOA5hHHBJVtxzc2vQSgWx8EXdqPjxGHkxrPEoh0eHkDjMQLmk8jPMwloPwBMZ5kAMIE+Bc9ZMzfOWpZxyX1zn9CewXk4P4/x0WEM9PfZns21psQKslmYMQUpKLBWKtnPO668Cn/4B/8d4+NTWLWyThLh/QO9GBweQEFhEZiEMT0XwMrV6xCM5aChrQsjU0nk5Bdpzc2TNY15rf/ZsRFce+V2zE9PIi87F489/pjeZXRiArv27MLxEyewds1aFBcV4uILL8KaVas0/2gfOCa05bRVYxPjGttHn3wKJ9vb0HT0MDCX1J7F8wv3yHM3n4/aWiaJRSUtTbtZWlmNjeeeh+oVKyX9PDgygamZgOoyZ8UiGBvtx7NP/Bz9rAEciWCkrwcDPScxR5AlGEFeUSmyi0q0zwfnk0rSKC4qw5Xbd2B+lnVKp9F4/BhamxswLAbwkAKrsgqs/0vZ1xABtHzVduWalow0WcExkxblGuEa4niRCepqAHOuswZwbn4hVq1ag5y8QgUDCYIRUFbNcsnWs2Y49zlPwlTB5km88MIePPDT+8XUYvLGrHd2sFILpibBgAnt0A033Yyt23cgX7K3ylzymComL865Rid73dp1mlPaB73kOhf4dGBMZkCV9ov7MIGjo0ePor6+Xv85tm3Kb3S+qK/2pz+w7846ZIgRyNiwYYPJXAeA3q5ujA+P4OCLe3Di8D4kp4YxNTkqoI+SDRWlFdi0cQNi0QiOnWhAV/8QYoWleM0b3ohzLtqC8XEy/9KAkj+A7N7PBe/d7xwYQntGsIhACO0c5yWT4tqaGvHUY4+it6dT6hIETQYG+9Ue3cuBhsGgGNhMKFq9Zj2uue4GVFTXYmJ6BghxD2fSkTFrebbVnkj2FxMdRQiaR9IDc3NjOejq7FKAvq6uzptblmy1MBJHpQ+z28YCNsagvZslNHF8CWzEollKTJgcT6QAY84/F3Dnnmp+ntVQJTgpZZVoROuS92eJFZYwIAOYSj4E6Ow7VuuUQy875o2Bvu+x69z80L7sAcBMIKHCBOuwM5mVH8n3esob/Df3m6/841eRk5OLj//xJ6Q48Oyzz6KluVkJHrnxbCU4sc6xSoSI9chEilnU1NTidW/4LVx19TWWsMgkC9lNO58wSc6AIzv/kT3L9krtYnra2p6k7Di7g+NtLEv+/LHHHlOt+m3bt+Gss8+WbbPKK16QXv1JADiAoMgKBNctkU2glCSgQ0rU+sUvHsWPfvRD3PaaW+UHUTEiDX5ZiRfD+43euYBZFwhmAMCsURw2APiLX0BBQR7uvOMOyRzzLNvV1YNvfuObaG1rxa23GgDswK0USKPyGvbOSnDw2Gocj7lZY4K6c6RbP843ZJ/aeVMnwdSZS0lKwbD8FCULhoMpIJO2nnaE/c7f8Zy8f/8+HD9+DCdPdqC319g79GM5v8hYJNifG49j5YpqgcDZ2WEDgL1zZjAQltqC/ABa8lmq6MwjKxzFNJWusrPQ19ejkiolpcV6Lz6cIKfrBwLNJuUakGIDfUvFazxWuJjAnpwwf56bkyfAuqmpScoGBnq7dbkQlNVc59nSB+z52Xx+O8xrCYDTd6O0tCsPYcCxr76rwklezW4P4HSAkz9xwIGitGVNTc0oLSuXX+MUR1yyjpPOd0CrwESvxIxj0zt7KtBYSgJkvLK2sElL8z/67u593Prwt8v5Wv6EHTMr1r/Of+G5pL+/T4pRnM8OxHPAo0tAyIyruvd1iTIu4cElMvB6zj8ml3D/ZrKE2LFShzIA3q0RrkvnS7GNzn460Nzvc7oEDtoS2eBYTPd2iclst2OJu2cpQSYSVSKOa/e8UyX0Sga4Nrgkfu7r/NC+u4Qkt0aV3MPyQF5idk9nt/pwYGBI78j3FsDvlYzg+9AmsYwI20r/hOd8MsSp4OXAc6lheWpargTAAn/bdw5IxRd9Cgnu3Rjb4N7LfZdnJv+e7eaF//v+eZS5v/tBfXd/d8bmmZr9wxiLKZxZMNEP+LpzSmbCBkvNyAcKUUqee7bt21RyqVu1TgAw7ero+Jipfyox3FMv8GTpndKlm09in/vKBCzY2722SWssVeeXxxOHPRiz3wHAbq38jw99IB38PM3ffgMAn3FX/V+68NcPAPtfNPV0L6R+JjLRf/WZz+Lnj/7itP3FtXj7bbfi9a97rYGbvs+eF/biK1/5Ktra2xfE75a66ekAYDtTzuKu938QzS0ty7aNtoD3+8hHPoSC/PzTvgfXLH3fn/zkfux98UX09fXjnLPPxmc+8xep7y6GQXzv+z/AP/7TP5/2/lz79fV1eOub36TEap0PvBvSRlEN45lnnsPDP/sZOjo6ZUf5edtb3/IfDgBzz7nrA78rn/J0H2IW737XO3D1VVelksD4He47Dzz4EL797e+gr7//dLfR730AsP5p8se+DAYZQ4ddypnxPr8UAGx3WziIrxwALLBxmddeDgBOvZa6IX2X1Ptm0voz3n8h8J3GzbThWNcu+Cy8/pUHgN24+WWg9XcfuL1UX/n7abn+PB04KAB8KQloH7aYOmD6f+ammb/XMuecT2HcxunlA8DerE8B9u42C2TAfW3QO/nH06tD5bdQrs/8YLr/NU4FgBdv94JXz5iXS03zzMP6ksvhDIDbzHv9ZwGA+U7pXOhF3jDj3Y71h/GmN71J04MSivGsmAVzyOadmcH45IQCJs7xoUOgDNJQSAAwZYFZG5CHX17jwAaXHXr22WcLVGTtXycxbCwUy1o0WbZSOQeUopTzyEBTgPVGGdCNIJGcw9e/+wMxHK7csR1XbLkYX/rbuzEy3If87BxQrYbxV4IfzAYeHUtgxco6VNeskJOVm5OL6spKnDh2DP29PdrgVqyowcQY5aEDCoy6gzgzT+lAEQwluEGH0mXbMjDJja/9ZAc6u7r0rnQmCIASCxufnBTQGYww2BoVWyM3N0/fH+wb0oZE9iZrt5AZzO/+5P57sWP7dqxfs0YBr5//4ueSl4vFc3UPRtsl6ye2Y1CB77LSEsk/K3Oc0s8e+EPmp8bBC/I7mSNjYliWqmVdG5PDjYELwPIaOZ+S+pzHyNAwGk6cQHdPjwCm0vJSlJSVY3h4EJRdJjtJYGg4Kgb02g1n4d4HH5ADeO2rrhQLurH15AIAmCy40PysAOCDLzyrwLcpNMxJcplQvsn2WkCLHhT7IRSJCnQQQzBszEtKt8nB9eoRkwHMd6MEdAoAZt1UyZpb1jAdekpYx3PztJ9nR7NVF3Z8bEKSsi77W1J483NITiTQ1nwCvd2dqu/KQA1lGs1BYkA0DQA7B4oAoWMyKokhlGWA5Mw0ItEw8jknIqyRN50Keml8uCYCSGVW8x5kwzMYyjkgFrEH9ooLRlYA5bEJSEmClI5i2OSGuU5nKOcXwmRyGqvXr8drX/c6AcBD3c04vudJtB3Yhc1nrcUV27ciL78YARBcIDDGMSED2EAhMsUIqviDHgZ8GgDsMvOdDKg/U9jNu3QQ3GMfBMMYoSzc8BjyiysUNIvOJ/HCIz9Ew4vP4OwNq7BpwxocPnAArY2NKSktyfu5mm2enB0TLDi+Tp6OMp/sd7JN2UT+Oc+0A82zIKYk/8w5ls56JouJ/cV3JYDsakXyDV2AVAEB5qAH5kCCMAkfbr4QACbAT1tE4F/15bxALtfSxBTHgwxRBrgtOM+Jz58RiNTYkUlOZz4Sx9GOQXRMRYForurqzs2ZhGMkGhNzlWcV1hNlEgulhh0ALOnzrCzZLx7ayVal48O28ADN3zH4wSQNyhIyyEaWMBMlGDQi8MQx79e12bjlplvFbqI9zyMDeEWN6pcSACbDRQAUM/krylFaUWnMqLlZ3Hz9Tq1PjvuhY0dx+MQJ9PQZAGx1q1iXeUp9UF9Ti5U1tVI04PZEGzQ5aQxgMlBp0xjsrFlRi/yCIlTV1iASzcbY9KSy4afn5tHW1Yvx6STKKipxXHV9JwVMMLC0ft06JMdGMTc+itW1VcjLzpJtIQP1iaefxc8ffxKt7c0Y6u/EzMQYkhPTINTJWn9ctwRN54NUB7Ca3exTgtQrV9Tj93//Q9h5/Y2aT/bMeSSnkkiMjCl5YC4UFvh96Ngxsdm2X74F5T4GsABgjwFMu0XwwNUAFgDcRgB4HLNzQUnPXnvLbYjEc3Fo7x60HTuEeBYB/phqFzcePyJggRLQRSXFajtBuLLSYvXh0BAB4KT2eklgCxjMEruVAU/2O39O8Ht0qF8KGWLYS+qStQQtSM25GonFFBxWTfuCQnziE3+CVatWo6ioVIzL4aFBzUGCKbTnybl55JdWIBmMYmBsAmPJebR2dIulTYnNeAgoiseQGw3gxmuuwvhAP8qLilWPMJYbR3N7O148eADtJ09i7ZrVWFlbi41r16G6vBJkqBLU5dwjO4yqB+x77j179h1EZ8dJNB09hPbWZpCVwnPCa267VWePZ595Cv19PXrXeF6e6muzJMBcIITalfWoX7MRxaVVGl/WP06MDuCZJx9FT2eHnjs62IsBSUDPYD4QRm5RKeLFpcamxgzGhoexqn4NbrrhJnS0NTO9A0cOHUR7S6PYv8mpCSSnp+QLcE3aSX1ez3L7M/cNrhfuq9z7jClkoI6rlyfVjqws1QBmPcqa6hXIjuchwESpLFOSoE1ioppqk3u1gYmgMXGGpTB+9sjDaGpqBMj0nqX9H1Oyg0suMqnTKBJjEygtr8Srb70dq9askw0TA9gLVkqKenBQ9kcKMKw9l6SCAc8z6UBoZtDdBUp5jd5lcFCsMUpZVlZVKWFEaio+WWV3wvWDGO58yd/x7wRJeI5bv369l/w2j672DhRkx9B05CCOv/QC5pIjGOjv1vmwIDcfK2tWGuNzbg6N7ScxMRdG2crV2LbzJlSuqEudh93z/WCDxtBJ2vrkTB2AwSQ0/po1mufmphGcm0FiaAAv7n4e+/buRmCGyUIGUo6MWi1gB4JJrlbB+RBiSl6L4JzNF+KybdtRUFSK5HxQCYhiYxOY8cow8Lyi/dsDa7geuSfEI9lKzuT529Ulc8F1Bz45l8Gdkf3Bd0MLmXRlqgptbW3IyY4JaE1OmcQ65y7VgzivmbjHPdhkSJngyZIVpBbw7GXJY/yP9sqxdnlOlj+xAMBamGDMMy7PQQ6ocWOguthDQ+js6kRJUbEYmPRnCDSzH2nHDZQAjh07jr/90pe1B37oQx9SDfbDhw95dZ1ZAiEbg/39ShJg+6We4dVN5zq75tqdeONvvQlFRVZ3zoAcJnBaAIo11y1ZLGr1kb2Qg5I+rFizl2THcx7LXFDKOoCf3HefakFffe21qKyqxPjUpEntEvTzmJjse/5HKF3jHuL50GIM5ELauTmMY8eO4H/90//Etde8CpdesmUB8OWAAUsQSjPfFoy3rz5rMmnywASAP//5zwvYe88d70ZlZYUHAHerDp0BwLeqBrADt/juAsm8d9Ye4wHA7pypvVTqK2brDMya070NkLQEAhc1c/LQNvY2P9i37BjOAyYRSPlDCa8BdHZ14Ic//KHOGQTMmaTgxo1/SgloZk62i31ZXFiAmqpylJUVIR7nmYkKPgTrIxhi/dLEhJJUBdTOzCEnO0/KLIVFeRgZGZYNok/J5zBxinut2P2eXLhb49qHw9YWrUEB3Oa/sPYC+4L2kQnWtG0EajnP7GPJEX67ZP1EMXAf6cLHJnVgJfudc5OJD2wT7YFLThB4SL9x1uamm7wE5hYDQf1AKdvL+/BcQHank3R3Z2d+3+11fF/nT7i1nPYdvFrVXmIC28rnHD/eoLlHVioT9vz38u83LpnBD8S5PlbcwdkXTyaZZ06eYXiGdPuLHyj0J7vaWk6zUzmGbo779wP+nH1BAJjXO3Zxiu3qgdD+9qTa5Y2Zm/sORHT+lgHik7KbDlz222wHAPsBZCZ5uz7ifTi06QQfbw/x5qFKigwNK1GF536bbeZT0V4zIdmB6HwfltPiHHWlNtx7sB1+oJ9rYu3atdqz+gcHJAHNOAyfpyQuTy1OfWw1Dhb9+MFUP0DrEsEYh+J48sxEH8jZG5fEmwZA0/L6/p/5x97NefdMNoixIYLYTB5h/5hMeBpI5TWZY5eef+xrO1urBBHLfylpy4AYAcD161BeUYXOzm4kxsc9BQhLbLZECgvAenkgtif7a1Q7xQ4l/1s8yR+3TL0r2+HVgdYc03/pZA/+7A9/93eWHIfFfpGOQWf89teIPb6sBv+XuHixznUjfurvlh0K75dnEBpftufOBNw9k65/+pln8aef/NSZXKprGANZVU9VSyZ1Twj0PRMWqP8BZwIA8/r7f/oAvvDFvz2jtnE/2Lb1CpxzztkoLCjUvk67RPtJUhWT0lpbW3CioTFVN97d+PzNm/FZHwC82APJ1v293/8wyBo+0w/jxlT3pI2k7R4cHJLdXOzz6wCA+dy//4ev4Ec/vvdMX0H2l0qfTHIfGR4RY5r4wsv5BP7g7Tv9VYbSAGEGCOxu6iRRFkU1M3FObyUtXFAvBwA+sxWZCbSdCbC5VCctBhIvBgL7D4SZz/O/r5OAzmSHLnh+BnCdaaRcmzKf44BEHVB0Q598twdYnwkA7K7JPFS7Ni4JAvsP4Rkd6kDSFADuOYIp4O4MAOBTnusdNOxNfZ/UXLWs00wDnL7W+9uCCZnu7UxQfqk5ondIobwGCafnoO9XqQ5c+CYLAWB3bFiyl72RXZiYsOT8PYPdyz/Hl9sQ/0MA4EUnt/c2ZygB7bp/6Xm58Dcj0RX44Ac+IOeMx0FmRpcUFinwPj7BwPA0srNjAiu5GfCAyw+DCXR+CRDTCaRTzUxZydt57C5m3DOAx4M8A0w0ygxAMYDCwym/o/p1XlYsZwd/RjnG4VGTs83KysHI9Aw+9+WvYmpmTgzgbZddgi//3ecxNNgjADgiic6IgpusS0CJtBV1q1BbS8bYnIL2q+rrBJiMDA3iissuE7uDgTUGBQgAK9t7ehqlJSVyoMg+YbtczTpuivxYZlQQrW1tqWxdgi/TyVkMUC57Kmn12IKUaDR5a9YyzovnmdwHgR46atNTiOfH8eMf34srd+zA6vp6DA8O4pGfPYzEWALZBIBZ900yaAYW0SEgSF9aUqSDDJlPHAexYcneipDZFkBCLIVEKuBKOVM6KjxssA38O6VAFahg8Mtz8JzjrZAKZYdCYUyMjas9rGWselWxLIEBHEMeEIoKCi2QSTnQrBi++Z3vCBC/7tqrdaBpajuJgdEJscDIAK6uqkRgbgaPPnjfogAwGQkOAJZsoertEpRmVjwlnSlVyzqhfFcD58QmnJ7C0HAaALbrsiSNGKUj5EnXMaAaCBsATCZqNGRSfQRvXA1gBS8oTzg3g+T4KFpbGsT4IoMrEwC2WlhploIFWU1Oj4CkOdtpSUKy9YoKC/S7yXGTVadNJoBBMMRYPnQUyYzwdOwYxItEFDAl4Kz6vB6L0hw0b474asIRSHIOHdfwqjXrcetrb8NZG1ZjtLcdjXufQuuBXTh342ps3bZV0myBQLbNBWHbs0hOJgWWE3iOsG6v50C6IK0DgF3gSsFlF3j2ZdX7A3oi0hOICEYwkkyibSiBgpJKBbZi8zPY8/APcXzvkzhrXR3O2rAWxw4eQFtz84KApLERLbhtbGxjy8iBVi1wA9KnJmcxK9sybbJYUnwOCQDmGjXmttlXrgmxcZUJbSxu1Tf3xtYx5lmEmSBOVpRguwWQ2b8MzFPgmTLUBDwY5HMgAIOIBICnCQDzmQrqGRuLdoPgtOo601kPhE0CumMQJycjAoC5nhmgNAA46xQAWPLoZAb7GMCqR0UAmMwfDwCmw+PqnxNs6u7uFMuPMvlM4qAdIwOY65qMyOzsHLz61bfjskuvUPBSAPDKGrQ2N+HZ555NAcAM1pRWlKO4rFzJK/PJabz6xhuNkRQK4HDDCRx46TCGEhNKTmB9XJ7KCFbSDtXV1Oo/rg3+nHaGAPDhlw7bupiYQGJsDOUV5WIbssYpZW5Z5ZnMzKLKSjS2dajW7MAQD/utAihZx3jDug3YfO65GBvsx9TwgADgorw4AgQ/cvKw68UDuO/Bh9HYdAJT40OYSoyKGRhRQJ41AcmOnNJ7cG0qwOWxztnnrP34W296qxQF2k62I5EYR1F+IbJjOVJFCGbFJAF9pKFRDokkoIsLBS5zT2lsIgD8OG68+XpLqKE0+tgkvvOde3Dfffeiq71ZQFxyLoDNFxEAvlXyxIf27UHb0UOIRTi+2RhLjIgBPD6RkAQ01SW4Lgmicb+w4NSgyizQXop9JpUCAs4TAjT8APDIYL+kiSUZ67EMaPu5NlzAmPOGfx8fTeCGV9+KO9/zXtSuWInDh49geGhIDHGCwyzHMM066Ux+CMfQOTCExHQSiYkpdHR1qT250TCqSgpQnJutPhrq6kRFcTH27NmFgpIitLS3YtfefQLEzj3nXFRWVGFN/WqUl5ZJqniS4DuBjmhEtd0l2T07j6Hhcezb+wL27X4Wh/btVU3VK6++GhdefBEefvhhtLU0YnR4UOeOGTKRY3Fj/TMhhHtAKAtr12/Cug2bsKKuHrOzU9iz5zm0t7SCbJTJxJDkg5PTkwgEspBfWo7sgmKryx2YxVRiXHv2u97+DhQX5KGtuQGPPvIg+nu6MTo8oBrLVPNgYhgZthwHnkPIXFT+k2RerTSCJEPJ6BWQakzb4uIS1Y6m7eI79PUPM1qIiooqZGfnav+jmgd/pzqSIQYLrdY5+4j2ciyRwNGjB9Ha0iy2+fBAPyYnxhCmHOTMjNzPi14AACAASURBVEBzq4vOgCSl8YNSO1m/8RxcctkVKCwp03mH91O9yrDJChNYdKxbsrOduoZ/P3BBbBfkd0AP343rngAHg/tFZLQzGEwWoidvaH6jnWf9ALBjSpE5RIYRkw95Ll1BQIMspOlZxCJRnH/WRgx2tqK98SCCc2OSX6ZtK8orEAOYqhtk44WysjE4Pov86pWIFlegbu06JQ/6g7/u764dbJMLzLv35btxvTAQzcAu2XCcN7FwAEN9PTj+0kEM9vdgYpRKJrMYG0+kWFNKQpmjskgEWd45Lx7PVUJNVjwPl229ErX1azA8PqGSFmQFKVnDk4F20uICmxQptiSpeHaOpLq5X1Ay1AWouafa/p4GlJzP44AU+RpkF4fNlvAQ2NLSpITEktIiTCTGrLyK2L0h7dUE8amyQdCAgK1LMHFsVZekyLHn/CEYy/9cXyoRUueQdJ1QzZ2ZNMMtHcgOSuGnf2BAyZVUzqmutrqYLO/C/Yf9w7nGc/q+fQfwt3/3ZYF0t95+G+679yfo6ulEWUkJRhMjKC8t1XmZZ1/aUzH3JXse1rq98KIteMvb3oE1a9elgF4BwJ4escm/Ump9Fnk5ufZ9BdtdjUjCt0w1sWQ/sv3ZV9/79x/o39fsvBYRJeyMSUaVCWs6B3oS3Az801JwndAOMomXpSxYKoXrgIltk2Nj+Pzdd+PsjRtx4w3XIz8/zwPWjUFqwlZpdTr/vHZ+tQOn2I/0nVgD+O67Pycf8T13vhtVlZU+APgbaGltxW233SalKT+bU2AfmY9SbbG14fYW/sk5z/IpjvnPOUYmqSu5YSortNEsmwIBtSl5e69EjXek0zzk87h3cw1193Th/vvvV9v5oWoL1wCv4XMsWZlSuVTzmFeiHNVdaqrLlESZnxeXfeaZa3g4ged27UF394DJr6v+LQF8S4668MLzpN7AMyR9YJ7HmLDJZ7G2eirp1DuMGmvU6mSrzUxg9eoX89zs7Al9cfqpVEdgsh4/ltxriaLOBqWBvXTyjR/Ud8+RfxoIYP/+/WqTQDnn83JOUvlLErbpmATP2X4g0s0Rlyjuvs9539LSjPKKCimL2dyhgpPV3vXPKQfYsd3pJCgrF+J8D+fPOgBYZ1CBbpZo5ObSYu/pwEF3Pjeyu809AxytDA8TmGiHqIzgkhHcc500thsLP0jtAFY/IOnmPa/nXkTbxjnvwOXMxBV+1wG2Dkz3g45+YE8xCS/Jg2uF7eZYUl7av56cXeS9XbunWNpANaGtxjTVbpSc4yVZObDWfYfnOsaGCLZbUuEQ+voHMMrEc54tfZLXjhTg2u3GWfORa53JE5IbDmnvIfDLZ3OvFwDsKS+xDdOz3vifBjB0c9Ef03BzwgG0DgB27HYXE/Gznf3jqX0uw6/17/3u93xf7u1sO59BO+UYwH476uawGwP7PvfsefO9ueaYFKwzlcnUSwJ69QZUVFaj42QXElKBYDIc7Y31p5WlYowgHdfxnz3koWqtWfKMA3bdmk2D3SYE5p/bFoqwseJ//+2D73Nf8/5cBphPbRwZX/nNP/+De2ApAPg04O8ya8xhF79sw18pAJgxlDvufI8A0l/X50wBYK71T/zRn6h0x8v5+DEFtzct9/1lAWDfGP7L176Of/v2d15OU8742l8XAEy79ea3vA1DJD38mj4CgBfYLgFIzuG031jI0AMZHRM2BTQtBFuWAtHSuNQiALDD5TJe2mvF4vrQvmvT4NspUN+CO/qBr6X6d6lrMkFgP7CZutdCxVz1mSZ8xs9Pebar8bfMoC/2PD8ArHHyg58eW1thSL8ktBtbN6Z+Q7gYKHsqeTndytMAwDaVvKov3rUOAF4UbM5gAJ8Cqi4Fbp4RAOxvrH+WLg8AZ3SP3j21Qrz3++UB4PTdT5HXXmwtnAm4eybX6CWWB5ztRZdfT5nXLDl9Ffk4hQS/8HLfXFnW9rmkEu+iRd/Cu0Z2ax5omcjFu971LvT39gmQ4nfWrF6Nwf4BZakyCEw2EVkYPNzSuZDETVERpqemlVnPe9HZYDYrgWQyDunkXnDBBXjhhRfk7PCwzVpFDOa0NDHQOCkngv91dHQpG4uBPmaPM/BFKWf2SmXVCoRz8vCFr/6z6rDt2LYNO664DH//5S9isL8LuVnZAl0I7DA40tjQpPqVZP/WrlypnzNIsqquTuyO/t5eXLl9Gy664HzJnPX394q5V1ZOcDosCaIpgoGe/BLbx6APHUGX1cuacGRaOidJKmahEIZHx9A/OITE+KScF9bCpX2hjBgBYDF2SkpUi6u9sx15Bfn4/ve/j23btqK2qlp98tAjD0lmjuAEgVQ/A5gAcBEznctKFDhgdinHSzVavLqqkpKbnlLGFh0nOYpJkwFkey3T2Fimxm4zp80d7PknWacE4QkAV1VUYONZGxGLxxXsIwvJsukndM/sLAZARpCTX4D+oWF89V/+RYDCjdfvlPx2c1uH1QBOAcBVCMwmUwxgjwiZYgATAGYwxwVrDDBnfa2gAGCx1lQLNQ0Ai0lJAHhoUEAZA+qSkSRzOJSlmpbMf+f7OwZwTl6+9c9cSIxsAtRJsilDllVOyT9KM04lhiTXOSgJt1kFgcgAtJJjxoBlNTAHpFuA1TlP5nAxkOqceY4Pa0m6gIKy+aNk001pfTmJLB5wTcZPKIACgRxvN05MDKCz7g6KszMWMHA1yzgnOL8lvzk3h5Vr1uLmW1+NTRvXINF3EideeBLN+54TALxjx3YUF5chEMz2SeHMpQBgBhsJSDjJR467y5pmLzggmPNDuQ8ey8gFA5wjyev4XpqroShGk0m0D4wiv7QS83NBxAKz2P3QD1QD+Ox19di0cS2OHTqItsZGM6diQtjHAGDOWzKivBqT3i+z2L8+AHiCdYCDYYG+ZOqI6avafU5O0u7rasfJMAbpUJNVYdnVacl0SjUTQAsgO4trIUtrwUD/gNiM7AXKpSuoROCLweapaUwn51LPdY7+NHU8Yax71p2cpb0K5eDIyQG0T4QRoAR0ggxgqysYJqDjMYApAU1nniAFgWGOker7euuTADDHn8Ftzn3aWM4RArys493T04XZKZOfZIIFg4gEgGm7yfrPzc3Hbbe9/v+w955Rlp5nteA++ZzKOXes6hzUUndLbcnKwcqyZCHZwNhzF7JkwDDAMHfNH4bLZS5gky7cYbzAwGAJkDEOGAdZkoWSlUPnUN1dubpyPjnP2vv93nO+qq5Wt2XLwyx8vOSuOnXO973fG5/n2c/eD/btvVLBHlsDeGR4EG8QACYTsKlJAY/GlmYBs2RhZlNJ3HfXnQKAyXQ/1d+Htw8dRjpdgNdv2E8MbFCunhL7XW1t2v8ImnO6818m5hw7ekx/Z+ZmNMbaYA2orqlD17q1qKipQXVdLZbIDl6MYnYxhv7hMQHCh44eQTKVVo3NNQSX13SJ7RfxFNDeUIvqCMGKgmRU33z3EJ569jnJHS/MTSAdXUR0YVHriDU4I2TrUPqdAdiiIzmpIC9rmFXj3vvvx/0PPqS9aTFqkm78XrImjXx4pKYGvX39OHLyFFpbmnHtgf0lCWgDAI8bBrAbAI4l8eSXv4Lvfvc7mBobEgBMddddV1wlADhSXYdTRw9huPcYgj5mN0fUX/29JyRPSpZ0Y1OjZOw55gRjGPxigpFlVFnw17CtzXmnBAPWv8tm9VkCHZwXVtJPZwWTHFgTVslZITGCWCtw3cZufPqxz2BDd4/kSmenZzXnudbJ3qyrb0B9U4sA8bHpGUzOzmFiagqpdEqJDywLQDB1YnQY9ZURVFANIZdBS2uTzvGxiXGcPH1GAMeWbTuUULFr1x50b9wsaXXa94YZZqTFl6IxnO0bwJGjJ3DyyGFUBnWSai33bN6E6blZjA4NYXDgDDLJhBjLkrsOsp6tkWkU49RLBQSgobkdN95yGzq7OnHw4DsYO3dOCVjz0+OYHBtEOpOEzxdBbVMLQtV1knUP0LTLZlDIZnHDddfjkz/3MOanJ/HqSy/gzdd/gJnJCbS3t6r2M1nf3GdZFoN7QlgBfSZikVVkEhHcADCBJfZ/U1Oz1qsC08EgpmbmBfquXbsetbUNYqSFQhXaG7j2xUymSoQYdGYfpZ330gvPYWS4H+Njo1icntZ5GeTZ6ygJsT4w90OyJ1lzO53Jo2vdRnz85z6Jy6/Yh1Q2J5Y3x5vXtADwFVdcIaCPZ7QNcNgAqDGjy2wba0/Z84Nz99iJ47ItGSjnmBh2nGG7uYOq9ru8ni01YpLAAmL48VpkAHPvI7AT9vnR1dSEYmIR6egkYnPncPbUUZ3zTIKcmpwWsyxUUYWOdd2IF7zo7N6GytYubN2xW/ucLAAxMMvsMdsmN/Dgfk5bC5EgLG3qZHwJyVgUvcePYHTwLGLzTAqYl2oJ60/yWWhPU9qdNeLJ5KZig54XEEBW8Ppx+f4D2HvVNcjrnONfTIEJ2jGGOWhKfshGkNKISRojSDg9OaX+4ToWedRhDlkQp5Tg5YyVBUrMQcySDl4lEXGMCUgJAK6vVeISbSTOX1NmRYe4AQlUt9unhBTaBNY+5b+cozxTmYjJQHp1VZXmq51DJgnFAEe2b1cGzGzAns9LFlp0aVGJMBVkNSQTSKYSKgfD5Ejek8mqlMJ//qWXBQB39/TgzTfeQLjCKO1MTU4KAOZaZcIEbV4m78mmofx8EejZvBUPffwTuOpDVzvyzUZRhW2xoFQwwGdLSCKeNjhfZr4amWKTpG28aK7xyYkpfOs730FjUxOuu+F6JdyahJ287ArJt0pRg51CxmtBahWqVEHLwmvqiVdVVpqko0gYTz7xuPauW2+9Ga3NzWZspH5jkukINrPddo2557n1Py2QEAz5cfz4cfzR5z8v3+7Rxz6Njo52MVgpLf7EE0+YGsAOA9gCTe7r2LgHQVHVsHSkht2fYR+aNW72EeOP+Uusattm/mvsUSgBy9bH5FnL8eLcYsLeN7/5DbXbytJaIJI+G+cDE6f4XZXySaad9VZEdVUYPRvXoa62Ark8+82LkyfPYGJqxgBpLJkitQwfUknjX0UqgmhpaVJ5BO5jFlwqJSy69jRrW5ukAM1urdkCxbelAmVUSfgzgUSuEQLA1jd174l2TajvxOw8X33B2uZ2D+O9CIpznySz2AKpYktSScfJKrFKAnb98f52f5fPKQCfnzf3ZD9wHjQ21gsAtiUneD3b96uBlexTfobXtAlE/DzXE+c81wwTfHhNm6S+8lxwA7G2f7VmHfDZ7hWqwSqp/aLsEp5hnB8EgN2+suZQJlPy/91MS+vz2GexbTfXNixKtlnqPH6/4h9WktmehRYAt8k4FgB2g99ugNKel/yX64L7HfuH56b101Y7o9Ruppw4Z5iuWRa5LI0nv8tnZjvoUzCZi+M9PDSEqekZ2ec2Ud76ZtY/s+Nk7+8+F+2Y0udnkgPjP00tzWhqbi6rhTjMf3t9+6x2XtoEIhuPs3248mxmXzO2YxnAppSXUUazz2b7270m7PitBGdsn9k9iv/y+gTEuQ/y3FK5FRu/t8nZJfUSYyfZuWd+NgCw5hC9J54dDqOGfhOTuDs61mBqcsZIQPNvVLFykrm8BH9ZLEaJQ2UwvnQWOolGjHfxJVlnV+10u5ZNGJyJ646ahBMr1HccAPh8BvAlAMA6UNw99tOfP9geuHhnn/eJi3/lksLjF3qu1Qhol3DLVS9HKeJf+43/tURK+lH6cuOGDZibZ43yCwOMlwoAsx30t3/rt/8Ljh8/8aM06z2/eykMYF6A5/B//d3/hjfefPPH3pafFADMhpNZ/Wd//j9+LM+we/cuHDly9D2vtQwA1iclpWJexkhfAQA7b5Qlci8NANal9X8roK73AJmWA7sXXkKrAcCl+7ke/0cBgJft606mkKV9rgZC2fcYaLko1LYSjFv5qA44tlL2diUoXRo7Ab5lJuwyEHgVhqyRhl4B0LnYmBds/wUAYNPPDlBqAbsfBQC211sFtORlyyzn92IArwYAL+9o+wnjkzi/2Y9YI8dN/uXnZP0sH2P71QvNS9Ne171FQHnvWXIpc9c0+6KzzVmHl/C5S7jWJZ2UlwIAO31+0VteBAA2vVp+Nv40VmjEI488gvm5OYyPnhOgt27tWoGRdKwyrMVXbZisNCppFNLZotFMJ4aALwEHBrPogBE4YJCWf6f8H4OLZAHTMaEcNI38sdFRJOIJBS7paE5NTUuigvfhdeh8ne0/I4ejrX0twrX1+Iu/fRxLsQQ+fM01uPHaq/GFv/hzzE6PCQAOkfHHGsCRMAYHRzAfXURbewe6utaa7PxsDuvXrsXs1BRmpqZw4/XX4vLLLsPi/BxGR4dUB6uurh71DY2SLWLgnG1h0IDGPB1BGuV8TrYplkjqgKcTYLK16aCTbRBGNJ7A6b5+AcF0fioqKsUADgdMvSc+b2NzE0bHRgRkPPPM07j1ppvR1toqJ+p7Tz+FxaXF8ySgmYVOg53sUUpAK1Dj1EjimHGuxeIJOTWsW2eZfnJyCgW13YKOc3OmBgLHi8/oDjrIsaJccjGvusysAcxnrq2rw/qNG+SgMPim/qqtw9L8As5NTCqo3NDSin/4ylckT3Tv3XehubkFgyPjkoCOJlJiP1ACmgDwc9/7Fk4cerNUw9xKQLsBYDJGuIdI3oygYyBo6peGIga0chjAxOs4T+fn59Q2sqP5vATFvN6AAWxVv66IpVgUnoBf4BaBXwsAE6Amo5AZ9iY7OQvks4gvzmF48CwWZqd1DQLAYgAyyOY4Z3TALBuEjBMG88xeY4IMDgHEYQOTLW9qbZqAjtFtIgAs1oEY2WXHK+/oOdksbxN8NcwAU+fPsKSZ5BDw+wR28znZNLGYnYDG+p5NuPuj92L7lo1Ymh7B6bdfxsCh17Bzy0bceOMNaGxqQaFgwG8TxGDGf84wgAt5AYuqaedkQlvGBueRarqWWK3LZcPs50sZ+UWnxpk/aCSg56KobmhBsehDBHm88b2v4szBV7B760bs2r4JvU4NYAUzGWRSjUBjJ/H5LAAs51110IoIV4a1B2UzRWSU9MAgM+EfI4HJWmgEgMmaswEq7o2mJiaDd2SVOGx/igGLHWCDzT4x/3zeAirCpr5uNsdAAvvf1LQiWOj3ecRu4fVUHzZr5Z95fyOzxgAu5WYJTTHITIefDOCct0IA8HDcKwA4EV9CnuxERwY9HKky631p0ZGGJYOXQF1QcsxSUUinFbRmP3EvY7+4AeCqmmrVu8smU6ZfxRYqA8AE5+rrGvDggx/H5Xv2KrhhAOBOjI4M44033xADmGcBE1qaWKuxwdSMz8RjuP/ee4SjB0MBnB0axJvvHgRVL8lOy6UpZx0U45Ls2qa6BgWirQQ0A9ZkZx0/dlx7EIPtlCEiEFhRWYW2zg5U19fD4/dp70mwdnPBh6mFJfT3D2FsakJ1dCm52dnegZaGBviKWdSF/ehZ0yEwmMAWJXJfeeMtPP3c85iZnsL46FlkkjGk4wlJq1PClMygfCGr5A8Guw3bqoj6uiYlMXzqFx7BfQ88IABscnrG1I/2h5DPFsQCRSCIvqFh9Pb3SwL66v2XLwOABwYJAFsGcETJLtFYAk8++U9iKM2Mj4iVmcoWsWPPPtx690dRUVuP3qOHMXTqqGqHEpQgM6q/96SkoOvqGw0DOJvTmDc1OxLQc3MlAJhjruQTB2xhgJd7K88ygjLxaFwMarFgvR4lDIgtli8gFY+JOU5ApKurS9+rqavDf/qFR9DY2obDR44JsKGEFecikwQoy0xwlbacBYZZz5xn0cnjx/DOm69jpP8sKnk+1tYAlMVdWhTLnollJmnEpzIDG7duRzSVQ1vnBjS2dmFgdBznxqdUcoDhsIH+AZwbGREAMTkxjpnxUUwP92HthrX41Kc+JYlL1sCmvOvC9CQiYT8mz41qzvG854tJF2JIkImaySGZKaK9cz16Nm0WkMD5qDU1PYal+UlJOcMXRE1jMwKVdQIAwmRuESTKZPFrn/0sPvlzH0M2lcLoYD++951/xZGD7yISCWkPo9rKUowJZPMCk5icQDCEIAPtgnCE5wrPPMPWof/Jvm1tNXaXApLwYnyS5Roq0NOzBQ2NzfAFwmZv4Hgr0cP0I0ESscFRwNjYOTz/3DMYGjyLudlpVAT8KGRTSMViKndAxi33tFS6iNq6KnAnTGeNqsGd934Ut91+J6pq68UCtv4BbSbajwcOHDDJWgQjLcPKCSzaYK21y+0ZYQFezt3DR49o/Lu7u0uA2UqvffUAP1nOJlBNG5X2GtnICvZmc+hobUFNMIzEzDQy0UmkopOYGR/EwtwUkvE4RkfGMEh7uKZOCUo9O65ATUsnEgUverZs1Rnsbre7TTbYbUAcVxKtoyhD0Ibvt3d2IJdOSQ78rVdeRjI6h/jiPDIpJvAtyvahUgyTWiwoQFuG85LrnSUpQqGwlFc+dO0NuP3u+1HX3IpUmrK3TNIyyRzGADG2AG0XyqTzPGQbCNaePXtWY3XZZZeJTW4AVnMW2jGx/pMFaksBcGURGAYlk9D6zp5WGZn169aKHUrbPBIOKjGFCBT3AYHaqTS3VKPIwf1biVDmvpyfPG/YTxx7SsZa4KDMFjXANsfAAjC2rXY+2DazDuXQ4ID2eEqdz8/OgJLRS1QEWlpQQhLPyGAogtNnzqjG+OZtW/Hqq6/o+lyDVSybEDa1tJloSElfJuXRJzL2hRfNbe248577cOdd98juN8ovJsHBsFdZ69uCTEw29DnlDlKS8ZcNQpSONhtrfAdCOPjuIbz59tvYtGULtu3YLjUe7q20C2kHqYyFrulX0hGvkVelXmPHsRyDWM4E6QMBVFdV4qlvf0sg9DVXH0Bba4tsRY4f/RS21dqy7rnr7lsL6JnnCuDY8cP4w899Xsljjz76KDq7OrRXuQFgNwPYgldOIE3z0gJs/JtVZDLzxMx9gtOK3HiZtDuLo0eP4syZM5Ip5h7T1taObMaUJ1KinD+gJFwl3VHFgAm5VVVi5TEh5IUXXtDYT02btWiBOY5JVXWt3qPPynmq+USbUbLNHrS3NmLt2g6EAn4Mj4xidm5R5zbPKJXfSMSRSmUQDLBmdFRANf2arvY2dHV1lhjNlBTn8imVUHESJ5fHKkyypS9gfAKCO1a6lnsa1y0BYJuAys+6gUK7Fhwufynhxg36udcP23/69Gmd6fTf3dLEZH6qnijjdk5bS+vSYaGybeW/le1rfm50dFTznDYj+1bngpOYbMfADWza+WcTPbiXlwE5q2SRE+DJPcKMr2G02j3YDTzafrGKTO5zw/opRm2DvkFeCbm0Z20NYLs/KbTlgNq8xkoA2PpqFqy0+yi/Z/0mzgs+P4FCrjfbDwLP83ntCyq15SQ72XsKoHbY3fKBXXOGn2G/cn3w2pZpbc8O95jb2AVLQdj28V4s8cB5bJ/Vfof3Yt+yHA3PT/Y5/QvNVdrKTg1jN8DLOIpJQjcM5ZVja89/JrfRH2KbaU+2d3QokYL3U+mRFfWZ+bttM/0bnbPOAWzHtDxPjD/K322CtVWUsIlibAf3GQNWl+tcu8HZ8tyxde9N0pd7j1SS5eKi4lpuCWg3KG2BbNsndk6YcSxIpUUqWh5TT1nzwtRdwYaNm9DW3qWyN0uswSmw2CSg2+QY7jM8N+x12T67vzCxTSVeHAloKT2sMKZMWw0WYZ9Z7zkdbN/733/1F1d88xIBYH7r/SJ+Kw2/n/5+kR4od/Qld/klfFCRrYsR9y7Qsh8nAMxbfP0b/4Iv/vXflJIB38+U4Fr9yy/8Bf7yr76IZ579/gUv8cMAwLwI9wMygU+eOrVsn3g/bVztO5cKAHO9MVHnN/+3/4wJZ8/+cbXhJwkAc48TkP3GG2ZPfJ+vDRvW47//yR/jF3/5s6pnfKHXqgCwe/+yILC9gMvVK8kO28+XQE/74QsAdswCKr0u8Bkdpqte5/xOuRDQdt7Gb07oVffmZW2/KAr13kCb+77vBQCXnsQtfXuhMSdIsMooWixxJWgp0NcBgcuGQxlolL+8yjm1Wl9eECp0Y6rLYLcyfmoDCOxSA5Wal7uL3Z8pDfmK6+n9C4HpJYazQbJXdqG5p7ux9mfzyRUYr21hqbfNVV2gtmsclmWJuhrvftaVIGkZ/3W3dPV56e6PSwFb/10CwE7fXxRytobZe216KwBg98i69yZ3vx2aKuAzjz2GqkiF2ABka7AtDC7yRYOSLDfV21GNzFwpa5rBJErqiU0UDCpYRQPXyjpb0JHZ1Ny8JX3lBG34MwNCvBdrMhCkZcBK9/UWFeig7JbPH0aUEtBf+CLmF6P48NVX4+YbrsVffuH/wszUOQWbyIhgIIKBzr6+AcwtkQHchXXr18sxp3PS1d6pjH+ygMki3rvnMskvjo+PiuHF+/Zs2iK2MtnPdCZt5i8DiDSkKVNEZ218YlKsOzlrqq25oCAdg1ijY+MYHZ8QI4xMArJga2tqEHCkGwmAM/jMml6UTSXLiwAwmb10Nv/thecU/HLXANZeJcaHB40N9ejsaFdGv/IrCPap3qhhMypA5vWo/XQ26WgWcibjk2NAB5+ZqXQKrGPN960zzjbwfQv6kxnOICyfl7KZdMzi8Sjqa02NiGn2RTCEhcUYOtdvwJNf+6pAzLvv+oicIDKAZxfjYkVTArqzowPIZZYBwMpg9ZoawKsxgOUskX2s+qUVYszKsRT7NCfnhAzg+YXlADABeQLAzHMmeMsvsP4eAWDK2xIA9iEgp0sMZdXRMcxuCwDH5hk8PAtKotLNJHCkkJsDAFv5ZRsoYf8StDAv4yTaLGz2q1ii4bBYRrwSAyqm3pdH8rGspcyAopF/cmShOLZcN6pbR+lg41AXJQ9qHFaBxo5ELe/O+1jJWgbC1ndvwkfv/6gYwJSAPvPOy+g/+Bp2bF6P66+/Dk1NrcgXHPaCHO4ioza7zQAAIABJREFU8pk8fGQ0FAsCgNk31pk10mBm95ekooNyqyUrGMA2aKH5RgDDqXFGAHhkdgk1ja2gtHKFp4C3nv0GTr35PLZuWovLdm5F36mTGBkYVF/aGoEy/pwggJIXJIGVNyA/JfxUA7SAfM6DhJh8rLVrnGj+p9qslNkW07wcQCAAbICUAjw+spRYO9rUMDTyiAzCUQKaWdZF1dbjOiM4wv7iY1eQMeSc5wQ3TbCODCFOHDr3Pgd8LiBTyEtKlVcS25igdNGDjK8CvefmMEQAOFwlMIrznME/rgHuDWwHwT7NH0o4OzLwZOoLlM5mFaDh37mW+SKgwrnIdUv1AaofpGJxrX0DAIf1PPz85PQ0mpta8PGHfx47d+52pM0qVTv93Ogw3nzzDc1XBpn4nea2VtTUNwiwTUaXSgBwOBzAibNncfjESSSTZAkqQq2xTKYTYqg1NjSgtakZVZVUGQBCDJanTKCWUtDcw5aWYmJLENRq7eoQS1JzEx4wZYIA8PjMPM6NTWAxFkUqbUAFJmzUVlWhilLJPqC7qxXtzfVKCgmFK3HybD9eePk1/Ou/fh2p6Axy6SQ8DMAxUMKa3Y6EKQF47sF11bWojLDGV4tk2T75P/8Crr/1NvjDhnXOzzC5aXZ6TgC/JxhE3/AITp45K9WMaw/sEwBMYIRn4ODQhADg2++8DRWVEe0FS0tx/OOTX8ZTTz2FmYkRMYAT6Ty2774Ct95zP6obmnD62BEMnDgMH/JSPKCULCWgeaY1NDY5DAQClfOrAsA2UGzZ4pynnDec4+k0A+8M5PqxcdMmbN+5Q4AyP5NJxFUf9syJE0jFogpo953tQ/fmLbjtzrsEmGYko2j2ZrKFye7gHs+EiFw+g0hFWGdXX98ZvP3G6zg3NCTAl/BhTVUlcqmMkoi84aDqdwacmpTsr9q6RlQ3t+Hqm++At7IRw9OLmJiPYjGeUr9FF6KoqaiUfPTCzCTOHD+EyYFe1NZXYcvmbmzbtg1DI8NKyjj4zlvobGnA7PSEkhZ8TNzw+xToJ3uXtXeVgOMPIlsMoKauGRt7NgnIJkOUe3EsOoPpyWHksimmD6Giug6B6gYEAhExaMmG39a9Cb/3u78j6fHF+RklGZw4fAh9Z08hkYgahm8giOnZOfSeOYN0NoOqmlpHStR4ImTMKxjs1C3nfs/+IAAse4tKD/kixiYmEQxVYuPGHsmkc45KHYD/hSM6RxWkdWQDuUcNDfTjBy+9qFIHi7MzCHjN/pZJJFT2oDIclg3T2dWOvqEBAR5kRufhxZr1Pbj3gQexdcdOp5a5qVvHvYbJdPv27UMkHHZqZZrgtZthY4OsNjhcOjuc+rcE68lkItAjcMEJgLuDk27Aj/ucO3DOPqOMNJOryHCVfHSxiJaGJkR8YXgyaRSTC4jNDWNuYhCJxVmxRUcnpjDDulnBCngj1bjtrgcQTxcE0u/Zt1//2vqXNujtPvds0NUGiC3AQfuRSZH8LBMtaY+eOXkMg2d7kU1GVXt7cX5B4BRl5eOppNQP+NwEtUzyGe3uJHLZpEoPEHzfftleXHPdTWjpXKfzxZSA8Gr/kr3iMCdNnVjaEyxkUBQg09vbK3CGY8W93DLjbKDdAk7qc0npGmDYPhPfJ8hF9uXZ3l5UVVRgc0+3EmdYcqX39CmpTXBPpx1BNmtXR5cSBGmzM8mEpRY4J61/QBuYtjjHrL6+DrmsYcsKBLPKNg4D2AIwlvVkbV0z1zwCa0+eOIEzvb2YGD8nhjWTOMj8z+cyAsGlkkFFINagrG+Q2gT9kiuv3I81aztRVVGJEyeOS9qeybK0k5mYRNZwMpFENJ6ENxjGNdffhIce/rjmq7WPjN1kACsG9QWmZB35aK9XYMrRo0dkl6uUis+PdCorVjXPQM4XKg/U1NdKmUf1fx3ZKLHElDAY1L+mk4y3x2C/w+PVfst1zLP/+X97TjXebrvlFtnj9izgv/SjOL5S/ncF2bi3KDnOGYOc035+/uixQ/jDP/xDAcCPffpRsVz5jBw/ywC+//77JQFtwbHStZUEaexkayuz7QYUo2+YkCQx6/XWOVLgU1OTSj7mHsP69TxX161bL3+L4BXXOM92liNoam4TAEXWG21ugldvvfMWXnj+ee0TrN1L0EzlbWh3UBnJYekRfCIwxH7kg+tc8HtQWx1BT88GNDXU48SJXizFWFPaD38oiMrqStWTn59fhM/rgP5Uo8mk0NLYiKuuugqdnR2al1aenX3FcbHgn3uPNHOI9qMpP1EG/TyYmZnG4MCwqbPusPbFQnaSfNyAm7V55Tc4igUWRLPf4fv0Y6jaxfXAhG27zgUYSpbaYSiqhIlRKbJ+pJGiZSkVszfYfcSybZlo1NTEOtxNGlebhGbAK5MkYdewG1yz75m938xtc0/jezDBnDYrQWDzTOX5VN4LyrLY/Ls9d2x/lPvElCqgn0sglecG57NiKQ446wam3fu7/dl+ziZ42Hvxmdg+zilem/fh2WYTLox/6CudX1Z1bFnChPPsdo6472lBacUPwmFHhtgwlS14bj9vz0gP1RAd303AuZKDyooWtn9sG6gKw/jIwvy8Mx+DyGTNHCiB2EVzRtnnsfd0n/vuecWwFc8P+rc8H8gAZoKqBT/5fbbXxu80Vg4wbMeFs8J9Tft+Gdgvyo9gXxMAdicwW5vBAsDu89x9T3v+2DlVnvfG3+fa4bxm3zMpT0kZJQDW2D3EDNz94AaqpW7g+BvcTxiLY1xNPm4giO6eLeju3qJYE5NM6CsZH9YkDTA2wUQv4rv2nLRrmu2zALA9v63yoPXpy0C1SW4vJZM4ZabcffojAcDmlPopEGz74QP794cEgH8YTO19AMA/AmZ3wR7ivP/Wt76Nv/rrvyklOvww3cl98XN/8HvYuWMHRkZG8Mijn7kgWPvDAsBsB0Hgf/7q1/CVf/7qjwRSr/ZMPwwAzKFlcgprE7N+8o/r9ZMEgO0e+0d//Cd48aWX39cjbNu6Ff/1d35bZ8APXnkVv/t//rcLXucSAGBtiaULnA8Am7+XQDLXrVYDo7R/L0NIV2/bBQFZi1y672N/XgHcngf86TRYHYb6UQHgVa/q1A5x/231/ecSWMIO+LnyPqXraQBcIKKtAbwSBHZJQFvkc+XYGbCzvPvp9xUNd25XGoVl7VohJb0SPLW/l2bWCpawff+8PnXatOx9p10Wyl1NSrn8eecnh7l2HlDsemMlI7d0DZMM7ryYJXre1cvs5wvMyzIAbFaOfndYshc6n0pjcpEt4f8PAPDqgLvpg4vmXqwCAJ/fJcvH5PneWWzftg3bt2zFlfv3Y2lhCedGR2UoM7BIKVMGKOkI0bBlEJ4GMg82GZfptKnDSce7aBwNZrVaORwaxPyPGy77n84PWb50MCk9x6AwgYfq6hplLtJoDoT8qKmrkSMXj6cwtRTDl7/xLcwsLAkAvuXG6/HFL/wPTE9NoCIcRAWD75SzCwUxPDSKpXgMbR0d6OjslMPKgPz6tesVjKIs3Y3XX4+tmzchnWKgfkqgI508SgaTpUopbBrQDCjQCeOz80WDmA6ngn8O84DtZZCameIMAo1NTIkN1t7Rida2NgE1DNpVRgwwI5k3sncZHI+E8dWvfhW33nSTHEEGLp559hnJkIQqKgwwo9owBuDlyLGOWXtbq4Be1UBVdrgBLdn3NVXVJflqZdCSBePz6Rk4JgaENzV+rMNkAyAcX5vJq7o4jsNKJld//wDWd3ejrb0NsXhUfcNnMQzhAtKZHLrWb8C3vvc0pmdncO/dd+j5B0cmBACzxi6vLWc6n8O/fe9fVQOYQffyxDZtsu2ydWcITqlebzAs8JyBMcNGJTGPYWjDtjQAcM5hAEf0eTLALQDM/Yi1RIuqWU2wiQwVZjybupspSt859Z+KDBTnM4gtTmN0sA9L8/MCgBVIVRDM1Gdk0IMYgc0815h5z3egDYDpFzuYY2YAbCO3Z9N/CPwm2U9k1DqMKQGPDovErmXjsBs2LusWC8D3kRVmAp5qkKaHYSHSSF67cQPuvfce7Nq6CYm5CZw9+Cr6D76Kbd3rxKpvbG6Fzx9RIgbXu2UAKxMdBYcdaOoKSopUSQcmKOJOJmDnqA1WHUWMJbKS6ZgSAPYIsCRQtJTOYXQ2ippGrpMAKj15HHrh2zj8yjPY2NWEy3duw2j/AMZGhtWmIkFWBrqc2m8ccwsA69md80K1NJ2gMtn6ZNSRFcW5QAaqAhwKcji1Ix0pLpNYr2rRyBcNCE92Lh1mnkQmaMes7KL6O5tJoqayQsEL1UwsZMV2Yk1y1pjkfKfMMZnGDMCZrG9KrBeQY2CgWBQATNBXwa08kC16kfVXovfcPMZTfiBUCUo9k4XEABz3OAID7AfWNGdSjhsAjlRWap/hmDNwzCx8Mjf5YtCJexjXOQHguZlZxKOL+l0Bh1BYdWgZTGMN4Pb2TgHA27fvEpBYXVOJNV1dLgA4VpLea2lrQ00jAeA4YguLeODee8QWJQB8iMH3wSEkUoaRYwN/ZOxzEMj+bW1pEgCs+rSs35pO47QA4JQcl4WFJXSu6UJNXQMaW5sFWEeqKrGwFMX0wqJqt8ZSaYGXfQODqsVOwIT9SlCxMuhDdcCLjZ1tqK0Kw5NnQlI1hkbO4cTJU/jS43+nkgLZTFz7BTUlJFXtMUkflMmsr6nF+rXrtK9Eo0ls2rYLt915j2R/C5Ko5z6ck4oG1zbrloUrq3B2cAgnek+LbXXVPsMAFgBcUa0a6S+++CLuuON2RAgABwJYXIrhH5/8Cr7nAMAZAsDJDLbsvhy33vcx1DW3iQE8cOwQPMUsqqqrUMhmMHCGtXfnUVfXgLr6es0/jhv36ngiqqAdz2sbFGNdY449A9ZkT1VWVikZIZPzorVzDa64Yj9a29swPDqC/r5+czbQwMvl0FhdLQCYwffBwT48+NDHsXXnLswsLSHEOVRTiWIhj0QsUVr7/L0iEkQitoDXXnkZb776MtLJmABlXxHwk0nIM5hAUWUlEnnuPERiC2L3E+QORirhDVehbeNWbNx9ANlgLcbmYxiZmMHiQgyEPCooR5vLYHpsBD6ksbGrBXWVQdVLZiCe62Bs9BxymQRC/iJii7PIJeMGhCaYxb3ZqU+ZyWckg10AawvXomfrTtTWN2B07ByyWZ5/01ianzK1cgtAIFyFcHUDKiprZRfFlxbwa5/9JfzsQw8iFY8iEY0ik4hisO+M5KenJsexsMi1VSsw48ix4wIhauvrBPQwmYtr3krGk2VpgICQbCommAkUcECmialZBAJhdK5Zh6raOtUBJjub0umsR8nPEVw3NTMzmJ+dxttvv4FXXnxBcz8VXUR8aR4+TwH5ZAprulpxy7XXorm5CalcRkz+o8d7kaJaQpHpB17ceOvtuPWOuwQ40xZgeznvxsbGsOeyPVJFkF1nGUuMLjrJOoQjLXjBc41rViCg14vFpSWcOE4AuAXr1q4rMZ/kX+nsNeeMDazbwK2xm0wdPO6FM9OsZ50UqE4m6OLcHMB+zHvBdMewNwd/IY4QUgj58ojGFjFybgzTi1FkvUF0b9mFm267G71nTSLg5u3bTX1vsRLLQJkFgN0BZHfb+Hfal2RG8nxdt7YLY6PDOHboXUyeG0FsYQZBvxcDfX2IJ+OIVFVL7ncpmtR+LyUTT1E1gHlYFPJcy0V4/EGs696CW++4G5u37UaKiVt+k5TJ04z7GdetyS03bCgDuHrg9XswODhoxmrPHqPM4CR0lYAOJr+onATBfQMY2OA3ryjGGqW/AbA8QF1NFdpbW3D4yBH84KUXMDQ8JEUhU5YjoJ8rq6qkwrPvyitRW9+IrMwgY1/QNqK9SnbjhvWUMjfnlwWKrIywlbPn37geDAvS1Czm2cNzm3YK+/LkieM4+Pa7GOjvw9LCnMA3lfMI+Az7VwzmPCanJpUcuH//ftx+++2qS0mAdnFpAedGhh32cEp1dWdmZ7Gg5M8EJqZnMbcYx/Zdl+PnP/kp7LrsMuSyBLboGwXUpwR2LRPe1nRlfzPw+Du/89tKmKA9SKlvsvlp92ksnLqkKoHhMVxOvUp5hiYpsBQp4ftiavp0vhIU4IdramsFsHAdXn/dh3HgqgPyB2i/ULmGY8izi0kw3KvLADABBocR7jAeCZybfveJjftHf/x5qTs9+ulPS+XHAMCTDgA8hAfuvx/XXfthBwC2fj3L8zCxypEkleRpUb4l92gCe8PDgxgZHVHdY9nYKr1AdjVlhU0ZG9nIrH/pobxuRvXgCVjX1NTjmmuuk3S2TcL0FAr4zne/g3feeUfzjOxzyzKm1U0bXL6eY4PYBD7O/aDA5Sw8xTxqa40iBssg5fMeJaQx8ZBjQ3lxAvhpxwYpsnQES15ks9i1Ywd27dyBSMQkQRFAN36BsectgGml7uUPOXE9M4dMAoEF2AkAM6nJDRLa5BgL4GjtMOHRSRa1+5S12w3wzyRUkzxz6NAh7ZtUTOBnZGMLBOd8NECqWMk+shPLNXyV6OD1leSR7Zq1e6CRaq4v+Y52HdtkGdoi1vdzt80mmhhfw8iT2+/Sp6VkNUFl+tAGWC4rGZmEgzIYbYDeciTJ+pvlOAl9DFM2hwkM3IfIsDbgczlJwYJldi90A3luUNYCy+7xZBuZwMDnZZK57U+OvUnQNmCnG0C1e7K7vUYJpMyG5c+0m2kv8zpMzrT3J/gn5QBH1YHnIfumvq5e+zqfl+uA/RlPJrS1sGwEk7eYdE2/mO0aGRrGiePHldBFW417nxSZnHiIzr6CATnt3LFnpLvP7M9mT2cpg7CuQ3l23pf+yfoNG7Sn8Jnss9rn4UFR3p9MLXr+bv9bBhY785X7Cv8jOMt9j/e28Q6bAO8Gqw1gaxi09lnsPOD3bEKaTbjguDIphdeSaoUDihtwnH4x40cGKLfr1c4bM/8MA5i7I3NwjJ9tSjn4/CH0bN6GNWvWY4p+G0sXUGUqx4QLbvM5pzQVIwdObXQnEdsmVdG2dSwm03f6r1xX29phfJM+sF33ViraHT/9sQDA5UXnXn6rvfvT995XD3yAALBjf6yOGK3e2A8CALZnzLPf/75Us8bGL8zoXNkqgr6/+Zu/IXvFvn7r//gvF5RKfj8AsL3usWPH8Pf/8CR6T58uxZPf15AC2hO3b9+G+z96Hy7bveuil3H3O/eCb3/nu/jOd5+S3Wl9lYteZMUHuL99+Jqr8fM/97Nqz2ov3utXfvXX0OeUcFvtM9yH/+aLf6Ukz0t9ce994u//QZLQTOq5lBf35ANXXYnP/vIvaf/ni/7lZ3/lf5HS0GqvSwSAnZXgXMEsuXIA1LxdhltLS/ICYI0LM3MC4xeCRW2TVwPZ3FC087n3BIBNUPtCUrsrAeCLLfr3BNpcX6b0j30tA2vdo/EeNYBL374AALzs2g6IyPeUU2mZsa56wCsZsu6Fsxor1/CIy69lI/UeMtGl/lwG2vJay0G+ZcDmihrAy2fd+aC0giRuAJjG0XsiiBYAXmUprGREX4iZvozJbAIM9qNukJg/l38/fzZZENiuovPavdqSuCg6+u9UAnq1vcEu2ZXr4OILz7XbXGhbXAEAn5rCviv2oiJUISBofm5eElBL0SUZ3dVV1WJo0dgMhUOmrozfr0x4ZoMuLS7JOWBNWrJ96NRQMokBwNm5WcRjcRnZBDxZU5YvW7NocHhYBjP3CzosvFdtTS1qamuU7U5HZnhkDJ5ABZ598RUsJBIKzNx8w3V4/It/iamJczJS6xtq4fP4EQqH1XYyI1taWyWHSueBjs2WzZuRjCcwMTaOyy/bjW2btyh4wepIlJxmMIH1wRhk4HcUbPAGBFTbDGAy3thOOklkO9PgF6ASiSh4RBbp5PQ85heXUFFVZUBv1pOam0c4GFFwhV4/gXIGD9dtXId//ud/xs033IiWpmYt2Ke+9z3VtKB8KbOQ+X1l9tNQ93jETmBAVAED1piktCYDTE6AlTLYBHitg8dnZ/8rk91hTtD4t+xsHtJuR5yBs2DAr+AEgV86ZWSQsqZmKplGTX0dQuEg9u7di3NjowKnGLAiiN/S3o4vf/1fMD0/h7tv/wjWrFmHM0OjmJxdEvuXfcq5wQAKAeATB98Qm1JOG6clA2QM3uUyeh46MlLZoOxygDVKWfvXZOqboIlxgPkfgz7z87NiFNZUV6v/+B0G3wSSG80HsWl8qjXqEzNK7CQ+Yx6S+jTMCo8AFW8xh4XpMZwb7EMituSoNJgAo5rrNUAujSj2N18KcvqNxKZ17G1mtsdDBnZQ9f0UyGE9VLLqMsbpJWORgS4jb2JqgLHfbLCVjDMl1ch3czK3dRB4jISw4uqm/pmcSAIIZLTlc1i7YQPuufdu7N62FcmZKfS+8wOcJQO4Zz2u//C1aGnvEMjB+s8EHQiAEwAzkVKPAoRc3wysUUaUa4zS3GwjZU0ZMLT1mCTT7ICxBO55rlHSkMFIgqhibgaDiOWAcxNR1DYxYBiBN5/E4Ze+i6OvPI3ujnp8aM8uTI+OYuhsH9K5FDwBZqiT2WyY0Ay+Ue6agTkFQlijmXOciRqUriWwn0iZDHW2k+BiMCRmpjljDKOAAVCOqGUEi23NQXaMMQa5+KD0p1lfj/1Nh5yJDDVh1ns1gIU/wEQPI+unGGwup/FjXzDQLNlvxW89yOSBWDojyUfL3vMFw8gUA4hn/Tg2NInprB++imqkEmkHQDHBv1CEyQ0BU6+cdTFZuzUUUuCLQUjOfQYaWO+c+xLXA20BBp0o18y9hwDTwtw8FmZmBSgQtCFgQKnfisrKUh31hx78WWzetA2LC0toaKhDFyWgR4fw1luvY3FxHu1t7ajiGdHUhPrGRsTjMdVQv/O2W6UoQebi0eMn0ds/oAQLEYDzlM3zSwqaUpzNzfXo6mxT/WQlBJEhlcrgdO8pOUtkWZEBzKSeUEUl6psakWUgOhhCOkt5XiPfxhrklHYn5DE4NIJkIuNk0AORkB/1VRF0tTSirqoC/mIR1eFKDPX3Y2BgEN/67rdx/NRxRONL8DJISCWLsAENyWiur6nE1p5NGsNYIi1W6K133IMtu/cilfcgL4ZXFrHYkqTxJUnJ+RaOiDV57OQJdHa04cq9e9Hc1KDwPmX1ee9XXnkFd9x+O8IVYfhDAcwtLODxv/8Knnvm+5gZG0GOstTZDLq37cSN9zyI+o51OHn0IPqOvAVCkxVUM0ABw/2nsDg3L6CPMpacwwQv6hrqdVaR8c11yvOAgAfPdM59KmCQ/R4MVKGisgFrureJUVhRXa3+J8gUX4rqGgTEuVDmZiYwNTYGbz6nPXzf/gO47MorMZdKIZU3gBHBTqo1bNuyBfW1NUjGo8imYzh59F089e2vY2J00NSZJRvb5+zTjjwwZUy5cuKJJFDgWQekEqx5XUCosgbB6iY0d1+O1p7LMJfIif3NurSUQdX4ZVMIBVj/OghfPo300gLWtDXrGpScJvDHnwv5BLKpGIrZhBj9VlYPoPR3Drli1gBlRT983kp0rt+EhrZ2zC5OI5ePIr4wg+jsvPbdZDKLqvpmRKrrkWU9zlweV15xOX7vd38LzfV1WFpY0JnNWoqxxUWc7j2Bg4fewunek2LP0V7p6+tDNLokUJ/AjWpzBgMIhCvUNgLANmHIMoArImQv8sjwKwHN6wugc+0GdK1bj42bNkuR49zoOXS0d6g2MBPYeJ7T5pkYG8HZU8fFgI4vzeKtV3+A4YHTiASA6mAQ999zB7b1rJeU9uTsIo6cPI3BiSksJbLw+ALI5Iq47KoP4c6PfgztHV1OQl9Q0t6U17p8zxXaE1VTjsF4ssi4VsjoVJRTWvzwBiyz0zCZebbQtjx9qlflMdas6dLZzkNOZ4rflPaQFC4Z1Ez0IqCnJL2MGJsTE1PO/h5SbWRKtAscZuIck+oIEjI4W8wiE59HcmlWUvHZdBxDw8OYnptHU8ca3Hb73di0ZQfeOnhINsiOXTslF65EKafcA+0rAXxOmQQdLw7YwDPKJF34ZCewfrTPV0RnRytOcB2fPonY0jxQyEhRZezcqAn+B4KqDQ0vExyZkJIGu5A2REBSvSlTBoFqM20duPm2O7HvyquR95ia7gIUxOjkPPIqQEwGOftXdQA9Re37/QP9mJ6ewe5du3RO6eijskLG2O3y16z6iKNqQjDJ+HembqRIp4UcxkaGUCxk9Iw/ePllnTlsOxPvIhUs30E7wg9i55FgCN2berD/wDVoautCnkUNyXD2GOUazjnWb69vqNM5LwY8ZcbJknVsXkphSxqdUqY8XBns5+kuANMAwFOz03j99ddx/MhRLC0sIptKa/5RNSYQpo1fqYA35yL9Fm8xgJtuugWf+MQnEApTrWcGUzOTGD83jGIujbrKCLKJhJIYTvWewuj4GAhhjkzMwR+qxoMPPYxbb7tdjPhC0ZQvEbBOG53nXob/GiZ+pLICL738Mr70+OO45567hdd+/9lnlXzV0tIKKnowIYRJoQmqYeg8jIkJbMED9o2Wv9cotPAcInjAZFDat/1nerXn337n3ZoLL730PPbs2onrr7veqIOQeVcRRgXVRZg44MwBM4fZpWW5UxswpMIMbdWqioh8rs997vd1rcc+/Qi6utbA6wtKbvDv//4J9PefxUMP3I+P3HKzQHdTN9qPRCqtRAraw0yWyWfTGBzoV3mJ4ZEhRBejGsN8MYeMQGLWh47AgwASiZSs3FDYj0CQQGRW/ZRMZpBO5lDImbIo9Ak//OGrcccdd2qceR7+wz88oaAfWbcEUvgctL1psxMAFphFZrqYjVmjvsT3ZL/R+DY+EksvUDaba4F7bCZDdSwDjEvdR/alkeMW775YRE11FT501X7taVzHXA9KCg0Yf8awZpmIxFrdpuSJxkEJUJQ3dsa4WBBIfm50XLXNLTAsFqfD4LSgHL/PZlP1gi+fxWNCAAAgAElEQVQB/PzdUYZyg430Vd566y35MawBrO86ClGGbV4O3nDvYYIj/25BZ9OP3I/LAKD1f6gywGQ0BmBpt1rAk23m70aBxCQ9GLfGeXbVDDf+DpMqrGoP+4s2CRUMeE1bT5fvW9UCM3eNPW9Bt/LPy2uJ22fgvsaYAAFg7utUIbAgtgUI6QsZW8H4XErZde6xMjHJAtgqY+Ekt/DakVBISgF2HVvwm+13S0BbZq0SSrOmv80wsNSMKfbN+WcBYCal0CZsaGg0yTn0g3nmFgvI5DKa79w/wsEQqiurNY+4VhnTob1HW5ObOvesSLhCfbt2/Tr5XFTk4NoxbG9TVombD31Y+eMqvZMVwMqzzvrHFkzV3JQDaxJ92HbaRLRD9dyO4hT3uYbGRs1B+iOm9FRBCSJKjElnNPdsXxkDqOwX63hyncWcY7YGcFNTo5JI2Jemf0xZDLVHpKAykOxut/3ZjJNNVDdjwe+z79iXKvPl1Lm2zGt+16qE2WQLzQvmVfB+eVNOTExoJRsYJQj6eeaMDaBzDVUOWjAxOY3FmCEl0HcsqAY8ZepN/XSp9TlxHa0lp1SZBYLL8XmT1GznrQHVDUBtk3StHWP3P6N4VsRPAWBnm/93/c+/HwD4gwJ/3d1Pu4ig4Jf/6SuykS70am9vwy//0i+CDFq7Fu1nX33tNckMrwaM/igAMK/P9cfY7rPffw7f+va3ZXNf6ovrb/++vbjrrjuxc8d27a82keti11it73munT59Rszkd95995KBYJ7fDz/0IG684YaS0ueF7v9BAcB2T5qbm8fjTzyBp5959oKsbX728j178Oijj0hxySrQ2Gt87g//CM8//8Kqj3DJALDAUzcTeAXYaK6+gsl6AcDqfAB4tba577YcFSoDa24oeiW12A1Jqyt+fACww+xd2WrTR+WXnMqVALAbsLQfdUtAr7jopQLApvsdBrDrHgYEdtUDXo1pauMty0DLZaLJq89/F8B/Hm5nwdzSs5lGybx2ffiHBoDNNDNj6QDAts9luK4i8X1+21a8szLZ2OnL1cbX/slcYTkA7LxzUQawva4bwDbtXj0RonTdZVC8ucrKb7xnYoJz42V9vvrIOtPpYmjs+WvuAhPF9tYF5Lltwz4YBvDrQ1HccuNNaKpvwrYtW2UkM4uKmZ0EMAiGkCVZVVOFto52gZoMkgi4JShJ6RsGfAusJ0Ymb7U+QyeB/1nnxTp43IAtoDo+OSGGg8km9qGqskoBYzoBZADTyZ+cmkUqV8RTz72AhURSMnU3X38dnvibv8LU+Dk5yMxG4mgwgMp6ZgSoyFwioEEQmfem9EM6kcLUxAS2bd0i6Uo6HpS3Zm0vymlRTq8sh8VgqzHuCXqrtlM0pgABHVUe5ATJmTkraVoGdnIe1SIkK41Bd7JVGXhbXFhEXXWdcXiZ+e33IRgOqT+/9vWv4oYbbkBLfaPu9exzz6rNdCII6EgSSFRXxk28elYyqAm4K4M8EDR1Xhn48hhHhOBcySFzZbC6ZY9o4Fun1oCWVvq4oAA6Ax98tkA4JGeJkoKUQAtXVCJSVYH6xjokyKbNkSVHJ9gr1vL//Td/i4npaXz07rvkkA+MTmIhllZNTrLPyApmFv2/fe+bOHnwdXJgDShE9JISuXSKck7dLx9r8ph6UwyQkKFIANhmwLudM2U+L8zr2pyD7B99ngEaOkGao5TczSp4TCYmHUuOv0DMQhGJFCU/jVPFYCsZwFOjAxgb7keewVdl1BK8cgIhTvYsx439zT3Wts06kWyjqReoCKmC2JRIpGOnPYp4igNIEsAkGMPAD4N5qsGZY7a9qbG07MVgqevFAAmdOWu40kE1bSXjNIcNPd249757sHvLVsRnp3Hq7R/g9LuvYmfPOlx/7YfR2taOHDiHzXgSAGcdU4IPpOYxeM8gAl8EINmHBFYZBCKgQalQTlOxDigTyf+JYWSYA5QhZ6KA5EwDfuRDfsSzHoxOLKG+qROhUKUA4IMvP4Wjrz6NnvY6XH35LkyPjGLgDAHgNAvZaa7QOWbggwCLGwC2gSPtSlw3kjQzz0+g0NRMZk1jUn+JOxgnnokpjB+wr8tS6gysmOcgAKzzU+CvYQ/nWM/b70ddKKCa1rwf3w+FA5LaonwXA09kgTDwQnDYJDfwHpwJHrBUI9vCe6cYePSHkCoEkSqG0Ts6jemcB75wDZIJJqQww9swlkIVYZOIsrgkEIcAcFHynH5UVpl67XwOqjnkMjnNNT4JmZ7qI49H+yMZwulYUvORjWP7axvqDTuYNXfXrMNDD34c27bsFADLYGV7Ryumpsfx/PPfx/TsJLZt3Yb62kbVNa9vbNAaZ1LITTfegIDHj3DEj2Mnz+LMwAASDKhKWjcvNnMhk0cmlUJ7axPa2pqMrHcui4pIBVhv7szpUwICJI0ejUvRobKmBm2dnWY+Bhl85VByD/YiHk+ITU0W8OzsglQJuN7Z79VVETTUVaOprkYSz95cFjWRCMYGh8UGfeGlFzCfWBJAzrlcyGYlhzt5bhiVwQDWdLSgobbWMBvHJ7F+01bc9zM/i/b1Pch6gvAGI2IvJOMxw+ohEFUsSBa7b2gQBw8fRHNjIz504Eq0NDXqXGRgrX9wEK+/8iruuP0O1bAv+oDZhQX845Nfw0vPv4iZcyNIRueRTMaxfvM23Hjfz6BxLWtjH8bQ0bcQICOQQfFCDkMOAEx5aoLyvAcBGDK/CFgxQYb1qrmKuSZUuoGMvGxGfVXf2IE9ez6ETdsvQ7imTgAUZypVHkZHh1FXWwcGz2YmJzE/N4O5yTEkFxeQiC7Jju7Zth1t3RsRrK5Wm8iCb2tpQ0dbOzyFLJKxRUycG8QrL38fB996BanYgmpU+jweybCaRKac1hvXeyIVFxMu4Iton8ml4/D7mYhWgbyvApVtm7Fu19WII4jRyVmxy1WLkSBINqWzxefJI5+KIbO0gPUdbYguTCO6MIdAgQH0Sfj8eRSySRSzKbWFewL/AwJmfwClQ/0IeAlcVaF93SZUN7diemESqfSsef65JSRTWYQrauDxcwwD6Ohai3Vd6/Crv/IZ7L9il9iaS3NRw0ovejA3M42333wNL77wfdXQ3LhhHZoaGpQhniD7MxwSqMFzQzKALBng8ZXqu5HpRltgzZq1kn/lnkdseHh0HNW19dizdx/2HjigfZ3z9fVXXhOzes/evWLRnxufQCIeg7eQxdhQv5IMYnOTOHbwDZw6ehC5eAZNdX784iOfwvz0uPaRmcUYDp88i4GxOXh4vgZDiMZT6N61Bx+572NYu26jbBQCG5OT4xgfnxAAXEc5axSVNJfXWR4y5QrMbq4NneoOkl7VGcvEhCCiSzGcFXO+TcoDUnxQ0Nh8k8Aa91aeOQQC+LIlGuZnZnVmxpkAl8njbP8Q2ju7tNcKhOO1pAQSQm11BeILc5geH0VF0Ke52nvqpOoxX3n1NbjxlttUQqCvf1B75PYdO7Qe2fYca4M77DnDRjTsp5Ifo8cr19NjUHxifIwHARpqq/Du269jdLgfhXwGhVwawwMDAk+VoOfxK4hOcFM2ibOXcQ2QrSmAVudGAA3NLbj51jtx4Job4A3Qxgzq7GI5CgWGi8a29RYNO4hnU8Fj1Bj6CABPTqkGMGu263B0ap6a8gfLPSn2gQBgx3Ph2g8FffAV8xg404t3334NC/OzYhjwfGYSB0sx0IbTM9BWZzJXPifFiQ9ddwP2feha1NQ2OSxgj/bZ8bFzWNfVpcQZyc1SCYB94fPKnqQdTrsumU6b70n9mAAwm09AxCR6UfKdrMZzI6NYml+UmksqyfID7DsvvEGTvEMfIhQIIbaYwM6de/DYY59RYtPM4ixSqRhOnTyKbDKGbd0bkVxalJrQ8MggzvT3IcWSKiC7Pos9e/fjEz/3SdTUUzafyhBh5xzyK/lAAGIwiEQiJhv0H598EsePn8Cv//qva4wop7xr9x5cd911SuiinZVgYg2TUzNZKRoxKVOKJALEyyUqxB12wBkmi7Dm75f+9ouyST728CdQXVONr33ly0o4uOXGW7B+/QZQfiEQ9GkPrggElShgalEaMRk369CCi4WikWOvjIRx+PBhfP5zfyAWxy9+5jF0dnXBH4hgZGQUX/rS3ylR9+GPfRQ3XHO1zvelaBS+UAi1Tc0an0wyKXWKwb6zePfdtzE8PCy7kfWrOU8JAOdod+WZauRDIQsxfY3UcwDhCiaawSlPRAZwHtm0mcbcKVjX+pprrsH9DzyAt956A9975mmk4gnU1NVKvUllbwii0wbU+cOfHSDSUdVZBpKw1I7PJ/l0sVYdSfRM2pRHIpDMhCqeXcavygkEFoji8WDr5h7s27cX1VUVGkP2vQHADKhm9gtTP1oloSXnbUBNm2DCq/Nsp+IVAWDOpzKDz8TWLAOY+xLtTCZFcvxswi9/tt+xDFPuXW+++WYJALZ+jGVIWpDSDaja92iTKRHTYT5awIvbBPdijiuZugTHLIOS+w+vzYA0bVoDfjkAJ+M+DhhnQ4XsG7vH2n2ftaAtAMx78mWfhz8blmkZAHYnQltGLD9n40OMKRBQpSqCBYBL+7mz79Gds2vB+AZlRYpSYoaLpap4liNfz/lmAWDWOLcAse1HtzS2va/11d19IxUN2SvGbuFz8fknJyaRTKTkg+j5nXEn+MxEXlo1nKdKrsiy1vGS4j6W0arrcf46CUyMydC254tBd8ZATDkeJjrThmdikonh8MXnc4OQ9vlKbHImOrgVBpjUx+TTigrNASZt0CalCtG6DesFAseSCcOM9jqJQI4iQfmgNQnyVuGCvpuSwpw2cV4bXyKmOWhVkvh9m0hu14J7XN1sXRvLsvPJgMCmdj2/y2szwcQtv23H0gLAdv3ZdisnS+etVQgzSgBuANiwaPzo7FqP5tY2TM3MYZHMN85p7v9mueict4km9rmUPO4woO28LO1ljqpVOXGhTIHie6WECGdt8Hcm6vD1nz/7WKnrnbuv+L3864Ujt6t85b0+bEOuP9QFL9is/wB/+IABYG2aLsjChZW4O/cnAf6678d9Zm5+viT5bmM8jKky0ZZnxaVgAR/kBOFa5D65tBRFMpnQvm38BxICzNnN/Vvx6Qqjykab//28Ltb/vLeUH+IJJT4xrmbLxzGOQV+MCg22LOD7acMH+R2eZcQjSBRgPIzTkHt6JckC9XWlxLKLt2H5xvLeALALSCyDm84OtQJs1Oa8jAe8OjhkmSOlhr4Hq7EsaHw+EOXkzS1fnO+TAey++krQttxO85P97KUurlKGn+2g1coC/JgBYBlu9j4rpKDl8Jj/Mweq84DL+kCdUJ5Ky3p/GcLtwKAX0Mp3A412LM0QleBTp1PtnHL1r2sml+6/jKJsnR/7DMa5uSAAvEq7Vy6WZc+5Akh2NduRgC6vg5XNsn1XCpFcjLnrtHv1xetq+MrruP5UGseL3cuO9yV87pLm+CVcxz3e5wHW7of+gCSgj84U8JlHH0MkEFLAlhnvdFTI3hVzgUGRoHEaGOCmE6Gac0VgfnZWh6zH7xPowHq8BEZ5ANMY7u7uFpgp5lllpdif3KxVA5X1lpiF79SilcwPAQyymVjP1+dRsIPSrdFkBn/35FcwF41h3969uOmG6/CPf/vXmBw7JwYGAWdOcDoOBIAZIOpat1b3YJYV27Nr506kE0nMzc5i3xVXYD1rdFm2KCULF0yQXQ57HkgkKeOVlvPY1cV6Zc04fPioAmZ8LoIn0zPTpcOG4MvCfBSDw2NYSsTFAK5vqEdNda0O1OpIlUDdoo9sSlMvkp/55r9+Q4Ge1sZmAYxPP/O02iKpNgZ+ndpOBYFnHtUKZvZ4ZWWFAjVkoRKkN9npJvuataisM0dDwmZ+WsDUZlkzuMh+58sdQKCRz0AdHT3KrLLdZI4QuAlFKAseRrbAbOS0mHKRCGuQBlHf1IwvfulxBU4fuO9uAdWD5yYwt5hELJ6UkdO1pkuSb9//zr/g2DuvqoInGUH8r0CJXAYrCagxQCyGqXFEJKEVNPOGCQKUEtQeTYOJAYZMVvUvOaaca0ZukJ8NI0CWTsEEZxiYyRKQ84ckQxggQOnxCgBmsDhXMMYX5UYLmSTGBs6IqcbAIo0hOn10fi0bwAZHbcDBMpPdmfiU/GUbea9cLm3Y8mTmFAg6mtqiXBOUYyRQwyei0cUEiGgsKQCVwJ8NVphcHgP42kCEddhouGmfd6w+gtXMyt/oAMC7tm5FfGYKJ9/5Ac4cfAU7etbiug8fQEtrmwLJzLAnzEpJWA4D+49gJ51USm8zOEZQmGuUDFwBugz6OME6GwgoyBdn3UID6gusZT8Q0GfwN+hFPFvA6EQUDU0dCEeq4C9m8O5L38XhV57FRgLAey/DxPAo+s/2I50zIKtOFsehNUxosrmshDJrlDsSdcGQgtQEqxn4ogS5AlQezhUGhj2m75lFz3km5kzR+b5xrE0Azqkn5rCgCMio1qunIHZoTdAHb4FyoATSshonGu1itDA4wn6R/LdJAGRwsGg6RzUYFdACEE+lkUMAyXwAGU8Fzk7MYzID+CvInKQqASWgvZr7ZA1xvjBoymcgk5ygOtlCnPMmoAHMzrCepw8bN25Qtj/r87K2OjPVfUEfFhejiC2SpWlqUFfWVGkPZVB+ZnYeW7Zuw4MPPISe7k2ILkVRXVmJtWu6MDY+gldfexlkX7W1dWqONLW2oq6eQA/EFmW9P28BCIaDOHGqF0Ojo0hwDjh1q1nPmJq5zORvaW4UK1ahEEedgExigjDcoyiLbgDpLtTWNjh7e0hMQMXT5TCZeuyU4k8kTN1n9jGdKwI9kmDz5BEJBbnoJDlMFt3s5BSSsTgGBs7iiv2Xo6GxVjU456Yn0XvyBE4ePYqQl/UTKe3tRTQew9T0LDbt2I2PfeJ/Qn1LFwKVNSj6g1iQHL6RTGSQnrKQ3ON7z/Ti5KmT6Ghrxb7LL0drS7NJeKquRv/QIF5/9VV85NbbtG9RRnpydgaPP/5lvPjiS5iZOId0bEnlCtZv3oyb7nsYLWs34+SRgxg6+rYBgJmQUcxjsO8UZmem0djYIjULyseRDVJVWa160UtL8wLLc5mMSVhiwkqoUntf0RvEzt37cOWB69DQ0OIwLb2YX5yX/CmdZp6z01Mz2vc9TNxJJuAvZjE1PoaTx08ikytgTU83Lr/qKjQ2tZRqnnHuRUIB+Io5DPb14qUXnsbA2ROEWLV2rVQegTnuY9l8RrXas3naBEElBhEYRo7scL8ARILu4cY1WLdzP3KhekwuppDJOxLtlEj2ehD0UVM9jvnJc8gmFrBpfZfYrZSHLqZSpo5qPo0iwR8CcKxnyKCeDDFroXLP4v4GNDa0Y+vuffBJ1vssMpklZGIxxOfJqCWgGEBlcyu2bN+F7o3diC0sYOuWblRXGpYXmfzcX2PRGGYmxzEyQrBvWFLyl122C3U11egl6z3ButwEBMjC4fPybDc1yLlOCSLzX4Ls7e0dqKtvVuIDE5hYH3zN+g3I5otYt2GjEkuY9ML9Y3BwSIz0tes3yM4jgzSXTmFuchRnjx9CfHYcLTUhpJdmMDs+hvqqIC6/bDtGhwfR0tyKWDKLf3vpNTR3rcPWnTsxNDiCl197B4H6Ztz14MPYcdleMZQJHi0szGFmZha7d+1BVWUlUumEkdGnFCXLKyihzXjObsaUEoe8PHcCAoDP9J5RAsFaAsCZrMpd8Hwj8ErZX7L+GPDmnsc5Pzczg3h0SUEU7iW0Y06fYVJgCF1r1wpA9KmkRkGMVHZpKhHDzMSYQMmG2mrMTU9gfm5Wc2HT1q3Yu3+/wNjTZ/pQzHuwY9cOKR2QXUqbmIFwI51smJcKOrsBUgfF4fNSqWRqckIJZX5PAa++8jIW52cRCHqUPDJ+7hxmZ6ZkI3Av4/OJ4erYeXxuvqyCi85gSnk2NuOGG2/Fh6+7Eb5QxKkrz2QsNsXIpno9phatARrMdQj4knVOsIOZ8tz7+XfZM/ycAsvlshyGIWXqCBuxFKPGEfABydgCjh1+FycOv4Po0rzk31OZpM4Z8bZ8XsNoBlDJOuC023I5tK9Zh4/cdR927r4c2QxVSwI6o4YHB9HV3oa1azrVt9zTWe6AahcEgGkrkXNmys+Y4Jmf/e+UiDCJaB6cOt2rGruL8/OILS1ienwS8RjVBMjwN/9p3yZg5wshl85j27Zd+Owv/yrqGuuQziWRySbw+qsvIeQDdm7ejMmxMfT2nsT07DTmFucQjVMNiPUwCzqj7rjrLlxx5VUIV9QCHjLl2VeUELbgVlE2NJMk//zP/xzRaByPPPKIksD/4A9+H5s2b8HtdzApKIIk2W55h2WaZRkFgpRl6XTZfHpSK8lLe4sJd1SHiOCv//ILWh/3fvSjYtV991v/gqGBPtzxkTuwYUM38jBAKv23Stqmjp0kq08s1nISQCmxUerSJumUErx/9md/KqURMoA7OmgThMQqfPyJv8PczCTuu+t2tDbV49Tx4wKRqPZTUVuvsUwlEkgnExofzkOOBW0c/S3F898whZlgy0RTMt5o05Lpb2pV0l4jOdzIQGezBLgMu4/PwDnKhKirr/mQEhFPnDop0Eq2orXRlPlpAG+CpSVbWxLaBNXpJ/D+BsDnGS81H4fBSzuF69WAMca+IwPYgC4mcZD2G/2Uhvoa3HjD9ejsbJMfQRudZ7XAIEf9RwCw8jDMfKH/I9vRkdslQM4Ea8q3U6qZ56QFfMugqUsmXyxgAy7zfgZINrVa+XKzbskA5v5CP9f6WFa+vwT2WlloV+1VmeaOvewGvOz1KenNpCUmVPM6tiwA905bQsc+nzHzHTWjZdLVZowtMMd9ggCwvS4BWwuW2mdzA1+as45PXfanypEXwzJl7CGjuui8Xk9PT6mf9HdJ6luw3lkbAuOWy+O7Y0RKKnCAQs4Vxg/IACYAbNtkx80wUc3e6gYj3X1jQTvDGOf+boLerFvOEl5Tk9MCGLJU2WGCrtSgvIo9BEJUhTD1nnmmWuDB9CkZnpz/pu+lFkGFDp8frW0t2LBho/5G1rUtA2Zl7TmH6Hfb69nEEZuMYCXM6btz3REEtquFa4n2L8FZU2YqjhOnTmmstu7YLh9F4L5k001iohIbrDwz932JK5kArUpvOQCwHQfWgifhgIp2lLXmtXhW2MR4niNmzpT3POtX2/noXltKPXXmKNcUY2EzjrQ3SwfY57UJYpaVbq+p8XUSQyT4r6QNuyYNgM1Yg+mkALrWrEdTa7v8j6UYAWCa6X75kypcJFWPgrHB3GBRqY3OtZy5pfIRiq+be9uyVnbNWwDY/svP0K/l77/xmV8w7Sq9LozKXgpeW8ZQVlzW9euyz1zKRS98qf8gf/mAAeAyNGH6cxUA+GLg43+QgbjAY/5kJvFPx+BSZ9mPDAA7x5mVLrH3da7ruLvOhr4MUjOBzZVg4Y8EABsK6KoA4TKY0TTOApLLsMAV/SZTcWWbVm4Crky6i3V7CQBeAbjavcQ0zAROl/dW+cp6/yIS0PY62p9WBYDt9c6vE7wMkC0xd1fcf7UHdfXTcq6W+0QzB7d9OAv9rgRb7QDZ91f2hR270pVXnKYWDChJKbtx05XM7AvMuVXbVO620hyyPHdjh5W/VZ6H5kuXAgC7526pyavsmeXnX4Un7JpbboD9vebmpYC7l/KZ89bKqje1o14G689LArDr4EKLYNnAr7JWlg/esk8PpisFAM9NTSsQTgYNM7hpKMtgzeUkackBm5yeVBY6gxbVVVUYGxlV5g1BA7LGGmrrVFuJjgGdPMoE29/poNGhtKAjjW6yYZkBz9pAdIiY8dTR3imp6emZKTHyKiqr4QtW4P958iuq9bh/3z7ceN21ePJLf4vJc6MKmDObk8E1Bkv6+/vFvFqzdq2CiAxCkiW7e+dOBQcpe3rDdddhU0+3sjfpWKRTRr63qtrUzjSMu4wynrh2+J6RCyrqPRrAkl/NpOVQGePZh0Qyi4HBEYyMjSuISeasZFkDQVQEIwLJq2pr9NxzC/Ngvc5v/MvXcc01V6PdCZg/9/xzAtGDknkNlhxPOWRFD+pqawUAM6hKZpLklygD69SnkhNWwVqurEGVLtXioWNmwTn+y7/ZLGwLFrMP+DODVMwMVk0sp8YxJRVZ+7K+oUmygQy2xOJLyKaS6hPOm42btuCfvvFNLMQWcc8dH0FXVwfO9A9heiEKElgJKLe2tSKXTQsAPnXkTXiKOVOrjJmscvrz8CqwRCDALF43ACyGLSWgJdtrAWDKbeYEAJNhQEeSoDUDpwSNKVu6ODcjZlUwEFa9TgbpmOhQEQkbOVp4EE0QEGBsiuyDjJhhE0N9mBgZFEjAOWYBYElvOQEaO0dsprNl1tE5JHOTTDqyBcgqZpKB2MmU2XZAQva5nERPUTUqrfNKJmM0mhBozQDdyoCFnDdnf7MBEQsA20XO9yl5zHpK9957L3ZtJwN4Sgzgs4cJAK/BtddcheaWZgXl6DwGJNHJ2kfEXoJ0UVHweNWnCjZ4TbBB2c+isxrZOptoIIdaMTBKcgZMTV1mIrNvWatOOpY+JHI5jI4voM4CwMjhyA+ewbsvP411bbW49qorMDEyir4zfdp3lEHPIIXYY9oUxfCQEoGJnhkGhaN2QWCLc4WBPtVMYtDL50U6o1CMCSg4ILXqChcpaWdYXAqUaz6aWsH8Wc65GM4w45FJIMK+MHpmChpx7mi+utgQBIzJxOL84R7CpcxgrQ3CM5iXzDAxwYdYxoM0KtE3OY+pdBHeihqkkqaeHO/PgCP3DSZhUM6S9RQJ+ippgGx9qiiEmPQQ0B6xZfMmFHN5yQcymMDAytT0hNo6NcP61qMKjrIfJAFdWYGGxibMzs6ju2cTHn7o46q/SbZxS1MT1nR2YKD/DI4eO6z68Kw1SXCFTMPa+lrNB0pAX/qeOKYAACAASURBVHnllQjzmX1e9A+NYmJmBhkx/RgYJancb5h/2ZyAZUpVZjJpAQJc27FYFH39fZKh5zMSEKRyRCgYUTKO5r7Y9ba2swkYGuZOXnWWzc8ZI6BAgEBSsV7dk3OGUqSkEPPf+blpbN7Src8nojGBMmfPnMbJo0eQjsVQX1eF6soKMYUWozHsuuJK7P3Qh5HzBuGPVMMTCCrxhetA6goM9Dv1rvsHBtDf36c6xwf27UdbS7POhYqqCFgG4bXXXsWtN9+i8WJwbnpmDn/3xJN48QUCwGNIxReRSsbRuX4Dbr7vYXT2bMfJQ+9g4Mjb8CGHSEWVJFWHh/swMzWpeq88azyevGQ062rqVPd0fn4GXq8JvBJEzRV88AYqAH8YHWs3Ys/eq9DesRbhUETMMZ75sXRSgU2CxlSy0DyidDQBgEwSYQLvmSSyKbM+G1paUd/SKkCErD+yuSNkarMWdiaF8dEBvPn6SxgaOI0Aa2n7vZICV7BM/cUzz6O9mvNEgWLuOZR9pe2uxeNBMRBBuL4FrRu3I9CwFoliBNkiV6IJzkaYpJJLYHFqEJMjffDmM9jSswEDfaewNDcNTyaNStY/zlDKNa+kF9o6qpbpBAG13xdyqOFZ6w9jY/c27Lj8SgyPT+OtQ5TNyiAVSyGTzKO9Yw16tm5D69q1AmH56jtxHMnEEuBxJLElZ82Vz/q0KaTTccmecuw62lslD0r5Z0rTEowmy46bZj6fVrCYATvuAzwrKiqqBOg1Njeja80G8AnIDNmyfQfWrt+IH7z6GubmKOmYkCrAhp7NWqtMUuD+yLVOG665oRaTo4M4c/wQstFptNaEsXvTOuTiC6gM+1AZCWktFos+zC/F4AtEdE7WNTYglczgm0+9gHykBnf+zMPYuGUnsllTIoBzjcDs7l2Xoaa6BplsWiAdn0d1vn1BMKmNZ1uJPSShkwIKBEsIIlMm+9RprXuyqZkEoCRpBT65f3rEpKJMdEtrs2rdnhsdUcIXJcdpU5JtODs3L9CbaiBMVvEHTNmM6tpqKW6cPduLYjaNhtoa5NMp1U/NZVNYWFxAXXMD1q1fr/EdG2PQvgobNm5AMpWUHWST6SzTqBS85w5vE5N4Tgq4geyumalpJKKLiC3M4c3XX9N4M4mOCTWs/zs3O6m5wP0xxQQ9nkHOgc75zXOK64TPz7/z7CLr+5prb8DNt94h+XeWFuBZZI5J822df05piVKyTSSIgYEBgR27du3SviHg3JFhtbaN6mbaskkun1FAGDeDfF5KKe+88YoS5hYXZqUOw4QjlmEggED/UxKxKrvAOqa0IThfgjhwzbW4/qZbUFlVVwKzYtFFVEciqKmp0r7MhNBAMCJbRElTsRjCAbLeUggETaIZ7QvVKiVYzH0YwLuHD+HgwXeRoAQ9lRBmZ5BMRLXGCCxnizljN+S4vrh/V2L/vgP45Cc/qfmRzSUxOzuOM73H4fcU0VhXj0QsjpHhIcSTMSXuMWE2nUwjRPuyUED7mk5s3bELG7q3YPPWXYhUNCCVoR1kQOx0JkGrSEmif/LHf4qamjo8+MCDUqv43Od/X2yGbdt3IlJRqUQiRucJglK6XaC8wga0fhzGqNYEk85MSRECeCyjEAkGceL4ESVC9Wzeqr1jsO+05Pjvu+c+dHf3mGS2iiCCPj8i/oD2GmcLLDGAbQyB88jYWMbeY0IO589//9M/EdP2M489irVr1mh8R8+N4mtf/Qq8ngKu3Hs5ZibHMHj2jBLWFmJxzEdjCIQiBkQh6JTNGJlUKrKgKDuHjA7uM/yP9S65bqnqQqllW+aE55lKA4RDem4m/iVV1sewzQ0jOo/Ghkb5rvxedGlJstpktkheOZtz5HWNIg9tRgP20N41iUUChlTewADAtKeYyFlZVaHPkknJpGHVffbRvqQEOZOZjXIQx5bzjZLXe/bsxq6d21FdXekAPybJ0sgVGxn0UnjFYeOZtegAwqFgCQDesWOHo4pjGI8WALX+iGIVvLkDKBrw0IB9djz5zPa79NnpQ1H62PpYks53SRxbcNWdHCBlANr5TgzQjIsBmfg5AsCsF8gxsGCYlfC1Pig/ZxOVLbhm22iAKDMO9v4EgJn03dDQoOsSsLWft4C4vY5thwXxLEDpBoj1N0BMKCYjcD6SgWoTeu2+aKup2nuZIKV5Tjf7uJTcpBI15tnYxmlKkIfDAoBt39u+ts+/EsC2f3eDkHZd8j68ruScx5nARJUDlggwPpEBG02CJZN+CHZybzPJ42a+2vnl7ncj+82kihyqaqpx4MABSdO/8cYbOnsJMhdUl9kw5t1ttr67ZYTbeWHf55wy/ZXVWcC1yzgR6yJTPe1sX598FMZyOG9s3yupvWBsRs31nFGRKYU9NU/NM1m/mM+m0l2plO5BX9YCsVamWRLdSg4wa8g9L+zccc8lO/ZG+cqrPcXWdiYAbOcyYy/uucafLQs/x7gCfS+ej2LkG9UAGt8mDmDOOo8ngDVrN6CxuRXjE1MqBUDVFLZVALBKI1EljIc0E8hNvKDkFzuS0O75YoVKTHzdJJQbJbFyxNraZprH9Nscqexfe/Q/lfYn88MPBwCvFspceYWLhTvfKya8onH/QX/9IQHg9x7G8/vQNUD60d7Oef+nwOOFpt1PBvi1d//pOFzq8l8BAP/mJ29TacLSyw3suoEl10f0tpOFVBoA54cy1OMwTe37KxeS/eL/BwDwKuu49HTLAOALtfnHAACrD0ubySp1cd1DImvivUFifdxhrVoAuHQLt1PrHHI2kWXFfuaaBqsAmyvnmBv8vAAL2MyTMgDvnh8r51xpWpXA8HLrfigA2DXH7XMua7rT7lVBZjWi9H/mayuebVkd49Wu5VzYGB2rJBSsHNuLfMaC+svBVvOQqxoIl8DKvRRw91I+8/+y955Rkp5pleAN7yPSe1veSyVXJZVK3ndLoqGhoc/AMuz2wAEas7t/OfNvlzM7zJyzg+sBFtoMaifaG9GtNlK3bEkqSaWy6b034X3uuff93szIVGZVCRrRDKROnSpFRnzxfa9/nvvce68JAJuTnW1G535Nr7zr8ONow1/9ULTtCNo8MreA8jOuRvyvv/rvMTMxqapoHjzJeGWygYdlVoMn4nEl0Fd4gC4ZYJRyz5TOZMBBz176PyaiMYG5DAwYkLFyloECr0MGESuVGVCxUpIHUQKh1veO0jnxaBy9vX0KuIdHhwXM1Te2yvPvU099HtOLS6APwz133YnPfepvMMNkX4DesAElccm2mhiflNRga3u7wIfk6qoYUAf27VOFOUGAO06eFIgqZgMTrY5PDj0ZmXBg0pT3yWpUBrG8N4KyDELorzg5OakEDAFnskj4PJS54yF9cmoWgyOjKDOprApUr3yimuoawaCgo6tT1e2Dw4Po6O7Cl770d7j99tvR0dKmw/X3vv+sPCAp/cbnssGgkWSCAODmpiZEKJdEeV7KxxbypiJZyQnj18Ygw8oi8hkYXPEwb6WZBAK4jaeoSaoy4GCCg0lHyj+bYGRpZQmzs3NorGdAA1XlE4QiAzmXzyDo94sZRqCyb89efOmb38by6go+8OiD6Opox8jYJFbTOeRL9HPMC7wh9/F7z3wNb7/6gvptzQHmDKBaUaKffcegU9PfYQCLzSsA2DCA2TamIpvksDJWV1dQ5vgkGz0cFsgicKxaxtjokJJjBJCqbg/a2ykHSQ9lSlmS4e7GaiaDYskkTiVpXC1iYWoMUyNDYgkxhGYbSUKspijJVmFzTPN3BOAEKjv+vjffcptYmG+9/aaSzfxOMYiVyTOLKNua4G8un9U1+HnDYmD/FtZlJm1gaoN6kQucxIzaw2EA20kvALhMD+A+PP7EE7jh8AFkF+dwWQAwJaB7cPrUSTS2NAFun4ouAm5KdNFXimALqRVuMa/ok6zEF4FQJ6ElaW1Hg8rIQhr2rPEx5nORsWUSQ2RPMWAlQODyu5GtlDE6vYx4Yxv8oRgCqOLCKz/Eq9//OrqbI7j/zlsxO0mPykvyn+aYoJShZM9s4oJV946ks20H3rMkdRwJPYKBUhpg4O0LoFI10tDWr439beYMgUMjG6lKeGcVlt+yjhkG0CRg29hUJyApQjlOt0d+r5SZ5rMxWc1kKvvUVP5zLpkgnUUNxAZ1lmK7MZnIJHZ5DSV4kSq6UEQYQ3OrmM1X4A4n1gFgzgP6WhP85XymBKX1hWORAQEOrqf04jxy+LCYpvOzMxi8fEXPRllWMcp8Hq1z9ElfnF/S+Eqls/pdU3MTYrEEFpdWcOTIUXzkFz4iRg+93BvqEmhra8H46AjefPN1JVz9gbDmDuWZWfQjkCOX0zwnqCIZ1lxec4t8a85WArSm2mNNkthck9mHtprfMOvKWFlZFuDOvmNyhdcnSMyiHRZ8iJVCYN5RB2Dhj/YCl1t9a5ORxofPzGuqTDDhxcQtE+QDVwYxcOUKZmamxOhZXFqQ1DkBfPZNKWdAus7WVrHGyAqsq2/AfQ8/ir2Hjgq0z1XI4M5rHZZlNtk8KjAoK5FMIIt7YiIawW3Hb5akKb8rHA1jfGpKe+R9d98l8IVzf3F5BZ/89FP4wQ9+iPmpSRSyKRSLObR19+D+x38evQeO4sLbZzH09hlUCln1O9mic5NjmJ2bRiSRENOLwCylVFsbWwyreW4GFUrM008PHuSLHnj9MfTtPoCjx29F967diNXVm4IA15rW/kKVSbaypLrJ6HZXqohy/AXciIX8qJYKaGqIy1fzW898G8lMDt5gCPG6esmJrywnMT87j/a2NuzZ1Yel+Wm88OPvY2ToMoJ+tyO37Xj0GQ641ncOJCbTxVJZMzK7frZpvihAhPLfvkgU0ZZOJLoOwZPoRNkVEJjERN5aMYfU/DgWxi4gtzIPn9uNvp5uLC/OidHqrVDG0IXKWkksDJYfySqA+yCTbmWIRexzV7G7vxeRUBS79xzA3oPH8MrZt/HSa2+gKIUUP/btPYrjN96soi2m4JbTKawuLyG9soC56QnDUtNeZfYyNz3AqTBRYXFCGcGgFx5J3LLIyCh55LL0Xq4iGuF4rsJL6UPS7agGQRarz49INI6W1naEY3UC8/PlKo7ecBxdXT345re/LfUVrr/T07NoaGnD/oOHtSfOTE1gfHwUXR0dOH7DEUyNDeM73/oKqpkV9LXV42B/JzoaYoiEvALoCbpQ/rhcdSMUjuH5519BS0sdbr/jJM5dGkbaFcThk6cRbWhDqWLUKygRTluNwwcPO15R9LPPIhjwGe9VeqjLxsCwbrjXs5+NuoIBkQnAkmnUTgC42wDAfAPbiGeZleUlDAwYMIv7/sT4KLLpVe1NZFPLpsTjQ0NDs4okaF8RpbS5x49gJIpgJITzF86J7dtCX25HFYD9Pj83I+Z1OEYmIj311rCwsIxbbzqB4zfdgqXVZXN+CBkAi2sN1yP+mL3J7JMC6QQAm6I2MoYX5xewODuNuakJDNCflcxh7TlVqR4kVxbR0dKkMwd9RnnW49rMwpMUlVSkxBISUEbPU6qWBIIR+XA/+oEn5JVO1QsBghp0lnVqQEITeRl2WSjox/joGMbGx3Dg4EGncISFSua8acA+Y5lgY6qNJLjBlQRvVUoYuXIR5996HaODl1Eq0Fs7h9VUUvsd71WWCmRoOvKdUnWhckahgD379uPJD31YRYQEzqgawGLN5cV57Tvsi6ik+7zaZ1lUKfsYxZ9W6tp4Havwhz7zPr+Y4i+feQVn33pDKgrlQg6Z5KrmFwuLuH/yrMt12oxDAtQ+AcAEOyiT7nKXkEotIbVqQG2emzOpDNL0OA9xHoawtDQvexnj7Z6QvUuivgGeQAQn77gHR47ehkyOUrwsqiP4kpfCAfer//JH/wWHDh6TDQBLIP7zf/5/1Ny33HIrgqGw9k8JpgtkIeuNxZnm3Cj5YVqMMHHvIgDMsztPPpxIbgT8Xvzohz8QyHLzLbdI9WZ44DIunX9HRUfHjh7Dmoft50bQ60WQvpPcJ70GBLBjYL2IXICzIz1bLqtwgQzy//pf/0gM4N/4jV9HR1ubgNWJ8XH5GUvhoyGOc2dfQz6TVixID8uxiRlkKSfr88u/m4oEBgShn7NZBxgTcb8mc1bKLfRBl11LwTljGqsenoMFAHM+ugwATPY/11IWY7GghGxoyj4zNqU8vVSnnLO8/HvFHt3w/9Rz8hTo+NLb+ISnGJ4FNce9HsQTxnbDxIlJnTG4BlL1SDLlzpogVSOHlNHd1YkTJ25Bc1Oj2tqCUEZS1kYX5gxtYsANYJRtxDjMMoCPHDniqMrUyBg7MYHpQ8d3tSZOqAVwLbOYr3HtYrFELBaXPLgFwSxgxffYYpdaoNkMxw3lIf6vBULt2KEEdGNTg+LoQp7KCQbsssCzjVks2LYBHBoA37ZFbe6FADDHXy0AbGPmrYxoXr/2ntUuNex2CxbyfRw/zGXw/EoAmL9TcbQDcPPsaq+vwlwph5ixY4HJ2qIJG+rxMyyClypaKITOzs4NoM4WNDtAsr2fWhBzc/xnYGieV/g61c0mmZNZWkIum9Oc4YRRO7LwVnLDpniV98HzKufXetzkzHc7Xg0oz/OIscvhfXAvbm1tU26BMQiLrGanZ5y1goUUJe2JnA98Tltkbua1KWrgdfl7rgPMDWUyKf2OY0EgcEO9iAE8rzMXwvFSV1+v+aw2FnvceEirXXlvDrht5q+JU3lOsPk1xu1UXmHhlgWAbfKS502ek0xxt7FfqgXZbZ7WsKOdonMnj2bjcALYLN4jsE9SAL/Dzh0LANu5yOe384lAtn12AcNOroNxslETMZ67LrdfFhsNTc2Ynp5DKmsAYHrGWEUwKlqYtcnMKcuqlyVKTYEH78MUU5jcuuEAW1Uxnn83cu61852fszmj3//1X9ucV7xOAPhaoO6Wi/6D/ncTfvAPusL/LB/aSPa/J8jxet+8EwDsNN/1XuZ/lta+/ud4f1vm3wDg6++ZjXeuwUUAeP1QYg849oWagGjrorbOtLwab/UfwrSseY5rSkA7JRnr97YdG3OjZuq6wLh1wO4q4K9pputb5k1V2gZSZxt70wJuJaB3+E69/B4B4JqvXFfqMnl48yXroGLtuKn9/m3bcssg2/KebVtky4vbwndb2tJs1JsXEG3fte/jm2reYhYA48m4/oDbKzZsz9rditPu8Pw6SNaO0e3GgfOGdQDlqkUOzsWuMZ7suHz3xl/DCLbtcR1j83rG7/W8570AwLULz/sJAA9mg/j1j/0HFFMZ9R3ZIsFgSJ5TSv5IdpEeZC4jw1WtmIN6ICDAmIdMtjKDcgY0JoliDrVsI1Zd2sMumRxkBzMw4O+ZWOOBnkEEXw8FQmhqata5fGZuRjJiibpGFKsu/NWnn8LU/IKSMveevhOf+/TfYHp8TBKjql6tlgWMTExMC6Sm/DCBmnQyBb/Xh8OHDqG/t1fANVmfBFL5Z2lpEanVVQUcBGgZ2NgqYgIOvFcGgtY7hsEIva0o90UQkgAwA39Wf1fXPJiZXcDE9AyYomH1N2VzmRBorm9SJSsTQ/5QAOfeeRv7Dh7A008/jTvuuAM9HZ0CiukBvLi8pKS+9eZVZa6k44wEdFNjo5KCfA7+KCild64DTprDPUEQI2FtK3NtEGAqfStKVllfCSUVHFDVJMSqSKVTmF+cUzBJPwWyucj2ZlqEASGDMPpiMskxN7eIrl278I3vfB9LyRV88JEHxXSbmZlDMp3FSjqHbLGMjvYOed1971tfxTuvv6IKezI6OL4otamguaZqXMuyfCjIGKFnpV8SxJt8ktbWFOwSMCKwxUQU2XSSymTypFzE6MggYtG4kpCUy2zr6NSYpa+pAGCXRwnWfMlU4LtQgc9VxercNMaHryBNMIqAgM8EzwSTmdG3yQrr0Sugwr/RL2znX/roL2P//n34yle/jLNnX1NSTokPFyWhjYQX2RNMplmgiiAy2R7z85RZJxiwsbLaJIACwxofYgHAtoxkXQLaAGjdfb14/MnHcfzIQeSW5nDpzI8w+MaL8gC2ADAloAvFqgBNtpFN3Ko6mMltj5GiJOhLmW6vJPOYFDEFA0zuMpA2FdSmL42EORMITFSyN72GRRtwI1OuYGh6CTEWeYTjktodeO3HePm7X0ZXYwAP3nUScxNjGLh4UaxSM76td7WR5JbPFftfHskuA/6sMYFjZG6LSuiavY+Jdo+X0tBkI1kWiWGgMYut5BDv05ENNEwMMiUkLqZnUume241IlAzcRTSEQ2LB0N+W38k1gUAO5fR9PpOA4PMTdOMPQXTinzyzMOHA8SrAmnLILh8yZTeq3jjGFtKYSOXgiSRQyFO+3Hju0XuZhTNcfwm0cq1iv1OanUnBffv3484779IcGBkaxDvnzmFlcR75fBZzBDWY4PAw0VdGLB5HQ0O9Cg043wly5AtFRKNxFWtQweHxx59AZ2eX/L6Z1O3saMfczDTOnHlVoFyirl4Jec4Lrg9MQLCgRp3tACO87wILbcTwM8kIR1nRsNscCTtT0GE2at4P1QeMtGoZmRQZwO2ShCSjn8UuTPgKACbTP0gfY6+RVrdnc+cf8llmksjjRiQS0/gbHBzCCy++KO/FxUUDgjvqiwJA62IxJOhl64FApTIlg/NUCKDMbgR79u9H/76DaGxpRzCaQLy+Xiw0MnVVUOQhSF2VPyWBirnZWTGNbzxyDD30Mo4EEY1HMUsv2DNncNepU4hG2Yd+LCws4a//5jN47rnnsTw3i2Iurf4jiHfPB34Ge47chMsXzmHo/OvypAwGWQzkwdzkOMYnRhCrr0NjU6OAaxY9xSMJsQ4JfBBElBc1PIjG27B731H07zmIhuY2xBsbUNfYKAsBFnsRAPYHnQKhcgltDU1wl8oIk63h9+KHz34bYyODOHr0oObiU5/9LJLZLNz+gNqIlgC8Nxc8OHTgAPbu2SXg96Uf/xBzs5Pwe10CAyvO+FGSlVKsYkwBpUIZpQol1M0c9cKrZD6HF5n8HvpvByICgBt6j8IXa4Tb59daQN/axfEryMyNYK2Q0Tjh3snnp/xpAPTnzsEX5HphpKi1prMYiQnAUkV+sM31Uezt74YHbuzq34sjN96E1966gL9/7sdYLVRQ39SFE7fdjUSiSWM/mclgJZ1EOr2K5OIsVsW6Nsxm+ot63JQ/rAoMlZPtWkn+wPlcWrLhQRY3Sbp7SUoHzU1MfpINSpUIj5giLjdVFVwCY5tbO+APx+ANxpBobMaBA0cQjcVx+coVDA4MYHZmCrNz8whF68RIbGtpQXp1CeOjg5JDJzPvrbOv45tf/RK8awX41/LoaIzhyL5d6Otq1XuoBjA5NY3ymkf70fjoOA4e2IPTp+9EMFYHV6wZvoYOlFws4WEBVEAM0KnJcRzYf0AMf0qnE9CkDDv7gGOClhlut08FFWp3steMix08fr/Yu5euXJEkJIsSqUqi5Kbbi2Ihj/GxYSzOzWqvPvvGGQwPXRJgzQIFgj08/1Dquq6uCfliWd+zZ+8BFRslGpowNjmGc+fPoS4RV7uT5V4XTSCbTiKTXkVDY71irfmlBRX5+dw+tLZ04v4HHlShBNcMyxqyALBNHEtI0sZDDvDD5C7Py4vzc1iYncT0+CguX7ygtYlS3/yuyfER1MUi2LurG6U8x4g523ENIfOaAPDi8ipW01kxuvOFMvJFgp1h3HD8Jjz2+JPo27XHFNkQGl2PaY1MMM9DBiAxihksppkcG8XY5IQKNJm81+8d72IWvNTmQCQPKkCbl6IkJBU5KlqjLp1/GxffeUuFmflsChl6LmazAn8JevJ8IHYnAQUHcCWARgWbeKIO997/IG669YTY5gT75+fmMT8zrbWNZ8xDhw/Bx+I6+Rsb9Sx+VtYcYj4ZqV6dPzjCfF7FAi+/8jLOXzyHYiGLTGpVcvi5TEYMOZ4bue8ZKW8j29vS0oVf+IWPoquzW2M1X0hJIaJSzotZTh41YwKOr/q6BIJBH1aTS7h86SJGh4aUQG/raENdQxNyhSpuvvUU7nvwcaymCipQyescwjM2bR08+MP/+w9x390P4sRtJwXk/tEf/WftzQ898ogKTgl2FqlCVFkTg1rsVxb+OeywDcYeiw2M2gA7iOz6aDiMr3/5y/LOPH3X3SrWnJkc12tUU7rl5ptQdfOcBvn/Br0+nf98PnNus+N5HXgiyECFHrdREbIA8B//t/9XhcG/9mu/ip6eHkSCAYyMDOHtt95GZ3sHSvkU3nztZe1JPJsQshkancTcwrLsMxjzUSWAYDDXBu7//I8Ff5zPPD0xFsvmcyrSY8EdGcGKlanYIml8Z/9nMZ+evyR/YRXVaD560dHVhng8gemZGUfVyTBWuVdLKtfxIbcxkgBgnQHVGAL6uF8QADZsOI+UUAho8ZxC79WlpaTmMwsizfnRgIecVPL5rVTQ1dkhALiluUlnQxt7mb7bkG62c497Uy0bj/OJRWWUgCYDmG22048FgHnusaClBYDFdhbQ5xQolkrydGac29vbv67qY4HazWDhVrB88x0IoHPOYPwc77WllQWGMWQz+XWFKxvbbI1xDLhmPVFr5K+1fhlmMccEAWACbiw6tKpXthjXgtr2PszZc0Na2jIzlUaUBLJRliFQaBnALGTn6/azAqzLpuDHXr+kQljTHhZktu/XdcmqdHyZBQDPzWmP4r5Wq8Bln8uuj5alyvuzc3Cj4NeoUHFoclxaAHh52fhac20TeEsJZ5cZqx6fRwV23GsYOxh2+uZEZy0ATysgAaqMGSSf7ZV8MvcJWnrxh97qLDazjFe+TiCXaySf1Y4xmxPi+zi+6AXN/BALt1kQaYvUCeb3796lXAPPDTZ/xPvl/snzHXMP/LHzlPuQ+lJjzlGE2pKLZA6H1+B3k+Fu25R2RjbOMOPcSGQr92Cq4/X/1nrD9pHta/Yvx0I2sUAiGQAAIABJREFUm5EFC69BMoHNt9Sy520Rge1XnhklAe8wsKWC41g+WADYjBs/unt3aU+ZmpqRopWxYTB+wWZPJyDO4jNTiMa2kiWV0zYmvjLzyAC7BgS28tN2XNXg5g5Q7MwLRwKa13wvAPCOC9M/4S/+DQTW7Fhv4atBjjaz9K73rOfMdyB4b8Uvtlzg/YU5/wkH00/80u9vy/wbAPwP68BNALCzG2y+0k79WAMk1gqybuByWwC72o1q0168E5BaI+28BWQ2YNjGRdaB4qt46a5/5BqgtAVbt3zFu1r3usAxZ3O9JgDsgLs7fed7AYBrV8NNYHPtWmmZwlcZM9fzfLXv2donW6US7FddDwAsKaHNH3CG5o5C0xsJ0a3Dabvxu9042cry3WacmJe2MLG3vm8LiG+B252aev3t1wkA117HjCvzgFsLCq61HLzX/t3xetcCm01UuuXjTgC49aI7MIDXN++aa+20amxdw/i+M+NZfPhnf06V35LFDAQNa4DyuOGw/JmYGCNAp0ILpyKR1Zis0udhmvKcqwR6nepgJgBNcOFRwoHAL4NVCwir0pEHUz/BCJPc4WE5l8kJ4GPlJ9mQZOuFowmkcgV85nNPY2JuHqfuuAP3OADw5OgIguGgkfJxmQrTsfEJlKplVaryPggcsbL78MFDuO+ee9DS1GxABEJRZF0WmHzN6b1kEPO+7cHeVrHKM9PjcZgsBLVTAoDld7RW1bMlWV2aK2F8YhpLq0lJPdPjkUwFgqd1sbgYbPVNjXrmywOXsWvvHnz2s5/FqVOn0NXWLubqt//+GQHKlHMlCGglBRnE8ajOeyJwzSCayR0jLWbkl5SMCJpkCT/HNrUyXHxO/rHBmIJS9rcTxBq/GpMcZBKMz7ZKz5x8Rm1DRmN7W4faYGFpCV6/6aMo/YHhwvJKCm3dvfjKMwSwV/DYw/ejv7dbMpBkEyYzBeRKVXnNVstFfP+Zr+Gd115W0EL3Nf6YtJ2RODQxugFYLQAsf1OfT/dM0NZWjrO/+JyrBICLRYG//CMGNSuds2kMDw4o4CwUywhHY5JMJNYUjYQFIDE5mczQs47oAglwVYE/qcVZjA1eRnJ5SRX/DFQ5Pvk9BKFsUCXpOsqQi2ltfA7JVmBg+Dsf/30BvJ/5zKcwOjqsxL+YwpQCLBSVCCCbKh6PSSo2nU0LRPb7ApicmsGVKwNKNPP6NsmwXqGsZddIQdt7MWueyQxYmenu3m48/uQHcfzYIeSW53Hx1Rcw8PpLOLq3D6dP3YbG5kYlVZk0ZKK7RACYrB1vQB5smVxR7D5KHxL87WlvQWMiCmKclTUCNaw+ZqDK5MJGoGmCfvqqMbnGJJphYLp8QLpEAHgRsaY2hOL1CPs8GDzzY7z0nS+js96HB+8+gdmJMQwNDKCUZzW7SfoYKTOH+SPA2XirMZHLZKIk/SQV6xE4KUxRoD3XNY/kMTm8CAjL05iSW45/l+a+k/Q2LA+PQAcrL22D/zI9UMtFNETDYovmK2Sl5I0END3bBFbz80ZaSwxgAZtAsWL8rilRTWYXb69ATyyXH5kyPZITmFzKYHwlA1+U7MqK5C957yxqCYTDKhbJZzLy9SXwy+cmG/Ce++5Fd3cP3nn7LQwNDqKQpbfeoqrsCSJxbS+WjUSk8WOntJ8bDQ1N6Ojsxvj4FDy+gBjX99x7Hx597FExhZngYcKTCavZmRm8duYMIuEo6uvr1PZM1JQkR0qva/qolwTOix1ORoNSEyaZanY4B1xXsnODxV6b/BSzyQXJiNLvmNJw3HeYROV1CfZyPWPCxB+if25AiTazFhIkMxLeRnKUXrJueQlfvHQZr73+ukDgFJn9LFyQlLVPEtqhYEjMOGqgE9jgn1wqKeUC5vEEOojBG0cklkAgHEXf7t244fiNWuM5zihZSSYai6bo5T01PQVXtYqD+/ajr7sbiXhUErTLyRWcfeMNnLr9pJH1DwYwN7+Av/7rz+DlF19CcmkR+UwK6XQS8cYmnH7og9h79DhGhq5g5PLbyGeSAt4p1bswPYWR4QElnyhLyXFHsANVytOlkIjH9IeMZBYMdHTuxaGjN6N39z7E6xtQYaEG+2kNWEmlnWIUYpQFtNYl0NHUjO98+asYIGgWjeCVF59DJrmCrq42RGNRXLhyBXmC/mQflCsqJGtqbkFf/x4cPHAQXrcLly+8g6Ghy/IIpfz/GveoIr1TObwJvpokaiaXhd8TFChLqVQCUWtlF7wuw9bg3uD2rKHo8iDU1IfOA7ehvr0P5TWXxsrC9LgYwNXUAkrZlPFZD/jEqJyfmQRLbQi8ckmqVMti1WqPddaTtXIZDdEQejsasLunHeFAAH09fbjx5lswNj2Hp77yTVyaWEBn/yH09h6C3xcWoMPiLRY7EOBdmB6TjQDXYAKR8Vi9fEYFZOQIftKjNodsJilbBO45LOygp/rK4oIKaxobE+jp7oDLbVhskjT1MMHnEQu6u28vuvt2oX//ETQ0tythTv/u8+ffweuvnUGpkFMb+0JRHDp6I/bv2yN29OjQZaxSwSAUwI+ffx7TE6PypPW7ytjd247d3Z1ob2lANBLC8tIS3nr7HObmVwRANdbH5aPHRG2srhGpsgc5VwCJlg7EEg06h9BygWDm/j17pKSiIrrUqmlz7Zte45NdrKiopaGxGUduOI5AMKx1kXM5ncviysAgWtraZEuiue4xAPri3JxYumROX7l8AS/9+Dlk0is6Q/CeeVxl4SKLcurqKL/LokSfkqi33X4avmAEz7/wgvYlAgdUGOD7gz4fVpYWEQ0TaHRp3VxcXtT631DfhEwqi87Obtz/0KOIxFgok9E4J+BqGcAqYFDsQYCfuyITrsZvkMD13MwUJkcHMTEyKDBOnqfBAOKxMOoSEfR3tyPoA1YW5iQHTQlurtWGSu4Xe3JhaRXpbBELS2kkU0V4/WEcvuE4HvnAE9h38JCxLlgj4MqzjfEBXpezVbKYRZNVhAJBAXVkRB48dMgowjixB1l3RsnDFkUz4bzhB0twlHOaBXYLczM49+YbePutszpv0QNaCjRkoDlgrPG9d4AW4bXWyoGAohvt9JY+dAzd3X2yfkknkwKReQWu9bwLelgfOXpMhTy8P3pYiuyq5IphXFuvbMYsvIdXX3sFly6dR7GUQzK5IisYJusJMnPO81jAQizuWZRWf+yxJ/GLv/TLKOSMfQD9q3O5NPxkIYdDUlMg25fxgwDggFeSyOfeeQsvvPAj9RdVkRLyuI3iyA234v4HHkeegCWVXQgAq26tIhbxf/q//hP+3Ud/BQcPHFYh2p/82Z8oDnvkA49pXyYDmOeZIgtHCiUVBko6mwxzsf/Y12ZXJQBs2JIG1IyFw/i7L3xebfTgQw/JioRryxeeegpHDh3C7XfcLhYzx6fP5UGAKkFer2TUbWhqWODGL5fgv4Atnm/XqooHCMD95V98Qufxn/u5n8MNNxxDXTyCK5cvYnZ6VgUgk2NDuHLxHOjcQgCY4C0ZwIsrKRW/8fzIYh8B/CySoRcvlR7cQCjAgkkWT+Sl7iRnGBXwmb7TmdBRAhLAKQYz18o1lGiRIesOUzTDPZcMbRZScB1mkRnP7lxTJK/uPJ+AJdqBWNljZxKIS0s2rsvlxCGmYIdrHvd+nqvePHtOZxCy9Hm+Z6Enz10E3Xge5Hrc29uDW2+5CS1U3nEKnCwIxOfZAMssyGpiIVuAyvti3ElZZRZucD0l2GzZrxtsVRYsGhax2M4CmjbYfuxL/rHgD9vi7bff1tre09PrgJNGPt4AU5YZXgMuWOsVx37FgmdbUxhDw0NobW1WToBFxYzhNhSQDIC9UbxnUiO1xXz27G3jHP7N++X4I5uU+4yNwwTY+UxsoDOECosNUCobifU1zhQHmjDK8UKlRVKxgPHxca27lgFsAW0VANv1nrFNiQWUpg0VtTqFjxYAVn6ihmnLcceCQIKolICuZUpbYLAWALZxn71Py8pkfxtJcFPwQYsOyj/zrM6cBf3hZV+jZzcgI5UUzHwx8snK6dTc9wZAaNRyDJvZKCTYIhkCmsxNcN9jjM1YeGl5Wdfh2bm1pUXrLgv7LZhsCnRN/MYf5i/q6hLI5fKSp+e84bV0dvfRb7hNeSEy+nm25DytBYBZ3KF5omIlRwWMNkQqfHLWBEd9SdHwGrTWkvVcl6gzDGPHgol9w++0vuqcS/YapijAxCzm3KnfrMfiFvTmvGReqRYAtkxfy/DVmuwUIFjmsKyBrMKAozLFdrce3VxXZH3kDaCrp1+EiInJqasCwPQD3yAFuNVGZm5tyLGbttv4bqlbOYxg5ROk5GVfMyAx9xtzb268FwnorevA+/b/Neqe79t3/lR90bUB4OuBBNYPgOujf33Z3vy0G26WWz/yU9Uq//w38z4BwM7XvE/f9s/frD/hO3D9n7/8sIO0Ok24FayxL28tkLgKAKyFeCtjs+bGN03IHQGkqwDAW6syHLTxWqDWTmBc7eVqwdartfW1vst+1iRzd2AAb7xpk9xm7feuA6vcvK7V+bVtebWJcR0AcC1ot94+W2eZspobYj5bb29b7NU5XGx67zYAof3O2l9ZP5ftmmG9AsTYOGy+/A73vd78NYv++gdrvngzuL2lH+z7tkEkN55hZ7jyHw8Am8G1/ojbAq7vbrHrGb/X8x4Fj9fqeKeNlL/YaR3g61sA4Hdt3NsAwNteb8t4emU4iUcffgRegij0jFX1o6kuJ3BbKZUkxSa5GTcBDFPVy0M/mbVMnjGgkadtILhRReuAVQxy6P3L6l8eiBkYrEsBOUALQQUeoOlbUyyYhI7b61bSNBqrR65UwdNf+xYmZudw55134p47T4kBTAA4EAqo1SwATN8pMr5aWlsUPPDgymr/XX27cPrUKfkZM+BgAoOygbYimsEHA3YLmDKAMj6nJkAUsOq0HQNhVounsxkFnAwS6W+bz1cwOT2H1XQasboEIlF6W5IBxcS1SwEOfa0IfFMmmaxMAsCnT59Ga2OjAuPvPvus5KGM1HLgXQAwgyIFT4mEWMDsB5/Xs84EFABJwElA7to625p9ZCWZ+FySLixXlMSQHJS8k0yAYFiTVbGxWOG/e88uJKL0HPSpHZiE8fhMxSnHAJkw2XwJkUQD/r//8ZRkTT/46EPoaGvB9777XUxNz6Crdw/i9c2SMFqrFPG9Z76Ot8+8aGRWHTYKZS4lV7TGoJpArEl6sNpdiQ+xKg37dz0R4ixuBgBeUYKVQArbxkhRRZSApWwtA9fJySm0dnTBHwyLYU4WtSSL4UKaTIuSIwFMANgLJBcIAF9CcmnZJH0CTPiQoULmlgGAOR9swQOrozmA+f/sZ7KO/+AP/iNmZ2fwl3/x52Kd0bvZslnphdrW2oLb77hDnkyvvPqyABomeylHuLqSwmoyte7fVFsFbpcLBXaO5+B6dbsDqpEtxQQIAeAnnvwgbrrxCHIrC7hw5kVcef0VHNnbj7vuPInm5kYHuOW1vGJrUxMgXwYmxqck5T02OYXZ6XnUhf148tEHsLevWxKppbLxd9RdEKRUUG7OKEy+8R8EWQjoudfI9vDA5V1DqljB8MwC4i0diNY3Ihb04cpLz+PV734V7Q0+PHDXbZiZGMPYyKj8+Solh33BS7rJHiw5iVBKVpPBQdlLJ0h30VeXiRkCWoYBzMBeCS/dK0Fpww42THEWHpjiOd27FmSnXVUsYRi7AoRZOFIly9crNqSSh14/0qzK5pzweQTiUEVRSVrOR2fBpkdmoQyxfQtrlOc2cqEUoi3Dg3RhDWueCKaW0phJ5RCIxlHOV5ArGgCAc4HrGuchWbFcf8h0JhB54uTtOHjoMCanJnHl0mWx2MjWTq5QEo6JdDNOLaNS30sfsGoF4VAEzc3tUjEgEJrJFvDhn/95PPrYY4jFY1hYXNT63drSioX5Bbzx+lnNMUr7Et5lcojrLEEr/vC7JNVMtriYSoaRZIsSJCvuJFbYB/wE5xV/VKySy2v8sHCCss9MJjFZZvxrmawxEvVM+HCfMGuD8QaXZyJZN04RAHuRRQxkQl66fFmg0vLKipGQcxtGNxlFHi99w00ynMoXRcpWF7JwVYrmb43hkpjNTLSzkIAJVbYX1/Xu3n7ccfpuSWeTpcrig0KpgnQmKwCYe+nunl709fagvi4uoDadTeGtN9/EydtuNaoOEaopLOCv/+ZTePXlV7FKAFggNbBr336cuPsBNHf3YW5mEiOXz2F+dlptwLGYXFrAxNgYGuobEAh4xUheXFzQ+GxqbsWxY0c1dqhWwcKqSKwRwWg9ApEo6pqa0NjSLDCODEMydORbXs4hHvKjr60VmYUF/OEf/EdcefstJMIhlGkB4HUhHA6oYClVyCNVKgsEZhEW14JwOIb9+wmS9suzc2lxHun0iu5boKcjvax1jaOAADDHKeUJXSykKTnMUPoQc654BdRVq2S3lAD2ebwNbbuPobl7D3LFChbm55BanEN+ZQFrmRWU8hnDKmbRQMCDItuzVAD1Eggscx2gJDELSMyZbQ3uKhnPCbQ3RHFwTw/amhqRSMSx78ABBGMJfOMHL+DrP3gVrT0H4fYmEArHtR8sLC9hzcNCmhwWZ8YFXpF9EwpF0NTQqvFN1ks6kxQYUshnxDilfB/BGto6pFdXJe9OZmU8FkH/7l74AtYjjpKoZow3tHTgjtP34cgNNyNS1wyPL4jl1ZTG+Ftnz2JkeBDNjQ0IeD0IRaLo6dutwobZqTEMXb4gGWKOrdTqCmKRoJiWjXUxtDQmEPb7BHaxQIRg0Dzn/NlzWhMpW8q2JLixkspianEVuaob8cYWyVKT5bdWLqCxPoH+3h7tm7TQKBSyanPu0QR3CPKrSK1cRSRRh5tuPoGjx47DGwjD5fUL+BoYGhYA3NHVtc7CYaJ7guovPg/8bhe++pWnMXzlss4VLNbg65LWly+esRqpVl3aIyhZf/ud92LN7cXU7LysQlhcRYZvPYEJFpssLaCpoR6ryWWtrwQLqX7AAhiy1WmN8MBDH8AtJ26XxDrPGXwGCyBw4TKS/1JS17mKw497PtdIMqMHLp3DyMBFScwzGb+7vweHD+xFS3Md/K4KCtmk+ojMU641vBbPKFSuoDrDSiqDYtmNqdllTE0vESLF3oNHcN9Dj+HQ0WNqvyq5qm6/KcDh2rXmFFpwgSMAXFmTlcfA4BXMzc7j2LFj64w23jj3OxWaOZK/hmFrCg4N+9elvp6aGMXQlcsYGOB1ZrTmc7+nbzzXPimDsNBQ8s8E8TmGDTDD4inuDpz/LCbo33sA+/Yf0XrFvSqfzSAcpF90RZ6yg8PDsol5+OFHEE8kBKZxP1fbSLKaBdKO/CfWkMmm8ebZN3Dp8gXJ32ezaUxNTQoskbS9QGDOUQjIbWlqwX/42G/i4OFjSKUpYVrReZftHwj65VOb4t5RzEsqmcxxzl3KF1+8fB5nXj+jYh2e01tb2+WZXdfQhg/93EdVKJTj85OZXMxrLo6OjODP/vjP8Nu//tsqLHD7PPjTT/y52omWHSyMYH+rWEyWIiwuIQOOagXGjkJsbbHM2ZIV7ZeSAM0X0VhXh8/+7d+qvR957BF5bRayGTz9+c9JDeCee+5BXUNCxSs+lxthKRU4hSZOUsUAwPRLNm1FqXyBqg6wcP78eXz+c09prFDN6NChg+hsb0Yum0Y6mRbgfuXyeSRX5lEXDSleyaRzWFpOY245icWVJGuUVDyn85gnAJ8vgJKYzrTSWYPf75J1BduOxQvFYhXpNH1+TZEC13BTaOdI2lLRiM/j8yISDqG1rR3JdBpzCwuy16HaDVn1nJ4sXua9M96yikmatWJ0mjFlz7N2XnAOsBhU64KXhcR5xct9fX0YHR1HcpXsdyfmYkyrwgdTwMk5RCWV2269WaomkoV2wEcLMlp2qcB9eqb7zNnVMnF5pmWcSO9uAZQsUqxR37PMSKNYswH4qsiTjFAHEK5lMfLfXO/OnTsnMJVxOc9bFpRkAU2tZHMtwLkOUloVp5pchn0mevWSAaxCXKonCEg1bETrWWqe1xRzW0Dcgmy8pI1vLLuSfxMAZkxsLZvsV3Nu8L5qmcj6vAMG2z6uTdEoliKwXCqCktVcgwiw24JqC8zyfbYAWQUEYsdusJUt8GmBPvv//C4LjvIMT7b8VgDY5h0sI3ljLJqMjgUMjTzzRlEO49/pqWkBwKbY27DaVUzhKC7YccSzl9rXYfnbNrD5DsMYNrkB/hCAlVWBU4RA8NcUnJj8iPXnZT8yx8J74HNuBsUZL5tAyBbUWx9gm4dRPkWxjgFZubeKrevIXNsxYMHVSJBndp4zQ+vF7XYemLFt7F9UVJjJqF2YZwmHIypQtfevMc64zQF8bTub+3KKJpz1zrLS7b3YNuE5gWdPtgELKAyYbdi4tk9te9j28gcMoGpZuSImqNjbSEBrvqmgxQDA8boGTExMqdjYPJdhAJu5YhjAXAs4b1nIY0FfO/7snNLz8ZzigM8aU+vSz8omKL6SbDjXLEdhwY7x62cA12Yq/5mgqJqv/We6g9ol5n38984A8E5Z9x3bpwbrMifazURDPdS/rsb9R/Tj+9BQ/+qLH/4R3eN81PV/EACuJemZrODmK9dUPaz/pgZkMa+Z6bZpKVx/z+ap+JMHgE0ybivTcOsCUAsAO3nQd7WgBYDtL3ZaRK4HHFvfpGsWjtqWtf/WwXibvtwEPP4DAeCta5Z6twaQ23EIbQVAt3vjdbzHpMg3nnrbJ90E2NWOJmc8OY1j2nxnMNUUCJvf124L7/rE1dp7veNr7nQDpd0A6jfQ3Z2bsOZa2+0lm17bsRDCXKR27NZ+ocGGzNPq8aWYsnMbbdzST+Y9mwDgndb8LQDwtt+srt28hmx6n13snfVpm1Vqo1m2jMt35tbwSx/5RZQpmcoCdZ9hLxLUa6OPLiAAWJXfTPoJNKWMlfE0IwDMwIAJdcoT2h8GNwQcebCkJBAT+JapaeV3mADMZLOSbxIjLV+QNxATLuwsJk154E0XyvjGM89iXADwKdxzp5GAth7A6l9JJPoxNTOtILalrVUVxkw2lfJF9HX34LZbbhHbkkxRMgcYjJBJx3sk84qyawzw+HkyVuxhuVb+ykgFke1h5KsZKKqC2u1FPl/C1NQcVrMZyRcRxE3EE/KeYSU6fWxUber3qR3py/rFL34Bd955Gu0tLWIAf/8HP1gHgHn/G75yDFxNQMRqZ76XAAuTc2RHsPqUg9zcs61S3wiAJW0rYMQloMFUUTuslTXDarOBvmSJ5ftDT8Q1NDbUo5GeNlVTgU7p1WKFzJlGJUxNMOJFIJrAf//kpzE6PoEnHn8EiWgIn/jTPxHj7u77HsLhYzehuaVdSbRnv/1VvPX6S8bPR0XMVfiYXBRwbVh8BAOsfJZpN7KiA+pn2yc2gcE+IPOrkM+tA8BMwsXjUYE5U5OTmkKzs/Noae/StSg7SLCcQAWTlBnJtRYFOrjJxvJ5kEsuYXTwCpYXFwz7SlWyJim6AQAbuSW2PQEcK3Ho9wdw7NgN+J2PfxwjoyP4zt9/Sww0nyR4mbBiAjHgBLlhLC0vihnOpAMTf2RwXLh4BSsrqwqAxVahTKkG/EYywCSVTMDM5In2Av2/SYRyfvb29eBnP/wzuPn4UWSW5nD+zMu4/PqrOLSnH/fcfRqRWFTyv+lMHiurWSRzBSxmMphbXEZqNY2FhUWspJIC/5piIfzqL30YR/buhsdl2G7G65ZsYIL4xiOZQaMJMA3bRckQCSi6lfAjADwyt4xEqwGA40EvBl76Ec48+1V01Ptx3503C+iaGBtHMVdGKV9GOEImXUQSbasrSVOQwkS0ACTKXVc075lIJPtL+REXGYnGa07yxEwklQk8GKCQjFfpajjtZoJmqhjz94bBpT9kdFNeiyrYMJL3ZMxwvhDMzRSKKppgopgyimwD9ZYjvcV/ViougVRllxfFNRcKrIwnY4fMZJcbWQHAISym8ligzGcgIsYC10kmtCQrz0KSUFjKBayg51zds/8A7jx9lwDMwaEhgUiUYSW7kAzSQi6tRDVZT7bwToUMYkdwLBOkCCAcMX7u+UIFjzz2GO65916NaX4/+49qBkzsX7p4SQz2Pbt2ScqXiQKu91SLYALa+G0bAJiJVSYk2EcCex1GhMYLWb5uHwIhzpsqJibGceXyJfkVcz7t7u9Hd3en9heqTXCcszcIenMKkClPRhGTJGxw9TFhN17cY4BsAr9jYxOYmJjE3Nw80pmMxgDXN4IHlN3k+PX5I1pDK5Wi/CsrXBMJNJbz8o4E13omzoQlOvKGUr2gPzZ5qm7sP3QUj37gcRw4cFgFCMlsXn5dM5RyzhfQ1tSM/p4etLQ0KklEBuE7597CzTfeiKaGBu1PU1PT+MLffQlvvvWWgECOs3379uL4zfTp3QdvOIJyMSdPX0r8Tk1OYXpqAlPjoxi4dBkBnx8tLc0oFHNiMLLd+vt3o7mlSQoIwVBU0sFxgoaBIIpMjuWzqLhcAmFCQUoOs/6GLK8imhJhFJMrmB4ewt995jMYfuc8Ih4XYkE/wgJzXPCHgsitVTCbziC3VkWOIKCAIh/6+/dg9+59SqzSR5kA29wcgWszVljEZBN+LPrRuODeQya/fOCZ+A8gmyto/+G6XKaHbrUkoMsbbURD5y4kWrpkF5FcWUZ2eRGlzCpc+awYimKMVQoCxWlBkF9dlXQr92LO3zUuC0o+lwRSNici2N3dLqnovs429HZ3yuuzubUZiaYmvDM0ia8++wpyaxHkK34xSpmE5BrJ9SibTSG5OCOZfLYBpbAb6pq05jMRSVahC2VkMqsq1OCeQDYhC9PmZ2e1Z7FohGzWru4OxBsSUgvgnCNLmeDUPQ88jNvvug+tHb3IFqlAUEK2UMTw8IgKnsjKpOcmAR+zZpCRlhfgnE3vLOwbAAAgAElEQVStopBNA5US6mJhAcAeFxmhlEOkPYGROOW8JkjIcTk6OoblxUXDqKpWMTu3gJm5BSm0sN0l9UuVDJ8Xe3f34fDBfSjms5KqNwlPU+CVy2Vk18ACOhbH+AjIuP1obe/CseO3YPeeg2rPdK6AgaERtLS1o7u3V2s5AbvJiSkVtXS0t2JqbARf/fLTxqKhSgnWJHweo7hgk6xGecAkcTm2mlo6BMa1tHejo7tHxSEEtVjwsDBnmMr0615eWUYkEtX4JKhH4IqAH8fh0RtuxRMf+rDWPK4dWo9scfe6nKiTZNU84DJfFqt1eGgAF945i9nJMfhda2huSOCB++5Cd1szUM2jkF7G4vwUBi6d13mG447tyv2f+wWLMygLHG9owmq6iDfeuoyZuSR6du/DXfc/jKPHb0GADFkXwV+fYR+y2KFCSUjux2QiE4hlISAZwMNiEx48eEhnKwE7mhAmQuVYlHwtGUBK4FelPEEpa/pJjw4P6HzEmIFjhm1C14TFhSVMTE8buUm/fz3+smOL51QCwFzROQeb2rtw822n0NO3D2suw4LiWZEHqrnZaY2Z6dkZLC8nsWffXtx/371ob2t1Csw2/DelMOL4aPKcRi9asuGXlhZkzzA5MSbfZ4IguXxWBQ7xaBiJKJU1Arjt1jtw4/FbEaOsO9f2NbfmNPcjMpKDHsDLcwGLgEp5tcMYrSqGBjE7P635wfNpe3snvL4gMvkynvzQR3Dg8DFkiiWtlQQLGAe9+cYb+MJnv4Df/a2Py4KG4OSf/NmfqX+f+NDPoKmpBal0FiQPs+iDZzTOAZ17NK6MLyXHoA3tWNTFdZIAMAs3P/e3T6mQ44GHHlT/u6pr+NLTXxSAff+996KplTFcUWeWsNZXsknNOZKxHs/DZL5KPUj2Pm4sLiwoppucmlBx78Dly9pTCe4RYGlva5DXfSKWkEfo9NQ4gn4XAl4XUmSH08u6BMwurmB+JQUXlVN8hnHoWvMgEAiJwaizI0rw+iG1AlnIlCCZ5WSS8WMBZZ49dTg39ytGYJkS/l60NzSgvbVVvtjnzl9AvlSWjPRKOqOzKu1RZK7D9c6JfVXwYKvmpWbj+MOvp9FYXEKFrCCCIb/WNPYn46LDh46gt3+XCl4Ya8zMzIrtyXOarula0xrS39eLG288hsbGBo1/A/oQnC05hS48Q9uiBqMYZMFHAe9ut5SiyFI1DGAjB6wCRgeENc/gWLE4QI/OYFS6YN+q4M4qsNj4oiIAmP1Yy041IG1gvWBaZ2gH/KsFObemOWzBKvv18uXLaG1rRUszVbjyDjhrno3jle/hOmCkb23sati5ptjAsQiqSfLwXDk8PKyCCwLwBA9N2sfYz/CnFsQW2MoiEWfumLduvmtGMiwOqJWAtiCdbVtb/GDzBRYEVB+WN5ShatnF9t98ds4drrX0ALb7lC0CsMCvzT9YcNC2uZmXpu9U5CR7naqUK+gBTOCVxVlsSwK3XCssAMw1X7kcB9jns1rvYptDNCC5WVvWLY9q1CC0xwcCRnmJ53qnoID3x/siC5jPaKStOS1NvCu7MCc3wWeSbUw4bFQnbG6SxRwVrnN5R42NIZopNlH7GP8S7U/8Lp51+XeinpZetPjgPm+AX7WXjTtdVPPI6JosFmC+iSC32nid/W1Y41IeYL5BbUWlGTM3rRQ88wW192vzJipwXFpU2/DMrX6z0s4Ckg3Qa8ebyW2YHIf9sZ7nip4lB23sonz+IDq7+1BX3yhVsBRjGNVW83mtzzPXbD6NUeCiEpP9Ll7LMv35XWxuxuZ8j8Jehw1sSQBsm3VGsKMuZnIuMre4TgnordnM9wH4qlkbrvnPf9Eg2UZe+5rPea03/JR1y7Vu91/+7/+JG/xf9Lj+5+zdzf2yDgDrlqwM7jYgsJY557P6awvIZGG76wN3a961LVi1GQSsBf02gaJOOzriD5vuabv3ad94L0DbVTCynQDgrR+xichNbefct3OWNYmhmjFRgzeuv7oTSLxpKNU+W00/r3+PfbN2w6tBqTXttEXyYKfvs/f8rmkvluTGp7YH/2pf3dz3tY+0DgDvgP7VAsD2G7c++3ZAqv2ODc/p7cbJRh9tGltXGU8b/bjxfO8aH7V9cpV14eoAsJmcG8+66Um2ver1FDBcz3vWAeBrrffXkGc3yPrOAHAtw/uay+cWAPjCghsf/63fFkM1tZrUgZUH8lA4rIN3Np0WG8sf8CNfLAp4IcBBaWMmbySzXCioYp3/z+SPQMIAGTVGXoqHaTIsLHBnqyHlL+YAV6Zi2QQeBCSYkGDSLhSJI50v4umvfhMjU9NiAN9312kBwLOTE2IKCzSslPSdBIB5yG/v7NCzkGXGYKe7swt33n4HmpualLChpyXvgwkfecuymtsBRhmoMKjcCFpMFbYN7liFT7kveulQ/pqgNTOlTNRMTs2pUp+AWqKefr3Nkh7KpTPo6+9XkoFADhnThgH8lJ6JHsAMTJ793vcwNzenRJAAbMrTMpAhO4mSxdGoQHf+bTxzTXU4kxYMWFTFXSooMOMhnm1iK3HlvOcEb+wjJnXUd/S/dIBDBRySSzNV0GnJj6aQiMYVLBAk51hgAqK9ow1T42PyJ/P5Qmhq68RnvvglTMxM44kPPiIm0Sf+9I/lZXnyjtO4854H0Nu3S2Dzd7/9Nbx55gXdL5l0SjBS1pOJzqoBp5l8VnDk+DIR3CGDzY4jGzjZRAR9E5mYZNtQHpvJTbJtCZKMDA3ps7FYAs3tnQIEgqGwfi9/JrcXmTw92ow08xqTeKhiaW4SAxcvSNqJQAeTwPwjPyUygv1kDJqkKhPsnF6Um2Q1eiyawL59+7B3zx614fLSrJ6pLMZ4UeMmQ8CEXq6FPJKpVSRTK1qrenr6cejQEcwvLOHr3/gWspIBJIhPmTwmU00FOoNs9fUWmSfOI/U3q+zXqti9by8+8pEP49abjsmb8s2XXsA7Z15BR2uzQLwcvz+dxdJKGskMGScu5MWQKaExUW9kxxNxDA5exvLsFH7mkQdw/PABhAMEXfMCEhm4E9AjQ41pXbJmjcyUWYMlrSwVRC+qbi+WMwVMrWYQa25DtK4OiaAPw6++gFf+/itoT3hx9+3HsTA7hbGRERRzJXjdPhU/BII+JJOrWCEAzCSUPLDYhfQwLgnQJyDH9iIQaF4vivHNdiGgSoa5GKluzscAylWXIxvteD45gC95uVK/dxhcfARWSufyea0dXF8oH5wtAznJTRs/Pc49jikPvWm9Pr2fjGUyVnL5ksC2qpvJIhYbrGme5itVMa/d3giyxSqWMxm4PEwwurWGsEKd85ZjjlKV9JujxyKZGTffegJHjt2gxA/ZuiuLi5ifn0FyZUHgZbVERq2p1jcJJY8Bfteq8kkU27JkwFiy4sicPnnHKZy++27NeTGMnEQc59jM1Az8lFTt7hQgSuYvPRUJjFJOk88liWbOY0mLm4IHpmUs8C6JdH8Abe09+t7RsTEMDQ1gcnIcS8sLug7nzk03HdeBjGOdz85sL5+fBSkc+4GAz0g2iyVn5jK8XiTTeQyNjOPKwLAYuCkW4pAVzqRVmYC0SWyLoa1Ei19tQ5BXa6KYjEVUijlUmFgkY1XApAFHLEDCfZ7rJQFgAldkMT7yyAfQ0duLpVQaq5k0JqdntA7XR2Po7e5CV1enJPDIrCJb857Tp+GuQp69s3NzePGVVzA1Nysg9+DBg/Kw7+ruRTAcU8Kbe1qVrOtcFnP0FF2Y01r89ptv4vLFS0glV9Ha2iTFAhYK0KeQBVbJNNmMcbR19KC1oxtNba1o7+6EPxLC/NIqFpZSCAei6G7vRH2Ce0wB89NjeP3F5+CtlPD8d76DlelpxLweRGgTwSKTtTWEojFUfX5MZ1JIlUvIlvIoVisIhWI4dPgodu/eq/k4MzONqYkxrKwsOox0suzM+mUZ4JTlVeJOoKGbyuUAWQ0COdYkzc8+4Hlhze2BPxJDpKEFoToymEMCPVNL8yhnU6TYaq1k35QJarFIwO+Fm+oWlBzk91DK1B8UUzabXkEk4MWh3b3obWtGNZcXMNTW2oRAiICxB/HGelQ8Ufz47ABefmsACysFAW7tnV3a10trVSRXl1FIrWiPYHEYAeBEvEF7qwolKiwcKyC5uoB0ZhWRYBB18bhhSS+w2Ij+7hVJA7fKT7Re67ikypkwdfvxK//+Y+jbe1DyzqlcCaspXpdSkCsCGnOZFGanJiQBT3lpAniyT2CyXYz9JNZKebjLBVTLZFyzTSmx7tN8sGovBDaCwQBTjRgeHkRyJSUJwqmZObETaRmh8zVVFCpV9Pf14OEH7xfYc+niO9rbee7gOiAAOpvVPqfzn5sM3bDxng+E0NLWiZOn7kZHZz8yuRIGRsbQ3tmNnr5d2lcX5heVPI9FwohHQnjxR8/h1Zd+rPWNf0rFnJQXDHBFxmTR8XQ3iWFu0CxyjCbqsXf/Ec0DArqGmVTB7MwEKiWyO73IpLNKuDJxTLnp+rqYil14TG1t78dH/92vKDnMM7E/EBIApcITJ2LVNaUEQbasAYAJPJ57+y2cP/emmOlNiThuv+U4Ttx8DIXMisDf1aUZzM2MY2yY1g9urRM830ne1O1BajWl/a61sxMuXwgvnzmHs+euoLmzF/c+9EEcvekW+MIxrHmCWFsznrsswCIALHY0dwIRSI1/KZl5ZBMeOnSoBuAxXr+cg5TZ5lhksR8l5ZOrK2I6TU9Nai5nMykVS3G953mD6zYLtdLpDObm53XGlDS/I72q5D8legkMc95TcpXe4vFGHD1+Am3du5DNm6JKSQ1Xq1heWhCAS2CK3Tg+MYG7Tp/CiRO3OcC0KbiSP7GVtuQeW64IoPzes8/KE5v7Ez3dWQTCqg+qztTFowhxUamYvbi5qQ2PfeAJ+WoTlHaFYsiXqRRQVRtE/G7Nm2I2pSKLiYkxgXEs5qG9QopFLivL8pqNJ+o1to/ddCs++OTPCpQvs0CpXEEsnsAz3/oWnn/uh/jff+/3BIZQ+vnPP/HftU4//uQTaGlpw0oypaKmYpnS+AROHb9Rm2sS4OEoXTGRIwa6B2tl46H7hac+i1gsgvseuF9nFwK9X/vKl3UOJYje2tmmue5nISyZrTzbOtKwBIxrAWAysoeGhvD666+rSHaGKgIqPjUsWQtwhEM+NDXSl7VF5y0WlrS21GvMs3CX+7DH7cdyKovVbB4Fgqy2WLtslFfIDWd7enxU2qhqHT526AgigTDmpglAL2JhJYk0Yxg+M9d1FifzTOB2y56js7kZXR3tsn156eVX0Lt7D+YXF3Hu/CUEIiG1K0Ef7iVG7tYUdq3LIvOc5HhWm2SNw4LXeZ9FNQGdybmu8Qzc378LDzz0iM5ZpWJFbbS0tKQ1hPs0z60s9jl86CD27N2t2I3XlRUPC9F4XnIAPinLSNvcANSWCat4w+vVmCNL1QDAJtNXC0zZuMiyVU0RiVO4tl4kaoA+w+Y0/UcAmEXZBIBtOxhGrmEz8scCcvwOe01beFqbg7AMRO7xV65cUVzE+FXKNTXMR+UC1e4GDLfjyBbKKsZ3zq7WqsjG55TBtnLKXGvIBrffy3sxQKR5Tt1rxYDOlsFbe/9qZypn5XPqO95nf3//+jNvBfEsK96CdTZHoLjLkfu1IJwFgHmP7DuCkC0tLUaudxOz19wrr23a3cpjb4CH9po8D+vMTTWOpUUVZvB6XHtpS0VFK0lAK4YxY0R95qwhUj5y2tWMHcMqtvkOC8QLIKyRsV4vWBBYaoqfBLrXMMttwQKXJLajAYvZN4xDzDjndfgMFmiWdLuHHsx5zRmpsmzDKrf2UHascU9ncUFrU7NeKpdpreMU8jrPxxwUc0Mc25Sw5nNa+x8ByyqI90plQXEWVQgIlDuS8pwfAt2dnISdb3Yu0GOYZy/GcszlbADLG2C6HRO8vvJgtEGx1kbOvmhtDCzgLNsrf1AM4IbGFnkAr6ZTRr5b3t8mDpLilM4xG2uGvTfTPaZfJWGvM4mJJ41Mickn1L5fc8aRuxYgrj3bXJsS0NulNa8CC1wzNfmTfIMZjz/JK/60XevfAOCfth4x9/M+Drp/A3p/gkPg3f22GQDWam8PWFuQYnsbm5h4m++tFoDSb3YAx3YCibfe3naw2dZLbmwFGwzg7cBf59E239M243gnoG1rL+wIjm3ZHQybw/nZaTA74Nh2wG/tfV9z46mVdr4aAFwjtbvjNbeAaNtO+23ew4fd1KzvGQA237Ter84NCn61AGGNb0ptv2wHAK+3X+0bBci9e15tvLSZTb4ZltwyrO2FdhpLtfNg/Vk2vns7kHi7Gb8jALypY5yb4D05/9xxqb4O4Pq6AeDr2Q+uBgDbRtgCANf23XsCgG05hVPk8NJQGr//u7+LRDSGgctXdMiLRKMCKylVyGQks02UASXYsJJcFQDcUFePhro6SeAlU0nJcHa0tekzJikf0EGbldCLjnwowRv+4XsYBBEkbWhsFDhMySCyfegrSenkTC6DrHyCQiiteQQAD46P4zQB4Hvuwhc+8ylJQHscUKRUzBsAeHpawVtnV6cCE64xZHB0tnfgrjvvRFdHh/ze6AtsZOgo/+gV4CrJaPnClAXCWpkh3q9leEra1+tDLBZXlXAmY5hxTAQWCmXMLSwjRx/aeBzxugSikahJTBVLaGtr0/eQbTwxNYn2rk585jOflgdwd0enQLZnn31WAIDex+pWSZ7Rr9AAwKqub28Xy1VJBlbku40cmfHsMUEWQQ7jI0PGTc4c/OnlUy4J4GQije9jUsK2BQMmsieMNBKBmiKyuazaIezcD5NaZE1Rfo/jYHRoSPdIZmP3rj344te+KeDisUcfwp7+bnzxc0/hi5/7PNo6uvHI40/i6I03qxr+2We+gTdefl7rmUmaEgBmcoUAMJOsDBAdNqvjLU2ZVwaLWwFgGwyTAZzLZtY9gJm05nXJhhq4dEkS33v37kddU4uSi2RTUh5OgBiDvXJZPqgEY6cnJ5BLrWKVUqKZlPwjyYISC8ZJpBM85pgzgRFBqYiARrI0KJVLtqOSnC4XFhZmUSkXkEqtyFfbsN0LSKfpg1jQPbB6nXLKTPIm6hrwwAMP4uTJO/HZz30Bz/3oR6hvqEd7e5uS85Q+5PspIWjHpl2TBEqrutlIfRMwbmxuxrFjR9Db3Y5CJoXxoUFMDA0h5De+h2TDMBHm94cQikYlkUmghJ6hDfE6NDc1o62zE6+eeRXf/dbXcNfJ23DX7bciFqYnYwnFkqn45pjjvBLwYQgPcJHVJ7DRCaB9AcATwFImj8VcCe5QFKFYFE2xMEZffxkvPfNldNb5ceqWI5IpHb5yBYVcQXLa/qAfuULWqWynTLlhzxL0M76/lEclqEfg24C6lOnl3wF/UEzvLOXMJA1NdrQH4Wg9IvF6A7b6A1oHKFss1rnXjZXVJdC/jAUFjfWNKswg650JbwbRoWgCs4uruDQ4iEyWyfCiPHQbmttw8+2nEatvxMT0FEaHh7E4OydwUfu4hz7THsTDRuZsbmUZq6kM3N6QAOnVHMFdL3wgAJyEy0uwmX0UEBM3Q0/mXF5elCdOnMKuPXs15riejokBOI35WXrPkk1YUcLbSJebQgtyLQmek1XmqlJOmX3lRSJRJyngO06dxv0PPqhCFpN8JOMAYrImV1YFrIWCQbFoi8W8VBVMUs0k4CQ3KW9Fm3wy7F1yOshmImOQY6q9o0frJhP1XIMaGuoFIHAdZ1EOJWflK8yqdr8PJfogZrPIUxpTEp5FhGmaKfl4F1zeAOZXU7g8OIIrAyNiKhJ04j5A4FQseoG4DpBrmQUSIqiKmUrmWZUAsFi/eVQJCEv+uaKEmz25cm23HHGOOSbQAoGwAPmHH38cwXgck7OzmJ2fRyaTRiISk/wjpbMbG+slazkyNIxD+/bjysVLUiqg5+rc0pLA2dtOnMDhI4dRF08Y0N5FucmS9p1CPqs+cPsMG6laLIqhf/b11/HSiz9CU1M9FhfmcOH8OwJpyHKkd32lTP/YEMKxBOqaGtG3tx8n6EPfuxdzCynMTi8g6PWjp6MVjQ1hjAxcwHPf+YYAzRd/8H3E/X4kuA5Xqkh4/Rqf3kAQCAQwz+RmLo1MOY9sqYgbbrwZd5y6S+OKwMHY2KgKE7LZpJGWVWGB40PnJIHLVfaRAeklzVwisLMGt99IP/MFFqxJUZzfTyZ+JIpYfQu8wajAz/TyohiuBO4l2+71CzgnENW3Z5f8ncnmW03zvJJHYyyOWDgAd6WIrtZGSeM3MYlHD0dQHtaHUjmHNVcZze1taOnajfHFPP7H01/HhYFxBCIJHDhwCDOzsyhUSpKerXDv5FzzULY9gob6Zu3RJrFp2NUrKwvIZJKIhUMCpKkWkuFcF82FagZe7N23D327+rG4siqGO5mxHd29+Nhv/I6Avnypiky+pAI0Jg1ZbEGAVxK9xYJYuAQpBCpzvucLYLFUenURlXwaxcwqcvTPdRkpd9VjsVCDyVqxpQyASF9cjs1kMqWCBvp3Kncthsi6gAJOnrgN9997Ny5ffAeTE6P6vPUTXF5eUhKWfp+Sr+WM8frEyueaXNfQjJtuuQ0333IHSlU3Bkcm0dHdL/nqXL6IsdFxsXF7OjuQXF7AC8//AKPDl1Et0p9+Rd8lFrfLFLARaFLS1mHicAsi0BKJJ7Bv/1G0dfZJ0llJ52wSszPjcLsMo4qJ4GgkrvWDq1Y8GoTPy6SxH8FwHX711z6GcCyutZ5nEz6L8Sc1MYYkabVmmhWCnvGT4+M48+rLGB8dRl0sigN7+vHA3acRC7iRWppBMbsiie6ZyWHMz01r/9V52JGvNP7ieSlA1Dc1yyJgaHQar7xxHhV3EKfufQg3nbgDwVgd4DUAMH2AWQBAyWOyyrlnBn1BPV8wHMLg0KAYwMePH1d4ZRL3BkzlOYMGGWMjgwKuF+dnxSjneTtLueyVJXO+lTytkcKlZHNnZ4fOq7S84HjkOTJfMGw0s2YbNRquadxPyxUXivAi1tCOaH0byvCpXzj+4tEovF7j88ozXV19ncYh5dJPnrwNnW2tCOlsyHkWRDafFXubc2BpYVES+2++cRYL8/PO+k2zhSqi4QB29XSio60Z2eQKUssLYr8ev/Em3HLrCcwtp9Cxez980SbkqlChI2WNvdUCUM5jZWEG87MzembDWqT1R06eyrPzs5KMZ3EphUbC8Xo89vjPYtfew8jmy6CwQUNjEz75yb/ByMgAfu93P651kNKqf/GXf4WFxSU8/sSTYhEnMxkBlSycYsEFAWCjuGImqmEAU2GFEvbmzCygimcen18MYO41d993t4Zm0BfAM9/8JlaWF3Dfffeiq6fbyKPT/5cSr2J6GwlQnp+NjGpV8/btN8/imWeewfT0lM5gHFMCRCSVzPXCWFVzvHGsihEYCKC1pRltrY1ApaDzJ4vaCC+kc0WpzRAE5lLCYgCqUVVLZQT9lIHPif3LOtiu9hZ88KGH0dXcgumJSVy8OIDRyWlMLCxjmYxSgageuCpVST83xaNorqPca0hn/cGRUZw8dScWV5bx0suvo1gty3PYAlVcK1hwIzCyyuLYPDI5wzCWjp68Ylm84FHhKM83oXAQxTxBeaN6wriQSizHjt0Ivy9opO+laAXMz89Jsjmfy8onlQpKpuiJstdk4hnmogVhVBxbdsBKAdEbMvMEvBhXEwBmkakFMy14bBl/ll1qQUQLdgpEtsCiSUgahQQHAGacbgFgfpZAkWOVu4mxaMG59b8doMkwJjdAa34v93/Grzb2ZGzCz3E9sCAY1wMLfhqwykjiWvCWdypfVOfafD6eGxmH0SeesRCB+NrnVHRZA3JyvbJepoZ1bFSVLEDKvqKaARnAzFMQALb3Z0Ey+xlbLLBx/4blaQFt2y4WKOd38CzKogAWKhMAthLQdt7av/ndfC5b6Mtr1PajYXCaccFC/XRy1Zxxq1XZfJCBzqIpgcicG06+g21EAFi9LjU3s5YYIo25f9teJkVn2OJWzpi/t30i5QG347XMdnS8l+145P/z3Mk8BfcBZ6Stg+Niojrji4XlXP841ggAM45RkZ+T4Nqcc9tIrJn7ZSFZAD1dXUYyWs9j5pP6ygUV1zH3UF9fp/1TUuMO89760WvrZszKYhifX/fLAk/lRByVK0dT0zyLs9ayPbhHMwfB+Jv3YPJCZjwrD+CcQfg5a2NFxRu2jZ3bskwSs9tIQJs90q0Cs95de9DU2IrJqWnl4lTwygBOc5dqGvw31wjmsMxatfV7NRccv2qu76aA3eR87dhWXt6RS7HPtxUA/p3/7X/ZLhX7U/PavxYA2Db49aSZd+ocY1NifjbjExuv177nXe/7qen1n4Yb+cf0xHu7/y3CFe/tw/+K372BxdY2wvUAwGbFdwCyjQ+sA1UWWLoKuLv+KS7u2/zsBABvfetmANiCWzUT1mxPDtxjQLvtwN91fMl5tnctBDXtsh3Qtt1wr92o34Ul1rxwvQDwekttuVgtQPgPBYDf1QUOAHxVT+HtwN13ddDmHlpfNGtB4OsBgGv6xVzR8X+uQcRr+2Ud33TYybX9U+scbW+3tt30WDs82+ZxWfuwm1t+89DfuVeuCu5u9U6+CiBrRvnOBRW1BwEmYdYloK8GAl/j+8zXmSfY6Ql1eQcE2W6Z2TrPt73Ouzrn3d+nBLTtZN3TtTagzePylbEcfvs3fxORQAiXL15UMiZMP8PuboGgZAVTypNJF4IeS8tLOhwzKd/Z1qYgaXF5SRWPe3btVmDDwJTVrXv27MHk5KRkqnhApiwOq38ZCDOJmKivR3tHu67BwJjJg/aODoHE07P0sknKW49Jru/84EcYGB1bZwB/8W8/jbHhQQECku5yAODJ6SklKuhfpCpVVs4XCtjV34c7Tp5AJBQR+5f3R8ayZcT0OHUAACAASURBVInwuUNklSmYYKKcnrhG0owgNwNKBmzG79cEjfRmZY+YqlVeaw3zi8tYWF4xXqhOoNpQXw+/A8YR2CWbZ3R8DL27+vGpT31SAHBna5va53vf/74YLrw/Aj2s9CZDybKj+Trbh8GzrbYlW4XgFIMdBpdkPfB3DEI4TnnPDE4YZBAMjoQojRzX/7NqlYk+Sac5FbySlZJEbklyaQx+KO/N4Ixjgz/NrS1KOk2MjgrQzuWK6OrbhS998xnMLS7ioQfvxYF9e/Dj536IT/7VXyGdyeHRJz6Eex94CLlCSQDway89L3BQhbWsShWPjhLQTCgSxNso2mAfM/nNvy0Lcn0Nc+Yipb0Z5FEemwA5g2eCPPSlGx4c1Dw5dPgwfIEwvH4C/mHJsalqm3548Tj27N2PF174Md55+00BCKGAF52tLZIaZMKRSUUyeZQMku+aSXSYhIBpQ7KLmYRYXl3F8WM3IOD34rkffh9Li3Pwesj+KCsJz+Qggzz51nkop0XwOK81iknmG244jo/+0q9gbGICn/iLv8De/fuwf/8+zSn2m0CtQm5dPs62B5/b56U0FvssqDFEhi8TVAQyfG4DAmRSGbgo6xv0o6UhIV/SJkr41SXQS7a6x6OEqEfJPReypTKmZmbw9Oc+i4P0Dr7jNkTInFljQpLBvwHo+Dl6imsr1T7kAMAKSOm364U3EEO2vIaFVA5FSocFA2iMhTH25hm88uw30N0Yxq1HDyCzuozxkWFk044ntwvIFrJCHFiIwLlIBhqBP8pXM9lNpoy8zEHpZ+MPSPCASUCybyhYXhIblaCxB/sP3ogTp+5BY0uH2MCBcESJEX4HQd7pmSm88cYbSMTj6O7p0RhkkoVJ/4CXbLIGvPrGm/jcFz6PmekxAcD0vuvbsw+/+rHfQntvP86ffwevvvwihi9dFDDkWiPrtoJ4OIjm+oS8qgdHR7GwxLXDJ6Avlc2qLQMOAMwSbxa8cF2IhmMqHuCazGIBFgr0795jlAhSKckoT0+OY3l+BlgrCgBmMp9AkJnnBnypUHadMpcFJs3I4qHMe0BFQKfuuhsPPPQQ4nV1SqyJ+U4wnTLPObJ+yKRmMptSvkVtRDbJwfZTIqdA2VGfEv8ck/KW8vnFgPYHQ6hrbBLovbi0jLr6BiXxKJVPCX0mmHldJfUIaBEwqlQMuE2f15UVcG1ta2vRvOK64QuGsLiawdlzFzE4OomFxWWsrqaUhOW8JbBLdj8ZbSZ77njPOhsprQTEDi6RFWlYtgSCjRQpQXTjIWcCYicWMAcnnQWYWGRCjaD8vQ89hAcfewwFMkqYdKuUEQ0EkaA/fDiCurq41o6lxUUMXx6UbzOlJJmgaW5rw/FbbxH4S2lQAlJMlJKtyD9cX1g4QkBEQHshB58j88ZiAYJvr7z8At5441WkuX/Rp1tsZj6fG/ki2fEugapk/x6+8Ubcfd9j6N99GIVcFQMsusgmsae/A2+//hLGrlzA2MBFJBfmkAgGEeHasAbUByLwcv5xlnu9WCqXMZtJIi0AuICf+dmfx8mTpzA2NoXzFy6I3b24OIdCgd6nZt9hsktsJYfpwbWEADB/H/AFJflJuU5KdQu8J3hI5orLjzW3T8wvfyiAlo4eBEJxzE7PiqlI+Vz2VSSRQGNjszwg4/X16OzowOzkJKanJ1Gi3HcxD64WATdQFw2irbEOXS1N6G5tRTQYBk8RtCcgu5RFG00tzahr7cLo3Cqe+ruvY3hiFoFQDAcPHML0zKyKeFhUwXulugWZUwQaGutbNCfMXsz9oozl5XmB86GAX2wL+npzH5DHpvz2PDhx8iR+4Rc/gunZeXiDISwsJeENRnD/I4+hUF6TYkOhSLlHwxji3kQpdjMeWdhR0ljmc7JwgkVSlIDOp1dQyiZRyqVQzKfECOS5h0CX6Qto3lE+PpNMylda1hPBMK4MDmF+OaliLX4Pc4+lUgEtrS14+OGH0NHWitdefRnZzIpJTnqNEsny8qKkn5XYJRhJErDXY85VpRIi0QR6+vfg9lN3/f/svQecnOd9JvbM7PSZ7b1igV10AgQBohLsFMUiFkms0kmybMmWfbKc+HyW4+Ts3CW5xMnlfLbvzrbKWRbVRapQhUUi2HtDI3pZbK8zO73P5Pc87/fNzi4WIEXLiqwz9IMIYKd83/u99f801De2YmIqgvaufrR39mE+GtdekVm/Ha1NmBwbxtG3DiA8PY5kPCxra95vNmfsRVlYzWUNQGVy/IyaiPsKrv1r1m1Gz4pBuUDwGmemxzE9PSLFK0lxpRJtGPm8UrLBplgvFDDFbjh9+I1PfgrNbe3IEWTWmm/2Mlx3jSKSpCOq5pibmkMyHsXJ40dx+NABFey1J91+OS7dsAbp6BzSsRmkorOYn5vE6RNvCVCtFRkyJdIkny+vhYVpKsppne0kSJYt4fjpUYxNRzC44VJcff1N6FqxEmXm/9LhQgV6EiGzImbxl7vGI5CDpLix8XGp3agA5t5BgITWbCpka2S3/fgjP8KLzz9LP2gpr7lvisejiFOJxM/THtSjzN6GulrNyXIJcpkC9szsrABMgv2cxyLRmABhtSVJQ6hBoYYkkgY4vfWKQSg7jEqK5EO2BcFwWTczr5aq4UwKfT3d6O/rgduyrGTGKMl2p04dRzwekx381PiEspc5Z5MAyQxqEiOCPjcGVq5Af08nyrksqM3taG2R2wKdKcZmIvDUNWP1pTsArx8lZw0SiSgcuRScpRxmp0YRj4YR8AcEJFCFl0kzB3JKfZAkprlwWCAMHVUG11yC2+64F4VSDTK5Mhobm/Ef/+LPUSzl8Ou//mvav1MF/OW//zLGxsZx2213yPWBWdjcE5LERnIhgRSR6ayDH5ci2cBKBVzW3kRWwASAXW585csPiDS69+o96v8hfxBPPbEPQ2dO4Zprr5Y7jLKyaTVKMJLAkshvhswlkLfGoTPaA3//JVn5utwLisxKzUh93mz6ZEVq5edK4apMcR/qgz4019Ohx6dzWSKVRTJbRDiWRJZkAzoFFPKy+ef/5CxDq39HEXt2bMPH7r8HbbUhTIyO4Pjxkzhy8iyGZyKYTqQxG40jnc2qL4SoOG5uRF2A0QEpncfSuQLuvu8+kTaeePIZzBKEq6vH1NS0UTyXy2ggaE8HBJI25+ZExGL+Ms9NJHCxTXge5rzMLHqSDgi6kPDDuZN9fdXKQdx//4cQDNbpLEwVM89SbHujBk4YsDgUFOBsqyFFhrVyVm2gj3sf48pk3Ens84YNANsW0LbilM/CVm3a6lQbgOLPbLWpDfbo36y53hgkOKQA5vmQZ2gbHDeqXP7cgFn2XFr97KvXcBvEtr+PryNQyzM0ieH8d/Z1Kpw5T1fOnpbVr61etlXPUplWFKaWm4Ol7uXncl1t7+yogGl8n23FbDuO2X/numrbxNuqVBvg0n2BZNyczllclwYGBiogrX3mtpXRdjssAtYt9a79rOx25zXZQCH7BduCTmL2/duvrxA4rOetql9Vtd9+naBCq1bGvTAJOdwncu3iuX18YgqZXMEis5o1gHtLfh/RfJHFRAw3T9H+3KUAsE0W4BnVvl8Bi3Ino7SY4DCdeYyLm3Liq2JvuBcxALAFtFtFSmPTbLly0FmL9vNW3YNORjzj2n2+mvywaL6x1nS2K8cKiS4kSfu4n3LCsqKmq4lLdR+S9tm3qQDmtZqYMFLPed0GSOV+Tc+KVvhWxA9fwzFnQFcrG9x6Jnaf4P6GCmDj0GQibdhG9liwz0b2eOTr6PDBfXw1iZv3XKP1zMTa8CGTmL1qcA1aWzsFAPPcJ8cRueaZarWbB/UKAGwil+y5wFaf61q1RyTxIqu6g60yt8c152C7jGj6olnDqxXCn/3dT1WXNX/p/vzfGwCsOeJdPAXtBiv148WfsagmveTD3813vYvL+yf4ll9cy/wzAPzuuseymOUyo8fx+x95r2XAUvVFFaXluwOAK59UAZlsWM9ahKvv6R0oEbVALIG0F+FG1ucJsKr6wVLAaTkQrXKH1fhytWr3Au2/mKm13H0tbDgWfcQyKmDDSltA2pYHypbPCa7+7Eq279uNT9lqXBjYs3ZKC4/xQn1wGSC1elGyAcLqQXxBEPA8G+yFGXsRkGo9Yvt77J8tkA4Wf4O6zQLGYj+UhW5S9QFLActlb/s86+xl78g0ofUBF8tcrnTZfwAAXFnfbLvuBQGwqf8udyMXUS7bL1+uj5+PBi/ul9XftbQ9q/v48m1r3rFsi/4DAOCj8278zqc+JQB4enJKhXpuXgkwzszOiIlNcLe+oYFccFkeczPJ3EXaFk5NTyFfLKCxoUEqJR5sbOYq2a0sLNHuiIcdfi7/ywIoFb/+YACtbW2yn+NBlmOhp6dXmZPnhocQiyfR2NgKf209fvj4PpweHsEVe/fi6it24ztf/yqGh85I+cqdfpnKVq8XY+NjUo7x8MoNNtuLB6J1a9fgit17pF6bnJgQsMtcW/6KxmJGWer1L7IBIwOcllU8tHMDzHbgJp/2Stycp1KZii0SCw/pVBZz4aiKBiRbEBjlpplFU9quUVlI5WxrRxtGxkaxanBQADAtoJkB3NzUhH37npQCmAcUsX+Z/SQWq5Kq9G9sQ4F8PDDxNU6nDk4GuCZwYawuCQDbbGoqi3gIYgGMBQ4dxiqADUEQk8mjPB42ilWQL5QLKuQRmOXzCYZqZbHV3snCZ0aKFn4usyU7unvxnR8+IgD8xhuvx6oVvTh1/Bi+9pWv4ODBQwKUPnjPh6UufezHD+PNV1+AgxZINjvbyo1VLlGRRxnLyosFKR7UPEZta1uM2yxreyySfZtMxNU+VI2w6EQrqPDsDMZGR3UIpa2y2xcQUEgWsNvKOSKjdvvOXWhpa8eDDz6Ic2dOwuNinmENgn6fFA38bIIKBJJYGCeQa1s68TBtsklpa+hGOmcA3v/ps59VIfyZp58QQ5usfwJpfE5k6jLnjIVRsbyLBHjSenYE4fr6VuGeu+9DqL4Bf/P5z6GDShe/H6+/8Zp1LnRgzeoBAYK8JrvooUOblXlo7MwyAkEJXvb3dUuJdOr0aRw/cUZqVJZfmxvrpdwhGNjc0Ynf/pefhpf5miyWlMqYmZnFG/sPoLO7E48++iNEwzNSZPhYAKNEz8HiHZnS5vmQlCAQw3KnIBhM4oj6l9MFt7dWio+5SAwdvd1o7mhDXdCLk6+/gucefwQNfhcG+rqkaozNzwsYp00kbeipKmUmH4t6LCLn87R7ZhGOuaMEt1j0oAKaDGreHRCLx82hl4AMQTOCvG4/SmUXrrjqPbjnQx9DZ+9KJDM5XZeMiy0bUY4rHvpFurAAfxbqCLaWCmXZiT730kv44hc/j6nxIRSyKRXqO3v78bHf+gw6+lbh8OFD2P/qixg5eQwFWlDmCdwDjbUBtDc1KGvyxJnTCEejcKrY5xBgxXxCT9mpwjMBYObk+Tw+hAIh9ZV4Ion6+mbs3H0F1q2/RG3C+ZYAMO05MwnmnaeAkumv1P2ymCGZjgq1JFwQ2AQyaYKUJJsAgWAtrrz2GrznppuVw84+JPtIl5tVRGWuU2HIwgWdGlTEsuwAWYDWePV69MyI9BBo6O3uQ8AfFODjdHtkq3lq6BzOnjuHttY2bN12OVrb2mVdRwWU7OlzBdkm0saYNs8k+pw6cUyACjOOmWO4a9dOuSdQ0e1we/H6gbdw4swwItEkookk5qNRjVsqeA2Qm9d4NlVya4fAopXmnZzAMwKmZTLzCzkDBEv9ayzMF/YAJqerQq5k0cjKBCahpLuvD3d/+MO46vrrNP7EyFdxxxRT6DjA+Z1r1pM/2Ye5mVmBHVT0XHrZZVg5OIgmZgQyniGeEGDDz5WSjuCSz6vfM9PTmJ2eQtDnRSoRF9Cz/43X8NijP5KK0M9MV5JpdC8F5LJ5kSaolM/xngjm1tZh64692LXnerS0diMSjmB89By8rgL+/m//Cxq8LuTi8/A7nain4pZrDtXvtDoncYAAhdOJSKEgBXDOUUQim8HNt96Oyy/fgcmJGWVTz8zSrnpSFtCc4e1ik+yGrXxoAWYiDNBJoAYep8mSJojP4l1DXRBzkQgSmRKKIktQ/eFDR/cKuH0hjI9PSUkLkq6CIbTTbrs2iPGxEdTXBUGiUCLMHMqEimgEl2qoREqnpf7kmsTs3q62NnTQsrKhEc1cT2TtXhb5yR2qw/OvH8Rrh5krWZLVdXdHj9otm01p/qfBuMPF+c6oOWgB7fMGtD8REQPFSk633BlLZT0bFiFFohGBDLh8++X4kz/9X+Gj7Xu+CIfbh2Mnh0SMo7sAbe8533A90XRrKXhY7NWawOIrSRQEptPM5E0im4giOT+L+Pwssol5jSsSJFn4lk5Hebu0iY4jFY2Y+adMdX4TNm7YiDNnh3BqaBTZgimcKrO4pgY7du3EVVfuVVbw0NlTmI/MCPygQwznpXQyhShJZ1TYEpQuUDnqlhuBCrJuD+obmzGwZr1+17iD6F2xGi5vEKdOnUU0GkbI75IVc2R2Sg4R4dkpzIdnNGYJ1LCvGNUUnQmoBrYIm1ZxX8pctwcrB9ZjxcrV8PpDet/Y6JCJaUBR4BTnwUy2hPr6RutZFNBY77eu3Ynf+tSn0dPXZ5SQtMEW4GUdx3VmM3NKucBIjgwmx0dw5PBBWSfT8nXTJZfgqj270dIQQj4RVWZ0ZHpU9s+ZdAx1Ib8K07Ozc1JIR+bj+kQ6DKQzjF0paT1jXm4snUc4nkZbdz92X3ktBtau1x6HADD7H/tCIUcLfebdE9hntEGN3EHODY9ojly1apXWOAJZJGnSypj7A7oIHHzzdZw9dUIAMMFfguS0mVdUSw1dKfhMWFguormxAQEfbTCDym3lnjM8R+JojUg/XEsjJOVQ+cdrYb8vllFw+uGqbYM72IKyOwS3N6h1iusK1bVU30bDYZHNuPYwa5rkM+41OE9wfWtorBWpYmz4rOZuxYoQ7OCzZw4lVeFSw7OPG9VyY10dWuprMdjdgc0b1gqYI2Hs4NETODc9jzvv+wgG1m1EyWmK9SikpZyPzE4gMjdt1Gcka/IjuVaQEMc86mwasxHOc1RbklTViGuuv1lZ87y3hqZm/Mm//bcCru657271W7/Xj2984xs4ffosbrvtNvSvXIVMJqd9DYE6QzIwAIT0ehKJUZ1qgCv+jPsj/WK7OZz4wt9+AStW9GH33l1a60P+EF564UW88fqruGLvHmzctMmQ3ajEIwAigIxAn50PayxV9z25Dw99+5uGTKCIHnMaFbhgrYvGbtwAwPwMkUg0txP8cqCloQ697S1oCPm1hqcyOWSKDkyHo4gl05qn6vxudLe1kp2mPkRbfQL/937wDtx8w9UI1gARRh5MTODY6XOYiKYwk8hqzZ+emZOjTWMoiL7uDu3fRVIQ4c8h1f5l27fjyaefFZi+dfsOHD78FmanZwTec2/OvkLCbiwRR4r7m1wWp06dxjk6TmkPS5JXAQG/T/2S5JBMJoVwJCLHAb8/iJtuugkbNmwWcYNOOtx/ck1jZIPsactlgVQ8Q6XpdMV9nRyLuAfhPOjWXloZxXyOFonDBmm4h+JZe3R0DOvWrasogO29STWIZ4NAFQKMtYe1z0/SCmrNMCrYt956S+usrQBW3UHPeiGb1wZo7Z/p/VVWvfZ32upG/pxqZTpIkejMfaO53wXFrIZkFYmQf7ftm83nGVV69bmPbcrPZXuRmGVsvA0x1wZWFXckNbWxgib4a/omQTDjmGVbQtsAMOf06gxgG8Dk++1YJhuUtdva/l5bsVv9WlvlKyAylVLNg+dzAsBL1crVoGc16F8NvKv9i0URx+hMRWebfCYjAJKfzc+c4R4plVXUgkjWpoENgVGKZ0Z2UZ1u24Av5EcvrXPx7KaIhyolNfeuBEVrXF6Rcdmuul4LfOd5VoQBcF+TNXsLqk8r0XnmD7b6mO3GugZ/k9jLdqpu42qA3O4r9vVwr8Sxxz7V1tos9wXGn/CczrMKv4jnFH4/+zZJvDxb8IynyCsBv3Qeo22+VzWXijuFtU83ivkF18rq7GReO8cx61p8xoroYrtattm8Xrsf2kpznZO5r6ZrGB3p9FpDfmerkfRg68RcBIAH1qCtvQsTE1MCgBl/JjBakVlcE/koOfca+3H+skFnm7DA72TtjmsNhQ2y75eq3tg7i2QhdwYztxvw2vQGjR3Lkvz//Dd/ZHWR86rMCwek/x//9MsCjlVhqz/n1ji/cv120MZyF1ABgC9cqrfmjap3W5jTu/m+n3Mj/BJ+3C+gVayv+AV80y9h+/7DL2n5djv/XwUAa+Kr/s4KGLWgxLQH0YWAtspiuuznLP7p0u+60EM2r6tCtZZMx9WfWgF3qz586XivvMZ646LvrQKAKwrKqntZeo0V0HbJs1oAKxcWlEUvWe5ml1gSLztPvV2GqmXjoWd5sVHDD19qOb3srFlp/YW+sfRzLSXxov6zdOC+EwVwxXZ84UKsxK3F/dICru1XVYO7Vk9Z4s9sPYOl97e0Le3F/6J9t/raqjrQMsDtwoK4FHm2r2fhCVdA0bd5vkv77gWnCDWKWb3sum+lbaov+4K63qr7fAcqYbsvLe4augh90MJ4WF6dv+g+LqY4rjSqtTJfsAEWfau+//WJPD503/3o7eqRNRiLdNyMKkeHRWba3Xm9yn31hwJSo3JjbqsY2c2bWljY9CKTMmpEAqW0vuLn2Acv2+6JG0puwPkzFiqk3rWy2tgiPDzTFjOdMZZxzJZlXui3v/8jnBkZxd4rr8TuXdvx8De+Lhs9bvgLVGKWeKCmtfKIro8AMA8S3NSy+E918rVXX6OD38jwMGpDtQJ3eX1kmvK1VFXwzzzsETwkQ5XXSgDYZg/zPuJxKlgMKCvmfz6vAz6VWXPhmECHAAHvYMAwqB0OBLw+HfhC9XWyvWZWcd/KflnAUQHc2daKttZWPPGEUQBTAcdiHdtT3yVLH4fyOHndJm/WHMh4+LNzdOxDPkF2+5r5Ov65sb5BhxCqxaRCEnu0LKszjgh+ppjePPxYgJ2PCsW2Ntnnyo6M6r1yCU2tLVIUTU9M6vBBhWhDSyu+/u3vYnJ2Frfe/F70dHZgenJcOWf83dPXj4994rdR39SCHzz8HRx4/SU4LQDY0JAJXBpQhocrHiD1ywIOWbS1M4Ns6+VqJnoFAA4GdcjhM+QBh+AIM3zZL1auGkRTS5sUosxbY7GI7ROqr8dHPvIRjE9O4aGHHsTc9CSczKLOM9eU2W8mB5DggUAkHaKNoqjCUqfihSxhHt9cLjQ2teB//uM/wtcf+DIOHngd9bW1aGysq7DAefhmgZpFfxbBi6WCCr3KI3V70dvbj/vu+zAam5vx7YcexOo1qxGJzOPVV19BbSggpSd/qdChw7YpxpmCHIt3BPfKsouikuSDd92NHZdvwfTkKB59/CfY98xzKBVKiEcilu0VBC5cceMt+IM//CMUMgUVwuoCIbz2ystS7u3Zsx3f//538cMfPoxEfF6HexYeCJBJwW0VyOyMPx3ErEOl8v7cNcZaucaQMwiK3/H+O7Hjiu2oqw3gtWefwQ+/+zAyCariCGxTiV7QGKcyTZlWzKiy8sJoHclurCKWQHjTd4iFUJHEMcg+w/lIlpalklQXVM2y8J/JA5dt24P3332/sqHj6Yzsjwkwk/0nxSEtYD0mK1zECI5pMPPcjUy2gFBtA14/sB9feeDvMD89ikwyimQqjeb2HnzkU7+HnoF1OHToAA688gKmzhxHIR5GIZ8BUSaqqWg1y+s8MzKMeCqJmhovioWy7PaZ2egtOxFLRFEmAMzccgsAplKQ+YB1tQ3YtecqbL70MvVrkm4IktICmso+KjkJjlDhRwCL98IsYhZGmPeXTjMX1hTm2YAktqDGgz1XXYMbbroFzW0dAhoE4LNAyjYmgMUidyqJeIzKA1NwYLGX7U/wlwVXkoOCwXps3rQZvT39CARDYr1HkympdF9+/XV997bLt8kOj581MzMnhwiCFHOzYSl+Q34vLtm4XlmQE+PD6nvTM+Oa+wYGVuHyy3dSu4SpcAyvvXkIkVga88y0jswjzoxKZj7SWpj/1Zxs1CwcqxqvDoIEVAhnZEEp22cCplSiiixjVOz2xoFAjA3+2k4fNuDDYq1Udy4XVgwO4M4PflBjmPls2WRa90vCTmR+Hs1trZiZncPw2WGtTRvXrcdlW7eif1U/ArW1mgsyGVpeZzQOOHaojpiLzKPGa1R8p0+eRH1tSDnyhWwGJ44fwXce+rb6AME/ar3LJVoCl+GiujGb1nzPsVTgI2cx1OlCd98Atu+8GqvXb5I6OEywdnwID3/zq6ivqUHAAfidNfASyHG7EaDDQt6yUHQ6kC4VMZ/PIcYsVkcJ6XwO23fuwbXX3IBEIo0DBw8iFo8gnU5gcnJMhXBtazh+5S9p2pRFLM6rLG5yvAa9PuSp2svn8b733ax14qnnXsToTISSbxQdTgG9JCpQaReJpVDj9qO7fxAtnYyCAM6dPIKZyWGgmJbi1auMdOZ6mj5PpRyfe4650A6CkfQKYCwB0NHUhP7OTjTXhhBiBr3Pi0Q2j4lwFDOxqIBprzsAj9OHbCqNXC6NRDYtpwFaYytPt1BCwB/SbyogjZMEyRMxAVu28ksFRkvpxIIrr2PVypX4g3/9R5prhsYmseHSrTg7OoHmtk6sWrNO4517BCrTTDtSccvvZN64iRqgspw2/7SDp/I3Hp4WAJyKRZBJ0gY7p4Kj9iuWLSnJBFQKk9DC6yDxrbWlBdu3Xqbi4cuv70c0kRahhMS6vlUrcfOtt0qVf/rECeQySYyNDQl0KztqpDSlSpL7JBYp6UrB+YKkKdsJg2Qzrz+I+oZm3duWrTvR2z+Aqdl5HDh0CKlkDM31AeVy06Ejk0pgdmpK16gx5wAAIABJREFUubR8XtyrESgzlqVcv7NWyVadzBS+pezxoLt3FXr6VqG2vlEkwLGRIcSic3ouIgsVCEu7sHLlgNqP5ACfzxSBCwUHfu3jn0RnT4+IKlyD5Dgj60bjI0kCA50G2H7xWFiKy+NHDsu+mDbwO3Zsx+aNG0XQYJ+cn5nAzPg5jJw7hVX9PUgmIpqnaPM/PTOLcDQp62A6XMTiKdnTEsTKFUsINTShs2+l7qenfxBt7PeMD9EehWQp2vrSapvKZrq1e62IEbeAjvGJSaxbv0Hr5P79+3Hs2DGEI3PKJOc+j+QSzqHMk+acyChhOkHwPEBVL/dtfM6MlGior1V/bmlsUMQG1eFsP+716cLBdSZFm1+B5qaGwdGWLrpR9jai7G9EDn7UeAOyjufPCfgyfzcRjwr05HwgFWk6YcgSbgMc8HnTpntuahyZeBQO9mvN4XkBvlzXc3Rw4VPkvGdFowRcTvS2N6G3sx2hYAAN9Y3Yf+gIDh4/i0sv34n7P/prmqt5zzWOAvLpBGKRGSSibB/TX7hvVt6zy4lUJolINKL5me0fCNSipa0TtbVNCNXWSzne2NyKP/t//yM2X7YV7735Fj3LUCCA7333uzh8+Ajed9vtGBgY1L8LCK8S62iPI5DAss/XczYAjmIxLKiCYOZ/+cu/xpq1q7Fjzw4BwH5PQLbYT/z0cWzbdhm27tihdYUOEiT76R4sMMIowIDpqQl88YtfkL01l01bXaY1X6SiBRtf0//NemnUyNZ51wE0hgLoaWtCc30QbieJe2WkCw5MTM8hHEtoHulprcOK7k7kU3ns3LkTb+7fj/GxUXzyNz6GjWsHgFxK+eXzsRhGJmcwMjOPM+MzOHl2RG4ftANvbWhAX3eniAmZXFaAPhXcd91zH7Zcvh2PPv6EVOj33H+/9uDxWFxE0WSC2ekJrTUa106HHI0OHjyouBVDknWJ/CCCo7MsAI4OLnbcETefK1aswHXX3SiiMUEyPi+C5soK5txfKorYRittEkupIm9vb9MZkWs251Tlu1YBl7aSUHO80yEAmEpxAsA2OGaDhDaoaP+7XRKoJq5XQFsL3LEtnm0AuK+vb4nS16h/+etiALANFNlnE5skOzR0TpnQVACbKCUrB9wCyZZaMdvnW9MHzffa/7XXSF4Hlekc+00tzRUA2AZhlY1qfY9Ru9Iql4Q4o2C3AepqxbLA42JB6yp/TiezagC4WlVpA5DV51D7GfBz7HWo2oqbZCOe8QkSMhaqWt1qnyftcVX93OxnaWoPBRG9g4GA9n61wZCIN4wXIiBO8sK50TGMjk9qvhOoaKmrVSWy8thZY7H/vZo0oPmjMm6tiDmrYGXfK9vB4w/IOU3Cf8sBhyRIthd/SznKtSFnuYtwrrTmJxvcNZtq++zoFvmdawT7iN2+9vUs7b/2tRi3KVND8DGCoLMD9fW1cvswILBRPPN50MWMn0/SHKNFSGrVWkDKOYmHBIfpglHmZ/m0/oiIT9cS7hdFPjb2zMqct9qK9tKx+ZjeT5e2yni10EgJEqpIM2o/r1t7K4LA5vla7mec20kcNI7QcLl96F+5Bu0dXZiemkEyk9b6zh/yEniP4jtb5xqbSMHvUI1IsQ7G8jkUCmgfRHKK7Qy3cF3mdfqfpfrl/ensYwHKvL//60/+2O6a1n9/ueCoXxYAWG1ntdCy2MWSVnznfz2/vd/tE6hgIhe7wIWydeUSf5na+J232z/2K9/tU3iH17UUQ3qHb/vVfdkyHXOZmam6ay/7hJZRYr4NAGyG9oUASXvgV/980WuXBZCWKFkvCDItuYWLgEPCNM0KVUGcll5zpQmXfl/V1yz3msqPqy9HX7MYNTyvDewfX+j+qp9pFfh3wfnpbQBCXZ7dRsvdU2WX9fbWvtZqvyAcudDIWnJvS6E5cxmL7+i8+7tAO9mvW/T6JQDwostaBBBexObBaqfl2vn8a6v6l+X+WAFbzZUsNPvSO1/cV8yrl6iwrb57oedf6d9vM8uZZ2D+v7rvVndf0/Xefqmu3ohe8GvP69+W5Ljq3+1rXzw3LPOJ7xAAFpvyou2w8FP+6eWRNG656Wb0sGAEJ0ZGR1Rgpv0NN46JaAwelxvNLc1o7+pUdtv4xDiy6YxUrW1trahrqEOxUEQ2nUZ3d7c2zadPn9aB2LYhtq3leHDh4Zgb3qmZaSRTKSmDjR2UUVDU1oVQV1+H+WgM4XAMTo8P+559CadHR3ElAeCd2/HDb30D54ZMLicPOIQlbACYm1pehwEJmUuWVcbuFXv2oKW5RTbBAqOswhXB7UKeqqNSJZ/Y2BEZKx8eZHho47WTvUzrVQLFLGYx80nMbrJvowlMzcwhTRZ4IKh8NVl5ke3tpsV0QPNQoDaogmN3X68A4N27d6OtuUkA8JNPPq3DIcFJG+Tk91IpQwUFwQMeoKkq5i8xPa2CJzf3fGZGlZfSffP6+YufwUKFsS8y7yHAwoIEwXxa9/L9/DwpBXm4YSHZ40FzcwtCoVo4HS7U8BAjyz4WWWuUjUk7uEK+jLqmZjzw9W/h3NgYbrvlJnR3tSMyO4v9b76Bhx98SHawH/nEb2Nw/Ub84OHvYv8rz8ualkVSo/4yAAD5pyyQ5CzGNitQsh8iaOvxSPVm5wDrgGg8pBGNzuvZ0v6ZADDV4VQOUnFD2z8yo5ub27CCShdfEE4+Y49HBbwdu3bh5ltuwWOP/xRPPbVPNskEuWgzyMMrAWCCyLOzM/osKmDYWe1CBK+A6lm2N8XavK616zbg9z7zafz00Ufw2KM/RKNyk926F7KRU1Q8FNjetBNmkYjkirRRjDlrBNrec8/9ssSdmJpUwfjFF1/EI4/8WIUj5eARaCPoxlxM2bRZ+U1i8xuwlf1hxcpVuOvee7HlknVSNz/17LN4/eARQ3oIz4u9zCNec3cvPvE//Gus2XAJ0vEU3DVeNDc14/sPPYjLt6zH5g1r8IX/9gU89vhjAi5UzCJAZqmieQg3z8pSfxRswJQqGFqOFXR49ta4ZDmYjIbxoQ/dgyuu2YPauiCef+ppfPehHwn40zxsTZklZ0lOVypmK5WTWdG0CTeFIYK1tjWzKe46NAapzqBqYG6OJA6jrmsIBVFf1yC752wB2LxlO+744L3o6OlDiopoj1u5tizaGcWBIY55qIhmzjaLGGUqnql8L6KuvhFvHT+GL/23z2Fu4ixyqahA1FBTBz70yc9gYOMWHD16GAdfeR5Tp44gH52WnWzJVaOCeX3Ap3E9OTOjvL8alymAcI4hAMyMVRYLSy6qkl3Kb2S2OIvsnCNZgNm150ps3bZT90yHA1qNhmcnBe4Usgmp2gjUkyjAeYU5ss5yER4wTxUqIjLLvbWlDedGxjA5G8GW7btww023obmzW5bUhE/ssWbUhGkVS1l0EmBmETcEoDucyKOkeYzgLB0YUilCwi4BFifPDuHAkaOyIN64YT0a6w3RhrEDVMImYwnMhyM4e/qU5of169agp6sD+574Caamxk3OpxMCIkmouf3296OtuwdHjw/h+ZffQDSextRsGLNhOlKkCdnoN+1jbYIL1I+omqSCjAqxHIpZqpmp/jWkBr1eYKClnrB2M1bJqkIoW9jNGYUv7a41Z7vc6FmxQgA3c9ciM7NaB0gsohquub0ddfUNsjrevn0bWhtaRP6pawypYJ1M55T7yHmC6zDbn5aHZ84NI1hvlAy0k7182zaRjMZGR/Dgt7+JZ555WlmDBNz8Xp9Unz4PRcBJZDPM3+V6RyIFkLXWllBtI9Zu2IwtO/Yg1NAsNfGJA69j3w+/j0aXB0GHE02BkDIW/UETQUDrSxJ1WABMF/JI0Oo2n0PBWUamUMDg6nW47fb3o1x24qWXXzIZ6NkkJifGRBzi2GKxybQfbe/MYOM6QPKJCGZ1QcTCs1jd3497770Pzzz/Ap5+8RWEk1mU3D64/bUI1tGhpEZ24tmSEz39a7Dxsm2ak8+dPonTR/ejkJlHLh2Fg+ruDO1wTb4b50y3w+Sq56kWIUnFsj8lGM2c7qZgCJ10DalvkHvD2NS01K+8z1KZ6nAHSlmHPoNWfCXeP+dxKgOVy2uUJbTy47phHCRyJjudamFLtcfXqi24b+B8Vyxp/r3rng/hzNAI3jh0BB/7zd/G2FQYO664UgV1KuRIPmAuJb+fymKuorzOeNLKS8/RxjwjwIzgbzwyg0w8glwyIcCa/dsUzQ0AToU8VTsE/Qh0sAA6dG5Ec8beHdu0bj77wsuyn25oaJJKcdPWbbjmhhvktnHy6FGt7bMzo1I8052B4GOSmfckJTALWYprh+Z1rvm2FaXL7RdItv6Szbjp1tvg9gfw5qG3cPzkSSk+WxrrdN20aSc5gyQzWluTUMC9H8Ee7YVkUW+ssFncdViWk3y2zGRu6+xFa3sXGpvbtA+lYwKVxJlM0rKKdklx09fXD2YXF4p0JEgpnoHbrttuez8am1u0vrKezvbjuKeClN9JcMjvqUEyxhiD05idGte1cv+wdu1arFm7FqsHBtDa2ICZyXFE5iZx9sRRpBJhdLY2IpGIoLmlSaTM8ckZ5IpOTM5EMTsXQzpbRCyRVO5zvlTE4Nq1uOrq67BycA18gVrNLVQecjzRQjoRT2JiYgZHj53Giv5VWLVqpdbOUKhOYD4dPtra27Hvyafw0ksvWaA2289Y59fXBgW4EiBLkYxkWdBznPLEQXKULOm9jJ5wau4hMOH3unVWIFmooaEeTU0tGlu8HtqUSj3rdcEfCqLkCiFZ8iPjCCLn8AMuv+IipD6jiq2Yl4Ld53UhFY/Bw31nJqWxQ0IOHYVI9mxpbpJt/8TwWaTnw3BybySyfFH7D+5rSRLg5CM1IGegchFBL1fakpkHpOp2aq3KFoFbb7sDt9/5fll6k0zDcUQVapIEkFRK2Y9UgQZDAXj9HiQScVkMc99Bpw6/N4SmpmY5VXC9qm2sR21jI5559iVcdd2N2HDJZUhnC1Ijc3/36muv49b3vQ+rV6+Vck7rjdnYqDcLWDW3UOnfSijg06DFJ6kLVl3kr/7Tf8aWS7eIZMdxwD0dFa3f+86DWL9hLXZfudecheiOIocKo3JULIwsoIs4feoUPv/5v9b5iKCKgDiS8Gy1X34BIBDoIOIcfy4zce1xuScO+T1obwihvSmE2gDHaBnRVAETMxG5G1Cnu6qrBQ21ASQicdx5x5147vkXtBf61G9+Uory+fC05jtaY8/F4hiamMKp4XGEIzEk4nFkkkm01tejv7dXhDXGgMQTacVOXH/jzfDX1uFzX/w7TM3NKm981cpVWo8595HcyT7OWAaSFqLxOEYZczQ3p3m8ublJpIa5uVn1NU7TnHd5zuU6wnMd11Xu51asGMA111yDED+7yGuI6TN59iTBmYQwnll4zVznent70NnZZfLCi8YumKCVUe8tgJ/6e41T45YKYM4ly6kjl5YBltYsKuClde5S7I7DgUOHDqk9eE6vlKlELjC1A0MyspXe5t+MctZ6uaUw5t9sgJXXzH1LS0sbWlpapYS2LWU5V/MXz6u2Pa4NWNl/t7/X/rt97uK5llbNdNdiTBW/zwaM5X5hnSGVAW9du4mnMeu+rZS020ptInJcXrno/Dw6I1Qri21gzz5/22B4NThtf55tP223mZSi6bT2uQSAac1uA8B2O1aD99X5wDZgbYPJ7CN0jKll3JHbhTUDg1g9sEpj9PTQEJ58+hkcP3VahG3jTsUqiTlb09nNfI8FZlq1hKXEgWoyml1DtQFFruHB2nrUNzXJmYnzv0BGkpk5h+qcZCzlDcmf+xySMA1ZRACw3ALMtGbOFlxLCGwagN4mAVj+4xUA1W4rq/NpzJC4wrHn83vQ2tKI+jrWSFjnICmIwG/A7AuKZY3rWDSmdiEgzD0599IGOKXCn/UH48wlUrc4XRZhiZbIVn/SnKF9hQOZdEbrGsc+AWDt4yySPu/MjGfzGfwtogQPX/b4qcqOdlgEbu2FSchx+9DXP4iO9m7FKXDvRABYJNayQ6QRkntJ/pN1tNwhjIuD3T/5fcZOnvdkhAsE2bl+ilStuZ5uA1TIm+xiM0bNNRvSjwHR/+xP/5cl08tysMrSSuSy0MvSaern8vdffXDy/LZ8V61rvcnUoS33mp/hCfzqt/PP0BhmJP+sb/jZXn8h19Kf7VN+hV5d2XW843ta9gkt05ErALA1NuzdzXkT33nT3DLg36LPMCvDMhf8TgDgZaDDi6gRK1m2yylSz2OnnH9NS7BdXfeiBlymNc8Dx6qsge2JhjcvtdfbDZl3qMh9O8juHVlAV6ltL/Z5+qzqiXO5e7hAH9DblgCydkdYtkfwH5f5rKWA4XKApP2ahUf0DqDBC/Sl8975Tl636Pku7ig26+g8C+iqL+JoWATunmcxbQ3JC46nxUNsAQA2D8F+Fud34YWLWPqzyk/eoep80SctGkxVQOw7+KwKgeFi05w1NpeM0CXvWAwAvzlVxp133IHWhiaxJJlZZTM3aaNIKz8qSzq6utDRaQDg2bkZ9WGfiyCpF1SJqkWLJeXrsSB27tw5kwtp/bLVpTzkUZ1LtiRVsFTPcENpmIqG1d7c2izrS2adDA2Nqhj95lvHlAF81dVX4YpdO/Gjh76NM6dOGAUwWb2WDfLI2LCKBV1dXSbn102LnSxam5pluUeQlb1KB5R8XmAqWdrTU9OyjTQHaR4+yAQ1drbMLVbmbzSq9zEjZj46L/skHhZk1UPAo0D7tQLyPHgWS1IKUQ1NdjkzesQKZZath7m+tAjtwZe//GXs3rULLU2NaG9rw1NPPaODpyygfbQYqzFsWqtIT4CRIDT/y0KNvalnW9sHXj2LsmHQsjDBNucBQdZKYpcTlDZjgBt6gihU3qjgwwOTQEmTARyJzsuONRSsg9vjQ3Nrq1FxqKxTQpmqD58H6WQO/WvW4OFHH1MO4i033YDe7g7MTE1jfGQEP/rBwyos3HHX/bjimuulPnjl+afgcrBsb6yeCTCxyGIsoYtqSx22LbYti1RsFx72xaa1DzfKHXIIJGMBmAoOowD2IBaNSj3A4iWZ0Sz8rtuwEXV1jSqcEmRgG975gQ9g0+ZN+OpXv47nn38OtQG/7ONisXmEw3M6zLI4JJA5HlMeqCnyWrZYxsFT/YnWi/zeG268CR+6/15899vfwhNPPIa62lCF8cuDKgF4AgMqrJStgxoLndIyOTE4uAa33nq7CqcdXZ3qxw8++C0899xzKqDwGRYJUFVykBaysey8LhX183n09Pfhtjtvx7rBVRg6dQIvv/YGjp0eht8bQGwmrOxJ9rfLr7waH//M/4h0kQdqF3zeIFKZLJ587BF89K7bEZ+bxl9/7q9xlDa8xaIAdgIYzEpl4ZTiMSm6yLBX5h7BaZNpRJDbQWIJgcEyYZ8ictF53HHnLdhz1U40NTfg+WdfwA9+8CjC4bgKsMZIk2bgBQETZqIxijFRXawDthQxtLoslQT68KDr9wXg83s1dVI5rUM3IHvKhoZG1LjpHlCDdRs24bY770LvqgEVMpgpSvBAQKBlo8j/+jxkTpvnxNdwTKbSeVmEnhk5hwe+9HlMDx9HIR1HPJGBp7YZ93/yM1i/bSdOnjiGAy8+g8mTh5CLTCDPHGMXbTOdqPV5VYSIxGMIR6Kg3Rf7ZHQ+LgCYhVwDADtV3PURIAnWIpcxRBQWyS/bthNXX3O9CA607zxx7CiGh04iFZ9HTZmZeqYoT/DBWMAXwfhmRyaKO2+9CQOrVuLosWOy631839N48/AxrNm0FdfffDtCTW3IUsgjhSAL8bTjzQgg5DUI0FLGLscx9JyV8Rvwo39gEHt270Gh6ERkLqZMTYJSp88NI1Uooq9/pZj6kdkZjAwPSXVKVfjc1LQFikwj5Pehp7sDZ06eEJmDZKRAgGSWkggsBGE+/onfxMrVg3jtzaP4/g8ex1w4Lgu8aJxgZwGlIgHdtCxMSQIwwAV3x3QAINDoEEBGZSHtcGlrLiVg0WT/Vggf1ka+AgCrD7KgYz6Tf2WvVe+WPStt7fxYvXoQOy7fjkwiKZtgqlV6+vvR2NIm4gnngKbGWrzxykG5LHC8OrwepJn7SYvtXBGhQFDFNOaZE6Rn4Y0uB5z76Q5A+7/Dhw7jhZdeVr8IBv2a1/3uAOYjs8hnYxgdOYXY/KRsaek8QNtvAySY7OeGphasXLcRO6+8Fk0NDXjkuw/i+Z88hjafH0GnC3WeABpq65BjUdFJ9+ci4CwjnkogRjDYYfKOU8zaJHjZ0i5wniSil195GdOzkygWs5iamtAczyEtyzkSf6wsM2b90tLPRRAzmcDgqh4Ucxlcu3u31MI/+sk+zGcLKLk8yDnc8NW1oMYbkt0hyVc1/jpZ4bZ1tGNiZAhzk6PIJ+eRis3BUaKFax4uKX/LcjqhcgK0+ePzY2Yui241bhXZywR4+ZpSGSGvF0FfQLbvsjbXVqqkXGBOdl53UGAQynk4mO3GPUHZuDDQbpe/RV7hWkfQXDnHJj/d5OHpVKQCXg3tdNmvqFBx+7Dp0m3oH1iLU+dGcd9Hfx0vvrYfN992h2yUZaNt5UdSpcq/UWVsQNeUnFaoQs0mYwIjqfwlgJWjgjadEMhD4I6Zlpzz6E7A8cz5nS4kgUBQxC/uA2Ynx7Fj80YM9vfikcf2YS4aQ21dPXz+EPZcfS36B1fj5ZdexIkjb8HvIXCXRTKdxNRMBLk85wljY8s+Q7IWCUxSD3HvVzZAucvlhdvjx+69e7Ft507MRefxFhWp82FlZ9f6Q5ojylSQl4uYGBsV0S+ZjGsskDAh5xQCwDlDZpOqXMojjskSGpua0djSKhcIOoJwDyenkLkZZdtyz8T7WrN2g9xcmNvJXGkC4hwnTqcHd37gLvT29AoEkzCIhVJZl7tUjJYrRrmAseEhnDr+lubiQjatSInO7m69h3bv2y+7DBPjo5rvzp46hqDXifDsBPK5pAiWjImYiURx9NQ5zMwlkC04EU/mBGoxa5r9a/3G9bjm2uvQ09tvlEkowefnXskjsthrr72JF196XQ412y7foe3fho0bsXHDJSKdcX9LW+8nn3paIBb3WXbOOMFeAmm1tQHZTGalJmfeLYkpjEKgc09Aa4rAE6peLYKgivLMNSX4x8iX1haNdRbfSVLk/BX0uxAIBeEONiFXU4eStxEOfyMKDi+IK9LinGQ89kvOxxyv6bgBofk8+Pnsp9yPc9/BtaGpqREzE2NSAoNZhyJFUPlbMDtXi3RowF+7SlKUCwtV/uz7uSxb0Vhqkih39z13Y/fuXSq0R8NziM+HEZ2dxezUpPZB3NfE0nGp7wwIRZveCGJ0yCjQecSH9tYmtLY2wRfyql9lCw7cctvdaG3vB6OkSaZ97LFH8cILz+OW992Kdes2mPtXAd6ABgKuCMLJlYN7ZoMOi9zJ9YfklaKxf+Z+5S///K+wc9dObN99ue7b5fJhcnwC3/jaA+hf2Yerr7tORK0y7dhZbrDBcUV4mFzas2fP4Etf+iJm52YRCvqNpThBHctyl1+sfaj27rw07snN3Gd+mz2uxwkE3UBHcwgdrfW6j9n5JKbmYsqs9rkdWL+yCx5XEeGpWdx6y61IpNKYmQ1jy5atiPIsFYvpzMe9WiQRx/j0DGKplM5FzC6em5iAxwH0tHcK2FZ2diqrjGFmtU9HIojEkyK1RZitrYxSEhMhIK1YomU+gUSzp5ejCTtdmdwgF+rqSCrkXptnSOMwQAIEX8+oBu6RSNrJ5UpYt34dNmzaJDIwCZvDI+fUTvUN9fpMgnWzJLwl43JX4D6hLlQrUKZCBrKySW3FJPc9tNzleZQA8OrVqy3yjgHWtIrYxEjr7zZAXK1UrZSiaJdjgbWcN48cOaJzq60A5jpnMqc5lg1IZIOsi+pOVcCvDRjZACzH05kzZ7UPIABMZyYbzLUtle26A//dgE3GTcH+DlvVaP+c/+V76GDA83BtfV0lS9W2vOV9kexhX6/aRveyAGBXq5rt6yY5xbZSXrlyZQUAts/WNphng7IVoNQan6YktQDuVQPAnPdI6iHITgDYBqGr24zvr5z9LTU693R0fWJ/Zd8wROc6AcDuGid6Ojuxoq9XpJOjx09g/6FDipSRQw3bkmQaS1FOANhuY/YYW1VsA5P2PGP3Jc4zptksgjEzw70kKjYh1NAoFX0qRTKZqfkIJLacEQSsSoVaqMQm2eAvP5RTgw0As4a0QGYwAKSAYZtgYJWvTC3P/FLceDGvaAIq8Un65ZiUpTOjW8rc3xiHCM43bEPOKWY+NWdVkrrqmxrh8/llw8/aAR0t2HdYHzHuO5wdDdmYc7upleS1TvJkSRI1Sd0cO3y2dh+UurgK3LXblHMkSZC2rbIZu/wtc3/dN+drtj33Qyv6B9He3qV9GCPHOM/zLdxXSkGtZ2Nszi/0iz9jO1AMwLHDPkVCAs8vNiGEJGfVXrkdtiyfNY5ki23+7c//9/9tyVechxQscwn/yOBY1Tf+6gOTvxwAsE3Qv2CH++/uB//IffyfAeALzDtvhwAuvO1dAcCVty8D1pwHtC2agBcA28Wg3fkXbP5lEQK2RCV6ASjvImBc5dMsAHjpt1YvojbIdNEuXP1dF3jh2wLA1m3aAPBF54h3CI693eN/WwDY3lhcTGlZ2XQs922VlrR2JUtes0xbVdtp89XLfaouZ8nzrYD6Vd3lYgBwdd+tXEbV9bxdv1zSK5e/P3szZv1XH6/rXu7Gbdby8uB2dUPYGZL20Fi2jSrfdfHVRldTBd5Xg8Da2Nn3sMSau/pnF5sH7J9V7truu9ZuZFEP0Y1YI/4d9vFln0P1pqeqvS+yBVy4BQBvTJbwu5/+HTTXN2nTzGKQGIA1JlOLamAVhz1uqUFpY5Uki9lBSzmTNeJmOB5tfrJZtDa3CNgaHx/T+5QH6aZFnBN/j1gsAAAgAElEQVT+gF+vaWhs0vtYaBK736Ky25t9ZajU1SrfcnhkHKUaD1567U2cPDOEvVdfhSv37MIjD38XJ46+pcKlCsg1TqMAHh2Rko0KYB4KBQBnMsrX3XLppVIAExCzma7M4OGGmOxkHj6Uy+KhQi5jWNc1NfosbpJZiOM/sqgwdO6clMAqcsgusCiLxlQ2L4A0WBsSUEkldSpJJVYerW0t5rAnWx8Hunu78ZWvfhVX7N6NlpYmdLR34Kknn8bEBAFg5jv6VMjkdxMEcHk8aKhvECDo9/lV+JVdsBSlVMAYIJWbeVtxTSCUuc1UO8nGWSAdM2gz6n48RNr5OSxgUl3L++FBn8Xx0bExZcQRMGVBPRisU3GHYGY2n5ECMODzYz6WwLpNm/DDx36qtrn91huxakWfChSJWBzPPrUPjz36Y+zcsxc33/4BvPbaq3jumX0WAMxdDUttViGLKuRyWYdKFsIN2McMHY85oPn9yq7Ty3mtAmMdKiizHVigokKaB3sqdmPzEXR1tOPkiZNSUwyuWYv2jm5ZCtdRSVks4rbbbseVV+/FQw99Bw9+69uyxe3oaFNG18z0lPoti3zzcwSDMzoUUpUii2Bl/bDYVVKhkEcxZh0SlNq1czv+7gufx7Fjh/VcCJargEJ7XOsQzgwiWbvmeJhkcdwFxjivWbsO9977YXR1dsr2O1/I4i//4s/x5JNPoKmpQffOwpFYxhabmu0koKFC1Corx6+3vw+33PY+5aKdOXUSBw4fxZlz42hqaEJ0mhmPSWUNf+xTn8L2K69FLJsTQNTa0o433nwT4clx/O7HP4R9jz2KB775dYyMj0vBw8M1i9pUlwpSU06QWaHYf3hAZvGzxmHsH3lU5nxRQ8A7l0Exk8Kdt9+EvVfvRGNjA55/7kX86Mc/xVwkjpycd8loph0z+7ZpN7GerTWRFq724dpWkFPVyQO8MnudVFAU1DfYiZhjSwCrvqFRNrdUPw6s2YA777oXg+s2IEFA27ItJGjAAh/HCwvFtHxWjqLPhyxzCL0+ECukC8HZ4bP42pe/iOnhE8gnowI7HP463PHR38S6y3Zh6MxpHHz5OUyffgvF6BSKuZTJKWZWt8+NEG3zE3FMzszK9p5zYSwah4cEjRqn5soy29XlUgZkbbBW7U5leiZXxLoNm/Hem96HFStWqjB48sRRHD9yEMVcUtmlboJ00QhS8bhFgCkg4HJgVUcT/s1nfx+nT53AfGQeTrcX3/7+j+FtaMPg5suxYetOlFwBJJhZzT7O+YvPRNi7GbdSCFrZbSz2uD1eZcuGGuqxftNm2cNH5lkcojsBlQFFZPIF+GtrNadF5mYxQ3XcxAjm52aRjscwOz0u+1kC5MaKuSCAhvbVjY31Unsoz5LPqFjGqtXrkC86cW5sEhNTYcSTWWWNcu6jMrBYyAh4ZH8VTqv+w35E9S8LO7QyT6JEEFhkBgPOlUtUd9IympVg0wdVoCHAo/XbgL78d1sDY9ZGqgbolOAQEEXF9s6tl+PSSy6RbT5VSJliHr/3+3+gHDh6MZ86fQ6PPL4P5RoPulb0MQIRkXhUoCYtpVubWgXK8pmz0Mw1h/mGOSp98zlE5k1uMsdBbW3IZI7li1KeKpMyGcHM1DCGTh/D7MwEcgRwslQ9GVCcdpnMfl6xej1u++B96OvpwX/98/+AN59/Di0BP+qZc9u1AoOrV8Pt9yNQG0JjSzMczhIOHzqA/W++hpnwHFLMNaSilSoChws33ngTNqzfgP0H9mN8cgxOVxkTE6Mal3J7KJhx7bRABI5REnbKBO9QQktjCJ3tzbhq1y785Kf7cPTMCILN7Si6PCiwqOmtR6boRr5Ug/qWNvjqGtRf85kUkuEpJMJTSEfDxrY2nZDdd1nrtFEFuWocKFFBQQhHSne6CXgMkOYsG6UFVVdFlvkI7JW1ZqooWSZwUJYVY0dbJxK01YtFUSjlUSJhggbcGhtuOMs1lg29AUqoZmUvUvHOCOoM2ECliAhxxv6e+aG0596yfTdCja2oa27H1Nw8PnDPvSKtKYsOLGxGNO8SBGEeHouRLPAx6zhLwDdNS+cIEtGwbOE5f8jO1+2SkohjmopaZkhz/SNZjHsGH4kHHrf2IQTyVna0YmBFL1557VW8sf+QlIt7r7oa1934XpGFXn/tVQydOgmvi0XjvMYhlXqZbJG3bHLGURIIwD2b9mLKCeX9c2y5EaprwPU33ojWjg6MjI/JdYakwfp65ssSTJmDo8hrzWBshBniLZifDytCgSAyx3ee+wiqCglkybeWEkna0hbQ0toiAI4W6PWNjahvaFB7zUfCiMaiGl9UBq9Zd4ks6+k4MD01jqDfg7pQPWKxFH7307+HLZdtMfEEea5/RcRoIxubV+4sAUpaVo+PDcumOhk3VvSNDXXax8xHE5rHdu/cpbEwOjyk99Iad/8bryIyN6W9J4Gtw0ePa25DjQ+JVB7TszFk8kX1U85FA4MDuPLKq7Cif6WV+ch11oXhYSrBnkIkElV+OBxu9HT3YXp2Btdeex3uufte7bML+RKefvYZPLFvH0bHxi2AyzjHGHJCScBqXW1QbU7XAc5+cn6QksmFbLYg1TnbnYV42fk46DSQ1xrGdZSETY53PnueExTHUOuT247DE0DZW4+aQAscvhbknT7A7UUqR+VvUopvjmHa/+bTKcUXsP8yhsBEmWTh8fplB8+9BHch4yNDiEdnRYJy8DfHvm1naakrOf/xzCPFOOd6qtBEziJhksQ/5nVDe/QP33c/QrVBTE1OIJ2Io5TLitwpwLiQw/gUSa05qT65n6NKm/MF9w20tE+n4mioC2j/5gsG4A/W45bb70b/wAaUHebc8MQTT+DpZ57BzbfcjA0bLxGAacidC8pLjnOOV67HVKLSEpvXz/Oty8P4GI9sYVnk/8v/9J+xa88eXL5ja4XUEQnP44EvfwmdXe244T3vEQGNADBnRI0VxYkYgiTXjqGzp/G5z/0NUumEieZgLIoIZSQgGnvVSran0yFrfal/BWIo7d28ppRHwFVCd1sD2pvqtGbORpOYnJ1HvuiQ886la/pQ53fhzIlj2LTpUqwaWI35ZAYHDh3BqaFhZJjdyT0yQSU6WbB3OphP3oierk74afPq9qCprl5r2+zMnBTxXb196O5ZgflkQm00G5nH5PSUnlkqmTE2temkiQBym6gLGwDhOZZEmRqL8Mn1lgRjqn9JYubzp9U+xwvnb58FIvGJbd6yWQTObJquVzMYGx3TeZprNH9l6R4Vm9dnrVk9qP2+cSmxKj2yjzbKVhskZOY95/bh4RGRSEy0j1FYGmW72SPbgLD2OxYwrzOiLcCwPWb1vA0h+Pjx4wIWu3u6LRCKz5CTsyFOGxK0qREsrTsJwrKUtXqtFIUkwxVx9sxZdHR0obGRjhFUT5v32/+1Vb/2Z9pWyqa8Y4BgA7ybyo0A4FwO4+MTakvGI3Hs8QzCZ6IMV0YhUNlo7U9NxJAhVmndFQBotY0Vn8PPpqMXQVq+rn9lv+YqQ7wwxIfqzGBbHbxgpcyzqrHn5fxoPzOBxA6n9qRUb3OO4t5vQdFrCJQCFFk38XjUN5gBz/WPDjmK1bJc1bnnaGps0jinCxP7L+cDnoE574iEK9MAAqnuClmZZ3ubsGiT3XXer8qN1ZlScS6WotTqHyZSwJB86X7GdZrnVfXjfEbOByL28X9mQ2P1W6tfWKpsElT0c9vNQKCq9R71T3tvTcKtIRDr3Ow0imHFuMhlyvQDTw0z4WvQ29Wlz+Tz17pfLsodJJVOweX1ihiuc3MqrbgfRuGYOopHhPC6ugYrqqle30PynGK+CiQWM97J/FLfJADM+UfXVYNkIqn9GNdrgsCcI9i+IjjY7WcRRaUyLtHZjW4opp/qDK87t0QIRaNg50LGda2vfwBtbV0Ih+dFfjEuNSWdNdh23NdWK9VNOcVSGkvJa+YT1deCQY1jguGcNwTQyxWI9SFapHOcmX0U5xb1B6njjUX0X/z7/2NJsXVJ/XvJT81f/5HBsepa6C/uq5a903/8f/z5AsBmjv3ZFcD2ff7qA+7v9In+AjreP4PA1SO96s9vhwJeZBZ6OwVw5VuWAVvP+9oLvMa8zuogVa+pvN8GIe0HfDEmT3V/vMg1VXCmZYDNajCwAo5dYFq3/3mpPW51d7fvw3xnVassUW7a12Rv9C762H5O4JitXNZ3LTdG7Wv8GQBgfkxFbbloUFqZGct0zUVffTFg13rvUgD4PKDY7jPvol8awGUJ8HwRMsGirlH1OnOcsMDMC/Txynvt7m8/houMA3UjdaUFyHu5y1sYPxefAOx+uXisn28HXWFuXmzPcpGxuTBXLGROL+1yi8aIbG/f5tc7/L6FcXqhz1toI/7peNyLj//ax5BOJAWUssDW19MnZjIzcLiBpGKXG9WJyUkxPJlbw7xGAnvK2FGuSkCHGtq9cUNLBiQtjs6cOaP38HPWr1+vA8z4OFVABakGOjratbGkspJFfh2KnU6Bq14Cff4Q4qksHvrewzh55gx27dqFPXt24Zknfoojbx0Uo5zFDm7EeWCaGB+X9XRvby+amprMgYt2y12duHLvFWgl+5j2ObTHcVAtYNjctPjiQ+CmnTnELFlwc0xFJ5W7/LM5oBo1QCyeELvfsCd54KAlXwrTM2EBEiwwCkwts8Bs1D/19XUqJvI3r5HM4q985QFZQDe3NKpNn336OYyPTZismgAVjH5MTk0KiG1oatR7eGikhS0LqTwAy2KaYDFzVXn4Vd4lDwM5HQ5ZKGChTaxSWfQaUJkFKv7ZFHxTBstgHhsPHdbMxpzKiakZNLe0Vp4p2yYUoL22sTJmrhrvecXAIB79yZM4feY0bnnvDVi3ehDnzk2IRHD8+CF879tf03W/7857dE8/+emjAlbctOSi1kKACw+dBE14WyzuUOZq8ovIOJY1to/APg8lBgC3Cw20V+OzpcKTIDDH3PTMlPLfmhoaMXT6jOz4unv70LdylQBAk9kLbN+6DevXrcOB/fvx/Ye/J6V7Z2e7LE5npqelCBDwQtsoSzXGYjjbgoxgtpmXRUyyhMvGgukP/uAPMTAwgP/nz/49xsaGdT9k3nLc8XDNYpLmXxUf2YdyakeqBlmKu3TLVvzGr39SfYdFyNGRYXzp778gC1wedg172GFZp5lsPcrybJa/AYHZR7LoXbECN91yswp+J06exKFDRzA1HcbKvpWIzs7j7Mgotl1xJX7rM7+HAm+ohlnQQH1tPb7znYewbfMluO+26/CtbzyIb37/B5iOhKUCVWGW+bK5jEByYwHmkmqE4LkID1ROwKNnZefzsmDhdjmQjM7j/XfcjOuvu0LF5ReffwUP//AxzEYSph1s204hJGw3UwSl4kv3xr6qLDbakJtiBfs05wSPh84EZfUJFhs4tgkaNkpBH0KeB+wy0De4Gnd+8F6svWQLkpmc7l+gCvsfgUBaJdOy2uMVkF0gi579lqqjGOcLP8amhvHA3/0tps6dREGZmiUU3QHc/rFPYPOuKzE6NIwDLz2PkWP7UYjNmIK0cmdL8HpcyhcMRyLKevT6aCHqRCweBcWFtImmopxjwen2weX1y2rSWcghRseGogN9K9dgzxXXYOPGzRrDw+dO4+ypoygV0gIUUrF5ZJJxZSsL0JT2tYgbr9qJe9//PkRnZ1QUeG3/YXzz+4/C1dyN1dv2oH3VOvjq6MjQgtaWJuVVSv0udjhzRgsGAFbsH//dCafbg2gyKUa92+fH6OQMookUimWODaeAx8a6Bo1jgi3jY0OYGB1SpmIqagFUaRbOWVhlXipze0vGut9Rg5bWJl0rwROqrgimjk3OYnaWcQF+pDJ55ItQxh8LeSSSSKmmUrEBgVTQLFOlRfUvgYQcyvm0gGKjZqZlrCl4CPgF8x2Nmt62RrML8iZru4gS7ezZLg6TcU0FO2v2JuPUoXlu9/bLsW71Whw9eRIf+uhHccttt2JyfA6R6TAeefQJHBudhK+pTWpwqZyoMNCc7UaZcwPXExY2a2rUHwle8voI8FGd19HRYvIyUwmpFmkBLUGX7HBTUjgnEvMC0wm227bgti02SRqr1m7Cv/j4b6K9tQ3/97/7U5w8fBBtTXXo7OrF++/7GG654/2Yi0bVvryGhvogTh7ej588+iO89NLzApdStMlXIcmN7du2o7OjE6PjI7LRLZRyGJsY1TxIADAZTaCYNUVVkydfVBZnV1Mj4vMR1DjLWLt6EN3dHXjk8Z8gkiqh7AkiwkzQXAG5khfFmhDWXboTg5dchmgyjpGRMxgfOglHJgFnIa1s5CytfakGpF181VZR6hyr+Mb5Q6Q0zp3iCJhF0QY3xHmwst+NKsWomOvqalFfVyeFGAkE7DsEeILBWhVIVTwT1muKz8qP178RfDIKVe6NpEi2C+s1TvXdco0bg2s3YcuOvSg63PjxT57E9e+9GTv3XKE9l9tHS+KC1O5mbqTtblrZ7mlaotJ6NBkVcJZOxZBJxfWbinfa6LILUc1JAIOkP45p9nFj65tHmkCxAJ80fLRcDwaxZlW/nGEOvfUWookk7rnvPuzYvQtHjx7F/tdfw/TYqMh5JYcDE7MzmI5EaQ2AXIbK0ayKzcy/496QY4pjQ0X5GpfU1T0rVgpQppr87Fk6AzAP14GV/f2gQpx2zQStw3MzGB8ZRnd3p8hQ3OuUS8zoNfchRwjbylDMD0iZRDUqVacEth2uGtQ11MsZgRl+dGGIJdMI1bdg9dpL0NHZDpTSGB0+rcz2rVu2Yv+bh/A7v/O7UvjNRWZxbuwUYuEp5GNhNJC85wRStJKNRoyCs+RAfJ7tnlDUAQlIBLq5zrDf9PX14uypUwJXW5qa8MJzz+DNN19HbagW/f39CIcjsrzt4t48nsS54VFEaGsLpwBC7nevufoa2TtTHcTPJeFycnoSD37nO9ofDgyuxnzE5NNfdeVVes+KvpXq+tyjDQ0P4+DhQ3jj9TcxPTNjHAz4SEhGKBu3BT4DEzXCtZHkBGufJmcIKvI4BxpgJ59PKx6EY5r7MbY9SWXCkrR1onLSKbDP56lByelC2RWAr64dweYeuEItyMCFqKIyCMSmRWLIZ9JwO0wOMJ8tAVCObX6w2xNEbV2DYhnq6msxMzWGybEhFLNJ1JQLqBGJzBTFuZ+gJbQ8VzjGS7zmvArq2kNZ+07uTQmuDK5ehb1X7BHRgBbAzG518jMYpcI+TXtpqpIllnQglcloH2siTGi5mRVgTEcPktDYrr5gCBs2X4qrr78RnT0rRMB54YUX8cSTT+KGG2/Exks2ao9jFHrGTYW/OTVlUkmMnBvCocMHMHzurMB37mfburqxevUaOQvRWeJv/ubz2H3FHmzfvt06wzgFEj3wwANSy91443t0LpKi2gKsROKz1aSOss5aX/nylwHtWcra45H8yT2fUWB7BAwTTCA4kRXJw9j6cy/EPVUNSTWlHLzOArpbDQDMV0QzOUzMRUTacpXLGOhoVk5weHoM69asRc+KVUjlS3ju1TdwfGgYae3z6A9hPMK0/yYZhC4OLqfclFZ09aCpvgHFbM6cZ3guyhdE9GCn9fr8Ancysog3am2u4WwXOqVwf8TnwzmO8xjJMMoBZ4a0BTrORSIaV3QloNqe86PmH6kjqWwPaE1rbW/BqsEBEQhzeRKf4whH5pFIGsIq38vvIYmkoaEOXR0dmpNppcszFgEsjmeeB0U0yOU0d/FMyvzb9es3iEDKOdW25xVIx7WMJCY7E9qqIbBL2nM8Ccq2spZ9lP2c8U38Lp7zRQSn24UZNRWlMQnG/FVR6tqqz6pYHAFaXGtd/NwcRkZG0Nnepc8WWcOKLLLBVI49uVRZeagL17XgbCR72ypgm++hBTQBN9Yb7Pme/26Dg7ZiuKLS1XprwLFqe1zej63aZPuw/sGxRiU0/y5CnRS0RvXJI4lp46rqjdxUjHLVzg221x+7rkSXKkYKMOaKZ36B9lRgZ3Omva3nyD/z3qicZj3GKKUNcdja1Jl5y3Il0tlIJiYE+wy5zczf5nrsLGQDZHNPbKJNtB+xCMPGBpz5s2YNFfnH7jdWjVOkOZcHAcYs+QIoFsoGjHWWEEvE4K7h6cU4FLDvaH8tByHaQzGSi24OdO8wawDJ3sb/y3jy2DVVOoPoX5w1mpO5V+V4qHEW9X4TWVWQArou6JPLUVd7q9wl5uNxBENBNJKwRDV3eF6kQGZtN9TWKo5qKhxFznIIocMJ3SY4DklmbWyqRX19SGIHzhv+UAg+H+s3Hov4R5c34ybBuBvORwS/aefOvSD7YrWyu5owsNAfjcrdJkwsEBwW6ql8BgSYSWChu0dLa7uixmRPLQUwnbqMG0EFlM6bvmrWYK635nvs58/XEaSWCCMalUBBrh2c13VuNu+1x4L9PruiyPf/h3/3J29XsVzm578AcMz6Vru2/S4u8p/IWxa35btu2ao3/kMAYJXK3/VF/BNp8nd0mb+gRvhnELh6pFc9mXcLAp//3BZZQC+AOud/wTsBgPn+ZZWbNsq19Ba0BlzYzHXRd14EtKu8bhkF8HmT5CJQr+qCFk0Sb28w+7MCwBcFrX6OAHDljpZF4ywI810CwOdNfga5XVCVLjt52Oitps/zQMAKu3LJNS1+9uaDlzIxl+lW5ymJzbcugJTWB+k/F2gi8xLLBmW5WzqvX15gPtRnmAuvfObiP5hPX6QAPl8wvOS97wwArtxf1bVVYGBr3Nn3VnnJeQ2yfFLwYoDfsqe5wMJRGScX6ePLt9OFGnUxuLv81y5+zVAuhLvvugvRCJUHNVKWcgM4MT6pohDBT9oUkUE5MjqmIhDtlbu7uhGdj0pty0MkQWKBxuMTUkcqP8jhwAsvvKBDMoHK3btNwfIUC10CgFyyr+L3DQ+fE1BD1jHBZIKrTpcHTa3tgMuDh3/4Yxw6ehR7r7gCV+zZjccf+RFOHj+C2oBPIA2BN5fXg4nRMW1qeWiTHS8c2pSv7F+BG66/Tsxm5nXRGpnZiMx+I8uWRQRu2gni8ef8xdfQsoqHNQKHBO9o58mCG4stHAkEJVUkzWQxH0vh3Oi4wGEeSKVArDGHeM4PVD+w6MkDMItItJYmALxz5060tjXrMLjviScxPTUj604VYb0etdlcJIzGpiYpQnhfLDrQRpgfTICZhXgeslQIIWjFwnTJ+pnbbWW9UO3jMRawYjJTserTAYMgIQ//BMlYkCWDlkoKl9uL6dlZAa88CNAijeC+lHEoKkuXAFwqV0BPXx9+/NhPcez4Cdx43TXYsG4txsaZqZfD1PQIvvfdb2JseAxXX3mNChjPPv+sDnC073byoFkyLHeeY3lrhH91CLXY1wT02KbMPPV4vVKU6qBNy+pySaBHJsmMOObwBVTQIdDMhqkLBDE7Pa3M1ObWFgysWSsVgItqxUwW3R2dJpsrlcRbb72FRCqOlvYW5bqFZ2d0OE8lUlLxsOgnRSDtT3VINVZNZOXzYJzPlVBXV4/P/uEfqz/9yZ/8MdKZpIrnzA/jgUwqdFqRUrnuZzY08zRTUjcQ/KVSZ9eevfj13/ikmPPHDh9BKOTHt7/1NWVokvjAZ8yxQxCeoLmdj2sDwJY3lp4pQW8WFFcOrFL29htvHsDw2RFsXLsBkbl5nBudxEf/5adxyWXbMBeeUzYg1XBUhXzz61/F73zyE9i8ZhCf/9u/wTOvvop4ltm/zEuLqqhNJY7Y4hZmQoUOVWQsSlE964LpzywL2iQDkuRpp/2+W96D91y/F411Ibzx2gF87+FHMDUXlWqEz1U2h/xkS+2rnFCBMEalzuIXCwvKUlYOM1XtBBsdhtig6kNZfZwFAJIZaONJgI22gCsG1uDOu6kA3oT5eMYUK5m3ys8v8mBcgkdjzKeDvvqng8W2Mgrpsor04dgMvvrAFzF6/BAK6QQymTwyZRdu/Rcfx+VXXY+JsXEcePE5DDOLNDoNR4nAHG1ngVBtAF1dnQKAR0fHBfKyrUgSYV8LeDxSFhpAyg2ny63MqnIxi2wygWCoARsu2YrNmy5Db0+/mb/HhjE8dAr5dBRuZxEgmJpNIRYJIx6dR0dLM1b0dOHuO25Be2MIxw8dlLVtc3sXnnntEH784ptwt/aiecUaZMpO2fZtvXQzejpa9bxtC3zOGSzmMSubxWPar0ZjCXB2+PhvfFIK6yky1gslpKncIREmGNJ4JFt+amIC46NnMT05jFQsIltaKnE5F1B1Z0D4oggYXKM4Z9Mqn0z++qZ6ATgsYx08cgwzM1G1ncm/DKpQMk+LR2ZcUR2l7HOqEwThWQCwlYtWIACcEpmBZAsVP/h6/rIAYBsEtG0NBcpq42cKbFTCSvnJIhpVEVJ8svBF9XiNQNiA14+tWy9HZ08v/tVn/wipbAEnjp/E7MQsnn3hFZSDDSh6A4gmE9ofMUbA7TOZ0OlUFhlmVDudagcSXUgOoJ04M3IJXlN1GZ+f01wuZj/XRkM5MUrqAhUyVFQYAIXuCFQ9mZxj6WrQ278at3/wPjTW1uKL//WvBOb1dLfj5tvfj49/5l/hzOgkDh85IiCPhaSVPV149bmnUMwwQqGI4dERvPHmfgydHRIhjNELgwOrjFtALoPp6XHMzEwaS3y3W/NPNELSBNdxYwfY1dKMK7dehvamRrzy6itS4bS0NOPE6SHMRHMYmQojHI/B4fUjCx/qWlegZ+2liBeAM8NnkUlHUErNoyabQCmbVG63o8y1xqE5V2ObFu/WI7YVRraKp7L/q7gNGGcN7R0rVn0GiOEaTOCUCj/GSQjcUc4gLVoN+EtFmKwASyXtRzgHymGFJBllkzM30oeurg7tC1iEZaFZa5vDha7+NQg2tUsJNzUbw6o161Df0KTcSI/fq5xXZu2S0EKiAG16CfxmYvOIhWek+mW2baFAG11afydFGtVsqNYAACAASURBVKB1JNc8ulzQccAU3V0iAoZq67SXmo+GtS5rnezsQG97B0J+LwYHBrSXI0j+gbvuQk9vD559+im8+Nyz8Dqd+juJICfOnMWEbAuN0tK4r3C9NsAy+4CxeeSQcSFbyGP7rj1Yd8kmTM+FRYhLp3PKT21sqEc4PCOlbsDvRXhmWmpggqjM+jYxHjUVgMEeq1wP2J5sd1qAEqwKMMfaXYNCuagxFgowV72MuXAUkVgCLZ192L77avi8bkyOncF8eAodbc3YfMkmHHnrOPbs2au90LHjBxEJj6O10Y/37NmBIMqIzc1ibGwE8RStZgkGODAzN6991SWbNsiGmZEa7PMkmBFMHB8bw/DQGaxfuxYNdbX42le+orm8ubFJhWnuqWkdSxCWFvDjczHEsgVMz8xJVXfppVvQ1NhsnCVIprDmuWeefUZ72tVr1gik6mjrwOZNm7XGcL/CvZ0BtcYMAJbJYmRkGJPT0wISCFZzn//WW0cwMzsn5REV5gSIqdyl8otDwuPmnpRgqSEWcj40pBvzOqkkuW8QEcIAsG6XU1bhoYBHAGG26ES5JoBgUydqW7tQdvsRTXBNNlbs7NO04vbRilK/SfCcN1EEKKOxuR0NzR3w+ALaZ1OBfu7MccxNjMDtKChuhPYqAjhIACsV4HSZjEoXJx9hVszCNu4ERulv1o4P3X8P/H4vDhx4Q4RRktPYnwkAU/3Fed8ARAXt6aicT+epAo7refhlU50E2Unc89ImmH2gvbMDO/buwYbNW9DdvQIvvvQKfvzII7jxppuwacv/x957gMl1nueh7/TZmdmd7X0XvREdIAB2gk3sFGU127Jkxk1yrnLtxCV2dJM4j+Pk5l7buYlsX0tykyXLvpbsK1KNYpEpUawgOgkQi7K9z+z03vK873/O7uxiAUKixMh5vHogAruzM+f85y/f973l22VIIDUohqeinWvl0oWLeO5b38Kxo0eQI8mFoBb7+3r9il0KpYpaDvzcRz+KP/vTP8eBgwdx4OAhvY8NOH3hC1/QmD74wP0CgLkPcFx4z0Z9ado9cFAunj+Hz/7Fny+63gQbGhTfM2ebm5nG2jVr0NnZjpHhYQwNnUeeLQZKZQH+9E8hSY094QmaBfwudLQ2orutWQStfKWKWCqHhXhaxJn2YAO2rBtA0F3F5k2bMLhmA0an5/DEM9/C1EJcVtHFsumTS6qlVJ0OAklG3c9zmqAI4+1QQ0D5EsefAGQqk5Gajz3MCf5y/nBf5h5kgA5TS9H9U71s3b+wKpFJyEWrIpsjOY2ACR2Y3MqjuBcwLmLLn0AoYFTk/LnHIYLHmsG1ajcRXYgjmcqq1Q9t7b0+r9Y1SSkeDwnGHjQGAoYYw9iWC8ZJMlDRIsL6tLYJAJMYQiIH74E5tdoFWfmSnErqlLNmbRonF51znDFqi+JUnqL42e1U7k+XntaWdgH+uYyx1JfTkRx1DEmpXg0skrOIbksqQ6kGpdA0TmB0g2pvbVfMwH3IBsIWVdYW8Kkzwetdppy1wTEpJ61iG3+PMQ6VugSOWavg/TNHVK9Z9U429Q5bCWnuw9RP6mtmNhhsg3Zcw1zjHBuOr5xV6vof8z14X7weW6ls8i5T2BJppg4M57/NfuvWOmabFgL/9nvzekkes0lLvAe20WKvYF4HyR90irLB+6XCnflMAtVLak/Tksq+JwMAm8+27bZN2wkS0LjGzb6lVkuMAi3k2PSENaQCS4lhAd4El+k0QJcyugxwfjrULqOtowXZTBwzU5Nob2mVAw33fLU50voi2ZI9lotyG7GtnQ3kWYPTsOT0xwDA8iRQQcDLeopcP9LweUg2AsLhANpaW9AaDiDodaM1HJY7w1w0qnnS3tKk7y0k05iaj8rxq7OtDZFYAuMzc4awTXWvmw4yBgh3yEa5is6OVnT1tCGbzWN0Yhrhlk4Egk1oCDTq2ZMYV6qQuEg3ModEDCSJcB9g/ccmI9QTETgHFvdWy0q9HvBfPpfMWcJ1S8JK/8A6tHd1q75E4Jpzj8PKGM48PzPPOYQ2sMzfNy5aVo5irWG7RzHjO55dqoGJuGKI/RwHrkH7evjvehD7v/z7T1yhqnm1b79D4JhdW37nPu77GIu3+yvm5r7vW1zlF98uAGxfzPd9TW93SH4kfv+du/t/AtxXWwHXBgBfPlWWnpv9NwHA9tst/vgalZbmQFv+tRwANt3tVvP9XQnjrDal6q9rNfDP/uQr9QBeFdiqYwjW7yz1n3+1z7I/U9Bn/TjV45zWi5a9pm6gVgPT3/KRvgVou/gU6q9p8Smbny5+xg8EAF5SAK/4GCsYrRuEOlDTQMZLX+ZSlt7L/tnStda/9vJRWm0sV058zdPlD7juYFn6wXKYVjTH5W9lvXTZd1cQCpbd2+JkudLDN2VLMwRLE2i1ubDy2V3pHFj2XvWHZ91iMOt2dZKDXrb4QFcHgO3PrnuZKWytuKhlz3ARAL7KTLeHoO6Nlu0xi3NlxXy+bDCW7y7nEl58/OMfl00s+4BSFSvb4GTSFDUDATSFwwKnWPxhErqoik0kVdAiGEe1LYtHs7OzChQJVDKpIZimYavVcNNNN8nGiBZTNtuXqmAGo7OzM8hmMurRS5CS/X+ztItu64Av0IivfP0bOHn6NG6//TbccfgwnvrG1zF05rSSZhX2lYwZxiyDWqom+L68Wwa4gwMDKojw2nid/JxQKKCesfzDIJwBL0HWsfExXR+DeKpt2WOIX/x5uKkFyWTKFHmsItN8JCKggf3kUpmcLKn4+ybps9WIXlNgcLv0nrFYVMnf5z73lzh8+LBAIH7/xe++KAtojqlhY3rVi4ggbGtbm8B4FrbUo61kWJ8sEpDxKYdDglUNXtn/EbyzbRZ5vSwMUHVNe0PNHSnfqFigWthYYoYCAYFk7J3KlUAAONzSCqeVPEoxS7W12ylwjUWSEHsvlYFgkx+f+bPP4dSpN3Dfu+7Gju3XycI7Q4ZpMYOnn/o6nnv2W1g7aGxEhy5eENuexTAmXQTEOEYs0MjtzsGCRVFzk0kqQTvee7CxSffBQpfNcpVCiVZP2YwAYKpJmWTSOotWgVQslPLsPTkHb4MfW7fvkH2V2LsOJ5pDZPyGEY3MSbVOJnNre4uujxa1HMcMbSyzWdNbTYkWwUcWOUzvO18Dn4sPhXwJ69ZtwL/85V/FuaE38Ud/8PuWDaV1LrLAIbUbn59D90QVMPsSkW1cqTrh8jTgnnsfwId/+jE8961/wGuvvgK324GzZ15HLDaPIHs2+j1S+TGp5lyosTeu2MCmWEVWNREOzsXe/gEBwOwVGEvG8cILL+DMqTexd/c+AVhUWDz2z38JuZJRQbi8HqloXnrxRQydPonf/T//E2qFAj75B5/E+bEJJGg7S1VdLi3VklTRbhbS3OoLTaUpFVlizpMEASoNBENpjnK92QDw/ffeiXfddQtam5tw5LUTeOKJJzEbSSj5p7UfC0vsRyy7WNm0GWsyQ9oxhRh+UT3N9dLW1qF7qJCYkcsZZaHVZ7O1tU0saidtT4ONYopzj3nP+38cW3fsRSpLVrcpWPG5VqpU2BsGNS0huZ5ljWUl2wSAuU6SmTi++Defx+i5U8jRzaBWQ7biwLve/yHcePf9mJ+Zx9Hvfhtjb55AKTEHZ4X9CmmfDLQ0sd/agHo7XRoZkeWrw216vAkYcnuRSSdNv1QWnFweOQM4nTXE4lHZPt9/30NoCbepj+Zg/xqx5SfHLiKfXkBXexPaWwLIZxMYu3QBs1OTOHD99bjnzsNgSWlhbhoTl4Zl+75xy3acGZnEH37u7xB3+NG5fgsi6azA6Q4qa/q6EQz4NL5UsVBFwwuTEsRBMCmPRCov8OZXf/0TuDAyKgvPGpUbLreKouyjSrIGe3fOTU8gOjuJeGQOxQzBOtrMlrS/aF1ZADBBM+7jrc1t6OxqV5GluTUs6+zZSBQn33gTlaoDXn9Q1tyVihML8RQW4rRLy2sdcH/h3DFxhfmfKfRSmMQ+1lQAF02vspUAMAsslj2vXVhkcZCFOVNo5dpmAck4AggAtvQMLI7KZpgF2FIFoaYW3HP/I/iv/8/v4vjpEZw49QayhRyS2QLm4mkkMnmpy41Sw8xzFoG4V9GOmMogmQewUFUtI70QRXRuBmUCnYWclPWmt6zpJm7ppMw5WS2bnsYuY7dHG1Pur6kkyVwJWcp29Q7i5lvuFNj31b//EiJzM9i/dzc+8R/+IxrauvG3j38V6VRGJCu5gbSEcensaZw5fUxKv73X78P09CxeeuklROcj2LZlM3bvvE7g/ne/9QzeoLIx0ICernY5frBH5tjEBKbn52VzTnV7X2cHbt+zB61NIbz4ystYu2691IUeTwhNzX2YmFnAxfEJVFxupCsueFq60bp2EzJwYY4A4cIUYjNjqGbiqBTSKNPCHEZtSwCQ4C+Lunax3y7Q1heM7bhltf/aRUrOJQIQdHSg8przm8pBuZ5YLSVIrKOShMQr7kVcM3YRm+c0C24Ek/i7A3392LplC9pb24yarlBEkfPTG0AsW0TF4cWuvQcxH4njvR/8oM6fmblpFSJND1Qq2iEb6kw8inwyhkR0TqCpVO41tvXIqX8ule4kbrD4x3M9lUgpfuP7MJ4jEM31wbYfJOGwrQKtuYuppM7UGw/eoBYLa9avw733349YNCoAmP28ezra5Tpy5uw5nDr7JiJJngc57eHstcy1wnvnFs492OHyqk8nV2dXXx9uvf02FXzTuQKisbjAU+7d7J87OnxRFsQkQPBs5v7fGAoKFCZZjsQMFfIdDtPqwlLP8fSxgT0CkuyRTdeYfLmIYqWMQAN7bHvUzoKuM119a3HL4XehXClheuKS9k96WN97770iuc3NzyE6H0Vncwjb1vfi0fvvgrdawsTFITlbtLUwvnCgUKlhIZXHxfFJEY66+3rR3t6p81VqG55l5YoU+SeOHUXQ7xZ4RStbxjHdne0ioLEPLvcExrJVlwffOXIKr18cQyKVEZi4bv0GPTMSoAR8KyZ2CkQYGx3Blq1btMdzThFUXjM4qJiQxAGSHZPxBfUYp5VupVJEvkByAnsJBwQqX7w0giNHj2Fo6AKmZ+dMr2Uq+NlDuEob9JD2HH6fcRDBLM5h9nmmJSpBY8ZRhkBhQGDZQvvYsoFntEM9s+HywhMIoqGxRX+qDgKnVcVG6jFZLcLjqCCfS8HrcInQkEzFNdZtHb0It3fDzXPA49V+NDMxjMnhIaCUBelCLrE+2IuaZ73pbU+FMQmTXIPczwlcqt0BaWgul8bkIx/+SUQiszhx4rjiLgPwWPkiyWTFou6nublFz4BBwmw0qvid650gPn+u/h6VMpqbmFfl0NHVhf51a0SQCgbDOiNm5+bwwIMPYe/+fQJC1K8SDixEF/Dt576NZ578JuZnZkVi4F7OWI+qU8Up/gap2JlP3fOu+5Sv3Hn33di8eauuVzafbjf+9m//VorVe+6+W71D1cZA9r2mb7bZE036PTk+hi/81ec0Vzln+3t78Z53PyKSGoF4krJ4beeHhvDiC99FKh0DaC9PF5lAk9pUlGoO5CtFjE1NIBj0ob+73bhleP2IJTMYnZrTeepzObB1wxoMtjahs70NG7Zeh/HpeTzx1DOYjMbkgkBXBWPrzliS68L44nLOa08WM5M27OZeTV7B/CdoSLMet9YBna2kELZAMNNmxALVCOTZvU9JblSsz5daManVnoZgmw2KUu2ezRYRCvnV7zqXz8qthvN//Zr1et2FS8PG1pa5KN1pmIO46EblQ3dXJ9avXyvHC332IqnAMJUMecZYz3JdU6VKlyGuN36fykCOoYF3zbOTStUiynI92oATiZPc3y1Kv4ikPIsmJ6c1l/r6BrSGeR7w+m0w0FbDaglbLVoE8lZMriEjBwsYtQFNgvME4P3eBsUMNqBqA9T1alzZ2oqwY1wc7J/ZIKUNMtsAMAFSAqbM37g/2ACw/fv17yPgWzbehlhog6amzGRVubhnFwqIxeI6n0i8MUDckv01z8R6spi9p9nvp37cNqBoKZaNq4ax6p6PzGtfZGuf+tiD+QrjaH6PwDbXFwFU+zUaX8sJRn3t1ffVuAIY8pZR/xprZ9Nj1gb/tA7o+GGpTs1aNwAvyeBcTzo7q3TdMWRsAbHcJ2URbNo0GbKjS0Ts3v516BvciNaODnR2d2L9hkG8fuoE/vIv/owZn8aPZ449x51sB+ZyipBHxznOH6mP2frhSgCweplT+esQidXlqCrGbe9oht8XVK4Q8Dqwae2A1L1DQ29ibiEme3q216EtPDHqsZlZgdJ9XT24ODyCibmIUbU7SK5gP3MSepijmPPI4SiivbVJ9bDZ+SjmIik4PQG0d/ehsbkVxQrJFmwRZOzvSZKi6wPPUv4RcF73Vf8cDIHZnIP26ziutspcM5HruVQWiZq1j97+Nejo6kY6k0W+QCciq/evRYiWq5F1rpp1bSnarWdmz1fOA64VPnvOLzor0QHGkBAbLCLMkjuavU74e2rn9o9BAfzO4XBXKjf/kL9vbvBt3eaKX/5BAcBv+7qskVtZDX9b9/pDfhrWwntHPsX+kH8CgFebaVfBUK76dC6fXY5f+fC9y76rf1wDALzYb3bFB36/APCVbnPx4q6iIFz8TFWozAWZY301mad5wUpw+IcBAPNzLusBvCq6VwcEXukBfg8A8OK9173XaqDllaaRGYulcRJUeBnAt9wCehlQt7h6DQnaxu3sd63/3HoAuB4wXH2YLv/uZd9ZMXcXQcpVAOCleVB/x/WDZr27ncuvtmlfZa0s3c8Kf3BrfO2fm/FZmrir3rt9Wat8Xv2UWfZeK+bSss3U/pAr2CzYI3JNW039i5aN89I8UuK67HpWO+qu/mnXMk5LH2ElOgBOzdXwkY98RIoiBthUKCkIrVYVDBor1JpsvchEFxNXIJPp98lCfFH2mqzvs6C3FNgy0WFCQyCVgAGLilKLFQqLSTk/Q0xhi4kqhnG1IpYjE3QfE3a3F1/+yldx9tw52SXfdtNNePbZp3DujdPweRmQmuSNzGYCwAxqmRTzc3kfVJr0dvfg4MED6qHLa2IfXaoxCWzEFhZUWO/u6lVyQ8CXtYUGfwB9/T2Yn4sIxGQgTPCbf2fhjEA1g+KpmRnTz9jllbUQA3SOERU9SnzIMJd6EGJyhpubVDiluvjpp58SMN7cEkZXVyee+ubTUk6xMMnrJzjIoix7R7V3dAhYl91VsNEqPplEQUkxi1GixBvbaZ/6GXtVCOIznZk14Obk9IxhfrN4ZuQYiMdjAu+6Ojv0XJnAbNy0Gc0tLViIJ1QEZFGLTHd+UaEyMDiISxcvinlP29X+gTX4wl//DS5cvICHHnoA26+7DucvDiOeTMDlqOHYa6/gya99VYnf+vXrVXxhIY0F4ZoFtHFMS2UWOIz9qgBgq7eWDQCHGsPqWSaVC/svWxZaBH/Z75CJdbgxhHwhh5nZaTQGglIW+Dw+gft8783brlP/SpeTdobG7m/v7t1S/B4/eQKRaBQ+H/tHZ5FOJ2X/LMvzfEEJo4plAj3JUDZKYBbeCEzncyUcOnQDHvvpn8GX/u6LeOapr6qQop5KsvErq5jO4qwU0EqK2UuMiq+q1BL+QBPe82Pvw8Pvfg/+/u/+HrPTU0gkFzA+Nowo1XOWwpl9+Vj05nyUTlaqRNp3GUUur5GFr+7eXtz/0IPYu38vaOv93HPfxrHXTmDnjt0Y6B9E75oN2HfTYUzPRzTnmKjD5cKffOqPsWlwAL/+L38ZZ994HX/8qU9hjqzhPJ+LUZO5XJYVqqX+rRTyApao7iXoxHFnL1C7GGQr6dyuGrKZFO656zbcd8/taG8J45VXjuLxJ57EfCwlAJhFB/VAolLJ5VUyXCjQrtww1g3wZgqk/BMIhtDXP6Ce3rZynAVSkgG4/nr7+9RLicVk9ipMJFJoae/Eo+/7ALZs341EMidrcL7YtoAmEMkqLIvjDpU1KupFJYZ3xQmP24uqC/ibv/4cxs+fESBHy8BUsYo73/NB3PquBxGZjeC1F57H5PlTKCfnUCtn9R4kPzQ3BVVQZa+v4dExOR9QDUVCAMeMZIFMMim1C9UmLGw3BIOyoSahJhQI4r5778em9RvRGGzCnl17VJCl3W85n0J7uAGuWg6JyDTS8QhKhRzCjU0I0LKcoHyxgOjMrAgUHT39OH1xHH/0uS9heCGNvi07UaGlcyIhtwWqtKmeIXhDUlCcoCGBHD4rgaEuFIs1fPBDj+H6G2/F2fOXBGZyzZFUwv2Ia3pyfAQzk6NYmJ1EPplAKZtRcadKlQtY8KDCxFiscX3Loh8ODPYNGgvvoF92jrRuPXH6FMamZhEINclSs1pzIZ0pCKTgXGehX4An6QdWUZ97JVXl6uFOJRjVoLTorBh7PxWEpV4zCmCdb1Yhj3u+FJEECeiy4Kb9uiFbiD1PO3KSagQim3nDdSjSQ0ODCtjd/Zvw73/7/0YmW8EsbfbnZzAyPiYQmIqDUKhR+wzfV2cbrc35uZYyi0AerYb5jPPpBEqZjMBg/tvpsHvLLp34BD1JqCGgIds9KoNZaHW5ZAPK3ubjY2P6nI6ePmzavA093V144+RJTE+M46Mf/QV86J/9HE6eu4RXjp/UGU6wkvOMgEo+EcEzT34No+Oj2LlrJ2686RYEgyFZ9fV0daC3o0V9eC++fhLTwxfR4HKiKdSgcZ+cmcbFkRFMzc5qXrd1tKE93IwmD3tmphFLptDa3oVINIY1A5uwe/dNhDtQqNYQSWcwGc8gUXEhXnNjZD6KiyOXkIjNoJheQDETRa2YQ1V9nYumzQALv+yDZ9k3k5RlF1htlwGj5lmKZey4ZikyM+QTFfGsPodyi+YatQq4KrhRcVfIGZs+FfvkzYliuYyBwX60trWoiE+XEb6Altjr163DYN+ALJlZ02tobkVzdx8279wHpy+EU6+/id7+tbjh5pswF5nTdUQWuD741rSgLqt/NoHfZHRaQDDtngn2pjMpoMYichnppCGY2JEl4xpZBKcNuMVYh3EUSRYLsQgSsZh+J5NYwLr+fhw8cEA2s3v27JVrC0FZ7iUO9mVNJfHm2TN49chRvHnhAhLZvFRzVPK3hBulqiXoRhJW3+AanDwzhInpWdlJH7rxRjz08IPqlXji5Gmcu3AJuXIVPQMD6hM9PT4mgMLv9QgEYewaDjdq/hLwlY2vtVYUTxIMpVLGY6xIee+0kGec4PWzfUgVGRKFXB7t5UkWWMs1rNl4HfYfvBXJdAKZZATp1ILsyPddvx/HThzH2Pg4tmxYh9agD++56zas627HyNCbmBi9hK5OknFqAm4bW9oxGUvitTfOYmJuHpkCi63cE4zKu1jIqcVAwOtBa0sY1O7OTk6irSWMQwf2w8N4rMEvcKhbBEmPxuSL33gGU7G0wOS2ljapzwkA8790kKGik2AH41sSPHbu3Cnl88z0zKKVM0FwqlJbW5pxYWgIs7PT6O7qwJo1g4pP4vGE4pK29nYEG8OKbdkjmM/15VdfQyZfRtXhldMDgUGelYxhCEhpjyxSkUdHDlP0L3At2oVxOW0QAKaCii0wynC4PCI/sh8jHUiamtsRaupAqeJGJleS8pMghttRQjIRhV/5CJBk32XGvI2taGhqRbC5Aw4CwIEGEWNmxy4hPjcBRzELN0iCIUGGMYTVy517uwV8sk2BSTsZlxJQK8mh48GH7tdYDZ07q/hQ7VdE/qhJ1S8FXGuL+tQzuWe8SrvfWNJYs/PsI+DqY4sKJ92DaJlcRP/gGnT0dOHc+QsYs1qm9A/24V/80v+OG264US4AnNfnz5/H448/gRdfeEnwHuMCXhtjVvaU5fzm60wLDJ+xoK0CW7duwXvf9wHs2rVHRFmSRDg/vva1r0nB/6577sKmjRsVR9qqNYIgfD8DiJrPGh65KJcDuutE5+bh9rjUf5Zzk84UjAWpHr14YQjRuUlkEjG0sDVNBZiamlVv9rwDeP7VlwXOrh3o1rPnuovGEpicjSIrULaK7uYm3LRnO9rDTRhYuxFHX38Dz373ZSTpvOT2CQBWT2GlP0ahbZMC7T2NORhzWsV+srTmHmCsi0m25dnFc0ykEJkp1dS2hOCX/fwNAcYoa9X/1YoFbDte/g4VgMw5GSPZijmuK+a73NcDQZ+ITuxd7vf5kUhmFM+w97Yds1INyviUOSNbHezYvk09p+nQwXsksc7kygSrCvAHAlIcMs7dvn27GQu5J1UXbV9tgE/AoNsjQoIB+8zc53XbSl7en7FehuYEHQU2btygucTfEcHY+l2+nwGCuD4sxabiC3OS8IizQVobOCVBidfK+JTEZxE5rF6q9YBkfRnEBidtYFZAlMAsY1vNL143z0+OtZypVpzbAi4tkFM1C7YS8ht1sW0TXe/+YV8LnyXJwlzja9euW1T08roNodSoi+uBa5tMpnoGbdqtmquU5Naex99l/YF1ChIKCIbzS3G+16s9gXnm8PCwiOm8Ds4RjvciwC5feUOi4pwnSUcEkUXShmlBZNaFAQUFPrppA2zqEfaXPV6lYkWxNmNZkg25V3PB2HugnrU15j4/e7b70drWhQM33oZ7H/wxVOhYIteeIo4dfRV/9ulPaz9lq6J8ljEpiT20gXertsHYlecT91fulQYApjuHmU/GFJr2yqyw0qWHrWeq8NMhBkU0NdItpQepVEatT9y1Evbt3o6+nk6MjY1hYnpG8YPf7RIATGLZ1FwEHW3taG9pwdmh82pLQRW/y2FEAbwGrjE6OnA/LeSSaAx4sGawB4l4GlNzcSSzZTj8jfCFmuU+ZOJo454jokG1Jtce2Zsrh7DmgfUMbPKNHTvac8h+Rva5qb7EzCP4LEhi8fjQ09uP7p5+5fqMHw3J1MShAurrAOD6uSnleV2/bs5BD3vR/AAAIABJREFUPj+R5nM52T/TBprXz/vnOa5nTdE227hYv2ufDfz9//aff7t+qV7j3985CO9/fXDsBwAA86nVPZIfJAC84q2vOD9Ww2N09q7yG+/c7LnG6XzZy97hK1yBvXy/V/2P+/euBStZFYFbcds/YAB4tQn8PVlAmxB06aC+2lO6CgDKd1gJDl3xTVcoNleT9L8dBfDKhb3IuFvt3hYRwMuVllcCNt8SkHubdtJLU8R8kplWKwFgG6x8y6sx71D37JaDnvagGBufxa/V8NI69mL9UF5pnBaDP+svqymAl15zFQB4lQ1o2WdeAZBdmpOXEypWPu1rATYXP/NtAMCLB5YeiTFDtB/yaluM4WO/9dey96p/iHW/euU1tRwxfqttbPF9rjBHlk0ia184NlXBLbfcInsyWhwTGGCQygCRlsQsCrBPI626jF2fUYayqEb2KpVr89F5Bdu25ZHNhrZZuQyGaXfF4geDSSZqdo8SJuC0y2XBmyxEghD8fSbsLvYxcXlQKNfw9LPP4szZN3EzLaBvvgnPPP1NXHjzDQQEspoEicUN9kTiNW/cuFFAFoN5BrhUzh48eFA95OoL63ZvFMM0dohtX2DCwqTCbVQiVK4wGWNwTmCUxUIqekw/UocY9iySMVlhsYbMTIKl7MHGhJzXIJa4EgWjqOF908JrcmpK1xlublRiOT42gTkWV6wg3W+B1CwwMMnlfTA5bwk3S61g2OdMAE2iyy8mJbwvKnT5O/zdp59+Gq+8dkSK7r6+QeSLBcTFcK7p3haiETFf2X8qFApa/a6c2LlrDzZv3aZERMUOr18AEIFoqqyPHz+unntMzXt7+/DUU8/g3IXzuP++e7Fly2aMUZGdTKjv2fjoKJ568ut488xpdHZ2qMBs92clAMyUj4UK9u+UfpVgDJMq9Qk0TGbOy0CI9tohFbk0vupZDN0vAWAWlagMJ7jMHoEt7BVaMoqLkZFRJDNprF23Aa1dHXA5aZ1dRTaVVjK+e/dunDh5XMphFpUy6bh6+WXTBJezKq4zHbUBYFkEMrel3ZuV+BXyFTzyyCN46MF34w//6A/w2qsvSH3FJIyFNyrumGTZPbAEPtiM9wqQL1XR3NqBH/+Jn5Jt319+9nOolGj9WhMIuxCblUUui9g2QYBgJnstOdm/jgUFqwcW74HJYndfHx5+9BEcPHRQoOG3nv0WXnn5CDZs3KI/7H+7Zed+9dS0i+cvH30F/99ffR6/8KGfwsc/9mF87evP4rN/9ddYSKSlKOBzYR86qqLgNMUGWYoVCiilUxo3WWP7jHUySSSm4GBUNS6qeDJJ3H3HLXjg3rvQ0dosBfD//+WvLyqAKyzWci063HCxay2LcJYtHwsodvJrijtu2cv1dPepF6XNiC+UqIxjwdWD3r5e3W8skcDY2ITW69r1G/DIo+/Fzt3Xo0C5ncMp0JLvT+DQWKh5DPgqBS7fiz3jCM42qN/rzEIEv/PbvyUlZClLxXsJ6XIVtz74Htx670OyuT3+4ouYGX4D5fScehLSYpiW6uFgAN1dXaCTAJWQshRze0wxtFSC1+1Chv2ApUhhYdaLhlAjSuxvzs/K5HHo+gO46YYb0dPVg527dqswy6nZ1OiDt1pAYmYUCzOjKCQW0OBxoMHvVy9NkmxYoAlwXhaLAlpeOz2Eb758FK+cuYSqN4TW7l5D+KlV0UzbXjctMktwet1g7ywCwexPSWeBULAFpbID/+rX/g80tHarfyPXJa0z/V4WqNmPK4rR0YvIxOZQycZRSCdQzmbhYP9B2rSywOil1TZVBxX1tKSilDavawYGjX1/Q4P65XHNfeUbT8Lp9mtvo229y+2Ximp4bFwEHyrT+UUwkna7UgMLsCUAbCwW+TOuKYK9BJ7Vn9XyB1Y/M6uAI3DJZQqIKhyLhGD6a7HQJ3UwlUJUAteqUq4T/JNlPIkKXDdOP0oI4mMf/9fwBdswm0hganYMiUwSXg8LM4DXRacF7oEW+Gz14eR7ON0kTBHILKOQTqKQSaJWyKNaNGPocNL+3+zXnKM6F1QgtIqEJLAICKbiwTh+sH8Z2zDkcnkVmdZQcUugfnRMz+M3fvPfYNve/ZhLZHHk2DEVcKkgXNPbB7/XidjsFF57+QW88NIL2LB5K9q7ejA4uF50iXUDXdiyrh/FRBTFeBQhXn8hg1hkBhMTo5idnxGhw+9vQHO4RSSbOO1A2bqAZCAWFyvskVtER0c/ervXIxhqlXKvyJ5y7gYMTS/g5TcvYHQ+ihT7HyejKGUWgFIG1aKxgBYITBvsikVYY2FLciVTPNcX7b5pfUrgXaCAUYTZDa5EiKuP3WwiK19i9RLmHmEX8giK0HaaZBm2CBBRx2VABc5XtnggWYTPiBbLBKdpp7ppwyZjYU/Aw+tH/5YduPP+RzAfS+LpZ5/HvusPYPvOXYgnFxRXsYBJwJ0q6XQiISV4KjaL+alhFNIx/ZtkG65bnvN0bUilkjpPGUPY/UPj8SSmJiZ1RjCmIpjI/xJkorqdalT26XRVq3jogfvx3vc8io7OTpHsuJ95XUA+lcTkyCWdVRcvDWN8ZkZ9OxlDmGI2bRcL+oyDN94Emu2eeHMIQxfH4Hb7cOutt+KWmw7h4vkhvPTyy5iLxgSCt3X3yD51fnZWCmneSypt7qGluUX2swRwuCZZ2GQ8ayw3TXGTBA4DeJR1ThCEohKQz5/EPTmeuDz6e4ouHpt34ubD96gfbiazgLnZCanT121Yi5NvvA6vz41CKoGH77od77vzdgwdP4qpyVF0dbUjMj+HSxcuYP3adVi7cROOn7+EExdHkKHSN5VGWSQ3o82nLTqhrER8AY5KBY3BAAZ7ezA9NYF8KiPnhYHePvT0dmPTho0YGhrCc9/5LiYjUfhDjWhpbZMCuL+3H1s2bxYITDV2YiGqfX7t4CDaWpsFhrI3NGPxZDyhNiTNzQG0tbVg5NIwzrzxhhSlJITwizEelUJGcUTlIF0xamoPwfn6ypGjePHIKWTLHlSoRnKavZMqKo5zqUSSqPk7nwnBAalu6UJgERB1nlqABNcV436jJjTKP1qM+gLNCDV3oObyIVOqIpWmCozAQRleZ1UEmFSKALAbLn8jPI2tCLV2wxsIqW0DQYByNoHk3DiS8xMopGLwOmksapye6KzAf7m9xvqZ+4wNetFtgWuru7sLt952s/KBs2fewPjEuGJ5xl98k0QyDp/fjZ5e9ouuIZPKyE6cIB/t2aluNkCTURmz5Yn2HgANoSDWrlsHj88vsmkilpBzxfadO2TbbRMdR0fHcPLESSQTiUXwScCOgIIldSLnMfdxDiu5bK2t7SJnbti4EWvWrpNtMPcK9nqlQxPJmMwBOXda6fbjdCh3oWMByZpcP7Tf57qlXbnWU6mkeUPAmcQPxtrsxdzUGFbvzMjcNMaHLyA7H0FkYtKcQV4fTgxdwtnhEbS1B9He3ISmQACNtOwtlzEfT2JkYlpqvdZQCLfv34tOAnvtHXjhlaN48+KI1fNdrq2aj3KAUQcQi9RsOjtY5Byzj9skKhMPWmQt5knsCRwOK5bo6mw37kp+n85c5rf8EtgICHRlnJPN56SMV9xEQku5rFiDuZws/QtUv3u0T3Bf1l4TDqK/v9eycGbc60YymUE8kdZ+HQyZ3I/30NQU0vlNa9tDh65HKEAgnzkQ37soIi73OMaI2Wwa584NKc8isG3n1DbR0j7TFklkJGTQHhoEwj0mJipXRITU+WP13mXszDZPzO/4PcXq3DfpzEQChuyEqTI146x2B7J5Nv1KDfjInxnFNK+D98l9i22W2C6K+7Ot9LWv2xBGjLLW5LFWCyDLwtYGVEn0sAEukQlJlmHrhebmRUeoejDWPq5tBaaxySZYuWSNWw8c83Wc13xf/nfduiUA2Cav20pI+zrt97LHXCQEK6awgVMzn1yaFxOTk2gIcF70q22RlPs+j8Zl+OIli/AIvdbeizjfbbKzRp71CgKElkravj97bOqvwR4POtGY8TXkNf6d41ksVuRMYnoHGzU3wVk5XXHdWAAwldP2ft7YFMaefTfh8L2PwO1vUJzNfOm7zz+Hrz/xuPY4tjagA4r6/7oIMJOcQvIX3ZlM2xgDAJs6tYiKKwBgxunVKkk/dENizF7GbbcewszMFCbGp5TvNzf5MdjbiS2bNui9zw4NyaGorTmM3u4uZPIFRONJkTBq5SomZ2eQyhVML/BsAcUcyXZUnvuU+zU2BeFCAW5nBS0BHwqlEuYWslhIl5AsAhV3A5pb2+TCRccrthfRXpgrwG3ZydvzziYVcKzlzEGihjX+zC1tEgG/r7zdmpd2TsEVRWt/KoBJFmK+wVjKdkBjvUfEE+vZqJuGHMqW9r76OWFfg8lpGPO4VXfj3GYsZcdIxOz5b7VGq+v5zd/73f/wW3VR8LX+9Z0DyP4JAL7GZ/KDBIDNcbD49VZP266fr3zdlerqb/V+13jHP8SXvcNXuOLj3uFP/yGO4/fy1tcKAJt45MpfPyAA2MQ9q4OWy4xl68AqA3ItXdoiIHeVHsDLbuQtAGBzSdcAV60EgK0FvazgcQ3vI4BvBWhpX2/9VdS/5opXt3Isl2Oh5m2/RwXwVafXVd7r7QDAl2921rvV3Z8Zt+UjdS0AaP0Y1N/bMkC5bpwu23CXP+Blw2OXu5Y9HyGR5jtX3byvpgBevLilq1xtDizev/XDK76m7v6u9HyXjeUqL9K9WAmLCUKtL+svy+51xby0f3fl217rurvSYbg0wmb3uNoq/n4A4CPjRXzwgx8UOEalKG3KGCSzyE62JtWnxobIKHeZEKsXjaUQYf+quflZJW62MkrFNlq7WX2RmGCz6MTXMHEyvblMgkQQjABwOs2eSNOLtowszNFSl0Ud9kU9efoNvHb0mOyfH3jgPgGJx48ekc0g+yCy/y9BQ9pMsbBIAISfxYCa4CHBPYLHLK7GoguLgK4NHrIgwlI7FTjMWnmvDKpl5Wgxnvk9JmMET1kMKBVNkUoJOpPoKi0+SybJth6WXfRU0F+X0KovMm2WrM+gqsHYFTqkuuC4UOkbbAwJxOA9ETAlKN/Y2KS+o0zOzDM3tk4GAGaRwwCl/C+ZxLT7PXr8GBqbw3pGLCrzOqlKLuSyiEYievYER9Q3KxTQ73K2NTW34NCNN+HWW2+TQoPXxeILCw5kq8/PR8QaZuLKJEXWXlSshILwB9hj2Vhss0hAcPa5Z5/Gd/7hGf0uGfhk3psiTQlgUY+21CDk4hBLmCotgrd2Tyc+U1pPsXjuZf/iiukFxoXBvoa8D/bzavB7kaIKisA5rRirNXS2tUu9Mh+lnXaH1KC1Ki3zfCrEMgk6cOCA7mVsYkzgcWyB/fkS+lkpT4CIpUKTpPIhM4GirTFZ0bwm1j/452d+5uewb+9+/MEffhKToxcxOzcl9S/XAseCBRSqd/ncxJInCFWhLWEN+VIFa9ZuwEce+1l0dHbhTz7zGRRyGakCXnv1JT2nSGRaPRHJEOccYAFfwlWqumvGko5fTNipgOgbHMRD734E+67fq+LCs089i5dffhWbtmzF4LpN6B5Yj5vvuBfTczGpK8nS/sYzT+LVF57H7/zGb+KOm2/CJz/zaTzzD89J/csBZzGZNqJklTNZFAOcNpXsI53JSIXGa+W4ONwuFVbtPYq/Q1DbBoAfuv8eAcBHj5/CF7/0BCano1J5uDxO9eijtXG1SEDL9DoyfQtMX0CCNFLZu00fMJ8/ICIIx5Zf2YIhQjQEfFo/mzZtUQFmcnJKSuD16zfi537+o7j98F3qvUyAlevS7htrmPQGAyKzn32MS2X2i6VSFFK/j05P4lOf+hTGhoaQTsRVMGex+tDdD+KWex9EKpHG8ZdfxszwGQHAtSLNah0CRQmq9nR3yvJtdHxcyiWuAypB+RwJElPdLjkg55zLg4bGRsDbgNh8DKVCCdt27MChAwdV0BsbG1cRf6C/B+sGerCmtxO9bY3obQnAVcwBtDouENCpoUQgsFJFUzAoxYPL7cM3/uEFPPPKcZy6OIG80yfLM5J9Otrb0RpuMoprgqgOp1oAEKBloSoyvwCPtwFVePGrv/FbqPqaMD0fVWG4JRxUkT4yP490jkrDeRST80SLUMzEUcplpIZWR94aexl6pZTk/hlPJTE+MSWQnL26eX6w2McCNBU5n//C38DfEJK1MhWFVEgTxBkZG1dhlvNHR3uFfbcJ7toAsEPKBCllBAAbm2i7cGIDwHQvsGNoUyik8sUUz/hFa1PpidlPjMVPOlKwKE1AgoVMFn1YnKGzBvuvF2p478/9ErbuuQFnhsZxYXQEpQr7f9NSH/B5GuBjD3ip0kyfSdOPi0VWqpBYJOKfIgrpFGqlHFwky7CHo6tmwF/um+wfy3u2FDDmJmpL6g6qU6n0oF15NitAkPsSrR+7e3oxRwV1LIF9+/fj4Uffi86eXoQ7+zA1OydyR2dHOzatXYu5yTG8fuI1WXqPjI9gy7btWL9xG/bu2ydVYyEZgyOfRCERQTWTQoBkkWIO6QTBjjmk0gkVznlWEDxy1Fw6Y9LFCspO9mZzwOHxIZZII5mmkpVOGo1obGmBrzGMakMY89kKLswsYDaVRalaRimfRim7gEp2AflMHMVsTupfqsv1/K3+gCvVMCsBYM5FOwbTs7cpJ1aFSTG7irEGUFo8hy3VTrDBJ4UngRSpiNn711Lr8L98rgRW7KKq3ocEFBfbG7DwCRRdXmzbdxDv/dBjuDQyhZdePYpHf+zHsGbdOkRjUWSyaa2JZJx23saKOpuIIjI9isTCBAqZmFGHl8pqaUAww84ZpBij/aHcJyo65xirsR/hpk2bdG/cS2nnTxIHiQzdrW34yQ9+AO9+8AG0t7WqkMs4y8kiaCqhHtSphXlE52YVu0zPziKaSmMhkYLD6UEymcTEyCW86133iCB2ZugSZuJJFKsOdHb2YP+evbj9xoPYsnG9FL5f+vLjGJmahicUxvwC3UiCaO/oxPClYWTzBL4JwtUwOjyiNcI/vE/a9nJ+l0pFhMNNInmQDMhYgueAfX4bALggRT/jCQqsGpqasW33QWy8bo/m0+jIOe1fDUHTb5kkFonqSgX89q/9KzQW87j0+kk0tYQxMT2OF196Uf1LeS8T45P4zvFTiFcAf7gZ8WRGFr2McQje0V1ERDjrWGNE4WUPUyqMiqYPKME4ASS0Jo0a1wWnxzgNsL90b1eP1NrcpyOzcyhks7jlxhuwbetmtDU3qe87LZ5JMuDnMG6gOqtSNuScU6dOSTlFO+junh7FdOlsRsVf21Kan011OGPINWvWao/9xjMvYmg8ghoJK07TNsEGi4rFKhr8tKM2zgN0vLCJc7L7tAhVUsXLjt/0cjX29qZ4TYtg9oX2hVpk7ezwhqTQlrq1xJ7nFeTSCWTVV9sNb1MYnlArXIEwguF2nUfce0NUDZezmB49h/nJYXgdVQEKzA1cXp9iW55lHGfuQVyHJl8xPX43blyH93/g/ZpXzz//Ha0RxtjcWxm3G/IigVOPUfZmiyjkjJuDsU51yqbdgEFVBOiKUSxIlcc4n2AbXW0i81H9Iei0Y9cOtZYh8MtfM+BRRv1D2WaGgBxVuMw/GBTZCmzGl5zfBMVIOuEWNj45jYVoXG5NrW3tan/B+yPQx8/au3cv9u/bp7zCKMlqsoZnWyCeDQQmSQydnpo2fXwDAamhCQjzc3lucDw62tpEJmKLGwLvrT4fyumU7NIvjI/j3OgYLkyMY3pmGo1+L8IBP9rDjQKYq04Xjp56HXPRBJr8Adx+4ADamltEmjpxZki27PF0Fsl0DnnmTlL5G7cbtm7g3m23b+K6sAEuPhfOJalOa6YXKteUmV8mx2O6w+fG2F4xAsmuzKmsc56kHZ69/MMYlHGWXKetGIXPRu/ncsl9iF8814xKtqz+yFxLIkYUqPovyio9nSFRJSQgivfCtejxOtHe1oydO7aiqZGAbwFOGOtgQyIqiSyVTCYEAO/bt1f/NhbNzEeNW5fAcfZc5bhYvT+Zu4qEZLlUiJTgci8CwHzvN998U+QPKnWZm3BceA5xXcgFTDsI75Uqd7fAQQ4Gc2DVPi1Sss7KmgEcuQecOXNG8TnnnA1CGVKE3drFxPE2EGwTyuuBTAHMaidrzkzmljwjWK/gnBd5XC4pRnVrA7t8T/uMtQG5egvoegCYf2c8y9oHX8P1Yb+fPR5yc7HscFd7HxsQtq/BviZeB2PSqelpEEDlNTPmZRwwOTWJ4WH2mo9pH+e9qSZgkQ+5B9iKaimKCQDXqYsF5tpkmpUImIP7B91obODexCw2uE8SAPdAjQNjYpt8qPcn2cbsCTyv6CzGfcsXCGL7rv149H0fEmHV5XGhq6MNf/qZT+PrX30C4WCj1qRabTAmtlTIrC3wPW31vQ2Qq5JhN1GW+lcaZLkK0a2HMS8j7H27t2L3rm146eUXMDe7oPsK+d1oa27Exg3rRLogkZbOZOFQSOTzYqUqlXKtUkOSrm9JEgy9qjHxTOQ529IYQjqTQUOAOU4NAZ8LHS0BBDyQaGFscg7j8wlMLmSRLTuxZv1GdPf2oFrMIR6ZF6k4z/OE55oIHUsOPjZZ1J6DBIA5F7h+7JxY/+W8tazJTf5uBEbcH/oGBtHZ3Yt8kW4EJg/kWqMNtXIyqzc3x0zzzpr/i2VMa03wZ6aeYsBoktJ5tvMaeZ+y6C6bep7Uw5YYgWuM85Rfv/NvfvNKZdarfP+dg6j+cQPAy0mmqw7oOzCUy8r3b1V8tmrnK0rm38cc+cf8K+/AQ6kfnit83Dt8FT/EB/YO3skqH/U9W0AvvseqAPCS1ZadfF9p5JYwwMvhHqsUtRwIWgkmL75x3Wd+D+rXZWt5Bfh1LYDWZQCwCk/L73a116wKbq123StB4P8JALD9rO1+MUt3ZyOVy+9m+b/MBl8PSK4cj2Wvt6xk7GGs/1n9nFs5ny4bz6socpfLGpZ/wrK9f/HGV++Te9l1r7goc89100HXtIqa1h5Gvf5qY7nyva68H9WP92qvWg4AL4OAF3HYq63xle9pXJGuBtlav7EamFy3hs1f3xoArieerL6W7Dc1P+X/n4548LGPfUy2mgQCaKfHoI/Jh4osFasPj/oQskBurMxYpCTQxiQoEotK3ccAlEG+nYQxYDQMwoAATCVFDofAMj5xJtP8LKp+qDAmAGLYpiZJ8Yh16FSPsyNHj2Jo6Lzsrm644RCOvXYEZ984LYCJAAqVNEzMWay0AWD1fbKUkATeyLYlEMSE3+7/p7/n8wIamCzTxpTWxPw+r91m1xqKqjISUQNsGy0CbkbVYJJ/JbNaMATFyM63e/IYr1om+fyyX28sRPkexsKM/WOjtA0LBNHW3qaAnIpm2vi1NreoHxHBbLsoJ8WZBaQLmBAobK5vcnICr776Ko6fOqmkc8OmjQLIIwsLhvnua8DU1ITUIlT30aqUCYn60jkdKoixKNzbO4Bbbz2M/QcPwuWmDS+LDEz2TbJufy6fAYsFNruarF+ywlVw5vDVgNPHj+Kb3/gKEvGo7KZDAdqEGlWIw2VUQk43QaSawEQWDcVOL7BnoWGHEwBmsUzWsnXgBovX6ilMqyuXA+lUUs+R85D31tPdjfnZORWdCVav37gBHrexPHezF2DB2Kxt3boV09OTsrBcmJ9GPsseOVnZRBsU0CTC5quqRJMqV6oPZaMUDOFffPyXEG4M45N/8N+RTcXVW9guerBfoc2EltpABUISBKh4rIH1vB279uCf/ezPS0HyJ3/yGWTTCTx4/3147dWX4SVZIGcKcwS1Mvkc0ilaWHFmsvhh9QC2ejyxN13vwIAsoPft34OFSATPPv0sXjt6UiqyDVuuQ0O4DbfccR/SubIAb46Hq8GD557+Jn7hA+9DZ2sbPvmpP8Y5FtldbhWQSaSgmplgU8Wyv+XYO8iwz2aQSsS0PgOhIFw+ryGQONzaeDh8+Uwa2UwCdx2+GY888C6plI4dPYm/+7uvYGouBqdVVNCaYWG+SKjdFBKoCraLdSxOMBFm0ZrPmnOTIL69V5drZa19gnK9fd3YuWMnLpw/r7VAdT8tsB977GeltmbBlmoUqr2zJBTw2RMcINBJh4IM1R9Z9d7lHsn1WqrWBFSx118isoD5mWkVWrPlKnbfciduv/cRFPJlnDzyCiYvvI5Seg4O9tyu0VqRFtAB9A90Yz4yh+GREVnJM7nPpGlZW9U+RIUNx5h/aFkbaAojV2TBx4/de/ahf2BAxQsWrZKxuIoeTkcV1XIBPldNiqe1ve04tGsLDuzYiv6WRqkh2eOYxdqmYAjZTB5VhwuPf/NZvHLmAs6OziCSLSLc0a0CNfcfrisWSHPFgpTlLOSUCyzGl+QoQPvqjt61+I1/9x8RzVYwdGkUjnJBVuojwxcFhtHmt1LMI0d72ug0quUsuz3LZpJWqJzHtAGlKp7nytx8RHbOa9esRUdrq5TvbW2taG1r1Zr6m7/9Iso12oW2ae3RLi2ZzmBmbm6RwMNrJhiquUKFp9YyCRNcx7SJpf2z6fds+gGa/nD8knrX+uL+w/VuW+5z3XPOkcCUSOV0/7S6kzUcle5uKhdMN2ASGio1Nw7ddR9uv/dRvHjsNOALyuo3m02pIEPwmoVn/o/7DYurKhLJ7tBySXASuM0KhC1mU3DRPr9cRI2ABVtM0s5adteWBSCLeLTIVIG4KiBQpAmRkjguZdPD1u3WeaPWCTWIEEAyyc233YGdu/ciV6lhx559aO/qFFGokM2gPRzC6ydPYmpsGC+9+F2ks2l86MMfRqixFT5fA7asX4MGRwmRqVHk4lF4ykW4KkVU8hnkU3Hks0ldL88sAmske7E4l8pkVfhL09LUF4TbG8Ib5y9ifDaCfNEBh7cB7gY/PIEmuEIdKHuaEC8ACfZQZ4G+mEWVAHD4XNkxAAAgAElEQVR6Tn2wS7m8HBQ8dA2wekPWqyIWC8W2baLcDEzf55U0RxsIZryhAhltQi1FkV00M0EALfQc6Opox2233mKK8A4nFhZIhGD/uaoKzXNzs9pLFB9RLSngtyYbeJKhCnBhy54DePi9P45jx9/A+Ysj+PmPfgyDawcwMT2pz+EanJqagc/tE5mD1uoz40PIZ+aRy0RRzBKkNeovghkkDHE/I9mlt6cPrW1t6O3tV1xgt/8gAOxze6QSfP310yq09/Z04/CtN2P/7p0I+v2aA7SW1vldLSGbiEkNnkvF9Fy5dUdiMUyy/cTYlHqsU1nV3BjA3n178eLLr2B8Zh7xbAFuX4OUve3hMHZu3ohtG9Zj8+aNqDodOP7GWbx0/IT6qofbujEzF1V/6Vwhr3h0//79WL92rVFD52gnT1JKEufOncX5oXMK3YK0d1RsVzDgmNejR8v+v3R1KeSKAsM7enrw/p/8MK6/+TC++tRziGfSSKciWqMkJlJ1TVcT3jcVSf/5E/8azngMqcgMRiYn8NJrryoe3b17J5oDQRGNTg1dRLJcQ1NbJ7LZgol1UdMzsN06GFNwDpD8wbOSSiWu0bbWVrUdScRJ9uJco6uGF24vleQmtqIF9PXXX4+2lhZMT0xg7cAAbr7pBgz2dCOVWEBigWd1TpbUnB9mrlURjcwiGp3H8OiI9otUNqPYivsQx5JznbGm9olyRaC0lGFqE9KIyfkUvn3kDDIF2vUb1SS/GBOWKlR7+wSq83fYs557qb2vEtwVECWpKrddFqSNwpDXQoBTxEke/1TbtrQgFO6Ey0fFaE3X7XbW4EZF5BeuG3eoCa5AM+BvRLCFADBjsoqsQ/2OMlKRScxPXtL8dFToClAW6NsUDsvmmsBuLpOD32/smWso6zV8lu9+5BFcvHgBr732mkgPtD0nQCPw3umAP+TnFi876FKeDg2mewBjaLbTEC3HUtax/QxjJ4IhPT298Af9iEWiUgXTWeGWW29VPvDt559XL1LafPMQ4J7EfIHxF+3aqc4mCUrnke1cJScKE/OQJJlMpLWvhJtbFL9Tebhjx05ct307BgYGRSglaMFNXzazdHbJ0+3GtPwxIACB5qI+Nxhq0HlBEinPNdkb083A49YeQ+UdYygvCQaZNJyMdQig8lmyt2k8jldfeRmvvvg8SjkSdVJqgdM/OCiAd3R0WmSaPVu3oSnUiEuTUzh3YZjdm1Gu8vw1vTErdW1ACByJF2iJJkpycTCEWPUFtu5De7cFbvHvBLMMEGwAdoK1IkwxXli01nWa1jpK/3iWWj2Zrf2chBHmPZwHzG2pItbaIdmoVoPfFxAQzL6itM8mOZV5Ay2cqRj0+gLwuH2Ka01fXoeINVu3bUZfb7ccphgPyHq4SicMOlRxDsQxPTOLbdu2oDHUJJIgcwie7SSlGUWjUfp6fG6pFW1wmOuTcQxfrz1FbZxM71v2AGaLJDpNya2Bz419XK38ksRVJnMEze12IAKgON7KB9nmmu9LUrJxT+F/qCzm+cL81YBfvB5DULNzYpusxvjdBp/sM5VjqVxb9tUGnOI4M+4muG4DwHYfVRu0tZ+9DS7bgDM/qx68teMBfo8kJe4F/B4V8jYRnP+2c1yb8F7/HmbvW1LXCqhlJMPagsbEobOeROTGcNgC2UuYnZnG+XNDIk+wjRCdG7jH1L+fznnbjlzxqxlrW+Ft1x/sz1/cjK3WPMbJyNRWGNfY/YFFSSGYzBiTc94iuzIv5frgGUSyiiHLG4K5Ifg3qBduqLld+xtJHLt37cLRI6/g+NHjInezaiVludX/2Cbl6lnqXooo083GqketBIClIjdpNrwuJ1qbAnjkwXtRyKfw6qsvI1+oyFGhmM+gs7UF69euQSQaUU7MfY0bMFtXsJ0AXZPoApKKJxGNxeHwcs0ZcLlaKqDBS+CWSuygcoHW5hC2bBxAg7OCaDSCdKaEZKGGuVQRE/NxVOi4xXnImgvXHPtvq2URredN/Uc1MVvZbjlh2CAw17qIXBbpgd837WKs/GSx5zfXLxXAA+jq7ZPjAK2muWfb723nB+a9DRnFnntLce6SIpjrjmud/2WOwRiEv9vS2rJIYrTJjPbcZ57D9cu9/r/8u39bN71+CEBN3Vv+EN69fmn8CP79RwwAXgI7rj5WKx7UtTw3zttred3//If0I3KVq1zGj8iV/RAe0Tt4Z9cCAOsw/j4AHZvH9FbgmBnBFWDY1VTAdWDcapdloDXrRW8BkmohrniTxTGp64V6LYDWqgCwubVlX2L/XWXa2IDdFV+z2EN3CdC66iz8HkDw1T5zaY6Yny4Co4u2cHW/dVXQsm622ddk/XfVe7XtjaybW/kavdtV1LaLY3I1ANh+kW7qCgBwfU/ca3mvK13TIgC8wt66/uHVA8Cr3F/9FS7+/S3W5lsBwEvP9PL7X7w069FxrVwDtLvMDeCKrLS3AoCtZ7I43640yevW+FWvrW6chnPNeN/73ocUe0y6XGJc886Y/PDfTPbIpmZBnkxBzvoGf4Ps9RS4WqxOu1ewzXq02dcskBTYA8/qm8h/23ZTNhORrGJZUVl9iMzvFAS8ZLM5EMBaiCcFlLG/VlNTo8AlKjpKCvQblwHABEwJ4vEz6y2l7EB7JTPYTqxN/xv2MmNfWIsxziKu9T42i5jDr+TRsuqxEzubBc7AngiXEjOpc41VswJqAq3slWyBwDaj0tr6lTTTTpUWbPwZX0vwlkx8Ah+092OiSzUwiwE2I9hmWRuLJqfAwSNHjmBo6BwmpqcEfK9ZuxavHnlVClD2700m4pibnkaRkirZhFYEwrAfFcFbFgVYyOG4NLe044477saNt9wiFU+edmBK7onEGca1/WWum4WVGooEmahOY6HN5cbs1ASe/PoTOHP6hPrktbe0SXmjDM9VlZW2xxcS+5dJJ+3dOI5KVvJGlU2QRz0yaVFn9eviZ1P9S6Wsh4q/WlWJNosBTBBJVujv6xNoeWF4WFZm1+3Yrl7KBIOpdieYzB7J7MnMIsvoyCVMjF1CYiEipbRAbLmEUmXFgpspCLHARFCUBVEWOzs6u/HLv/zLiM5H8fu//3sINzUgFAho3nKOs/8vx4vzPM4iUDZnKYAJALMHMHDgwA34yGM/g/MXLuGzf/6n6t161z13oZBJ4+LFIfXn5DImoDY9NWUKgSr+mGKLXZSQQqVQQFdvLx58+CEcOLAf83OzePqpZ/DqkWPYtGUbtu3ag3B7D2676wFEFhKG5R30Y2xyDEdeeB6/+28/gbnJKfzO7/0ephcW0NXVbfoGpY3tn9aYpZDgv1Epqycp1yiLibTT8gSpsinB7SB5xEidkrEF5NNpHD58A9794L1obWnCyROv4/Envo75aEr27+xMxaIPi+Fy5GWh02nZMlN9zXlrqT1Y1JJC3Socc25orbmMnWWukMX6DeuwbesWjI2Oqn81iQW0Ldy8eavWliER5EV+kNUhLVzdHvj8tISmGogW1EyabdAHSGQymImm4Pb5kU8SEMlL7ZMuFLH94G2488H3wOHw4vSxoxhjD+D0PBzlIsqFooDP5nAAg4O9UvZcvHRJwLfHG0A2Y6woCTKy0FUiAMyiIy3KWlqxYeMO9A1uECGCzz8aXdC6r7Koxl52VBg5aXXI3ps5uMo5NHmBwY4mPHj4Ftx+4wERHGil6bGUsBMz8/irL30Zpy+NYyqRRY7se29Aiq+B/n6jDGKP52JBdogEEwlPlnI59RFnf77Nuw7gVz7xW3jjwqh6++UzKUTnphGdn0Vrc7MKSun4AsqpCCrZmEBqAq6LADCL3CQZce/LZFTk5P3RolK9ixvY87NJf1jsfOIrX8NslIo62jU60Nzarn2L6in+V4V3m/Euy0JTBJaan2QjFpmkDjbXwSL8YhHNQQjOxCn2HsfCPG05uW91d/dg165dmI9EkUjn0dO/RmrC8akJzExNCPzm3sOFWaq50da7Hj/xM7+IqVgK8UxO90k1utvBnu0+zXcVGb1+FV0JIBIQZkFa/WulXi6hlM8gGZtHrVyA21ExNrIkB9SqWpu2etmAjsbKWHb65ZL6sOo+rZicc5lnuk14Ym822YHniqg53bjp1jtwy+G70dTajjXr12MhHkM8Oo/Tx4+hv6sDMxMTSCdjuDR8AZ1dXbj/oYeQydI+egJNAQ9aG/3oamlERzgowMzLvs65jAr/1QKBhpzWeCqdQq5YRiKVlmUfrcmp9moItWA2lsQrJ04jVajC1dAkJbWDBDGPH76mLjga2lHzBuEJNGp/yKXjyCVmUYhPyQKZZweN91io41iZwtzSPrlYtLXsvm2VuAGAl3/VA8D8CYEHu7BpF7NViJMSo6x+tzt37JBNcSadUT9HEhL4nDjWyVRS5CPu/cqJaG1NUpSejwtoaMSaLTtx9/3vxrHjryOWSOJXf/1f672p6OJ+9OYbb0oJyh6L1XwBieg0EtFJpJLTSCfmUJYKxwDLjFeo8ty3/wD6+gfR092DcLhZdyJrToFAVHsa1wHuQYwP+fubN26UU4PPzfuroFIkcaIsYC+bjGFhbgrZxIIANgKOPBunZqYxMxfBbCSORLqI+Sj7ltOhxI1MPo90riAbdCriOlrbEfS60R4MorejDZs3bcCOPbsRamvFhYlJvH5+FOeGp3Dh0pjIUj09fbjt8G0CP0kSIpklFGxQH1sqfcbHRvD4l/8e3/nOd2StTLUQC+sErYJ+AsJlORLwvo2iygGPvwE791+PLbuvx1Q0TRQfieSc4phiqYCJqUlkc2k9d6p/3nv/vTi0bTN621vxreefxyvHj8HpcePmmw4haJE34rkCzg2PY3JqDguRmPZz9sM1ii2jTuO84vyhbbwNhLDlCmNjxtvcsqQczOSMesdpFKAEYWjjSOcekurW00J8/TqsGxzA5nVrNd+nJ8Z0HtPph8pfuvpQ8U8AeCGxoBYuIoVYPSB5Ldw7pYK1YncRuJxOK/bn7uFCpujAqQvj4LnBYj6JS6yBi9RYpTrTtJQQUVFOHQYgkTrRIquJdMj4S/sT26QYsqAhMxoAmA4iBQLKDSE0t7QpRoyy7zVBLkcVpZTJXypURflDaGjuQKClA05vkL8sEo4bJXgdJWTjM5gYGUI1z37AdIaoKub7+Mc/jk9/+tN48hvf0OfSpYSnA8f60MED6ok6NTUlUhvXB8ePrgVSZ7scKNEBxYSFqJaqSMfTKJdMz2+SGHhemjVIYN8Q2MKNjWjv7BABli4UPR3tuP2WW1VbOHnyJM5duCDAi6AQ+1KSqGsTQElWo5JwZm4eyRTb0Bi3Isaa3T2d6OrswcXhYczNzuPdj75HAPDE1BQ2b96GQ4dukHW4yYXMQcAz0QBKtBwmsWCprYyIT1znIiSx/yvdOYpSr1aqxlmD1yeXgUJJ6nDGUk4qc/mHgCEdmRifyuWghkwygbmpMTz/3Ldw4sQpqevb2jsQiSYRCjRi8/o1slk+duasXCBoB57Pl0ysHQqh4qgqN2WNq1Isopgz/b91tNs9S6VIN/mJ/mcpem2AhIAQ78WoWI36nDlvIwmmbpN/yea5WDCAqZx66Nhj1OxcmwTPbDBGxGCLQEznHZ6rPl9AIG6gwYvevg60tTRh3bpBgatS3o9PSalORya+L6+NJNzBwUE8/OCD2LFjO2pl82z4/lyHXL82kMnnwXxwYSEqhTjXbJyk4VhsMaemoo+hM/vfcv4MDK5RH2FeP/cYu4USZwLzcRHFLPCKMaVI3Q62DmHrDToPxTA5MYFIZFY5gEj9VtGB04n3wRyQeZZAYIdTPawZYzMXFdHbRZcbOtGY3qtmjhnAzPSytq3j66yarZjFvnfu2+wBTMWs/b6mXLQUr9k1SxsQ1pltgW72yW6/3iaM8/NJEOXvUAEsQk6dYtZ+D36P420Tuu04wFZ82kpg5cMimZszVq2fQo16FiREDZ07h2w6tai2VG2kyFZBphZhjwv/bpPSibfbAHt9bcKub9j3TVINnx3Xrq7PwQSRG6yMiE17BO6bLo9InSKsEBS1XAe4NhgTmFzLzHtDxOae5EVRpGUSCFnjoDDAK/cDtoVgnmzGwjgEMGevB/ylSOf+wL3edsCw3J2kAGY8JITaAR8JvF2tuOfO21AsZLR2GGdqzuaz2ku3btmMudkZxeCsoZBkw9iFu0SQjmoNQZ2hM/MRpNi2giAuCfTc11zMtegeVEZjsAEt4QA2bxjAdZvWyT0jEiWRLYbpaEoAcLZURkEgNuMlkhOE/Spus9XYnB+2EEGWzpb9+iIZge5Wlgqe+Q/PcdMewexLds5BsntP7wA6urqRI+GWADBV8Dxb9fyci651bI1lzxl7zpt/G6GC/UdkH5J8REwy5zQBXltFbtepOF9ZS+EX1xjX2n/7T79TFxT/AIEau756pRrn//LfXz6Wb2tk39Yv18EAizjTWwz+is97q4+3a9Rv9bofjUf+I3SVq1zKj9DV/YAe1zt8R6t83GUKYFOkv1z5eBnYcpl23iQFy163Kli1CmyzGihrFaIXR7r+NSv6f/JqVwO+Vn6S/Zr6cagHgPlZS9jg1aEv3evVwDgb3LsW5e4Ki+TLZpcCT/OGbwnIXcvrrvKapbFZDYJd8b0V82RZn906zotRBC5dv12Uq7/PlWO52qdfKwC82hjxe8vmv6V0XLS+sy5GSflSxLzqQr/aHK+/N3PXdVnDynez58gVPu9K8/dqu89q62D1mzBKz+Vfl7OyVkLAq25ZVwGK68dy+fyo/3hr0K35dNU5XrfmrvS6lWNwOurFBz/4ARWPGHjSWpMBeyaZUgGIGbGCRysJMQx2w1BkIizQ1lLZ2qxCjhuD0mw+Y/oiWv2U7ICzPjitT8pMIcIU31moNP9jMG0sdWhTxEK5sbTiZxTVP6etvRU+9pEqGXUJ2btUytp9+EwCbxIFs4Wb0VnJlDVJvPm5nUSpOGAV5+xkbknpa23E6u9lklVjQWiAcbMnUfXrMkxTJZ3m/WzQ1A707STAtrgSG5xAnNcrhjMVI+1t7ejs7Fq0GDLFXJNc2cmy7GsdTkxMjOGZZ55RMaNUrShoJ0P8xMkTKu739Paqf+vM9CTKVEAX2X+QIC0td8lsZS9e9sIyyjCvtwEt7Z3Yu/8g7mOBP89EkaCtW4kii39M4o01GK2JjBra2AxBCT2tljgqr73yAp782pcR8LvR1dEBj8uvJ10sZ1XcqTm8psAiS1YmqYapTeBC4KvHB39DgxTANvGA908gO5NKCgDm7xI4ZwJtiAy0xO1HOsW+WeeQyxawactmKStYTOJ98Ov1118X43vThvUCgE+fPI652WnTP9LqcUtAxqjnjOKd2xgTWzKimQHu3LELjz32mPouP/H449iwbhCHD9++aKPO/ntUdJrEyvQn5HswJyf4kUplcPiOu/BTH/5pvPDSy/j8Z/8C6WQUe3bvwpaNG6S04zjv2rEd8VgUY+PjGl8muQQ/CWSrMGUVk6j26u7txUPvfhgHrt+PsdERvPjiK4jFkwg2hRFu60CopQuHbr5DNqtU8TaGQ3j6uWfR3ODD//WJX8M/PPUt/NdPfQZTkTnds6xpmVQ3BIy1HRUiVfZ1yiCXTiOXSiEdp7VrDk1hqnEa1TcNFcIiUAGdCmAm8nfefjMevu9OtDQ34cyZ8/jy41/HQjwDH5N1KpyzGZQLZaNAsChtBJwJjqkgYVnfcd6b5NXq+WrZwYVbwiI1FMsFbNq8EevXr8P42JjpGZkvIdwURndXtxRitNMi+E8AWMSFsumLJRUJWexkfFO9QKtaVMXMno7EMDYdQaCxGc6aEynunZWSCgTrduzHnfe/B4FgM944eRKj50+hmJ6Ds5ITeMJemrRNY/+56akZXBoehreBQIVH/X1p78o5OjM/D06T1u4BbNy+C1uu24WGxjAi6okZld0v5wDVR1Rn2n221I+O65JAYbWEyUtnkUvMY31/Bz746IMY6GiWfZqftv5w4LnvvoAXjx7H0Pg0xuZjyFedAv76+wfQ3tKqOZ/JppAt0DXBWOlWqM5nb7xcBoWaAwfvuA+/+Cu/iRNnL6jQlUvGkI5HtRfQFo5s+0RkFuVEFLViGg4H1xHV0B71vtVzlGKKNoppTM5Mq9jU1d6BIPv8+r3o6ewS6YBKrdfPnsOFkXH1zh4ZHUUhX9Rz8VPpRnBaah5jecY9zgB23It5hhCYgGxzqVgkOGyrUgTIVszZwc9ZBGioHNRaI1nIgy1bt2HL1uukQp6anUcmV5SicHpiFKVcSkAf94WGcBfuePgn0LfhOkxHoyiVqChPaE9yOwOCRHhNtHblWWSsUWu6Ns419keuECgs0I6eZJcUqqU8HDUL0LVUy3wmZPQbdxqj9LDPZIJfiuNY5FfhyCFVhEAMWefmTD9XB0QsaO3sxUOPvh/vfu8HpDpnEZ+q8Se/9jX899//PYTYzy2XQXtrCxJpAxLSmrNYIuhO3V4ZPlcVzUE/2pqCaAz4ZQsd8Hik5ujraMVgX6f6k9JelqA9e6QmU7QUj8Lp8SPY1IFCxYm5TA7HzwxhbHoeFZ0TTlRdXoHqHf0bUXFQnZmU80OWCtRsAo6Sscjmc0SVGjI+OaPMkr2zBTTxHDE+75bls/VfFeAsRY8dM9QFEos5x5LKwkR19nkuxYxAeKMc4ttynsvtVvbh7IvKfaYk0pPXxxYLVEMTFCeQ5oG/qQ23P/wBHLr5MP76r7+IlpY2/OL/9s/V4sDldePMmdfhrBGQNcpxZ6WMRHQWscgEkvEp5LMxkUC4vjmvtu/YhQceeEjtBQjW8HzgvilrUGvNkdzDz6ZimoQPvobnKPc/2tY3BRqkdJO7ukgTVRRyaaRic+pJXc6nRQrg3k3ANLqQQCqTRy5fRWNTM9LJpJSNvlAQiWwGuVJFe1x3R4fmlBcOdLW2oIdAVk8XAi1heBubkC45cO7SNEoVp1TpPb19CLe0mDHnc1JPQarcC3BZ4A/dRj7/+c/i+e98V7EBexmz1UfAx/7HDvU+5D4jIlrNgTKVgY1hAcBrt+5CiudBOYNkMobZuVnFu4yluEaoxG/yebC2ow17du0AXB68cuwYZmZn0dvdAb+HrQ6K8AXYYsSF6clZxOYX9LlUPpl4dynu1Xyzzm2dObK+NGAJ9zv+mPuRzvtKRYCMAFYS4ajW9fvQ29WFbVs2Yf+uXTh0/V44KiXMTk0pjmEMlUzGFVNy7iWzac1LxvIEdVggZywmQEyJIQGOErKcj6WKCs4sMPO8Zx9Srr/JSAJHT5wWeO52+7XnslUC91jFNgRH1cveAAR2bGL3DqXNMjclzr9a1eReitAtQIiLhaQIqeLpqOD2qYVHppBHIpHDxjVrsGvzRnR2tMLlb9D5dWF8Bq5AEzzBFrg8jEt5L+wZXEatlBJBIrUwh2o+B7/Ljfvuv1+kvT/6w/8Xz3/n2wJaowsR9ZvmBdEeuakxpLigKRQy6s0sY7WE7pFq4Br3z0JBRXxiLImFJBxVJ4okt1I5ypui80k+pxiLz5R7A+NGFtjZ+KRT1r/bkU6mRZwg2aMggqTZP3p7e9Dd0yWwNxFPqlcwVaQGmDT7GmNqqvFSqTTGJycV627cvAmdnd24bscO3HbbHQKDec5yHkq5ViHoYOJmrh2SOniO2CC8zo+6fvRsc8A5wnidRFyjynTpbGFuaCy62XO9REsKxfFyZuB1EoS1QRcC45kUXjt6BCdOnlTLgYUYY3g3aJ/POCORzaO5rQNOJ89gsybo/lGslWVTzrOdBJdsioREWuZKzmvs+tWT2sToUkpb4BWvl+vHBlmoOudrTJsWPzra29ASbtZ12AAOnz2dXRi3M6bgeHPMGG9w7jJmYTxBu3yOG1uOUNlbKBrSnM/rREtzI1qaSeRt1fOnq8L0zJzGn4QK9Ujn+eByivC7fft12LN3Dxo8DWrBQYCGz54AL9XYzAs5d7h/ca0y36FSjzkNc8dCLi+77eGRSwKI6WBAtTtjSgJkPA+oCGfuJiK0CMp0cjJW0/w3lfUkKPF5U5kabmpU/kH778mpcZGYuJ96vIZES1CSY8FclGeYyNLlGmLxuPI2uoww/yEJhiArCc2MyRlLiQAjwomJhaRMV6xlwCs7DrdzeAKzJKtzXAhOmW3D7Ds2Cb2elG6f0/b5bINhNtBm/5djyloCX8dagq1I5vjye3Y7KxsA5n8JovOZ2tdq1o5xN1iKBxwCvTnP6YTDfffNN88q7iKZhc+ffcblYCQiAPNXQxqpB+7M361wpY6Athz8Ne1yuNa49Wi/EQOngjbG8iISZgXK02WnwF7W2bzWJzF75j18A9uhweTjBjDmXhRqbDT5EfNtB9DR2ia3C1Ofccndgs+UAKmfznLqHc38ya0+uXJayrH3bN4ixBhytcgi3EtI4uBZUmYc6YDP6cDa/k7s3L4ZbrdDZ1gswfjaCAi4X/V2dyvPphMNx46EU56NiVRK+7As4qtQG6x8mUQHknXK5mxyV0TO5nWTcNkY8qEx4EFXWxMG+np0Lp+/MIxUtohErogyLdFrLsxGkkimTesrjr8d/0nNb93zSkDXrA/G3FTLm3EVSG/VXm31uz1fvT4/unv68D/Ye+8gSc/7TOzp3D055805JwAEASIQABNIgVQgdAo8K9hy0FmuOsmucrnK51CuK9XVufzPVVmWz3dnS3enRJlZEikIJESRIoDdxea8s2Fyz/R093ROruf5vW9Pz+zsYhEIQ7aWtVzsbIfve783/p7UPziicxHnUhJP/LPV3KXvFiW9CRz7+prqdjWqu+084N2AfH/hNXurZzsbcb2Jar9B9bPOI44AQCD/T37v95rb4PdTw/l327q5pUne9X8+PPD1tq982xc8+CKb5eS/B4A/fDrl+zzb9/jI33Wvff/f+AHfyUYA8D/+0qe4rq399TYqQzf7ryaVhXUAACAASURBVJkc/WdsBI5tBCo+8HUbtct9QCaBGXby2RCQbf0eDwyt/3h3Nn1HbSBw7yHaSa9ZD/Rt0N4bgn2tr9NB+f8dAPge8NRf17r7X3MPTjGsl9j/NQtJTuz7wPbeCNzbSJl+T7vd55m0vk7PuwUAXk8CaF7YQ3zWhtbNzeft7nmjz2m5oOZ/Pqg9/bN/mz63Hvy836SlTZf/xw2AYBtR6/r4/earhxgHa6iz7ntXP+4dAMD+2b3NWGgdmz+8U5GCSUWnalUsTWWz8ADvQF+/SVzzZ0u+joqnLUVPAa9U4RSMNcjP9mCrP2C1tr3/t/VzhvVFz+Y19jNziLx1EVVbtLQjI5mqUB5YyAYm85msXa+uFXjoQOjV4WmqrvW/PfvRX6cHVnUbTqHj2ZtiqDZ3rJ5JbkCi+khz48Sb8ACxgVQsXvtfHlDWe5wqic/Bs4rJ9uZhlAfczZu3KOfVPt/nKMd0uPPPh1mrZ8+ewbVrV+2g1t0plfTp06dw+/YtvXbXzh0INGpILswbWJdelnpWUzIBLwG7tOEjCYBgW1QKx4kt2/Gpz76ELTv3oFQlMcDsibw1FAtHBEhZpFM2srd5EgBTk6XbzatX8Yf/7l8jl56X+qgt0Y16o4pKrSjVH21SWeThZ/FZeys1Fi+VpxkMi3lMANgD5SzUkIlOAJigBt/LAgPBSbY3iw7Mnirk8sq4Yh7a5i1bcPDAIcIB+ix+N1nqBPGPHzuKzHIKb50+iduTNyw3U9axVlDyfYHPgcU3Wu3x0Eul6LPPPIeXXnoJf/iHf4gbN65h7549UhCbjV5FWYX8U4QBFaoash8cHh2VgphF+eOPPIonn3gK3/qzP8P/+W/+FWrlAsbGhvHpF57HG2/8CIvzC5iYGFPBl6qU5YzZQ1JlK9UjK3SuaEeF8eDICD730ufw2CMncGtyEotLyzpMnjp7FqFIDGObd+DjL3wW5aple9Gi8L//n/4HvPyTL+FXvvgz+Df/8l/iq9/5DuapHMowW3lJwB8zpVhIok1kvC2GWIJ5ykB2KaUsQoJf/PfOvi5lQgcbtDZeweLSguxDqaB66qmP4Cc+8zxGBgdw9twlfPNbf4nlTEH2pyuFnIpPLKiygqqCivJ5LcvTmOOm5FTBQr/4727PE2QeNS0KE7Jc3bJtM/bt3Ysb129ofHAi7+nsRndXl4EDUkaaZS4BfwFwsiKmDXQZQ4ODUlExM0oqpkgEU3NJXLx+G+Fou0Bq5YPTVrRUwdDWPXjiuU+jq3sQVy9dwt2bl1ArJIFqXpapsVAQvV1d2LJpExbmkrhBALNcQ5iZcOEwkotLGneDI2Po7hvCtl0HMbF1j9RQC8tLmJ6dRZWAZzAiggUP78pxcgQUFjb5LMtUGi7OolpIA+UcgvUC2iMNROsljA/14+CevSJJ3KWiaGkZ3/vbN3D9zjRKdWBwaBTbtmyV8os53ixgEZhnIZIgAsEfFo2pYKiGInj+8z+Ll3/l1/CjU+dUoKzkM7JRZ8Ff1sHMCU3Oop5LI1ArqL9RMSelfiii3Ec+P9o/J5cWMTM3i56+Pgz39zsAKmoW1yySdnbKMaFcA1LZFSmJlmiVGgyhjUp75tHJ8pEAIBWW9t8srtnezWxWpfplf3L2pprvWTCSksTY802VHq2BHTuf8wvzSElWoJoxX6pIvS3rRVpOV0sCgyqIYNPeY3j2J34ewUSXirKFYgaVlZTWx0iY81TU1BBUbNCqrwnC0Mq7LFV3Jb+Can7FQOBSDo0alVoEkljcoZUzFa5mY0mFmQpA+nfW/Sx3jcoSFe91buB9U21CpwZbJ/mba2f/wDB27zuIj338k9i1/wgGhodVRL5+4wq+9Y2v4dypU6gX8oiGAiq0pTLLUlfSPpZKQD5HhWTXmbHY0OukfGOxi64itOVlzlpPJ7ZtHseeXbukiFleSuPKtasqhgYjMQyPbUOkvQe9Y5uwlC0iW6wgxz0KbSyDYVy7k8Tt+bT9nXsC2UunkFuaR6WYURvp+VMhrT5gVv68bw8ANNdxN+YJuBv+1bITW1edat2v3EPSbCXjkWBAJRlBsEhUBCPaD8/Nzqo9PaFN9qJUp9uJTaYcXA8GRjfjS7/+WwjG2vGNr/+Z1tBf/43/XEB3KrOkMba8RNv3sBw1SOiam76NlfQCVjLzKOTNjplAz+49+/C5n3gJ27bvVPGTxVkSjkzhZMV+AgucozVvxqMoMx+1VNS6LoIC81OJl/D1LCzLUpLqc7Yv3QfyFnuwOKc4DgK9t27fwXI6i7Y4gYmEwAAWMZnLlysVUJSSroEXPv6s8m/nqC6bm0M3VePtceQrRbT39WPrzgPYvvsIJrbuQkPzRED7D8V3OGvzaonOBHRYyEkNGQ41MD8/g+985y/x5hs/wtJiUvMY+wCBC/IsCNx5BSTHcaKrG0ce/xi27T2MuaUkFtMLWOKfS0tNdw0qeDlndbbFgFLesgg7e1VIz5EMU8ijXjVlPtuaz5IsrwBlkAQ4wm6dahIMfNa820+vO1Owj6kwLhcSgmxVgbIct5ybqKLlXNyZaMPRQwfwieeewaF9e1BcySC7nMLc7LTsMPlrOZ3C7Nw86gT+6cAjYgz3sJy2mH3LeBez9JXCzQJPzdZVAEFdLjEIR+V0ce36LawwsgAkEoW0NlARpnlJMR5Vzf+8du/Qwb5m511+tqkzlRmqOVspiQgJcAnJmpvzGT+ToEMi0SGSIvPmd+3YiY8eP4x4LIyOrm5cuHYdr791HrlKA1HmAcc6tJYaAaiESKCM/PI8luen0CgX0dPejp/+6Z/Bcy+8gEsXLwuslB309JRIfFcuX8SB/Qcs57RqriJ0B+GeIpNdVoQKgS26yDCyg5v4CEKKiwg0CABXUeE9EpiqU3VVUnGd98n+x7EnoC0IDHR1CsQg0EZQb35xSapXroV0khgdHRZYx3/jOlxxLkM8/xs4yjhOO2sMDw9jIZlUv+N43rR1G15++WfxyKOP6TxC4ITPVrErzHAmWYrEt0pZv73Vt58jtaY4QixJpf7cYupEI1VxTdF5UKBfGXX2HWVWWnwF+42IiXTRoBpOwL7FE5Ag+NaZM3jlL1+VUrmjIy4r1yCdp4IRxBMdIhaQ6MK1n7Jukg45uGg3SyCH5wOCQXRQ4CyqSBI3F+u6Auay4M+c/twklST3lQSSCKRyPxIJKzNUdq6al21u9oCNCNJmPO3OYgb+iewQDaOtnVFHIWRXLMeV/TMasWiOWMwybBm7ISKtrN1t7fVADD+D6ydjmXgeYp8g+ULguhyz6JBl4Drnbs0PTZvZsPoY21fxJcW8gN/de3br7HThwkXMzycFxBVLpiBUBjfn80hI32PuUnY9vDaSFQxENIIHx21nZ0J21XRUEInDAbVUbvMco5dpvnLnd6ceV6SJA74YNdDb271GYesVlNxHcc/fVMFqT+Tb2yyrGXvCPS9t/bX7d8SRVjDOn5d1Le4c37q2+z7iSX7K6Z2eVpsy/oSEG36ulNLuXOWBZX8fvu098Mzn5CjgzfoD25XW8jMzVKlaPv3M7LTGrc2/JMnYfRFw4/md50a/N/P9Vmf9umUA85dX5XuQWPer3mqApClxmZMdwKZNY9i+bSuuX72Mx44fV6TWV7/+dbx58hxKVLe7KCFp65X9vFpv4PfI4YtRAHKxYlRYWeB/vWp5wZzfuX8l4Eq3KO4tlTkfixkpPxhSH2S/z60QwC1qbmX/sogt7mXtN5+1iEIcSfUG9mwfw6MnDiMYJAFhQcSyXKEkVwwSHhghQYIq43DiiZhIHBzTnC9LJKLUuP9vyHFBsWUiAtJdgPvVCvp6e9T3SeRo1IuolvKIhwlud6O/pxsrVPK3dyIUjSNfA5LZAuZTBaRWypq/SH5gP+CYsWgp5qOv2jw3n4/rw3QJIJnMK895r63EBd9vSaboHxxC/8CQzdVOVMA4D3Hw2GbOlUCWVy011CbJQX2Ga7cBwGv6kjsvax9BAl7UXB74m4IKPnM6OrB+wvv69te+5s7a1tPej18bYg3vxwf/nfqMd9aWD3z1O/uoe1rpxwkA34M5fOif0XtszB/H/d3nkj6EV/ou7v4DvosNvi7wsADwPYDcPSPH7n89sLv6nWs/YQ2oKKDAvbJVgdn6eRuATP4TmxjrOmWwfyLN1+kC7W/r26IVDNO1PQTQ1loQ2ehRGvZ5L9K3UVtuBHje87OHAYHd9230ec0e+oDXNO+jCZBuDDobcHXvM107CgQhrrEI5l9XYaGWV7/tZ238TFqv4EHg5z2T8Y8dAOZxxv16FwDwffvDQ/TLjZTS62enDYHIDQaG/7oHT1UbW0WveY8jcKzfANlr3n8AmG3g2/B0MqhNOQ/PPAAqm5eMS+aI+MJUcxKxDCpfPPesRp6++R4rTlkBh19ANrZskptAq/X5VTbsaivIZlPK2VZbcP63HeioPJACl0VlZj/pDiw7iGAp85pi0ZiAUh4I9+zdg7ZEmwouPPfr3tzmevXAvpoNxc8xYNkymPzhUICTew6tdksG3rHg4a2ANaPpMGGT/erMKjBGB2ceDFggY83f7t2+z76D30k1imUs2yrADTktm5n/NkD758EhsTHFjHaMU2tPr36ElJ3M7bt755Y+c8fOHZidmcHrb/xI2XU8rPMAyFxbZsOViwUUVrICgJWRyWtyamh/UGCBoh4II9rWgUNHT+ALL/88QrE2rDBHMBp310IFkalreAhhkYLtYyqnqtQTPV29SC8m8Qe//3/g5tUzUl72dg+h1qiiEaAKKoBqLWiFDqqSnV0g+5xyPMnsZh8jg1aH44i+j8UxFnUz6bQUXixYM1tzcGhQhbGBwX4xzWkrev3qNdy8eUt/f/LJp5QjSBY8i4R3p+4qj4l2s1S13bh2BefOnkY6tWxt4/KUPDivPsVrJtU9EEJHRzt+8Re/pM/+5je+IQWsFRUqiEfjKojTkkrPukTrMLOoY04uAavunj5s2bwNhw4fxujYBF577fv46le+LAAoHgngsy9+WgWDW9duoKOzHUODAwISUullHTR5GGZRjyCMVNHlimzhBoeH8NLnPy91CZWvBBRp/fx7v/dvBQwcOnICL//8LyKVzqO9PY7vf/9v8L/97u/gn/w3/zX2b9qCf/7PfhsnL11ExRWIWVCmvRZtt9mmUr5HQki0J8TGp73xEpVOBHs4L0QCsggMgdmhBazQ/rVuuaVPPvEIPvvp5zA6PICzZy/h29/+LpKpFeSLZQHAViyk6tjGlSmhVjOOWDCR6oZ9VCowZlmRzJJANME+EkYsQft6KHPr8KFDAuHJvGfxu7OtHRPjY1LiUgEKmKWpL+zIhj23goXkAoaGh9DT2SXwW8XMYBBzS8s4c/E6gqGYCl2ytK/XkCvV0D4wiiOPPYX+oTFZ5s1P3US9tCxgisWFzkQUw/29GB0a0Dhnv6wFmCObwEq5jlCkDR//xGfQ0z+EYDSOaJyqaCCTo3UsCx0EVs0mWAqwRDsS8TYRAVTvVMGdKaJV5JaTQCWPVHIWEVRRK65Igctr6G6nCiSOnr5+FVx/dPIUrvFaGsDw0AgmRsf0PamlRY0xqtf4XKRucsVWKgB57S/9w1/Do08/j9dPnTFrVWbrVgl+RRCoV7GyOKc8WFpSB+slBMMEcaxYSSCbjg8cT7y3qZlptXvfYJ8UyBFmjTG/k8oVqkm6e9DG4iOC+Iu/fAVLqTSmZmeloApHY1L2e+US5yIqgviblp0sjpFcogINZ9s6reSKWg/1HgJ3kbBUNCymmqK+ZrZ3cr2ArHN379mjfK6FpSVcunpN8w6V8Q2XC5vOlxDrHcZHP/F5jO85ilwZWJifQbmQRaBE9S8LnAZ0iHRARTTBEqdKqtXKstOtFQtmmayM05ysky23mEU7AkFWQJZangWmZpHH5f86G1YppmjLJzAvIGCYcwaLjlyLSBaS6qYRwNim7ejpH0YjksDw6IiKv7wegiLJ2WksU51NFbDLsGfRms+ZZSn2F3NvYCHYQFcrXLJYbfm4/M0+EQsCQ7192Do+geG+QRXziqUVWd4dPPoYwm1dKAUjmFtcRi5fwsLSsuyis+UaFnJ1VCIdqAdDyNDOdjGJQiqJXGoOpXxKILyRo6oCgFUUdXnIRnZcJahJFay7d2oKbb/cTqwFAH4Q4OvXf7fDV9GRfZsAMD+ZwAwLplQPcp0ycoHtcQQy0FGjTKVZUXng+48+gl/9jf8St6fm8IPXvo/tO3biV375PzBr5blpXLp8SUATgTD25PnpaSzOTWNhfgq5XIpPUvazdHt44ROfErGIxAgq1zh+FbWRyzXtTqnO5RzGtYy2hFK4VcugmwC3HRwr4UhQQD7vK8x5l0q/WgVB9sVSASXOLQLx6igUyzh58hSuX78O5hsod46gTjiIoeFRRNratJ5zzSOYQ9VlNrWsPkYVJrdHzLDs5f5ndAt27juKjzzxDPqHRlCmxWgjgFKZpA6qzssCnjh/RzmHV8tYySxLjUcQjGt7NrMsa+jbN2+puMliMQv+Kt4GgyhTWdvTg50Hj6JjYAzZYh7J1Dzu3r2FxaVUE6gQoCgQOYIAyRdUEkVi2qMS8KKysV4rCSwnOYfRArFgGFFaPLMLOqIL73mNv5DYTqZolvZ/3VoXIbnC5fwJvGWfdmOZ72FW4p4d2/ETn/kUDuzeheT8DNJLi5iduYtCbkVuCgSzp2dm0d7RpeviWsLnbeo2AlYNdHZ0qs9yrpPiVyChgTH8GdfYBvdhbQnMzC1h8sYUKtUAovFOmx8F7NbRCHBfaHmVNhc720u//Wc+MPf0bh/VjJWhapP+z8LLbY6m9TgV8yJfhSPKBx8aGFLWeE9XO3r7+nDm4kVcuXkbCCfQ1j2AWjCKIi3VuV5Xywg3KujrjKEzGsAi2yS7gi9+8adx+Phj+Jsf/BBvnnxD/YBzGc8TJAyMjY2rKE6imMDpel2RHiu5LBbmZ21vEw4r37tSqiAWjmrccy9Cm2ICppzPCSDzyMC9U19vr4rpVPtTWUoC2vjwEA7s3as15vrNSUzPzGmMcl4mKE0VqCyAUyksp9Oa9+PxNhFLSObgOOdadeTIEezauQsXLl7UeYj7FxJDmYs5NDyCp55+Bo8++piUeZlsXvsmkSgIYNLdo0zLfLa7ncmUmysLXKr4aO27mvcswpKAK3M40rrKfGWSlkpVkeVILq42qtoXce8ghWaNfTXiLExDsrAv12s4d/48/vQrX0FyaU57axIUSfSoldmfQlK9c35iXIIAXUdCIRmR6ln1M0aGyLKZxC/OQ65g5oprWo9cDcrOGAbcEIAx+3Ujf3Fs6lQrIaetXyKUOcMIjgvuVWw9sHMc24GOIZwjuTdayRUEJjO6gt/DPQb3yzyvUjVfLptjj5T3bEPwLBtGb1+n+iBdmRT3U/YWrjaGeG+VSl22zt7txx89SRCxiAs747JvbtuxA4cOHdK+9fy5C7h46ZLWGNqLm6LZ1jxPTuXaKHKJI7tRQcjPYp9lH4vH+ZtnLwKURjqj+phkiMVFuiUsaJ0xIgmfh0V7sA0519j5N4iDBw+io6OtWYbx+zUPosmBR+3rAVKbXw2AJMFuVgBwqwLYKx8FcrXUOwT42WG7eeb21+HBX34/1wOSyfm93gLakx88QOe/o1V123QHc9nHdEyx3OaivlJZ0cUybt26LfU330ulvHXPhrkxiMRLwjSJBGZD7gHgVuKxzjsENNlH2XebTmXWl/yz53u5byYRkGedEyeOYff2HfjBD76PE0ePaD/y+ptv4PoNi2zJrOS1+/GuAFxrOA9w/qNtPInTzIfmoKqjJjIRFdOpJElFsyjmS4h3dKg/bduxXWvH5OSk+ggzhT0gynFEIJb1B8bW8OjlK9DMRO/o6lLf4/zBPUmgVsXhfdvx+GPHkM+mRQ5dXMqK8Mn1v6e3V+N3MbmgOaurp0vfx2qjgNZCXoQm9kUSlDgXqU+BZ1MSUOmgEVX8iih4jZpU+7EQJ5QSNo2M6BxDhfbmrdswn8rircs3cWc+i3ShIQciX6/iGdWT01frXc0u3qz5cJ3kHlBnXJ7hdMbgWrj6WvXPEF25etDT028ES9o/64xv4Lj21q5WQvK+fafbyWrOsjVL87jbb7QCwP6suzq+DQA2spOdifiMCys5XedffuMbLRf43sGaVoxh7Z3//+1v76wt74et2OS22nbv7FPtffeBsVY/dH0hfoMv8T96EObybq7tg+8VH8KrfJtL+hBe8Tt4bB/w1W/wdasA8Bqc0u0g3a34Q/6aO7sPILvmnU2V4eqHrx0sa4GE1drDRle6MchkWyY3mB2OsX4gNv/dLRb+PtZ/y/pre9Dj0ffeB0xubSctUmt+sEH/eBsL6Ob73YL3oInGz2jv5jVr7rfl+a637r1fP1jba9wzaZ1lHUC/4bW9DQBsh5t739l8tv6i7gOQ3jOP/xgA4NbuZTCj75xrBtc9HaD1+TZvY6Nucp82uKd7vQ1IbB/zwB7SXFdXe++9o6H5kwdlBbsXtR5Q9CP/8+bFbzjLbDyZvkOSw99OlXUYZ7YuQQSzjuSBkdY9dsgn09+syi2bi/9lmTJ26OcPpYIkW1//ZqCyP1ApZ0Tjc9WJwLOw+Zn8aCmSHKvRM3xbGbr6cmelZAAQATdT1uifqmbBdOvWLRVtqGrmoVAs7TXP06kI3XNefdZsYytk+GtrZQrr8Oqy0Lzy1vcVe6c/ShiD06x2rMigx+lAXp45+Pm+AEGwo5WRznakilTse3dANkZ5TPbPVJzZxt1ylnwb2XUHxWq9e3cad+7cwvTdu7J+Zlbmq6++ijt3DRAeHx+TappAJBWzzFEu5LLKijOVD+0JHfOdR0EemgVixwQKjExswade+kns2HsQFSo2VBg0ZjUL+j5ziyAwjyc8dOVLeSkWhgaGebLE//3Hv4/X/+Y76O7swOjIJvWvOqoqlFFBwvslc90+2BXoZS+mso+ukQchZlPTKo2AAdnE2fSy1E4rKyy+NjA2MaH3jI6N6p4JRt++dRvnz17Q+x7/6JOIsogRjaMRCmB2fhZTd6cQj0Zw4shRKT1On3wTtyZv6r0sVHplhKlM2f95jxWpAGkXduzYMamyCMySpc9r4TPIZ5nTuqgDlB8TAjKb2gKgo7NL9mx9/QPo7x+UPezJk28gt5KWJd6TH30cvT3d+NEPfoBEWxw93V0C5AgAc8xlV/Kya2SRl+x+5k3SCpDZnC9+9kXl3966fRvt3b0Y3bQV3/jGN9HZ0YVIrA17DxzBUjqrQgEV5KxS/8+//dv0LMQ/+e/+W8xQPSSmdxGp5IIIHgXmLueLZsPcoHI1ou9icWt2eg65dFaAbT1kxXkpyYMs4hLML6JaLOHJJ07gcy++gLHhQZw7fxnf+OZ3MDO3qCymCgt4UpixGOes1FpIIqZ8cHZlhP5Z9GJxjDaesbjGEt9PNrix+bfg6OHDuHHtGi5euKi+SYvkLZvGMTFOgMuKxLJClAK9Ya4IlbIKqQODfQY204qT6qhaHamVAs5evIZojJZuNZRLVkwrVOoIJrqx59AJjExsxlJqCam5u6gW01JvMvs2GqxhqK8TAz3dyBdymJy8i3wlAES60D+6A48/9RzGJrYjS8uxel3F4uXltA70UqE69QyVLnz+dEgoV0xNwyIoC5ls53olj5XUgoDDSmFFmVd1WuOW84iFAygXCrKfbW/vUNtRxcwcLfY/9XtOYhx/FQKFRRVUVGaSqM2UXLyecCSOX/hHv4XBiW24dP2G3lumKhQEpxNoVEpNJXKkUUGgXkKDYI0DgKlipEWcB4DvTt1BJpfF+MS4cvkISPX19KKrnYoTWo5G0d7Voec0PT2Lk6dOI5XJqNAdZiFHVt1WADLL6qrugYVjWXzXKrJDlg1uIKRiBzM1CYhyjEq5Wbb1i3OsVB1Sz5pdI3/e298n4JyrJZ9PkQrpHNV/VEJEgXgn9j/xHE48/UkUg3GkV0i4yQjQZUYwPQByOVMg0g5VsKmAYK4dfH7MnCwK/GVuZb2YkyMAFcFoEAyhhWdVIAILv+ybLP6pqKMiV0NFZ1lcu3uwrE2b43mPZPfTKYDF200Tm1RwunzlOqLxDnR09WHPkeOykb92+SLaO+JS007fuY25WzcN/KOlJ10ZqD7j83SATblSQoHKZc3bzqnHfSeVLWarX3WK4CDagmEMcG4aYlZgh1RL3YPjKFTruHrrrhRxlRKzb6vKoS8GIthy8FEMb9+H5WwOC3NTWEkuoMjc9kwS1XLG2khef1xTzTdRMRbrFMD6uyuiWa64WeYZKGubslVimNsPOXKbL6b512hNZ5+hOiccNTtsvtaRy0hAEKAaCqJQJEmo3lTxsG+RRLCykget/45/5An81M99CbfvTuPc6bNSqRw5cliZ4VMzd2WFyGfW092Dcj6PpXmqfmmHSmVvDkXmgSOAp559Hp976QvoaO/S3MW1gt8hhZ8K/8zty4vwwL0U9xqWB0y3CgJ77PNmG85rJ3FBtoJUfTG4nsSKuv0mKSEQtD0Zm46OGwQd00tJ9c+tO7ZjLpnEhcuXpXSm2rh/oF9EtexyGnt371ae7/VrVzS/d3a2o6O7C4nOHvT0j+DI8Y9gz/5DCMhyOKRcPIFC1YqUovqzXhHYy/gGAimmDGNGZ1nPRYoWzqfpNM6cPYPXf/Q6UktLCEZDqAVDiHb1o3dsC7r6e7G4NI/5hRkVmgVgu5gPzhtc92hLT6t2ZtXXBEZbzmsDFadGph0uVdLc3WiyRK3OorzZsa89QQhqsr2227t6laSIE4z8EJmQyryK3Cb4fu67I7wu1LFjy2b89Eufw8TIMGbu3EJqKYnk/KzaheNuembagb6dmh8JhNMBwkBKU/2SEOQzo0mEEelRBE/r+ySOMZc+FCNZo4br1+9iKZVHNN4mwK7BOVbuA6YWV84DzgAAIABJREFUpRLVwBMjc7LvyBqdaqlQAP29vQJVaQXOca5zB8FG5VWaIwPvT44RnN+UEWlKx63jI9g0MYbOri6cfOsMFhaX0QhFEYy1aQ6jgpRnAe51mUP+mReewS/8zBdw++olXLlw3pSR7V3KhuS6cHNyEl/72lfMTjdBR4cwOpjZOTqiZ8K8ezqTMAeY+ztldYL9PCVAnesUxzHnKnaECscD7ZYrdEMIIBGLYcvEZszOzyG5lEZVpLMA+ro7sGXzJp2FljPMia4JAOZ9jY2Pa3+uZ7m4KAcArml2DiEw2obOrk4BOrSKZt+m8m4+mdRaktN4z6kdmAH+5BMfw5Mfe0oEryJBJ573SFZ09s0qGa07D3l1mwe//BkoqGfi8yzpJsWc87KykOsEOEUYKKFcK6HEnzv75ABVjHquEYEgkXhM+8Vzly7iD/7oD2TdysgXqqpDoahUy1yb2B8IfnNTqN7o3AtIsqRajoA4+0h6OWX2+tyr86zqzilcX/25y/6kAjtg7j4OvCOxVGeLiKnH2Z7cR8idQVms1q+517P2MJtdswmmdXpJ8yzHssXoMAfW5lPuIUkWsSOigXdUt8cTUcRjfJYRjIwMyCq6PUGHA54xbK/L+ZTtyX0+rWxjUgZHm4RFRRnJ4tquS8+I2d0dHSJFkujCayfpw4M7No+YOnAlm9Nxta2tA3yuOtlybgmFde28H5GUGZtRLZvVd4tbDs9EuTyvrSgC4XJqGbO0uaa6ORrVe3t7e8z2PBjE0aNHBQD7c7XP1PWWylZnMNKzV9l6wIpjkA4rJJ0yvoqf0QRhfV6uUy43n3fLWr5eJSy7asac5HICgPmLCmDN+ex3bg8gu2y3h/Brvwf6tM5w7yenoob2PqbQDWsMEvgVKUOko5rmCvsMkjni2m9KfV237/RKY29r7b/HCDmr9th+/DmqgvqckYAZvURwM46x0RHZbXd3dOLCubPo7uqw8YEAVvIFLCwsingrYqdcOexczzHHM3lffz927dqN8U2bkEgQ7I+jKMJXGfOzczh3/gImJ29rz8kzz8DwgM6iJC3TUSESDKGrs936qhtHucyyQN5e7us7uxSfQwMrtoUITnIRKKFazOPEoX144qMnMHnjKmbn57GSI0nYVPQ8//i8Wu5PRDJoBDQXUDdAdxp+Hu3ILWLMjVvJ1GsolfOgY1Jfdy/6ero1t1RdxArdmujOQFJZT1ebSAszyWWcvHAdN6bTmEuXkRdBw5FBWqwcvZLW/+nPEnzmIlLRDSzkstU9OarFXc6ed1CW4awPhMJREToIAov4L1EF9/ImXtDgdfUg3199v16/j20Fgf34s+szsgL7LdtU8wv7A88NgQC++eUvW23GRkTLf7+7/2x+wnv/qHd3AR+ad72zBliLy9z/JjZs341AiZaPeFsA+H1qs3d2x+/Tl77jj/kQXuVDXNJDvOQdt8QH84YP+Mo3+DoDgD0O6+96A2zonh/5N6370NbxZh9s71zjLCYgcPUT9bp7Ls74wquvWn+Rq//m9WstX7cGdG2ChLqctd+1/mtXv9Nd9316gn3UvVnJ61/uD7cPhNtaAbQHqZj96+7zGtsFu6LNg3rwfV6zpr1bAeAHLYEt7Xnfe+RrWh7fhq97GwDY39v659V8tq33+wCguLmcv0sA+H7jQD9fRXKNWex/9jZg6+rb7unta56ifd4De5L7zge/xj7m7V/jX9cK2G64EVoHAG88rdlY8d/aOh80X+8mj9Y5ZMNuvK7/rp0n3DtaXnN63jb4LHLws3n4skMHD7Y1U7m6DCUD7q0A5AFgn4HKDSYLS7wL2eJJRVRXUZmZV1KjOTtnFc+afcIUxWwAz5r0agFrWz/XWbFdfafF7pggl1jKAgPCuH37Nu7evYsDBw4IdJPdnPs+a4tV1f3q5zuAUUxLU/F6pZIuwRd+nbrXWz/bAVD/6vqetuLWyOvspa1vmq7I2tPPzKuaf27AWcwiuMOfUuHW0d6hIhQ3/DysE5hRG6vYzkMlwUTm8VomFdUsi4tLyli6e+euPo8ZSQRtyJDmZfD5zsxMYW5mVrbJzEZUdl6LEkNtxWKdit+mSCMTv9YIoX9kHEce+yg++vRzQDQhdYY9qrpUDFJXia0dEmufoFy+mEe+VMDE6CZEAiH8+df/BK+98nU0qiVsntiKWFubikO0y2NxRCpAXhM/t1lg8YUW+5MkBYJ8VGWQiU5F80omjUI+K8U0lQpU5rFoM7FpQlbEjWoVc3PzOP3mad0frZbHN03oGlmom0suyBY7lUzixNHj6O/vxdWrl3HpwkVZH9N2nHaiBr7ZwVjFqWAIe/YfVL9nQZAqDYLhfGalYl4FKgKxLFKrcEtQjYxt9iFnwyo7Wim7qWSIYWBgUEUNgvnJ+Tnl8u7YsgVPPvEEvvvKX8qmjix8FvmYecT+wgxh5grH29pNEZwrILeSw/DICD7xyU9gx44duH7jBq7fvotMvohivoiD+w/gwoXLyBUrAJUsEaoxInj6I0/iv/rN38Ll8+fwv/7u7yLFbN9qBaViFtnlJfUdAodSw/Jg3agqk7J/iNfdKwB4aS5pVnqhhmy4SAngwZ7jpForopwv4InHj+LFTz8vBfCFi9fxla9+C1MzC6jS8pkFqCALimRkO+u/5obI2CgEVVigYtGZRUSq4WLxNlM+uBymtvaEiio7dmzDI8eO4NrVK7hw/oLGOQG/sZFhbBofQSxKRSTzFM32l0Vrn4dGcsDQELPoCHiGVSQpVepYyuTw1oUriCbaVZgrFdlHGqjUA6iFE9iycx9GNzNHLI/04izKOaqEWPxqIBYCujuiGBkaQCFXwM07U1hIl7D7wKN49lM/iVCCwHANBRZCVCxgXmVWB30Wg1k8ZZ9k8ZDzQalSQWYlJwIH/041T3EljXx6EfVSDoEarVELYt1T7UzlWtXlu2n+ZsHK5TZysmDRj3mgyfkFZYYT3CMYQMUuVeskThQLzGku6OeJjm68/Eu/hlh7D27cvoNMOivVFr+L/bWUZ99JKpc1yqI3qmjQHjgaMXUASUANK6Ax34/5oZmVjBT8VF4TpGDxnMVus1usI9HepvUrFkvgtb/+G1kxj4yOSdVfKteRJ5hGpTqz+yqMN6DynoARs/xI6qhrvHIcs5hKAEy2ls7enUWrcqlsILDIR7RoZoHfFD4cv3QPCEQiylXt7exAJpnESr6EXCWA3vHtePqll9E/sQ35ck0ODcxBLuXzmo+IgBGw4y6AbcS1lXM5C2EEIwT+VEiWyAn8bVAFXC44IMsUrZwrpcJ11tasA1FFQktYPkcSWfh9vIemYsWtwbwPzku0beRNt3d2qs/TGrK3fwh79x/Blp27lX968s0fKseQGYyZpSXM3LyOTHpZ30H1Fa30OO9VlCtfle0ebQWpBFImWiAooIyKFPYtQdwEDakqZfwB50U00BFPoKeHxa4wyjVafQYxu7hoOY4uY45Utbb+Eew49jEEOwexmFpGaWUZxdQiKsspjbNGLS8FrFXazbLYwF1Tc3ON8kUwFcecrbwHgG11XwsArweBvYPHRvsxtTf3IJqLVkFIkdciIf1ugjjsb1XLUCRgTOcK9mEqtyY2bcHs7IxARC6xVGKwQEz3Co5XgrWcH2TH7NwyZO9NBW65jC17DuDnf+k/wiOPPa71gWrBTIaqQJKseG10bMkr/5kFYQIFtByVcoRKvRiLzexnBByi5jgAc3kJ1OqI0aqTVuK0Ji8XDJAJNrSWa2yRlCM7UVru05I3pGLxfHIBN25MIhIxa1MqZTdNjOPZp59S1jBB7tuTN7GcWhLZixcab+/C1h17sG3XPoxt2Q4uW1QCs/+qz/PZVqso5jOypRdo6mw0E7Goro3jTI4E3PNWq3LmuHD+PF577Xs4e+EcasEg+sY3Y2TbbkQScdy5O4mVlWWBkZYJHjWCVZHEizLiUa7lNVRIJGkQ0jG78wZzFmWrS/CXdtkNtZOUhJZgYNESbgvJv1t/46ziCE8uR9JAFk/A5Hxv1qAixTkVe5RK3UBAyt+f/emfRDwUxPSdWyLhkBxHK1iCNnRWICFPZCatxSQexgVW8Df7JEEi9kU5aIjcaXt1Fsml8icoxWunwrnawGIyg9RyTorsctmsn9nA7EMi0qh4zPMELZ3pXMDtRkT7wUQ4jL17d2l9TqVTuDF5C1Oz8wJB687hgoCWB1aouOU9U1XKe25PRNHT1al94+LyskhQtOms1YNocH8qu2nal1SxZWwM/+l/+Mt44akncOH0G4gEgP7BAdRD9MWgojsqYPaP/+iPpCpjRiZt0KenSQCoKO6CAM5yelkKYM69fFb5YlFqTzq7eLtrKiy5LhKs1PrBEVmroq+rW/uuvfv3CcBYZnwCgaKgjalsPq8s+VA4jmA4KmIOnVRoF0qi41IyiexK2hxxSE4NRUX2JPjL/RV/0TmDawkJICzi86zCZ24FfjujbdmyFR976hns33dAfZEuPSJcOmDZn2Nsf29nMK8M8yCcAXTO+YkvlOV3yVlAM5KAEQNFZd6XqgWUKra+cg8VDUcV72Eqtros8Lm3YD7n3/zgB/jOX72KUoFrNM+kRgzzBFgDbe3caLEOdiYIByMiIJL0wRgYA4DdOVDk1lWFrxESVh2YZD/u2pTz35ZNE+ju7NS+i0QdWckyLoFuAxonVO5F1M8NzDWFablcNOt0EggTdESyc7Y5i9CamgCqOfTw+7l355RKIl9XVwe6OtvQ38tokg7npGGnVyPUWA4rr4fAG0lCltdpz8cAYlNZu8OoxorOOJpAbCx4haI/jNu/15UtzaHS1dmtP7kk8lzMc7v/TFOmWm2AP1e0rPbM5rjF71NOdTar8+fc3ILAe57dDVAt4/btafT3d0utbmQo7u+9/THbdTVOiWc5/m4FgEWoqFaRXEw2AWBP6uJtNkEvVxsQ0cllP7cqgFv7gH9O7DczM9NaszhGFD/lCARWn7Fx4EFgdXsRqWyceHKgqapJmIqjUCiJXEzCFqNx5NhSqTRtpdl+atdgUOdG/rsnw/s9m5//NeZde3h1sP2MoCC3stYXlOWufNkGOttJth4ycn61KhcBESJZu4kw5sZIVIpWqNONzOzUlWmsmw4IwO/r60f/EDOk20W2sP1lCfOz80gmF7GcSqOrtxc79u5BJG5EAToH3bx+VXs87tV9vjTHLN0GOH5J2qSjDucgRij4to1FomiPRRR/cmTvbjzxxAlcvXJJZ95srqw4I9qNs79xfaE1P4lq5jhjexBmBpNMyT1+o27PjeuyB9U5BoIhIw+0x+LopCsJ1zWe08D6WBR97W2oFLIY6utSNnepHsDFm9M4f30Oc2nuc83BrTWn2qvGvULb7xEF/pbLqufwXGJ7Uc6jJIPYPlF7ADemOVap1CeJg84XJpZw7hi0/g+Sm+1AYWPjNiORPFmntV7l97C2mzAir5WtzHGU3y1CcchIscp315xhjgJf/8M/atnuvnewpvkJ7/2jNtqG/x362Y+3ATaAklbrzhu0ksqWP95L+nF//Pv07H/MjfBurvIhLukhXvJuvvkDeM8HfOUbfF0TAF6Fg3yhvwWsWQPE+v3WxgCSfuocXX0G5Brw120f17x7AzDK20U9CBJrBa492HIPmN0CxK0B0NY1RutfNR9sCEqvnSceBkRrfc19IbcNFJQb4XMeHFJB+H7d8z0AwGs+cgMAeMOvbAHB11yTb1BhQmtV0Bte+0OAtg9SAN/v2v3P13+nM8lxpS/3qvUD5AFt2bzce6579V5XAcAHA7fNa3ubNl/Tfx8wPb3TfvmgmW79ZxmguO4dLmfvQZ+zfjxt9DmeiSKo2H3HhlPkOyAwsM2u56ieqql46381C5oO6NXZ3BcAHIiqrsvp0FndeEUj30vAkuArgV/m1zaVsD5nxBUR7FKdl5YOVGYDzRGsQtgaJNzsevxz9mfZprK2SrZsUIcrKWI2bVIhhAcAf5D0hV59azN3bfXJ2Ma9BQD2m2+fGaUMUsew1IF/dYNu7FtvgbYWALbvs+9kwUyHNAeatpq+20HUrHsI/NIijoAHX5/OZHD1yhVZELa1t+vn3KCzTfKFoq4lmojbAT1gig6qVvmZ3MDv27cPmzdvVjGWDOTz58+pnZhTR6tC2ifzMCjCt66VQFodkRCv0KmZaTuICIYntuGJ517A8ceeRIX6NdlyE1ioyn5QGapuKNQqlrmzUixgpZDH2OgEIoEgvvftb+CNH7wiO9qJsTH09A0gzwNZjTaKYdmxrj5bAzZ8f5BtFi1Mg1Q9xnX4p1qFB0kCwKlUUgAw80HHJzbL4pKMZWWjNRpSBZx6/ZQsIQ8fOYLd+/ZKMcm8ucUUrRJnsDg/j9GhEezbu1tWtCwOz0zdlaWzCqHezrQRULF827bt2Llrt/r7/PycOhWZziwilIt5pyDgod9UA6tjworBPsPL2tEUHbw35lrxXhcW5vSa7o4OfP6lz+HKxYsCYMmkZ5E8m8uoPyxnssqhoy0gx1JupSASBpUrH3/u45iYmMCFS5dx5vIVJNNZ5d+eOHQYly5dweJyFpEOKoeDUkD/2j/8VXzpF34ef/Inf4q//sEPkcrlZbuVTi+gWMgK5CHACCqeKsx5I3O7gbauTrR3dmMlvYKVlBXgy3VaYBZU9JOlGAt94aCsbR85fgCfeP4ZjAwP4NKl6/ja1/4cM/MpiAYRpIWb/DIRpMEpbXzF3LYeJla+QDkWfAzsGuwf0Z8s4liWoVnWkQl/8NABHD28HxcvnpcNHsEZFnzHRgkAU7nMfDMqBlkYEY1BTHcWdaUAHupXcZHgGKPbqo0gkssZnDl/CWFa6VcJgpBlTtvHoCyRRzZtxdD4uADywkoa1XwGpUJWyq/2eASDA70YGxtRBvC1W9OIdAzgky99Ed1DW5HN04KTCtG8Xs+iEIuLmoacfS+L6UZGCKqvMzePeYRsFOY/VpijnEmhUc4j1KA1aUaWr2x/quOoiGUBkmCjikVUa6lgGpAzBDskx0p22TJeWaAdHB7E2MQ4Ojq7Ucqz0AmRUoKxGLbv3AfCp4sEOom9VcsC/Nra4vpvOg3QGpVqZIJztJFj4Y9ZdwRb2YZsv1whj9t372AxtYT2znZlLwvojcaUI8p5kH2dxdSx0VGBsq+/eRLL6RXNgbRYpd1eRf3CAbdymzC7/3KlILtldiFTPVUE9DJX3hcFNTad0keZtOq7VmBlsc6AWlf0DIbQ3t6JjraYQGaCQ6F4D/Y+/ix2HP0IAvE2FaipiPFtymxLEg4aVQLyLAA7kJA2q7TipBpdquUiyoUVNEo5WRrT/lmWuw6U4XWwv3JcVGkL7YrNyjYM0CK3rLne4h1WC96y+3dqRgIbHe2dmndZ2OvrH5L1eFfvoNTUk7duYPLGZQGQBEY62xK4fe0yctkVrUEcj4lEVOMnn+OcZ7mXzMlmkZrrmMheXKOUt2wKZAJEppywrFAqx1TMD5HgkgAaRrYQzBJsIEjbfBZJa0Dn0ARG9xxHo61P83Qxs4Ti0gLqBEecyp6W7lzLZLHZtHu2trJ1eXU/IAtolyvuoLhVAti6fYMvzlnhzArCrWCwn+M5fxNAs4w2R2RTVibtxM0S0X8G24dgE1UqXHk53/X09khhWinm8fSTH5Wd78nX30CI86fszOVPqvbnfMz1U1amQhWDCMYSePGnXsYX/sGXRNDgXGL5n2Zjzr1bqZS3QqxTsEh95fsJH6NTXRKtIaChrGWRBgoCNkWSoCItn9XcSS4Jcy7ZLlSpsVl5/+2dCXR2JGTtfOXyZWU+X71yHcvLGV3HoYMHcezwIQwPDchGdur2Lbz2ve9hKbkodSPbt4Nqr8FhjIxvw74jJ5Do7MNKviy7d+6HZJ/NjN+6I2tRAV8pq+BKwNHb5ZOAQOKJzo4hRlWUcP3GdXz3te/i/NXLaO8fRrxnEMVKCTMzd5UtyH7OPRoBYK6vFE0SQCYATMCba6LA33rDIixqpCmQxGbEC2Zfc9wSZHIdS8/e7+X1J9tKpEK/B/b7yrUbfxP6GPGH+wq5ExBECIXwkeNH8XNf/BkEKmUk52ZQLVINmkKGBLlCHnMLc1IfMTeZ7aXVVGAh1fWm6JcCrE5SClV7tLk29xO5TUTtvODdG/ie3EoRqeUVpLMVI2Jxn6OOTfKgZZFqnPCzywZ80BUiWGtgpH8ABw/slVU39090nyhX67L3nJ6dk7OCzhoMM2Auq1yJOJUUZZdLQIPzUYS2ug1gJZcXcEo7TBEqXBQN58XNY2N48YXnMT7Yh/TiPLrb40bkC8dQYv45gfVGQwrxkIBmiNB2584Mzp6/qLam+pLqQ4G/ARg4mCuYilIxJZziatp7015UwKBUzFV0tSXQFo3h6JGj+OLPviwyxNziIrp7e3Vuunz5Cq7dnMRSKotIvENnBRK7SJQplYtS/i5QOcxnWCzqLED1HNceK9RD+3zOO9wD0dHFKxg5BgwkbMjqlHMsbV2fffbjOHHiEZ1huLZx/m09D64/62ou9+pS5XTa+c1+EWphHy+jUmR+eEXzUqVSQLlGwgqjXTi7hdXXScBj36I6PRA2F5ccI1wqVVy7fh2vvfrXyKQzCAYiAuCb1rbcXDirW14Ln5nOYHQkAUkKBN757DkuzGrKW6pbbm7LXGzcCs2bfm/PeWJibFTzBc9T7NMkZVHZ6okM1p4W7aN9k0gwdNUy9yI+D2WKilBhYD33EL79/LmZsSs615RLaEtEESXgyfmJJNFmHAFJznZ9vCGBWFI+2rznQSaCdsyNJsnH6mGWyyyipNZbVnjcvSvuh+QcA9ONNEqSsSkwSaC2fY/n19vYM8UyzyhR2yPqWGwkbK4hUtsTONT3BKUqpuU8KcWPPvqIFPTnz1/B0FAfDh48IFtdzgeyR5eNP0lTq8/C2szWSn9+8n9yf8gzoKJnXIayB9u1f3MAsO/3TXJDy3puKkv7zfY1AHhGhEHWEkQIdLUVtWHNwFb+8pbVAu2cbTafgSmY7SybTjNTeFYOUBa/wXMGAVZT+fp7ERkgFm0SNVqVm63Xx2vkezwhwKum+TPzLHFxRXTu4P6LJEzGe3S0aS4nwEmyJff1BFyVJ84YI0eW4b3JUYNkJZJCfe40CQzMLk+06bzM1yg2jPsIOjaVyugdGMT23XvQNzSIeoAigBWpf+enp0TeY1QC5xcjWFp+OOdM7kXb2+jsw6QIm+/YhwhskiAUDdRxeM8uPP74MVy7dlmEmHS2gNm5RczNz+taCJKSNM39Pddfzj3s28zfjjPnV3nGYanjuechEG8uXgHdukiwJNmRgB+PaP0meE7S42B3J2qlPAb7uhQZlOjowUK2hFOXbuPqrQWs0B3EWf2v2pav3Rt6dTqfH9uUxByuEezzNq5tHPM6fKavJ55SSd3WbusB5xrfV22/aqRKrWOujmb1KO4hVjPPfd3Lz32tZ4FVYoO3j3ZiBdnau+9zc8jX/+APVwtn7wHCW1PD/IAwn9VVquUWPjT/+QE1gr/flq/b6Js3AoA3fN0G7We9+cG/PuC7fQ9P+UN4pQ9xSQ/xkvfQJj/Ot37AV77B1z0UAKzzzfp22AihbBlwtv0ykMAYv/6XfdKDAODV167CdPdcQQsIKqDGfZe+dR1A2gSH3WvW3MoGk4P/rA1BqpY3v1Og7Z0AwM3WannT+w0Ab/hcN/jiB05wDwMUr+srf5cA4LX9dPXhbwTaNsE797I1t73ReHF9b0MAeINGel8B4I3GwgZz3f36+Jq5pBXgv9+c5gBWFgjWFILWv35NO60NBG++9CEBYN+Es/UBFV05D3l2rT8AqxlWT34GwPoMHUEjBtKxAKJsK5cPxIMYD49UTK5ksy0FVFcAbSobXKM2J0GnWXF5UyqgNv/NTuimjrLikhQINcewpoqVRZsCAa+82O3++WiD3wIm20HKA7bu4Ge4s1MZG0PUgwDczPOXHUqdjaM/PLpbsOKvKae1kW85UPIlZjlE2zIetFm8ss/0eWj8Lx3qggG0t7dhcGBQgB7vhfdE0PbOnTtmVUorLmdpKlussNk1dvf16lBB4ISFfqqABweH0NvTo8MxrQ5v3pwU+ENl1fDQkA6DBIovXDgn5SvBIIIXLAwGWaBmXYwVXpd7VQ9EsWXnHnz2p17Gtt0HUCDeHGIxlNnRzABkG9kRVHbOVcvnW85mpWqYmNiEeCiMv37lz3Hh9A8xNz2J3p4uDI+MikHLA6eAKTJiaZ/KtdKpXHyRnYdr3ifbi8UVDwDTipQql5nZKfW74eFRjI1NSAE1PjGhIgYLVVQ0njn1Fhbm57F9+3YcPHJEadLMFM5k07h+7SoyqZRUCbRz7u7pxuSNG7h25TKWl5fMJk9qu4bUIDt37sKx48f195s3b2JubtZY07UKlpYWUasyT82AcCMjGPvX+hV/zoO39W3LmabSkK8LqkAaa4sL3CBIzwzBZ599BvFIWNfJ689klrGwuKDDXiptmYbKZUZAADCZ54NDA3jq6adkI3jlxg0UakD34DDmpmbQT9vfag0T27Yr4/fypXMqVP4X//Fv4ONPP4N/8Tu/g6s3b2GlWEYqs4zF5LQyHqm4rjG/qFBCQ+B9SdZdzASkDWSNWUvZonTvgTB0L6x7SxVdKlg2YimP40f341PPP4PR0WFcvHQNX/3an2M+mUYtEEKVoLKgYKpITa1kxS9X3CIL37RSsgQnKLhly061++zsnOYhHow5lljMOX78GB79yAlZfp4+dQblItVbUYGw46OD6KS9LcuXvC/ZuIVlhcfiAos3zF3WuCxQyUJ7xxgWM1lcuXpdllxUq9PCzWzGaH0dRe/QCHoGB1Xcom1vvewUnLWy1JBURIyOjUv1fO32DI49/gwOP/ok5lN5VGoBZDNUBxHUyJrVsiPOqK802J5se1NZCVgIEAQIKPuykM3oO5kwXViWAAAgAElEQVQ3XC3nEeDn5LOoVaj2bEi9raKRVCW0EyZAys5ocyH/mwx8FkZp901iBa2G2SdJsGBxiSpk2tGxzzbCzrKODPdqAyHmYbIoRwvCGG24aXXLIh4LYCV0drWho7ND81BbPIEwXy8rtYaK/pO3b0mtFolHlEnZ3dmtbHdmYU1MbEZGCh9mynXKIo3EAzLkqfWkOttyzEICAlj8IXhRLOWxtLSABqro7m7Xn8vJBdy8ehUXzp5DX2+f5lOfi0pVnxVArLiu+d0tvzZPRdT3wlH2+7h6Y5ntXK4j3jWALQeOo2toE+IkRWRXkE5n1If5+VQQN5hLqZxMWqKajaYVgwmWlyxLsUzV9oqsvJlHRgUxbXZFh+B8KNtAWy+pvpJTgcvatfXHXkNggNdH4FFYp8tTZ72f/XDTxGYsLC4hny9iYHAYXT39slnt7O7F1PQdZFJzWE4tore/H5snxnHh1EnNAywe2npJlYUVS7nG0ZKcfYPFW14DSWEaW055wkKgMDHOpwTSAwSohQ5o7CViCUSCMc1pnMCp2Cawx0dQrgfQObwZmw8+jmjPMBaSc0jPTwH5DAKFFVNMs/gv5Ye1Ddcnr6xQMaxZBLYtgml4lHRqBEgPENsrV4lj9sZmgV3rfYs1va3nLD7bvor/LitxZ6Mr9b5yDEkIMxCSryPg3dbWqTmHbUqCg8Z7vYIwati1fSuyqZRyfmVnzKI77Y3Ze2RbX9FYY7+qibAWwbbd+/Dzv/prOPr4k0hnc8p95JxhTWKKRBZpCZoSDOBY5Li2exDKZ4QTp/QjAYTfRSKKrMU534lgkJP6lwQP/snnqEK0QL8w6o0gwrGIxuDiwoyU40P9g1L+sDjOJv7CF74gItBKZgkzU7fww+9/H+fOvAUSJWShTTvorg5FGHT3j2Lzjr149MmPW+6s9igBjbFcNmugednsrNVW3JMQeAwZSME2k1qS4025m1Htv2YWZnHy3BmcungZ00tZqdiZLV0s5QTOU3kbC9O6uwRo70N7VE7MRl6IMsub8QB0EpB9Ps/5BrIoh1r0GLNAbvIf/fmC+1ByIwRsOavkphV0S/9zB3v2OW/VyHamepS7ik888wy+9A9eRqWQx9LCLHLpNJaXFpFaXsLi0hJSyykV0AkSkdzE7FiS4EhmUfY0lfoEZAjeugxO7y4g0gIzrWnlW62iLRGT8jre1obR8U2Ynl3EzMwcllIZ1EVE4GcZAGw3bHvrtna6OcQF3u7btRuHDh4Q6HL+/FmtGdwHcz1fyZMINIMswXcCuhp2lh/OGIU22n3GY4gT3I/GNefz2RCY5z168oL6T6OBBK1MuzrRkYghHg6gvY35uVVE4u1qc+73ypWS9pYEhDmPdXb1KuLj1OkzuH1nSqQi3nMwbKootiFBWn/MUG6zstW5dtD9gDsYiBjQQxeLaAyPHDuOwZFhzWvFWg2DoyOyep5fWEAqk0OuwJzbkLLOCW6SHFSplZFbycjBJ8l9ZrmMjrZ2xd3QUlgzeqDhVPcQcEnrf6mQaSvr5l3uPRn3oD1iLo/xiU148cXP4uChw6bO41oia9G1xBZTiGlX3rR8Fpjg/u7XGhKr+H1U73KuKTPDnrbQdapneVbjQkoXHYhMQECW+3e2k3LJSWpz2bXnTp/Da997DYW89U9mCAsEduua5mWCSOK7WOwMx5AuVVb8Rmate3c9reEuk9ZlaXO/ZqQ6pxR3BE+6EbS3tcl9YTmTNucfRfzYgLUYGLOkJihGIirPZpxP+YGcSznPiIQgVbXN8yIsulxOs3814J1nqM62mJ6pSNkOmOU8ymdn+w9zveF45L6U+ymuFf5cK2CY4C/HiFMLkqjAvuOznPm85BjCM4mzkuV4losMQW23R6hWnHLdkSx59rI+5mqVciviOm/qQbaFORkFZescb09ofuL4mLx1G8FgFIcPH5L98aVLl9Hb2y01ZV9fr0UIUQLvztp+LBloZZ/vAeAmQa9R13zGMyDP/Dx3eTtscxwwwrZX/9pDszXJn7ltn+TI3U6pzXM3z3F0ziJptvlZDgwjAOxBMT91a98mpbXVKnjW43PPEvyenhPh2pTBjE4wVxLOEwT7dH3OVpzrlrfdlRW0U+O3gnW8Zu7NBQDTjp9jVqRYI5YpY5qxKrKiD0h5S1Ief3V0xDAxOiZFMM+hrKdwniBphm0l0Nr1f6uDEBOtGYmKhCE5w5HEzjXQFK90raLdO+3ajz/yGPYx17mnCzPzc7h8+SJu37iBEi2/uQ8t8OwXVL/jtfsQpFCQ+0Qqijk1uBoC41rqdSQIkjeq2DExho997FFMTd1GvC2B2fkUZmaT6gNgbEM0pkgfknh4D5zbOP9ESWqmOw3HQ8CcP0g+5vNVzYbdRO5lJDPXkKAjUTigcUz1745tW2VBHaxXZQHNeaF3cBhLK2X88NQVnL4wiVS+hKqaYpVM4PuG72s+RqypRndETYt4MMIe1wufu+3HGscT10JGZfA1nOeadS31N561TNWvec4dFJ1n3upezu3pWgHgJjHCQAlbr1yEDP/NK4FVH3N1t6/823/XcmvvHazZCE9obbv3679bS8fv/arfr6ta00t+HB96/8/cAOPZ6MUP2273e939cJIP5zPYqAU+hFf6EJf0EC/5YPvbQ3/bB3zlG3zdOgDYI1L35u0+LACs0qUKRwYAc4O7ikvcZ4jcF0x+9wCwTfP2aw0ArB9skGzqbt3KrPYaW9DWPs3Wv34QAHDLpTjgxoE49+tk9wHH1rz8HYK2/18DgO0Z+rtyWnNX7Gy91+bz3RCM9YeD+7fOOweA/VNyn7khkeGBT8Pu7EHkjDVj4v35rPUK73vmGQ0qAz79/KCx1fy/lt650dj0lWj/nncIACcx3LScs4PpajYerbIERvnNJg8XylF0VnT8Lh68CdA1eCAxa2KqyXhwyKbTzYKpHbgdzXrdc1jN0baqls/dE1+lCcr6/DDLYQwzs5i2yOWqDpGBhrHtPXDrQQ1v02SZbHYQ9EUNK/e6Iq/UhFbs0M/d5KbXU9PhmL3NPuTu3c+F9pnSfjgA2HcmuycrNiuc0c2djpWtIsuqddTw8BD6enoE/LJYzwMaD8tUH/I3s4l4oOG/87Nox9Td06vDL9UKtMMyVi5k08ksZGYBU5lKy8WpqWkptFnsHx8fR3tHO9LLy5ienkI2m1YROEOlX74gxREtHWnTzEMYeyhBjp37D+PFL/wMhsa3IVeqmlJTWUGmtCJj1li8VLcZoz/DTKhKBVs2b0Wg3sB3/+KbuHb+DcxN35LqcnRsQhnDGgdi57N4bgVIqk5WwXhjX7NtLBs5KsYvCy9kF2fSKdy5e1s2rpu2bMXg4AiKlQo2bZrQo+JBmBltBHru3rmj9z72+OOId5jNNi32zp45g6XFpAqVu3btwbZtW9WXr1y+pHaiMo+Hah42x8bGlYnU1dWtjNfJmzeRTBKMZd6bFb7Yduxb7FJkHrNvyt5aBUkDZ9SdeGhjEdtCjgXsK+vPKRlo48qxt2vnTjz+6KN47XvfxaaJCZQrRfULjtfFVErgJC01BaLlCigWyhgaHsQzzz6D/sFB3Lo7jfHtO7Hn0BGcf+ssZm5Mqn1e/MLncfHaVfzVK99GX3c3/rNf+U+weWIL/sd/+k9x8fpNIGT20KnUPFayS1KO60C/kkc5n0O9VhbQSxUoAeBoOIZCOqfnF02E1Vfr9YCpVKlMpTXhSgYnjh7Ep194BiOjg7h+/Tb+5E+/jpn5ZRXXCQCroMGDsUqotvGwYodTSQWC6v8sYg6PjWu80habWblUx1D1zT+ZB8ks6N3792Fqegbz80kdmtnGHe0J9HS1q1Bg9mGefBIUgMXCP1U+VAtT0UOgZYkK10AEmRwL1FMGolYqKOYLAr9VKwtF0dXbh0Rnh8Bx1Mqol4pSdNIetC0ew7ZtOzCxdSdmkmncnU/h+Rdp/dwh9S9zuZaXkhoP+RWqYFZZ2SrMVG1caj/pLPwi7FTVItKLSZRyGT0XqodZCM6tUH1Ka2ADK6Sopl2fA4IFlDiXAinlWJQL0gI0psIqFX+09aOav8r8R96iY66rNEiLaBZvuB7w+UlxyqIsyRfs/1UpiK3oUMfo6BC27dim56cceub1MufP5ZkTAL5284bmk96+Xmzbsk3q1LGRCdniNpRZSaAsj46uLuzbf0B5oHMLSXT3DqCru0+gkJS6zDmsUqmWwews1fx52b4tLi1gYXoKs5OTmJmeUT/duXMnerq7pZLgPEOChBSWzOsisMlCNZVyCGj+jcXNCj+W6JB9bJqZuiyixzoR7ezH6KbtCEUTiifIZFd071TiaW6jhSyVT97y3tkUsiAuhTYBfFo+u8zmKtW/dap/LUOTADCVyyQoSflbJ4mHIDDnTSvEqzgpYKSIMG3eSRaQMNrAyeFhZsPtUOHx5q3bIpD09Q0ItIu3dWDrth1SAOczi1KexRIJ9Pf2YHF2VhbaHB+2ltp1ETzS2lttoMHftboKiMyLk0KZtA7mx7LATb2FyywMR2nfHtFYUbGXhcJ6SNbABSk6TKVKByXGEQxt2Y0thx5DOZjA3OwUyitLCJSyqOXSWr8kMWuCTnXZFdvP7Bf3Lb7ArLXdbbykkGqxxvOqK6+gcFNPk/QmxZGsfU0NzgKa5bG5vFe3/6GaknbALIDKlLCpLDKLaLb7wOAQdlFB0z+g58MiLskcly+exdTNG8rvlqKZDh2xuFRzzAym4o1jnRaIbYlOAcDlagDPvPAZvPTyz6G9r0/gvkgACp81FxPaJIsEqCJvSSozv4cjkEAggsoay6ozMIuZ3bSRJ/hfzOVlI8+8PO4Xcrk0spmUWcAy+1R7HKq4oXHCz19amJEdL5WLJKl1dPZgdHQEjxw/xhQCLM5P4+Sbf4tXvvMXsp/ndfIeuVPiWtpGu8i+EbT3DOLYo0/iyWdeQCZfRr5EVQ3zR7lmcH40dwTuE1RsVqyFOwe4DGgVTUVesD7HNSydz+HUhUt47W9P4srNa8pTplMBlwVaU1PbykiHULTNnjGB3QCzpc12na4Bkger75NcY1EYfGmIBAfml3o1ulOGN49e/rwlYMkREpy9aJOY6G0+2c9occmCtRwoWLyO4qXPfAY/98WfxkpqCVO3JlHlc6Kjwu1JEWo0jkQ8Dcq6mGuybGUL3FsWEKKVtNwILNaFewmqsdj/vbKNQFe9QktkAo81AWXPvvCcIgGWUmmcOXcJt25PI5srab9uWZPst3RdCAq05PimcvzYkaN4/uPPab979fJlWeITVOrr6xEx7+r1Sbx+8i1kaJvvIlpikRBC9Qa62uLoZw483TEq3DdyBjLXAzkGhK2orcK2HIq1EGmfSeA+SgUlCbDhOAKhiPbHJE9yxieAzGiHeKJDexqqGOfmkyJ/KVac3yR+qY1lqbGcbIY/o5KNnUa22eEw2sIRROmSFIvhxLHjuHbjJpbTWQTjMYQTCVmcM75gZGwTiOExRoB7Z56rCHJxL7S8vIipu7eRSi5o/eC6SfJCLML8W4I35qjAtuQ5gQ40IocJ/OV1G+BFhxnur7mf5vpIN5yXXvq8okdIAKLtssgrbryI4OIyKnVPAg7dmdBl6mpOJZArh6Sa4jBEUOPaVeXc7SINNAWbcwvHc4gbcwdoVutUtcYtK5hjo1zHl//ky7h+c1KzMvcderdTUfJx8toYe8F/F2GBnVvnLc7BBlhzrrd7MVIL25I7EynzCZ6I4Gz7K9u/V7QHOHzooPYf5y6cx1Iq1QRw2Z+4byFYzvMVzwBSi9ZrmJqZ0p5cIKH6hgGDJBhIKczIHq7LISMysCeJvEeCQFcHdu7Yiq2bNpsdt9wr+OxIsrY243xVLJcU4cK5uKnydf/uQUNvE8zzBq3A/c/9n3pe7kziSbXcA7CNzGHKAEuzN7Y9j7fh9us3r94soO0394+8pv6BPqn2mTvNvc7dqWnt/xlDw/nn+vWb6OnpxL59XOv6DHSmSxPJUQLMV0kGfEbm5mU5px6A5c+9ApikPd6DsmO5Z3OkSBIz+avpItUksa/WVjwAbMTeumoJdCIgQDg2NqbP80CZqbcdYczZ9vrPl1Wyi3vge+bmkkguJJHOZLVHEoGARCAX82TtTEKVkYF4ZuT8yr7hnR3WA9R+D+IJmjp3cB/h3MP4d7p00EGMc7Kyb2krn0kbcbpeQ19vN/p7+jSvcI8hUpj2s0ZYE6Dsnbacul8xIVQCi4Rhz4PEFP5u1AMirW3bsQvHjz+KXXv3KN7hzVMnceHCeSwuzCNEi3u2DXsVa0aupiDFqnOS07HLn4V1jmA9oCHS+NhgH8YHe7Ft6xiuXr2EoeEhLC5lMT2bFOGhXKsagS6RcHUsuiVVVcsgGY1nPEbH8GzMz2SkDc/UArP5ILjccs9cMcJqJMjKRg3Dg33YtX0bZqfv6AzT2d6G0bExkdCu3ZrB629dwY27SWTpCuXMWO5XZ1xDRHBt7ecb22MaoUjuTlpLzOJehIr2TtVriBsYEcexQZxrC98jMpv2Bqu1TiPbtNQRvSDBEcv89/tx7h0WPEjs53n2R8VwBAP48v/1e+4D3x+g5u8B4LXP58F/e3/a3Gopq9/0fn3qKnqw9i42qqi/X9/5Tlrv3b32Q3ilD3FJD/GSd9ccP/Z3fcBX/kEAwBpv+iJXsGv5s7U91wyU9wgA2zbbA7tWMLUraNn8rGK6TXB3zfNd3zgeAH7ABPIwQFsrOPYguO2+n9WqdH6fM4DXt9Ga9ngYkNi1uX/ffe9v3fPd8HUb9IF7Xvcwr1l3TRtdWysA7K3GPcZ4DwB870WoXzV/fL++u96me6PXeb6FX6HWIsbNTuy/S38+DLjb8hrfrdffxrv5rPvOhxtYmLe+1rf3egB43dByb1lLPlkdlq0MjbV5whtdVyt4P13qt40mN64Bx+5Vocysf7ST1BN1O1tXkHLaGQN1WUhmIYUMfFf45QGKFmrcXHpbKMsNXs0GF2jqWOb27BwLt1U96/OGm+pIlykWMQCYzOdEIiZFBS1/VIBxIKsdTKlAsMPVKmvZgbLuPlUMVSafUxi6wqhna1sBjIc29xk+C8UVCvznqojg3ustkA3ftwKjQEzabSlbrSY2pYoDtFB0+ZG0/KUyjKAvC2w8gNLiNbW0hMnJSdydmpIaiu3c3z+AwcFhMc/5azmbUSGC2VW8liNHD8t29a9poZhawq1bt0BGN7Nwu7u6VRSNxWOmnkskpLgwEKsmlR0zAadZaFqcF7DK/KtItA2PPfEUnvvUZ5Ho6Ee5Dh0KCaQxc8tiklw2Lsd5g+z2KMrMzkMQfQNDmJuexXe+/qeYunYW8zOTAsNGxsbR0d2vIqMBSDzUGqjOh6cMJmbRscjpsszYx1hAZCGxs6NDxTwqP2/duqlnvWPnLrR1dEkR0gSAgwEBdDeu3xCgy+fx2GOPYWhkWIdhtvvFCxcwP0fL5QaGhoawY+dOWT7empzEtatXVZwc7B/AyDAtg2MqFshaMV9Q/i8LQCwOKROLmUB1K3IRiGJRUuQEjgNfiGCBx1kUqjZFRZzLGZUCJ0Smd1gqHfYjHuo/9ckXcP7MGRWIvFUWFdfMpZNFIlnNrqBGZQ+B6o+/8IKKVCxiHjz+KA6feAxvvP4G/ubVV7F//z78wi/9El757qv43l+9ikP79+Af//o/QmopjX/+v/wLXLoxKSVONBEVk5qFbqqtpfYq5FXEJchItQUPqFRCxiMxZFMZEQtYhGWWXmdXj2b0udlZVEslLC8m8eixQ/iJzz6vPLDbt6bw5a9+C3dmltAIRl3Rru6AWmMmm3UaAXQbWwROurt7MToxLtCKqjkDVoLqLwRtaalO9TbHWXd/v5RCXV29TjkTVdG3PRF3ZAMqWh3YrDFPdYbNjSys6Lk2qsjlS7I/L1aqsmZnoZN9gYVXAnIsPoSYX6XcJuY1mi0iVdNSAtc4X9UE9E9s3Y1kpoZKMI4DR08gvVJALl+Umj+bXZbdN3OWvXLFKm6cC30GHYFAAtcsYJRRo0I7l0UhTxtm2ggbKCgQmQq0Ggt5Zj/n7d0I9Hg7XtmQOatyKWcJ/nMujxAML2NhcRG5fE7qBYHAwaCppZj3GBLUomw8y7Zk7pbLeXfKHaoIWIweGOjD3n17MTA4oCI2oRXasgnQbgDTs7O4cuWqwHfmDdPGns+jLd4GWqLxubHom6eVWziE7s4upDMrmJmdQ48jx3DceSs9Di6qatkni1Q9FvMaM7SFb1D5IrJTSEW//fv3S6HIjsa5mOpTKffDRhow9WxECkaSQSwrL4w6LSNpq9vgf7ehFmnD7v1HRBhgv2dxM1+kmtAsYgmEUZXoQUYWpllErzE7tFzU8yRxgEQcZkdzzAWoDdNkURPpQAVEAU20zWPhnNnC/DlBZIL9VKyZ2i/R0SaAhFmdVGyQfLNv/371h7Nnz2ieHxhgVlxCamWCH3sPHMD83CwyqSSWU0kVcFlbZ0GP8z77Puch9T8WpKTSbwjsVAauKwx7EEjZgrQWpqqH6nHlahOoIRjA3E5T0PBXqBEQiYMAML+Har0qOJ4CGN+xD+O7D2KlVBMwXS/TJjuLSi4tQFKFNC+zVHXaiB2ejCYngRagt8lqdWCBL7Y27ZAdwOMtfFl0nhifcGuUKf7SmbTWcM5VVMxQmaK1PmCW1zZO3RbW1+aU4yaNoMD1LVu2YP+Bg5jYtFn3wNzPc2+dxIXTb2qM8ReBXhbkWNxcXFhEIh6TKndoeARbtmxDqVxDLRjHZ3/yZ3H88SeQLRalYmMf5nrCwam80awRSxLxhPZstJn1hXbu0DiHcm+kZ+GsALlukmTF1xcJlhEMrJXkUrCSpVX8iuXf0lGEYGiDxB+u4VERBAory4gxSzyeQHtHJw4eOoJjhw9jdLAHsVADN65fwp996+t468wZqTnpPsApj/dIEgr3fv39g4glOtHePYBPvPh5jG3djeV8Wc4D2n9xTeWzFXBpVojcQyjHnGuwFNOUCjZtFXSf4ShtTziv13H28lW88r1XcebsKctGV7YvoZCG5qlgNC61LtckAsCyuFT2dk3qPa79BKOaebpSgLPpSWJwSkQPADf31q1n81UVpgB7t2ew+D/LNWVGLjde3H+Tgjg8MIif/PxLeOmzLyKzmMTc1F0UMzbf3bxxDVNTdw2w5L4jZPs3gYDVmqxaZbfsMgT9Xppgj9nMGxmLY9Y7RiTaaBVbUrzA088+rTmT1vvJxUVFI1y8OokSuzyBG86/1RrisRg62tsExNI+/MSxY3j++ecx0E/1N0lLFnWQWU5hcTmF+YVFvHnqNKZn5/UcBFoFA0hEoujuaJMCmIQE/tIcTIcAzqFOpW9cDMvg9Upg9k1Oos1zVD0gdZuUZPEEIgnOk5wr2B+YJ5uz/FcSV5S1bnmyOru5OAbLLtGMYjEEsugn4cPyOGVlSgA4kcDTTz+r8bCQWkZbVzcWSVrLrMgNpLu3T/0+TTU7wdhQUHEgJDouLSUFAHO+4zxEhw66mHCNFigkMIXOICRj5LTuG2HFrlvZyXTt8AC/I7dyH/3cc8/jqaee1R7S2/D7/TfzP+mg4381Le9dnrrWL0dC03wvW3LaT5dF9iMArD2Qi0zQucip1zQfwYidPmqB1uu86kggjJOnTuH0mTOYX0g6grBV0TjGdcZiDrD2wgbm2hxvyKSIlfqlXBlj+VCVL321OTFYjm1QzkckxnKNzqTT+vmWzZsRS8QVR8E+zY/nzwf6enHi6BGB+Tdv3tCcPzw0gi3bt2NhaQnfeeVVWVbz22WlzL6nzFT+3fJ59b2aPyoiCXA/RVLg7l07sG/PHpFlzWbcnJVERnZnBxI96WDD7G5vR0zQ3sjK1s6+1mjP3RGfXHMof5tgoyMFmLVxDYuLSa0PBNO4hpmFNduVjjymbOdcYDa+q8pZ1fNcLi/t5XmduXxBbZbJZpFKpdQftu/YhkK+hMnJO+jqimPXzh3o7u5EJEa1NM/hVGnyea7mTYto7gnpjiTuHRKo/iSRl/tsy2d3UUh+vXKqbU/qVtyO6xGG13rit3MiIdnIRSXx/D06Oqo+zLMo25Gqbo1xF58gBw/lI9tcwOuydlzC9NSMiEI+/kFKT7Wl1XK4DvG8zmdjfb+KeCJuUUH8Pp0Nzb6bf7IN1L+193OAu/ZbDijkniwSVjQQAWAOV54d6K7Dz+b5NJfNae2gmw6HK/tiqVJz63xEz4hrm9U8alLox+N0eaBTCAl8RvjnuZJq/ViiDQNDIxgZHce+/QfRN0DiIPDmyZM4/dZpLC8kNQdF2L9ZJ6DzhCz+HQmaRCfXp0WGFqnJjVtXU5Fl/sG92DTWj872CN58/YeKhInGOjG/sCT1MvdYzEpn1BP3YLxOrvfMyeZ+uj2e0PkgTuKLCIc8A5klPu8lm8tpD0ZXBcWxBGrYPDaIY4f2YaCnA+nlRdUZqFLOlcpYyhZw+eYUbs0sIldqoFCtK8aK41LrpEh+VjtaX8OW2te57pmq3Ygdnszr/A2axHCOUzousXbjx5ntacxRY7UPe3fR1T2EAcAt7iFufbJ6FvuNqYnVJ31Ni/OSrsneR2tv1otYR+Cz/4N/9a/9CNqoxLjhzzRP3+fVfw8AP3QzrkVt38nbHuK160V9D/GWh37J3wPAD91UD/fCh8BIH+IlD/ddH/irPuArfy8AMNvmQaBtE2hqVf+qQT3PfG3rrn7WgwJtH04BrAORvsp2DK0YWes1my7t4UC01g9pnbhb2/DHDgCvV4B+kABwSzvdF9hd15b3fd3fQQC4CZCu7fRrVeXqePdvnQeNl9UTeUsa8T2gu/sE1w/eCWjb7KdrOuzqGBQ8+A7B5PvOj+8nAHwfO2m7jVU4+0EbLeuWq4PnbqFfRUuq2hRLGzC1pd/Aao4ipZB1U4tSNFs1MYI9k9Usa3SgdGxWKQrINkpHHf0AACAASURBVOVGmkCAO7j4DCMewprMR12+FUw8COwZucaXYdHNDvielehZm/YzY/KzMGeb4lX7Mt6q5cka6GsWTGYlyN4lBr/8f6xAxP+xqMBDmrKdxKi3wro/P+v46POC/DxO+2Zep2rMtCSj9ZjfjJvClwdnz+xUBpVyZuJItHXI3qdvYFAFGxaayKAmCLmUXNCBk+zdyZs3MEMVcD4n62Eq4FgEZXGBh47ljOXA6nmGQvjkJ5/H6dMn8dbpUwIoqfQl+Mz740afxVwCv/0Dg00QmFamVOOMj29SgW/q7i0sJmeRppJkegqhcAzPfeLT+Kkv/hwCoZhsevlZVMrx4CWgk0pgqsHDYYQDYdkusQxSD0dRqgbw5usn8d0//xqSdy5jce42cpk0BoaGMEjVgzJ/7KCtLFwWxetAqULra+aItukgToUGCy68F4JAZOoT6GMe7o3r13SI3rNvnwAaKvMI6LBzkG1PkI72z2+9dUYqwCNHjkgRrazlNNt5EsmFBb2OuYObNm/GwMCAwGUWeqi+2jQ2rvubmZ5SHhsP2SbwJkhGVZ1ZHeuQ70gUDWeXbho0o1Cwv2gX4JjOYvxrOLD/WDYRiwQCWWiz7Mb5YyeOy16S6iiOVRY7mS+dpY2XmyfsAM/8w6qsGZ974RPopsXg/AIe/ejHcOzRj+Lbf/Ft/PG///fYd3A/fuM3fxNTd6fwg7/+PraMj+LXf+2X8corf4Xf+d9/H+lcEZmVDHKFFdkg93R3aWARXGTBm+oiKqOl7qFtMO1+0VA73r17R68dHhkxVVsoKDU7ccJ0cgnHD+/H51/6BAb6e3D5yrX/h703/ZL8Os/Dntr36up9me5ZevYZYIDBDgIgCYMQCEpcLNLUyiT+oDj+mi/2hyTnOP9CEh3ZObHj4+PIkpJIoqyd4gISO0FgCGD2tWd6X6q7uvY153nee6uqe2aAgQiCZKzmAWemu7rq97u/e9/73vdZXnzzL/8W12+to9mhnJiKANbsqCw1gIjzkkUrqaPF3mYvLCpzqSw1Oy+ucetr21LxgvOBtmvpdBYjE5MYZH/TwWEB4iRAUPVCUgTH2oNRBiNYkYZrn4d0FpfMTrQt4Jbzk8BaoVgS8MgijoUzy7V4fbJaVuGHloimyCGIV6+VpEbluo2mRlDpZJAbmUY4FsfG1pZiAcG8wnYB1UoJgRbtftt6zhxDX7xSzGI8dUUNvX/NbKZp90ybTNqdCUxk/z1aPbuiH6+1q4xwm5gVZXtKGK8C4gfy/llUYXGUBT2vVOCzFrBEcDRAhbap5bhXeOUE63dUO7BorUIP+8wl4jhy7AimZ2w9qXcpwQa9pi0A8uZNOhhsoVQsq2DJLxY+aT0IxlTGaAKKxEGcksdNAsV9i7QG+lCFJYWeU2vp3mlvTSKDejcGpZTltXNOjI+Nd1VQtJ7UnKCqjEoe/ceYR3DcbHj50BssZsUSSA9PIZzIITk4joPHT+H63C0U8puKUxtbG+pN2GZfTKkSrbedvkd1doPPzJSVBHJDaKHNa6yWBOZrp2RPQvYGdr01OZ4ecOM6BBXeHbMapAsAwVPWndgrvsPiYiCE9MAQHnn0cQzkcnjv3bdx69YNAYHssUxVBQt+yXQa+w4cEPDGNb6VX0eVPeMatEm3Z6m+l06VbwoXIj4GIohIJVKWK4YJDLF/GwhhxA6Bo7LCs/ktMJ77iCx2zZ2Esaxab8n+uVptY3LfQUztP4hytaYWBrXqNiClNO2fPdDqaHZWYTO1sWsZIdKKA9V8BuULxbbA7PXKmVzBzRf1mJNQlXfyxEm9TJaenY7IVtxHWMzn/C2VaDNo+ZI0lw74030qLzHXEe8EQqUoc6nJPXswMTlp1q1UHNarWF+6hXJ5W3OPa5HqSyp/V5eW9S685OHRMRw9elyW/WPTs3jhS1/D+PRe5AuM32VT+VojbKmDmKfxnggicf4w/zAFv6lAmX9wPTMn0RzlfqNe2eyZzXladQQT9ifdlFqZZDyOca1bDKUFMBXBzJHaqBIAZq/DRgsHjx7DA6cewP3Hj2J6OINaKY9XX34J3/3ud7BRKKq3Ksk77B1MwJ2W+CzeDqQz2vup3JzYexAPPv5pxHIjiCSyqDWpuqT9eFB7rOy3nYW7uSj0EwOMSKN+hA4wUqsO5i2dDq5cu4aXX3sZFy5exNr6huI/x4W2/G1XKOXAc60KYBQp0uK97EbVxoLuksw1OwKFCcK1+Qjc3m9TzWXyvgrX16PUNhXLYZ2zrQFgTM0JYkqxFNIeMTk+hl//ta/jxRdekEq0mF/H2sICNtdXBBwuLS5YzIkEEWTPe5HtmK/UVUgvVUhOIonPqRXVa9Rs+U2pZgol5pLcCyK0LC0XEWjV8OD99+PI7EH1G2Zf09WNLZw5dw1X5hZQrDJH4bhAcTgue9w20skkZvbsEfBGhZYAQPVZrwuMWt9YVzGf+yH3AebV3tabLQa4DyTY4qFaEajMNS1rUxIt9QlGNLVVxn/ZfRDMavE+FHfacrIQWTQcxdDYhNxuilTG1Rq2BzPO+t6p7rnpObr4wTFVTiS3H1P+az5Z5JPimPOD6jKS+D73Sy/g5MkHUK43kchksLCyJot2Ftrp1EDgiIROulYIAEjR6jkt0sXNuTmssgdwvabcm4A6gWB+MgG7QLCjnIx5P0ln+uLAO8Jp/9GX9+73Vaozv/ylX8XMzAGdKXxbILr5cM5r3Gmt7cABT+Dl2UbxTG1szLWHoAttjZmvidDU5DMhKcS3JzBCMJ+3qczMapa/QxUqFX0C9GIJkV5poXvx0mVcvXpNfUv9uO+u3TFWeycGrb4uoViHSVe+snoYx84T4QRe1us4dPCQzhUCgGndT1cXKl+5/zB3ci5HY4ODePrxh3Hf0SNyTuJZjU4k2aERhGNJfOu738O1uVvCm0kskDWrcyLgfYtwpz7cDcUJ9v4lqYdzJZO2M41ZDzsLZFrLcu25nrGcj4wpenYeyOyq+2wv4n9cywT0ORHN3tXIuiQTMEfWM3BtGzhCXGP8GecR9zAjcHNNWo9bI51aXPN7hEiSVHzX6yIu0OWEsYR9sqkmJ4FPjgGdNmYPzqJYKOHWrQUkExHs3z+DVNKAOz4V3g/zea1Y2fqSWE5ShwNDuYoVIy2f2NjIY2h4GOlMttvr2tcJ/LPv5eT23E3l2Ksp+PqNkROMiMD5xvnHPvXm/GIAOQnnnqzHnEr7igiB1t+Z53GCv8tLy1rDJNeIuOlyG+UTtuNrrXPtMjfYLm1rblJVzs/1NSgRxwUwWy9vnzNxCEjs03lbZAKS8MMay4FsRuPGGMDxpFMUz7KMF3TCEZmFBNzNgt6zXDViMmM+P5uv4bxjzFTPYDpkhULWr5ZrwAP9zTYSmRwefeJJ1S8yuZye/bvvvo+L587JkWownVHcIYlN6Y4bC3OY47+N+GYlamthIzWzrJnNJp72/nsmhjE9OYzTDxzFxsoibly9jlgsq37XJHzSAcjIjW2sb26ojzxJjNwjCGAyL42TLMOzYjiITIqW/x250nDdbmyVZOPPL5I6Os0KDu6dwOeffRqH9k/pHEWL/kgshTfPvI83zpzDcr6EaiuIZiAsBwKe5dY21pUrW87o9kwXh4zcIrWF7TkuxxLZluvVKX8tTtn65XyVtXUmrfOSX8N+fXfnuq+3ympqZw1TcUA1Fe9+Y9be5lRjZzT3S3Z0kmOGOWMwhycpizH58KGjIiL9+3/zr92SuTegpled9Ctt55+fBAC8uxp9b1d+5+v92X73p3/lPy0g+Bf3Gfz0x/wjz6l7uKR7eMlH/thP5hd+Ble+6yP7LKD7fnIXQOdOgNaO9+v+w6t/DYDoHft6w2rv5ZR8d8TQXEGj+yu7XrQLHN0BANtb3/ab3W+5jeBu0J326F3gWH/w7gb6ewDQ/t4K4B7217uP/9IBYNvxd6zNOz7DD1EK98+suymA9b59IKLLHG4HgDW97zyT7rReuhffXSs7151RfXd/mn2vN8c/JDy5Qt6HBTEPkt5tHexOsO76fj8BAMz33BFD+tfmrmDlSkcfwLHrW/Pu2fEAt9aZMmvTONWgUdQaFVn3xqgmcL2KAh0qW83Kl4Vlz9DkoUW2TC5pJSCjPpjs/8jiF+0WZVfIg5NZKBHAMVzFVMccX6+OtR5CO/unqOblD/HOfqwfHLZ81tQAvjuVqXrsoG/ggwEy9j9vn+PsH4UyuqIAi57uXvh6ssPJKmUxgIceggssYFqBhx/hWKpO3aTr8lehgq86vQlUMBY97bOpDg2pCES26tj4uNSLvAYW3mjFRPBsbW1F/WTNirYlu2IqULeL23pPqs5o2cneuUUeXjY2VRQhW3l+fl7gwGOPP4p3z7yNq1evSK3JYq/AF3cNvN5kKo2BgZysGVkQI/s3mcoiO5BT4YMKQhb3eDfsNTuxZwbPfe6XcPqRJzB78CgaLN7QorhFdRkVVywm1nXYlxM01S+0HuXPaTdYB9599xxe+963kJ+/jPLWmgonqWwWE9N7ESL7m7NChTWz0KSFaJ1FrACtKWlzx95+prRiwYYgei6blYKZ1s2XL11EJpPGsRMn9dmJZEoArkAyFRYb2NraxHvvvSebr/vuuw8nT5zQAmFx+eLFCzrA0w6abGEqI8YnxnUw5z2yMEnlFMHN9dVVPR8VxQQ+mQ0ur59gBQtlZD07vYId8GQLaqCm+T27TMCDE+7e2TeQF6weTrSKY79VfUAHe6f2qGBPZXgoEhYwHCSbX2vUigssGPAaeKgdGZ/Ak089LQCYPRIfevgxHDhwBN/61rfwH//jf8CBQwfxP/3P/0pWsJfPX0Q6FsXTT57GN//0m/iTb34Lq/mCek3mC+sadxbWqVRQn6lQUHZa7Acp+1Cqe5JJjQstdefmbmjsx8ZGkRnIqpDGBcT+f+xBe+TQLD77mSeQG0jj/IWL+O73X8PSWgntYAxUnbBHmhRmWtcsZlkPOIJuXJM8oHpFgtljmTKBigIWS/nZ0ZhZLw4MDWP/oSNIpAZ0wKW16eDgiFR8tP5lQZtxjIdsD9awoKkivuuzRERBfZsJwIkVXxa4Utgqqpji9zwjQ1gvbgIljFEs9rGXM3sgcz1qXofCqLRiGJk+iZGJ/WKic4ypKKe9d6VWkYKGdqJUebaseuQY4w6gcmx99oYl2NusEawroVYpGgBMBQ57r9J6mr3knBKSscwDvF2VbB/4q+jqigYsJHlHB8YO2WznN5xSmL0tWbSxec25R3cBjo/FYIubXKseAOZ48OvQoYNShahfnrOkZqGJQAttX6muzm/kFee2Xf9cFb2jEakQqRgVIO+UIwIgGXv4DB3IwjUpxWooJKCEqkCzTbQ43nTxt9HkXmK2p+pR6MhQUtiIrWGgi89CbKVZQUesffZfRRCZsUkcOHkakeQQ9h86geE9+2WtTLtcElw2tzdl60jyhNlo25yjBSDVdASAafusXs1UKbSpCGb/aALGBiTwd+sCruvOWshsiNVvkEW6Rk1WtVIccy5RvSyb4ZiU69FkGntnD+PQkaNYXVvFefbebFS0LrkXExDi+FDRYX38anp+VJaRyFCplOSmwGtQ/0YH5Ko3tVRV7nzj1FhWVLA+6Cpiur63VnwywoTvBaxnx2I3+61KGcXXWz7UaAdFDinXWhibmsbw2KRU//mNNTTqBM1LIj9oD3H983waKvddAdMG/Mom29s9u+ypL83sxma3XLpkBs5n65cb096i/q60nCQBjgpB1+O0VCyhsMm1XJbijGCVWWWTAGfEDVNCG5HKVFpGzuJ0ouqdY84XcRzadRZuKyqMc42xMMt1UNS6MOIQ97uxiUkEo0k89Y8+j6eeewGRREoqLBY7pRBvcZbaWBgArERM4++LzNKYqi+jzU1TbdNphXbyDVkbS5VEV4NGDdXKtlQyxeKmFD5cv+oT78BYkehYzA4Axc117d1j0/tw+pFH1WPvviOzyEZauPT+2/jut/8ON27eQiccw/zSilSP46PDSKdTKBapLjYVaTRMwloW7WAUmaEx7Jk9gomZWSQygwiEo1LrqPWHiH1WJOdz6OaZlilqT1HLDVpcukK7dmanRKLt/dnz5/DGm2/ixs2b6mXMOFBr1LUvy3q9XkNQvsBGgOA1+i+OFcdX/YC5PmVjbvmhbMf9GcY9E3uYXjnkAo4X8LkzheIq10SYduht9R4mbLJvzzR+8zd/HZ/5zKextrKE9aVFrNyal5PL0tICVtdWlB8ybkbj7MNoIByBTsaJSo3r3px01NeddpkE/B0IrHOAitdhOX0w/yPwXytvY2ZyEkcOzopklEhGZJu8XW7j/fOXMbew0u07yvFQ31BZQnNR+tYoTtXk8iLmPbYXG1mIn8t9iMBVo03ymV0LwX7ONfbP5L7HNh9SLwuYsRyBBCnm99qH6Y7SaEEdwrmuOAu09IKIp7Oy66cqrtGmkzeJMCV3TnDZvHIYc24xMMrlc458KrKfO2uY8pif4Aizrsf77MFDmJiaxuT0Pkf6KiIUiSEai4ukwXm+QcVpgH070yKFkDzE3Joqbua6zCs4O7gWSI7UM9Nnt7TXMGdnvqpCv7tOERCNPab4x7/zvbky+B7PPPMsnvvcCyJCMa/i85UtL585SVcE6WQpbTHPMArXOshzbZUDEACm84iRhMy5paHcvWd9bytEhEGCrU4Zqz9DQUekIYGYnx3G1uYWvvPdl3Q2knLVOys5lSffi/cq4NTtP9012Ldr+xyN5zDlKlHaHXPfbAmUIzhrZAfrp+sbB6itDZ9sq4VoAJgZH8bTjz2CfdN7pBpcXFrBK2/8CO1QFIl0FvPLy1LAktjFsyRnAddNdsAcmAi2EizinGQcp9qSqkSOm0BZkoRJZGSO6+OnVHoGRlo8tTxFylS3pxmR0ZxPjCDo8zi7E/6c60luUcpTTSHsn4F6sTIv4X5FToTqARZnfO9yqQ4JRgddP9haVTkarYLpNMKzCAFk5URUlTKXCXRw+PAhbG8VrR1RMoa9e6fUs9WssPly7jckBHDPYb4S0X9dC3Jn283nwLi1tbWNoaEhO7OKxOdiiAPBdirVed73QLj1YvYEyH6QjHvB+vq63o8AsO8B7HsMy+VK88zlW7LG55gFTPm7sITCVsHVHozMImcUn4iI0EoCNtXbtpfTFYaxjaQmArW8rn57Xu7LzOF8H2QDEVuOYEFFP0HNpEgEnNfeiYWxYXhkGCOjo3rejGf5/CZWVlaUV/NzGPu5JmLRuPJfnVtDQdWBmLPEeH6KhLVHqj0VnRC45/FZBCM4fOyEiGfUtV+fu6k+6Rkpg8dx8vgJLC8t4oevv668lK2D6BYjoqPWGIH/kHXL4EmWTnRubtGXmXUARvFQsIWxwRSef/YpZFMRXL10DZUKYwpwa2FRe2GO82AwK7Iy1yL7omuv4JwsV6Wo5z1xnxjKDajlz0Z+XUrmSr2N7XLJCMzhMHKZBKZGc7jv0D489dhDyGboOpRAPD2EN995H//3f/5bzC1tAJEkePrhbl+tVkSM5Rh1iYR9YKxcgpT3mVCBc53PXCRjrt0u6OtrV65XuZsX/HwqvK1Vmc1d77KkWpvib8+2vxv7nEuDzfUeEGw1Oed25a5T9QkKBDgP5PYRFuHzxtwcBjI5HDlyBH/6R3/o3vrDgZr+V9ytntqPIXSTpo/5L7s/+8Ov/GO+gI/t7T6ZK/9pgMC/uM/gkxnzjzRF7uGS7uElH+kjP7kX/wyufNdH/kQA8J0wLJ3pHIKlJEVlnNu/bJF8BAC4m1T0Mtz+hbYTHHNX0PcCK9P43/1gELEL/u0Cp267338AgHeAn3cFEj8G0LY7g37C9+rNRbvanyYAbDP8znPOFsXuldFnbbwbBL5HAFh1Fv1f/9O4c6CxRL37Qf2cib7hvutT7S3qewGAndOyw3buHmP7r/uOAHBfBfMu76Irdgdj/n0zSNDNbHaZU7Iwxf90cHOAlCni7CBovVldIVzFG0tUZb3Fo6ZLJnlgFdOVTHFnTcnLV2297UAa4XwO/LIacG/OdQFcY4aq54kT8NjcIdjgWfZUV3h3AyuqenZj9/Drvqf3ceOo5NnNM549Xd7rWI88DPdUS7Igls2Ys4N2bAR/oPOqTm8uxUIMx0CHdMNorKAgJnVA9kuzs7M6NNkhlszRja7amKpJ3gcLvFT+vv/eu9jM53XpyVQSucEhDA4OqQDNwi57vRLIHxkexuLikhTRo2NjsmcUALy9qUMmVZS8GB7weMgm8Mv3YNGJz5AFH/6drFkWImgDzWI/D+jJVAIPnn4YT3zqKVy6fBWff/GLKFeqAhhZ2OHhh0ATf4+Hfdp/NtkbshPAFhVaxTKGJ/bJuvPl73wLpbV5tBtlLC0sIBAOY3xmBtlszg6+PFCxwMwDEd1NpRgMSM0pu9UO+27lxSrmgY2F4Vw2I8XDtatXNA600CSzl0o+grg2/mZjWK4Uce7cOVy5ckXq3ycee0yKKqpMzpw5Y3Zl9QaiYRZ3O8gN5nDyvpNiv166fAlnz71vLG0CvbJqbSi2WGHL5qvIEWS1u3nul6yKzyIsGBBgagVbLzoEOrtKFWad2obFkYGBLPbO7Nd1peMJbBcKWF1fwdT0NMJJ9q+jij+ioncimtChkodSkjES6TQmZ2Zk7c0D8J7JabRbAbz11g/x2uuvYmBwEP/0v/0dHDlyFNubmzh28ADS8RBeffllFMvA2QsXUapXkC9s4ObNm8jn16VAZlSO0zrdqV84XgkVCyKyhV5aXJSKh4oX9t/N5rKoNsxOSr2YEMDs/n149NFTSMYi6on33vsXUW2GEYykEAgb8NASqaBm9o9uDan45caNBSbZcDqlHQub/D1a/Ao8iUelOkqls9h74BAisYSAllQqjeGhEREpWGRVTHAAmnrmsVcbLZVbLRXqyqUy2/TJTpO2ZiRsEMgt0QpVve6shy6fEcEWzhGpWepVFU1ZWGQBVyx7kiJaZNAPIZ6bxAOPP494egSlclFM+03aShPM7RBMaKLDajTvnUU5Z9uoXtJeecRiq7OXJgDGvpV1KoHZm1MAMPvIWj9gjpugEBb3XC8/xgdf6PJWr4y1vljbtRmUgiSqAiwt01XccnaGssZ1KhQWKzgm/GKBxdZv1CyLZZEWkN3a5OQ4jhw+JNWCXANUWGuo4MSeqbymUqksC/Kt/KYIBaViseuowOelggXBCuEvTlnJvccTMlyjeRZ+oiHrKeuVnVKNhyMoVmoi4RAg5v0xBnKn4fNSocq13XILXPdlZBUr6PC1rU4Q7Ugck4eOYXL2GEo14PRjTyMYS2FufsEVT0kKMLWHlJUstrHA7XqW0k2gwZ6/DgjusJ9vg32ja1Juh+Uhy57GnG8EfwkoWZHd520CPtnTrW2qkWLJyAm0HI2EonJyGJmcwr5DRxBPpnD9+jWsLNxEsE1lfVBqegJBLGpyH2Fhl0SGNFUIBCFU7C2gUiwZ2YdF5b55JPjDAR20T9c+68hdXKP2nE1t38s1WUwlUGBKTOUdXDOOBGPqu6BcJ5odKpgjyOSGkB7IyWqTdrEkK7Xd2AncFcLfS/kYpwQA9yng7ckxr3HuoH3JqQeQZbvoCGhcOQ2u22QS09O0B6W9IgF52j0HVWDlvWYHsoofo4MDWJyfx/LSgp4790YV3lyRVrmKy0t80dDUOEEBE4zZum4qTrm/tqgIjKEq8lPC8pImFXgGyPJ6as0WZo+cwJd/7bdw/NTD+rfIY1IhsTdnuRsvjZBBANNAfIG+TpHHoQhHDGDQOuC4SXVkwAPTCZJaGGdKRRJCVqXWZWyUBTZB1VpdfcQ510l4IWjE3u+89udf+GWMTUxgfHgIJw7uxfr8Jfzo1ZdkHcle3s1ABFdv3NReN71nQqo45jl8qpyjfHID2ZzsStnzuBOJYGhsCoeOP4B4dhiNdkixnrutbB0VE6gwJ3BhLBoj7u0EAkSGMWReyjb+x1j2/rmz+PO/+kvMLS0imuRnNrXPNlx/YjC20fa7z25XvaEFxEBqdoLAmueu/7QLTW6eWmsIWxQeMLCzCIvXNpf9+cwKtSJ/kYzQ6WA8k8OzzzyNL7z4Ivbum9Y+ff3SJdy4clm9zvNbG9jaLjjvMVMgCUAisYKEsVrDbJAdeZIuF/wh1VQEuxlqpSYMkpDGPZw/b6NQ2NAek4rHMJzLKcYODCRlRx4MxFEs1bC8vIpCYRvb25x7zI0tb+T7qR85HXfkGGFuOVzvypHUToDuL9yzrd+o+nAGmXuYIkp9NEXCYz/ySp/tptlaKq/iHiSnFSPKsKtDi+Qf5uok+wTCAjSC4RgqtSa2aXfq4joL8/x9EWBd/23ZDzsA2M4x5uTCxMO7/xgVTd1uXb5nDikEUkg2Yg/vZz/3glqgUAFMu32q3rjvM29gDsDxyGYzTvnHPbMmBxvGX5IoeA0EbtUOgepFOUJ0UCtXFG+43wusc9OKJxKzB3bTzCkMRY5ot7F33yy++MV/jEOHDiuvsTE3ggrXAdctASbNYQEKpnzWn67Hup1l6RBjOYWAXw9sdokgrjWDA/V9f0zuvYr9znZeqkOphg2IPH/+Ir73ve9Jocl9xbtVebKWV2pynvSrKO8EyHhHAz0jxzCSCxHV1H35uA6uTuWpPJ2WzZ0WBtMpPPnwg5imSrRW05758qs/xK21DQyPjCM1kMXS6hJKZdrsm5qRgIqUhGyRUiqhUqPlPomiHH8qoEl25IIgqBvWsyUZVA4eDhQ0cNr2Q8ZVuZvEaK9vZw+SMEXa4XkxmRAwSNWjWjs54Ji/461nGddNkRnQGYiqa1m2y83DSgEk/JGMSJDcjr++JZWdw2UNzN7rzrnDcjJTdxIw5JzmYjh+/Ai28nR2mUc6FceBA9OIsgd0wIAp+zzXk1nOUqYAVl9ynnECvl2GERm2t0ty4lAPYNcqyM7uFgHQfAAAIABJREFUrr5AAi0JfCTzcZ9UPLF80Xoqe6WlA9TkjFHBxsaGrmd8fLy7XrzjDeO7+sp3rFc093wSFHgeuHFjzpS16qlrsZtnEz5bf85jDYD5La+Z60QK6ab1LyYozPig87qzaec89u1lvGrU79U+nyZQS/WvQH0390kS9m5rJDDzmukSxbydBBOSXqz9U0YtekaGDSQWYZaEkyjdbayAwTyBOWCxXFKbECqvt4olFCt1taxJpjJyMhid3KPz1NFjJzAxPoGZ6X1447VX8c0//ROUtrewsrwoEmHXocXVWUjOMb+eluaeAfe0pWOnbpJ3mhjKxHD6/qNAk24PGUQiSfUAnru1IBcmqpyPHDmsNhZXrlzVfGC8kiNEval9ggpg1jNy2RRSyTgWFxfMkYNz2J3duL6feuwRHNy3B6WNNeydGsN9J47LwYpks+WNIv7t//VH+O7Lb6HWDqEVJJHK8nkjr/aRzLr1pt7+bWQDI9+SuGFiCyMnyFmv20veYjR/bnMjIbJMFwCWargnnPAxvV/5zu+Z+tdyP/9vnZ9dnt2vAFbbLa5bEabYfsqIJWxBVipW1Bbr3bd+6HeP7j7yk/7lpwE49l/TLy74uHtkPzlw7ON+Jr+4z+CTG/Md0McHQQwf4ZI+wkt/0mX8Mf3+z+CKd33k3xsAtjPDzsbrypccAOy2ga7f/+4R82nVbVhVL2W3g2Av2u94i91zZjcA3P3dO4HAH6LY7AeAlWD1fXL37339Nne/ZkdA/hBwrH8z6/7ermveueH1jcmdpmG/gvJu07Tv/j8Q3ruX133E1+x4pjsH6rarveO13eHZ3fa6D3hN71n+fADAfs0I+Osfy48NAN654vv/xQTdvnZOuP7x7CZNHxTyPiEAuLvOHJDq/rh93ug84tRKABZro5jYM+mUH64/qeuRJxtkK6E7hZG9a5cY4LBUFQ9dXx1veUag1DMaecjgAVNFLPZ3db1HlPdbzttT1sgC1/cWIgmcyisnhPVqCRWEg2YT2f3d3mHfW0VZGPYFNafOtfOYfQKT8D6igxUI7PrEcnZ36gsLGmOBkQTp3GHVqYE1P3XqskHxvWt9Iu97M9GmjWzmqYkJHY7YI3RpaRnLKytiWHIcCZaxGEHmLsf/zTfeEKhJ292RkWH1oWEBa3l5BfmtTT3jZDItxjHvTfZDnTamZ2YEppy/cFa9P/k8WcxlwZHgTTSWUHGZt81invrjUSEXoU0rAd0ySq5YyN6nAiD37pXtNBnOh48ek3KMYCbfm4VtMkW9movTJkyLPlrpNVu4tZrHgaP3YXxyL954+ftolPKIhQJYuHkTlUYNo5OTGB2f7PaG9L3W+mM8Dz/8jzfB+92iwkE2cVFdX7m4Lcth2gnSBnNtfRN7Z2Z0qNZ85EFcoG1VKoJ333tX7PHHH3tMf/IwffnyZVnw8YsgBYFs9tniwZJW6SwCU2XN4hqL5hxvKYCdfbhXSaoHIe3TCMM6FZy4E319rWlBRXCbxRNj83o1jGPtKwiywBtQEfBzz72oYnciGsOVi5fx5ltv4PjJEzh88hjqBC5btLqNIplI6YBMhTdP8LSJbLH3YSSMoYGc+vPm1/K4deuWAEfO9mP33afn22nW8fyzn8Z2fh1vvvkmcoMT2NjaxmZxC+v5DSwsLiC/sS4QTcpcZ4vHwr4vdPBnhc1Nsat5GB4ZGpaKmqpQFVMFlndQqdZx9PBBPPfsUxgazODihUt48613UKq0EY6m0GZPYSm2zH2AQK/v8yY1EA/QLBT2KUGo1uFSZMGIc5iFFB6cs+k0BnKDKray+MbAQjJBJGzWpiywEWhgMYY9JwnsVsolqX9Y/OXBnv0yycBmn2onmzPLYgK6JEKonyILrkGzW5P6xWKJZ+5bjZj9KCP040U0M4q9R07j8KmnsFnypIsKioVtlCsleOvhFln6zi6RBRK+r3qqytqxLQvMeqUkm2cqgaUgpfq3QTUwbXFrAgS5wKhUE1HGuyoIjOqpmXw/qK5Nv1OWys/AFdRoDZwbGcXw+JTiKW3/Ob9ZPDU7XCofTGHEnwmgZa8z9otm0ZKfSVvuRBTTk2PIZZKIhYNIJ2IIBdqIR8MYyGQwODioIgTfg0qFV155Fe+9/77mAQkoLKTTFli9fl089v1jWexzGKNbo1Re2KPjM23Qpp1FwHAY1VZbBVwqxQWmtVoCmeQA4Qrm1hPS+q15AMkXYhEIo94KIj40iv0nTyOUzKHeCeOJpz6LzW1aWG5oDjBOcl6pKBmgIiGMUKuOkAg4LLIV7Hk54NfAX6q3qeilMwUBEoI1BDpY/GXx1aw1jWxiyhHK12jZTGKO3B94PxEqIiNIpgYwvmcaY1N71Lt5aXEem2srCJIsQsUpe6XX6rJIp/UcwZtqvar9giA697GtrQ2UqcakmtAV7DzoKyWSQGqCPC1TlFBl5vIqgcwCGX2/RtlFOAKGAcACgwhQOVWTchEWvNWLkDKeiHoqEsDmnkCVbXF7i5NOCnfZUuvzPKBmAI1XQHiFl+WZpuyWeUM3w2GB3RWHlRo4W36umVAIR4+ewK988cuKKSrEO6eSGoHLlvXUY5FzNJfB6vIiXn/1Ffzwh29q3PxepDjF4h/zDfVktuI2nyWLldmMAT/+mXPcMtkBfSb3FiosEQgJlFXBjv3i2Ze+0cKDjz6OUw8/itzohJwgWLw1chK0/5HYRTCgq/plf75otKcs80XYUEDOFwInZEdtv6NWEk6JzjlWLtEFYR35PHv+mUU7C68kzVh+qhKpwIpYOITHHnsMh48cR6mwjcdOn0KzlMe5d17BwvVLWFhcRL0VwPp2GRevzmkt7p+ZxvBQToXyMtdtOKoxTiVTmBgblbK+UK6gXGtieGo/9h65D80glaJBRGNJxRsR4IKQOwTBdbXt8IpaB54YOOBIILR6dqQxggL8+9s/PoM//5u/wfzKkqzj6QaiecL9j0Qwbm6KzRb7Gf+4J3D8+PEsZ2s0rGLscutequ77U/e609qpw+cO7l/OZliaKZGb0uEwnnzgNL76pa9gdnY/BgazsmI+996Pcen8OSwtL2CjsCEgl0C0epnS5cblrOYeYMC0smX3/EkqYD4koh9vjdbtJAxynhKAbDZQq5f1vKkqtP6vjOsxxY9wgPM4p3sgOLK6soGm6ynM8ZQ21jtTCvw1GqWsX6WKbwmM4BiqEB6LKU7yRelUWq4zE2PD2DszhVSMduXsbW/7GV1tuuRRzlmBVNZDWL2TwxHZyVeabFGSRKFUw9LaGiqVmpw5yhUq3tj3smn3Si9vtTfwwKdZQCvCOIcZc/4xxwvftkYABl8lNyE7Z3G/IjHqwYcexYn77pdddiyZ0n7GNi8ij5XZ5qSj/JXxgJfM75HoyPXLa+JEIvhr7V9ILDMCQp1q7kqpRyRQz1azHbd+1gbs+nho/Wg5JDE8/Mjj+MpX/rFiNkEtOyNEFDwUjxxw5i2vvRrag+J2wrJ4692BRGYjWcyDIw6g86QzD1ow1/akYp3VXBWa5CXGRT67d945gzfefEMgFJ8Nv+d743pVm9SSTj3uz/b9ILCdUwxoIjikZyKVpq1/kdmkROSe48hkxmNS3sK9cjiTxgMnjmIom9Wz4Nnw7MWrWFhdR63ZQYTAfC6pPLhZbQjkVXzw/TYZ+53aUXunnEmMayZXG2crTDUeVbX+3mTB7NrDcF3wGrUyqSwNMyemm0pAZ03mUAf2z2BqakwOXIp3um87R2vq6jzLvuDQuZKkmkA4Yq4R5Ro2NnlWmJdCkjmu43N1Fa5cjEYqNjtk76ogNxCB1KYI54n7+LGjIjPPzS0ik47i0KF9UmJ2SHQkOUPnCF6TtYEwy+tgHwBs5Gp+8ZqZAxJIJcBpBGbm81S0G8GAX7ou9WKmBNMDX976tq+PsSM8ytUnn9fcIzDqAT3+yfElGYqAHEkrRvK2Pu+ra+siyFI1LrDZmC1dkqauhzkyLfDjtPxO6r10xugYkYNnJJ41PNhstQQIlOb32VKJ12Dz1QB9qVaplBZpku9NonS0qwg3BbbZG/OeeDbKDeRwYN8BTE1OCeQmsMe9VG0LAgb+EZBlLFfeJNeEhnJ7npXYDmF1Yx2Ly2u4emNOf9JZ5stf/Sd45LEnkBsaUW7C2cy856/+8i9QLOTVMqlSKqjG4OvJRnQ2ck5XAUwleJiuQ0Ywjoc72DM+hGOHZkQcZ26USQ/h7IXLuH5rUWdJDvWDp07pT5IaSThSHubuO5lIOCJuAEO5LBKRCFZWltQagyYUXC9cg3RM+9SjD+HhB07pHBwNAqcfeBATE1Oo0xUCEfzxn/8N/tOf/DUWVjcR5Fg7G3R/RtL89O1FnADA8i/nIucsoPmZFoftnC8yBuepc2Lyf5rzRVJnWXPFcNXILojbI1Oaxbmr47oY7InmnvDQrU25vr++XmatSCxRZHzg53KO0YWuUq6K+Hj1/LlewnJHGVvfj+/1r30Cj3v9lY/yut218J8BxHQPl/sJX9UdPu4TvoJ7GJOfh5d8gqNyp4+6E+BzD5f0QS+5G0bw0x/t26+Ke92//jf/xwd+NElJ/9Vv/5bVfz/ur12XpJrAf/+NF6zrzk6Kbvejd4BBt4VDD6L1X2nve2rM7ntE7rgZD/+6b94R6fMQsn/Nrt/ZNTi2LfTR4Ltv7YuYO8HkO33kDjis22vA3mj34zTg2v3GB87AD77u3mXvBOG63++7Tzs8/AMAvHtd3PYs/x4AsGcB3XEO2MTq+3/3r+6L7ziBd7x+pyK3r17n9fK7AeDuR7r54/sA34W80J2jfrq7ouAHT83+e7p9/nng8UPj0CcIAOs+/aX69nX9a8SNm2fH8rGdXYlgz8w0YrG4Y/Ua514WqzwMORsvHk58QcizCTl+BLD6FYy9Z2kXwsRbvf0EqFos7fXhJePZKUncoVGFUdfrh9cnoFfPy7YrO7j6HsS9viZMnO0wa+/vQZeeatjFW4HVvaKu9AU8nBLYlcOqK9q4g5oHu3md/nAr5Yvs5ax4QLCBqjwWXgnoErSOSeFotkkCLcXytAIr1xMPgDxILcwv4aWXXsLcrZt63cn7T1hPHvW37Qj0pQ0crVZZYOMBjwcx2lMRvCMowoMo35eMXl4PD4mJeAwPnX4IN65dxY0bV2WPp4M/yZ1Bgl0VgcY8UHBsqfo1YNXUtlTusO8oFbYsuNFSmQWoXG5AY0vVJMEVKvOSqbisWvmEaP+loeH8YUE5HEUgGEGp2cGt1U1khscxODqJKxcuAM0qsok4VpaWsbGVl3XT5J5pBIMEKWiBSWtGK7YJqgpYD1aC0fwsMtW38lR9lTS22UxaB+n1tVXs37cfe/fvx+raJmb3zyIUNtKDCjxUlOqwvorXXntVhcaHHnoY09N7dOheWlpSscImrNmEjbK/USaNhcV59RmmSm/+1k0pEUleZwFfvXloZsUCWchUHrLQc0Uo9Zq2k6jNG80dAgecf66ormBr12rCCrv3QIQHsRi+9NWvq29cPBrDxto6/vff+11M7pnCr/7a15DMZFQ0AcKolc2ykcUClSciIfUcZJGMvY+SZBG3DWhgwUSqNa7TZgO5dAJf+dKLOHf2PF57/XVUax1U6g00WMB2/ccIKBH4ZkGvqCJRSYUQqnpYCKM60QqmBnx6+2AdPoMEFBpaK1QWHjl0AJ//pc9ibHhAh8xvf/u7WFxat6I9FdRBU0JE6FTgxsf6KPlegjS+NFID174pKszaSgVRgSlxKecJbnGe8/nyMMtCL/t0kRFPO7TN/Ga3p5ZsdFXwhdYzwxALHyQBDA4Puj54VPtyrXAs+HpzUvDOCLKPZqEuEhW4w4M9r5FrihbwzVASjcgAjj/8aQxPH0OhXBVLfnszj4aKz2U02jYXDWhnXdqsmA0ANkUvf1YrF2XDScUogV6Cv+wXS3VetVY2m17TI3CwjJTDXrBOVeJ7i1l89xV5U1t5xrn2GBc/aTW7/+h9eOaFL8qKl2ufvTa5RqmsFljf6mjMeB8EhqWyEcOdTTE7IoCkIkAmGkCrVkSttIVmtYhGeRvRYBsRqb1oQReTHSkb1bPQtLS6hkQqjZW1DTRohReKodEJCqiVStzZ0/LTFI+ojBKwXzR7ZfaXXF7B4q152/dCIZRJemF/VGdFyVihz3XFX9r9EXzie3NuSTFFMEBs/RA6wQgQSmLy4FFMzB7FeqmG6f1HcfTYfeqtXa6U9ezKBOobTcVyPotYNAQ4+1jOVbo1UMVGy2dZGbfqAn/5LGVhynhBZWWdwBML8yxCNkXI4PXQbpJK82a9rfjEZ89itmzRI1QPRJDODiI3PIaxiXEUittYnL+FanEbiSh7TSZRqVOR0pLLBIFgFjZZnOSzIKg8NjIqy2W1B3DnAT8OvCZTixqphV/cn7yC3CsPpDKV0NHICIYFE0izHsBcw7Kjo+LUKShl6woqgOkcyDE3EgeLUgTYylQkk4gg5RJBnl6LCQFrXqmmYpNZmNresjNPNSqYJw9Y70EVYlXwJSCTwqOPPoEXXviCMDwWKQmQRKPsqWh7O19HJXejWtSzW5i/iTNn3sHVKxcVb6SAkSLD7IG5MrnHiiRQq6sQPDoyIhBMgLpTHR86cgz79h/A6MQkovEUWpwRvJ+WQU98q1q7g9kjRxBPZazfMy1+qZx1fZqZh9U5D53SiMVlkopU7PPgljvZqe+6A8B8UZvziYpPxnjOB6nBy9uKNZwTBIzVA7jKGFvpAsbJRByjw8N46lNP4vQDD+BHb7+D8ZFhPHj8MF576W+wuXQdoU4DK2vr2K40lTNcunZTJInZvTMYzLHIT7vMGjrBsOIMWxEc3L9XhBFe+8rGJm6tbmFq9gRmDt+H7RoQT3JvNCVMMGxOBNbrmmogFphNdWp5qoEr6knurLiVu7HdAYHINjC/uIS//e63cf7yRVy4fFGOIkbG6SBEFwDGVwJImhsGznBvFAjsiIbWwNdOIf2KHxKeLOD3Tij+PK1zrsvtSa6h7T3XCtf+oalp/Pavfg33Hz8h0PT+B+/HytoyLp57H1cvXsDNWzewkl8R0ULtG5irhuJuHzESGsfWu0qYXbIRBgVGsp9ntQbCONFECg3N7zoiAdqfmrV5Ip3SHke1IFVUtBSlG0kmlcHw8JDi4Pz8MkrlqkBS5eJKi4yYofXt+g4qP3IETtmjt9sikuVyOfXXpLWuQNF2C0PZOJ5+6lGMjeSkWFOPZqlOCVgYAE8VOpWRjAFUIVPhy5FuBcKogmSsAdTaAVy+clUqOa5xAmCav1Jm8vnpqrugveKV797sesPy3y21zPGKRrN/pgKdhEK2ddA5JsSWHUAinsZDjz0my+BAKCp3AXMNIaBo8YF7jXKQYED5rtnvl7V+GbsIbHCe8fciMZI4GqiVyiiXaZduYK+fNwQc+YypimdMMytWuyeBPsEQRkbH8PkXv4AHTz9kJC53/qEtNq+DJA6bo87BhoSvbs7gFcEWbxkzSIajKk+9wR0xwvbmnpUx347rjaQrn4N4ha7UwQFTkjK/YB764zPv4gcvvywrW60P7jsO2Obz93uertPXrNxaE+XH2XWL5OaAXeYscr+yNF3rlmdLA6RJ1iTB0hSJJBoNZZIYzeUUnwhIhaJRvHf+EvKFIjqhqPUIjxJ87Ih0F2iahbI1FDGCAu+LbVzMNcg5soDzxHINuxhz+ZAtqxszbv46W8spgI+iqedHK2DtfQ4k5pLaNzOJ/fv3SAXMteqVf/79bD5ar98lAnmdAIrlCjY2N9XDl+4rIjoqbzR1o8bNZpbG10BWPk/7bD4LjieflfoIi8ARwL59exUflpfXkM3EMDMziUjYyFac54zDPI6QRG5todxZm21wQkY+YG7C9WVk3ibSmYwcNwRu8vNCpiL3OYi/X+UjDhzzZAD/GV6Bzu/LgWeTZ4G2XJ96r7X7Zu5lZClzG6PVMM/fc7fmsZHPq+2BSAneccQpOrVGOhBAS/Upc0Bvq8wfCABOxJUvG2GPpDmLfT4miLCq3szO6tdZsvO9OJH5TJNxOiOE3PtY7GPPaIHK0agA30cfeRRPPPYEhnODeoo6vzUb5mSi8wMJC/y+nemsAmN5imrXIsQFUKnXsLK+gZu3FnD2/CVsl2sYGBpV3nvq4YcxM7MP7599D3/4R38oIjrzxvL2FkI+B3NsAu2BLj/xxItQiHtuVPeTTkRwaN8kMokghnIpzZdGrYOrN25hfmkdtUZTvX6PHj6sWklha1O1HQKsJNbLlpzE90gEw4MDGBsZ0udtbeaxuZVHvVlTj3W2L8qvrqjlxoljRzEzMSl3otn9+0W8a+q+I3j7/Qv4P3//T3Dh+k250HRCYSPfOHKFCBUiA1vNygsJPEnS5qr1s+ecFFlCNtJVnU37VcSeVM5zLAngfj4rtLkalKntzUa6HwD2sVREBVfM9TmeX8daxY4YotyXgLxiDVXlKcWTq1evKrfmHD3/3o8tLt3j144a8q6ScDfLuQdA6x4/7hf4ZT/jQfDbzS/wCH60S//5GO/+a/ZXdHfkxJXq73CjP+O7ucehv/0quQd+6Stf/cDfZ4u///gf/r0IMB/71wcCwNqg3EfuKhTsAMV2gKE9sFf5myvr6nO4gegPD2zsvB3baHcBaTteshMA/iAl4o5PuBP4151l3hq6N+36J2D/7XeZRf7G3LX1jyFfcy+T8SMDxbdjcV0W2ccCANtOqDv6oAXYD1re9XV9430vr7nrZ34AaLtjWtzL6z7kNf0z6wMtoPsOVAZY9L7097usl/7r7f7O7mvqbkI2J63mv2teun/2mRB1D3l3Gmtbd701ddvc3PUNf6D013sbVUELy3d8/YBw9FEA4A9jwN1lnHbPAf/cTM1iX71n0mMG8u1euUZ2t0WbeDwpdQkLLGKCyk/T2Y+6Q6YY2V2A1QO6xtzl943hyCKCgaSW7Fpxx4zQTKXI1+nApRqBB4E92OsOGk4taYxJYyiLYe4UwqaiMMBWfUVdIcZsCj0w3Zs/3Vjj7e1k6+UiJItDmYwK+QTwWPwjYGHgFQEQU4QY89YKgwb02eGWh9wgD520lSIE53owsejjgT5f5ONBkT1+yTB++Qev4p0zZ7C2torjx49j774ZLK8syzKS1zs2OirbQ2/1yWIPQU7aU9G6iIViWq2yn5sd0qy0cPLocaTSKbz66isobOUFgvHwL+s816OTAA6fFQ8g7H9KMJhWoYXtLQP1neKHtr7cfPnZo6PDUtvKsizCHnGOWa0+gixOlbtKRxawqf4mKFmoNXFtcQ3tcBypgSHk19ZAw71cKiMl79LqIiKxECamppBKDKjIz/6vDdpetgx44b4ZT8aRUrHLxoEAMAFIzqd0OqmelAS7Zw8exMjoOPJbRezbdwDtjjHrpcqlYq7RkBLm9Vdf0/0+cOpBHDtxVGNIdS9BKwP8w7JWJjuaxQkqjDnCSwu3cPniBTRpk6pDMoszpqjgfXNu03KzVLG+ToqRathnf/qDFw/rVgdm4d4AE7/7cF3welUkDbHomsaXvvZr+MpXv45ms4N0PI7/8V/8SywuzuNf/A//EgePHkWjQXZ3DB0iH64XEAtJPBS2Oi2UaE/VJH+ZjGqb2wSf2Q+Pn0cjqz3jw/jUk4/itdffxOWrV9EKRhFmjzT1T26aUtwVn7h8WIQUsO4KBAS8WfigFSF78bFwxYIIlS88WFK9VSqWdThfX8tjbGwYn37qEQwPJNWj8O0f/Qhb+SIikbjmRCRCkIcFMotkAgJVzbeCJdcaf2TgXEvKuGqtKtUS1TtMLr3VG0EQWiNLydYyogjXEIsDJBQQMDOyh8V2Fe6cSo/BlP0vW50mQlH2gLTf5zrhFchejDFCpA8DC6gyEwBA+1EWbmgVRlCc8SEcwVYtiE5qHIcfehrNyICUe4WNZbRoJ1gome2b658u5ZGz/TOFq4EKtFtt0Kq9xD7MJdkFo8X1wrVTR50/cwo+A0NtvppdsxWqOR89SOfjgy8c8PrNstuAZ4u5BjTFMkM4fN/DeOD0I5r3nB9UYwwNjaggw7FnDVO2jq6fOuOVOdG3EQsCI+kooq0KluauYuHmNdRLm0hFgxjKpJCIh9UbjuAyAbZiuYa3f/weIvGECkwEfBlPskPjqDY6qNLGlP3UaIlPe/qqqW1JZpFKsVwUCFzcLqgv2TIBYFmakv4flsLFbIOtR72A9paBf/yPn8e5rHmox2p6USofmu0wMsNTOPrgo0AsgYX1bTz05Gdls59fXlZhlkqiUrWCdidkfRSbZdn1sxe2PZeGeqgS/JWdfq2MoMDyuuyfQ7IibUjt3e3tyN93VuUsAstuNBhGuVpHsVAwoNgBUUEVD+OYmJrRddHSeX1tRWNBVWZaewJUrLe9LYL1/Kae1fDIiIgOdAxIxmiXTxtuqu1c/zIVZJ3YxRPGWNAPU5kScQUwAyO6anjGt4a5MpCk44FODwBrX2dscr0OjRgE9ZpjL2wphF1P4QjXRKst69NW3XpAmuGjs5V060e9VWX56kDiO5xURKRzKmblKq6fJ6dGs9FWEW5yckpEKALkjC/Kd3ivtDtmPHK9L9PJuBwDCKzz+TJec0+WetZZXjNmUi3Nwq/GJxJGLjuAibExAY9m2xmQo8PhI0dUwGUxsh2wXsjcD7gm1Yah2cL07CHsP3JUSk1aRTPG+R6cpqQ08EZAboNkGM5D683MLz5TgvhcvwQMeD0E1/k+clsQScwAHbossIi6XdhEp93QXss9mCAV159XwvKzBrM5PP/8P8Kjp0/j1twcbt6cw+eefRrXzr+Lm5ffx2AqrB7my6t5LG1s48byBuaXVxSL9+6ZwMjIkPYvWn5TEZhKpmXrfPLYEXCcudesrG3i4vVbWNys4NkXv4LBiX2ot0OoyxW94XI4IwySmMd8gn2vfe93rh8CVgaOmy02C/bc49LpjArrIYMUAAAgAElEQVS1zJNZ+F5aW8FLr7yE73z7b/VvkkRKtDjW8zAyo76YPxNkc2Qds8C3dePz7256r2a0lhf3pqaRH7UD+j7WjFs8X7CHZL2Jh4+fxG986SvIJJNooYVPf/YZLK0t4erli1i4fh23bl3H2tYGkokIciT0ReIIBKPaJ0vlilosMCfivi33A9qvcl6TdOSUmIxfjJPlehOr+U2Bexz34aFB3T/Vm1Tn0yWE/WdZLOZ6YAF/MJvRHL16dQ4FjlGHlpuiYWgvtbODO7353N8dYPgMGEPo7MJcdf7mPG4t3BLBMEQSarOGUyePYmCASlizL+Wzq6uXKm2h6Y4QQCqR0vNbW89jZXUdpWpdBf1GIIpYdghDw+MGetUqspolUCXglzQ6gT1e39vvOOTbExkULCdkpSeOzOqBDZE4GsqfpQRk7hKNo7RdwezRo5g9fEQAMDNAXi9zGLlLOGtmU2xaewT2AadLCfd17iMEZZkrKteh+pluKdWarN593iALawGOblopD3U2THKVMBCYZFDutdPTM/jMs8/i4OwhKSoFaLRpR521OMB7FShYNyKLV9PzWToLdKmtBdb5/r/MRyrW69eBdb63rRHlIgJ4BZa0W5o/PB/w2auNhCOFirATCOLH776LN954U2cpfnkipd5LKl77HdbajPdtVsPMj81aPKIYSGDRnolVMzhPmQPanHRtA3SWsXXNnCSdSGByZFBriffP50XQdGltA6VaCwG2r+A9xGKYGB1BjHsVf5fvQYVom3brTeVJXAfc66p0JWFeyt6qmi9GyDXFnyMqyXffyE0kk3DtMHYx7iqWuD69coNwvZ1TyQiyGbaFccQW2Snb2VX5Mx1r6KRSodp3C1USPpnniCzMfr7ufK1zijl0eRDKgCPmeCTLhQRU9pwPrM+p9mLaMwcDGBkdQpHWwcUiUskoRkeHEA7TRcTSMCn3FT/5RA0AVk1DwFZIrTkEMjvlPWOuSIcZa+Eihx6dUWwvU11Cql/+myTonj10fz7tSY78HvdErn2+H+sh/QQcI19a7sw9nq8nMMd5OnfTSNkEpflzOhR1W6u4tlZG2IirbRH3FG/tzBzLA8A8i/j1IbekZlPvyzkaY3ufiJHBNS/0zK3ApXFyqlOth0ZTeTDVU8zDePYliYPXTJL0wf37cWDvPrlkUelMa2Tu6exxzdYbdJlhviwVsFyHHEFeJy7a5fOhkZfJvSyIYrmO1974Id58+8dYWd/EsZMn8dWv/5rW3+//we9jZXFRzllsVcN0z1e6xVt2DgVdwZVybp5Ro0hT+RoNYjAdxd6pYYyOZBVLSeRZXs5jbXMb1UYT25sFtYIaGhzUWUx29VEDZmlnz/w/GothdHjQSPjNBjbz63retEo/fOggJsdGUS+XUCuXMDw4iJmpKcW8wYEcEswxZNIVxkahjD/442/i2y+/gUR2GMmBLIqValcJ78UIdn5kDaBH9LI82c6ZUnI7K/tCoYjCFu25rbWK9ntHtmAuznOU1pnGxmpX/NPOZuzFzdhhDkAGCBvpzRMhPCnEn+36AWCtNtdfXCp+Ei0a5gjEfXZubg7lUlG576Vz71le8zF+eZD4Y3zLX8C3uhfU5Kd4W/8AAP8UB/cOb30H4HH3q+6KZ9wBo/oZz557HLtfRADY39pdUMYdD8kBVv23uQNYczK9uwHA3Y9S9L/TmPbezWqid4YXuxhc/7XfYXb1XteFnbufu/s9dhzS+gHvXYGjH5T+oEl5G3h9pxf3g2h9t7rj2j4uBXDfeN55VN0AfkRw967vdRdCwW1P/V5e9wkAwN37cACoXedPCwDme7vk9k733wcCd6/LAdP94+3BX7+cuipZ9/Z+rPunXlcRsmO+7XqK9zLnXAJ3t8jor21H/7m7vbiPmNC91t3rpUu8cISOHQhw70mpfy6APz+zqH4/TGpXV9fBBJSHGRYeZ2amMTKYQyIeseKsDvWmkmAxkocBHjbtPOUOycriDPAwhrAjgrheJQS5eGBjkq++wq43l2cm2sG/1xfVDpd9NpHumOMBZH1GkArcqAAVgXZkVPOg6A64HuQk81WFZyppXTIt+x0myrIbIsOeIKkVrA3E7QHZBn54JbMvnth9m8rAwG3rPWgKkKYK+bTnJPu0JfYSD64L8/O4PncDVy9fEcjGnl7PPPOM1FoXL15QcZaWVrTKKm4XBd5SOUObYlqoriwvYWtrU9fJg2StSdUflRgRHXpOnjghK+NLly4JSFABXSztXo8/X5RnMXNsbFzjtrq2JltlA6w8EG5qRTHXA20MDg0gl00jGjX7OL53KpFUkZbAC+8xHI0ImO6oX2AAG8UK3rt0Ddu1JuLpAQETVI7k0gNSDS4szaHeqqrf5MjglIpgLOzzYEhlEwEJDj1BJhbSeXCiQmJrc1OqTY43QTcqjqiYOnTksBSCZCNPz+xzvU2NSc8CQK1cRTgWxZm338aNues4dvQ4jhw7IoZrfnMTkxNT6oebGRhUAT2f38DayrIsj2PBAG5ev4ZLZ8+qpyoLu7EIe/TQBsrWQqPdVK+9olRXrk+PAg/BURY1zCaty0pR4alnT2rsdt8LyJFNogk8/fzn8bXf+C1Uqg1MjI7h9//dv8Nf/Nk38Zvf+A08/+LnVdBlERFUI7r1pbXegRSI+e2CiqLxcBDJaFhKVPYIJsjVqXeQpBr61DHMzOzB919+FUX2NiTjzvnosrDqAR9pjbmeaKHHIimBKldw8Qxkm3cGpaqYTgCsXDZ7c7LHK+yj3EQmHsDi/HUEQ22zx0VYvcLbhHpYsGPcUCGWNvIhFTY4b1jwrNMujYA+QVP+XdbAZamLCajQupLqfMY1gaW005XSiYVhWpTy932vOhZuGMPaKrbKXtl9sRARj8bRpBKTQIkDCEmQUH8m2q7J5rijnsN62kHrEVYqlrT+GZcUJ6jyr9Ww1Yhi6tiTeOgzL6KKuOx48yu30KlVUStVdX1V3TfjJYGJuhQ5Rkjh4mjKCrLCogqBRfbedqrRAAkFBIAbfB9ThyqeOSUcC1NeJeHJKSK2uMKB4lofa9yz0H2vV8Y8GlvGYhkMDAwKgGfsS2UyKqYEWPQIBTG9dz/uf/BBxAlMtJqyqyQTn3FiMJ1AoFrA0pXzWLl1HYFWHcloCJlEFIMDKSQTLPDb3FlYWsa58xdx9focsgM5DA2Pqv/16Ogk1je28d7Zi7g6N6ciDK07aecse1sVMxl/GyJBcBlyz5L1srOp1z4UCAsAYSHWVNEsqrL3WVtKYC/cE+HI9ZJjQU1FaRaUg0kcOPEQ9h89gbmFBdQDMTz01HMiF3SqJT0/AtTlGsFs9lEMoVxaRYgARc2eKUH7amlLNuwEwqiopB12QDZ87DNuttV1WtbJrtLAJSvoEGCitTZBfaDIntUEFKX2cnXCYBi5sSnMHjoqsgPfp5hflzKDvWNjiaQAZq4T3heBNtrjcS9iEYyFdvWMlUUdC88OJHfqL1qKe9WvLy5xn/FKLs5DPk8WsjRu3CM5PiRFsD0B15x6OnOvCmjtsljOuGH9/7x2is8LAr+k6CE5KBpFkv1eO0EBwJyP3BcFMal4b4VPU58ztrhcRq4hzn7aYQQ+V6RyRm0oHGlKFv0sfLpcTPcjNbj17OWP+XoWRpnjkMRCEogvQlN5SaJSLMr3tWK8J7BsF7axvLyswjjfk6AO97Run0bmTbTApd0giXkkUCTSaLEfso5uIcW/3PAovvE7/xxHH3hIFrfs11ckcYmxmHuTgEra0Np9+AI144IniPH+CfAypvp+glLz0g6X1uTOStcA+wYKBbonrEu5LncFgr9UsHPNuRgSQhjHDx/DF7/wolwOzpz5ER556BSmRnI4+6PXEO3UMJCKYmFhHmtbFVxdWBVpbIMEr04Tk2NDykv5LOmQwr2IIDmVkIdmD+DgwVnF2nmqQze38Mpb7+L46cfxqedeRCuQRB0R1EXmYGHcehNzZ2LcTrKtQoJKVcacuBFUWi19znaxoHFgjGf8Zf9OKlsJCgcjISmHzp0/K8LXzbl5vPLaGyiWq7IQ5h4j5W+rqXyHtrFU2nPtNVlMd3mzHTtvP/waoOPO+04N2wWNSVQKsxe2FfpPzR7Cl577JeWJyUwSTzzzBBaXF3Bz7hpW5+cxd+Mq1vJryA1kMD44hESU+00Lm1vbcgHg82JuQJUlbWrpMhILhqiNFdhFFRR7OyayWbx34SLOvH9W6sWpqUnlh8ybCBoxN1lZX0exVJAqkmGNdtAksgzlBrG1tY2FxVUUtqnANQKStblweb4/M7kiOeeocnTagLJfZTqNarmK/FaeK1G7s3fV4LPlmuF7mXDe1jxzAj4LJpS0GyVJolZn31NigmGtk4GhYTl1CJChmlvqQgduOrDTDLD7+c0kp5pYW5bHchRyzt4Ove+CciTFOBcj37eWAHCt2kAincGp0w8hmcrqLEYSk4D4bv5khClnC6P9XG4WnFfOSUEOJID2MJHDqHhrWn92xTcPADvSAfdv5lKMQ4qqIrN1EAhb73WvbHz66U/jhc//st7b91uVYJjxU4pQkj8NnPRgqc9lRcZV70lzcWCrDMYVDwDLfcldt4DFAIl0RpojyCXiGC3uXXw2gowpx33d650zP1ZbiEKh4Ky1HUjJGO3IXHbm9/Ut+1OtC0IkJhlxyex9STS0XsjOh0f3LTWnzpWmes2kU9gzMabev8eOHEalWsS1a1fxzrvvY5ttKUgW5F7ANiONJh46eRLpRFz3Hw3QAj+MTDppKlK0sba1hRtLi1hYXcMW3WQEVFrDB41fx2x+eT90xTAre+egFeK2b3HNZqbFDN4DCcupRBwDJNPFrF83v+xZ+XO7Kf4M9AlJ/U6nFd/LulisoFgiadJyJwO2OJcNvPLAKfM6jh+BU8Zhrbum9e+Wc4IcQZoCVAkSl+k6EQ9hcnIU8Zi5qXCuKu9sMvfkXm1AvzmHeRC6v187+WH23Bi//bqy3MOca3zpSH8XWa2HmfbIN5Z79ANnnE/8Yn9h/+XrlczdZEfuxpO5CUE7tnMiedgUlFY7MGWtEWRFTAiHkBG5Ma7WHFzLfn7zHvgfcwA9p6CBcFwvjEn8fToTUOHK2G9jxfNbz23Fxt3aD9jnGVHdCA7WE139hdn2plTDnslxHD58CPefPIm9M+zHHNK5ltb+avFDRyGXN8muPRhW+yjOFQTb3OYshnfCGBgcUu45N7+E7/zgB7hw5SpS2QHsnz2Ii5cvYWlpUeuN4LKs4J11uMB85SdGjvZtOOh3IzEBN7lOHdNjA3j4wRMYHkxhaDCHa9duIJ8visRza2FJIDz7XXPfIeloaHBIQHlhu6D5xrGnQwJJKASi+RxFoglF5RT22COPYHpiHDTl8S4Z/pkLaI0yBwXqzGlCEZy7eh2////8Ba7cXEQym0aFrld0egjbulC+qLO95cXdepYDg5kn2hxp6zmTGE3SMkF7rwC23MCeI8+wBICtzmXtzTyIrNhFkF7Elt45rpvbdp1deuvHz7H++W3ENJL57fxpeZK5S/C9GLOuXznfXRMf21/+iwMf7zRyP2MIr+/jf8ZX8rFNqw9+o0/4Lj/k4z4QK+u7kf7XeVTiE76Tn+D5/KIDwD7P6huCLjTkg1gfYOXhWqWdwrPs1f19TXtv1Q+m9ZLcnaNt72hHn9t9j3eDjT3Q7i4wpOt9pZ/ejnH1kh+HNfsNccdj3BU4bgN2+8Hi/nG7R1Xjjsvadct23R+TBbR7rzsMxc5H8BEB4Lu+370Au33X1N2o77T8/p4AcP+1+bmq+WmztMtC3/0Mdtv9+vfpzbe7kxN2jMcd5kBvOn0AANz3Jt6MyCi7O6exB1ltyPrW1AcobruMz10Pzu7N3WH3EHUXnoZ7RndaC/7xedbbRwWAu7/fPw8UYFxssSPuDglwVy1tJxH95u/9+Rv4whd+GU899WmUShW8+95ZvP7663jvzBkdTEZHhjA5MYrxsVGx/FOZlAphBEnJ+OTh3Q57ptA1axk7UEvxq0O9jZmY7CwbNL0CmEUd9l3pqctk+cwDrrON9ao0MZWlyiUYTRDXDp+W9PI/szPzYJMpcvgaYwGrByGVu+wr6A6FPRalU7U5PVd3bKU8NaWc2V8ZkMsDA4tEPOjxTxYlmBzzAEjmrvqAiqVfVY9Eqmtoo0VQ9PHHn8Do2IQK6i+98rL63509f06FgkceeQTXrl/G+voaBnMDVnwsbFuhcyArpQoP8OwNukEbJfY6DQV0kCTDnso7MeWrDf25sLCggx4LvrIbpY2ZK8jItprKlkQc42MTKqrl85tY39gQWzbE4kskCoJbURU7TXnLQ9PkxBhGRgcRi1jMNdUqj2qu+E+1WZiWiTFTgtYayBcrOHv5Bta2SoilM1LXRAIBDGQG9HvzizewXcoL4N4zvp9HGBVGBLRREeEsRQkckiVtxUJI/buxvqaiEu+nUi3LDu/Q4cNS7lbqLeyZnnEFeLMX4+/ycJPOZnDl4iXcujmH2YOHcOqBBzA1tUe9hKf3zGBkdER9dTfym1KzbKyuYm1pERvLy1i4cR3L87fQrteQjEWkTGKBlD1bl1eXsLaxjs3tgpj9nENWIHSjpJ5OZuUoSzBv2eT6U1I1oN54LjgQXCCwyGPYqceexC998csIxRIYzGSxcPESfvd/+1/w4MMP4re+8dsCBNgjMxCOIeDUXOqf16TVVQH5QkHjmsumkE0QmGij1mwgFkkg2AqhUSnjVz7/WQE73/n+KwjEYig26lK88mTP9+JdUBGmDlECNb29NgtvVqSkksNUCfZv3grXDwtZVFkPZgd0IGcMSRA8D7dw4/p51GpFrcJoMIJGraHier1Z1XzReMn+zazluC5JhvC2rwYAV1Qw4nwhY17xCEHNGRZOGNMaJEuo0GSW5Tx0SyXtFIwsjFBRL3W2AwOtYBJVLz6ua/Xek7uBJ6uwIGZKBX5P6kxXi6MtmVe5WA8wKpepWG4jnJvG6ee+hqOPfBbLW2Upxuvb62iTOFKu6724HqVWISO/UUejarZissgVYFhEtVRQoYZAIXv/dlpmAy3Au0krcrOn7qrHXMGFMVG9WgnEERBW37ioFZVldWfXYGNDpYP1FvNjRbCNPeKk/KiVRewwvg7BqogAyWAqjSPHT8j+2OyhqcJqKd49/9lnUN9axbWzb6NZKSKbigksiNNdIEBFSlmqxtJ2EbfmaR+6oN6N3C8zqSwmJyexZ+YA4vEMfvDqm3jplVewUSii1WaR2OyyGeu4p8hNgNpMAsotkhFYoA0gyvUVplqHhfcGKrQ5bbfUX5XKBhbo1fdY1oIhqYc41zhmLJSTUEJV6MD4fpx+5nmRDd760VsY3nMA9z36aVOINtgjtUhrCCkwCJoTEN7euGWK3gaLRlxbLdTKBQHABNMaAoApA6Itn1nyNalOrFIZbL2lTR3K4p6auwsM4nMrsuciLf+o6Ayw32QH7WAEDzz2KfWaXFmaR6taQbWQR71SQTydQTAWEwlGinIV6tmL23rV8dlLEddsaNwM+LTin9Q9KjQacMAvA/6slydfa0Bjw4DPSNSIMrKLN1UpC/4CeH2dHh3ZFlJNqV7fjGlcc1y7kjSbc4LPMSIhqjlTyCQzCLKAxb7HHQMgZFfIyCcgoilSEVWSRmTrWVaa5arLj/QRVsDVRWnNWY7BeCSSVJTgcE+l4dX0BnrQ/p9KRMZNWpiz57XdvzkaSGtmFuOOVGD9lK3PKfd2zjN+cT9v1FmAV5NUREiNadYRT6RRa3Tk0MC+g5VGE5997nl89Rv/FGMzB0Q4oI0t90nOd4LKnD+0bOaFm/rL4jeJNN4C2o+Tkd5aym+Yx1DRy6Kwehk4lbdUNBtr2iNps07AlGNvDgXs225kgmx6AE8//ikcmT2EK5fPg47+v/5Pvowfvvo9NLbXkY4BteI25hcXsV5q4OLcohTAWwJ7g5gYGUQ2ldQeFKZTSwAYVIuMDYyMjuLhhx9GhQSu/CbW8nmcv3Ida9sVPP8rX8fk/mNoRTNotvk8jeDAZ2guCOQYkczAfSKBwYEBOZ5QIcQ/eR+07GZex3yP+zJVaARcMtkMojEjUnGsqJb7zkvfxw9eewMLy6sqFHPeUCgVZ87aaqKwvo71jTWBfD5/8la/3XReyk871XQBX/dDH4sFBhGAFwECGE9n8eKnP4snn3gcA0M5nHzgBNY317C8OI/80jIuXTyHufkbyGUymBgeQTaVxnqhgPV8Xj1lpZZl7qG2FVxLSeSSaQxlMhjNDQhEGh+fkK3td37wMs5fuYo2gQ+CcsGwyCIEarmvkbjBvYxA1fTUmKxeQ+2WlJAz03vx43fP4dyFq6jUzDLTo6o6mrjcjkQnfjGukMTD9UPQUqQb7U0GiKiA3g6gVOEeZ+RSKggjUdtDSARpMEaRpMONQwp9klTDWj/p7ACiBPfZ+7Fkqj/mreYSQpKI61XpYoMHcvx5ypS+ZiYkANj1UvUxQ/mP8o229TR2OShTP1pFszUFiXBsWTKzf1bqMt8+RKpaWdYakGW9hy2HUg9vqkMFEjUUtwX0MGdpNVAnEEnwRmu1Y71n3Rfvi64vsufluLJfOlWvVI4xjrOtgF4flM36r3716zh16hRqNSONmbrSXJbkAuHOwpYvGQHWDp89UiPXD/Mikt+0N/i46wBg5mC8b09AY6sX/p0EZX4JDHbPXYCJVIlB1Kp1/Ojtt/HmD9/UGYzXz33BK059m5/dZ27tJQ7QsPzM1pq1JjAQ2LYCI9hwb7J2PlH11R1Ip1CvFpFOpTA9PYWB3ADe+OGbAr2CdLygqrhSw2Q6gwOTUzrXSancIekkjkMHZ3Hi+AmB2ecuXcDF61exUdhGi/Ob5zVHOOYz4bjy82XBL+KH3Q3JtWzDxDDDeaLjRKCNKANOB8q19u/bi0OHZhUrLVewCiTv0eJzw3plS9kKLCyvQO5QoYjOs7Tjv3b1OoqlikHoDoxlzNkNAHP/IHDq936uW4FXrrUAf1ck5loNhe1NkcsPHNirXsDNJtsI2Rz1Fsoka/iWVT7u2VnCrKi535LYwT0hmaKi1tSPAsZI3lL7EgsvRhYnCGx22/xut0+3yIy2j0uR2baYzy8C1jbW9t78ImFIe7PagFh7Bu6Ry8ur2n+8DbaB3ra3+BZVzIEHBjLKA0jM4vj79/cAMD/b141IILR7bWkceY4hect6xXJN2do1sLuPcO9yfA8WMjfzSlNZ7autBclyFvfHx8Zw8vgxWSgz3jPn1F7P3FNEmrbIQSLw62zE8WwjnuQ1JZCIJ1EXuTEqO3vGl/NXruC1t36EKzfm9LvEcRVrWu0ucUWEf50TreWXJ9orByF0yr2W8brVxJ7RDB59+D6kEiQB17CZ3xbRm+T963O3RJbP5bKIRWICmEnmopudnkOnjdxgTnH93Lmz2vMYU+JsD5RI4ou//CUcP3JUlu5su8L8XL24HWFA7joiPNpc0ffDUbx55j38wR//Bc5duY429xu5e9i+pLq0QGzLaz0AbMQD1qWs1ZX23QYB8aBrxUDSo819c7yztUbwlyBwNzcQ8cb2SFmCa6/wttA9kNiT8IxE4Z0MHJnJVF1Wn9B1h0WKJplBNSNZgtvn84vjt7p0s7uXfGx/2YUL/eIAWh/HCPhDz8/BXXsM6+O4rZ/79/iEx/tjmOOurPRzP7J3v8D/PwDA/XfXDzh5zKUPiLGXOpugDwWAd4FJt4F6PYiuC0Z5gMU+pgf6uGSq9xZ3AYDdvXgA+G5gqyWNO/up2G6y81H7ROpeZmg3Yel/8e75sdtG9x8A4DsLwz9mANgebW83uDMAfPuc6vac1nzczSjoPegeUNz3mjttPn1s313Lzi+tHitbiX2PF3Eb+Ouv6S7gr9+Gd4O2fm3YW/cBwH7N3c6d6F7qhwPAVAg6QOiDFk2fAvhOL+sH7+3nvYXUD1zrbdya+lf/9puYntmLU6dOy/JrZnq/ilx//Vd/jdfeeAXbm5uIhKlUoQ2oqU3Zb4dWeCMjExgbm0CCBf0OC5K0FjQmLg/KPBDw3q13oPUBlQo3ZP1wzUrZH9L67JQF5roeQ64vSf/hS0lsoHfg4Z2yGEgLLB1wBXybZZYOZ455qaS90bC+oLSHo4JQvUoNrN0uFATm8tDLMahRSVYuyxZZhU/1PrI14Rm2NswdgQsEn1j4tMKvKTx5FUzY2e9reGQcJ07ej+GxccTiKfzdt7+tJJ8FWoKww8OD2FhfQSIWRalUwIULF6QcHBrISflCYJPvv7y4iJWVJR3KzO6KTPG2xn27UJL9lPoIuh6sAqSkvuyptXwyz96JtDfm82JPta3CtjGLaOkVoQKJhX9ah0UQi9AKOoFMOi4VMOcE2jV9LhmrCbGC2fuW9qFUUlvvK4J1tEs6f/kG1rcriGcHBO7xOJEbYM+2MFZXFrG4fAOZdAb7pg+qt2GdNls6aNqhg8+SBzZ+Hu+bz4OWpLSfZHGah2ABwKmEgFwCOtnBQQwOjegATnWUmP2BoA7w2cGcbPIOHjmCfTP7EE8mEI/EzXq6VscmwQ71VDSr0BjBcILHhS0s3ZzD0vwtVLYLSMcjUgTwvLe0soizF87j2vVrKKrnJ02VqXKxwx0Hlj0H1TNYRaaWwYas4Mg6PCzwqcYDq4Aq61MZZ9EiFEFicAQvfPnLmDkwi1Q0hsFYAr/3u/8r8ttb+PXf/k0xrVnYZF/UVsCKWVwOZHrnN7ZQoPo2lcTIUA6JCIEHwsEsBAUQbIcxPJDFV37lOdnC/t1LryAQiYAaOo4JETUCMVpvjtUv1aFTixuxwhjcpky0OCNLN2d1SmCVfUa96q/TDiKVjCESqGNl+QYK2xummKJqs1rHNtceLY2dfTafRbVO9nZJBU7ax7IAwhMqLUztLBtEOBZRMcHb1RGwljWr1DktF69aKh5SLUzlumWnU1EAACAASURBVNlFmwKKxUiBrXX2EDQgS8Vj3pScD6yQ1i3Gu4DsD/bifDsVGatqLLJK1eJARFr5tgh+jx3E01/+b5CcmMXN1Q0VSDuVAkq0ba8a8z4SjduYUMHLfo81MvOpcGTsqgpUolUwyQgEgfl39hxt0ZoRVN3URBDxil7F6UBYIJSpBVhg2pl0sTAhdwTXe5Frzcc8rwSWslO9200ByX5ai4u3zFrXzRH+yfdmodt6CVsx576T9+Gf/7P/Dodn92Jt/gq2N+YR6tSRikdlicweYSR20LKNDHTaDXNM+Ww2CwWzWo/FVATLDgxjet9hIBTDf/6rv8KZs+dRrjbR0HPyShAWtFvaFkgCkmKBxV8WVRTUrYJP1TAV/zL1JtOeagi2TG6ydyfVtSTGRBTT1IdON8pxDODoA4/j2MNP4fq1a7hy+RIOnHgAh+5/DNslU2bTArqsZ9FBIpokkov86g2pcCPxjPrzqvdaoyaFJNXboSBVVlXZ0QXRQpSgIFUj1Yp6AZsijfOS9p8E/glemP1wqWw2ctwbCVCVqk0ks8N47JnPYHFlBaXCBmrbm+q3zNjOYlaNNrkkOFRo+8eYFBRRJp3Jas/c3trSvkJ7WLNVtHndK86acomKXBaOGKtJTJLSvlyyGOeKVQQOCWTYPPW9Us0KUMu9w37e7MlM5UPMwFipns3NgiAwAV7u6Xwm6jGNEEaHxzA9NY0494hmDdVaRQAsQX/GJt4fC7YCDwgCan2GBBJJKe89AKRqMRW8V2PwmlQwJ/gve2v2+6V6w0hXXrHH+2Wh1+6LezGdB0z9xmug+rxrwy6Vn+87aWOayw1geHhEBWIWlmm7J7vSdgfbW5uIE0y2VSbLUBJjqBajovO//p1/hoeefAbxgSH1bmfOIACNxDqRFdgXvabv8/4HslkBCwSQfIGbfxLMtWdXFfAv1S3BKbla0BKXMYWAYR3b7Fte2NKfjM3q/1urCgxgzKbi6cDeAzh56Lj6sK4sz+PLX3wR2WQEZ995DTHUkYwAt65fw2axhMWNEs5em8f82qZAbTmgDGUwlM3IUpXrttNs6tqllgqFcPrhRwWmkShCi9/1jU2cu3QNJx5+Ep967pcRyYyh0rDnyTXBZytSgoCnuogmBKeYuzDXYuGfVpLsC0iLaK0xOjKQ9Ec7edczm2osXo8cYwIh9ce9dG0Of/bXf40zZ98X8Y822owBwWYDpc28LMC5hxKg4TPgc+a+5NeT4jLvm3ulU3Opr6nmolm+MnfkuiOAxPvJhqN49okn8YUXXsDE1ARmDx9AvVXHyuKC9pPLly7g0uULGv8U25swztbqKBQL2CrkdR2M3JxnBBkIAA9nczi8fz9S3AvYa3d4ELcWF/H2u+8hOTCI9WIZr7z1I0RY/K/WpT5lvsuNmOuOpJXDB6awZ3QQ2URELSaeeeppLCyt4vU33sHGVgkRWg479x6vXDKSJ5X0tmfwfsksIqGH684Xshmf6GBSrTWwXaTqnH1zOectR6BykWBKsVSWSgxcQwSVwjFkBoYwOjqBVCojEtxWsYBSmersbcUl5l3WTobkMJKjTDHfVYQRlHXtPOwYwNFzNvjOLtjyAbOv1VHRKU15KWoN0glqzGi7nBscwsEjxxBPpnSWkM252pAYCcWDbXKyYOyk+0nNlGL6bNd7lfOkVq9YfuT6TstL2AEQnvTCHEcRhKCvA6YJoKt1i/Ah61PMWzh27CS+8Y1vqM0NY513cKACmLGEeSFjnHJ+1zfU9g+verP9gC4CDbajcMpmPkeuJ85xPjPOQQO4AlLUG+gNnSGpxPTqYAPnDWwRmBcA3vzhW/j+93/Q3YsYg0MRqwfY2bTXP1f6VZLdSJglMCUio+1lepYiC1hcJqkyNzSEmZkZzO4/gOFcDuvrqyJJ0xWILUU4b9QnnEQCtVQhaY9uK20cmpxELpnE/NKi4jOzVarPOf5m58o8lcQ0qlkb2qfoLjA8mMNQjg5cUVRLBCOp6CWdq6PftRw8ZoAanQwSMeUpjGNsjSKCbzyu893g4KADiI0wxTycLlgiZPOMwRyH56laA4VSUeTM9fyW+uDSTaVU4l5B0N5yYMuze2uBY0ZSM8eTv+MBJ8ZWf/bnvOFc9gRA7g3ZLMHzMaSSzKGMTMq5TACYwKmckri3uXYMHrA1gNXO97Y/xjU3pCx3eynnpD/n+vOK6h6u5tBbx73PMDKZqW4ZO5hvcOz45RXiIp7LycfitfJa2vATGFtZw82bN0VEEHGHxC459lhNQ0SoTEbEIj4nr/719RyvouaeZtdCkLhoYx0KaR3wvMy6Bc/0Huzz5w5/T568Yj2+TREajZi1uvYT8CzH8xDjguWQIq12OpiZnsLp++/DkYOziPP8Vy4pR2NsU95L5wSOf4uW64z3PEtEtGfSgUV2xKGIlLbheAKVRgNvvvMO3njrR8gXtrUu+D7KW0Wecf3faZnNfcARglgTE9nKtdVgXpyKdHD00H40G2XlG3QJO3HsJNbX17G0uqpnwdyJsbDCmE9rZ15XMqkxTyUTeq4rq2uqB6ifZDCII4cP4/PPf17kqDTJzkQ83ZmJcZCqe8Y5rktrc9HS+aLFawxG8Npbb+M//b9/hotXblofe78fKPw7qVYXE7B6gMQOzt1AOSEJ87Rc9+TSvtYqnD8GALMmE3Pv7/aUoOt7/f+x9+ZBcp73mdjT9zk994nBDG7iIAHeh3hIIiVZkkVbpmxvVrZlx7t2HNtblVSuv9appHY33qRSSe3a3t1cVbu2Y693401JkWRdlESRIkVS4gUQIIgbmMHcPX3f3ann+b1vT89gBoQoiZZcHhaIwUz319/xnr/ncmpiT4ryY5nmHZH/bR3rx17lUzsSgCcPGCkGWM8XUSiw3TnlshzunJ1+p4OFuUu+yf7w/94Bk3uPobof/nVte8Qfw6vqOaUfw7P7IT+X9/gKt8M3fshX9ON/uBvv+Y9/BnDvXb0J0Na9tK4Vq0EvHohyyyf72TbH0WB908/agHl6QR1TPXpganMTuDnsu/FaA7k2EOTtAGFNZb35r9v0H6v73tqn/jABYF7+JvBxa094BwCt+/JbeV3P9e14pVvuwbavu5XXdJ/Llme1w/Vtaj638Jqtbc4r1K3dbgURfWM21pi+dsB4N9rT9kPStgCwe+mmZqUGtfOw5vBMOxVDN7sq4I1cCcfwdCe8tdn6/uk/Rce5UVxvp+HPhZus7htucoo3yQG28/vhAMDdMcVd3A23rOd6/PX9wz/69yqiJfsyWF1lVmwLfemMinfM+iN4QCakzFhV8LNNCQsyiUQaYxPTuOeBB/HIo49pYcpFKq0iuyzueFxKQVk6csFL4Nfl+Nml+/wSs0+0XBPW5lsCaFk09SxlbmT8z6Rq42aaDNh6HaVizgARFeeqyoKldaUyYVnQdkVbTjQEdbXIdkx0Xhc3ChHHEDZl04bttKy/nNUni8xS/bgCtd9Q1WmLSMWaUwRTsSkFJIvLEeYuRtE/OIrds3tx+OhxAcBUWrP4xI2zQNRyUQVrqhYunD+HSxcvKc9w19SUFMEEatZWV7G0sCBbVwtJss28Vwrx8yPhhDYK3oaL99M2q1b09BsAXgRzgoeHh/VMs+s5bYo8s5+bRyqLCAJz8yhQPxlDOhnD+Pio7Fk7bRZWAirS2wY5KrtV7g6ZxcYiMTdx6/kSTr99CddX1xHvG5BdNxU4VGuxuM2MzkuXz2qinJyYwdSuaVmphZxymRZn/PJKcF+8YaEiu7aqZyowweWGJZMpvZeW0gS5yfClSmjvnj2WdRS1ouOhQwexvp7H6sqqCqu8RiuysN4YVEHGVJAGtqdIYOBmis9bCiICbswaLUtltbS8hNNvvalssmvX51XEVUGs0dSxeQw+t0CblpCmDGKhjhT+EyeO444TJ6Qg+MZzz6PSbCHMzR5VH7WaikXxdAa/9Tu/izvvvRfZpRUc2D2LP/jn/wxfffYb+LW//+u4/977TUlIizBtxGlV1kSxUMF6NieLYaqWMn0pmsuZAlhgEUGNIPZMT+Gjj9+Pl77zMt48ewGxVEqZfyysE5DlRptgS6a/39SQPZtL7XWpUGQ7IDHB5fCZbSglCtxEMqM0gGQ0JmY2izFUkBTXF7G2cg2lag6s2RHwbtfMupfkErPMdqATux9ttqQCM5YzC3hs+yRTaPyQ8pzAIRWkVmAkCMI2xwJAlcrYelOKLSn5XW4Xz4/VT963LmvakX4E4PtNPNWkcjwwVaEKVMpkswnBqyyoNORGm4oMAoCydVUmNEsMIQzOHMWDn/gMQoNTyo4rV0tApSAAVFbNjk1eVjG3pvtKRaSBF3VZzDPzV7l6dWafVtAiwEULyzaVS0b+8PlwAgy4ke/Y+Riwy/btpnKnqGJByxcdvKLCv7c7B6gAGRXxwxQJDeTXswITSCxgMYvFuY7AihBS8bQ+b3RkDL/zn/4O3vfAg2g3Kiiuz6NRYSZ4E3FaqlZLmL92TaQQXif7jRSt5Yr6AJ8PLVQXl5Z0f5g3zBzg/qFRlOpNfP7LX8GZs5dl7UklC4uxnNcInkkPTqa8SEJUyoQRlS22WSgy+67EeYd1MT4n5U0760XlfHeUi2nzZ1BKMrYzjmn3f+Cj6B/dheef+7aey/H7H0Z8cBLXFpc1hjNfOETlK4FnqtRLBayvXJGtcyI1oEIXmHXOeaTMPOo8alXmpZX0GlnfU424via1plFKDbwkUE2gjkAepQk8JxYXWdQjgYvkkWK1gX2HjmJ67z4sLC2isLqEWnEdnYblSLZDUZQblu1KtR5nYo7TVNbQelV9p1DQPSd45NvBpkKTnCUMALY86JQKgmwHnMv93EOgwIDIutqqL1q5zqvnxPbGsYnEDRVZ2f/VPjVDqU2zWG5jcwRUALOPppN92De7FzNTU2i368rK5JcpgKDxgO2QRWOOVZq3IhH0DwzoOCSEcDzwhTwVyDUG2ZrXVHhGrpGzBhVHJAjFTanm10B79+41+8hOB2fPnsXpU6dQLOacorMldw2+Vuo9AchhAa5y5wiEkOnv666pBGaETVlTLZWl0Oa8FokkUK23ZNVPhSOtZN//xIeBaAIQgcFy7uwazP6ZZCmqrTQutNsiBwgQd9fUVSRRYRcIyPWDYyfnPWX+VkrKFOTzKwrwLaiYTRCTRVkbU5hlzSK2FRwHBvowOjyKA3sOoFIo4NDBvXj8sUdw+fxpBBoldCrraDfKuHblsmyaXztzAefmlpAtN1GjCj0YwGAmhYF0Asl4BAk6UHRMnbWWzQoAP3L77Rgdn1T0xdLSErLreVxbXEW8fwwff+rvon98Fg1YZIEIK85Cke3c5y/TwYNrX0+e4zqury8tEICkN67V6GxC4ItzPtXkBLSoGYwz85OAWLONgdExXLh2DX/27/8dLly6iGQyrnZeXF/D+vKiiuosJmcydAIIIl/ImcsF2xKBLZIISaZr8r4HTdXZbGlNQwCA59st+jMfNxxBuNXG7fsP4ZNPPon7H3wAB247gHqzLnv3K+fPYnH+Gi5cPItyPo/JkRE9exLmFpcW0WxV9e9coYBUOoNoNIGhwWGMj4xKERULAUMZU56dOn1G7W1gbALfee0UXj55CgjRqtcK9mYjXdU8T5JZfyKI22ancGjPNJrVEkaGRzQ2v33xGoo1OgcYyCjrdEcM5TqSpDMCo3RUkO0lCXhxIxlyLiCwS5C3VK5iPb8u4Ip9m+1XBE6u2xxJi+NIpUG3kzYC4TiGxyYxNj6pPkWgldfeaNVQKHHuJemogjZBxrbZd6vPqw/Zfs22gQSAba7vkm3N4s0cB9xaW7+njb9KJzZ3cHwTqCOL37bGWVrwj09OIpXus2uWCwCJi1yf1F12NR1QGLVApw+O8ZbtrbFYn0uwJ6z9AQlkbHNci5sLgt/1mhpNttjOPpY/kLKe6muurdjOuEanKk0k3j78xm/8JnbPzMoG2lvFE0RSdnSl7AhetkbnOGEZls4C2LnRyB2JRBiScB2IqXaXyzmgK4jhkVH0pdMif3F8Vx6ma+88F/ZBjqucZzSucV8gokRLecBPf/1pHV/ghbO2NjUt1cqctsWERUBkUK6TubakMpvE2SjSqTQy/Rn09Q9gdGISBw8dxm23HZZylXNtIhrD1SuX8Gd/8sd49ZVX5FhSrRngR0sM3VOOpSKEdLB315TG1qvX5gWGRZhDLZcajpMG3rNFmBuEKQx537hm5DqdzksxRvcojzwix4ENUi/nRsu7Hh0d075PqlLl7fI9FnNChojWjgJyrL1sOGaRJgjZ+1O5T3IL/66UjawmEqsYWbyHBiSxkftoByk1223t+2m/vraW7RJ2PQDMuVZgf60mME4K22IRmXQCu6YnwIziYJBkWNureoDXlO/OCYGgnNb2traQ84hT3noAWEpP2Xt3pLbvqoGdW5gRx0KOWOJtn/mcrP7g1yFUuXL+EgA8NKTP9QCwYhNc9q9/vRzItAZmhE0F169fx9ramoBs2xCYgph9jG1XZEBHiOO5eoIH18w8PvcoHC84hlk+bRIRV1/hXlhkJbcn9fbaft7mOWm/I2KsIzIEzC3NaiuWAy5XFpI3uE8TQYz7EwK+Ve3x7z5+O+69+05kUgk5Lcn9okUSgrk9cE3N9QwJeezrgZZlMdOtbKCfrgoJ9YdIIoloMoWzFy7gG898C5euzaPRYJsxEowSr4OQCw+vTXseWVxzPrA9BteTdL1pcf4YTMs6nISHcDiGkZERxUBcvXJFOdATk5M6V8ZDtRtN7f0z6ZTAX95fgqzreRKuqF5OolSp4sMf/jDuuetutElSkBMCh2xTx3Pu8G4d6zlGXaxgfT2LMmtklRoK5QrylRoWVtaxni/rOXEdzr0n9x5ad5KuqTWkkcBtbiDBu6k5jA4QHMCrdG3gGt7ltFsUlPU19m1Fk7nn2G1YrM+JIOCUv6pXbViz2+vsufu9qtqta5eedKZjsLbR7iCXJ3HKAGC5R0iVb3MBj/EjBYD9Cff+fRO3xu1e/pPxs/cYfPx+bsqWU/sxPtPv56q2ee0PdmWsu/6P/9P/bHNszxf3cb/z27+l/dzGinGTJusHPO+f1Ldvf7/fcwD4HR676pr/xa/8lIzDbvjaAQDe9Eoxsje+NgNMDhT+AQBgHtmgru1AuE3QsE5iE3C1Q9vZDNg5GHDL4Q1suzm428XrbvK67lZku9dsveXbAGi9b/Pn7TC7m/cMd6ztnv9WQPKmV/nDAoD1cDY+6YcJJnefe+8duYU257e3GwNX70+syq+fbDpvy7q44TPd4n27h7ITALyp33QPu5Md+sZnelaqPxH+uwuwuhMwG9HNd3kDJN44y01t/CZAsAecbwa2erXtdvfghw0A2wPoORvXGXvPr9vPA8Dv/fM/Fwg5ODwsMOT69UUpPcx6DNpEWZ6JFRcEiig7ihseWgqFEYomcPsdx/Frv/ZrOHz4sDF5QyEV53xhggUsMpXJXCbwQsCUYC43rlSUcLPPhbC3U1Zhp2hMZC7muRnjpoZFMtm1svjLf3ODVK1IneCVQQIufUaK2NymFtbC2Rdw3W0yoJobuoYASxXwHFjsC7Mbi2az6eQi3C+E/eaNC3nah8piVB2HoA83tRGpcOr1NnbN7MXs3gO4+94HVND52je+qXs0NTUlO7GV5SX0pxMqkJw8+QYWFhYEpEzvmlJOHe/H8tIiVldWpCIl4MnCOq+LG0JupHgtsSgLw8Zst826B4C9JfdGPhELmwODgyrasaCmTa7LYpNqkyx2KraDEW3KqGThZzMD+I5jR1GuFGVtJmVclAVNFg+Zf0q1nBxPBbCtrufw1rlLWFjJIZ4eRDAS1f1KxFOWQd2o4/KVCyIcZDLDmJndgw43MQRMuRGumT0c7zvVyLIgJ9jolANsH1Src6e97+BBHD16FJOTE9h/YD/GxkcxPDiigjmLIgRH+Jy9isEY5izOsRjXkRKU7c+IBzVTiSsTzpScLNTHo2EBefzDTEYC4SrnMVepVsP16/N4+/w5zFEpfG0O15hNykJ5uYhibg2JcBB9yTjS0TBGh4Zw/91348iRY1haW8NXv/ksXjl1GgWCUVRlhYKI0ZKYWXzxFE4cP4HZmRkpbvoSaeSLOfw/X/gc7n/oQdx5+x2IdAKIxeOIxqIqgHHzSmY/s5lYfBgdGUE8FhGoRMa9gOJoGtUGlKP44L1H8fILz2E9W5byj32Xm3FmWbKgkZIFd0j3xazXrUDNn5GlrmK1aWEEsIho0WT/bxn5olpV9iqtDuOplM5hffkasitz6ARICohggKpz5po5qzueO4/Bds42x4xJKfVLBKVKsqEk8SObK2BtPYsmc6NrNbUbFYVkU0tSSd2sWLkhdlnmVr5ln7BNM9ntLKB5K3sx1KU28MVebeE3CqrOoUL2WU5lr9wtsa7NellgNa1fqUR2dnjtYAzTRx7AiSc+hVokjZUc875zCDL7le2kkO9u+A2ssXGVQICKjGTl0yK7RkUolTUGAPPn/MNqZ6fjrsPlAFLBIUcE9SorDnK87mWGm1LXimMsJotQ4AgwnkVux+BRTLlo1s5JgY2ra0uyOjT7SVNA0jIyGU+qOPaxj34c/+B3fhfpZAqF7Ao6tTVUS4toVPNStTJ/bH11Gbm1VSmt2ZZp889jUh3FwhIt9a9du6YiCtsmz3V0fByHDh/DyTNv44tffhrL2QKC4TjKlbqUvVTm0Fpd6jJDEZ21MMFFAmDOupQgKFXLAVPdy6WCmaj1qvo9v1cxhfbBVIvUm9hz8DDufOj9yJUaePnFlzT/HLvnAaQGxoBoEoFYXHbyLOyR4BAl+JJfRTG3JPUeXRbURhsNOQIQgMiuLyvnkWpuqllp207QOsd7y77H208FprcqVX8O2xxWbWjspWvBemEdkXgCrWAEDzz0sApeVFcX11dRL+c1VktpFoqi1mQRqqL7wXmfRBmSk9ivOdew0KZ24W0ge2yRBai5gq0yktvA4ADVMx2BqlqPOTtlFmIJEsnZgaQQzs/OulFKNhcVwTxmAmAqaBECFsBM22kDZ7ySQjmhOgbn/ih2TU7h2JFDmlc5ZhsAbUCPwB6XUci1hACOdEpj4/p6Dtfm51Es21pE44eUfe5LQIsjwamobPmGXhUntSLH61hMyivag7IIubS0KKIL+5r1ObN0Z2GXczDXALt27VKBUusrkVCskGvLiQ5CkRjS/UMqvnLImZjcpfzfeoOZ88yh7sgOMZnJYG5xRcVQkrPYbs3uk5bqtHKmS4jloPviHwFRjlc8bwGNUh5CY+z6+prAJQKeJKSRMMLr5nEKhXW1VR7PFE0G7lCxzwI3x0naKhNEHR8bR386jWatgicefxx3HTuCqxfOIhluI9Su4fzZk7JJz5eqeOF7J6X+LTdoy257zoG+FAb74kjFQsqz5L0eHBwSKYmcmJmZPThw4ADOXbyAi5euIF8syXFkZb2KTzz1d7D/yAl0wjFTNrpces75PiPR9jTWt9leWECWAo5AVLMplRPXa/wzOjQsQDjNAnK5oLxVquJtvOO6JYpwLI6vffOb+MKXvqBjsAidXVnC0vwcItpTmOUu1ekE7PSMBZ7RoaYpQoPsJKlaZ3t12dicB0nY0HqERApl2dMlJIbJoTE8/PAjePJnnsTUrl2otWgXX0Ko3ZDVeyG3guzKguZ+ucS2A1hYnMf1+as6x0SCQEMcqb4BRZVUiiWBTzOT4xgfGRSZku4BzUAQF+cW8LVvv4DF9SIiLPwPDGhNlSusI7ua1dg6kIxjaiiNw7NTuOPgPsSC5uJCt4HXTp/DaoHuB/EucVfzspbQ8trUHoPfl8s1ZRXnCpz7Se4k6a6BKjPblUtpVs/m1mG5wmzDJK4IsEcA+XIVtVYAw+O7MDU9K4t/cwGqWw5tgGu/PMqFgvYkHIvprsHxyfqgq9v4DaMcJky9ZtmqRgraUAI7t5CejZ/WryRluL0U50UPUnVEUDHiHkk3tBRm3jQJpAbc2Txt+xEfSWNgMF0T6Mig/Vbb1GoEdahc5rPWe+RoQIKerecI8nkAmFfGda05M5ly0gi5BsRUa00cPnwEv/O7/0DrKhFSqPqtmmsAHQ1E2CH5TOQhBzRS6SY3J01WRsJzhDyBEFwv12tYXl4WCMzz37fvgGtLRvwpFQoCRniuVI36PG4fecPz5JhIBx+eC9cFtOHlE+H6M5fLi/BBMqHylhMJrVf4x6uNyd4jqWWY/XpwSOMwMz1TmYyzrXWOU3zezTbOvnUGf/Fnf4ZLF89prhQJiWsluurwhFreiritPTE/S/mgCKq9ExfkH8VIdDro70trzUZgeS273LViD0YZkRKRI04kYM9ErjtdorTtN6kE9sVm7oUqFa69aA9L8Mkp0DW2WXlAlrEOTLK9lM2R/FvtzIGS/ByOCVrjN40AIXvyZlPXZAQm7snremacP7IEgN38SpCQz9ArW7O5Nb2G4w4dSvpSCUxOjaEvFUU4TCUjgXi2ba/wdaCs9UDVbrwjlOKZWm3t1/zzlDOHcyTxNRwRLNz+39YoRmD3jkV0PFB7F+nXLIe5fuF95HsJ/AsYc1nDPBPO9zym1K7a/2x0cr6HZHe2Z4LhnEMYM0OSztDQgOZ8zo8ia7u1g1eqmjq6YVFSLpaFDkB0XeP4ohxWt/fg7xWLxfHUOZP4/b4Iqe4++jPzAF/v3yJE8vxlI23H4zqY+4ZkNIK7jx/HBx57FKPDQ1LU+nvJ9YmczYIkY+ZVm8iurCCXW9d6dqCPogISfEOqLbHtc+1CUvcXvvxVnDr9lsY1s0C2+A+ppTnZs0mTYOj6L8doOUCw9tSogvz7wf6UrJ7jcat1aD/WJHmhit0zM5iYmNAYtbK0pHXl6Mio/mZ8Ftt+/+Cg3GWWV9eQGRrEx37641hfXcfCwjyyjGeoVPWMSJYjiMsxAJtc+wAAIABJREFUkyTcQjGn8UuxYNovNBVJQ6J0KjMgZzzWQbzbEWsVvA4+f45drLEI+OWeXM5zNf1M/ZVrajfm9goMRDVS+7Xak2JnpCa3mmiX2EOSEV0N5Ky3oX7fWLra/OCzl33/2AoA81oNAC5o72ZrGheF4iJRlq5d6JnV3sNvXT/7wWC79/B8t/2on5Cz7znNn5AzfhcP9ge7smee+Rb+0T/5/Rs+d3BgAP/ij/4AQ0ODRgh8F2f2N/MtPwYA8C08DAcAf2QHke6NMJ0tb7tT7SaQaTP463aZN1EAb7xiC5izpRkZAOxefRO0cutrdnrpVgC4ex69ysEfAgDce/9vAJO3RWZ7c5HtHt8AACuH8KZCUVtCbgWTu0i0O27PwX/YAPDWDr0dAPrjBgC7ZXdvS3Ogau9D6G35W8gG3Qe1zTN0N2QnJbwfOLskjJsQCoyYYP/rtvfuDd/QMW8FgHvB3+3a5U2B3Z6+YH1no+duet8ObdOPCzo7VUdvPuT7tnvTdvkO7bd7iu5e/v7/9v+qAMJNMTcm+XwRq2urAku4seAXN5zdTBN3zSzMmEUPgYKwGLHHThzHU5/6OW3GZCdHZSEX0ZWKNk9ckCtLzv3xhQTaC7FQIbWfU53YZRgjcUOx6jOaWHR1tpCOWRuPcRPEIocx3f0fX/BVodkVbj1o6/PcWKznufhCDD9biiIH9OoekDHt1XFBK74JEHIMc25YWcigQoP3TWoOt0minU6uUMHeA4dw6NDtuPehh7C2nsNzzz6Pe+69S+dFO8HV5SWxbanYeOut08iurghUYfGUagQCiFS70pqaYBwLhdxUiMkrS0rLOTZmdkTX5O+DLyR74NoXosiepfKJNtfcdPKKqBhi8YibN24+WSiLJ1KyDmYbSavYR8X4Kr759a+pAOAVhDMzM3jkkfdheIg5OgQzCADyPAt469xFLCznEU72yzpJ8HIghMH+ISnxLrP4sbaG/Xv34fGP/BTGxifEHGZelm10fP+y79meZPnXss06Cz3jE+O4//77sW/v3q4qjq/js/btSEW0ptkm8Zr5vNjeCVT7ohc/SbZxQSuMEYSiNR6/F4tcBTxTYVCtx2P7PGyyfXlM9R9mAimntoC1lWUU8lmUcmu4evFtnHvzJDLJGJ54/2MY7h/Ayy9/F8995yVcvr6AcrODBlXVBDRY5K1XkCIIFE/iruPHMcDCFIGqagNTs7vxpWe/gVKtihO3HUWCgIkyZk2FlaW6olqRomZkaBj96T5t9mUl2GoiFoliZNcsRmf241Of+jkcPrgLn/uLP8ez3/yO21Ba+2JRiF8CBHn8RhPxJAtpCeWx+WIRC67ReEyqDBXXBdBZ8aoTtLbJAnY0kUDf8BhhYjTKWZQLq2jUc0CjjE6hiGa+gHq9jEqtImvzUrEiYIb5lQTSWBhgDlWxWMEaMxpdUS0YZcHXgFwWZgzIZIGBmCjRBPVaFVUJFOt1PZZyVsd1Kk8/R/G9Uvjy5yyusEDvcsiVNW7AD+1A+TfLbspscwQMjSHOfksZdS0gHO/Hwfs+iIMP/BRWqy2s87pyawgTqKyXzX3BKcKkWqQqTOpVdi0Df1mgZrFaNs9SANf0bNv8XdssLPmsZHst8o4DP1TgI4vfQFpT7Vmhu1dlb1nqIct0lr3jRmYqCzYq1DtbcCpUmelG5eny0oLGJhYF67UmOk2z6mPO2H/7D38PRw8fRXE9j0atCDSyaNey6LSqyr4tFfJYW16Umpj3mZ8bpjU7M4STCY2dzKtn2yZoxzG+XMjr+0NHjqFvYASf/8rX8fyLryBfZp5vAA2OF00D9kVkkTW6FRzjtHzT3EDgtYmyGP8EIS1fvmuPpvGKhabmJoUUCzlHjp3AnkO34+3zl3HmrbPoHxzCzN4DGBgex/DkbhRbLZRqpmwJkxxDJWUhi3KlgHDIMuJodR1STiQLRHVk15blCsHnGI+FkUrEVegiUMOCuG9zNr4ZASgWpftDEnMXLyvfneN0hUV52kH2ZXD02O24cumKVIutRlXWkq0Oc9tYbKeCkeoSWuW3ZD/LGAdZbXc6Git9zqS0Vbp/BqD5oquIHrKgpsI2oeIp2xaVldLtsg06BZHme2VPmv2mZR12BEB6AJhKSAJrGkd6+qSsWZV7TJJRSMdl26SalT8k2eCOY4dx4tgxzZMswvIYbOOcF/k9nS/yxYKu74UXXsAbb55xqlhaSzNr1JRiosI6xw8pZd2YoL2LhOS0U9xQG9mayWUTd0ii47+pZA+hL53E3r2zuOP4HZjZPa0IBFn/ycWgrXmX16aMxDyzdCv6HQvOQ6NjGBwZk5Ut7+3k9G6UynUpNuutALL5EkYndynrmVnv4xMTWleVS3mpUVgol1rc2RkK5GpZvi9/HqfKUvbdLu9NgBgLl+t6JrSbrzFqQbauHZFVyiUWNM1Bxav6eN7M19OzljI6qszDmV3TApGPHr4NH3z0UYxkUlhfXkBVmedlXLn4NgJhKkzP4uylOYG3uSLJG2ahOTzQj6H+BBLhDpJxU4SyME6FIJ/r0PAwDh46iHyuiJNn3sJKNo9sqYalbBF33fsQHnj4g4gmMyqyylaSyiKCtYoOMHU3vzerzg1Lcj4Lkk9o+8prk1o7HFZxhwV9gsB9GvtiIofoWcJyL6v1Kj7/xS/g+Re+jTJJjNWKctqpLiJ5g2OYABi3nuT4znUIn4PsyVumNDcgxYgF/L3As7CzkqSrQCCCQCuEqfFdOLD/kK5tnZbc5QLQaWCkP4WhdAxH9s1g7+wUJsZHzMWk2cGVixdw/doVWV5yPOScOLV7VkqkN15/HYOZDB667x4MZJKafzmWXltaxue/8k2cPHsRwXhUTD9lBg9kpKgkIFApVhBDB8f2T+Pw7gnsHh1GXyKG/sEBlBotfO3ZF3Hq/BWpDzkmS1FP5S/X3uGoVLF8PiTsXbp8VWtIKq4IUpGQyLW2t8StVotoBdhOQqZU5AxMcJ3221zfdYBipYZgLIldew5gYGQCFVpWy0lBk7PmzWq5IMcAqbulMjQFLb/Mpn0DBDZXZwf+uiKfKX+JshlpzG+WN9S3Nr92I3OCRib1BCxajXKvwY+JxhIiZ9K5hoAwQU4+e+/QY6Q2zvVub+PsRxoV2ggza9cs2v1Y7QFgPldrm7YuZluWA4TL7dUYEGBOOfd/psC0jPEmHnjwITz11FOKfGFbpQMLVeRUyhsIZc5KxCd9Djq/t3UL59eagCReLwmKHF95DtxLXL58GfMLC7jj9uOYnZ3F2OiwxlGSmNjuvXsTxyu+nv/m+qKvLyOQUmpvdLT/JPjG9sK17+LioggwQyPDOH77HThx152I0yEhEBDJwyyNOedy32NrJmG4XNOjjSqBYwI163nk13MCWEjMevmll5HNrmhe5hifTiRF+KHKk/edmct6noGgACda/9Iimn2Zyn5vc06Fbyoex4Vzb+OZp7+O+flr6MukEEvF0ew0UavUEKK7QzTulJ01EWP9vo+t0LtZcZxUVrJbb3uQUrFFLgJBrhBS+eWRL5QMlHb5ytzz+baqjGXXDvgc2CdJwJK6vkY7XK7JjHzMudxbdDOTXYQKcN4yQJbEYNYYVrMrbi0eULvhtY9PjCCTptKfFsC2LrOMXyNrGT1Tul5zXekENDYZ8W0DAPYW0CJJutgnv7bVeNkbUePGfPs51+yOaSqyApWxRlb1ALAHwIwY0RGg7V0i1HacGtmIRYxPiqj/s51zzlhaXBL50eKL6IhS7u5HvXsX93S8BpJbfY2Er80MDJnqlnb9+bz2Vf7Z8/zMicRchfhsTP1OojTXOwYK+pqHX9/7WgeJnXw9nYnobkbbfhLcYlE6h9RF/nnovvvw4ccfx9jYqHPNsVgCqefdulUEO85XjbrWBFyj8rzSfSmR+Kl6V5wIaw2VOv7ys5/Fa6+f1Fgu8NfZULON8Xy5rxcYL6IKyVV0E2Mwi0WkcJ8Ri0cwMjyBwcF+xJX73cDS4jLe9/AjOHL0iNY+bIckmvLcLl28gNx6TkQ7kucuXb2Gk2++iRiJq9GoSHo5rnV4TzXvVOz7sNXBWF/h67zTnX5IMhnnZzqBcP/Us+fj3MRxyRwLBnR/L1y4JHX4pUuXUCiQRKDEJnOcFvjLmAPLBeb8pf6gsYlzkLnlcey2rF9XH3PrUdYa+EXygSe16RTdvt2/nms5K5XaXOYBYH+YDQWwAcA6J+eIxWfIZ7949bx/+Xv79zvVSN/bs3kXn3YL6NO7OOqP7C1/40Hgd/882K/+yf/wT/HNZ751w+3/WwB4pxb51wwA3+LjNgD4Mx9xnM8tF+OBqG0P5jYIPWBV92Xdb258zdbbtRkc3P6su4UIvvkdwDEd/x2UpjcDgPV2d5IsbL7T4918rI1Xb72SLgB8swdzixnAcpq9yUho+IEDCLcFmu3N/px+1ABw91S3XN+2n7vlnt/Ka3qfWe9nbXeLeo9nt8a1UX2v7tD96YaTlH/X5pu5qV322oW7I/D3dkT3vh1U4Fuw+Xds49sDwHYUD7b29gN/HZvO3l3qDcSE7cgFPgdn6/DQc+PV2nqfr7s5ugfupPz93rjLmw+4MWxsT3K4EaS+EQLveaSb2vjv/S9/okU8F7YsoNH6impWKXHLBGurpvxRBq5nuXNxKs6lgD8WargZ5GZvamoSx44cRT6fNRtIbiJitECmCszY8XYcD/CSuW7ZdAIrHZIo6xv3vXJgXHF4gwHv8gcJXvB9VIPS6sxljfp8IP85AmWcJbPAumZTGVP8Yu6s2khPxqw20Y71qOKcbJ+4qeV5s7hEgMfyUchqp+qT50HAgLavLMwop41ALG2+AhGBEw89/JjyW6kyOn36DPbM7sbywnWsri5J/RYJBrC2soQL58+LWTsywiKI2QTRklt2lp22AyJDek7KW3QF8K5NFZWMVJG4jaHY3VTLObDGbwZYoE+lkwKAfbGZ16WiEC2HqMRkYTgaF/jCjS//DGT6MT09jVOnTuHs2bdw5cpVy5sMhWVVev+9d2N2ekIgAwvHzFc+e+4CFlfySPWPsiKEbCGr8xsaGFYhicWVhevXNS6MTIwhGk8jRAtqsl6lnGRuXUwZT7xOqjtSqbQ2iLR9+tATH8LRo8cExJeVwcQsrrrpFF0mlt8I8xmyOMhOqEKaCvtW9PIgl5TjAv7Zxm1m4SaPahwqHVjAYNGeyikyhdn2YpGYFMqmHm6gBdqTcqNMSzJT7CXCIaQTESzNX8Xi3DX9+d7LL8m6skKlM61qgxG0mfXE41NZQHVHtYJ9E+N47KEHTbnbsVynwZFxPP/6K3jple/h0fvuwy5alsm+yqx9s7RHpEqJWYzJBEYyg1bodcoVKdEGRzE6exD/8d/7VQRqOXz2L/4t3j7zNtp1s6XLrq9YNm6dhT/amGWQzeZUyGBxh2MBQSmfzUo1AhniPAdaSbF4GYhEEe/rR7XeBpO6D584geMPPqTNc6dWQiW/hHazgOUr53HltddQodKoUZavMktA7FsBp6gnG5tPLJHMoFJtYGk9L9C8REtngbUhcJvLoUYFVavxGhBKFaBss2yg9sX/jXUav7OioJ+iVJPlRli200AsyMJAUIUHqcIJBqvQSXUB8+5YBLVikmyu21ac0UY+FBVgE02N4vhjH8f08UdwPWfAdn59ReqwZrWMRrOqdtuifbGKC6yz2xjK4kSjXhZgyv4lEg3JELRdVOGD9pdm/ai5hopJB0Z7kEeALxVCzjLOKzvENnf24d6CzwN9HuzT2M9xlH+cRS4tTUnWYKQA74UyyXNFgQhUjbNPPvrIo/jd3/otJKJRWW22m2WBv6FOGeFAS2QKOgow15sFHxamWGAxZakBYVT4eIszFdNKRdnm01p0cGhU/eH8lev40teewcW5RbSoikUIdfZJ2ShSdRdxagaqb2NmGcjc9BrV8rTda6HdCQn0NxINQTEDhnRt8ZhAPc6RU5O78LGPfwLTew/h8vUVrBdKKvQm4iz2xZSVuV6rYzm7rix5gkDNUhGNCq146wY4UY3H/D+CcdZaVVxWtAGJReGQ7Plo98/nZuoUgooJASF6h54FQdEI8usFFfLK6zmE0yldx/jUJCYmxnD1wiWpPATiFQtS03IsleWsLOiaUnzz3tJK38cJcK6RhbuUtpbV6wurGhtZBKOtJW0jgxGMjI25QmlNyk4f5+AVYpzHegFgn2nqAWAek2MOwUmfe9Y7//P3vjglco/LIrdCLzA6MoSjtx2WQ0PW5RLyuStHr8dGj8W5V159FW+cOuUcDYzwwutpCWR26x3Jr8wZyVv58d+WDWoKaXbSVDyp4qjUcSF2sSqOHz+CmdkZ3HHHMTl6UB3La+dcx+fL+ZFKcmuXRpYzW/UmlpdXBOCShDUwPIxkOo3BoWHs2jUtsl6gE8ZqroBsoYpHnvgYAtEEcsUyBoYGVYQmCc+rxC13mTEYtLkl+EMnCKp0ec6mTNGY42yc2V/YRgnakJjAbGoVa4MEgNeRox05s8f17GmpX0WxQIJCWW1S9pTtOsZGRzC9axJ9iQTuufMO3HvnCTTLZZSyS6hVcjh35jQCAbMgfuX1U8qWzRZrWFsvyeJaavL+DMYH+5CIdkSIIJHIspEJmlZl8cjiLl0lTp05h7MXLiNfaaJQbWJ4bBc+8MGPYGRiEs02o0g4l9DxwcgtRlZivAeVaAY8ahZwZEJbkZOYY/bCKysreka8N8lEHP0kxyXiSMVjyhxUFmokiOXVJbz66nfx5slTmLt8CYW1LKhXYpsmzYHrCNocy86fwFyYhWfL91R+dqoP07t3C4A+f+68Xs/1AM+f4FKtURNJDOE4ZvfS+eQ42q2ACuErK6vIrmfRalUR4J96CbFAE5PD/Zjduxs//VMfwVCmH/ViEcXsiqzmOeYO0x4aIVybu46TJ0+hLxXH/ffchdFRU3IVq3W8dfEqvvXiy7hwbV4ALomKHBKYKz/QT3CkiUqxjkwiioPTY7jjwF6M9qXQJDE0FECsbwDPv/YmnnnxNazli11Fo3cWssxfI1JwbUZQWiRM3ldaYLvsZr9P44pCrg7yTyDgoV6qMUH2vxxgIzFkhkcxND6FaIJxBFS10zmDYwwUnVCvldRvmw1GK5AkZ7b1tkGwY9qqwTsBWJSA2T5zL2L29Nod9QLAbh7xY5bDlLuqXWW3Cw0wAZzWqRxHoxGRiZgHTjCB/VLkWudkwP7MNaiUeXwn58gawQiC+wb+8o7416s9OzIlr4rrVv5NJR7HX95D27uYiwzPgb/T9y3OF0U8+eSTeOqpn8fS0oLdb64zGpaxy/tphEobN3g3bO1gADDnP+67OI97IIXj5vmLF3H6zTO4cuWKiDmze/fgrhN3SsnHDFyO6bRYNyWqjTOeJMP2YeRMs0ldXF7GV776NZw+fbo7X7KdcN9y1513Yf/B/VhZWsbK2pqBuZWy3itFayCo/cvIyKgcFJZWVnB17hqya2vI5/Ko1xouxoOm7xARN2w8Ib1/aKBf5MxEJKZ5h/ctmEwgkU7p2LwX+UJecy7ndL6P+8pSoYjVpWUUsuvKXSVwRseiRqctAJsKQtu3mrU176fAdhI4YyRhGkDPL14n1+fmxhQzQlHdcl85IXGNwAzU8xcu4/rCkpSI5vCyscayfmf7x2Tc3EnoRsC9DYmXAg0VaUOb8LrAZe6j+XuC7wYQ2nqNx6UtMInM2RzdebgQJ8hX0f0bHhlAX5pK/ZBsr9l3JFbny1gHYGqyAEIDgNm/aSHsLaC5LuG5eADYA54ejPXrXs7TWtf7rGfVMJzK3bk3aI2vOgFdS8xmmXtkT3Dz4DLXN14FzHVjl/DFYzuSpK8n8N+sozCCh+5q3Fdy/CKIzfeReMB1M52Z+J61tRVTY3c6eob8w/tdrtLRiHnhUYuu4F5CBFeu123fSjDe3mtEky7o5+zeOyQfup8LXO8YcY3Pv3u/2G87QCIWRbDTklPVY48+ivvvuUcS8m6NgXn3obDIPoz6YH8k8ZNOJyRv8HMIWHNt0ZcZkG0/owOGR8ewtLqG//DZz+L0mbPmmqY+RNckb1PNfVIAoaiRh+WAUG8gRnCfe/pAC7U67bnpyJHByGA/+jNpAbzHbr8DDz/yCCbGx3QddFZ75ZXvYnl5CQcPHsTkxCRW19awuLSC64tLWF5ZFUkSIc4zNi4Z4F6TaljjGcFngcxG7CWwzrYjBbz2C3UEqf53xHG/NnYFIznzmCvMuI7NNVS5VMPa2irmrs9jeXFZCmOOt5xmrPRltu2Ww0tbfhvfrP7EOW1zBrfVpoyg6/dHHug38YPVzLjes75gX1sB4F4FMNdYvWtskkV4L65fOtt9/3v6zc1wgk0ivPf0rL6PD3uHC/g+jvQDv/SGAvuWI2451R+jM/+BL33jAO/+qjgm/9qv/4b2Alu//hYA3ukRbX+/3zML6Ft83MJi3hEA1qag90J7QDMHat0ALnVh1A1Adrtz2gCAd27rm4Cfm+SMbgaTN463FTi6VQBYi4odTmvTmLLVaneb9+x8pJ4X7wCg+Vf0nvdNsGn38h3AsZ6D/S0AbIuPjea9AU12IV/96OYAsF+Q6EDbNJhN7bKnE2ztDzu13609bycAeKOw75uAuza/r3c/7lUD+0vrtpYdzn8TULzFKtrhC10AeLu23qNN7oHZbzK/7UQW6D0/d/Lb9dGt9/K/+1//VEUvrgeHRodlLZukClU2uLRmLgvAYU4qrVYtn8QKoipaG6alhSo3NvF4VDZa+/bNukJi07EobTNCpjALnSoC8wCi0duDoIqY37MoyXwWsS8Jnjj1rbKbqNoT490Wu6bWkKeVQKVe5Y1fuHo7HL+J42dx8qbalKAxLRgFTvdYRXWBDgcuG6PWQAOvJu5VEgsgV64SGcysZ5l9KjdYVExkBkdx34PvkyqsI6uwqCy7Ll44j+zyIpaX5rG2tIgq1TrFApYWF7QxHBwc0EaZhT9uGsj292onbij4nAg42/2wLGACjjx/filjp2OFGxYYVfB0v+PPuXFLJOMCNbWx47lJRWzFi3AsgaAAWMtfY/E5oUzgsIoku3dPq/Dw+uuv4a2337Y8wyaVbB3cecdRzO6aRLmYw9LSdZw9ew5X51cQTw0imelDqZqXpeDo0CjikSSqxTKuXLkkRdHw2BhGxicQjMSUz2XH5fmHZVHI8+Pf3BBTBfTTT34C99//oDZGvBZutGVhTSY5gS4BHhsbJBubGFFkbFkVj5wllZQAKs5TwGvZe/yZiuHOgo9lOrZRHrvhCra0PPRtTOAaN9chAiNUutWlHuQfZv/GVehoyWZr7uolfOmv/govv/wSstm8ioi0AWRWlW24WI7tYCARxeMP3Y9MPKZN3EBmELVqCwOj47heLOJzX/gcbpudxZE9s7L9YyGGbZIZck32jkAH/YkEpkfHUW81sbi6ahadsShi6QEcfuBh/Pp/8vcwf/pV/OWf/gkqhRLya1kkYzEpJRZXlzQ2sCDBYoVZmxWlYuMYIhCj0TA7NhIHnOKOxTpmS7doTZ3uR7ZQxHI2h9sffBAf+uTPyeq706hg9fpltKtZXD1zEpe/+zJCpQICqFGTLrVKrUG2SUTqTLLIOVzEU2k0OkGs0wq60cJyrowKRTvhgLJnLQ+MqhofW8BCq81HvrC7kXnvc/nc1GYIQHcwNjVsUCSNVCQkW+4o+1qQxeCWbOhDAbPV5nMmkCD7YCor20ChXJUVMQG6SjOEWGYS9zzxsxi/7R7MqziURyG3hhDzjGlxXc5LWcgKOwuVkaiBEiweVioF1JgZ3qhK9au8QhaDaQtN4ErZqKaekE+BfmYqSSsCsMjAPGb74u+8ekDKTmcRyP7mi0i+n/jiAgsVLGSRgOELyBxfmKHXn86oePvcc8+p6EvbNOb6/cqn/y4++IH3C/xcWyb4U0Aq2kEmEUQ0aNlmdDmgupB9jHOBFUQsP4sKvbm5OY1nnJt4LgQo+jNUn5naOBxNIZIawMuvnsJ3Xn0D2RIVsGE0WESSRaDZcGocDRoAbAUdA8CoAmKbMWKAqUnMBtjuJcs8JI/QtYCVmd2TU9i/7wAiyTQ6oRiSfabkoAKI6tVoKoVCvSYL6mqJIENNFnMdEYPMRYLPgs+omFuX9SgBNYKEHPtZULN5zohHUk05IIrtmkVe5kdyQGNf37PnEA4fO4Z2oy13h1giietLC3jjtVdQr1ewcn1OWWd6veaLKPr6UrLQK+XzNt4QbI5EDSyl1aez9uUcybEn4vKjfXHVCsYG1PG48UQaI+PjDpzjOqIkwNHakhgJplB3CmC2QWHKLmvTZ2Sy33NcVZ68XB+sXasNO3WaLASlTjeLaSnx6RPoxm/lnOs6zZHAz+FSDrvEBnu+QSv6tlpIJBNWYG4b8cJb7cmeWcU0N4g4u2ZPJOHcKPCrUkEsHMXExCgefeRB7N83i1Ipj2x2VXndBE1JKNAJuHUOlSKjI8NqW4VCXu4SKjA2m1jLrivXtq+ftrADImVNTk6K/LG2ksX5K3MYmpjBU7/06yhUWyjXmlIAsx/TapPADP+wXfFPtVoWSYRNmp/j1wRS3EWs4Gn5ygYE5LKW/c4cPgK1BB+o1CdphYolWkubxbZZiFPNzmeiwnyc5zqG6ckxzE5NYnpsDLcd3IfC6iLqpRzWVxdx9dIFOVS8evJNZWYXqg1kixUUilXZsZNYQNXv5OggBtJRRF3BmvNOf19GJBCuSdLM6x0ew/XlFbz06kmsl+ooVdqIJPvw6GMflAtLPNUvVZ4caBoEKoJmqyjrRBZqSXZj3q3PnDYyBJ8L+z6BMP5bufFyWWmiKUV9DcloWOcWjbAoH8Dzzz8rZdHtR4/iwJ69uHj+PL7xta8KTCLAZPzQoAh+bNtsy7l1s4ocHx/Xeofr6Ua7jdXlFVmps/AvlT0Lw+GICGMkvezZd1COLSSTGhwLAAAgAElEQVRmrSyuIDMwgJ/+xMfRatbwb/6v/x2NcgHBegUBcLxmpEJDhLEPPfIwomggFgQGmDMeDiK7XsDi8opAtFx2DceOHsbBg/sRjsZRarRx8u2LeP7lV3H2ErPWOxge6hcQFg+HMDTUjwbtMvNVDPWlMDMxjIMzkxjJpOWEcnXhOqZm9+H89VV85dlXsJTNIRBmdIQ5c5gibyOj2YPw3Af4XG6vTvSvEzElYK4fBIstBsblPVPl1mwjFI9jYvceDIxOoMFMyXpLfZmkl7YjKrYdmUoOAwLlbf+ivTBZNN06gQG/KqY7Ih1fxTWOtsZSdPtcXivq6xhuPeGdOEikkPq3RVKnEU9s7HNzPfcSkTD6BwYxMTElVweCSXKf8db/ApJ4Lab2axIcIyGMCyTagrq9lN8bybmJJEPdb6gN81gEF5QbS6cRR7jlOMO5vQuUSSEfxG//9m8LTOGYxC+vKuOxOFcR1NT6ws21fnxmn5OTRKPhHHKgqBu639AGNZ3pw9WrV/Wa2w4ewr333ovd01MCNTOptDmiUI0aMYcjzkt0g+FagOtOzle0tn7l1dfw+c9/zgGVNp6RTERyGtvG2lqOHFS1N/ZXEVXc/ofj6ghtaysVLC4uCbDWPMfICCrTPcjj1k1ShXKR1mbsD+3pYwg7oIhuOHUSAdi+RWgLa1zlc6RbDPs7x1W5xSjvniAoz4X3LqR1NAFWH1UgcgHHF853zPzkuZNgTVBfBIwo+jJ96M/0I5lKitTK6+C1k4hcLJWxms1hbn4BC0srKFdJFITLKrVny/Pg3obAPsnbBIBFaJUFsrkleQtwrfGdG0cqybgFzl12vzYA4IAyYfv6MyiW8hrDmE1sufe01c8gnWbONyN1jIighFJHppCa2pEqeK4kdXK9RrCMbXorAOz7mR8bvLONoGXbKFsMjO6ZG2+69v0WM6F5jIRNVx/woLJXAFcrJO4FRdLxAGEXaHagIT/LQFbu+wjYN5HPGQhcYmQNxx2tZQKqQYwqhqsqYgWfGdsz5wDOobynhZIpUnnuXKeQ+CHymdTMtpI34paNDfzyYC9/rnEG5qbh7xHHIanrCeI3bN1Dlyu/Zw5zo9BqYXpqEu978AHsmZkxpyu6EyGots5/+3xa3kbxWORo0uhGdvE8uR8aGR0Hd9bc316bv47PffGLOHnqjMY4OpDIUIH73yjjxdpyk6D7wfLyKpq1huzQeUp0zTHHNbPHHyWpaWa3iBT896c//WnceecJqW1PnTqJlZVFOa9MTk3KaWBubkHHLBRLSCXTqDaryoAnkYixL2x8csEj8VxxR3xWHRGZ6w0bfzxSyz2aiLmiiNl4rhxj1w60hmvQ1aUqwhrbOZ8tnQtIiuD1cn3M8Y9jO58tCYsEqelmUq2YuxZJmlyb2KKBN5lteGNOsZrGBihsREhf6+wFgK0+5b9uUAC3OqBrHet+FrlixBUjQdt+aO7CmY258L387iceAFbPey/v2M6f9X2cxvfx0h+Pa7vls3j3V0bl7z/exv6ZH/23APBOD2AnALiOn/nkUzd9aiSZ/ukf/2vNue/q6xYfdRfDvFUAWOqUnjPSAW4AgDeAxxsVlG5z0HOMzeDu9pe7FQDe6aaoftFzTv517xoA7jnW1mP03uNN4Nh2w54Dcd7xYXrQy33YjsDWDsD0pue+Azi2AYzZs+vesx1v6sZZbHc+3be9MyK9WSG6PVZ6g/p128/c5rO+39fpXvWAu3bv9AN91z3epizdG3vWDW1uOwC152072kD3fuY7qNw9AGznqSpj9+y7z2PrtfX4828CgDdd7NZG4Pq7A5Ru6E9bgWBf9Oyel3+Hg3977uVN25Lrd/411qc3n5v9zBb4N2+X9or//p/932KsaxMyPIBd01NIppMC1lh0s9zNhopKq6tZlLjx0ErQbMoEBshyjdaNBCFaUkcxH233rmkdlz9XjjBVhyxMqEBj6jgubPlIfGFAitDhYW2KOX4of9DlLHLjy92q8ldcUcZfIxUcPE6X6d5V6tjtcPs+3Rd+LjefVM/w9WT4svzMDaIKI13Wui1+BW5IyW5KWy7mvT0VgUGCvwQuuBEORiwTkCtzA54JrkcxMj6Nhx79AKZn9+HcxcsoFEoq+Dz99NekHmlUipi/dkUAMBF12jOyEENmt7YVKnpQRc0iOJVFtDGNSG0jsIJKQ4LNDVpzRdG1xOa7m8yvscJ2LzuU94IbRG4AaXfJ/sMCB3MfI9GEsYqpLuMmIBxBOJ5ALJ4U4MDnwuIkNzMsNLOw8vJ3v4c3z5zC1OQkFq/PY2xoCHt2T+D6tUsq8BLYqTfYzqaQ6EshX1qTAm2wbwDxSALhTkiZgqVSVurUmQOHEU/SnimuzS6LtXLXU6E2IlY784V+7lOfwn33P6B2SUCc2cJsv8VC2YqqBCwcgOY3MwLWeP0OLJe9qFNCcPNmWbW24bZhZAMcZMGXxVNtkp0CjK2GG2ECxHwuyt91RQSgIQUV7c5kDUb7NxYPlIVFtaYpsk6dfB1f/epXpAQmC53Ppr+PtpdDSMeTmBwewOz4EFZX5tU3Usk+hGiyGEkgOjyCLz/9VQRqVdx34nakMymsMOezVHYqOssrzlClQNtMZvmtrSqLdyidRmZ0DA9/7GfwxIcexwtf+f/wjb/6HDq0mC5VkEkmsbS8jFKliIGhATGRqehULluj6a613c2Dk7WmQFcD8KSspN1gjerhGFrBIPKNFqaPHsX9H/s46lQ2VMvIr1xHJtrB+VdextvPPYsQQcAOwTvmLHGMCQlIrdRdpnEniFgqg0qzjWyxiiqCUsGts7DCLDFuVtX5zTLck22sEOLy+9SrTTEoFrrGbnulsDaNF1T3mlVoxCkEWJCKRAjk82dNdjKE2nUHAEMZy+Egixgh9R/aEDPbUgU3sGgfRXp4Bvd9+JMYmD2ChbUcyuUsKqUCgs02SqUCEDCyR61YNTVxyO4pmdzNZhW1Sh4t2pSxGEzFr8tTNVWQ2UJq/KUzQsfGEBWsHZFGQK/UQJa3xjHRVG2m3hAJRmoBU4d4Io23FxMY6e6Wxk1HzuH40Z8ZUPFqcWFJeb13330XPvqxj8gZIJ2KoZBbx/W5K7h88RzyywtoV4sIubzCRq2MSokAGNVuzDQ3EIltOZFOY2Uti5WVNYGX7G/DgwOYGB+Uqo59PhCKIZoYwNXFVXz35GlcY/GobQU/uUkoJ8uURLxO2pUTmG9QyczxRXMHn7mz9eW8wnGXDgcq1ppNPu2aU7Eo9s/MYqi/34qSruGQGNDhMemkUa8gnIiiw/xLZpC2eCwDkkRcouKTYwcLruGo5kd+FgufZifKJmyKMC1fqP5DQLmMVc1FHdk181mR8PALv/jL+KVf/gzmFpeQSKbVbhOJOP7Pf/WHyvbOLi8IhGRfkj1l/6DUizVmlBfXVfQk8SYSpZU7C042P6uoxfai/Oe2wFaSivhvzbssprqxOZnOIN3fr/ZBhRUBR6ninTrXA8DKtnbFSrZNDwAbYMJs26YBOSR0NI38JetBOln0KPII+gpMcZ9B22G6WFA1Rmtafq4sHQUQhxx5hwQAs7RkMVFkB8UpkAzlAH8BJT3XqIHEgCo/J6jw1zSbU14/54Hpmd144P4HcPi223D14nnMz11VpnelUtT4ryVau410KiHF2K6pXXL7EIijQj6LhDHNA2wfly9fwfzcPPoH+5FIcu6sIpVOy5aX1viX55dx8NjdeOyjn8TVpXVaVihXmOAxi8dSCaogy6xequfKXett2h3y/qioT6WdnBvsHPk312zFfE75z8wbZ4GX1uU1gpHOgp7rEBI9eFt4HI6xBGMIIIyOjUr9OzU2iuFUEtNjI5jZNY7VhStYX72OC2dPaw7J5gsOtK0ZoYcWvVKUQwVqTtm7xoYxPphx+fVBJKggGxzQvfXElP6hYan+T791UTm168UGAtEY7rnnQWWEMw+b5CCOBwIdlZ9MVRbdIWyvw3ZBVZa3OeX94bjHe2XqXOYb0q4xrOzQILPWGzXkV5bw9qk3sHDlkuwq11aXMX99Tm4RtD6u1an6WTNFkcvqY0vn2Ml5k2M8xzCui+huokxYgnKcw9QWzRmHUQqJgVEk+0fIFkOZ1v/eMrNcQa1Mwk0Kx26/HYlUHF9/+qtoce1eYYZzDU05YLQRalZxeO9uPPXxj8geOsJM8Xod1xcW1RcvXbqMixcvYM/sDI4eOYx4qg+r+Sqef/UkvnfqLOaWFpBMRpCMRdAXjWBmehL7d+9SIf7K5euKIrht/27sGhvAQDKhNn9lfg7poVHMrxXxzItvYG4li1aYfdJcBRzjYpP6WpEzHjx1qmyRFkJGDlT/DwW1JqzVDAxWu+YcrnmTjht9mNl/EMMTUyiUqppPOGcQvCfhijEK7WbDIhQ4Z9KinipgJ9eVstjvgx34q/6qcdryGwkC6xK0vujJBnbvYzszMMnVGGQPr2wKgQjmGGWOJ7KfJ9DfbIvwMTI6hqHhIVP5EoQRUYhreq4TjEiitsT4kEZNBKOtADB/b1EeVGA2kOkfQCaTlsKcJL/eLHW+ivMK51gC7ySs+txSkq1+8zd/U3OH3KJKZV0hnwmzwdmGOH5wTFS/kdrV1GmcS0wZyhzYMt44+QZOnXoTo6NjOHTbbSIdEKQhKM4c9ePH78DRI0edzTrXFn3qL7Yn49xk0UI+0ofE1dWVFXzpy1/GmdOnRU4UuTfEuY4ZrARSYhgeHtK6Nru6KsDZtxneUxJ/eC/4TGR1LZJoVGtFEqH1eoK6IocZIUyW98xP51hhndoA6w7zrJ0yj+3cRXkYsYFApkUeeKKRwBnO9dwn+612yNSAAppIWotGkGZGcSqhRSr3FTwO2xzXAVx/UGFMMJkOA5zLy5UaFqR4XMPaegHlagNB7U/DIpRx/cJ9dFBNyXJguefkOMg5gG2SY5btgRuaA6VEdNdBcItzLp+pEWjphGO1hUymXzEA1UbZFMJ1IyRyLM1k+rQmjEQtjoN9koCp+oLmQ/UqtSf2LfIaCFayX/IYIlv1KIC5v/drX7V3kXEt31eqfI59AkEdcVqqXaeoVJwLyexuzdNuIdPfb7M995HOUYuKTl6/J07pfshFhtECvEcu3921Pd4HXjOJi5YFS2cLcxcgeDo8NCSVNNsVo6DYRzID/VpD817yPXw9z1u21xzHSV5yJLhu0brH7tkT5Wzo8XbaVi9SFJrWMQ4MdoR13RenttYahNneJIc36piaGMd9d9+FyYkJA6gjUSN60DEgTJt4Omk44g3JX64WwjbIvinXC0Ya0Fqe64x0UiSjr379m3jltVNoNTta/2o9xZpUOKhaFG3wL1+9hnqlrn7Fy4kIaA6pLkFyg6J3uEZumFXyU5/8JPbsmRXhrlguIp7kHiKKtSyVv0soMF6oRveOtGoejVYD5VpJdZUAFbqujMa7o6gUxmfQCjoYEJkoSbKnIjtqSCUIXLdEvtT619WuTHXrSecWf0IXFe2btPRnNjaj18wWXK5Lrt7ENS6fN518VtfWtd9hv2UNhK4/qvfQ30FlTiM2OO6lahqetKR1cg/xSAAxx4gt8Wr+dfx8jgPZXKELAIs0TLKKXJDMavzquTc3Fx7fq3+9A4hzixjPe3W2O3zOe3CWWz9iu2Jwb/39r/mO/PV9/Lt7FhyT//5v/hbm569ve+pdAHhw0PrfX98F/ph98vYNk/P4xz/xMzc913cFAH8fN/6GM9sKAHchpV4gyjM+3al3D9IFgDf3vO4xeoCo3qvuTuS9P3wH4Gvbu9bzsV3AaMtxto4JBh75n9qZ9IJMm4GnjXf3Hqf3Jmqjs9Mjdb/YChJvfy0bgFv3nLZ54a0ea6djdK/jVvKEe+7lzYE2+63f1t70+twvtz3erYC7t/KaTc9442w2PfWetmmPaePsb2jNrlC39bq6r7vhnLo9wBah/o230sbfAUy3erR98k5t0n630S432UD3nE9vu7/ZqLRJLb7NZ3tQuufUeqDpjUHDA+A3bUvu2XXNW7bp405ScEPf7T7GLff7H/3Bn2uzG4mb7RSBW7KtrcDAjZ7lRpbKVVnlFMu09tu4fyy8yBao3pQtHwsRMzO7cezIYVkWs3jLp+w3SqZMs+xFzyrkZoAsbjIeaXM2NbXLWfBUtZniPTblFhe9ZABTfelVOKbSU16fE+wRfOp+OYWxX4x7pZLlTq1pwT08Mmr2zR0W9CxfhfUUAq1U85j9pxVjbEHPopxZmhF4qVbJ3iyjSRWXs9kRCBiJSa0zPjWN8YlZTM3sRbnWQiLVh3ypiMX563j5O89LQbiyMKcCvArjapS0S6uKAUswiYVtFZx5bq2mNuXcWDH3ludj98gUVQQo0ulkN+9QFnrMfRG73+yBehXO3Lz5+2wK4ZisdmWTSPA3GlPRlKoYAgLc5LJYLguwcFSb+8HhQamDL1+5jHxuHWdPn8Hq0iLSiTCqxSxyaytqNdFYCslEP5J9KVQaJYHC6XQfYqEomlWqaauoN0qIxMJIpofRcmQGblS5AaOaks+q1miiLzOIX/7Mr+CDT3xIoDSBeVo5MduKuYAEUvge2T1TMcTNnVMV0qqQX1SKqXDsOgjvFZ+7MledZa5XeqvV0+5OKipTj2gMU6HHyBCyFlXeqNlEyxqqQ2Wo2WrzGdAejioAZlNSLcX3UhlAwOfNU2/gr774RSwtLGDfnr2YHJ9EsB1EPBiVuigZbaNaKSpTkxvBTN8o6p0Qgn19eOPMaVx86zTuvOMYxidGkS8xK9dAcLL4mVHWYUZUuSJruaY2+x3lPE3N7sUv/OqvI7uyhC/95Z8j1qkj2GyhnM+r8MdrV+aVy9zkGEFbPFrgMnfT21q5bWiXAEHGMjfEfDYsChKIL9VqKHcCmLn9OB78mU+i0umgWshJDZYMtfDWS9/G5ReeR6SYQ6tZRq1NBTMBMMscb7Q6AuyoC2BBmhafBAwS/QNoBEJ4+9JVMH26oSxG28k73GbDzlEA70aOko0XBu4QIGS+ohVCPJmI222zd/PzSzTKZ0kbNFqFt2RhHA1ZcSIVN0s2WQkHQmh2QshX6ijVaD8dFQDcNzKD+x5/Esmp/Vhcy6FUXBWgy5GFSqlawyzGWcxXUUzZnaYSa7XqaNQKaNXLCBCI47NpsXjtQDmNI2bZzwKxzzG0ErVVqQ0A5iWzOGT2lR4E5us96KF+4xjnvSCwxhCpXzhWUfEXkR0+AWCvTLjvvvvxsz/7Sew/sFeFZp4L54lIRJ7HqJVKckC4cOYUzrz+KlaX5hHuNBGWcqmh/kriAseWcrWqDFRaPJ47f1FFTRYmhgcH0d+XUG4j87dpr72SLSn/czVfwrWlVWSZdUcg20pmYvVLtRQMIBKPolSpym5ddnpSdVmhRF+OqNSSPaeNAaQjhOl4EQpi764pjAwM6Bz37d8vUOwt2k8S2C3mUauX0Q5QkdFGX4oZpEFUGmzD/BmBKFppE4zl2O5ty2k5xyy6OuokTckKMaBrkB7Gqdo5PhMgYDGUKroAwnj0sSfw+Ec+grVsHsl0n4o2nBP+/E/+jcg4jSoVKAU0mgSOExgeHtU4VsytoFErGQGKRCCqFWT9aUVWI9Iwb5dFPwNFRaZw2YucHL2NbrrPVKpSGbM4T0tgD2izsYlswfmTYAuJPSb98Co1m8uZoWgWorx3Ku65IpRZMfIYpnJQHrBIOvzIjtmyU8EcS2BmejdmZ3fbdVB54wrUPL7Z+VOVbz1dbiP6PFNkmaqehDMCLUKoukQSFb+V12yEML6HAA83qh/96EcxMzODM2+exvy1y1iYn3PKGWaOdlTs5ZhPIJ5K8pGhIRcVEJJd8uDgkE5pPZfT2otknvmrV6QYoUVvOBYXoEFLZc51i2sFDE/O4s6HPohmkDmrIxgbn5Tqi8V9KvNor05lIIlNJJjxXnJcYW4l7ydt5XWv2x1FQrAAbDm0DRU7syuLmq+ZtUf7eR6A94bHk0K8ZlmZfJacj6lo5vkODPRj/55ZjAxkkAwEsGfXODLJINYW53H14lksLy+I6PXqydOYW1nHar6M9WJFpBnmHVPVSVcRglmTw4OYGBoEWgSEAyJVkXxRyOcsp64DpPoy6B8eQXa9iJdeeQOr+QoNgnHsjruw/9ARZAaHpYpnfyFgWCpXVOykxSafsIr4JC5JDRwVAcXGwIDlUYuIZzb5IgKQCBkJCwRdvHQRX//i51DOrkhRy3tTZc56gNoi2qiyz1u+X4fIttSEtLu09bApTq04zCIvJ1z+nnM411q7d+8WcLWWK6IZSqCOKHICE6oChgTKsMBLC2GOb444xOfC9Uo8EBYRqx7gjNoQ4BtslHFs/2585u/8PKZHhtCoVpDLZjX+0352fm4OQ4MD2LN3rxw4XnjlDTz93ItoBCK6NhKhktEgZsZGcOLIbZjeNYG15VVcvTyv8Wt8NI1dE6OIhgICqpi7Xao2sJAt4bsn38aV5TW0WFjW+t6RMFsdi3TxRE+XayiFolO5KVbGRZ0w0oHPoFHn+s1sZy1yxvJ7uX7kcycAnBgYQoFrIO5tWi2RG5QBTNtkNxYRpGPWO9udPwda2/v9ohE17F6bXy33JIKpHFjkskv9HOJWmOYSZJaethZ3+xbmrTrbaC3L+C+RZKmwNNvmdF8Go8oDTnRBVCO8GpimfHKSBFpsU+yzNucI6nKgudJUHVjNNdno2JjIWXNzVxVDovmdZDfvFESiFEFrKnkJfjnbf65fmdP7y5/+JYyNjJqrQIljPD/bst0Nw3agths1eZ4cK2Th3W5hYXEBzz73nJTEJCvRXYYECY3N9brmapIwDhw4gDuOHcXo6IjIhxyzaJHMfqrljAOWCT6yD3Bd+uy3n8NLL72EQwcPYtf0NIaYpzw0rHvIva4Uv+EwLl24iKefflqZpJw3JsfHZAPN9RbnC1roE7jj+bTbATlYaa6TS0ZE4xzJLlzrU9nPNhXm4O3mRqm5NznJcN1pc52wXqqwOacShBNAbOQBAmzxSEx7B47fdBIyImBQ95sqSap8Q7Sede3KO2qZ9bnFFLGfUG1I8E12t9WGiDXFIsmyVBRzHAtaBEEspnlYitEm13Ike8bNNcPth/Q9xymOM25c5M8IZPKPn189B4JtgPdoYKAPzU5D+c2WdW97Uc4RySQJWyFEY45k4/N6VSASK885srD/m1sYHZl4nl79zf0o/+2jnqw24xT2WusaUd3AYIvM4L32qkmNne5+eTctHq+PETduT855zTgaXItZzq7UxCSMaU3D9RvBX47dRgCQipJuDc2Wohw413DfzvmGXzxv5ifT4YJrpRxtsptNtdNUpk8EBeaV83Wsj5CsJhU9QXQpoTcitfxeVXsUBwbb9w719YURY6loHOJcZG43Rn3ldfD8qTJX3FSQYG4YmVQCe2dnsXfPjFxCuOcQ+Mtr46qUz4/7aqlEm2afTKczxkaJyG+OZPyGDlRsPzFHZvvmM9/GSy+9ovtIEJWALNf2nNNYk+E947oiwYx4Zlgzz5r/KbOexESzUudnsq099shjUvHX3ZieL+ZRKBWk5PXq6WScfTyktigCXJukN4tG4vgkUriskrh/svWd2la35h+UHXxABBwqwo2gzPVKl0Drxnf1dd1w21f5dXOYTiHOgYw1mC4YzBoL243qHnTEoytHHucvXMTVa/Mi+MkCQG2abXmj5sVj9qrRe1XA2s44crNvCp4U75XAJMJlc+b4J0c7vl4OO2zvtq+98vYp//b39u+/EQCwqzX8KO+cu0+b8Jjez9sow7v10Y/yZN77Y7OOwQgUkl+5x+O4zLmJ0QgU/HjCw7uFZt88fRr/2X/+X+54Yb0A8PeBQb73N+pH+IlcM5FAyr0k12kjjAGannZRLTd+8E8/+bNd54rtTutHAQBzHqYQjLV2PifO70NDg3KTkwW0Js8eQMl+sAGFdjcE7ox7Aa0Na8GNy9kMTN0I97x7AHgThLfp/vnT3QqQbv10A702H2cDyNsA1Ta/zj5qy3jifrhxn2yU2YAT/QluB9recFd6FJT+s7Ztt1sUwNt2PF/A3TIybjrTTYrNHXrIDgDwDUBvDwi+I7j3LjKAt70P7zUAvC0g20Mc6LanjaL5xtRnvWMnNfzWucoa2c3hUYE4PZnDW1/d7VsuA6l7Lr1AtPve2vg7j4697Xejr2y+Xtklu0PdcAn+s7cBj7f7dFuob+mLN8iA3eff7Pzd5/3+v/x3YhqSbZlIJWQJzHxXKW+ljrBcQRZMFpaWxUaUFS8sK4ebMxbiqCzJpOI4uP8ADu7bK4YyATArkpqCgV++qCMDR6dO4yKTQBU3p9xIU1FqYB33Hy0D6Zj7QxaygF9jx5O5zGOoQMHsTRaDec5N2/Rpr+csNk2tHNDmnPZFzHlcWl4VK3p8clJZs9wgZ/N5RGJJpDODAiaTyT7ZV42NjqnwwCILs2MWrs/j2tVLWF9fRrNekoqToJ9tAg0o4uYnkezD1PQMxidn0QqEBU584INP4BytAL/+NcxfvoByYQ3VQl73r9U2e0/2C7Lv+RzInGYBej2bFbuel8+8O4JpBD34Wm7WrLhiagjeJxaB+G9ffPBttdfaUF0mZEUFa/IsThD4ZXEjhnCEarokEqmMAA4Wgbg5JTOdxQJtnkMhZUUODo8imU7pPi0vXkcpl8WFt8/g7OlTsqxlmyDIzpqYip2dJmrKrAwgqKyxsNmmRixDNRJjQWgAsWQSQyNjiBPAlK1vEPliGY+9/4P4qY99VCrgYpEqM1M3UY1kxTWqyA04i4aYl0tLXqfsE4OYRVyyzZWSJlDXrJqofjcLOwESUoCY9af04R78VWaaacdl0aqiFS0hCVZys18ytRBzjHS/yJhuWgGMtlkRqrb5WtssUyXE93/7uefxwvPPY8+evRgZGhXzOdQOICGrqQ7y+XUVRKis7MsMI4xE70YAACAASURBVBRLokSgsNXGSy++gMnJcUxNjuv8Cbxwg8lsbxZYOsyHK1VVBGZWYivQ0Sb5/Y8/jvc98hj+jz/8Q1RWFjBExWK1JOY3xwXmRFPxy8ZGRQELEdfn56W86kulHEhM68GGs05tS3nBoh4LAuVSRQx4FvPytJaKJTF56DDu+fgn0KTKpFxEKbeGdAw4+70X8PYzX0d7bQnhcAetANXffAaqBgjwKjv7zkgipZzHUq2BZCaNobEpvHrqrMC/Jvu+2jXHCgMHfLFAhXH+cYOpw38sQdBl4bF90PaO4KaY685uXsx6LhYjQfSn4kjHLReYDHRmARPbjIZoLWjjNFWWdPHKluoo1jpoBmKodSIYmjqAB5/4WVTDg8hXa4iEGyjkVxBoNFAhIFEqCxy0IkZLmc9yZFOxuWH5yM0qAixSy4LUqUadyodglFWlaWNuBBIC2yo+iBxBS1MDimk3zntMNr219ZaspQ3IZR+iCpOFCLMdZKFHakGOibJTtWJcLBJX8XewfwBPPvkJfIw5k0ODUnAa6GeqoG5xUkX/Fpq1MuYvX8T3nv8W3j75GoLNGlJxFvTpONGSDRzHGbbZ7HoOuXxBxSKqOzkOWQZpHdGQ5ZVfXVzBtaVlhOMpsOmcuzSPxVX2GwO9uCEhoMj+GU8lBS43FEvAbG21GIEomrk5xziQh5mbIvCzOBoAqFfYN71LIHQyM4Dj994ny92vfekLsnePU31GBUG9pOIy7eZYCqrUqPo1UJdKLN5XKpdo58oi0okTJ5QVePHCBeTyzF21nEYBwBxnqLBxCggBE87+ORJJYHhk3MZKqXhMKUGHhvn5eY1XrVZNSgg6VyTiKYyPTQhkyuVW9TvNuSQwMb9Q6oimsg/ZToJsSyzO9RRWeU7GGeR4SqvyGDIDzICLdck0JLtQWcd+wjIjSUz8W3aCcgUxoMb2CUoB7NrXSbkj4o0jLSiiwBxCtvvyoE+EKs5YAuNjozhxx+1SqVDFSqt6rhlYONY4j46s+divfQYsx3gBKu4jtAdU/2eXamuu53urVByyzwQCUvVwvvrEk5+QSubUyVMqHs7PXepm55ZoOZhKS51Zq9AWu2LqkXJRBdVd07tx4s47EQxF8N1XX8fSyprUr2zbnPlYqqfKkqQc3lMSwVZW11BvBxCMJtE3OIFEZhgn7n0Aew4cRq0TQqXO3FBaQPPz6DbB9Yop3NhGOF8LlCJwo0x7Kx4XSUhzCioCIfVKEavL81zFSTFpBCcD0I1E0tLz5BNm0ZuqpoMHDsrC9eCBvQi2GkiFgHQ0hFppBfnVRZx767TmkqW1HF598wwW1vKybK812capqrSiK9t7p93ASH8ak0MZxDiXoS2nE65Xef60kiWQQQXPbbcd1X1+6Xuv4OKlqyhVm7jngYcxve8gxiamMDW9WySypZVVrOfyKJTNRpYAEsEj5sCyDfg8R5JQOG8z15ttnOtdrs3q5arGwEK9IfvMZimHK2+9iUCtrHPsHx7FermE7PoKOp26rQ/atHCNgOVdjpVSN8tpJaRz4njKOY7OJ/FYStaQzBn8xV/4RfzCp35eYPd/+Ozn8NLJ0yjWLXPb8rXN0UDKSIIbTsUue3MCIAS3eWzlwzcRCQdQqxQRDjQRatZx19HD+KWf/zkRVxgvkIrHUWLhnCSwvrQspVdzRbz06ut4462zqLa4dmnLlnNqdAB7JodwcO8eZAYGUSlXsTq/jEq5IIXw4GCfwHSp+RFAvlDGcr6K77x+GueuzkmxzTlIc5uEjCT5NfRvKb0EhgYNbCAAJcv2DYCRSijZw8ou3LlfcL3v8kQ5Y4+MTWJm30EE4xzvDYSUs0Gzjlq5ANqdMl/SQHhHcHHuBjaWukgF8cRIUCIQZGCd1oW+6NrjNmI/3KgKyD3JZco7ne/GsEewWkQgzgpcWHLfZHtkXjvX2EPDg+rzfIbW5whW8D7Z5yhGR9mpTc1R2i/5YVUR5mYfytfzXNh/pqYmRbSau3oFxULBnBDYhwm2aP0fE9DIq+T4aZa8BFmL2LN7N554/2PoS6TQdnb9UrqxfStP2+JulPcbiWrvWK6W1c55/89fvIBvPPMtUxnLyp9uMRxb6RpFMiX3d1S9xTA9tUugM8cVuhxxf0UiIi2PSdJQpi7nSAcGr2azIhXP7J5RHAXvA4EstSOOHy77nH37e9/7Hr71rW8pH/TokSOK3mE3IrE3m1sTKJ1dMxv+uWvzyv0jmMfrIdGIheVGtabPk523i5jgM+I6iaTFZIKOP45A5CIlPBmdWfNaZ3Ff5KyoB/sHkenLiAxIi3tzBeloHaTn3uJYSxzIEXu5H3dtnu1I44Ab41nYpGMEwWDO5YVi2aJhSFwSiYoEoJosZqVqlisHXW6iGucMsLI52QPABrZaHqnIYVLvMlPZ4gAsk8HOQwDw4ACaLebdFzTWUqnPdSQLu4otitg+ioQom99tHFDJo1vX4Ry8URsgEMi5ybvSGInL5i+vTpZVNMkQqkFwHW/7PctBNfUkj2+AcNtIvFSWsyjc6ejcJUZm+yQgxnzsSMwyujkuCeAlMd2PBQYEi2BKRbFcHAhadroAMElbBCIFgJNgq3OyipT2r522Ppc/o7MGz03XGA67OdcyvkW+c0OMvtd4ZUx1s4W2X3owWFblPeOmj7LQ7x0pwd8PRRppjwTEQmGMj45gz8xujA4PoT+TsmvmfrluCmD2Z7M0j9martlU2+E8RKcTjltc4xI0laJUREPGS8WRK5TxwndewvPPvyhyL2s+slPW/pjt0dTy7EtJZvLSqcLZ1tM2mb8jwWB6akrOJ2NjjL+wmAe6IZAwTevxXocjI49YTUjrHK4xHfmh0eYa1+0RRaRw9uFuNNXcw/9Yp3JODxzP2Z2cT8+N5Uo5Spn6XPtCjdkG3qsl0vEuRSv0sFsfhBCPxgVK0DGCa3pW3t58622cefscqrSijsYd4L5R0Fa/cce2NbKrzot3af954MuPheagY+OF9gL5onLHbYBhG7Zxk/sM9tG583+bAbzt5uNd/fBHABFuAwC/q1P7CXgTx7yLFy/itdffwGuvv47z5y9geXl5E+mq9zI45o6PjWHv3r04fNshHDiwHwcPHhD57J2+2K/OnTuPf/3Hf4IXX3xpx5cTbL73nrst5uImX//Nf/1fdS35t77sX/zLf6WYtZ2+OEf+6mc+I1LcrX59+9vP45vPPHPTl3/wAx/Agw8+cKuH7L6O9+bkyVN49rlv4+Xvvoy5ufkbngHrf0eOHMZDDz6Ah9/3PoyMbJz7f/TpX0I2u/P1/qAAMNcrb54+ozby+utv4O1z57QO2e6L59nNAO4tM9waAOzZVDceelPJogeI8q/8fgHgjU/YDDpt/NwWUH4g7/38reUTA7262wV7iz/QVtBpS/FlY0qxN1hByE8+vVF6mwe7nYo4mz/b5Yb5y9ipaTogVZ/Q8zEbkKST8G3B9jzYt3GbNkC2HTG0ncDIrQ9wB6B40yX8RADA9kS2tt/tHsXGU98etPULXR1rCwC60/F8+73ZqLQVAN7mjDe93T8qswft+fIg8M0A1G6X2njR5v7T03e4gOxtu5u72CYV9M0+Ur9zGyG7xzu82r2mqxTe9qbae//xH/1bY0hFwoglTLVB5uRQpl+bGxY3+Huq9pbXsgI/8/mSAAQyxakoYSFpcKAPuycnMDE6ikwq6Wy/uIhnFGpIqiWpaghMir2pvapj1weUxbK8uiZW99iYZQdKIdy23CRadlpx0bUp9isH7khVwQUsF+LcFLGCLpavbaoE+oRtM2RZWR3l7ywtr6mAm+4fRKXRQDLVh9GJKdxx4h4cPHwEsWhcBRACrdxs8QgEGHmuLIKUC1l89+UX8N0Xvy3lJItVLOIRaOMm8/9n7z2ALU3P8sDn5Hxz7Ns5T093T9AkTVaaUUQSFkiAQAgZe1mWaNe6KJZ1LSAJlnVReGGDKbwGA4ayEQLLNiJJaGbQ5J6enumcw+3bN56cw9bzvN937rmpp2cYU0Dpqlo9fe+55/z/93/xfRIPVyrlROIIx9PYd+Awdu87gMcefzcWF5fwZ1/9b/gvf/ifBOLUSlQhUB0YVvGcB6X77rsPyYRlqd6YndG1s4B78sTrqOvwGNBnsXhDgEeHdhYb6swAIphpVozqNi7HxdQHy4xhOyjbH2/LrZzdSAzxZFoKsnRfP2LxlA4sPgOXhQwebFUAcBbRbO9IPI6+dB/GhwexdfMm5Bbn8MLzz+HY60eRzS4qG44IBwsLTb5fu4NYMoG9+/frXo++/JLajipMguFbt+3A1p07la0maybmUTbaej4E0ic3Tcm6lRmzzKOlolZFA6ckYSGKhSWymMmwJYhnrHh/v8Z+5vPkgZJAltlesojo7MdUsLNcHx0WuxZKBkjYQZz9w9TZmtY6HRVt4xxTyYRy5gQkOQUEX8eDnmxPCXZHDFDjc7h67TqeffYFFaP7Mv1ieXfqJGMQmDE7VwLXBFaHhkfUhghHEEuk8KUv/SfZhjGDm76kzIiklShBGfYEZpCWc0Ur2MQiiKcS2L1vN+695x68euRlnDx2FKOpBDqVEpZmrkrNSlYywRvaYLFtWZQiAMFiGAtk8WhUBTnmgkqp1zJbOymYWFhiJmaVgHpLxX7at3Vo5pXpw/u+53sRzqRRyefQqpcQD3UMAH76a+jk5hCL0sYZImyQDt4JhpWppvxFZk3HkihUWijXG7L5GpvcgpNnL2M+X0KDdSlnFUtCQ13KBRvHAuzddGrAju0x7I/PFmex3Ky9eM1eKSC7xQ6QCAcw3BdHJs6CkdlqkeQQiwQRdWpgqRw7HZTqHSyWGl0AuB6MY2TLHtz9yAcRSG1CnjltVVpAZwUel/NFtCpNFfmqbbIT2wi3mM/Wckx1Fl/KUi2FWgSAK8qgVK4qAUI9AxpQB0wVRBY7S7heedKx3DvmF9KWlKADp02zRKWjQ1V2a3zuzHVToSTAIp3ZoGn6pS0h7eNZJCYZBFSRFnDwwO34zPd9L+6+47D6uCyTRfQw8LVb7KLjguYOmQUi2K6jMH8Dp189glPHjiA7f8PY952mQNB4ki4ESVnUKtsMAaTiMbPgp+0s75P5h50ATl28iGvzi5javA2ZzCBOnDmPa7NzyqYlMYQFFVoo54tF5d3yvvOlkrlJcP4QcO6K9VwGFWwmIz1nf9wUGBcPBrB5bBSD/f2IpfvQPzYhi7kzJ1/H5OgARvr7XL5kRfdu2V1UEfGdbF9MAJHzDdcaroxcKw/fcYcIJJcvXcbS0qIVAFkcVkSBvx7OvSwY0xKW5BEqGWi3GZMak+pSA/fCGB2fkNJR6tZQB/MLc6gUy6AKYnJyk353fmlOazNXLY5pKoA5x3D9p7KbfYsWlwSASXTwawuvgTMu253gWCyewPj4JnQ6IWRzWV2HCt+thilzqbJQhiVz5xwA7KxRVWBWpIRlV9py7yzuHBjjFRP++35c+r+lhtKeOoBwIKRc3cOHbkd/X1pzGNdFKkEIYLL9602zK/YqOR8zwWfi1wLL1WtoPKo9CGCQzEOSFW0/XXTCQw89hAcfeCeee+45XL18GYMDaQQDDalvfQyDyn1aP5m/WVYfVwGcoOnICLZt3ymb+2dfeAnTN+b1vMNUT4YDSIVD2L1jCyZGR5DLLqJMsLTRQCyREYmN+4daI4BD73gAt991D0LxPhRrVNvYcyMhqFqpiahDsIh7BhZspSgTwSgkFw4DD0x9zdzCUrEAWrMXCgsgVsk9x9Likin5qCYrlaVClSosEMTE+CY8/tjjeOcDD2B4oA+NegnVQhbtcgHs5UtzV3Di2BGtmYlEBq+ePIvXz5yXYr9AZRFM+ci24niVRXqzjoFUDJND/UgnST7ryNYxnUzp+Z07f1FAC/9QfX3w9tuQW8pKYZjNl3HbnfdiaGwS23fuljo6rz3ngtT/fDYcb1zPqDYq0nKT2aIl7vVMfc41nusBbS65XpOM12bmOGMNYkls3bkDoUYFS9cvI8h9cSiCR977fkUSPPPM15FbumH51FTR0LWDqjunhOT+mwQuKvOiibSIF3v3HtDcm13KSqX08Y9+VOqrF59/Fn/11DdwI1dAKJ6UElEKNBIWHFHBw47mFGB7QfY5jmtOAQ0Wxmu0g2ZWbE0W1pF2Gx954j246+A+hDstZBLMMTcVPAv2nOtp0/3ayVO4cn1GpFASGsbZZydGsGk0jR1bt4oIw71zcTHrSItF2VDzOgh8RwIhAbD1QBTfeOEVvPz6SdTaJBIy752gJ9cL29Nxv8k+yH2PRaCwzTjmGgIPuGeiLSZJSXIGUj6oEfakIFNmKG0DIhib2IypbTvRDkdRVI5uW0p4tgM4p7loj262rlMg+/2yuWjYnk8FdjWyEQMN1DWCoP/qVX36/+79u0tmdftFm+sMmPXKPNvJ2v6ERSmq6Wk5Lotn22iqD3GPJHcgzs+NtuaLiCPYkijCNjFcKCyiF3NjzaK3gaHBfhykY1OxgFeOvKw+zv2krSVRWfkT/OcX3Y7Yl5rMTGaWa6OO4YEMhjN9CLOZbcbWemAEIrPFH5/YhD1792FgaBilShl5Asl0OMjnVZQjOckDwASKmL3L9Yrvxf0u+yltgUkmI7GD557BgUEpSvg9nkN6290U9HSWotV9WxmrYyPDGB5k3I+RXnneIFjJYjGzQpk9zPbjHMjXM5u2n64FmZTOY+y7XAcJ0NGSN0+b1HxBY4B9lARJWreTPKL1XMrbFPoyKUxfn8b1a9cEJPNaeU/cQ3Gdtn5LIgcRGgNY+XD5vPmHACfV3Fyj5Z4loDUiMjVjMKRIdqpCy48mkErFHgkRluFOYhPtdPnZJOwQVPQZukZPoLsMgfa4xpxFLZhik05DNgZ8pIjl9/qoEF/D8zmwnljVuz6zrkB3Mc6v3q6b10FSiGX6EQw0YIzrTtedx/3bjwE51bQZsRIVoM61k7FBFpmQ1L3rfOHiPgxwd4Cs+ojVNLiPsfOJndWkCBOI6y3amQFcWQaA1WuMjMLf41rN9+X8o77m8nf9WXt5T+LO3g4AJvBLohijirydOs9SAtXduVyRDe02Yom4K6C7Og/nckZgtUzxb3OOKVP1BF2tUa9xDj++XNKtcAVWnf3bzJK2uCqpoulT4YhDPgZFsQeBAAYyaezbvRu7d25HJs0zob2W5yPtaVWfoaU1iX8k9ZHwyzFW0hmUMSMkYcs5jJbHilAw9Tldxgg6vnrsNZw4eRozcxYdw/WAayP3LJz3EiTvlArK0GZUQiZNMnICu3btxPAw7ez7zA2MjgRVs5rnNdUbNdUGrN3M6cfXQkT2ccCvOcTZfsnICxQ62Gu9atfP23KfcWdHTcVdZ7qemqDP5PV1YJJneuyXPanI9qsm6k0kosgkUwgxtiAU1nmH8xL34gPDY+AdHTn2Gk6fvYBWhxReI4x5l71lsHqZRKl1xwHAnEdVH3NudayN6TzM8RG09bOQp8299X8/n8h1R3NAENPnz6xXVXzr33sDDPS/A0T61q/1Lf3m3/wOVuMab+ky/oH9EufKX/yl/+OmYOyt3DLHzhPve6/qFiR/bfT1O7/7e/jt3/nd7tn3Vt77Zq/5yh9/uRsrsPp1n/nsD2Bm5saGv8559F//yi9j+7Ztt3wZ/+H3fh//7jd/66av/9wPfBbf+R2fuOX3tH1hFT//hS/ihRdevOXfY5v/zE//VBds/qEf/hGcP39hw99fAwC/iSFF15Gf/pl/iQsXL97y9QX+eY8CuLu5XF5R7VsbWkB7RtfKz1sN2axWCd8qALz2dSvfeT3g1old1jRAF/j0P+l5q/XeZzXQpSZZibl2FQE9zjfdz/VZfPrGLeTtamF0ysc1F9/bCYTb2hWvgpmXf83d0Orn0Pv2/rNsW3WTL6fu1Ws26oyrAeB13nA1CL7uZ64DON/K627lNf75dW/D0HvXjhu1pKuWu+ZZ0569zbbq2pff0Vmorh5TPb9rhxP7uhlZgD+/VQBYfdVI8naPqwFg3xA3ffgrr2n1mOj91RUK4FWDZUXrbpBh3TsGl8fLeoN0bTtteAvumfzcr/6Oit/MUuEhkcqUiYlxjA4NCyzjBpUFBiowcqWSAOD5OVq/1nQSI7AwMtSH/Xt3oz+Vkv3vQCYjmw0e8JKZtAHAjmXMQ47PN6TCiptvFgloLT03P68Dw8joqLNNMlUlCz/OM80YzS7zxCwvgyoGmV2eU2tKoWfKEb5WWUHyb2Z+ENU0PBzUMbeYRSiSxO59t2PPvn2YnNqMzVu3a1PNQjkPICy+57JLKo4QiOYBgYd/srI3bxrH1MQ4jrz4Ir7xtb/A0sKi5boRCJNyrynWe7KvH1t37cX2XXuxdede3PfAO6U6qZXK+JOv/BHOnTyhXEay06kQO3T4sK6dRU0qL7g553VsmpzA7OwN/PEf/SGyS4tSxFA1SrWeCnmOjd4QCEJhkTFaV/cBWXm5HEMTDljb8L1kfxhlbhRBQ1p6JQQCswhAhZzyJiMRZ4dJ9jMLPKbGIijHAzQZvrFwBBNjo8gk43p+J0+fwMsvvSBlo7KWW2TChoBwELcdPoxHH30MX//zP8OFs2ekbFL0ZZjAYgp9g4PKc+WhPhCJYtuOnfiOT30X7rjjHSpWFKnYqTfE2OaBT0CL8JuO2S4TCHAKWx3mBPCZrTdfo7Kdy7WSqomFFioSxE6hsoP3bWpgKbvJxHZW3AR5zba6jijVb7QldFZj/FzljUXCKhLpk9yh3QpENgnJMk5tbwlHLA4sLObU/hMTUyiUKtJ+sXJ7Y35BIAuL9wR+UumUihHjwwYI/MZv/Do+8OT7cOjQAaTTCSv41+qIxvsQjadRKJVleUIlEg/jzGlu12s4euRFvPLyC9iyiWO/D8lIGNnZGWUZMoV6bKhfBT+qTGlXxmLP7NysnhVBPtoSMvvb8kAth4mFCBZneZgkCMy+wVwr1jnqrQ4K7QA++rkfRDsWR6WYQyYRRRRNnHzxr3H2r/8KyC8gGiV5pC0VFC2gWcilLSjbm4VgFsCpAK6wMB8LY3B4ApevzWGhUESdc4VILOynEdlec+ybtZdnXXvbWPue1hj1CftvFtB4uJZFrbObJQhOtW8iDAwmokhEgwgI8LY8L/YD5j9GQs7isxNAud5BttTQ361gDLVgHINTu3HXIx9EuG8Kc0tmAd1uVlWMLhXyiHWiUv9W2yVj1rPdag3UmjUVbageJAAcbDdY0e8CwGbXZwCw9kMiRPD6WTxiJjYLV7Q+DyrHlqBWs2MAMIu2LASUcnkVxgkQk3yjsUpokG3g+imVSiTsWGY4M/CauOPwYXzm05/GoUMH0axWRASgXZxvW1/8sHXMFR1YVCDYxFJGu4FWtYTpy+fx+isv4crFc1KjUaVF21yO77GxURX8OJYqpYoUdJ0QLLMKYVSqTRw/fwELxRLGxjchkxnA/FJO4Mrg0BgGB0cwMj6JsU1b0AwEcXVuHqVKTeuVLPXqNQEuVPTIApf9mQUgFrwCVGQQeGceGftACAmSlbSnoLK3jhs3ZlDOL2GoP42BVALNOvPaGrIUtaw/61ciDIG221QGEuQPIRCJS7HJsc8xRPWdsuVVGLbCpnLgZLtsFnhcY/h6qu7M7oqWkaY2lBIrHMee/QfkmlCuVUV+oQU0AWD2Da7V/CwqPjsBs3Wk8sDP85xXOd4M8DCVP4kO/FtgqwpD7GFBxGTjae4ZnJNpr8p7N3tTU/3SHpPzqYAEAmCtHmcPS/uzwtMGALAAIZfF1y3GuSKd71/dwh2CSCeTuOPwQezds0tr4cLCPC5euihbT44Vzo8iaznXDAJpKnDTBlNKYGZCWmGQz0Lf478psBfgFhJYfucdd+LDH/oQLl24iDNnT7ssaap7l+Q6wjWd8wOL7yxGagvWaWGgLy0GOpVtjKW4fPUart+Yw0I2L5twA1XNXWByZBi37duFkcEBgZMsclaYDRgg2F7QvNpsBrBr/+24894HMDg6aWOboFmtbPaHCn82S0/a95MEwPtiQZZzBIFd9h0pnWt1zM3P6fpzS3NoNMoiBXFfSIcCWV8HQur3tLRke4yOTeCJ970f73/ySQz29YHLXL1axNy1CwjU8iguXsfc9Us4fuwoDtx2O27MLeLFoydw/uoMsuUKKip2mmKKluZe9dSQK0BEGcD9mRSCQe41IkjEYiIlEQAulusCEtm2Dz90P/bs2oHjx1/H8y++glT/GJJ9Q4qsUF447TiLJZFluJawkM21n8+ZfYDgOPuud1SR2wzJazHL/eVawn1MoVRHO5rE4cN3oFGYx8yls2gxhx5B3Hn/w8jV6nLmKBWXkIybSq7ZiSAQSSISSyCWSJg6sh0UyNo3MAIEIopCmb56TetJh5bXgTaKhSUsLc4hl8+iE4rInYV7Tu3hlPHe1faYmkd91TLgOWcyM7nTqmk/IoceFo9rNa1hjXIB2yZH8NEPvg/bp8YQAZ1emgL52D68zmq1gdNnz8uOksQDjpOd27YgHuxgKB3Hvv17kOzvl10xiWZUTbI/iUhaq2iNlLKShLBQEmeu3MCzx07hynxW6zqnGPY72X6rX9sejONaUR0u85fRLPEY1dimzKayjX1Yv8+1mNaZJG7KQpxZHzFMbN6KyS3bpZbns+Yejp9Rr5REu2nXLKe8mwHuxr9mJKektL2Bi2lx0rteMNjXNlYDvv5I2wWPV5UV/PflGOqIkabic/ELIBEvKTcirv08x4ioRttzukZIURowMiKJirKyZk4r+4QV/2Vd2jE1F5WrbCfu0R978EE8eP/9WJidxZe//GUcef017b0DLj92eHQUA/2DmqvL1RKqpSI4FhlGUC0WtV/ZOjmJqYlJFHNZZbzS2YeEOxLO+PHMzD5w+0Hcc9/9yh3OFgqaiwqKumjg6tWrWOTeltmh0ZgIhTdm53Dt2jXNJRtFaQAAIABJREFUNVT50lWEAI/AN+4lMxns2rkT4+NjIqMKjCozP7uo+Xoxu4STp06rT/SlM8ohP3Tgduzdu1dnBX4mW433xX2M9tU1uiYRwG2JULpUyNrcGGGubkx7GRZe44kEknQfiUS1FijqqG3nS+XMK9+T4G8SkWBHjkjPfvMZHD9+QgAKc2+NcGunM1kud0lQjB+iM4WdUQTeO7VtMBB2DiC2vyMpj32kwAilhUW5o3Be0gHH1THMvttU9EZqMpKqyFaONMGfWb5ozNY2t8bxTMIzuT+3+BqMB4BVd3GfxbVNGdDKGV8mwvI1vF+q12uMg6hXdLamcpMAMAFQuTGFDWzjPkv7JbreiJRkazOJCXRLIeGX4P3QUL9IDrRMTiRiWufZVlbPMUIIr0PuPLKqNmKJcm9dJrCt48tW1trPOJI074P/piuaL1F54JAEeLUrSShOTe4V0SIn+jqj+w+SKbh2GABc1HnGK1jZTzy5mu/hAWDuxX376llpbTewkvfDdUFrkot48s/EFMAu1KhbgHXEFCfkIQFC79nkvEq1v9UtOF+w/Y1EbXVNEuBZaaHL2O379+H+e98hALi7/+O9edW4Uz4LeCVhORK1s6bORab69W3JPa3mdDoLccYOMce6o/z50+fO4czZ85ieuSHCN+c8/ib3fdw3EvQdH5/A6OiQcsIJmrLt+LldoNaNq+V28WR4uoDZHtOD6R4A9v3eCA9m4W3xOxyH5izh95xGFDYCeW9tUq5hqqk4YrG7Yf2eU2P7djBVvY0hKWxdFjxdtejAkaRzQiiomgD7/tDIKEbGJ1S7evGVV3H+4mUEQoyUYh+PGiFJgnzfzuamI6CZLjFSNbv+7y36pWK3ei7bmf2JZ3YB8D0AsK6Pp5RgCNcufAsAXrWEv8E/3wRatc47dX/7b/Y2b+6S/46/+i/+8mv4jX/7b2X1/HZ9kXD1hc//LA7efnv3LTkGnnrqafze7/9HOTe+nV//EABg7qO++Av/+1tqG87nH/vot+Ez3/dpfP4Lv4BvPvvchs27AgC+xXHAufj/+83fwh/98X9WLefNfN0iAMypfFmL170up35dfZ1rAZmVOblvBACvhuNuhlH14m4GUNntr/c7K8DO1a9b9e/VYJd/T39tbulZ80lrnll3kVx+LBvdjxbZN3p664Cky9fiftm9xsOb/tp9+6gdHBq8ok3Wm5T9e92sM26kAO7F71Zd97r3+RYB4HWf903eS7fiAGC7rV4IdlXf2eiZeLV4tzOvvaPlBc3914Ygca8KfeM+YM9tGbi2+16nJU3YoEKqL/T7e17xGFfe9sY9r0tgWJbIr/hUByr47/WOwzUq9ZspwVccKNyd9ajyV1zgRn1u9V0EAvjZ//O3tamj4oBFZE6ykxPjGBseFsuaRQIeCBq0TKzWVPhZmF9CjgX1CosoHUyMjWDfnp1IJxI4c+qUCg4HDhxQYZQAsIqSOigaa5aAsuwkVRQm2zyIUrUkAJgHhdGRUR22ZUvDvEbaaUmNZci9Z+j7bEoWve1gxg2uvaeY8NqIWw4oAVEeUggW0D6WhdX+wTG886HHBQCTiZpKZ6Qwe+314ygUi1IvsNDGfBeCIcQ9WDRbmJtDIVdAIhrF4YOHsGvHLrz8/At46utfE1Dc6TQt00mMzhASfRls3r4TfUOjeNd7nlAxnpuWerWOqxcvIL+wiFKe7VkSS5aHZRYXWHQn2MH7WliY0/enp6/imae+ISY1CzwE4AkAs2hGIJIZVbTGdqIEs3d1lnVsQ2Oc2gGB/9bzdVlVaj8dyJbBMBatqW5iYYCWbswGZlslU2kBPwQgZFEn9asBpep+7gBJGykWaJhbdOLEcSzNzYOMYlmfdYDh8XE8+NijWFyYxzf+/C8Qd9aeVLH2DY5IPR1L0paMoGFbf977vifw0GOPy16Yh2VZqLII5g5oGvvOBoz/zQOuLBedpZXawFkIShnlCh7KP61VLdvIMYVZDBRJQYf9sArOloNpiljmJtLqiodcbh45fjS/OMsutluN+dBNqrwMKBfbn+Alrbf1bwN4rHAQUPGHmU9UX1ABvWnbdhQbHaluWHylIsPmDqoY4mIJNytlfPMbf4Wnn/o6dmzbjJGRAezbvxfvuPcdKJYqOHnyEsrVNuKZjIBSFrTi0Rjyc3N4+Zlv4sLpE+i0qhgYZE5XXbbVORb+czkc2rULe7duRqdJpUwT6b6M7mVpiVlVLcRiZuPGscs+aPautLe0PFopJYol5AoFDI4My1Y5EIqjGU/gsU98UhnAgXYDmXgU8WAbJ174aymAkVtAKBIQcMuCrewLg1HZYLEgzcJcIJpAvtoWaEAb+FT/IG7M5rFULCnjWABwm4UDFtjNupXPT3VWlR3W//IHaM+st5ws9wdUlHekGEqGqQQ25YsKAlS8EMwMsihoiwivt9IIIF9uolLvoE0L6FAc/ZsJAL8f7dgwlgq0giXxoY5qqSAAGBRtySa9CLRpORxEoNVGlfNRm7a8FTkwsADbadRUqCegpPGtse0yWqk2lPLUbOE5PqMs8DKTlYp1kjdorxsMI5np1zzIYmqpQHVL3hScLQIItCOjJbARS6g8s6JFG5ObJvDB978f737341L+c96olAr6HCrhvO28b+1u8dMRMFiM10xNJaKgk5YswU+8egSvvvQCQp2mVH+kSAwNDejeOEfyCWbzSzh3+bwyMqNhKlgCOHX5Cm5k88qIbjY6cpeg60MoSMVJH4bHNuGu+x/EPQ8/ivlyCQvZImrlmu6b45njv1mrCazjU+RzJWAbYUZeu6WM56H+PvSnkyjncsgvLWnd45pFu8ZyMa8M0Iiyyapq52a9ZjnsVF3X6qjWylJfmz1vxYryYDGMOey02ybZKCcVrQF0lF669Y+FIxbeeE0srsXiLifNyD1SDQUCsrYeHt2MsU2bMbuQlasAi/ftdh0tR5ohAMgiJlVl1CUTjKKaRpZ2BEhkFWnWvrIM1H0aiKssTAK6CEnFkeobwsDgkKwBNReoLakipGqM/ZM5lVaY5Qi0wrezKnWESpFyWIjtbtmXFcC+QGuZ47Zj80U437d8Yc7meysq79uzGzt3bNfzOXf+LC5dvGTAEdUyzLCu1Q1op6sFbRdp6+wiJLpzgJssPODDT2f/47Xs3bcPH//4x2VzeObkSSwszqE/3YdKtYhKiSA4rcPNdpR9iu1AK2a2z9SmSdx55x0CDF49dgxHj76qQr4scUW4MrJGIh6V/eLk+Ei33TkPz87NqzjO/l2lg0WrjZ279uGuu+9FOJZATs4YZVlAi9DQNOtY3l9//4Cpnx34QAAj7yw6c/m81jVanWod7JjyTzOaCr1UcluGJEVojTYwNjGJRx57Fz74gQ9janJSxJhGtYxqMYvFmUtIoILzJ1/F9NULiEfDGBufwtFjx3Hs1HlMz2dRYoGfc5fLvuXOguOaz4b9lkXkob40+vuSCHOODQaQTsQxNDSMy5encWMua2SfVgMH9u/CY488KOLef/vqn2N2vigwXKpJl0FJ8J8EH+0RuT+SzfhykV3rhIqqBkyovykPj5hiTHvcQrmB7bsO4K6770Zl6TrOHT+GSqFg7jGpfoHajE+hewuJMrSxTw6MIt43inCMWaYpkSSrNc6xzN1OyqKV+97ZmetywaDdf7m4hFJhAc0mAZYGwpG49mb6YoQGzw/KYOU+jDEBZp/J8RFPROUGwDovFXNFZpWquBvW+GTmeiRIF4Ya3vf4w7j3jtu1rtGan7ngzKekXVsxX8DJk6cEZKRSGfQN9GHL1CbMz0wj2mnh8OGDSA32Id3Xh0qpikKuiOxCVlnvjDmh2ljZ1y3GOHRwdb6AI+encWp6DvkS58CmI7d4y0/bH3GoE+TkPMWvBpXXoaiegZ1RSCah7aybO+hWESJRMaAIAEYBbN65G8OTm1AsO4Wmczhq1aoCNVuNquXXOpKH3A5E/FoGgDlfmArYgNXVgO5q4Hd5H2GP6aYAMJ9hF4AyYqI71GreHegfwMTEmOxRuWZ4wJvrBh0wqHy0fasD/TWvWiqxnQGsohEKMsbFFG6PPfwIPvGxj2Hb5i3Izi/gT776VfzBV/4YOYJftKdNpTEyNi77aQJitIjmvkN/6nR2aCIaDGCofwA7tm0VYYkEmwLXDFDVyCxq5sPSBnwQm7dsxa7de7Bp82bt4S5fuaJ5j5aM586c1ZycjCcMrHQRLEeOHEGhmMfIsOX/ct3nvEkAeHR4BAN9fRgaHNK/CRzyTMCz5MnTp3H6zBn1GZLYeC97d++RsxLn3mOvHhNhyucbM1ubZKj+PpsT0ynGl7D/kExV15rG9YF7SaryGKvCbF2dpRQVUtN6znWHhEiucYV8FvmFOSwtzOLkiePI5UytGovH9DoC3lznpVSV9beBYgLhXLaxkY9IAjIyALOCuTpyjpS7Tq0h9STvmcRRjiHuDax6YyBVMMD5wGfVGyDKL585LoBLe7zoCjUkX8czjKYYt0b43/MgrwfA/PnGspKXz5l8vQeAWzxjNeiiVZaTGIG74eFhfS7XOIKKJNVyzLP+wCHKdiW5jf1cFvG0JI7HMdifEUGU7hqZVFJnEOvXzia7SbI511pTF3OO5PPWzoJtojYwompv7cerPdnfeR8EgF2p0rUlVcZ0zAjJul/KSOdOwt/15LRe0iM/p9kwAJh/uA43m231M/7h75MwzjOot6UkAOzP5kZGXc51l9o6TJc0U3vLzYD7Vb0v+46rcPYAwB64VH+g4DkQQrvpPAYUA2XtoHqQB/aNN2p5vuGQ9lGPPvRODA8NmDMGAXYSbdzz7p45eD5wLku8JlnBy7Ftef70ezlbW01pyn0sL44xWCSAnDh1GkeOHlNuPOdCEn7oKEAr+O3btyNCgrAU6+Z25vuoP0vz32xTi3QysNXqSkaQN7KPs4B2v98FcB3xxwPA/vu97ej3mn4fujymlkFgP++zEy3vVb0610UO6TlaxAHJdqwzcF5j/jbPXty3s61TmT6Mb5rS3+cvXsLLR4/h6vQcGP3SokMUXXgckK8Kgay9PWHJkW6dKEAKZucAx4fMWo7InO02CgVGYSwDwMrGptOPu4fpi2c3ODm/xW+/AaDzBj9+ix/6t/lrb/0O1tSl/zYv++/oZ/3VN57C57/wxbf96rgH+PV/8/8ot9x/nTlzFj/8Iz/2tn8W3/DvOwBMp5Yf+4mfVC3wrX5x3vvBf/w5zM/P4Q++9OUN3+bNAsB0dPq5z38BR145+pYubV0AWJN5L1jVZdyuAoF7XtOrwVpdcHwzCuA1YGaP8nYdCFrI2brA0zog8BsBwL3X3QsA935/IwB4LfDb5T9pUVeh5w1Aq5Xqzw0m014LaP/IHatYH9HzOd3rdplk/kdvGgD2+OVGIuAewHlNsXkFqLfcR28FAO7FJ1cCjmt/e+3nrv+aLvjrGmO9Vl7Zn9YHWLtt7W9p1XjRGOo+H/evFeNl5Xhdfla3BgDb629ybbcCAN/qlOEB4PX6b+/46yUerDdoXJtv1EdW9l9nV7rRNb4JAFgKYDKWac0Tj+uwQ0YlAWCpfAQQ0FKUm9CKCozMBpmjFfRSTkq4/kwSmycnMD46irNnzmB+bh7veMfdKgSHmXvaCQrE4YGDBy9fBKG6jAfdUDQs+8D5hXkVa4eHR3TAVsYwWaIuY9KyU8h+b+owTtYqCwWmxGBR0kBgArAsNvPAqPOPwA9CCgGUqnVUmy1MbduF+x98DFObd6JaM5Vfqo8KySKeefppAYEEWVl0jLMA16rL2vXa1cuoV6voT/eDui/a+d15x91SjHz9L/8UF8+fZkypMla5mR4bH5P17lIuh0z/ELZv36nD+eJi1g5FzAelNaezeWRxlWowWW+5QHoWDXmI4oGLFmNzszdUTGypMMHsTxbnDdQ0gMAKvIoAlfWrWfMaK9izg5m1RkvnZUVTr52UVw4rw8LlLhPMj8aYxUmwvE8gMPuNik4uK5cKUWUEu1woAaeRMEbGx5HL5XH+7HkEWswJiqpQO7FlM3bu3oU//epXUckXMDI0iP179yDT14cMcyRpJVguyWaThY/bD9+Be+97AAPDw8pvzheYU2hqbx3yVCgxpZoAu2BA9ppU7Qq8YJsIqLasWoEQ7If8nvoV36PRBYF8/i/vQ2xlB+BSNcM+RmDHvx9ZySxmydZZhVdjPJNIwCJKpt+KRWQw8w8P8CzysuDce8jkYZ7KrqtXr+Hs+YtID/Sr716fWwBzzVKZfhXz2MbJeFwH7Uo+j3MnT6rIzwJrKp3AwYMH8K73vFtgzvHXz2BuLmtgpNSGlos1f/065q5No80+p8WPGW1UUrYQbNWxY2Icj957P4b70ohGCDrZs2N+EkETtjfHLA/3KoLJgtuswVhk533RGm8pm8XFK5dRJcAXjSGW6EP/5i24+4n3g0Z/8UgIrUoJqXAQx59/Gqef+ksECotSK1JJwsw407GG0VRR1xQ/iCaQq7QEALdDQCyVQS5fQa5UQctZvCl/ORqTxRpJFVaIMBXbioKsA+7tUGzzlNjZ6kcuS9jix5Xvy/ah8ilOoM9ZrLPzcf6hWsvqS6aMrDaDUipXmQHciaARTWF4x224/f53oRZMoUHiBgvZKjQSdPEKzRZqjbxA3gRV4rTDplqtQbUaVf/sqwTzqAAmoGUW96ZcN3WDioecO5WBbDa8JA1w/jBlMAFgIJrqQyCSQCzdj+HRCVmp0u6Qqh4SVAjY9KWT6mOFXNZZesfFlv3QBz+Axx5+GH39aYGZyixmJizVAwErknkwRRbqzkZa1yv7P2fHJyCDADrAAIFSdhFnXz+Gk8eOIB4CRgf6yRfC0OAAMukMUpkMcoUcrs/OSFl07cp1XJmexdGz51FTXngAV69eFwBMq0ROh+FgDJ1ABNv2HsB3ft9nkRgZxZXpGbGEfESAHAHqdZt3eU0stkXCAvgIVhMQoXpqdHgQ5XwB+WxWYBCVTgSIy4WcSAJBAb9WKOfzkSuDAFBTGqmw7DInBbpL6d6RcwDnMyr1FnNL3cIyf1eKZ2ZQs2gaDku1TctVPm8+W65PfO9au4WlYhlbduzDayfO4Nr0rAC7eoMAEpXmnPMaIq5INVyvqr+HozEp7ZUVqmKud4ywoqEUMrSK1nrs7FBDUal/4yyep9LocE2mKp3kGAIsdA+gas2q2pYjybEidaIrULl9YS8A3Aug+AKcqYWswO2Lz73juKsCdgoMztmDA/0CFgjmzM3Nyu6XylWpdsIcC24vIutMp7a2zYMpI3osFj0pUiQmBNA/MIB3v+fduP++e3H+/Dk0a1XltLelIq6jWMgqO9MA57biANiHBOomEnJUGBwaUgH+4sWLUqaRBMQ5i8+F9okECtj3+DfHD9uCB2K6bTA3yQSgtm6wADzBKItDh1XwvnjpgpTY3Kvxf3QRUCG8QwKRFTq6qh/uH0RQoj16SQotkuc0DpTRSRt6zqEWdWGkhRAi8RTS/cPYtnMvnvzAB/HYY4/rdbFwANVCDvPXryDUKqO6NI3zp45hbvY6Dh8+jIuXr+G1E2dx6sJVuSCQZcd1nvbPyjN1biyyJWWfC0Bjb6CP6jtm2rYwNNCHsZExzM/lcO7CFSlpmRval47gXY89hAP79+LYq6/j6GunUWA2PMFy2suyz8vK2wrmKoW7nEgjyBHAMjVflJa5jJ8g0CbnG5s32T7FSg0f/8R34+6770KjnMPFMydRKxq4v5jNIkelNKJAJIVWMC61cICqa+auN9uIxZPaC1EVxvvl+xr4QOtwZp3XRSKo14qoVQtoNipWlI/EpJ7iCdrmWq5ZVNry+foc3BBSaYJmcbOQr9dRKOYEUCtD1hWDuQ5ECQJ0Wti1bTO2To5jIJ1APBrExMgg7jh4m9TLr7/6Cs6dOa05uo9EtFAQE5NTWJqbQzIQxJ2HD6JvpE/gGJ1oyoUKGpUayktZLF65hDadLaRm4zwGnL02j+fOXMGp+RxycglxwJcfb1S7KqMeqHFfSZVg2BxQSCglKYnqJc5dIje546SIH1KUsT8DfSNj2LJnr2z6uTfQvq7F3UQHgUYDucUFakEFGFm+LsFYH1HDvbWBvjYfuWBeZ7PqbTw5V3RrIA54eSMAWAX6XiC5Tbt3KpdXfhbfeWhgADt3bMPgYL/yd3UGEIHTXJpk3eqsWDlnk9DD/moKOM5F5gxEFSnPILT7/fhHP453Pfq4wEWSmJ795rP46tf+HHP5rAApKut5jiPIw7WIwKnIN60mFhfnEY9RfU4wPCBwlq42lWpFwG80zlxeU/Kz/dTXAkGRTgaHh7V+FEtFrWMHbz8oVR6vlXtazjeVWkUqP5KgSB6dm50zSLNjrhl0sOlLp1WsHRocxOT4hObKxcUF5c/R6YbWhGxPnmVljdpqKTOPCnLm67ENFZsjV4uYACbOiVSYErSkIxbtmgnacp8r8Dee6EYU8R4swsGy0AnMKy5ImagNOUUFW7SgJiGipPxjnhvYLpw/1aectTDnLD43y9Il8ZZgDEGjkPI/SbggMaxQpotPVn8WswU5IBFQJdGTgDABNLkCOBWs+hdpToypofMRM56dytVIs1Yt4fNZDQDz/jwA7Ndb/u3jETzg5hX6/NsTcb3CmK+ncnt4ZEBuA7xfXu/SUk77nInJCbU9zyMkjYmMxHZRhI31Yc5x7E8iyPKa6SQSCiImR4WAAGC2KX+X/YIOVtx3yhnLkdS47+CzIinOzhPm3sE/Rob2AB3tfuk6VNaY4plOed3OMlcgPJ8x1/Cu45M5FwjE08bf3ssD7Vxruf8kmYrKZ79OU/3M/RfXN16bjVcjCzPyhP2X37MDi8U3eXKxgY9GxNK2SmukEbq9UlgEzZ65ywOWAkH5e9ra8YkY0cVtd1R70R5LpKiWSNs8V+7asR2PPPQgNm+aNKcCFzPF9+Xr+ex5vUaWjlo/UaSEgY0+KseAYhKFDXBmfzSSaFD7T/6bcwj78/FTp/Dc8y8oWoWnBdYStm7ZIuIUz/aMCiC5geNc+yOB+tYWRnSzuceTd/gcdc8iKNs6aQC7rT8WqmxfAoxd/rydGZd/5s+FqjO414t0pf28sx5XOy/P8V4B7M8//DWfb699bTAs9yGO01iMJCb33i5qgPPA2MQ4hkZGZP9+4dJVvPDiUSzmaEOf0nontbQIoh4AtrMu52g9A7LpNTs4BbPiPiwyjeccuZoUGIfBk7nfY9u+3643iG8BwLdaIPavexsA4Lf+Fm/2Yv9Ov54EmX/8T/7p26r89Tf82GOP4qf+xcpc3pOnTuFHf+wn/7u0yd9nAJhz4U//L/8rXnr55b9x23C9oJX1zRTWbxYA/vwXfwFPPf3Mijn7zVzomwSAlxWHGqdrFI3rw1JvBgC2s8268GAX8LKfuh2dX8R6f6oKjFvcVrVGN0XFA5O6j7VQ2mrAdvUUtwxUd6+m+0lrLKF7bJt7m2z1Xa4EgN09rgFdVwKE6wHmzndtDTCu2rd7bN3PcjaRG3UaU5G+QZdaBcatBGvdc7gFBXCXdNDzeeuCheuoct8uANi30Yo7Xueh+dd1L/UNAeBlvHYjtlOvundN31jVT+35rXpVzz+7CmDHjFZvch/c+/lW4HuDB7yKwLAMVq+8gq6CfaPh6+aMm49uB2b6frpR13sTAPDP/9rv6tDNXCGxntNpMXJHh4eVs8PDPQ+iFRY1lX1rCoO5G/OYnbkhi9BMMoZ0KokdW7fpkH7ixBkcuH0vtjCbgEXxdJ/sg8lYNiDFqSpUvGhqw8+fLy0tOGuvPlkT2sbZ5jwerqVOpQWWU61yY85FSNnAboPPbbfyWnUAMEtoU3dQQRBAudHB2KatePy9H8DWHftk31evW5YSN85U3j3//Dd1+OSBh0AhQVTLLwti+toVJCJRZT7SbjS7lEckzByaJGbnruLGzBUpu1gYHR8bl2ri3Llzyn/igYi7cuax8lDPn7EAwftkm5crJeSXFqUq9RML75mHY6k4lAFm6rdFZteVCjogsz+bA7bZFi1bDbvivIppZlcp4M8pgX2Rs1cJrJ+1eYBiLTYkyzn2AQLaBBoSyT7EEklEpFQxCz49JGZUUZWgA3zLmKQOQON5amRiQsqOGzNzQCugwh0LGqn+fpEEjr92TLlMiUgY42Ojel8ezAX8UqHVaGHX7t34xKc+hU1TmwXm0XZSIKSAbgLaPB7yQGwAMK+B1mfsv0pK5qGzYRbF3tLZHHKdMlqHP7PQYzGCB0Q7KJtSzQqAxnom8KbDMe23Xc4QD+0saPCzPDueh2EWmlgAGVCR39TCLBixf7FYYddrBWd+eUuvubl5/Nc/+SpePPKSFAPKdpXa2RSt/GL6phjdvAenxk0m48ik0xgZGcbk5KRABmYY0gKKxYVsvoBCIS8rWyrTaKNGADOmXCbaXNbAuh6tNidHhrB1fAop5m2FqCww4oDs1dsshLA9nYW2wCwWYQNSDVarZfVd3httAc9dOI/r83NI9w8gSFvau96Bhz727SixaBMEiosLSEeCOP7s01IAB4tLyoett6lwoaJeBrI65LIIJFv3aAKLZQKiLbQIxCaSKFdoV19B2801BEQ5nxBYI9GEfUKlCJEkVs7vnuEstwL3vP1+QEp3FVyAuMDYFhIEUxUPS8Y787RYgCAIW3cR5YI3UWsFlVVMskmzE0UtksLIroM4cN+jyNZYDG8LNOMzJMhC4km5UFLuZr2aRxhtJIl8MnucGaYCfhsadyIuEATW9/icm9aP3dqledDvVWRXyGsn+YOFGubKtlBrdhDPDKDSDCCc7MfOfQcRiqXQaFpBgyq+SjGLRjmPTr2MVr0iQODg7Qfw0Y98BIcOHpJCgCBNLGb2zLRLZBszK162215FIha5zUkERsWMd/lSfBxG4qGmtI14KIBaIYvjR17E1XOnMdKXwtjwELZOTSGdSkhNi5OeAAAgAElEQVQtMrswj7GpTeqXL774Mk6du4yTV65hdNt25dYfe+11zM7Po15rItgOIRaMCnxI9g/hk5/5LO5/93twZXpahAUV7lwBSfagGm/ML7biCYEgyxMPifDEfFmqoWiHS9vaUCQu698GQXACoPWKLEabzJylNSKtdV0RT6QTgfam3mObsYAs2z0WnENWXGZxn8pMcyMw9ax9jxEABoTyiwop5nBnlxYs07TZRKUF/KNPfQZPP/sS/uzP/tJsL9vMf60I/GfvlNWzCBu0h7bMxmrD7PS4vnvwnvMky0YCkmiBTbDO3EWlWiTBKZbO2LzLeykXlZPKIqYVdi1/WzanammbT3tVc1aMdIU2b6Xn7s8DJb7Y7IuKKwpsq+z49FrluNnfvG6+DwEy5QWyWMox4dYxK5y2VUD2YL1KZb1OLz2FQBbaN2/Zgvc+8T6MjQzh+OvHnHV1S8okFpEX5mdl+UxiBEEOArn9tDIlASwS1pxBJSpVv4uLSwI/ON9mCKjHIgI4OFYYscDXkYjHviErflf01rMK0iqQSt8aRkdGcGD/PvWvS5cuqE/IZSIStuxiAgXM3guF9HmaC51rhVlI8vMaIj3o/oM0tScAHBFJheOWz1EFTwSRGRzF0NgUDhy6G9/2sY/jttv2o1LivNVAYXEWl8+exkAihPlrZ3Hj2kXZV05MbcYLL72Kk2cv4OK1WeTLVUSZjSlbS5ITrL+xeE7Ampnv/CIY059JIJUIIdRpCKCcHJ9EoVDD0WOn0OB8W6+h0yrjjsO34YnHHxNg9I2nn8fiUhHVelPgA0EAkuWk/NWYN7KPRYcYqKZIi0QcA4ODcjxgAT9foHW42WQSxMnmivie7/1evOc975ZbzCKjEcpllHI5zN64Livvapu2/2lUgynUQylU2x2UqKJsNLV3pNsHny/nbQNOGqhVipadXC6gXMxpLuH8YZnREbO6JsGGYJGK0EZgUQamAGICpDEkkkZaUXG+UkGlUtT6DDSlslS/4PsEg0hFCZwArVpN8zsjPHZsmcQD996FgUwc01cuYGmecSUBjI4Oo0igmvM71d+ZPtzGKJjBNOLJGGkB5JMh1gmglctj5uRxLF68iE65ilg4prX8zLUbePXydVyr1FHmNlIkJUf44nglLCvSE50w2qi1muDM1ZTKzzLoOQY5T3M+1CojkJOFcLOAJgFreNMURqY2oxEIoUZE2DZaDNZgroLGKtdcZoMrL1nzlKnF2ddtzrYdtFf++jOH/75qM+7s1QsUrCaxdM8/q2tEOuwYmdH2gkZA056+1dKcMDE6pL+5b+PY1nXKVcJcP2iRLeYZEXOq1EMkyRrxiwV9gl+03+Y+pL9/EB/60Eewd+9tIvYQeDj66lE8++JzmMsu6LWMpKGdP/ekJM1w7kgRmKrQarngbF0th5RzKXNZCYSJvMJ+KSCJ+wGvNiXh0tx6BB4SxIvx/JgGbU95RuLcYMTUts48U1ObBMIuzC9IYUyL5+vT12SBz99lNAT/cF7lXoWAMVWW7POMX5FangekNp0xShoX3gVBIKBIL5ahyT2A9nvOQonKR+Zm85p4duXaR5BUBEE3Z3IO9ApDKem0hhlRgI8vFUtoP25q35bWAu4jBgcGEI6a6w/XXSm6O3TUMcIP/6byOplOu9zUmIDDK9euy/r1xty8gFTOIVTUkzTDc671Q54MXJSCY0XI2UBxG6b+9f3SwDhTQfLebF9s6zKvzSta+XO/Fza3p2XFpQcWbVgt55x6BSvXqpHRQbOBDwR03QsLS0gkEzqjsH3Z9rrqdktnSTrPcE/JPZYcoWibTRKOVN55EcZ5xqAbiYBUthetc+l0EImID80cX/YJzm+KkgqSBF6RSjyXL6BWa9ic40jTchKTpT4E1PL6WRdZPo871ybXXpa1LJao2q+3Tsln6J1vuDflmisrX3du5V6D50K2rxEefGYto4MYDxDVmPUAsM4kygC2dmd/9Wpl74rmr8E/Ww/C9+6devdNIkTz/OYiYgRQOsDTA8B8TxHUgwFs37YVjz3yMHbt2CGCG8/GUvjqrE3SIKOYzOmCfUkkFbm92FmLcyX3QNr9ySXMzgK25zeg1my1ef4n6J9U7enCpct47sUXcO7CJWzdsUOkO75G1tk8S8eZaW59r1ep29uPrc+7PafqBSv7OedI9V1HBPD7ahFSBU67enbXXtmczHq/3/v52jM6Za9/L+/2tQyI+7OQzfthknP0nuZqwToEI5YoiOBcRMI4s7RJGCRYS+X/lWuzePHI66iUOexZJ7DIM5K1dW1+nXHjmfenc64DgHW24XnMK4BpAV2wfftynzaFstabUOhbALB/oLf09xuBBLf0Jnaaf3ve6tY+8O/oq3711/4v/PF//srbfnUcK7/0i1/E4cOHVrz3twDgtU3N+eMPv/xH+H//za+/7c9hoze8VQCYc/5v/fbvgHnHt/LF5y68IRjUettdO9fLANYY3ADQ8hDvusCX2w6uBnjePADsb8l/mp8TesBPt+Hrvfn1wbtVIFVXJevVsvYO/ppX/L3q8OI/q8uAdQvjesDaahC4F3DdEADrUVDaZ6yH2K0LDRrTb2Wz3RQAXl701m+H5U93G4L19aau8ZavaXU7Ll/ESuB6bR9ZdfHun+u2lX8uq9XfKzrDTVBI/wCdHd/qT17zm9pgLL/5mnu0xuy+wC9i3Y/x4GvPe6y30OnHfpO9alTrZ+4y7L+7VIYVHbj7EXbqswK5dxZep0v5wuJNJxEBwKvsn90HrWirLlB8k3e7mQW0H4l+HGxk/9x9YMvzw4afGAiAALAUm+GIDmM8SBGYZDHZWNMwALhqhS8rlQWRy+Zw/eq0gIeRQapr4hgcGFQ+7snXT2F4dBjbduzAOAGodEaKPW1Ke7JpxPJVEYBWllBBgaAG34uHIq9q4eOiUsIeEdm5ZAabTZQptaiG9VnFBvwaAExgxKxiaY1DMKNveAKPPvkR3P/Qu9AORKUmpAKXqiBm8eUX53HpwlnZMVfKeRVwVSSmNRVVBvU6+lJJ5BYXVYDg71brBjyy2tUgpTYcxeDwCEZGxmSjw8IFwbWh/n4x1KkaYVGpWi3h6tUrAkzYLLQLa7JYziKfO7zrUMwDEVnssZgsylgUUdZNsyl1JYuCXWCy05QiojsNuP8QK9jlTBkT1r78wZBFGx6ITDHIwxkzxxICEVls5kFado/BCNJ9LFywwEMLWAPTlClIZakyKO1AKXs1BzMMjIxiz20HMDw8TpMzxONpRGgzShYyC1S0YqxWpTYk6EebXsHVXJzjceQKJezYtQv3P/AAIrG47C4JArI/sfhnTH/mIrHfsORnALbV5Kg0a5t6p2GFJX/fKtj4ccdnJ+DXbEtJAtD0JrDK5mg7u1pBjn1LOUgqIPN7bT1bHtIEAAuwrWNhcVH2d1Q9CGhpmSVVLMIiT1RjzMB7U2hVqQJUtmJAzOff/49/YLaIAtXCsh5n4blcKgoQVN5SB1JEsp/y+VPtRgCOilFm8w70ZdAvRUNav2s212wPZrm19b4EG9gvZZeXiOsPP4ttygNos9NQXZFFwEa9hXqjJWvmUqUqoEqsdvYRWs+Wyyp2COBglmmhgPk5y5JMJtMaj3c+8hi+7fs/h6Vy2dSv5RLS4SBee+YbOPPXX0OwlGMdC5VmHVX2d+ESLIJQAdy0PNRoAvPFOkos5lO9GE+gVGmg4ArT1hc6yj5kk1JVwvxGESJEdljOavIL2YpDfQ9IZfZ8BibFQrRRDgqUZV+TkpDsdeWS8zNZdHSWalR6tcMoVk0B3OhE0Yj1Y2zvXdhz9ztxbSGrPMow8/l0GGdRAG5+KSibMRJoIxGijVwdJQLt7MPNGgfOsopSKnwyvQlAd+kegvks9tNUTWK0g3MiM0DjxqAnyz8eR6Fcl23p9n0HBQRzjuT8QyCwXMgC9TImR/qxbfMEdmybwr7du5XDp7mEVo+xiApt7CNcF9nXVB9zILlxE63go0KQ5CcdFWAJREvNL2syFuAJEbQRajdQzi3g5KuvIIYm9u/aib5EQpbXN65Nq79t2bFTeWHPPfciZpfyuLS4CCRTUvaeu3AB8wsE1poCf5PhuKxBaTZ938MP470f+bAcLqiUl9KXABAzIZ1Nrp8bBfKzLWQrHFDxjspSFcGoUtF86JRGzZbmsiZBnmoFtXJFmYKyQCSA5mxmSZgxhbYnRTmCihQEJN4YQYjrAwEOb+FviqOaxSM4os2unbtVgD9/9gwuXb2K2Xwe+w7dhc/90E9gdjGHl158BV//2tfw+muvYGH+uhTg/FxapapQKAtkI8oQJONKbxaDVI+bVaJXtvjCkqz7wrYmDAyNiCSkXF8WWXNLUj3xfX2OJ4vj6psaf6a+6P3qVcP54l3vWuUVRwK9XDabX8f4ty/U8X2k5pCCgwCZ5bHT1lxuEU2zu+QcxlxkKWW0ZoRRk01t1AHAzPu201P3/12+vIgwoaCsCD/8kQ+p7V94/jmUSwUkklGp8gkmkfxSLOQ1z5O8sGVqs/ZWBBOZp02ghX036/IbCeiMDA1g09iYwB4+I8YNLCxlMbeYM7KaVM0DGBsdMcV5qWhARrMlkCSdTGDXjm3oTyeUP3l9ZkaALu/R4hJMrcRnzPVDGjH2Qzo5dAIq4FIZK2eYaBzJTEaA6MyNOSMdaV7lfoCZ4FEkMgPYc+BOPPnhj+H+Bx4UEaHZKKFRzmJh+gry8zeQjgJXz59EKb+ITVOWe37yzAUcP3UOC7kSiPeaystIhi5DQ8+K632N4D1JGNEo+tIxZBIRhDt1TI4MYmpyC2q1Np4/cgy1ljlEtJoVZFIRfPSDT2L71q049toJnDl3EUv5MpZyeSnnmk2zm1Yp2tlQypKSyiCnimFhe2R0RJ/NNlzKLsliPUYbfZKKKjW8572P45Of/KT2rVTgg+OzVMa16WlMzy5iOlfFTLGDCpJAvF+xKFQDMlaDe272a4IeUmkr2qMmG3laPxcJxhWLLo89jGgoot/TaDT2mMuqJvHHwDj2Y4JwXH/1czdf0NaeBEUjtzkrY+2Bgpa9GolrLyUVklMFJ6NhjAz3Ybg/hXSCOcIBuf4cuG0PUok48ktZ7RUG0im5IgwPZRAgGa0VRoo0nmwO+atXMHf+DIqzcwi3aD0KLOWLyNfqqBCACYVA+g1jGgQAV0k+4P68IytivrbWCWC+XMYMnV8CHRTRQpnzSIiWyHT9IfDkbUaFjGr8E9BJDwwinEyjQUW5VMMk30W1N2hVy5qTSIijalZW0iLXeet5U2YKUWLr9ih2tffrrrUrT8frgcCe5OfBNb1fD7DAvTEvmnOXn/e1n2ZkSBAYHxnC6MiQng0BGBXyqZyl3S2JHHSBIOmRYAIV0iT1ibRm5FDlejdacknptEM4dPguTGzagv6hIYEKx08cx1PPPo08yTtVOhWQ1JjSmsX5igTcYLAjgJX7TCrvpHIkCNqibS/XQK77JA/brMmzi+GpNl9yGfH3x8HOPioib61uZyNnqWzvC7lSTU1NSZXLAh3PmLOzN1zcTkfnA/7hHozgqtYIVy6IksDZbmhPoj22snQNAOU8y0gQWfg6Ehr38N1zf9v2ShbpYpb5XSzFFp1ugYhnBHNK4h7B3p+v5TgM0QGr3tCcyvWanyly7QDjNtIWuWMbJAGcIoVyj5mIYXRkXEQfPrdisYzr12dw8fJV2eNyHVBbKufaiFM6J9ilOvcr619SiTqnI7/PNUKjKUQ9yChSF8ktXZDL5pK1QJonF7v37yo8vWreAes6owVEXB4dG9ZZlUrnfKGE+fkl2ZmT/Mx24ToWp6tErYJOs4GhgX7Zim/fvhVjo6MimZsNrdkdM5t+bn4WuXxO10jwd3BwSG1PcjDzxwkSs89wn8szGC3ruQ8gCZeuMHTP4N67VK4acUabVQP7eH7heS2ZShqhgn1KpmTMzvU5ylZrInim8dqtdRlo6G1z2X0U0+AAYO6POVdx7mdbc6wpjoDOUBFbE7gf9pm2+mwRk8wGWupZjnEpvY1c4a23VyqPjVi8er7pPl83x3myqDLXezJp/Z7Hq7I3TUzg0YcfxOFDhwxYl3W47RtJLCCISgcKdmcC1vVGzUhqJFTp7G2EI3MosrmLY0xnXzmb2BxBdwIjkTNqIap17tr1G3jpyCsiMNONjPEHJHpx7JDoosxnngvdGtitS6re51S/zs3GFT+6n8nPFymFADDJU24Md+cSnfssO7c7r/t9YZcvwvOXiwXwIo2ecWHzis0vrpTZnScMBA+DacvmfCfqkwHm4SASsYT2pFyvUskYxsdHdSagKCMUSeL1E+fxytHTipBh44sc7RTAKs94pw/FRDgHC82RJspQHcf9zToR5/fVALDv2wKAL50zNx//dZOS8ooN/kb/eANg8+827vlGDfE2Xv06sMctte8/kBdxjf/0930/FhZunvvLPvrOdz6AB+67V+sLa5G0Kz5+/DheePElc4Ba9XXgwG345X/1SytIPHzJtwDgtZ2H7fejP/4Tcin82/q6VQCYZ64f+bEf1371Zl+cz97/5BP49o9/THV1fnFf8ZX/8l8FHt+yApi/uAJk9FZAqxme66SSvlkA2H/W8ry7Dvrmftg7J280P/deoi32ParfDUBEe806KFfXDttYiLbgLT+CLji8aj5c3jStEU73LDBr7X9XF4/Mqs2+7CPWueteoNC30wrw0H7LX9PN1rUVRIDeB7Oi4VcCcd027r28mwB/K8BQf1Bc5/l2+8OqB7ri85ZftPG4WAcAvmk/6tnJbPi6dQDg1WPGxsGqYmDPVfo+t/p5+P7Kly4r2N1/rdNFu53DA8D+oOQ/vWeBVR9wfXrDfuAApu7j3ACY7YJMq95oRe/o9oONNgzLbL5VuPva59lDmNjwYbsMYG4OlfMajyOTyWBiYgKjo6M6NMveN9CRApSgjuyiaXtVreH69LQK2xPjo7Iy5gGERYjpa9Oytdu8dQt2792HVCYttQU36DroU1mhjbZTD0pFFNTkKxVSN8vMVE7M/qIVEA9QAih12CFoYUo3MqC5aaWKmOcyHoh5T7LylQUyFXA8qASw/+A9eOJjn8SmbbuBMAtkMczP3UB2YV6qvrPHj2Fm+jJqhZyyJfk5VE4SoOAGeWx0WGrJ61cvK8+JyiwWwGkLRu/nYCyBofFN2Lx1J/oHhpSx1p/pFwhHi93s4hzmZ6cxP3dd/82swGCQ+colqTiZ82nFOVru0HKQhylva9Q2ayhZdWd0SORhkAVHHhxlJ9q2w5cdppaBTq92tAK7zbO+WOYVwPoZi3ANs5Ay27Fk90DIQiyfQ//goPpKOEIgm4IUqoFML88CC5VeykGWIiMoK9nNO3fhE5/8btx1z/1oNNjfYlLMsegrII/jl8o5KjQJULIQ16gJOJyZmRFBYffePbIdZOYv2dSyn3TFC/Yny4wyhrYOaz6rjYoWl5FkB2orktphzDKBZO3MvkZ1rrIrCaoaGMM2p+qIh1cqZ6QQY/aTDncECIJqf9p88nVkk7GPq1DQbqsIzA3G6Oi4Ci482BPYYZGc1oyKqRVrngc1WoDXZRfGb1yfmcWXvvwVXJm+ofelrWyS8txWTQo7Zo1RNUilxvbtO2SvZ8WvgMBfKn4IagcCZIwHkE4yM5hPxfIT2ca0HafqlP+u1QjGdpCmkrZYMkCdo1M5j6bEZaGCBRzmzrHwSLCVP6MqhyAtW5f3R5CBBQqCRAS/mpUK+qmQlhV8GPvfcQ++4wf/KRbZblTpNRrIhIN49emv49QzX0OwnFcuVaXVkP2jynptKpR50GeOcAjBeAqz+QryzHRkUS+eQLFcR6laVaatAOAO24xWprTWLK8EgB0pxWf8+v2KzOa1RphVmQ7iVM6S6R4KyI6YSilanIrk4Kz6+HOC8pEACx3ORrQTlAK4WG6iXCNJJIzU2E7sufdxJEanML2wYLltziqRxBAWWaX2bFTQ4mGFal0Wq6WGdrbt1QLaDWaBE8y1PRmvmSUhPnsC0S2qkfnsaKnKeUUjkoOuruDiSCSu4uToUL8UXbJrjETRPzqFaHoIdUSUzcj8vK1TE9g0Noytk6OYmhjBUD9twWkZZnNNPJZQW5BkIds9Ajoxy3FTjqJzphHznEoLKSutz9OG3STBthBLsaNM4AaibON2Q1l6qFcwnE4h1GwgyyLw0hLGRkY1P7x24rTs4krNNqaLBbx65hxmF7OyViXYQ0VhNBhFPBxBJBgR2BBLpbBl5w4MjoxiZHxS7gws1LK4wjmY/81r1ZxMRQJdHBzgL8JHIqYxz5uUolOWgCGzqazXzXmAY4PZrM4CmMQhzpEs7JiKyyyw2UwqZHGeoZV+q6k1kT/ndahIRfJTg5bKFV0PQWjaX3JNYPGTipnLly7h1ePHcXl2Dt/x6e/Hw+96EpU6i6ZNXL5wHs8/+xReeP4ZXDh/VtmKBubSDtmcDTxIEYpwjqZq1uIEbF9suwnaq0p1RnvKdB8Gh4Z1LZyH6aJRKuQEhKpQ6jaxKvTJeo/FLSMo9H75/XyvMqlL1HEv9ACwt4H2qgT/O13FjS8GuioVLc9p5Uj7ZQEMTgRIK9Q689wFqgaxZdsWlCqlLlivLHu5PnBdY2XddtSyT5TKMoq9e/fgySffp+dy7NirsmcFYyjqBJZNvUqXCBJGpiYmBAJzziYIxYiDq9dncOEynUM4FwfkDHHb7t248/DtKBcKuHTpvPoFlZavvn5SYCiLvyyI03KX7cyiHtdKPks6TvCax0eHsX/XdgQ6TZw5dx6XrlzT7xqJzvYGUr9KyeZADtlaRrQGVyotjI0PI5Ppl+04i9TXp2cQleLU5j/24XYwhMktO/DRf/TdePcTHxZBi2BaEDVUC3NYuH4F8UAbldwCrlw4rT7aPzSA0+cu4rWTZzF9Y0H9k9eTyiTVx7jvsbYOoVxroEhlM8cKFWlRKlOjyMQjiAQamBgawI7tO9HqhPH8S68iW6qh2miiVi/JyeLwbXvw0DvvV4H1uRdewoXL0yjVGoqQ4D6CgJj0MK6Qq7OJy7qzfV8ACSmyYtpzsDBKUD9Jq8p2EJ1mHTu2b8Gjjz6C4ZFRFa+jTnG4kC1hJlvExYUirhdbaEcyCEUzWkeLlXJXsUbgkSp50lKYudtuVWX7zOx3EklonRoPRxGPUgkUUTu0naU3ARXuk9mpVVx351fNX1S2S+Ra0f6doCFBO75WCiEChsw3b3Fvafs5rhNGZOK0TWIg37uh2INUPIJUgta7SezctgW7t0whHQImRgeV0T6YTGD35kkEKjVUrudQm11A8coV1BZmtacOc8i3QsjlysgWiogl6Z4Ts7gZ7vOlwO/IqSURT0qhx71HvlRFOxzFQq2OGyzmBTq4UMziSqGAMgmKLbqCEFAwQES+P9xmcI2LhmVp3wmEEY6l9ScUiwt84/mgWikg4EgrdPzR3s2dJ22MuPxIbQ6WFcA2jyw7GKw3l/m+5H/mFZG953UPHAmkkeLdCvYWJ8GIDQNMuJ8Yk6vLuMYeSXwi72qPzXMAlfw87zDT2QCLIEllhAWCHWVJa98qEI3nNWByahvGJqcQiceR6uvDtZlpvHDkJRHuylU6W1QRi9OK1rJJ2WYk6mq/IrDMSHQcI7yWLkGKn++UprKmdmcL9U23rtJlwQOf6qMEnOVIwHHAbZRFo3g3HSpFeTblGZCgHterZYtdG7MGMlmfrZaLijahcQr3KTybilZKImU0KpVl0RWC9Rydolf35ciBVt5w5xMprW2+lEqSz0DOQHw/rocknfAcYjbufB+qkuORGPK5fE/NjOdTErzYflTxEwB2WfY8UyijlUSXiGItRPKiJXG1BuayU7nK+VFkHpEFbCX1JFGdbTSX+b5p6kKd1VwmuJ3DDYziH69cZHtyDPSCmfY9Uwiv9+Vf68Fkv3/w78vvM1txdGwEtQoVy3WBriQ8sZuTFM0m5/k4xjNRLIJNYyPYt2cXdu/agZHhIWtHqf0ZP0HnBs7vddUlShWqgKnutbEzPX0dhVIJszfmMTN7A3mSr0JhgdAE3UeHBpFyGc0ktZNYRTttro1SUSslKSQXFd53ilnQbqvC56Ivt4GQ/a/Ggcta9q5DDkT17UUXCwLMVBV7ZTFdH9gHed6Tc4ccKZoienMvReVr717IP6PunOPcAvzz0fnfqa+9wtQ/C78m+PnIz12cI3rHpqF6zlWK/dA5Z8mlJwCp9O+/9x48+sgjllXNedNFmNi+yAhmsjMnKaHTRMSdw7iu8DxtY8qpUAViBwQkc69kTWvkNBKveFbm/E0iGmtUBO1Pnj2L6ZkZ7SBZ+xGBg1nG7jloznbjkt/zltz8bL23+x4flc5Y3rKZBHgSRBwR0BOreE3mgmMbhO4+1aaGZTK5s1XW3fXWBXuIAcu1brOm9l9UsdOanV5lPG8gSBc15+ymeLAwkrGEzuiJaBiTk6zPBZDN5wGqflsRPPfCMZy7dE3ubHIgUP6vtanFXdkenl3Y9rLWZgb+Wr3JyJFNFIpF7XOW1ybr374tCAD3bt9767AbThQ3+8HfWwD4JrXa7v1+CwB+S31inV/iefhT3/3pdQFc/3KKHD7/8z+L/fv3rfuxHO+nz5zFkSNHBAafOnVaY/inf+pf4JFHHl7zO5xXZ2ZurPj+//A//k/dfcl6H8L5+1/+zE+LvGWz3fpfWzZvXgM4+1d+5rM/sOZze9+F68S//pVflnXyrX4R2Px3v/lbN335537gs/jO7/jETV/zzWefxc/+3Oe7tYKbvXjv3r34wPuf1DmZblbcu5G8dfz4Sfzpn/6ZBDK38nWrAPDPff6LePqZZ276llu3bsU/+4kf1zX14o/+l27cuIHAP/u+J/TcevWE+sYqYHf9p7s8+S5fiWXE9GJAbwUA9u+3GnTuESKuufnuZ64LQNnLrbTxBgCwB4vS5i0AACAASURBVLhWAUweqFzR0btqP3v/3p/1AsNvGgDuAZq1kejebS9I3HOjvfe8ChT099zFsze4v/V6080soJfbe/kDu5/l38y/qKc/dZ9Bb3t5UHJVv1v1KN1DdAWAns9YpYe9Ccre86FdgHQDdXLPta93HSu+twEAvKJNPbi9Wh7uXrSmPXu/3/NMdbUbKIVXPkOf17SsAu720R4Q/FYmJl90WW/8da+bTOJVb7bmO7cI2vopaN3n333uq/rBejcSCOBf/sq/l80fi2Oy0xoYlL0OAT4qTFiYZrGaCy8PW9w08tBAIG1xcRG1clmFyAqzbcpk3ARQyFuu05ZtW5HM9CGVTumwZllJxlStKz+UzHoyxwlUmHqFAKAARII8PFzQ0ocb/bplWPHLCgoEWIhtNSxL0GmTmUfH9Eibj3jAJXDDuZi5cEHs2n8HHn7PhzA6uRW1llnC0hKvUsyjsLSAC6dP4vrVi2iThUzr4XoN8UhCdoXbtu0QQJ5bWsTszLRsqGhD1z88hL7BIdlm5ooVxJMZ7NqzD3v3HlB7svA/O3Mdl86dwdmTr8lCr1RYUrGPBRva6hKAE/OzaZk7PFgSjGFBQffnxoU/2EWiUcsEdNZE3kLUA4jeomsNScbN9OwdnnRhAI4pDrja0Sq13mgLDInGzJKROYlSk/CQnqACmSqpiJRhBMl5PJKtq1ObqJgqJj4BzwB27NuPb/v278SBQ3fI7rbdYaEjImavcsvIkJfdWFi5vrncEnILc7hw8SKuT1/HE+9/ErcduF0KIYLQvD/LTDLbJrGehXxbJi2LZt7mmYUQ9S1loZn1nK10PvPJmP4EJurMqmzUrMjgMjul6qWyp1aVuqpULol4YNZ1SbN3CwVRLBT0/uwjOmi5wsmlS5eVaz02Pq73kdqR1ufBIBLxqD6bALJY3TpAU61s90WF0onT53D67EVlm129dB6tRgmxEDPh0lIgchyMDI9i29Zt4MaGRWKp7JRz10Auu4i5+Ruyv6Nin4U2KZc9GUPKACpMCFbw5zUBcOVi2QBr5X3yYEi7r6aKjQQrZNdLtbOAIGY3WU4ibSXZ1uwbyjhut1HMMwutiX5mqBJQ6wSx+4478eSnvgvldgv9VEI069RH4fW//gaOf+MvEKrQXt0yAGl5LOCC9s8E/1mQIhCRSGO2UMFSuYo2QcVYDKUqgVZmVlJ93JHdcTzCArPl00VjtN1j8xgZwop1lollxAAbGV1bMikVXVEizPxcIB2l7SVBQYdbKnPQSAHKOG3V0ZdJq4CHYAztYFQgR75YkUJtZMt+7L3nMeSabczllkxVTRvMUkl9v9ki0aCFaCSITqWKBvPIaNdJK1ZhZ200Klk0mAlJe2AWo1lw5XUQeNUYYCGiLbV+rUl2Yx3hDtnyHKdUc9NGk5afATz5roexf+9OU+5x3gnFEIhlUKBldSCCXTutGEdL0HiYBRti0lRIWLFQ9mWhqFkTS8ljRT1ambGfEwBmP5J1qbIVWVCy3C+C1OzDli1oduIeNJRFMUEmfk67IbvORrGAZqmA4twsEsEABvsyKgi9/MpRFKp1BFMpvH75Cp566QhyeWZjMYvMFI6szJDAw/WJz5egFkub6f5BJNO0eY2aqoLAAee8GHParQ+z3yoD2I1rjQHaVIsMY0pnFldkgUyVHgE+9glHXBCo5LJ2tY6GSRwg0YO52qYOojWq80A28JVWu8q8ZXGGaikDxvnfLMYRmGeBlM+A1pgEAVuNJpYKBRQaDXz7pz6Nkcltli3MvNFQEPmlWZw8/gpeOfoypqenReggIEVQa2lpSfOYogXU1wKabzn2eF+293CWwK22lJ8DwyNuzusgn11CPpdFvcrMX1OGaKblWqD/ILhjALD1D9un9AK9q/+bc5ARmJwLCNuObewsEP3rl4t9pojR2ueU1RzZVJAZwN4ScYV7GoJLkXhMyk7uS+646w4MDQ9hevoaZmdmUBdoVtc839/X3wXIIpGYgJF0JoMtW7ZgbHwUs7Mz+kMAuFGvCLDhGI4nUlofqJyN09o70NG1DA4OYyGbxbmLl7GYKwiIpGKmP5XEO++7B3fcfhsunTuLUydPYnR8DJs2b8OzL7yEq9emtTb3ZVJ48P57kF1cUHGcB2vaQ5OdzUI7f37XodswOTaCa9PXcObMORX2OG8rD1tKYCPmqWBIAh0LpMySpV1qtYWR4QFdfzafs71SuSILdAoK2R3YJ6rNFu5756P4ns/+ELbtuk1zHNWloUAdtfwciouzCLfquHL+NG5MX8aWzVNYKuTw2vHTAoE5N5WrRoQYGuwT+EGlFLkDwVAMxUoVuSIVwga2UJzD2JE+AofBDkb60tizZw9CkQRePPo6Ls8sCOClPWg6EUN/MoLDh27DnXfcgQuXruClV45hMVtSe3NOrFSYqW2kFFPTm/KdX9xjWEZhCPFU0rnBUMlVlstGoEVySB3JGDA0PIjRySlZ69J9g+S/JqJYqgUwW+2gHs0gmhoC2hHLoWzWNA8RjOK+lwAwpbHNOvNdS6gSACaRrlrSnEnFcVAOGObDw77NnbMHeoxfYVEYfA3HCJVvWtdrVXPY4b6DikNZcDbNEcIBTHxXWaDrrb0tJ4k8ptQiaYx9xHTjdCMJYby/D2OZOPZtmcTuiWGMRcO4fWwYraU8stMLqDLXuVhChHuZBvcdLdQrBMrEOUE8QaUoZxcj6ZGUY6p0FvYjqFaZNx3RfpTEJOo2yuEQWDKarhRwKbuEG806ZlptlGWRyrWCzjFAIBIkvqY5nPEvXOtSmWFEY/2IJ9MC9MuVgrKVqdYnQU1nD6eA5H0LSFCcAimqBsh6EGA1ydLXUHqPWqsJLKvnti7R3OeMO0Ky40FpfZFKyx1r6cizY9s22TArcqVBkJQ+GbTOtezLSCSoOYvnMToKBVoNBmfovMGTEeelaITgawTp/iFk+gdksc27LNdrmJ6ZFemiVDWCBIkBxXJN82UynRIIyT073SxCkZCcb3hO5DwSCRlBiiQoWVM7q9Ve0MRnatMtQk5PJJ2SeORIkLxu7b3ocOL20ZynhoaG8YH3fwD79u3XPpX9hQCanZVsTSR5VXvnRgOVcg6VYk4uHFS088xCJxj+PT83L0cakYl7Pru7vnWzPO1cZHtB9lEjNBGUEuDJeyY4JWCShFQDrZUx7awFuW4sLiyhSmcnt2fmSkYia6VKG3aCjlyTeO4yAJsuSFIP87zAiZD29LQGp1sB+2A3w9eIl1JZu/FvQJw7E2s8yctDrid8Dl6VyjFm9+uV7rbH1Zm0B7TywE/vWr16zfbvo/O51nq7Bv/fQ0ODGBkdliMIzwZsc8YnUTWusxrjf6JBDPQlsGfbFhw+cBt2bt+Cgf6MyNPcT5LgyzMa+wedr9gGckJw6ulioYTFpUVcvHhF4CnnDoLDhXxBpCTlzAaAvnQCo8ODSMQTAl2pKF1YyklNaW5G5hjGvSGfIc9/tufx7QrtsUXao9W2a39f4JFLUI87iW1weG5pSFlJAJhrL4lC3DtS0W5gtsVT8F55hiQBw/bRlgnvz7m+XUVKc4pUtin7j+ZSp0a2PbRzr+rZZ3kAmX8bUXq5NqvcWHcj/BzuWwQ8kyAUDulZbN26BQd5Fo9G9TOeqQgWcs1hjYBOEmwrXjPPtUaQ5XsYicATaXnW5/1x70KHNL6/YgsiUbU5fybLcu57SYDkOO9AkUCvHT+By1evKPdaxBPut6kid33On/PZdzk++R4eFJb7kHNyYhv4+9Pe1JF/jEjoXKLc2Y87VZFLuuxBGzt+/HiHABHsV+UGK6bJjVkDk72Vt80vahMRR53rDplSAYvl4FwRCUV0riexLB4NYXxsCMNDaRTLJeSLZSSSg5hfKuO5F48imytpTHBOECnEFQx1b/wsV5tZJlNaZrjsz0nKbzaVze4VwIZyLwPA7F/Tl86vqSh67GC9UuMbfu8mGOnbCJ++4WW89Rd0i8brvMXbfAcr8I+3fsV/H3+Tc8onv+t7evrm2rs4dOgg/tUv/eIt397pM2fwpS99Gf/kBz/XVYK+0S9/8MMfvSkAzNr5//1rvwque73z6xu9b+/P/64CwFyjfuRHfxxnzp696e1wrtm/bx9+4Yuf1zpnXyvHQi6Xx0/+8/9Z0VRv9EUA+Lf//W/q7LwRon727Dn88I/+2E3fivPvL37xCzh48PabX78HgNcALasBYHdfVlL2X6bWWzv0V75bLwDc+9qNALSNrng9FLv3tcsAmn13LRjV830nNOxifO6NuiCp3mAt/LQGBNZrllWUqx+/f/3Nrn35Y1whaUUDWIutaPPe9l/VWL0LVA9+uQL01hV3/29dDbGvTa54vhuCcatAPRW9fHv2dJXe9lzxXh783aDNV3cwWRH1Pt/1cozX67/+Wno6oVfmre5zb9QP1vSvVZ/nn7t/3fqkipXpu8v9dxVs2tNY1tuWO+9NAVL3FLqfskK97jrVzdqp5xmq/65+rmsGmLcQ7H3oPS27UZ9bb+/gCgI3vb9bBJP/t1/7DzoY8UBCqy/aFjOTjCDc2PgYMn0ZbYrLLs+O3YuFMrK0eQgjq5qWaQJ/O5DKxhSlbfT192EpS+YzD/gGCgmUE9PSKVRZdGIhUixmK3sIvBKBUTo8l2nksr1UfG/qNWSz8/MjRGRc6lK7Q9UfS1RW5KL1mY172hMFMDyxGXfe9zBGxjdhZn4BxYqpdZinS7CskF0UsFEuFgTksFg6tXk7xsYnMTQ0outiXtj8/CyytCsOhTA2OYlU/wAWmeGXzem1d7/jXmya3AQyiWjJefXiBeWnFbKziNDWNMDCjsujUf6OG7cdFlTsIGIZxsaut0PlMpXDF58EOjCHNBrVIsuNPK3CfMG89yBvhQzaG5q9aDf/1LHaddDv0O6ZReEQhodHMbV1K/oGBlTwYQ5tpi+lovZrx15BPruoXEs5Fqlw5VRFLPzroEHggrnHYYxu2oyDd71D7S4nUR40lFtFC3AqfpuygOOzXcxl/3/23gM+8rQ8E3wqB1Uph5Za3ZI69/T0dM8wASaZaBYMNj4Dxmuz3sPZ3nDnO7wOe7dr+3f3O9u3Xu/eelluHQDjgAPY2Hs2mAxjMwOTe6bjdFArZ6lylarqfs/zfl/VX2qpu8Gw5o7VIKQuVf3D9//S+z7hVbKStQYXFhdw/NhxfP+7/jEyHZ0CHBl/MfBhQqod1DnFgwMZLElnVlkiEsg2q10fyE+nUnIxqakMZEPqXyZhaf9M22smTA1sYHBGq7SKlN+rKysCDBi00gaRtulUZFN9xefAursMbNnnr129jr7+fgy42saqfcSgVrVEzVLPwGYDgHmdpuamnRxBtQbOn7+Ej//1x3H2hecQizaQjNMmtFOBs+pEJtNKSLNWWpwKRwW4QFdnRqACLc6ZtGY78FxUMjHZRPIF1bVGrnDBoh6Qs77jqHSecrS3ZcLDJ0L82qt1gsoFJsE4nnkvTESyfjUBPzRR2NiQwrc7mRKAQID2yN334JHveAtKzQb6+nsRaWyiA028+LeP4flPfwzh/DqSBGvpOEDyCJ9PM4Jy3UgjDfaxdBbLhRKWc0VZQSIaQ7G6iQrB/oYlYuLhpkA/JsAIYjB5Z0mUYI3srQCw5iE/wcri0cAnkklo/9yVpP0olUJmYSwQWYpwY81z/A7vGcb4xGGks90Ix1NSJKtmNcLI9I6ga3gChQawUcphYyOHzZKpbDbW11HbpOPChs4XojVcqSzFGPsE5xzOf8XCGiqVvJIsVE5Rby+NL4N12Rc2EYkxecIa6wQBNhFDBAnZm9WkbNqsh2Xb+QP/6B0Y6uuUYobAZo4geg3oGhjB0ROnMDZ+QGO8UjYrUtm/OuU4kwOcz0lg8cQTJUFZx1dJM7azKdplxejqPHIdMWt6WsUT2DH2u2yC+R8/62uDEWznGrtZRXF9DeuzMyivr6AnmZR6+YUXz+D5F89icN8YYp3d+MinPo0nXziPSpl1lam4ca4QIrowCWrKDalspZzglJSy/i11nbdqa6uyeF0cWwKqpWgy62omq6SE1H0wGc56c7SyNLISxzlfEyjjSCpeaWF2i7Tt53OJIRqKgVChrXtGUGF/5dxKpczeEfapMYyyLmIiqVqMJAyRZCSb9aUlzbudtPQc3oNXvu714FOnCrqc57q2gUYlj1JhDTOzU1hdW1Oin0lPzg2cd0hsmp+fw9z8AhaX18wekUtUhInuCOoi7/AnMLhnFD19vZorqfzNb6wLfGxZPrdMS0wpxrnEABZr39a20ykrgq4V/m/egtKrkFqEHwcCB9c4/xmtf87qgs+a8zkTk52ZDEZGRnD27HntSTinEIggQYyWUbQzv+/+e3H9+nVcvXIZ3Zk0+rs4z8aRTCUFLhULJSUjaRmeTLP2cSdIyCLguLy8gJWlRVmIk7zCZOPg0B6BNawLTeJEOplAX28PCoUSzl96STViCVDxGRHY6O3qxOmTd2Bi315MX70sAhTVeb2De+QIcfHSSxoXByfGcWh8DKvLi+rTdJnIFSwZuzA/h2ymA3edOI6x0WHd/+rKstYvkXkIALt1n2OAijSqTOm2wilNpKm6B9q5Y2miUGZ9YSrqoppjBOKHowJbX/byR/D6N78Nnb0jcvwQ+aReRHl9EaW1JeSWFzH50nnZP4+N78PTZ57DpZeuYS1XRKVaV3mRRIJWwz0CgDfWc1ZaI5KQ+pMgsMB8bKpcQEcijv7OrFxbejqSOHzksKx9nz5zDuevzaBcczbXjTqy6aiAhXvvvUd7mhfPXcL0zAJK5arsm1m6gGUFWg4Epk9SX2WddKmAae/u6qXLapN29wRuK3wfiTq8VnJ9OpDsYJkF1glNIJ7uRjmURC3VjXgPHQayQCOsNbm6WVEtca4XansR6Si2LSFH95nyOjYJgtHVRfuakPaGVJOpvir7tTYy9pxECiIwRvt97tccuMzEO/uf2eNuaq6SOwXtOLlX1tgze2CBRYovbA+gziDM0wHjShI70IBAVb2GZHMT+7rSOLmnD8dpDc0yACwXU7c68LzDcqEkhR3HJec4KdqbrCNuCkaSy9jfBCyGQihU+F46aXsVqDEOSLmhXXSRE1I6ifVaBdO1Cp7JrWFOexo+j7DGc4M2GMQj6VIhAL8b2S7GN71Ipa1cxvr6MjY3SforoU51vPY6jmjKshRcGLgP16pt7dBW/XrbUmex6kn0O8xrHgANznlB9bAS806xq3M4Sqvx0+w58PWxffvwipc/gD1Dgw6sNpKl2aDGBMIStCHIee6F5zEzdV0lFGipyzCJ44X7W+5PdA4+XpVh4d4hJOV8qUJbfH5vigBKlyQCLSy5QtU5nV+szJIjyontadE81x7tTzwwIsKuOTfxLuRmxPdEoyo5ZCCPcx8ImRUxXRrYT+tVIyAGlewPPfQwvvttb8fw8Ij2HByDVB3z3No/SG3onssmx0IJTTrIsPZxIS8r9bnZWTz3zDN48YUzVq6FJCy/HskW2VyE5ADEvY63f9VLNg4YD9h31GrOUtWs9cjZLauchcVmdFLiHoN7bt471062Bp0hCDj671y+gPUcgZeK5iI6MXhVq89rMHaTk5bAKCPC+pJX3H9bPzF7a7a3rMuN6uoA4K2A75b1koCg27f58W5xktUBDgLAnsiwG8HBv9cUqWElwgcH+xWvc45iTLO8vCJXB+5xOcZ6OpMY37cHdx0/gmMHJwTS0g2DJZJUgob1ndfWHDE1gkRHSrHkyvqGFEWMvQgQcE7n2k4g0ddB7+sfVL9QTFcrq+QNFeh8/+p6DoVSVU5GBINJhqOjEfc9PD77actZxCl7G7Jw9iA31zvGpQbq8ZlzT6i+GTNXGPZPXhdVzyQ3sU2YZ2H/JvGOcwFdajxwTOUYAWAP1nNN53utHrER3Bj/eqDT77t9jC9QUn2VY8L2up7wG1QFB3N76jcaQ23CuayQRaCmvXtUjlVqVwoDXI6mumnuIH7PTicgPjOC3XzW3lace2F+iUzENnLrk43hqJxBuMelSozlirq6OhVTpzuSyHZ2qT1JnCIRi3vP5888j4uXLouQQkJecC/pXQOMnBFsg3ZtdW9e6HMlHDFGtjAiRLu/O/WsSmy4MefGBY/ddiGwucGrsP2za62dGluM6Y08Yvkwru1OPc5xyjUzTuIp3d/KUqGrJAfd6sIxxQhUyPf1ZTC2f1gg8fLqKhqNCFKZHkzPreCJLz2NQrkqFz4KKDg/cL7gHKT51M0L/rq88tfaKSYyBp2BzH3IkTMbXkltfWSKCuAdvoI59h3fsNOLt8BHv8bw6W1f1tfujV+nO/gmBIJvBwAmeeY3//N75fbw9fr6ZgaASRp/1w/+cEuUtFsbH5iYwK/+m19RLrT9tXUs8F/T09P4n9/90yKf3+zrdgDg3/jN38If/cmHb3qct3zHt+NHf+SHb9k1WgrgHYGWHcAhvS84KAO1SLeCu0FgOPi7BV0+9GpdYRv9uuGit1xb4JpuwJ/8J3e4meBLglt2AbS2vG83ADjQBhazGiy3kxV0+2ZuDtXpfdtskj3su7U7tcHP7crq9u27ZK17oQVmbreBduC9f6bBhm+ds8Wq2xko9tftLt/+GQBntzThrWygAwfxbXljq4l61kpc+8X4dhTArT63paPu3Flu1Q/8fbb7745XaiBf68HsRJZwnWkLoL1zX/GvtgDgQH/f/gkHb7h3tIHmLX3UXdt2m+8bzi5AtP2qtfmN16hg4WZTjjpGu//edHYKHGvXY97OsUIh/Otf/303kbMQehp7R/eju6dPQT7Z3dzwrq4sKSlM5aBAKmeBSda2aqUxoV+juiuOPUNDunQGLNzgLq+sOo6CA3edZRKTFv5+7S8GiqlWkTJO3GiyLhDEEqaFk/qLC05o1au6T1QAO9siC0apsyFwYLVHVa/LBUJUD/YMDGHs0BElO+ZYk7ReVU0gBoZUfpYLOavPJwC4iSPHjmHP0F6cu3hRwRutPVjrj/dHNQ2TIqxx3MX6h4kUBgf34MSdd8qieer6dVy8cB5z09dRZH3fagGxUB1hAiO6ApsfTQVtwaPVm7Ig3isRzR6szcBk+1ryyAcztjm3DbxZvPlAxZJ1piDwwaFq/rmEu+Z6nksWtjZTUBHDPBiB7P0TB2SPyoSNau91ZRWgPPv0k3jpwnksLy3IJtoDsaq/TEa0tMRk3yaUoMl092J4bBy9fbRITIm5zQQIleDWBg0BX0x+UPNNwITAMRWU3/32t+PQ0SM6olcsMVnP+/DBrBi2LkHjk3hW19CSXS1LKD8+HYCjdnA1Kk0xyxpCdVklsk+3+pZTsPGZsd/T0pjJpEIhj9zGuvoirU54PAIxtBtj8Mq54fLlq6r/S0IAk5g+8GJATRKDdDwOAOblyQLWKWwJLDBZ//STT+Gjf/5RLCzMIpGMmi1pnexqpnZobRsxZRZVnc6qkInAdCalgJNtTUW5Gyot2y8qsKmwpaJMuh+x5C1gVj9TzWKqE2hJZcliz+ZmErwF2DApQYBWChpTrWSyGfT29OrfZY6nShF9TOgQgGg0MHb8GF77tu/GfG4D/YO9yCRi6AiHcOZvPo/nP/0JhAsbSAkgDyuhw/xBpRmWxW+VJBLOB8k0lgtlrOWLAlgJAJdqNQHAtATlZ+NhY6836lQzVhxz35Ic9iwc+OvHgu7cQEiX/TazPU+2oPoyQRCEoCfVq+aPa9smG09sw77eAQwOjQoAJljNDsokBxW4kUQaiHagTvuyEESgicCAQyo5qQCu1Upm0V2hbSdQqFZQLFeUvGL/ZO0zJlgI3JWqm9ig6o0FtUMx1Kt8DjUpSVhntEFwMRKXBTLrU9bqJQG41XId9993L97wulehUswJxCIxIFeqAbE0HnnVa3HHnaccaFTRvdJOctMpHMnGlGrXJc05J0n13apDbP2ZfSaRShm5oUali9VZ5PMguSi3tiagdGCgXyQGPhPa6/q5TuA65xUmo0pFbCzOI7+6hHS4id5MFpPXruL6zCz2HT6OpVINn/jSU5hcXGWBSDToOKAcThO1TatBx7p7tJgzQM/qVfskNucNrjmqHV9n8tzVDyNZxSWw/FpE21KpC6jc41rkQDUx92WF50k8VlNSKx2PqYSzBQtUDfGnrN8aQEcq7ey/rW4g51eCwFxbT5++C8ePHUU3rfBZD3F9HWurK5qreBD+mypygiij42O4+/4HUCxtihSUX1tHiet4aQOF/CrW1ldESKDaq0bb90wnhkeGVe90s7qJmdlZTE7PYHZ2QTbF+UJZIBsBgkQ6jc6uHmTZtxsNlVFg3yGSLps/KX8NJFTfYAd2NYQ9mcLvcYLJZJ+MaynGnGJJT8+BL5ZkbdcA9gm+7YAK9xWuxLfGKhOL9937MrzqVa/G+97327h85ZrWPc4rerKRsN4zNj6GleVlqZlf+y0P497Tp/HimTM4++JZzSdU8hA8lBorHFbtzPvuvw/dPV24cuUlzM/OiNRAxaMSmtmsLJHXV1aQzSQxOjwiq+2rVycxPbeAWDIl9T73Shwr/b29OHn8CO44ckh7hwu0KAuFBc7EkynMzc9rHbz71En0d3dh+vqkPjc2Pq4xRovQa1evoburUyDx3uEhZDsSqBbzWgtpack1WU4qUoLSaYLrnrljeBKpgQsRq8+o+rdFrX1UGkp1R/UMlU2NMI6fuhcve/krkcz0Uc+vcVMtrqO8sSQF8OrcDKauXpJ1M50HPvuFzwt4yuXLWGVSvEDFchq9vV0aG3ytUiPY1FRyXhp0kmHo6ELVfTSKvs5OJMJAJ22HDx1EPRLC2UtXce7qNPIlkgzCIpF1pumWEkFPbxfuPn1K+7RahQn0mpKiVhbQSCw+rjSymJFTBF5RIUMiElV6rOtd5P6viKtTVEtWRUKUy00jpDHCtTSRJmi/F2XW5Uv3ItUzLDAtGWPtEbgwcQAAIABJREFUwjIqlZLVGhTxrCoCIi2Xq6U88rk11KpU7FZcrWXboymhS6CNJK9owlT5nmShPYE9Q9lYEpSiip+uHg54MfcAzaray3Nu0zTkrNJ9zGi1IB3p2jk28Px8zfZa7pvz32YN6WYNXY0KXj7Uj9cMDmKYn2UNy4qtT6wLSRUX1zcqmdjfVIsY3F+YfbNKuXDPxvqbdGFxbgFKsJM8E6OimqSbEEoEJ6nIjkRQiIZxpZzHZKmE2VwBuTpQY01hAookWXLvnEiis3cYvQOjiMc7ZRVtquhV1DfzqJQLUo2K/OdAPtnVcz/jFNXWN9oAsCc82lxlgbPIS628QMAuNBBcejAmCJ55MIkAqq0JbRDYYjwDpgf7+nDyxHHsHd6DqJ6PrR1SCjpQgqAB7b0vXzyHlZVFlb8oFwqybqcClnOPSI8cT64OOHsMq47kChXkSlWUNxl3cVGKIJ5Mo1StqK4qVfgkRJAo6km3VrLHMhv8nX1S/anVf9z+wIHEUtnT/aajQ6QaI56acRf7BV0GzBK9KIKEB03MCrmON73x2/C6132rarqyTVh32PcRtogHbLm3ZvvQtWdhfhZT16cwPWmOQivLi1biJE4igqt5q7JB5hxB1xJRsLgssKYyaxs7EI1Pw6s8CTDRiYN2zQaOcW/u/+4yL9yXCxyOa40hDkz1r2yQc3kQ+M0Xy1Kgcu6mNb3MK1hSSHtuV8OTIL1TLPI+udfmHC4bbXU+W/BUzziYI3A5OFUY8Qsie6zv5w5QFDlDYGW7ZmwQvGoRP1xfDq7bwbU8+DufJwGmITpYjIxo7hRIW6lJrUuyoUqpxEIYHujFkYP7ceqOw9jT3yv3hhSVoMmEnsPaKvc6a1KXZ7KdiiFXVldxZXJSDheak7jHpmq6WtMeiW4ee/eOqg4kAVfOg/Mz08htGHl7aXlFexu6UnEeX93IKa5gfMLnQNIKCV5cLzm38pzsqzyOEZAtbq5xv+0clVQDm2WDEkYaYwKcClXGq9yHMXbloyKYy3jXwMqQbKs90M6+TRUz1cEezOSz4d+9ajVIaPZ7nyAZzlzkjbBjNaqdPbOzR9a8pW2PCQC0bpCs6OI8yxf4/JYjPjgwVS4qLqZk/M7nw3skcYPTA0F9WozLfc3HUyQu6TLcHOrKilhI7s9l52MOpjPbqf0AnTXobEVAh+2fpuvN4ID2rlQCP/fc87JyN9cIi13NTYtAfEJ9wu8Xbc52eZPWntKenTkTySd9C2jucy0e3PU5B5F2tA81ZzTteAOW0MF1wOdevBKY59P+inGSXy84lhsNpNJJJFIkFBawypwILVIYx2wCSZIYO1JIp6M4fHgMfX1dciQjmTAcTSKZ7sKzz53F+ZeuKhfEOZyxvdULdzkeV9qKc4VdT9v+2eo415XXYP9u7cMDADA/Mz15owLYT0E3T3T62SHw878BwDs0ym2+9E0GAt+OBTRbbmJ8HO9+90+K0Bsk3d1mq97ybbcFAP/H/6DyTJZ5+Mq/vlEVwJ/+zGfwf/zSr9zyhn7ix38U3/7mN+/6vqDEj8DtH//xzYFbEu0++MHdFcCcq979L34Gz585s+s5STp673vf08IpbnYTNwWAg53KP9wtYIyrbbgdGgyCu7Yf9uzJGzvJrcGxtl2HbQB3B5nax9p6y9sBJAHA21SkraAw8NGdBlWrkwfrpgpItbP4GOjGwXBTaMxtbv29tT+923EszdZajgK/uU9s2RwHFLkt++f2c/FXtv1cwePfANjfpJ0CJXO3rpPbLIJ3Ai2396Ubr80Hnw7wcU3w9QSAbwZaBvvvTgPtBtB5G3C6lTThptHdiBfuBNZXb7jjrU2n2LTdetv7rZ+wLTGyy5hyH/dBtx/K/kQ39OivMQDse/ffFQD+uV/7gDbJZHXSsm54eJ9AP6o+CW5euvwSzr1wBhvrqzaAVdsxMEeoAYxtzGCDAClBPS7UAkTkiGpJCrUlLZMIWUn06hVzpiazdrdslvLFLkA1qyVLAMtWMmJJWFkQqZ4gk+qWnLdzKA1ghVikcLDzpjNZ7B8bQzqbVa2rpeUlBdEE68jULReYIK3KzprBOhMl9z7wgFjpL7z4ohQoDI6MwVxT0pg1/LKdPRg7cBAHDx5FX0+fgOGz587i+rWrSqqGCQ5Uig74ZX0uC9B5fRQyEFzjRl2BhQICb49pLFQDb7eOIL8xt37XtiHi71Rhe9tjb+3ctv0y4MWrO6ytrLYNN/Y8LpmnVCKZNTdvmslPCxIYgEhpHCIIVFWwxP5DC2eqE2VPq4QQQc2awCF+Lp7qQLa7F739fejp7RE4qnqpoZACYT5LqusIDFWY2IhEMbewhle/9vW46667ZP3MZ8igk31L9aIdkO1bRvkPqcvNstdui/Uba6rDaXWMfEBstqSsqSrry82qgGCxY5lErVFPyRqptE7blIKAKmUFiq7+F5U2vI5SqSAWGwP9iYkJq5WmpFBcNdMuv3QVXb09GB8bV5/xz5TBPIFJJuMIABsQbbacUhk1Xe3PRh0Xzp3Fhz70B7JdZ0KTwBUvkIAi1X9M2zD5xgSU1amilVgcsYSpQgSAMWnHoE/qUI4x2scR/KnrmBorSgRYOxK4YYKjKiUUwV0CVwQWqZBmbV2eU2aRegR89vxm4oPJvZ7efuzbP4ZsJisFbmF5Hrnpy5SR6rnvP3IEr/uut2F6ZUkAcF93J5Jo4ukvfBYvfuGziFVLSFIxKqtSWlNGUUYYuSoBXibnGwI2V4sVrFOVhyhC0TDKtLmm4rtJ668wYmGqkXlvBICrIhf4JKwNBQO+bY/STtoqdeGSu1RM+YCfSfVklNWaaE9MlSuBYD5ZNpyR3XjNfb2D6OkZxNDIqOzeqA4s5VYQaZi9c5P9maQPgkqVGpLxDnR2diGXIwCwgVCY1ma0T2jIspLJ7lqzie5Mkmg7isWq6mmrvvVmE/O5IuaoqKuTUGEKUql8mVxhjb9MJ5LRpBSa5UoOUdqndvfirf/dd2FkZNipzilQYxsCw/sncPKuuwUYVcpU0lB9V5NDAmtQU+GYUM1bJlpcjexq2epKMvHTJIjSlFUuByPnEyY7qTql+oJ2kpx3WUaAqhz2pbH9+5HOpFu1vaTQZ2KZqhkqVACBPrQTrxZzKK6voEZ3io0CKqxzG0lgeqOElXoENSp6m1HEqarVxotAThPhmCWG4nHW6ibxJKckMdVCHBNMJBGYpqqhTJtr2o+6pKqAX5f4YfLYWzPr/VRJ0WqSACHtOZVoa2g9JNhAq1h9C3ghsGC2fVLtudqXsryWSpp9vqY5krXzWCvozhN3qGYNbfhIQMnTirPRwNzcjFQkHPNU4PJeSA6IpZIYGh5Bqcz5j0ntEKqlAiKEUZpco6kwYH1kJp+LUlekMxmMjY1j//5xDA4MqEbpyuoaLl6+igsvXcP0wrKAuY7OLjliKLm+sKB1k2ONc5dP5slSz7suyH7bEo4iqQQsJoOJ5ODvQTWFf79PdHKu5WucJ5kY9eOZ65wHkTnOqSrk/J1OxnH3qdP4h9/z3RgfH8dff/zjeP/7P4ANOgeowHEY8VQKcSnCbL9SKRXw+te8Eg+//AH87WOP4fEvPqGxQHUOraPp9sFamQSA3/CGN2jP9Nzzz2B68pqeKddR9jn2DbYPSWv9Pd2q48kyEkw+8/o6e/qUcJ6enVMbHZgYx72nT2Js7wiuXX4JL7zwopLS/O7t78eFC+c15u67926MDA7i2tUrUj/tHR3VtVARMnV9BrSLzWYzyHakpAKmc0FufV2JcNqSakRoDTTQkGs6lan8ktJbJQiMwGDJQ3PAYHkOEuzo3EKlSc/gCF72ikcxeuAY6mFTU9POmBbGlfwqimtLWJ2fxcr8NLo7O3Dx0gWcOfsC0tkuLC2vgTZgVMAODfbJ8YHJ9VW+1giLbEAlMNW3tEzPdJh9J9e7Iq09YXVpJw6Mo9zYxNT8Mp49fwVlqv7rtJGlAjiBVDKKarWEAwfHcc/pU9g/anOylPcJKvhsnWT/M0Kn2VbKQUTfpnzMFfKqb700Myd1/GNPncF6qYZGKIqNfBnRVBqhWBKRaErq+GxPL2aWVlAJxdE/PI7Ori4B2EVZ+pv18SaBBO6X+RxqFRRyayi6+r9okOTV3stwfuJejOSYSIREGaoEHYUymNwmMMuEOwlr3CvJXtTcD5jptrmZ87kjX7ZAHbebcutgEPTxe06NxVbJDRro0Fq4jnCtiMOJOL5z/wTGQk3EyiWRdUiqYH/KZNLaU3C4WY1ms7+taP2qmxMJ9xwhoFI3623uzwwUbWo/xW0cv4ulKiIEkhkrcD+WjKGSiOL8+hrOr+ewxuNGSU5gmdW4AOBMzxB6B/chFE5hs0bFewm1Kvf8BZTLee1nW/bPXGPoGiGQzdnJK1C0tJWfY4KkEy4xWnUDAJnfmwb368HXgmCCBwm4sRPZxZEU+fz1TTv5aBT7hgewf++wrJ15DyyRIKCfe1g0Barx+aYzcaRSppBdX1lDfqOISMjqybKHS30ugEZ0AVSrIaznyljJl1AiMUZboygSqbSsoYvFsgBMkSkduYfPxYi2zqFJ5NswmhHuk424askYpzZ2pCgBwOmUHBRMvc72tvvmXpuEXK5VvD5ZO1eryGQ6FG/09fTiNa96Je44fkz7WLPtbogQxXWWO1LGFN293Rq7Fy5cwKXzF+SAoD2+bGEjijcEUImM5VwPWEtbALApIbVeuTI1FlsYWMQYlPt31RJOUSEaFvDIGyGZg2s4YyUSyUh0cdQxzSFUelJdym86NnjbYdVxJgnCitAaMO5AZxLNqPBVDCwyqq21CnMcyVdrp6tl7PcpLeKwRLamHrboz+JPnwfxJRNM6eqJkUbM9evBlpynmx+C/dqv3UGQizEaj0mHJNZvLpcKUjVy706XMaq9ubfuyiQxPjqMIxP7cOjAKAZ6sqp1SrIj534SguYXlhVL9vb0q0/yNeYnSFTjeXgOxiaMg1iCYv/eURw+fEhAMNdFKsO4b5qZnlaZC8YCXHMXllYU57LMAH8nwYF7YF4j4wg+fxJxuddgnoS1mNkWBCCNCEHSNOtvm1JWduBO3SCL/4SRoPnNdqc1NfMWdG4yFa8prz0AzH0p+y/3kNzXsV19/C4nqpa1djtmsefkyjC5PqM5xK1pLWKdswFv7bPovCOVrz1r/+zs/aZmJgnRCLRG+PUOODylxoMvnaA602ZLbaRI7hk86cDKChih2uKsdhrCYiYj0Lb7sMYZGognYhgcHJAbHa1Vh0dGMTA0oH0qwc0nnvgSnvjyl9X2PofBNhIIH2e7BwjNzn1G52+5zhjph+u+by+1Q2ued2PeWTgrB+DaWO9THoOEKAO4t8eRfr4PjiP/bNj3/RrLfIlI2yQNpJOqn8x4iUSzYqGKQp5zWxiZdArkjY+Pj+D4HYdl+b+8tIS1tQ10dPahgSieO3MW07PzIldxDmdMwz0D+6Un5PJRWD1kb//MfJPtn1VGxCmAdT+3CQBrbrmNdH6wTW6Fjn014NmW4/+9/+PrewdB4dLf+61+nS+AY/x73/mPsLq6dsszMQd3//334Sd+7EeUl/5aft02AEwLaPf4v9Je8I0KAP/2+96PP/jQH960OTn3/tEf/oFKZu32FUTyuM6943u+76aqYgHAtIBO72wBzXnrHd/7TpcL2fmse/eO4N/9219V/vlWX6H/6Z1WA9gDoP4D9u/bmOW2KEp2eX/QJjrQQ7aAirdxrq3XZOfa8YyBF3f6u8wiAmCkv/ft770pAKwVw7VW6/7sCDuDwFuPviOgGrDY3X0gbb1vD9K6M29Bei3Et6/gPbaf9Y2t4+KYVr/Zog4NXNQNjyvwwhZoMnBPW8D74Ovb2nLLP3dYRe253AIA3qH/3gDG7tTHXZNsaZmb9M3Wve7wnlb3CN5D8H3bHnLrnHrPLXqAa4ObDfCt/TfARbmBUbXzgAm2gRJGruPsOivsUAN4x+u7BVAcHOc3nYFcW97qPb/4ng9pE8+aUIl4Gh3ZLjz06KPYM7oP6WwGzz77LD73uc+JNduq/+USuZ5B6p8GwT7VdGo2FZARu2CwQBUFLZKspiADWKrhrO6w4CPds1MW8pUojwElUXm8gYE+Md65cc1vrAmYJmDC89LWjuxq1SnTtOwSME5BnKAlX7JDG9v+gQGM7h+VrfCzzz0j4I6b91RHGslEXEpOU4FaTeJwo6mkMBOktKpi8rPepF2i1T6NRMlG7URnZw/27RtHX28v5mfncPnyS0pgENyg+oKJfibfSeEk0E0mPoMSgnimhrNjyvK0SYDWVGVWkyU4b7ZnRh+EtN9jARfbkTWX7fhWn4cLI5MTPD4DASlkHaDeAoCd3SgbnsqUGoEK2pTJcowXx+COUm/WDSUQHMf42H4MDAyqBhntwwUASjXEwLCGKhMy5apUJlXWjWWCTRZaFigxeUKFFDdq/B4eGhE4H0oklITaf/AYvuU13ypAVfWwxDCuo5Bnwq7cUoQFQTsCk0waqgaXsjeO1S87bVOmWsDFgU47ZNq22k9Z1pJZz2dWY+0z1jEzxS//3lJVh1gfNCYyBJMCTDLJ6vvyZdXhpXU625lDcGR0H65evSYLq0OHDougYDXdmECKSmkguzv1EwIPVsOP5xQ7W8mxOq68dAm/9Ru/gamZWanApOaVTZzVHiPAyc/yufDeOjqS6O5hDe+oMe7LpsQh0ETgmqC47on3HA0rwSc9Cccn+6PDa5yg1dZJPTtIeUJ3xUQ0rHGjtgiFpUJdy5eQ7erDsTtOoG9gDwaGhnH48BHZIdMC9Iuf/AuszE2rb4wfOoJH/8EbUNjcRP9Qr+oAp6MRPPn5z+DZL3waoXJRCg3WamSyjEnizRC18xqi9nwjUeQqNeSKtG80JVONdRNr1JE7ADhEO1bWd7Ra4mJsB5IQXgVjSUpXF9ipfUw/75nSYQXofGZM5UQjDcRZ61IqYOtP3kGSTOqu7n70DY7gDW98s+o/f+Fzn8bVCy8gTdAYTETaCsC5js+HqjQqpCgIKBZyaDSo/qKaPoZsXx/yjbBUwINdHYg2ObZJRHHM9WYEM7kiri5vIFflMHUWZgQ0qVROJpHp7EIqlhaYWy6vC8C+5+QpvOtd7zKlXzIpsLC82UDfnmHsHz+IVLJD857sQjmuWMexVkIkVEc8qspyUlfWamWxxmdnplAobAjs4jgjyDI8PKqEHe05p2ZmVLPuyNFj6BvsN6IKyTwRq/1VofKH9n1UKomAQJvHhOZKjV0RkKhCZh9siLRT3FjH2sIiqjVgMVdBJd6BNT6hZBYR2o02ydLnWAkhlSFhJ6P5himpjY0CFueXsbGxhmaTSmtL8nKtEQGG9+0Sa0y+sP8TjOa61JntkLWhbPEbdVn8mWNoEwXWqauUdf0EtGjVzLqMDQJochggKFxS0lpuGUwEqm4g7XDXlATXPq7ZkPLh1MmTOHTwgOYwgnSshbe6vKx1dnV1GXNzc8jl1vU5KYI3a5pvmTSPxalAicoyuljY0LMLhUguiGicrG8Q/GUd4IoICUyqdWSzGNkzLLUx7TZpgTs5PY+nnn8Rc4srWM+VlMA1VUteCUKOI5V2IBDlEohKqDkVdBsAdnNgkA0Z2AwFk8pe/cI/++Qef1Ihw79xbfBJS/4M2kV70TEBqCOHDuA73/IdODAxpjk7nUjiAx94P55/4UU5e2gNDkFWk7wPAg58ZnceO4IH77sXVy9f0V6IAN59996PwT3D+MQnPoWZ+XmMjI7iH7zhDXIW+NKXHsfi/IL6m2ohV5nop017GdmONMb37UM2ncL01JSAYapZwrGEagEvLCwKcL/rzhO48/gxRJsNXLl8SckOqsH4TJhE//znPqt56rWvfbUmQia1JyeviWzEv6+sEVTNoaurW32Fa8PpO+/A3qE+I5YghK5OUzVxTHF/oz4vEN9ULT6ZTfIcfzfCFRPeZndJC0+6ERSrdZy8536cuvcBhJNZkU9Yd47jn3NFtbCOwtoilmamRH5hQveZZ55CiTVKKzXMzS9pfQo1mhgdHdZarD6cy6NWh+YMWkQTCEqnEzh29BBOn7oLS/MLePKJJ+QmQUXM2MQ+rORzWFjbwJPPX5QqebMW0npIsk48Hpb9fyIewV0njuKeU6cwPDIiG+8onzmVLyTiNXh+kjk4fitWV7uQV19fXV3H0sqyQPTi+oYscpc2iqiCjhYR1UqPpDpRDcXQM7AXg8OjUsWzPnkolsLo+GF09/Tqfkl0U81hWnlSsV8u0d9ERMHc+rKs9lnZtcH9IMePgFtbhPl8zB2B31aSwVSMXBld6QK3j2X/IBhvtQ0N6GrAAH+iv+GGU3K2EuKepxEkPxkD0SIvH037/bYRdNjPkskweopFPJjM4uGBIQzT3nljHb293eZkkE5pbt8oFMx2nnbNiKLEchucb0nE49xBJajbR6q2bdisN+nYQEto9kmue1RTsx+afn8TzWQMxVQKk+UKzi0vY36zhjBV4pwrwnHEUp3Idg1gsx5BRSAMiRl0/imgVuX87Npa+10DqgkYtkBe9xyMlGTAhv6mf1kM4+2jg3vSYJzn9+1+/7EdAPasWYHMjnzGFue4iRAAjoVxYGyv5qU4wd5iTuswywjQllbJ/c266jzT7IN7SxJMcxtFrK/lZfEp8p5iM5Zc8M+UIEEYaxslEeq4+lQENEY0Png9rC/OvT+tlEOK88ypSaRK1wJmR00bb2eJ7tS9tgY4FwdDiLQ3IAnMVI1Ww5h7Ws29JFwy3pJdtSnlaLHckUwIeOvv7cLhg+PoymZasQb3tIyzpEgOhaUYJ5mABCy2YUpAFp2kDMQiOCQyo8gttr/l8yCYrfbzKmC3LxQArHXNxqLUkjyfADTGBKwvz5rdZZEvqXSncrpQ3kS+TJtckkVpZ1/SPbAPM77i64xpeRFsbzE7BTDZ5pAqefYyAqH8sn5hY8JI0kakloOBd49yID+vzUB+fs72Nh4cNgDYEau9swDjjYAC+GYAsO/D2wlc3i7Zg1x8HwFNkpG491TdX5a2kQMUiYRhU/9O7MPYyCD29HdhsK/L+nWDbVRT3JPLFTA4OKw5lOSRyalpXL56RYRrgqyDg4MobKwp78ASASfvOK6SGdwDUQHM95Csdv36lNqB/XmJ9rkEcSMxLC6v4urkdQHBJCaEYzGtAcwRsJ2ZAyBJRM3MlUo1qDOOkGxuVFwnub/gPXJ8mE24KdTphkVAmHtZDwCzDVj+hft+9QG1VYepijkn1moCrnntPIbVBIaBc4olCVRbWS2r9dwG9Xk9amM3nhj7qD56gKDCedZVD2jVGGa/NgIK94mQIw+T73zNg6ych0VcF0DO+t9GWPEkFgOpjQDaIrGrwxihwNYpX1PZnrPNjU2zkTc7L4vlWReZRGzGfbUaOrt7MDy8B4cOHcKx48fVXp/41CdV/kR7CdVtTpjy2okHWgC4I0l5ANhetzmA5/Vzve5DOSmzk7f411yjgmREve4t70VU9fkaR+h3n9O4bSns20RjiycsVmN7xQm4c79CEnWK9vgh2e+vrrK8yypKxQrSyaSs5nu6O3Dq9An093ejVMhhZXkF4WhCdd03cmV88YkvY2OjJHIDCYvsr5wHSCaRMEB7OVMAt8QYrowP99VBAJhEBw9U30wB7KJyreFqiR2T+dsyn7dAxr5S4Oxmed+/n799ne/gm0wF/DM/9y/x5JNP3faj5Jz7ym95FN/y6CNgfeB2PdrbPsQNb/yKAGA/Dr5CJfA3KgD8y7/yf+KTn/r0TRvvWx59FD/7M/9i1/dsHRH2rx/78X+KK1eu7PqZWwHAjOO/+x9+702v69DBg/iFn/9XInTd6iv0k+/8Vmds494aBMBuoUTUM98GaG0FJB2MFXjPlkbZZo/rL3b7VLIdjGsDZcHbu4X9bOv2XPC43WJ2OyDZAk13AUkDHd4D5f7eg2yV9r20j7O18mvgHm6loGy99daKzaBqtQUCbwc3dwMt3UXrh9+kb+0eN/arABi3/bCt829LhnnwdMvzvmmfcy38FQLAweO3nkILnb01+LkLzcBtmHzD7AJDBvu4a88tjbf99NpMbD/WDotrq6/sDn8GgVTP6m6dO7Cg7kR02DKylBuxp7XT2Gu/trVf7roluC0Vvx31VuCuv85d3xcK4Rff8/uqCUvLUlo6ptKdOH7yLtx5990YHRvD448/gc9+5jOYvHIZ1VJRCQM7ngsm3fUG651wwWXQweS1Z6/KlqcRFhs6kc6iiyzeRErnFq7IRBWTOQy2WMeJuXACdtEQ+no6cerEMSXvqKAqV0pizTLtw/ovsvqJxxBnApi2ZgQlGASkUujuHkB3L4GGkJLFTIBOz1zHwuK87oEBEp8xa6VWinkt0axhU66YUlAM3XpNFpdrtOOpVgRep9IdiCc7kEplpCZgIp/qDX4z3JaFMVnEvDnVfWEgzjbYFIDEUlgE/KgqNRatwn5n6eYVwO45uz5vgZuygI4x60Fi63+y+CJjlm1B1YOsc63OjPUXUwVa/UvH3tUYtOBLCfaG1Uli4EWQm4kyJVAI4DM5QSu+SBSdmSwGBgYUnPJZUEXNQJB2pVT4MnhksMbEbkwJ47pqGhFYZlJctYNdbWMme8plsyiucyyxflK2B//83f8S3f1mKc6AzmrYUn1KgNfUZVbf1yk0HKjXDvZ8jTIr02pKAVMCK+ijgkJAlamBZV8nVRmfY83smQkSU1nh2MJSnLPeqWPK08pN9WY3N3H+/HklGGgFnUgmdayJAwcwNzcvBefhI0fVL7wKWXZVfJyyqXY1gJ3qNJgYZGJ3fm4G7/+t9+HLTz2twNazxi2Yc/XpWJPVAcr7941KAeaTaQSk2X+ZyDa7XksrUm1AooKssUBlh/3H8FfBIYNa1eWm/S4VxhEXpIbEzqcakcldEiZWc0UsrRf1zMYzAlvOAAAgAElEQVQP0madVoAR9A8OKfF47cpF1IorqOTXkaDac2wCh46fUP3s4ZEhpJJxhGs1nH/uGZx79kvYWFmQ7eBG2WpAMunD6xIIq4RKXJZgm00qgsjAZ++3RDiBrGYLACbY5QBgMqHdM2gladsmLNsYiFZJnGOFbSE2vJJ+QLTB2oRN1dUjnsy+Y9sen7iLIJnOon/PKL7jO98qUOm//PlHsTw7iaHuFOKRutS0bEOlGpohsa6rVdYuS8oyNhZpqlYirUy7hvZi3513Y2puHvnFaVRzK6hUqaSoISJ1YBizuTImN8rI1QkdWA1a2j3XCZmz5l6qA8lYWqBDtZLTPHni6HFks126CbZuR6YLJ+46hUdf+SpZ5/kkpFTqJAmIzEMb+xpCVGltUum3gfW1ZTz//LOYnbmu+SSfW0c8TsCxhN7+QQwNj6Kvf4/m4oNHjiCVyaBSY8LL2pXtx+fhFSo8L39nUlVEGoJASgrVpThjc3Oul+VctYrluVlcuzqFciOC7r0TqCYyqNACvGk2qALbw3VEY1Sicd5Oq62XFlaxML+ItVzOahwq8WV2m5yP2L5SVmh+ZjKvzfTPdCQxMrwH/axfTaKILOh4vVarjHVNOa+JJMKEnepfMoll6wQtgpm015xIV4MqVcMVLC/Ny8aZX1Sknj51Cncev0MAHElKbF+O61LJbPBnZqakclqnSwcgu0sRfhyBhAp8jnP2L9qudnV2IJtJi51Lu/+NDVr7Un1H1TwTzVQ2xwTK9/Z04ciRoxgaGkYknkC+VMWzZ87h8SefxktXrglIZwJSdWWl9mU70PmBa5hP9m3ZMTnlEZt16y7I77X8T68ebu1jnEKD8ybXHrK6yRymKwI/45UpPgHNNacj24n7XvYyvPENr8fQABXLa1qj2K58LrOzs/jyU0/hySefxuT16xga2iNS0/Lysr4Hujtx4thRKZ2vXruKnu4evPpVr1Fd3/e9/3cwPTeLEyfvwrd927dhcWkJTz/zpBRgJK7Mzkxr7ZAd9GZFdTuPHjwokIIAMJ8PrSzX1nO4NnVdyn8mqvfv3ydgg32GBDfaiBGEPEwCUaOO8+fPSvH78le8QsQBJv6mpqc1VvhZJkGt1nhTKqlMOo1Tdx7HxP696sdal2mxLktJ7rUIBlqi00AQ7gGMYMU5g/2fFs0cL9pT1EguqCGXLyGaTOOhV74G+w4cxpqvFU0nimgEadoi59ewvjSHucmXsFkqqLbt9Ny0LJUvvnRFxB7aYhKk3jc6ovZSP2ct4woT4EayYtmJkZFBPPTgg7jjjjvw7NPP4Auf/azs9KkK3rd/LzaKRV3DF598AXRNrNfDslNPxDjHhATGkKjTm+3Affecxl2nTqO7t0+Wwhu5goBzthdtRWk36vsWbTipxuL+VCQqkTpqSqpq6x+OoLQJJDr70T0ygRLiiKW7kcl2Y2NtWXazBDxGxw6ip28PSnRLoZKV6v9KCeU8CTMFROjGUc6jlFtVPWCSXagCagE25septUS2jXI24Ops+z4pfEUiNHtn2l83eC5n+UuFtxxROGeyFAmPt9lOWNse0Y1ZR8oUuOodk4QWGShlCXT+j2AVD0PV3Ca6KhUcrobwlsPHcDyZQnh9VfMN38m4IByLYlWgOlWQtHwOo0qCJQFMMzoWRiCggn2RHTYSQo3KPtYAlvW6kbQICJN1yGQ4F8EKLbQTHSjFYri4voYLPA/t8/cMiAwUjqURS9h+nQA8axDTzYKge4NzL0k3LkFhhFReEB2GnFGbrslq7pqNqSX5fU1W25m31W1BIoufw3YDgC38tTIRSjq5UmC2a5cmWGQrfu/d049TdxxDOh5DpZRDqbCu/aP2xXVWfGc8xPgDctMgUWx9o4ByyZyZuKvjOsY9kWIC3TPddZpY3SiqpAbpCE3tPbgehjQP5IsFc12oMR5grMA+55V7njhgAWIkHkE0bsAC5xeBlQQg3Ad4TO6F6TiRlEOIqcx4fO6xbQ4ze1zGEASGOG8mBOg0VEudcWEfSY7soPVNJBn3xOkYY0Aod4AMKXlK7t/kjmMnMqAqwv0s90lmL2+kW6vFTMKUYl3GQd7ymftGlrdgv+Q9OYcPvpf9m0RIKZEFGgoKFzFxan5VJUpqZLQQqGUt2grj2KqsoK1kkbkh6WlrL6SeZM8nRKt9xmO2G7f+b/EP5yTGEwLhBOLaF0mh7Li+3qgROemGZKWH1AwOzFIf1npt9ZZlDy/wP1gL1sqpBPvxduDX93dP1PIxjH9drhINi0Vpw2/XWUM2ncbBsVEcPTQmcmNfdwd6smnVrWb7UBk7O7+AcDQu9SePu7C4iLnFJakjCZRyv9OZzWBjbUWEoOGBfrzs1F3o6e7E0NCQ7oV9iRbbyysrcqChyxcVvvlyBcurG1IDX756DXMLSyJm0W2Dbc2+yDWPBL1Nkk0LReUpSG7t7u7F5OSk7I+59+O6SSLk+voa8oW81gsRfSNWp5rvkW2wrKrN0YrrC0kQvD9eI/emjKc7shm93tvbq5+Ky6kS196vJIcagrok+3mglG3K9jcQ1YBF9kdaTfNzqnXv3qO13oG8PI793a0CIgjZykLFFffMBiibwwvLJ3ANZN6Ga3mrDrUDdYP9x3434rfmOLNI0rFtPjACg/Vr5zCna3RjMlDyysogcKyFtJ4M792LBx64X2SPS5cuKf5mfEzCQSu+0+fNjcctYH4AOJDaQGaq/r3CX63g8lfB3avPk2ie0vpseRNPpG/FgUEnqUD+ZvsY8gpgIzFydNvMz/0KVcCswc44JJ8vY3pmHisra1bzvElSfxjHjx/GgQOjyGZSWF6YU7wcT2aQTndh8vocnnzmOUQYT9LxQs/O1Omqbc7z+GtXfzGXN/ZZEt/Mxc+tapyvXfmqWwHAaq8gABxswJ2Skf8NAA620Ff3+zcRCHzt2iR++Ed/7KZq0d0akQ4CP/RDPyAwmHPqV/v1zQwAE4B/6qmnb9p0//Sf/ATe9G1v3PU97SHf/u2XfulX8OnPfHbXz3gAWO5fO7zr6WeexU//7M99tY/0hs+FfvKdr9ew8hv74Fl3AoZuuKigulc7riAhxr17+3t2vfydYZwtr3pwbIe3BoGonU7RTl+6QMS9ycUiNzT4VgCtfcQb5/L2xfi/2ebWrcE+uNplEWi9/HcBgH1T+5O6dmorVNtgWrCdWjioZ24EwV8tcltrG7t1b0vzeqDYH3f7o2k9sgCwyV93fNq3BQA7MDJgZx1UHQfbc7uQ1j/r1g3scL4t97gjINu+/R375g6d71Z9c8s5d7wmuysPj+2kzt9OC7ix/26jHvixuu187WttX5Vt/oIDZoc22KX/3tDtd3nfTm2584zgr6P91133XE3g53/9gwKraGgaT6SlaE10ZHHo+B3o7OkRqMWaSUvzc6rTyO2jbL/cpCj1gavJR8BLFqu066w7FrqzzSGAyDpfCMewf+IQ7r3/FTh4+DhiibSs34oMQKTgC6PqEjRUGqJexcyVi/jcx/8LaIfXlUkpaOQ1d3X3Si0sNncsrlpXHam4JT9kScsNOgNo2geSDk81qNX52qyTybspu06CpAwgmVwpMYnJ+4lazR4FV3UmizaxuLAou0xE46qByAQcswE8BmtssT4mATGpb11/FLuSSR0xRc3CS+ooBjpSfLkg2wUbBL1dGmyHYdhm91pwY31QgXqLXcYERkz/ViDowV6eU6qKgOUQ7WfdoBfz1jF/qebgFxMLVLUZWMtjmXqAKyKVUGwfBtEEZxnwUtFEBbUARII6tM4iaMI+wOulcjYW1etMNDJx0gZ9DCyskY2dSuId3/8ufM87fxDT80s6NxVfBIAFCjBxSjazq4dlTHhLWPArCADz3zyPACYm82gHTUtHKg2rVOhZ7cyoao4a4KnjUXFCvFvs6nZNS6pmBYhTAZuIK4lFJRQDcl7fl7/8ZbH8Jw5MSIF14PAhrK1uKEA9ePAwEqx5RlWFbJcsmcq2oN04z2UW6/asLPlmQXEhl8Nf/Plf4M8++qcGdDA+Z39ymwq2i1d9M9g9dviQSA25dbOJpdJvdSPvFJZW15AAqhTBdf5O1jefnQX+TCAwIJaKn32h0dD44jfBEw/eR+IxgYcV1uelNeNmU3bE/J2JfR472ZHR5EwVXLojhmQkjGQoimQsKdCR43hgiAz9GGrlEvIry1idn8LayiJyTFw0QmgQLCfozqQjrb4QElOaqgi+zvshicVWgZpqBDeb1tdoAc2Amn+idTRB1WByS53GHoZT8/j11+39mBRUcizQJqxFqSRiOwFgi5CNSwbRZKYPDu/D3v0TmJ2bw8Xz55CJh7FvsAfZZBiJcEOkFSa7yUikJS8BejQjKBVz2Ld30LFV4+geHsdr3vp9ePbsOTz1uU9g6fpFNDeLsp7OSh0Qx0yhirML65jL1dCIpDU2Q0z+U/MlsXQcCdoi85VNanyYMCZGzDqMDTQjEbz9Hd+DH/nRH0N/P2tsUTnmambJcZxEAIK/VYTqFWxWCFYsY2F2EudefF6K1I5MGmvLS2ZhttnE2vqG7ocA9F2n78N9L38QgyP7NG9T/cJ1wYBdP4MRYPUKBCbbzRlC0ATPrTrKNnY8QCg3gVgE585dwNXJWXT27QFSnUA0iXg0IYCcIAHtn6nsIvDJJFu91sTKyjqWllZEMGA915ZFotvb2fzvLCIbJPJEEWf2mfpyWhv2dSvh6G0oRfBgIlAAGWv7cV4oSaVJRWmlWNA3nSwKhRyqpYoITbncBvL5HArFHCqVosYeE5r3vexefPub3iwb1YX5udZ56FLAdYtWhrQEnpq6jlK5qMRNqVLUGKE1pawzO7Jaj5hEjSfjAs2zGYLAWVn0c1kg+E2FJJWGvAc+d7Yz7YoH+vsFQnKcct0j8emxx7+Mxx7/ElbWNtQ+JB9R0ennX0/CaiXHWvsozsNupLUScm3QJAgCS21ChC1gt2cW00BfXz/uu/de2Ym/cOaM1h4l81VDnfMYMDC4B6fvvgePPPII9gz1o7FZEVBPMkuGddYScRGYmJj/Emusf/SjSrBRGcqf1yevCVTpznL+MtCdCl3a/FPN87ePPyFV0MMPP4pvff3r8fnPfx6zc9OyFiWAx+dJlxHWb6ZN36EDExgd2SsiHRuBSVWCjOfOX8DM3LwALQLAPBf7CwPe7k4jWrFcxT2nT2v/9dJLpgo+duyYrKMJ/hKgJYg6PDSktYPtREB6fnEJXd3dOH78KAb6em2dod243x+IHEGbx4gSflKGOIBLJQ/oVBExMhn7BPs/iQRUarIO696xA3jZAw8hlurAyvqayA/ZTAY92QyS0RDyK0tYmZ/C0swk6rUilhbnVAt2fnkZL567AISiWFxclpMEXV5KpZypcEmsqpAgR6VKQ4q/kyeO4sGHHpLq6lOf/AxeOPO82oP2znRYoKp4vVTBY196DqFI0lwDwmF0Z2it34mF5WXNIewlY/tGceDQQSRSGSyvrGFmdh7La+tK7sstQ4n2mtU5FNmsKRCGCXTu3Qgg0uJVih/WdwxFkenfi/6xwyg34ogmMkqYFtZXRR5kq44dOIyhvRNSC/P+SkXOCQVU6JhQyQGbBCFzqJUKaNRopc9pj/sBK1FAkIdzlI8ZOL9rD6WErtvLqZBhTUAFFZQq08H9i4NXucZz3ytglxucTe9x4RS/BImdipgropUqMXtcLZM6OdcBryqUKQzitGCuFZCp1zFSj+Dlg0N4qLMHmUIBvdmkLPtFzAhHsFYsoFjfRKFM8IUuJCR+0k3VbGklXibYytmfe+cIk+0EUkyRJ5toqkJZHaHKWCCm8hSy4GX5g2gclY40rpWKOJvLYSOdRmpwCPHOHjRlh2mEPe4HWWeWdrEqv0EFngMPtQ+iow3Hi0icgVqrBN+U/HeKVqdes6R3ILexzZvRA2F+jtP+zlns2hbEHGtMBWwBlnYgzsqbQCdtwg+Oj+Itb34jThw7gvmZ63js85/B/Nys9qWRUAMJgbN1pLOdpMKagbSzaxUQRtCRLhoCopzqlHEXAbJcwYgcYTocEXRiPy2jI92h9YZEIYIWfD4eiDTyoLdUtbAlkU4iyjhM2KyNJZVmUe8xMh6Zl1RacjxzH8expXmmzvIWBVdKqKzyIbLhZrmZGPfOIQHAvA5ZBHMT0/BlPmy/QkIw5y6OM44dgd06ucUJAnhJIOP1qV4oQVgHAFNhT8IrS7BEbJ+ZiMXNspqlXRJxHVP3oHiK7lZUANNu27ItXEMZv5YrdZx96Srml1dVp5P9RvtD9RmL30x8H1BPihXqgH8nDDBCLpmqBJDdMUQctVjLW0J7RyjO3TywgEXNGab+Yxt6Lb/6tQOC2wCwuSPtBAB75aP/zHYAuNWH/RrsrIt9IKvash5cDket7zcbGOrvw4kjB3B4Yh/izU3092SQScZQkotKBWsbOaznS+jpG5AF8PLyota8tXyhVZud6zi3+ItzMzh25DD2Dg1ifHQvhvcMIpvp1Dyq+ZK1fEmgo+NFo6k92uTULK5Pz2J+cRnXpqcxN78oRxzaRU4cPCBl6eLiotqNewDGe7FUCq953etFiv7whz8sYJ5ArVndZ0RKuz41iaXFJa0VJKx6oQDX+QTzDSq5RNKcU2ZqvtlU3HjnnXfixMk7tT/gepvL5bRHNLI0yRFlKcfZvw3cbCtTPYGBz4tznamAOf7MPUGxvPISJHixlAbHgLM31zUYyMw1hX2BCmCSykmMNuJxVO9ReQiSiLmPJ8GWMRiJDLIZZg7FnrEIyqob79aRIGnE9TUrTd0uj+QGhcuZ29xilvIE0MkDZa6JpYSMHH7/A/dpHNN5xx/H92FzpSMJhW5fQQ2Jxda+lruqfgfm5CAA7AkELQDYWVwbod5sueVQ5B0ydpj72/fnsu0a+FYD2Nco5lxHRTzHiUjHVJDHEmg2I+qX0zOzqp/N9ueeaXTvEA4d2Iex/SNYW55X32gw3grF5MT15aefw+zcqhx+eBzO2VxLPQBsbmR2PVb/mS4GDeTzZgHtr9lbQPv7360GcCtpZVObhePu1y1/a/9p+8s3vH8XaGDHz31jvvhf8Q6+SYDg9/yn9+Ijf/pnX9XjZp+mg8AjDz+Et731rejszH7Fx/lqAWDbPd/e1zeqAvif/fP/EecvXNj1Jti+/+ZXfhknTtyx63vaiE37Lb/xG7+FP/6T3esA30oB/LG//gR+9d/+2u017m2862sCAG954IHJsA3EBVh12y5qNwBtewdqgYu7AHbBCdirkm8EheyotkDaXz0guBOAdCOAtvXi/TU6YyT9sXXd2ycpH2Te7KG0LKhu9eR2UABvA1S33N+WDUEbeA2qt1vrmLuBdvtbEOy/dgXkbuO57Fh3efutbgOJg8/Vt65nkLZAZKcsvKEf3hRMdicOvidwc/q19YB3hyF367833FarAbe2Z/B9uwGsrfcENxq7WAu228v1kRva4MZp6Uaix9b79ePgltcXGFc37cH/FQBgl8PRZfxv7/ldBQjpZFYAcKqjU/bPBF7IvGUijAnI1aUlXL96FVXWglRtGCoPrA6pUkhkFEolagEGQRZabirYEduX1s4JhFhbNxQTS3Hv/gM4dOwO7Ds4ga7+fkSTKYGAClIIuKCBZLiJxamreN97/j0uPv8UOtNx1KtlsyMUm5EqV6daoNUpa48xSRCLiE3PpAaVg550qvqUehYM3I0F7hPMrI9FIJyKBCY6mCBu1Txt0lY3YxbWoQhCEf4tJEsrgSIEwkV9jwrM8bV6rIu1Zwmrp+eY8M4eSf2STHmVZ/OTo7eW859387Oz7PLH9EG4JTAYOBC4DiGZ7kAykWjVkTKrNwOfZfeon6actW+rUsVEAxn+DAzEiJV9VEm19Ai0SRUqlZvZ/jJQvfvee/CnH/4T5PNr1g4CbAzHlsm3U/bx/Gb/7OvrMalHEJXXTOveMEKJFO6873787L/+Bal4ZucXZQHL4NoHk17xy0QWA3Jv26SW2lKbypj1st+WpJDgPwNuqhnLqhdGMgD7Ep8TrZC1/onVSyUNk/5lJVCZBGLym18MwhkgM7BMplirqaJAneDA1NQUvvjFxxWUHj9+HHfdfRrrG3mlX1hXk3WoWVuOfURKBQaQTLoKaDYAWOBvwHqQagMqKakue//7f1t2f+y3+UKhZY2tgJt1GWXztSm1G2sFMUtFq2321zQToAjhytWrqofG5JY5R9PC2JKPZsFFwCyMOJNftLtlYMiawlEglTDCRZ3Ehwat/qKywCxuArVwDOF4Uir/iBJPIakRaUEZkZVdXa9nkml0xBLoYF3bRgjRRFy2zVTKURHJ5Hclt4piPqeEd4iBq5QPbn/CxATJC47JTIUoh1gsQktTJmZ9TVUCwARtaftsiVSSS5T8UGLVEi8mujClr6cR+d/9vM5PWBLD2N4C283TUOCXkU2M1CHnAgETSYyNT0iFMju3IOvEVCyE4d5ODHV3IBVpIkkwmukj1nJuEDTMCZAlULNvLxNefWiE4jg3uYCeQ6dU8zicX8X8xTOol1bQ2xHH2NCQlI7TxSq+dHUOL15fQrmREODLOZTtXgvRWpPq7YTAbNmdh5mcbSrBy9rCJ0+dwi/8/C/i6JEj6hNUGXJt8Iortpvsg+tVhDZLKOeWsbQwietXz2N5YVZ1Ral6ZD2qA+MTOH/uHHr6+hGNJlCioj6Zwf0PPopjJ06hu28QkXjaAGC5NtgQNZUQSRuBBBkB7DrrGrpEkks2GSAVQ4w1yJ1S9/q1aTx/5ixW1guIxlPoSmfRQYCc5I4o64JFpQClwoNJO5I1qNSlfTnnNapJ5HIgRn47gSXCgOwlmeilwsLsQVNJUlxY94+uBgUl6wqlkoDf9VxedWLXNtaxSkUIlX61CuokO+n9tIw2mzzOJ5Z0o9VpBN1dnbj71Cm8/a1vV73S69cmUS1XlPBm8o99l/MgbaaffPLLmJ6eQixBBUkNSyuLStZlZBVvdtqsn31tekYwULqDFnK0hE4hEU0IkJXCscFkIuual0WIUe287m50dWYFBNOKmqqLVCaLZEc3PveFv8WnvvBFFKu8DquHbup6N55E9PEjyCebTfzRVmeo0qcX3ml+9XsuggyeJOTt87wNPwlB99xzj9aFs2fPyjqKxzSQKaw9y4OPPIJHHnnU1ZAsI5Nm34eUYPzJRCKPSzCXSlAyy9/7n94rJTDVEkyCsXYqgVWCtUHrMCZUV9c25EDw6te8FifvOolPffKTqldH8lAhR+JNXRbAnHuSyTjoytDX0yNwfqC/T0nVs2dfxKWXXtJ+o79/UEAlk81SsiSTegZmIxnG3adPIRWPY/LaFV1fZ1c3GqEQlldWnbIohAztAVUXs4Fr1yeVNOzIZDE0MizF0OLikpLWVKtpLuOOIR7Xc+W6z3OlqNwMExCuaZ3v7xtAX2+fbLNJpFjfWBWwnC9Wcfe9D+DEqXuspEc0rGRKZ6ZD6sTyxjo2lhewMjeDtcUZlAqrKJdysn198cJFzC+vYG09j4WFJTmK7BkeQrlc0B6EhBTODfXqpuw8x/ftwemTd+DkXaexUSjhrz72Mbx04bzmMBL+2A/WiwXMLa/j/JVJpDt7UcqbHSSvZ/++/Uryb+Q2EKfVdzyO/oFBOREsraxjanZOdbAFCImsZGp2KW41XxLwsYQ3a+7KrnlzE91dvSiR95DKonfvOELJbkTjaSRjcawszGsNo714orMLowePontgL6r1iPZUpfwaysUNqX7r1QI2S/yZR1MOJFWbhxQPhOUmxvmbN2xgMNc1I8JoHdLabZsuqkFrzkKXBAaSt6yGrK1RXA8EACvuNs0RhWECKFV3tr33VILYAVRcLPkR0416206Cs/y9JseKOPfVlSrG40m8dngE45EQhpNRxGsVJEIk/dSwVi6iRPtiKq+LFQEycswxfM7A9rahqSmWWMYkHkeZhCb27yb3HqxBXda8x3tOsx8TSebNxBIoxeNYi8Wxlk6h0t2Nzc4MaiqDwlrsNYTpOlStisTB9qB1L49DwFJOIiTGaJ9Yk8W1n7Naql+HmXvamGs+lzcJJPndvjQ4t3kCWtBylH8XyUpbFQPmhdFxX6yuaErXsdERfM/b34o3vP61SMUjuHTxHD76Z3+KL3z+b5BMOCvRJFGSBPKFKt707W/BgUOHMD8/i7X1FSt3ovrTRuoMszaps5zNF/NyIuC6aEYYTRRyBdX97unpNovpet2pc1lWpKZnSjcPWd+yhi37m0BJ+Y2rPRlHyl1DTkX2s8n9RCyukiayNKcKjeRGqi5pm1+poJQ3pxLOSQS4KULlvpYuBlLBcb5iGZJIRHtfXh8BYhKbKpVN8kvkvMRxROKLJ3Px/SHV/zXnDqvZagCQSgloX2Yd0tc1FZmW/dQTbl3ZHu5ptX12ltA8n45BMIyEh1xRSmC5YrlcV+t8fn10gJFXAvqYjP3BVIOmzuUzkU067XgVyxjBlW1LgN4+by4N3MtKda+YzMWcBKcFPDqVvTuvJ9N5VZQHFD1BwYNc23MXW+Mt++t2ogPvmWsnlaQkanHe5JzIa+TaOja6F6dPHMXE3j2oFTfQlU1ozmcpi0KhiLVcQfXg941PoLe7E/Oz1zE7Py8XAe6tWeJkZHhEc+2li+fxyIOvwJ3HjslpZc/goFxKMtmMSH+sP7y8uiqiJR0faPl86fJVzM0va8/GWI7zGd/b29uP8fFxfV+6dAFXr1zRfijb3YOJw0ekFOYzv3jxIlZX1rWPs3aCiGXcD3Ed5z6aa5qv1cw5lW4dvHc+G+5hOS/TxYhfBw4cxN133y2SO9uLLiBr66tYWVkVEExSmfqpcjAuV+vtlF1NbgLO/PIAsCzHHfHFQh4DgH1/4XWzrzCG5N6GZEKVPyHh0pUV4p6S/ZD7ZL6HRCkChmEOMrpAqN6z5YCMkEww0XJFRkLg+M5lCy4AACAASURBVGNNdcs1GOHFJ5q3ZlJtzW0r3XnN6TQda6y+eTLOva0RDumgw33Lnj1D6OrucrmNuq7b6i8TsDYyv+I8b9fvy4U51ws5oQT6r1lAt+2fW440tsFt/c2r7HXcgPKX9+xzFprbAwr61jgSyG6lnvQMOJ+lEgaWy2HCgHSW0GGplqvXprC8yrrQBnx3Z9IYGujBieMH0ZGKKq5YWV1DvRlRvBWNd+Czn/ui9mpUaivvI6I3SVz2HPyXucKYVTTHnZ+vzCXiK1QAb58o/n/579uF8r5ON7/t9H/PV/M1uMmd7mA7vmDvYQ7uf/lffx7PnzmzhUT3lV4E17v/4Z/9Ezz66CMaT7f7dVsA8K//B5WI+mqfyzcSAMx78E/iR370x3H12rVdm4rz4f/1735NIpgtcPctGoJ1hd/3/g/setxbKYD/8I/+GL/52++73Ud4y/c5AFhLwg0q4BuBoR1Umw5g2nLfAdtbSz62VsAbLqgFPLbet/M1t8Gn2wDjdgQj21coOPprAABbq7lFPgD4BsGnNgjurvsW7JWd2jzYIr49twKUW5+LB+x0m+7/trea2n2ndroBAPY9YxfFbntlbS+yu3W7VgLa3rBlYd7hOP6lNtZpQ1S9yb244/0FgNvt4/GG3rOtDfzft7xvi4I9OE1sU1XfBARvN87u/deUctY3bzaP7DQW2q+129YD5bvPAh5w2/Gut34s8Oy2pDu3Xeit+q89+BvVxLs9l5u0VpDmuKUvaVwGBuGv//7HVNtMNlyhsIJxWrJOTs1gbW0VR44dw913vwyz07N44fkzyLNOLtnjMdr6Ws1EWjPz3uLRuKyVaOFFCx5uZLu6upDNdClZmc50IRpP0h8Mm80ICqUa1vI5VJp1dPf3IdPVo4CKiqWubKeStP1dGXSl4/jEX3wEf/EnH0Ii2kTMMVvF0CaQ5pMlqvHaVI2UTJa13WIoVWknyGRCzcj1vHdacTogsrrJpLUphBuyw2PSxWpYKdmhWilWm4c9kGAGVYtSr8kumEG32RUxcGQyhQkBWZfKrszAR6ouTHXAjbQlRzzb1JIOEUQJLHuHJCXizK5YgZC35nM9z4g1bfCWwQUDxmSmF4PDE5g4eBj79+3TcWXtRCvjekP19WjZyWdEWygxiWknVeSGn1ZRrFnI+i+s9Vm1mk3lshJmvBbPNrbaznU89PDDeNOb3ohf/uX/HctLi5Z8Jrgkmq6EHa42s4GxZptnalW2kWwQySqOp9HZO4iRg0fwXd/3/Th6510oFMq4cuUqRkf3KnhiQpxfvD7ZqspWjux/P+9YwMYAUzoDkRBiBkAzcSj7M1MUNZ0VNX9nQO2tydQ3VIeHRnqm/KDtONuL18CaxRw/LYtMKsGjMayzJiDrfNYbOHvurCxSHnzkYTz44IOqKUXl6ejevWa3S8VMgsCLAR8W7Mmz0iwYZXFt7Gt2CCajS4UCVldW8J7/+O/x0uWLsl0mQzuVJABtFtXs284xEZ3pDmRSHTYm4ylMHD6K0fFxXLhwEY9/8W8FbCfjRABrpqTVrwTBCHBFpKBQgsKzmkVyaEilSzvnCmuXVRuoNMIo1iELzFg6g30TB9HbPyBwemN1BdOTV9V+BLlVg6wZlrKwI55EJ+s9RyIoVqpY3VhV32e7qs5rgwnwOqLxhGoY0QqUwAWvkyp+JcYckUCJBiq2YbZqBLEJgoeaNp6YrNfnCFpTAezGpU/YtuZd8/m1ZB7Hl0tUKIvpFlMmTaX84ejky63xKtGAXRftxEJNXcuBQ4fV52dn5zSOYqEm+rs6sK+/C9l4GNJvUZHH44TrqGzSEi4vIHn/8B7EEknkKw08fXESy/UEkplu9KVjaG4sINksYm9vFgeGh5XInc5X8OLiGi7OrSFXM8NIJj7roYaSZKbmY7/mNMd2iKFUYnK7jkg8jne/+6fwjne8Q39nvV/2fQKatBqmJTFrmfI5Jlh7N7+C9eUZrK/OY3V5VsSgxmZD1qwE39gXWZN2aHhY45vKutVcASOjY3jNt74Rx+48hUy2T8QEK8BHYC4usIOqLiZPmUgVOUMXZLbtTsdiiSZCrwT1qdwiNkJiSiiKv/mbv8UffOiPMTM9ixjvORxBuiOFRIqguNXvZaLD2/ZJWU4lHRVlqglOgkZMNXOtdltcNtRWg9xIJwR7aSdMhV2lVJSSj32Qal8Sp3hNBPVYh5dqEyWMmpxzS1IGsU/w3tgfeQ/s29aXGqqVeWBsP77jzW/Ggy9/hea02ZkZWVxSubuytITV1VUpkpiQ/su//H8wPzenYHMjv66/cQwk4xGRgBLxFGr1Jq7NzAu4o+0m68VKwY6Q7pMzKF0xjCRElbfZ+BI8I1jZ3ZVFV1dW9TytHULo7BnEB/7wT/D4089LXZBIdejZcago4ae1wNdRM5WW8ZtcLTW3xnkFhkaPrsniBlOUxFytQ1Of8gCc95lgHR4expvf/GYlWf/yr/5KczAJNlTtvPKVr8SJkyeVGJeFf30TmRSdTngBm7JY5PoWDvPvlhwnCPz5z35OQeja6pqpTxrcT6RszZYajNfDNaOkJBnr0T3wipebwnRhHp2dGdWD53hYXFpEkpakYMIyhq5MVvWn2c8JYrCdaRepxGoohO7eXoF616euY3pqWuB+b3e39iQD/b04euSQCFly7iVxg84TFSrXOXaSej0eCmn/w89MTk1haXkZcdbCS6QwOTODmdk5OSW0XBhbiVizZOUXiW8kcxw6dAQPPvgw7rrrFAb7BwSsFIt5KdfnFxaQL1UwNnEI3b0DiKfSsmJm24apni0UsLIwJzXr+tK8HB1Wl+fQkUmBe64LF19CIxzGi+dNzdzb0y07ddll06Fjs6kaobzfzo4O1T09fOgARvePYT1XxONPPI7Lly5I8ch1oJs22aUyZpfWcHVmHh3ZLqwtr2kPymT42NiYlMastcz7J7jEZD7rRlL9f21qFourG6hxTpetskP35LDCOT8ksIELpNbKzZKBK5EkwoksskP7ke7fg3iiU0D5/PXLmJm8jHSmE+meASS6+tC9ZxTxdDcoyq3I+nkVldIGGrUSmrUiavqdNvt0KqFtPNdNgquWCeA6yPFOUF4EPAKvAoPM2cX2mnU5bWg+Zv/W1GlOCran4JeBwK31z9WLV90+3rZwO+/84IJyr1AkSKdrImnN6uTy6BInNjY1Z5Dg0heOYKRew6sPHcDheBSJXA7dCbr3bCJXrWCtUkYZIVRIqHS+GzqmAC6+RsDbA82m6udcTEUgT0ZHFdpD56tlI8G5UhVJtpHGcwjxbDfQ2Y2VaASTjSoWI01U41GdjzefpJrMZGWa71WSpc6SCQbkaA5zajgCwASHBKJUbA3gHE8QToRKqqqoitVWwa7dSbjbpETnquPjwOD+X8CEtnvc1zj1c9PqK4sY6ojcnMe6sh147SsfxasefQhTk5cxOzWJ1ZUl1Ohqs1k1Ui6BnFoY3T1DeNcP/TDGDxzUuFpbW1EsYs/PlKNkwqh+e5PAbskAYoK2tJGv1/DMk0/iUx//hNSCjHPoZCE3JakXqeplHOItUc1CnvtzKiwVu/Cnq9TMvqIa4bSTbTT0rCN06XBOMooPAQFQtSIJOCWRPLgWUIXLfbziy2RSfZotRILUoYkJvW99bRXVUknvY3zqyzqY+tf2jIxb+Px8n+I6LWKEyk44Ja7iF+vjIo0qDuPu3IBX1dMkiOoII2xGumf4kJ/ziAhJJJEp7mENZ1fv041CKVGl/rRYzo5p9Zltu2muTOZYQzVgVPGF9hPeFld23gR2SNxleQ4HADNeawHApqoW8Ca1IS/WiBaWDzDFpidZtQQSbg02YpWRTYI5DA/0Bn96VbHU1AElMNdr5gLokuTr0rKPsOzLoYkx3HPyOMZHBjUPRsNNOQ0tzs/JrpnALB0dDh+9Q2UCVpYXMDM3q5q9qxsbigcPHDigteLCxfO44+gR3P+ye7G6tIj+gT4cmJiQIpeq4fPnL2BqdkY2wqvr61hcXhfRKJ5MyA6aBEBa+/O5ERCgUuzYkaPaRz3/7DMaiPc/8AokO7vw2c99QfWHCcwuLq1qblLNWJJl43HlQNhevGeSr/hZzSnsY7Ic5prL5xVDLJlQe1H9S/B3ZGREil9eTzHP8gTLqhXMvYKcUfz8pD5o44zPTwQ5Z/NtQCxJLjXtJQgCEwRVrAib30jSN6tlA4BJJiARjPsbHov3kUgmtFcloC3CSITW1bRpL+vfmptEOqA7gJEmmTsxkrPF+0aKcKCpA6m1x3PrjBFwLaPlldIGANtg4fEZG3LvLgKuyy+QYEdFvpHZ6yo/NbJ3r+Yq1Tx2ACrHlQjWPn9ibHt3Pp6XcX7bQt3mY1MvBwkN+reLBUX4dWp/jjuNJa1hzmJeRAvbr/JMAoADymCbLSyv6cct24jkNJLamIegkl9zXzKlmPv6zALmF1as9jKayGaSGOjpwsk7DmOovweLC3Mi5DCPVyrXsXd0ApcuX8dzL5yzMlvu/jlXWZ7c14S29me7ck4T+dGVR9MzIfDvHOKYI5i+drXVlt+8v3y10N7XuMW2XcY3yFV9lTd5K1Si/XeuHx/6wz/C73zw977Kc9nHuNc7deou/OxP/5TiuNv5+v8qAPzB3/09/M4Hf/emt/gD7/rv8fa3vXXX9/zAD/0wpqamd/0740cCwPvH9m99zy065oc/8hH83//5N3c9bksBnLLyEdu/2A8++Ht/t74QPGYAAG6Z8bRQra8aALZ93ZYvAxtvhHO2A23bb7iF5QXAzJ1bz5u+tMFde59bAAMfCgJoHkC0BWDrlwfjbjlYHOOxfbYta6BT4ASOvksnUYr/NkHEIAgXvO4t97abzbK/oV0A4ODlbW+9G4G61sFazbQjaLdtY71Te+sAQWDeHVE9x1byltpiOwDcOp67eP3Y4f6UZghal7Rq0uzw7LeMlC2w5873esP52i0RfC7BwwaBytY9bCdVBB6Ih4FafXOn2tXuZOJU+2va/lACx9yxz90wGCxp6b8C+Kp7yQVaW9S9Ww9yw7jb1nV2mgt27Es7PJfg+4JtyqsqJMYVTBEEo/KEqpGrk9cMVAqRjdiBZDyJTDojxd7K8jIWF+YVuCiRQA2u9rVU1hJIpR2W28yz7lI0imSULExTS9JCMppk/dwU0qks0h1p1Q9bXF6SZWEhXxATnxMDg4+erk4lP+ubFZx74Yws2whGMv3P4JHAWDyZVOLFVMMOtAvTGsvbyjEv5iJ1JWdYT8sDk8a4V20lffNztNBhQtxUTSYStuCNiXqqDpgQJMAorNElxfgZqn0E5goAplqLtYOoXkiovyXiCQciEvSlM5XV21PiicAWkwWO7OBVqF71xEdrjFQDU1X3h685duaRo8dw34OPYmTiGMKxlFnmOqBZQCOVj4G6Tlbf1BEOAkpgXguDQAZMDPyYUKHFdbGQU21S2Y/WqgLSaDNIRRDZ1wzATQWXU10jvk8sUylUpHMUSsYAT4muiAVQvCXCd7zuV73pu/Dw694gm+315RWBKwcOjisY4TNjIMvaSmbVagEulYD8naCRFM5i+hogZNZSKjalAE9gLmvFyQ6LtnHsuwRcrRazAO9aWQlF1ZWm0tNZarL9ubmhyosNTzYyAzH2P/YT1qcjCMxakY899hgefvhhPPDggxpL1XoTe4aGRGyQwpHAtKyLLSTT/MFAUQAUEz9WD9Xs3pqolSso5NfxiY/9FT7y4Q+jI5VS4pVEBL5HZoFUZxLcyKTxg//4B9DT1YtPf+ILyHb2YmRsPx574m9w5vlnkY7T3m5T9WtpZ0uLbtU2dsE3g2wCZUw+VSslKSZlTM6aaR20AqwLtK1UG7J1L9UayHT34viJk6pZRJsqJi1Yr5QPl0BoMZ93qgXH/CfYUG+YOiMaFcjolfFeraTgVMBZm4KnttF4taSVElqstV2rSun5ivsfkGUtr5tJUCkzaW1LxWStoRqom5y3nCBcFtisK0XiANPifB8TKVSyVKpK/DCxKuCJCV4weW9KR/ZDOR0wKUpbONYoV+01U6qy3x08cECvLczPy348Hg6htzMtFXBnHOig9SEV5rEYCtW8iDiLi6uyiNs7sgcrq+so1JuYWt7ArKyd4wKRM7EGumIN7B/oRm86hXyuiNVaE4vVBq6tbGCjRlFeCrXNphTZTHqyr6XiMZEMGDxRlRFjHfYmcM99r8BP/dTPYHBgUH2ffYN9ZGN9GdPXJ7GytKA+2ZGKqYbzxvIcQk2qE/JYX1tDpVTG0uIKrl29hpP/L3vvAWVnepYJPjfnupWTcmhJ3ZJaHd3u5IzbGdpu7LXhAAbMwJghLsGzO8swzM4OAwebMOuBZWfAAduAGYcxdjvQ3Q6d3UFqqdXKqpzDrZvjnud5v//WX6WqUrdhwMDec3QkVd373z988X3S0cMYGbmERDKmQkw4EkdupYiRyUmNlcxMvfPuV+LQ4RuQSnUiSOteWdKZMltZeT77QhalaeFn1vjeOtAVXNzMy+w/5ujyGPFYHI8+9jg+8pGP4sTx41IOkbDkjcu8bgMYPcVoQMU6jvdyB2DRrFZDho4PUhfQKjilTGP1hXpN4F5ueVmFZBbMqSJj+2Dh1zLBLXPMK66yXdn4bW127brCqcsd4NDb1Y1X3X0HXnH3Hdi9a5dsnVlEpKUzC4ez09Oah3v6+xW58PkvfEH9l4p95jSaVX4F/T2d2mtQLTszvyhwbI6WzS06RCRV7Ikyu5f3l0pQqvYDzI+M6rsSLDjXa7r2vft3qX1TtdrT1Y2ZiWlku3pRaATwyU9/BuOTM4glMyJ4kGjAvqlscE27poxvNpi3bla2RoaSHkyECbVPIpm8NyIIsaDYUhstFazwx2MSPOU95/9ZVH7b294mNdFXvvo1XfvLbr8Dd73yVQIE6QTC524olY2RtNiLx0hwoUsHSR5UrViBngXf5089jz/4zx/GNIFSrgMaLezdtQfXXHNA11Ms0X2EFokV5AtFgen79u3D8koOmUwS09NTmvtyuSWpBjlWEZTh9xBoF0gr8K4li++e7m4jOcBUQ+yjBJCZTVwqs90H0N3ZheGBQTk2cLzu7u7BpcvjiKdTsvumXpGKpZmpSezoH0JnpgPlShOLK3kUqLjNpDCfW8G5i5cEGtMml7uFOAE5G/Q1h3Ec5Drl1a95Nb73bd+Lw4ePYGhgEKVCydlre2CjZc1SaVmu1pXDmGNmXLkoALO0soxZ5h9Xy7JIX56dxtSl88ivLGLX3t04/cLzpoytNzAyMYXRsTEM9fdh144dqNTMMp2FVI+ERRvsHTt2YsfOXejp68fM7Aye/vaTWF6c0zjP+5bJdmFmYQkvXLiEfKmOZCojNWepWBIxoq+vR+vbWapngjH18UQogJ7ODhE8pueWML2YQ7kBUx9zfSLQtC6FOFtPsVST+4usJdEUqbFYbaJ7eDf69xxFNN0pP+TZ0YuYvvycctazAzuR6N2JePcg0t0DCIdJkiAAVUKtkpPyF7USCsvzqBbz+k7etybVcSzStuoWu0FFFNtjMGoqYK2hDGwU39cVuI2sZgpXxZ1QAezUwW3A0ZWBZberHHYbUz0A2JuH/fWF9axb7TsdNsw+7u0bZbffACK0WY8HMBxo4Z7h7dheb6I/GkF+aRGtcBB5qgARQIn9XmtYAoo2z1e47uZaTeCk2ZVyLjblsQPaaFvKJihFdID8IIQ5ZxCIrFW1fkmkMqgHgpitVHA6v4JL1SKK4QAqsu818oumFRJwtILkXNlCI0JlKtdIHDcMNOQcL6Us20WDn2vJmtotRmyNVuXahiBSQ8Cj7EEJADqnEnZ+AUAEIjlOOgTR7h2dcqzdUZnHeZKqcxHD3H7A7nkTsXAAO4YHsH/3DlSLK6iVi3I3iJIkxc8hiAZoi74d73z3D2Dbrv2YXVx0AJcDATkOu7nTu++8j7IclQUyQH4gc5E/8+m/wH//i79UbjyvhesfkRgjjIgpaH1nJFcgHItp7nP+2KYlJ3BKlxSuowkI6ULMmrpKUIaRNVTPRuPaG5LmpbV4fhGNakXPhuAv2znHTroyyPqZgGuzgb7uLoGIQ/09Ws+T3EGnDUVf8PlJWceM1qDmeYJb5WJZaxNei/Y6UsZ7oGhA4DHdAsqFsggjAl8dSOsBXlpTEjjV8zVlc7lO+/o6qk3epypW8nRXCSDAKBTu/0JBqVt5jOVSGXlmuJKQI5IJASdbP9rAbBm+BOb4cwJqpk7ndZu9r0dUIBhPcI8vy/G1F+M0PDWlX83ojQXe+wy0s/WQ93n/+802WL3PAL41wNgqOCSATI93leDs2SJTwUkFK8ezVDyFQj6HaCKCgd4srjuwBzdcdxBdrAdw3gwFsLQwp0zfSDSGcCSBZKYLw9u3i9QzNj4hki3nSTaMoaEB9PX04tTJk+jqyuLY0aNaB3L9xkgCvm90dFRzDW3gaY/ODGbaSzMbXuRkKs/LZY2FyURK+wqqlnds24YDe/epHxZW8rju8FGMTs3gaw88qDllRcphErNYP9AoovZrIK2RrRilxDWa9qSKompo6FCuM+sF0YgIbceOHRP4y+9heyXBYmlhAc1AU8RQru20RnJgKte2VOzzj0gXbq/K79WaqU4XElP/ejUML+dWYz647ok6UmRYsQZc4/H9fFZyBSH477LnPVCZ12T206tZ0UZUWSW3t+thjjxk/ze3sfY63hWnPNmDnxyzphbpVdJ8VtertQ2r+Ygk1eRaKIHe/n50ZAnmeAUAZ3+u8dTGp9X6h4tQaBfxvEKpa+seOcKB9xqPtYZ32b8emV+ERgN6bf+3luSvcZ9uR+7nptK3Ps59JMcz1lS4Vk0mYnIR8VTEBHUL5QrmFvKYmV0WsZTr22iU+8kMjlx7DYYGerG8MGfAfTKBhcUVJJJpDA7vwje+8QjOXLjsxjjaeBsJVk56YDRXRG2Sj4Ptln3DAHi7F+1r0n+bGB8dbY8x/3z/8V0Gtf6TAoI3a1VX3vNTp57Hx//sE3j2+AmNgd/p65abb8YHfvWXtJ+42usfKwD8X//bnwg03+p1NQD4x3/iX2B0dGzTQ3Af/fu/+8GXDADT0vsP/+j/2fS4BIA//tE/1fi+0YvA9sf+7BNXe3Qv+veBn1cGsM+lwtnztCevdYe6EgC0n6xvsmve5zbgV77PpwS0L9z0xNuayKsApG1gbItbsCEQ1Z6kVz/4Yo6ld28AAOta/cDdVvbOW4BxGw6/V7PQ9YGtWwJoPqCx/b51CuUtAWA/+Lj+ufh21v777X8sm57buuuzjavtxtuLqHUKYPfrtW3Ru741N9EzlHFn0j7vTcBK74Tb71v7RLxPtdvKJhdlP3Y3rF3sX9sjPHDXT0VY//w9prS/ba7eX58i2XOekbRoQ+5F+1HIGvVFvNYwY9ec+iorWOWazR+s6y7r+/0Gp7gBEWDDU1z3vlVgevWcYsO3qVgZigbR09OF+aVFfOELX8CTjz+JfKFkuSFNYNvQNhw9er3UNk899W1tc2Q316pZcZ6L26YtfLkh42aYf5NhH5RaltZBxjSngpabLcvVDCNEVj6L5Q2Xe8K24Baf3MhQvZVIJjE7N6NN4/bhQW1s5qYmkcmkVRAWCMtFtzampikg0Ksb7lj5hIedP6UVxbhdsyAvFSUCgYgKqcyy44K4Wq86WxBj1pJBzQKECv36Qwa72aiZ/bIVi3hu3I9ksh1SFXEDykmLDNncyrI20lTYmsKJ632qFU2p5LF4tZnTcdxmSZtqbgiNKa6NHjfsTnHMYgP/rfzLWAeuufYojhw9isHBQcfq9DYtXoPnuVo2Fjcd2oC4TTuLUKyoEZjSHxYlHLBKIJ4/4wa9Vq2gWsoLIKMNNi1Kafk7MTqG02fO6FqpuLVcW7Mxkyeb+joLk6a2JYhYQwS9O67B+372l7D7uutRawFj5y9g+9CQVGcc33jPyPgVqE71BdnOTjUiy2q2LzKiCSA4GzYyqFlM5vmzCC+1pbNb5n0PB51aWHZQZAmbspjXyGdCEDjhrLTtO2vaxHFTLG2pgAtTDhbyRcwvzAscIgB8880347Wv/x7Zy+byBRXy+/v6EIsSgAq6QpgD4eVFZxnFul+y466ruM8VBBU9JDusLC/g9z/0uyo8sNgYDBuoEAg2Ua+U0JmJ4H3v/SHc+bI7mOqNxx99FpNTczh+6jmcOX/aCoxoKEuNJThu+riw4n3kppKgtlnJ1mXLyb7EAjqLsvlaAw3mqtXqumYW8Nnm0h1d6Onr0zhBi1GRJsQKMUWs2kmF+ZlJLCwuqk/xvvJ9vF4VogXArzK0vfGsrS7QmGAFKKmkqSZWcZuKBhsvaHn7sltuwZ2336FiC4EkgoJ8sf+xkEbw13PiYkJ1LMZMN+bVsQhpVphUACinWQSWEIoiHDSk1pAKqNFCVRaJdRWbaSPODGzaavNvkgCkqg2GBL6RkMBiVnGFCq+qsjGz8Qi6klEVBElcIOlicXkBHV2dItqQOFOtFDE5OS3QdzZXwoXJJY2dqWQM6XgIqXAd27s70JVKKb6w1ApgvlLHyNwiZmh/Gk4KfKU9qzIL2W9VwLP7THCtp38Ag8M78aa3fi/uuPNupBJpkSVCrTomRy/i0sUzKOQWkUknkE5EUS7kUCmuIBxkW61gaWFex6pW6njqyWdkxbp33x6cPPkstu8YVr+IxlIqip45d07F8f6hQRw8dC1uufUO7Np9DUKxpNoV77vsTqmUcfngBsCyOLeqXrO5di0AzPGchSsPvGVRhXncf/zHf4zjx49LnaXCtFuPyzoxzDxII36EqBx3AC3nEo4f/F5aqhEgIpDIPksFPJXOBP+VkaqClgEYnA+o0iNgZOp0UxD427JUrEId7DOae5wySQU6BLFjeBte96q7cPttt2J4eAgz0zOyBk8nk1LlM++Xzgh79u5TP7z//i9L5iRk/QAAIABJREFUJU2yw9T0pNkah4MY7OvR32z3s3MLmFnMYaVCsLqFTLZTpAkSbMxCkwVenjtVIMwfzqC3M4twgGqAHAaGB7B95zaz9iOhgEBotYGB7Ttw9vIoHvj6t5DLl1BisZHjgitQyh5WBSQD1FQ8FtDhsgbrZs8eEAgQNVCgyiKs2dFRVaMsNI3tLJKTtBPBvd93L2677TYV06anZ3Hi1CmkO7sEADP+gAASr93cO5oCiPiE+VzZp/m7MC3YqTxDE/ncCgYG+/DgAw/hYx/7uBQQRnxLYc/uvbJyp40kx26qfjmvU0FK238Ctg99/QHMz8+J/MTmyfmb8x/7Gt01YrLc5voiIRU4x6V4LCKyCkkXJFtx3lhYXGgX9gnuU33TR/tl2jJzDKqVpVo9e+4yWiwQOxUR8wrPvvACtvUNoCPVIQtAAivMfGbmxcjEOEYnZ5T3rD5GokKFaiBTXMqmOB7H973j7Xjf+96n7yjlC2rHzADmWK31ATNp9YfAIwkvTc0bfE6FlSXMTU5I+Vuh3X0iKgB4dmIUzzz+qNrYwesO4Zmnv622TNLfpfFJZSwO9fbgukMHsLS8pCK81t1ElFpNFWR27dmLYzfcjJ7eXlmeP/H4I2g1SLoqo7evD/EEQe4CTjx/BvVGQGRDtm+C8dcc2CcF8NlzZzA2MYVqM4JKtYFUJIiejqRIHSyuTi+sYKVc1zjPNhEnIcKBo8w7Xsozw9OcArh2Zc58KJnBdTffjkasW8Dy7Ogo8nNjaBYmUK0WkRncg+z2Q0h2b0cs3S21I8eNfH5Zyt9mNQ9UCyivLKHGqA0COXRsadYQqFVcdq8GRLklBEIxEQ+13tQ6gWsrI2AS8CUAbDnPtPm1daV0i46MsjqfejEdnovMarHXI6gYSWatLabGTw+Q9G3AaEXOQYjnEibpiGuoaAOdrQZenunGDekO7I3FUVuYRzgeQbnZRIEqsirdGwiAkQrSVORDtdlElSCq4lZs9NQajsVy5x7AMUS/E2fEAFnGjXA+VURNkATRuABYrgCKsTDGK0W8MDuPJe4tknHUSX6pNcElIA8lm1CO4PGY+gKV2FL6co3nLIz5vrADjKkGl9WxXLQdiBugMw6JccyOprOH7XWUvNreczPL13NBcPdT62Panht4ZoC8lw/r1aDsWZLow7F9367tiHAuof22IktMLcY2xrZy733fj6HtuzCzkFP0Do9HkE/zGVXTTpXHAVpxrM75zDKPG8gk42hVy/iLT34CD3/j60gmknpOzHpnn2Rb436sXitpfFPbCpqLgLk9mLpVgRhOceplJ3OQJDjLe8uxv8n2TaIwiVgidjbQKOdRKebb63oSg+nAE9UztgxjZiKznRMU786mdV+4VpE5rgPXCKxyLcZ5kIQbrtk5tvEeeza1BuKaWo97RF4LQTvOGlyL2J7F5jIPGOH6ULbM3JchoHG0WK1hpVBBjtbFy3kR+IqVip5PRySCjlgUaUVWNDDLeIhyBQ2SBOiq4akUnZsPnwjX14oiIj1Zjihujdxi9qrL1eZzlcPUKgDstTU/AOydtx+Y8tYmtlYxoMcPAAu0cmCWjSP+7OdVIMxPLtb3OOKCB5Zxzc/7TweJZDwlhyLWHVLpKPbt3Ym9O4ewvb8XO4YHUSkWtCZg1E1+eVF9uKu7F5F42tYHGj/zmjfGx8cxNzcjEvXLbr1VQC/jeEha27dnD9KpNIqlvN7H9yzMLyoahH3U9vENlEi4cetCzrnch5CoLRezaFxxOrt37sL1Rw8jysiMADAxPYdHn3gSDzz0dUV9ZLt7NG/xPvKYnCuNxEEOi7Ufrk0tX5fkHBujLGIgoHGEpLUDBw5geGhIcwBJGHJaU0SRAf50/CDhiufA51IsFDE/vyB1sPZDtB4noMh1XDgi+3oRHty5+duAxXjZZ7x5QVnX2itF1OboAERii9VuvDgEq0HwOXjf6c0L/L9sot0x/epZN5K3AWCpUDVu+aNC1lay/ADkejXumpqbizFStm0ohHgygSztupnv6ZyiPFKuyyBByOUhizzFLF6XyezNldptOmU1v1uiEV/hWt+vGA33cjFc3r3w7nV7zpVNuz3LNXOBG4csdomZ5k2tyRlVwrU2+1YwYuSC8elFnD0/pvVWOBpELBJENp3A/l07sG1oUCRL7lksViGC5VwBqVQW2e4+PPTNb2F0bEbPR5xIn6uHMatsT83f0/HI31Y88oBIUcA/IwB4K/TmuwwA9ja3rjl+F57d2s79Hf1v46tiu2WEz2//zgdx7tz57+jI/NA9r/8e/MLP/+xVxYb/WAHg3/v9P8AX/vqLW96fqwHAP/lT71eM3GYvs4D+oLOA9r3rKg2SFs4EqDd7XQ0A/vO//DT+3//6377jZ7/+gy8ZAOYB1uA769WK3jxxxSmuRYV8+ODqO3WsjdGj9QDwRu9qA2gvBiRuqyw2PuFV0PHq4JgtNlcvw98G2j83xG7NXdm4rawDxzZ61Ouub+3z8MDSNuS45gjee9vfvQFwu+b89enVb2gDnutvy1bn5Fs8+E9mc5xw7bnb/xwU7e6jLTDsaO1zWk9EWPdczNRy4/a79kgbtEJ92eqd8X9n+5q2JDB47ezKq14FLX13ZwPw2r7dQHC7DWvBVq+JeW1Xa7d1APBG99y/yNxqZNkYAHZAq7s1Zmm28csuyTaZa3q67wPrx5Yr2utqU3CPbKN27t0pe2S5+B5tprjoj8Ujsu8k0/2pp55RYfnS5RGdFzcUO3fuBAuN4+OjOP38KW3tqQSmLaZyU1tu4S/TVW4CWc4W9VuAqwcAN0NmB8tf0faYRQkWd5XN2bacdV502ny2nEWT2TXfffddKBdLePCBrymfkAqsJgvM/Kxwaa8/OJYmi9ANFricpZqqelzQG3NUGxEBSRFd57Zt2zA1NdW2R+YG3PJwbKNUrTZU/CMQ1uQ1h1i8jhgJNRhGz9Awjh49quwgfoZM2qnpCYxdvix2PwHISpWWqQQaLZvGiJ9N1MtmN+wppNgutJmkM7BjXnNjF40ltMGj3TQL3rQu4Sa5d2AHjt5wB7p6h5DtJIBndmyeTTWBQv5M2V0VFqJLuk7LpCypoJpfySG3vCCrt3KR9qZl1Cu0hy5KKc73imkn1nlVKmAW3VgwZUGduV60aSyzWCHghs+abdFyzax43BJbn+xn5jsFExnccOdr8FM//8soI4KLo6OYG5/A3XfdZaBlIKBiLr+fxyDg7amhjfhh2cIqPBGkIKARohLNco5Z+WaRXWoaAcDMA+Z95r0hMGAqDxa3tYkn0Ed1QLkssJL3V1lIDij2imaeFRw7XK6Qx8TEhOzGvvnNb+Kag/tx7zu+X4o7WoWlkxkV1qmq5/myEKU8Pzfu8ryZ8WbZPMZKNty8JfvdcjGvTeFX7/8y/vRPPoaOLNs+mzLt+oq46eghvOveN2P7YB8alQo6Up14+qmTuP/Lf4NEKoFWsInzFy+oTdJqjLlwt778DmS7ehCMxrCyUlSxigWUiYkxnD71nJ4/7bGXlldkQcUCF9UQVHUwP5EWx8xgZW4mrWeVIxWi7ThVGGSPWw4S66OdnV0qgPDa2X4IKhC0kvUcG8M6qtwaBrjaD4upVliUOt4poNSHmXUaDOOafftwy003CWChaprnQsUAc8C4MNVGPmTqT95cWg5SLdY7MIB0NquxL0g7eO6QG01ZtaZSBh5TJcdCKos1JEwkE3GBEAQ2UK9ifn7elOBsN+xzobBsevkIy8WCMoCp7uLzAtnfNVrGcSwwhr59tuSUik3lYU7NTCrXu1BsYHI2h2K5pjYcCdQRauaRjNFGOoRqDSg2WliqVjGzUsBcrsDEZbOzY/HXLbb0LIK0VyWQEML23fvQ1dePn/7pn8XBAwdVWG3Vqrh45nmcfPYpZf7293UjBNqQLyO/siQlcDwSwsryomzsWNSYnpnDyRMnZb1LssKZM6dx0803qC/wcmkLTlIIixK0HyZQODi0Q8rjvQevQyyVVkGJz4X3zfmsOZtGA/5sWl83g6qDGFmCRUMWaz2FA//+9pNP4eMf/zMcP3FCShJ+ngpDjqVUiPB5W/auKWBJGGHRjCp//VwW6VFXnLUMTanDOR+w51q4uqkBHEmHAKq/AKZ7T/DS5a/7AWDebz8ATKXS9UcO4zWvvFMAMIkAY6OjKuKx+M0xam5uVm2tp7cfy/k8Tpw4qTF2bnoa+UJO/ZBtdnCgFxn2+0ZTAPD03DxKjRZy+SoSzMVLp+V4wPK1zjkQUNYtsx7jLDo3GuiiujKdlsKT5831QVdHVsdcWlzUPSMAN72wgJHxMczPzqEjTuCgKlCGDgUVzmcEdGgtqsE66Po/5x+CXS1UmwEU6kGdH8k/bJ+VJvtFxdQJUl3aWoDZxT/wnh/AHbffofGkWK7i/IVLGp+uv+FG5UsXSsx3Zw+gtaVlixMo4PqAAHBMKuCwAPCuroyRz0Ih5VYz6y+VyqCD8RXZLHr6epHt7BI5jAp9/lHeo3vOz588hY985CMif7DdsLDNc+Y4JeU8iQPxiCyoOY+QUMIxltaMtPTesX2b7iXz40WG4fwVjWL79u1Ip1KYmZ5CKhF3IH1Aa7AXzpzFzNwcmsGo2nA2lZAaj3mKtM2ORpPYvWc/hnfsQJj2kmEWdC3zmnnyy8t5KZhFxIuyT5IIExNhaffunWpfBGnNNcMcClQM1brO+qFs2jUms5hel3KLa4fySg5BrmuqJczPTODU8Wdx+sSzsrDu6unEt596EsMDA5iemcbF8QkV8gd7enHdoYOyjc/llhGLxHR/NO5Go5ifW1AcwLYd21EsFaQMoxqaa5Te3l4srxQwu5TH3OIymiST9fdj5NJFraNe89pXyfL7woULeOHsBRQYWB8IoauDWb0cPVjgDqJcawlEJlklFIpqTDZ3hpjWeotLeUUdaI6gkjzVgaUacOtdr0alGcHi0jJys1MoLEwgWGeWexXp/r0Y2HcMya4hubLwXldqFWVQkrXTrBSAygqqzAKuFjWPSRlEK22uq13MhxHGqAhiZrp9v3GsnOONyHq0xzUAmMfh2ovDJdu91ha+8dMjp0hF2XZ/8a+bbZ3mFd3bBWurHK8qg7yMYK8Y7hT8IhkFmoi1WugBcCiRxiv7htAvh5M6irWy1NT5EoFqyzGushBPYqGUuJA6VO4VJJGJZOrlERvgazRPtUBZn1N9rDgLwnaMs6ELj2urIktEIlhq1nFuYQEXinksxkJoRmMINUl+DBK5FlDCdXUiEkOAil6SyGjF6fJWLRLDrDxVCpczkG+/LXUxyXGWiSvnBwJBHsgi+3XzDhY45ubltiucBwgJADYASV+j6DAH5ovgGEAmQbJOABGeetDy7eMEERRXEJJCfX45r70CIw5I+OA6iIQHvocAatu6tB01w4SeGCJhyxIPNus4c/q0ckgJROTLVezad40syGfnplHM2ZqA+ctcT/PFdRbbm6lBRdcT4ECSoR8A5v9JmiJRpa7skgjCcQOANVdWuP+gEtL2dVqf8/hyUorobwKrbPPcD6YSMeza0Y/ObNoUwK2mSG5a84ncFBGZhgchcMaxgXtfPgcDclczgPl/nh9JjvzbXJ5IRGvqPrKdeOAX11cEs+tURUoBTBV4C+VKHXnGZ5RLekbpUBAdsTg6mIVbq2N6cVkK4CZzN3Vsiy4xwqw9dx47FjPSmK2bnZIzYOscr1+uVwB/JwAw1/Se0o/f7e/7PJ6XueqvYFityUAq7yWQ3I1b3phj+2tzxpITBgJYXpxHRzaB2192Ew7t24WBnk4RrPk8OXYm4hFkuG6nIrFcw+z8kvJ7md1LQlxPT4/WMFzvnDlzBjfdcAP6+nrx3IkTWkuTjHX48GE5iDFCg/tY/mF/4BqwWCaZ0+5hZ1en5vSRkVGRsLqynfoZ20l/Xy+uP3IEA729IsHTMpyg/bMnT+GjH/24rKTprJFKZzSuK1Oc44IjDnCNwjZEe2TWOLw5nm5WysMWAGnrT1pODw8Oab1AQpDqJiTFcD0VDCOVSWtNxRdrFXQeYsaw5xLD+Z2kLLrW8H57exHZRvtUqR4w758TOKKR1MDzIABs+zhTFbdrN1IvM77EkbDdHtZ7/gIQRYq39aTW4loXr9YHTQFsBH25Nzhvh/WAo/d/9QPn0uJXL7eJCS7f28pfxubhNxD8Hd5udtCsEZmogOp19jEjDHm1UgHAmu+MROPtWW29ujrfWZXO9qLePdQxdI1iArnP23H8e1j/fMo9qNcOvHGE5FICwDwKyYKKHZE9dEg213RKGp9aaAPAbF7xWBjJeAyDfd1yhaCrDAmb2hO16HhFUkhAJF8S7b/2wCNqL3K8c84T2p4QXjaffM053vNcc40+4HpiZPMMUP/48I/335uhVf7953chxLrulL4Lz/Bv2SSufkUnT53C17/+TTzw4ENq6y/l1dGRwR/9lw9L9LDV67sGAP7QB7F7964XdYnsy7/+G/8ejzzy6JbvvxoA/HO/8It4/vnTmx6D49xv/9Zv4vDh69a+5yqPjuDtX/zlpzc9rgDgj/0pEoyr3OD1la9+Fb/9Ox/a8tpue9mt+NH3vvdF3a8tAWAPqFl/pPUgjX9R5P37ChBIu7SrnNMmakybkLxdwkaAz+px29+7rojm/+o2+LS+0LbupP1ZwVuduQBgm5n1Wn+Z3u/a79v6YJv/1jvwRiDbeivg9SDbBkfV4XwKyvZ5r7sOv2ZW925jFHHNN2wIAr4YkNh3Tv625E/F1cLfK4z7zoffuQZMvYKcsEkA8ybtzn8NV1yz++VmfWH99bfPzX8gX0NpP9pVqNvXluy8/e+xe7AKtvrB8Pa/Vbu17EHrQxu/viMA2N1o7363L2UrANg7Ca+QvMlgcUUf3nDc2Hw8WN+ORypZFVvDIcusYbGN2WuxRBJLS8v44he/hMcefUzWu9cevg5vfPMbVcj99Kf/EuPjY6a+o2UeQRkHxJkFmRUL+XOxsR2bkm9qKA/UMkv5lJjbGCYLXHa+XKibo4/YrCzKN8mmr4uVSEBl587tAncuX76kvJQ6VT7uwfIcvPPgBsQZvVlemssrY3HJpYy5/BsrupLt/ba3vQV79uzBhz/8YSQScTFgabXjbYQIEvf19WPvNQcwOLQNQRYqqQgkI7YZRCscxfYdu7Bzx07Mzs7g3NmzWJifVXGYt4ogkGyAlPVEcLYiUEgbJllUGpApi2ou/GXzE1ULJfubzy+WIGjFQk6HwCsWerqZodzRgVA4jmKJykfLF2ThnsUbWkXmlpeQo9KEmzdaO1cJ5Drwt8zcOOYEWeGc52YKZBZHqAIyRaQVKWzzJ7s4ySkJwLFQ7PKFgiFU6nJDNLWQo5Z4GydHfBbTVb8Nx9G9bTd++F/+HG687S6MTM/iW488qtzBe173PbKe9iypCISwT5p9ktlta+6QKsXAdSmUCeqGWUDzrJ9NySzrPm7ynBU02dXMQWKxS0UK5SHRRrCm+8FiPYF6PgMWk+KJWNtOlm3KMo2poKqp0ENlLskDjz76MLJdnfj++96FZEdGyisCv8zBSiZTbavv9gZLe6+mnaN2ZJYBbNmTLRRKeZQrtMa0fO1PfepT+PSf/5XUcPFQCO95x/fhtXe/HOXFWXQkwgIbmCc5MTmPagMqnI+Oj+Kzn/88zl+8jHgqjc7efgxu26Uc31ogJFu0mGzxqrh4/izOnTkt0KFEa8pgQJm/LOTFEwns2btXql/mbrKQTxs1AmNmIxhEYWVZbdvGFqrtCLokRPZgAY3PkSAVVXm0NWOBwK+W1FphrU2I23QbW5v3hWQQtk8SJmSvhhaGBgZw3/fdq++T+lSWa8ZUZ/GJBVAVmZq8p2UBkXQ52LV3L3oHh1RwNqvgCFLxGDLxKIr5JUxNjlvmVThm9vgNMrlZyK3KKpFlThIGWITleVNBQHIGFQhU27DPCPh1fzgWxKjuoMWt8qwbKqLyPbTvrdZo/2qq6FYjIIUvSxZUfVcKZQFYzZblZZbKTayUGihU6ygyM6xWR4EEiZYBwLznbDssdgnwoS1/wr6XxuqHr78eP/JDP4w6AZdwEKefO4Ezp04gHqH9bAaBZk1Wz5VSXjbjJHlQ+VxQ8bShYz/7zLPIpDJ47Wtfg0cffljFwjvvul2FORa++voGcO7CeXR0ZtE/MITpmVnkcgX09A3hwHVHsP/QdUhnslJlWBmCxBorzLOPehnoGwLAKo56hbK6nvOqFVRAZKa//PSn8fgTT8razCygWVTj/WtaHrdTgLH4xWdh31tT+5UylvaLsteruWwxPhAqb6zQzaoJbYU5z3HO8NQ5bMcat5tWxGoX3pwK2Pu/V8yi9fdtt96CN77+dTh29DrMzc5gcnxCn2M7qlXKKm4zs47A58VLl5U5TJB2fGREBJmpmWnNWczt7aUCvdEwUsfUjCwqC+WqMsl5vzmuccw0xXNQ+cOdXR0CgtOMbIhEMTTIHOcaxsYmBJTSkWHHjh1YmpvF5Ogo+vp7EIiGcPHSBRSWlunTj4jWA5wAGM5M1SShWFN9qaBOEhKVN8rcC6PWCmKxWMPUUhFL+QoatLG0xABbn7kiH8+Rz49zNM9NBfJ4EnPzS4gm0njFq16DA9ce0YqDcye/lcAE1xYEgnn+HOuT8Yhs9ghG8eEkorQurYF2w7R0pgWkHBHYN9m3OR/IXsxIBgQD2Fb4/xMnTuBTn/ok8vkVxONRTE5M2rjH7NGREYG3/K6eri6kknFZmBLE5/s51yfjSZGr2M7pdEJyAo9NAhmVQlQ1dWc7UKtX9Fy6u7owOnIJ5y+OIBTLaD7p6cqgTivYVEpAdSqZxcFDR5Ht6UGehC1mqDPXMJrQ73l+BLlTGf5J25iQiiGTzeg6affNuVIWhCLwmeJXikZHrqSCRuYLsl5kJiCtVQtoVitolgvIL8/jzOkTOPns0ygs53DjTcektjrz/CkM9HWL+HLu0qjmzKG+fuzcsR3j45fluEFVEDO6mSvN76Ml5szUtKy2s50dGBjoVX49nxlVwTPzC7g4Ooka7XlDUaQ7shqjSMi6/tgR2WtSBXbu/CVUq1QwteSkEI9zBqLii8BqGAtLeSzmima1bGF/GisIQCzm86i1Qogk0lpXLhcqGD54PfYeOoy52TnMM3+vlEOtuIxmtSD7/VTfbgzvP4ZER7+IRYFIEAU+a7Yl8r1KK2iUltAor6BRp714WX1NACbnRG/90uR95znSjcCK+8otVMHayG2cYwgCc70iMM45iQiM9TkReHOrCuwOtLNCuK2j/IV3fwFYnyOBzhW2tb52hE0Vzb1dGMmYNAKSPXUA4VoN3bU67uodwrXpDNLBpqx9Of8Vqaqum1VvmQp3Or3wmoIkhTRAZmSNJEYRNdnYzEnG1ga0zyHxFIhpTU13Aq6dGWEQQcKBkpyX2VY1lqeTyEdCOLeyhBeWFpDjIalwJ4khQFJnVTaoaZImarQsbqAaDKIie0y2d5uT2EdrjpQkJyNXwhH3lOtHrnO4xiahjza8+ozLRvdldsoHgeRZRdNYnIuehQ+sURt0ZkZan4rnKJjULHvd/zVPhYBYsKXxvFipI9WRQUemU2QPrtcNWKQ1Nde6zgbV7YAFZDt7bP6djie1RufYRNcLupq0InH83C/+Es5evISHH/4WpibGsLQwiwwtqJVTbGOGnINkiWrjhSmASRQxsEvfw57HvSPnNa6lSaqhbS9XcrImqKCYz+l5eHE5XFdEqUZ0DMwEVXLhoEiosXAQQ0P96OvpNntotgdGmYQsCoDfzyIiXyJ3uXasNuxsYWwfaIUTa9Pcy1L1XJUrBJV3XB9yjxzV3o+5yjmpogkCFgkOV7gO5lgZlotUo1VXVnkqGBQ5KptMiiAwvbCMAkkgXKPxe3g+bi3hKe0MAI441xDuFw0A5n7dWy8LCA4aKMeXR0zyxi5zVVnt114/F8i1xqZ2YwDYK0XInlouiGsjLMwK1zmyOFWhpwDmZ717qzVMhI5KBgDXKgV0dqZw2y3HsGvbgNYrw/1Dig6ZnprE8tKC5jMSjUgknF9cxlIuJxchXqsHVnNNz/UW/7715ltEpBq5fFHvWV5exLUHD2je5D6YpD+u7WmZbPsOIyVzT0/HLuYE09GDoGEmnUFhhXN0ENu3bZOjTSQQkYPN2MwMwvEEPvvZz4kkH0/YHLqUWxbhm+09m+1CMp3C0jJJecvq2yJtB22PwL0S1+T8d03knbqUy3QE4b2olovq25l0h5419/ICjMEMdEZgdKBQKMqVjUCvAYxmRU9g2PuZ16b99t7+vZV3H7W21ri66lrDH6n/cG2rqCC6kFDFbBbBJPbJkaItyjCyo7+m5ilNPeLjFQCwnCPWko38x2sTNJwa1zt3r9/qvXJGswxn7cFIMI9GMTA4iJ7eHsv+FmjNNT9JR1yfWnxQe08h8vdaANhGy1UXDAN7VwFgr29onSRSj33Cq0h6/c7rq+09gHOukLOEI6jIoj5G8k0ICWUAG8FOPNNwSG4/45MLGBmd1fgRCJHEGtJnOjNJbBvsxQBjYcpVEUHTHQSD8xq3Gbm2c9denH7hPJ559jTyedacnDK9Tegi+ZbP2xTC/pfX57179c8XAPYXZq8G2qy9h38v/9vilL4Lz/Y7uCUv/iq4v6A19Be/eL/EI2vqSVt880/8+I/hvvvevuW5fTcAwNy7f/B3fhv79+17UfeR8+Ev/+oHQMvsrV5XA4D/zf/xa6qlbPX66ff/FN76ljevxfuu8uj+43/6LTz44EObHpbERVlAbwIAP/fcSfziL//Klud14w034D/8n79xVYW35q+tLKA383L1AJrNwNYNz24T4KsNjLkF6epn18JVfgB4MyDLPyFvZSfdft9GSKbv4AZ2bvVtdrbrAWBvevTfB7YLW3ysvTtXtJdNALS177vSQncNWOm7l1c7e8tbfCeRAAAgAElEQVRmXgsO+kFU/dt3D6589v7J4kX00Q2OdcWnrgCKV6/e3+bsbVsopr3jCDxde4w193PN963ej7Xg7sbXthYkXtd4fB/x2K7e/d7oaKoltm+noJ41wK/3XBz+7RTAvvP1gN62/fMqAHzVPrNFO18Fnv1HWVX+bn4vrwSddQSxnD0V8xZtxvWX1W/1P0X3uQ3ar37jTop/TTV72pZBsvrR5jah/khGK4Gtr3/j63j8iSekYtyzb6+Ug5fOX5C1JjfvXLyLde8dnMUfxkLxXssa2lSY9ofRcWadw4IiF+HKinVjABe8HtuTxU+CpbLcIwMUDRV/ZT1NZmqTGWeW+VJvulwuBwQa6GwXqtvAzZG+xVTAxnS0zay3QeWEeuzGG7QxfP7555V1SDCPICfVKCwg0dqN4PjA8DB6+wYQiaek+g1FYugdGkZXf7+UOZNj4+jMZrUgZ54ic/moSqTCi+erjQA3LLT5c+pV5uJNT46gUswJiKUalxtbniM3ClzQqICiohHvrwGydRZnmBFTKgp8oCDRY/566jJt66jS8QocblyzrYxzsPPGAs9S0LMw9WX4tNmxTqnEooDI+7ST8/Y9YuBanqMKQo6Ra+pfi01jYYllnGYgglY0hZtf8Rr8i5//FSwWyjh19hyeevopvP5134Mbrj8moGkll1PhXLbBni0TwX6Xc2xNzwgHIh2owGXqAG76uLmmutYaIEFhgmu04jJLYGO/Ur1ABUUEIRZGqMiWOtoUnbx2MnHT6aSeoQpdTQI8DTENCS4ViwVcvHwRTz/9tMC5e97wBhy89rBT7URUEOgQ8ELwwRX/3KaS91JKHdk12t/czFKtUakTrCf4bTlHBJUe+NpDaNWbuOPGG9HfkcTSxGWkgnV0JqmaCqnNsgjVYJZvo4kLl0bwlb95EC+cv4BUZzcSHd2IZbrQiiRkb1mu0xqW4E8Gjz36CBo1szlOJ+M4dvQIolHm086iq7NLxYCLly8bmzhIZYLdI7MJs8IygWBru1asiUTiyKQ7sbJSUGFGGbTBkCza2iC+b6zdaMHuvU9DpdogwTWWz8wKmtZyr7zrbmTTGVkxyxbcqQ/Y55LxOLo7OlXUoZqZdpMEw/cdOoTB4WGQXE/mtCwkQwHMjp7Dg1/6H5i+fEmKLboI04YtnoyiXFxBPBpCmAqyRgPZNO1EXbtg0bpOMNLakvVxtk8C/LZxz1IJW60JhCWQXVpeBiXdVG1G4hHlIzKDmIAVrzPMwm44rMI581dLzTBy1SDKrSSqrbhsFJmvqMHXOStYc2fGcU3jXziWQCwZF7GGIHEslcEb3vwW7BgaUn73xXMv4NK5M4iGgd6uLBpVWo8voVxaQbNekeqZ99RyZmlDX1fe75kXzuDVr3w1tm3fhvv/+gs4eOiALPMeeeQRZDu6ZIXNIh7txVkYkwpUCpkacuUKduzZgxtuuhWdnT3OwMGUVO1sPI1BPrKjm+I8YQGBEvZbqcYEXFlWp5TegSAWF5eUE8ucmbGxcdkUk4jAzl8pVyzXu9mUooQzKcdefp5tlNdKoJ7Pgi/2PxaKZB8tG3or3GY60gJUCbayL7DAwhFQbg5SMFnOn03zqzO3zUH2h7bDL7/tZXj3fW+XneXZMy+oz9GFguMD5wjaF1NFPTO3gDNnz+sa9uzZjYWZadncMreNL6lzuzs1N3PcpD07STlLKwWsFEoCZkkgYp4ix0GCxt2dnRrfwtEQurOdGOjtR093rwPIGxgbHcPFixexf/9edHWkMT89JRV8NBkV6aO0tIji4qLyODnXCTRgFjfVp+7ftDVmm27WDMwmgMIMyEI9gOnlMsbm8shV7XkKXGTupbK4jXTBXD72A/UFbgYDIRRKVeXA3vmKV+Pw0WMaixPxGFLxiIBzHktibTk/0AI/jEQ8Kss8EUeGBmXVfP7sWf1drRqZhUSJJMf7eFxjNlXkLPSy4M3jsh/NzMzi/q/cj9OnX2hb7XoKGhbgGrWKCrsEbkkSYC7t8uKCvoeTAMlV3ovtR44UkZCeMUk1fDYcE5i1PbxtO5LJmEg5L5w5j1qTar8IktGA+qtynINhHDp4GK957RvQP7wdAboyRCKycjY7SvnMmuKehIVyUSqq7t4uxBJRrRFS6QSKK6aOI9AuxWPTATeBsNpDyJH7OFeRuMe1IsepeqmIpZlxTI1dxtkXnsPZ06c0Bh4+ch2WV5YxOTYiW032r1MvnEaxWEZfTz+2Dw9jaXFW801NyhWCrRkcuPYwrj9yFLPTk7j//i/JFaGnJysyHQGeAwcPSqn36BPPYG4xp7UgC54kvHENNjTYr3Y0PjmtgiijTQiCcyyyGIiWlO7s+4VCBZMzi1gpci4zgF/9nfmQjPCocLwOo9mKoGf7Xuw7epPIFLmZSV1zITevfF+5jYQT6Np2Dfp2HUQq3aP5s1KvKJeZ4LYIiaUVVFdmUC/l0KiV5AxDUEC25xKaakLSPM7zCYdjtj6hKpUAuAMOOMcq4kKRHRZ/IItogXAWdWLrb3+OOqcb9qm1e3k/WNReIztiqgf+CrQUUEnglfO9qaYEULCozilI5iXMPg0hWq1hMBLD7mQa+9IZdLea6OQ6oVQRsEvVf5kuAWigyLYE5qlWEaASUwQDL9+W2b+WMy7XoAYBYLp6kB5F7beBCZwjU/Gk+jpV4txLcAxhfwZtVUMh5Gp1XMwt4FJxBXmStKgM5J4jDBExCahzXUEAShnQtNnQutIASgLAyvmVSsvZHHMvpP4cUBY81eSyCeXvab/uA9nN1cB7EeA2ANhsYbk/st/qGbj9zCqQwLUnyVxcRRsRiZ0yRLckKlml6AohEouLuMaDx+JRZ2lu8yjf21Ygu32QnTuBYchqulWjVX1UJJVAMCpnkXf/0I9g2649+NjHP44L588itziPbDKCdDyKqEAiglGW2OwHgEmskpJa18PfBQVqUJ3MGavJrN1oXM4liuJo1qQS7e3uQTgSRG6Ba8aYlJiM26ArEcdxOjqwzbMtUxnMsZZrZu5CjHgYFSGvUqWDFME316+0H6Fi0PaD5grj7j1/QsIu3T407rksXber5PpBbgrFosYvKYAbnKsItjIv2kganLsqtaIiELLRCLrSaWRTSeWnTs0tIFeqan3ONi0AyQOAHQBDNyUqgFskKjEKpurW0mFGM7k+5/bJXp6nBwAbWGXg7HogymtX3t8Ghm8MAHvr8FUyiHbV7Za7njxCNwVtBT11u2+PzXGP8zK3W3SXGe7vxJEjByzDWvnONc21ttbivEIwk2tQEqS4z60rfoN/837QGWJxaQnbt2/TvMnIoCNHDuPC+XPq83TjyOeWsW14GGlmw/b2oDPbpX0911W0Ck4kU3In6urqlrKbhFYSdGghzD3UDAl1wRBuuulGrflmF+YxvbAo4h3b9IULF5EvltHb2ycXCALAfQOD6B8Y1BqWdpmXRsY033IPxD7GW6PYGWexzb/NqaslEhpzXbUflLNNxPZKtNCmSxAzXtkfA2HMLyxoXcd5NxqJGymNSnFHWBNIy3WqwHtHyvFl1JKo4o0pNtwYcUJjgBVO1I5J+uVz9QBgj2ygdkViGMktjhgm7obWvE5Z3yYFeECqKYC153YKco0HvszZ9QDwGoDZVxbz2h73czxbkm5EpiSI6eIj+gf6RWyUrXzDyMBy7XG1ofYYSHc2rXOca5jXhttz51ryg3e+q+2fW4jV99g527giIrqPcOK/VvVXEr0DtPcPa30fj5CsRxtoywEmoE3F+uUxEswXrZZFh40IHa6iyMRj6O1hvalX4z6/j2vQ5dyiyADMZs90ZJFOd+Pkc2dw5txlkQK5PzU+Js+TawaSq90a0X+fg2uva5z74X+yrxcPMn7X3YKXeOov8e3/wJf7nZ0tx8cHHnwQf/KnH7WIh6u8Dh48IAvjrV5/PwDwj2me2uzFtcxv/sf/gCOHD1/tkvR71oZ/6v0/jelp2sBv/roaAPzBD/0uvnT/l7c8xl133oF/87//a1u/eu+8yuPjuTHaarPX1QBgXt9973r3FUIS//F279ol0HyzHGH/ewUArwX1nN7Tmzk2ONMrwKRNQL01cNEWAHD7Bm4AxHlf//cGAPMLPSDtpQLAa1rClUrgNlDsv6frG4wDgLdsR5uBXv4lq67hpdtJX3Fqhly3f7wKUK4D97yNnHunW2etaT3rwWTfrV7bynzArf3CgVyrjWGt+lU/3wDi9Bfa/QDwBvd89QRWH/6aI250eP+16hQ2eNP692jT9WLU8HbZ/lPdEAB27DnvDlihY3Xh5ymANz8zd+c2OXc/GcBb7PkHuzXn59rKht/lU6jbmlsmY5vLkn3P1EHhq4/I/6WbjD3+rjhR73CKKTJoMypMccHIjQELJgSEguEwnnvuOTz6+BNYWjFLMW5mcssrygzViSpj1ZSVbdtfcaclfXKIpYdcWgFSrGFuuIlZuGIXiy0saqiY1GDZ2DKxuLmr1srOhtGUclLNVKqyVaxXzbK1KTUYS4de0YTKF8vh4k+4+eJzV2FCFmWrsS78N5W13maDm06qWjo7stoQekCsLM2U/xUV+Et7NxYcB3fsUIYnGblzMzNSsvDc+EhTiaRAKWUDZzKyFeWL95gKFmYLzU5P4Ozp4yjkF2XN6amO9bxajuFKUFJqJgM2pD1kX3CWQq0W2a0VgYfcOHDzyOskKEAVlJ+pqhHQuwE+goVUvk7N3WZ+qj26YoIetxWvTKlgALLZl7mcIO2wrDhm5SizjpT6IGA5agQIWqEYEl2DeM9PvB+3v+6N+PZzJ/Hoo49hdmYKP/0v349sR4cK5osLCxqx+Rw8RrO5iVo2kRi9hJ0ViMe/2WYohDHVXpM24QQKpdg1623+n6xgA3+tmEJLPT4TPjuq8agEZnGbhQFT9tWQSJqVJ9/Hc2BWGHOYqDAg6Hjm3Bk888wzsmK67fY7cM/r34RIPKEidSyZRFdntwpStowwezttCLX5dgVaV7xlQYubvEKxILIArcF4zycmJ5FNZbFz23YsTI5jaWIMtdwcelNR5cs2G2WRAqhQrzSBc5dH8M3HnsDzZ84rtzpMFVM0gXhHJ2qtMJbyZfRv24ZbX/5yTIyPiwDBbLmTz53AXXe+HO+67/tle/zA1/4G3/jGNwQYRKIRe66usGyKAncNXqYyM+mYuxllgSeOnTt3I5djfteM7idVWnwOBnyYTe5WLz8AzH97qgQrfjL3L4b3vOtd2LNzF1ZWWFS3DT+Pz6IF/x8NRVVYYv4glYsdXV3YsWu3bIpZuQ7RSjEeQbhZwZmnH8dnPvFRxKUuCqJUISkFiEapEi8iGQ0i3KqjVS2hvycrMEeFd4HTTYGLvCY+Rynrpb4BEtEguro6MLewjCpVZQSKmT9NtQ3HhWQaZVcgZVZlCLSIXkYsTGCuC7FUFqVgGkv1JEqtLMogCMx0ZxZYLWOVTcnyayMqfJOpz2dfVeZnTWDxXa9+He66+xVYnp/D5QtnsDQ/g1opj2xHUspfgnSBVg3LC7PK/CX4xqIY885YhOe48sQTj0kt8cY3vEnqiSceewR3332nFPzfevhb6O3pxcDAQNtykQQjqhdYxKJ1/qXRMcwtL4socdPNtwjIU7GPgCHHHJJ/XBHJDCVXX17fUY46gf5oxJ6zsg5ZYHMATrOF3EpeIPBf/dV/x+jYOPKFgkBgFog5DkTCVuyiAp5/zA0jpjlAiqh02hRXtBBnYbdMpTZdDyw7y1NYKC9exR4WxYyA4I3h3r/9xX2z57f4hL6ePrz21a/CvW99swCNp59+CqVSUddCxShzvlnM4rnNzM3j4sio2PrX7N+P/Moynn7622a7R4V5LCbLZqob+SbaDBPMol3u3MKSnAFoad7b3Y1MOqncOaqNqABmoZ1Wy9lUBoP9AyKF8fxWigWcP39eSmOCkqV8TtmT6XRMCvb58TGUlpfUv5SvqDzPFuqBGDI9/SIgTE1PKzs+SV9MAbCcuhsoN4JYrgITyxWslM0dgn3IgjHNTk9AuXKNTb3AYpdZiRpscfjoDXjL994rRQ+L87TEU8a9Mpwh4hjXKCqyRcMqsPI6ujuzWJifx4lnn8VXv/IVEQa44eRnCcYKdGMfpfqXNn1ap4QFInJsY/b71PSUrJsJSrIIzOvnGKc8zXRKn6EdPYFVjltsp1obsE/VauZYwHHQxRfwnOWCEg5hoL8HF85fQDbbo3ubSoUxOzOPYNgUUpFgXblxbKd0/7jh2C24++5XI9vbK/WitVOVc9U3zI5V3h0qKB84eACdXVnNpUWOQc2GlFo8J/6tcZnuFCwuStFNy13O7+b8QQJQpcpc6Coq+RymRy9h9NIZjI2cx+jlS0glUjhwYL9sYxcX5rBj27Da8zPPntB9ospp146dmJoYVRwG+0FPzwAGdu7D9be+XG30mccexte+9mUsLM7J7pXtnePay++4Qwq8L371QSws0S3E4kdIMrjnnntw+vmTGB0dWSXvJFIiMXJuJAiQX1pAi+01RLcVOjzUZbWYK5RkKy4SClWAiv5oIdbRg4Ed+7Bt/3WoR+KyXi9Njcj6uVhc1ljCongs04O+3YeQ7t2OdKZHfShfWJG1PwuvchCpFFBaGEelsIB6vSQ3Bd5qKXydSwDHkFCIThoE9yMizimvjw4Qcrcw1a/UvBz7BSKtksgE3KwDgG1LZgQ5b2zyj1Heus8rWpOkoXL2+iK9RGMkNdmeTGtjdjRzSdaegA4lgXodcYSQDYYwwOiBYAiHUil0iaHUlPqX81Kd9rzNugDgEtdtLtGF8S38N92DqH3VdorrGGEJXGM0BXxS+duqNRBq0kbTLP8JFnGMFvGQ/Yl9l2NHOIxKIozJZgWXl5Ywk6+gxSz4CO22aTvNjYStsUlQqdWbAhbYP82yuoE6j+vyxXlSjPvgwpNEC4KExVLFCE1OVeUHgAWQCSRzf9w+hZ+3ecMRM9cpyjzSqgfC8LlpX0MiKhXU5ZLmaYKFJH6Y7Szt34sirdjdE0XTFGb+l1vbk1SXjIbREY9qnOT6hW1vqVDBgcPHcOjI9fjM5z6P+blp5QRzHUS3FFqXimSj/bkHWzv7Z4GkSnq2fQvV5PzucETwpqJguKYOhC1aodnC0tICOrnWjoZRWMkhnUpisK8fK3QzWlrUeE6gg2OfQBY6PNAC29lyk4QoAMuNZRxLTbHKczMAny+paJtePrKBt1TdkThJ9S8BWy+2iITPYqWMcpXrDB6D4D6PY+Q7I93aNVD9y5gZrls6knF0JhNIRmPa280vM3O8hoYAHu556WDEiYzAvD0XrkVF/mqREHMlAOztC7km4VrMA91WVZ3S4W8KANsaejX702tbXpPw+r8fzPWvwb1xxFvXaNwQAcH2iKvqRstSpmqaYD73Y2xfRw/txaGDe5X3y/ZeyJe0t5ALRZgEtYSBd7U6FubmtQ9jX6ISm+sbfh/HcCNxUxkd1Lrz6PWHMT87ozZRWlkRCYRtmgXgI0eOaD6cGJ8QuNzT04vurh6nfGxpD8f9JAFgkn95/GKphJ27dmLXzl147tRJPHX8uMYjzhdcQ1Idns5kkM8XEY5ERdTiemF8YgrPv8Ds+UkRBKKxpH7OfkAyBNuZYnPC7A82l8bDIfVfzpGZTBK5JaqemZecQSMQQL5YsvYi96SS/lhkFPe2rl7i3Ga8tahnnez1d+8ZEsA2gNIjxNseXT3XDQ08RxIgWZfh8SgUkKuN9qxWF+A/PMCY/1GslyPetpXmbdcbDwD2yoIGNPvnofV7QI984P3ca4/e//lp7ql1X1mHcG2Qayjagnd2Zts1FI+8xPMVoUnAJxdHtsY0ANxe+r9HzNig5u0/D1PBrwLZXp+w47jvcMfw+pyt7yyPneMLiUdsw4opoVqeZMmwjSX5UhmXLk9jaoaka8tv5p6F7jLJWATZdAo93Z0iC5CIzLbN6KgK93CBIJKJNLp7+9GoB/Hs8ecxMjrlZgEbp7m2luMIQWxnj92+Ec6C3nMq+v8B4PUt9Lvk/y8RI32Jb/8Hvsi/3dmOT0zg13/93+PS5a3ty7nX/sLnP7Pltb5YALjrKlbSW33Jj/74+zA+PrHpWzi+/OsP/ApecffdL+q5nD17Dj/zcz9/1Rrb1QDgP/vEJ/GnH/nolt/Je/iJP/uonMlWB1M3pm7wSe69f/CH37vluV0NAOaY+sPv/THMzM5uem4UY/3e735Q8UpXe710ANgrovvX1JuAR6tTnoFja5q2+8+mIPGaRbvfhHhrVe4qQLkV5LUF6LXuY34Vw2Y307DWtTbQV0zuVwGT2/fGrwDeZCzYSLW7IVj5Io7lt4DWJL7BRXp33wMW/W/Rhtld//qfrzmed+A1oOwm+J8DSO0ja5+99x3thYfvwu2fmz/39imsv8Yt2m/7iBu9ZxUrtiNuAkbaVtB3c9f3Bd/5rOkP686znZXkgameVYvvPK4AgOWtcnUigH8h5//aVYdS58/l/XI9OO17vuufQPv6/SCwXwW8UcNZ8yzdwTdy8N4CAPYOey7PPFkuIKlKDSuTT+oE5dI0BVwlkmmzaayz6ETWdkhASKlURalI2+CKmKFkWJfKBdlesYBIW0D+oXJFj9gVPVlolrKlZoxMblxpMV2r8jieXSP98Uwtp/2Fs8WlGpebXf7N47Hwxc1+Oha3ohjLC+YtbepjWZKt5pBLWSEAmPzilnOU4+9px2Q5g1xAU53D98mip0YWruVlidUtS7Ca2XbpWEGkOjowuG1IDXl8bBTFvOW1stjEDT2tIQkC84u5KfH00srvo3Uzi8gzM8jn5qUY8hQVtgFhbo3bTLMwKMWl2Zdq06FiobfxoMWly54R054bBbe54/nLBs42bO3NS3tgWwUgTYXgaPBuo2ft3RTZkbDZnwmMDRDMZbGaBT9aRDu2MQFg57JuluAGGrMQR6UG025akRT2Xf8yvO8XfgWFQARPPP20AKVULIr/7QMfkKUk1XgsqAtk5r2oEei3c7GsGt4jWvQ51XfLgDav37IgSyDXlDEGAMsWVAxrZ/sk5SCLhGa1ShY6LcB5XXx+LDwQUKStNk+EdmPMFSRwR0CTduncTPM8RydG8eSTT2JmZgq79+zFu971g+gbHBZpgIABFbYC/Fwx0sY/B5Bb/dCUGVStOMUnv19qpXBQVnMlFvkSSSRjcSzPTCFYLSHWrCJcLSISoNVVRW271gTmlnJ4+KnjeOypZ7G4kkckRoVpihR02ZilOqj8SisLdim3omc6PT0pIJgbUIIPu3fuRG5pSVaXLNwv55bMTlVZaU0D2T2LOAfkKncqHJINcjxOMCUsZj8tqliMJABHy0v/vOUvMG8w3ZqVuxs0VyPczQZa/SwWx8+8/6fwsltvlR0k2zmLSVTq8dhcmEYCUeV40Y6UYwX7Zkc6g3gsoZzwuirwQKtWwrcffgif+4tPyg66Xmtiz8HDYuk/9+1H0JOJIdAoIcZtdLOKwR5mo7JtmfUgH2S1bO4GfG7NRhURZkeyoBqGVA/5QgXFOgt/Nezd0ScAbmJmEXP5MmqhtNRl3akIMokAqsVFhAMtgVWBcAL1cAfyrTSWG1n9XWk6JZAb82qVukBKZmENDA4oQypfrqHo7sf+Q4fw2nveiGgsjsmxSxgRADytPKlYhEBSEZFgC8uLsyjll5CKR0WyEagVCKHSaOL8hXOYnJzArbfeiiOHj+LxJx5XDuz3vP61yC0u4vjxExjo65dlMAuhzPuk2kI52MEwEqk0VkolnDp9Wsq9W269DQevO4xwJIEGOznBAwHA3tp2VTXl5b2bQwStXwlIu4y8oOU9yxKP/Z99OxzT5oAA8Gc+8xks59ifS2pmKiDSppsgYZ3M+LABGQB6evv0fwKKPKaN3wEVWJRFrqIJ5zIDp/msrbDqd5hguzVQ2PARz0bRCi9eEWjfnr247+3vwMtuPCZrzae+/aTLaWxhfn5W41omlVTBf35xCZMzcyrI7dy5E7VqGefPnxUBicojErWYf0dVLwvkhXxOfbtUqWBkbFKqf+YVUvl+YP9+jY+0vO/u6lQOMMfbSCCE7q5u2dKGQ2Fs37kDl0YuY3piEhcvnRdY2NvViUwkjK50Stm/SwvzKJQK+h0jG5q0Hs5047ZXvA6haAJf+tKXMHr5PEL1CrIpqhdoU16VIiFfbWFssYKFQlVZq3xuLKoTYCS4yX7MsYYFM2bxGnBKwNtU7/0Dw3jLW+/F6++5x6ymWYR34CWL68yv5/zKOYj9kGuOVDIqFSHvW255GZ/8xCfUTlJUvShf3OYzDTsC6s3yUAB/OISunm4MDg3JIYXjMpVhi4sL2LFrpylOczmdL6+B9v0VWclTTVPTOE+wXQpbtZ+WAAwWgD07QY5PLARfunQZqUSn2lo6E0OlSOAlqbkvk4mLgDU0vA3FQhWF5QrSHV3Yc2A/BnYMuWI5lYghGWGs5IsokMBQraFnoB9veetbVbgm2YHuA3Iokd1jTeo/ApfM/eY6UIAFVxbK0SN4UBXoxLUcVZMz4yM4//wJzM1M6M/YyGV0d3bJ4nlhYU7z2J4d2+UecfrsWR2ThDhmSy/OTQvc3blzF3buvkYga8/QdtRKJRz/9mN47JGvI7e8iFiURI2S8n+PHDuGi5dH8a3Hn0Kx0sBKrqC13Fve9Eb09/biEx//OEIRU0NSYXnH3a/EsZtuQaaTeaABKYUvnTunzHtaj9KVYXZxBdPzyyhU6qjzKptc94aR7u7D3gNHsP/ao3j2zBnEOrKo5Jcw9tzjQGnZ1m4kpUWS6Ojbho6BbQgnOxFPdiISIShnsRtyRyHIVy8hPzuK0so8Gg0j/cn6nuQ4WThzfLD7Q+CAwBDBamX9arVL0uXqWsYcUFyGiohAth6TdXMbbPSv/ZxV7zpgt73ncVEtUmptMCETKGV75FrG8qCNoiMgSERCZqUz2ovYjuAAACAASURBVKWJWDCKGAkblQJ6m028oqcPB3hdjRqK9QoqXEfQkYH5vwQEGQnD9ZpWdmGNaYSEtY5szwccS5siZxEA5rqqVasjyDGc6/cAE545Dhvway4A5loTiYURprqS4zXX6tEomuEAZpdWMDI3h5laDTlGX0SiCBCYJIGS+4oQj2kAsLI9GwEEGy43kdNIk04dLmZCefNUkFI1budhz8EDG+zf7a2jCkOubUhd7YHuBPXdKKTfyzzanI14XlSEK+eTa27Lh+Z6lI4FnLMs1oAEJ8+e1db3bdDC4+ZqkDPwORpoikyYjIREPON8xqzarr5hlBstnDl3Vvu+aAiIh1pIx+hEwGRNc6khJmprNY7BTsXtSLf8BX+mX9MpotlChR+g2wDX9EGzQC0W8yKViNxCdRqdWaJ8Fk7lTuInCaUEUGQBy2diwC7nK45pvN9cVxlJy0g1HgDsqWUFoCk71cY+/l7PsAUURf6kAtWAbTnwSM7NtYmtFwkAK83UZT3LEYlrPirFtf6oI01iKR1aRDxtoFyjjbiRiQnHa32gvYkDgAmgMSYkxrZjqkyuNwQaOQtoD8ijBbTnUuRXAJOIsJUCeBUIJATvZaKuWjxvBACvHwY8ssj6Oom8B1yRxGy4SXrhHpTq8iAG+zpx1y03o7+vC8u5Bc17M7PzmJ9fFLGc7ZVrVxLSIgiglC8o+5fAKe97fqWgZ0VCNedZOmHRvYTtoIv78YE+LC/NYdvAoO0RG3VFMR289qDWMXSWGh0dFVmDJEWqLdnuSZrknEzCH9sov5OEMK496ArGUfeBhx7CqVOnlEOsvU0kalEiTXtmbNfLK3mMTc7IeYK5xRbDEBFhXG1fxBWuaczliXE7JItxbUIAsK+rC/v27UFHugMXLl3E0koRNZJl6FzUaCp6yovTMTKZzRWs2xAIXb+XErjvZb47sNgDap0DuivVcRCy+g+fgfZMchYxcivBX6n5tecz4gPHHH4ff873kCzi9QXNY2tqm0Z29upx1p7WAsDrCQde3rV3nPVEJNZvBKS7dZaoJQKggwKA6UDENmDAtZ2PZ78v8QLnKKf89Vfj224Bbi5e2/a9Kv6qm5wHAK+qqtdWLS0v3ssJdufhxiPeD5K9rW5kThPxGF0/wiJb87mfvziJ8Yk55/LU1Hv5nlgkoPVqVzaDbLZDey26Na3k6UZU1v6J7TSeTKOnewCTU3M4deos5uaX5V4g8gTJQY647O/T/mfRBoBHLmy4Pf+n8cO/HdD4D3oPXuKpv8S3/4Ne2sYIzEs7pWePn8Av/fKvXvVDX/rrz7edITd681vedq8vZurKdzDq7T//we+hr7f3qt+12Rve/69+FufOndvy82984xvwcz/zr17Ud/C6j584cdX3Xg0AfvSxx/Fr//bXr3qcH33vj+Bd77zP3udraG3Mw3eED//hH+Ezn/3clse8GgDMcerXfv038Njjj295nFe+4hX4wK/+8lXPfx0AbFewCqKu+V/7YFdskrg63eDl/XQNQOq977sRAF53GbZP2RpIbt8hTwGx7vr8t6U9sW/1WF6kBfTGT2Yd/unOaQ342G6lHmq4OWzqB6W9U7atlXtdcWtWfyBcZd11rmtdjiO7cctZ/azbQPl6lNee1n9y7bdvdo5Xft9mz3jN5W3QDvy/3+ycNn7U68gQ7Tf5wO513+ftiz3Br/d9bVaqD3/2gHpvAUi26tVeG92D9nd6HGIVPDZ4rv4HvUV/cXhWWxWoBdhmJ+a92WtFm8Q3bwa6+w/7Qi4oIEs7XWc+zY0z1RwCTGh7GItLgUB7rlSmC7FkFtUa2ac1bbhNSGoKVVmyqqBNBrWXC8SNji1qxUTlxoFFK5fdyfxQ5qeyIEqwjqxb/i01ibNvKxeLYvHyZ9zIccPOfB4WJlmOp1UZrce4MecGjUUAgZNS3TmAjSCAg161gVCdIYigK2zK6gvM/wxbfg7f02hK+SiyC4s9shsLoMyCAVn+yjVsorOrG6l0SudXKhaUWytwmspcPUsDJ1kkq7BAJXvJlEBUAhjRaLx9bfKKa1swGegpazDxyN1IoR2bMU5Z7ZHC2bNq5gasvaFyT9tTZLQIEFsGkbdJkX2S2pSBzLLu9oZAH3vcbqMBwNrXU42looEBKDaWeoVsU1wYE9/Om8VCs54LIEqGfCuIQCyLV7zpHXjnj/0kHnjyKRx/7iQmRi9h/95d+Nn3vx8Lc7MqqIsc4Fj6vD0sBvJuWhaeKU10f/Ww+dwNKPIY8gSApVBWhh2JBQRtaJsV1maJStR2e6GSJBoRWJlOJlVIUgtvNVXgp60Yiy2pVNrU57WG7G0JJtH+lTaPjz76KM6efQHhaAzvfOcP4uiNNyLT1S3lFPsUFWXMNqPlEzfPEtG7iUu4JftHrWaFTZIvlC/LzWDQ+iYBCBV2G+jvzlKGjGp+EfX8EgpL89rMsm2NTk7h2edfwLdPPI+RqTnZM1K5JhM+eh0Gw4gnU6DVHDMvWUShldnS0qLuCwvsKooEgyiWClJhSFFerag/yF6bz8Xlgon1zQxdKk+1cY3qXFmEIkObGaYs1tgxCJ4Zk1wgrez5rrYl4c0x3wMzQzcLVYFCbsy85eabcOzIEZ0XGYhUmtNujYU7WuzGYik9A0p3WDhjjhzVi1QGM+uOirlYMoFgoI6nH/8WHn7oAWSSKZSqLbzt+9+NixfP4/FvfBUHdw1iaWYC0WYVEVTRl02hVinpPEi0ELBH0J85hlQ616uIhUKyns2m41LUzs7NIxRLSG29f/cwwokY5vJNTK9UcW4ip8JSX0cEvekQUFlBoFZENpNEKpNFIJbBSjONmUoGS400ijXIJr5BtrnaP5VEQRXRhoeHNcQvrJRUbGWO+ve+/R1IdnRI4TAxehETIxeQTScwNNin8YvKziDqWJidpHQSkWATS/PzKvKkM52YnJ3H0888je7uLtxxx+3KIv3Wt76FTCqNN73pjXjiiSdx4dxZ9Pf14ZoD16g/EVij/Q7PjQVWOidQTXPh0iVcvjwuosSdr3gVdu+5RoA1OzQBFSkbfIs1/tMPAAdICqK1p5SOHAfYr43UoRFBKheb4y6PXManP/1X+PL9X1Y2ovLaMhl0ZTsE0JEARFD80qVLGJucwLEbblKR8eTJky4T3orEnCMImHnFWXVfY82sqowsHlgvrTWc5R+fi9k+c74xFQD/HL72WvzAu9+DXdsHcf6F53Hq5ElFCLAvzs/NilDD9sTCGxUBVPPS7ph5scFWA5NTE2I4y3q4FUBXZye2bxtGf3enUwg21OamZuexmCshX6pK3cEcocH+PtGFaBUq+zmqFJmRTCcEqdkK6O7rVd9fya1gbHwEF0cuK4NsZ28/oi3INrpQXMHc4jzqLbMEZnuLpDpx+KbbkejowsOPPILL58+gWc6jJ5NAJhFRXyCBq9oKY2yxjOnlAgKRuMs6M2cAs71za3IVrThv0kmDMRJmYclx7JqD1+L77n0Hbrv9dn3GFOFUhzU0/jBbT7m2ysBsolopocKfkYhWKuFTf/7nGB0Z0XhLNaVANT0vv8LDnjVnIW72b7/rTszPz8uZgT8nuLln/16pmebbjGQDe0my01qnTqKItQPO+Wy3ZllKtSeJNVZMzWYziCUiUvxGQimNL5FoEIFmHf3ZrMhMPX3deNVrXoVjR2/Ek088jf/x2S/j7NmLCKei6N82gK7ebrVpFgETKcukZ4Z0JtuJe974Jlx/7JiAdF5jzanp+ewFJoD2/Zyvba3nqTItxoFzAO8b3TEqCDRquHzujMDacjGH8bERXLp4Htdec1AZitPTU8h2pLF9aFifm5yZsWz1UExrvdLKEurVEg4dug479x5Epn8nkp29IqJcPP0cnnzsm5ifmxKQz3526NAhZDo7cfy5U7g8MYOF5byUVrSZv+v2l+PE8eN6LwkwLMQfuf4G3POWt6F/eIcsbZVDyoJ2tYKL58/goQf/BmfOnsVysYSRiTnML9MqPYFs3zb0Du5ER1cfevqGZcU5MTuDUCKG5flxLF44jkBpWetFZv9SJTy4ax8CBOgjcQQiaSBI+/CQVF60SlZRvVnFyswYyrl5qfyo5o1E42rHIiKJnBISKZP9UaAqP1+toNaoKAbFMoBdOzWKno3/zEUnAMq1qpRe5o7D9ullDzo80NZQbqDy1ob82yNM+vcM/r26AGAR/WjHbNm3HGtt/+JAZ6qH2NPqBso1gg2kahXcmszghkQanSSqVcsiZJEuVW1B62pS+qrcU1CvyzWQQEVTkCpOgWsgXiPXAGCcDIElgrwthEXmBMqthkA2ng2hSfYrrUkdBVSWybJhDyCdiKGrtweVBjCRy2Gm3sR4pYKxUgkFApYc18MBAcaNIP/PISuAYD2AQN1ISMwuJvhiwCNQoDqPfDICM7IDtb0Sxzr+n2OL/a0n4Pb9qxnApqS1tb03kXigHdc9Aj6VdRsWCUPON6GAyLoEDqtV9mmzWfaeu7n0GOPYCPMuFsf9m/MGvy4WaCIZaqE3m0JPhnmSBeQ5ZnT2Yi7HvRfB2ZpIMnQp6UjGRFCz/FojAsjSWmOGEaL8wIiBOAqtVTwAAeAm91eyhAojwozdWk2xB7ShViQKASleM8FYOsc48Ex6XuWArip2DYA1hyQqiLkeVtayCbKNNNt05DzX16TM53vkBmRW9wQceRCpBV1HIDnM+VuZ2lXkAAPCdLVs/zxPkR/YB2siEXINVSnaOtuyc0g08yyTjUhmCmDbDHgZwPJQUh6zZb0SAFb/dPsftgHOy+x/BL34x9biBgB7/Xv9/fd+bpa9ZgHtreX9n2nvLf0Dgbe19FkKe6pfa1/mlMKXp3Rlf6FLFcmPe3cN4+5bb9HcPzUzJfes6dk5LCwsobDCdVkLiVQCHR0ppEjwZv4K25eUqCT0QvstKrS5X+tlVIWeo7kg0A6Xjk5URnLuopJcSlCuGxJU7paVEb84v4jt23dIHcx7z3vBNSDdU0gK4RqP4zXfy1qJ9i71Gr74pS/i5PGTyHZm5epEVxuuO0kupdtToVTBAvN/l/OYpzV0oQwQGOU43nYv4rqwJctfAnZ0JmFr4HjEftXb0yPF8uzcgmyky7W6xsFiqSoAmG2bamieI/sS5wlz8PLslq3PeUC+N27aGGLjkkcY8B4txw9rB9bajZxodRHPpYntQcR/Ac32HvZVEqS5juC6jGO+WZabU4v3MviXzcON4W7e8YO7nmrYa4/eHrN9jHWEJd53vuTmQ0cStg+1O+Y796G/v1+/J5Has0p31ZM2mabWoIJ+lWC6Wvezecwj43jn4Ff8+s/XA6f9dUPvZ+Z0Z/fVix6z/YqtsWS9HwmpVsaxnLEsijpJxDSPXLw4iZHRaZFPLCqEbjghtRftKzMpdGQzqm+wbiV3omZNGaiMS0km00ilssqsPn/hMs6evSSSsTkluegc3/PwPxPVTN34MP53DAB74+r6muea8ukGY8//nB9drQbxP+db/06O+hJP/SW+/e/kFL/zg1iNmUrW/fv3mTL+Jb64L377fe/a8lM8LhXAW+Fb973zf0Eut7LpcbiH++3/9Js4cOCal3iGq2//tX/77/DoY49t+flUMonf+90PKQJhq9eX7r8fH/zQ772oc1kLAPvAJfdp7m1/4Ad/aE2c4EYHZqzSb/3m/6Xxdw3gta6T0/b5Vz7wr7G8nNv6Wq+SAcwPf/Zzn8f//V/+8KrX+b/+4i/gda99zZbv2xAA5ifa578BECVg1H/Y1Ur6mi9bA5BtogD2f9eV+airMOL6Y212VaunuzXotQaw2+Ct3o+26iDtSVIXsfn3tQd+/3s2G5VeBOCs730x77saAKwH6YpNG93Q1RNv/9YDFze8/+vPyX3ef6l+Pe/6buf2h+1zss8Z8nfF3b0KINv+xBbPds1FrWnP9p817fxqwGa7MWzR7jZbAfi+e6N+174v7qS88/I2IO1z9Vk/e+1bbO4X0VY2BIDbz8+hrxscZz2WYYve1XvgVy37z9MY4Ku9/8rn6/3O13q+QwXwxXJcRW/Bd65Q4hWACOJyQ03GKtVTCEYRiWWQ7uhBPJlFvRFEsVZ2qlsDKrkjYYGT6kmyCU10wIVsVKAUF+fChQW2Gozj9VnLu3NMddq0sQjKbMJgWBsc2o7SCkpWNbT0zC1b5i1t4arcAFnxn19ZrlVMbcoCpRTHtECuIyQbYKpIq7LULVeKmJudwfTsjNm0UdXjWdHK1tqUBGKzsqgkNXFQDNx6ICgwNxKPo39wWNfIfFOC1bTIZCGEi3leAzdeLDyxUMD7wGfMzaXY2cIFLOeT1tbMgrGNrCmO1NOtcqRrc2bWq6xZRyixTboxcWkaKxa8FkmmAFAdQKCtARGmrfDGOVfgaFsRuw2KrKd5H7xN26q9FwscVBOLgU/bNeVYGfiqzGZdtzGiWSxh8U5aDm5caGHVCKJ3+37c+0M/iaEDh/GFh76OyclpLM5M4s1veB3e8uY3CQCulFgw4fOyjDuR713b4vcKZKiaqoubIRXX9N1UWZnVHduV2gBt0kQKsEIBn4nUEmwPtPnmxlkAumVoSp3tAEaB8vwSMfEt85YqXLYH5lCxSEDiAkkJn/vc5zA+OSYVy403vRz3ves96Bsa0rOm+pHtqVwoolqynGfaVq0UVrBSyOt3tC+kTaGBXE1TjakY31Q+I60vCcIQSOjoSCDCAkc6iQgB1VoV+ZUVPHv8WTz59LOYWlhUbmFL9mtRqfJSyZRszS5fuoTFhUUVCG0TyqxMliCsOEcAmItZqh8rVaogDKjhy2whvYHHioosmrFwx97N6zKmu7MUZ0Np1B25xIqEnn0uF/b+DfF61rH6gFcwdEVFFn/Xkh4si29woF/ZpWKiqz/Qttks6EzdGRepJRKnQiSojHKW+uJk8YdjyksK0x62UcHy3CRmJ8alxi7VWnjZ3a9VpteFF06gMxVFdWURPVQxxgLoSISlmmHP8/oXFUn8o/bWrKnQ09WRQTwa/P+oew8wy8+7PPQ9vZ/pM9u7tmpVVtWSLMuyZcs2xtiAAZtAgBBDkhtCSYEUbsi91xCe5CYOCXEgpGHABFOCYyNsbAujvpJW0q62aev0PnPOnN7u876/7zvnzOxs0UoxN5MsXs2e869f/b0NuaU5qQZJJIjEQujtSWGxWMNUIYLxpSpOjy3innvuxv2HtuHCa88jE6ghhgpioQayPWlWsVCL9KEU34KlZh/ytYDAaxagqIgmmSWd7pENLl0ZlgsF3UNP/wA+9rGPYtOWzVKvv3H+DcxNjSMcaGKov0f211L/RoJYyS2imFtAsFVDfnEBS/OzIj2wgHD89dMYHR/DoVtvxaFDh1RcIfFh3969uP8d78AXfu/3pAbesnWLAMb+gX4BYhwDvfVcJGZ2eLRneuPcBVRqLdx55F6885FHkentV7GM7gh0O1D/c4QtA7hNSat5x1lzioDisrasaOPaH8ddyW+DGkeo/HjiiSfwxBN/KrXJQF+fyALpjJE6WICmenl0YlwAMI/FrDf2A7ZTAXnVqoBWa2dOIeqKrbo25QZaXqQVo5j77u32LAuRIBsrSyw8swD0+Psew/d+/LuRjofx8otHBaDxevhs52anNT4RNOQx6UIxt7SsTNONGzYoA5bK0/HJCQGRnAV4rcl4DLt2bMPIYL/MIkYvjwmkKtebmJpd0BjFfFoWSLOZlHLybE0AORBUSxVlmytnWZbHZqdOIsqJ06ekzNnY04+Du/fqO4tLC5hdmFaeKRWhfO7FRhDx3mHE032Ymp7B9OQYUKsgm4yiP5NACMxwpHoyioUScGFyDjWCYFJKO8WWs/P2cyHHIaklXMwBVVgcdzhe0eL3kfc8hnc8+DD6+vvV3jhPcG7OLy+qOFatlQSkETghAEWCGdcTv//7vy/3AyMUWtFBxS/Nb0auMrs8y3cj8eGdDz8ktjc37FQOcRzvHxjQe5P9sMsspFU6j0mgmapqKYCYmShgz2yI2bbYfiwTMIje/h4k03EU8wUEGrR5DqBSKWIgm8BQKingaveBvfj4X/1hhOpNvH7sBP74j57As88dRaFaRDQdRYQW8OEIsj196OkdEPjLNv7AQw/je7/vE0im0gIPjODmnEBaThUiIMEy6li09cAk+xanQxbSOV4EGlWUcks4+erLOPv6cTSbVZw8dQKL83M4tH8/hgYHMDs7JfB3ZHhEqpbJ6RkRj6hip6UrLedp70oLzY3bdmPT7lsxsnWnCDMXT7+Gr//plzA+ekFzEIu9g0NDKFQqmJyex6XxSdmasxi8Z89ebNkwIrLJnl27MDE1iZdefhWPf/jDuPv+hxCMJhXhQbBJ1r4kIZULmBi9hKeefRp/8fSzmJhfAvHf/g07kO7fhFiqT+NppUJXm0WsFPNohGpYmhvDysRZhGorUoJSLZzoGUCyp1+ZvVWqwpJ9av+0HWZbY4QK3Q/iYWBx4pLmESqp+e6bgbDZhLKtSe1ncxevkX1Eaxj2K8VYUN/qAEJv/SxAmCQ3EpzcunwdBbCK1mss9T242C5iuzG2m5jV3sMQBAtQFcoc3gBCcqB25X0HHgiE4rzL8VeEB+bUNxGu17AjGMWtqSy2kmxXrwqEr0pdqSWPgFsGzNRDPA+Vls6xRW4pdIFh+zPQjabOLJ8zl5rre+4JOK5WqNKVXTn/GCFKkTJsu47AwDUggUu6CrFNUclHJXI9EEY1GsVsrY7LuSVMlFeQQx0r3D9oHRtGq9pCoG42u8QgmkFnC824Bapay7QD53JfqwIDWzWuGH1tLQBsZFEPAHulqtvvOQt8udbQKjYaQSpJlxpzE5D9N/OUXcalMjvZDnRam4f436b4MichI46arFmxONz/KDIiKWvnQLWATYM9SEhZV5WDCEJRrFRrAre5zuD5U+EQUrEw6OpvVvFBA8g15Vorsznf1mS2x+I2kIBeWO+aOe60ASfxi6rgYMhUu1UC23pHAZdbbAAfr1j2/rJ1Fu1Kfblcrkotx/bBvauAVCrbBAzSotxIqPalTtapPWWi5Ua+NoCHa1ezh9ZaXCBIAK1QEDWqe2UBbUCy9psEX3UIIyfwl7Sk51+YqczxkuO8YnzUc8022shhMjm39Yv2OKZClhuJs5D1LiNc29nWzaoDJFL6NTIBOF431xPeat735+51dTfhQ3s8p6r3II8/nl9PdY8NnZLOlbnBXSUbA7u4LxBQb7FHJFylUlHs270dD951J6rFAi5cuojBDcNYcOuZ5aWcnIJ6+/uQZBsPhZDmHBak+1ZFa1w6gGjtOD6uPsMiuAg41TIqxSJ6shns3btba3s6m6STCa3v6MLEqBASzZeXljE2OqprO3LnnVpHeQvqzVu2yHaZa52evl5cuMCs36LARDojkfD1P7/4RUxMTCKVoMsRax50bwipj80vLiO3UpTSmy5MBIOpACaob+/DyMgEKdmXua5KRE0ByjaUjEbUTunuwrCFy2PjKHHdVatr7cc4Ar5rEgC5f2y3BRfxYA3E2qQ1E/YDiznx79bWqOYG0B67tXa1SpqpZa2dGQDoxidHAvexRSSZZjO9uHTpEpYWlrTO5r6HY4Zcx7QO1lkVS8X3ZkRJ20+bItjakgkJbD/oQR7fBjl+ekc3EbYdZYb3yOP72Aw5hTlyPfOLqQJWfI2ioGzvYJFV7H4cP+vqY3ZM1gU6527PhW2CVAfEVZ9wz9mejN+ndhzIfD/198q+xnWUfw/teyUAzFx3kTyNUE8yJmtpIrc2mhgdncXFS1MitnAupXU49wNUDtPlgPNBTzalepPIQE5tTEc71kzYZ7g/z5LIgCDOnD6P0bFJi1BhzIKItjY2Ks5JZDIbC1UDU/2rpYiPt+PnZgHIa1SS34bLutmrehtO/VYOcROXfRNfeStX+Ba/a0583/N936+91o996kdx222H28SUGzn4q68dx8/83b9/zY+STP0f/v2/veZnfuSvfQqjY2PX/Mw73/kQfvbv/712P+/+cDcpR84Y6/z8+n/8Dfz33/vCdW9r9+5d+KVPfxqZTJfdsvsWx5annn4a//yX/4U5mNzAz/UAYB7in/7CP8PTzzx73aOxdvGZf/UvsWHDyBVYC8cRzp1/56d+RgSV6/1cTwHM77M+8/Hv++R175Vz7c//k3+EO++446pK7xsGgLs7UffA1Cmuu1vr+sdVn7spALjzuNYea90H2WUxuw5kuOortmFYf4i95v1d5Q3eDMi2amDqAluvNfC3v3MjSuFrAMDdG1x/S2vPu965/GfWu8ZuAN//uwcvu4/lQcFuALgbSFxFBHDs4HWfSdczWB9bXdUg2m/uSrBx9W+uuEfbKV1Vrbrq21cDW9d0oHVFYO5A9j9XaQUe5NUnVts7e3De7/tkl+Ou/XoDz9UBYJeBwvfQ/bzXzKqr//Mq/aptXe0W26t4DGuer1vM25Nw18D/uAYIfLV+c3ye9oEZpBOp9kTKjQCZm5wwWLjkZom2sbRhq7dCSCR70Ns3jHgyg0qriTxtFZtNKZWqzKdpNpUfaPa6ZIdGVQTmZMSBV7ljtDpSbhFZpE1tFvTjsx5dfgzviQUwWl/l8yuaTKm4kQ2RwEBuo1k4bSGVoEWpLbyZBcy6RrNaRblQkA0OVT61YgENskArJWUIs+h48fw5nL9wHs1Qx4xN71zKW6NlEAQWA5T/EQy1bZiS6Qx27NqDzVu26RkRUGFuw8T4KIqFnKycpEaVyNOY//6N0dpUmwCBmZZnyqKpvUh37q5FvN63s3pWUdy0zR02f7tvmLKMlyoFZpPK1aIdV3ZplofYzptVR3BAiTZOZr0nmzm+NxZunL2pAdYEVli4oH+ZZ6+S1eyUJyowGfgs5QOVouzUQXuXPJ3xnMPYuvc2fOJTP4n5ShNffepZVAj0ruTwkQ89jvvvvw+L8/MoEySlQlesbxZBrUhC1OACNwAAIABJREFUwJ0ZWWT0ilgQCmjzLCtw5m5x08Lnyg1lzWyfpaBh8bRWUcGROg7mMrL4x6Ka7LZZJGORoVYVEELWNxnmLHQzo09FIRYqqzW1baq3l2jzqY1uAG+cewN/8Ie/r/tfXikgEk3gsQ98G9716KMCBQrFMsbHxjE/Nydgl5tkAiwsUBGcjcVjKmwSdKRNOq/Dq7QblbLlAkVDsjOrUVXKqluzhh4CwGKPW871wsKiFIKhWFx5vyyqUe3HIjNBElprv3LsGF4+elQqKG4g+X74vGUHX6shnc5azhWBX20IDSBXYVfFV9dcXTtRkUEW8ix8WaHLhiYbqQiE1htG1OjeAHsW9NpClW/fneKTFenUfqk+ajPBDYygWpGWwwQYlhcXpczmfbGdEOCoVRuIx1NIZbICXVtBZvg1EZBbAJVAESuWooloiL8vo1UpyUI8t1LCpl17MTo+IZvbDAHkegnDmTiGsnFkEyGEmzWB3Bzb+BDEnNefgIBm2qj292b0zsqlFT0bZmwi2ARF8Zdn8zg73cDJsQIKgRjuuP0g7t2/CbNvvIbBUAPxVgXxUBUjI31ohIKoBDNIbz2C7LYjaCX7UKBCwCn3VAc2r3Qs5xaxmFtBKJrC3oMHcPc9R2SvOD42idHLF9GsV5BijlSGGegco9juyljJL6FayqOysozZyTEVzjdt3CQQ78WXXkGmpwcHDx7Erj27MTk5idOnT+Oee+7DhpEN+Nxv/ZaAro0bh7Fnzx5s3bbVFPJlK+Cx/dFWj4UFKoPPnjuP6ek5bNm+G+//wLdhz74DKpaFIjERFKxI5Aorbp7guGw51J6V5nK9XI6XRYL7/Nig2iPHCs6oU1NTskTi9fBaXn31VZw48TpiCeadxTA5OSWnB7LmufGsVEk+skII25RXADuWk8tfs4xBEQAs3tIKTrQspqNAKqM2ykIkyRVUeHDeZLGKlrb333cPbtm1E43yCk6fPIGpqQlksxnNm1OTE8o9jdG1gFbcZQJfsyo09vZmsXPbVvW0hcUFXTuVMeZqQIA3gx1bNsuGd3JiUjlypMHQVnBpmWNXWAAwC08EQAjWs7CeZsEoGMTSwoKKSRwHuV4YGBqUjfHM3Cyef/Y53HXwML77uz6O08dP4C+++STmF+dQrRbRalCRDpRqtHUlESiMfJGWmnmEpb4PIpOMIcrYAhbkwlHkKgYAFwNh5c02mwZUWLHSP1sDf6yAasVGFQ4d+YjFrsHhDXjkPe/DY+9/v9YMfCF0XWAW8ko+h2qtjGqpiBzbOEHgWg1zs7OyqOb/enoaxwJzuLC21V6/O5IWweR9+/bhwIEDOPrSi8oX4vl5PBaTqXq1pY1FB/D7IiNRZUbwRtbJtKU1cpafm6XqDADJTBJ9A70orRSRjWXVjhaX5+U4sDEVRzaVxMPvex8e/sAH8erRlxBqBvEnX/4zfO3rf47cyhLqgQbKnK+o+KENaSqDWDyNPXv34hOf/AG844F3IlcomM0wiRQux87AO5eZqYGY4A2zg3mtnHMsH49zYo2EkVYNk6PncfylF5BbmMPy8iJOnj6pddfhAwdlXU4VO3MU6RrAuWVmwXIdWfBn8bNaZZzCIrLZfuy85SAO3/8wNu3YrTzy40efxte+/EVcPH9G887GjRsFwMwv5zC/tIIZFZ5DuO22O/Gud70L9UoVu3ftQG9PH77xjW/gpVdfwUc+9l04dOfdqMn+hU4VtIW2AjCBKwLZFy6cx5//xVN4+cQZNGO9qAQSqCCOZIbW+HFz+8gtIZ9bRDQOrOSmsTJzHqFaEUGqsppBxNI9ZmMbIBgQQnJoK7KbdmgdVCRw3AJ6+wakAJ4dPYdGqaDVHMcFWuHLBteBryJG8bnX6YpTFmkhQBNiF1thc6SjD3cGHQMYnKuLzwD267wOwNtRivkiv9/vCLzxxMM1mzIP7BgAbEvBcN3ahNYJRNq0NrD1gOVMsh/R+IXzag2ZZghbognsTSawgQ4OVM5xzVAjaBlAg0QHKs24niMI7AgXIl5QWcm1rPJ2qf4lQEgyF4/N89g1MKOXj1PqXylfrR/zeiOy6CdI7lxstD9ln7R+GAmEEUulUInEMFkpIbtvF0YO7UMh1EKJZNVKHa0qu0VEYD6t0/PlPFaKBY3PzOacnJpRvA3z7MsEuCt1KWeVK689XwC1JkmxdEiJar7kepD9yoBBAzYUq6LqvPP9kcILyKaT6O/JmINBo65jFMqWBduuXbj6kr1OU2grHEcgbMeKmYen6wDn256eXoQDDRSX5tCXiivflxe8UqqBOtrlYllRJFwL0kqfNtH8E3HuNVTfWgCPbWT5v8xEVj/jfop7kGDI1ocE9wMBFGlty2vTfZMEQRV8S2Rdy3A2AFUkKEFiVJRbZqYBMXRj4njETHJat7MNuCgbg2bs//u+4vZWAm64jvBcbq0vSRTwe7aGcp6NCGzgfDMYQJlzNi1lNV6aA5iAasZRuPUp/2K3TPCNx7C3wrGf9y5Al4QEKSxdTcLF/phLj9cpdqo4fI/iqbq1r4huVJHG4yJwam/igC5xzEiCdesWA7jsu14N7IkB3gK6GwDuJtP59rS2bflj+2OuJXKKWOqIYwRoy2WSHqO47647cGjXTpQLK4qV6Onvx1I+h1K5igIjClZKGB4ZlsK2Vi4hwbVHT1qK16XlZbVd7s08QZXrbFqFE9jN53JIxqPKjO7tyaI3kxapltEzdPwioEtnCO7hSICdmZ7Gtq1bVRDmM+K8vWHDRgyPjGBhcVFEo1w+h7GxMWUDsz9u3rwJr7zyikiP5WJVcyXHLxKauFakEwXHCarmF3MFLOUZj0USse0J+Cy45+cr9kSweCwskijn2RHaUoeCspkmWfzy2ATyxaKcXQj+Ml+8UKxoXDFA1X68Y4T2o4qtcu3WtXdPcO9+t92ARLdcy2JLHBnd1bh8+9D/so8EofXV0NCIiHOFlYKRSkjEL5FkT6cKK55Y2+mQ+tQzpMSw+oNIkk6F3b1H9G3WAGBHmHPKZg8c+8/LyphcY86P7J3BoCJN+Mcfh1fH+dST+7gn8Pt6AcAu8qv9eWOYuHW9I1x1Bljdg0YY50zj51L/ffVRB6LbM3AuAV3OWXwGrNpwnFDdSC4hYSSScdUECNiOj3GfRAKnRdFEohw3QnI4oFqY5N1sOt6usVjOMcmEpFIxgzqqNSjrQnQnIxH0jbOXcGl0Eq0W61FmX849uohSbtwwEwSOVea6NnnprVtAfyvAx+665/p18Ha36frLt+LK1jvvW/zdTVz2TXzlLV7kW/l6BwDm+ok/tHbftXMHDhzYLxI6Fbercmfd6djPXz52DJ/9D7+OS5cuX/Mivvd7Po4f/qEfvOZn/vE/+T/x3PMvXPdm9u/fhwcfeKCt0F1aXMLY+LjmkbGxcXz4w9+Gj37HR9Y9zjee/HN8+hd/6brn4Afo8HbvPXdj7969qicwiu7S5cs48frrOHXq9A0463VOcyUArFF61XVQhf2TP/0z1wVa+SXO0XfccRtuPXQIA/39qitOTU3j1KlToCU3Qdsb+bkRAJjH+ZMn/hT/+t/8Snt9c7Vjc2zjM3vsve/F7bffJuJ2948AYH/r3ca07UfhAK2rAcD67lrQaxWQZadrs4j82bsOuAosvAGl5bXA1rXXfbUHo9OsOdd6AJLhUFeDljpHvxkAeN1ruxFgV+sLNxlf5Qb9pqTdrNvPW0vuTlvvurdr3mUXmNx5xmtO7o/lFLv+lKtAYGfLwm/6emY3IOwayxVAX+fauhvOlVfc+c06jXDt5fr/vsr7XWV3fZV20P3Vq7WVtgrWnU/rxmvMStdqc/587ebrc4BdM+2AwNY+3lYAuKuvr6f81e2tBYrdPXd3N92fW0yu/v2a99luc10AsG843Y+wm+iwTn94bb4hkCuVSKnIHA1HtYGolqn6oX0ZmZEtWdJF40kVtWhFE4sl0dc/glTfIFqhmFioVCUSKAnSfrnGLBszPWaRjgVmLiCZrcrFrxiKxBC5iXDKY+XIiIlqai9tClx+GYFoZo9y00QQSzmHzSYKxYKUO5VSHk0Wxqp1lIolVGiBy2tnVi7t8moVKZLqZLUrL9YRwBsNLM0vYGZ+Fk1XZPJjss+I0caebUm1ioCKeNzgJDNZxBJJhJkth6BYlelsVvmo05OTKnZSrUGVl2p4ZOM6dWU7b4nFKwJ2suoio7ymQqtXsnXGKNtAmA1w2Jl1GyvXj6+euUkmq56lK7SQHcxnos+6BbyaimMh24bMlHScnLWZdLa9rIqISdsGgGnRxmIMrcssH5HnMotIA4DNnNo2c3Kz5saThQltkFyOWoDs1ThuvechfNcP/w28dm4UJ85dNFVVKY9PfO93a1GzMD+PGpXfLO5rw8bcYStoxGRNTjtUsyRWRq4Y+GapyZ0PNbO0j65XqZAwJj+BYLPcZI4RN+4sLJlloZUHIUCAhAO2WS5gqIqjOoTqXhYCaMVGkgSBUqoljEFveXjPPf8cvvq1PwOZxyzy5EtlHDh0GN/3ie9Xnun45JRAiInxSYFItGkVCSNjCkS+L9qblwpFtV3+t42LTdRKRRW+eK/MJKYNpPoRrQxpO8y+KnUuwXez2KXyi9bPPLfynKIR2TGzMDA1OYWTrx1XAUTWiaEQapWqwHXZwvGJkPWrvmzWYsoYdPnzRuA2IMA/A2uPbE9uKHcKdw1tUtSZakn5zfq3jpK3W6Hg22hnKjI2sleV8Pe8Hl2Ty6EmuNbbYxv9lVzeiAG0LlORkNZxdamruHGIJeMGzMmKM2CFMrZrdz2RcFOWy1QnUnG1uLyMZN+QwE+qt3upTGiW0RsPYmNfCiN9KQQbVJHz81bsZDsVQEXmfash5W9fT1pAG68tGU+o+EswisqoyaUy3php4vnTc2iletE/kMWOgTCGYzVsT0aRYs4zmH2ZRTgewUo9jFbvLUhuug3h3g1oROMI0+Y1mTTrQdq6hmgTFlXRKBxLKZs0noioaHzh3HmRYHqzaYHAvT0ZvVs6I5SKeVQqBVQKeczPTiK/OI9hZp5FYzj64ouYnJwRiLR3336BMcdeOabiz8MPPyJl7G//zu+qOLRx45DA3wP7DyhPjXl6BLeoomNxie8nl1/BhYuXcPHSGBKpLB597HE8/Mh7EIsnEeK8RJDcT+DWMOzZsp25NuQVPd0FFm/dKOWRHBholegJFQEVp2jTTcu48+fP40++/AT+7Otfx8JSDrFYQgVp5qzZuVlgoX01WfcBFfGZAyz1gICPkMgenJ80p6bTsqLl+DEwMISBgX4MDAxqDuRmg4UYkjk4dmrsaNQw0JtGYXkRi7MTuHjuLJYWF6TgZtFxZmYaUxPjZuuqLLg6JmZmMT09q3e8fesW9LFYWqsqs47tVc4PzISrVbB5wzDuu/ceOXRQxc5CfzMQwvz8gqzDmRXM8YFOBCzgkxiTjCWkji7nV6TAovqFfzZs3oCNmzZgcW4Ov/2bn8N7H3kEH/nEJ/DcV76K//k//kiAvqzq6xyXG2i0SJpqIFesKmOV/ZCjBLkriRgLWLSxCyIQjmK51MD4/DIWKwFdB/s8LTeVb+dsRAVAOoWuV3HwuTPrVWpfKinCUWzasg2Pvue92LVzp5T2adpBcr6gbWK5iHJxRfM1CQDsj9wsv/DCC2q/nuxkY4eBvxp83PhgCgvrxzwuN990KWFfIJGHDPHlpSX9kYqr2VQ/9FaiBH/57nktJCiRmMN5iIpk9Qtn4UfySoYgT7GE4Z4+pOJx5Is5RBt1vOvwQWTSKTz67d+OzbtvwakTp9CT6cF/+y+fw1e+8jWUSF4JtkQMKXP9wvUD3+nQBjzy6Hvwg3/1hzEwOCwnAhbSrU+55q5nzrVJJ8rDbCFNIUPFNYlDJEY1aiUE6kWcfvUlnDh2VNnAVKKffuMskokYDu/fL2IS85A3b9qi9pxKZTGzaADwzNQMoswdL6+IwLBlyw7ced87se+Oe5DpH0S1mMdLzzyJJ774Rxi7eB6ZdMJyr5lFeuECpucWFE1Ci+dHH32v3sHK8jK2bd2MhflFWdOzeH7HXXfjloOHRSxgxjhtEQk2cZ7WGodWqpUyLl4axdefOopjpy+hhDgakbQsyXPMcqyURRBbXpxDb08cuflJFBZHEayVBCxyfIhlqByjjJVrqRj6tu1Hz9Y9KFTKyOcWNJ4NDI3I8np27BxlcVK5JZIp5XLTFjZK9xaRVzjHmXsOiW2ci0R7cRbhmovbG0k36bo5WkRCN2l6BZbNty4j0pEYuuddrRP9XmI94NcDSByzuNRyCuBwK9S5Dq5hBcCZsohrXBF4pLh0RM8mkAKwNRbB9lgUfQTMCaB74grxZOY28jy0iZYNM/N3rdBeV/SIWWESeOccq+vWWOx0ZVKjMnIkgLCr5ggw4JpeeKqtfalskhpVsRAccOoINWgdHEUwkkSBziK3H8Jjn/wuhPoyWCys4JVjxzE+OokG3Q1SWezYcwt27NmldTfjQEhyKhTpmlLXHypd6TbBeYNFrxoja6q0uG4InEqlEloXkjhRLJJU6x0r6uojGifkEkBnBnPnyC3OCRijRToJNFyTNkMRReEwasdUfC6eRwRTU/BrGUzAl+uU9ju2MY7qMq5raabD9Uw2EREoxTmw1goLqM0VKwK7uCrk2J0Mh5T/y3fA80ql54BfvnspgkmupI2vi0gQlK39EIMmSBKqW7QOQR5aaOvfuC6z+UJuQnyPXKdyL0Ww3gOuvBKeo0UVMNf1fKquDfi+waehwoonJbpaEe1pZcbh1rfM9nWxLNqngtbTQcTacS2kX3BMrUqJKSha21XmTBspUu1e1udsVwbiyymJqStUKwqk5VrElJsEckiuEpjNxukcv83W2vpqxwmDZJDO77VHJJkqkdAf/nCNwz8kPbKv+Fxjs3ru2AL7va6dw6s8veOGdyuxgkw38NtZk6/eg3YDXR5g5Lk5txB8YqMrlfLYumUEhw/ux3BPBs1aHVPTU9ovVZsNWUGy9sA+kEplsJn2ls265o6e3oxIhxwLuQfjcaky4hy7uDAPWmKSIMU10NLcrJRFzAW+4/CtOLB/vwBgEv/oPMO9guoRzRYmJyb0zA8eOCDAlepeztnMog+LGGsZ5MdPvC47ckbKcF3fm+3F5NQk3jh7XuRGvq/cyoosm0kOYExHoVJDvmggMNsL+wP3X6wLWHyIt8kOKM+VkTShYAt96azA68GhAa0lxyemMbuwwNBskbnYzpkrzD27XH9c/jX7vFeO830YiLe6fuRVtgaUkhRpOfIdpa0HOTvFOD8veMDVjmsW6qz9ZLM9mJuds/E2Gld75jZ8ZaWofS77u9VxCh5LNXWyMpE7ql+/pzfXFHPO8eOYr1VomHfEzm5glX83y2q7X4t+oWNSBoND5mbl1cGsVflzmArXWrWW+iIKmXW2v99OHvvqfuHrKn5d6K+nG6juzK9GErFrIHnR+ga/Q0cYrgFYv6CrgsQQBIOjJBgl9U4nJuZx5uyoSC5UmkcF/Ib1v9yTEAhOp6IaF40oHUKgyWNTdEEAOIJkyuomJBVwf1Uq1XDhIkGpaUWDsH2yLXSrsmWlr3gwU0b/7wIAry55XonUrF/X/98LFm3f401c9k18ZZ0q8rfqV1cCwOudeXh4SCTc3p4e1a5ILn3j3DnF8lzvh/vfX/sPv4pNGzde86P/9b/+Jn7zt377eoe77r9/6lM/io99x3es+zmSuH/kR/+6cyW47qHetg+sDwBrZGyfg4Ksf/BzP4fXXz/5tp33ege6UQCYa+6f/bl/hNNnzlzvkO1/5/hLVXlvX6/2tCRp3jAArMWRO9TaAeV6ALAHtK7oiO4Xq/Cw6wDA1wLHVr2+ruOsB153A8DXAj6vd77uReJ138S1Mk+7vnwjYHJbjXmVbNT1AWB7Em8FAOb3rwBGOw+h3X/85roNAru/SN3btnntNKrud2QEus5b8UDx2ue7XlO5UQB4NQa7ugV0g6xXa1Pd17Lq2zdAYPhfAQC368ZtG+i3BgB39pNdCuBrAMDd44OjGHTpdjvq3vazdaxlg1E64+4VOut2n1kDAned0CvGr9aPTy4za66pfDEWpE0JHBFwwKJohRaJVCAGQ4in0ghFItpwUJWTTGXQP7wZwxt2CjojEEPgjBtzqtq4sWPWJosRXHhyX9uoEYCtI0YgtWbKTuaT1coVFdOLtGEsFrRRoyKK4G6RCl4CbmT25vMqClG1xM6ywo1FowqaS7WqFezavE3Fl4tz08hXywYQUEnJzY2lcIlF7hUMvG9qXsiiLdOi2jFpVQh1alstxN3/0+sg4EkALRJBqVyTGpigcKoni57+XnXPwkoey4sLsvjlplcZwu441j+celfWceG2+qbWrKLFYo4AAduQ+U9T6aB8QAJaXeQGXZPPZ3FAs4paBECp5JTCtCQ1LpmfVpDpFIZMWGALfNkxCoSmXR4LQgbYeQWwtkUBFqeZqVpXIYObLea9erCFxRKffSwclseikqutArX8oUQ6i3c8+n685yMfx7FTF7BYqkr9w2zIH//UX9f1sCDG3EbaHYqt68A+nU/2vrYRZNGc75ibUbZ1kYoFRhuJgO+AoGmjYtbfyllivo5sxmtWXGLRyhX52Xap3CBYxQMSvCEITFY1i+p8ngSIWThnkcWK5yEUSkV86UtfwqWxyyp28Vnfsv8A7r73PvT0DcrqloxyMvTHxiawZfMW7L3lFtmUsjDEwuDC4ryUz7ST5rXzfUg1SwUzC2EEgislrKwQAKaVp7Gw2cSitE5nD6StpbIbY2Y1S6vRCFUXfFckEXgiAbAwN49LFy7IJo0FKJ6X/85NMAsLzCtjm5Oaxj0fK/T4bDoD9tfOzT57zEBes5Viq+8UtMylwbdx3479/3YrHBz92gBgKnfMv98sqhxwraxf1w7Vaboz0tSPbIxi26S1FhUo7A8xWmMHLbOKBVJaDypblH2xtoJY2FQotH8LxpMCzOrlilQx6RBz8uoYSkexebAHoVYdIalnaTtf1zsVQYK2XoGmLN76e9LarHPDL/WvrNzKQLiJlUYI08UEnjo+iqky0NOfxWCiigObstidjiHVKCPYqqCnN4VsNo2VehAXF4IYy0dQSwwg2jeEWDqrXOdUMo3NmzZj27YdKhZQMbBhy3Zke7LI5RakQJ6bnkEsbAplgoQD/X0ad6luazZrKBc5js1hfm5aaoSRoSGMXhrFSy+/hP6+AezYuQv79u1XEeKbT30Tfb2DePDBh3D6zFl84ff/AOlMErt2bZf92h1OXUGXBL65mekpkRj4QyB2anoWo+NTAmaO3HM/Hv/QhwVOKTM7kTDii6vStOczZ68sAovGVxvbrYhj7ZJ5r1acMWWMt/I34NBy8ljQYzHo0qVRPHf0KL74pT/ByddPSzG5vLziSBAstMRk40ynAbZBqXrTfBdZ9PQNoLd/EAODgxgZGcHg0LCKYnIqkDW6y9b1ahhlX1c0znM8o5IqUC9jZuKylJTnzpxCtVxGf18vevv6sLC0gPHRywKgaINYqtQxu7CIqZk5jdHDQwPYsmmj2hvHkeVcTmAD/5v5qlTE3HXXERU1z73xhsZkKqZyJJuUygJ/uQbgmMIIBRbl+Oz6sj2IBUKIhSOy8t28dQs2bNmA7du34uzx4/jC5z+Pxx9/DO96/HE8/7Wv4Ztf/waKlartiThHkIkgJVRL6jSqY6osRLMwrfxNKyJyLK42gcV8EfP5InJlghMEDTh+sUgfkDqI/banj9aQSRVxOWfTjpRjCedkFmF5XwQ5qGggAM/nt3PHDoGGiwsLmJ6eVmGYoKvsrCvMds/hpZdexsWLl4z80rJxnWCurEgrFZsP6wR0SCIgUGJZeWx/fX39eu99A/3I9vYoQ5pqUb5DPltf8POWfyreMZvcRV+wj7Bd0aaa4z7bFj/L7EoOnxz3+xIJjFAptbyIAzu24tsfvF/krgc+/O0IxJICFUqFEv7lL/8LPP30M/bcmUlMtRDnIxIUkins2L0H3/OJT+LxD3xQ9sv84dzmVXZe3dOtBrPsdQNJ+a4IAJNMQFVqk3b5M+N4+blvYuz8WY0p586fw+jkuCz5d2/fhmgoovl0cGAIW7ZuQzyZxtziEpjfPTc9jWJ+GcXCshSU+w4cxr0PvAs79t2KILPDJ0bxzJN/hj//6hNYnJvF7l07sWv3bly4fBlnzl9Apq8fBw8fwZG77pX9d552m406+vv78eLRo+oHkXgCqWwvNm/fobWspkU6z4iIZNnyioBoUqVbwUvHT+O3/+DLmCs2Ec0OYm45rznSv/t6uYDB3hQmL51FOTeLYLOid8QxP55OS4HfqnAOSGBw563IbN6DxeUcSoVl9A70oW9gEIuz01iYuIgAiWgs/Cr3mqCljQdcs9AylmsUkjEJ+jJ9VMEe/DcHDpmdqCnKnNGLxlhf9/cqLpsWOWu6taUjVPi51s+9zr12NbnQbez8ZzmX2nbUdiqyQW770hhJjCCYCHskuTg1klbcsggmINxAttXAcDCAkUgCfeEYoopoqcjVRCSLIPMJmyCcyT+EHTnWk4jalLoNCDcIjBpJR2Qch/OR8KfcWIG+Rir1+3z9tWWUPwLZBJhDEYJ4JLnZ2pbfZ3pwk3EgO7bgvR//dvRv34TRuWn84R9/BSdPndPYlO4ZwEPvfgyPfeBDslNfyRc0vxOkErmE5CuOVS771ciWdAGwtYyp8hoiqJI4w/HR8nO5ZrGigJSUVPW1Gmo3r736Ms6fPa3oBlpec1/FW6+Id2Br5bYlqstAlytSiwovI+z5tRfXRHqPekbm7kJXlFCzpjULz0vAtxWOo1xrYGmlaHslKoZJPiSRh0AEc5BJsmuvzyRJdIRAy1fttDVbn7JdMCeesToFKie53uTYp/nZSHsco01hS9KQs1PmGp5AsLNc1n7Y765NAAAgAElEQVSAhByp8K1O4kxMHXhpNs6uzGLX4ey5+YwFHGv/5xT4zqqbgHM8HEKC60uRlAOoNBvIV6oC9wjICeBtmRqdRCkaJCmiRAsSt67kvkmZnhYlQPCfALDIPhEqwBkXQkKwE4U4MFvkAZEdOhn0zLz36kUj/ppq0dSPHYDJxJvWvjwRoN1/fVa3MsHZFgws7AbUukHftQCwX+93r/s9ANweZxwAyXmU+y25L9WruPP2QxgZ6kc2mZTTEff4vEk+n5nZGY2B5RLXCjVs3bIVQ0MD2gdyzInGY0Zo1L62KHIE1+cEgQkMb92yBRuGRzAzNSFLYrqNbNm0Ce9618NSII2NjWou59/prsK2TsUwr2FocAibN2/WvzMOYueuXXJtYh2Ee4XTp88iv5LDlm1bMTk5gW1bt2nNdOHCJZw8eRKzc3NygyKhkcpfOjARCCbxjQBwpcb5ISxiCQFgy3Y29S77DJ8RCR209G3V6hgc6AezFOm4Mr+whEkR3y1Tm2scLm19zA7XawYEd3KXfXvoflcefDQQmP2NxBFzi+mowo041K4reKWqG+/t92YTzP8luB+PxQWyEHTkeU2RHlP7KxYcAT0QlHrbiDHmxCPA0ZFU2H7WkhXMIrWTY+1rF+sRElQrkX0z1ayun9VqSKaTGNkwIuIl75WkNVmxu/GIx/RjYLv9czx1fUTXJFJGB/ztPv+Ve98OMb/7c5yzvQKb9++fk+LO6jWR5DhqqTbh8sS5R6ErEUH1mZllvPHGuNYnfCScr3ifBInVdhIRJONhI1Mqd5muGOzflp8tsDhGIjjdTyyPmk4slUoT585dxtjYlNwqeE7jOjryh+zwjWTDe307LKDfVvBx7cHWK3iuVRu1VwJuYePXN2sUSNfCQFZ/8y/5v27igd7EV/4Sb/LGAOC3coG3HT6MX/z0/3XtfOEW8NLLx/APfu4fvpVT6bvXAoDZ9/7Vv/6MFK3fyp+rA8C2lrCfFl7WM/hH37JLu1EAmBfEOutP/92/JyL8zf6sAoDbipfuo10F0Loq6NX1D/6vfxkA8JV5wp2baoNOmkmvgAxXPcv/vwLAq1TJa0Dg9oDXrYzsZoiuQtyuff/th9HVDlY9vxtoK12n1sZiLQC8FiS2Oatbj75WnN910nXam4O47UNXmdluBLTt/sy12sGNHMtfigHzN6AAds9gbcfuBqetAOwKE23g1wOqZtGkJeU1QGl//LWLO//OPOzaXle4Y61VANtw6YdNr07vUEbaY4H7i23oOmSC1aC7u5kuIkD3M14FBa8hC6z3uk8shZWly6ImNzJ9WSozUg7gI7BmILBYpbSN8YUcFZFoa5nB5q17MLJxi1iGLGgzc5cFzOLKim6cABaLe5FmAxt7M8iGWmis5DBx8RxQr6Cf2QVky6/kUaLNbo0ZThWBw95mkxtlHov2uQSUWeAQQT4SxkBvDwayWWTicRzadxAXJqbx+W98FW/MzWqBywKyHgUXxRrWWECizbHLemHRiEbSjoXKz/qNsBbAztJY4IMrxHDhXmGxtULLZisKxNMppHsyOhcziKji5EbSn9Nyj/3GwBq6Cm1kgYZjlkvUcACwY8u3AWAVfwhMkd1qAK5AZVmZO+a2sx5jS+OmgD/hUFQbZCrvggEyRg348qxabfq40TOo1IrhLEz5bCxtMl02jgOwWdSjGouApD5H62Va5yrn1LLUlHcs5jnN2ggkGlWFSnA+W5431dOHD37s4/jQd38C58dnMJ8r4vXXT6A3Fcd3f+fHtJmkHXGL6hfXHrhJEtubNp4rBQFbtDxhQZpFBt43P8MNNq1SqUZg0UGKQT4uFTrqKnSTlEDQkMVVXqfP1pQNNHOWpNQoCZxioZ42qwODA1oc8twEfqkGXlrKCahgO8it5PFHf/RHKhKQFU115B1H7hJwdO7CRVmZ8+9kJLJg9e5HH5UlJokNtHQmCEGlH++RGVYEZAn80JaXxcEoQd0AUCoWkGe/peWwlHM2vujZc2QT85/DW0gFdpszmiryE4hSLjefUSyGcrEssgLBdhZSmBdEBQUVdLKqq/N7dgIrHvsfA9pMbGR/XzVmqol38p10LY5oYBtrU0pYwXb1hrmzafaZrs7G11k4SqHuioy8P2+1rEKXVCbs566dK4PYn4PXZPaZ7P/8DIFq9i0p/vgMI1Gz3G7VkIyG0JtOqPhUZT8IhjEzOyeVXDwUwEAyjESogVSghk0DPYiHCSgaMELlNsE39k8qdFhITMYIAKfAmgYzSIO03UJERcwmKqgFo8g3M3jm9VG8OlrA4OYRpGNl7BmM4UB/HFmUEQrUkaIqNNuDeiCOc1MVnJoooRLvR3xwEyIpWvQOYeeOndi6aYuGL6rfCFAeOnyHivIz0xMCdanLos3v4sIc+vp6pG7g7xt0SkAdS4tzmJ2ZFBGH4DCVEC+9+BImJiZw4MAhbN++HczMmVLG5ku49dbD2LNnP5555nl85atfxeBgPw4e2o9CIYe777rLqTVyUrNPTIyrrVM1yeLy0nIe0zMLKNfq2Ln7Frzv8Q9h155b5B5AZRwLSmy/pqax8c3EXmxo1j7amWVOJSb7d3lhmzqf/20KAWvPIjZQaUCgjGCIK/4+8+xz+Oxnfx1nL1xAqxnS8x4YHEG2p0duGWQXs3hI9T7/9PRkkcpk5AbAP8lUSvlx7GtU13IcYXHO1MMcqyzXi8VQznGcB+LREFqVImbGLmLs4hu4eO6MwF4WKlkAJDFq7DIz1uaxvLKCfLGChVweM/OLmktSiRh2bd+ucaOwsiJCFR0UeI8ELjlmkBl9//33S/1t8wLtSFlYNct2tv9onPmLAc3DHANpr5qOxtGXyeLB++7H/gP70D8yILvws6++hm985U9xx5234+EPPo5XnvoLPPm1r6HWpOsDRyvLfGf/pFUywRIWmDjPaMylNTqpWSwAEngrl7CcK6BQqcq2ncVTqjPpQEISCW1Ho9EENm7ajC3btglg57/xOxPKk62L/EB7O1MLN/R82WbSqRSyPb1qbxxnmaVO5wWObZwzOAazkMvnwrFcBTpm8sZimseLhaIAOL4TPl/2b4Kh3j6R6wtaISbSKZGHCDKzGMwxmeMS24FXAmuOJvGC5C+3LqEanC4TlVIJLVqPJxKamzn/EARGrYreeFRqRipbf/ST3wcszIpocuTxD6ISIJEhhenJGfzyL34aL7/4oop8VAstVxsoK4PBLKDve+AB/MAP/YgK3GwDvEeSEPz7MqtTb1toozpnFpLoeL9mYdkSsYCZjvVqEedPHccrLzyNeikPRhWceP04StWKCth0DuDzn59fxPDwBtx19726jmKtgUg0jNz8PKbGLykvmGvAkY3bcOS+B7D7wCHNEadPvIYnv/oEXnjmKc3rDzzwgNT4L73yKtL9/Th8xxHsO3S7bJW5NuL7ImBDQhkzHkmwou25qZ9HkM72Cqhld7c1DMdpvk6LAuB6ZWJ2CX/65HN48rljyFeBhZWSFIkkyXHA7knG0ZcM4+xrL6FRWkaoRbeZqixGY+mU2hkJZ8FICiO7b0d6eJcyLgmWMxMrmUljeuwylmZGEdIaJKgsSrZz9g3OI4yloIsMwUSuT22tZi4fisQgOUDELGvrpvZ1BDibsd3Gw0CBjuOGK/A7JVW38kvjqdvE2HrV9kkqjLtNYxvEc7mhPAttcTmOcf3RtjJXe6khEA6hJst2INLiJwhjm9o20qghUW8gEwyhPxZDXySKJC13+Uxk/WskP45RVHiSrlAlmYfvSe2Uds51EUm4EJJ7Mp9hI4BQk+CkxY6IvCBQzv5o5rBMF63fOf6LrKVMd6qdOCZZxmsgGkQoGcb7Pvp+HLj3MJarRbx8/DSmZpcRjCVRrLFvZTG4cTsSSdr8R40M0turfq/3o3ZmSlqe3dvx8rUQtCSxoNmyzGCLzPB/3CskSEll4/wcJsYuY2FuVvN0LELQtabnpHnMjZPctwkU1hrOXHw4Rkl5StWg3JWcDTbfk3PZ4dkJROpx0sKf6nQCk8ypT6Rl4U8Q2LJxObfSIrkplTA/J+t6H/rh79U5xHjynzNS0D5CNs98tyRQUi1ZoM2t7S85RnJeEHHLWXZHgwEBZKSUSgns980CL5kVbYRDAUXmO+TIt87JyamipXDTGBDS+p1EXs5N6jHOnYZgO8V4yXAYCa4b3BqxiiZyBIBpt629EONmjOxHRxGSeKlat3OThGy5nwRe6GrhAWC6zhhR1+JLlP2pNm220nQRkD2tgDa7PwF43NO6Pqq9HDOxu6IufM1CfJYuYLfz/DuuO7xKrwD2lq/ttf6qYsbqqk+nxuJAIg8WrSmAGLhGpT7Hsyoy6TjuvvN2ZDMp2XXSTYFH5ryXSMZUj6A9ealI564GEvGkzavJmOZcrqPYHkgSJ2jLuoH6LRX2xQKGhoZw66GDqj8QAB4laa5aFbC7c+cO7f0ItveQtJfN6HvLi0va93BNx347PDik73D+5PpWdsoIyNmEFp7bdmxvA/DJRFJj/fkLF3Dq9GmMTYxjcSmHUrWutSyjY+aX8lqv0bFCTjKcb2V3TCtweRo4lW5TbTtF96hyGclEXHEqtMLm2meazirs64zV0jzVVP8xQrvtz7zNu5qxl7X6cVzjvanHRThxz5LP049H1nYswsS/47btc1fd1D6mFYHmYu4lCZrLZUDuR7YnJ4DLNSZ/6MLC1sL9M0FYuczJ0atj/exBZ99WDcS2SITudumBYP+7bpBbltq0SlD2OIUIEQyPDMnanuMi2425iZnbGdcz7HsiMIgwwf7nlPcuQ7xNQm4Do/aMuut/3dfUefZWi+Qf1hr8NXkioFy5ItwDMtmbY0VNfyc5UcrtQNNcu2JxzC8U8cbZcZF5yWbxj4Xtk7E06VRc43Ak4gBgjoMuuoTn5fhjbgN0YLP9LklnPT39qFYbuHD+MiYmZ6Rct/syFwoXMIGW9ssBTF3+y80AbjeGdqO44jfr/KIL7mwPZfaXq9ZQ3VGuUiq/kZN+6z5zE2juTXzlW3c/67xknwHsLaDfzovhXvCf/cLPywXieu2L4+Xf+tt/R05ab+XnWgAwj8u934/9+N9QpNPb8fPQQw9i3969+I3/9J+vagvdAYCv3zr+42/8J/zeF/7gunbL17p2jicf/rYPicTCY13t580AwDwG857/70//4g0pv9c7500BwFcMFA7MWXuCNujj/uEKUNY9+1V42DXAKoMCrgS01r7Cq31m9dKu61jdRd01N7HesdZ9kDcAsmmDeSMt/EY+130+v/+94gV0nc1NdHY/a6aDbqD4aphpFyB71XtY8wxcbbx9VbqENRbQbTC46yX6z+mL7cya1Td3xXvxG6S1k9lVLnbdNrzOu1nVhm/gHXc+st6JfYN3WRtrzucfwdXaeXfTd/vgdQFg+5y1tc4G5toNb+3z9OsiQSFdBIPVTNjVx/TXf2MKYLs4rybvAMBrX6RbvFwxTneDNJ1nvbZp8wpPLsewsDCvTRR/sqmUNlC9vX22mZY6hmCGFc6ZD8jNKQtRltUVRl/vkKyPL42OysqpxtzdUlFgGwE8Am7LM5PYNTKEjz/+GHpadYCZlJOXkI4EMdKT0Wae3+OmmXaPzJnz/cEwWGMgUh2mggE3wly4R2PaTLHwkE4kkU324vWxMfyL3/tdvDw5hlaIGyVumm357p+BgexW3DK3OsvX8oCrsre87ZVT4XLBThDC2yfJMZDFI9mHAfFkUkU9FhMJIHIDSvYxf5RT5mwkPXihTZuKQiFZbxMAlsqDm3kVhKi07rBwCd6SwWmZPvanXZJjIcSx+D2LluAWlZxkSbPg7e2GbGNnTE5Z6DrLPF6nFEfcDDrVslc8dYpVXcUzt+HkccyW2gBtr6ZVkV8ZuQkpWqjGsuyvgBQOyZ4sHv/Ix/Dohz6CM+dH8caFyzhz8hQef+xRPPrIuwQqkS1cLOSRzy9jRXaai8rFZEYjrzGTzUoJpixoFlK4iQoGkc1kZT1ZKq6oYE9QkJufVCyuTB2qumT/5TqXMn+cRTI3rWwwtLMtlgwkYUGfz559g/a6tAgjMErQh/dZKJVQKVcxNjGBb3zj6wIB9u/bJ9YxQaOjR19UoX7nzl1YzuVx9IWjOHjbbXjvY4+poHH27FkVj2mRyHwQKo22bN2iRRELGIl4BEWCyrTmCwaxspyTArjJJE8WjQikUG3K+2HBR6OHMX/5vM1Wi8qioFRyfOdsG9x4so/zfmmxxgIKwQ1mcNF6lxtvEcpdUcCqYx07utXkGPWY9mZXRQTrRe53pg/yDHSvwLBicmec6iY9GMBs4J71I1NZ+IIHJSEs4vnNNo9CoEkWs7SedIoGFnNYTDJnP4KCVJRws+0s0mj/7p+VACFTWQ319WCwr0cKc+V6NgOYnJ5RgTQWamEwFUMq0kS4VsBIbxppgmeyVbM8UrO4p9KRduRNJKNB9GbiiEZon1pEo9ZCLEK1bhytVgm1VgBlpPDaxSV88/Q84n39iEWr2JJp4aE9gxiIsKBbRSQWR2/vICLxXszkgxjPAbXkECL9I0j2DWDLlq0YHhqWmpBKc/a1O+68S+AHSTrz81OYnZlCXzaD5YUF9d1dO7djZmoKSwvTUv2UizlMT45jYWFObX9wcAjT0zN44eiLKnBT0XvLLbdISfnKK8ekdnzwwXciHEngS196AseOvSLlxm23H8Ts7DTuvftuKSaWlpalihwfH8PE5DjyBaqlmsitFDA7u6hcs42bt+C973sct91xRMpz9rM0wTop9tmmPSGB/Z3twQrd3k6P45AHf/V514T5fZFg5B7AgiwJIGJKyMWB18EiPQt3X/3K1/DMC0cRDEYFII1s3IxMJosMM1RpSx2NCKQz8MyIFk6spWPQjpHqZQIAtMGj4suDz1R7JuIJgSMsjpFME6NNcHlFxZXRC2cwfvki8rklqRYGh4fUj2enpzAxPoalXB75UkX5p1RRilwTaGHXjh3YsW2rgDRa309PTZnFZCQi5wGOXXcduUtqYc5POdoWcm6XRX9Acz0HcRKN6JlBkKBepWNHBJuGh3H/3Xfjtttuw+DIoIDb0sISXjn6nMhajzz+flw89To+//nPY3J2XvbZHNtYYGWRXuSUcET9kGOnMswiBN5MJcjsarlpVAmC8N8jpoaUwiSmQhTnDWbVEsjNkKyWziLT04dgmDnlTcSTGREdwrIg5HtuCcTme+E4ze/HYwlE4jweTEUcM8IHSWclWq9qLqErbxWVUkUqaDmQVMsi5HBlwD5EEgnHJtlJV8oqEpOQRPDi1OlTUgDTblXrgUZDRWLdhytKsv1xfGCRl8pfqYl57DKdSyw7SYpgqlXQRJlzOFX66RR+/K//KO677TCe+/Ifq68ffOTdqEaSqAUSGBudxL/7zP+Ll154Tu++zrYeTSE5MIJWOKr88/d/4IN4/Ns+rHZPogBJSbSh5TvluyIuYsVHG3f5HBX7oPxVI3ZJuZXLyUa7kFvE6RPHMHHpDYQaVYxdPKcs3UQ6iaHhYWRFhohgbm5e5I5H3v1epLL9CCdoeVzGyvwsZidGNU7QaaHaCOLI3fdj36FDKJYKePno8/jGV/8UZ06dlJL73nvvxSLtmBtN7Lv1MHbtO4j+oQ0iAPB98TlWCisiVbHPJRJJXBwdw9AwVUA9IgmI1ORAGrlZKOjO8o25zixQFXN5Gn/45T/DU0dfQ5EYfDOAUCyBcDyGETo+VPI4cfRZoJJHkJmg1YosQw0ALuldBqMpbNpzJ9JDO7C4vCL3hw0bN6hAzedUWJhWBjbHEBLSTIXYQkvK6qpIWZzPiB20l/paFBv45q0nPQDEsc7x/zqFGRHUbC7uKDBtLjcA2eZYi3ewn7UKJ1+Y7+xsqKplNEoAzAKuBSy7V0CYAAeFqHBVKUSaSnRaW0e4yGf+KbOkQwbgBahOZ0RCMICBcARD4QgywSCirRbCPnaCACBBD9oFt5qoUDWqxkl3jYZserUe4TsiUa4ZpKmG1kv8TJ0jmgd/9b/e16cDtorAyGvhuiOkQxmwHSYRo4h3P/4O3P+eexFKR1HgmqIVRiOYxLETF/DVbx7D9HxRa95sJgOqSY4cOeLAvqqIq1xX8D2qH8nNxNsxEwRt6sXxnGwD/HeSbtl2Ldu1YWv55SURIrPptCIbSByinSnbj+IrEDIHEtn/GwGKY5+3O1VWrvud9heatAgGW8SKfZbOTDU0qyWBrCRdcF06M7eoeZJ7MI4NBEcNuGAECZ2MItZutNY08MDspi17uL3/brv3tESkNTW3AcAkgq2UipYDzHWrxkuvWKftM2MDuA4GmFhpXdjWmDyfsqKp7HZrR5+PbRr1rtbrInHA9WKjiRL3rXRjYGMxWbFU41I3h0OIcw/n2huNn/PVmlSejFFokfAkC2i7ZgOAXX+jIllrFpILSYKytWazRtW+7UFJhOL7IwhlBAGLUCHQS4Cwibpzm/CZ0J1+7N0afD9uKxj9utqTNLpyf33/9ut3Pl+vFO5Y/ndAZk+m74ZKOmt/u09/zPYe2rlS+XGE6262x62bh3HXnbc5++AIerM9mmYqhQKSSZLMzZWMsVLhcFzqUQKLQTZEESpJIuOailE8dBwjIbYodxqSeAkS7NixXWMplaZst7RnJuBIcjtBX1rtcm6lcwvJfNqvlwqK29g4stFl1Kc1L2YyaQwODKpdcx99eXRUDha0iiZpTISjek3rKyqPLo+NKuZneaWgtez03CKmZuexUqgo353tixbQnPe15+6y8ldkTSigWAeZ5tfrIpEwg5j7j/mlBT0XRvuwQYnM4ZTrnffO8aNjX9z9Pvwe3yyfTUXu/3TXGrrbAL/TrQw354Q2JKj1ANs1+z5FAFw/eXW6yIdO3cvjp9MZkSNF6NDzJPE5L5KHAaQGuvosYH8c1g78z9r7MdDb7bV8vZbrFZEOHKgbgN4p1dx8VyQP+PvX+pi1LSnULeZD908SkOZELybpjF++rXvAfT01zXoAMMcizeVdamuen2tVWYvTCUJ1n7oI6iKMaP9OlW8Mi0tlnDs3Iec57jf4h05sHLK4Zs+kk4hFLD7Cg+ZGcrL5XHFEUYt3YV9he7Ms7T709w+iUqri4uVxjI3PIEf1erUqoJhjsUhYMAvoiYsXukbSN//X60NL7VVI16LnzZ/nhr/hyw/XurDusnVXufqGz/FWPnjjD8ze9Vs517fgu+1a7Ju82v9VADD73y/805/HkTvvsLu/zgPkPy8sLOKH/9qPan95sz/XA4B53KefeRb/9Bf+2c2eov09Ohj+yr/5jMQzP/XTP9Mm5aw9sAHA33lD5yO5+u//7D/EyZOnbujz633olj178M//+acxenkUP/GTP31VYJrxDp/7b/+lHXNxIyfkvP+3f/KnlDn8Zn9uCgDmSdrjhK86rXPmVeAZ29t6AJrLi223xzcBAF+t/XaDWWs/s/aaVhV312BP7fu8yjV1H7vNzLrOG1hdTL7Kh99mALgzpndDjF3ndvd3VWtnPQg3wV4NIPbvt+uhrDOXuHGnS93rN/xdG38dwj/zqwDAOtAa4JqNcvX7dfS+a7TN9j9d5R2/WQD4Wgj/akh49X+takvuoq5oK2vuzy+G/aNoA39dALD9W9cXr/L+rgCA3QVdCwBu99mui3dQiBM5+5e3jgW0u2gvwF8FAHcJgK94x6smLgcCaxdsN9b9VP3fT+YYGJ8TwMZNFBfBIyPDskISm1GbV1PneBtLFjpZaGfhkxtHFlS56R6dGMfTzzyFxbl5V/R1mWCtBmr5HN5x6CD+4d/6GwjnlwHmoNXLSEcNSGERWLkttHtzRUZtwIPGvDVGty1qWUBh4S8QoZo1jGqjjny5LMuoaCuKyeU8fvXLX8RLk2OoNvldYzDKgo7gDIsdznJJkBS7gljoDmhydlsquPnQUT1CFsajUkpxMcz8HT1aFgBaUHGXBXZt8lvQJsNbnPoNlOzw/Hhh0kmzLHIsUAKuylpVgYYKW6FvZv+mrJeoAxFoq+xGJc/UVRass9pV8c0AMBaNmGlIYJN2pT6rVcC1y1A1IoNtpAhUyr5Yig1TDxgA7CzNXB9UrpuzRBKw4R3knOpr85Yt2L17DwYGRhAOxcSEJ+Ofz6fO4l8siu1792Fk606cPnsB09PzWFpYwAcff6+UbOcvnMP42CgW5uewtLSA+ZlpzM/NKAuamyKCMtzAs33S6oOgKZ8RQRm2G1raVivc6LG4aOzXeDQOMslSGeZvxlUIJlBDWzFm5vpMqRQLxFQkFEuYX1hQIZkFBBIAaCfKgsSFi5cFTA0ODsoaiYUK5h5SHTmyaYPAYoLV3Ig+8/Qz2L1zF7Zv24GXX3wJC0tL+PBHP4oNmzfj9ZOnMD83h8H+ftlSXbxwXs97+47tiCViGB+7rKJXfmkRiUgUkUAQucVlZVpzd2pOTwRCgTDfmfKMLPdJ+cEEusI0SbfCgGXvOutlpxZSzlqV6t+Cy2kqIhCKqH/5gqUz8nNgmh2jXRhyluNsftZnrS158Lc9l7jip98AWw8yFrURE8yanP9rG3iOVE7BIVtyG+T8sKp1kyv8tkFiN9LFowkVg9iPCKZksj3qH3xuLCC1qKJQDh6L6872Sn2PNttAqAX0ZmiLn9BzYX+r1luYmzdFdg8zecMtJMMNJFDDSF8aqVjEwvVYzFBfNltx2kKHgw0kWNxJMlOPSikWWklaiCKZjCMSqgswqjajmC6G8cUXL2O5EUE2G8OGVBPvv3UTNsYJlBFkiCPbN4JYcgDFZgILlRgKkSzCvcPoGd6oLGmCgBOjY1J6EyS5+577pP7nuDQ5NY56taRC6sVz55TPy2LyqdePA/Uy4mFgcW4KkxNjAr+Zu8a889eOn8TJU6dlv3rXkTsFxrAQd/TFFzDQP4D7738Hpmfm8fnf+T3MzS2o0HD48H595qPf6DoAACAASURBVM7bb8f+fftFLsgtLuLS5QsYGx9FvliSsovuDlMz8yoIjWzchPe+/wO45953CJhLpNLKZzEbTRY8LPtbRXKRT8wCtQ1yUHHVVWThuOCz02WBrwzTprOUNvIEv8tjy6YzHEaxWMXU7BxyuaIY90GSdEIhZawqi1323k5dprBzzmN2LFrfEVyklSVBVeWg1apOARxGLG6AG5uvFevpStBS/u/s5BhGz53B2KULmJubsTGN7hJ0ymg1Mcl8+YVFZYsz+3RuadmI+oEmdm7bhj07dyLHQmGxIKIMQQE+N4LGnEu2bd2KHdu2iZDAyAatlVQYSiDAYjiVaLwmWurHY0in0ujJZLFl4yaNy1s3b9KYx2eeCIYwNzmO0yeO487b7xBI+qu/9lkcO/4acoWi8n41TggUsN5OK2jZezLfTACw9cF6w+YuFkAJjvG/qQBmAYrP29Rc5tqhomvV8rwTyTRiiTQy2X7s3L0XO3buQSgSdzl9IaknbfVja4toJIZ4KilVBVXGnLdZXLO8uKZAYCnyqjUUV0xlRCKFQBbOIRFTympsI9BIS+5ySfMac4h5D2PjY3j55ZcxNTeLFlV39TqK5bLmGl67B2Q4ZnkAWK4E/FOriQwwODAgm3cenxEAjVIR2XAU3/bYe/HJT34PTj73LE4/9xc4cs892PfQw6jGsii3UnjtxBl87j//R5x45QXLgqTqMtOHwa07EUmksGX7Dnz0O78Lew8cVF6hVzqnk0nQmFfxCG1SjS96+uzWgGx3OS/QorKwtCB3l8X5KanW66UCisvzePXF50W+YnYxyQucf1jsrTWb2Lv/IB5592PI9g8jlu7B3NwsKotzWFmcxez8rMCl2fkcNm/bif3792NpaR5PffMbeP6ZZ0RWuu32O5QpzgL41h07MEhiRv8ggpGEHFnYk0liqpUKSCWZiRnQ+mcpX8CGjZvM7YGEL1kgkkhiqpsWbZgdaEUAuNYKIl+s4eXjp/A7X/gizlyaQCucRDLbp7iPVDyE3NRFnH/9GALlAvNNNN9GaH2ZSsqmvVoqIhxLYtOe25Ho3Yrlgq0h+EzYl0cvvIFGcUnjreY6ZmSWi3KcoBsAbZCVJ8+5JEB7WM7JLGpbvIXtFm02FIhLQM+57vo9kv3eCuveKaHzHQesdQG/mnHduq57e+gB4M5+noCaZQwSAK4HCIsZZ8CgVVu7m4iIBXW7TotWMQceP3d7EJKK1Tha6KUaOBpFNhSWGjjCOVQC3pblxVKxSVt2SyoUCCmnARbvZS0fBK2mmftLYJj8UQKXGoGcWs6TbGXtyfWQnGnqiEoxaefR+kLre8LHDQxu6sEdDx5Gsj8BwnIIR1BpBHHsxDk88+IpzC9XRXTkOx4ZHsL2bdvMqYR7lnpNaxFlzbqsXVPjNZXdS/Axms5IGS/Hi0RCijmuXaiA5DG5tjKbb44bVN1F28o1/p3vjaAQnxOftnx92ral5rjCMVNrfxd3I+tZgpMcdzU32lsnIF8t5VGl28ziPJ579mm8fvK0Zdi6/WQ0yngLW+9xv8D2yWNHSEikik4AF0FMRzKQM4spWY2gyH1UA5V6E9VWC6V6A4VCWQAwSVS6X6datGdl82SSWalhWntzncYXaERZ5QBLEWnkFfUTnc/uySy9HQHWb7BdFAIBfRKQSCwmKGyAcQsxknRI+OOa2rUdA4CrWGFetfZJ3EdapIxAJxKZmSXNNsT9EyNZ6AITpeU8barraNaMqGlZ8lSfu0gBWZ7z/fC+nLoXVFTaHOZut10otRqGjQMeDPNraHPBMfDGg25+L9qufzjir3XHDpmyTQppA7lrqjTtulBnDPLnV/vxhAyNJ2I7IBYG9u7ejnvvvlMuSXRP2rt3HxLc16KFbCaJ3t6MnEDyK0WUChXMzy1hcXlRsRQkpPGeEom4FOhUDZOcQFLE1s2btY6m8wbPvXHjJq2zSLCbmGRWN62mi8imU3JOoIMSf4aHhgQKk9TF427bstXyilstqX/ZB0lgIhGP+4njx4+LdLV9+w5lBXJtwrUdz8E4DTqn5PMFjE9P4/zFyxibmML07CIWlwvaP/i1CB0/FAHhgFi+Qyln6eaSSiDmbIGT8ZiAS5KWF5aXNFaQWEjZuOX3dpG4nYhEmfbahxjh1rcH3i/bgVf8+n1YG6R361dzRvLxPF2E3/ZmzbhTevPObc9cxUiidGp9xdjamM+1N9e5fFasYfC8kRj/l3v3ZeU92x7QPu/bjq3xWRuiQ5O1v/UAYE+ms8vzdRXbQ9qesil1N510uB7mmsqPi6q/hMNSXredErr6lDnAGQlubd3RA8D+uv09dNcfbeRxdR46YTjwuxsY5/n5nlmT4FPkOlrKX9V8IpZzHwghl6/h0qUZrBTLegEkHCraivvXcADpZBzxKPeXJD+6vXSb9mJjJNfW8TjFBPa+ZEEfClkGZm8flpaLmJicVxwPHVsoSpBzhVYPtJwOYfLSW1M+rsUeutcZq/7etS656mfejn+4EQBYjcCdzN3ANSCZt+OqfNN508e64ef7po/81r+w9tpW+5le+/gcf7/3E98v54C36+fggf34oR/6QRH22v37Kg+w+9fsv1/7+tfxmc/8ipS6N/NzIwAwj/vU00/jV/7tvxPofDM/73zoQfz4j/2YouxYu/zUj/9NzM7OrnuoNwMA8wB8J//+s7+GL//JE2/q0visH3jH/fhbf/PHFdXDuvP/8RM/KSeN9X5uBgDmcViv+8P/8T/wpS99Wfd+oz83BwCvAVraK881Z70hANhtpmz66AL+1rmDDui8epG29qOunLoKRNRn1gC8HvTqHNeOdAWI9CYAYH8tV7vCtxMA9susbibHFX16FZjc/saqR3ZN8No/zCsAYF/U7rrTG5gpNNd5NfEqtvdqQsoqssDVRvqu87Xb2qp3vD4AvO67+UsEgDu3Z1fWnizWEgHeFABsR7Lt1DX6Vdfz8u1A1+P+j/+7v8artV+/hrFlaZcFtHvf674fbQpdn2vfm7Nja3ekdd7WqvZgLPfufrdmC4eTywkUiisCzwrFnBaTZEqSTSvQiHlR3GAwwypMlmLCKWu4SKVFU0V2kbIabNZx+vQpvHT0RczPLkiVS0BK9pvlCu7YvRv/+Cd+AmkyMGdnEEMD5cIyiqWcFq/xhFnOcoFOQI5qUc8g5f62XKqgUqkj29MnBVyt2cLi0jIaoSCm8wUsL+Vx997DyBXL+OwX/wDPXzyPEn3iBADLHxetMBniBIDN7o0gD23iCLyy4K1XIgsuz1z3IBYtpqyQoMw8KmcqlrfDDEn+cGPDTZrPqeTEyAlHbFamrqk412mollnZsuw92X9RVWMFCqpYWDQ261r78SpVbx0pxRE32criMXWkB/5s8W8AHa+BBVAWnwmY8scrFH2Om5q122yx8M3JWOWPLgBYJSU3PmkjwaK8Y/dqE8XCEJ9loyErovvuuQc7d+3W5o01+ApZq4GgCu7KOaYVGjP4wjHkVwhEWM7kyNCANuiXRi8KEK6Wi1JS5xYXUCwWtBGTXXl/nwAYqszJ9GYWItsM3wGty3O5JSkb+F7IiHUhPioqcYPP66eij4xkqguzWSu0Ebjh77kZYptfKRSk+JVSvlBApieLbKYHFy5ekuqd2Y/M+9R9OlstouGXtElqSmVHZTMBsFqljtdfew279x/Aw+95FJMzszjzxhsY5uYrk8Hk+LgKGCz2bdu+RfcyNTWOSnFFoFkqlhQ4mVtalkUV332jVUeQeYEsXvJ5StFDQIqM3Ya1myB/b1lkbId+wyrbSGUl0/a6JqCTm3SCcY0Wi2ksZFn7ZilORWdHMvCFDClpfF62irHM6zQWuN/4aqPcBcj5a1C2ZVe2mTJ8HTHHfu/sytTP7L85Rhn4bNaNvojs1yfS0XEMCZv9OZnNtL3dtt1s22gxqA7TDOgzFy9dUKbmjp3bMDDYq+fAwjHHhji9mpsNFJi3XKtJEZ5b5t9LyCRjmBu/iMLiDBLBOoZ605bjyi4bNKWqrB+psAw2EQ0xSw5IRlhQDCAZM0t65pxRFZZJEeRqgZgZMhvxhafP4sxkCf1D/RiKt/C+gxuxvYfjaQ0Rug30DCKRHUEz3IO5YgCztRCQGUB2kHZxJZw5dQrVYhE7du3CbXcewb6DhwR60haVfYNkn4X5aeVJ333XPZiZmsTY5QtGyGlWMD89jrkZU5D2Dw0pw+zZ51/ESqGII3ceweHDt2J4eEDP78yZ0zh06BD23rIXZ86cx2/+t99GIpES8Hvo4C2yODywb78soslIX5idxZmzp3GJKlfawLUI9jUwO7eAmdl5DAwO4dHH3o/77n9A9tAEsYdGhtUfWNwikE3yEf+03QfaALC3wrOCh8/GU2HWzcEqVhGT9MXgAJVQtIiuq8/LRtKRjSrVhnJ2L10exeLCksDQDDOWqcJQgdkygQlssFAjW99IVOMcC+K07/X2ymyzMf1bxBSjVC/Let9yZZcX5zE/M4WL507j0oVzmJudaWdgJlMJDA32I5/LY2p2VuDq+NQslvJFKQ85l2zeOIIdW7fK+jO3tKTCqFcUsWhEFSptF6kS7u/JSpne7m+RGGLxpMCD8kpeYEnf4AA2btyIjSMb0N/Xh43DIwKuezIZqRVikQgCtSrOvXYcA319yA704rO/8Wt45tlnkC8WUK43BWxYuZ+WhbQOtfmV/03QgdfNoiHHGlnZRQmqk9gVRKFUltqcttS0y6Z9O/sKi+qyVo9EtT4hgYAA9vade3D49juRyfYJzKbKk21FtrAO9KPFO8d85qq1CH4wY5oFVQdOs2BMgJPAfZE57/kcyoWiEUO0buDYUUeDUReMo6iRCGeKFqr10tmM+v658+eVJz2XWxZJjUQGgjpsh956UYVQqWeoPrHszHg0qiIgwUsWpnnftAMe6evHO47cjQ8/9hg2DPXjt3/9VzH7xmm8892P4MC73o1mahCFZgZPPfMifv93P4dzp17VtXGd1IokkOgfRt/wBjz0yCMCgAk0cf3EuZ4gNM/HPsB3xbWOH2/5XNjG+ew15hJAIlRcraKwNI/ySk4A8NL8LAL1Guanx3Dp7GmBl/FkTPP0cm4FUzOzmie3bt+FdzzwMPo3bEI9EFbefahaQn5hVhEKsWQS+UJVNprMQFxemsfxV4+pPZMYsmPnTmR7e1UU7+kfQCyVQTAaU3uR/aQK3FUkCNbHImDmOJngyUyPAHqR5Ah4ReMGZHNOpAuGrBfNVl5JuwLtWljMFfHkU8/hS199EouFOqLJLGKJFEqFJcyOnUZhYRLhGu2eKxpPmBsejMZFUlRsQyKFTTsPIZwaRr7UQLrHMqk57k5cOodWdUUK1kadsScVqdpIzkG9qkxhbysQCMcQjnBMMVUVXQNIwmj/6Hf238Jb3bzsre9NXeWIfBYO2lYPt30sfVG/K+uwsz/pxDQIDFYcAyGskEU5BOpoSjXFPyR9EDilAwbXHwTPzDKdRDV+3xmfaj7oANlsf03ZMKeCQfSHIugLR5AimOsAYF45LaAFqGqNw8xV22uEmFvL7FvuSTgWcx63hyHLacPAbXOtexAoaErfBglzBKBD9vxKyl5lFqNZz1IKWw3UsHH3BmQGk6gH6iKs0rVjfmkFM4sFlGtUajGqwNZjcqKg9S8L6BIiBy1L19lBc+wSiTaeQKaXc/cGpHsH5WwTY/t0hDragXJskTuNmy88SEIQgD+KSOC6g4CJ2x8b8O+ITnzwHkR0pFKzLDagmGMxwQatKUmEqpSxNDeFyyIjnVem6kp+xUBYqjH5nKVaJcBooKsRFAiEWnFESmO6SEil6KzK1ba4rCIoyX0OVYwtAcDNIAk7Da25pdCXgtjmC84PJCdxjEoxczQSQJTAqellXfHWCMLqH9znyBWIzjimBOTexLKEjUDLb5IEwm1ioVxBieo7XroADyMUEIhLhSOIkxSj3GsjB+QIANPmnesKAsDsCSSESdIONNiwuC4WodbaSpjrQ74jzoMEhUXStWdJ8oeB75Z53Wxyz2mK2Bb7Fi3gfWY3z9fe71l+tNbG7XW33y/SkaaTheqBsrW1ChsbOsfkVXRbSvNcPlu7M+B0/iae+RqFsQff/KdI8u5Jx3D4wD4cOrBPINfrp08jk+nBvt270ZtmtEYa8XhEBIDpmVlMT8xicX4JhQrdcRqy3+f+uzebxeBAn4tmyGsdsmfXLsSiYVk+jk+Mqw/RtSaZTGNmbk5OTmx4GRKAkwnMz89pX0cgtq8n69pPU4DwhpER7Znp7rJv3z7tE7La92Vx+tQpLMwvKoaAa3fSSkiQvHjpokBgvmcSOJZyK3jhpWM488YFLC6tYHZhWfbpfM58trT85jqEe0YqqezlWzvgfSSkCLW20dfXh0w2g/nFBctU17qGe3+z1Vf/c2Bse1+mYc6DuB1yrWXgVtrKX78X1HTgwFy2yw4Y0gV8ao7xJApfy7IamrnbGOGcx+QYQat5WqLLyp370yhJKk3ty/g77hHoupPPFQSimArZOZvJhtnaIffWIqRr/+cifpy99VpA2BOPBZq2CQ0tkd+5ZmAP5jPwe1PZL9MymuOey0q3GcnIUY635BT47Qp617TrSTb2Hny/8R+w7bInNPu+av3Fk+v579xDaF+RiKtv1OsWPcV6BG+VYHlhpY6x8XksLuUd6MvRz9w0GFnANpNOxNVuPYBv77FTUGadhkQHKoDlGufs/wmwkNgZiSWxnKtganreyKZcI1IQIPc2c5mYHr283jBww7+7YYDyWwEAdxdFr3dha1//Wrznhp/Am/jg9a5pzaHe5MffxIW8PR+98vpW/2adR7zqxFSb/s7v/necOnVaY43Gzjfxw/4gEubgAD72Hd+Bx9//Po1Fq37WeYhXe64XLlzAL/7SL2vst3Hl2j88P9dxHNN/6u/8BG677fD1vqJ/p8Pav/rMv8Hx4yfaY+y1vshxbWhoED/wV/4K3v3Iu1Z99P/5xV/Ck0/++bpff7MAsD/Ik3/+TVlLz87OtcmF668VAnLd+OhHP4Lv+s6PuThCG6Jee+04/u4/+Nl1VcA3CwD798a5/jc/91t47vkX5NzBet61ftYAwB3wqQOKrt/7r4Bl1gHQ2uBT9yzR5vJ2LkvHcndwvexefes6gOxqOKgDLBoQZuddC4x17vfGAOC1HWWVuXPXw1n7nNYD0K6AZW9AAeyfU/v4V+m5ZgF15c+q37nnufp3nee0CrT1SQlrcofVcta8l7Xnbc9zLv+na77unrvdidfJAF57zmsCpF0PZJ3789fW/tRV2m+76V6j3a16uus9bPeBtcCk/96NAsBthq9rwJZdZUfVAsyfx7fx7vvuYrK6b1zRKMTi7uqLYs51XaT+fpX21A0AG8LI99eRb/tWuKoPXgEAd+6lfXFr3p0HpLsvvstZtcv+qvO0Ty3GUSgUkSvlUSoTKMxrE7Ztk9ldknXI7Bna27LYSgsfUy6Z9Qz/cAGqBSpzQ0Mh5eD82Ve+ppxBnolpUq1qFRt7evE3f+hHsH/bNgTrdZTLRbz62jFcGr+MWNwscKgqZrF/w8aNKvxSVZlKJ1GulszGoUELzzjue+BBbRzIxk32ZfH6+Yto/X/svfeTped5JXZu3xw65zA909MTMQEzwAwwAEiQBElRWpIilaWVZXltbdm/+Net8p9gb1k/uFy1W97VVsnelcSltBAJkhJJEEQkkSbHntg55+6bb992nfO87723e3oCBuSaW95GTaHDvd/9vjc/z3nOOfki/vlv/RaKmQz+zX/6Ft6+fAnrxTI2JGPLRBFQR8aR9A0t6cHkU4QsYlZyOx9JAaqqZiVLzIINS1ibXHMpTz82x2CQYZe1JyvwCVB4v1QeTLjReBkiScIqWWWDVAAwA4MQK1DJ7K1DwPlnKTlCuTgX7KhgwQFgHE/yrPNS0KyUpw+qqr3N38jAYvPbZSDLBCiDLx461HdOolbBX2XCG0uLQRvbw1foKxnE5I0NXj2ur+RlspWvZyKIbcPXUjqurakBA/27NCYk+VrYQKlocncMkAW80KM3REZwFIn6ejQ1NqMxVY9sdt2kiDNZVXmLAUNJOseQ4j0zIUYQmM9hLM8i8rm8glMe7hiIkekp361QuOIH5NnP5nHI5IuB6EzMUzK3s6tL8n2JZErMt5a2DnnvMDildMr09LRAwNbWNvXz9aEhPf/+/QeUTKZPJ++PUtDTU5M4cGCfmBPZtXUcP3IUd2/fFTPo1JkzaGzvxL3xceXkBnf3Y21pCXdu3RILoam1FYODAwL7RkfuIr2yIlZQPEyp4E1kVclmjGz6AIejUXkCEgDms1mFt81NJpCU6tQ4ZVBuku4MOPnFMU5J21Iuj/W1FSQSSVXN099M0HCA44usN2PGyp+skih2654yQFWfQI5ffr5SEJKMNyDUpMPsiG9LIRNwBHxMptF7UVuBjnnwSQqdALBAO0tyy8/bAcC6ooJ988Nm8lPjm8BhOIz9+w/i9OnT6OnrFdAjz99IFOE6eiCbfPHwyF2cefE0zjx3Ul69Qc5VJmeZFGRxzPoqMlkHBuWyJjNaLuHerRu4PXQVuXUCgwkVGhgL1NjxYkPJR84BwMFN+QpT+p4AMHOFFjSU0dhAcMgYM6HmXvz08hTevjCD+rZmNEQCeGl/B47takYyVEYsHkWyqQ2RVCtKoXpMrxQxtlpEMdaAcKJBDPP52Vm0NjZi//5BHDl+XAzS+YUFmyNMMuRyGB6+hSNHDqG9tQ2XL55HZo1sNA6qPOZnJsSSYHI62dCI60O3ce7CJXR0dEpGmNcl4+LatStYXlnG6dPPqYji/PnL+Lu/e1VeamTwH9g/gObmBgwODEg+OBGNy2+agdyNmzcklUdpUEoALywsY3J6BvWNTfjil76M08+fUcIvlqDva7cSa0qUVRjWZB5RgpFZMJN61jbt6ts4t72cHH+vxLxnt3mFCa2r7COTX9P16L/Ha1IWPp6QxPvoyCiuXb2GibujSC8tI8o1ZINzDmhIxZUI56g1Ty/6kYfFHvOefpIyDplsNF8juU8WrKTq0dTarj2HXu0zU5O4e3sIIyP3lKTk2krGAjN9u8l8REDrC5PWlORcXF2XvymTv2QA7N/Th+aGBsyLvbyiZBDn2tLKqgJHth89SLs72sU6EPuIyTsWjxAkkDwlZQbDaGxpQVdHJ3q7upCMxo0dE4nIOzcWjSk5HiyVMH7zFsKhABo72vDXf/ctvP/B+0riM6m+Th9hd1bhWaJctjZisQ6fSUVGYuGbd71Nc4IxQQHxyVQKA3sHBKZRUYFAWbmUN8/EYEjjg8lyrlXtXd048ewz6OjsRjASRTQSFyuMABEB+Sjle71SBy0V6Bsf4n7JtZAMwE3JRHNvYBFRenUVaQaLBNi9TAFBFcqkUgaaHpsCOMw2wfu5cVHnM9BD+vW338TCypKTgDYWuSmIFLVfUsKfz0HQleB8fSKh6wfYn/E44tEgBvf04dTJZ/D8s8+js6UZdYUsvkOQ99IFnH7hRRz5zOeR6hnE1NomPj5/Bd9/7VVcu/ARNgoZ3VOR8s3hhDx1f++P/ile/sIryOTykltlwVdzcxMSZC+X6SVKqW5bm5zNus7QAhzFbrN9g8+fXV1GVsVZCyjmMmLRrizMYHVxARvFHOKxkJKYIyNjGJ+cwr59+9DVsxsnnjmFls5urGbNLoRADt/jTQPC0Thu37mLleVlFMmG2Syjta1NADJVVqKxuNYCJsIj8YSKNThWODeYVNXeRjCkWND5ll1HT24WY8hCwxUDEKBUYRIBGsk/OyBDNiQszimpMIVFFh9fuIJ3fvYR7o1Ps6wKy4tzSK9MIriRRZDgbS4vhnkgHENdOKY1jWtNPNmArl37sRlpwnoeaO3oRn19EmuLM5iZuIeN3BpQzKGYT5vkM89QjvmrvURgFffgiHxYTb6eZyIbI7adVn0gxcR0LE6fkCYYqX+VNdKKwOwoaqumxTNur/ZqOPq/JcGrxdC21/INIbfGaa8LKmWuMxuLIotkOHKsSBKaQCufi3LQdibQvHTWLrp/ebI6ptXmBsKbm0gG6lBPOehgBGHJOZvFh5j3HG9SsKGGrimchHg2KFMOehMRJvUdD7lSTesPLv55BQbT71cCtWJpah+p20RRUsIEkmkjQ7npMgKs4IoCoRQLF4Gik222YgECi2GwwIR95C1fqHbjARL+3vzPjQlHuXt+PzAwgINHjiLZ3IHNUEznHZ5nyTCkxKAkhAPma+nBOANd2ZYshirqLMvYSQWlBGZ1trXxI2YqGe86o29Yca3Of+YzLWCUDDeYV/zi3Ky8hmkBMT0+grXlRTEtaV2gseX8qHk/jNMkVSxQm2dtshoJnljcwH2dsQyBYPMsdZL/KnpiQRCL/Dh2WERrsSXBOik2OdsfPiPHC9dhrkMJAmT0sySrlis/PXIFENmcU6GjAGBj3omj7M6OHD1qDzGZeVZjsRH95/PIcU0W6dvahoAvJcQT4TBinHu8VwLWlCjm2ZQFJ2JVsliAY5MgiTGMefZWoYOL4zi+VRzmZXEZD4ltbgxF9rGKJzSdxWu3QjIWd5JvrmJc823lnDI7IKpieQ9fX9hpZ2tT0OFmas9uALIHyt1nuLlvxZp2VvLzvMq+NK/6rcBWNTOne63xn7UlxWIBD8Dx76HgJvb0duLYkUPo7uxQ+wyPjGJhYRF7d+8RqCtLjBzVUvIqTlpbXkMmndOYCYQIZnLeF7S+Dw7sUREjPd4729tw8unjUnLgeJybm5UcMy0iIrRt2oTsS1j4S3CVUs9cZ1mcy6JiAmLNjY0Cw+jNu6u3T3vx2sqKQOR4Mq7xRRUhjp3LFy7i6NGjaG3vwOTMpIoTuabdvnNboDLjCp7prt24hXfe+xAzc4tYzZhlB+M7rricg4xh2VuMCU3sy1ZhgpFkaRLQ2xK6gAAAIABJREFUY6xBRnCqPmkeu35MK9bjGmpAqal5Wb9YXGsqTQbw2nV17qAqiGy9qHbDYpQq89ZtAdUscI0ShFlUGKDsCwlUkqvCBa5NFntmZLnBMyX9uFlwUU3AkeHK/YFFTuxLsqtjMfNQpkII1zxTSSO4bcpqXKI1r5i34fwjI1VzxuaOAb5ufntpapOhUL7FConpP5xQESOvwxiYbcL1iyowLLzT9VyxhM4DsoWwPB0vYfL2vsDKYmkjLFSLsFRMxtjXqXG47jB1BMeI596yZY5x3quwGioqbUylFA/mciQP1EmCnGOa7RWOsL0asbi4gtHxcSySGZ/LSqqZ1yCrlwUO3Fv8cyt3xWfZMJsL7g0896vYR+C0/Z7fkyVNP+AAwsjmCpiYnFJB7tzCstQLVNAVCGJy9D+TBPSvGgBcm1y149KOGML2l32qnz8hovsJX/6pbu1J3vwoAHjHa27jq3GustBnbn4e42PjuHnrtrzZ51nos2ZnJu5pnAOcC01NjSrs2b17t6zZent60NXVJTu4B31e7e8f1ab8vOHhEVy6fBlXmSOYmMDK6qrl1qJRFfqwqKivrxeHDx1CX18fenq6VdzxSb74TNzXbt++g0uXLuHuvWExeRmrMobnntW/ux9HnnpK//h9Kpm87yNmZqYxNj6+40f39fYpP/AkXysrqyp8Pnv2LK5fH1K+lLlT5sbZ/rQMe+70KQwO7pWFwpYv18jnL1zYEUDm2YQsbVOaePyv2r7TuFlZwfTUtCyaiFVo3MzNaw+ys7l511cAYDfPK+zDKiC6s3zsfTjXA0DZnYDG7YNOr3kAAFz7YFvuaXvb3Dd6TWpte+tXr+GskbaDgzssdg8CbWuvrTPN9s+r+fiH3ru7UO1rHoIj6tX3AcD+Zra3w07g7va2qwERtzyT+2ErAGwSVVsGXM324F0z/HjacQh7C9wKoFv1xN0OyO7Y/5WL3t/AFk5t+3oIAFy91MNb3IDLR/XK9o68/+mrV6h+d1+X+bdtA1sfBQBX2tyNYWNiuvZ46Pz0wOv986Vyb/6bh7SBDtluLtv4rD5ZbRlC5Tl2AoAfoC5Qe2f+M7a0rnvB9nIHftalySCy+SzWCznJGNHvkRWE/b29aKH/ZJRsKGMoiVUXDgsA5mGYX0z4UBqN454V+PwoHqjf+/nP8ZPXX1diM8QkOIOYSAx/8vt/hM9/5nMKxC7cuIY3f/YehsfHJHHZkEyJacPExO49A5KWm59bQFtXGyZnxuWxs7tnALfvDCuJGY3HldSiXNRP33kbzZEQ/uff/gYiuXV8+/uv4ofvvY/pTBYFSXxZxblJ6lBsigdh82wqFSwhQSalvEPlLRxWAG4Bkkkg8UsHfn/A98GWkxjjfZOlRTCNBw9KNVGaWN1ew84QW9LD8QLAWB1qkqIEi0w+l6woux9J1W0J5lyS0q2rDJQUaLtlnVJGTPpyE2PgToCUIDA3Nkpt+MpQ3ZP+WZLPs0DY1wwQxaZxQLG1j80iBroEhRg8kWnIqnyOEybmyAonANySjKO1sV4FzfwMJtCY7JH8HdtDbLwAQqxYbWhEW0eHBdyrq5idJciaFUhnck1ZVdcT9OX1CawT5OXhic/Cnylfzvb2lbYKVAkeu+C38vtKQGxJiornUF1QwTgZ0gTJKS/NAojm5lY0tbQqecy+p4fh1PSM2iZV31CRfmltb8Xw8Chm5+fQ3NSCq9euoLe3T/6oP/nRj9DV3ob25mbcuH5DXqJ9A3sRTNULIOnqbEMyEsLt69cwPTWFcLwevf17MDDQh/GRWxi+fVMHSSaOBFKJVep8hBR8litMeQWa7hl9cOpytZV+tgC+yo5kklZwa5EJkSVVITPJtbiyIllNJsckwaVEWxUAZtjqWe0CeCxzpYBfCSclpw1F0FBlUoCgmVv6fJ+oIKDCNHdj0YHE+r1jEiuhJYDKJ7uN/ev3HgbWvA/OIQGClGUPhxCPJcW46urpRkdHB5LxBPJ5Fi4QfKoTKDozM4Xjxw/hxReeRYh+svTdzOWxtmQAEAsQCkVKRxN4J5gbVfI2n01jzHu1JuNaH1Xb44AteY2FvEdhWeBqKh5GfSyEeGgTQSbL3X4QpwICk4Zkx8eaMLYSxHfeHEIxaj6zh3sb8bmTB9BdH0UqGkKivgmlYAT5ugSmV4sYmlzE2kYYm5GE/JuYAD5ycD+OHzuK+oak5FVX1tfQ2d6lIJ7+sHXhTbz4wnNi91w8/7EkH1sa61HMZzA7Nan1p7GpWd6aH358FmOjEzh06DCeI7t/9y7k8llcu35VlfxPn3xGc/ytt9/DO++8o7VmfHwUe3b3oX9Xj5ipBIDZ/mQSDQ3dwoWLl7C0tiafRTKjCEhNz8zoel/68q/h1HPPicFH9gUl5RsbGiXRaF6kBuiq8EBS25T+tL+Jmesk8m0+WMmBB4M5puSZTXlErYEEgMn2olaoLYUcvwHKwoUCyJcIjAUwPTGFKx+cw7n3fo650WHUlbIIkZEdJBuKzDyukUz2cBzY5zIxRgSErETOoRSBKyaLCUY2NKKjrx/PvvhZRJL1SvhTQv7mzRsYGx0RM537CWW4CYSR5ULv4Hujo6xmUnX+5Oy8WLaULUa5gIMDfejr6cLk5Iw861qamvXck1OTWq+oQsiAlJJvLU2NYtxyXjL5zvstZHPmyxmqk7IAi3L6O7vR0dSMA/sOSBkhGGMxWAoJSsSnM5i4fRvRaBCNXa34/o//AecuXFThz+raqgp5vDIC5x1zamS3EUCWJyY9IB1IYrKdtm5vlOuQampGc2sH9g7uU2EG22R6ZgIFJsc49YmtyEcxiFxxAy30KX7xDAYGBwSYxeL1AnGosBFPUlY1iUg0JuCX/ppMPiqxqP2Y6iAOrJAKRhG57DryWUryFvQzgRKx6hxoSBCO/8hg5n7NL0pTE3gIh6LoH9yL/+dbf41zly8KWDGWL1lq/Bz6r5l3HZNxqWQCTUz2EXxgILpZ1s+De3rxhc++gBNPn0CqvkWfHd0s4ublCxi6dAn9gwew6/AJJDr78bMrt3DjzgiG793BnRtXMU1ZZtog8HyRaMQLn/sC/vBP/lvsGTygwgvOLSZdW1qbQQloJuA5B3Tc0HptnuoVgE6USQPgyJqlzHh6bVX+9GIPb25gfWVJ/yjVSkWEbDat4onR0TElPijRfejo06hvasEK5d8dCFLM5cXuJmud0p2rK2uS0uZe38WCRCbfnbShnYnMU5r/LMlpLD9+eYa1yfE7P1B3fjNWuO2TdqYzb1aBkw68EIOPoF/RfKx1XqsL4f0PPsJf/OV/wPjsgmTBg8hjs5AW85nXIdi1GQgjpMKDkBUexOvR1r2bOtzII4L2rl1Sg1iaHsHS7BiK2VVslnLy/CWArmI3rm6SfKavdMTYNyxM8ZK+YiYZYG1frqDKFQVq/jifV73Eq2+QEannZpKaRUz8GCuGE+Dm/WmdZ7Dk2flsG/RetaS3YAC3zmptU1GgMcbkZ+nUcHLqT1OJsXy8yS/rzKnYq8oyq0AUlcS9JaapwsFPiAXDkoD2UrzJcEgS33VUXClS/jKigh2lhsolx9ysU0wSUizlgWMDLLzyCNd4qaA4oIGxAcFUHfcJlvLe6ctMSV62TziEbKmAHItfeRRhT9EHV0VsGjQ683qvd8V6IXrCWtsQimS/EPyRrL2+D6u4oaO7W4z4olSXNlSYIal4ZznDRxMATC/0As/nXPyMAeg9PTkvuNZJ7NrNBb6e5xKy3xl3mV+w+UtyTeM/xh48w/N2S5Qgz6VVcMmiQ65/Yt5SGUCgImMp7jdWEML7597D/ZvFPb4mlmcgxo76m1i+lHq2OaL9oOiseJxEMdsiSVnrUBhr6bRdT4xmDrGgQFkbi0VEggEk6QNMD2n5ljsVGsm588xIyJR7iFObcCCXgGKxnp00rIY0JZlNqaLA9d2BT+xI8tS5F8ZYaMIig41NcFyrSIjn8WhUwDfjFSsodax4rUXGPhao7PpCqhkR2s3UWdtrbbH5a6B5NQ7TfRJUk5y2pQzIGDfGkyW2veyu1jDnn2p+0R7orXpxsyDT7zc+BvSgFGM+zlAvz6sY1TEUfbFvJU6sySL5WMLiSF9450FHY1obqMw9vw5PH96Hw4f2S3GC5yHORcr/ZtbXVcxDqecVKmZw/y1ZgQDPdRzDPF+xAIFjjyDx7l270NvTLdUkKpKcOH4M66vLSu63tDSJvTg2OYWp6VnJQAbDpvrEtvS2E2KpS7J4A23NLVI+S8ZiKsIiIJyIxTUHYwSA6wIqTmQ75tYymuPPv/Qirg1d17n98FOHZVcwOTktxYv29m4UN+rw49ffxoWrN5Df2MTiOv2tKV9qCgo8c/E8wMIkmw92HmARFtc/FnpyzLA4nAVaAjwp2UvVEMkiO20VFcNy+eG6XiPZ7OYFr+X3AxUHu7NHjuexiiKUK+B1+0BlX3Frdq2nbiWuluO47cXec5ZjXQX3XFu5Lzl/38pYkIKBKabwDMi4m2fx9Hpa+ZJsloonZndgDGYrclGcqEIJqsAYk5b/171I3cr5HluFigOAneQ8AoqhKIHK4tccCyqp+sOB4IqH+QY+o2xgHHNZALvOaCwEqsppS3WoUkhvBT6WqzcQXioikuH2TPrqPs0uE+PYMaZtDJr9B4tMGOMk41FkMhZ3kvnGszbnfFfPLjz//Ge0rp07fxFXr10T85Bne815nuOjYQHGHCNqc52TWOhGdZSCnTfDVNphcYnNB3ktC0AOCTBiMT7/MDdLtvEqRiembS0vEQiPYnzkzpYU4yf94VGAWvV697GpPulH2eu3ply3XsOfoR7/pqrv/68A8Cfqj52b+DEavpIz+kQf9+Qvrrmlx7i7J/+c/8/e+Sv4VL+kW3rSy+4AANtBza8nW6iFbo2p/K22Y58QAN4yNpxPTXUb2fZJW9DAB4NxlbVu2z3VQm4W5hlTy//eQL77q10eCQB7gtmDwLFanLL2NQ9AN1VZ+IhJYzjFI17nwJMd+8tfXw3hAED3u/tgQHedrWCgB4Ht1VV2r0uE14yV7Y/iGZv3FT4xmVi5L3fdmjfv2CaVe68Zs9s/cId2uu9av4jxW9umD+i/6uduvYPtE9i6ZetrtgLAW+Wd7weHt+zf9/VxdYLb6+zzal2gfci27UFqquRr/+JwkUr/GexcfSo/wvwcs+Frsr5+CBqjedvn7QDebx2HftBuHcP+ofjbi+NAOptWFXOukMO8GEd1Fgx1dIjx6xmtPslA0JSHaTI7mBfzLFXCSKyqDYQYrNfhP/zVX2F8ZFTyTMX1LPb178Wf/bM/wxe+8CXMLC7ib3/wPZy9elWeOQyEGhsaVOFNOcvm1jbmcbBR2ECqPoHxiXuSLu3t2aMq8hc//znEUyl87sWX8IPvfQ/vf/gBuhsS+J++9hUk8ut4//138Z0fv44b03NYJwDszpFMhDBoCIfr0NvbIyDz3NlLSFCKqJgzv1iyvvhsZcqSFioVqZ45VlsJbVXOhrzyQC92SgUMLWJ5adl621fruz6zec7eYrKVFen0o7MKV/6JwUOFxemZajWFA9bPjjXpZZndYsMKeWNSmWewMUL5u6ACCR+8KGkorISBkwMUGUA6aVVLpJh0m4BbL5vnqur4cT4RxUCCyWIGTuVSAU3JODqaySB30msCcgtKAhloxz6Iob2rEx2dXdprWC02OTmua7Jqm4lfsqQIYDPIYyLCexZ5gJvtz9fnslm1VwVU1LrrJOdqJKOsKtbNBwZwkgEhI43V9ExUmN8kGVFt7e1obetAU0uLGMGUEmNFPv1HyOzm/xnoUmpsYmoKt27fQntHh2Tb7g3fxbPPnsbQ0HVcv3oVB/cNIru+hunJKfTuHkBjWyeau7qRamqUz+zMxAiGrl6WjHVLew/2HTqMSCiAsx+8LT/P+mSDMZecjyX72EsqE+hmYlDrhmTcXDLMjbnqemZgvyU8LUHEwJqBe52ydpvyc6RnHpNds/MLCIQiAoDJ0rYSdQusfcLWAnyTLeP7lf6qJB2MacUEs/fCVdNbwbYlITnP6Jedy6oSX4CyS+6rMtkl7jj05etHJpSKCcxvUMzFoAHIfL2XM6SHJaW0yLa0Sm1jhlPqm/1LOVz6TC6vkkVExj/Q2dmCvt4OhAJlyXluFsvIZyxBSoCMKcUN5PU5daWAWGObYiMWEJO/tHmTsT24jjGxREYw+5F2S+FAGclYGPXxCGLBMhrjQcTD/Jv5npKZwDbgc4WTTSjHO/C3P/kI16YKCMXrMdDVgK994Xkc6GqVhDTblv6eG+EUplcL+OjaHUwsphFJNmlusejgpedOYXDvAG7fvYmFxQW0dLRLcm9pkYzmHJ499TQam1K4cvEcLp7/CGFsYM+uHhVhLC4siMnKtXhsfAIffPix5trJEyfw2Zdeksfh2NiYZJz7+nZjz+AgFpdW8Q8/+CFu372jBMPs3DR6ujpw+PAB7OrpVvVtU0OTmAy3b93FpStXMb+8rKSYEqvFDcwvLop1/6UvfxnPPHtKCTX22a7+fjGlCAIxAcsEMbOzwQDZqzaOyZa1NYLVv+bip3NrTeGHkpXOZ4x/MxIYJYXrBL7VkZXmspmUcdzgHhewtSROVmk5gKsfncXr3/17TNwewmZ+DcFNMrBc8tnLYXIuMuUvicki0lnzI69PpozlHU2gvqsbe586iude/rwA3eXVVUzPTCuxMzI6Ip88U8bIaUyR9UIAeGxiEtFYEvOLyxgen0ChTBYJ5TGL2NvXgb27+zE8Mq42bXWFXFNTk1hdW8emk3JrbmpCd1cHkrEIKM9oZ06TRifjOL9RRF1Y+h3oamrBoT17cfqZU2K70AeWydhkIIylqUnMjY6iviGBtr4OvPnzd3H12nUVVrDwiGwusY+zOVPhCBD8YBFZREkprWMV7qfMEqz5A2Gxo9t7+rC4sooWqkQ0pHD9+hUUixnzmeQ9M/9GxvAmkGpqwunTp/D08aNijVDml8xgJn4JgNDHmvszxxAZwmJtaw10npQ1lge2/3GcFVDI5VHMm6oC1zrOfSbiyV41VrUBA2tpSqRuIp3OYn0tjd//4/8G565dxWs/+IH6b2VpSQVN3K/4kWKgBOt0nqIHdyISFiOP4G8yEkZ/TzfOPHcKz548gc6ubtRFkvKxjAQKWJ6bRSGdQWtnHzaTzZhcyeHV19/E7bEJNDc1o7WhAZc/fA+Xzn2oAo7egX34xu/9Ab7y1a8jFE9IjpIFTVRKaGtvQ0MqJdlBjmPKN/I8J+YLmThOWpj3bPOKayoLxVh8lUY+k5F0Lw9t6bUVbFDumpUvm2WsLC9hYW4OC5SIDgSwe89e7D90FNFkSnYdbP9YnMVcVGHOY311xZiqgYD2WDK3yUQPR+gOa+o5HB9+nzAWnI+1qj6Y3uPUn5or5zYBPAZkigEp8MTAEZ2qHGjBOUoWDNcLAhEcM/zcf/eX/x7ffvU15HIFsVrLpZxARilu0CKEhRhUY4nGtG/G65uQau5AMRDBZjiJVFMrNvJpZBansTg7jo18RhLQm8UcNiknTrCNkpDxhAF84jj6Lzsf1kYjBjz5c6idHXkv3meaCXofb9DDVG0lgLio+zZxEGs/Ql7GIjNGrvY9FTtQGSGg8yMLWMh4YN8QHKfyCYs+eTyQyo3GtEn0a0XxwLGX5nWAgmIbd2cq4PHxTSXQ8Ul8etRyXSYgvIkQ5wYLObEpdiZl0jl/SzzTCKq3M0iY6zkl5VU4Z1LF3B+swMQVswV4rqUyiRWMBeo2JAkbjIQkN1sXjojBTRWUIqWsI/T+DWCdSgZcfyJBFcGGI5SgBhYmJrEyNYfQxiZml5axvFFEIGrWDmZ7YU+sk5xsZnjOL8k+hz2rQlUf62uQG4tN+QzGGPKcN5a7FITY9471quajqoSKHlwPyt7GjWuOexV2EJO2vdL3AWMCFlgSGIhF6pCKR4wl5gp9zZ82qKIQ+WVrThQUi6m7AiGx0Gjl4td5vobnfWMAO1CW485ZL8gDWkxIU3Zh31KalwXGHF9r6azsR9ha+uckYMnwDmyWEI8EEWMRr2Sg7UuAkWMAsy2Nxe1kv+VTbOCY9g3hyly1+EzaRvTP5oKx6FUo7IFvsgP5PPJxZoGZsQcpGc3zK9cxU5Jg6XBI+wRfQ/Uq7XuyR7H4Qn3Ioi2B+M4r2TH0DdAyBq+BRATDDEgqFkwRh1fj3/jPWKBOKadc1hy1/mE/+dyF+SfzGp7l68FgtgOfSQxyF2NZKGnX8ABw9dRva6SKPJ1/bS0A7Fcqy2H4f0A8GsKRw4M4cmi/wL5UMu5sZzLygec5iWsHLVrI4qKtD4FgWSyR/RgKyeKCRbUrK8tSatq/bxBL8/MaQ/v37cXy4gKOHTmKPXv61fZkhr3/4cc4d+G8imhYtKuimgC9CxkzFpBIJiweKpdV+M4zVkMiKcZ7W2urAEO+hiyykbFRfPD+B5gcndAZ9fkXX8DK2ipGxkdw6KlD6GhvVdHd2BgZYGm0tPbg3vAEfv7xBcyvrIM+05m8eRn7PpbijEj1VQa3zqugFHREz8acRZy+rWwjxgtk+DsA2ArALefCcamibVckW+1vi4e5bihmd3OYa5z/XFub7Azo91MDdq2YwTNtPbNUBShl849VzCdkveYcxb1RZ+GqZLOYyVLp4HtNyYsxoMWBm1hZWcPqyrqzdqGaQdjZhjgarpZPAyu1KkgJSpO2UuSpI6GLcU0RyknkR6Po6ekRy3VpeRHFDfq1WzWAANkwCy1zah8+PwtRpLbg+oVxn/IzFTnnKuvYLdH6u8DfClHA536sZb1VCBdhIyNYfsYKoG0/Jju9pblRaiCFXFZrBhV3uM+GQlH09u1BQ2OL1tqpqRkV9pI1xzyJB7RZOCJVNha1Mt/lCRss2nEWEYylo1GvjmbPxuelbUZ9KolYIiEVj8WlZXlY056HZxGuPZ+WAVw5zlTW7e2/2fbzkzKB/ZB+EApUm1N9QqToQdDGI57o8f/s7ktQw2O86wkf4zGu/Elfcv8d73xvDwH5t/XfL72t/SPWtPknfer/Ml7/qzNKKu31S7qlJ73sowFg3nm1BHcrWFo7Cj4FgFY7har8za0SwC5OcAfgKmi500CsLCA+YN62qLgw2gFPhkBVjwX3g8D627bn29Lg/qD9GDN3JzB5yzMo0NgGSj9otj0EAK7cnwfQ/C+2ra7bn22nxdcSVT754ANa67XaPctyay5z/rCqIRcR7zhofWD4GG1p5zjvrVRtpO3PsFOb3/ecjzN+dxgHO3bNQ3aw6p/uf1HtPNhpzD0OAGxH261jeKdrVV5X883DCg9q++q+9nR7m15T+71rnNpnvu8ZLDfj5uAOAHClj7e2dOV+KuPaPsU/e+3zXZ4OIF/IieG3ur6KsfExBUVNjQ3o6e6RJ6qSpJKzUzZH7B0GJjacy6oiVKWzk91gMNjY3ISJ6Sm89vffwfryKkqZHP7JK7+Gr/36V3H6zEsYGhkVAHx5aEjMHILKTHYXywUdPAkMhuuiWJhZRDIRxez0OObnyLysw4svv4znPvOSWLrdLe148ydvSHqpPgT8/mfPoDVQQmZpEa/+4Pt449JVzDHJTBlcgqIKaICmhnrJSfCg/P3v/aOCuc0N8wRg5STZQZusCheQw+DYBbzbDqLqb9dxDCyZyKTXLgMPBs9rK/RVtuSSP2BrKEh2zka1+UaaPJsTprZg38v4ekBM242rBq/ZNV2+oLIV8XqWBLRgn6ClLZ3m2+srx01OzoIjBnOlDVYGmzeVSfia3JikqCVTZIlfBhkMKHxBgBLZTA6JGbAhBjBBr47WJiULa8cbQRt6t0WicfT09qGnjyzCPIZu3cLk9JTaJUZPxhjTe1AiiIGND2TNX5NBi5MvZuBE+Wcy2xx72weonuHsWdxVOTKbD3qdJJss2czreqCIbcSgn5KT9COlBC2TB+YplZQfNaVX6IfK+xy6dVP99dTRo7g5dFNM8N7eXfjpT99QUcTA7n5MjAzrvpvaOpFqbsP+I0fF+lhZmMWV8x9Jbo+FEJ3du9A/MIiFuWlcPveBMamiSZP0JvNGCSsbq5IglXSl+SPxyeS35/YazwLRSHNJhQoA7KTC2HGSdqbPdnpd4AZBKko/kd1QLFtwrJSES5766ynRyLFM7z2SXRTgW9ArMTslBmwvpIwbP5tBvSqUHRNLzCkCTvLBsvu3pLEtYEw+qu/IUGCFs5iaTlpXg4v+dWSwhEH2ezRUh1gkjJaGBrS2Nov9YgwHiFWeKZawtJbGzNwKRsansbqelTdbNB5GKhUTiEtAaaO4iULOWAisai9tFlEs5yUxSeZhHUHDjTzaG5PY1d4MlPJSTyiWzMeRLEMG4fyewDQlKSn/3JCIIhnaRFt9BPWJEEJB+oGxwj+CteVV5jcQTjQi3tKF77xzAT+6vIjNeAoDPa34jc89j+OD/UiGCUAXlRQtIYp700v4+OptTK9k0NLRjT39Azh88AD27d6FuZkpDI8NS+a8b88eMV0W5lfQ3dOLZ0+dwMjoXVw8+yF+/s5PceTgPvR2d+Duvdtai5qaWjQGzp27IO8ZgoYvvnAGzz/3nPaFa9evSfb82NHjSDU2497wKP7+719ThT0TKZSQ7ulux4kTx+RxPbBnN3p6etXXt27eweUr1zEzT4mxRSX8OILJXibb72tf/zqOHTuGGzdumixPPKYEDhnIXNPILOV4ka+YigxMVs/7pptkuMkr+kICmyP+XGtgkgEiyrxbMosjvUQpQIIKZHOWJdvPcx6TtlSyqI9Ecfbtt/Cdb/0V5sdGEKtjtT+T8sZ8kIAjfWnlfxZCYXNDEkNMBHOvKZZMKrZn3368+Mor6OkfUF/OLy5hfHICV69exejYKNLpdbFAjGlawr7BvWLPMLEZCscF+t66ew8FJtg1FYrY09WGffv24taDlowEAAAgAElEQVStO2K607cuHo/Ka3V1PS3ZSiblm5qa0N/XjUayW+Q9zc8Qr1qS1wWO7zBlsQvY09WD506cxLNPH9calay3JHO0vImx27exND2NXX1d6Bvsx9nLF3H1+jV5+JEZtbpGVvesQFw+I+0O6gImJ+cLkDxjTex3ly5HMILF1TRSLW1iUVHOvL21BaP3bmOznEdUhRXK0gtIJnuLydAjZKg/86ySpGLEiJXp5KVpB6D9nXtIpCITZuwWdxrTHm/MKaYaKeWrIhLuh2Iksa+NoceEYTafc2zzgDzhp6dnBQCSAf2nf/bP0d7bj2//3d8LxF9amJPXNhmzZBsmE/SkhRgfHWSnREJSFQhslNDe3IRD+/fj6aef1j4ZTTYgHI5rvKOcQ2ZtFdFQFOW6CHKBCH7y/lkMzy1iYZ0AcwEnjx1HdmUe33/1b3H7zh08/+Jn8Ud/+t/h0LHjyBRKWM/k5SvFTqA0Is98kluWxUOdCoFYXEMWpWQeBZ44oFGHGEsoc+02aVYyo+1nLmIsfiGYuba2IhUFAruUbaOndO/uQcSSSeRKVlwknzvOt0JOkvu8njy0lVCuQzgaE0OsAk5aQFWVVdwGANsZq3oy9+wgK/5wgJrbLw3EILhv5wCf4OVYymTzTv3Gio1isSTu3B3Gv/rX/xaXLl7V8/g9N8N+c/LGTGjv2r0HuwcG0dXXj6W1DIbujSJbBuoo/cv1cW0JC9PjKOWzKrxhMREZ1FLT4bMKhKJ3bLVIwbyYfQkpxyd/dHKrTsqRQA8LF9QfOrS74EMz29rMMF4yti0hLN9Tdy3/vX6WjJ7t8XzJnv7d6N+1C0uLi5iampZMK/2tJdfpSxppf6DzlcnGKknPPd3digeOTFLdkvdbVMJ0WHX34/7PJD73fIIJBArDLEIol9De0oJf+9IX0drSiEjUlEzszEGWUxSxcFRrOhlltEZJxKNij1Jim5LbJiNdQpTjPUQgL2MWKpyHZGUhgHi8EQ3NHQgEE4x2gLqoCiq4plO9R+CtmPObmL5zB0PvfoS1sRncnprEubkpFINkJhvL1JjHti+pfbXHGGtMXr5sD9XS+TNqNW1gAaTlEFTM4M50dmY1phvBIRasGBbjGKkaH/azj2MNiDQ5Yp0p3dmMczwSDmg94j5Dv3oPWvJ8xfFDyxE+A0ETsZMFRNP+JCuQYGVtXcVZJoXKvcYzAq32r5ILcXNWHs1SkOLnxiR7y2JRngPor0z0k3APC3w0NwnalwqI0ssyElR/cv+yQMOgIYZcUq7iGuV8PfkSjhvZ47i2EFNe4BaLvJz/t1N84jOKvS4SN7nbpnxg5wk72zKGY/+zGKTKcKRdCse7KY5QI0vS4nJAMXlb3q1sDwjUuXawAoHqmsX9x6x8zCZIBUmMzVwhgf88gVRlK/jg+73KE4vsJKerGM8xXd09sR2rLOGtALAvhDFQimxLi7m8z7AvvLH4w+JEu5bbzx1IVhuHcazwjNve1ojTz57E0tw84tGwxtnC3LyUx3b178KuXbt0Nrk7PCylpfR61go9AzwfxzE4sBudHa2Ym58Ve5SKKCyYy6TTOHbkKYyNDOOzn/kMBvfuFauWLOALly7jwqVLOo8wzqalBGPtdSpgrK1YXEAwPVinvACtMXo6O9Hf14M+FonH6eldh8amJgTDQczNzOKdN97B+Pg4WtrapA51/eYN9O/ehSNHD2tfnJycwOTkLPJFIJffxJ2RCYxNzyG3sYm1TFaSz/7Lz1PPYjXxci9fbOAkmfuMLRibqOBV7HJKFzMOcnZPGmvsZ/PVlg2Ot7CqFNUaCMnCLal1OZljzX+/gPtPd+tKbX/7fVX97WTGxdB2yhNmU8Wx7T6fayP3GFeEGQiorEyS8VyrWdwYjoQk68xzDc/1K8urWFpatX1NSmE2zrg++rM6zyOcy9pLtDdV8zCWarH10RdRhOqoeBBCe3s7GhsbsLS8gEKJtmYc21ZkwaLSTDYjFQflGJxKgDxy3ThXv7i1Q4U8rtjalh5bZ21/8+ppznferefe89eY/waei83tmP60dKDSRnNTPVJJKuRQBaKAZDyp2JVrYjpNqwnm4/heSjlHcOfubSwtLzt1DZPM1pql9YO2afSTtnVA8b9TTWDujipZktTWM3DNYrEBLbZY8B7FejqLpdU0JiamVaDLtXLqAR7AlZRjZXR/8m+qK+C2935SEPghueb77uqBH/ro+3/cdPwDr/SoRvPnppoLPOzRPsWjPPphP9ErLI6q/drx3j5hv37q9n7UM9Tc5K9OWz7qpj/J339Fn+qXdFtPetktALBtyP7LLqmh7ZIGtcP8iQC0B4zq2imkoKAGuLXNeIeO3/FaVfap3fz2u6yFlwVfuqrTTwEA19zbI8Fdt4E+chi7TfZhr/Og3iPXfw8AP/RiD4MlHVHEtacH4u0AYhf1TVAzYqpjxw2irffp/GF3uicfNO7Qv7XXqIyZHRrA/6ryp8cBdx/nNTuOqZ3G5oMb++EtXX3fTvdeBU+rRQt+HNQWMVTmrbtc5TX+8tvAefv7Vsbxw8ZV7Tiv9L0fC9sA4K1rRvWD/brC/z8OALz9mWrHnTvVbZnytZ/7s3tpVUUn4ykBwfeG72FhaVHyt+1t7fIjIVhDgNh8Apk8ZWW4ydEyycoqTvkLsZrdSTcxwdrY0ozzH5/F1fMXkVlew//4p/8DDu0/hO7+vbh0+xa+98ZPcGVoSIByPBqT3GWhXEBrR6uAsWBdGBMjk9gslbC2Oo+NQgHBUBSvfOXLePrM89Lx393Rh3s3b+HG0HXEN4v4yomn0BYoYWNlBR+dv4BXP/gQd1fXUJCkGwTKcMlORKPY1durYOnSpWvmscJqfYKxBEmjfCbz4VJi0LEYzLvZt6A3pnCM/4B5yRIAlsRXoSipU/NCVUrZ5Hn1kwV5/N4CefNzEsMlEFRbMnkqmTWf6LSyEled6+WbLWpTgOUTPArcmHAy4DpCTzoB+JaAYqRHMFzy3GHzC7Zxa9Kp8rgqmKShDyI9a46BuA8WGETyS+NCgZDLX/FzN8voaG1GPcF9x3LyrBAmFHYP7EV7R5c8Zu7evYfZhXntNwpUVFlPeemcmIJW8c5gKyjWGQFYXpOMKw+SEwQ2GSMvBWfSU4ITvDSUS+7ynn3QzaCIQBWTLwQKvXeOfw/HcUtrm4Df1vY2NDaxIILAQVnegvS0pGwrPT8oL0wpawIvBw8fwL3bwzh3/px+T1+ekbt3JGO7URdC755BPPX0SRVK3Bm6iivnz0pKk8AKJTLb6A98awjjw7fNQzZEuSaT9OZzlcpFV1DCpBGrqS0hr/EkyUMne+mC0WpVN7OLBlIZmG8V3vyecotkc5VyOUlhU/qJzMxNytkymesAdit6sEQY30+QU0GkmMAGonE8aHxLncuNVSVaLOAls8T7qiuhVUnA2/i25LVJb8nrU4lK+voFkYonxezlGGaigQErxwQTlmTSEvdj5TTnH9uD45lFBpK/3dhEtljEeraAbKGMxeW0Kqkj8Rgi9PdTytfew6z4ZplBM+XHyEApoxwgSMAgPYgwg+hCBn0tjRjs7UBxfQWpRFiyyEwkNLe26hnpHU12UJy+dUwkJaJoTkbQ0RhFMhZAaSOHYN0m6lMJpFcpN8vEchQtPd1458owvv3uJDLBGA7v242Xnj2GZw7tlYcw5UIpZ5vbCGBoeBrnrt/GcraEfQeewrGjx9DR1oZIAGJMbmxuoKu3hwi4mDXRSALPP38GoUgQly9fwM/feUPFBr/9ja8BmyX5mDU0NSPV0ISbt+7i/fffx/zcnBJrr3z+ZRw8cFC+v0NDQ0imkjh27Gmxfc6dv4wf/ujHYlvST55rxMCePhw9+hSC5Q1JwB48eFBz9caNW7h85RompmYwOeOLKQJiT1IV4Bvf/KZYvwSZ9+4dVMHF3Xv3VLhz6tRzkkoTC8kxVbl+EHihmoIYnZJ25BpmaWeNc8cE1mqn3xswKDsIt15wjaOfJ4sIxELnuhukRySHtzGqGuNJIJ/Fa//xW3j7H7+P3PIS01q2D/rCBSardWY31hPXmLxAgCCiiRQQjuGFL3wRx589hUSqAdlCQVKFd0eHcevWLUxNT2N9fVXP5H0v9+zerYTVxUuXBTJGYwncvnsXlPILEggv5XHs0D709/Xi8tXrKp4huEZpTcrkr2cydPI233YmxNpa0N5MqcOo2qJYtCQzferyBJK49qCMgwMDOHX8OI4ePCywjLLgZLLGAnUYv3sXU6PDYuDs2TeAm3dv49z583oWFn1Q0WNmdh4T0zNaL8nEkXAn55eTnDV1AS5eBBOUulOSa255DcVgEIn6BhUTtTQ2YmV+BuVCGrFwnQo+CB5xNaO8KNk1rc1tOLB3UOuM1hgxG7jXkUnFYrZNSbL6xKbOMSpgqirHMLGqs040JqYw108VR5HxUueYG9rL7bStdTdkjKMrV64pWUc/66/+5jfxtW/+Ht5+92dYW1mWl+bo8F2UcmlJb9cn6R1dh4ZUQuA2wYy15SWBwD0d7Xjq0CH09O1Gc2ePJMMpay3v0I2cVCjCwTjypTKml9bxV69+F5/7J1/HSjaPa9duoqu9A/v6+/C9V/8W7777Nr7+zW/i9/7wj5BqbpEc5cISJbrXQLiCrLHWFutTrm9MynKt5XrqAWBT22e7VQ+0Sow6SUkVYGlfsbOLisbcGYKM8vWVFXnMUyWlqaVdPt/0yqUNBPdUJSc55go580Zmv1Dql6A7CwfCEVdha2cev6fVqnp4AMXHA74IbAsA7BPbLnz37BvZbbjzlRg04YjGK88ZWluoPFAoqRBs6MYt/OX//e9x9twFLC4uVRg8sWhI/r70+frCF1/B0yeeQbKhGT/6yZv44RtvIs15Jf/oDHJri1hbmhfrFzwjSh7cSVYqsc89pwYAdt63anMBgGSfOsanY+0K/mISV4GDY9erYMH2YPNENMl0vk5nXl86xmIZgmB6q50HWdTC37AfWfS5q6dXAD7nay6bw8z8PBaWlpDO5cTs510JdFCxoa0plrYgcOfsGryvpEccPCqoYeX6Vms1G8POEEyok7kvIEDnaKBYyEr69Q9+/7dx4uhT6NvVbecjsUAJmlmRB59b81m6r2RZ0SqghHx2DStL9E/LCPytU1WX3UM6l3FgJcHHCFpbexBPtgjM2aQodV3QfBc5F+roFZ3RelRYXsK5H/wE4+dvIBPYxAfTw5gv5A1hd8Wi8uzUPsG2CaqwjLYGXDM413iGYkGLgY9b/VV9LOABDpsQTia1UpxBBjDPeeZDa2Ayf3ZAsAtfBAq7iWKgItdJS2nx/O49P/lyth8lo2WR4PY3nsUNQGXBQkR7EH08CaR4P1IrvLJ7NMDUnQttdDl5X5Ob5xlPAHA4pP0ykzO2pIS9GU+JWc9xRKGBIsJ1dqYieG+5OVG4BUbLy31jQ8UJWrddcYcsOSJhxAQ2maKQsfa559EblXLNPNeaTHylCJEFaOGI1KxkM2EtK6Yhz3rZrBUBieGowvugGKUG8DgGb8nY3hZLOa9Q3bJjWVZyYDWZEK8EVmegkvWh+cv7tc2vyX7to7cen2tlZcUVAdOawlQBfCEtW0tzycWMBh5b/OWBYV6Pa6IH0Srrfk2uTv3vQEbra7uuL6Lx92iFyMwXAM+ffhb59XWsLi/hqYODknFnoVs7fXyfeUZni3MXL+Gjjz/GzMy81ly2W1tLC154/hR6OtswOjKiMz/Pk7du38TMzAy++IVXMDo6jD39/Th27IjunXHZ+MSUQGIWy7H4kAoqIyOjOmOtptes+MIVzpJ9Tj/hXX096OnuFCDc0JCSZUaUnryJuJ3nckXFedeuDylGmpycQkNjPQ4e3I8DBwbVBjzzDN28i3ujk5ibX8XiagbpQgnpvBvXBM69n6/AuTpTkZA6kwVPbL9Q2OS+E9GI5JK5DlrVjtsDPQNY+4Wtlfrn3u/PLTrfCPjfQKlQsPWLBb0KHY25Wi1AqMZvipVZ/Kj93GIy7b2qOrEztVjVzoqKsaWKx/Usbk/lmc6tA4FNPqfKt1TszSIaFpVwjDDvxL2XvtAL80v+ESufoXEseWZKFZNBTssEK3TnEit2s1f4CQYVmxD07ers0hylYhFzBSxmiSdjssky9aBNnafIzGZuy+T5bRxLbtrbKbgcghVJOH9xbbZuX3WgtPcCtqJn4//7PJ2dN5hjKbiidSuC4/pKFSjG+zwXtrU1a90u5HKI8+xXF0K+yIKqiPzK5xdXkM8VzXN9oyT7KYH6KhyzXJPUXKQEx7iIMbRjc7N4SZYCJq2uNnDnO3Yvz6SM4YLBiPaotfUMFhZZwEdCAzA9Pmbn9ZqvRwEtLsP06VisnwQsfFii9pPe/H1PW/3FEwOSj2qwR7Tvgx7vE172IU/2af9Ui17ZtXa8t0/Sp+6WnrjNH+eRtmE3j/OW/7Je86szQirt9ku8pSe99H0AsDvGunt2gOkvEQD2N25ngeqpfQuoeB973gNJOy8PfhGurcyoTqZtIHDNpSrPviNAtvWztjS4++FxAOBadu/DJlTlWg9YAfXrR0lAu9f4TfmBn1ez0mz/OB+v6gDl0A8teduAvgoYvO1aO95+5TU7DFsPANfcu7/vna+19am2jt+Hr6RbrverDgBvYalXfzDw1M+b7bVItRt4TcBV22Tb2O8GfNgL7H/3t/r2ptoyRh4AAPvxWntFXcf5AFcZSzuM0m1FDDvNvdoile13/N0Lo0rmxMlqSlJSckEMpEQ8JRCoKVVvYA3l1KIxsXOjsbiC4RiD4TrK+RRVec6sE9uIkoI83IbiYcTCEUyNTmD89ij+5Hf/EJ956WUspnP40bvv4KcffIBrt24raGTgT/BlY4NJlTIampsQj6dUdZhlJXMxq4Cjva0bz77wPHr2DeKjD8+hv7kLbY2NwGYRA10taMyuIba+jNzMNFbT6/jWu+/ho9ExFEJ1kvEMivnjvLcoH5wviCXFQzI9gNnWkotUIAwx1RjMMLivtK1PaPju8NJ2dRAATOYor8MkZjZNGauCjRYNn/vnta/kVhDjJLsUfAsUM09iq3y1qllfWa3EnE5VThKRwYcCPOanjM3KLwHLCtSNaeCvp8RDzVqpQK4miSQwQwlcJgCr4KJ/DnoY2vXJC6iOLAU85Q1JSjJopwyfkscISH5p7969aGltx8zcPG7evImZ2QWrWFbSyapV+bn0piYD2H8Gn5vgOv/xXglumJyVefj5ynWfdJCvsYDKapv7v/k2t+bbrIBBSjo7WTX+jUEvQWAyH7u6u8WI1/PKJNFAJiZPCALTG3NleVlSlZF4BO/89G2kc1ns2TOIzPoa5qYnsHtgAMu5Ap59/iXsO3hQ93z90gXcuXlVz8Jr7Nu/X+yVa5cuYnVhVskuBnBMuFny3+TevFyyWAVSnLDkaWW8OADWqrWtbx1dzhUDmLe0Xq8q+4AkTTccaEQQaHF5BZvyeDOSJME1gu/8JLIOBL7GYwIvU/GE/LN4n0ykqB0JBtNLVCxesmA5L+jjRiDVvPJ4T2SNqT/zWa0nDPKZJCWwTJYcJVJ9tTX7iM/OhJ0kzFQpHq4UoJBhThaMfH5Lxj4pbJRVUJDLm6S75dII1m4gXygpsROjB+9GQbJm8kkss00oA0YJVOZwNxAgSm4HMiV8g/k0uhvi2Nvdjo3MqqQTGYSTfZBoqJdEZjabUbIyVhdAvA6oj4XRkoygvSmGUB2ZoSwSKciHc7PMPigoAbp7oBe35jL4t98fwlIxhKcO7seZZ47gxIE9iAU2xMxkkjtDma50CXen5pEuBdDa3i0JWCbCirkcJifGUN/UgHgqidHJKdQ3NePE8ZPo79+Nm7dv4crlC3jt7/4GrY1R/MaXX8Hs7AwSyXo0tbVjZS2Dt9/5Ga5cuaxq/ZPHj+MLn38Z3V2dGB4dwcT4BPp6+8R2m51fxJtvv4dz5y8gnkjK/5Wr5u5dfdi/b4+Ybrv7+3Hy5EmN1WvXhnDl6nXcGR7D2PSs+sZYdzl0dXfhK1/5dXlxs9DnlVde0Th97bXXcOH8eZw+fRovf/az6OntVQES7QvYz0zosHiH41Rz0/niebBPMqVkxWg9tSQO10eO+5mpSSVsKfVHMDgRjzjxSa6nBIA3tfdxLySw3ZBMYnlyAn/z7/4CF95/X31MQIXrtuRTyeCRHxpZUpQZDyInpm4QrZ3d2HvwME48dwZN9J1L1Is5NTY5KTbJxOQkVldX5IfHvYeFEwSBmfBk2128eFE+ydwnb92+i/V0WnOJQO5LZ56V7OnZC5e0LnLtor8s2aqUmCajlcnQUqmAhmQC3R1taKxPmSTzJpCXF12d5CmzhRwS0TAG+/vR392Np/bvF3MnniADeAON9Q1YX1rCnaHr6O3uQmtbK+6NjeLjj8/aPVEaFpCM3PDoKBYWFy157Rhxssx0hSuaVwQg6EkaCGpvLgWCmE9nEYhEUZ+sFwC8NDONCDaQ5PxzigSs+iiiDuv0tBOzJO7WaGM6GZuEQ8KYvgb2muoDWcRWpMS/USXE5GLFFCY7xFkzcLjw7/RwFAtXkn7cd2xNIOOMqgkTE1Nqx/n5RXzp134D/+Jf/C+4c/ceFuZmUcpmMTM5irXlBYQDm+ho4zztQ2tzk1QCinlKR6+I4cbiO/o0N7R2oLGjF6FE0oAFJiRRlqz2eqaEcCyJ9z44i3NXr+P3/vhPkCmVcWPoLlqaWtDd2orXXv02bly/ij/4g9/H57/0RZR47tmA9l+yoJibpcRgW2sLcrmMeZzTX9MV+YXlq855wnbbupdWgVUWjlFG3cA+qsFwHeT5MByJaBzSn5HPx7NEJJaQYkAskdK88PGa2DY8V3iZYMdWlU+w6x8VOrk9vXKW0XyukWR0ZzNj4/gkrAEvHAg6B4k1aUAU9155UuoMwgSwKVR4yUwWt3Bt4Tji/huPJ3BvZBiv/qfv4B9++I9i39Qnkjh29CmceuYkTh47hq6OTp0FyID84Y/fwE9++rZktyX/HihhdWEc5WIWEfoY6gzDZ2Qy3GSkw1FKx0PMR6ZrTc/JABeySbm3ERxjIZSdydgu9AY2KWT+Tn7TLnGv86PLyVUK5Zw8p+R1PbvUnRtMwpYNxHsraE/nOCU7SMBWkAnpIlbW1jC3uAiyu7hWcR+3hHJI/eoBIRVfOIaYjp1uK+XY8gC1zmzunGsAsBWzMfldtUey5yBTjuv2wO5efOOrX8Ezz5xQv7AQg0lr+cYSyJP/r8m+sriJZxB6MJfyBgBn06sa1ypspJpIKKjCFUryE0SleEgi2YSGpjYEAxH5L8ofWMVFBpCVNylVW6auLK68+R4uvvFzFENBXF2Zx3TazgPFEiX6zS3DHfRB+ddy3SaK3vtYnuYG4vDLLCr9+d8VYDi2lgdVOaQ9M57rkFnycAx4VRgrQpIdguZVNW4wRRd7dp3VeB7UwuZiBQf26Yws32lTeeW6F4uFTWFBAAzjJyoPUeGFsshcoWye6tFYcOAAIq69HBOcc8YsZ9ECPWLDKsyNc22tq5OqxUo6rbMn1wgCwHxO+dPrzFvW3OEZUdw2AWcEwaz/vNqQ7ltFn7TaCKmgkHK6nM8s5ONYzRdLGscs6mTTU23AzsaeYUiwOYZkPKGzhVYSxrqbZdkc0N7BABRjCZsKjgHAXj6bP5t0txVZyP6A3eziMMu+VeV3KwxDDVwrkOL50APAPt6x+Mifsana0qS4lYWHhtGRyWxrgwd9+Z6tALDJ9XoA2MeYjDN8rOT9Vv3a69fWWtDQK63UAsA+fiOQyfbcO9AvkH9xdhonjz6Fns52qWPwPMHiwL2D+9V/Fy9fwc9/9qFUZWgjwb3w17/8ilRqRkaG1Xb0ij939jxmZqfx1a9+VW2/troqZjDPcbS90DwKBdHc3CpVJhZZ3Ll9BxcvXcLc/LwK7Bi3y585HEYymdD3kgsHCzOTSCTpn80YLCFJb+YklpZWcGPoNmYXlpDN5CVN3dPbhSNHDqOltUVr3a3b9/D2u+9jeHQaa7kS1nIFlAMsHjG2thV5VGN6r1alPIpbW6gKYkXaVI+JoD6VUgzs2aRmWG5etpI39368rujQF3H7gizb+2zsMb72hnXqR/2+usf7gkmzZPAFI24eso3cvDQbAhb1erloniGt8N3WF6qI2Fqj9Uoq9SwcjlmMzsJbVwDe2Nik552emcHCwpIDrctal7UnlDfR29GJ9vZWbKhQnQVrPLuWVXQ4tzivgg4x6EMh1DcQmD+oNrt08RJmZ2aRqk+iublRbGCuYYzf/T5FINbnsaxwIaizjVeC4zN51rvPF7jaHufJbc8sz2VXdOHz9/68wnnMv7PQnucO5Vg2y4qlTYI5LosdnQmLBZ3NqTIwOTWD1bUMwtGEZPV9LMt5SzUXxhoyt3DnND+2xOInAOwU8KxYxstZG1PYFOE47p2dkuTnIwhH48hk8lhfz2B2blFjbScG8KOAFo89PCBtvyW5+cBrfRKw8HE+qCaHt+UGPsEPTwxG7gA0PuyWd2qTnV7/qH74BI/2C3/pfff2Sfqz9m4epqL6ae/6vwLAn7YFP/n7f4mD9kkv/QgA2CXzf8EA8I43W2Gc1cgNa2f1FRXb2L2O8vjgBcOWDRcLVjrLwAB/DLVf+42tAh4+BgDsr1258AO8Ue8bJY8D2u7EFN62CtaCGg8didvAswe+9gGv2wLuOQCk9nd2+KlWvVTgddeGtbdd+b4GAN7eP4b2uL7btuvsuHFsAStdf25/yE8J7m753MfZCR+yw1X/9PCd+762ehwA2DXdTleuglduxmwD6m0iVKul/byo9kbNnd/XBs7HsmYs3DfvbMBWILQKZl3xAa6ymmu7z4aDfbYnZew4hmtA8FrvML72x7fmsLiwiOX5BUlFkhU0MzOngIggApNaDIZ4mJa8MRnB0ZiSgzEBw0iE0fsAACAASURBVJTFLCCRilcq/QkAExwMxyg7U4dAcROpcBy/9vKX0NfXj2v3RnBjdBT/+NO3cO7yZcktU36QSU8maCihyvc3NDbr0EsZUcn9FDfQ09WLgf0Hsff4Yew/dATn3/sQvR1dKOTXEMquIbm6hLZyEbnZGcSSCfz1W2/h9SuXUQgzQcxq74B8ANlqRSaYC/T0s+JUJi04x3RYlicNvRAdAKwAptrjle8YkLhJz+QR5aJYpStPslIJuUzWpG19VznvVVsbXJLHBVJelsyCKKu+tmSOk11kgsUzORRweWa6W51VmU7QkrkrMkWNtWRJJJPkq6O0UYSMbseGcqw2BjiseLUEHBMmPlizJI7+5pkiwk4sMaBHYJWp0jGWJGIyj4kZsgiaGhoEDvKa7OPjx46ipbUVo2PjYv+OT0xIllSyoC6p5iXb6NHDNlCSPhxWG/pqdKuidb7FDqD2CZFKUlpJUCdc7fZpsWcki2ZScKws55gnh8BXyJtvjiUzJb0meaxNSSK1tDQLpKU3tiWSDbQWgzgSEeiRSqRwd/guhq4NaQwODhyQRNMmiujs7sFKtoAv/cbXsG/fAUxNTuDCx+9jfOSuxmBXTy/27hlAZn0d1y5eRCGzrrYjAJRMJQQ+EFRkcp0AjQ+qqqxfDwTbSmBJH0tMMREltrCrPDdmjmMAs9KZwEAui3KhYLKz5U0skdGxQVnBsjGwNq2C3CrXoXWASQlWLmtNCFNmMa5/MVXMJ5RQISjMqmvKIDPBL99iMvticZNq3TBZMvYX5T+z6+tK7lJS1HBrqyon4EupQTKOmEShYi2BF4JWbBcm1SjJR1YKmWNkx4k44qTSfMEEGf8kfK2nc2KLxJMEgJkQtEQ6vd4kxcmkRsDGSZkFIk4rm22fioQRLxfREg9iT0czIvSli1qihvMwzQKGvFWbx8ikK5eQCgdRHwkiGdlEY4pj2jyuC4Uc2ttbkIwRqDNJyd7+VmSCDfi/vnsZ83lKpnfjmeOH8fS+fgQ3cgATykyshhPIB6KYWcliZjmNQjmA3r5+DA4MiGXBscIihms3b5Cuj9PPP48zz53B8tKqvNHeevPH+PDtn+CPfvc30d3eIuCWDL1EUzPOXriCN996F/Pzs9jV24UXnjuF5049q2TK0M2b8qzev28/ovEk7twbxT/86McYG58SCEsQKJ6IoKutTV6zZCwPDg7gDJnHoRCuXx+SBPS1W3cwQQC4wPVuU8wEAsCf+cxn0CT/2iheeOEF7TVjtA749rcwNTmFnq4unDlzRmyP9s5OAbTy/NL6HRNjXklao7QJ4FChiJNYNclaFhlEMTs5jr/8i3+j8dbT16NEDMFRMreT0aiS3WT+MfFPIIMJp3q+Jh7DxQ8/xM3LlwS2k01WKNLLmCBWWax6FTRwzSE7rS4sBYDBQ4dx9MQpBJMpMTsD5TqN7dHxMVy9dgXzSwsqWCCLWoVgkt0PCQDmGnPxwkV0dXULIB+6OSRglWvkU4cO4Jmnj2pduXjpqtak3u4epFL07cxhZnYGObIPikXNM7JKOloo1W/KCqn6RmPfbpSRLxXklcalk+BuW1MTjh44gNYW9okpEjQ3NytxPzM5pTHBOXvv3j1cu3ZN+x6BRXpvUyZ8bHxcxWVkJrHogvOOc1cS2wQrnI+pAC3uY7m8QM+RuSWBlpTfpUdkjkoJoTo0J6KISlrT9vUCAkiXNwWyUx4vEosLmDCv3pz1CbEbl+jieCLI7M93Ykw6kMMXT3GdouQo5fSUPHPenQIaxJpxhVF1QfO6LNI2oYwgveLTWbzwwov4l//rv8Tk5CTWFheRosz74jyGrl1GuZDDiWNP4eDBffJ9I+O8WMxjeXkJ2fQaivm8JB97dg8i0tCKCFnjBJodgDC3tIobt0ZkGTA1t4h//PHreOXXv4KB/Ydw48ZdJVg7Wprx5us/RKmYx2/99jfQt7sf6VwemXwBy97HPl8UaEBwj+oF3COiMa7VxmajzyrbwJKHZGi7GMQzOX0RlSuoIJBAxi8lSwUUitUSQDa7LrYr5+AmJXnjCSUXPZAl9qbULMxSwO1gKnKxscI9w6RVfdLaW1IoFvaFeO5cVQtU6HvdtklAG5uOzFBLWJOlrnvmZ9CiIBKtyCdy/LBvJTsZjmp9EisrGpVKxp//+Z/j2tWr+K3f/LoKZNpZJMZ9l8oEgTqN/bPnLoodTuCWt0Gf1UCZyg+0vAgbU5pgSzgkoIusN8p0U3KRihUs2GAhEQGqzHpaawPBYXrTsriEbePPipw/OpvocWvOjK6flOB3jHux4Z0vq7GUatmFBiZzN2NSuCGVVKEI+0Zg+UZZcQJCYRU7rKyuCyQhOMg+Z59xH7bzK8eOsez9YViQtityNZaxzT8fNBtI7VnDAT0zC3C4DvK8SjCGZ4lcdhX//T/7E7zy+c+qP4nPhsKUbSUgYYltfio/j/0WZIJ7syTwvZBNi0ks5YFgSPYkvAZlWifGp7CymrHxECW40ydVJPYPx4sKERzIR3Yg6xhKuSymbtzByJWbqIvFsNGQwkYsgonZebz19juYm5lDmbLnTK7TJqagqISVdTo/h7ifu0IGp9Ptika3Rq7slYrctZi1BipXQPIAAVIC4XxWxwR2xTZ+P6kW5VcjUoGCkh4OVRhwBIUtBqBsKbdAAqleVtj2bJ6Z2S5S21A8w6Hn/IcF6LPdjWnGczU/h+ceC77Mj5lALn1XvSw1fe3T2Zz5DMvOgWxpUxhg25Epx/fZmlCNp/hpPI8XnSqVmpdFPU7piGuaVGjCQSSiCSkQEOikl+s6bSXEjCPL0uR3uQdwzaInKM+1PDvq3Myi4EBAvu+0r/D7COeylJ7c+uflttl2HLfGzjRLFFMnqbLca0FdA5esOElhJpV/tklA18rRcm1j3EplFAJ79KI1QLAq/epBLh9/VhnAZGtS+p9Sz8YM5pcHgC3Ws/jQg5a1MayNpUqWcEsRqo/bOG54xu/t7UJDMors2gpOHDmMo08dsvWvZPtQO8E9nuc2NvHRx+fw1lvvYGJiEu1trWIAc89k8QDjR9pknD17XvPx8y9/DgcOHsC9e3flC76rr89ijfKGVAsYt/E26RnM88raelpy0N09PWI7Us6cgDLHSl52VkWdnVnEPTJ6D8PD92x/IBM+EkBagNgyVtYz8pCm9HZvbyf27R9EV1cXEqkkllfW8e7PPsLFK9dlA5DOFbHhJM25r/hCDz8XvV2Jj93kvyzg022HLHpgAQMLETQunFKCpyRIBl5C/4qPeT6XIYkmLv2yLT7kXsHCDZ4JFQe64iJfeGX5DRtPVntuMbMKvFzeoVgoySIryDGjhcek7YVHV5QcrNDBjx+zH/JF2d4OhPNVZgYaN1zXm5tbNA6pgpOhNYwvEnJKV88cP47eri6tldyHuzo7kWpowNjEOH761puYXVh0igNWHMP1VqB5sYhMOqO9naA+z9Bsx7X1NWfj4cHbopYmFQay4FjF+MYIVukRi4gFijtvdMeCtnOizQNZG1HRRHO+CoRb31q+j0ptAop5HlfRM6WwQ9prbZ4kncoZFceyUktaXFxVeY9ZP3B9sv2V+QuuF6aYxluwtcVAZ1O5kT2UL4DkWHH9aTZkpnqjQjKuYYztIzHF/VQGIgA8v8CikgAmR0f8gKz8/1FAi89VPDy7W73szte7j/F2331UfvG4H+SH64Ov9NC/PE7ae8cLPCbQ6B9je3s86PEe1Q9P+Ji/kLf9wgBgW6D8lvsLubedBvKvcls++UP/Cj7VL/GWnvTSjwaArbTxvkF438R8TJDNy+PUDkTnWKZfecDHP5CvKrr/AWvuoPZmaoDkmhOFbbzuQ11ob0c5V81tSXQ32Z4EAN4Cbz1k2D4mAHwfu3enx32caz0M2K29zQcBxdvA3Uo/eKZn7d/FONo6Vnwb39ci7pBRs8bV7IrVVc8+7/7x519837Cr7Tt/s485NreOl+rtbBnrj7MTPmRT3vqnbS/ccUhX28K3gv5fszFUg9yaVvYnkdox/4D78uxbvtTLZbn6imrr176XB8Gaj6otCPDFALUAsL/fWgblTgDw9qb1191p/amsFZU5W71Bzema+/t4pqRKy+uXr6gasae7G9lsXs/a1kZmUL0CXnrQEDjkoZBJFbKCUzHnRyfGSEQSSQzqrUqcCSgGGSVE6yLY27cHJ4+cRDSawOjsPK7fG8brP/sZ7oyMoqm1Bcn6hFijBAkWF+bElmGQzGpr5ngph3j6+EnEQnFkCkUcev4kuvr78eH7H6GrvQ1XL57D1ffewR9/7mUcbG7E0PmP0d7TiR+ev4Dvvv8+FvMZlCkPG4ko8cilkMnfIk16KIlMINslgBksMHFuCWImLI2Fa+Xafh30vmVVZoYBwFEl25luEntEEoKsbrYgyL3bBVWWsLEkGKszvfwfJeIMAFbCUEFdTVLPjzwnZaiEDv9j4EcvmSj7xQ7u5mWbksQjfTVT9fViKLNPGVzKJ1PBigFsTGhpCilHaB7ABKeKZMiw2rZExiWTmyUl9gn2MwhkG1FiVwEnGXClPArZdbE3KdOZSsTk0cSK2+HhYczMzAq0YOJkNZ3R+ymDxKSKl0Zi0MUv3x+1bB4fRCqx60DxStLeydlVK9M9UG5BmE+yaIw6ubIt/VqZgAZyemYYX0MwikAQn53tx5/5vQeqo/E40utpTE1PYXV5Vd6FiUQjbt28ibaOJoRjMQTi9fjSr39Vfno3rl7GhY8/xPzcFDbJ8Ovv1++XZ+dw9+ZNFHMZATUh+mWlkmLeM9lLoMCSgI4HLlDbigKqAbb/3gO9zg9VvkxChVUUoMSs44uUmJQo5MV0IDhDGb5VFjEUSmKVE5z3Veo+EahkFwFdrQtBS85pkTE/obDAIis6IHeYCUUyMazyPiovL0pOKZiWtGMB+SylkAnOFgWgMTnDhEWBicMiASyTUGS2QQxfeSqZfzCTCaz4l59rIGTSvTWSaPJlrQsiV9hAOmOStGQAM3gmK5J8KzGAVQxiTD+CA6oAD5Epw5cExEBsjATRGA2gt6UeKRYSkGEUiwhgmV1YUHKUUmXxUAARlNGaiqM5SeCqhGiEyRDz0COjgB6nDPxLuQIioTIamsKINPfg+x/OYXItjCJ9tTtacObpQwKdyShmcq++qR2reeCDSzcwMrWAzl17cOzpk2hubJbvK+fc0O2beP/sR/jil7+EV175IlKxFO7eu4sfv/4jvP7Df0BHQwR/8oe/g/Xlea2PkWQ9VjIF/PiNt8TSZVLi0P69eOn50ziwb1Byabdu39ZcGBgYFCB//fotvPb9H2A1nTMPy/IGWpobBQDTx53e4Af278XLL39e6hJDQ7dw7sIlXLo2hMnZeWTI0M6xzzewa3c/Tj/3nADgwcFBHDhwQHN1fnYO3/vud3Dx/HmNj97ubklCnzx9CqnGRhVmUMGBa4nYuvIEthOukiVuredcIbjKRF9DqgFr87P4V//7/4bhO7cQT1FuDYhF68D5UB9LoDGZ1BiUn2XIQEWqRDCpTM/pMIG5PBM4lI+Eks/8VM5XvoafR9CYQHlrZxf2HT6CUDKFLNGKuqhAAe4Fk1NTAoAXlxaRzqbFZBcTcaOsYgrKO46MjMhnnF6cBGCZ8FxdX0VzcxNOn3oG3e1tuHLlCkZGxvUeAuVMqjMxtLi0pLHJtZrScuEg0NyQQld7K3p7+rBr1261OeXTZ2dnMTw2Ir80smCaG+px/PARDOzerZWH44TrXUtbuxKoRF5mJqcxNTGGa9euYHpqQmwGro8EjCgvP8NrDo9gZXVN7Dz6EdNjWuK0FWUF7q1lnQWiyQSmltawli9JiYDFZ2QklwtZNITr0BALIcgCHYKvlIFGHXIsfKqL6t64LrHfxNT1wGCdsS/kb+gKi2rPUVUhaCYq5QJsrCuC1SXzk/ayejzT0wOYv+PaSBCfTE7eJ1974MBB/Ov/8//Awsw0Cul1dDQ3oZBZk+d2Lr2KM8+dkq8zk288QxEg4/5H3/D1NcpTltHW0Y1EczsCfi0qFuUlOLu0hjffPYv9B4+hoaER333tNZx49hkcPfkMPvroIgr5EvbtHcDwnZtoaqzHs6dOCmTPFgsGAme5X2e03jDxzrnKzyVzj1LG9ACuAMB1BFGMFaU4xnnd1RwlK5KTvnjN2CdedjZo/sLeu14VlWRdk6lvAJMlmA1gUAGOu7hXRuG+Jz94B+N6OdTt+75nLdXu/9qNaoDh2jMA90J6lvu1h5/HMSuGYChkSXJ3HuM1aBegor66ABrqm1TscPPaVQzu3o04QaFcFpHAhvp3cWkOU9PjGBsbQXp9XUl1eUmXSmIdCWwPB3WeKqsYLSwAs1QsI5lqQkDMdPNp1TMIHDcQiUVP9HMnq3hpbR1r2QJKm0FsBDmv6iSJzr2yJKl1A+H8+ccUCpi/4FmA5z7xDR0F3wodLOYhaFUgPqkCPgJ0THJzrETDPOvWo6evH5PTU3jzp29JclfbMlmx8jc19ifHTDUWU+Rbo0TjmOVOwcTISU7VxiW5rZCjoIQ0+45nBCXxoxFkMqv43d/6Bn7nd76h8bG8sqL1phIHORBa7Da1HRP3fH4m8bk2UPZ3UxYG3DNWVtZx+eo1nD93XsUqiXhSEs19fb04dOigFC0o851I2LmF1jk85/MzaZMRYns7qc6mzi70DexBtL4BH587j//4N9/GyJ17sjahcsWmCmE25DlMgMYzoVWoIEDcFAbMesbOsSpWFfjsBOiFyBgAzOfwcqh1BH5ZuCFZBV5PJS7VInIVr1QLJD3YXjk/8kDlwAUbfbYOmpqLARcaIxwcCFjxS9HsRdjfvtjOAH1jcpuVgWaBzmli2Ap0tvsWx117tMoGBI6b9DOLMXmC4j0ZwGoe0gYoqfTVSxBrrXalHirctbMxz3da21U4ab66HMMEsPga7YmkezswR7GHA7oJTlLRg0o0LH7SnCRoH4BimPU0QSpT+ub9+JIDqkuYhYnZ+uQ5RjgveIRkfzkAmJ9V8WytUXri+hNiFZqTlWMbm6KUKRVZ0YwVunJ+xOMR2dRkMzlkMpTzvx8A9nGoj33YpzwbcJ5y/allOnoJaI2pGpDOMxk1KlzMWI2hfCFJleHqGcrsld6eLsRCQaRXFnFo/yCee/aEJOtnpqd1rmRhJwGuwcF92LNnAGNj47hw4YLGBtUy+nf1SomJ58+Pzp7D8PCozlYHD+zHmTPPq4CKahOMYcRqRxnHjx/XWSnLM1UmjbWVJRWF8fza2dUlH18WwDU0NCk2YGfyzMt+ZuHNrZtD+OCDn0tSmr+vb7Ji3Hsjk5idmZeCv+3hIRw8eACHjzylcbVRrsPZC5fx3vsfYTmdVTEPz3J1oQgyWTLgbfz7/IDvG44Fs9iiQpJntxsgz8GTTLColjGoxW8efLfiJrNxku2NU9DS+bOmkJrXkfURK2gV65gNiuJCbynlFCQIeFP9h//n+trYWI/2jg6dubjuL62uOJluY+PKt16cfFhxHwFgp6BWBYBNnUtt7XZ6D7By7+U/nl35vtnZOTGBub6xWIp70MsvvKR4c21pRWfbzq5O7N03qPXiBz/8IeaWlrAmi6asCoP5vCq6cX1rzN5wpUCRv+b5TQRjlwsxVS1XoOKK8v3ZgmdJ5UsqRfwEgk1hwCuI6RxUZvxqa7xn49e+j169tUVXaUqSb9CTPoyO9jZ0dXWqdViIkMnkMD4xjcUl2sLQ2oBWLqbQ5j+TeQHP1Nc+XJM4lKCG90B3/sAGVldZ6IpvVDRk+SqpKXHdpTJVriCFG97/1Nh47dGvutfe99vqLx6S+n3gu+7HNv7/BwCrHz3+U9NSO7Xnk4JdD+m2X9ifdry3J2UAVzabrfnsX8jNbrvRX+U2fbLn/RV8ol/iLT3ppbcAwH6yVSedHVJ/UQCwB3crHVrD7t0y+SsH66qYqM7pVdxry3d2vR2Wii2IUhXgtddbKFgBgBV5uCPGYwLAdpWaxd8lVB81YHcE7La/aSdwtwb0s0euhdQe8Kk7ALv3V6js3Me1z2fxpfWHLzT33/u+Mf/mrfdRCxRu6Y4aAHjH3nOf97C2rAUutwCiO2wkO42P+0bM4wDF/7kB4Pv6z/V57Vh4EHhf0w47Hky2jyd1sUmtVfpkBxkKBUa1nba9CMAlovw4r17PLrzl+i7ZZcmSam9XwN/KG2z+PnihqyZfqoCzXe/9kZyCoosXL2Fubh77BweNtZBOoyGZEpuV1y1JD7VOSVUyhSn9mIolFIDQL47JMiZTWL3Jgzqrj/NM0jY0gNZafd27cOrEaXm/UNLw52fP4/tvvIFoKoVnnzuFjs4OLC4vYvjubdwZuoH/l7s3C5LzOq8ET2blnpW171VAYd8pAAR3SZZsSRYl727Zcke3Z2IepmMmomMienomop8n+qnnZbrtscdu291ty7KmpdFiW7JMWqJIiqRIAgQIEPsO1L5mZeW+Tpzz3ZuZVagCF1FqdZcCIpCZ9ef/3/W73/nOOXevX0NmZRWRYFgAws89/QwO7j2IN944i6VMFgO7x3F/aR6f/+VfxdWrlzE/fReh9TX85slT6KtX8OoLz2F45zjevjeFr7/8MmbSqwjFCTBSHszpmDFhzESeJAIbOrwz+CeTUb7HITL/7KAkWT2VtnovG1+a0xoQPDq1AGAyo6sCmSWz1GQhGtDlllljzeqgZZJjWmddAkOMRkkfhsQo4mFWIIKA96hkVgnodnf3oscxUynRTaY2wTqCWMGQA3nlM8xDD6V0jVUhFlPzAOo4BUwYOLlgG1PGFhEwzASAk2zjwYASW0zo8MdLYrK9mFirFLMoZteU3GTyo1LI4d7dW7h3946kipaWlrCWyUjai4lgVjJTRo3tzwMHgTifWNiK9bshySspR88yaclAth+ubaq4NJY7cPvqXX9AMwC11T+ay0FWxRsjWFLgBDlZCBE0qbXh4WGxYPhZHigpB0efISVpGg309Q1gdnZZYODExDBW1zPYdfAonvroJ9Dd1YWL597ChXNvoVjIIpZIYnzHTjHspm7fwvzUlPI+lOUMhs3nVj54BDW8f5cSew0lsAVsdjD55SUv3TBjHyvhrtOtgH3JLKp62Qo6lJQjM5hgfrmIzmRSyTCmypZWM0o0q1rdjVP5gfl2FKhrAIlYj74NPfvaDXclnLzcnWyL2Z4cl1ZFLbBBbGpjZjIpaIdw/tt52VEKkn+Y6LAAzKRenb+VWF30Bq5XJOMr5ogUDS0ZpUSWq7amZKXJCpp3LAtYmEgk2MtkLtuE45zrIeVzmczgeicp1EYQsWAD/YkwOiMBDKXiSFGys1QUS4S+YGTYmecoJFVLELg/lcBAdwKxIH2yiwgEapqvxXwWvax87+qU53kqwcruIuL947hwP4BrCyXcX03LI/3Zj38UR3ZNIBYKCISsNkKYXVnHtXtzWMqWMbn3IA4deURJVyYO6J37wkvfx9jOCfz2F38bx48fx+2bd/D6j17FN7/5Ddy+fgVf+JVfxIkjB7C6vIAeyrYnu3Hm/EU898KLkrobHR7CsSMH8PTjpzAxNoI7d+8IYNw5OYmhoREsp9fw9vlL+JvvfAelqjFJCGYRWCQLkYwrSkDv3bMLn/70Z1R5T1nc1984jdfPnBODkSA+Pdc5vw4fOYxTjz8mP7jjJ05gfHxcSXaOg3Nvncaf/vs/VpJkx/iYwACyeHbs3IWDhw6hf2BAzEIBlLGErZ3yuTIrAyWvqyx8mkN6dRX9vX0I16v4xpf+I07/6Ifaz5LJuIpXivl1xIKmdlErV22/CEDJtcxaWmNVc5JJpmJF/cF7YaKvyEIqygx30N8wqGTTwUOH8fGf/wUUmHgLR5Au1jAwPIpGnYmjMBaXFnHxykUsLc8rGcpVmcwFzsWu7m7N2fPnz2N1ZUWAbU9PlyS7OS4nJsawZ3ISoWAA595+G+m1jPaKVCKhfYzrGK9D8DVfMKn1eDiMsaEBHD64H/v37ZNHHtkU3Ltu37mN+1P3MT09hbyYcmXs27VHgDulSzu7ulELBNE7OISJHTs13hbnFlHMZQU6vvH6K1iYn0U+l5XEIxOwHBdkAi8traJCFQcmwQmYyLvRgHIJ1jeoqBCUL3KpFsRKvohGKKr1R4rBtTKSHQ30xEKIyr+5LoC0EgghW2mgVA+q2IsStkzskVEpyXyX+JJ0qfOFNOVb8yPWHuFkELleMIHvQQom3U2O1knlMSlIlpST+eN30DPWkuWQP9uxo4fx7//w/xYYWMnl0Es1jHIRM/fvopBbw97dkxgfGxPzQkUrVB6hhDJZp2JyBFQYFEt2aU9XsVGjgVy1gdnlDL72zedx6PAJDA+P4B++9zyOPXIEJx97DGfOXMDaWg5HjxxCd1dSCdxoNIQS5ZUpRV5yjLf1HBqVKnq6u9Hb16OkOFmDTHKzqEHMPBbxqGiGt+aKnrcBgP0+q3ihGbTa6ZTFY2LfSWLXEt8EddieTGKy2McIora3MMHcLJoTqzDU2r8EiLRARP1Wm6TmhgKxtvd8wtaDV+wrDwCTaaSigFBIBXP8Y/GfFSB5eVS+xvZhH3HMppJduHrxHczeu4vS2jJK6ytIL0xhZXEWy0vzKJXyllRleloSjWSohlHgdfV9ZAOb5QdZm2IYMRjl6sHiLBVYWQwWJJuJTC5Jk0cQjMRUkEJZd7p1NwiU1oA02TorayBLnFK6BB14Tee0bUAeO5T+s9obTUKbAQ/BCSt8MmBILHiuX51UM9mNZ556EqdOHkeqMyWpbEol37h1E//u3/0e7t67p7nGMSpJSTcX7HzsfCkdU9CDSOZN6ZlKrfIL9qkUbyjbX60iHktovnEvjkdjxr6lVHC5gBPHj+J/+ef/M/r7+zA3P6sCUoIfVBJi3xF0V6whhhPk2zo7P4upqfs6q4RDUQyPjOveb929p/hU9+sKBE3qxR4csAAAIABJREFUvYbJyZ34yEeOCcQaGuzD6MigQDeujZnVtAoq+FzptXUsLadRKJSlRPDIo4/iyNEjqFXq+P+++jW88spraNQqiHA9c4Aj55YH0H3hRPPY5+xZGIOwT3whnoGtFoOb92cNtG02hp/5cHIe6XNuXfMKOc5CtHmu8Yxx+dsKXHYMbEee13hh1MZipHhU96GiPsVsZK3bWOK44XiTSow7D1MBQHNU/WkX5JjycTwfgTGkl1rleOBZkXuWz06FIlEVDSl+FavRA+RO+txlwZS9sgHl7pdqLlaUbGcrK1LQv3krnE9BY2Abq85+18eLdt/GOib4xP2e+xjbQxLQhYJUaezH+oJjnwdKnn2ohkQgmTLTjC0Nz3agvZPvJtuV/aQCD5cU9+cTAsCyRWC7Vhmflpp+vbbX8MwUFFOSqjs9vT1NAFjnR0lZc3yYTY4V/ba8evl3Y/oaeOUBYH6/gEhnh2BnhtY81fx0xSyeNWzFslxT7T0Dpx1LMmje5NyL6OMbajTQlUpgcmIc/T3duHfvrmwJKOO7upJW7uCjH/0ojh45IlB3YW5WYyTVRQnkBG7dvSMZZzIjOdZ4Znn88VP6TrJ8qUqUXlmVusmJE8fly55KdSKTXsHK0oJ8e1nUzphnaHgUff0DSCa7TKWgAcSkIBJEdj2L+ZkZyUxzTSEmG6HSDxq4fOWGLB9YKOLXaVq50MZnaGQU1VoA71y6ijPn38HCakYAJdUcsrmCKcI4KWDrwxagzz7wNjr8u9ZhFWRXVHw/NDSk8ch/63td/MLiAhYNch+nUoVXWXCDc4PqGH+PMcrmQilOCivycHOWFmG0+Ul1ao8uFQvo6e3Fjh07dG6iag1zHPRxZs7C8iTm2c1xreIPFUCQ6ctCXZv/lH22aUCPXa4bBKlNsp9zkwUyCapeRaOYnZlTP7BIioSAT3785yTlXcjkVPjI9aizpwsd4Shee/N1FVrSloAMYq6FvC+2ow18OweyUJ+qXlrDKANfLjaVxqSE2TBPYWPl2plfP55FrZjFztpWsGJS7Fwb2JceTNYa3DavW31h7GibI8bkZpzMNuZ5goUj4+NjUofh73NPmZqeQTZfMhn5OvMuURXmG8Oa89XWZF+s08qTuCXRgcB+rMnn3eWb/X4sVQVapjkQOB5LOnUV4P7UjO5lbmraP4at6xv+tfU/tsyzPuT3tr7m+0Dn3usXvpeb3+4+fxwpYve9H/Trt3q8D3qt99B9P9ZHtr2vHxcA1nz8kEHgLW72Z7VdP1in/Aw+zU/wlj7opZsAcPtE838X3Kf8owNuNvXEhsn5LuBZ8wY3gaT2+sZp7oN9P2/877YzhVu38uASsQEo3nBA3/hN3kPIA1qeBew3Ov8dBihtv9L6+3sosNvWQx8IAG77+vYD04Ott8V0aQOKm7execRs0cftH7ECVx8stap12hmfWwHAlr7e+GOXca86Xd+tW/fBVx94xXXWVuN3w7e29V+zvzbv6u8yhn1g9J4WpIdszK23Nn3IN0l7m224p03Aq//cQ8amK6o2ia338HzmG2f94z/eGm8+Nnyw8KAdsOXfFXB7prDr7+a60vac8r/a9H3NbmnrqA1zuq3fmq+7dcqOkK0Nk++/dbMkptHrZ05jZWVVyV8mdmqsDiWASe8qymQmowjFCD4xmR1Cb1eP2FesxGUyizKvrM4kc4MyagIRO+ihaTI/sWgCO3fuwuEjxzAyuhN///0XsZxZx4GjRyW/WqoUkejukn/LGy/9AFffPIO523cw3jeM3/z8LzPLim/+zd9hcNceHDh5Aku5dZx46nH54L3x5uvYMdqPJ/bvxWA2i/rCLF544Tl0DvRhqVDE3770Mq5PT6PKgzgllRg0u+SzvFTFWrADCPuGrC2+zuQ6/5tOZxCLhdwhhcG+HagNYORh3nn4EASMkBXRqYCcFdkEAcQs4QHAJWrMB82xMpgYoXQuwT3K28Uon9spIJ3J4Gg0LhCkf3AQXZTkTnWJ0Wt+ak6aTeypoA4pCuydfLOla1yA76X3GlZVrHyfr5IXiGaVw5TENqDTSRhVyuZdJnCPqJ15AUrmN5HQ4cEYugY0G8uTCfoSQo0aOuNR5LIZvHP+nABgsruXFhfEfqG/JacC+4KJOvl7yafGgHcmNDz71+SaKxskuVt7kPe33bj6NJkMWyxK7cli/3Z74sWDwWKLUJpPfjjmVShPTslwxTX+x8bGVCjBwyITh/Pz8zZ+uroFQF28eFWyrQcO7MPdmWn8/Gd/CScee1ISn6dffw23b1wV45WA1c5duwRs3b9zC/nMOjN5Jm0cbCCWiCEei5sPIKUDddhjUrNDh28yDZkctiQgwQNLvvAkykSESUVxBdAqZCCwqzJXsofzloxbeg6RiS0t8Q40wpR4TCs5atXmjuUgMMR2KwHwSqY7RofGuC1SvuDA5DbNZ6yYK4j1Irn1cBjFPGW5bCyJCaHEhrHOtGYJ5OeX8fsNeCEIrjXOMcg8E8I+Lr1Dq0B3DBTdmzJ+TExQZpn3TI9f61vh4w2T4+IBnD9kqLFqXAxDskBCQfma8/4iwRp64hEMdifQlwybHC3B63pd7DoxV3htPQNZxXXEyVqMhpAKAzGUEY0GxTglSBCslrFv5w5EO5gkrSAa70CybxxXpir44YXbmClVMTA6iuN7D+DEvv0Id9Tlky2f1HQOS5kCysEoxnbuxeEjjyjxPXX/Pl5+9WV5uf76F34DTz39pEDtd946h69+5Sv40euvYmSgB//DP/4CauWckjyUO0U4judeeBmvvHFaxTD79+zCiUcO4ZHDB5WEu3nzpkCkffv2SW45ncnir7/9XZy78A7C8aRLUjbERo12BBCLdEheu7e7G88++6wYvVxXX3jxh3juey9icWVNc8vW3R4cOnwYJx49qaT5/gMHxPyiGgPnWDadxne/822cPfMmJsfHBI6srKXlX0/v1337D2DfgQMqpugdGFTRC9kY9Bsl2M4fJs64Lk9NTwnY7emM4bXvP4evf+XL8t/q6+0xkKeQQ3dnSnL23A9rZWPO8kf+5JROC4ckL9xRDyAWjqJCRqH2lKC8dwvZdY2Jx0+dxNPPPCOv49tT0yjXgxia3IO+oXGWGigxvJZZxcVLFzA7N6MiBO1X8jWmokNYbIirV64hnU5jcHAAEzvGsLa6ioH+foHroY4AkvE4Tp8+DXp4c69Ir6yo7SjDTXYNgWHuR2QaJGMR7N4xjiMHD2DXrl2SShzo60ekI4TM+jqmZqZw685tJWCXl5fEmH7k6EcwuXOXgI1wIokkmdfdvRgcGEGBLJf1DO7euoK/+/Y3MDczjSpB3FIBQ4PD2r+YxJqbXxTgX6FHd8MxDl3iVUyxcAeKtRIIl9XqHVhdL6BQbSBKVoiScxUkQnWkIvTVbiDEqUa2dzCM9VINy1l+vi7LCrL7CfJoLVICP2pzmzYJzmqBAJAl1m2tJxNWjA0m2AUMeICFAJztdcYqI6hOKXZLopN1K0/pckms7qOHDuMPf+/fIhYOCQBmMUCcRToVskpZ6EHp+ZgSpLx/FmyZtKj51HqpYyuUse8sUp47EMLs0jq+8vXnsG//UezetRt/89ffwuGjB/HoY4/hzTNnEYnGsX//Pgz09QlIIQgkoNUpJlDyNJ/LaY9hsp1/1tcz+iwTviyz4VwnAY3yp+ax2QIAjE3o5Rxbm6wlEm3tfyC57EBdMpHtfRdRN89PTmaUa1CbP2JT7coxlJp7f/vZpY3hyz42iU0DPFRMFnCqKhX6she1D/FzvARlmjmneL/c07mfe6BEMSJ9sd39GK5E374aOsIsggxLrvxbX/srXDj9MlBaRbRR0npu8s7W5uaPTPDX9k3GyfyRVKSzL7B4KiLQH3X6zxrwyI1Oc5b7kmNLV+jmoO3dihYIEpkiCdUsIuYNHAwhWyhjZS2D5ZUMsvSgVMzV0P4gmC8QRCQUk3XIerYof8GR0QnkCiUsra6iUC6pwJDxPtfFVDKptYPjgSozic4upMg6LBRw5dpV3Lh+E5lcFqVSBYWiMXF9PNUEgj1r0O3ppszgGJeqVTPVGyfwomS0L1hkLMoVg2oh2uPrVQwP9+Nf/av/HXv37nK+7XWtVbSPYSFNejWt9V5yltUapmZm8PaF87h246b2lHiM0tZml8GYQboqriBUsbvzt2X70h6APsjdqQSGhwcwMT4sMJgRTy6T1brf1d2lfTFbKOoMwLh6z969eOS4MRFPv/kWvvylP5fKQpLzn/K7jOFjVEuxGMsXFXqlHp675K+r8WQKKH5sqUgyElYcViuZNCn/CDyihLLzUiaLnjNTIDABR19wSsuMakVKL7kC1UvSWFkhqOWZvgHNCQOjyFysNVVd/L1ybVGxhLs3ve6ktx33trlI+JyJJMibKkgBjSvPOjUJbFfMz8Hh5G79s9mbFsupmMf53WqcuJWTQLnGkryoOWZp6+GKAqkaQ8XqDrNX8NY7/nkMPLF1X0UXXLe5rzs5XL4vxq98l+1uuPbzh4U6lA5mn5KlzgKwxeV11OsVyaSTmc/iCQJoNr5sPkout4MgrN03pdTlTV2vWnFUzfYZjkeBTA6k1WdYNEX/0FSn2HoEzLxaha3TGwtD/XOKUV+xfUtrGRV02myIJENMAEzrdUsCmp/x4CSv5e/H1jT7Lg8M+zFscXADuybpxWtWQhNj4xgbHZZCwv3pGUxNTWNlJa051t/TI9sgKlkU8llMz86oeI3ALfMV96amkUh0Sro5vbIkMHB0ZARrKytqM+3lhaKUzQ4dOKjCYp47Ofa5P1ChifskVU/Gxnegv29A523KCXO8Sy2L53P6UgcayK2vo1zKY2H2rnIk7Kdbt27h8sVLmJ+fVVErC6lSXT1IproRiiRw7eZdXLp2U+swY0MWtbFQzIoiWpY9XiXBLLds/vIeZSXFtct5dHOusxBloK9XALek1AOQRC/Vp9iXjKF0PV/QsNVe7DzjbRxsNAczNQ7mBVyRuGyDTDHBF/IyT9LT1439B/YjGGxgYWFO9icEPDOZLAp5qtdEpbQU7KByFRmxtr93hHmqrpj3L3WhavY9nqFKAJJrnZTlyLoPR3S2XlpYkiXFSP8wPvfssyjnCirCnp2bVjv1DAzgjdNnEKV0cr2hwiRa2nA9YExD5nQms47sek5zmjkMqqcwtiY7X3FLU6LanZ/dWtzKCZgSAote+NMsdJDChHkVc9zxvhnHsuiDMSLPtx4I7pC1kK3P9poVWyiOrJZU5MTYi/stY3v2OQs3ycBdX88p98N9TMpxCkhMDYp7MOeaz2+0F7XbfDQ1O88G9+IRsrtyxACuFbxXrQFgnarZYbAoI51eRzQaw9Sd28213Fbhd/95SNp3y1/e+pru1Xf7wvfzZe92re0e7ccFHt8HmXmrW9jqET/oo7x7733wT7Tuqf3u3N3/VwIAtz/9z2Ibv7/e+Rl8gp/QLf04lw38r7/72Qd+vwnUvB8A2AWx795JrSltX7zR21eVkF72s7notpjA24Fnmx+iBVq1LyGbWcDMbdkGaNsL/6/NH7gdkHsYyObu037/3Vfl98DbNfZae2O2/WPzs73rN7aBu812eqDBNnsst768CcS3AcD+3QcAYOvS5k9rLG0aGc3nc6Ngy4d48MUH2mRDO7lEy1bb9hb94q/VaoqtW3Ljd75ra9u3P+Rj243hjVU+Hsjc9OmtxsF24665+fon3P6mmmBvG7u3CQVv1Z/bjPPW+DIA2IP97d+8AVh2STJBIA92iOdn2rUeEhfpV50vSTPM54sN4M3rlODN4tU3Xxcbk9WlTEbI35cHOVZl0wMvHkUkbqwAXiMeiaK/r19SQP0D/WI+RQUAmhSxkm6sQK/Qx868BVm9/MiJR3H8+CncuHUXhVoDq+trWM+vY9e+3VjOZvDG6Tcx1tONnV3dWL07jQMTuxGq1nHz+k3cnJpGNZpEulzBo888jvFdOxGMRHUIef67f4frb7yG3/3YRzHQAfzNc99BIB4RS+m7L72Mc9evoxruUKI13BEWMMoDCYERS/hQdrCugwaTSpJeChhLiMEyq2kZ0NuBt6pkhE8sVinDI5MXgFXqEcr8Krh3EmmUCY0lBPISHI7FKR+XQDKVMgZvlzF4k0ykdfcqsc5gXolBgg4i5xLAM9khMjkkl+kqUQVKkqFDNjYDeR2yTb5WsmoBJn/td71Ek86ejhHgD5tMJjEJwR+rxHWyZEqUmFQt+VkCZUOsoO108msG6jHpwfcqkkBsIBxkQiyNi++8jdu3bqjymkBXNrOG+fk5HbgMiuSzGWPIS5oxKccEok98+0SHZKscc8svZZIvbptzzXbZdOhtLy5qZwj519sB4GaSyY0ND26rCMSBpnxm/4f+Tz5xzPFD8JqHd1anr66sK6nS1dWJcqOBR594Gnv2H8Li/DxefeVlTN29o3LeeDKJ4dFR9d3s1H3kM1kxV3h4FLs8kVBVuBIvNWNISzZciRgyVu3v8iHSgZ7MH5M/DYdMEtz8ey0Rpnbz3pZcYgS8liSRxgM4ZcRLbOtwGLkcq9bNi4lJKl7HJ9Ykoe4OyVqG5CcU0rzyfWX31WGe1K79NFZqVQHpZHPw8Mo5Zt9hwLv61bJwTjqQiQ0DDlQ1LvZQh8AkMsw8+CC+UZtHJW/L4idLMih9SuBJ7WTzRwlnMmd8xTbbl/+TVLjNBY4DAoMqkKuVkQh3oDsRRk8yjLiff8EOSUsTSJXvttZeXquOcLAhELg7FtKfWJgAMCXEy4hHw+jr6lLcRXC/u7cb9Y44pufK+N6PziLLoouuHkx0D2DX4DBCHVRlaIixFY51ItzZhVAihbHxSUzsmMTc7CzOnDmjhNfuvbvx7C89i1R3F1ZWlvH33/k7/Pmf/SkqpTx++wu/hseOH5U0raQWI1HcvDuDv3/hRdybnsXI8BBOHDuCIwf2YGigD7nsuljuqVQP9h84pDF+9/40nvv+C7h6+w4CHRF5snE9GOrvQS2fQ293l0AwJkI/8YlP4OTJE+rD57/3Azz3/ZcxPb+oNY1jhEm8jz7zDD79i7+IycldSgQx6dnZ2YViLq895f7dO/iL//inyOfWMTI0hMWFBQOH83lJSVMV4dDRYzj2yHGMToxrraUsNFkXkZglNLiWE/Sh1G5XLIobl97Gl/7sTzDU14f0yjJGhgaUvOE4ZdK/XMyhQqnPQlFgNhMmTBwxqZcnYFipIxaKoBYIYC2fF2jbGU+qcGb3zgk89dQTyK2vySN3JZPFjj37sfPgUfQO70C5ApTKNaysLknRgrLLHIdsE8+qIatqdTUt5sry8rISWiYR18DAQI/aQet/MKj+YcHQ7Owc5mZmxAzaQRY1/UTLFSkVkDXb292JseFB7Nu1Cwf37xczm0xlzkO2J+VUl1aWBPhrTytRwrKGHRM70T84JD/hPYcOsT5Le1xvdz8KmQwunX8d3/3br2N2ZqYp69nd3aOk9+zcAuaXlkzqUUlBi6YYe2jtFjBRR4CJcoIdjRAyuRLWCzXnwRxEMtKBzlgAqQgQDdQQqDFBTqnZMLLlKlYLFRVGRJOdzifPnZ0IZkrGM6qiNSsAq+mZJetN7+piUV5xbOcMk20EXiXFyDXHKRG4tdaUT+ooV4pax7LreRSLjHnikux76okn8Ae///uShs+triIcaKAzxmKRgNhQcTF+DUplUptrtORzCXxr/TIglGuCydNzY4+iHoljZmkdX/v685jYvQ+HDx7GX/7lX2Lfgd147MnHcfHyVVk+7N69W36ILNDiesikJfcD+qnS966YL+hZWXTBPwYAhzR3mf4jC5i+gVTysIKilpKGBZ3vDwCWKgP7eBMAbGF6a83mGNgaADa504f9sD8YsxlQYt+nJK3YizV5N3JsS2aSe08wIDn41dVVfZZ7OceDjyMMmPHcWdtJWPyj9aZYlWwoiy7m7t/C1770x8gu3UciUJYyBD2PuXkQHCPIq0I5ygaX6DFpoI6AJPa1k0tWPNKgl58BW4wd3PHbnkcMQo4PV8qluiOTcmbS2FRArHQgHI5JsppgJFnCpQq9UU1ynSx+ghwcs5TsDIXjWE7ncfnqLazliqg0gljN5pHs6sbJx05h957dTkKTAGTV1EnKBFTWbY0Ks3CiKG9OFsEFwxG15Y0bt5R0555gADdja/NmlKe2CrhsXHGvZHGOCu9cIQT/y0It/nhQid7qij+cJyznyT/6R7+O3/nHv4O+3i5k0quYn53F6dNv4vKliwJc6Fm5TpDE+YGXWLDhwDTGS4on5KPrfFm5BtGTVzLclNxkDFBXMSRBQ/o3E/iIRjq0Pzz+6El86pOfVAEt51cwGkYkRp/iOrriCTG1Gh0ByfiPDY9IFvxP/uxP8daZt1AvFtHT1YVEvCW1yj5m8ZlXVDFQnGz5mmTn28E1AXRk2VE6XTa8dj6RhYvOIU62WQCeA3wcwMN25efIiqYHbqFUQyZfFeOM32WFfwYAc8zKkkNj2bPirJ20DpYtLtUMdcrFlkPamLNpFs0rcGxJkHpGqZj5jJ+c4oDmxCYAWEUdDpRUEa84Ge6E64pyOV984Qzvmwxxzu352blmPMd1wvtm+s/adQmK29mOTN44ZXDpY0v1DDFjLabknsYYhQUdCRZrRSJiScq/F0H0dSUxPmo+s9Pz81hYXFT/FUq29xhgYzEmgR15KlP1KRRGlrG4Ck6t6JiMSo5jxk52tjNQya+JBIATibiKDljk4lgqbp3eyC72ZxwV/tLexDOAnbepHxe+UIbnEj9/pfBCpYpiUbGEqSJErHDZyVLzPcb0vD4BWsbNLGBJJaMYGuyXykcfz/o7d+r36CPOuGZmZgZr6bRGDFVY9kxO4MnHTqk93377ApZWVgUb8ozFdt+zd5/WVErxl/I57JgY1/hnrBaPxXD/3j2pNFls2Yd4PIWGk6WnL/Do6Jhk7Cd27ED/wKAAZRb1SQkiyTNuXaxjFgBybaW61dy9u1ian9GcYEHEO+ffwuXLptzCfMTAwLDiucXlDG7fm8Xc4iroac37rjRqin0ojezHmc487gxlFjrWth4g5F5ARij/8NmGBgYxOjyCbDaDtbW0Yhf2t1lUOPl8ep67ddPvl6pRJfteyiKUwedWE1DOh69ra7XDXIsx3wbS+LHiWa+2/1cxOjaMY8eOoLsnhc997rN45ZVX8Nprb+Lu3WkUad8RpJR2FSGe76iyVCkiwG2AzHZu9RKlMvUmPwd5trUi+Ci6OlMaR7ev30SpUEGsowO/8eu/jmeeeBJzszO4feemzoJ9g4MqfmN+iZkMni9ZLMOCnFOnHpUv9NTUlJQGqDZEO6rJyd167eatWyLwc74JvJXigf3YGZDKKBEVufi5w3iNyj0mp121/Jnzy1aoRlsgV1zP54vF+Fnub60IxucfrPCFzx+U6hcLIjh+x0bH5Ce9mmbsP49sNmffLyuliPYtr8bgGfzurhUTmCqBKdj5+M0Y/0GdIUye3YraVUhCj3WqaEkSO2hF540GFheXBZxzHdvsAfxBgJbtMq5bAoYf5AseGiV+eG9uC2tscc8/w4/x4TVI25W2Bn/dBywJ+eN/r7uMxtN7hCAe+qUPuaUP4W5//Ofd9go/o3f3E7qtn9Blm627LQDcZP9qwG0NWT4wDj1AuKnz9DkP3mxYSTYCu01AWIdD/ysbZaC3Bc+2+k537623/De0XnGYURMA1uaxacL6xO+7Tbzm595lyjeT9A/r3fcCAD+kbzY0x+bVu+17m39tA4ntdy1K2sDC3gQA63c3eAG73tkGpNwOSFW7Nb/T3fk2K13zGu1f5arDmt3tiOsbmneLRXO78dvedl7u+qHtudVi9ZBFessxvKHp7B/WBA+yfrfcA3wfPwCStrfCu+8cFvTZA234ft8t/r13K3QQtaR1JG7vt/a70FzguXfT5PKskNZQ3LpAwcfy1lSbruU2zddu5sVWuT19X5WslNlMRmJo0A+LCclYBGUmIUMmkyrvWCYiACU9KAXU2dWjQ2cXvWf5viSy6AVqd04GE6Un46kuwSAH91GWsA+ruRySPd3oHenHhasXcePObUmNjtCLbnEJM5eu4cbZi7h7+w6SPb3oGR5W8vPgsaP44j/5og4srG4fm5jAV7/xTXzp938P//xXP4+9Q734xt//HRYzazh55ChOnz6D7585g4yhZeZlFyTTsIH1Yh41e9kOQVVjetCXlB409FGiBxATUEoiSv7RJGjJ0uGzEbilPC8BUcpvsYKYgEMinpDEEH3S+O84JbUTnfZlSvBa4oX/NYDR5Leavl8uWaOlxIFZ/BwTDvS2tIpNS5xa8sySiUyK2dgwTzCBZU5ykUCrqoNdQka+iG3MGV+hakPYErKSbRQgTYkyS1rGYxE9r4YVWcGhDkSjJn1E30wCXdVyAdcvX8LbZ89gaXFeXnK1WlnJudX0qrGrxMrUN7kKYKsqL+QppWkV7n5P8MkhL9/o28VyRG2ecg4Y98nf9iXIJ3X97/okkv9Mi+XTdj1/MBejxkBDJQCdfBJ/h20x2D+AyclJTIyO6d/mp8XDVFhgDPuC4EtHJIZOgiGsTs/nJVeYWVszdj1Z9LUaMum03qOEOBMd6lsmRGtkfVpihYkH43PY+ODB0pLeVnkvqUCNZ5N8loRYpSRwkS3uWc1MBBOAJbuRiVUaWjFVQT+jtVwO8c5uJQl8koxzRMlrJ0toQ8gKDOQPTNZ/m2SWT1JJnlkexXSZNGYF5fQkzeVAY/pqeQlrjWVJ9tHTyhJ8uj0Cy0p6kYFnsr4EXcouwRwW1cqv7c7T2kmeS73BpyOVPKMspQPznE9bzfnK6VkcgKBndONcbAaYpyWljUnYoRyzSf2Zb1i16tUBzDeLt0QAmB6XBA8joQASEQItTCwbuykcSWD/4aNKNs+vrAhcI2C+d3w3AuEQ5kuYy13wAAAgAElEQVQ5JMksosZy3kDIVFdSawsT/GQzDAyPaD3MrGVw8cIFsU+7+3rx8U98HP0jg/LEunbtGn7///q3uHD2HJ558iS++IVfk0e36CWBIJbT63jh5dfw5rnzYivs3bsHTzx6HPt27VBRx8zMtMbrvn0HMTo+gZm5Bbx94RJee+M05lZWJf9IYIAJbYJP9WIOQ/29SDJpWK8JCH38qSeQSnXj7//hBXzjb5/DzPyy7p9z6vChg/it3/otsYAFujmZbxbLUB6bntj0mf2jP/gDLM5PIxGLYnRoWIA3/ci43pFlS2lUsoEffexxjO/YoTHJ1DSLdPr6+wXckDl/984dAaG5lSX8pz/6IwTLFTFjyUBhwoey7fRbq9LrsZBDvViQ7yyLMQgg5UpF5IoFDTkygCmLnBGDlMyhDowODeLTP/8JMeguKFF4WX19/MmnMLrnADr7R5ErMHlelczg1NQ9rKwsipVIGTwWyuRyeRVkcB+9d29Kst5M1gwND4rhSXlfMlUo95uit7BYMlHcuHkLywsLGBsbxdjoiDx4M9mcnpsFB+PDg9gxPCwp7YnxcfT29aOruxep7m6tK5xXBMgpl72WXjFJa8t8o2+gHx1k0MQT6BsatYRUIIxkNIqp29fw3He+hSuXLyGfzaktUl1dSmovr65gJb2mAgnOUq5LLChi8VVN8oU5vV5iv6vgJY5MvoyVbBEVOVEENXe6Yh3yACYYF6iTbRJ2DOAq1st11LlnszimbgxXJVmpLEBvs3BY0pCU++b6yv2Mz8U1UQBiqEMAyP25Razny6Y8wH20TUZVQKD3NpdKQE2sJAKpvE56OY3Pfe5z+Nf/+v9QYUkpmxUbvpN9xXiD7uQu2U6vV88ANjYwbRHcHkRQimoPTM4Fgqhww4zGsZqr4Ovf+h7inX04dPgIvvSlv8DBw3vx6JOP4frN25K03LFzJ5KJpClDVE2WtVKryLfS7y9UomAxX6q7R8Ui9PqjxC6jBK4xLAUkAOzEH5r7sTO9aYLUHC8mOeliZLevN/dfx/Y1aePWvtV8370mMNSMuy2ecUXPZkdhxZO+WKu9aMvHuew/D34ZuGr7kpiTtRpWV1bVV0nKPKcYwwRUCEIAmP05MDDgitvYPfY7/ntss6UcbEVy2pTfD4XME7i/O4U7l8/he3/zVRSWZ9AbAxqlLKKhAOKJqIBcqp2QmUUFCUpvW4GTS9q7hlCs50A0XwxlSiQtqwR+lLGFpCBdoVUTFHLMWb5P0NmKvEzqmh6iSmTHYmK3cT6EgmGx8EuVAPIl4NqtKcyvZlGoBpCv1pGv1tBBOdRwSPs2wZpOMv8JqrCAQcxEG1tSQVleVlsmkykMj41ibnZBEqkEGH3xHO/fYlFCEQZcqshLxRAszzK7iKafrDvz8rNsMkXglJZ1MS+LI+gV/+yzn1WbXrp4QV7pAkUIvksxhRLwTopU1g/+4MZ7qaKQy+m8QgBY7e5ANoK4ZD1xfeGZQUCFk0c3JRH2I7T2fvoXPonf+eJvY2R4BHmCtFK/iKJeKGlMExTmWEu4tYbz/C/+8s/x8gsvoqPR0JpMoRnuG1oDVE/nZEVlP2H9yIJUk/c1RR/P2GT781ymZL8KA6maQ29oA2nlYy65ccpDc3xYgSGvxz2D7cUCgUq9w1RMqAJVNiYlCyYIcnoQiICescRqki73MacYre6Q3IzNbWVoLQUc4zoGMSC0ghBey8eQlJyXXLrPvQgAbp1xmjGlu6KdTWwMWpzpFGkcaMN245q3a3JSAPzlKxddYVdC49Lk31lA4dVgvLSNyTxznsS4Z3DMs7hVyjUhjWsWESQTZN3bmt2ZjIOWznv37MaO0RF0JTrRnUpqnpDZz36jWsmtO3flb7u8kkY2R6Z4GTX5AdHDm/YlpgghlrNTxNFYZoxf9wxgU93xZ0B60HINowcwQUOOA5N4d8oKTRUD21v8uFFsz/3bSUD78xT7wwPAOjW63/HgswGPtJOoCjRjPMT4mD98jyCmB84oycz9PRbtwOED+2W5UqtUMDDQDxaHzS8sihG/tpbBeiaDocFBTO4YU4HayGAfVleWce78O8jkiojzHM3CJBYZDg9oft/XfM8hGgnrHMZiQTJiedbl3GWMTEWevj7KPQ/jwMFDmJjYiaHh4WY7EShmIQvP9cVyEVF6wBcLtn5TUSUeQ71SQiocwv17t3Dp4kVUKgUu9IR20d3TiVx+XdvU4lIaFy/fxOVrdzAzvyJmPfMHjEMtH7Px3N7MfboxTWBdqiR1yxNwzHmrpUQshv6eXim7sJCL50SeFaSgJQlgKiSYndOGs61tkrbv6L9tuSh3bDJisu3jVvDWuk87a9qe6EFgfo45EiK5ZOx+9rOfwBf/8RcFvP/hH/0JFhbWUChW0RGOKRarNJjzYJWK5aS07Tctelo2TM2xRkZtR1AxCgssFuYWcP/uDAZ7U3jyscdx6NAhxSxSn7h5C1Nz81KvKNGTvF7HwGA/9uzdjb6+HlmsrK9l8MixYwL3v/3tbytq4Tl0cXnJnsnlY/ic5bJtEky1UJmBeyqVnVhwYGfelnqg1jqXKzDg19ZqMZ4Z05HRzTOjY+ByDvkCaT+fCFbbmRauTwn8W6E590I74/uiMCf9r63TvIq9j7u1HRVuGLuYIkvLuqSlDsH9gc/i41iuYTyDWcxj8u/MX3APWV/Pat8gY3727q3WuGpPsLyPv2+XcX0ANPxJIz3v4543f/Shqd5N9/0z/BjvswU2PsmD1EGtEh8Ktvs+b+zhMJTLeW93zf/6++dn9Al+Arf1E7jkA8NiewC4vQL5fQDAzZve8u6dPpQ/BD54O3b23AQHtv9744K6PaDVApw2f6Z1Y9rILA7YAHq1L3j22y2ZDBfzbzm/DId8+D0JsGr/zHa9/CEDwPretu964Gvb7omJ8o3vt0Pim3yZPeCotXADiqk22qo1PLDY3ogbQEH/xhYvPviSC7AUZbWu+OD3bnzFP+GGVx+2023AUbfv4+YdPOQjrbc23rD9q/WaV7TdPKa2vPSGookHB5X6f4ve2PBY7aBvsytb7bqh7du7ert2a2fWt/Xp5vtvgc7+HT+o7JfsoL25dVrv+d/yAPDmSuxX7+aRIfM3HsXFdy5idmpa3r8Ef3mYUMUmk4dMVpJRQNBFh0qyLMgg6JS8JhNCqUTSZIgjTJ7HkIxFm5JSTDjxMFuuNhALx9DfNyTvQDKLf/jmq8gWc/jEx57B3okxVNJLaKwtI1QqI1Jp6JCTLZeQzRdRLFZx6tRjCMejSOeymF/P4+rdacyuZPH2q6/hs8f24+MnjuEr3/42ZpeX8YtPP41L58/hWy++jCWyOCg7K1/GMCq1BjLFHOohgrF1BCrG8BPwzUrOAJMgRYyMjWFgaAQ7duyUHE403ilAL5FMKZFGWVEeJig1ySQJk0U8MfBwIKnRcrnJ5KUfm8A8pn+ZWGDw7qRurWqfzI+ygv/WAcv1rx9XzlOJ98jPM2XG5Ic/MBEI8EwJHoCaantunDCJIO7FprHpAWSxSJRkJdDn/WKtepSfEYslGBAAIhYcD0M6gNTMO5kHwlxGMsYXzp/FLD0kcxlVClPGi8lBJWqslqnpDecTrUxGULaL7BUvYcSxJ/az+9Oq/ndSxo7h4BMX/v3Nh+r2f3vQcqsNy1+n6WfbBIHNr1j7IlmAYoRGrP0RUPKfADBloScmJgT+E9BLdXarnzmLIrGk/Js5XphgI6DFZA0Pijy8UwJa3meyXSYzNm/JHI2bgA61kuNykne8rgcrJRWpRC8TdwR7CeqRNVASM5sgvDE4ykrWyiuqUECZ71GyPLeGKn2IKsbgXGeVfSyBhcUlZHPrxjigLKUkkp30uVuImGwmE1LsiHBEfuFeJpye4uzXsZFBsZ8y61kMDg/i4x/7BG7dvikPct67ZDfFDOJYs9WKyXoCwB445vMzeamxSLZ8wKSvmGziuCWYZPX0vjjCVz5b4YVlfm0ymQeTydfx0E5mk8kkmlzoRqDBkm4CgFlAUimLPSemsiqsfS0F544b3G7ccL+i9B0BYH6uViXzsYFImO1pCctoZw8++olPYWB8B+7NLuDuzBwGunvwP37xt5QAS1fWkaefZLmGaIPFAFUUS3mBzkpehjsEytGPcH52BpViEZ2JhGSCCQqz4n5mYRb/+a++gpe+/4JAzt/57V/Hrp07NC7IfGDi5OKV6/jeiz/E/dk5JcKOHDyIk8ePYPeOMY2hWzdv6vWjRx9BoCOMu/dncPb8BZx75xLS2QLKtZoq77knJChJGCOzuVMAMGX/Tp48jkcfP4XBwSG8+MPX8NVvfQf3ZpZUcEOJNlbq/8ov/7LUJSjXTw9fevoSjCQQwueeuncbF9+5AFRLYtKzcIlFOOxXJuyK8mM1BkUsmZQk9MGDh9DV26t5yEQOk31Ete7cvqXEeyIcwNf+4s9x78ZN9FOxolLWc+7cs0v+9Gury6jks/ILDpRL8trlHCb7nGs8k1RMunFmFKsVlIsVybLv2bUTn/n0L0j+8eb1a7h9646UHg4dP4nh3QeQ6B9Geq0odh4ZzdPT97G8vCDGHItqCPaurKbl88pV5tLlK1haXNY4HB0dEbCbyayiXMxjz+7dYtXwvYWlZQG+hWxOXmJkNF++ehnzC8saMz3dnfJo3jc5iV0T42JGMRE7PDahoi5OE7EcM2vag6fu39N/Jyd3aNzTw310x07N+e7eQQHHLHygr3B6fhqXL5zFyjKZzCbproIk0K+cthNFsZvSmYxJMpK9T+nsQk5JYYJTZMyEY0lU6x2YW0rL57pI2XYylQINJMNB9CaiSIYpU8y9JyymSYZMP+69gTBKLKIALQtizuqBRV6VpooF5Xg5f/s4Lsi4dusOxw3lc1cyeSyls2JrUemDK0e71L2XvZSqQI0KGubPSUCECdz/89/8G/zqr/wyapUiapRxDDQQCdQRC3cgoX3UzjwmOmvMToLk+iN6Dtc/sz4gQLCWzcpvu8LisUAYb52/iZGxSew/cARf/sqXsf/QXhw78Qju3LuP/oFhDI3YHGK8Y0uiSdmvcz2mpDqvmytgcHAQyVQX0mtpJVO59vPryQCOBLjHsfCNrdOirnhbIJ/kVNu5dXXDvuv8em2f9Z5zdi/N9bXtup7B5AHg9phY77kN2xfFbS7a8v/2yVWu6Z4NzH5dWlhUfMRiPe+rbcDDmgoFCAAr0d6U/W7dp211dZRLZMIkUCizeIkgcASoVSRJfuXs6zjz0vNYm72FrkgD0Q6O/7KA2BDblQV8BKwIuiiJbGPGM57tuQg6GQOHpq4CaAhscZ8SCGixGFtDe72UYszSIRg0H2nfU7y2FDVU6Of8dsV0MgBAktBl9kYElXoUV29N4+7sKkoIodIRwmqhLBCYLHiCI7y22HBNNi+LwwhAMH6hd6MpwcivtFyioKTzsLQYlUNEctb0vWT8xLaTNyyTy1YUxYQ8zx8EJ7mX2O85cED9UtM6wWdje6nY0hUksjiJfe9ZTozZ7bmZhDd/bskUu6JKAZo1xkUs6BL0bMUCEqXpkGIEi2+kmNL0U+WnnL2FADqytctiA3/06afwW1/4AlJdKayupVVIkYrFJaFfrFUQDoVRyeaVsB8aHZFc/2uvvIJGrYZ4hIWd5u3IONvuO6C/++IUqrqI4e2KUTQuvOoSz2X0pOf4IvPM+5+7IjOOEbIPmdDn/kjAt1gyv1AxYanapPaxMIl9SGCJVjTyrVZhk7U550gg6Ao31WamLuAljcVo98WZbQCwj/mN8e483x2waAAwlVJ8MNVGldsEAFt8Z6uD2kIFHmwbArkslDUgJSY2XwiZDG0ThmXtQ+ZfXPK+Jv3q2ZZ+7QhTVcXLM1MJgfLcsv8Iad2W72g0LnlZyrXSJidF658OoK+7C+PjIxjq70NnPIYECwvrVrjJAgTGFJLrJrhYKGJ+bhFzc0uYmp7D1Ow8csWyiv/YB1RjsfO9PR/bV3Fp3TOADQD21i4xKnVFqNhTECiqAjrFux4Edqp+rmC2HQBmcZEVrVqRrz9zeZUj8wxq+WKz7f08U25A5xZjBrf3Cf+u8amipwZSyQR2ToxgoL8Pg4P9zmYpLQlj3ivBa54RWYD3cx9/GocP7EN6eQGXLl3EjZt3kC9VdebmXsmYy/zaEzqL8sxDBjGLuXleT2fWEU90aW0KxyjZPo6jj5xCqrsfPd19GsNm2WSKV9FETMUn3OMJ1nHseICdYKjOFrUaYmRlBwJYXVnExYtnsTB/H8lEBIcO70EgWFfMxjjr3PnLOPf2FczMLSNXpDy6KR/wO9hPvoCjnXnui7D5XxYm8Iyivcy1oxWg8JzDPb3Vr2xn2VNwjWIE4lir2mM3qSH5s771FeeYL8py1j1U42ibVy0QeFOusM3yh+sfGlQcCODQoVE89czTGBkexT98/2W88eYFKeLQUozng0CIOSTzLjZXIjtz+fvyeWUV+ajonWshFWu6ZcFDcH+GPrT1DvT0JDEw0KsYeW09K+C35hjeZP4ODg3i6NHD6OntxvzcrHIrtARZW11TrobjRYVC9ZreK1OymoVvVNJQgQr3AjmLyyZBeYsAsG/vfjz2+BP6vSuXr2BxYVHMe6oGSd3Czdv2OabifVqWiFBAaW8rivcS3CqyckVGOmtSUl7rvBVEeXU97keMBZg/4H5L9TGnXo2g81a33IlXEDI/9/b25Jq3uLigucZ5IzKCisMp+8yCfiuAZXzBWNYKqEzifu5eSwL6g4Ix26WB7XoPS8hvlbH56b+m+3/4Q2y4qQ/aTj/9J3t/37jlc30Y0s7v7zaan96uS7a73H87/fJTfpLNX7dVw/+EbukndNkNQ2QjAOywHhfabPzgFiDP5rbwHrGb17UN0A2T7ptGqf83Dx92ftt4B/b+Vi2//TRovrMtqNcu9WzVQ00gqe3+/K/zvc2J9tbHWk/kP7PtnbXLi23aAzY1+MYn9sDI5hm+DTi/4dIOHLQQe+uf9gqXjT208V8bwHnP/nVf9l4BYOvOjXDk5vZq9d/Grlc/bF4Gt2DJPtD+W40DV83WbKttOq3Zbs2B+h6W34d8ZLux2T5PXA7BnnQb8HNzT27Vt83X3CHV/85240BHIv99bZ3QnJF+HG7Xf+3t/B4BYFVp+im+EfttPeKPAQB/9/IMBnr70dvTi1d/+CquXrosIISMqToPeAQnBQYHzeioVkeHS+IxQGUCnBXqClb5x0kByz/HJYLEBharhaBQQhXl9Grs6e1HqVbF7MoyIuEgBmNh7EpFcXAggR7kEWJVbaCBciGPGuWySpQjY4Vmh5Kh6VoA3z53Hj+4eAtdYweRWVjCLz6yD5/9+NP47qs/wpnz5/GpR0+glsvi6z94CZcWl9BBlqpjADNZnSsXeIYQKyYoj9QO+b0R2CU1N9XTg3/2z/4n+fMyMUHQl16SnM8lMjBcokQStPREk/+LeQQy2Odh39g8XuqO8s2ORSrfJvM6swOyMWKZdLcqb3OykiRtk4XS8kqTJxgPeS6RKgCZ0lfO86upHeAOEMJoXeLQA5w+ccLr84cHSyYFmRyMUAaLskCSyWWSyw5oPBiIySgWMsF0MkDIDKgaU7haxvT9Ozh39k3cv3cHOSZJSqywr6BA5lGxoHkkr1UXRXtWgYBrx9ipVhobkgr+M57No7XJM5i3eC5/aG1fCzbvU2Kfbkok+bbhf/mMAiHll8vifF+h7JcfSsAZU5nsXDLH6aG5c8cO7NmzB709/fLipLdUV2+f+cLS8ZNefYmExhEPYpJQY4W3kiiUAWSxhElFSWbO+fB4n2qONSY/mdioeIlIx0j2hQUeoJaXk9YbpmKNhSt5OjKDeHVDmlEvF1DKrsmfcj29gnyeYMMqcqUyzr59HpeuXrekKJPWZDDxQOjaTp5ENXrf5sWI4POxKIKsP44Zsl4oadXf163+pZTU4WOH8bv/9L/Hm6dfx7e++ddNGTljFlthAf/H5CrHjhLjZP2L3czkeEggHpM3HgA2tnrbLqihSzYID/P2ukAKNyd0qGV/qM2NgS9vRuf/58eYJdGYBLQqfA9EthhoNkfIGhJ7TVJa5tHHTmQ7i5USNO59NJ5Cqrdfr1eLBTEVYp3dAn8nDxyW9GaG8qyFPL7w6U+iJ05p27zAmZ7OLpNwcx7OHDNMAJAtupZJI59dRywSkiR/T1enGBaxZAyr62l8/wffw1/95ZcRDQbx9OOP4WNPPaZ2NnZKCNdu3MXZdy7h7NsXJQfZlUri8IG9OHn8KHaOjWB+Zga3bt3Ejp2T2L//gDwjb925j0tXr+Hiteu6b15H4Hy4A5GOIHqTCfR3d6KTkpgdARw8uB8fOXEc4xMTeOfyNXz1W3+Ha7fvad2kfN9nP/NpfOxjH0M8nhDAzybUWuv8Wbni0U+c/RwNB1WZ3hEwtr2Sgo5hIanMYlHFBsvLKwIeKVtMn22CXQLZwmHMTM+gVMiiJxXHd775Dbz03PMYGxrUmDr1+OP45Kc+hZd++BIunDuLcnYNfYkYgpUCKvmcSTOGOqTioDmkBDgZbA2EKEEcich/7vDhg2qPhcV5TN2fQSgcw859h3Dw0ccRTfVjamFFBUncZ6/fuIq19CpiUfOavn3nthIwI6NjUtC4dv0GFhaWVGAxMT6G4cF+yYmysOLJU6dQKRXlM8nk59T0tMZKKpXExPgoLl+9gumpOXR1pSTL3dOVxO6JMRzYswf9PX3o7R/AyMROdETjuh+CLATX6X1Hdg09NeMJ+uaZLDf3LVoakF3TPzRs+1kDSC/O4frFC1hZWrTzA2Wy81nJFabpPcs1r1aVvyhBHu6blIlkcRllwlk8YITPIFZW13FregG3F1aQoda0fLuDiHUE0BePoi8eQUIMfHrbB5EulbFWraNYD6JYbYgJzudgcotsWP5XUoqS1KwKMO/uTmFmekoAIO+FAAnHR7FaR3qdMpfGjpNPvZeD9gUrSlza+YyKIUeOHEG1XNO6/u//+P/BgV2TYg0F6lXZMwSqFUlBE1CwkiAtEcbEY/ETQfdsFqsrK1hdXlV7Laczkr7M5AoCtauNqsZQudqBJ57+JE499hS+9o1vYnznGB45/oj6nn3ZmerSXhINR90Bh3LVdn2OF8ogFrIFFVskO1NKjHIdJJDQBICDHRq7ekb1pTt1Ns+FloTm6toOAGv9ay7FBij4/ZdjxIPJvlhnQ7FN6xdb27dXKnGveADYf8Dv237N9gBwlQCr2+c5p5cWF7VGE/TmuslboRd4NpeTnyCLINpZUkqeOyaUnjBIJk9ZIA77i/Ec417Kj8ZYFBJs4MaF03j9xe8ivzKDeEcVwXpVxSBmw2BgZzBAIK0qgM2KBiy2sMKnBiocgwJ7GyoA4FglG0dFB1oL2bjsT0oZs3BJJQSWTCYS5VigWo/cXs1EuuwZqAZSKiqOs3YkQ64LuVIA1+/M4s7sKoqNDqxXG1hj8QPjOsWWtr7xh+Ct5bhN6aAjQIawJatbUukGEum5+CwOyGoW6NkmKZ0HeuFSzWBwoE9sLaoKCeh1xV4697GKSVLMBHgJ2lIZhPt7SOwovslCIXlnyi6lbqwzAZmmHGIWFsbMMl9LfkcF9QZjbgIRLGhkgaZF0Bafh1RgpaIMJ5lsvs7c60ICYqgQQTYg1QR275rEnl275QFdpty3CvgguwCO/SCLSaoV9Az0Y2FxQQU9BpybPzT3Pv7b1gbzj25atri93zPaOVW499P7mTFRLWhFNnxmFVMWyyr6UKxYq2mNYkzKcUOQkGcXgsomN85i0hZIaB7UlPBNaCx6SV/eF/cAxb2yhjHQ3GJzA7laHqQt3RXNTYVfFsuJze9YzlZEQ2DfGPz2yNpYm2uA1g+njNBeHGoMOItLeZbhGs64nFehygP7j7EpwXcCb5RRpTQ65e35zL6w1J8ZCMDLH5wgOgFR1JCMhTHQ142d46Padxk/s2hkPZsTC1OFv5SdLZYwuWNcY5hn13Iuh0xmDYmUFX3S15eFomTLigipeCmE9WxBsdS1W7flwby0mkG+UpbHtjEPWdTp5Kq5zzqQluuJCoGpRJSyccP4WvuVWOI2TxWzNtfulsIRX9N50wHAfr76ce6BXZVPtuVu2Bfsb++1zrjY+49udebirxLY7+nuwtgIz0jjOHhgP9LpFamPlYpls/kolaXmwsLXp558Ao8/ehzLi3M4+9YZzM0vm5kK75lFrdUKksm4VGpYeMt97e2335YSB8H+ick9qNaCCIajGJuYxOSufUh19SlmSVG5SwXbLGTm2syCd2P/xuIx5As5vSZmu5M2lw80xzttK6j4EuXcL+Gt06/hlZe/L1uW3t6ULCEYW07PLOLylVtYWFzFer6EfLFsxT48T3v1jzb1qvY9jTmSfJ7qKa5IzE8DzTcDgXk+JUjYzK1S3ctkIWzvcP7Svj9aQK4Vt3hevnZv7eesSLO8g/9e/i5VkWTTpKqsZmZB50HGOhzXjQariMo6H6XTOUxMDGDXnkn5FV+7cQuXr91AvshCpQCqjaCBqq6YWkUlKqJ1uU87JrfsO2g7xvnKWCQUUuHACgscZ2bEtGdB8+LSMtZpXcBzQIhe1g1JPz/2+CkVUjKmPnz4kGTgL156B4l4EidPnsKZM2fx9a99A12aO5S1D6FM316y111OROe5ekDn2S4q2QWAI4cfwVPPPKPzOoF6Lmicn2YVUNO84L/5jOVKTV703MMLxRxKRfqtF5THoucv2eU2ByXWbPLgTn1N+Re3ZjKPxDMvixZYvMpzNW+yu6vbeTZDY7dEKydJTbuiK6e0w1iDbcj7M7ZvCEXZUVDWmutZWrFQvpA1xb9IVABwsVCwHFWIgHAZi9N3m1P8g4Ix26WB7XptV/2gX9C+CH3If3dpq+2vuumefwYf4UNrkc2UuM3d96F90Xu8UPu4+m+53cEs1u4AACAASURBVB9sjp/y0271dZsn9U/oln5Cl93QpIF/SQ/gTQ/0IES7Nfj5wCB0QOOmpc3XS29g8m3+TFNPxx98NwF2HgR+cEFtQlMbH8z/a1sA2O7AJ3eb/NU2Imkb/uUAqoegeg6YfNjXtQN/D7+S3fzGCnP32uYZsQ0A3A78bcVK1vvtI6ztxlstulXbelG0lgKCXatt1LQH0NstaJsaSv2w6bO2AW1koG7Vbr7iekNAvkU7bXUr79YPvonc2dR3zLsv0w+58AaGavsg823gXmu2yUPHcOtW/L1uWDja/tE+nh62uGxgTW4kVtu4bB+bm95v9pnru5bDSKuDH2iahxQxtIapZ3q35oGLn5sN4MfBZgbwd8/eElNx4f4sXnv1dVXlMtjNVytI9fdJ4tFfi14tFBfyPidi+jnfRg9yymM3HNbhtpNJjGhU8pl8jYxYMi54aGBATJCVSexitYozr/8I2VvX8fkTB/D5xw5hKFpCo5ZFmcwJSuhQUrXM9FIH1jMFFHI1lDt78NW3LuI7b13GxLGPIr+WwWeO7cETxw5iOlPA+SvXsLs7ia4Q8Dcvv4KXr1xHXd4+lhwjYCUfWsrtVEvmleIAHLLJQkEDtD/3S78kCc61dAbDo2MYGRkXi4MsRP6Xz85gm5WfrNBmQoVBMg8CDLB1eCDLsIPshoQlw5RMssSEknJO8s37J7HjfFW/EoJiP5j8JhPQXpZZiRJHbCTLpyNiFdjGBLGqZiVpLDWohIbJApvsrLxSnTw0P8TvUPG9kgVOPsgl73gFHpTpM8UkltpRcogE5Q3govzz3Nw0Lpw7jWtXLyKXJfhr7Ezz7yWYx0QG5YuNxdpK6Fn1Ke/Xqp+LSmZ4rzEvD2eVqs4Xz++rbRWHm0Fen/Tw125/X0yvzett24GcTE9rPALATvbZsbb4e2wvzwrlwzDB1N2ZwsjIiPkvdveo8rkrRVnVPmNJUDKOXtCJToETSlRSWinEw21YSeIQ5V4J/Avkc/KglEts+vgwySsHPZNSNIMuAfGeTWxJBkteqH94sBdIVRZIRDA+l1tHPpdFIZdFenEewTrnWwXZ9bRkYjmOkt3duHVvChev3pJEHb+q5jyPbMyY3CCBUzL7eM9MqsjnmgoBPlG2vt5cC9juBw7sx2/8xm/izNm38A/P/4MSd6qEJ1uWbCkmrniYZnK7yvlkwGqVzESWYpOdQ6nSoMm48sDNAggWJLQWPrkdamqzteqSwjIFA1byK0HmEl/8biXTq3Zotx/HtJEkaVDsbCaFypWSSZ8SENeYNfk/L4ctsFmHdicBJj8uV40doO9vt4A2ymiWchl5nkWSXSjXgZ6hEQRjMSyvrWGopwdjXXGkF2aYVRArgt6lZH5y4nN8Te6cRFcqpf5iEUZXJyVfIfm6gd4epDoTyJcLeOvtt/Bn/+FPMD8zjV/4+Edx/MhRjAx0izFEVYOphWWcPndR0s8zswvqi854FHsmd+Cpx05isL8XVy5dxPLSEo5+5CMYGh7FSjqDy1du4Made7hx+w7WcgWEKJcp1mEAkWAAyUgIY4N9SNF7FzWMj4/i+Inj2LV7NxZW0vjr7zyP02fPa2w//dST+M1f+zV5dRGEIwhJiWEy7Aj8S1p3bRU3rl9Bf2+qKcPc0UHpQbI1WpKtmfV1eXtNT0/j3t17mJqdEXPk6LFjOHzsEYyMjmv/YRKFnn29qSSe/+538I3//FWMjwwLDPudf/JP8fTPfQwvvPAC/uG730E5k8Z4bwqRehn5NUrJUtKd0sNM2tQQlJGfrQNRzmUAOyd3yMMr2Uk2a10AbLlSx+jOPXji5z+DTKmG21NziHI9CAZw+/YtrC4vIxIJKvFC5m2hVEJPb5+AVnro0mczHKWX3qCA3JnZKYGsH3v6Sdy7d0cJIYJ/ZAuPDA5qP9q3ZxLTc7O4fPmagFAygruScXQnoji4dw/27dmH/oEhpPoH0AjFjP1A4L1aU1EB1y0m09fX00qOcl8nIJCId6Kzqxuprh6tWwRMFqbu4eJbpyXV3aiVxI6kKgT3ATFMkwlEWQBDSdYAwRauTZaMJ/BFNjP3fbKoV1YyWFxdx/10FnOZPMpK1oYRZXFBPILBRAzdLDZgwVqjjrVyBStMuFUouUtwzhKpnJKcJxX6snLO1lnQlRDom11fw8rKEgYHhrS/KUEWjihOISu+UKxoPyJ7TgWazsaBhTnc/5mc57o3MT6BZ3/xWSwtLgmI+synPyXPX3oA0xYhwr1ULPayFASYaMwVCqBCAhnV/GPy/gQGba9kIrNUayBbKMkDmewZ9idjh2i0EycffQqf/NSz+MEPX5Vv+OGjR1UgQ0CIxRAsNKK0vge9mHDkd/C78zlKQZckg0lVCn6/j99YCEYGsFjAlDSUsqR50LaOH24D9+dFX0zJRPTm2Fye6x4waik0KOHsGErNvXozANwG/vpraHXeZt/34Bg/QwDYs6o4pwkAM47hHk0AmGDu/an72itHx8YEvhmrzhV7iaBkjFWu82T88tlUAEH1GO65ZJWzbxp1hPkHVbzz1mt44+XnkJ67h0Sogc4omb/c/ympy/iLMYwDrqzSy77TefZxM2Fyn/dCUIRjwhg9LEoT1KoCAlmGOHavNh03NuWd6yRn+bstRmxE8SP3VN4vxwZ9tpeX81hczstbejVXRb4WRDEQRo7fT3aUY+16FpIASXmY0reU64STR3b7nKSd/e84uxJ+zsdh/K98ztleQaAzGUN3KiWWJcEN7mVkqLPtmWQXqOiUazjqDIh2xZNkuFMVQ7YnxtQX2O6UUqjIYcWPFkMJAGehpeIKi5/knax2pD8yIT/5VRgQErQiD8lTC7C2Ik5+lmyuSDiKFKV/wwFk1zOKGz5y9ChOnTyuWItqEgQkCyXzRE1F4yjkC4gl4rh48TLmFuZd4WiL8euldP1cU6zN8xal7tnnDriUdQiZl0EXSwaDyJLZS3UXWogUqZxEpi+Z4pR7NmsQAuv6QwDczz+esMTKDutcwPMRu4ygGJ/Xx/D8bgLAnt1G5QsBZSy0cR7TWiebDGADdrwwSjNp3ASATc7bYnyCFMY02wwA60VX4OdlU/140t7vAGDG0iygkp8qIX0ZjlKhgZ7yLEigXzyflfPLCgN4nuMPYwwpWZHNThY2WdvBBsZHhvDIkYM4cni/GKeLCwuYm59HLs8+5Tpj/spXLl1W8cKTTzymeHFpfgH37t+VpQNf7x/qU3zT19ujfoxFYoiGY4gnU+hM9eDu1CzeeOscbt27j3Q2h9VMVoAZ1wCCujqz0ITEeQC3r51d3SkBZZlMVv3PM7dJhHOdainatADDFnDvAWAVHMjH1FRwpI6jMyeb3jIU/vfZX9732X/Ox97ta7OKOuXZbfN859gwdu4cx97dVBMpYXFhWUz0QMDAecpBs/0ZK07umECtWsLdO7exspJ2nqYe0K4pZ3GC8eTOSXkIv/zKK7h86Qp6+kfQ1dOHfKmBYydOYeeu/RgcGsXQyCiikZhUytg/VJ3hfOeeyvGeL1LOmMVOdTu/RSIq5GP7cVxxrnCdFWBXrSJBG5eqgcBf+fJ/QqGQQW9fSlLjy6truHN3CmuZPPKFMrK5vMsbeLsnK5poL2r2hUxUK/BrtuUF3N4ZYKG3sZ8pla41SkUbbk3ied4V3bTnk1qFzS51KLso62eDdltqjtrVvf2NAx9NMcHiW15XQu+SyY+gVmcxIGPgss6kHG8sfGHQ8Mu/8ml8/BM/hy9/5f/F2XMXQQebBouFGuZhLQUzFcL5TLbDmSURbeOGY51Me/YVCzii4ZBAUALyhw8d0pnnR2+8iZu37ohlzXOD1vGOIEZGKfHd0LpMJvCBg/s1Ztk/LBS4c/surl25ilK+gIH+fnR3daFar6BaqkimXmub1BCYD4E8o+kV3dXdg76+QbFi6eu9sLAo9roVLJmcuu033B85Txzwr76xAhX/bFylqFRCVRxZlLj1l4Ctzyma/Yj58xKY5S6Uz1Exx3zEuX7yeRkfcr3PF6j4ZcVXkqd3sRfXZK07rviBBfkcfywK5fq0ml7Bvem7Ok8yr0V2MONJy3VYbDx/3ySgfxwgxo/Nra/R9uqP8yWtTMCH9jfL477L5X52b/9Da4fmOr/VKPgv2GftXfNf8DY+9HZ+9wv+lJ92u6/7KXTAT+NJA//yv/tMGw/SHXq36IXNCeTN64Nu1iWqH7zxdkTQJDE2/Dgm6YY23RIA3nx/D0KG7YCdi+IeOqaad2Nlvi0W8CYQU/9sZ91sc9XN+YDtAMt3W1vbA9D25nov4Fmz/ZuNsdE/dVvlgoewLJuP2/Sq2ggASw7S/7zLw20ACd3v+F95oEddknn79zeVbG66Xvt9b9VlW7XnxrFpxzgbHe7/3gsgu00bbAYn28H5DZWnG8Dg7RvU7s2SBs1gZZuVw7f7uy0szYNTe0O4W2jeSRto23ptY8zQzlZo/8wDw2QTAPzA+PVrS3tMsvl+/DDQtVrscl7r1XO3cWj/AUQqAdTKVRz7yEdw7c5tfPvFF5CtVxDpTAokYZAphqyTQeN8Z1KawBIlHwVKkgnp/MZ4aCKISn/GZDwqHyy+xqrWChMWlJeJxQQGM2F17/pVrF65gM8cmsQvPXEI8doaIgEeWE1vp1qilGMD6fW82GAr6QIWywF88+x1XFzI4tDjn8D48BCOD8Qw3pfCQrGOaKoHfSghM3cf33zhJTx35gLytaqqfMVm4OGV3kqq6DdASUCtA3OY9GQF7eDAIJKdCSerS9YBg3CTjKU3sFjP8gxOKlGicSfZNqvKJ1PESzwxoNZ8UYEnk4rGRvASTQy2xa70YKzzBmbCW4CxfKYoC8iDfUSV/0r+CDBjH3SAILyBx0xiGPtaQDP7SF6LTFqbXykPId5DTFXQlL6WhBARs6BYUHwmJj0lTa0kpDEhyWhhkljStuaKLMbXpYvn8c7bp7GyNIcKpS9Zue4B4HpDbS45TUqxKrFqknxkafGnQ/1AybSSxoyk5hwo7Cv1PaPH9lpjdLZXT3sArz0J4feN9v3aA8mb1z8CMUpYCHS1/jSg07ZyO7hZO/HfbGd2PNuYEuqjo6M4uP8AhkZGBCJ0JrsxOExv4C4BDxo74SjqBOkdIMnXOZ8oE0e5MgIjFSWr2N4mBWd+vvyrVf2TMRdAzXwz6xWxFZgsIchRKuSxvp4xBnZuHZVCXhLcBH0JLCnpoOymVYrTL1aMoBqTfsZK4kG6HuzAvbkFzC6nEQhFTAqLiVkeTq1MXO1D8JR9xu7gnOC4YSEIx1dund+bN/k7MpBqNezbtw/PPvusvJtefOEHYmBpPJNxI69uS6hLVtWNDXqo8WzPucvOYJKXB2xfYMBEE5M0LaCCbeoAYA9KEERmso4JZK5pYh1aP5CVaEUBrQVVCRKX9KVfoqSiVbzQQIByXUyYaW00MEQJRVbMu7XZx38sJhBbiHwSV/3OinPJ3wY7EE92SfKPbJsE2XiFPBLxKOIdwNzUffR2pvTZibFh7JrcKU8sVtf3dPeI6crv7uvrFSOC7dCVTMq3joDP9Nx9/NVX/gpvvfU6Hj91AicOHcGOkSF0xkIIxyJYL1Rx9fY0zr1zBWffuSwZNbIjYuEg9uwcFwAcDQVx6dIlrfXHjj0iz96pmTlcvHwdN+/cw+ziMorsF62JUURZ0EBPvFgI44MD6IzSI7aB4aEhfOT4I1KZoCT+y6++jpdffk2V9b/0uc/iEQJYYmCGEEuk1BYdWrNCWjv++q+/iZdf+gGSiSiGBnowObkL3b0D1qYuyZFZS0t+mPJmBNcJ8thENiYaPeQo489nKJWs+p5r4fTUFO7fuo2ePjIDgzjx2CnsPXAAN65dx1uvvYpGcR2jXUl0Buuol1l0kDcPc8fc49gjq4jy+PRODdSq2LVnl5QuqH4hAHdhCbydkR278bHPfA6X79zX/BoYGtX8WVleQnplhVwiFAt5zM/NKTFE9YnOVLeSu/enZ1BtNFQMkOpMqoiDgPuxo4exND+r5ay3tx93793DwX37sbAwj4P798ir+K0zbyvRs3PHBFLxCMq5dezfvQuPnnwU3T39CCeSCETjapsQRzUZFfWGGPx9A70oFvOYX5jFyuoKOhOUTwxKIYNt2jcyqohr5u4NXDz3JtILc0hEO9DbGUeS6htSlggjGAmpkGMtV8RqtoTltXUsr2YFctIPMZNZQb2a1/eizDkWwmK+hPvLa8gyB0l2QkcA3bEwhpMx9IY7JM3N5FsOdSyXK1ivNBAMxVFvmBemZz+S8SAwOxwWC5TJwNXVFYHBBMO4N1IRhPsh1weT0684C4qSGEhcK7jjcYzyO5m8Jrv885//PCrlGubn5uW5q8Q3gdMGfYrJJIPmhJQAHKNGoLcYeBYP8NpWHEancQeauniFOyQZJIV8BjGuWejA0OAE9h8+jvmlVYztmMCpU4+jp6cPyTgLCoJiIlFakOsyk4yU5SX4x4Qqk6KVUg1DwyPqw80AcJCxGoFgsVdt37Hw0kk3No8YrbjSig01KSzubga4vqiGazLXb969RbRKAmud9euuYwxbJrrlM9x2ENi8t+s6HijWtazQjXOb98Q9hwABJeOZSKZNAxlClCGfmZmVn+TI6Kj2Jx+tG0PJSXGruMP2CzLTxTBuUJq5ooKnJojkvO6L2TTOn34VF954BeuLU4gGqojR3xUsnDQ/eGOOW8Je+4liGbafeRGa+oixfMlc5WBSLOTrf12RqZ2/nF9jE4T3cs9kL5lNhGJNFrKZA7US0fQGqFYDuHN3AZlcDQsreRRqHahHEmIBZ8hI55hxvo1qY90r29g6rCNswDXjON6c+R+aNDLB23ZFDR9LNdVtqjWtXVRgoGIFbWZY7MSCGoLliq/I6BJT2pijVL0RYMcYlV6KTpuTbcUCDjFemYgP0bfREvfy/3Xev4rh3F4h8EHFmjbmKN9uojfmb2vD3fpGDFlXHMA9W/NADHmCRCEkYmGxHAkmsNBlaHAAA/09Kvow5jhVjYBIR0RtRYsZxl8CVumjGqP9zMaY0wpAPYvWbsf6284OXm6UbZCnZ3vZ/lspW39L8rnM2L0mT2gxzNg3PNe5IjgfoxhYYGcDK9SkQg6LaMJqQzHNXUEFPYBbbWZAogBg9QvbxrP+fZGc3bn/ny9gD8ij0ixpzC7AvEwFeKmF22Sg2wJ1eaS7+al4Xx7vZcVj8WhE9hdUk+A4YpzOe+WY4Rqo8cQ1mfcZMOlqFuzw+3Um4poJyrfX0ZdKYMf4CI4c3I+jhw6gv68Hq+lV3Lp5C3MLiyZxXmuIVU1Q6Nq1K5KZf+qpJyQLXSHoXKvh+s3rWFiYQzQawg6qbuzbq+I8KXQkUirw6u0dkP3CwmpaIPClazcwtbCIXKGKtSzjefOF5dj0a1P7mkcAmABZZm1d4L9nAKt4YRMD2J+H/BrJtcUKtdkutmizP32Bq+1Xbvx5cNCNQc0bVzTpcxv+vvhveYlyL0IA3V2dGO7vwfBQHw7v34uOYF2+7FzjSOhfptLFOtVVqDAWQ5hxpKwaWIgUVpxo6znXlhB2T+7EocMHEY9EMT0zjRdffgVvvnkWwXASjWAEyZ4hnHzsKRw+dhK9/YMYGhq2sV0oYmVpSfHhwtyc9gYCdbS0kPc4/c6dT/xg/6BU0vr7+pDq7kS0KyFVlY4GixxD8u9GrYRXf/gC/vZvv456vYxYPKziQ9pw8PzMdZDxHQsGOLYZz3KucO77ouYWSGuWEtxrNEadcoIvKicoyWOO5gxVUdoKLfg7EiHyRd8sqHX52db13b7r1nKpUjT3cneScfuxSbWbCpbYxb6oXHL5VkDLdmO+g+d85nqobkEAOBCoY8++nfgX/9u/wHeffw7PPf+CWLr1OovmCLLb/OM664iujmRs+64BxLbPxONRFdlLmlgFHlEVP3amOvHE46dw//40fvDiD7GaztiZVkVONamZDA72yRu6v68Xj3zkqFjAVEm4fPkKrl+7iUIujzrnLws1E5QXd8UOvAbPtW5toOVNPJ60kx77PmIxw4GDhzE6Ni6gdHp6FlNT0wKXufbKJ1j9Y0xtAby0yuJ+5HzvtQ9zZVYht+VAvPcvcwscj9zTNIdde1i8YCIyjD1MJbSBUDSCYrmkAm+x86n+4fMXktRm/MKQ1EBdY+5bwY2tz3UUy3nF9+n0moonuTbyPV90Mnv3RmsfaluTN/+1PTvbnlv1r2+fb/0v4yH7kEdpQQ3vBaBoe7B3yyk/7Dt/1t/z0fsD9/nf8kP/zHbKT7nR3dc1j2y+Xbab9B9iu/00njTwL3/3M6a3uemn/ZWtADsFVs3ldGOrPHjjratZxXTbv9s+3ATZLGp7D0251WdaTNTt7rv9wv7TFgzazWwFaOmu38M9afNrrxbZAqiyx9vKkXVzJ7jPtD3mA0+8xXXs4NS6lq9S96DMprebH9wK+HugL98DALy5sF3V9Ft2p0uzbGqjDWPPB3XuLq0fHmynh43f5ujc8Hvuuzf9Yuve3YedH1dzdLQiyIePz22Gr+/11hjbug1U5N5245v71L+l23FSVOrXh6wafj488BFfgOH74V3WA5sk9iSbQWs/gdqfz2b8Qzya3wMDeKux+cB3uxvaDABfvpnmqR6BXEXMRUoB9o+NohAO4oU3XsPtmRklPQhwkGHalKtzCUXJPvs1iclvJ2Hrk60m09mB4cEhSxoFAvJkFPOR1YkCKMOoFXIILM1hdyKIA0MpBIqrKGTWkMuWJI3FIJrJT/4hM25+cRVr1TAuLxfQu+sIusd34amTx3G8P4J6PoPvn7mAroFhnNwzjtr6Mp576RU8/8ZZLOZyCMYj8jUmi9ADiUZMILpHCWNKRNJrzQA/ghGUQCSYJZmzikukNUFBHmsZ2BtT068hOvBK9s4SOP8/e2/aJGl6XYed3PfKrH3t6urqdaZnMAsGMwAIAiQI0qIpUzRti1IEIxiKkD/5m8M/wP/A9hfbshUIBS0yTFOmKBOiSIAAhHWAwWzd0/taXd1d+5ZL5b44zrnPk/nW0guGA4IMsSYmursqK/N9n/dZ7r3nnnN8ocoXn/rzVIU7JxfLvzt/Lw2r83ERw1rJgyUe/GLBkiwvemcSAJb8LNMIMQIs4fQehQaOWnjPxMmYJCbdTQaDL8Dw+g2cT5lEKkErAsjRuD5veGRESTC/qGDJhJyd9vRPrFf38ejBA0k/b248RK3KIgS7UE3CmsUEFqI0HuGIydS1KGfpJPlctyqTW7Femg3rbD3U6R70nbKzwkn6OraJnqQrDAWLI/2zxSWW/HcQAA4WLHxxSV213nvO+f7y9/zYeTaprrFn45FOpTA1MYlPXXwJC4uLiMbInohheIQym0MCxpj0R/gc2OnrNgQCRyyysDBHJp3WiJgeJneoYnDfD3Jf4FCTbLFmDeUiWYxVSdmSzci/09eXvyfwgQy1VsNJoVKGi/KIPRVUyYRnYbBZpxdRF5VSycnzGZOk0e6hSlY7CEwntRcQAOYz18x3hVQCxmKMsImC8y8RB6XgyYasViqSyvMeaFz7Z06fxle+8hXcvnMb3/3ud8VYkP82O43F5DWGuQBgJ+FJlgJTYF67B4C5g/pOZT4bFpP1rJ1UWh+QUFe/ec55sEVAvgObWRhnIs05QXaIZ+/254V8tdj0EUHHH0BMrgk8+s/SOjMJYHrwiW3E2hAbPXpkyfB/+qBlkMtlsba2ooIkiycETuWDGEtpHauhxoFF/LhRynx123j9tZcF4nKOsSxGhjcBnpHRYe0FLICy2EEAnaWcYnEH3/net/G1/+9Pce7sAn7h829iLDskoH9qYlTMITJ/H28X8e7la3i8vi05Q44/Fe7OnTqJV166gGqlhEfLD8UWPH36jIrM12/exvLjDdy6t4RKtYFQgkxdC2pSDqQbG8pivDCEeLiDTDyGmZlpvPTSRQyPjqi49dGV63j33fcxP3cCb735psDTRCyOkdExJOlHn7JmCHbab+1s43/5n/8nbG+sq4jTbtdUwCBALB9kV7hh4YPsDEq2S3KbjPQsCzchA3xZ8G0S7CfwEtIaYJGHz2F7c0MyjfTom56bQzKdQaVcxtLN64g26hhJRlFIhJFNUNqtJsUHdt2roYZnoJM6TMWiyCSTGCoMoVytoTAyKvk7sp47vRimF87iS//gN/DO5atY397B1MwJbG7vSMaQcqIEFOhb+OjRQ1QI8MaTKg43Gm08pG9ZvaF9LptJmYJEqIOpyTEBKJRbbohxAJw7cxY3b93A+bOnBS5cuXINw4U8Tp08ITByc/UxzpxawOc++zkM5UcQTiQRSWUkk8gilJQ/xBowcIVsj+2dbayvr6NHWeNwVMBpPJHCxOysxm710T0s370hWXk2AKSoDBJmI5mxYOhBu10sYXllA5vFKvb2G9jYKqG0X5dkY6NZRjYbEUCdDbMpJIndaguPtvdQor+vlEfCGEqEMZlOYDgWRtQV/xvRKHbbHey3gFgih2Kpoj2KEtOUPCa4yzN2ZGzEPODEDE9JNpuyk8beYGHS7DdYQGMBrFzeR7XR1DxkIZBMIJ5jPBcpN/nixRfFDqGnHP3lKGnJz23TM5peq2Kn0TvVvBD5MzKqdWY74Nczi7WDOQBQ+COBHPq3c+9iwwiayHGtd3pIxDKIJrOo7JMhHNU1zM3M4YULL2Lx1GkB0/IFpZ1Gm96fVbFWWfQk+51A9eTktOY5WfNsWGOMoHiNwBgZmgTuE84ywJ1X/JdvjrI9dsAasgiYLOBgKuAAYZ5HXu7RAWseALYCs4+Kza/dAEfPUbL3exb4a8NnrF3vacn4Y211DRvra9o7Zmdnxf4m24xMvsLwsOJfK5b64qz3fTWGo48hHKKJCEHmLilNBkzS31BnuirEHVSL21hfvovV+7ewvfoA9dIOGvt7aNRKAgvZEEN2uDX9GYuLUV7frQAAIABJREFUDZFi6FJOUhLGPK8N7PTzQ/OlH+RbBiZ2lpPj5d5ve5+D3Nz61dmmsQxJJpP7YbunHQt3l9YQiuTwaK2IPUpphmJoci9pd1FucO5Z8d97ZRNU0NyV3b1jhntGmlXI+7GBZ5P5uMzYvAYi838ygIeyaTUt0VszxOuUWokVrzkn5VHLc9SB4mya8Kxp7w/MRg/GS33AxLPaGFO6HNCInn6sHZNQ8vvcQw2ItDnmAPW+aoj9DmsG1rhp/zaLFF4nmyGpktSzxhUWzKNhjI4WMJRO6ZwyGd+GgHwDbonihNEWWMs4gHupY45J8cf2IZOw55hYrsAmFQHYTn6e+y+vv97s4uH6jtii7jGj0aRML9U0nNSxa9pzsOyBAoTlG9bkwLEUGzfC85VSuNw/yCQ3BQXzaXYgr2JTi/EHALDP34M2YgEAOFA38rYfBgC31Vhrthv2u8d9af64HMvibzYcMN7tSn2KYI58PNXo5/YNtx60t/NMisZ0djMe5zlBVrYaLpl3hLqYHMnixbMncW7xJBZOzGFqclzjvrW1hbX1LWzu7KK8X8POXlFrdG5uXmfjlY+uYHGRjWnDagianJzC1tYmbt2+iZ3dTUnSLi6cxEsvvIA0mweiEYyxSS47JGWVkclpLD9exfuXP8Ld5cd4uLIhSejNrV3F0cybOOclX97lM7K9mCw+Xv/eblGNyg7fc40mXsXAYna/l3mmr8XTAwDYf98koK0Z2kpO7nf7zSu2N8uHOGh95tmbysXC5lsbiQoAfuXiC5iZHEU2FUO7ZRY4PGP3q3UB6aVK1XIkxdDaZdToVhgqCKDLZmgRQR/qKE4vLuDE7IyeHX1g1ze38edf/xbK1S4qjS4uvPw6Xnnj8xibOqG8ikAvPd/LxZL5+TJ2Yd6WySgGoISu5Oql+ESLi5QAOTa7cY5ncknUumQrA91WByO5AvKZLOIRoFmv4N9/7U/w/e9/C5sbj7G7uyW1FJ6nVF3hs2GOVKuTiW97sVdJMMsnLndbU1QV0J7Bxo4qczlrZDJ5dDbxGO+G8QkblX2s4lUOzErAGrWsicTva349cc+ys9TOtsGcUC1BzGDXzCXFBWtQ0wzwFjds5HLevez9JHNVcWKUz5vgdg2hSBdf/tUvy1P59p072CuWsbNX1b7EJnZ5lRMA9nk5G0JcXunCIH2eb3oWyMn8MMZm9jiGhrJ4+eWLmJmdwzf+6lu4fece+4cU4w+PDOuspxz75MS4Xsv8mLFrvpDHwqlFlItlXL18GXdu3MTUxISaaLn3Ud6d9QoyxbO5nOokM3NzOHfhRT2Tjc1t7BaLklvnvYxPTOHVV1/D2bPnVStaXV3Dg+WHWF/fxO5uUexgr8QxaGQ3tr2sZFx9Rw1aOlcC9c9BQKi93xcXxQyX/QBVqyjtTFU7Sknb+WS1FztDvUQ7m6VNAYuxkfkPm42V+8wIn7Xl3MyjGBPb3GN4adf54+99087IY3dm++bhMm/wtf5nT/z9pxVrn/KZP7MfOT/742v1x3zqoRt72jj9zK75Z/zGg3sKAio/4w/9+7d/ygj8Dc+yQI/GgbUe/MfP6JJ+Rm97YGxD/8MTAGD/qiCQc/iCDm9+fjs8+LqDr1I/z4EO5yc86yeOdnDTdYf9obcY9G8/G0g+CAAf3O4tDnQH1FPeKnipg4R1MAqDMRxc+5PA5IO3/XwAcPAg6n/q4f1KUdAgQTh21IP3+qSD7xkAsD7CMnL3FQS6D5PNA4f/ocPUjwODouD9uRrMwct/DsBSz/mZrzsIUj5xLJ/3hDy0QIJ34nOM4Dw4dp4E5mB/dh56tgKA3et+agD4mCa0A2Dr0UXefx4Hrj3wuuB9+ALjoQdmI9h/yAef8dG56ZNkByT7mXX4M/nvYxjA7eg8Ll64gMd37uHdH/1IgeGnPv0a8tOTuL50Hz/64AN1OfuORBaaWUxP0geRQT7BGiYlZE2wkKEOagMUKTPI1ydTcXXnSi46GjPfYDJn2ix4sIgQBTptZCgXSqZdi96X+9jb3cXeHjueWwIkySqrt5q4efcO1tbW0ehG0IplcObiq5g/fwFfeOMVnEn2sPPwAb72vXdQ6QCnZ0ZwenpEMlzf+M4PcO3BIzQTSXQiTClNbozdqCzE8Not9aDUKBMYssU8c4Jsq4wlstEoTi2cUgcy/SMrlbIrKPEZuKKXJqR7NsEGGdep6Qunxnox3zEF2JJ3ovSTgdMEJAz4sw5ZCS+5wpqKQOwkjSfQY8d+jwAWP9O6w6MxJ4/nEkoWJFl08u9pksZkfxIINKkh3ht/zsKIgWT01aTkEMG8LKamJiWTyISZiQQTB0opsdgikGRpCffu3kS5TA/ZsgoU6jjtQvJl7GLl3CBgxyKVLRh3Vql+6VgN6oyF3t+zpK2LnR7JJuloCdJgDzU2A3/Py/Md27/lPtJ9ZmBTMJDcNhBj+9r85vXzmfhjwuQCnZyvYwpLqktygBF1/ZOd+TIB4FOnkR8aEciWyeQkgc7kVWLmXo6cM5G+syxUBbyDCMpSGrRU3kNDYHpVrC1+j93VBP7YEc250dRYGlNVLA/HVDHw2OQfyfrl67zfG1N+FQfZ3cuzS8V385xWk4IkBVmAZpNxDz36D7K7m9JwTAj5bMVGN3CIrFx+NkdQMnpJykATnAqLAczOer4xZUk5mQkEfuVXf01FsXd+/I4kp9Jc5xzvEAEjA/YNAG5ZsVksHCcFKcZCXM+LnfUCyZnoqlhlxRUPUPdBBSc365lmxrS358u5ZPuBecl6b0oPcHNuiEkfpwyceQeaV5M1JOk4lr+jrRl1ZYcjOHf+Aj71qdeQGxo2X74mJcBzes13vvttbG6uqVu7TF/OWs2KTyzka69NIpGMirVPQHFuZgq//p99BWdOn5JEGZN7Fn8zuTRyQya3LS9uFgm6XbG/r3x0CX/2Z/8Oo4UsPv+5T2N4yPx4OV5Dw8O4efsBlh6t4fbSQ9x+uIJuKGpS5CrYQR7A/H9zdQWlYhHnz19ALjekc+HuA3rWLWNtcxdNsqu0eFhY5b7SRjoRw0g2janxYRQySSTCIUxMjGPx1EmMjo5pX7l3bwn3lx5gemoKL154AcNDBeTZ2JLNoceCA88Kjkc0hu3dXfzhH/whrnx4SRKuzY75pav4yEK99k+3d/Nc4t+jETVlcD5K3jKZ1FlCSTYCXq0WGwpIhLOi86UP39dey7VEBj/nNdf1+sNlhOpVDEVDyER7yKfo2c3iMVld5gUuxYVeR8AOAQ01QrGo2gNyuQKSiQxuP1hGOJHD2Vdex+LLr+IqGQj1JtJpjukWGq0G8kM5Fat2d7bwYPkBdnZ3BVhTzpjju76xJRYSm5MoxTw8XJCfb5brzQEyl69eFdv6tddew7UrVySbNzExirWVFUyNjWFuakrqDZRpXpifx+c+/wvID48iEk8hmsyIAUwFCxYiifJw32BzA5cK9ysC5dvy+GXDRkRFsnxhBOlsEhsrD3D31jWUi7sC9LmGNzc3sLm1JVnE0n5VfrY7pX3UWl1UmzyNKcHOfYTPsY1CNoLRoRRS3Iu7Iey3etipNrBRaaATZmNQGOlICBOZGAoxIKnnD+y3O6h0Q2iGEqi2gN1iyVkJxLC7u6ffK+SHEU/Hsb21K/aine3GQEsl6StO+W0rfHEPYgMaG8bIjJcfdTiKwsgYTp0+jTOnz2g9C6CihGRlH70O91xnVcAmlm7TfATJVHRFU523zkeVZ63OHgsMtHZNotUDdpSptQY7ycCSSUo5yhYBE7KCm0561WIxNuuNjIxicfEMzp27gPHJCTVAEKxmowJZYnzvYrGk++NaZG64u1dUkw7PKW1nVPxQ8ZAxRU9ABfc9e+a0R7AYR2cnRXMdMGVA5SDXseKuec/p1CYDWq/xHrTGrnUGobaHurNYKVP/bHZjpGPaB/sHc102Tdme7TxJ+8BZF7du3lRcSqCXKh3cx5YfPlQRd3pmGplcVrfk2Tk+1rKYwuINfQlFNN9jMW8F0FLJxN2XDYvZLdQq6DSqNEtEfb+E9dVHuHf7Kh49uIVIcx+ZcBtokXXmAAA2s3A+aK6Y57K4Vmo44H3xnGopjuD+xutl/GaSnAQhw0gnEno/gkOmmsGz0CxcKCtNmVM2MpCB1aafZTSN67cfYWOvg0qtJ7Zom+uB66AHVJo91Mi+lRIGxZHNWkFrhsxyZ4fAHMCfl35uUPfVxxacS1I8sUs1sLHXAaFoegAXcjnNMcozK/5jvpDJYHp2RvvLR9euolxiXElwgfLQlGpnE90AtOdeoznq5KJ1Pb5pwP1d8smCTy3Z4n887wTku3G0n9l80/mihkHOKedRq2YjnnMGFps2ujH7+Vw8oEGVD4KlulcyowP5NkEFApHKU7t8X65C/r7zsOUaZ1xF6fm+xzPPGno5s+HUlGm8Ak2t2cGDx9uSjGezrn7XNUaahKjPSfgEXVOonoVjnzuwyIN/stRwCjxeNpoMYD7POAFgJ+2tHMUxgAUmeV+aYC7rciJdgWMR9pu+HbPeLGJM9cZicWueDX75phJr1LB9Ruc851XHFIryuSxymbTOYsarfK4EoGQnE6XvZd32ODVKmH/0+uYWapVqf6/J59J4+YVFXDx7EnNTo5iZHJe1AoGTWqOJcr2G+0u0lljH6uqq9vzXP/1pNXn9+MfvSNWB4OFQNq+mOcZk65vruH7zmtRuspkc5mfn8OKZRUyNDYn9PjY2hng6g6GRcSmCrKxt4MMr1/DR9Zu4cesuiqU6tnfL8pPtipXJ+L4uZQ3uB5SvZdy5X9oXAGbtCG4ei9VqeZM1Aw+aN431axKy/ssDk943udPj2Br0KHAp0MTBjEZAo+ZBTw17lIyQDzQVUWIJpBNxDGezYv6STV3IZtColtQYxasp16qo1BvaQ2WLoHOU+1ZPsdDczIyAvYePHmu+05JkfGwUw/mc8jRKckdjSYxNzuDf/vnXsVNuI5kfx8uf+QWcOv8yilU2kFAhyBqbec8EfSWFS7WbZNJkdFnL4L04huZQNief1HSC3spl+SyXK0VksxnUqzWxgJvVKkYLQxgbGcL25gr+4F9/Fd/+5l+gUt4Rw5nzMBmPqmmLbHrGlIolaBXlFL8YPEsdS8A9mz/YWs+90jzcxUp2x5+akk2I3qkPmby2f4HOKzHkXS7rGqJ4vuoc6znrID1uyxvtHLctz5+s2jOcDY7NGfsIy8As5paEvlSszJNYeRLLQWqeayn2YbydG0qLfcszl/d45epV3L+/jAbnKfMFt0fb2ev8gXn/zJWZ+/e6fd95qgZw6fO1ZAaPjY/i1OIClpcf4caNO1Yj6PVQyOdx9iwl27OSS+atU76dNSzGzxzj8ZFRbG9v4cHdu1Js4PpgEx/vkgSH2dk5KcWkkmlMTk9j/uQiovz9Ulm+w2wg22FMu1fSOby4sIhPvfKKcjc22JVKZbGBeU20oGH+blLuVn9iowP3U96LhRa2RhUbOun2Wr0m2yE2FLGGZlspazlOGUOy8PRJpuINCQBUTks4j2vaJJliCWsFbJIwGXlj0TNGUAM4ZYm4upV/9g2n3XNhvmt1BcbPf/Fnf/xU8Pfwtu+jteBWHijVHtzg3Tlx9Js/v+8cUx5/9sUcusGn3u+z3+1v1SsG93Ko4P636ir/U7uYn80MO4CbBGGgJwHAwcX/s7mkZ+49n8STfyIAfBj3OeJ15D69/zoX8R4di4PvpJ+b9pC9wxMG+EmfNxj34Psedi0+KHl8HPAXHDwPDj4B67JAXh988BVP80o+ekWDT/SJwZMe4ABA+5gA8HH71TEAsMvfD17YMV1NB67zeQBg/cLhsfLvEgSBA8DfE7xmBei5t3L43lH49RnAbv9ZBF7nr07fGkzFI8/4QA3G3cIRCfNnPkh7QRAKPzynDlxPYG3p8g7dX3Cz8l3ptq5ccPuE6/Fz+PAaPQwaP6k5of9U/fMINAz4jzz8KFQgOLjYjs6O497n8D24AQuye4OfZffmWfqDecXxiQ6/ipPzJ1DdK+KDn7yDB0v3kMqkEMtm0YvHsFUqY31rG5ubO/KMI0DjOyoJhFCylYmTL9AxsPQyUuygZOBJAJifSplkMQMjZNERFOwqEJcXCrsQI3EwsKcUFFlOLLqyzkamUzabw+TkBB4+eoRvfeubCtiZVHTaPUzMTGOcxbxYCF84MYHp/BD+6t3L2KjWcWZhBotTI4g2qvj+d36A7314FfuJNHoJsisbaNQJSJKhyWKK23slDcakw0v+WrmLRd5SuYKz587h937v97B0fwl/+Rf/AauPHot5RvYkem0nDWyAmgpfnt3LRMaDsZqSLvFiIu3YgpZcEbiNKeHg7wu0azYkGUh2JD9H5VayQ5i0kcFLxk4s6XzAvH+7HSe6KyaRXgJQFZRBR6h19hvbxNiuNi+ZHDDb4/Nikc1+KySWJhNm+pqxmHd6cRFvvvkZ+bDeu38fW9sbKJd3USOr2wGJTD585ymno4HBhz2pXJLiwEt2yfvExTN1zSPMyfBJ/tgdlSrSHwWAn9Sj6tfxoNBkIGaQBSwJaOe11JeCdF2wXjbb7s9kQn1BlNK57CS/+MJFnDl9DqPDY/InZcbKApSKsr2OClIs3vDZ0vNSXnGNhkBdJYVuzPb3S6zEq1uXc4ksLnUQdyn9zIKJgQWcarwOAuss4PqObRaCCF6QneQ7uH3Ht5JuPneyWvu+yt4L2opBKnoSnBb4GZfcmQq0vtDpfKT4Oew+9gxgk4FPKmmt7e+L0S12syTLIxibGMMv//KXcfPWTVy+dFnjwE55ylpbj7sVRVnQJUtW5104aiAwUWlYIVRgTaOJerOpooB1Mw/AWPPHstkrkFfFctsUef/ytSaDRj5bdr8mgW3z34ruNr/4Ra8rFjVs/zafOyv82vrwBTYWh8miP3XqNM6cPacGAEpWswhA71mykQnuk/HDtUmwj35MBFnp30RAifsj1zrHhnL6b77xGl44f04FEe4PkqzVuFBmLyxfPvoEsxhH8O3u7Vv45l/9JarlEr74hc/i9Kk5+Z2mEnyWSVy/cx937j1CqVLHzbv3UWq0kc7lkEtn0KxVEQ338OlXX8apk3NYe/xI1zl/YkHPmV60dx48wt3lVVSbBH9iYvVzbvFaCAAXsmmMDGUwnEthcnQYuRTZvWwaGcHc7KxYEaViScW+kZERLMwvYHx4VCAcWJjluLLIYbqikrW8ef0mvvp/fhX37j9GJMmCHQsWBqyx8CXpNBVJbB8jy9J7p7MQLyA4SgC842QSeThSOp8+iiHcv3sbLNpzXrFASOZUMhFDZWcH9dIe0uGuzpqhJBm+MbFaWw2qFUQlPRlBF4kIZBsglhcZo+EohnJ5jBRGcffBI7RiKbz8uV9END+KhyvrSCbS2NsrC1TPDOVwcn4eqVRcfupLAoD3JItYd+PMAvTO9o4k3tkwUcgPif3Loiil33kmv/vBhxgZHsZn3nwDN69dQ6m4i5mpSYQ7LUyOjWHhxKw85MgwPjE/j1df+zQyuSEk0jmBwFR9UONVlHsWTIY9ROuBsABgspT5nvVqVeAmG1+GhgrI5dK4ee0S7t29IVB/eGQUP3n3PfzonXexVzY/Q55be6V9FUG5c3J/CseS2re4jqPhDgrJEMZyScRYAuR67IWw3w5hfa+GluT0woiHehjPxjGajiIds3VarjVQbnRR60ZQrotbYoWyVkMy9PQmzw7l1JBCRhs9Ez2LhWwgrn2yNbj3qDAub7WYrrXWaCEcT2J8agbnLryA02fOaj1zrmysrwsAljx+r61mEPkuSprapOUJyrAoKoDTqYKwKOe96O3McV6mzhteQBitHZzstFlGeOCUjGA2dlmjmmcH+ridrGxKZuaGhhS/pFNpAyVyeRVFOWcphc4iZ6FQMBlUFXSt8cokrLkbd7RPEWjQtRMwY1OUO38FxISsSO0la7XfemlK5SrWCGblY5PYFL3cNcgJqBOuaoxfDwALSPUgq3u/gwxguwofuwvYc7LRbDLkOcoxIvPn2rWrup/ZE3NiPbPYubqyqnEbmxi3RkbuGa6JUft6APhlYV7NZ65AauzkPsTSj8zVwCOgk+CdnZU829gYQ3WO7Y1HuH31fdy59A5KK/cQ6zVM6pZbUSxhDD8PCvJg4ZmrM1BJjwPmDfhS3KrxJ2uT99sVWMFDgGc+wz3eFwXD2/W69igBDZKqZoNMApHUEC5ff4Ab93fR6nHvI0O1gyatOLpsqgij1mU80JHSAO0q1McgVQ3X+GNaoQ4Y8IGZNVoKUFGMzPEzRQyOGkErjiX9vDNsGEuR7R/RM+M9DxUKeOuzn5XP+sbWFu4tLUmylRL/vBoJZ/J8lweiNU5Z44UVuD2LyuIed5ZrijlARbdA5m/YzbeDViJe/jQIRE5NTWt+sJBP1RLG56YawjVp69pYwQ5YFehr8bSiFrI1nVKPpFwlj2uSnMIA9B4sxFuexP1BEtduTrGhyc4za1BUbOoA2Earh91KHe0um3F9I6A9F16DAT38sEFThXKUwBrk9Sv+cbmcYhDnB2sNchZn8/segLXnahLQHgD26/FJObPiFtc84uNri+8NxD3U3zFYW27T0bhJ/pt7rDFQbexDWmtpeoVSkcOxgBk/Mya1OKKps457BWE03tf2zp6aJHmvzFUX5mcEAM9PD2O8kMP89BTGR8e0N9IPe3NvF1ev38TjlTXcvXtHMfqXvvhFNWm99/5lLD9+rFx2Ynwcs9MzyOeHFPPfW17C49U11OttJCIxLMxO4eL5BcxNj0uqNj8yjHgqi9HxaQwXxnHt1i1cuX4dl67ewMrKDlY3drBVrKBONrbOFVP5oeLKUC4rhapmvYWG5LotzrUSgZ+fbr8UiGZnDXOxg3PAgEKbh9aMYCxNQUQC+2jhwLXPs0G5gNuz1cLALrEYwfaY5momFkcuncTc1AROzk5jcmJM+1BpZwdV2tN0THq5yTwjHEGlVkOxuIdOg42mXYyNjOKlixelpkTZXsbJM9OTiokZG/AaHzx8jFY3gtGpE/jgxj3Ec2OYP/sS5s5eRCI7LJWRZHoIuUxOABn3Cc4Fnneu7cOUhtx9G7uyi0w6pWYTNj1TyYg1D/474c6KbCqF3e0tNdONjRQwks/i+rVL+O63vq5Gn/LOOprVIuK9FjKJCJJxs2niGHHcGdsT4OX+xbyf554kxQmGu/Xmr8k3JHHf4LFAD1/+x5NYYLAv9ri1oPNE33Q2NgKABxLAasKSBHP/GDugrmHHsTWCuwni/u1qDC43srkyaHoZ1J9MEUm1CtrXzE2r3vTqa6+omfkvv/4fcWdpSWpH4hK7PU57lT7T4iFTeLfzSnuFy7k0N+MxZHMpSUGzKWZ9fQs727vO1oWKQ7OYY3yTL7h80YBS2qbQ0obzc35+Dntb27JHqpTK+qyzZ05bwyi95AV8xuXZTouebD6PsckpqaZQOWB9fQNbW9so7u6h6NQA2OjKc5Te3zx/2HjGeUcZff5bzPpoUmuL+1UymdYYMkYl4MuHwtyFX3wPWn/wWOF7+AY3ebxXqzZ/nVoK92Xe3/j4hO55pDDsQHqTeDfGL6Ws0zpf2ITAfdcAaKvB8LOZu5RKJVRrVZ1NrDsQRN/Z3cbX/uQPngnCHKxy97fvwT5+9FuHCs7HvuBv/JsfC/wNBqSBK/4Z4WF/o2NyNNodxHp/oxfy9x92aAQ+odn1MdXXj8MynrlJfMxn+And6VM//ZMBgIOA44Gd5Oj26IGqZ+yQxwNx7pcG7xp8/yDk+vEA4OBIHb5yD5751xzdMF2wYBHmgd2iD+4FPsB32x73dPqf7cGzwMUcGdFD4FkQsAxOIIGIh2bUJwYAu07Lg28/KFgcvX8PAh+8m8F9D+Bjn1gdAIEt3j8ELB6da0fcpg8DjYffQwNyFNbXtw9tGM8FAh+6pCAU2reTDjzjA7PZ/UN/KAkZ/PQwADxIIp8OAPvk59iNxX2zPyeeIyI4AO4+B4DfXzvHTnqfwB2/X2keHPKIel4A+P2lrmR6KRHbrtewsb6qwkE8k0U0ncHi+QuIJJK4c/c+KuWKEi+yyugzSX8lgg0sPjNIZmFV/iyuY5wBrwA8VzBQMUZ+cmRODQptkl5TxzuZwXHs7JaUzJHVwg5tJtEM/NW9HQphe3sTteq+AvdysSj/SyYPuVAXv/Xai7h46iS+/u5lbLc6JneaiaO1tYHbV67h7Wu3sd4JoxmLoM0iLZPVphWkIlHrqFZCrW5HK1RKbIlBczKJSrWG04tn8OUv/7I6jt/+4Q+wubausSA4awWyQQFIXeqS9nX5k2cY6J9WXPQ5G+dxL8IEoYsvfemXsHByEVeuXMHd27dR26+g26bnMhk5ZBbaOu9QspoFJhbAKNscSzpvHcoIBQHgrsnISRLIuk2ZcHiwvknpXsd+5D2L9epAehagWFS0P8n+IAOMTE/zR/7CL/wCLlw4j4cPH+Hho2Vsbm3KJ9LLRBlbg2xVFsaN4ctuWC+3y5GwQoSXZDZpPbJHfRe6l302RpSt98PKcF5WyQoeB8+ZILDrCxv+c/UkDnkI94sfKrAZa4XjLblgyWsby93ewxWyHPtTLOBcTizxs2fOYjhX0P0R1COIYv50TSWblGlmZy3leCnLKQ9fJ1nHYiIlqFhk5DPT/VEamyBxq6UirjqJ5QPHsaOXoHXmm3SmT+pd9VUTwkl7OSlBFhN5vSoABPydVPh3SbiACwcS08NXDGA+y67NBSt2hlXMoOcRVwxBXq5Xglj8Mdm9TFbV2U6JWfrjTU3ii7/4iypuffThJbE32FwQJ+vEJfr8ngeAVbhg0YQFZMpa0ZvOJbRsEpEPLgEIypVSAjkUdd5IZBLRe9gSXEqcUxKVfuRMlMksGhrKI8s9L2bAIQsvAuibTeuObnH+Gigrv+TavmMG0ruabD82aRhUr4QdAAAgAElEQVQb1QMOvihKFiX90Fk45HgTTCL4y7+zmJROJcUOIKtLAGUshnw+rzlJwJ1zh35js9NTKOSzKraNDBfkWcqiGX+PBWLey9joKBIsVJWLuHH1I/zgB9/B1sYqPv+5N3Hu7KL8gFm84hy+v/QQH127jb1SFVs7Rf0fiscxPDqKVDyO0u42sqkEfvHzb2F8pIDV1cdal/TAoozb+uYOlh6uYHOPoF5EXqNkYstflXtpp41sKonxkTxyySgmR0YwNTGiRodUMo4TsydUoJDfY7stWb/pyWmMjY6JwchiYIfPPBVDpW2NDulYCulECn/2776G3/+DP0K100AvGu2zI7zmLBuJxMoTk9oK5T4okm+gUyXgS4xYZYxvFiVbzSqGh/Niv7JISACXz6hZqaC0vYF4t4VCMoJMPIJckmBzWKArGWQEuMloS8aofJFUodjk9IDRwgjoJfdofRuVXgQX3/oCIrlR3Ly/rCaRmzdvYWt7By9cfBGnTp3UfHv48AGWHy6jXK2iVOZz2kMoEtcaoj/X3u6O1iGve3pyHGcWT6LTrGvvvnbthopjL7/0MlYePURxdxejhTxG80OYHB/FmcUFtOoNrK6vS6r+3AsvIBKn/GFcXt/xRFrPOi4wyRq2vORoOhlX0ZmxAJuxGBcQtB/OFwTi/OC7lEBcwRd+6ZfEkvs3f/xv8MGly2KXN7s9sT4k90yQFCGxmwmS1xtmE8ByYCEewnAmjigBJ6pk8HcRxdpuFTXWbsm2DnUxkoljIp9GMmos5f16S77CxXobDTJ+kmnxSAjU8CkTHCd7iiwwnuksUNLigUU4nU0N820zXERlcwHgjGtzhVGcPnsei2fPyrORu9AuPaYbDZT3dhX/cJehhB6LspJ8ptqIY+GpSUnrlf7rxlTluWsMrIMyjb4YasU+K777M9IXZLmn8HUsVnOf5r7l9/hBQxTPKRZODUSWZyk9uim1nkggny/Iv+7c+fPI54fViMGGO64Tv/erwY0NgxEgGU/ZUmIB2nkxCsxm04dimoPZou5LSJopnNiXSSb7Q7x/WjtFBZ+QGbOYZ5oDL3z7bKBX1sf8PnZnM52B4Q4kd0zszfVV3Lp1C4WRgub76Oi4PDXZgEJWEgvIxrI19Y+gbKaX5ZQvqdjJVhD3TWO+MO/zCJ7h1hw2YN7wG1LGIKDebaG8u461ezexdv8G7l6/hK31BwJJ2GxFIIoglElDu4YkqWAQlCfzetAgxXVA1po9C4vTeAYQZGDzCkEasrUJAPeaVJWJodrhWdxDPEqAJ4Zocgg376/jo5sbqHdMglg+u2zW6wHlFlDvcGw41+iCTZljDyz6zMgxwZ2SS38WiCXmAFjXiCuWoCe8o4s42fw8C5P0d4wKGOa5y8a5L3/lV3RevvPue1qzfF70rqb8J1VCpMIRIlvK2LVaB44FLjCz71VsDQ32ZVYrBqwYcCGPZR8LBqaw1h9j7U5HajefefMzugaqEFGStlwq4dHjR04amUDkIJ7V/GBR3SuzaNHYOpE0pwQzCOGYlKu/vMPxqtaBGtnsvcUmZpzrQHVngSuGpPGzmcu4erp7U96Dxd9uBfqYl+/rYnADdDmGJknO+IpxnAHrJgvq5/zTAGAT9vZNx4M/B3mu5T22tzm2n1Ng8ACwj+8P22bZbTkAheoajIXFXjNrFrNtkW6+1hotaqz5wD6dDGYp+EQpi8/vm7w781Wq4fB3yQS8cPY0zp2awVg+JR/ghblZsVDZrFVrt3D/4TIuXbmGx4/XlKdlUjH82ld+VXnV7Tv38cGVK9ja2dWZPzU5gZHhvOLhUqWCO/ceSM653erIy35+lpYxZzE/N4mxsVGMT0wilshgZGwKkUQKN2/dxp179/Hw8Tq2tkt4sLKKpUcr2C2WZW3A+JSNYIxTGLPSu9lUpJyMr1crcF6y5i3rmntCtMUwWW+/f0llguvQgewCCdmAIpCRDZxUDwjLF5yy272OKQIxN1AuwvlHVRTGsxHGSlFMT4zhUxdfxNzMtM4BMaLX17G+sa7r5xfjX8Z5jIOoTiFFlXBUMd/s1DTocVwql1AuFRVDSgWjC6SHhrFTaWJlp4Lh2dMIZ0aRn1rA0NgM4ukcumFqDDB3Y9xia12Ns1qfrobk8zitnoHMuj/jKGFt5zZ/RgUNNoh2tWexHsEcgPmL+U63UK8UBf4+vH0Fy9c/RGVrGbHOPpJhk02mMgODAzazcv5yPVNumP623B+rzPOaLTU9ivnrQF49N9feKPjX1Ris7uBqRX5PU6OZnRUEcgku25qzhhPbiwZ1vcP1L+0Zh845O4vtlcHmDt/E4eOYfk1PCmccb+4p9ApOYnZ2GrMzU2JzL7HWQ1DUN9vaGxvgGzG2q8aL+4Tb//h8DBA2u444bUbSaY0f6w4EgLe2dvUaEgeo0jJFFr685N2Z2m7hwYMHOg9ZxyrvFVEsck221Rw3PTUpAFRAO9WY4in9yfXL+JXWGmPjkzpjqSTEPJ2gNpXryPil0l2hMCyFOObp1pBt54FuUYphprjG2hnjUhEeuA816EdurF6NnZN19vU0/sm1yTODOSDPSjXkSRKfyl0dxXbMCal2I2WQSFTfo+0F93Q1sQv0tXyd18AxFHvY+aArr0ynZFkUipI9H0WlVsF/+7v/+JnYTjAMfD7AJlBoDZy/P++/Pke598mX+IQbf77x+Hnf+dHP95opR37yd/WG/vYN8ce8ok/wAfw9AGz78/N4ALtT0J9RBx7ekQ1QO8lB5CsIND4NALaDoB+hHZok9p4HQMv+L/x1GcBHLvmYCXqQiRp8gQc3rHxix95BcGowcf3IWABx/Drof/sQAPyEl7uO5MDYHXPGHAdYHhhLF5D0h/8pS7QfTB2QSzn+GdhoDL76T3EwaP0fHr4/m0oD2NSP10DAJ/C+DiA8+FwO3fUTxvPAvHNXG9xq+uMU3DSewbZ10+DQWhnc4dMAYD80B8cjEMAGLs6kvNzSPAbkP/wYFRg/1/b7xNk2eF6BCRx8rgc4vw60PX69BCeGBfzByXBw3nhT5MHrjgeAB+/iA8v/9f/9kRhMLMAweWOALnZnF0jm83j5tTcQjicU5I6NjeP27Vv44L13MT09qaLz9asfIRmLSmqGgSUDZ4JfZJMwoPWMFga+KswQXI4YmOsTBYJKnI3RaAKZzJCkuN559wM8XllVQYtBvACYek1gc5by0yEo2aUE08bWtiS5Mt0Wfuezn8ar587gT7/7NkLDo/jNf/Rf4OTkKDbu3MLK/QeoRlOoZQrYa7dRJ+hGj7FWT+BUrUWvYQJOBH7q5ptFYJSgmtgDMbGTWAAgcEOJyJ3tbQEaJtVnsoBW0DX5RyVKvljJxNgVVlzPrUvYzMuLQAG7qpmw/s4/+adi6bz99ttYXlpCpbSHVr2KWIRFVPMbkx8wi14OAI5SwiqWRIeebiz2ksVMiTgvh8iOcAKQzZYKO5l0VsmHMZAIQPIZscjYNaCKzFYWE3h/YiCw49jkmAjiv3jxAmampnH+3FkVLCn/vLa2ip3irkB7Jv8euGVC4/3BPEvAJ5acIyY7ZMU7zgsmJ0xILBEyVgD/LvaNmB6O4ekSWv6OB4B9Qcm2bUskg199Nm8ggfUAsM5R9578u6TAXfXI/Fh9R7wxT32HPF8jmT7jVyjxIoh38sQ8hjJpFXHlCSmZOhasGuqmFcBJb8c277Olec4iA5NFAaryXOO4sBhvRXMWNyndKF82yXazCOKkiN1YMmmlrxyvie9rEoWDTm7vq+zXINnZXoLKJ5dBAFjjzkSb3ceU1qSPHb8nANgYlGTxsWud16RCd5wJKAGlkAAiyk2LiRMmI7InKfHPf+ELuEmGw0eX1WRgvrPG3GDBRb7RDlQU00hFJ64XFkHZSEIpRANtWQxgMYyNA5J1iyVVHEjEk5IvTyVMej6RouSbKRfwf3ZC839KdhkDzHlKi3Vm3etW/DSpukjIEm/JSFLis2HgsADiRl0FSQHCunb6LVnTA/cEux+Cyl0l6fTT4/qSDyI9G0MhFAp5TExMqqDN35uZncaZM6cxNjKifSmTSQoQ3q+WsLO3g63tXc2682fPY3ZmBsWdbdy7fRM//uH3cO/ONbzxxqv4zKdf195bJ/jUA67duIkPPryCWoMyyNxDd3T20VOcBRMy0kvFHcxOjuFLX/g8UokY1tbWJE1KFur2XgnrG9vY2iujvN8Qi5PXS/COi5MAc6tRY+kbY8MFjOWzKOQyKgIKdAiHMJwfxmihgAS77MNhjA0TIJ6SzCLHd4dM6HYLO7UKKmhjamYGs6OTKGSHsLW5g//jq1/FDz/8AA32O8h517HLuP/yANM61oq2AhgbKyTtZ2w5Sam2PCuez5ONRgRFwhgfIwiWlXybvHczGXQbNRS31hFp1ZFPRJCO9AQAD9N3j3ummL9hSfqRHUKp6ZbYNR15dI0OD2NidBylWhObtTamzryA8YULuHlvWUXjq1evqdv+zTfflA/Zo0cPsLL6WMw3+i2X96vyAaTfMVkIpWIZxVJRZw57OziWZxbnMZbPaO3Qh5Dz/fy5c9je3ERpr4jJsVGcmJ7ByROzkrXjfs2C3uLZcxibmjJLgVhC/r+5oYI8CekLLyl4sVlNJp6+4wSUt7c2JO3M85hrbHJiEsOFIXzrG/8Bq48f4MJLL6lx7N2fvKdzutnuYp/rpUnGT1MAcKPbRbVGP2M2e1mBleXafDyM4UwCCQEq/NwoWr0Q1nYrKNcJzHOP6CETD6OQpWc1xCSqt7ooVuuSlWZDlYpcrpjGpjHulSqYsdlD0oKUZzSWE38WIsCmudyRsgA/Z2RkDPMnF3Dy1CKmZ+eQzmb1XNnUQ6UT7uW1/bIKelyjVDxQv43254NnkCzKBcSYikNQucXHSfzTn4P8k2eEP298E5WdWfbevtlEXuNOySJYpB3YKHCPsbPWxyfcqwn0s/GDEqRTUzM4MXcC8yfnMVSgZQEBQcYRto7i9O2jTLJjL/J84XtxnzevPhfxOoBJ5WcPCtIzWg1/1oSho8MpjqiRVOCUi4fUPOEkKD07VpixlVB9LG2NTj6iMjaqpLtdNN9zAPDdW2TrPcb03DROLZ5GOp2VHyTjO8a2jEmlXsDmRMdsGoyh67jTvRgA6sewz45y8YSehQesA4G4fy4s1HKPoZ97u1qR/POje9fx3o++jUdLN9Br19FtsUmGDSgG1HKuMKYieEe+l8rHKt5z/KyBywOIPt8QsOjOUXrS8v84mXmRMEo678NIRhmPdBGNZ7GyWcGl66soN6xzkM+HJegaJVnbPdTJsoz2EI8xBjTgzOIrpxxDP1vXdKZivhsPzi+Lq80ewn7HGKMsMCveDEOADvMIQZDKF4yfSZ/GdDYnEIzfYzOZ1Fa4T5DdKQsGMqHZqMn4yAE77pFZqOhVY+zzFau7sNDmK8fBviFAyP3Q54SMuzinqOyyuLiogj4bStgAub25hQcPloyJ6DzoGefpfVxDAedkk2Ogi3WKIlr7bhz1/LjHGVKpOe1ZywfqRpZM6Bm7hhy9h0+a1aRo69sDDT629SxHi1APMoA1Av043OUBkhillKitCw8AeyWUpwHAXmElCBAd+LtbvR8PALanw+tVHgmeR01n/2K2Dwbo+/HVAOnZaN8N0dKBXvY2lmxcseG0brBMOon5+RM4vXACp2YmMTaURD6TxInpaZyYmVPeRLnim/fv4Mbte7h7bxmXPnhfzW2/+Q//oZRZGE/9xx++jXtLy8imh5DNpDA1Oay8mc92dXUTy49WUCyVlXdxLc5ODuPVl87hwrnTaoKjnUIyW5AUdHl/H3fv3pdE/361gUfrG7i79BDvX7qqs5lMW55jUqeRD7NZ5VBJy+TWLR7yZ4eP/z3AKxZhANQT89E9eztbOmZRo3GPCzxXM6aLYZnTWFOIyYzz+Uh2ns2YkbDiv09dvIDXXnkFuVwW+2WzV1h6uKxGCq5PSirTI5jM+m2qm1T2BVAyLs8kM0jF4rI1Yh5DhqS8j+MppHIjyI5NoxvPox5JIzk6j6GpBYRTebRDcQHVjGHYCMD82xpWrfFDkui8P7HeTdZYKhauZsa5pFy+zblkTQccbzZZqDlQDTnOxskBhcy5uH+xLpKKdBGqFbG3chdLV9/Bw5sfoLa3jl674eJkU0PiM2MeQOCYjeRkfhJkF5DfpGoIECHb1zWJ+fWq+or14bg419vRuFqPJ+5aZcIAYCP9uj2R9z6oC/lMuZ8zKz46GFM47Q4r4znmv88jgyDwQJ/Laj+02qCSk3LEbkes24VTC7ICuXX3PooEWx0jnc/AbJbifdso7sp2r4P4QpZZbFaI0y6HoGbMmtdCIWuQ3NvTvDo5f1JqOMzLmfOxlsTmSa+ytLFOG559nQvWuJxCJpVGucyYzgGrbKKKxVCqkAW753LvuNaAV1/xjX72754ay+hTzWYG5elsopJymeUqiqMcy5jNmlo3PPcM8e/XyHS20Momk1ZjGHNH5pGs+LHuxppAs97QtVAZj1YWzTpVsYxdzuZmvqc1erDhxnJLxvSMBzluuo4Em0sTpgzi4rThkQKGcjn9bHR0WIDwf/fPfve5aqW+Tvl8ddWPiTw9V832Y77oGPLOT/1OT7j55xuTn/rTfqa/cCwA/HfxRn6mo/TzePNP5iHoXT7mWx1ARX66hd8fsCO42zFD+TEv76d+KM8PAB8Cdf0nHQTPLAgNfvkbOTBWxyGfR+xhDzJ6n3hnDvQ6OGA/LQPYgMbBrDgeJHN4ZP9SjgCWLrU6mBAMghZL++3rOAD4COR2CCR+IiTngM3+GBxhqwY/2T4/OF799z0C6B0/6h4A7nelOwZw8H0PA879+/afrm88HWT0L9FY9cftOEDZPz/3M9dWq+cVuIX+czl04B1dx768MPjl/qL1Y9sP0J6y5g7d3rEMYA/QHL4m97su5n0uBvDzsJJtTJ8NAh8Sbj6weQ0WgOtwDg7BYcpiAIAK7hluFQx+03V89hlMgelhQ2GFN375HeYAANwfr36m4N67h//xX3xNnaAEc5lcUO6IhU5KLe0320hm82j2epg9MY8T8ydx6cMPcP/eXXzus2/J3/Fr/+7fYm9rQwwaJkcMGlkYIACcHy7IY4WBt/x1VPCjT4wFl34KEHC2ol9IPoksdP/ghz/C9evXjfHiJA/VEUkmjGNqURax1WgpwTt9+gKGIhF87tQMRtIpvH/3AQonFvDpN17HzPgoqhtrWFleRmJ0EvlT51HpAbUmJaAbYgqyc5NykCofUrLIFTXNC8XGjap8AhrpmUvWn5PpbTbNh1V+q44FaH6A7v8mQT0PBhNoMGlIdqJbUdASJIIWZNDRO+nU4hkVhMj+ouxUo1pBu1EXeEKGmVijkq4iOyGMjlgKEfRcZ7sKHvSFYhFQSRWDfbKATYqSz4hAveTdJDVpsnliAtNrh+AiExt521Kqj7J8lBYjC7knOa5//s//mdjPBDOXHzzAQ3rpkSVXKeo+ovGYipYG/FqSRBCNibMv2HIi+k5zX/w2dnJSiRgTMHZH8/cliyy2U8zmBcdUgPBANlMMzAAo7CXOgsswmKT6RDcIEgf/LgDYefEYO8IYv0zGCBZKMltzOqrkSgwESpOyw5Yyx6Ojalow4Cmq+6pVaypiUr6Zp021uq+ElAUTFeXtQyxe4GeEE+h0WeQ1PzYWdZnkqTCnZI5z0iQCrTjoCj3y9WkYWKsiRkuyV0zAdR5x7jm/W87/IPgub275OhmjSBJY8h+Kag2yaYSVJZPxs32zRTBH7Dm+NgY2dhAA5vipAaDdUSOJUxyUn9Ibn3kD9+4v4drVawLJyOohe4kgMAuZ5oUUltSx/Cu5j1AmOp4UsEs5UwK73Hs4tpQUjjvpcPoIq0hIGTp1NRsYJE6EAx5U9HTSa74j2hdMPQtCiiSO8SVGTCxBgQCbF5TJbBiYT4kuej7KtUp7lnX6G4PAsWc4lq4bm4UiPnf5YsvnikzpfVsPlMXnWIcjYAI+Pj4mpgEl/tidvb2zhZWVB9gr7Qk8W1w8i0996hU946sfXcIPf/A93L11Ay+cncMXv/QLWr9sXml0gGs37+CHP3pP4C9ZIixm0HuN4Pv87CxGCkMolnawXynixXOn8YXPvqX7X1lbk3frdmkfOwKAd1BrtLFfa0oenE0ABIBtjUYEhHVbTWRTccxMTiBLsDSfxehwwZpIohEUckMChvOZNGbGJjE1No6h7JDW+FZxFw9XV/HOlQ9RDXXxlV/5FVxcPC/ZOzIDvv+jH+Nf/P6/wtrOHjohFuYsxuZ4e8a8nqXWhj1zrUsH9HGlSC5UErrmbclGDIK44xPjKgQXi2UVSyhvzNVW2d4E6mWMpOPyAabvbD6bQY6KGMQ/2vRlbmuOsFhEBnCD0uetFkbyedBPLpUr4PFeDZ1UHmOnLsjLfq9UwdLSAzUWXbhwQWfDtetXBS4SrNwrl1GsUDK5C0TiahbiXiuVDcd2SsZjmJ4YxpuvvCjZxDt37sp7cLgwjN3tHe3llFI8OXcCJ0+cQCabESgxOj6GyZlZxJIpsVJ4nuj/HrSeeR5XKvsoVcooF0soV0rY3FjD1voG9vZ2xMYjg0JendMzYk+tPrqPWqUkEJ1+h2vrG6js19SoVWdTSi+khhA2jRDc5s+4nvgU5G8ZCiEbDSOfTojZS9CUygbE9bdK+6g26MPr/NnR0dhzGLi26PNHRok1ycS1f5Ea59kxshAAVNCyuLcrL2c11PRCaKnRJioWdCaXlw/04umzOHlyQZLgnFM816g6IH/yTksS4Nxnec7WqhVUyxVn18D7pMqD83DlfubiWb6W+7ZUJSgT7pqVBkoWwWKn+f/1QU1tSVaY9f+7XjPHGrH9Xeeuu3cV9FwxPAgA27lmnuVcH9wrGRvMz58UU/bM4iLmT5wQQM7PF1DVs5jAX3Mfo3IMHV6pXZeBBgIGufETYHVAndZmyAq9fC9dh0u+BFQQpA7IcwaBrwFoPigG63ccdMc4QwV9zgkV1xu4evkyKvsVnFg4gRMnTmhvpfcvAQYqQHBs+PHcf4MdlxZPMHblecj7N7DbgykCjjQkZgOg49DLbnq6pQtAOF6KV2QdoOAW4W4HyWgHK0vX8Z1v/CmWbl5CMkKQOWTyoC6v4nO0Ri8DK5X78ZnG4gIWyVznk7Q42/ZggiUCFBgjsjmHoCPZ4g78CktZnzH7ENa3K3j/ykMUa4ypCEwwrgyj0SMA3EWdMu0Res4zRLU9mPfimxN43tqjdlLe7p7FVJIFSdcxuSXb1G9eMHY7geWIACB+2brifExIZpONjbvFPZ0vjCXk9Y6QfIMZ4+gcZ9Mi79PFUQJ3hPU4ZrKL5c22wbOSfWQYkBz2qyyYWPOaXKyp2JRWDsmUngH3v2p5XwAYsUTl1o6NbAA926Ao6+p8hx0T1+DtwUzW+u3nzi5Dd80Nfk75PJ3jxTPNmg9s0pmHqzGDpV7k5iLPNjXSOooAn7eeU0D1RuxC7qcCjw0A5pd5DVMO3uUoTpaeP3sWA/i4Lv5B2u+UkZ7CADYUXB2GwfDd7tZ9i9fAHEdNk4Frk+KHy4t5n4wVqcrA/KVH/3HlTU69RuxWznkgEY9hbGwEZxZPYX52CvOToxgbSiMdj2NydFSqJYwxd4o7uLt8Hw/XNvHRlZt47yfv4uTsJP7r3/4tnfFcK1//9nfx/qUrYszyciYm82I9pqlIEYpiY5Mg8CMpsHBucJacnB3HZ15/GWcXT2J6ahbDIxOIJlJIZ7JiyzJWZh5BAJIKGpev3sLbP/6JJINjtP6IhlGuVFzDYQ+1/bqamASGuzHzcq+mumXPlwCw5I9duchknxk3m9KR4n9nySLhdXroMn6Supe9N5vOvOUR56HOtgiQikVwYmoMb73xBhZOLihW3i9X1Dy1/Oihcjyul3whr3x8a3NL8YZvEuKfZNYmZfcioXw1eTURQXZkCnNnXkJ6dBbNaAbJ4Sm0Ixl0YmnJQUsdy9UW2PzFdSObDjU0cT+3KabV4fZqm3Jczdw72VzLPIpWUSYNLmUMAuxsnJdMNMfNVK0IjEtWmvuzJOo7alBLh1oobSzjwc2PsHTzI2ws30G7vINoj4oMvD8ygZlHlNUUKvAzHCWV2vb6HuMGNrxZY6zIH0JD7YxT1co6oZz0vS2SQe+zr/u6vYLrnxcYqE/qzD60L3oGcP+s877PgQKT94v1DUEepDaY08gJrC2wIYk2BlaLaGn/PH3mDNiQy0aJVTUCsGnd+X87uwCee3x2trEOGr+swdP2LcbNnG8+D2T8wjHc3d0VA5fN5LQjYV2K30+nrLmKrF1a7tDDmzOLz5PnCK/b7EC6BvqrdmFNhzyDCb4yBmTNxhS4vHWA1QesPtFSHkMlIKlG1ev6vpq2NS4m3809nzER8wXWFJg/8CmpDiKLNDarsEbTlacx1QEkWc+GylZb4DY/g6oUbBBh4/3kzDSataYaR0p7e2pcsgbvHspsOlGsR8sbgtIWh+pMZd4pWX1TfOD4slmatST9O9wTmPyHX/3fPy5OdGAvH/zDB35P+PHP6dvHwTF/7Uv523mrz7wtu+y/hSD9M6/8P4UXfHKw6CG+zHMP3tMRq+d7m0/uLp7v8572KgOAB/Baf8M79kaP+eaRbx0CgN1y6n+CBbYe0nnqpfV/+FRgy4NZB0b1MPL29Mfmi7v+Wg9flZ8sFoS4gOTQi4Kf4Brr+q8Idq75uP75AOCD8iNPvIsgAHzMxjsIh44cRRYM+29/XADYmk777+Q/71iQ2b9KVYRnLyf/bPylufioH8T3P7UPALqbcQWog8/Fvnnge4eeY39+PuUA073+NQBg3UPgIgYJ7+Bijq6rg/LOwYPKj+RPAwA/aa4PpsKhKzhu1woA8weH0VeI+u929EkfWaIecj7EtO8/L8e68ETgI2Non/VkbxoAACAASURBVGXrM/jmPXzjSlHgRCpBVm1IXnGvv/4GhofH8Hh9A8sr61heWUUilZZX3PUb1yRh+Mtf+iJKu1v4/re/ic21R/KH836cXiaMgT2DzjyL/IWC/EDFzGOHoRIc39FqwS7lnykPVKlU8ZOfvIsPL10yjycmmC4xoM8Su40lt8zkpwckkln857/xX+H8wikkayWUdzYxsXAG4UxO4EpanbjA6soKiq0u8nMLCCUziAhUSjkJVyt4MBgnq8hyLGN7emCIRWsG6Pw+kz11hrKrkjK+ruuZxXrJI7uNkX9qPJyviryPVQe1goWAJXUfW5GGyTAL4uouDtHbtK5iWIjFjWYdvbb5yRnAZIVsfrb8CeX7xCDd+/Y4UJqeUAS7m2QlsiPckhomF0pmlcg0lZTxdSweadwpcUWvGtcJStCv3WgKgPrSF7+Ef/o7/w3u3b2HlZWH2NjYwA79nKr7YqXRV4bFCH2mKyzwT4K4Hmg0+T0bYyb5vkjOOcKEja/jeHjvYM888LKXAiZZODnEIPbvE/x+ENR9FgDsVyZ/h8koixnWjcyCt/2USRKBJBXM5HkadawjY0apsCLp3py6nAleEhClnPj2zo6APu9jy0TUJJYJ/LEAT/nGuHyRWNyl5GujyXkSUpezPpuJquZHTQmj2GSuqYAFBF+UUWmD/j4sg3TobVlVAYZF1Cq9hmpVzSOOrQoxoZBYtdawYUwSMtoFZEYIAJN5QwCYXe4DuU8VOTtsYDD2AQFgga70XJPEnN2jqTWa7+DU9BReevll7O7uiQXAkm4hl5dPJbuvWSBIEUR284G+uZRspSKBJDpZDOGYETiSLyUEpHBtyf+u33Th2R2cb1wxJu3uC6cshPH3lIArSTbwRM9c/nwDuUKbq1HUqw3zDQ4DzXpdXqzWQc59wZQY+Kc1xrBIZD5p+nR1txNIt+1Y/p6OucHP5lyRLzr/D4f1rHJDWfmv833YrU6p9a3NNRX5z54/j5deeUXXe/36Nbz9w+/i+rUrmJ+dxi998TPynqvu17BbquCjq3fw3odXsLNXk88cWaHl/bI8yPNDOZw7OS9AYq+0g3a7js+/9QbeePVVyVwuPXyItZ1drO8UsVusoFgi6E0fuq5YsgKACfRL9pYFdWl1yxtvYnQE+VxaPnVkBJPtzKJOLps2SeKRAk5MzQgEzmeHBCZSTHx1axM/vvQ+Nou7eOvNt3BufhERUMoshXKjgX/5f/0+/vLb38F+s4NW24pc3ltQMreUKib7igBd20s/mtezZ1pxf7EeRzbmNBGlr+zYqIrBZHpxj8nTFzkZR3ljDagVMT2cxVgmiV6zilC3jRw785MxnU38fJ5j3IjZCFNv1hENAcNsBOn2MD41i3I3jrVyC73MCArTc3i0sibZuPGJCWPmrq/h/tJ9AygpaVcsoljeR5OFx05P9ghUFPB7IicTS5bZRARf/tynJY1KT7KFhVMmI9hqq6DF/ZcgMIvY9MElQJymF6Jr4GCxuFKrSmaeXmSUN97bK6mQRPCM/macC5S8FmOFzVDtls4EFs7IGGYTWSoZkXw4C7cskJGNQZk8saG5b0gFgB543Hf2VbTm/se9jcUsnfc9IE2J+jDvzflLIiQGcQdRNTuxyYiNSZKhdBs3VTQI5Hqfdp29/HKNV2I8SMKyJz9qzQvKNoYpRd1BPJnB1Ow8JmfmMDM7jzGC6MMjambry/PRI9OpNXD/ZbMDC37cd6mSwYYanpecW81W3T7eg7UEVzw73ckiD86XQXx2sBHJSzxbkb7PInTNOb7pSXuXY/f6OEysVgf+ato7vVg734z94WVQPYhi53IUmWxWNgYXL16UzQMlcFUct7DF2KNqUvJsKgegyvPUGtX8HSlWixm7hDFdS6oj5vfp911fPHYBqwM/XUOTbczW4MX7cNqwHsjqQ1xODcSDz51mQ3P20nvva34tnjmF8ckJO397VOsw2UMD0Mj2cbYP/TzGAEtrJjOlEWIgmm+H2FEeUegD4oHgv/+M1LBhLFtSzziP0lIUaOHh7Uv48z/5fTRL24hT+rFBn2oq0FgDBOcuAQCCAvThpBRljU0mHa4PjnXY/E/TScTiYVQqRcSolkOLATaCUYKTjQ/hsABj9ijF6G2YyGBzp4LL1x9jr9LUXi5LEr6OADDZ8GTBhdkswSYNs8LgmHBP0TblGglY8bexsTFS05g8HCkkw4YEa2aQ9y4BHTUJcI0z9rZiOGNQniPcIyhBT7BJFhquQY6NljwPea/N+r5yAVtDA/9sgaNO4tkeg2WD2vt9DuviduVHPZM/9nPP7ydqctAL4GSpLUbj+hArljE3C/YSRyA0Z3PFthw2ORAo6wow4B6jyEPS1JaT9Zns7tNt3fM9rMFCMrWSP6XKhs05NaXpzBqADx7A5Zt75SRegwfEvZ9mkEEX3GMsH/PjZ8V/n9P5Bk6/tyhOCXgA+/2tLxF93ALwj6AP3HgG+fES0P1OwcMAsK9n6Jw1ME/NjC7X0p6iDcLUDihrSkUPskZ3d3bR7TEfA1IZKsSw+Zf5VlNgZTadwNTUBM6fPY3FkycwPZpHPkmp8bDsDdg4xXm3ub2J5ZVHeLy5jbd//AEuffAhFuen8Y9/+7cwWhhGJB7H9995H997+x1U9htqDE4PJVAYymI0X9AZzBhvfWMDdx88xl6JDVCMiXqYHM3hjVcv4vVXXsHszLxy1Fwur7ztyvVr2N0rSUljeGQcCMfVzHf56nU0CPJGI4oV2HSl86bFBtOa8jp/Nvj5xfnrny/XsD+fGCP7vNdyHleTdACjrSE2WvTQlryva4Z0ALDOF9kgNNXkpwbAsWG8eOFFDLH57dFj9HqmkkNwSvL6YVqLpHXdjDd4zhoT0xrHxW6ORuWvzHvuRjMIpQsYPXEWk4sXEUoPoxVJoRNJotEGGmpONYUkrV01NljjbirO2oOpBvjFbvm+zUe/VTBLUI4fCaFRa6hZiTEAm3B55nPMKLtN1R814fK843tqnZLBazL2jPtjbMhhRNusYXd9Bet3r6H8+B5K6w+xX9xAuNdENMrmIipuVXUmhNr8HTYUc1+0JmcDgCnmD9BRnNfk635qKHJ1B1/rsXzjCfWqQySafkOIiyE0X5wE9JMBYJ7NplbCERUg6yyY+i3+TumD85f1DClshCyG5VhOTE4gkUqI9b2zs2f1Are/cQuXF7Pfp/3aD9Tc+NHcizhHbF8ma5xqchmBnGy2Zm7L76nmEQrJ5oI/Zy68+nhF+bjsg1wdQnmZk/lWY6KLO4yt75tieAYzL7acUXUHpRVBFRRrPOV7sPbCvZzngJqn1bDE97a9nbmc7C4YX7gGZTYaMU8yBRc2slCdJ6XfY4zOGEbMZt4rr7fXQyqbEUvXGhx62N3dUdy+rxib57WpWVmDdkrXzNiBY8X6XyqdUdrGsVGdKJVENBaRylupXFRT55/+0bM9gAOhzzP+GniYx9VSn/+NPvFX/j0APBjSYF39Ex/ov3/Dv+YIfIIL52Ni/M9GrJ5+i5/gHfw1x9JFBf/97/7aYUMjnxsc/YAjO8UxkNOTguLguz1lx1G871/bf91R8Ms/iKA3qg9qfMDT/0hDEZ84YPZj+/nhBxTsFAi+zv5+9P4VqAQ+Kvhvz7v07xOM+fu/cugy+8HaE64+eE39hC/w2sH9HGRFHzcRj9zfEz7zCAPYDZx/z8GoDJim/QKJH+VDN2zpoC84+C449yR9cO4eow8GA4/tyJgf+Jm7D5uaRyWlj/j7BgLk4Jyw6zs6T57YTXJoHvg5eATMDnzj8Cztz/PA/O1LVAQ2seC1PW1nODBfDr0wOCeeNe/6S/Q5QPzDoPuBj+1PDM8mtm8Ex8h3ROon8oXy8yKw0t0aP3p/PSRO/RISiZgCRj4Ddp3Ozc6rkEtQkZKT3/3h27j7YAmJdBqPVx4p6Xn9lU/h9vVruPTej1He2xADiAkbg0MGqZKLdH5DTM4pD8kAk/KsGfmMxBTYKuDudBTkk9XIwi27Kre2dnDn7h0BR9Z9TmCF4FNbhedGvarvJ1kAiKXw8itvYW5qBqHavthA5y6+rMLV7s6OwK90MobNnS2sbu+hE0/KM4isuamZWSvSUvpYXfOUAXPevy4pFGAoYy8DxAhuMaGmDLIvPJhfsGMpCfA0zxVj3ZiHbL8z1vnJ8r3IGDDgyYpmlAoiAMx/iP0iX1mTPoowUSA7l8xeMmb85HFsLfookm1GRoaX92lSYrbZUrIg3135FrmJxQRexWvKBJmcFQu2TAbMV9TAbLElWPCWvCvZ4im8+MJ5nDp5Ejs727h956YSdo7dxsY6ypVyv0OZErhi/DpfMV9oMMaGsT1sTnvPn4h50aRS8t9hZzqfj6a38wn2BTwxqFiUdJLRvjjlQREPLvvkNfhZHgT2SW/wZ9rXXEevEXENTPCFbhULnBewipVKCgmYG8tZ0oSUGmbXejKJixdfkrRmNB6XpNdusag/jZVhz8L7+IqdQZljyRhSri6kv9uz61h3sYBXKwwQ2FIR2hXb6bPkgQh26wrApqeuZKZiVjx2zDCCv5QwJ8NcALDkZA0AtsKLMT8MQDHJNAP2bC6o4OFYxwKLJYvG5JUMaJPaovctnyXBHUriZoaGtM5Z1CoMD+PEyXm3vntIUmo3lTVvSjGoyZywooL2cBVTVTO3zusW57LBuZxXKnKJIWWND2QW+SNVybn+GZAFdgV/gb9uL/Iegb5YL08lxzC3fdeYNXx2lEblhbUp+VqtWCOIGMDGzuE+Kb9u1Wk7Yv7xy7PUJasq1g2BB5MmJvhHkJ+AFIuIYuF32ipYcH3evXMH62srWmfcTy9efBGvvPKKilRkjL799g9w7+4tzExP4Av07h0dUfFjZW0Dlz+6iSs37mB7ryrGbLVK1iKBs65Y0wsL85gu5FEt7aFY2kVuKI1f/9WvYPHUAu7fv4+bd+5iZXMHG7tFVGrcT7qoVOsObIuJncmGGxU0uD60XjuSgibrgj7C9DomCEyJb86PfC6D0XwWM2OjWJie0x4+PJTXXImmk+hEQ9gtl7G1uy2gKpfIIB5LIjeURzSdxnuXL+N/+5dfxUc37ggYNXl423vJfB3KD2l+UQpuv2rsahXu5eVm64jrl3Oe8nu8Xhbh6HlFiwHtKa0ORoaGJANZXF9FuFHG3OgQpgpZhJo1MV25JxNsNrYKz7aEWHn71SqazbqKoIVCTrJshdEpZCcWsLRZxl47gliugK2dbTFjR8bGdL4sPViyImgiIeYAPYA51uX9GvZr5g1nhBWTyzWJXiAe6uClU3M4MTOF7d1dsGmC+wgbS8ga2FjfQK9roALP/HR2SHsMwZU6VS3alJrl+WGsf8nQO5a0eZhxr2lrP1Hx2EltshBpQE9UgCyVKtj8wLhA5yWlz+tco5R97op1yUITnwFZ1vJacyzQVCatZyL1CZ3HBFUYA5iEPgFkehVTIlExg/OYN8sPY456ZoieX5tMJJ6X5sfK/UlsIDVkWPGyxeandg/Z/DBOX3gR5198GeNTM8iIjW4emBZ3kMXBc4cFYFo/kNlIedumztFmoyYVA+5FarapUuqSDEU738QkkZUBwTRjMJuH30Byj0/VN0X5c0rsGdfQIksCAWfWuCN2lm/W8axfx4gTcOQYp6YY4jzr+9YIrrlJe5nJpvJPWRo4xQ424gzlhvDqq6/jtddelbc9Gwj0jByAa2Q9U+fwjEFvgyEvXX4u5yFjIgY9BAPFBnJglgADJ9vuzvpBIdVbZDh5URVj+/bBrjhsLT3BL9l3cN9vt7C2uooPfvKuGrLOnjuD4dFhNSrxejmHFPu6eI33QaDAy6MqttOZa2eg4glH9fUAWj/GUAw58PzwYHUwCdOZKXYii7/GlqWyaTLWQ7JXx/e+/qe48pPvIR8NqemPTPkG2bMEU7l3yo+bsVsE26UqHmxuoShVDwKq9Gxl8TuFRIJsopakaQvZFPbLu8Yo7rYU00VDYe3D3RYZVjFUqk08Xitht1y3Rg09345UDJrs4+G6iUeRiNnzsP3AQFHfwGjzIKRGL2NFmeehrC/EgmVzlmOnSmmAe5HFfwJX6D0oRrhjInU6iKdS+t0SWYPVfa1n7g2UdKXkLM9VSsT35UEdw9aeTcD81U2O4DNzwac9U3WnuWzRFSD6ubfzV1YM2vfLNaaY5D7ZwMd17OSwBZxZz4lJktN+gWetZGdtrfDvWhmeitePL2xPstzBvb7PzDP0WnuH5NaNqRj0B6ZViFeS4e0Y8d7AcM5xi4mcZLpnDXpmuuY3Yz5rQPUMUN8Y4s8FNQo6Gx8fv3uWsAEhwUrEoQKGhtlAch/3+7/7GNrUADwYfzjzd/0TrrnA2L72nmRrcm/2z5XsWzLY2HzFs4dNTBZDh5HKJDS+ZAgyPksmolIomZmexOlTJ3Fm8SQmClmzIABQyBdwYmYWVNrY2t7EytYmbt1/gG98+wd4sLSEC6fn8Tv/5T/CWD6PaDyBa/cf4pvf/QGWH66iWqsjmohK5pw/L2QzmKONUjolL9879x8K1GUu2GntY3w4jc9/hs13r2Nqalr5c2FkRM1ZN27dxb37D5BIpCXXH4km8e6Hl3Dp2g3slvdRbTawzYarUgl0TuA9Mo/2djoaJ/lN2/MN5l8G4Lf7e5/fgzXvpRZkcR2/31do6DdR2J7Gc5m5K3NINoazEayQSWF0hM1DUbEtU2l68Xa0BykvoZ0L96D9qmxT5MUcDiGVzgrQSmSzmDoxj2R2BKtbFSCRR35yHqmRGURyY2hH02iFYthvsJGba4ZsTjInzT9XzErZb1Ntg/mzKR94OV4rf1kzhgcbLc+zNaN8x8UXPC/YwMTci2NL9Q9//kqlwTV4cmPidTDesFzaGuWko1EroVXcRGVrFZuP7+v/8tYq2vt7CDX3gU4DMTJaWR9QbGcxAoE/KuBwjbJBkk1sOlvpCe/RWgfcem1o2e4IZDRrGydmZPfb3+ccg/XQ3hB4y4HSSGA56nzjJAs0skjfIuBTzHNC6iocM0pwq9ZhZzmbRwkwTkyMaR5ubGxiv2qKKYwP2Ihkth0DLeuD24JdjEBSWnkk2HhpOZ7ZMFGCOaY5RTUdquaw+YPzXkSEMFCtmPy5cvkem6Trasilig+b1KT44XJAxmB+3XhbC//seR0EdX1NyBRTrOGX64bNEIqpnUS73wNt/blmKKk62DnEti81RbFZ2L+GtYE2m+bYgG5WHDwPCaTTjz6ZYUyf0bPm/fPzmEdQnY3exJyDsk4JgNacr6aWEtZ+xHhPNikOFGbMlkwlNAbV2r7ytu9961tH8IBD4dcx/3wOiOc5XvLsz/nkXvH3APBgLA/IP/8te06f3BP/u/pOn+AD+TkAwJ/g1X9iDzD0JAD42E84tFMcDH+PC2QHp+gAyDqEkB76oGAYbOCufUfv7j7CJyz61pN2LwYL/r2Dh3n/845emx1IB7+eCgDz1cfo51uQZe8UwLcOfk/BzuCzHH51dNifyLIMvFR+P/bv4PUHx8zf24HncPxDdnIrT55jQQDYUslBHuPvOggG98fAX+GBXCfwfP1H+l/2Y3toDAJWQG6MLZg4ABq6aXbgsx3j0YKR4PMfSEnZGwbmwYE5d/Ra+/cZGHg/JsEJ4NI3//b9H9lzd9dyzFzqP9T+NdnOdexmooVxNJEMPskDn/fkR/zM9xksrcHnHb6mw+vviVdmkZ9Lp91IHVobdlvOf82tq8MgcV84J9DMwSd5pz4lsIcBKrsIycKLhskATMuPN53LY3llBcurK5JcpPQogY2Tc7O4c+Ma3v/JD7G19lCFfDFNolF1+RLESyRjKkRwPklquNczmVZ2FMoj1ArmLF5YImrds6dOncb8/AI2NyhzuqLAnSBGrV7Ffrkk710WX/nelOwJR5LIFSbkzTuUoRegMUzYgUvmFQN7dpjWWg1JnXYJDoyM4eILF8VqljeX2LiueOcKV8EdyMvWqrgcZJy2GIxbEw4LW/JiUTe1MSbJEOWQK3lzSYS698WQYac6/X4oK0s/wrD51pQrVpByhUIlEPTjopxQPCYwhWwuefsycBeLx+Qs5Q8rr0vrQh34fvkOZ0si+4VJB1bxkuRBSjCyTVYDu+Sd7JHYlUwc23KfY2GR8qjsar965TKWlu4JXGGBYWNzzUkhW/LDsVDhQcAyWcbeR2pQfPAFORUBHfuUf25tbfU9YJW4u0K8MS5sDL3Xji+Y+4I4f+bH2zOCg5/jky8VxtzXwc5dk9d0lmxKmLxcmk+c2cksOUu/DzqPHY6i+SqmVDhaXDiFyclp3TvlVAn0NFv0j6zr2fFZEYAxVjCLmwbCixej4h19mQ1clst0i+CmdbCTjW+MLOM/mby67bK8fiaynF8sLHG9kV3KtchGDAJVZESsrawoQaY8NL80zwjAybuPzGIHAMOKy+wG5ieoazlmnrqURk2lzFM6nkjJh4m+kvRLIwjMrmUmppn8kK6FEvNcH/y+Ff5dMdBJF5K96z3nfAGe85rJuK0Hqa4ZW4sFFs1VFn+seMkx4DAIwHZ+f75Iz8K/zQVLrg88V18sDcwfX6S0g8mKswa6mYdlp91Ao1ZDkzLe6u42j0gWbliAFxjt2P6DwqY1mfCe+DxSLJINF5DL59RpzZ9RyovPLJkkYyuE7a1N3Ll9W0xjXvOZM2dw7tw53fet2zfw3rs/xp27NzE1MYHPf/6zmBgbVef30vIjvPfBR7h99wFavYgkcsvVuiTI2UDD9x8fH8Hs9CQi9EavlrBfKePkyVn8xq//A8kfv//hJdy6cw/r23vYK++bzG6zpWYVW9JhAwolB+iUE9RAQLY4G0xaGBvOI5NKICQwnD7iEYwMD2FqtIDp0VFMjYxirDCKibFxjJKBm8sgkklqfhFsIphGSeJoJC5PSMqTtnrA//Mnf4p//Ud/jM3dogopYlRL3pBMagMfWfjlpB0dHdP+TWk4NiqRXcYue3mzy+euJTCfc2d4uKD1TZuBfDYrH7sqz79ODcPJqMlAx8NoN9ikUhVoxnVDIMPLyVJuvdmqif1M32YWWfKjM8hPn8ajnTq26120wjE0WnWBHLFkGpvbO9jY3BBIWq3XsLO7KxlHeuZWqvTSbgk0McaFaY4KEwyHkAj3MJ5J4PzpU2i0W6jU6pISp90BmTX0NKZShDAqdbdEXXHOLAI86KVNzcUeimn7exw/l57DJnNPGfN2x/zjxTpwICvltFlpJKvBQBObE3a+sMBsXm1cQCxUE6AnU4Vzh6xTrltev0BWSQCysGagqXmW0q/bzkwBTtwXvDwv2dBk5LDYJaDU/DDFnPGedVxfknJsyT+x2ekikcnhwsVX8OIrr2FkYsrYoI4tzOsh+ES2j0mOtlCtVrT/KiJWYY+qChVkUilndWAWD6XinmscccCMvJRNHlkebJS9VmPCQJrVzjv3PX+OOzDXs7Y8Y8ufdV6m0J9zGpM+I8jYgr6xxZqp3BnB4qQrJvr435+Z/rMIIHBvP3/uPF5//XWcWliQqguLhZoRAqENkFccIu96s2MwAFhdM2oO8E1JnFJ2LtHSwQqOHFerUFvOoiK9K9Rz8siP0AHAniFoBfuDADCvgWeaGrK6Hdy/dw/vvfMTjI6MYOHUSRSG81pfjClUoHdy2nw9Gy74Wbw/AsbcH+x6BsweNiEFv3QNQUldngsOnA8Wev34q5HJrcFu2xpX6GebDHewv/UYX/u//xV6pS1QaJUDQXsF+l9LhYNStrUm2oijWO/i8V4J7WgC+eEJZDJ5xKjmw9fFworLF+ZnMJ7PYW9nHZVSEeXiDiqlEpq1MiLdhqxFxISnskAD2K8zPqFsNmXOzRqFDFwyn7JU8UkltAYp/9+kFCt9Ktsd25f0LMyWRMAji8uMhyS9H3MMWAOKuH4ps859nJKyPAfVFMp8wSmhKL6glzrVYCplrK+ti81dp+UCm2vqNQFStBrg/mBxkP8ykLrf2Nlntikrt/pEP+m3Rjtv06Uc+FDhwZ4XpVqpGGASreYn6uNQMsjYhGuxvo8bWIdh7EcAmGMh0F/hh7jClrM6RQDxgxVjWLwuGww2mmp9cN83uWz+jimysIl24PGqmLvlrERcTu/9lgUAOwUjP0KKcfs5o8sZ3D7qWaB+PRv4aw0nQQC4P6ddg4vtKwfXR7CmENyDngYA+9cdfKfBv3gt3DvUeOSAewI4PufUA+yZ7Cn3bH05MJA5EM8GNnyxcY85aS6bxOT4KObnpjExPoLp8VFMjOaRoLc5QpJRnRwdF8ubKkdbxT28e/kK/vKb35OM7MvnF/FPfvs3MTY0JGBraWMHX/v6N3H77pKeSSKVUXMfm8GSEWBuakxMY/p2Xrt1F8uPN9GRvUUPrUYJY/kcfvGtt/DmG59WAymbw4bHJ1CpNvBg+TGuX7+pOHh6eha9cBTvfvgRLt+4hbXtHezXGyiVilojXFPcUumpa02kxgIUMOoah7j2OIb1es2ard3Z4/Mj36xrc5KjYWeJL+LpLBLRNqprca2XisMT0SjSybhy9Xaro89IZ9P4/9l7syDJrvNM7Mt9rczal66uXqoXgASxEGiAICBuIUoETXJEmROhUdgRfvWDX+bdEX6bR0fYEbbDEfZoJuwYabSRohZSEjkEJYAEATSW7kbve3VVd9demZX75vi+/5ybN7OrGoBEQoCsYoDdXZWVee+55/znP/+3/K12A4VMVvtCPp1BLp2RYxRtukX8ZsubdA65iSnMHVnE46c+j+L0Ai7fWlWf8uL0PHq0emaLnGhS8ZG/rzzD9TyWh7I/R2vJ9atNXmEf8lcL1qyeOK2L3VwXEYOnMAKAHLNITGdbkXWbJEuYCp2Ea/W0dx18gpYErvWN3KvUa7irXC0Z6aFT20Vp9Q62lq5je/k6KveX0CitolMtIRFhjaAnEnucuS3jilOJtrkPCj+7WAAAIABJREFUOudFAsDeVl/TXJunLWyRzRwATHcS+/y+Tb3jEQa5ggfA+T7WgsEtHV+TcDHT77ve2DJof+DOco7eojnHOM55zphle4SLtXRQaraU39k5x9ocUbW+vrkV5Lf8vo8h+txQvZJXxzgpIqdqSrw561/OswDP4XTEYA2itLOr/6xG07a8y9VDKF5gDkv7cZKjGZtFKGFuIxGA1Vv0n2u35tsU6Xu8Jm9frXljMdzEAKZi9/GuTyrz7ifcF2xtBrUb1z5DeaHKuL6e5Ilo1o6MdRgC7MpvFe56IvQydyN5ns+BtRfLQ8xZQgTvOHtMsyVLn8zNsRXxS+0e7AlyDHzOxtoLB/jq5etBPB36y37h+hP7fbe1PEwn96GH4OMIeL3/A9qjA/An80be/1Y/Vq/4CAf5Hwj+Dg9X+Hj0EV79L/WpGQC8J5AaAlD9R+6B4PjEOqgQ7wNAhQGwPjL7sCENA3EOeBsCgPXPDwJ47fGBYXi2D1QNAsADAKoHc8NgZKjXbHiIfKKuy3M/6INVTg8lwGRgVPYEk/e9v/CMc+BgcM7zFxMaL30rdO37T1h7lyFHooEH5QHgMCAfHiv/XKwuE75H96kD88g92/An+IsLAcADYzmAmbon6Q6zwXg/BAA26xi7MiuRawUEBUA/5gNjFLoXG8sHSQnBLQw9m/CnhKdssHaGiRWh8fHnDyW7ISuv4ZWj+9D/DS7S4eds5/091vYDS3Fobg6RC/rzfY/nt8eyDl/VA2HEfcOIE6E547/vvmXXboDEAypg+6GrZwRPVP/+X797xiwXozGks1lkMzlkUllZbOZzBYxPTmF8ehrJXAatXgfrm+ugpR6ByJuXL+PMW6/h7u1rmJ+fVTJJsJaFERVzkgbyejCMCSmBp6wsTo2B6YFfWohSmUQLms8+fQqHFo5gdXUdd+4sCwhkkZhFfLK1CbLwPqUaJju3C8zMHcQI1TqxKHa2t1ScjUS6+iwVCVL8LykVM9nU+ZER9TIhEMeDlD/ACeh1c8mvBesnySTYrOn4ErMFsoKuenxSkSHVbk8FMzFuqe6xjqBWFIqTeewLNiyS2IGAFmVpWf1GpXzmQZ1WzsZIdex9x6knuM2DEi27pRpWpcWSev7JgpsOK24R+0OaHSocg5gFVXcYtl5ILO6xCG2FK4txZJ2aopzfZ/0kGY+Zci8VA5ugXjj/Hs5fOIf19VWsr93XMyqVWci3BUF7IgHAVCU7gM6KR06VmrDCjVfsehWmVxZsOABYakun3BMgKUvivtWlFZn71z4M9PrX+gKtL8gOFmxdbHf3738n6LHkQK1hEJgsX853zg9fpBOon0iqzxCZ32OFMeRyIypqsIdqk8XAVlugLxV+PFARmCE7WQUHit4EPpuNGHpUNPBwyIlH5ZoBzEkWT6mCdTaiPNxlU2kBMrRvIlHC917iL7Nwwc9jvyTaRs3MTOv6bl6/rv5BBDD48Dh/eGjm4ZgFcV43LehOnvwMJiantXZI8BgpjEjxTxCXdloE5QSoqT+x2VRZ8dHREKIs0DTcpmIqZ1ljaR34HoumfGahU2o0LUhj5ctanQUYznnZuVoPPBY3rIcryRldFZDSaSvOsq+WP7CzQGBKGOt3KRDdKfQNDDYLRK0N97xNYWOHflPemHqHxQD2lCPYx8+lJa4U8nx/qivYP4yHfqmDrDCt3k5SCnGu8n1oWRbD+LgRZnhop1KfAC+lG4xx+XxWv1OulGSxXimVkctlBf4emJ+Xw8HZs2dw5sxbuLtyB3Nz03jqqacEdNJO7cL5S3jnzHu4t7phIEIHsrnlvDY3hgxG8jkszB+QlXGjyj7GDdSrFXz2qSfx1a9+Vda9P3vtF7h+cwlbO2Wp0VgAKwuMpAW0FQ1YyPHFYTk8JBKmwJNivCEXhlw6jUwyLqCnWauhWMjj4MwUZsfHUKCNWTyBibFxHDu6iGn2yxstIJvLKs4LyKQqlDZ40biug3bgF65ew+///n/Gjdt3UKnW7Rl12aONNrPWA5XziWrYsfEJzWmut2JxVMUmzi3GGkoDaOVbq5R0fQSACZBT1Z5JxDE/MwU0qojWd5HoNpBLQMq6ZAyoVdh3r23ECR9fnTqMPWBJmCkURpDM5jA1fwyp4jyqkRxK7SiqBE/avO6IbJ4vXb4iy2WO39rGOnYIeDSoniXAYlNMmbJThViGZuAD++VmYz3MTE5gfGpKBbztnRK2K7toNduoNkxFSwU9QWTaLhqoQZcG2wu4MGwNWC6nvU1FIb8HGgGDMchaClA11BOgxrE2UkRbe4aBZpblEfD3hWauAU8AY7GtXN5V0YnzhTGFr6/TQrlR1w1rT3DqfRWnqLROZVxPUbtQuSCweC11HIGQpoAaAi7METpdW+OKF+2G+k+zQFZrdZDMFaT8ffTxp3Dw8FEkUlR/8B5MoUu1Dy30aDXNPZhkKFnqygrayAONJkk0VWQzVJRa8ZjXREKBXxdyvtCAUF1tVnzWn7FvG2uJtxs3p5ajba/fr/we7fe54b3QFxnDAKQ+U4VjV7gPJeQEbmWh6EBQFjX53KWyTKedss4cF1g0HB8bx+zMDBYXj+LJJz+LmZlZFy+p7rU175V8jHmarXIzaaknIvMiq6ByHXNOZAJ1NIkyHny2ZJYAmAOBtQFa3mS8Na9askzen1sVr5mHsfc2x7bTxoULF/DO6bcwPTWBuQNU1GXVV5P7dLcXFeC5ubUpdRrJIbxPujEcOXIEM9MzArptDjo1mStAe0LB8LMwEKxPdtP8VJsGm7t0bBCZUP+znrwiYSaiKCQj+Mmf/wneevmHyNJyOWm9ARtyBemgR6U5QepEBu14GuUOkCqMY37hGA4eXMTkzBzyo0Xl9Rxqdtbu1irYWr8vW3K659y/dxfvnX0b95dvINptqwclMRPanyvvcHkZCR6aiyJKJVHI5TEyklfMYD/yRpvKeGfrzj0zwQI8gV0SM9lLmWBwBFT1p7J8b3PSiWp/SCKSSKFDG0zHtFM/TeegwjGjepPjzrFS3KZDDu3oy9vY2thCvV5Bo1pDfbeCenUXTcbJOtumNHVOYBznn9p7aVfLvKJH9xVzpfG0Abdt6wxi88fAaymYPUAbi6NeJ8Bk/YYNcDFluFISghquB7ABwy6AOhtnngsIDDInMoCc68IcgiyWu1M3E0CFACNJ8tlz3TKXloOP1HPM82Mi95nttc+VoL7qXgFsFttOXR9qaWM5lcuHgnhvALDWH9s6uJYYvCxPxuNnW/w1BbAnkvDPAQVwqCYQBnyHc3Ofu+vMoTYitv7f78uvL64Nv6fwWZrzi0UCxSGqap2yX9bztE6X2s9UdQKKEmw9ksdYcQTTk2OYmRxDPpfGxNgI5mcn1RKIMXJ6eha5VBotzq9uCxulbfzk1dfwk79/XfPtmScexe98+1sYz2YFqlxbuY8//P4PcGv5HhBJIJlijpdEUsAfXUWyeOLTj2LuwAzur23g3IVruHN/w8gFsR6alTLmp8fxpRdfwKlTT2NsYhLF8SmMsi9wPI3zFy4odydJY3pmFtVGGxeu3sDP3jiNLeYM9Qa2SzsiaRkhhi5C5nbCZ8hc088DPkvmoGz7IDIb82Lmr875QDHbVxaU05ljlMg9LkeW0FS28Yw43hLe2qkQ/E0m44iwny1BvhTb2jSQSSXQbTYwNpLHxGjRzvO0n613UetEEcuPY+bwccwtnsTY7AIyhWnUunFUGh3EU1n0okk0de6OIp5KBfsOCXyc364Vuzl7eUv2gPJgZ0hzGWKocmQ1B/qKpMN7FTna9l9TSJt6n+dbr2IV6EsHJLaiUP3Mfo9nG5vTkh87FzFXj6FjDcFBdJCOdpFhXKpsY+vuTWzeu4mtu7fRqpTQLG+jUykj2m6oZzBfTxKC+rlbuub6HNszklLb9YK3+MUzj+V0ciLSvms5YGDx7DqEB2dltwBFKA8tRk8oD8gtAmM9icRVqGSlD6m7LT5YvaTepI22kbgYt0RmFlBvZyPL0akGntE5dXl5Rblr2MHayjN9ADggkKCvajUCtJG3jbhNMnYa+XxOhES2w6Eqludtnm17bFmk1j4xjE2Max7sVspyhIgl+s5ejIGqrbhBZ06lOO9AdfnJSP3NFiPso2s24SR98PyudlVaR/3YK7qQcy3y5HjvOjVA31fLjb4Khs+QObkXJkil7vt8uxZftk9QZW/q6KBXt8ixVPVmpCL2pDpOJimK1RPY8kSddR1RStbcbh6fPXvJZkUwOfavmr9fLP+4//x9YJT+5X+IIfgQL/1YDc8eEHBoDnysLvWfycV8xDPFfdwv61M9jvRJfBgCgC2PfShE45L1B2/Vpf/9KLkPuOTfPRj0fYHiEAg7oMgNMfTdsePB637wEfTv6gHYaUCja4nyEAA8NEP8a4J3GgKA/fcdFmkXE1J1DlpADwHA+6k/w/19Bzaj0N4UApLDe9UDE/wDRXmX4Ox3PVbqGNgT/ecECgp34971yQ3DPuyiIdV1+KKHAODgfXyaHlyjB9Uf7B8bBgotuXhQKRyMpGeGhMZp8HKsyheUYtzr9O9QUBmcaSHr7dAP+uvmQdB2v0CyV8AKP28/P/eYJgNv6VmGD66I/j4Xfq/wLw+vYw/ZPjSYDs2lBz7XfWMYAA6HJbseV2x1yonge+4Cbd3ZM/abOJfo997aVdKdL7DQnpfaQZYvKVrBZDFSpK1MTv0oezEWqLdR2t5EtVzGvaXbuHXlAm7fuIi5uZmgjyj7rPCeWQwl81MWuQQPaTVNpi+BZtr8EghOEgROI8EiIKKYm53HsWMnwFyTiiUyeqUAYcGBRUoqD2SrafZ+PPCwADI5OeGscE11xISbwCWt8JjI8rCZIvicywaVbZ49lHT7OS32o1PpOHtQFcKcBbVsmASuuh5nbmxVnCLIwIK/1AD2nv1CLYs17DFqRQdvB0l1Jg9rhUJBB2QenndLNfVB4mHD2KBkzFonIwNr7U8Bjw68CsDP4GBCBjSPoPZ7qidLlWFFJW+rawUgU1TqfdXr1h30qXyKxsXMJYNbPTtZ+FKvybbsgn/xs1fR7TaxdOeW+pKS2b1b3lHBiWoPgkPsoWmFK6dg9b1VZU1sY+QZ+yxCSNXNvpHtNnap+q7VEJOtof3M9xP2RSJf7AkXmcJqA39A5KPyhWXf18r3Ig4Xpbxyw69rjY3z7uXrvELZv68nMpgC1awQ+TpTdRIAZv9dPtsoisUxFchrtEF1C5gHN44RQTZv7aRn7vrkWfGbz8ZFLh06DUhhAVU98XhQkxo+Juva6m4Z66v3UWGvTvWmNOWwZ+VzEtKKbGZqGmOjo1hbvafCqrfO4zyQ8jRB8KuFSqWG5194Ed/517+LickZZPN5rUWzfDULXcWVoPci7RQd8Z7FABYVdXAn+E9ihLHV+bvslUoFPu+Bc4bnS+sTaFdrFolmca3xJQDMg68Dc6X4capgA0hMaU7rOdmksRe11FgEMNxFEbx1Nm2MFQHwETe7MQPBPHhleyKfk1f6yyKPBawG5yYt8djfqSmwVxCFU/wSADbgl8UaY4Rb7+6erAAzGaqiqN63nXhnZxs75R2xzzc31rQeWTRj0T4WZ4/egmLFwsEFARhLd5Zx5sy7ImJsrK9ifn4Ojz/xuMCK5eV7eO/CZVy8fB3l3VqglCTQ0Wn3MD09irGxggrsVCwWslmUd7bUD57FGCoFXvrNl/CZJ57Au2fP4dWfvYbbd1ak8mIhX/1t6w3ZEVfrtAlmTzev+HNKWNoZuqIEFaFU/2VTKfUDJnhW2tmSsuHA1KTAVc5pEkXYy2p2egbHTxzDwqFDsgovjIzI/hQxA5joA8411aBqrdWUwm9bFm9V67XIWExQrkH7e2O5q2jX6akwyrXDZ6pet+xbvrMj28HKbgkNAQnsVRZDisVSFm66PcxNTyCFLipbq4i2qsjEISVPOpXQ8yXZgFObajqCnQZmcd62RIaamplFKlfA5MHjKB44ifzUIVS7cdzd2ECpvIVqrYpz5y/gytVrKJVLAiBZ3OW4Uj3hiT6+6GPgqrMsdAoy9i9OoIOx0YIIAnTtIInKetNBADmtxQkmcx8jaCtwgf1DtZ+Q20PVpLMMJIDjwExeB2OanjP703kLf+X6ZktMUFOxlvGIij9n09+3Ou73fPdOGLKRdtZ43CsIOvJL5CH3fqaONStDe8+erkWKHhag2QOVz5hqBRVz3T5O9Z1sWEk0scxSe1ivheNHF3FneRntaAJzR07gqWdfwMGjiyKyqIe4AMuIQOU6cw6B0dbLm0Bw0DZBJDADSag65XXKBjnC/uCcE3YtHuTl7xNcFUDo8ju/b4SBxAAIJXjurDq96pev8/uYgSF9YHcYAObP1MvQEWnCoKWfQ1x7vGYVOZ3tPsffP28B18xRaGcrO9G6crgXX3wRv/ZrXxAIzFyO4JbfowU4C+Bm4ZDAG/trU+FLooUnz8TUUoJgLokGBA9VPuec0L5h//EZi6zDaczi95Di1k0NK87GIkF+qOJ7s4EzZ87gvTNnMX9gFtPT047MQ1WPEQTWNzZx6fIlgSr8HQK/xWIR8/PzWFxcxMT4pBSAzFllJ+r6+nngK5xD+FzEA/bhNWpEAEs5DZTgGua4RkVoIUkmEwM2bl/HH//7/w317VUkSc5jIbpHu+Umoi6HAuNrPIlyu4PdOolgaRSKU5ieP4RDx45j/tAhPSP2dH/356/hvTPvqBh94MABAZ/Ly7dw5/Y1ORiQ1Mm8nyATFfgk4vjWBySJ8H1I0izk89qHGF8r7EPeYtxjOI4glaS7CJVWXHPMCczdZLdW0bPrqk+0SvMif3EvIUkHbK+h+ZdwuYGRJ1mgJqFMc1SkGssZvXOGQLxID226EDSaKO9so0NXinIJ5e0tNKu8rzpacuZoaB33usxFm1IfCgjuksBCUiFzcVdU11zsyu6dJBI5C1DdRxZJxABE5QyGvDjCgxX/PQjQzx+dVS5jLO201SKDc9qUcJxIsr5X31ADSzok1Ag0iQswtFhIsogBPlpXDsgRqCYXJXMSENDCHukuL9RaD9niG8nS3HmYx2gvdepAH5/kstK1+Gpxxex8/ZlkGAC2VNZieD8HHt6bfA9tI2f4Mwuv0zsfeNLBMJnCj2U4r/cxj7lTGKj2dm/8OXNvb9/qnQzU91tkJPYOJpjTEzGLALCA32xaFufsBXz40AEsHJgWGY4q9IMHF/hw0Gk2kcwkcfvuMv78B3+Ln58+o7zxC88+ie988+tIR80N6vyNW/izH/4Y15fuoRvh3E4hTyJEnO18WsjEIzh6cA6ffvS4CBK0gT5z4Sq2y1XN/R7ziV4TU2NFfPELL+K55z6Hiak5FMYmUSxOyFZ8+c4Szpw9i93yruUXmRzeeOsdvH3mnAhxWwSAGQMZPNyZ1rtF0VXL59nM96kypguRuXFYj1J++R6sdMPQs1EMc+Cqyp6c+4605HqoG0nN4pzvk0oyXUT7oJGnGUOJnyWY2+azGC8Wkc+MIBJLo5fII1aYxsjcIsbmjyE3No1eLIVmN4oOCSbOFUJqegVU2sk7cDCwS++D0NYixwAzkU2jBPbMKlwuXa5vN9/KXKXsvXgDbFngQToSCkmk437KucSuv8yxzAGsa4Q058xlwKURf9S+QYcKRzBXKOF5I6H9kDk+qwepRBRMJ5mftJiL0q3h3jIq95ZRXV9BfWsVrdoWes0q4p227KSlTBbg6Xp4K19lixqSVLjvdvUsGZ2YU4rETAJPvd63AnaWzMHe5c7LXsGsqONt432VzwGEaqPhyYMKLLbW+RmedMFvcwQ437QH8vyvuaIDk+6CsYD54xhdOhYXNQ8vXbpiJCL3LMwVze7Zxx3FLSr6vUTCzSvvisOf85xH4jNzS7YX4hcdhba3ttUKR0QZxl62K8uS4MSci21birpWXhvXBgnXRrrn8yMx2M6i+lN7nkUruyYSB+tWq9HZ2KzVB5xZgnqqfT7ns5ER7PeDHxvy7d88AP5FRvBuPnr+TLVIBrXexHLDcnNd1y0igD5Ac1p9iLWP+n2KZFmL0VwnPMOaiw9jgRFqmBu/d+GaXUu4yOoD9T+jP30d9QPd0odAzT7ESz/QR38UL1L8+hhcuNUz///y9REP+MfjEX8sHm7k3zoFcD8K27TbcwJ69ubQ5LSSQyhwh2/NbxbDtzsMRrqHMgAoDQFse3Qc3t8C2n3ehwGAh+2k/V7kL/1hAHAA/mpjdJbEQ9egMQoDwgNq4v3wURuRMMg4sCfZTtwf3RAQ+cAM+xAAsL/O4SDkUpIH9sQ9QeAQoL5/MHs4AKzbCw3awDjbD12gNJZyeDg0L93Pg2fnEo5g0xuIPb5v04NX6wGmYEzFBB0cYf+MBkDS0JgPvDwMigbg3IMxwa9DnxwOz4MHllp4zewTYvYDgIfDcPgwOvw5/rXGFBzKk/b43OGpNzwW/sFZLBlYccH01s+cNN33hvXPMfi9YIK4udAD7kROWkIeZ99PAqR5sxdWkYCHH/Z27KBUoyqV1kw1gX+lrU2UtzZRr+xgeem6CixmXQqM0zqvWLT+gHaSkpKHNqmyA4rHlYzTgpN/z9JqOl+UavDwkUWcPPGobGSpXeBBjcUxKR8AFfRpD0RAl0URWscmkjEUchmBFyy687UEZAigEAxhYk5QIEXrrYyB0yxORSIsNvJf1tOPq02HOFdMDQ6qAuMcIMXCn2mRgvhqoFVXRS/+rhUyDaANDsDO0pHXQlDVH0oIaFE9yUMmi6fVahOVXfYNbNnvu97AZjttBQuWj+xQ6uyFHLOfIDutoLyi1vI1xwB2M8fAX9dX1U0MAspUTRFo9KoAgr8E6gkq8lPIkm/Qsph93JpVXL96BVcvXxbocffuMra3N3XYIXjFecNiYa3RkJ2S7z3Fe+KXLzZ7NUPfws0K3bxvHrYqzrKM7Gt+r69CsDXgVVXhAqvFuL5dY/jA5Quy3i5aBStXBODvBQC/r9AKyGibpZcDWoLeQc6uM2yV1i/o2jUERfUmlYEZzM0dVJGcIAxVMHymLNYReOK18MCmZrC+6M3RdhbHZMzbNcaQSNt4+N2PSicCvrQnrZR2VCSnGrVZpyq1YdbbTjEripKsyaMYKxTEii6xPyrtp52ynsCNCoUu1ExNzeAb3/oWDi0clbqdh2haTlG112iZNSjXsvpSelWuejeZhTEPmCrUgLZcpgzl67nyCADzT/Waoz2aCrz2n5Q2Opya2ssrU3hSdnUUs3x0RUodWqVydX2RgwKn2aB1Wk4xLITIM//7AJoRoKz/JQs8dgB36gAWMwL2dgctWTcnpEhWYZTX7OzXtb4ZExwo7O25fb9Urt/RwghGRmh/3ZazwcrKMi5fuYzbt2+5OddDIZdFLNrD4cOHcXjhIGZmppAfyes5Xb9xA++88y7Ov3dea/DQoUOYm5uVjerS8gouXb2hvr+ReAqRaELqPYIxBBKmJyYwPzet4lA0QUV/Ap2agZ/0eCcQeXThCL71jW/Jzu9HP3kZb717BltbOyrSj09MaG7T/nlrZxdbpYoARBV/RSahcsucFwguMg6z7xpjHdW/E7SCTqf1edxH2CPu5PFFgQxyP6jX0W21MDczi8c/8xgWjx7F7Mws8oURpNJZFdm6XYt/VH6wSN9ss6hPhYua3mnfsv6SzpmB4qyo9YFjET4o6BHMjHBfaYoEsVsuSc1bq5atsN/tam0QsMpyDbabqGyto9uqItppot2oGUGAdtTNmv5Nl4RsKqH1KIt2R9gZGZ9APJXD9OGTmD36OKK5MdzbKsvyf2t7DVevXsY7757F3dU1UyYIeOV+xoKOxW1+z8cp5brO8tRUZLY39Npt9SMmcMWYcmdpyalgOVepfDP1WSadlesHgT72KlbvZu4xJHT4dcz4I/s6y/9UDHaNLblW5HSQzaLaMFVFYbSg1zGm+X1IfzpVCmMT15cV0VyvXvYilXqHBVn7PClq6w0DlLkGpUZy/dGcQ4CcCrJZFai4x5CAZP2CHdFCxVdeNIufBO28L2NHxfe5mRncXVvH2NQcnnnxK3jk8c8ins64gjn73bdlLcv/WPSX/Z3WeFv9fnmNTLlY3BN4QQW59jgDZ1XwbLeRJOHEWenrHlw/QD4yksL0HN2BSsCFe20Y5PXKUb7WgyxhoNcDxD471NwNWRATLLN4Zrlf+DM4t7xTC+eCj/+eBOMBXRWYY8wDatpTeMm0SfYg8NT0DFqtrlTV2qs4OFL4GGje69EhoY7KDnPHdfXWzMajAhUF/LLnezKHXiyNdiwJaZ1I9HBFe817wxTN0sedi/tKYJdrOyDA21AT3Hzr9Fs4f/as+pmTLCi77hr7l7O3bEXr7p133pHingDxCy++iPkDBzROdFOYnprGzMwMpianDBSQ8rKvOjIlnI1tOC8Jp/s2f029rCKv5j/zgLgICiSGMVbmMwl0SptSAZ9781XkkyQ4kLRCMoq1iJBymRkyc4FMFtVmB6WdGnZKNdRaXWQKo5iancPBQ4cxXiji9b97BefOnsXU9BS+/OUvG8mOKr5eE/VKSaAp80eSPknu4j7q3UD4zL0qiHs/nXPUzqJKtWAT7DnLB0PyqNwEOo7ExdgrZwGI5MVYzLyBubdyw0pNIB37pdKVh4A7iU1UXdHtQe4MjKvcQ5gfhEgAHEAW1jnijGm8XMboOIv90Yi5aHRs7bbrVbTqVfV4j3RbaNR21Zfekx55brBcyqxytZZ7JJrynNF0xy+n/JLzB9u8eJKa2R1rPdEVgCpfAc0GcJMkxXMK70GW9q2u4gsdNLg/cfzY173btnukVTZ/rn2T/bRpndpq6zo4jspBRIgj4GPEACOmMe6ZgtHnkx5oleWqA1290s0AVKe2HQaA1cKCZ6e01rnFcbOg9vk1/1TO5vJif9T1TilGYPQuBv2WGyKkBgCwa0XjDqoeAA7vqTECAAAgAElEQVRIY67f9h5H5sAyW8QUnYu8ZbwRC+3c5aywnasNiRvxmK1bORxxzCJGEp6dmsQsCV50O0JbrSoWjy5gcrygHJrOVJOTU0jQ3YoEEPRw9uIF/PH3/wIXrtxEIZ/DF577LL799d9AvMf2LjVcvLmEH7/yC5y7dhvNTgzpZAYj2ZwAvkwqimSsh5FUAocOzGDx6CEpZ89evCpwpRuJCyzuNCtIRI3Q9aUvfQmnTj2PufkFjI5NIp3JoVqvYmnpDt46fVpzeGHhkBxL2BP41V+8gRt3llGq1U0FLJDOE265TmnhzmdKe+tRkXjo4kSnGcV8B7x5kgudCuy8zLhlqk8j4hjNWAQyxXzb131uznlNZwACZlyozL2Ul3HhxBIif5NknsmNYG72MIrjMxifXcD4waNIjs6gHk2h3o1K7cvYIWDfn7ETJDTYPBKZWfOS69i5UHAPDNzhbPPwxJYw+cHXaeTqpZjle5yb2w/jmsV2258TsYQ779OW3c4VArVNe6rziz9ne7KCjYvNfyOduv6uIpC3VWfx60O22LQLT8aQRhuR+i5qW6sorS5j494SSmsrqG+uo1ulI1oNvXZTymD2DOafRlRzsUxnWCPR+88QaYRAod+z3Lp0C9yu0bdbcNijV/96AYHlLF4lal4WNkhWXKRdtZ41Y4GLE5ZH+rZ0Rubhnsf4RXBa8YXuLs55pFyuKD/nz7x62D7CuWe4fTci1bGrjwSxwAgGfm/muidhhgIF717AXIWW0KwpcW7x38qlFFsTWvckRCkWunZWIgY1HLGawL6bY8rnRIr2LjoR5YmcjySEepewQUWMr2Dbadu2XdfzWWNhQ2przdP5zbmK3zQXLFtv3Ft5PmMuXam6NmLOrYFkH/nCiadpbVNEWOJ8l6GW1a3kiSF3FZs7dhZm3mdkKxE7uh1cu3HbJVvuwvYK0v8MvhfUwj/IvXwIrO5DvPSDfPJH8pp/AYA/kmEe+pCPeKb8CwAcjL8DgB1dN0x22YuBMEDV6QM1fdDGwYP+dSGUxxdag1C6HxhpyIUu0AOyHvTy4GN49uzbA9i9aBhMGp7eHlTWFjV0TcMAsK5syAI6wJv8VUs95piCoQ8TKDw0pj4xCYPCD1yf/7zQGhleLjZke/cBHni/fwAAPHzNgcp3CLT01zTwrD7g5w3czwMopE8O+ohpGCQcmGqBYrg/N2VG4h6SYR4OONkzzoX66+557UOIbwjpDV+2T3dCaU3/0wYU4f1vB3Nv6P75Tw8E+NzTj/HwLdhGPgSo73Gf/nXhu9krBIeB9/DbhG7b5t3Aghz8QP++HwgAdsrewTnnbZ3dMw0A/EEl9/A8CMPI1eJTKp7WGizksIDRlY0aCxNSHjHxjvZU1Gh1WIylQqiF8s6OgKN0MoZ4pIvt7Q0pc3kYoo1TYbSI6akpMZlZOGXBiDaK7KPH4oy306Hqj71DE8ksJien8eyzz+HEyUdVVOr1aJ9MRjutqiw5FkBLFrYOamSSsr9QCtlMQr2ceHhT7zcCUykCZewBSQVkD2n2kyRoo3jGhDZp9kPdhqw/ZeLm+9zIo7UPDvkirxQodgQ2mzh33hHw4B6oKSJDPcAcm1IALRNqHloFcLE3S1tWrCoYd6CiWKVS13jberSiv1+fBH55oBArU4cqUxGpsO7AKn6OgWIcQ+qSXZFa9pMGPvt1oyJ+3JJ8A8JpndeQbSAPC3xmPLhTAVUps4cUi4Y93Lu7gq2tTR00NjY2RQzgYYdzSYeKHqRe43++EO0L1zx8ydbPXSP7n/JaefgimMDXU5FHwI7j5YvbHkgOA74+ZgWH7BAA7IFeD0R4u7rw79Au2bOexdoN9RrSnAvZ0fF1PODxgOXf2/9OsP+5Pjte2UBwn0xjqofYu3R3lyQIAgQJHY55v1NTVCQB61QC7lYDi0TFj2gcmVwek1NzmJialhJSvXRzWevBmIhjZWUJt2/fxM1r1/DaKy9r7mRz1uOXRS6uB36mKWwMOBstFjEzPYVGtYrr164KvOGzV3EOUEGWE5xz9d/8zu9ifHwM9+/dQ7lc0u9TmcMDebXBXrJ1zUeBwA6g4J8stlmRkOo7s1LM5wsqXssuloAhxyLJfqAFKavU09NZH9ItwPcilu2vGOPWi4n3QoDZFPmOIc66gpvzZNyzB6KK5k3ry21uAQSFrG+31hYBy6BfnwEx3jYsOHR7pZZs3mz1G7s8KkY4FUQkUVjBy+wRebNmDeusoB1Qze+zH9XY6IiK081WA+feO4cf/fhHWLpzG7l8FkcWFmSpTxtfvm5ubk7PksWLjY0NnDt3FufOvYcbN25qHA4dWpAt5727q7h+8ybWNrfQ7PYQT/MZERwzsIbAJMGA6YkxRNtt5PMZtFnszKVQL+/KsYFN07dLZXzu6efw9a9/A5ev3cD3f/BDXL1xUwXtbDojMKRYHFGsv7++hburm4qxKpxJ5Q3rhZuyNc64RJIOQYVMMqG+lOy1x/tfubOEZqOGY4tHBLCwALm2tqY/M4kkHj1+HE88RhB4EVPT0xgdHUeEgB4dFWgL32NvsRZ2aQXaaKBB5aaeT4xIo545gT+Z8McMoLA+wdbzjs+SBAYGUa0Bqp9VaaFVrdkgtrQXeeVGB61qGeg2pWbhtUstygJ/1YCGSLcp8IFgcIXKYlqxdzuosK9dNIGpQ8eRHJnBxm4T9za2sFMu4e7d27h48TzWNnfQoIWnFLgEXm3deKBQjgKyOKa6w1oT2Hy0VgNGQumJZERFz0h+BKv378tlQMoz82nUXiq79lQadVoX87q1ruIiEfWobqE6Swp1rl+uGdoGWgxMxpICxvk8SFBYWl5SX8QD83NIZ7JYWb4r1QufKePPNhV5DQNNZY3u5oUHzRhTmRPwvY0Q1EOHfcnZ95n7qSPG+I3LiGSm6vCOGvwcrnMBzLJXtb2aBVn6MNB2VuoLFnBlDxhHMjuCU5//Ap598SvIFsdRrtnz7HFfaJt6kMVVqtdNyWqKfqn62eNYrhgGvpsy0IrBAnKddTxV2QNpIIu9LLzLdcOK136PGlYCh0FF/9q++4nFK3OOGOyR56+Dn6ucwwHAHmj2e7EBKCyMGqmIa8j/XXacztVCe6HbWzl+dJYQ8SEalzLupZe+jscff9KKif7+CfpR2SRSCMeF41hHfWcd1Y0VRJtlRKrbSCW4D+aQHZ8GMmNoRvNoRLPoRKm2TQl0iWn9ddBlAZ09OZWH2Wmnf+4ykQz3Go4bwSuOFePOmXffxdl33saBuVkcODAnskClVlX8XLpzF3/ztz/ChYsXNWG4Vz//wgt48YUXDBYkOTLNPoJZ9bXnnGYMCreDUJ7liHj+Wfg8wzvBBM+Ee6ybEgYAszduDE2qpbstpBNRJHtNnH39FfzlH/8njGXj6NbLSKcTAhMbzS7S6ZwK2YwrDQJ5YNuGPFLJDKq1FioN/tfEVmlXxB16oPPaWTA+emxRcWBrZwMJmeXQWcN6Nqt9SbeHpHoSG5DGrxZVoE6tyfsW2cGR50is4frNZXLWA1oKPSM9ELgk0YQOQgaUEAROmoqawCnRYoKdsLVMQgcL2S06Arj+wdFEEvnCqKkMRQpj/2C2s2CPR74v0BSWZDFdtsDJuIC9XCZJThPazbqsrhmX1+4uY/nmdVRLdD2hKt2K2rKNdkp9IwUZiUX5asrUzQKiBQJbr2OBj/TEUUwwdTvzcuY+vPftnbL6uEu93e2i1mxL6c2YVG+2cPf+KpZX7qHV7CCTJxE0KUcL5mvMkwToksxHQijzfmctKpKB5qYjgoqgaiS1Zp1EqL79uAeAOTa+zYrPlz0Ixvfy81ZkREQ039skVjlnD1NG2l7jc+Egd+r7y7hzh4GNYZJKOEf2ZEz/834O1ndLcNzhIHT62DVw3la+3a9d6H2kbrM4pFjubH7V/sTl7hxvxgcq+ifGR3FwdloW0DFZpnYxPjqC48cOS5HJiTo6OqacJp1IoVgoStX+szdex5/++V/i3to25qan8MXnn8Y3f+MriKvtwg7OX7mOv3vjbZy7voJSvY1cIoVCNifFay6bwEguhZFMCsVsClPjo3LRIgnkzbffw/Vb9+W0k0nH0WyUNUcXjxzBE48/gSeeeAqf+vRjKIxPotHroVatY+nWLVw4dw4j2SzGR8exVSrj56ffxptnz2N5dU3nZoLztE+3FjrWL5fne64XkvqmZ+aUdzHHFNgvArdZ2mqPatkZ1xNwzF6YOYcvIjlVeacl55QkiZ8CeZmLUTHLtWSqcp0PUjkkMgVE06PIjM9ibGYBhxY/hbGpWYwUioixJzAiqLa7aDBnoaMAP9+1AGI+RwtbPmwfW40S3TFCs9yzDODimYK9xhl/+EgJTvr55OOz34e9QpN/sh7C+lOwNpQ7GWip/ZDtTbRHBv5K2n+43hXbg/O2a6vB32Is1XU5HasD/ZwYX6T2CGkI9Zq5lUTZeqOHTCqGFMlxjSaapW2U7t3G1soNlO7dQXNrDb3qtpxpYjA1sZ1rPWbvvaJllK4xE1BJIokL8nqWTkQQzmX4rBh6vRp4EAB2lbwhNxrlHXIb6zuhWTsrTwaxNWstlhzxnOPq2g6ROGM5rzmgeTDag/lBLAgAYMsF/L3ofKc2OiFiiABNnlN5/kyKJMlzAgn3XK+sOanNiQNxNa9da6l+ntbPA3X2D+ycfVuSlCnKdc1dtBqmLjYA2HKE4BQpwoADbx2ZrNkwi3GnhwrqPhoq793narXevptjYmdWnhHTWDxxXOcRnhNZy7PYrlOyxtsDwJrvzr2OBCW1JPA1J0+844PnWVf/R8Uz362D5eVle/D7FVz3qK1+Er8VrJ+h8vae9/IhsLoP8dKP0bC5lf/JvPiP0TgOXorHMfa+wI94sN3HPexTBzCOj+2o/uMvLPJv/9uvOWTyQeDogXgwgOL09bh9QM6/VT9ZUkLsrnPg/fYA2DRJAoyhrz4Lx1/3Cf2EWX8bvtL+vz3wuo++1uEZHmR6uAW0Jff+UN5X8wb353pQaDzc/dkfg9rl/usHQc3w4+xPzkGAbXjSDr/uoUvpAwKyfkj33A9CiF7wWUMLyj+vMKC+/4J6iAJ48BRkl+XeKEwoCAO8wWwIKX/tmfUBJkui+jOiH5z6N/IgscA+eK85bL8V+t3w6x4y5sPvNTye/l3dFHpAcTw8X8JXGJ4Hw8FXrxsCbveaN8HMG5oIw9ft8++HhqM9reEH10WYjDE4B4etvXnwtqcRfo7hvwcTBcD//eenA7tZsfxdrz/+yS8qd8WG9Xaq7DOaSaugyOIz7S6dg6kDaxKBVRhBplw+pyS0Ui2jXCqjVq9Z1zMyraWQZVJOVUAchUIRjz32OJ588imMFidU1DLmqjF3CfbaIc167VrPE0voqWLj5/Dwx2I3FR5UJLDDDhVfJIgm0lQVGANcbH8ymgUk16QaVIItaypxpQ3cVY9RA2tZ+PTFBvU29UCwUxr5ogbZ/L5XsJWJnN0OLZajVFfaLOGhkveQy+aCnsI1WtjVGipGefKLf18d6FT0YcHWVJo8IPKbZg/t5q6wXDuysUCdpI0PDzICNszCS3ZLLCyxaF6vC8Bl3+RqpawecY1aBeVds2Bm0YlqCL4DQUcqQKgyYAFhY2tTKl8V+6gAljW39Zdizx8WEsIHal848pZsPJjwMMbX8LkRDOf7sT8PwWqvCOZz4HvtVyAPF5R8UTtcfDJgwdn9un5QVjz3Co/+4XFwfzJw0X+uB6R9IY3P0YMWAVNezFyzZh4ZYe/fBrJZqpziSNLuPJES2FbIF/H5z7+Ao0ePYHllBe+eOYN7q1RtWk/A7XJJhYQji8fx0n/1rzAxMa2DHO34WFjn/Ob1nzv7rnowr6/fx1un35SyUj3aUnHrua1+vuxVa9bRJEHw2dMqmkQO9sy2YkfD+s6pX1dSPZx43nvpN17C3AGqS1s4ffoN3FleQSKVllrFeu+aao+AgYBQd5DU+7CIKatYWwPFkaKBonFaIFsxiNaRVHHyuasA4QBeXSvXq6ytCESxj1pK/Tl12E3Yn3wvzlH+x8M3r4WxIJ/NYaRYEEDN9+br2FOXhT8SKWTR7PpTSdno1gefoxWFLHr7dcc4xPuzLMfWEUEkzU325+K6dH1vBTyo96Uduln8UryUNXgaafZHj0Xwzjtv47vf+67WyokTx/GZxz+D44tHkM2m0KrVkIixUFcX8E4A7b3z7+Gdd98VQaJQoI3zuGLJ2uoqbt26AzLmM/kMEumUAICGFJ/ASD6PyfFxNHbLyMTjmCgUDNgDC8tRtKo1xZw2gZpeBF/5wlfw2aefxct//zP87U9/ivXNLan7GGsnqBaZnhC5587KKpburqmYzV6L/DLnBQOADYiz3slpzYcY8pk0Ds7N6M+N9TXcv7esa2PfX66VtfV1gTO13V0cnJ7BsaNHcXjhEObnDmB2fh75YhER9q+iQqpnZJdOpKcxrDYaAiZEFGDhUkU/Z63G3pYEk2htT3KEU6nwta12F7VawwrbLPBTuRsxAkQslpQajUA2lcwEEaiySDqHB46vwH4CAOzr2qSKeReV0raUdZXdMna2SqhzMcdT6CRy2Ky2sby2jeX7m1hauYO1tRWRo6xXrRUsxdJ3YJbZfJq2hPNWM1PFNGfz71SPXI+myI/LkYN9TGlDTDs93reKRVGC5ixYmq2vHDN6ba0b65FLAJgxrK2+1Fy/nN9cE81GS+0huPmxWHb8+EksLCzg56//XPGBBAaqBWgbz7X/xBNPqKh89eoVs1B2Pd80TyKWA3Bvl12eU9vRllzKWrC4XVW/dNKYOHx+TfJ9NM8IAtGqUj0Ouec0LU/gS9njOJFWfK5zH+K+VK8rphiYEcWpF76IL331a5iYmUe5RiJcXZ/dblHNXVURVtaxHZvffj5L5av6IMmlTgXlDmimBGRLCAP6OI88UUhxxfU3t77N7CXInqT93pUeONQtODDVF6D5Wo4Tr8MXJcPKPP+7Xv3mQR/GYgtZ/f684b1L/W3dGPr3pROMOZYYcM4xVs4Fs4TlNYhg0+7guWefFwjMHvH8fRYg67VdqYUJjnZJLGvXkUx0EWvVgNoWIvUyymsrIkoQ0BydnkcvM4YaMqhHM+jFMyJtkJDAvu9RFvaZ98gj0+Kw7c19opb1XbT92sa1jUQkilu3buG9s2e0bmZnppFI0FWmpxh29doNfPd738eVq1cVFwiKnDh5Et/5zndw6OBBqYM4lzm/mG9SqZqkg006rb1V4+XOsZxrfA97XraefPsAnVkcqmVpGxctYxSdXvgnCXgNxZcEWrh36yr+4Pf+T4wkeui1dqVOlHIMdM0pyo62zXnpOtnyGceppO5FEY0nBXjcXL6HX7zxFqr1uvXmlUrKLJhJaEgmY3IL4W7HR0ySESNPivspFU1SfbPpB9AMbLe5l7WcTaZZdiuPd1bW7KnoDx98BnQ/4b5BkhDdJbg+c9kRswyn2pV5HR14pIhPCujUeuc5NMbWKWmksyOW55I8lkkJkOfeTuIT85BktoDZuXm5RRAYjicJljLftvyST4jzjI4aBLw37q7gysXzePON1zVHkzyPRK1vtAeoCMiTZMrYr572nHsEmTm/XS1G65ngruI/yUMkPBGcJqmRlvs1NKSmjAnQZowhyaRWb6Le7qnNDfe7RqNjds/qbW8KxETcCHUi4fLfcmaiqsz3DSfJzrVSUc5lBDkSvnzc4HMJW0BzrnpLX60dbxXtImsAyEYi6sXOzxNB2Lk3+dyYYL0AA6nKzObWuwfx7OjnWZj84M88Pk8WMOtawHgXoDBxJeg5G3JI8OfowXy/DwD7Ooja6zinA/ueKfoY5/hgrC1NW2DpoYPzGB8bkWtHKgZkk3E5pBw7cgjValkxQ7bn3R7y2TxGx8axurmBH7/8Mv7m5Z+iWmvj6KGDePHU4/jNL39Bjg88v5y/fBWvnj6Dd67ewdr2LlJROlVllTdwrhUKWRycn8ZoLoP6bhmjhRyOHz+GUrmJ1944g5X79zE+OSqnGOYSzJ+OH1vEpx59DMcfOYFDR4/jwOIxNGtNAU2Xzl/A6t1lZJJpqWmvLy3j3JXruLG8on2ReTZjNZ1O7q/eF+GU4DFztckZni1icgLZ2SkFNr0+/jNekaypvMO1kZIrj4tjNs+YO7JtQk+xgz80B44EIsmM3GTkBBRNIpZKY2R8FgcOncD0wgmMzx1GbnxGfc2pCKb6naQH5q/KekhG0tKlip/nB/abN4KEtZexa+NZod6oiqxh85zKRoZE122XQC3t07UZusqOI3bqPBi4ZlgrJ58necKoORm10SFRgLkh45RT/2sMulyvzkZXlvXuP4GFPAq4nrfOtpkgsDGYqMyOqE0Nv8XzDoF6nic4mEbEIOkqgkwyhSzz6HgPqW4d3coOtu/cxtLlc1i9dQWtygYgVXANiSjJNeaMZJ9tBAudYx3pLlyzCkBF537jz3Ie/DUA1lX1HPOqf14OuSl5IjYirhWIzRWpgb2FsmsBJaocz5EelJarA8/6RiTnGFmMoeW2AedBHHAXz5zVrsPVvbwYwjoQBUAwX8P2Bjz7MJ6rjQhJBtUaynTBYgLOuaSzIXME5wjnwHrFLOXg1i7IakmMo2anLyBWZ21r8aC9TXbcVhPw80HriXuwA4BJ9iGhmfmpWogN9GUPttPgL/45KN8TIYptuhJIZjJ45tSzal3xJ3/4R4rdzNV4PfzTt12xGiLXjrldqIWZzhrMD5wLmTW2R0+1exMICBTvdbCyfCco64b+8tAy5yfxh/8CAA9W0veqw38Sn+sn55ofilr98m9jCK/a6wP2x6t++ZfzT/mOAQD8MCVtsHk60MVfcLinrb1mCAD2tQyfeIfvdB8AOPQ2TpHr3vmBh9bf0veGV+3DPAC7HwDsr9qrHYdtpsMq4D7A5CCvB0DG/m+rtjoEGA6OYx+EG8LX+kPg7lkHlqFZMvBvIXwPvssDy8qD0u874+y99sQu9wCALRGwN+UfewHA4bEYvHbr2xl87RcLwtcetnV2v2gJ0OCYB8BvANzbAwkXn/pzuT9/g5sfmHNuTN5nDnsDEy+IsHpe/waH50BAePAMxaHLCIO3/dm19yC5WTkw6/YGdgcB4Ade4+3YPWg7NLWGZ5pPjh86rfYEgId+Y+j59X86OB+NVWlHZwtJTicRvrDQmP+P//N/UFLOiebVgX7OGgHSOLXWJ1Z8x8DyyXqNWMHYknVLIIMet7SFYwFZwIkMegJ7KBZ52XuJANmhhQWBoFvbO1glW7ndxfgYe65NyoKHCa5sYzO0e2RxNyKQjIdEbzNLYIWKLRblxKxVT1QqNZMqIjlvJCkHWJBTItvxfGEe6NpoN9lHzVNSWG504A/HRhUyswNmQZKpu9QuKkIyibbXao07lZV7AAGr0vrdcJxtHAw86kj9woMrbWVptU3VLL9vDFN7llZotl42ZFcTQLefG7jCogKVvGLd0i5Z4C5BnbqUVASTaGvarFXUv7lW3UWlXMZuaQfVyi7abftM3gF/nzGL6mSClQIdWx2N98H5BSkT2POT54M1FhGkGK9jl8puVenZL409w6xXoB1CzN4pDJZy7ui5OQa3qbri2Noi2NQS4ckXpsNKJA/IhovdnhHsmbB2MPP9nEy1xmcf9D1zC8iKun3L6D5hxn/P2OW+SO8BYA9g+3tSgTBh5Ae/1/N+qKSlnTnB33ic4GtaRVoWRIuFUeTzIyiXSlIBsvhIAMIUPVABlAVvWr1FYwmB6jubWyrwUW2dpkXVSA6bm+vqg0dwk+PAcWevQH4+wUYSKwjam9KRBYCWGMl8gEu3b2P5zm2npHUWya74R4CGlmHV3RoKxSLmDsyraL5T3hWpIl8c1fXtbO8IqFE7Tr/LyV7Q1OcscHPcWExOU7WXSKI4UsDRI0eQpQJjYkLxgza+tJSm2lCWVDyUElBTTztnD+b6bxOMpU25VHzJlAr0XBd8llQwMK4U8iOmRu/0VMzksxBYy8J3ms/Leh8RNObcCJPRCBb5Ir4pemLqUcxDPw/IURbZfXFHKnWLUYwDtKdn8YZzyazoWmaF74oSBGNZ/Dt35h38+fe/L9vNZz/3HE49ewonTh6XKunyxYvYXF+V3Tp7Ya+urmL5zh1cu35dY1UYG9WzWF1f13ph70MqdghOcPHulErY5TNJJDDpLJu5nkjsoJUxrQg5NzK5tPWfLZVVqGEP4unpGXzzG7+FRDKD7/3lD/DOuQta4yxs8TXFQg5zs9NSkd9aWsHtu2uo8hmpb7mx3dMZU/n7dcniQ5aW/1FTAVMBfHBuVoX3pZs3NRcPzy9INcJiZaVRw/rGOiZHi5gaH8d4oYCZ6RksHD6KqYPzyIyOCgwgAKw+rQQpSF4iscWpgM0QWW8tghHXYECk8vZmzk2h1eqhUm3qmVH1w3ifcMQaqoi4d5Eowz2g06AldA1tOhxUK1J4kUCzu7MtBXAs2kW7SxtyqokIhvHZxxFPZ1FutDF9aBHdVAFnL17H6++cxY1bt1Da2RRAKRs6svZ1raxRmi2zwN5uV727ucak4vFqLGd3qTlGW91sBoloTL29qWbM53Ky02/UzEmDsYSMf7L5CbbI+t/tI9rB5NprVqfsXcw9r9Gqa9+i0CybyauhONW5zz//gkC0n//iZ9bDu9uWim9yYhqVSlW5BdsCcI8R2Yfga6spAoz1sbe4LGIX42yrpYI0gS2qXQTGqGcg3QZcL2enKKWKx8ho5pLB/bhGe8hIDJl8QQSbYm4EvXYLN25cQ71e0fM1y+omJmcW8J1/89/gyLGT2FJMo7qDYGUDTYK/rZp6o9JSmwU+9Uj3dqnKr0yF5y2IPaG23WW/zr5aTqo9V1g2ANn13XTgjQc9/D7kwQ1L3yxx86CU34v4vWEAOByPwkCKFNuMjdQFyeXF1J6KfbLtZJ+3uMLG4kMAACAASURBVOKXJxzwev3eTADPXu/2U6cG534l4la1LuLeb//2d3Ds+Ak77zCeN9n2oyIr9HaTbS2qiKOBWLeBSKeJJC1wSyW0GwbGsz92Q9BnEr1UFrF0Vs+ecYdjm1HbEALZfUt0PzZWErY+1IyL3k6S95qImLr/zq3bWFtfVS5aGMkJbMzmcrhx8zb+6I//FOfee0/nrd1KBePj4/jGN76Br3/961i9vyq7TL4XW5D4HEOqV1qXsletU1BzPakY69oo+D8DpaajDzEWk1AnW3ozblfLXPZJJukg3mthY/mWAGC0dm1U1AuYlqk5pFI5Iykq77a81KvRSfAg0bBSb+H02fN4+72LiEj5aApSddNNxBXP1AdVc9hOSMwlOd8T3TbSsagUkqx/VGh/6UgAln9xP2b/VgKnRsIh8EkAs9PqCGA2W3oDYDmvOHa+9zgL7Orp69qa8JlqvyS8ImWULDbMOrnJWMfcrWP9ch1QwDmddGTUXG5EceOLL/4ajp04rudN0hTzO/Z4Z47FWE0gJZtJ4VOPnMTB+Tmcfus0bly7hkyawGB/XXA96LipHqN2jrI5Zbk+bXb7e7q1vhAJk0A5W3q4sxCJPAR/rV99GxvbZcUe5cwkHbHlS62KRtNU/HKs8IV4WeW6nrUOgFb+QgBY42sAsH+G3nKWOZQnlAiU8gBZaL1rXw5cglxtKujjSWDWAGDObTo9kHDGLx8jxidGwR6yvi+wVp9zE+BnkihkPYtNdaz47sDmcK7On3tlHN9DrhOu3QsJXr425X9nr3M0540HNvzrFAtd6wIBF3TUcOpxfx0kD5FUdvDALCg2JAA8WcyjkE1LETwzM4nV1fuax7Sp5zRgL/CRwpgcUb7/w7/C6XfeFRB5YvEonnvyUbz43CmRJxgbr928hdPvXcYvzl3DyuqWcoeRXBY5tiXqNuWKsjA/g+nxMfWsZs/fxz/9KRw6tIgbN5fx2ptvYKdSxqc+dQK5ZBJ3bt8S8ffzn/+8cubRyUk8+fQpnZVJ7tjZ3sbq3bvY3twW0BpLpnB3YwvXl5Zw6/Yd9bCenz+oWHXpkvU7p9uLzgwEO92+QCKd9oWY7QciapMo6Qt3Wvmm5uTiMJWrmrMjGnEtGJyDVTSeRjsSR506/DhJozmMzhzEgeOPYeGRz2By5pBAX3XuiMW1Rri+eD+JaFJAKPMnPj9T9NIZoK1cw3o482zuFbqm6tUc0lnAkSf4u9prLcdnosA2Dv4caSVCAy+llBYoZ+vQ1p/Zinv+tHp0KzdiJDVls/Zn10+edve+FsCLkGMLayciMhkhklCmKGLKJ6zHqpw1Gg2RYfn80rkRqfq1rxFM51mo3RBZj7EqQ+eMeBwjmTTy2Qy6tV1sLN3A3avnsXHrCsqrt9DZXUe0W0OvUxMQzNzcHF4MdCbpKFyj4jagcQm5kvgaq/U33x8A9mszvFb9+vfja6QTA4G5nhTzdHC0upK3M+Z4y1nHgcG2r7sey4Gldz8/8p8Zrl/2z/U+jFicY95p59EYslyPuYz2v43NDRF2WMswlzJzqZIBjVOMi1jjVNMkIJqIQRCwsybvk3K4Nwo2bVnPaM7hTpdnpEF3OMvlEhJVBGRANz66B6mcTQCmPcnV8rwltijYPHPR2jqd1jn3+LETeOXvfqrY5cl6/DUSk/q5IVX1Jqbgfqa5ri3b8mkP9Fs90Wp/noDJXKpfeN+vML1XtN7ne74++Ut4qw/xqe/70g8MAH/I6/6QL3/f6/zVv6B/xcHfPiE30a/9/+pH6Zf/CR/xIIc+7mGf/Mke0w/2lAQAD4NUCsBicvWxpD5wFQazfFIdpLD2qQM2ye5bQ2DovoDl0BMxYDpkgeXuyy7NrmUYAA6DZgYQhb/zkIHxnzX0ElfXtFsL/s/+7kfD+la675nAJ/gKg34D4Nk+oJiGIDwOQ0hsODgFf9/jvR6Y3GEQ1f9w8IIG7jx83W6gQzflx95tl37jDj0fXyr3v7Tn/meZ6QMA98CFuNcE77OHjbJ/LsMgsBXsHfDrgWBXpA4/oYFhCD3jYPYGPapDV7YnQj788IYmzNAIe7DRr4fhZz/wmJTAD07OwDIlvL78eO4T3Ww8Bu84/FL/GQHrcWg8hsfKktCHrCv3ee/3Ej/W4cAbXm/99dcHgP2t2HuHriN0Qf/uf/99sy9ylpOW/JHJ6xJAgX/s3UbrJOutw8SQxSRWi2S5R2ajegvxMMP+r1bwUXEgxt5c7G3GAyWLT3bAMPa3HdzYl5eFah6uWTBeX19HtVITEMzf8XxPqi7Uj0wHOmOykyUvNUaKysoE0tmcAKG0VMFpWeKR6Uo7VNCu2oM4XaobCFRkEEvGVQhPJ9NSO/FAxiDFQ6i3a1YMo+qIRQ7fp9RZ9NK+TyCwbHT6ByqzUWKC7Wwh1beIqitnZUU2f6uFTCptKgKpOdgvzTH8dVi1/nnq36flQ4vtqAq6BHz5b6pBm80amiwk1euyM6KabLe8g1qFoK/7mYqxVEGwTxoPpN6y0jQkYvDrEGz/mTIrKmUuAQdasB44uIBMOqceV71YFOWdXan/1jY39D2ptaPsAUkVNlnLBIFNVeHVB/4wxefFYrwO3lKAmAqMxSYDt614FFYzcQj8AcYfpLzagT8LA8D+gO+/z2lPdRa/7wFiFresiGCAnhWT/N8tpviiuf8cXhOL4gQDZdFKu13OHwIXKhLa+/PZ8nUjhVE0m1SSpAWOUFXCIi2VdARRqLLnoZMgMFXVtJeMUolDu2mqRWnTWmePS3sdlbaImE1fPptW4WaURAm3NdLmjQdYji2LeCxUqxCovnS0SW0IgCZL//q1a1i6fcux50nWT2iN83ekyGO87FDJUlHPqrnDR1AcG1fROpcflTXizta2eqeq1yvflEQC9cIzW3lOY6mhaOvabKiTGPvBpuIJgZscb7MxtT7mlmpYoYFFEc5T2qyGnwtjD8eQa5jFk+Cwz89y64prRmQP4REEDQxwomWzAF1no67ijk6+Fr98gdnaULg54Rjf9ll8aVTEDcWxWExFBB6uZw/M44knnkRxdNRUoQq9tpZYlKY992hxFLdv3cAPfvAXKBQLOHbsOJ45dQpPP/006q0G7t65g3v3VtBqVNVf+9KFizh//rxUnCK5pNLY3N4WyMt555/1SC4v1SdfxyIY19fo2Jh6eZMMwpjA3sN0bWhUa1hYOKhiApUg9VpFoMjqyl0cO34c3/7tf40r12/ie3/511i+t4p2j+o/zguzcJ6eGhfYTPtUAsAsYKv/qmILiT92XfzieGrOEWxk7+RYFOPFPI4ePoS5mWmUt7awvbmFYi6P6YlJzflytYL1jVUVUAgAp6NxjI2OYX7hEOYOL6AwNYVEJotElIXAuFnuyfIZsjFlEU1WsCoEJxSfGYtZZPFrn6+OJ1xvZxYgozG1Eei5eNpp1lCv1gVEU0FOIIv9geuKqdbKgPGDhROB3WwzkGTfsByS6ZjUae0W97NNAarRRBpjM3M4+shjWN4s4Q//7K/w7rlLsjjudOhEYHGDinUWVVmYYYGG3xOhgMWrOP9OZZoDgH0vMKdCZdGJ6nGuLzoB8LoIZnG+r95fE5jDXn4Sv7AoKcW+qVLM3cIqTOy9SpKTKamocKc9c1R9DBnTylu7yGQz+PznX8Sly5dx4+Z1HDpy2FmqxzA2Oi6iCmM5AWBa7hLAI2DLQnVld9eNWT838gQKgg7cM/gceNOylSWA0myLHEV3DyoGo72O4h/fV71pOSTxNKbnD2HmwGHFVxIKtjbu483XXkG3TWUQe2z2kBufwpd+/et46tnn1Q6Ca4BjwGfcqLEo3lIfast9zNrdQBfbO7kx8BoYS1gQtC/r8UoCixSzrlDJnMHvWYoXLvcxq9K+RaIIL8661XI3IyH5fClcqA3/zP+OrHHdfyKehNTDIq54tZL7HL/v+f2Q+1e40OkBYsYbPg+dJnVNFid5r1zX7AVP++dvf/u/xpEji2brz3nZ66Be2UWlUpICOII60Kqi16qL1MN9LNLpyRWDAHCPJKc20ObfE1SeJ3UPJNRwjyVgQ4Uq5yhBVhZNw2MiJa2AOiOBcE7I0rFHm/ckKqWyAGDGOvV/jScUpy9dvor/9z/9AS5evqQFQGCLe/zJkyfxu7/7u+qvXtreMRJFo6X38m4kvE/OV+6z3G+Va7qY7Elh3n3Eno3tNVxVBEx5DcyxqHYzY2AqcwmOd3Dz/Fl89w/+I7r1EnJpc9pRDhxNotvut5GgwpqOFgoFml+cb1GU602cvXQV565el2U+c10SQ9r1Jpr8DFcMHhufQKcdsRYq3aasRuO0Ru62kc9kFTNK1boAS8YMs/ZlLmsgpHW8NAIU5w/HiHufAFKXkxmZiygS57vZQTM28nkRSFHXBFmT2nnX99FkmKMKjz1bGdMEGnM99SyP4+s1H0hWa7Xl/HH8xHEcmDug1/FZcc3zNdzvBUZGerLTzrE9De3Y200jb7Ua+jeDLtelgEJ3XiERTvOqxRjE/tHWH5h5cr/mYLWUfp7Cs0pHbT+2yrSCJngDdvREqw1Um03Ua6Zy5HtzzRopjdNQuj3XCiaqmMtr577G85SIKBxbPndntawSfQSmbnX2vBordw+e6BEAACGPZa1rBwB7QJXzmXkg1axcE3LjcWeXo4uHcffuXbk7+DycPychgnGEtqrcMznn+T2q7Xh/1vu0q2tkLutzamvFYUQZkveYF0uNFwLnwqfo4djI3DMcK/01cZ55cNhcXwjOWpuA0bECjhw+LCcSkr4miiOYmxhDMZ/B9MSoyCZ3lu/ovsfoZpXJYG52HrFkGqffPYM//Yvv48atJRRHRnHi2FE8/fhJfO6pJ5TuMcbcurOEs5eu4/TFW1i6tyGlOV0VxkZH5YRC0Hl01JTHUhVGehjL53Hk8BE5LV27cR0/feVVzMxM4atf/jLWVu/jnXfewuzcLL7y61/W3BsbncSJRx7F/PxhEXNXV9dx7/59AVnMe0hyWdvcxOtvvo2fvf4GKtU6Dh8+otxkfX0DG9yLqzX1/SUY7AmSWsvsc+vOZTr/O1KE9bp1bTGsmZEjftvKJbjKNCKVziESz6Lc7KKdyqM4ewjHH3kSxz71JMYPLqLajUkFz7jNz6nW6NLjrZmjSCXSInEbSmW5HB2C2AZALY/UCsMs35Mk9/aMpKEOTMyZ3PlWDjSqOzrnHq4TT35wtQ6SA/jFWoavqwb9ag0Vs5ZQ6rlKojhJxdZahDGBOQXPvv6sYX+a45aPTzY/fTs6R6S3Zqt2bbSTFgBu32N/ZNVYulHF+5bUoXQ4iSCZjosAzCtQ+5UOAeEkJkeyKCSAzs4mtpavYeXqWSxfP4+NezcRpQMHweNGA3Hup8mUag5BO0HmK4rDdu2edKayg7OAfj8A2AOx4ZqZB+qNbMaxZ+7Uz5uicQP2ba0aGVBxl2eHeEyucfp87hnedjyUH+n69lAje2cKi6d2OvauK0acsTYCbEHlW1Jtb5WUs6azWRfHrGUTz8VBTuc+S2cdtfWysyOJOSQ42ZknohoUCZvMnXROVa2sGRBl7LpdPcz13LU5wr3ARr1PbjHRgB8bxWE5F3VEmOX3ec2M2RxDunfxbMK81dy9msoL6IzB/UIOeiL8237rW6vpfMBrYEuTocqz+eLZ1/LtpV8eALxn8Tsc7f/p/v6rAID3KT3/093kB/rkwasersV/oLf4J3pRuGb+T3QJ/4iP/YhnS+jjPuJP/keM0a/mV/cEgP3EHwYAh4Gj/RTAAwCwsttBsNRlvA/c0V4L7sMBwINAogdkA5T2fcewjxbuNzF0EAyBS/qMIfA3/JowgLUXABZ+L3954XGw4qrvyude4S7O/nBL/wNY+vpxH2rXNTQq+9tSD7xwD8RPG/3AJfZBYn+ltuWHvnSe3Pt1gy/zNt397wbP131LY+mehf88fcsDvx6glx3OAGLaB/L99e+DaD4IFA8Bqe7m/EwMP7/BgQ5lBCKZhsZgjwDVX4v7wah+8EPo+AA5YnBGB/NuaKKH/zm83geGLLyuh9ZDcJ/hS1Xy/74L8AFges/PdJ833Gv7gUfm1sT/9L/8Pwb+EFAJLPVcLxgVa6KyNouZXkEKGSscxtTTiuxXFdOcnbNn4EotM9ATzU8ezxZw/WlcYs8DDH+X4OKBA/MqWhPI2NjcVJKuwoxsnCyNZ4LMw4Av8phCUGU1pFIZMfpZbGORUUxyggBU+iV4SOuq2MX7FQAplQkPUdZ3S6ARrYJ4AKXCgIeWTkfFfQGvzn6ZdnBxqtpozeYAbln5qOiUMus4Am0ElaXoMkCYakVfwGBxk301eR88BG1tl3Qo42E7wbXIJJ3KBxXpO+ozKZvmWgWlnS3sbG+gUtpBo15Bm0rfVkNKShaeqDw0u6K4mL/qA0iLrLoBc7Q9JXhrvaBMtcFDgQ4x3Qgy6ldl9r35fA5HjhzVeFENyufC18p2s9HC/bVVndN5kJLqguoA2sI61r8vinEWqJBO9ZZ66mXMjtrZx7LQ5AFjAuMcOzvAGEDswWC+jy/y+Pf06iVfBPcFIR6WfGHBK5G9esoDwGLrBoxyzywnqcE+W+C+s8/k7xL8I2GAhSuqnPmVG6FlXr+vLO+D84D9rDj3WNTLjLAHrqnU2SeOBWACJVT3CmimUowzxfXiEbbAwx2BWae8UQFPJolmt6t9g7Z27JukwntPLGAeQPn5fk0SzNEhXKqMqHqTXr1yBffv39X3SCTgF58LP4N/8h74THTtuSJSnBOpFLK5EYyOT0nZop5hjbp6cRMA5vt0WkYAYI9c2qXp2dCelmNMwIuWrC32CkuphGTzkbaSERU1Ga9UJGDPUCpseYB2oANBfCsE01nAFEwBY12W0tbnmzFIrgQBe1sbqsVagTmuJ7D7fR8jOV6q97g4Q/BYRRoH/LCA4QsGBLdYbCLpRP0Oc3mcOPkIfuM3vobZuTl7HayfYHl3V3GtUtnFX//ND9FoVFEcK+JTj30G/+q3fksxYmdnG/V6FbVaBW+/+Sb+y3/5Ea5fvabnRrCCFn2lUllgZ6NG+76Uinm8Jf6Ma5eFDa5bqrc4RwlkMUZnM0mzGO211DeYcXJ55b4K2pwbtJuubZdl2/u5X3sRr7z+Bl752RvYrdYVI5uyMGPMTKNYyKM4MoKNrRLu3F2T7arcu7lnyFabhTnXo1lWy6YMQZeKvC7ymRTmpicxPzeLkUwWtUpNBVYqswgsU/FMm8Ld3RJGR0aQiSflEjE+OYnp6VmMTU+rL2SCsZOgPktxZPZLCdxRodxU3KZkof23ckU6EnLvajcF5hLErROgrJSxs3kflfI2GhWCuwStjBVfJvDTpMqOKg2uW7PgZxGxWquj4gr7zVYPtXoLvRj7XJq7hNkmxjFaGMfi4nE8+sQTuLuxgZdffQ0vv/oL1Jo92SFW6xVZ0zHeE3RUUYaqX5GMzP6Z3zSLZlOQqg6lPl5W+DcwkRZ31pua1nqKS1I55LG5tSNwXGCbK2jqGmX1xt7CBpKYHaETVHLvizgDwChQzBc1phtrW3pOx46dwJUrVwTyTkxNaG7TFSDSi+H4seMCCa9cvqSi2tTUJHLZDLa3NgUIW9ymKsKr403hSEU89zHGFFOEOdCe1837pkMAC6XNJg7Pz8l+k8Xfq7RAr3ex+OknMD67gGqNxDOgvLmG995+TQAwFTS00P3qN7+NF7/yNTQ6Edzf2NQeWiltIRlnOZsrlmrAJjokNqhI5/YgV9wjAE8ghtdhAJj1EeX9ChR2PWGtMGn9CP2eb+befbJL2K3C70+DAAfJU35PMteCPomu30rDAzwGvjqljYgNZkXsv1RIdfupB3ztNQYg82fcd6kk9O/J/dnIb7aXyvLW3S+V3k8+8Vl845vfwsGFQ2axLsvpjkhptVpZxLNus45eq6KcpF13anTE1P8dcnaJo1ytyWpY9oTdnpwt2Cs86nK9KFsCMKdK0sGBqlbbV40oawwG2Uyqn6FZTlIpTsITlamMq3RYoBqcT4Fg0+m338X/9e9/D9dv3tB+TFCL8ZXr/LFPP4bf+Z3fwfj4hECpbIp9UemMwn681h+V18B9Vj1C02lTA+v6rE2HH1u5kDjLSOt9aAVV5mUEERRDo0YsSEfaOPvzV/CX3/0DpKIdxW6+no464gUSGZVVo9Ji5ajeWpzfjyXS2Kk28faFy7i1smq2y+wRTLJVq4VaoyqHkYmpacwvHEYinsbdlWXU62W06mXE23WkI13k0imN0269jRrBeabZJLxxT44ThCGQ7vpPE4ChbWvD1OUEq0VecWCC2YgTtCRZhq9ljmquBiR4Kcdn4Vl2sjyrOYt4zpiu7aGc12YXbGplvxaoyiPQSFDx+c89j2dPnTKCo8vbGMuV8zFz6rTkoNJscd/jbDQ1rAiHJLHF6FxhZxspB3UPvM6UgHoqxGkXyv18d5fzu4amLN+hucm1Xq/WRJwkOMP9s0IL5V5EeyjBIvaVb3Ec4+xzzVYe5pQgNwaCNKQCkBRKooscNVjYJ5GKuTvt1931ck06QN7yILOuFaDiHCJ8fiiw3fdBD6xnLSoYABw4q2udMzfnF+c9vzjubAXA9/jMZz6Dmzdvyn2Ev+vtTXlO4HPgfs51xKSAYCbXmT8j8vXMu7nHewUxY5LPVQ8cOIDSzq4ASg/iDKsKfXz0ALKRLXhWMTKpnTs8MMS2B+Y2RKcWuuzwPDQ9M4nDCwfVH/rQ/BxmJkaRTyUxUcxjaryolgXXb97UPF44cAATo6OyuK/V2/j7117DD370I82DYmEMhw/O4vFHj+FzTz+lMzJbP1y/dRPnL9/AxVv3cP3OqvYjXjfVxMWRrP4byacFBtNBp9fqYHp8ElPjtDZPozhawM1bSzj9xmk8+/ST+NrXvoa/fflHAoYXF4/KnWB3u4xcroCTJz+NXGEMiUwe61vbAoFJriTJkrH43KWr+NuX/w4XL1+R3S1zihTbaLizKwGgUnk3cHIyEiQBedcDmLHJQUJSgmoFm4q/LzYxpzCuTcbRDpKodROI5Sdx6LHP4tiTn8P0wiOIpQsiWWvNENxUrmM5RqvTtFxRhA06V6R0TkI3qpjH3VQuXlES0nlGjyKpeGBkXTnw8HUkUMiNzOVLclAxm14piZ39s+YVcycRQ0yBbnuJuya9zojuho5yb+kgJjJ4zHq3k9wSUqVqDJSa2flFeaeCldUvInSjiVh/WzmOdN05WUb7Rmrxe4bug2T6Bls/NBTP5HbENgPMM13s5XOi6p5xjntBLpVEgZbmvSaqGytYOv82Lp5+FVtLlzGeAkZTUVRL27Z58DMcuMgzvI+pATnDumlY/eIBBbBOYpbLOWBU+aL7O99PLTBcjUl7IFt+8XlQOe1IPGpJ4PpNe/BZTmRScRuRls8mUFeHlMt2XnMFNbNrCPItL0PieUTgs4juRmBTayGCuAn2n09LmU/iKUkUzNu5j4tApnN6HC3mgsabDL58XdXu17UQI9k9GkM+l9UZnLGOe7Pf7328FXDMFhAaeyPfG1nFAcCeuODOr/4ZqXUL8wieY+jAwvMH85wULa155ktit1TWPZHUJBKQ1hT3MoNxua/wnMT3MJK0WUHL4lwieUfADto+9Hs38/rvBRbQH6Rw2R+vB/4WroP+I9/qIZ/yD/7RPqXuB9/vQ1z7h3jpP/i6f/m/OHjVwb8+ATcTQhN++cPyK33Hj3hw9/i4j/gKfqWj+WHfvA8AW8QOft/lDC5zDv3xANgT7gXshnJYjfoBAOD9FlufuRW6toG7NOaafl//1weB/W8Mgn17D5GSmYExeFCV6osgfpxsGx7sBWyAo22+tpOGNtI9PnoYAO7fRwgoDTZ+e4P+hH3wzd83EOwDxA0sAm+p+7DZNDQPLDWw/wv/PQzu7n9tg892T4hzj13Kxj80vu4bA8/dHfj0I4+NOgC4Py+chXD4fvdRJT9wbfvtnuEH+SAyGXySzTvfXas/hvsO/fvs1nZ976OoHiIxBHMqNAmspOdZhYNXM3wJ/mAdXhf93wjN1ve5dnvlYM9rv4YGxj2wfO6/do/lFsSzf/d//Gc79HQJndpxzgCofq8fHirEONfZxHqaya5HxUWCcmaP6Itd6n8bMLr7VogCUHQbloSLc64Ct10Ok25jgbpes/m8lDksuJhVnl2XsfhZhDTAyhSOPAzF2IJRgC8Tfha6yPRMsZcdDZB46M1S5QI0a7T5Scgel0kvD8Vk9ZPp6W3Y+D5Uv/D11ifNgG5/n+oJSlCVxU6Oi/rMssjnDsW8KfV7csC1+i8mZNXjX8uxL4yMSKXH70nN5AJus1mX8mRrcx2lrW1Ud3fVn5fjbYpkPpe2AIEIqGRgn8O27JelfKO7EgtCLQNYm822QHva9/JcyoIjWeQ6vCoA2HXy4MMeawYWssAUwdGjRzE5SauxqADglXt3VSxgkZhFMYKA2XxOitCtrW3UditBgZTP2Be5vRUmx4mqGR5SOBe8xTNBf37x37TwVdGpRTtpY9byTzuU9VWfdsCxojbnHudk+OecH1QkelW6pqArWvEeDJz2NmJ9O2h+39tl2uHLPp9ftFTOZfOKUAQz+P3i2KgDBg14YcFSFtZRKnmtN2auUBQznsUPFgU4XiwSUmFrTG6zPlahQoV8Ix9wHvOLz1SgNIEiVwikgp7FL4JTWareWeiKJaQ0Zo9CFo25xswCuyugmH9nIfzShfNYWV5xgJb14/MFbU+u4DOREVosgfGpGRRGRwXSEIDjeLP/rCxeia5JXdZ0ii/r3eR7w6n3r4qscamAdza2BCLqecZNbcD5xHUgFSKLnywM0vZchQ6LK5yjKpyo15wpJD3BgBZrBPeoVOU6pl2a1JQOyNc9RWlDa1bd3urRrMcsPKlAwDXr7NBUIHbrmD9XcbFt42SFSPZwpCqJNtZtFaAeefTTeOSRl2AXXgAAIABJREFUTyObzwuUpb3Y1NQEThw/hls3b+C98+eQHclhfGICX/3N38Tho0f1viSYEJj/6cs/wfe//z1srm/ITrlarSve8jlQXcP5xmLr0SOHFR9v3rqjuED7X14XYwzXD/uuUxIxNjqCTquGbqeFyYkxqUqs327JFaci2FhfRSGVxHOnnsXI5BR+/MqruHF72YAVqmNZ3G82BRKm00kU8yMikaxQWQraYBOAdcVg9aI18gvHmgVajlmEynWqgJNx5DMZTI6NyQp6vFBUb85nnnkGkxOTuHjhvFTStFZGu4Ncikr4lMZzpFhUIXZsfBLp/IhUAlERcaxQw8Kb4l2jIaIPCRosyG9ubmF9fU3WoFTzMd5zDcnKtNdBItJGlOSbhKnELf+MSqVCRWypsqvnUK+3TM1Nxn+rjTpdDtoEnXWpKmTFk6Z8IjHgyOFj+MqXv4oji4s4e/4ifv7mmzh36RKW762BoHGEc5/EKhb/Oa+8JT4nutszXVlLc1YODnTGUCxvOeDIel/Lv4PrRlbv7FNn85LXQpW0wHzFe7MOZS6u4hX3ENd3zKz4rCgqZZXUVUbcYTGfYMXqvTX1GSOwfu/ePSRScczMzKjX6Eg+h2ajjWwmi63NDdy/fw8vvPACfv3Xfx0Xzp/DX//wB440Y3umFb6oHDTrSdo3WgsHs8QzwhlVtwQw4iKa5NJJPP7oo/jKF1/Ep0+eVBz6+9fewE9efR27zR5ShQkVwzkftzdWcfHsadRrZe2Ph46ewH/33/8PqLa4/0F2mHzN2r1lHDu6ICU8wRgpxdj32e0DnEfaYx34SzcFxiG+RnVUFUctfwlb/lpsMiDQg+3KpxzBzp9zPBjrY5WPQ/b7phbxbgd+j+Aa4x46TH5SHud77bGvu7M99GQg32/Zx7Aw+UmuJJmM9UOWvT1jqdnZs7DJucAchcQgfgb3wmeeOYUvfunLmJ07oLYcKrYKHO+KgLKztYHN9fuI9eh4QmtPcwrgHsh9lHSmequD7Z2Sq7N3Udkpoby5rv6YEc4D3j9JdfmswAvZL2fZYoF94akW4z5nymN5mij2U+mUMSvplmlsy5WSudZIPZbE6bfexu/9h/8oBTD3IQFesvMkeS6B4ydO4qWXXpISmI4DXAMk8gRFcxHDzEFFuU6CfYCtb6zfm3wOZAVeOxdztnCPI0gjAhP3IOY49TrivQZ+/Gd/gh98/48wmkkLbCUwms46pxu2ziCIKvWPV5GpCab1LE9nsb1bx3uXrmH53jridB9JppDoRlCt7SoxrHU6+MpXX0K9yX2/g/v3VzAzNYqN1RXUttcRo2JMNuxArdWWwp7KYoIxXBPxGONGW84eynNo4cqY26BbQFzAmfJ8qvP1/YZZVSesty3jiPVBNnWerOD5fY57MoVcfkQ2ttxjGNNYSG9W6dhi/bd9XCDBjCoyqfd6PRw9fBjPnXpGbSbsbOPspV0Pda4Fc3VpBQ4LdKzhvGS+xPyJ+RU/T69jX0/1ELc8lXkzzynK2ypVvY4qrCrza6XRMVQJDNcZa6PYrdawUyq73zO7Tr4HiZP8k5QTO3O0EWeeqj7b9sXrYN5IAJj360knQWzwQIaxVCyXFiDllGUuqfGkyyBn8YBPECOsAOBPx3LnSWcUA/ncfD/gUnlH47N4dBE3b93UvRsZziobXJMkpDHnoaqUv+9VwX0Aw/YS5t6KsW4vY/sezoPFxUVsbmxjaWnJObDYaHhQKdgPHJmU/2YMZO5j+bg55XBNMRYZINwykoacbYw4d2hhHpPjY6hXy3ju1FOYHC2gVd3F7NQY5qanUC5tCzDl2J9YXMT05ITizdr6Nl5+9VX87I03LafPZjGaz+KRxQW88Nwzepq7u2XcXLqFS1dv4Nb9bVy7fR+NFgm2du6lDfnsJF1Uckin4nJqWru/jkwqg8ceOY7x0ZyAQe6x169exeUL5/GNb34DBxYW8N0/+65U86eefgbPPPE0bty4iZHRCRw/+SkUp2blNLK6toa7KyuKJWy5srVbxd+99gZ+/vrrOuuKpJzJIplmbKTzEnOzKLZLJWxubJrdudT1EY0hgy9zKE9Q9WcoAZs8o0hR25VyUMBoJIFqL4lI4QCOPH4KJ555HqNzR1DvpBFLZZGk7bFrt+TXlAbOtbqQ7RCzXeUdfKERPs19gGZeEaQSbIdkrWw8AUEEJoFZ1hJCe6uz3hWhlLElQYKHrS9TMptFtNyvHHGdBybrk+5Ul6FebDxjsNCgswPzF54lCZ6JMGpKfhFxXZ91nZ103aZg5nlQzZt0e5zb/E27NoKn/sufaXhvXIMkzFhGaqBwMhVDOpvU+1SrJLRYrGDextfxjJWJRVFkLooW1m6cxzsv/xVunv3/2HvPIEuv80zsuTl03845zAwmYAYYJBKZAAGCAClmLldh15Rk79prl/9aP13lrXLtlrVBVS6t5C1XrWSLK1srWxaTSAEkSIIJFAESeRImd0/3dE43p77X9TzvOfd+t8PMgOKOUGs3a9jo7u9+3/lOPu8T3leQ3s6hLx11DmNurmApWF1Kc2XkQpGeXY55/bwDAHa+AVaXOwBgbyfN+ITs+5tmIU9QX33E3U8kxEAMQOdcl9eWsQzbI9r5ngCwOZ5Yfau/6HqvHDeg3te3CYRszfUkb0t1xZQF3LSZZTPP0EYQiSmWkd0y9wKCv+x3IsXrvo4HoLqxND9GlnB7ZDlCkIQcV4oc7lXpeCMnmRCjUHY+au/XSAawAJjNb47cKQs+kpzadtF+P2f7RBIzLQmJgHFaSjiXC559Sf7lAOBcZ2stnS2sn/P8TXIsYz8kzZJIp7MyYyiKPxj5Se0XSBPgSTf8Pj874w/Lrf76nv9jr2D2+wxx+v8BYN+q+wDAWpjfc8vftg/s7GLv46LuUSe3ubT7PO42l+K29Y29H+TRHWBfANgDebuAlVsEgLV58k/fCwC23VWrfEG8LFjoVm5iLgbuD/67LXnOuqQ1RnfPuLsh4RvUf0eZ2vcKqp1twfVwVRtY9OCvAllBD+gdQGXw6UEAeE/w172jL0kQ/O0EbTvB0H3fUKt7+9o9O76rA4en7n2rmwDA7TnTHWwCdbD7mXutkjseu6vf7X5fXbKHPfRuG+i2VbCBwAEA2MUudvVNV5xdJd2pzt7zuk5Vbmu5ce3gDbY8lWKvNmmpZ29ltQ724X1mNnvv3U278/IWuBu4NDiuPXt55632LGZg3PjBvKt4O8kjez1XY8tZtexs72BBXCH+pz/8M91FeqWA7Y8OI+owAbqjB74l2PFKcbspA6sEnMxGNaJgNgMb/mDTmu6cxYw+74IUnu1qoI6xLLnpTyhXUlPWVNtus2t1ErDo9axeiUC8SU2nbaKxNMMKLHsrHwHWTrnB6KpUlbLyNGtBzyqVjY+zzZFFYkB9o3I61QwPLDxImILKBYqojnYBVJbBA5AK5DobZ7M4NqtbnuTiYbJ9CVpQEWqqIzJP+RmfZ07vGaFKq6ZAB62z+DuqW8YmJpRX9uKFi7JmpJ2wFAFUGzCnEwNNCrgbeOXfMxgAVq4sBvAI4ESi6O3pwcmTJ50NJDDQP4C5+eti+CsvbXZLuZd5PdXFDH4wgG62kRbs8fkEveKWigCfO4/XeOUT7b8ZbOPfGYDiPTwQ6/snLaF0KHSHEzGKnVWzDvhOdeMPfQpGUgG0vY1ypaj3FjDlcl75NrT6aNvO8We7xjF/XX35YAPLyD4hMEggV1TBLqleXDBSSo5t9os44qm0gpqp7i6EyZDXXsPyvBnwa9Z4JDb4dvEBe6npnYWhDoC63pQ2jHn39PQoDyx/TlDFLhA8kGO5SbU3g7BlHYj5/rQEnr16BTOXr5jVuvL42eekXnLMY6l4CfElUugbHEQm0yNFIdnGtHJdXFiQgkFW5aClJ8eCs7IK2IbK/qzBwH8UMgeuN0SsIIt5m3NFJIJHHn8S9z/wAN54402ceecdoEbL6Dpq5TxARXvElDHejIrTXVC9rUOuCErMyURbsboFWrzC28RlrUCT2R7afCKykZuTdPCOMAehMaVp62mBx5DGHOtYSjkHPnP8ygWAll9ScVOxO4hYgn24ip5MN77w9z4jdclPf/JjgQRDExO45557ZX/PfqSD9dwsTr/1Ft5+83WpIKmoXN3cVBDZeDrsT4w/1TE+MYZQNCSSDOdO5lUnKEnFx0B/P6rlkqyfB3ppR818nXX09mUwOjyiuYKqTObRrZRNgUC71uG+Hjz66GNY2tjCT19/Cxv5gsAQBstly8tZPZoQ+M56o70mg+Dsm1SGM6qnQD0Dv8mUBX2oPFfwzgzHPMBFgGCwrxcHxkYwOTyEQ4fvwKMfehzHjh3F+tIyLp45g6W5a1LT+BzMBDgY+JmcmkJ//wAGB4elAqZlbHdff4tAxCDd8vwcfvT9F3Hlwlm5IygoxqAdp2jaqDMQR7A8yfepIxWNoVYxhVO2WMDi2gpW1nKobUewlSuhQqWGJm/m+jZVvnoNVWNxuk3QVp1eGQ1ZNZNEc/jYMXz0uU9gYHgcP3/jbVy9No833z6Fa/NzyOZzmo/Vn5JJ9TGlEtC8b/MJ52LWpVcPUgViChkLeClPmrO0V8CQNSxwy/5OUMEASQbcjPnfQvA8COC+cyxIUS+7bAYjLWhma1RD34eHh7GysiI7U1rk8r9JEOnvG9RcPz4+jqNHj+Ltt96Sdahyw+fzuvahhx7E4uICfvKTl3UvAsZUvDPg5tdSzqUe1LQ1kSSOhgKSHNNUN/d0pfHgfffit/7Br+PwgWn1c5URYSysrOH8pat499JVzK2uoa6+u41XfvIyitUKuvr78Q+/+J9j+shRLC6tILe2gbdeexXZjTWsrFzHfffbeCSQTVBM5CoGZZtt21LazBKQ8nO85UFtWzn79cbIJQZeKcjnvqw9LPexDyAG/8Z2E/BCq1fZfru5B21VvQdD+N0rVXStAx09SBIETXwAzztZ+L/5Z1veO1snbT2LtX7mXMcYOIEyAvtcfzY3NkRYYX099PDDePjRRzE4NIxU0tI6GGAsWZVUvM1GFfncunIZlop52RQacNONZKIL2VxBziIE99547Wf4/ovfwtLsVSSbDaS5z+I8TpIdg5vM0R2PItPXi64+5qefwujQiAKtcqIgZhFroBluIp3oQt/gGPpGppDuHUChQtKGkeT4rJ+9+ir+6I/+BD995Q3dl8La6nYY8ZS5ByTT3RifmFDuzQfuux8HJqdk+8r35j43nTJCFwmDVKJu5bdEgCDoT/KOOBxc+3Scaki1Zeov228ILPf1RWIj1cmVIr707/4A5995A920iGX/q9URolqW6i/m+uacGw5jM59HtlwUwVFKNgLDdMipActLm8hmC6CtPpVjzQodXqqIxCNYzxXwj/+b/xZXr85hceG6yCe0mi7lNlHKbaBZqyApy+2QyAB0i6FLjlfkizRHsgtJmAKAI9oLiazJvXQy0RojnAeYZ5Hro993+n7XqBupS3k9Y3HlrSexp7tvQLbTdLagUpOqzZ++/GNEqS0kiFsh0cuewXWB/ZVrz+jwMD785Icw0N9nYCodSGQj7fNm217LAvdt8iAJoQzSG4gf0142V8ijUuU+uyLlbkGpaZqWqkNDuql1kTl9i/UGKtskgRGwMeCU9yjJKcDyGrOODCgKaT9mY9CcZvhMEQ/ISuF443sxQJ9KCzTnPEK1KhrOXtsppLlPM2NxAiOmLtbawFQjWlNsPvH7XDtBGbincw/3ds7/36vvCJSSyMP9B5/b19+LWoV7+7wIF1NTBzAzM9NaF5jbku/Q19Or1ABUPHN/wXmDY5zt5EmaHoT2TkSqb7ePousM15D5+Xmpi2MiR5lyMxFPGvmmZjbsvh+JqEFiEEm0TKFAYmqlJBBIZGDlE6X6vyj1LRXWBPrpNpLgOFhexNNPPo47psexvDiHydFhHD18SPPbhUuX0NXdhemJSX2WxIqrswv41ne+h0uXr2B0dEyOUJVCFg/eexwfefJxlXV9Yw0XL10S4erdqwtYy5Vw9ep1FMpV7f2pOmT6i9HhfqSi1n7ra2u4vnAdQ0N9OHnXncikk8ikUjh+9DDefutNbG5u4HNf+ALOXziPU2+/Dab8+OhHPqp0CxcvXUHf0DCOnTyJ4fEJkTWvzy1geXFZ6zlzab/2zin88Cd/g2y+gFgyITCtiwTFyrZAYc3x20zdtC1yD4kwslB3OeBJRuA5QOCTgDc778s9TECVy0lOoLsZR6N3CqP3fxhHH34S1WgcZe6ZEt1qI6ZmMCW/zX3eAlipiZwTmSeOKn2MUrDQLp/7XwKhDSSUBkm+ZVqHOs6JXpXqHE6Ca536vbeHdm5mjKVyTuBZT2QGkaFdHNPFLDTa3eeU9sGt+XI4EOBsMQSdo5wLhw91Km2WCOPcHxq5XoCu4jBOlepcODR25V7j8hDzrOf2aEo9IEJwBIk4Le4Zq4iiVKI1veWXZbyCxBwC0F1cK0WgqaE/HUGsvIG3fvAtvPG9v0JfpIqucA2NYlbEiHoIKBB4p2qczjXu3Ldt6Y8N6BfwamA192bsW0ZOszbU772NsEfZFR8ywq4/16o93f7CnJ0M4PXgqI7GIuEauMp+5v/eagemB+H+NB5DSTETrultsN33R50WnTOX7bd45msLOCzVVBiprpTmELo6LC+v6P3o6GbZPOx92/spvqcBtibuNjW8V/rQgY6EVrrYLC8uiPAqcFfiCOtXfu63kJbF0UTKVDoxBxKTuO3cX3SZ3sMUur5+jJhLIqsRJEmQ4vuwj/C/fZ/UHtoB4iITsxiK9XCP4lIlSRRgQDD/LOIT+5tzL/Fnt5Xr87Z8B9q4tcG9lf+4hbD2nre5zWjUfrHgXWV7D+V6D5feSk3epms6S73rHd6nL7VfN3ufFndHW97mUu7zuNtcitvUn/d7jFYe/XF/ANh9di/Ay9+2De352zkIKwAgtoqgJOs7vt4TAOzAXneLwCu07HP93XeBWMFC3KDqhf3tQK6MyxiEXdu4tZ84PVDasoJuOUm7St7nmXqH4PPcY4Lld9szx+8K3minytNtSm7Wtd4DAKwOcgPwOqj4ZDltA9Umy/iy7yzS7sHW2cv2XTd3tM2eoOMOrNUCEu33MJDYByqsZHbbdu6HdndpPyFY5o462QeQbffPTqLD3otqaxu+L9GoDbruv6toqfZdmW40qfmeebOJz9edVZSrr+APvn73qIe95g7/u72fGxzVgZrquFEblA22a2fZ/ORlH/zdP/hzCz45u0h1U3fY0IbfsSTlyOYCBwo2KJhv48ysjZ06z20IfbCxNe/4IHMAAPbP8oFnQ1/ahyHlEkYYebG5w2go4mJsydbcILtFY87639nG2nFTXWBBFj5kkFYZPEi07M0IiCkYRECVDHwexnkYlJTLgkTOZFYBzfZ7hSwvqayfDUDiYVQHUqeW8mpUf9DlZ7tSZiEooM7lZuWmmj8zj1FfTxrF3Ba2Nja0yY8nUjo4cpNfKtFumXnH6gpAVWoVlyuVQcsoPviB+/HFL34RG+tb+Jf/6vcU9GGwgYcD2sdubeVUXgZFdJBVUMwAP7GTlc+WtkxkFycEKhLQPDA9LZUPLduofGHgc3Z2TsE21ikBACpnVMcqp+UbNYWqHUC8iohlYlCB4CnfP6jwZT0waMS65LOpEGIQjb/3wXYFpx0r2Pct5tJjk3sVsQ8mGZhLW29aI6V0kGRgyLNvFfBw9lGdfac9AmVR6sBcf41vP58jzdjZZISb6s8rGmwcAbEwFd9xRGIJKZdSVAMr2EjlKtVCCQUkfK41BrA42NgudtgjaEP7Jsv9LEWzO5BZUI+2y7SodYEQBmIUkKZVdVrBWQbkaDfOsm9ubQocZVCbCgMGN2krzP5VVfCMOZstgMCyFHJ5qSXz1TLSmR4p6vlFEkWWOcSymwoIKZeuy/8rxXGMVrmmfLNpJKI+x+BPikEg5e81Q9Qac/yFIvjv/4d/ip7+QXz7+Rdw7vQ7WJ6fRa2YRSJChaKzcKMNqQIpFkCXzZoD90hY4DN4OG8BwK3859rFWHnczKUAhgNnbD4zBwRPsuB/s836+/tkK8xg5vX5OZQLZReEiYvVrfcO0Ti2iXK9jpHxSQyOjCNbYH3W8NxHn8EjD96PyxfO4srFd9HT34/x6QM4ePCgQPm52RlcuXQZS/NzUvlTEZ7L00KRtnYhEWAIkjBourXB3K5JlGipqjytVh+2C2yiu6tLbV8uFpQnnP0wobzVSY3daq2sccb+5sdgmqr0cgnd6QSOHT2Gq9cWcf7qNdScaqFerZhVco0ABq3ZaUVqtnp8dwZ9OdoYqGLQXASCEG3TKlL6Wo55q3v2dSq9OVFSxTyc6cLk8ADuu/8+PPPcczh5191SD2ZX1zBz/gJmL18SYC1re+bZZS7LmLk3DA4OSsUyODaOkCzPTSHHwhSzW3jt1Zdx+q2fC6hgOoB8IaccctFEEqVaA5u5ArK5HEpFkjgYCDV1teqcQFCNQy8l0DccN/Z/g6BirYFkJIa45n8DJ0UmoF17gupoOgSk8dAjj+Lo8ZOYub6E68vrAoHPXbyk4DYLyTap1klysUA91ztbaa0PMt8v10TvlEC3AQL5Poju12ofSGS3FgjdCh7a2PAODFIROFWx/6y5rDhFnWxp7X/8rc9ny/tR+ch/BH2pZHrqqadw6tQpLC0toaenT2QhPSsclop87to1WWhy3PgAEvs6CS7T09O466678O675zAzc9WRh0xxqvXQTN4NjFHfNntxqUlqFYwNDuBDDz+Ijz3zNA4fOtDK7cxxQRvWXKmC10+fwbd/+DJWNrZw+tQZbGTzePDJp/Drv/lFXL46g/XVdWwsL+H8qbextryIeq2E++6/H909PRpnVHjQzYC5iDnHSIHibH/9fOPznnp1mSdS+YAm+xIdDASwODKUV+N5C9tOApI7Gbi9hX3I1mr/TL9v0hzscn2zXGxPy3nqrZHbgUSfj9aXwQdT/frH8vnPyYnBqbHltuLUOVx/lEudeQeZtqBYknq1O5PBY48/jmef+5hU+QQqPchshCRzfJAyJhZBtVJEsZhXTkzOK8xv2pXuQT5XQClfxOWL5/Hnf/bvMX/lMqIkQjS2EeP8wa7LvQrXwURUoE+pWqKLogK1TebqC9OdI4lYIox0JopMpgvdqR6kM/3oH55E7/A4Uj19civJdNGuNiXw85VXXsGly5eVD5N73pGxSRy98wQOHTkqUl0ynUJPpkcqY8613O941SMVXXQIUEY9Fwze2MjKIph93UiAcQEldBaok8gkm+aESwVhfYNrOy2veadLZ0/h3/7+v0Z+YxXxcEh2tFHmw2QOUwKgBOvdLjdXraAocEbUSK0CtKyPR+Ko5LkXK4oISKVPrVRzqq4QcpUyHnjkcWSzeVmgN6jQ3a6hXi4gEmogFY9qLuMaW61y3FqQWQCwU2+T4kmCD21HZb/Ke4TMJYeBefYds4WmfTMD1JYWwAeljWZqFvZUznK/yvk1HE8JAA7Fk4gn43j04UcwONCHf/3P/xlSyShiJPHpTOKU9bRljZBMU5LTxpMffgKjIyNaR0ikknpc+SdpH2+5aBnklqJNOTjNqpTuERpfcjYCisxjni0od2ooFFO+Xrp8cN9MhS/JjxwTfPdCuYYibcbLtk/XONCZ36zTZanrrGe5r+CY9aoukQoJcJGkyb5Oog5BANrdMtd9jHmfG6hXSiJSSG3nAWBZypoLEO/LvMK2HthY8UCvH/sqS0BRq/OUAyBYF2wTzuVUkXEvwnMOwXS2JYFBEmrGJya1DnB/qLI7Au7QwCD6+vuVt3N1fV19j/tPKog5B/l5kQA5LbJ9/2DZOP/0Dwygb6Afly5elI10B/ihXLN2bvUEJ62ZAQCY/Y5rDIlSZp3dpXMb3UB4XmH6Cp7xhvoHcNfxo3JEya6v4tGHHpCNM9MAHJiwtALMubuwuKB0L0ODg9qrkO5w+uxFvPjdl7C5tSXLe47ZQnYdj37gbnzs2acFdpHIeubMKal+F9azmLu+jsWVDaxn8yhVSWSMYHCgHxNjQ+jl3NLVJfLKlatXkM1tYnp6AvccvxM9qSSmx0cxPT2F06ff0Vj64Ac/qHWXyuATd96FE3fdJbIvrZ8nDh7CxPQBDI+Oi3S6vLQiRS/31ovLq3j5lVdx7uJFVOo1y0ndaIjQyb1/PluQGxXrlGB0pbat9uXgILmPZF9tH2hfLK0EiY62YzFCAftaHM1QAtvRbvQf+yAOPPox1LsGUNcZzaUHcSkJ1LZO4ejbVVbtjiDVctoKxE/Ycy2NHLkRltZIiZ+4B3Z5u1tEJ1k3t4FJl6jB9lmyZ/Z5jC1qxZVXwJjyVNs6rHnJO5AE1m9/Zvf5tQ1Qa4N7fsxZ3mHevyFCLd9N8TQ6OnG+cfETlok5Wvk5tokIIc5hiOmZ6PQigNkRlJX7OMq1lek2YiiVSfClXTxzqvO9ayIEK0NzJI5wJI5EuImuSA2p7RwWT72KH37tPyBV2USiURKRqFwroxoLocFyVpuIhUhWoWsYCdAENxmDEbXWBTONxN8iYrgIXUeM1sWD/HzvCSecZzyhmXsIksE6QGAPJLN9ORe7NEKsE9YVYwyso5GRIUwfPIALFy8iX8irX2pebzinOBPSOoKJnRc1M9LUKOiW54jU3MvwvEYXM+aspxjAr2c8H7DP8EtuVALuLa2BUhcR4HeW3bSaH+jrFcGsWi0phQOnWKbtMR8n/2Vrv62CQsrdPtHWolZfDpALtA6z7FJ6h4xwxFQZIsiZ6xtTMVksqi2GsHJbf2RfUooZjUU6p1Blbe5FJHlZWpZ2LFDiBbfu8Swye+WqvcB7BYD3D9EG6uQG/3mzoOyt3eWWrmrHlW/h8vdQrvdw6S08+HZdsrvUu37zPnyxG3W392FxdzTmbS7hDR53m0tFMtFCAAAgAElEQVRyuzr1Hs8J4Cz/3W/9isft9lAEugk7eItdSszdMJ/ZIre7ZXCS6cRyvHHF/hL7DkA2oALueCsn/bx5A954ZjYc0K7Zea/gJ/2rOSzRsZ5dzqsA3tcB7u7T7dsgz+5nthpmD5Xp7lp/7wBwxybGlS9YB6qOWwCA/av58vr77ixju9vt7JOddb5vK90SALw3YO/vqfdxB0Hffu1Nw44hsJOgsFd9dCCknR1nZ1/f+dat+m/Zypg62/++o8/5D98AcPbtpf7rgP7gM4PtvbOddypy7e9tgsJe/b9VpCCRIXDhrnbcg+ywa3Zy1tvB9tprpvRtaHmAW3yWzkvd8/75v/m/OgBgH35Wnh8PpLp2bOlr9e60IPb2SO1bt8Bjv9l0YK0/ALT60w6WqIBWBWG06zRlBC39IgzyEfCsYTtEduNuAJj3DEfboLAHgJUj1Cl0yXRmGzOAYcHsfqkYGYQRGFLIC1gkcCJrINefGdgwALgpRVC7q7ljnctdFKxlAWFeTe1Ug3w4AwM+4MqfGZCiWpcKW5apXCmhVmGeQsvlIxaoDqQWsFLqR79+iLFvG3ZTacXw9NNP4TOf/pSUEV/60pfws5+9hhQBSeb9kjqbtoaWA8mrZ/lcBnjUxP5AxAN/PKqADG2fqdRaXlxSXTFoz4P53Nx1A0vqddUpA6K8CYPHpvrKtax//QHaA6k8QPiAEO8ldYgLHvJgx78TACbLms/k7xRQ1iHELJh9oN33J34naM/gXtvqydjYHgDm9/q25e1TYMAdsoN9VoBiIO+NAgPuWh/El+LEqa0YiOWXV+l5C97WPZSD0HL/0eqVSg7aJ0vJqIRLVJk2FFRkXRKMldLSW4QqvyEDHvJHUwDBK7WYZ9SPG6pqyf5N0go3am3K9pOFOZm81So21jdlFzw1PY1HH38CJ+99AH1DQygUytjK0covIdUIg9aylnWBW1pGE3xj0F4McKpcCAConQtqf76/wGLmoXVWqQRQ2F5F5svLZVEuMiCeB7nG1E4yIGLqlwbKjSaq2w384//qn2B0bBzvvPU2Lp45jaW5q9gu55GKQeCB2kLKMqe6kwWdHZqlCHBBRrHqGZRvsK0tAGNpVC1HWau/M1GkFgVHfnLzC5/B4Gn/IAOSvS3FyfHjx/Hm66/jwtl3lV83KiI4y8PPy+9AAZQjJ+5G7+AINraK6OsfwlMf/jDhNJx663UB2XeeuBPHjh3H4vx1nHrrTczPXUG4uS0L+HqjJot1WsvR7jiR7Ea5Vsf8/IJyhFPxToUi65zMfRJlfP5HBlt5D9mcqVxmF0zQlHnDqHBlfdPekKQI5t8sV8ro6+1DPrsldSXnxrOXZrCRL8lyVcoPqo9qVeWx225G9EwBZLUqulJJ9PZmNK4INHgSB0E0BiOYy9vPN6ZQtFyRNt+G0dudwshAP+44cBD333svjh87prJmtzaxdP26gvgEsGvVsgKdGofKTUuiSC+GhoekBMz09GBwcECqCJINGNS4fOUivv3tF3D61FkFnHsyzDE/inypjFOnz2MzX5TigWEhquYI9ESUB6spa2kprhUIiiIca6LeNDCTat8Ix2+NQTcjO5DkQTIH6zwZi2JkZATTB+5A7+AwFpc3cPbiDN4+fRYLK8uae5JJc6Qw0MQAFIEgPncdrRkrJcvl7JwGGNzm2OaXr1O/pnjLcoWFAqoK/l0gqk/B4BYxWyc7rTUVMCKZoxmSKpljwGyym8r5y3lIhB8q2IeGpNTiXP7UUx/BubPnMDszIwUw7SnPnD6NM2fOKGD91NNP453Tp/Dtb39b89LJk3errX70ox9pHeG4Ghsbw/e//30V01T2BiAl4imXd9UsxgkaxqmAjEXx0aeexK9+/nOYmhg3e1QC/bRFTndJxf6X33gBf/GVr0sdMzg+gfsffQwnH3gA7164iIX5OZSyWcxcuoiVpUWBA/c9cK9iWpzfPMGBgLsnF3Ec+HyiJPswvzJV8B5gDa4RnD/5OZICfA5eD4x2rGFqTpeL2a1t3u3Dt7O567s8pgEynezzXVBUjgTsm24eVJ9y5LKdILNXdvi1Waosp6rzzhhaW5ySXOsrU0+4dBhUApN0ZPmw47jzzhP45Kc+jRN3n7T52QWv6VRABTOvY6yU65FA9CrdCcqoMDjKXLGhEBauLWBzfQMriwtYuDYr62jQEUa5mKtqEz9/c15h3uzTp9/C5taybFSLhaJcKdQGTdqg182NAlFEQHeGmIhtBI9pYd+ViiPTnUY6mdTnCPAauSQuElJvX7+skzknqL1CtG5NIZFOodasoyYMLoJEuhuhUJIwhMZdtLuLyWCR38pibWXZ1Jdhzg1mY8+9FSPDzGxIIMi4ly5PMcl9xSK+/tUv4/f+5R+iXKrLsIDXeiiBQV7OS9wS1HkmSkRQDzdRq2xLJc39RiKWlE0q4WLLFUk1d8KlEgihVG+A+vLxg9NGbCgV5ZJAxgtztCfpHkI1EftdrdpKmWDgr9lW8h8Nb8hlI+ys9Bwky8GU3eoztKesWwoPD4Sbe4Fbdh1JznJAmjU9c2pWSGZIdQusp2vKwelp9Pd24zvPf1OAONd8AsAE2Khui8e51zcAOplK4v4H7sPU1KTcHUSCkqrJiAk2Bhty1rG8w5Y3vSuV0LualtasYkuVOuYWllEoVLC2lReoS2CM7i18VjQeR1d3WmDg2vom6o0QCNgwiG4WurTDtUiByENKCWoe6p604euJe3gqNwn00vJc+cR5fkmS1JSQIphz314AsNS/IbMk5Svp8STTuL2rVInOKlk5RQUYGKHV8iC7s7UDuzhHCwAuFbQedKWtPT3ZkepukTOZHoEklLi53nCt53rAd1Vak2pVyk1PLhH4xufXTFXNL6ao4bkm3WUpMTinzlydUV/1a5cHh4xoS5Kf7fmMXEhbcSN5ct4xAmpRpLSxiTGUS2WUCgVbt5xL08ToGI4ePqh9GwlF9951DGPDA9iuFHFoehIHpqgGXsDCwqLqprcno31RtQG88fZZ/Pjlnwg4IYFveWkZ2c01PPXoA/j0Jz6m3NK0v37tZ6+iGYmi3ozhzIUr2MxVsLC8hk05pkSRTiUx0NeDgUyXnFAIspOceeHiOZG8pifGcfLOO3FwagLj4yPo6+3B6vKK6qSvpxuv/fw1rXknT96LoeFhrGezyBXKmJiaxsjoOIaGhjUWl1fWsL6xJYvgq9dm8ZOfvoIr165JjUxiaCrdhSNHj2qfQ9vtQskstOU6w/1bOiXwt8Q0JEqx4wlNHLMGBpLQEg7HUWtEUIl2Y/jofbjzseeQHL0D2QqnO1uX/Hrk1x0TnrfP7n7dUKzBpagI/t1yt9r1IuNwAvL54R2xhJb0WjcdANyyeXb7JtlYO+tzO6c5HEtECDohcS4z1ycPALcAauc65YE1n99cqmjNX21AVPsyB+wx7kuHsCCBwc4h3vrX1oDWfTkHkjxGVx3OiUr1YfEDnaPp+BMlaYsnqTgqVZIqadtt5jYEgLn/II2O+9JEMi0Xju1yFiPpMDIo4Xt/8ae49tqPMdodQ6mwpVmPgG+dwCMIWPJGPD8x/YISYEkl3CATi/tjb1PsQUYXmGrFOAOAuB/3mnv5Dg4EFfGMaxPJL25/aipTB3a7PYiUrALu2yprzeVS9LYVyGp32XabjbRFblxcyaQKrfy/ygus/a/lluacnEp1aT1kDnLlu3fqCSM36mo3Z7p2lmW3c1CwDbiR9RoNuWdwX5KMx9CVTiHMvNWuD/i2J6ge3IPLzaHlFmP7A1vu2nmV9T7cNyiew7zZZgFtLvzsZyQ0ufgU17k6129bT9RHXX55YewSBDBNleX7ZgyCuemZKqxM0rhP20BrdbZLzdI6XV9Y8gu4O03s8803QLsqb3z9zf56cyDjZne45b8HsZkbfugWynQLl9xyuf5uLtz9Brt+8z58yRuhWu/D4u5o2ttcwhs87jaX5O+mi9tM7J4dogL4420cak8V347utRewa0aqHV+2CWhX6S5AJ4i+Bcu0s1qCuVgFjrWf1H5C2wb6RrfaA+HuLLMm8BsNJ+PQefCsjf25YKtXQ/rqvcG9Ak3Q0SS+QPq7P0AGATZ3gf2ps469svWGPcsBg8FPBp/VAtNc2e1Yt9/C1/kXf5/gQNrdM27tXq2rgje7RQDYaqZdQy0ws9XtAyBwADwMunbvAkgDxe546x1W38G366yd3bXY6gPasFjnabXFzmHnmPDBxthrwvJW0buV7B0dp9WHbzTptYdo2zLb97pW9/Og+A36equv3cDeuXPc7kU86eyH/pBhY9Aqaxe+7AHgP/i/2xYxsm+2RrdDETed7QOa/clUZmqNVgB5R1/fwQr0AcqgkjJIAPEHPA8Ai4NOUEeWdgkFuXgoJYs5RBA4oGBSFhQFVHa2ljGSvfLIbFxjUmjyi2AAD3n+2WJEUlnlgGgfHNffdZBxygB3qPOHUxnluGCLp7kIpHY5ccSQ1X8biEtwgkFsWgTWarRT7EKmp1tBENqG8UCtvIuyDrY8Mz6njdNpWW4YMn1jVBSYMonv+dnPfkZ5osq5Av63P/53shql2pQBKbL2aa+3kxHK9ySw4y2xFQhOxGRrxsMnLT9ZlqXFRQHBzAXMoM7KypqAPwYGeEigSpLNzsAOmfa0jvPWhmaF2c6fy+Cgt4Xj36RUDoelSPT5B2XnxoNvtarn8IttSDXZTvWbB4MJAHuVdlAhwHc2MJRKW9a7Bb/8gTM4L5nqqx0gsPtYINMHLYLgubfc9AFOC0IF8vYw169scKluscMWQSIqDHloE6uY/UeWoJZr0YB/ZY6y8egCHgpaCCQy1SrHCC0n+TsPCsmki4FOp6JT7iRaGBYLAsh5wJ2YOoDDx05g+tBhHLv7HqmdCOwVKwzw89BsRAFjN1NpQ5YwGcX2zFaeZVrouoMjFR1mW2ZEHdkilovqV4z8y6q8kEOxsoUGgRqCxMyhSpvESgXFSkWBXwbg2d+uzcxia2UFIwN9aNYrWJyf0edb+VGponfMf442tY/IEFQ9m51yC9h3a4gCBiRAED/Ued/s5lpzJCtfObp8wKWBAQKKqYTmCwYemaP21FtvY2HumiyOw051loxFdNCmsiKWSmHy0CH0D40DkSTGJ6cxMDgkNSEDd3ccmlbghkrii+fOYeHaDJrbVWCbwHsFoXhEcx6B5FKZgGsYGxtbsp9k2fJFjq+iAvG0SafVMOuYdWnBMQvGeyDIW+qy7tZXV6UKpyU0xzbtzhiwJbHjzKlTCoAzz93V+UVsFasa1xx3BF8ZUKKlYaXO4LhTwlFxl0piaGhQAQPGM3LM2QmIRU8wgsCDqSqMjEFVONuBKh0GOlPJGPoyXRgbGMLRAwdxcPqA2OuLy4vIFrIYHRnFYE+vKb45xgGUaxWsrq+q7HQloNqWKpnB/j4pEpVzO5bARm4LX//m8/ja17+J5ZVVTE6M4fAdh1SX5969iDpVFyQNhGNoOCeHpiOINKVki0mJxeUlmeJ8WzGtL3PEUWnVhAGlYWLBnFdoORvHxPgohodHBARQzXZtYQVzSytYXttELs+c9mbfx/mG72I5xIxixXv4dYv1ToIQ5y7lVGRecWfr6YOYtj9w+dmYF7u1Zlmd+3krqPzVZ/Zg7+tajgtn+eEVLlxyWdcE9fmezAPPezMNAFXlx++8S2Dw9fl5/PZv/zY+/MST+D/+9E/xgx/8QNa5zzz7LN586028+OKLAo4PHTqEfD6L8+fP693uuecenDhxAl/5ylewtbWh8Umglf2Ec0K5VBUYzcC5LMUZiCyXMNibwZOPP4Jnn34Kd9PSM0FgoqTAVjiWwrWldfz5l7+Cv3n1DRw8didCyTQOHjuGdy++i2q5iOzahsbyxtqa+vA9954UUKDgqctryH0BA2h+beEcw+ewPswFwuV6be1RPTHOfd82xaCv82CbaA2SY4itOR7A9SpJTUlyVrDAr/+9b1PvRsFxFVQUevCWn28F1Z2a2oPQvv8EQWAPGvv7+sAt5xQpsMl5UCoBukVUDNyJJ6Qi+/BTH5EKmKQSKcWUCoHvZLl+2bctnQXtME3RXa9z7Q8hRneOYgnLC4tYmJtToFRgnExhDEAnSEuVF5cYgkSlYgHPf+Mv8f0X/wrJeEjzD/c7Ars4nhpMyl2TQwPzYEZFbmCObf7d1MLsS7RyJyDMccV2IsBBYI8AD4PhdD+JUwnbaAgspnq43Kwi2dWtvMKZnn5sN6mKC+tnWtKnu3u0L1M+YdV7VLkPM7Q2ztBKNirlMlVQlRJJJUy5YLaYJPDRJv3cubMiPip/IGHgRgz5YhHlagEbuU2sZ6u4vraNTToGx8xNJMSFow7Lr9ysIJNmXyU4mtB7USFLm+ISg+ThCAZHR9AINWT/z4h3eHsb6XhMJC1fd3LlEYBo+QNt3SSoQzAuJACYewW/j+PehuODP4s44fJsettPbm04x/lzpNxbZHNq2jLmG86Xq2hGY0hnCAB3C3hvVMvYrpZs78B9oMv1yT1JLMq1n/3JgJKJiQkMDQ+KAMB1j3sXzrf8ZzasdjagitwG5jYSEVO7CyzhWScSweLKOt45dRYbuSKKJcsHrJztcjyJKCcr+8alS5ewuLjs8kuYslFBemfvzCC9xr2ISebmYopqO19xbLM8rDuCOyE399H1iCpokhIELtTpRrDDAppnIgcAs/zcM1BJzOf7NuG+VMQOgtYql+Vt9WC0AQN2UNQeKpVSX+dcTBcKEst4Dcus+S+VtL7tAAzamnM9FyGEanfnFsCzi9+L84zFRqdSjucW5enVntYsfrlPSYlQk9Cen0o8EbECwJBANbcfbxFUHHGdnxeR1uUA5jibnJ7UeaSYy2ut4vzFPkAbd4K8PD/293Tj+JEDIqJxD0YAeGp8FCtLS8pvT6U3XVUGBgblLPGzN97G66+/JfLu8MgIlhaXUMxt4JkPPYTPffoTIvKy/C//6McC/3v6h5SLe3WjgMuz10WsYxoY9b1GHQOZNMaHhgQAs96471leXhIp4cDEBE7edRzjY8Po68mIJEfnhHKpoPQrp0+flivH0WPH5M5z5eosensHcOjwEWR6+pS/mL1ubXUTK6vryg189vx5uZBsFfLaZ7KNRscn0N/Xj9m5OayubaDW2MZmtoDN7Jb2tDy3lAslc8byDjnOAl3dRuk0UqhH0ogNH8IdjzyDseP3I1/j3J9EIkyQj/2bhx0Hojlwz4J5dn5n2wvkdGc5Pz58W/uUZeovzo3Bg2k6BwoANAW8aZMDeX4DALAnzdmabPOR4FoHItu5zABdXwa/fvP3nKdVTp8n1+cKDggDjHRhZ0HZz7s9nhtmHemG7CltMFDjuFTS/lvrkDuXai9er9mYjEWVtzwSisn2nWkNZOcesfRArNN4NKGzHeMmsjmOhxGq5jDSHUNu5jxe+vMvobG5qN9Fw7QAp1MDdd1MZ8AVmwQ285ag1XSdalxuhhvbiPAspTpwJ2jvIuD2lv78FTyLKdsx53kBwc5un+uI1se4AfoNbrmdJbRXFTdtfhSJxs1bcg9z8wibljEO64ttP02bPxzBXaRtEtvjSCaYi5hkpjbBm45K7Md0ieN5lgRt9kPvSOPwbp2v7J7mluAd6aTu1n7FXKl4Ju9Ox0U6JQjMPSvZXvxGUqDrWe6cavtx7T/82dUr22Vzbr/XeV5rheUmNvcGuhBx/TcCGstmluyOXKCURC465UhJco+IxrS3pgOLUlLRKYFncq3ZVo+MIxAUtu9V1KvbpAjgm89/362bN4GGnKBj/0C5q4Zb/XYbkagWTHNj2GO3Om3Hu9zGIt9qLb7H6/Z+g12/fZ++6H7N9z4tbqBtbnMJb/K421ya99hHf1mXB9DHIAAcRFACl+x+6h4g8E5D4jYY2VmlHYCiR1B31Dp/bHVoH1RolYITvl9WAkXTQrUHINlR+puAux4p3PHG7de1B5vq0GAtD5L5O7dB4bZ6cmcFtl5XL7pPmd1FrXbY77rgzW8CsAVrrQXK+W1pu8Fbh1a95nsBgAPt2P7PXT1j7158E3DX7re7/YK/0S0CwLVftVrvEMwX6xSBvilt89FZtCCA11HN/gf3PP+xnZNHx+32Akid2teAxt324+1n7gQ493ti53gI8C+C/9keSUHAea9W8bbtwX61RzpjDzDuPz35ARsAdnf0785hugcAHHy1dqO540QnQL3zXv/jH9IC2tkue9WutrWmBDLSg6tjl6qEQIuAKKcQlm1YgO3pD+yebc+DuQfNgkFHK2qgJ2gD7NmaDakBaJPHQDzzFtEGFWgDwALxvK0oN9Yd/ch6Nssi9ZOzVPRWxF7FacEJ21i35xtn5SSSub2rgUd2ULWubVbRvn50HwG/DPC0QSU/MnVY1MGAN9UxjW5+SMjWj7R9oNaoKbgqHaFsH90BiYdrl6OIzyeTWEFjHnRlOWiI/ZNPPilbzm+/8C28+uqrOtTKjrhpQR0CDwygMxewHRgsYEYWuQJ8Ukub6odKVgY8aHvGAAqDNlRoybK0WlWQnEEOBkdYlwRcpPaoUilaVDDILIztsMwvKWFcoEeWmcmkfvbgKgM0DFJJ4RqLK+jEQDOBYZbJK0mCSiUP5Kr+A1aZvp/7fskyMEcqz2gsR1BNxbptKZYYQJT6wuWIk5KuDaSYkqvd333/8gCwVzqozxGUEQBsQXDZlDEXsCyUaUdd04FL4ytMM0VnueRtEZ0qTGCsF6m6F+MBk+CZH1f82eYai2j4ccQ25rMZ0I06i9lIPIlUpg+Do5N4+PEncc8HHkIoGhcYxr6iw7fLSW2glH1Z8MeC2RrjTiVJEMB/iThAQE35tBh4sIAb24HgPfNJaZSQZU67SarBpARjjr2q1KjyqVAevAaGh4aQ29rC1atXBSjzwE4VTKmQl4JMOeFo75fPyyaY/ZlBbpVXTHLmzatZLl+prA3Yac1hvNAvTgwsuqMyAzuyro0TsLd8Zex3Bw8ckjJka21VSluGj7uSCaQTURSKeRTLJaQyGfQNDuPIsROYOngEo2OTUqfSRrqvL4NSMYurVy7h8oXz2FxdkfqKQd2trXXZPqcy3ejKdGM7FJFyg3aiJG+w/OubG2J8a5yCgdq0ctPRvjmfzcpGlP9YfoK0Oty7PN7KDcb6oOKrUlIwf319Ew8++BAefewxvPDC89jcWMfd99yHlc0c3jl7QYpxkYG2bW6ibWBFuZWtxck27+lKYnR0RKp/ht0YDGZ7L8wvKviYTKTc/GWBP/YH5sBjkEr2nPxMKIShTA8OT05janwcqVQC69lNrGxuKBCRSXYJbLpjaloW1UsrS5ibn0UyRcVtGKNDwxgfG0N3KiHVNi22adtcaTbw6htv4i++/DWcPnvBFEAU3VG51KByN44681rGY8qJZ4F4zs1xVBvs65bnl/Ubc6AVXSkYKIpEUjhy5ASmDh1EoVxQLtkr589gsC+Do3fcIdtIkm+yxTJmF1YQiaWwsLIqZQ2/SLTx41crDQNvLvDF4Cbni2q1jJ6ejPrf1sam9UnNQfbl5y0P6nkgoUUWUYDI1io/v3TsAdwPfu20oJGt+RznPgEHn8+5bUv5mKMGiDWbmus/+9nPSnH4wx/+UO/ziU98Qk4EL33vewqgP/HEEwK9qFhaWVvFgw89JOt5gsFMFUCV3sMPP6w5hYAxgdXs5rqU3yKtpLukgDcwmn2OqgiqFEOINOroSsTw3Eeewhc+9xmMj42qXyntQjiG7VBCdf+Nb30X2UoNsysrGHV2mvVaGaVcHpvra8hlczh0xx2YPnAA62ur2K7SNtYSpSlgqfnQbHoJ+gr45fjXemrzIUk+JtewtVt7CpeGwG9NPOjuSUusfg8C8/66HxVufCZJW1ozIlqf/ZoUXPM8iMTrPLHJKwuDORZVvpgBsV5tbGk7fOoOm6f1bNrjMsisOZzroQFViSQJZFRnFwWyEMzluppOpmVJf+exE/iVj38Kdx6/W2NLqkVa4xZLWN/c1BwSCZtKkWrYrnS35lQBhdtVWWVzPiC4wTpkeZhPmOUwUgTHotv30Oq2mMdLL3wVf/7Hv4++dBxNuldwzxSOCCyOhUkwImhYlS06LTNpailLbpDUwWBsU+Az3SW4DePY13rl1avVqsAwqiG5T2IuP5IIGZzPdHcjV2D/TcllhaQSkgqpuJKatWF7H4K8BEg1V2a6RfgjAE3QjuXUHokkuZDlWmdwn/lKlU4iGkGpnEM0nkJf7xjy+RLK5YIUquvZMs7MrOKltxdxdqmIeoRK9IRRn+tlxMINpBIuMAyzFqaoS24jDrCOd1GZFJL6lwF9gr4ExBXcJ6HLkT3ZrWN01HEEL4JwBOMJrBJI55ijSs1bhlOFXyxZygmvPuecwbFi67AR18xRk1nTzX6VLUKL3HyliloogliqSwAw1Y+NWhm5tVWnbGa7maUy3Rcke+XOuUFV7zaGRgZlD8pAv4D+aERqLLaf8kbSQpX5dZ1jCOfpUDiOSDyBoZEROQhQCXX+4lX89NXXsLGVR207JNUk+xjLyK384MiI2oj7YQM0DVDzWwr2A58b1LYadh7x49WTL/x+VPalBL8s8SS2ec6IsV0JABP8qAk0bFlAq00s1yNzHRMdrXF9dsgVgSOlanWAAK+lGlr7Qz9Xuf2lBjkJf9GoHHjYJ1eXF0XU6GZ9KL0LVfYpHDh0CLOzsyLm6EtgDtDHnNxdXSIqVcp07rE136jD/G8DSarbNVSYV5mkA+eQwzmKgAS/+HmepzzQ5gE7TyLm/CuQL5A71JOmeA3/pbvS6O3vRT6Xkx07vxOQ496CQOro8AAqhRymJ8dw/OghZFIJJGPAHQcOYGiwX04ES8vLcrUhwYxuI4urGwKAL1+ZFfDKulhYXESjWsJzH34En/r4c8qTzvMP3SyYqufO4ycwv7iKy7OLeOPUOaxs5dHTPxPEqXYAACAASURBVCBlLUks0eY2hvoyGB4cRG9vDwqlAhYWFmRlzZHB/NcPP/gAJkdHQW+T40ePaL+0tr6KCxffVQqGqQPTcpQhQWtxYRnDo2OYOngIPX391per21hfz2JhaQmXrlzFpZkZrK5vKq2SkX5T2Mxmle90g0riYhFzC0so16oolJmiIkwxKLZFnjWlqWyMfRoW2hHEe9EzcSemPvBhdB++B+VwCuFQDLFwHKkQ1w6e6duCFG8bLsKsU2nyLKtzXIC45oGs1h7F7XuYMonnWYGs3taX+Z5diiW/z2kR3dx5vX2W9yQ42/OYwtSOA5xXfPzC38fHckRgcmkpNG+5tbkVAwm4mxmhyBFm3Bi0NT8YZfRDiGuGc/tS7lbuT3l24lHIchPLXcCd9TinEVQn8GfqzZqdX1jPVHtyLWyGUanwM1zbIhgbHUKluIV0pI7BWAjvfPd5vPL8V9GNPML1HKIEfJmfmM/RJMYdPO/DNYxOE0xHY+cn7r345c8CPkjYOse6YHQLAJZjWXs/pVOtSFmmyuWZXyAwVdiO5OHHuyeRyA1LqWZsT2apAyyHNsvBejAyC797da45H/KcQLIeyV50GOLaZQCw5byl6pWxIJ2rhSWboxnvaeV053P2ldbZ3IHOAsi9K4+dZ0guy3QxdUSX9hx8HuNVurPrM17V4vuo38/be7BerIxefOTrlv1e5Qs4IbCMrfRFvt8xtuHSRxFkJwm96azGuVfgHEnCL8+K7POcj1WvItzznMhUPRDJOJFi28Tktve7v/dvO1VYex0q3HriDhT7XXHD3wfjxKq5nYHkX+iut/ahXwYAfBuLe2sv9Qtdtf9bdPzlff6yOxGS93lxb29nv8Wx9f6vs1+ogwc+FEDn9gOAOx+xCxnr+HML/LRdsv1tF6C3G8LbD2DjlXuBZ0FQcVcVtJ7XBoj99e1tyG4AsXWfHeDgzvvfah5gv4hZFex+XusdAgCYv26vv7XL1wmK7dlJbwkAtkV/59YsWFfB9muBp3v1uZ3vtyv/r31ob9X2jhveBAB2nWrfnt+JiwXrqt3vWq0RtIL17a68cDu67T71qfu4m9l/t9s52C63AgD7GtpZT61HBB7WLv8N+nGLHbF3mTqH6M3BeQMC25sz3wD2yvYMXwc3KFWgG9tVVk/7TbU3BoA968L65u6ydXSSUAj/7A//g9nq+anJqYkc7m52NDq0t5W/CozqZ2tfWcoELGp8cNMfjPxhSW8VsNcNguP6vQd0HQjM7TuDaaFYHOtbOQVemAuYAT67Fw8nxhD3OYDb84oLZLuNsOZNxziWAqDFPvaHvyAAbLVkeY28PXKnYqrFbm31cd7H1bo/AFohXVndWGPnEHOWOVyofIlJ3KHcMWiiWDKbXY44gcUC8yx3EO9gSke+swXdqBwyy9Mmentog5rB7LV5BYykxFXuMnsP2uwxiBqLJhRYkZ2jAo7GSmXReDD1FszM0+stmhnsZGCeIAADXbR5ZfCf6k0diGMG1noQ2PL/GkrUYku7fIW8hykBzT5ZIHWjofLyyweu2ScZaGWAmOUXE9Xlw2T7+TyGHsBlfYk57uo8eIDnMwg0EHjyNnb8nQ8s+XxTLLcPoAfBlfYBzYL9/Nn3eV8WC7IbcOPfgcxZxkmszxmgxMNUnP1afcEpUUVCMAth6zNO0eeUXwqUCbwi8GSX8KBq5TIyhoBeHjQFwsZbjHPlygozN6jlk6XVbZWkgEQGJ+//IO79wENIdPWguk1luSmZRNRXMNBbNdMpl/nTDKAQgE0FJ4FaN0bMpsrUV+38vAS1COTUnbWj2Q9WmQOykEejTMCXtq1h2Qj29/aZPbhUOlSFUIWSwwpVCaoD81GkPajP/csySE0qpZQ5jjCIxGcyIC/LUbarwIyqPstAFgP6/Me/8/PsFwzYEZQnG7xUsQA2h7UY32DAO45CNotqpSDggGWhBXJfhsqzuqxxR8fG0DMwiON33YMjx47L1pD2ohyz62tLuHLpAi5dOI+VpQXZVxK8Xl1dQTa/KTAh05uxA3gDendahvPArwCzVFJkxxNICSPT1a21eXN9VcBYf1+f+hTnuq7uHqS7M3o+1b6cJ1hHG6urWF1ewubGhgJ/Tz31NO48fhxf/dpXZen9G//wi1LE/s2rr+P119/A1lYWtNUrFvKW11KgGHNPMT8tFWNh9PX0CLwZ6O/F1NSEgL+LFy6L2BBLJKVWNpu8hil9knFElMTRHAioaok3IRB4enICY2Mjqv8rc3NYWFpWvacSKZw8fgKf+8ynFYi+OnNZAGIiEcVApl9l6OlJo6e3B/2Dg4iRlBIOY355FX/51W/iez982XIWmvcZohHmmHdqNMssIKCG7VSo1JHuHcLk1CGkElFcu3oJq9cXpCCgAjDV1YtkVz8eePAxHD5xt4DNl771dVw89RqG+zMY6u9Xjj/W78pGDtsEo+tNWS8yP6f6vFSbLriqrsT5y0gdJFGwHakm4rylPPAcKy43eNCloLVHdvMe5yFPtPJzWHC+2rn39utDcO20fH6mTGN7UbUr6//r8xonDH7zO0lAv/qrvwpa0D///AsCcn/nd34Hr736M/zRH/2R5nMqgKle/vnPf47evl7c/4EPaO0gSYnvMzk5gWeeeUZ5Dd98802BYlsb6xpfIg1F48pVBuVaNZUE6y8aaiLBeQ3bOHH0MH79C5/Hhx57RHalBmTS3jSJajOCt85ewF9+8wWcuXoZPQMDuD5/DWsbK6DamyBhsVDG3ffco/WxkM9hm0QU7S88cG452Tk+qQbjGukDmx789XO/r39bl8w9oUW4dPuR4NqivUZAseHb1q9rFkC2/QP/O+hG4VW/QWA5SGDy67FUtlS4BnIu+vJ7wES55Z0NtCza3T/NgQ4o5jxE0IL9UiQ45WOPobsrg4G+QTzx+IfxsY99UnaRi0vLWFhewVY2pzVpamoMA32mhmE+1WqN+xGuU2FUaiXnskJQmeuyWUVGwlxPjWDEwKXgawKTImDW8ebL38H/+q/+KUKVHJKRhMgxVLUp0Btl+9G2kGsFUzGEEBf4x/0WAURbExmopV2y2UYbGMt1T3svgsNcT519PvtVd1cKtXJF+b+5pvBrcKhf71spc40i6GhuGVyPuUcj2SAWD6G/L6O8xHWmvahXMTjYp/flWkqSEC3usxtbIhKIKBZhHu6y7HFTyQFsrBGkqQsUrW4Da5UofnKlgB+cW8FynpwXOjZUUSnnEAsz9zsD0SxP0hRS4W0BOrSmZb3GaNXMfZPy5DYR8vsV7sPMaV/AuOqNgIvWdsvzzUA9QW19nmstle5OfcX+TatkvwdjvXHMSOXqiFn2N4toEOxje3OPX6xva/5lWohQLCkVI4HFdDyCpblrSMeoZIvKOpRgtqU5MPUuU1WQlMj8w7RmZj+QDbhsMe2dpJxLUgVGYJVjQnJfJNI9CEfjIhAxrzyVc+cvXcZb75xFvlBBmaAvgS7aNMNcQvQuTr1v49T6Db+0n+OcbmiCOyva3tDIPQaeehKk7SOZbsEAFoMxaPXN/hgzEg+D8826W8Mst7CUXzrDEfyhE0UD3T0Z9PZSPd0louHa2lorvz0BZoLnJBJpnDllrm87zgF0deCcs7KyrDzZdBohwYvzPc8FnCvPnTuHfK5oY5N5urn3GR2xvQBTgpSKen+e1wTyyZKVzkYNFEslqUu515KSjeeEeFz7FK7RGxsbAqDYppx/CEgzpQL7DPPrcv2QHbBzF5J6zpF9PWjEs9Dw6LDKzPMKv9PNhg4xRw4dwvDgANZXFnBgYgwnjh2Wm8TQQAZHDk3LvnVhfh6LyytySSEJhOD0lWvX8dapc8jm8rJdZt1dm5tHMtrEc08+iueeflLvzjK//PKP9R4PPfQQmpEY3j59AT/8m9dwdWEZqUyPch0Tca0RBA41MD46goOHDqjd569f15pZq1SV05xq5Y9/9BmkSS6plXFoelrzBkHgd069o37IPdyB6YNYXl7B0vIqRicmMXngINJdGeUx5vzJFCIEgE+dPYeNbB5z1xf0We4VuzI92m9mC0WBYVQJ01aainzuv0IkKVeosKens50VmGaFfZLpmWJ9kzj0gY9g6oNPI5/oQ7EOpKNJhLYbSDHPKPu6S+Piz06hsLUb5xKv1AyuZb5P7gSEta7yfEIyBUkNLhbgz5I7Ywu2eLatpkWYawG3Ts3JM5VTwgcBYH9G3HlPrZ9uZff7Kz3HjXXfJ/U5kSXbOVnNHcu5tbi8rJ7kpfdX6IZzjcUB5CBAIJhuXiS76CxpZA2lV9A5kedjgqJ2NuW1BP5pv80gA89dfX09qNVLiIcaGO5OILyxjO/9P3+KpTOvoCtUQqhRFcHEp9WhFlg6AMZdEJFDw7Yjm4hwQtKNs7X3amkjyre/Wudld6YleCtFcyDPrPoGz82RiFyDbE5rx5U4nqxeDXynGwy/vJqYkwVJ7Xxny5ds+3iR8kgwpdMHXT4I/HI94DrGvudiUkovpXK384yrrh2ZwCzOLV5gxLnAs70iXu49BgKzeHIXScTlCCRimfqqZsuWW6ZWDO3JTFSgfZa2i0YgU5yq5RDT3gMSsFV5VCm2DrDPsP9a3zIlcosg7uM7Lp5n/dsJPTTHWh5h2o7rDOLjdBI+mPMMyS50geN+/X/+X/74lwPG+sDoXuHOnUHT/UKiHb3tl//DrcRu/46K9st/2T3vuP/b7cRlblOBfuHHBNvy767N/u6evG/FBTC3X7hy/5P4YLttOiygd4K2mndtSeqEavYANoOdLgiQBevLoAP/tXfO2l1ApK2IHdW+E1B0q6a+ebjPr8+d3fAG05xXO+54XhCu8p8WHOTLFASO2xXmirQbyFJ5dnbE4PsFQNSOl94BRu65luzRLnv311uY7t292jqMPe50iwCwALQA+LZnmdy99mx//4Gb9LvWfTvqyveI9lPVDxXstg7pQU4PELVqZy8A2F/f0bF39k/7Y8dv92qbjka0HyyjShBgbt+lzXFwv7vRHOupXfv1p73qdOf93GO8tV/nR/zM4H7r63Pne+9obLJj9cl9ym6bvT3qL3Cf1pN9PtcbdedQCL/7b/6sPUW4IB83f/qYWKqmNrU+6uyOXSH9wYY7VrOMdRvUQH/1wC4BCR3UPHPS5eCRla02uLYZVyBDOYUM8KTdGi31eFgt13j4sVy2LVYwQzHKdWUM9HYw3IIHwUObmPdSBtlG2wdaTS1FrMLZwbX6vssF6fIUeea+P9D4Ax4vt4C7BUQVoHb/nOxK7+1BYzk6bjOwV5NFUyqd1CGtUivLAlY5aXTosoCvDo5iexJwsbbhAZhBSaoiGeBUECxq6oomoiiUDIzl4UAsfNeWDMjQZk1WuwyY0Y6XASweKpuQ8pfBfdok8V4M2kk9SyVkLKZADAMpVOsyCMNgG78IABOs5ZflEGSu3WrLhtYHkb0VsycFsE7I5mdZGXD2QKx+rpj9sz9Yejs7lolBKqmXXQC2dcgUe9VmCn9PdWWxf2kDHddnCF4Eg+Ft5i3LwToxQNW3re9LPq80f+8DTf4atZUL7gXVCDxzCRDWkKISJYlMV0aqii7XDj6o7+/VwT6nIstZ77XyXkn90Aa7GXRS3ma2FYPfzP0bYbDNDukENhnArNYbaIajiCa7FPA8fPQ4Ttx7PwZHxmV9SLWJcsIpMNu2k+X4Yo6plt2Xgh88YLLv2D9arxKQoyKXalF9Z/7gSslytnFMiLUeQ4r5ink4Zr5OBmNTJAREVH4Fz+u0daRlN62AV7G2kdVcYFZV1r4+z5HY7s6OzKta/BSvYISzbxfDX5bq7bHop0cd7BUMdXm2aFEs4MOsxwUcypaOyrMCGvUSmrUqSvm85iwDNRqtvHOj45OyCCQRg3altPNbX13ChfNncfH8WayvrIihz9zjWf5jvTF/NQGD7YbsUPletEMmEJAv5BTY8EEnlk15+lIp5e6tVUqYnBiXFasCnbE4xsenMDI+iekDBwUY8H5bG6u4fu0aFq/PY3lxERNTB/HIo49hcHhYADDL8I/+y3+CweFxzF1fwszsNWQ3t1DM5zA7cxVnz53F9cUllKUQYLSjhni4qfyJDK5PjI/h/gfux9tvv43z755XIJ2yM86tsuRrmJUblVkMwqdTCc3bAuILBqpPT4zh0IEDqrsrM9dwaeYaylU6AyQwOjyCL3z+7+HwwSlcvPAu5udnpTiiGoTA3PDQgNSmfQMD6OntQygalZ3od37wE3z1G9/C3OIKECOwkkA0QiJKXHPewvVZFPObUuYxOJWv1PHghz6KBx9+FNViFt95/q+wNj8n8IDz4/DYBBKpXtx9/0OYOnoCS6vL+MGL38Dl069jqLdLVtS0VKQzwmaugHA8jYWVdREZRIsJWR5rqZKcclTBGlrmas53SjnOoXGbO2hDbCpNAw880OeXf09sChJTPMnFXxtcD1WMwFpla6rNmz7g4+dtzvscB7T39gShmZkZHDp4ECdP3oNT75yWEumxxx7DJz/5SdlffvfFF/Hcc8/hQ088gZdeekn/7rzzTjzwgQdw8dIl/Py11+Qq8Zu/+ZsYGOjH7/7uv3AAZ105lEk44NzB3OBUwoQjBgTbPErwjnnoCGY00Z2MyQb6M5/6hCzG11YMeGQuu+7eQWyVqvjK8y/g+vo6RsbHcHXmivL+ci3m3EoyAAPouVxByivmhTRCGlEwaw/mj2VfYZ5LBhsVYCPIx2A0iQ4u/65yz1EB4nLxUl3qLQPNQaHtONFSajtHBeVZcyQA3qO9rlm6Cg8W+fWI65gH+9meXtHo92JS+9PhQ3kSbY/g+4nfKykYHmhz3of39QQr2ydBTgqsC87zXE8EkrqvTFcPejO9OHnXSXz8Y59UWgECousEXmhXn4hheHgIAz0ZdKXS6O0ZEFDFvJTcy1Sr3EsURdAhkUTqc6VuSCKVTjuhTBORZhilQgkry8vYWl/G5dOv4rtf/hKqWytIx+KWB1pAUBjJKMlXbjdApajSGdBBxQBgquv4j0AwRaTGR9k2QJj5b9HU2sSdKPdgZsUMdKWo6qVNOsdJVIHT8fFRrK9tYnV1S2opuS2Az7cAbgh1pFMxEXQIlBXyWQF5Q8N9aDRr2NrcwtjoJOr1JtbXtxSspysBwZae/rQAuVq5ievXFrQ20ko6X6qgGE4h2zWBcxshzKzWUa5TUU1gkoreGqIh5gVuIrrN8tdRrpWQLTrrVyn8LQcrVcd03eC7GrHKpXnhu0tB27YyZX8XSO720bSF1JyjI4LlvrU5yFwNaBHu90bchwrM8XnK6XogxSw12XTBaaJcbyBbrmoO3o7E1f4kIMYp9GXZywWp/ok92/44hkZt2+VsNyvUAlNL1BqoS63nxpHbg7PcJCSQGMe9DoceASiRbkJNPY/EHaakWN/YlHKSls+0WY3GE8pJzDdgjlumhtA4dZbHQWtr7UFFRDMre43ZAEnQ5373pA4BwGwLgqYuR6b2W35f6Q5icooQUNCeR3R2UtqckHJSTx209TM4xmnZTpt+uh2ERKRxQIMHnJzNF9dT9jcCuNmtTQwMkFTWFJjJvLxS0B45grm5OVTKzsba7RVJemLKApG6SHJwakkDK1zEiM4RBHk3N0XQ496Acwz3MkeOHNEaM3vtmjtz2hmMe510ult1SfKXP0vZmc7cdvxcyTmA9yMIPj45rr0bFdp0EuL+gs85dvgwRocHsba8gKG+Hpw4dgcmx4YxPTGCA5NjcoBYXFiQHfLmVtb6WSyGK7PXceb8JZFpe/v6BGSvrW2gJxXFs088gqc/9KgjHtbw2s9+hsXFBeW7H5uaxjunL+L7f/MznLk0q1zC3T09yg1KBTBqFREJDx48gL7Bfqlw19bWlROd+3na2R89dAB//3OfQ2lrE0vX5/Ghxx8VaXJm5iouXryARJL1dxQjw6OYm19AoVxGb/8gBgaH0T84JPIS56q1jU3tq+YXlrGVy+Ps2bNYWV7DyOgoDh46rL5+eXZWxLmNXB55neuiaFSYY7uMSqOoPLA8RzQbYW5l0Iym0HvoXhx57FPomr4LW9scW3FEtplCaVvOGVojmf7DWeSyD9NNmNiVERnMrah1Tg4oadm+/vwusMvNNUa+IilKyJuzdHfnls4oUzsu6Wx/27mAFd1qK3+dEjio7A2eFa183nHM4hR2tnC2OJ7sEdxfOdKMkQwdSdWf5V1OZZ7H/T1IlrC0TSQQQQCwYha06eU5TAppO1fKylikV9uTy2ZZ4J/4BaiV6fpD0lRIZxESVUmI6U6EMBANYf70a/jpV/8UoewCGrUcGrUS4ox5kJAjP7IQwgSA6RDFd1XeW/dPQKUD0N27BQHg4H7T9Lgs27asmzmG/D7FQi6WfoRrrYjO2uvZ+GdaBFqm8+18WgERkZ3LGN1I2C/sTGzxHAGX6kOOyJVgHIP1RRIOn+PIeY4Ew/ztXId8bMkTfOwdjCFqbc8Xace8DLCnrb/lCW6pd9lnCVg7+2/tA9xcK+BXJAZLFWD7QwcEOytp5bZ26nidsf0a63IAM5bQjs3Zim1nWKtX338VpwjUNdck1r2czdz7eJczrsVqW4HDFj/z4gP2eSqGBwcG8dKPXm0RnQLhx1/sP7UO7fjoXnHL24yb+WLdAiJwO4XJ76GObxgEd/f5xSq19alf7OPv4R3+U7z0NleaAuk3qceduNt/ctX+3uu8EwC2aMmuavGAS+v2twLEBW4TvKNtQwJf+zRa5zV7XbTjd3upMAM2Ra0nBoHGQH0F8NyAcncP8NDZc3RaDdvdWyXyANYNQL+OpnIqKe33dtR+sM79/fft579kAPimz9ujvwSJcTv7i9sX7D3sbrXsO67bs2d0XLO7Da3YbdWj+qQHE3cMgbZipA0Wd7T1PmPGv3u7T+xRUndRe29gpAj/1UEfCALPN6grzYP6v/Z99p0WWtfdeOLwddC+pZ8ROsdxR13tNx/vo6ruWGzdg242nxsa6rPK7DObh0L4F7//fyoAovIFNo2m6rMwhDAUZwZpel8GVEwhaJ9zuUYcm7LVRq6sPm+UB/12qpd8YICsTLP8tgOc7GyiMcSTXdjM5VGkZW6NoKYpeLXxduxEb33jn+0Pkf4A0jrAudxc/H0HQEgFgvnRtYLidg9vI2TqTgKPnmXsD2u8TkFWBhmdstgsfy2nnCY/V4dU/ur82uTzagiTOa0AseXFIvjIDbhnhZoglJaSjuHr1AQ9mYyshchsp+Ut2b/mzkeFdAz5QqnVz41py0IYsBdLWFCNhw9je5qdMA9dtFGl5ej6uikGqPziP58DjIcuAkytfwTAQiGpNKgG5pdsd+sEWcsCdw2sNWWb7J2d8teDCwRUPJjq7cLZZxiwYuCGqkrWAQNmfD4DOAwIsa6ooNsJxCsg59qXwR//xfbjZ9uqKANs/SFUfY5MYJcD1PprGyzkfTwA7PtPi2EbUCB4BbDULo6FS0WKtypLxKkY7cVQ/wAG+vplJcxBxqCv6slZh7aCCowCOjtv2uAaSM4xZ4F5lpGfo+IlTqDNWXPZIb0p0kM4nkQ83Y1kOoPunl709g8h0zeAgaER5Q4zC2on+XFjgAdkBmxp1VcsFQSIFkolqUBL5ZID4KtS0Enx7ZjPUiJT9SEVEVWzBKZNbSPbVOaQU84n5pG1AKzNQRx/2/LyoiI+Eo7LdnFxeQNFqiajVHiZEqw1phzzX+qlFoEkMMd7hbS3O+Sh1ySyLctzb3uuMccAtZQ0HKcck22WPtuHGjTaeDVrZUQJLtBOUXkkTYXDIEVvH9W+YdknNwgiN+pYWZjHlUvnsLwwj+zmmmytywTHCfY2G8iVy8gVmNutrM+kIlFMT4wjnUy4/Es1BTqppuFcw7HW298nsHJ9dUW5hQkAS4lF6+zhURy84wgOH71TY5NBI1qrVkpFnHnnLeS2NrG6soKT99yPk/fdr7y5f/HlL0st8mv/4D/D6MS0LDwrZSp5ygKZqVz+0Y9+hNfefANbHPckNTDAH25goC8j8CCdjOPxxx7HqVPv4Nr8vKxe6w0zEvVBBjHymceTds19PbKw5nglKELwJ5NOYmp8DEcOMRhcwpl3L2Lm+qIC8l1dGTz70WfwiWefwcXz72J5cV4AHtcBKkdpsy2giXmBmQs4kUQzHMObZy7gG99+CVfml5HoGUaqdwDJVLcF/hrbeOXHL2Fj5ZqshdnPi5VtPPPZ38D9H3gQuY1lvPjNryG7tIhEqInuTBrDo+OIJ3tw3wcfw6ETd2NheQk/+M5f48Kpn6M7EcU4g6kHDkjZtrqxhTqiWF7fQjZfFJBKlR7niUIup/mQPV/rJFXmCpZajkiOCYIVIliUKw4EtHkq+OUVMj545cFCDxh6pagnugTXaA80Orqf/uSJOPwcy8P6zOayyOZymkNZZq4BVOxTmXXt2pz686/92q/hONXkX/4yzp09h6efflrrx09/+lNd/+yzz2pN+Ovnn8faxjqmpqbwuc99TmDCX//1X7ccJsZHhrG2uqy5ulAqimAkSEoAks0rYeb+ZG5yiu7qNeVtvPPoYa0LzKFYrVDl30As0YVEJoP55RWE4gl09/ZgbX0dK8tLbn4rY2R4BBOTk8q1zXqmOoR1KoWrrNSTyGS6pcTkfGZ7D1tWpUpxABJBF1MUGjij3Ha0/gvYP/qchT5Ix3nLg7CG97jcha6Ntb+gHagDj4IKYRFTArmB/d7Er2ltkpIFndmWviz+Gh8o9Osjf8+136+D9nfuQUI2Z1UrUloyes85SaQjAmPJNKYmpvDRZ57D448/gQoJM1SC0lbQ7Rs317M4e/ZdhJpRARO0h+/NdCHdxX1BWMFZWwtsziAhhTbLG5yv1taxMLeEa7PXMXPlKpYWZlHPLiBaWERXqIxMIopSPqe1jNbwVOVt1yuyc+S66K2flRGEAMZ23SmBGaR1fYlqlbwjaAAAIABJREFU11hYRA9aVlP5t12vCiyUEkuBaCCTMYIV92/FYgmDdByIJDAzs6DnJRMEMqgoprU2VVpAVzqB3kyPAsT5Am39Q+gbyIgsxT1cf98gGo0wNtaZ8oJrTx2NUA09/V3gfo/irAUCwLVtjAwPS6E6t1FA+ugD6D3+CLYaPVjd3EY2V0KpmEO9UkC5uInC+iaqW2VwhWcOc2bxI9FQRM9QVHtL5Y0nwO/yvCrvr4BGjgHr5yJHMbehIxJwuWauTIJKPANQpap5KBIWGdDvp7hXM1JgO72G3yPxXEFwwlLBRqRMrjaa2CxWsFlgygg6LnS7HIpNxGiBvF2VGrjOfOjsdyla3Bo5iiquejOEXLmKbKksFw04MgHXfPYrn5OY40B7PBGZ6lrP+Z334TpOJTkBSu43ZDUtElMIo6NjGg+cQ4yUaBt82ZG6PaSdg41Q48e25mwp8c0lxgPAfo7mZwmmG3HTDokiuzmlo84S7hyhttN+xQCL1t4nHEbvwCAmD0yjWrU9N6/lfN7f24tSsYhLFy4hK0t2vo0/JpjqkA3NuX5kZFiEnkIui8lJ21e0ba4bsskmCZQKQ9l8uzMk1b9cg+mwwj7N5xvhxPZS2g8rvUYNhUJRfYdzJu/BvSHXjq1sVik/QiFLD+P7ChWIfs70gDHXIo5Dnl88YYX20Rxj3T3dGBsblTLdp6zhGOC+8/ChQxgbGdI+Lp2IyQL64NS4AOCxoQEU81nlhd/YymJpaVWkCu7hr6+s4uKVa+oH/JmKWZJh+ruTePbxh/DEYw/L3pXz5+m338bc3CwOHjqIE3ffg4uXr+GVN0/hrXOXsLyZ1aa3r7cXXZyTm3WtE2m6yQwOINWd0Vq0uLAogC+djKJWLuChBx7Arzz7EVyfmZG7wQMP3Ke6f/fdd7G6uqb9ztDQMDK9/Vjb2ECpXMHQ8GiLEJfp6dXZkPmACXiRwDI/v4DvvPhd1dHJe++TbfTp8+dFlptZWBCZuFanNpJ7zwpK9QLqIZJBuQ7SUj2OaKoXI/c8iYOPfhLhnjEUSL5gPnQpOYEoCTHcUztnIdtzmJMAiTm2ZratkTm3+L2K7W3oQGTpFrxS0tY9OhyQNEkSqrmqEJHW/fcAgHVuc2SMNlBpIgz2TRLMtbS7ceyJVkEg09ZNv/9ySlTXt/2a6mMdrc+5/K4WZmmnF1KqDRcz6ACAnYsL9x60Y2Y7KhZBsjvJKMr366ztGZdgJxBATAcMszPm/KU1u1gWaYokGqZxYAoH2vFzDk1HmuiuF3DqO1/H6Ze/jWh9E+HtAsJUvnJPyvlZaZvZdhZ1ksJYILBTUDD+4wJSGp8u0BmsM/scrzNwWk4djmyrOIt2wDxbmduZzo/qG9aKnKvkVMLUDRZ8MjDWqbpbZwtHJNHeulBQyhRO8ZYDnikALPcv13NZQHPucHnjw5GEEaRd+b3qWMC7SIheIODqwaloNa+7/YrPO23kQXMUIgrPNVMkbxf783HVzoi/GP+tNUT7T7nhiTdr5VJl+HiOK4cLEFqPpNObc5xwAgirX0f24RXaX7aFa+rNSvprbmT+GVZWppCx8cl24xoUS8Rw5szFdvvvE1685V+3g7ztj+wV4HzvGM4tF2GvC32xbhpr3V+z87d6/t/uw//xK6sjLv23K+z/xz79H79tOio0+LibjKvbXLLb2O7v/c1Cv/NbH+80s7gBuNtS3r5HANimbPva+d2C9p0F9wtIq+aCoG1HdQYgsj2usQUhoKp0C/R+LdJ6ritkqx+1VL5t7fFOsCv4bq3Ak365uzcG31YY3E6F9V6T7Q3snTuecEMgtbMse61JrbJ3AJE36MOBem/dL/CC+s9gmfbro7cA7PoNVrA0e431zra5CQDcKp4Bwp7v74vTuteO3Lc3q/NdAPBefSFQF/5+OmB3jJT2oGn3zxsv1+17+R3rzdtv/ysCavdAuXaVIJBHd9972Y6wtUG84cz4HhTvN6wNWkD//r/XRtgCmoIPW8pYBXRc4N4gYNs2Wl4b+6fx6XKjqA+6TWew/Nq4O/tfs2Y0Fmf7estLZ/e2XDUKiihgQgvRFDbzRWzmigJALP+VsfoFWjur4Z3jM1iWIBAsQMxZKQqE1AbeAAr7sjdteSY4QgSBKypn2Q89KOuBaNkf1wkQublcIKQBSh6QFL7GY3TE2J5m48ynbMtii198ZwFSjtmqwwetiKrMbWZ503jP7q5u2eKRDb++sSZ1h9pDwDjZw+6Axvdq2flYWXiQSSSTAuXsLRs62FNVMjY+JjtWWtIyUD8+Po6JiQkFjhhs5vsKgCqXFSAiyCV1q2PxK4gl1ZFdSztffmdAhO3Oe/o+4EEMWsp5EJ3/bQByHZWSMfcJWPPatgLYrCpNZUwLOQuw+0AbgwBsK7aJD0Ty/h489vdiffM+PoDOsvMZ/md/z+AabEFDy8kssEX5Eo2d60EXAodiMTOYLas/qnniCnTwIJuMJRXQJQA8OT6hXKHsK3wfPls2gC4Pj2ytCTK63HH2blEHBnLMMm+vKXZsPFqAgXM0FXRDQ7Qivgs9A8P02NN4MkIALfmoAAoJHGRArlyp6YBOdYhsulwQjwBgrVpWzmkenqlCJDO9BSYJAOEB29kqyirSAj+yK2cAk6wHF+RhvTMQxMM9xzqJzIZ5WGCFIDfHCdW/2VwFK+s5lGpNNMIMVlNRECApieptn1UgydmfGfvbsaudVRjrXoVi2ZQ3z/IrtcabU/JIOa3p0OzPZN3tlP1kXRPQlS1mIoow3y8CBREJQlowgIANVc9UVlWxMD+LU2+9jtkrF1HMbUqta3NNBLUmsF7II18uy66dAWAGIKdGR9GdiAmw5ek8Jvtyy+27srIqAgeVrhz7VCQP9PdJAct27+3tx5Gjx3H4yDFkevukc8sXimjUq6jXKnj9Z68INGaA5OmPfgxj45NIppL4ytf/SrnpPvv5v4/hsUnUtsnuN4VkrVTC9Wuz+O53v4Pv//D7WNlYV2CdgGlXPILx4SH1EZb3I089pbnh3IWLNveAuacstyjHofp5tSIr1aH+Pgz29SHTlUa1XkGpWsI2g7KxBE4evwv9fUO4MjuHK9cXsLaZU4Du7rvvxn/9j/4LLMxfw/zsVeSym1LykUzA+YU2kgQle3t7kUynEY4mMLe8gTOXr2GjtI2uwXF0D40hWyjhwoVLCnL/6HvPY3PhihSCJDkUSg187Au/hfsefAhry9fwrW98FcW1FUS2K8hk0hgcGkK6u185tA8cOY5LV67gB999AbOXzqArHsXUxASOHT2q4Ok6LbST3So/1dMce7IiZ7CuUkWyK2lBf44XYhFUAUejBsDJKppKm4bycVng1Kt0bQ30AJ7GlSdGMWdrgrnGDVj2QKAPTPq11z5v653/LJ9hgVRaUFfMsj7BwKHN6VRpXZudlZLs0Ucfw+LikgDX/v4BPP3UU8hubeG1115XHsfPf/7zAgq+9a1vaS354he/qDn9f/+TP1Gg6ujRo7KI/trXviYyE+/PchNA4DjTuqp8b2YJbCkkzYZWdr1Sz3DocQ2lRXPc6opEKqnvaJkOuYgo/2YiiWRXWoDGysqa5VzeruHA1LSswzc2NmWDJxUvAddEXP1okHmlMz0iGTAQrWnE1RnnGoEUmlPMGcKvbQpg0hbf71fc/sIClsw1ZwCKkc1cGNSpnH0+Nltn2m4PQRDEgx5e6a19jAtwa/+hDaCdorSHd+CyB4H9532bE1Axa/KqOXyUaM3MtTMusJNtTteP7Sat8Tn3cQ4PIxGNy9WChIAHP/AQPvmpT8uGXblICYDTnaQZRjZbxJmzF/Hyj17Bu+cvyOWhvyeNWGQb8WgT3em4SC+2xiRkLcr8zwQFmRN9G8xVH0W9UgPqZdQ253HptZfQyC4iE+M8lVPLcB7gvCn1GZU523Uwsy+nafYhqm4ZVaV6jOpfzR/hppTnKTlRmMLXgvLbsmFX+2htriDTlZCDhbf55XgdHhrD7MyCgDfGisNhUwB3dTN/bxdiMbO/5d+5b2PaA87hHN/Z7KZyA9OVYGONczX7fAXhSBM9fRmRxOrVJlYWV0TGY38s5EuYXc0jfeSDOPnx30D35F3IlSMiTVG9yXckAL65vIFzb76L6zOXUS9voFreRHfcAG7tQ52VKddVAbVu/yUlEUcNATyp7Cwnt9//N+Viw70C65T7Alpdcm8S0/jyu2mOF6XdoMsDSYJSUjkFnfZc7lra3LOtCZBX6ljNFlCqGXWAwXvaU4cbVSmBI81tEZOYHzyZSMjkg/NDgyAwQsgWK8iVK+ozIVrIO/BXALBTQ+kM0zpLMW+mtHM2DxMo0hjlzzbb8LN813QqrbmRClflx/buQ26P40l/9hx/pLCx7ccp5zjZGMsemcCCWXJyn28guu2XpGijstHlcefdLE+pAcCytXX7PoFr4Qh6BwcxMDxsTjcufQqfyz0nCYf5bA4XL1wQwKn7uvWE/Zs5IjlPk7Rz9coV7fmmpid1JuD8zxQR3DcMjQzrOwliWj/cHMgcttzzM7UFVcAmjrPzjhThjhDJOZa5dbn3pBW5dgnRqBwiVlZWsLi8rD2vrVNGIpS7EolRPBtUq0qxMDkxqby5dEi5fv36/8veewbJmp3nYc90nA7Tk+/MzTns3r0bsQtsAhYLLJYgsQgiKZZF0aJkK9DWP7pom7b1l5bLVtHhhyVZKtE0i1CZkAgKILBYhM053L05x8mpZzqn6XY9z3tO9zc9MzeAWBRJa1CLO+HrL5xzvnPe8z7h1RriyTl0VtoytkWAP9egpcVFETv4/vSlUjh65CDSyV40axUcObAXB/buwI7xURHQCrlluXOs5Iq4OTmldZB7ppn5LG7OzDlFuIHYJHSl42F8+XNP4tOPPqg5olIu4+qlSzhz9rQIaY88+hiyuSI+PnMR7588IytpjvNMfz/6ehNIUpkYCaluMsG7dH8/wpE48oWi3ChGBvukAi4VCnjy04/h8089qbiSc+WRQwc0n0zNTCOXK4gwlckMiuhJhTJJEgTsk319GKArSTyF7PKK4rK+dL/Wh5MnT8mhgyS7HTt3oRWJ4f2PTuD4mTMoVeoim7Cf2JelWh61FmudswxCHKvNMNJDu7D7089j9NjTaEST2o+urpI0EbX9Ol0vqNjkvtSRZblHYqzNOdYTraVmlaPGWtKUd6/QGCIYx/yAi5m4/uhda5i7jJSiBKtczWnbE9n6qrVU75Ao4249tFqq3F87Xpfeff+ZYF7ByAyuTqz2fJY7aVsFM57SfOCIGe3115d58HVibWIQyOnGtdwX3A1oTlZpJWu/Cvel3Ge62sAWMxDY5HoVlQOOFLsk5KyuokaSBYFiORaVUS4WRWaSEpvEpXBI9eEjqw0MxkKozdzET771h1i+/iGSrQJaOn8PmiTCsb+0rXHqVwKS2oS5yc0Rcn384gFU/6/PEypv4oBbkjKspJOrA+9yZN4ZQobTahv3Xw9zGmbtrFiVdh1SI7uMjRtDXHe8gwHnp+XlrGInuUux/rsIazFEoq6cRGC+p8MDgwOeQ2tU29nNsiSWoXJZaQHTrnyYc5DjnZmC1oO0ukNDV524Qjt0tyh40FuOVG6QmbODA3tFarbz+bb0Y7EDTLg+aWetOtbigs6dsMMtavaPV1a7sWnPaXdgZCZ3DlfKyXjhGp3q8laohUsXrnYy8XePrfjH2PjfQNKyna9VI9z6Yz/Lv946i7z+Sj/HW7vDx/zk76h9hU/+Unf4zH9VDvs5N9hGl3MDfHZ2zup8B754OEt5eKHOX5VWvfV93n2bCwBuT7iaOddPC53fOEbNJiBj57i1Skad1l2k+9/O9To33wa6/I210biux/dkIb8IdHVwez4NtkvXvXsYpH0ptzGyVWQtd8nziQzHurPps/u44K3oe93A2nNtOOk4gOa2A3VToDi44tj3PrbZ0JtigwVqw2t3AcAbtTlZceu+NnxhgyNtkye9Rbu3P72uPYOm4QENiNtUttnFtwCAuy+75oluAfLf7jg9pRvH1ildbeV+XPPe3MHYs7jHBVabNaUf5Bv8Pdg92qLe6poWO27wTvizrB1760bDRo98C8JD+3bdPd3uTfwf/+W3pEaSfXC1hgZr7umzBJSsHqgnenqQln81lqbNRowdfVKlMy0FZjynKpBdUczAPJ+QVtLBJSVNXWDqI1nucYNHALg3iXyZQNCyrE1pX8OvbqXMRtcOdp9n/AeZxUEbze6Ni3VtRw3vAUQybPllhH7bAAo4bNTdJsnAdG9F7EFgKRxVw1hsG21img0G/E0l2ZWAl0VkR+EsZrJqnJrlp+5HdXoTGB4a0gZqenrKqcVMOaPzUDHslNR6jQJWTRHVPosiQys7Wfea9TTBVypZWJM0n1tRImj37t26JpMn/vl9DWDW4mIihvfLRCC/vAKJCQkmTbkZY1/Tfo3n4c9KrjnVEj/jf8dn5D0wMSYgtFZX4oZMe6/W5meZ5Pd212LVOrWVH1e2yQ0rYcVzWl8ZqMLEm+8v/t6PRw9+mF2m2Y3Z5wL127oUwB4EpgrCj39+zv/HTSbbmextKqVkgb7aklqKbT86PIq9e/Zix/btoCrYxrSpHDj22aIcX4LyRf52SRElLuXRJQIBleTctFJxYUl+28AxYUsQ6sg99yCaTKqWFxM8VDH5ca92FkGDyueaqYJU98mIB1Um8VhfSTU3m4ipNmFEgGGMBAKnDlKNNwc+KFHAPS9rdiuB6d4H3pxT/LLOE2sTKrHcrKPeqCkZSBtQgjbFIoEHEgsSQCSJOiKqocp7Yc8oJeuSl3qtCPgagdrNL1aPUAlpAm7sR1mhh5Qkli2xs1c3BT4tKJ1Vums/nwDSOfROOWcCjV0qQVOqHUlL1EaNFtE1FAo5KXiZnGQt0ps3ruGtN1/D6RMfoVzItVUetNsulOuYX8oKTCWYQlB3dGgIY8NDaNUqGBnoV8LPq/aZPJmantW8nBkcUC3OpaUFxY+0FmXilbbTu3btwaHDRzCyZUz1KNmjFYKHaGJpYQ4fvf8upiYnpBR55otfkqNCLB7Fiy/9CP3DI/jFr34dI1u2SUlMdZiA89UGFmZn8OorP8GPfvwSbkxOKlnPZNLoQAYP3H9MdfPOnT2j+npsu8tXrqJQKrEwpeYsWdqp3jff7QoSSsQmMcp6uYP9CEVCaBC0qHMdqmJsaAv27zuIam0VE3MLmFtaRqlaUzLz7/7Gb6BZr+HimVNYzi6gVmZNwJaSXExeEwQmIElFc7g3ieViBdlyHT2JASSHxhHLDODKjQm8/OrrWFnJ4p3XfoTsjUuqZ5wvlZEvtfD5F34NDz76GeRX5vBn3/omykvzaFYLGMhQAbwF6cwA7r33foyMb8fFS5fx/jtvYmVxRmpwkjoOHzyoenp0rti17xCu3pjE+YsXBZZwrOh9a6wi3kuVBxOqYbQaLSlQfd10rcPy97OaYJy/OFaZ3GIN+KClr8hCziqQ3xPM47xE8MV/ecA4uMaQoMJ1xoOCsuju7RUZiUp/OjRoDVhakjXozp07cfH8BfXxww9/ChcuXMDc7Cye/cIX8OUvPS8l78cff6zjPv3pT0ud9PHx4/js5z6HRx55BG+88Qbeevtt7NqzG08++SRu3ryJl19+WXMxz8/74O84rmlZyIQur91oGsmJ86ev6+qBVQ+M29zLshJUrLK2KYlTq7LsNQUgSVwpvRe5XN6pXJvYuW2brr+Sz2lcR+Jx9A8NYYRq8uFhDPRnBDQZOc3q8plNPhUtRmZTIOTWWr8W0c1AKg6XsVsTJzl3Eal5HDDiiXFsA28HzWSwrPYdcKUkdldf+3ionTx082N7HZP6pFMSw69RvhyC/zznEK7H/OKazf94T5xzSFJT6QdagtIFwZF2+HzxaBxJlhWIxrB/73688NWv477770fN1YhvqU8iqDV6MDOziNdfexvvvPMulrPLqBRXUFiZB+olhFs1s2MWABZBA2FUmUOlEjuRRjQ9gGgyI9XncF8SKZRx/dS7aBZm0IsiWo2K+pbWtI8+9rhqlzZKBVSKVMLOIcT6lS0SzGoGDnslkABguNqyJCzR9rlH9eL5JdcKp2Rt1Mo6juARwXDZbrca2LZ1JxYXVrCwkBXYm0hwjQEGBhlXZQSmUUFP0IyEBSoe2dY8by6fRTwRwfDQCKanssgvF5FKkqC3qrrq1SrrpDe0Lg4MpVU2ZHm5gMnFCmLbj+Ghb/xn2PnAZ9FYjdNfwUh0TdbrbKBCEtVkFtPXL+Py2bdx89JJjGVS6Gk4a3ACKFzjSe6r1vTeU5kpYpusV4VmC9QxwqS59Oj9kirfCFXeIYfEUR8becIhx6/q9DLGjxh44wkJAkHZhk0rVUGwlvqzlWIZJa8wFmlsFdVSXmp/kipovzw7v2jADq03uc+icrcnjEK5hmK1rnEjANjgINuHOVcQzh2yBxVRjO8bSSYW26tUjVOdKQ5jm4rYYQl3ewfZBnz3zSJcAJcAIJuH/Vzs28LvJ3zcaeREqwnML8VitICmPTNVodGw9hQcg1wCVM9StScdHKF4KggAWwma9MCAVKS8LoFLTxhhXEz7zm1jY7hx/QbOnz0jwFGxpPui28T2HTtEerlw8YL2eGNbRgV2c72iAwDnAALAnBsqZSMlsR04N7JUAON+KTIJ8rf3UK7Aj1NKsp9JHpXdNUl1JPNEoyIETUxNIbucleKU5wmFvOuNxZjcf5FIMDoygvuP3Y+BwX5MTk7g6tWrujcBOOjROzI8MqzYj229srKsmEPAI4BHH74fQ/0Z8H2+98A+HNy3C1u3DKnS6fLSgggGdCC5dmMS5WpZFsuLK3nMLSyj7AgyHBNUaPaGm3jhC58TAFzKF9SXczPT+OiDDxBPxPH4E08iGkvgxLmLOH76HC5eu4mVQsmU2Zl+DPX3Ccgrl4uYX1pEbbWFVLof0Vhc4z3VG8HYyICeu1LM43NPPonPPPoILp0/i5GhQezfuweFcglzCwsimREIJhGQ+ymWLugf6Nd6RgeVdLpfQNXi4oqOGR3Zonn4lVdfxbkL5xCJ92J4bBxnL13DW++9r9IVJAMyDOQ6Wm1U0KBVfjSu+LzaiGNox73Y//iXkdp7H2q0i3Z2+XRfITGDLzuV3nynRLh262E44ojSzkKcAL0chGjP7kgP/v1pk9tanVIIBFu1HpuEt733MvWkW++0f/IAl1k2W6kXA8j4J6nTHaBs4F+n/qxf0/2+0GJYAty2N/Tvl99vBNfpYI7Tfx/8uz4j4liP3nH718a59siunITt0Wjx7BS0dCbQukTyVVREJhJ3OX9USYBrATW+/41V7adJEk3EY6pD29sb1fuRTidA2nmCc0utitOv/wCXXv8WenJ01eE8bIQ2kjvksORAcYKuym74FI9LZa3J3wbK7Pg2Uhkq5TgITK9aXWM5AliW1cg4nfyrtY3teemk4mMk7cucypt7Ivsygpu55vDZLIahcwqJR5znuR/jHCjXojid3Ehmr5h1tPbc5vjiYzCZXDvnLfWxAHqnivVuEmwTR/SxaLADyHbSgha7GwHBxqo567kMe6DhpE5vz8ZejOviSmvILtGQV/e2Xyk9n7Wlzbm6q/bHLJ/lWkyqbH9a7TW0NzZLcyl/nQJYy2bgzq5cvNz56e6xlcATbvBtV17X7vUvLwD8s378WzfOnf71k72rDXGYO721/98f98n2zbrm3eRy3Iv8/X/4j7C8vLLuI//b7/8zkfH++nzdfZuvAYA1/9wSAHaT1G0BYNekgeOCIM3GYFbn5g1yCXy1F8D1XdUNsCngaS+XXccHwNYN8Ud/XbdArL3nDe5vE4BtzecCbbAmeAhM9r4uaveE0w2fKbi6Hdq1IXDWjbC5AOQOR/4tL7nJWAguZt1jKni+tf2w9kobXvc241OPtEGb61z+prwK1TmBBAFgP/b8KXxA+4kCwMHx3nWh7jZo/3wbEFjH3apv2q/oLXo30DndRIY1Q8fir7a6d20Y1T3IXIKi+x1fd5gDJW81Ru8QAP7wRl2yIwFG9boscmqVMi5euKAkrKmOTGnLpJ/V6CWOw3pqfgNlCcngxsaa2L1LZOU7paZPbAcToUEAmOdXXRRvOROJojfVpyT69PyCKU0DgHo3M9I3SXef2K3axrEDAJva0qt1GJXba+CSQO4zfqh4i0RvceRVnwIUmTgLbAgNPHIvluyoXDnlFhOhzGgyeUNFifAXMdKZQLKNKxNqnXozvEcqNDsAMAGbmJI5BOJu3ripRKTUlgK1yGK1umN+8+w3G/yZSYe+TEagFgFPqn95XSYjqZxhkoFM2e3bt+tnKrZ8ApSgAq085+bmBEIIpKfKzAGx3gaQoBjPRyDBK3GZYOfnvR0pf+b98jgPtikJTyUYx4wDgJmUkn2guwY3bx0VsSmj2mOo1RIrWskvV4PMJ+N5DO9H9+uS7kGWm6lvu2stGpvbM2M9COvHt2ozS61D+JB1PS2hxySnJTIiak9PPiCASYUr1dZjY1tx4MBBHD50BENDI6plR/UMk6lmR0YrQLK1bVxo62mTl3u3yDxvKtHLjRqZ/0ZhZyK1rHqVBKGGhodQW22IRV6jYkWbUUteCjhRDe5A3aC2BTnTz9z4MynRQm8kJKCNyYGOSt1qQZl1u1d4rEqR42sx8V9ugI3dbDZloNKIlu60l64U9R+TgvUGrQOpRm4gGk0hFE0hkRlBemgLmiFa4TZB3TLvXf1OFa8axSkLnH0twW+NddXHsgSjSOvc9Mvy0tTZIqU4RwBVz9Ii5xLDqhFl9T/ZZmSgM1lDxQGVVf1UbIVamJy4jokb15BdWBCIsH//PmzdOo6pqQm88carOH3qpCw5+U71xljLjmrXFqZmF2R3yLE1OkIQdEA2oUwE0hIwEY+DJAsC7RwXc4uLskTNDA6qreZnZwVw0bK9v39GeVJeAAAgAElEQVQAmUw/tm3bjv0HD2F86zZZPzOByCSGCCr1Gs6fO4uzp0+gWMjjM48/gSNHj8kOkIq7V159DSPbtuH5X/waBke2oF4361cDsICl+Tm8/dbr+MmPX8L5ixeQL5WUUBkfHcEXv/As7j92DGdOnZL6hf9dvnwZcwuLRmZwCSG+y5xfucZw/qGCZbAvrXp8mUzaKbAMuOOcumP7LmzfsRtzi8uYW8zKxjyeTOIXnn8eqd44Lpw6jdmZSVRLrL3ZEEg3NDgk5Xt//xCSfQOIp/pVS7IV6UU0PYhoqh+taAwXr93AD3/8E0zPzuLDt1/H4o2LUu8StM1VgCef/xt4+DNPotko4lvf/EMsT91AHDXEI8Dw6JDIMgMCmQewuLSMCxfOoZQnyN8jgsfBgwdko800+EOPPYHjJ07j5NmzZm3pAeB6Q3X82J9SUxK8qrI2vNkMy0JO9d1MZe9VvUxoG4nGr2mc80zBZ2oaUwDLSaGr3jk/54FjHzQrOdtsas7UOpdK6prVWtXGq3N9ILDO8167clUA74EDh3D8+HGsZLN44oknsG/ffrz7zju4evUavv71r2HPnj347ne/K0tPqoEJ8FLtOzs3h6P3HcWTTzyJl370QyXvOTdT3c24g2ouum3ce+89mJqeFMBsIGhDyUA/nkwxYuo8qtfMjYJ0FToYcAxVpfRUzVblMluIxfleJASqSWXbqGP3ju16/mKljN5kCkNjYxgcGVWNRsZEZuHHOdOADbWzq68ukIbzM/uI5DWRfVzMpASiJf3MzaHzLhhp1hKD/Ly3yfVrtEBe1Utlv9o1DOi2pGgw1lEC1VnY+997QN9CGlMSbkSC80QpXo8ADv/rVgGrVmdPSLEASUEiEjCOEQbFuu4xqXljYYJMo3j8iafw3HNfkkKTtT6Z+GUN+vn5ZUxNz2DyxpSIZlwoWvUy6qVlNMp59KzW0GpUFYuKlLTaQrFaQ6FSRoVkNaqbXM35ntUGkgSLG2XEQ3XEoy1ZUxdJyGpF8Xv/9Pc1R146+zG2j2awOHkJl059hNBqhRCFEtq0nKZynPQfqv/jUjOHZQMdjfQ4JRRJFDXVqVZpimpVdsq0ry+WCkiQwEGV3sgo0IrixvUJJZz7+1MiCg0OZTAwkFKd45WVHCrlKsIhlkWIq14q45mV3AJ60yEMDY9gfr6MqYlZkWO4vmzfugWL8wsoFQnANjEy3o9wLITscgELuSZCQwdx3xd/DTuPPYNcJYp82ZSfxXJBwBVVpfnFPIpL85ibPIPrF44jHeux9by2ipArsWEuJC6eq1OhRUcQczwheYJrr8YgB5Sy9s6SnWNAaj4H2nhFm1ebk9UpkJTnMSKeJeydIw0dTeRGYlbUXLMY57OW72pPSMQw1dalw0ajisWFBYXoXAvPXbhi7haqfUmuUVw20gR/WfuddtAkIKm8hbMXtQhK2KnVHeV9Rwnw2vtpiX4CLqbskxNRywhMsohtEz0MzBJAQeBK9uoWa3gA2JN/bT9iKXR7ftsTyYXEuR3xGVfr5nQQ7u1FJB6VPXiDanGCNO5zpsx2JHy5CRlwwjqdvJdEXwb9w4Pt0iuePMn3m3P3fUfuVXz90YcfiAgmgpf7SiQT2LV7l8DOc+fOKmbh3oTxlreEZ/w/NDKCYqEoQNhIRbYWEXhhTKD5zgEKAhIcyGyq6qaAae4fTIVpZEu6LezetVtKVhE3VyHglsSTRIJ1mePa97AflhYX5Njw7LPPygnpow8/xJUrlwVUe0VLqi8tK+tK3dwMeN9U+DOe4R7zUw8dw+jQgIiNRw8dwN5d2zAy0CeSAYly/MoXK7hybUJ1iSOxGIqVOhayOWRXVlAqM/6Jaz6MooGvPfd5PPXEo1iaX7DP5lbwzttvaz169FOPYXhkFJeu3cDZS1dw/sp11eDlUBoZGlIMRYCuWMyrnMRynm0TBi2bWd4j1gOMDvfJ2WRpYRateh3PPP2UnFfYFmOjoxjfuhUrhTwmpqdUf51Ek3SqD7TlZluRONeXGUAi2SdiXG6lIPX99u07NT8zTj1+4gQmZ6YRS6WxXKjgvY8/xqWrEyJ5mHEQiRYEIgkKks/ci3poCNsOfQb7P/McQiM7pD7le6qdgfYuVPnyPTPHIVn/sjyAapwSGCbh2+x+CWRy/eRY5x7Kykx5YYLPx5izFhW7ckfqIFpub29vmhE8egy4dAAjz922gNaS7erlqsqO7Yt8MZlgbsGv0XIpc2WkbF/pFPsut+BB6uBarfU34CVpWzTn2BQAfEm20P5CDmBhjWWt8yKbcIdjOQU+N0lqfA7vriQnFALbjaaU5XXun3tCKLGcSamIqgDgOBJycLJYkfvDKK9PO3PGenPXcPLP/wAL59+T3Tj3oXT48U4Y1o7mqGKRy3plajAl5WM0c2lze3S6GngA2M2tdi7vxtDJv1pNYF8X2GI8E9Cae4qmQOd6Zi5YHTCe19T+2609pjrnOsUYu0dzlMpEyVvZEeRdzorzC784ThmrR+k2VqtrzPt6xz628q4GPn9qpH/76s5R2+bd+lJqYtcuPk9kvzdwuGMd4c4VGD/BNl7b3r5TvLW/d1CwO1EWyimt20C1f0e8493axH5HAKEPekVyC5cvXVnzjD8zda67fnfm9Q4ef7Nmuevf3w5G6D7h3UNLd31LP8UHPrm7+o/g70/RHe2PfHL9suFd3eJyxz8+gf/uf/gnbcJL8PMEgA87APjnfMd/kca9xWfv/inWAcDeFiJ4lXWA3ScMANtEHsA6NwGA1xwTBK/d4uOfQdiUX7CM5rPplwdROgesV4/6+9uorbpP3AaIAovlGnBUJwu0sGOKrTuPkyP75Hjw/tYcuw4A3miq9wFIh+/UCUnWI3O3XCxuAUS2n9NZjfj73Px8nZoN7TZe36Dr+m7D8wWv2dXf7WDbg1/uYjxPwMHTgvI2wLf2suuu2dUO6wKj7n7uaub2+e4E2N3gXOvHy21Uu2te8A1acF2bbRK1rHnJLAFwy3XAgw86aOORoN8Gwd1b8R7uQCncyBxRQpNMSQKIzKwwOU1Q8Y0338QcLSvb84MBPRoLDKZ1bWPW+2A/uNEJMt87dk3Gdm+Drm2g2K5ttTyNiciNQiTWi1RfP0q1OiamZsXoV31OZ3VprEprq+5rr+1GO24tAGxJ1w4A7M9jGwAN+ACQ3QaAXSJ2DQBMhS6TQ64tpNjyUavvB28F7kQIwtUJRilxwmQfGe+Oval31OyRuMklAKw2lAKYaoMwBgcGpc6auDmh5IYlh7mJ7Nh4+z4I9gXbgIl4JlkIDvA5vDqW/3LznelLKxFMlj+P27Z1qxL0TNrwd9ls1uoEOitv2yxxw+0ZtE2pCNq1eGo1AQlMQDHhrJpfTOjEYgKAPUGAbcZn4e9Wssu6nkDUWs1qQvf06HMG4lsyyfeDJ6t4RYUHmr2lND/jFXS+3/14YD97+2evjgvWAg62o0++27hjDSEPAFt9Itk0CwiwGtBmRcauc/1LdUIiibFx2sQexgMPPoydO3chEo2bMtUlXA04Y/0sMrZtE201eWg3SiKB2bdyYyrr9qZL0gk8riGZSmB8y5gs7/hzo1E15ZwDlnydIi37TKA6u2lLxJqyRJtz5fmbCDdXZfHLZB8BEVNHE5ji9w2dW4lP2mQ6tRA3zkYyMLvusiMbUNXAY1ZrddRX62i0zA6MieAGQfJYEr3JDArlVTRDCQyNbUc8RXtwJp6YnKVFrCM8SClg06Jqh7n6ibJIIwDMBKOrb6S6viKQmAW0+ougkZLVZjdBJaqve6Tk5mpDzHnVAGzUzU5M+E4Nl86fwenTJzA/MyXw96EH7sehAweRzS7h9Tdfx8mTHyuRzsQl25dKb9YznVtYwszsghKsrF26bcsw4hEmJmh3GEa9UdX7xT4m4LW4mEWxUsW2nTuwki9ganoOdEFjXT8CD6l0RmDkvv37sX2HJXCZSOdY5FgvFwuYn5/F+bNncfHieRzYvx9Pf/aziCfTmJqe1lz+45dfwf4jR/Hsc7+Ivv4hKT584oz1Mpfm53Hi+Pt46/VXcOrMaSxmlzUP0cL5ha98Bb/0S1+R/e/C/AIWFxdx/KMPceLkCWcJb/MMlcYkDpF0IkWrLBnD2DY2ih3j47L9ZXsRDCU4Tpvse48e03jIruTRPzQqO/XD99wrC/WJ69dx8/o1VMu01i4KeBsaGMD4+DhGRscxMLwVqYFRRJMp9PD9CscJ9WC1ByIUvfbW2zh7/iI+eu8tLN68LFBkuVDESqmJx5//ZTz29DOIhBr47p/+W1w//RFiq1VEQy1sGR3E6NiIiT5DtMxdxfT0tOZGJjEHMn3YsWO7VNStUAT3HHsIp89ewKXrN/TOMrEv9RjB2Gioba9Mxwv+nXVVlXSiTau3+HRgAecqT1QJrqWdOd6AQs6t/r3zc6Jfk2yO41xtcxbndvYPj2c9aKoTScTh57gOkIjAz3K94b+z0zMCgPftO4CTJ09K9cR6vwQIL168iGQyhW984xsCLr/3ve9JifTFL35RwC5/5nnvuece9A8M4M2339J12Wdcl86dOydC08DQEJ5++mm8+85bqknPMcjXVOqUJhN8VBraHEhFExPtnDs5djgZKFFaLUsR4WuNQ88bRSRKdTTfdSsVwLHHtaYnEsK2nbswum27EnGq1V0qok6XjKq5Q7BtDYy2mqhWg9peFo4/OgpwnUn09qoPdI++7qADgY1wY6Csj1+8HbNXEvm+9es6ry2raSbHA04TspUN2DsHY6E2Ec7FVT4G8msY/+W8zLmGfcA1mn3Ff/k3tg3bhUAMj2M/mKLakWpo/R8hIYs17mlFyTW9FyPDW/DYo4/hvvuO6R1hCYn5+TnZz1J12BvvldtBJt2LBMsJUJVbLYoYRHcAOgBw7FCdTqtYOgmUaTFfK6NaLcn9gBatlWIRlSLjkUWE41FkCyXkq6sYHNuJf/5//SFe/slPcPbk+3jhuSeRnzyPl7/zLTTLefTK0cjIYqwjTcoA6U4EganupVqISmRvvZ3PFzA0NCD1vubl1VWMjgyh3qDFagh11aOlgn0LpiZmZMGcyVDdG0amn22akNKQrHvWpibJj6rq4cFBOZrk8ouIp0JyFVhaaeHmxJzAQLoN7Nk5iuXFeVQKpmQcHssgloggt1JGoRZFPb4F44cex9DeTyNbSyNbqKHCWp2sAVwryUXi5tVrKC4vItIqoZSbRaTHxixdKPjOGBHMbHqliPJlWrimOkBX0b4IV2Z/qbFIO/QwiVZWW9oTDTsJcio7jcBmJRWoHGRs1CExeLtUjls6SojEQXKiakdDamSelwpUxrYkFBBUqtRXcWNyFvOLS+13iAWam6zLXK1jpVzRMU2WyRBRxIgZPk70ADDvh+CjgFtHhGMcoLibsYviGgNfvAK4o6yyeJ3ED1/b17+3itddDV//HjKGtTXZCHdtIqNToHFJ4L3G0klEE72olouoE3xsQWp1fnFdFtzNdYGhjSOYhpqmAE71D8jmXrblAbcAkSjrdRzctx/79u7DhfPn5NhBIJfzEOezTH8f9uzdJxXy+QvntT5LjS/CoK0VtD0mUUEW0CRDeDtegkqJXiO/OIVgp4aktbuBN1bDVPXL1d62n0ukU6oJzzWU60wum8Pk5KTi6/vvf0COEXRJIVno9MmTmoN+4cu/gKHBQbz15pu4cvmS1L88N/uPJNcdO3fqXeBaRhcjU/wbEe/+o4exfWyL1LX3HTmI7eMjiIeBwvISivkVq3NfruHy1RtYJik1HEap2sDMQhbziwtqD1o4y8p7tYavPvcMnnriMeRpr+zqtr/51pvIF0s4duwB7Nq5C8VSGecuXcb5y1dwbWJasWgmncHQQD8SvTGVbVnO5wUA036ahLAto0MYGchorhwaHkQv1/VySUTITz30IAb7MyqXM7Z1HKFYVPXSJyensLi4pLm5P50Bgf3MQL/6LUEHhVQfentTqmFMN6nBoSFMTt7AxydO4vyVy8iXK5hfzuP81Wu4OTmLUt1qNZOIqLIx3I/R5rsVBdJ7sO+R57HnoaewmsygynrMqzU06cYj8mQPQqucY8Nohnqk/qTFsMat3vew1O1co6Ny7QmLkChihgvLpWX0ZXdIPHEAHfcaQXBI6lxnL09g07/r/ACBP/u7I1DQ4thZEAsIdjV0bU/ZySf4tVJ5Ar6gqoNK+2uSOFhv2pxt/Pznx7mt2x2ilp8bDQS0+bADcvZoj2H7b5sb+X60n9nlffTccmaqqx25thLoJmEwEqLDAlBlCSaSPgFUSACs1wQA8/yZZEIuOdxfSOlKQlw0plgl3Szh8ivfxtlXv4tKfg5hgr90XVFexnI/lpMgSGlA5kYJ42A+RvFSWwNhmzQC1yQkk4wscg3P5UksXTk+X8dZQLeLeUSMWzVnDh/P8I58bXfFZySLqzxPj5WCEbmCbiZ1rTGc76z8j/VbMB8l1yOqiWkpHo0plqPbhM+VaI0MCAmCSb1OOxlp04t8jVSszJZrN8stcczZftzO4tvX/bBGdbtZjiuY99IxrqQZ2866yHLZUlf7kg+OdMj78mvi2rjR7iaYN2rHkmjhyuVr7b7/mQKCG6RS10ESd4/lBFOBt/z+bsHfjd+AO77cJ3TgJ9dAm7zyn9Bz/HU87SfXNxu21i0u97/+7/8H/vx739/wY0EA2B/wc77zn3Hn3/3d3zUA3L7j2wBVbuXqHB541OAE1Jlw108z7bDCgUabtdaG4NkaIDVwxcB9B4Mq/2sHj3Q2W5vddxBwvkU3rn0+vwB2Yop2lzlgOtiFHeC6A9LcttnXLC6bTPVBRLzr3jcCgu8UAO6C/2x9byOhHXD3VgBwcBRsBux2N/ddA8AeXwwyLz0Ds83EdMl2hxZ3X+MTA4D5cLfo5LsCim87WNwWv/u4DeaRziG3CR8Cg2DT6SgA2naeJ9irFkQb9OS+NgOBg0DxJu/hldmqrGO5cWaQTAstWu8yKXT23HlMT88IkFEioc375MbGW/ZYoBtM+Hg1YVCBstHv1rBiVanSrBKNZWubglg8gWQmozpE1yempAhgklxBu1M7BsHgdpN09RvBQr9Z6CiA1wPA1i+OEb924gPVa7RqFptViggDPS05RYWqszO6BV2xA1hbm3nwkmxcWWq7DZ2YrjZLKFmkOo4usLfNREiJeVqcLc4vKkHv7R51Gl9zxm08/EaUv2cCigl/Hu8VwPw7k75S7RKYZQ1IQEmegf5+qYH5Odb2tNo6y5Y0dpZL7brIjuFPVQvvj5tjArrcbNJekufgRoo/c7PLa3qVsP8bN7685tzsXFuRxs/4JLcHgE09ZcClGNVuw60EoqtFzHZT39BiNWw2hfy7bSIN6PcqYA9M+88rkeRsrTubeoKNtvr62mYCPGUp1gGAeU6NM55fFq5UikRcfUi75ujIGPbuPYAHHnoE+/YdlFqKQAbfBCYUmYBU/bs4a/d6VntIACJBQb4HbRZxs4VoPCrlpVYTWhs6FTl/puKJKidv3cgxTja0zSLGGPbKwSD3xBM7hKxSgVUuaK6g6o3XIhjDcxJoKRWLphJhAsXVMqaiiBZcVs+yCZZZkuUj6/+GDSSPxPhfXEokApesG8Y6Zb2JNOoN2pi1EIknVRPSEjaWPKFyxTYkVOKYRZqyo87ijX9kAoDn03wVMitn/mx199SLIl4wuWfkCiZzDQCWOo3/azbQq/ehhUa1iv6+pKxE337nVbz52itYbZQx0JfGQw8+gHsOH8FyNosPP/hA4GepUkI80auNPpVMVLPUGk3MLyzq3enP9GHn2BaM9PchRkeAZl127LTupNItle5DdjErsJUKDybFJ6am9Qw7tm5Vzc1EIo2B4WFs27EbW7ft0GdY55vtzL6nrX92aR6XLl3A1StX9P5SOXPknnuRKxWNzJHL4Xs/eAlPfPYLePrzzyk5SAtWti/7kgQh2iJevXgWJ49/iFOnT+HGzZtKkoxt2YKvff0beOaZZ9WiVJ4wWX/u7Gm8/JMfKfFKgIbjhXbHTL6KbCAwjk4SLVkgUoVJRXChkJdVOBNFCwtLGBoexb59hwRy90TiCIVjGN26Dbt37RFB6caN6ygUlkVwSMR7MT62RYnkkdExpDMjUgCHmeDXvEi7eiZemsiXS/j41Bm89sZb+OCdNzF/8zKS8RgK5SrmskU88ZW/iSc//5zqeR5nX7/4H1DPLaE3FsbQQAZbt48r7URLyFyeyngjQBDgpmqHikFm6Fm7emB4CxaWC6oHTPUTE7aqg0lwMhIWsMP5gu2puTiR1HvDcW0ggalO/Zzire54rJ/HCNpyfivkqSo3tbAvHdDtvGHJSbM15VrCezBQOYTBoUFdh2uKBwT992xX2ofyXf8s6/3mCgJsqdh8/DOPY2FhERcunMdTTz2Nr3zlK6or+OKL38eDDz6ERx55WGDx22+/LaD38OHDijc+PvmxqX+PHlV962vXrirxFkskcODAfty8fgONRkXXIHDkbf1Uk5A120x8a2+zrFgtPuD7Kkt/Zx2tV1wcKgJZlsjmuGDCj+8RgUlam7J+Jm0U5xcXsbK0hFqJ8xydEzoWk5ofnIrUSDCm5LO6a6YK5DPJ8YLqXRHrOEcZ4UwJR8UJri6hT8gFrJv9/oj/cj3ll7fZ5frB7/1/FhBaROjPv4YY1Y7hrd997OXHBccf40DOhwSOmDRl33NsGQBs9YAXFxc0ZjxwJUvuOGMJ64tIyOZWqoJpg07g5uD+/ehRDesihvpSSMWjam8q/uOqI27xbLNJlTOtGOumtG6y9AXXmYqUhvye4DBrqLNsBZPABJYvXbiAn7zyMhrhEApVkoxWMb5zL/7Tv/sP8Prrr6PVKOE/+epzWLl2Ah+98n3UCssIO7IhQQdTn5nClElvqoATCaqZnS1nqEeEBD5Xui9jjigh2t2miTeixXqYdBwpVzA6PI5Cvij1XyIRRSoVRSbTK0CZ73Oeltp11ni1UiADAxn0xqJq+zDt3eN9mFtpYm6pjEajhV27xjCQWkUxOwdUWshnsxgeTiHd14t8roJ8BaiF+5AYO4To6DEs1QextFJBuVxArV5GtVZCIb+CuflpkbdaWq/pMNBCngAei9A7q0/2gU+0c93w5TV0r16N5ctQUNHnyIIc73JzcWsqxyvHlbe7FBGOKlC6ejuAh+8x55x2Al+1Pc1O2WKrsECOXMlAc/1OJC6IGBSLJZDNFTSn0sFCIKVqQoZV95e1g/lZKjY531uZ807spvM5VyPV0WTd6XhU1rZ2LQOHGBOyfAKJPM7HR1Y+nT1HpxyN3k0uFg7gMXDKPY8nqbp40uxGQ3LpYBwtwLvGGIkHRBDP9BkAXCqgmltGhO+c6wezgA4AwIxtGOsQAO6JIN0/gHCM5U5INou0rVo5/sqlsogXDz/8MBbn5/HBB+8ju2QAOucm1tPduXs3ypUarl69IgBY9Ug1hxp4wVh8YGDIxf90g3EONVIYm7JOiuw2AdZKmVhM5UA3WidL2W0xHM9N4hEVruxvOk0UcgWRqgi+fO6ZZ/DAAw/omPfeew/vvfsuKtUKHnroIaRTKZw/dw4L83OaU7U2hnrQx9hq1y7Nv4xxWFuYazP3ualEEkcO7sWendsxlEnhwfuO6N9SLisAmHMBCXS5UgWXr0+oXAD3f7liGdcnZ2SbSItpuo0QXKZzwfOf/Qwee/gBPZOPg0+cOokz5y7hyD1HcOTAIa0HZ86dx6Vr11TSgmOTNXoJ6rJ5GDeVqlWR/HK5ouYAltbYu2c7dm4b09hk6Z++VEJuI33JJPbv3av1gWsfLXGLKg2SFYGMCmXa8vMrnkigf4CEE8bWKfRlBvV3zrXsd8bwp0kQvHYVNyancPbSVdycnkU2X8JKoSgFNNdltIw0RUJWrRVFYvuDOPzk1zC2/35UqNhnrEJCJ4mhjEHpIETGHVX7PVB/cJ9vezFbszi2Y87KWAQqlfFx6C+JT45kIcKti/u1F6Bq3yvinUOSAWAGeImo4vfAbVGDgZh2kAMlSUqQuwfJvE3FYX5PGQQJ+cy6X+5XZItvMV/b5UP7PB9/eM2/7TM6+U5TnnIfZQpXAzeNZGqOFEaq7SjzLVIw5aj2UXR0YvvTQp17TDql0TkBPZo36bbhawHzmVjDO7TaxEC6DymOnQoJBiQjcV/eh0ya5RRqKF07g3e/9ydYmTiD6GoBdNngO2XOb1YT3uyLeX8u5urUy1uXG27neDxRXwAw27ouoFr7Zp/N8n0WzN34uM6VYfA5DsbF7bXC5Sr5All+xZUfciU2RkeGFYvk8isi5hqZwDsqkGxsOQlPkvSW1Ny7cg5gHFcoli2WdnkY9r3IxW6Pz5aQon2Nq4uVQmovXmvEPj6b7nI1kiF7dbAl6LX37srtBcFivyauzaO56znA1+eQtNS5MejjP79vkJuXFxyQsNSuBRy89U6enb81AFhPHfj/DfkAnRu6k+/W5OiDV+j68N3jObe9+m2yt5t+/hO4ldve660PuPs72ugTao+uP9z9mf+Cj/LX7uM/5xbc5HLcy/3a3/rba8pDBZt6IwB4g+HwV6R3fro23xAA9k/cxu42aoI7AJeCQFZw4lnz/brzdB7EH6d/HRC34a34XzoQtfv+23++A9C2AzqvnSo3AgCD1sbdzd++9w3ayRK6XRO/Py4AXFv4Friys7K85Yi8A0DMrcM6zUYLglsG1/xx04Uj8Hz+mGBbtJ81EBhsvgh1/uJC140ftRv42mR8tu+jq3PaQ2kjADgw1NrHOXVK92XWPEfXPQUv2QExNx9TtzpX8LqbnWvTe7vNe+rfrTVNtMEP64kMa5/Fh0gcr7edim6j2u287510hBPAr+/pOxjvP3j5TVeTB6YUVC3Rmlj3i0sryOWLsuFjYsVvQgyAto2LjIkcA1ZKFAescfPiAeAO89uiYQ/A+i7486AAACAASURBVMBV/8rOyNf2NKseJmwUgKf7BABfm5i0+3DKPW4kpBgO9GMwGA7+3u3zbqkADlrkd6ZNAtHGfPUWxu3avwHLZw8Ab4T9dua0zm5GSuoAAMzEABnKtFmS65PvVNp61k2JwI0cv7R57emRjTBrFLJm5MTEhIHSsrs08FZTadcN8edg8pj9RIsobmbGxsa02WHSS6AYN7iNBnbv2qWEPYMGsvOp7mNNRm6aZFHpEj4E+Xh+9i/BXiaQeS4m+fl7gsvcZAnMduA5j/O/4/E8ln/nsfOzczrOA8NSZa4BcW2THlQBc0x6kJef5T16JbAlH02pYQkvs/9m2/M8vvaw32SanepacoP1jKkZeD4P4jN5RgWuB168vTXHJxVG3BzS9tGrbCORGAYGBmXZe/jIURw6fA9GR8ecCpjJMgIyTiXCGshMTFJ1z1qM0bgAB1OH047NmOS0qmJiXIlSKVSZwCS5o44QrVNdvTuzITUww+6Hil6zO5YDwKqpdsmW5htubGfW3oxieWkey8tZnVeJNgHvkKLRM6T13kktY0u5JXkjCFEpJvvVXtmR9fZSEZ4Aa1KHHAAcjpBxTRUJFQAEOeIoqRZbyWgZqiFlX0z+mLqbNZAN5CcaZOOR6jqzeFRChsl81dqiorZTU04AMAELRxpg4/FYA5AMoOOzr1KV1qjJDpHq3+MfvolXXn4R4VAL27aO4sDevbjnniPIr+Tx0UfHBXQtZhcFyjMx59XctbrVN2ZtVSq/tgwPY5wJvWQvWo0aVlaWlCCjWoO1ilnTrVgoSaHBsct3j2qOLaOjyPQNqI3iiRR27N6LnXv2I5HKaByYyoh2qg2USwVZVF++fFHzxP79+/Hoo49hdGwcy4WcCBpXL17AT37yCl74G7+GT336KfUVlZJMQHBcU/2YW17EFOtInj+L8+fP4fzFS7Lf3L//IL7xK7+K/fsPCMBhm0p9Winj+IfvScE5cfMa8itZjSUmPG3cUX0QEdDCvDltEEeHRwTwUSnOhOMK1TDZnGwKjx49hooDLB545DGMb9+Jmek5zM3Pu3kvJMtD1gAeHqY1cwqRWFLPYqA+xyqBgrDUE9VGHZevXcf3v/9DvP7yj7EwdRV9yQQq9QZuzi7hc1//dTz1hS/p3qavXcSff/MPUFqcE5hFsGDnrm2Ip+JYWGQbMkFU1TNzzNC+ldaUrEdaI+CMCMK9KVTrq6p9SFWeqUY7ADD712ydCUAlrPYqE5hSadJhoq6xyneS76efg7yDQ19/RkqOiZs39DcCwN7W3gN9fs7Tq+QsRf08wPNw/jfFA2twt6QG5WeY5GZNeI6dd955BwOZfvzWb/0WXnzxB3jv3fdwYP8B7Nu7V7V/qTyi3fOnPvUpfOc738GHH36Ixx//DIaGhvDuu+9qDDLRz3MxwX/9+lWMbhnF7r17BSYTbE71ZUQA45ySZN12mtGvriJJlRRr2sneX0+hOKHtiuJsXTXfSL3PZK7Z9xnZwNwCOA5kR4kWWI87nUqrzUaGR2SVP7u4IOUpE6ctJgJpFe8SfmwvJtwJlDJRzfdYdUSd8qRSKbkazUYQ4zjjHE2Ai8n2NigUiNiCQJFXXXiVicVMzq2A9tyJRNs9w7toBN1KgmuiTZkdtWWQqOfXav7riQJedcT1nio8TxLjusIxwPnHiAJceyyBzfnGbFwNFJRCmXNANCKw6YFj9+HA3j0Y6U9iOBlGpEnwwBLX0SjneoJUrNUaRSQRN4cGqsFUr68Hq3WqrJuoleuolasiztRYc132jU2cOX0af/D//N8ocD2KxvR+jW7Zij17D2JubgZ79uzEV575NBbPv4eJM+9jtVJAiyAzXUtkyWtJ92iIdVaNsEVXAqoFnYmi4j+q94ZHtqiWqCxKBVrFpQIjoJRdWkZfql9KrHxuGeEwY54IhkcySCbiKBcryBPUocNFbwTNUB3pvgT6kmks56qot9LI1aPINqIo1EPoywzjkYfuQT13BUsTFxGq1FBcWMDoUEqK4nyuhMXlIlajSYQGtiGLrZgupJEvr6JeKaFeq8iZo9Yoo1BatvHOdqTNc6thZUVajNndpts5e5hFrktoy+7UAcDOLlmKXSXkTaW32iQxw5WvcCVGjKRnJCtT9MU0Z+pd0ZrsiRhcbw1Y1G6C8Yd5zaJQrmBmYVFEDI5RKtdIypK6mTXdcwWUqquy1OY40d6D44VgahPIV6rIl0mmkiGszRNeuebsXnk9PgOJR4kkx569n4oPXf107oUEALt9j92pq8vu2s6D3oyR/H4nONcGyRxsE94TY9xYb1LvFMc6912MmcLxJOL9GSnaCQDXcsvoqVcFZJmqy6AYTX1hV6uRsQ6Vlj0RxEiii0UVf8dYj9eRSWm7y/ecAOiDDzwgK3MCqQsL81Jc8r3mZ7aMjSvmmpudkVqW/ce5i/foY/d0KqM1grGKCJUu2CMA7PcDAugCdcttunN2ts5O3xNX2P8EIblGTE/PtksdkHxCwtR9992HY/ffrzY7deoUzpw5o+tzrSdZlc4jtMzlffo1NJVOYfuObbKA5txFEJjzEvuIcdzhA3uxc+sYto+N4pEHjiIRDWFhdgLlQk5lODjJUQV79eaUCCiJRC8Wl3O4cn1S7Ujyrdwx5ucRatbx+ccfwbEjh9DLd5110gFMzc7h1TfextZt2/DA0fswOjiAy1eu4OLlK8hxLms0RXqkIwLvnRb2bHsCTmRMRMMx1OoVbBkewJFD+/Ws/I+AHUchnQcYy7McBW3fWcOewHg6mVJJEM7LpVJZFtYkHTDmpv1zb5K13vsFYGfSaaRTScW907PTuDkxgRNnzuL946cwObOAYq2OfKmimNr2lnQ8YXX2FurhJIbv/Sz2Pf5VJEd2otpYRZ1W7VT/kpxGsgTHtKacVVRc3MV1mOsnxxfvn64p+lmOPLTgJ4nI9k3KDbj1gOOERCDbV7jarSLf2pyhEebzh+49JrFa6x7HnkhcphBl/MmJSLbWBO2dupfTDwFg5TCcZbv2hCrjYL83a/yw1jEjWnG/Y/fB33swUXG/11+6+q/au9BhgfciBWaPFNBcb0RIkmW6rdvtfbzby+vdd9bBrO9LtbWvU8v8Da2gpRBmyQ4ptO3q9WoDrXoD6QSJtCG5aVCZXirVMDQwiFRvCL1ooLdewfsv/RlufPAS4uVZqX8tNiHgKujX1L9NrwBmP2ye1dJcGohz2FCcc0lkZXuznrfSP+6o7nnS5zC0h5TTk5VjYoztEhzts3sHKZKLtHfnLCnXpRiOHDksl7Xz58+jkKO633IkPJeIP4y11d6cW+1L5RHCEVnPc8/G85O0on2x8gy0/Q/beHNKXp/hM+JwuyKTC0/t2YPAtb95jhJjqLqcjVVyMgA4kN/y86n/nLbagRyPVXnsiERsefJulq7kgiMA+vJdWo/du+bPRYK2zuQ6r7tfrl657m7BZzcDnXzbJGdwQGzwvb/mmitscNxf9DrulOty7vzFXZz7Lg69zYP/rP5893e06Sfu/lQ/q4f4a3qen3ODbnK5f/+n38b/+S/+5aZt/B8BYGA9ABycEd0csSFgtwGwFDxOfbIJONN9vvXgkvXZGijpFqDRZqBY97gIHrfp3xwoutk9mYxorXKyfS7/TWByb4NZG60dPohzCWT/cVvr1re6JU3uYM64FcDmAeauBaj7rG1wZrMFJPiBLhA42LZ+380b72qezVfFW427rvG5cUvZ2FvTx4EfOgCws9zxre2YaN4G+mcOAN/m3u8K3L0TYHeD663v56626mq0NX227ppdb7ztWNqX2FAkqrzCGlrD5iQEAe+BYzdSAd8BAPzNb79kShYyuyusTRZW4j2fy4uBzA2qAn6XPOED6FF8PVJnY+hZsvy7T3z4RKb/N2gDrSSBo5DKBtFZyfL3BEKZlJHVMwPwZArlWh03JmcEAMs0yNVJ9XVvfcN2A8CducqYoUHrHm3CZAHNzQ0b3ysi22ezuu9ug8MkFhPkBixZcpn3zmt6+0Y/O3fGkrP3cWxOJXCkNpHXnjbF3ISmUkltBGXLq7Hp6s5SyVpvaEOnGoJO8epBgtGRESVgr1296hRGq212sgc5fbv7tmDymgk6rxBiUmdsbIsAYCZKVpZXlGzjJpbJZqp/uYkiUMSkL2s0Eqg1601jYBP89aAE24kKIl6DnyFozGt3A8Bi/afTbRCVYAOTYcZybWF5aVnNyM0aE9NMAvAzVmfRVHE2jkz9qR50FsxMVvH5CCB4K2c/Dr1Vn7eBZtLLgPBSewPfGRsbAcC2kdK9tEkPBgB74MUDwEwY0J6L57Njzb6VQA5tUplkp2qTtTO3b98lhZFqZbVos+YUhVTnMTnBBGwkKotNbtiYSLZkBJOxtE20ttBrLwAoqjYh01zKKZIIxB639rJxYQlYARy0K/UAsADeqt5L2k0LAI5HsZxdQj6/otclToth2VwbGOvtvJhQsXpNTOpzkxwzS2KCvb0pAYDJOEGMXiliQSBaC4tZNWp+YT07p9ih/WYuX2jXm7ZErFk0qjYm2fqeR+7rKrWtHB1RxSUPbEo060UmNpkwteS1ARh+O8s2oSqMqjSqX1brVal8mSi7dO4U3nz1JcQiTRzYtxt9fUkMU+0J4Pz5Szh75iwuX7mq5FUiRccAp4bp6UGpVJVSjCoHKomHB/rRl0pbDed8XkqzKJPn0bAUWrRnHh8fU63I5aUl2R1uGR1xqvUwYokUtu7YhR179iMzOCLAk0oPPgkVXwQCFudmZI84MXFdBIqHHn4Ee/YSLE6iUCpgZmYK7731Fm5cu4lv/OqvY//h+9ATjkoBTPCaXcnk5Ep2ETcunceNKxcwPTmBi5evYn4xi4NH7sGv/53fxMDAsCkPShWNi9HRIdWre+2VH+HUyY/MqpnkEgGPVK4SAI4iSVvoUBOpBK0IB10ynAlHvnthzMyRCNLCwcNHEIulVNfxN//eP0AyM4jZeRJRrI/YhyQXxOK9iPVGpZxP9NJhIIFoVCbpGmOtVkT1I5kcm1tcwksv/Rh/9qffQnbuptSJVHxNzK3guV/9DTz9hefR09MUAPz6i3+KnkoR2cVlzUfj20aQoTVjZhjJRB8uXbyIy5cvaNykEr2qQ8wkLmtRVhsh9A0Oo96EFE7sa9am5X0LJKxVtbbwXeWXT7Z7AJjgr6kt41abV4lfX/vcrNNZD57rJmsCcqLxczzfSz9Pcb7gufkCCWhxVq7expAJbc29ywSwrFQAn5XrAlVZnMNp8XzfvUfx1a9+FX/yJ/8ON2/cwLGj90l1/dprr8kq8jd/8ze1HrDeL++VinMqu3/0ox8pOU776N27d8vOc2FhTmAw542PT5zQ2Kdyi2A5a83Ho2YFyTWJiWIquTgfyqqPoIdX3Gj/YUoVkX0EloeVaKw2rTayauyJSGNW+jUmCJMpJJN9mgcINq7kVkDV/tDwsNZcOqIIJHQ2txzbSlb7epKhHo1rqrrZVrQnpgrL23QrGcjYw8VM7WRagKAVBEp8yQK/xgSt+PjuCExzJA/2se7LqZ69PbRmObeOegDY/xuMy/w65+MXroH8nv1MUIFrsieCkWhBtaAIVVo/GkaHcpbbqmfq7Dw5nbOvUvEYtm4ZxQNH78WhHcPoQx6tala22mxb1g2Wqon9GImjJ0alfkjAFedB9jEDvniEY5uEBirImlgplQXG8O8z07P4sz//cyyUioiQwFYqam0dzAyLQLh73148+8SDyF18D7MXPkCoUQGaZofL8cJ3h2tbbzQk8JcKfxJyYpFQm9jEmINkFxJxrMwBVcp1DAwkpeSnYp9EFYK/iUQKueUcvReQycQxNsY5jaBwEcUC5zW+xxE0mlUk073oGxjG1akizl2vohjpx2pfP8KJFMZHd+CXnnsK9YXTuPLxG1jNLqG6soSx0T7dbzFfRnaliHBvAuVQEufne3AtG8NqKAnOsJxLSHxh/JorrVjZ3hbJJE1Ua1Q0kzBoYIhy381VAREq9+BqK7r6D47MaSQxET+FndjaqYS8gBRTRHmSnQeAGW/aehtSWQrG9/wMT+JJebSQZlzA2ITABJXc89llTM0uYGFpWYSp4eFBHD1yWGvZxQsXHVBMy9QYmlLPElRpCQCuI6R5d6VUMRCkx2Iq8xdySXXnJkLQhcQZ2hd7hT5jdK9Ap3MHz20EXsboPknvYAunXCMYwFjVq4NtH+TKtgQADhE00INt27ZpLNNVh1ba5TJj/BDifRnEMhk0w0Cd80gxh1a1gpBsS+WT5ABgWpwaEByijfIqVws6Z0CqNir7aAVNMoXN9BbdsP8OHjigNeLExx/Lmt07QHBeYd1ZPjOdJDgO5D7gCIN+3Un0ptQnskklAOzIsAL4nbMMQWqpMxWLGRDhAQ6RNrl/csg/25fgLwHdqakZkTs4T3E+Zfw+PDqKAwcOaN6bnJrCzPR0e54iWMh3mXMwY1z/jIxvduzagULJHIsIJked20V/Jo1D+/didKAfB/ftxsPH7hFJMrswjUa1JNUtAfmbM/O4xn1nsyUAmGPx5tSs1rhxEmYTvZiZmUGzWsZTnzqG+44ckjKYfW8lT+p46ZU3ZP366P3HsJ/3U8jh1NmzUgCXaw3V5B0ZHjXCFkupsG1E6IyjN54QkaPVrGF0aFBxIN9Q1qbnPCx7/GJOriusScxa5dxL7tyxXapHvvMTU1O4dPWKrNI5WAj8JtMZpJJ9IjARAGT5hb406yxHzZXj1Bl8dOI0ZuaXkC9VRcaoNejCRLA0rDlENe/7RrDt0V/A2IPPAokhgY8iKJM00BNixQWRMjl22Udcb/l8BHpFXpLdOxWsITkhyAbaqWBtnjFyOMe99nzOEt7HhhxWVO7altkI6DxWa58seG3/IrcBzmyrJHzYPokEW9moCwA2BbAREuxnEUpdeSTvCsU5UmsmSzd5JzaBZ/Z7fvk5UHkBD0474oNfk3nfKunDvRsB4JCB3qo978nFzl3M1yUWyKw5y95k3q/iWFfjWMC5I91wX2Q20cwZAM0G64uvimhQa9ZRXjWSf6FQxsjAIJIRIBEBekMhXP7oLZx96ZvA/CVEYTXRCQCLhKflmM9LENZnOZwTk/txTeZL7W/lIjwQ6cF2xmVWj9nPyy6z5PavtlOzOcMT1wTjq26ym3tFMrZyIIyhuSZxDCs+YWzNu240sHfvHhw9eo/m2jOnT6m/+MV1lHOlxV8WC9jztVCt2fzEdU35F1d/mc4O3GtzD2cuFpYiUtt4K5p2AijQGvo728rGSTBlqOmRq4tAYLu+e/Q1ILCR+9rZ8E6aKfCd5axsj2w55gAATHcxrfucm8nK8DbPtj60TRsCY1sAf1d+8/rVG8Er6vt1uf4N7+4Of9mdy+8GJe7wNLc7bM1l1oE0t/u0/f0TurU7u/jGI+CuP7vpM/zle7i7fjZ7BdY/yKY41k91hTv90M+5QTe4HOOS3/lvfhdnzp7d9KZ/3gDwJ9s/t27zza59WwB409a7DQC8bvYPnGgdhrkJYLl24vI/bTDI2wBeAHza4Ma7ATZbitd/GTixwV+6b8EdYwuQB43WPuhG5+rC2Nqbtc7isl5F6RPed4L/dgNswSdsM6G7nq/7vPq5C9i9k7HQXpDdwb5tPCB7+/u3Izbrm43G1Ybn7AaAA6zJoJrUxRHutBZQ/JUAgDcbo93v2R0wBvwi0e4r1wPd47S9mGzQ4MGgau15Nh41Gy5M7rz+9FYXcC0ArMcOnvIOAOD/5V/9e6kEuJljAlMbkgg31EyYcpiz1mj7qhp9nTew871thjpX9/bMfF5vzctAnL/3iVQP2vmoUzVZFFhHxIZlmMxgnEk91vSanJlXQp0JHbF/HWRr3e3rEHfeECMpeGQ8CADTItixcNcBwJLfOjjJexzZO+cBYLYVNyRMWigYp/LA2Tu2k7VuDGpjYBFIexMk5r5TuRC84ktFoFWWvbYnNQCYyoseq9FXk5rD1ZoNsIyHh4aVFLh+/boS69oYO2tdn7jVRjagBGIijmADv3hOMsWp7uJ1WKOR90oggP2U6etTYoYAMM9fKhW0iVLNYdZzcsCvByMF4Lu6kfyX4C8TL7wXf04mkbzlEoFifx9MNvPcvk4wAWCvtlKdLV+/jSxpgUgOiCdAF3hGn4Dkwu4toL2qw6vlNMadwpdtz7HI59Pm0tU0M5DU7L6DbOwgG9bfBxOHBGnWAsCmMiZgoMSDrKeNIKFEPoH4WFxJ9sHBIfSlM0qCyqJplSCPJdqZgPM21QQ1mBgSoKNkFpMGrGlJ1afVb+bg4v+odDClMG01m6iw9iDrQKk2M/umJCY2xzvreZH8wSRMLEb2vbIGVr/YsfCpoDR79pDundf19S1F/KKSNspkb0z/2n9xERJY3zgci6NFcJv9xuSfe3+YEKBDnNXP7rFEjLOsIqDF5JbAcG5YXe0mS+ZYko19bwkfl1Bs11VydbidBZxVfeTvGkq4MqlPJaAsKglCtzcKtikmJkzgnGqpof4M+jNJTN68juPvvwNUCxgZSqNYyIlZzjZeWl7B9WsTqsm9uLQkG/N4IqZku1dd12v2LvankxjI0Pbd2f72UOUdUuKV1+ZYXF5ZRibTh+GhAVTKRdlUjg4PIdoTFsCR6hvA6PYd2LZrj8DFSG9aamCOBQK2lVIB+ewipiau48rFC1L6Hz5yD3bv3YeRsXERTxYXZ3H2zGm8+eqrGBkawZdf+BUMjmxFJJ4A1diyFeyxmlusQ3n1whnMTl5HYSUnFcvE9AyOPvAw/s7f+89l10/HiKVFU/ru3bVdltY3r13EG6+/jA/ffw8Lc6wpb8Qe2hvSuo617Vj/mJ1OG2MCuJboaKo+GRNZVJWy7tqWLdtEAvov//FvY+uuvZacXW2iXKTtsYFIISoJ4xEpuvoI7qkWK+s/8gpUrFEBTLvQEAqlMt555z3863/1zzE7cQXJ3ghqlSrmV8p47hu/jqe/+LyUMedOfICT776CdLQH2YWckr5DIxn09fdh5469GN+yHcePfyTFczTSIwB4dHRE6xetSJs9MWSGR2VJyhqKrMlMO8HVhiWsmQwjGYaKUz+HSIXLZCmTUlTfOBUM24Xj3iccg0QUJllD7K9GQ22n1J1z4/DJR9po8j2gMojrF+cW/s3XY2dimfO2JxlJ6VWraY3iOOZc/MxnP6eE/B//8b+VauzwwYNYWlzC5ctXBGz89m//ttS9f/RHf6Q15MDBg7hC5dPFi5qnuBbwerl8Tqqabdu3Y3Z2xtRw8ajA/uwyFadLGvusp7x3zx5cvHAOM7Mzrk4p51Km1i1usHnZVKGyVQyZDTr7gJbOtB2UokcAMEOJsOYj0G4y0ot0Mi3bUdod796zG7v27BJJxZLNXBdcvWHZl9N+uIg8FVe0iWUbVcsai5yjmFT2dYBVGkD2yM4m2il7dL8ukLS+tB+4Nqo+piwpW0qce6KaX8f82ufdLjifEUTjuu7LO/j+9iFhkLTEYzxJymyyba0kiMDxyXsh+E9SGPuX55qcnkEuu6yxwOcXKNZ5BM2nArp7gARBP8ZyLOMRDmH72AgeOLAV944nEKpl0aiX2opoJbUbXKOojGT+04gObMOSVH0tKfvTqX7UWz3I5suYXMzh2uQ8coUy6rUWLt+cxApV8dEwmnye1SZGBsdldbpr/z48/7nHsHT+TSxe/gjxVlVgj949ghi0H+W6F6FCvCnwZzCTlh08bcGpnlNdXI6DSETrNccka/qm+6i05PwSFxi2StVQTxgrK0W1zchoPwaG0urDQoElEjg2WQKhR+8/Fc+9/SP44NIK/t2PriO9+yD6dm5BenAAY/2j+Jtf/jxS5as49dp3UV+aASoFbN06pGR8LldCrbqKRCqNciuKS9ke3MjFka+SWEjAxSxN2Sd0VNDYKnP96UGjRTcB2uHG5RJBBTTvl6UOZDsfpSo6YuuwuFkdlb2P13jinh4rLiFXHl/SwYMtqlFJwomrWR0x22wCFWxzntMAU1PnEsCh1ezU7DzmlvOYYmmTZZKiaka4GRvF11/4RfzwBy/i4oULSFK1GIrYM9QaGkM1AlAEnkS8qSJbLGuuJwBs67vZl/p4jopf3gsBYKq4TaFvSj7+jWOdVqAc65a3d8l5F9Nb+zigieQHWiC799veXwdOeS25i93pXnTvvUcxt7CotYTrLGtDN5sRpAYGEU6nUWdd7EoJrXIRTTpLrDbMxURAF+eYlhTA2k/QZrdF4CskxwOCvnRXSfWlEe+1eqWMC+XAEYlqjuYaceH8eSmA/X6IcwKP53QkQieaehcNNOusO4lkWjEKQTQ5SCj+JkgaFwmE96iq2h4Ac/skKw9iqklPwNTn6TaRzujdmpufcwRCi5VJCqAKj/MR1wyCnpx3uefimkngjA40dCkhAOznOa5Xu/buQrFcsjIXtDEmoThCh6IEdoyPYuvoKB647wjuObAPjUoRlcIy0OS8sCq79isT07g5vaB3h/Fudjkv61zG0Nu2blVbTc/MYGluBg/fexAP3HePylxwTybiaziGF195DXNzi7j/yGHcf+8h9PelceX6NZU0Yo1qOlBs2bJVhBsRD0XoiQqEZOjNuaZcyoEhEpWz5hZFgLqClUIexVIB83MkRdUx0D+Andu3Y/u27do3sK2uT9zEuUuXFKuVypwHSMYgcYiET7NCHxrsl6sMY5YMbe5zedyYnMbC4opIJtncikhXtBWuUHXP/2qr6N+2F3uefgF9Bx9DtSdpoCq5zSTgMp4VMYPOPKzNXFOMT1cUkrq0T6PqlXONI1wy1uH3sojnnOBqtdv4NaCQALL2tC6PxXdefe7AT0/A0P7COapwH2G1rK1skNV2N6skOXFRla+xZvMj5zMrwWHjW4ReLXZe8WsqU0+qMjJthywsgrjbjxi4Z4TVNundO3nxMyRLhWh7HUGc1u1yXDIgwOVNJgAAIABJREFUXDkTTyIhwdfFc1wT7XyMY81WmV9sP8YZcu1h3kBzkMVJnMf43labdRQaNeSLBRTzJQxlMhhJJRBj/gFNFKev4ez3v4nchfcQXqWSneAvFbV0m+KSaUR52s5bkogOcR2QRb93uSjOo7wnxSI83B3HPZ7AcV5RYKSrhes/6PrWA8eykHcOCPaviRYs48S43/bYyvgIQOczG2lS7gRoYs+e3QKC6Qpy+fKlNnhre0Lu+RgDM96z/jKiVN3mMbY35y6niBbRnFbdytG4/FPTXCP80wdzYsFYrF1qyQdmlgEx4S7b1ts/e+DWEtxr1x5rzTVn6KxNztrc/bWd13ZrUJCg5DNd/hn8CZVjdvtmb7ATBEpu3AoA1trYdWs/zY+bwxo/zdnWfaaDeWxwuju8/zs87Gdyv3d+kru/qw0/cfenufNb/ISP5Fi9evUaTp46hcuXL4vAzFISnpTL+Zz7mm3btuLw4UN45OFHRPD6i37RvcrnWzc+V0v5VJ/Pu5PrMc7i/d/qi/s5ikm6v7yzTvD3ly5dxu/8t7+rvOxmX//4v/gtEbpv9bV7tzlD/jRf3OOeOHkS586dx+TklPZYtq9kPG5ka8YvIyOj2LVrJw4fOqRyUME87J1fd+1A5j73zNlzOHv2LK7fuKlcttwsRZg1gnVfOo2e3/7bz3UbWGwIfq6bpzYBljYGbdc+xkYAMI/YEIT0H11zvbUP2w3sbtZod3KcX4bWAMDdN+Yv70GUNfWGuwEqA4eCX+vmHFuJdIi3CQmSOYIfvzNGx3rQzJ3crVm249VlA88SvMufGQDcPr+7nmuIjUBbHeofdiNAfcOxYL/cbEwF23rd87nL+UsamGb9pXHgcbU7sYAO3ntXbHCn78SdjM81z3obcLe7D2/5XnjA3JC8dUw3HyzdbkLi+L2jmGYD0kcwWPH37gHOdX8L3shtLKV/7198G2OjI5iemjJQTgGzq7mjjbnVfWl/GZXb/mvXlXOgpfxnzKKImyoG+HyHxFnnhsgBwExWaiLveMTq9NygcUMoJqsDgKVRjERk5TY9t6gNm7j4IQKA7r68dY4wBNvEWHLKAGzrsw4ALMAnZMG67GOdetTmD/efT2y2B7oxe5WYVMKZQIIxJsX0ZeKJQBRrqDjisg1710gelHL1jfUeufqN/J5Mcqst6yriuL/z8wYAVzvqBJdE8qDq6PAwZufmVHuUX0zIWc1A+6xUxdroWu1gXoMscSYAmOAeHhpRGzDxwiCJf+sfGFACkH3BGjpUX5ma1yxjCU7xfATmTBXgVCBuhEs5FA7pWAYwXND7+wf0LwEE/o79QJUcN7JMEvBeWKOHygVaDC/MzbctJXkN/yUlMOstOqY0N1RBBTD/Jha4U6P7gExqLge+krnrldFc8Pk9r+EV4j7hvtowFaK3hQ6+WmZlaO0qC2iXBCDwwoDMA/Befcfx7W3xmKxn+zKRo4QOk1h13kPNLOyoWHEXU3IyyeRKQ5tp1lu0mYhjkvXrejW+GcBSmWYbNkJdeiFMnRPppa4Hff392H/gIEZGt0g5Wao4W++FRVRLZSXvQyG+/5bI539S7GjctmThaPWJjQ1OAJtqsQRrRyeoIOgVcMgEFpOA/E+1ikkkMW2e6pSpZp0bK5ZstVmGe3jer9jUqodqtUllN+3fTj4bn8mpqfXuMdHhVM1MpngAUe3kavuqjrmrMS7rLmeNyuSBEtxuQlMCQUmGFmJhoL8vgcH+JOZmJvDxh+9heX4GrUYVS/MzqivF/i+Xq5idW5BrAlW+DIyHR6ieLGJleUn1aQlS9cZ6RbiglW2tZoAR+5pJQFq60Z6Tc24hX0AixqTnAGrVghIe6T6rzz3QNyiLUwKg4zt3y9Kvh8mjRFogKVuS81oxn8P89DSmb17H3PQ0to5vxcEjhzE8No4IwbzmKq5dPo+3Xn8d1y5fweOPP4VHPv00elP96E31md2fq0tXqZawtDCHiSuXkFuaQyGXw+kzZ7GYK+LzX/oyvvTlX1K/Ezyam50VIHb0yCEl8phUPf7R+3j91Vdw9uwZbTwMwIfG63B/CokY56qq+oEANmE9AxQ43qhqXZQyhYnSWG8aX/uVv4Wnn/0Szly8ipWVnEBXqaP4rpIQEaNKM4Z0MqHaaEysMYFLwKAJqu+YtCKBpYkLFy/ij/7w3+DU8fewWi8rF7OQK+FZWkCrHnIU773xMj547SX0J/kupnHx4iUkEpy/BjE+tgPDI+M4feokTpz4SEASLc4HBwbQIohVqwPhBDJDI7JSLJeYrDYAzGxabY3ty2SkDI6ynltvXPMkk5De2p9ggt8AeTKM39Caq4FZRfM9YVKtDTC6AIFj39aahOYF2lqq5rB7L1LptIBZ9g83ZLRF9iQeEg74PdcY3u8LX3lBG9k//uNvasP0K7/8y3j3nXdw+vRZWT8//6UvqdYvLZ8feeQR8Ny0G2XpANZm5Bf7k0DFyNAQhoaHRJzoTSZMDU21FTfTtKvtaeHgwYPYvnUrPvroAynPmg1X+88lDhWbcl7RmmvPaS4lYRFTGEcQZGfiV24jPIZABcc4yUCrQH9mAHXa7BaLAhbSGc5pnFMTznbZaikaqYjAENe+sq0BLrFMIJAJ2DYRiIlwEoOc+sMShqZaNptqs/Q2FxICNFbjj20gYgxt/Fl6IZ8XiMjxwDXXXC3MltaDwpFYVGtBIkHVu1t/+MyaJy3O4XWluk+n2o4cPk5hWxNMWFnOoSTCSQJj42PqZ45JuhEsZ5d1D7yXNqlKSXFO6FZD3cowWAKb+BRJRb3RMMYyUTx57y60KqxPWRKxiG3DdZHzIt99gRJOsaW2pt00wfQYkzM9KFfrWFgp4urUPC7fnMfcEp1IQqg2gaqUnj1yVeG82pc0wOjofUfwleeewvz5tzF/+TiSqCDaqqNJEgUBQGc7Sjt/mpZGQz1I9cY1dzDhz3eB8STHP++HY7VRr6BWKSEcXtU8z7WcYFCtXBOppFyqaAxtGRtGJNqjmtmykaSijDXpfUKXMW//FvzgvUn8wfcmMHx4P/bcuxfp/jTG+kfwtWceRbpwCVc/+BGaK/PoDa1i2zjtXivIUmXcIiCUQrUnjnxkGMsYwuJKTS4MtHsuM56Q5WZd7VetGAGJxbBZf1N1nkUasRjdar4S7GKpCWfn3VbY2z7V4l2uyauoN3pQKNHK0yYZArrse85nBNg5RqnIYmxCcg9jO8ZnBuw1FUvQ8nZpJY+VQhkzC1lMzS0iWyiq3irt+Nleep8iEYyNDqNUzGNuflZENUYRHGe9jAcJJJD/wb1HTxi5UhVLxZLGBsKs+R1SfG6grcVGrPnbI8vvmOxR2xIo1am0uMNALLo1aKdn7eeSEEbwNACBamuONx8r8p2WLawiH5/DsH0O90YHDhxWzL28suIABi49BICHEKZSr1FT6YkWiSXVMnqaRiSxWIVxnYEWIrUT1HYORgSxFA+HzWFH8QHRQ76i/F0yJaUt62dfvXLFathqTLg9GOu8uhIpslCVgpuqTyOi8HckHdDJhLEXz2kAsK3nPFYqStcu7WDVkfTkHNS0GsByw6ENsABWqv6NaGpOS02tUZwHuS4xTub8UpJ1bUnn4BzFeV9qflcWRLU4CZSmkti1ZzcazTqyS1nklUTl3iiqOt+DfQnce/ggPvXgMezaNo5qMY9mvawYgIByNruCi9cnMbuQ1Zjl3pj7I44DliwYH98iMub09ByuXrmMPTu24tGH71ft721bx0WSY0z28htv4dy5C9i5bRsePHYUW7eOCZxbyBJU5biJIpmiu0wKIdabIIFBz04iVhkry4uolAuy7iaoyb/xvactf7FSQaGwglq5jExfGnt278a+3bsVfxL8pXvKzOw8JmZnZae+Qtt0zg012jnb3oOIF8lMbNt0MonxrVsxPDIigh4BXcazLEVSqZsSuFRuoFQFctUGxg/ej0Of+yriO+5FsRFRTVl2JvczBAtJ3tBYbJnjkPpYBG/GYiRiOSBN+QD+3YHCJInItcc5+3lnH62Vti54LeUqQed2jWBH+ubYc25HnM+4z5KKV3tCqz0tgEv7N1cOQqpgrglWM1ykYrfX9m4f5gJgqlbFXgSuRQ5yqk7lP0z17ucZXkfArVySOCcQSnWlnDQrkaxGlwvmPQgCR0WaYvxPco6Ir+09DElSdKBgvsHq53Jfp7rg3K/RNpz7J+5nGzVZRDOGYD8S0ExmBvRztlzC9OwMKuUSxlmGZrBfswfHZaxexJWffBsT7/0QzeIiQqA1PcF7tjmbhLbHqjFk8YcjHNu0SMKwW2LcHpVAvuUvfT7EQHy2E8cc743XbddyboP9jsDb3vdZTGexXcsAaJde4TykUhSy7qciOGx9oInN9kNcoz/1qYdwYP8+vPnW6wKC7Z6NnE0hhJVKcRWPmzZ+WQLNlM/+fmyvwf2c3C88AMwx4+tPu1yS7tQWTefY42zNfRbNEkiubXg3tnftgLZ24FoBo60l7RSnLWVOSW0Ht9ebdk7M/c7dqxwY2vb8LuvVJkp38Fu/32BOoQ1it1qYuDFhndz+sk5vZwr/CoCHfs3repC7Aq//8j3mT3dHG37qpzvVuub8ef6CRK8PPvgQ/++3voVr17xN+e3vgHHbc1/8Ar76wlfkTrVRvu/2ZwH+/j/8R7hx4+YtD/2f/unv4YH7j93J6XTMSy/9EP/zP/v9Wx7/5JNP4J/897+7figH+pB7yO+/+AP863/zB20i0h3fxAYH/te/81/h8888c8en4PxBoRLv4cUfvNQuk3GnJyBB7nOffRrPPvt57Nyx0+W47+TT1ggkpL/8ymv4D9/5DpaWLFd+qy8BwGLV8KggytL1qTUglks4bnTi7uM2VNJ2A3YBICv4+c2Bs7Vv7ebHrb3DzuOtu0sd6H/rwaf1qKIds2ahCgBnASy1c2HV4tr4esGnsKWrs4HarNM2AoDXKf+9KnDDk/jIxRbtYJeva/tN+mXdabuOW/Nc7UZZ2wYbt4it+MHP++P0u03OtWboBm8ucF/Bvgm2sgev+Dv954IHS7K59vk5AMD+GW43Rte+ppu2Ymc83wYkbp/vFgBwp9k3v97G/RNIJnQPmttZugfqgpgiO3Dtbito94yb3d23X7uIgwf34zt/9h2xqgm82ubFJVE7NEvdpdOxBu6Y4CKBIib0CczQXrOBUDSmTZqUOHyXZAVmdUxp+crjjX3MwcTEfQ/iBCRpA+XUPNzQaDMW6lE9L9pR+TqgpiBrgLVKxOR15xE31G3GDBAwJq7txgwMo12QAEAmIcg6cra5BLtsDrH6J2S12pcF+UoCEIBjzTpzJlTC0TaLliDi/YjFrbqjZDfbtWTN5hSLlqCghS9tk2mza+piJYd94ZgAeG2fs9ozlig2MJrBOZMCZG3T/oxMdPVQy5L87MdavYYorflUx8uAVoIkTOiPbtmiJP/yck7JDvYtP8daXNzwsn2HBgYw0N9nVogVMv5rxqavUCXExDLZ4FWpLzQ+nA3S4NCAJghar5l6zOyO2b5M/BNsZZKHiSgxv1wdaX4vhU2lhJmpabdEmvogaLHlARDfQ56dyvOzbfxa4IFAn7T014nG/EbL7ICVkHSMbm3YxRC352PfGWnA+lB2zrLctKt7trc+I1vLaDu5zudRLUN3o17RINWeS7CyVinBAIK/VAkxIUqWPDe0vr6TlKK1GlLJlJJOHGtKgKzW2/XSVOeUY1wW41Zfimx6kiVCsSTK9ZYS6OzzoZERDKjOo1nu0v59td5QUlwKIAemNOp8Pxo6H5M4tK7ku1dncpIJXCVWDNjmOi07ZdlRW21OAiJUb/BdIPmAdneWrAmjl0B5IimrTyZ5xcZXbS1ew1Vf5H7Wsa/VhhLo8z1WBkXtI4V2uya5ZYi8upgJBiaE+TkToZh1HYkN/Jtq/zJh6epLEzBSTMIkQk8LA31JDGZ6sbI0jTMnPsTUxFWsLC1gcuImVlayKBbzqlOczeZQLFbAGr+0u6Zyjsz5bHYe1UoBid4YBvv70d+XQbgnLOC9JGs/Wjfa+9+KhFCsVpErFNCf6cdgqg+FlRU0akUMDWYwsmUUqUw/BgZGsXf/EezYexCxhIF0VJ0wGcWBxr6ghf/8zDSmJyexsrAIkkSo2MwMDqO3L41WJIJsdhGnPnwX7739JsbHd+Czz3zx/2PvPaAkTc/y0KdyVXdXVafp3D15Znc2zGyWZheUWKGAJBAXg2SBwTYiyQeDuZdswBy4tg82oItAxmRjTFJaJNDmlVa7klabd3LumZ6ZzqG6crzned7vq6ru6Z6ZlWS0PofSWfV0V9Ufvv8L7/c+4UVP3xBinWnVJtRc2+C4KCnpPn1pCrOXp1DMZXF5akoAcM+WIbzrO/8Ztu3crWfJsbEwN4fJyXO4Y/+tTStq1sR8+ukv4PFHH5XSk/M+50ySC3q7O9GbisuWla9wLI5CqYZyDUh0JgVIUAm1tDivsdiV7sOd974F3/2Bf4mZhVVcuHQJUSnWLJHMJLJn5lPVRfIKgTH1TQJvUtdQKWbWyYtLC7KFe/pzT6heMRPjlxdX8dbv+j4cfNP96IpF8NiDn8YXH/0s9u/bq7p5T37+8wg2qhgdHcLA0Aj6B4fFKH3pxee1hvJ6+KwJZpdYhxYRdKV7pEZjTWeOn2q5JADY1xQjkaKYz1sSL8I6ewT7TNFktnGmMPGJGD8ftcoaOEt4JeI7tCaINOLs8DkuzHrVl2lo1ZnjMZkMVt32UlHqN1ogE2gl6Ldr1x5MTEzgoQcf1Pz6jne8A6dOncLzzz0nu+abbrpJ9X9nZ+bw3ve+Fwdf/3p87G//FocPH8bevXs15o+fOKF2p6U572lufl7zKZ8PLfYIvHI94Ab89JmTquvIPsKxQQCA6wbbSuQw54ahdbptbZBSt0kY5WkJAHvQxJJYSv46Y0NZbcZiWuOZnKbzCedZMYIFsEI2mWYTH9T8S+Uh2yndYzVypWIKUe3EuZ5ztn1PJDGuF9WyAGKCxrLf5jTG9TtEu1SCWAE5MPCaaCsopTFXYz5rgkUEKstVAZuyFZXauOTagL9bH/JkAPZpXp+pl81+lapAnp/n4nWxTRNdrCWb1Gd5f5xLc7msCBWc23g8rtlDg0OqZ720sCj7bakiCSgq0W1lIFRWwKml/NpIsJnrltQyoSBSsRC2DaSRXZzF9OVLpvQS0aYmAE42zHGrrSyQTLWGG+joSJjClq40VOM0grg4u4SzF2cxt7TKSu1aK1lyQPGHsHTGAXRMSOPmPdvx5ntvQ2nhHCYPP4NksICOABWj1oayCJW1MceX1QDmKJH9LZ1PcjkH8JnDhkCTBtuba2BZ9v88DolztXJFdcvZj4aGh8A4iEokWvsTuGIcZXVVo6gINI8h1LUFH3viBP78iTmkto1g9w3b0deXxtjgML55/zZUz38ZoZVzqGbmkYxFsKUnrfiIbgty1wjHUahFUOkcRC05gko1pL5iytmqiC7MlnO9JghgKkjak1IpGlHyXXEwwTySnlypEym4VfPT5gnGsiKwMR6tVgUk5Qs1ZLIEhBifluWWQGA2nmAsT7IakO5OigCieIYgAy28M1ksLC5jJZvHciaLmYUVzCyuYjlXQoFKagdW8rmoHiHrqDM+USxv9p4s66tYoV5DnCpuKc4Ze0RQrgWwlM1jnvXW2UdFGA1KKau9rOKVutYA2gFw3CVVOsFePI0UgSyfUeVPUwX7OLMZbzoAmAsP+z3Jfz7+JKDgk+wIeGWYxe48tuxGHXGiUKR9aQSBcAKJrrTWMfYVzgt1koQ4h7StAQ4jcbsTjgqOM7MjVb147o1CISQ6OpDo6FTdT76psRiJSG1azBdk309lrCcp+vc5P3vipC9n4m3iee+M3alA9UAaf/rvyulGZL7WXsX2Bk7l1yQQGImEcx3jPj5riwHtKXDX5J0ufK1znkPzM62e2eYat1a+o9nWDlxLJruwfecO7WsWZuewsMj65SS/xhANNJBMRHDPXQdw12370deTRq1SRKBawuryovr35Zk5HDl+BiurBSmbI5wX6jV0dnVgaGgLulJdql0+NTWNs2fPy/HldXffjoG+Ljm15DOrKg3xyrFjePILT8nm+cCB/dp3cW4mCGaguoGjmi9JRiXpp0SFZg4L80tYWVlEqZATEYnnI6mDBDa6Y0i1EgR6Uh3YuW0C2yYmMDoyojacmZ/H7Pwi5heWZafO/7jXo/MHwWW2Pd1Auro6NXez1Ar3o+wLnPdTnV1aHxLRuJTGi8tLWKRDRrGOXCWEHOLYcdt92HX3tyDQM4ZchQQTe6YEgMs1zgt0FQsI8FXZm1iHUZRVstf2ywLSXPJQpOOoK8/ibOJ9vzFXMcvNSZHp1nCfo/WKRQGj7Gtur8buJMcfTkbqiD7+ceRYp1BVvV4HNHNOtDXA7KN93CQyO+MJrfFmJeKBZB9biIxAZxKtK0Y0tfFg4D1Jd7RmFjHVkU1FtkVDjhnxWAQdJE2R+MLLFQDsShwTMBWRmapqgqgktnFGVILC8hMkiTjHk3ylpHwMQXJ+NppIolStY3aFtazPqk/v2DqO7s6E4iYSUJPhBqaf+zyOPv4ACrPnEGnkUK8XmtbFQY1MlsCi21gr3+L34ut/GohvY9pyinR5IrDt3ANYfqxUkRsV28mXlLA9+FqSm9q6CQI7QUpTlODSoA589TkCy1Vy/WO8PowDt92KxcV5PPfcV/R8OO/4OIAd0XI75kZVKldRZOzl888Cc41saP22RXqzFcWXE7PPiTOk62vdvxUA4PM0sYX6tcvpWDkMB+K6dtO8ppjVZWcd2crjB75tTXxsn/Xkan5lfY5S+wa52Bhpx48bkQx87Lwucd46h7lscV955etKccxmfeK18He15kaJ0VcBfL6Kj/4j3fKrv6JNv/HqD/WPdI8bn4ZA6Z/9jz/H/MLCVw1wMra/+eab8O9+4t9+VerW1xQA3Ca+fOYrX8HvffT35bDo86hf68N6NQAwid+/+dsfxqFDh1818Lv+Ohl7Ug38n//j/3tdimAS5f74T/4Mjz3+hHII1/tyCuC2WWKTGeOKOWQDi90N55pNAKg1x9vgM/79jQGx6weANwSF1p1v/Wdsbd0YTnIxXKt91wBn65q9qR7cHDhzsZqHH33stvnzWwecXQH+rn+UmxzJWnANrNZkmvmvWFdwi/rVetT1AMBtx9psTXIrdfNMm8KHPJ/rAu3A7hWXuGm/avWfVtC2CQDswcavoh+3g6Ib9+O1i7O6XbPxN+8z1/OZNW18DRDYP+fW9a4Ncq4FALffp56Znk+7pnaDe9nM9t19tDkElTxrsSCbLdQOAl+jjz784kWBVQ8/+JBZqKoOGJnyBpQING3rPD72tD/Zxo2qFW666pWaVDVU+4WiESXsmCSMU81I1i2BT9ou8ksClExprDqTAaoPogI0GVhrk0amKwdxOIR8tYaLM/POKtaBQ7KDZcLVrJiaTEsp1Z1trxsPDLbVPrJItvq6noXORC+/b2xOs7PTlkGubzbSpEBQvT1eH1natpGh0tEsra3WKZUOBPS4ce5inaWuTm3cubnnJp8LkBI0SuTmkMmsSu3K96QiZbKnRqDXwCqCtky2MunqValiezpaKNn5TDxwUWe9RAdLCxTyG16fEPc21by/wcEhTExsVbKX18BEORN8TLby1nhN/DdBKz47KtaYZGb7UanHulp8cdPMxH2tYipcJjOYTO7bwnpQVakL+JPKD9oc898EkHm9Ull1dckqjdfLRDQTImy7XDYrkE3pIblquno8bbV32+e0jQBgv7HxVnP+p+rRRcxGzyew2kEVA4DtPevDpv5pAb1XAsB8IvYMOX7Cui8P4sSZ+HQqZbMFdKpiPiMCoQkm62Pqd7QAZnKGm0DV0FO/NitpJpU9I5f9QsCQEvzGhRfTXnaE3ADWzUJNyVtmSqMoVqgEMpsTjg/+2yf5+MnORKfsD2VHFo8iQZZ+iJapBkpwbiBBw9tzCsRmUkWsa0tocnwo2aHki4HrUsU5UJ7W0SIiqOZ3SIphqjhMOWyWzFIzCnRp1ec1xZxZbilJJKWEgTZSTnDcSt1NdRWnF0vQKEEh2zgCINb2VgfU+juJ7Ewkqe4uSSVSKzBhFVYdyJ6uOHIrCzhx9EUcevlZXJg8KSCcoNjyCq2Og8hksgJ+CbQrwR6OCkBSfT6Y0mp4oE9kCtbhohKMibGiUy1H6qZiCkSoFi2hHgpJdVdezWFlfg4jW/qlGqEt6MDQKMa27cLIxA7EOwkwxs0y0Km++Yyo5qDi9/zkWSnPCOCMj29FmmA/FYIdnVhZzeDsmVN4/ktPSYl6x90HsWPnHgQiCYHKvs6YzUVV5FZXcHlqEqsrS1jNZHDy+AksL69g/x134Zve8lYBtWxb9g3WHj5x4gTGx0aQTiWVaKad+JHDr+DvP/NpnDh2zMYXVRy1MtJdCfT3JpHqiJllOQLIl2pYWc2JSETwPBEJIbOyrPrknak+jO26Cf/qR38SwXAHTp6dlE03P2c8IF+f2wA7/kfltOzTw6ZG48CgwkpudqjrGi9fOI8//eM/xlNPfQGZUh1vfM/34M1vfxcS4QA+8/G/wcvPPIVvecN9sjr+0hefBnWlY2PDstMmAExA9KUXX1BSjbbTvHfqOwoErsIJJLt7aWeBpeVlPZdKteCICkYqYdtVS2WNcYEEVH84YozWYafS8/OMB34t+W4JeyUn3fxTpPqtVGoCwHzOXokgEkuI872B9px3+W8DgAtSxQ2PjGJ1OYPZuXncduB2AbMf/9jHBNLS4vmP/uiP8OILL+C+b7pPNcwfeeQRrcH3HrxXqtXnnn1W5A8qgrkpf/HFFzUv3nb7AVlo8neqfHl+b3vMUgT3338/HnvsMYHjBDu5vnBjzp+cp6VS1Ppta4JPvPq5XMqzjqwXAAAgAElEQVQh2Rn63BvtIc3Fwc/hBuyYikh9oqPDATJ1rbXFXEHgrOZtlyhjT2EiWQ4PiThS6ZQjwHBOMlIB5yEqlFlrz6vSqpWSq9ppiT/VCCSYJmIRATbaQxNsJJgcNKV6iLAoEJClfljJXtb347qlOu6y09RE58CQBlYEkLMUQU12qCQYUZXKfs+XX0NEVnOqqHhHhxwJGAOaCqauGGVubkbrMjfbQwODGBgYkOqOdYCNWMAauLYmefWyj28JuDfrwnI2ZuI5EkZXIoZUPEy9Es6fPy91U4BzNj/iSUaWx9YczuOz3zNBy92YEueqAdxAtlDBaqkmdSeBeRI8qBC1+2RePqy4gQDw/hu345vu3IdgeQHnDj2LSHEBnYGyngnnb4K8nO+9fTivVSCWq4lLkg+fm5w6SBjSvpZrfUXjl+OcJxOpsEqr56xs61kzWxZpAQP/BdpTqUTyUSiAPNd5RFENdeNvP3cCH38+j86RfuzatRUDW3qwdXgIt4wlEV88hHR9Ho1CBsmOGLq7uuQUUCyXZLsfCEaRKwWQj/SgFO9jj1ZbcO6hVSvrbrJNSVQKhayeK6plVOoVc+vguueIBfzJdVnERQKKIvnxGRMsscQ9wSk9oQbrmReRzVcEHBDgJRbH/QDBt/6+Hs2vdDZgjJ8rlFQznopK1j+lAnIpk8XyyiryxQpqwQjqjOedJbSVliaZjXdCIoQBqlRt12okTrJMQ0j9ib4OBIBj4ahqRVcaQSxm85hbzSFHoESuIKaUDTlfN8VN8oQPaFx10N1Hg8pU9VRn+pjW27e2g8A+/vSxp4g7ilmsj3gAQ+87ANjmXSMqGYHHlZMh6FcsI9rZI5Ic55wS7Z85Z7ta8RwjspN3BFkf35oI2NwOBHoQ2JYSzciQjLn4bLgnE2k0Hre4O7OqWrpU8vq6qd5+j9/3saF3PvIkSr7nY9uNAOBWjXlTQQrQocuLL9Hh+pTAXVcax8dqim/9/pdKSRWRtbJBVm4loLaREllxNAFgc5dRzVe3L2KTp7rT2LVntwDj6UsXtRdh/0+lOxGqVxELN/DGe+/BHbfvV6xHF5FyfhWZpQVkcwWcPjuJk2cvSAHL+tCsDc5atUMD/ejvp5KS+90opqcXcPzEGXR2pXHrLTdg764xkTSCda7JNczNL+KZ55/XPDsyNobeXroe1aRuppsD11v+rv1lLK55bjWbw/ziIubnF0RI4xzIfWSpUsdSJoPVfEHW1rFgEMmuTuzdtRV7d+3A1vFxuQUtLC3h8vQssvmSxtg07dQXlpBjLKZnQZCZpIOgbMLZRwiqeztE1gVOdnaY2pu1iBMJzTdU6meyJSxkqwj2jOOm+96OoRvuQimcAt3l5dTDuDscQrFaQbFChwcCv0bC43ypdUK5BStv4V0HON9b+R5n1+z2Mhp7bq9GwqSvge335lYX19n4itzh9sciiFpsxLWwCQiqrLABot7anu1hrkbWTz3xTkpPBxJ6tacRRA3o89bHEqk4MNcWIVeawsUcvGfeA4Ff1u2lBbJUu64OsJyXAg2pdztjUfuPrhgkfRiKyFGteKVCpbJzJBAYzv0hfzrHE+77RJ5oVFGomoKeeyO6K4UicRTKdZyanMLZyUn1451bx9Gb4h6KFvp1JAINFM6fwOHHHsDciecQqVAtVRK4SaotZ1zlZxzRfrP0Z/ue3At9WgAwr8dcCkLBiOZaup7wvhTWKOlke1mfh7Q0qWWjfC1g70iowFMOID4j551WPKhp8bOIPl0d6OiMIZddlZMRnSl4rdz/qaWdQpvPVwAwrfl1OUa+1PmD5pYgErEHgnWBNgdJRewIcurvvCG+xw6jZ217UwHA3iZf85jlBptArHvfyC42v9t3jHinpaXp7Ma2cerzdUCuFzRZ3EcCpRG5zBnPkW6aeUdl8pv32t7uPtbeGAB2z8x+vKZfrTzxBpf5Kq79VXz0H6k9Xv0VbfqNV3+of6R7XHuabC6HP/zDP8Y/fPaza/rs13IxLO/wb/7Nj+G2AwfWzD/XOuZrBgB2z47z6W9/+P/DI48+9nUDfn0bXA8AzPnipZdfwe985HcxNbXeNeBarbn5+9/61vvxE//2x695AKqxP/J7v4eXXnr5mp9d/4HAT0oBrOmv7UcbHNL+5/WDZaM6q1ecYXMgtfnRqwBU/tvtYORGM+9moFj72a8JnLXfq60IGzdoeztsBACvUyi2L+4bHdAOZ6wvf+hN56U24Gwt+Nv2jWsAYq1P2v21LxTr73hNYLJZ97rK81uvlvaHaD7XthP6dmg/jX/7ivZoP+dmjWWdZs1Vr6+uvDEA7IOvNhXw/y4AeF2b+tNcq8+sHQ8bP5hr9nf3NX+s1rOyBm02a7sd9wbtoM+ts0G/xhW1NsAbfNDYjG46cupr/yjbe2zzUq7R3//7A0/hwIED+Ie//3slqWQHWasKBGKAyGNu3N6Oklozyx8CQ0racXNCWz1nl8fNd4KgUNW2a7JbDZmiieEuN7YC11ztYaoClcJg4pUbF0XaYVnCXZxdVAE/qhZUz5P1ZcJRMMEaCDggjIG8t57VRs/sdGxzZqCwwFEpg80aiD95HlopyRZWgT0BVAN1aT/IBIqUZB0dAhRYS4dJlFS6W//RAldADIN03o8srFztM4Ffxj72iSH/05IgBJ1sA0r2OYFhqnpYszOXNTtOJr9VF5BWSUq8esUPrMZsvS51DgGbRr1sqkAmtAIB1XYms1ublwYVGd2qfcHk8+DgMHbv2SuQLpfPKbFSJjhVzKNSKioJn1laUoJWdW5lkUWr4qKOx6SBQF7WSXNKCVo9p7pTun4mFPji36g25T2QDcbnwPq/vE7+zuQqfycQwHbl9+Zmpp0Cwys/LGnW3Aj5TX87ycYBxHreTk2gOrEOnFWfof1yJGJ/qxtj3X/WPyN+X21B+9Z1ALA+ryS338DbJpObVZ6LiVOC2FROMJHgwWafYGDfVV90oDITOwSBzXKX7Fyr16R+ScUM1QEcQ87ulCAEN5T8PRg221deU6GY13jlc2KiRbajNVpomtKViRQpT6hUcXU/pXRziY8q6+w6ZjmTM0zOU+GkJJ6IFKZs9woXGyu2eVS70mo3Ztajvv1VBzORUJKdY47KINUc5yhXnV0DwUmgYExB8NTmA1f/SyC5KQJkz8XNeaWifxNcInjM5JTZldtzpdpAG+ZwRPMSH5TsFJXEZpKWSlBu9pkYomUw5yS/+bek1PDgIEaHBzB3eQonj76Cc6ePYn7mInLZJQGcrFVKW2SCIrw/1eRqQCpgJv9lbRilEpy1RePoTiXFzM9lWUe7gGKtghrtXtnfqRhPdGjuyZUKiKeTApnmLl6Sfeqeie06R//wGPbdegB9QyPoTKYFWsvyVCpH2rI1UMhmcPHcGUyePqF5cWx8HMMT25Du36Jkv9Q8deDCubM4fvgVLC0vYXh0DDffekCAMmvoRlTr1RIMfFb5XBbLiwvIr2ZUu/bc2bO4OHUR27fvxD0H78PA2ITsPE3pHxeocuzYMbX92OiwEpj8NxXEn/rkJ/Clp59W0pPqYibSEtEIetNJbOlNK+nIuYiJl+nZORQrZVkbUvWZXc1gYWlF15noHsSHfvJnMTC8DUdPnFYtZoIOllw3SzepHJ2qlbaXVtPSAD8m8wiAUE0RCpv7BMHXP/yD/47/9Zd/gXIjioNvew++5R3vZjFEfPyv/hzTZ4/jrW/6ZtW5ffbZr8gucuv4GJLdPbLMvnTpIk6fPKF5oYvzWSolpQ6VfrHObnQke1Sjcp5tyXqg1YIDHFy9Y6p/pMC3+cgzdY1kYXVo+fLzmb9HjiP2e6/IIsGK904A2Cf8+V6lVJJtkgcOSNZQWzs1KYEBgZ8k/3TRRjghqyQCjnzW/Nz5yUkpgVlDkvbOBHv2798vC3Q+83033oQPfvCDeOoLX5BaOJZICDjmHH/x4kV093RjeGRY5yEbmQCvEasiAs4ImPHzrBVM5wm5TVAVHQrps7wfWvNyrlXtWheY+fmd7WNkLvuvCQ474NWssm0tZvuyXfhi4p1t5ok+3ekeJJMptTVrQZri1p4TXTX4d1+XjufgtXD+4jxH8Jttyc/ymKurKygVWFPZlzqIau4yUI31D1kTkapMJldtPScAp1So1LyJJvlFdQwFbFttVQ/acg4zFZmBSlyXqy5BS/IMLZblOuJqqVvZBSO+EfyVVaxA8JDahO1O2/VsPotUVxJj4xO6l9n5OSlZSd4QEFNmnXqr/6k25U+39kqRaEX/EA1H0dUVRzKVQLIrjjOnTmt+ipD4p/na3Fx8PVUrOWBAspQ0ImQ1sJItYmYhg2yxgop3YUEDHfEIuuIxxZQk2RiBoo7u7g7cftNuvO7AHiQjZUwefhaR/Dw6UEaAoLPAJau9qAQ/o0B3XgLBKn2RzajdqJTjmCABzknWBCSoRqojNbItGEdxPKS6e+SyQRt8zqO0RDbLf1ejkCBMNYSFfBR//cRxPH6qjlBfCjt2jGN4oB+7xgYx1lHFWOAytkSyKOeWkepKoCPeIVVyNrcqYl000oGVQh0ZpJALp6V+TbCWZDyBQrmmOZRrC58xVdH5bFaqUqoaK2XW+2UpCq6vpl5lLVqCU75vcIgtLjv1YCGPQolW/SHFwarJSZcBqfTTWmvN1rmkeID9l64jc4tLuDSzIBefhUwW2VIFJYL5FZLWmJjnGhyRupuOrqrmyFrmzu6USwUBeVOTMXlNAL+BGImXoTrqlZLKVcRCBAoNAF7K5THP9ZYWnoovglIemn7NxpABwHRjCcn227pxCwA2ooiR69oJJ37ead+icT4wANgUg+2f9wCwj4tkR+2UsOw/XM8zKxmUG2FEqJKkqr5CwgAtl9tAYJFVW6otzeXumk0BzJjK4lFfboR7Ec5H0Tjr8xJgsziJADDHuIgqQj6MsCfHCMb2JToW2O+aI50rBec+zgVW+sXZwLoY2h+b40Prl48dHQFFKjl33x7E1TE49hzA0WxThgeupqaP+f287QmaTRBcMaghR36/2pXswtbtW+VcREJcjvNyrAPpdKdqgMdCDbzxvntwx237kaDqMhFBPrOMlUWCpQs4fuoMpi7PC5yiqp3zS39vGqPDg+hIEDAtIhSNYWpqBkeOnVRt1P237sPePeOylI4Go3L04V6S9dO51iqWjURFolhaXsTy8pLakX2A+x+uC9lcUe4YM3PzihWlyHe16BdXzK2JtbK5j07RsnmgHzffuBu7d23HyNCQ5uXJCxcwM7ug8b+4lMGFS9OKnTiHipAZDum8Pk6N0HY4HtXcn1k0y+vuVNqcGUhCcntiYpHFah2XlvKIDOzG3oNvQ+fIXuTqMZRrJE3Q9cvIS3RwYYkF2sITumdfItHD14GW4bns/7n2Ublqax8JUPxpJC4jMzT/cw5TUuerxjj7kwGGzbEl0oA5BAnYU61W29srn+H6ukBbR7Dl8VWv2nU+3+/8fpCkeCMnOGBM9vUWdxspxb7ZVLtynhcg6xTCHI8BUwFTGc0+JXczZxncXm7HAOAYOkjYsVOK+MH79fctdxIRZei+ZKpgxpY8Lu+R5+bdlLRfZ2bDnIEC4agIVM+/fBiT56cwNDKIXdsmMNSXMreeWh0RkvZzGRx/6iGceeYhIDOFULCEqkhaIYRBm2SCrTYnbpQfaifK+Dbxz8crgKmy5zzBPR/nQ9Usdo5sLTWqs9ZeB2g2AWDvGNCsvds+Izd5+moTWdM36iJzkGTFfx85cljjS+W4rNCRuzcj1PAaGUuxjVViSPdrJYjkPuABYEsGOLBevaxNTevDIysV5tuhSeZ21869HJ8r50hfwsT3e6l6FTfYHkC5AVfywt+xKZdbBCMXKDpraCdpcq6b3slDfcLtxVuKYu+BZ/kNPwb8M+XPyxc3BnPa86Jrn8Rr87dNUIzXKH796hHZDb/x6g/z2nx4Lqb46Z/5OdX6/Xq/GAv9+1/4edxzz93XcWhr1B/8oR/5xlhAHzyIX9zAAprr+fe8/wPNfe513Mh1f+R6AODDR47g53/h339dz8/583/++Z+ht+fKmsftF8/45oM//KOYmaEw6tW/2gBgTYF2BF+Tou14fMcDPc0/+wVr3efWXMZ1gLubAq3r4bsm+Hnl6L4a2HUFCLzRNbV9aLNjNduAN+gvoblou7teb0/rAqZrzUd8X0GG6nuufa35fUMAeB1g55/hNfvDlQBwWy9o9YXWrfnusQYcbP5xo+t2F9+8P3+sDdpp/XE8o2vD21hvFb0RANmObDfvYW3revDTg45O9OgC268eAF4/Vtb0nQ36XxPw9A/gGnVtrwcAbj7Lq4zBNWN5TdNc2acUpF8FAPbDwteQaX9urUO3Bpodaj1A3+x29o5ATfcpPz01rWbaOtMVR2qd/Tf/4h9kT0fVR5IWlIW8EiQMdgkCK0h1wOFGfY0bAgbC5stEpqQlIQmGMnSXokD1YkwxICWuiQZlD2c2cwYAUwVnSXpTq5AlW2fSJhZDrlTG1Ow8GkGq9phQM4seA/IqUttJtaxmcUlSB/4yMaJkratT65MJliwJKXkVjsYR7eiSdWYnra8I7nb3CCxlbUAmRwnqWYLY5iLjADvVMDeSApFZO4wWeV4do6KmDhQjgMZEFG2CCVAYI1/2VEqWUu1bkuqUm/j1CSdt7PQ8IJCWSiMmx5lwpnXowuI8ioUcyqWCkkesX8s6o7Qc5Ze8goXXTwUjAbF9+/ZhdHRMYDCvh0nCzo6EngfB5GI+i8zyEopUFc5cdvbNBZRZA4+2nfm8ksVK0LnaNVQXR2K0mLXkPduMiX0mCJnQoC00Ex60GeOLymW2Lz/DzzNZRQCY5/V1x/yGvMkA9v7Lbm1YQ8bx1loOAPDggD+GVxPYxt3UBB5YbgeDVeuR9k8UoTuwVuPYsbZpd+ifkYEKjWbNTrYj74PH4PNuMYeZEDAGNTN5PC9B01gsoaRLRGQDggcNUzxVq6q7FYg50kOtrqQM+zqPTVa9ANVAULbcTDCZVSiT2xySVvuI10qgmEERj8mED9uB9y7giPRwbfYkt9bPgGplWc1MjiEpsZUMtU1qa5n3ALhf+i2BqnZyikzN8SQ6kKcuJSNtMI0gYbWvzeCQQAHBD7HuabdJwkUn61XSypfgYETqN7v3DrUZ7at5P7RN5j11dXQ1wRCr6QQlQngxTErTepXEEaqZpDpWPW+z2BoZHVF9FgLA2cwSTh4/gpWFGeRXlzE1eRr5XAbLtCIOBLGwMCfwkNe3QlVnvqgauEwidFABHmcbUw3EuS2MQr6AzEpWcwe1h+VGBbFQEIM9PYiGIlb7rrMD8a4Op5ArY/fO3ehL9SAYiuGe178BE7t2IZFKa+6R1byssk0Vs7q8jAtnT+P8uTNSKY+NjWJkfAxdvX2IxA1gZt9Yml/A9IUprK4sqx5wT18fupI8RwQdySQaItAwEV9FuVgQsWCFqpjVVeRo3Tm3gGRXCvv3H0BPf78l7h1hwgDHKE6fPq2xvGvndhFBCLDwfJ9+4JN49OGHkMksG/gSsnpaBGh7U0kM9vcpwcrEHwHDhYUlPXveK90KCuUK6oEIEO3CB37gh7D/zoO4cGlGc42U4KyDWy6r/5DZz/4ixVNHp8aN1gdn12l1oM0MWISgSlUW1b/3334XZy7M4N63fzve8e7vRKWQw6f+9i+xdOkc3n7/m8QmPfTKK6hXixjY0od+9pVCWQzXzMoSgo26AGAC0uxVBNVTfcMIxxJYWFoW6E5STrVWtDIIDjTTfMGanU5x6uciAzKZ8LMV2BM2PMjpgW6OY7a5iCWhoGp68z32TxKIaClKdZBATFlLG5mDc4AsjdNp9cFsLovunrQSxdPTM/rMyNColMsEDA4ePCiF+gMPfEp2vffccw/OnDmHCxcuyFVix/YdIgkQ4L3rrrtE0CA4PL8wL3CXIDAV4r4MAK9xbGxMpAoPLvBYVBB6yyYRmQg8BQJIJTsFyAqEdQlA3pO3C21PsBnRymrpWhLQwFU/96j+pWr0WT1U/p0W+QcP3osbbrhR45zAgebiSlXtw/mGrhxy56gYSYhAONc2zpddtGWPBNGd7sXgYD/+11/8D0yePYlQiCQvV8vcAZs8t8pFMB4SWGIENjqLMCFJdQ8BRNnwiwRgCWWOe/ZtT+QhAMz+QiKR1nmqWummIrIbHQ9sHpICiwCMLABtzudnODYSBJpdPUMSgVaWlnHp0iWda3zrVrULlWW0iRYRzdXwNGW5IDsldJVod/fF86omMMk4sTDCUaCrqwMXJ8/LVj4RS8j6kmOGiX+rs2pkByZsSRBSaCsyCpAt1jC7lMPSas7qG0rdVEEiFkayMy6gwTt9MI0ZjwVxxy178brb9qGvK4CLx55DODuLLgLAtbIBFiRMRMyu0+pSMvgxYgj7BB0VSG5jvMK2XVpZsjqWJGyQ2MikcpyAvlnYk7RHIhBJgezrtOdXDKAa1KZUUr3qSBSrhRBOTZfx8c+dxAtzQQRSXdg2MYLx0S24cdsYumuLuLm7gN4Q1UrzslMmmE8CCZ8DiXVUAFORl48OoJ4cQ6naQK1csFrqXLc1dli+oyLHDCbPWb+YauW+nn6t9Yz36ZLAUh2cG/K5gvpCT3+vQGbGYzOzsyImEvQgUMUyB3SfWZifkRKStRJXciXE4p04fW4KU5dnsJovY25xWQpE1vRln642mGxnaQZnj6oSLCSsWUzPiY7n4PEKLD1Spl03+39A52V9TJYLoB1vgpbGtJINyrQTwQZjqjAq9QCWCyUsFYooMG6RDWtQqkyOM825BI84AUdIBCOBgHWm3XbHKYDZl0jG83NuexJ8/X5I5W7kguLAK2c3r9iPCmDnamTkPyMg8kU75t17bkCuUMa5CxcV73EtYvztgi6RLGQFa0htS83o9iAGOPhx58qSuLrk7NSaKwgCE+zgvpGEmlze1Ra3ur58ebCGzgGeiMnr90QTfkakxnDYSC9NUquRSXh8lTzheso1q600R1NhKXC7YirGNlttb9XvY/lGtaVCs9rHBvJaLG0qOF2zgDmfd2qJBRg3jIwOCwBenJ+365a9uVlApzujeNN9r3cK4A71wezKAuZnZ3D23DmcnZxSHWl+h3vTvnQS2yfG0NudMjJHw2ohnzl7Hs8+95LGxk0334gbb9iKiZFhpDpSWFlebZELg0GpaFdX6fyU0b6HcRDbkmsvlfJ8LS6tYHaO9XozIjHSuYXOOPNLi5iemRWhgk5B8UQM3aku7Nq+FTfs2i4yWjrVJcLw1KVpzM0vYWkli4vTc7g0MytSBknNHOec732ZFQJvVF8mOhOKoeguQJeTjngCY6Ojip0YXxEoSqa7EevoxHyuhtCW3Ri44fUIdI8j14iiJADSFMAkvhF2pEMB1998ftXIrHXrP7KuVoka2qaH0UGXFyrVuU5obqVldIvsZE5HRuYm0dKDoVrb3UD0eziOHR/naR1yAHAzl+r2OkYycXsPZ8XrdzUenPN9TWUC5Kpgyniuo1xzzcbdgcdyk3fuM+z5zVrjDgwM0imJ6l8CwITqLJaz9Zwm7nKUFiGyMxZXXXOrg2zdW/dM4hXXQt4gQW26e3A/wVJMlSpKIoxwjBgBpMw5RE/C7VvDEdVr//JXnsf5yQvo7u3Fnp07sHV0iyy5iyTZ1IFko46ZI8/j6BMfR37qEEIo2LPl/NowADgU4Rjk+Vpgp58T2+dJI1S1gHDmSQi2k0gnNyzeQ4AOaRbDaZ7QHtEGdTvJxB/fA8BNAshaxU9rapaDnf3Ha6DDimgFJIDQTUUucpa3CYXNhUugKMtJ0BK7XBHhiQRf47LZHpnzkfUr5nTsp3KAmtMZA5kdv7cs9/3IVp62Gr2uLJHUvC7BKjW71Lk+A+ic/tZnv90H2lOT/LeByK2X1tS2PAnneJ7Dz8d+DOgz7nMOZ16zxOm6nIsDHRU2e12BhWz6yW/8GxsBwNfCI74xV/21X1XzCF/7ob4xTbDurBy7v/lbH8ZDDz/8v+16UqkkfvEXfh633nK1mr2tBn1tAsD/XITOr/frWgDwiRMn8Uu/8h8UO3w9X7ffdht+/dd+9ao2A3Nz8/i5X/hFXLjw1auOAz/xgfs1da6ZJJoSvDawxt3dZorOTW/+esAnm7nXQUF2xCuuaxPeSvMernG+dnD3iomx7Q9NYHDdjbVPMO2gptplA1DzWte1HtzV6TYAgZtBxyYA8JXzXVt7rr/RVlZ7gzZe1+5t5/N4nT/cBlDqmtZqXyTb28o97g2ft1vFm8dpv/TNztcMIrwtzho1uz+UCxDW9Z/mc27adRtwZ8FXG/B43f3TzndlgNB29eqjGy3LLVaase83+1S7anvj46y56+sdgxteU7uVsycpXKnB9/OC7lJZuLVPy3678lo3GoMGOLp+6MgorXHUChjXjLerqID/3X/6A3CRY3KYmyzZvWrzYkCQksw8mLOtpsqs9XJJB9oVsoYdAR5ugMK20WEwzf+R+sqNgwGztNqhlSIVB74GnGVdvLUrT8HkAK2SmABtRCLIlSqYWVxmgUgF18xX0E7JWyurDRz7W8G3U/KGIqZKZBKaABLtmckM7+jqdL8b4NvZkUQq3SvlnSydublymybflqo7RV6tsy2zHJL1AbWKNjLcTPD39qdnNQj5H+vxUkFrm1UDyvzmiAE5a+HQ4kkKTrJLVWPV/uNmWUAZ7XbdBoRnYoK4WaqZ7N1oBPlCDqV8yRJ/tbrUHrFoTEH/klNjUZnHxZn/MUCg0onqno5ETDWxCAQT2SVIHwrUpXzkBorqYKofmZBnkoLJDNMuWYKdiUE+v8WlRVcXMaIEB5OpTJLzP4IdBNR5/0yEMLFKUIEqMEum52XL6gFg3+c84Mrf2zeV7Rv29jb1n+dG0QPBXuXgE3NMSAiI5wbfKRp4fFN/sK6v2S955auxnq0mkxDnUIwAACAASURBVAd2PQDs1RS8V96jknzOysxvVrmG+eSVKTJiStayzzFhEk906jmXy1WpSfOlEsJxS+YzUUsVi1njMZneaYrsotVFM2WZARPe5ok1vFSnt042M0HKnK5L4AGTMlQQO7WGgF8lW2ochAYuu0SbrNeaJAvb9CsZse5v/LvaRYlWN+c7q2ptwGWH7ZJ7LqnjAWAmWqQekVqZwHZLyU0Q1SzirZ8NDDEB3a17ZT+RkjhARVvSEitMyAgYoW2ozU1snwZCSupK8Se1C2umxnHXXXfjzW98AwYH+mVBfvnieYHArPl79PDLyK4sYWF+Fp2dViuQsNHePbtx5MghnDp1wrkWiL+t5D+PTeUxE2wdcYJWFczPLogMEwjToq2MwS19GOrpQWZpRQmQbTt2YGZuGseOHcFN+27AtontKBVruPOu+3DDzQcQ7UxSJmE2+pQNcC4hUSG3ilPHjuLwyy9LGXzjLbdgaGQUnakkonGzMy0XS8hlVjE7S9VPHT09fejZMqiFlXbAISpC4wlLzAbNHYHrQiazJMChkCP4VcaW/gFMjE0ITGdylMk+Juyl1nJWhlNT5wXo7dy1XapyAlvZzAoe/IfP4NGHH8Ty0oLUv5zLuEYQtE91JDA00Ie9u7Yj3dmJ+bkZXLp8CaVKVUobql5otV2iCrwRxYG7DuK73v/9qCGE8+enLPFMAFi1Vq1WJxOdTPiyjisTjVKiO3IBn49s2Nz6S1CLlpj/7fc/ir/6+AM4eP+78J7/67uwsrCAT3/ibxAo5/CGg/fgqS88hRMnj0tBODDQh8GREazm85i6cFFqaQJaiVhMY5PJLYLvvQPjqAWCmF1Y1HxbZpK/QRVbAEGXBBeg5OpO+gSaB3lV87KtBrBPdspxwK0PZitZNLVXNKo5lC+SbZRYqxoZhOOTcx4BXq6fHlhle2kNIlDc1aE5MZvNayynk906Hr9H9S9VkLRv5mdY//fcufOax9/5jm+T9S3toEn0ue2223R9J0+dlAsFQQX2L9WxdfXRPXhLm2FeG0FHgm20/KZi2SuUpVYSoGnEMkucmuqNx2gBf20RSlON6muKu6ft5nPOhdbuVvuUx2M7vOUtb8G3fuvbEeG4rdRFEmPbkMTBkc+2Y7vYmmLrgZU/CGKgf1CxFBXEp08ex0c+/J9x6JUXpFQMBRqols16j59VPCT7eibXakogSx3E9TQSE2DGuYbWhUyKE6SNx0kcM2tXrunWffn9Bnr7ekUoo30o13Sqh6lapTKf31ci3QHiXi1na1hA/bWZUJVzSAEXL06JXMZ6x1yfWbuc9tJsf1rHiqjmRpAtE4z/CMPafXG8KZ4SuET77hDS6SSyyyuyZWVMRgDX/BhsvbDx2Z5cNVCHz2i1UMHMfFa1KAkAK/qqVRGLBtEZp3uMJW/pUBKNxNFoVHDrTbvxzffsx0A6iplTL6M+P4lUoCQFoGrCKyY1Va6IiDy3Yq+AxlI2u6o+yD7JWsi0/uc6mexMaU4nGYEuBbKxDgQEwCwvZ0WooU14B63tQ3S7sXvTHpZ9NhTDYi6EF09m8MBT5zBZCiLQ1YWJ8QHsnBjCzdvGEc9P447BBjpr88jlFrXmhUMRrC6vYHU1I9CoEYrj8koZk6sxLKEfgWgHArR3DhoRiWsmAatCMWslCQQqBGQ3SnIj79UcYupy1OCYJrjPzzBG4z2RbMgxxr9xjuH45Tywe/duLMzPCZSaXljB6fPTqgV67PQFTF6aw9JqHuFYB4rliuJflbqQApTAhAUIFiMY4SyguDeMcj2ADAlTxZLUVwTCeG4+DwJEDcYs1RK6QqyVybHEIcDYnAcMo9IIYKVQxFKhBJpFc+61ijacb7kfkT2QqwHM45sFtBtMusaKU/5ajdZWLUq+t14h6Hdw3tFIThRtNW99nMj5SwCn2pwOBgGMjo7izjvu1tr74uEjuHDxotTArP/L2FuQAesJs78rPm0DgB2x1baWbm+odqjrHCIPuViZcaYHaDkm2acZb3M8txRmNk9yn8Q4nvcxOTlpSlG3zvj1QuRGd2yvBOTx+Z9/+Rjdt5mfM5vETr+XanNu8N8ViOWIpX6ebweMvduAn7N8GxuAzFq/XXIg4ZpMAJjPUQr1IJXiLMvRg7e88T7cdfsB9LNmbzaDpYU5nD19Ei+/fAjTc/Oaf7lXTCe7MD48hG3jY+iIReRqwjm3f2AA5yan8NmHHhXRdsfObbjnrv3oTXdiaMswlpYz2n/RRYpwOOuDT8/MYHpmWk4BnJNVZzdh445rLF03qAIm4EKAubMrhcXlFVycuoS5xUXtFdge0VgYPd1J7L/pBoF4w4NcP602MMHf6dkFnJu6jPMXLyNDErBsZ7mPNMcDvyZwLPK8XMs4x1NBzrWbBIGhoSGVAOC+sJArWXmj7h4EOnoRH96H0Ja9KMUGkA/EkWNteFqzc3/OmZhOFIWi4oRMPotEVwr1UBirBTpIkCgVk8MCYzOOaZbwYOkM7l9pYe/3VNrDOeIM+7IVvHHKc+1BbDxq38eYgOupbOOt/8ulqM02XSQo5hb4nXYQWPbPtr+38cT/t/Owzdj/+cw19jmPOBKyAF1HIrb67mGEW1VYW8dzZSmU21A5Ayvxob2n4hiWaicRKoSOaEyq6AjDANY5F+ndAGBdHwmaUhVbfXTuC+kURbcZ4tu8RLYL71FzvtzOqqhzbxUM4tlnX8C5U2cQjMSwZ89u7N4xjhhV7WpHIMY5euESjj/6cVx++XMIVVcQaFABzPmBRK06whGrq+v8mte4Qm4EAPs8J2N0gtmc/5jD8eQVrQIC041g3P5q35drvK9JGVoeam0OzbIyjDk4f3KNs+dWRzzGOdhKC7DfkbRT1npkZb2Ut1K+JiyHimKJtc4JAHtXBTu5SFwiujkSn5wXfJ1zm4Msd0/Fg/0qIqKbp62mtVmD8/mZ45cjQLmcqj7r1ke/p3Y8ULMEd+r4ZkaUfaxNAOT7svVnjQhLQcry3EhJnrDXbG+Zrth61yTjtI0xHnOmWQP4yiz0lfndNY/yNfPLZtnhK/GC18Ilf/2uajOuxGvhLl/NNXz5y88IYGzv46/m+9f7Wca5v/2b/wUpR9C68nutZ/NPALC1DuO7n/7Zn8ORI0evt5mv+3Mf+rEfwbe9851XBYA/8rsfxd99+jPXfcyNPrgJANyMDNZ8pzmZeLXlGmBpLWDV7C6bgE9urWgdXzN2a33z51ozgbmgd8Mb8V99FQCwP87GINTGbaDvrMGHNp5i1//VLzIWdbXdQZtyVUll/5b7x1qQxb3p77H5Xfvw2ulzY0B97QO9CsjYbsPbBq6tb97WOa9sh/ZF0gdG7W2+6aNa98aGLeztkNwBdXw36/tk5zr2gGv69a3kyAftAHCTJbwOaPWgZFsjXtl37C9r7909RX/qJrq5vjM4dpr+bBe02QLe/Pv19PfrBYD9GNxkSrFaGu7Mzf5pH/b327zFdf1xw368ESTsg0LXNP58nq3XBOVd46xvh43a65d+5y91fdx0CQhztrGqaSbwVwXaWgbsbdGDjte0pbGAu1ItIxwzdjGZ+OUSt9C0+LNgkkEoE2EEf5loY4JDmx8fmBL8JTucga02OCHUA2Es5wtYIJtaipKQrKVA68REXPaNHV0pWd51sOZjl9V9VPJTQJypd5l8FigQj2tDaACfWUDbg+LmkRtPC7GZdNeGUMG/WYfqYwTHXB2XJruVtUap2nQ1jswpwuq3mj2UbRYEOGnTZwAmj201K1XmT98noCKVpdsseBBAP51NIp85r5IbMLYfzyDrW6rqnNWVT7bwmslWZQbM240REGbNV25ulAQqV1RjjeDE9OWLqvnLxOrS4oIpissFs9yLhLG4MIdSmeBsSaowHpPtxs0IE3xU8vK4BJQZCDDZxODJbEppO2bgG0FSXiMTBPwegQMDJ80KygPASjy6zbavi8nvtSu5/fveqs+3mW9DDwD7jboHe+miJbWsFOlO8e42ogYo2GbJA8QebFBioM2KzxJdrlYxbbSY1HDJTtVtdOCYJcK4Ybd7EhgtIJLKDLMKp0KVSSOqSYu0AeS1UbFL1j5hR1d/kcn/eJQ2jqxlav3MAE4+utbGmvZxBKTYrZkYZ809qv7VZgHWViyrH1m+gzds1l7KvrmfFmQ7eyy/iXXn9AF4e7LPgAYjdviEnFca8TRU6ui+1DmDCIkcQltrq11n48za3QB06+9W385suzmOqdBnO+eLRQHgbBOOMdl2u5p8ZJzzWph4kGOA6POmJtFnEcDrXv96vP9978POHdtRzOUwPz+DpfkZKTS+9PSTmDp/Xqop1ljbtXOHLnF8bEhq1sOHX9Z8li/klVDn8aniIYAtOFhq1AQKhTKWFzNo0KIzEUVvXxpbtvSoaGVuNYedO3dpfnrkkQeRiLN26u1KQGzdvhdvess7gEgCtWAU1UZV1t9M1NF1oZBZxtEXX8SpY8cwMjSIm/fvR2d3t+bIUJTgr6mDlxYWpVJmInhweAzjE1tRqtSwmsspsc7kIJMfnI/KFSqviuovVOpxLBIc6O3pQzKZRizWIUCGnYZtyKQW50ox6kMhqT+nZ2cwMTFm5QECNdlIP/boQ3jy8cewtDCr+YPuBUwqdXWklGQd6Etjz/at2DY6KNCCipdzU1NYLZRRpM00ayxH4qjUgwhGE/jgj/04JrbvwaEjx9Q/E52m4qQ6hup4AsFUvCgx5xVKzlbczwlKHmrwQvPSI488hF/8lV/Fzlvvwbu+/Tswe/kSHvrMpzDY3Yk7DtyCT//dAzh79qz6NgHgkbERVGmLdmlaKmfV66OKg5a6BC6icfQNjkt5sbya1XxHe+YGKohSaeCs4z2g6ZOZvv8z0SS2vkvK+DbmtXrVK9/385cHcgnSeLBbil/Z34ebrgwDA4Nao5js5RzuAWiSRbbv3K52PHToKIYGB/Etb7kfDz/8sJSAH/rQh/Dwww/i6NGjUvRSwfbCCy/p2R/Yf5vG+yuvvKKxtmfPHq0pJ08cx11334UDt9+OF154QQpx70jB87PMwA037dM6RAD41ltvxaFXXlICmkpwn/jkM2VCn9foQQGOZp8I823nf+d73vHBgxACKxwJwK8tVuPTlG783Pbt2/Et978VN960X+UeWJ+TxCV7DpwyDMgzMpHVpuR5uKZt6etXm1J5/dxXnsbzX/4cjh16Do1yQbWsG0ySOxcJWXOX6cxg5+ckx7q24Y4k0v3DiHWkpE4kGYvK+i6VCgjrOwzWrF6wAaZSVVFFSyvHUknEE1NsWH1aESS8ikUhiQHQqkdIVwhnm25rZ0jzPy1K52ZmtS4PDg9q/lVcUW/I3tRKWBigxfnOA0Wa44MBgY+qR6sEPmSd2pNOax07duSQgAARM0huciATQRGOV8ZhZk1sajCub5lsATPzK1IAF6iWl408rbZDiNPOX4BZ0OxrWfagWsKNu7fhTQdvx9hAGksXjqIyfRKpQBHxMJPCpqyU8ldqHlNh8fxsbz5Dxkfs94wn+7f0qUQHQeuenn7kVwuKaVQH2LlbEExZmF9BqVzTdxJdtFwlwYC1iumuwpgWqIeimF0N46mXFvDZL5/HdC2IQDKJkeF+7No6jB2D3eitr+Dg1iiieVrYLmNwZECxVj6TQ241q76JaCdOzebw91+5jC+eWGbBZdmJy15fwFIAcdaWpotIgFaiBHrj6OnuUbuRlEhcWlazJDZYVlrgVEdnh9rCrGBbVsDs52wbugatLC/h6IlTODc1jYszy5hfLWAhk0e0M4WQ1gn2GZc8l3W4qdKkRJLLSBXhIO2cA4iTgBqOIFuuYXYlg5ViDYGwEVXYx7i+67myfmm1jHQsimQ0gnq9aFbJJFdx39FAmwK4gYZKPHgLWAOAFaPwXlkDmGu0ytgw9rD4w9cA9nbpPiZpn1v8Hkw/VX7G5oGNAGAfjxsgRat29ruwAODbb7sT/QOD+OJXnsGpM2flmsE6qQQwRL51biy2m7waAEyigdvpOQBYdU5FrDDXF45vxkwicK6syNGA3zA3FgO2SJglGMj5l2P/8OHD2kN522ce71oAsF+/PCHQg+Zyd3JlMjQnu+xMO6HT2toAYLt2I/oYsGQglY7HfZavOe4sfbkn4w11dXbo+lczyyIp8Fic90ns6IqFMDEyiG+6927cceAAhocG5XIyc/kiXnzhebz40ivIrOZko8s95sTYCPbu2imHErkMMC6v12SNf+nyLD728QewsLyMG27YjQO33iD3ip50D4oF2r43EE3EFcudOnMaFy9d0vqQSnVpz+NdONgunGdWVqiWDaKT5I2OTtTqARw/fVYlMTjvM1aLSC0bxGBfjxTMO7dOoK+XZMiSYqbLs/M4f3EGp89OYXZ+ERWRWK1GOtuRMQrnXc7PKgsShEgdfHV2xHWOzPKK+sLo8DCSXUlkMquoVhvoSqXQN7IDyeF9KEQHkQn2Is8awAQhqyU0uB+lI9HKEi6dPY2z5y6gHo5haMcu1IJhlTkhSNvbk0ZPKqnxzOif19SZiJlCmcCccx8zko69SDg1UNNyD9rrtKnItXb52rqubiqtstvHqS9LIPKWjmXqVKkiHQDsQTrLqZhLjYGCnvRrJBoufa09Z+tzdE/jPRpx3mfd7HpFeJMC1vILIobTTpr7HJLISDzi3k5tYLbYBIE57pvuL3RIYD/kWKjWtY6W6zURX+SwIItpZ62uqvBQPE8iDNvjyCtH8PKLL6NeqmB8927su3EP0r1pVOQOQvJvHYlqAZNf/CxOP/kZ1DKXEQ1WzTrfEYGVs3Blwvzz8M/J7wm1/3bkjmb+SwBwXaUJtEfSMG6phL1NvI/l/Lj3fXc9AGzzjCPWuAtgW3LfqDjLA8C0zxchkqppunYk0NfTK9c1xRpygxIVydk7R60MVIX7OMY3JCUTrHXAq+93zdyq1Xf2RFiV+NB8aiUBvOOOxWu2Rpg1uZVz4vckIGAeqFJGoWAkeIt9HelcAhCrZ+znS78ucc3WiubggnYQ3trO8nk+h9FyzLO+3FKWuB67DgD2z5YfnTo3uVGGspnZbM/xNgfva+wf/2cBwBs13tp8/XU377r89HV/7zX0QbrR/NAP/2hzzbrWpXEfetedd6Cvt1d5ounpaTz99BdVauFaL46X97/ve/B93/uBTT7aeg6vNQCYc8ff/O3HNIf411/99d+s+X2jm3rbt75V+/qrve67915s375tw4889vgT+I3/8l/XECU3O5ZI5Pv24dZbb1HMSTIqFbyHDh/GmdNnmnXh/ff/5I/+QHHdelTPv3/k6DHQFtzHp1e7B8bDt99+G27Yu1eW0hQ0nTs3iae/+CUIAPZsm+ZBtD+4cupY85cN7WCvBBQtkXCNY23yGf25/c42m83aPucBm80aZDPg7ArAdqNr4ofa5iODPK68vytBQaecbLuoNYdqYjMG2q6Z8q6wNl6HCkotvHaS9G3eziDbsD3agN2N33eA5FcLAG80d7f1hRaYt+7s1wkA87Zbp1g74/twtNWBWi3b/nz88/PX0v5TAYN7rQfw/TtXPmuX2Of3mopkV+OkdbD1N9yKS9r7vKt/u9Gz2awfr//stcbDms9vBBSvf4btN9zW/u3BkB8XzWfgTrJhd7jigm0MrMXIzQbaDzU/y6y53Kv05V/7/QeUBODmix+LKeEWVgKI6i+l04TBtF2hAx9blAyrTcIkJIEAbshp28ZNYKlIYIl2Z6YIYWKBdn0h2rYFmHC1GjaMfWUFhIY2Ndys0pKH1P4QFSydSQQicSnWurv70d3XKysoBrFU+ZIpTUWar2OmgFs2i8bIVBBNhY27T4XKbnNiYO3axrY+bWCGBenSRWtT5W1wbJNjwbixlal8XmtN5q2EbCNgABpf/rgCtbghkBVpACUqwMgGdeCXD/K9NZs/J2+NKg3P3PfgABq06qW1qllN+8S5rz1nStCanrGS3o2arB1TSbMfIxBIRUu5WJRap1YuylZ6avKM7E1pf3tu8gxWVpa0+VtcnLd2bFB5V1FSkMlBWkMbc9bAUK8kMetRU1DRWpDfISDC62JdYtkPOqUZa5S1LLJMUbEeAPYs1fUAsW9v3pNvQ6+u80BLO3OwQZa0q3/Gv8umjOpd2RK6pImzgTYQYK0Sw56pU5nRHowMfSVWuOG2tmkGJOpDLVCZoK3sGmURyH5pFmqZTFZArWyB4wQ587KG4mZfdbpVf8oY4VFa/LIfqy6U/aQCiWohq49r4DYJD0yO8zxMIvFvPhnn+waPrYDRs+FV/9mSlX5T6TfnNu94cocNIkv0tVj77Z/xyRYZcZmA1SyrnK205hvfjiIbWV1IY2/zd27ibezyLAT8uuhgUKmoz6mWsEvicr5RvxD729Yc/s7zEbSkMwDHwJ2334kf+P7vx8033aQ5IpfL4OLUOczPzgqEmjxzGju3b1OQOkQQhGO8VsanPvUJHD/2MjoTBE9tTDPhxxqvrInNiVN2s5GIbLdpqxkAlQ6dsuobGx5QQolAyvDoqI7/0gsv4HNPPI4Dt94iRR5CUbz3ff8Cyb4BBCIJ1TJkkpkARKheRi6zhGe+/AwuTF6QGvmmm/ZJwc82ZCJndn4e05dnlVQkWDA2NoHxrROqo0plLYJ0CzBrXajtKDwk871kSv9CoWkPyjmCgAITQITu2U+ZmJAtt1MCSmUTCGIls4yZmWl0d6eU6KQ6i3PHV774FJ568nFcPH9epBKellb14VAUPd3dqgM8OtCLXROjSCc7sbyygqMnz+DUhcuq+8n7Z811JvpXcgW87Z3vwTe/+X4sreRVOzKhOp1xJbnUDQgOEZjjGHOW2TYWmHAzuzeuTWb1WVV9sLn5WfzYj/8EGrEU3vUd78XK0iKefuJR7N0+ipHBfnzyk59UXaDRkSF8+ctfQiabFRlhdnZOVuA8D8EEgnYEI0hU2jK8TQ4RVDFTGe0VwGGWEqg5BXsbAcWDBVpbVEPUkp5+DmQ/tvIHpljx8x/7IOdaglYEF/m8+GwF8DoFtAd7U6lu/Z3JaH6Gn5W6KxhAKm12/UuLywKyqX7kddPJ4Q1veAM+//kncPnyZdx3330CgT/xiU9h586d+JEf/hE89NDDePTRRxBPxAWkLiwuSh3MDSWfDesBs7294pb3RaIBE3ZS8oeoEk1LdU7SFs/D+2RilM+S9+XVaL5N1icLvduDn3t8+/j1wK+/zeS7q+OnacbViR8bG8fAwLBij0KRCTkC6gTLIgJhuYZ5kg/vi/fEBMMdt98hO+y5uTlcOHcS24e7UVieQbBSQH+qE8l4CJ0x1iHnfVvJByok8+UqclS4I4yuLaPoHt6KQKxTNb5pY8ruzPmwWisLlDELVosnWJJBib2qKVI1D6skQUXrBBOOPhZqJWddtOhiE36H7WvqMJLpzC58YW4W0zOX1E85J8iBJBhBoVgyFQ8To5yPmVBXzGSqRYZEBA2ZyJcNI9f9cEwxQroriReefxbTFy9ZDWgHTrTHRmataDbQAgOoXK/VkC+WpDgtOrtIxkZUTVEZTSCZCmvGr4od6hVsHxvEGw/ejn07x5CbOY38paPoqOcQDVONzfIHptw221ESh0QP0rqj+U6OGqVmHEM7U9aE7O3tx8piVmsIrVh9KRK2x9Ki2UCTiNLRRQUwge6gFM96hmypcBgzqxE8+sw8Hnn+ImarVACnMDDYh93bRjCQDGIiUcSbdnUikruEYiWDLQP9aFSAYraEcr6CREcalVAMp+by+Mzzl/H06QwQ6xSgyrFEMLxarpplN2MLrlORKGqNkBJhoRDvzcoyxKIELVgqgs+3ofmLc6VcGhSrm4MC5wPa21NBGAvHROg7fe6c+kO8o0tzXqnMuZpJcx7L1Nxm8VmVwxCfK2Nl2fIG60gmIuhJRJGKx+X2sJQv4+z0PC4tZ1ENkkBE8kJQtv7sDxWCltUyumP8TgyhgMXCIlQGQjT4xlK+iMV8AQWqykjGdCoxAkReAeydNPj8E45gtx4A9jWA2xPqfj7284tNzgZqt9cZb/9Oi9BjSX7FmZWaxgPVtgPDQzh9blJW+UZ445ii6s4kfSrToQR/CwBWfKT12F4cJlRSaq/u1hMf19o+Jqj61Pw3gd/VTMb6iSMXa49CQnA8LnDSk1p47CNHjmg8eKcF/z3FVM7Ktl0BrH2Biw39OuXBh3YA2M9H7YCGxZH+nmwe8LGl2lQEXUOHPXAt16e2/xhXk3haKReQWV7WOs+4mFbD3V1xbBsbxn33vg4377tB6012dRnnTp/Cl55+CqfPnJOlcalS1vq7Y9sE9t98IwZ6+1Bzdc8ZL5NER4D1gQf+Hsurq7jlln0YHuzD0OAWi/0FbXLvF1Zd4VcOH1LSmbH3tm1b5SiwsrIs4FcOE3RZKVXQ0ZlEd3cPqg1gbmEZx06eQdYRukhA7kx0qJb61tFh3HHbrSqbkWRMV67g8swszp6fwqnJKYHAmdWCyGfsHAKBBIyxrzLuCkmFS1cb9pNcblV/6+/vV0zO9Ykg2Zb+fhRZcqhYRDTWgd4to0gP7EAtPoLlYD9WQ2kUuX+tVwVMklQ4fe4kLh59EStzi4gMbMOWfbdK2c/9EME3OkEkE3Gdj63E6+G8KreWKNdHB6C6PbORQTXQbB/i6toSABb5gq5Y7OOuhJTvG354NPcpPIgjEFi/1Ch21AoP2tmYMrCNbB3bg/h9pRyFXD1y38/tedu1JaTgJexqZRbsM63zcA9C8iXnR+YqrFSNKXyZFyEAzDWNcyXXbwLiquvr4j22Ifc1bAWSt7jOszYz3XEYBztxp/YBBKO535eTStDmjsnT5/Dkk0+ilslicPsO3HTzrdjC0ivBBgqlgtmbN2pYOvYcjj/+d8icP4JEI08YVOQlxv78n/aFPpnqkih8X3ORTzu6+LQ5Z5LQSJIa98ROecs5zJNlfZ6kPaZrNY3EjAAAIABJREFUn2+bkx2fj9ubewVwC+g3ANgTZlTSwZO0a1XERUBPoLe7Rz+5n1MJhwAJSbY3DYfMrYJEFJKSuK7IRcIRTUSsccQf/ZVKbRI+Q1YegnMlXQhYVsHcpqKKzY2oaQQ3K9di6m/eIx1F+JNzG8cbnSC4D6UTy/T0ZVn2c8/fbBt1AyPG+BrFrVjXlWpqczXzCnlvM81Ob23XenF94TNck9d1eRRPMj194tQ/AcBrWu0b8ctXCQD7S92oNOQ34ja+inP+5V/9Nf74T/70mt/k/vNDP/ojuPnmm674LGOQT37qAQGkzIFf7cUx9Qe//1GR9a58vXYB4I3u6T3f8Z1aC672+vBv/VeRt7+aF/em3/8v/7Vimqu9OL/su/FG/NAHf1AuFBu9FpeW5Lj2pWeewalTp3HjDXvxy7/07zcFf/lMf+r//hkcP3Hims+ThIAf/qEfxPDw8BWfZS7xq1MA81BCea6sV2tLx7rXhp9bD+5uju62wK7N77cNqtsIb25+8VrA2RpgbyNAzB3JD4drAsBNZenm99cEz9adrznk1mKb6wB1S963LW36p6/Vej0g8KZX1rRAboFyG312PdDXnHuvBQDzgxupXK8XADbx1donsmlbXT8ArMtqs4H2Z1gPArvLX0dSWAsA21BZtwpd0a98ksrOJADUX8S1VMBX6aP+WHbQzftf83PuMxsuue6PasXNQOC2tldbrbvtawLAjonafrlqCweEu72Fa+91gOZVAOCf/Y3/abX/ijlEyZKXVVBZGw4mHJjgN1a8bYb8A/WbKQXVYNLIlJ7cEHBzRKD3rW97J971rvfg4sXLWFxYtjqEtLRdZf2jS1hanNfvVO8m033o7um1WrHpFLp7etCZpPolikA4ikYoinK1gXrQaoPx7zwek8G0zc3li9pUMDAWeEViP239BCYZE9TY7QTHbLNpfdZb9ljCTxu85k0aN50bAIIexkJvWUlaktmYVbZZ5cbLmLeq8+WTFg40Zj/j58gmZa1T7XoFfFsSQ2CE6uOYxZSNfxfcO1WmFEuyuTIbYKtbxw+y7ltVm5BQKGoJXwdgcwOohEutIktNq4nTSnT7OoI8dqnI2r4lUysHAuhKmOXu5NlTWFyYxeTp0zh9+qQsoLlhnZ+fdYlnSzgSKODxMtnVpjqN/YJ9jC+f4Of1JRIdSqozUc5HMT4+pudHQEKJ5RI3ZS2lrP++Tzb5jU47uC6rU5eMan+fn/GgAP+u9va2YXomBgAzGa12KJUcu9mU3fy+MYRt06v6Zs0+ZHOTV6UxccLPadMXDiuJ5AFl/p3K1Hbgmokq2TsrcUFwMqo6wDkmL4sF9PT0ysrx7LkzyK9mtVVWNSpZZdXUtgR62W8IVFD5RXIEiRUiLcheyrej1aWlmpigFRVjmoedlTOTCSQW1FhjT5tDZUpaiYe2ubIFJLRqtXmCghEj1lp18TyW1Fu74bTkI5OTBMaN4Sz7as49Yk77ud/6PRrGnFcdXCZuO8zSXTWNK278O6azrwfOg2ijrESTgfVcH7du3Ybv+8D34sD+A0p2MxmQz2cE+p44dhTLy4vYvWsnJsbGRJLIrKwIZPm7Bz6Bl196DhPjQyiXc8iuZDQXcfx7lXuM4EGjLmUw1WqcWdKpHgxtGUBvdzeFR1hlwi2ewOvuvResdvnxj30cxWwWY+Mjqh/35re9HXfc+82Ip3pVP40JBQL0tVIRucU5PPOlp1Svbd8tt2Lnrt2aBzKZFVkZLszPy8K3M5nGxNYdGB3biigVYWGCh6z9yvFONXEEq6tZxGn53nxRRcgxznrlEakyrHYha6jSSt6ekSVIagJwaLfNcUPlFPv73Dzrx1rNViL92eUlHD70Ip564jEcP3JIz1GMXII5hRLS6RS29HajuzOO0S29sjTMZDM4f2kOR89exIXpOYEDrD/M8/H5j41vx3f/8++VxXKhXFO/ZnKMcxjtt9ldmOAUWEEAlCpIkozEqmdih6QGs5xfWlrW/VK981M//XO4OL+Cb/v279A69fTnHsMbXn8noqEGHnroIdz/1vvR39+HRx5+GPlCQZbfly5d1kaSfZR9SZa6tPxHGCMTOxCOd6i2HwHjGuufVWnLXEadSk3Wb43Tsra1HukaNYf7ZKStBX5+U9LHKa4JIqg+bYntmNZPb9Xp1cEkKvA7Up2qfm5LieATU5x7WXd7eGRYLFySFu68806BPo8++ihe97rX4e6778JHPvI7arOtW7dK4UuCAVW773vf+/HQgw/hhRdfEDuY/YBsbY5Nb/F//vx5/U7Qg9fNOZKK8dXsiu6HSXtuHpmc4/V44gxV1UY4iJpbiasr5xU4fh3gT3P3sESZxS7ODrKtZrAnJ2n+cYQdqpzYLnwWVP2+8Q1vwrve9W4MDQ3reCTPMMlOe/5iqYRiyeqRs031PBo1JX/ZNvz99LFD6IlU0ZMIIh6qojsRRSxQQ4Q1T1UJ1YhvjLJKtQBKrJvY3Y/RPTcjPbwVeSUjQ0omGwnH1i7rJ6b8YV1JunRw7fZ9gtckF42i/Z3KMV4jFdb8z7cZCXO0qua8x89z3DDpTPBXNW87YlKhLCzM4PgrL2JmekrWz1Sycr1iLEZQIE+yl0l5mo4m7LciW8it3ggLdEIgiDg6PIITR49JWcj3+F3OMzaveMWXRftrwH2xeBqgq4PMKXztUqoaIyGw3AGdTBjnkEAQDtQxOtCDb77nNtx16w0oLExi+eyLSNRWEAsToOQ6R+cSX16AMRqv15LHVMjxuVP1Gw4ERWKoN9gPCvr34hxLVoSQSnagXCYBiRbYESwtZpHJFJDoiKMrFRcATICV7cZ1p1QpyG5zJhvHQ8/M44mX5zFfCyLU2Ym+AQLAQxhKh7G1o4w37uxArDCNYLiKvi29KGSKWF3OKd7r6x9CORjFoQsreOjwPJ6fqqAaSgg8YPLrjjvuVlKZz3B6dhYnJ89gfn4BDUTlKlIqs59S2UVSkQESWqHdmktQm/EK24kkDQLE3jQ/SYViIqHSArEECWg2N/GZEMCxVx019imqxRhb0EqZ8bRIVFbKgTan8TDQGQkiEbbayNlKA+cXM5heZVwfkRMQldO0M6ddM/tgo1hCVzSIJJXasajWGFPyE4hqYDlflHNQUXE1bWntpgQAaw9Gm2SOP5IMqCCnu5Dt+ES0ccQgDwBz7Pm+2D6v+PlFNXodecRbPV8NAObxGK+JaAigt78fgXAQ2XzekvmMw0g8YNwZMIU/456g7Mp9TU2W1GjL8DB24jOjotCpZhnTkkjDtZHXQ8IZ5zhaP+dzOQdOWXys+YixayymOYAvzrecuzkOTp06JRCD8xt/bwd4RfBwFtAesLXYsr3epLWtn598++i5uHvyIQjb3cfLfEZSBnrL0zYWtJyWZJPtAB8HXnAs8h4Y7xYLeYFknC4IzPSnO7F9fATf9s63YdeObboPgp+HX3oRX3jy85hfWJL9MwEqquRHhgdw+603Y2x4GLlMRs+muyeNsfFxzC8u4eGHHxUxaGLbVvT1Jo1QEqby3whDmdUsTp4+jQtTF1AoFcFyBzt2bNc4mZ+fE7mKfZqxEMHi/i0DSKV7VK7j1LlJzC4sS4nIOTSXz6KnuwtDA1vklrL/ln3o606JGEhr4cvTczhy8jSOn57E5dkFEec4T3OdITFNYJPIMbR5924HcfT0pG0MV6tqN9YDVkmVBP+dUN/kfoQxeiyWxJaBbege3oNMZAtmy3HkGyFUApB6/8Llyzh96Fksnj0iS/bwxM3o37ZPe/hUdxrdqTQi0ZAsj3ndzD1wrYiEDAzl/KV43REfWsCe27+7Ek9+faCLBR8uP5cQsdOIcUZ6aIkh+L7KLbg4y/aELheg5cbnOlyZM+f0pfHINiPRXU4arFlLwJZraVXnMacKK5lFIhVrqKtnuvrFNk/wXNzjN1AsV1GmdbS7Z8bRistowRyniwNj1brahnbQjCu53guIdmRGe151xSR5EhY41kRatrq2fKkMSiSqeKVO4xJa+F64iEcefBC1QhFbxsax79bbMTw+imCooT2JysLUyqhMn8fxJ/4Bs4e+hFhpAY163krPcD5umOuX8iWscd4GACveatcMuDIduiYBwNDY4l5VGVQRIU084F0K/FzLe/DP0+85mzFdM8PYipF9XkeXo3XcrJ/5YqyhNSccVh9Pp1Ja37iPjsdJmrZrMeJLFyIsyRSPC8QlYd2IfwR3O/Sf9u6uFjTZVWoN9k1nYe77rV9DWFZAxB/FWmVTW3sAl7bazoGGIC/7FJ27OC5Ipue+blmx9rKcWThnkOhJMpTi3ZpbS7xtQsDO1Wwr7YGD6kO+3+p9S3K5+NWpiL3nH//uxoBvN97v0UNHrgoAa95v/l9rV/la+tdmWd+vEVb9R7zFr/1K/0+1g/7hH/0xnD177qptzTX2dz78W83c42Yf/sIXnsKv/tqvX/O5fc93/zP8wPf/iw0+908AcHujfP7zT+LX/+N/umZ7UvH7H375lzS/XuvF+Z85Ac6tnLM3U/+yT/zkT/0/11SG89y/+iu/pHzvZq/rAoA3h45a77S6x8YAcPsFrAFP/RtXAajWnP8qONYa4Ky5aK6dQJpfvx5AzFaV5qUblLL21QTq2v7cOkcL5F7PNNqoPYyptBZU3xDfdEzWduD1ChDYHed6AGDd5voespEF9FXASHOAXXuU9mvS2xu054Ydsx3M26Susu59DcjoAJ+2BdlqTTQ7WPPp+T+19wWxiV1D+BjZhVut29qoDrAH+Nf147X37p5UOyC6AQi85vz+/r5GALj5bK/R3+10Vw6u9f3Pf66pOt9ABeyfjZy92h7w1w8A9huY9YNxY9vzX/7tv2gmFPkNbro8CMaNoBJ6LkBUE7g6Ntz0yNqNSsaGAVqcpI3JClmz7t67F8PDowI2k91pbYqoLBofGcHQ4ICSZQygE8k0oh1JS97Les1smZmwIZuVG6XlLEGUihImTHhyQ+vBXm6AaKmkXYtj/xIc5YbKgC0mNmiXGDbLRGV5PCPXsXMdUKZNnFPmNGteUc0stqezqSXgTbtCWQZS5UzuM9nlYafgtGfA+xbTUmChKUFlicskboB2q9wuEMBtPStu8smMpYKwKks7Z33ra6FyAyrrYNodmuWhAGEmhaRykLmeKVAFBreY85JbUuGnOkVWq4jPlPfMRZibT9o2s74VExxxboJYezYITF04h8zSPI4dfgWTk2eaCsGlpQUlVAgUsC8o0RShOqiAbC6nfsGNlrclbbdg5qbKK4B5o8PDtPWA7Fn4qlVsA8Pn2J7A14bOMWat5dzq42rrtqviWsnytSOsmXhymySv2PXAsFco0L7Nz1dSI7kabtZHW7arfnrg2PFMbf9ZbvK52fNgjdVyVg/RpVO5Tuty9nlu5KOxOLpUey+EoICktP4+c/myLLnrtFljgkOW26autprbVJTZGCnLMtDIC2ZhZgkNJS6pUpGSp0sgsNmY+XpCNdmQKcngr1G2VmaT3Z749GBDa1NuCTg/VzbrdrUpQajCaU+K+jnT6iQxiUdSCydHU/56xn9zrbaySjoHbcSYEA2rvczenckzI4DYeUg0EGgSjaBSKpmNNutwVivo6+3H937v9+GWm29BLBJFb3daY2NhcRbHjh7BwsIsto6NC6QkiEhgn8+RNWxfeeV5bJ8Ywuz0JWSzVtOV/YPqGs1HFVOJExAiAMzZjEzD8bGtSCfTUmTNXLqksXrg7rux54YbcfTIEXz6U58UOEwKf+/AEN7/fT+AnpERhONUAho5hW4By7Oz+OKTn0O9UsaNN92ILcNDyBULmLp4EfMLi0pqDG4ZxOjouBIXiY5OBGQzHkQgSrKBkXZUa1zJGSa86QhA4gzrYrl1ROQWA3XseRsjXu4Krq5aiyBkSlMmOUT0KWRFJiIATGXe8vwsjh87hMcffBBnTh2X0nBsdETAAuuIs/36erox0J1EVzyC4YF+2R+enrqMV05O4sz5SwhF4wKjO1jXPR4TSPe2b3s3br79HtW+JFPfeqGNd4JQBBk7O6m883ZwVOjSajAhFWdIddnrUpBTucmk28/83C8gX2ng3d/xXiwuzOPcqeM4ePcBvPTCs3jmmWeaST/ONf1btqg2Hmv7raxkXCLTasnK+TYYlk01a7rOzC0YiCgbWfZTU31IVe5IGpxX2G94F5ZAtmQj29+DEFqrnXrfrH0N9OSLADD/zQ1TO6HFA8B8NjwXx4ZU0A5EZpKd44I/OWfLKaBaF1BLgIS1IKn+3bFjBz760d8VKPCmN70JTz/9tMDvN7zhjdg6sQ2f/exnMTc/hwO3HdA10+GB/YLX6+tOUvmUSicxPzcvQGdiYkJEoKXFJbN4rdUEBBNcRp2AnhFzPAjK4/o1wQMofM6yg8/nmxvAdhDYq8OMyGWuBe0JRZuL7D2vEKIrwA/+q3+NN7/lLQKfOCHJrt/byrMesaYpiyf0nKQoNTeTQ88/gz/9nd9AZ6OEjkgD0WAdnbTdZSJWz5tgLnU1ARQrNeRI4kqk0LVlBJFULxqxTrk7pJJJc0+hmiRC8k4MEdYEjsVBookIaI6IJtcBrjEugc6fSnRTOdKoK7Zg4pUxjAh75aqSi7T0JnDa39uHhYV5tzFvaK5CtYiF86cwe+GswFDayMuxgnNirSbCV45uAZyjwq40RzRqdoZVKy/Bc3k1L59tNpPBkSPHpJaNxcyBhsfyz1brnxwgbC6y2JmmBbQYbVNDMf5R0p2J3YjKCbCfqbRIo4pURxQH77oNt928B5HyIlbPv4RYaR7mBElHjYrZbsajFiPKLt6S9bTi5/zGfsh1mwrcbDaDQimP0YlxZBbzskbtTifR2cla22U9o4WFFSwurmhdSqYSUtpGwqZ8ZURH4gcVYJezCTz83CIef2kaC/UgwukuAUt7d0xga28c21J1HByNIFK8hGC0gXRPGqV8RXb+TFvz93wtiKMXs3j00AJeuFhHNUwFcFBzUlcqraR1T6oH0UQUC8vzsqAt5A1MUrwtFZaREPk3vggEU9krolsTwDNATsSJcAi9PSxfUJUqiSpJjSU3pjROqQTngl6lFTmtPhhbVMzaWLanVh/a3EJqYMXrKBXY8RhKwSimllZxYSGDejAu8hRVbQKAI2GN70CthiRBdVrZMgmvMWmx+WqxjGyhhDzVcRyXmtUtC6KCM27vqGtmDcdwEDFHVrDSLQRWjChENxY/N3swU/HR+j299hkty3mvZPNxkj+Gfc+IhASZ+bv2GrSg5txHxxWV+TD1oOyq3TUIFHFbUdmWOwKuxozbpzJeFnHOxZmeNOKvh+udn/c9ENskUrh5kX3G16Xle5xX+TtJJFyrFZ87sL99HuXz9N/za5QHfJs2hM7Jx69DzZyXq+nu1zXvMqayRJvktnRvAsjpvsT1weY4m6cjWvu1blTLinUYmxAQ60smsHfPDrz7XW/Hzm0TIsPNz83gc48/jmNHj6JYIomS8XgJ8VgE42ODuHHvLowODSuOpDMKrey3bd+uZ/jsc88rFhkcoZqkKlvZVGdSc2i10tCadOjoEcUXrN0+Oj6O8Ykx7cOmL1/G7MwMCiQ1NIDudA+6e/qkDj9/fkp1fDO5ku1BSXysVlTznNdz8K47VOeY0BPPxTY4dfocXj5yAifPXsBKrog81aFltovFzhy7nOc4FkWoCnPdr8qtZWBgi+Y8PmeCZZyne9Ip/S2SsLrRtTJdVRJIJnuR7BsDUmNYbnRhqVhHJRDGSqmClw4dxrFXvgJkphEIJpA+8GakR3cjGCQRrF9zTbnEciRBRN2+imWJSIpUCQ8qgB15u+kW58bBmvyR6xfq/+7+uCb6vqWaz269JxHX4pAWkdsTCtrjCR8b2LgxApKPMTwBWMRSzjduvWIbcm+h8kuubvf/z957QNt5XteB+/b2esdDbyQKwU6RlMQmkRQtU5IpWXZsKV4uM4kVOx7HcRy3xM6aGSfOTCJbtC1bsSZrxpZljxpJkRQpirJFir2AIEAABECUB7zey7333T5r7/N99/6vAlSJ5TV+WhBf+e9///uV851z9tn7iOGpdjwsDKk6BRor9GZ8wBwGz7G6chQB66h50wTzKNOv849S1iFjOAvk1tpm3qDmpMh5xtYwWyggK5a7399mv5ozTSqaHJsYRznEtgRpzE1M4NGvPozS3Bx6Nm/G5QeuRWdfr/klLHAqLyJUKyGeW8DAS8/izHOPozZ5FtFQDpWQ9VoPVZh/MF9tOQCs86ROHHBFXLSztEksVKiUpUChGMTZZRcU130zPw/e1vi/B//r/TdTQmh8qX5edtYVhTjGhW8pkYjGsHHTJtxx++3Y2L9RhfPROFsNmL+h8ylG5Q4DuSlVTX+Z+8va3dCWWB9j385JBXElArGuvzH9KxczeeUynnlqB1XvP21jwrwU7ZU/K3QGyL4y91FDNGytRvjPVOxqqJYoT215Bfn7c3MqWGZsQQCZrydJgmpt/C/vpcKEehsxyx2tJBkYkUE5PfcZfAsOaT/FYnj+uRcuCgDXfbbvHqdcbeq/69+tdqT8gD7qGp/1u3/aH3SQfrUP/tbp0/iFX/ylFbFb8FqeIf/+t39LSl2X8vVfP/kHePzrT6x7KRmx9//hJ1e55h8B4OCgfOr+P8KjX3ts3bGkr0KWMeP+7+xr9bX/0Fcfxp98+s/WvSULm//s03900cKAOgDs4k67qUfA3FsEAbOVj9QwMR6QXGF01gCf/NFl77mG97vcBK99WYNzcyng7qVcc5Hnqo/ZsnvVH3EVEHWtWfNGakkiwF0cNGB1cK3+t8D4L5kcc7zeFgAcGNvgnAsgc79YZ/idk+PI4UvYuY3fLZ/nVe+3DHRfPlX1deP/4IDGpWLYjoEanAyXMA2+Z/1zunJwv/SD/7V5tmTwkn0S3B8BtrScgmUbRXKqfvJXlU937xEElOuo9CoAfXBfXMpavhQAeI31vhwEbqxR95fVQGBfpBAYh7WO8sYUNQDc4HpTIt5z6lZhCdf3lHvR8jX1e5/5srFpXBW1mF6RqFhsBL+UBFJiw17J5yQoperJ1lY0NbUgnWpSoM3EJOWitpDJWa7g83/9l0ru0xk3WSFW5IbR0dqmJAENMZkDzS3taG7vMLmcdFLJBgLDTM5LFpqyp3HKejr5RfXYIoDaCM5Y3S1ZHSfzxqeVMy+H3uSACJgyMebZjgRllBR1IAiTTAzs6UyzUpoLlY4wpTtZUVthsBZlv0v2Oqb0Ed+FCdWiJbgEwJpMtMbLFKjNUfE9hFySwwc3JrHtexSFNO5MyNaTb+r5YjZGAaULTuiQEwji33yvPCMnW3UuP7d9Vs8Utf43GgtXGc1krwU61huMPWdYWUrpYY4nZVNbmpsQrpVx7uxbKBVyOH3iTZw/fxazc9MoFtk/eE4Be3GxId3Jp5hfsD6zvK/WRjxufQmdBDSZR62t7FlVEvuLY05JMALIlAhlwiQatoAoCABrfzl2jgdEzKY41qhjbfiA3ksWBRP+PqBXEo9sIgGFVtkbBIANdHG20oEvltj3RQoGAPv34Dx6ANgYdpaU94CYwEpVuTsA2PXyIaBAOWIm5Zi85NyRtckELtcBQUUmNsnWyM3Pis3AbA4r6GN+7TC4FgO/ikUG1uwL5cdEOLNLf6pynvLqZDunBCJwbRoIRAUAyjFbEp7fKwgVU9Eq1T1j3tu5YJV2I9h2xVpCv7z8mU4N64utbWOVxcpK8TPI7rt2AMH/Bs8Gn1Bw7Hgl/Aihkk2uIoO0JRhqTMIm9N7cp9x+/JsSoJJAs337oQ98CLffdrtAAyYFuzo7tY9PnTguljsZEdu3bTU5Nifn/e2nnsKZ0yewa/sWHD38CibHR8SUZQJ6ZmYW6YQBZzOzC1bdzpqPUAUtrU3YvXMn+jf0C4AZGxlFdiGPbbsuw54DV6mP+bE33sA3nnhciW1+3fuBD+OmW29Fpr1LyWHuXbLiZ6cm8cIzz4o5umXLZsTTSczOz2IumxXDl6BvX88GxKLsEU32GW2lxAZky5hAp/SzepsT2GdfNVc4U+/H5fs/OVaNL5pRQQvnx7N1XKW/319iQzJ5WqlgITunfu7sj5mIhTE+PIjh8wN4+u+exKFXX1GvuX37LkcutyC5aI5xZ1sr2pszSEXD6uHX3NKKk+cG8frxszg5MKj+v9yDTPrTRrNQZeeefbjt7vcj09aJRDKNeDLp+rnGJENMO8d9RwBYbBPJ3CaQcGPjM+r8XHyWF557Hv/+d38H23btQV//JgwNDUqaOjc3iYGzb2n9cG9u27ZNPdCHR0a07nJ5JsfnndqE9ahWf7dEGtt271OhwumzF8QAymcXUC0XbR9wDhyb2gAW6/fLc8rbFw8A+0Irb3M43hw3DwDzv7ShTOCSHUB75P9GBrQxn9nfMy4whX3GaZ/7+/tVqDA2Pi6ZK4K+J96kjFIYN998M06/9RZOnjyJG264Qfc4ePAV2W6+jvaaTPNrr70WmzZulrQggSkCxeyVTPtOX4HP7FkLZHs3tzSJMc1nJJjM3r88H8h88S0DCAoTKCdDlWPgFSSC8tfe1qs3IuXWnQqEB845FsZKtHFS0jHQQ977SFrDUg5oyD9yfvZcthsfuPde3HTzO9HU3KLzmSe8EsmUrFSvd7t/U1NaBQo8s2hzFsaH8Bf3/2cgN41QuYBQtYhkwhi9Sr6RmUgAmMU/pTKylDcuk0VVxejMAqbmcwKYxYRj8RFZRc7/ovIJ55C+FIs86D/pHJGkJJ+lCU3pjAB2FsBExVZhSwCTsGZCk2eP7KJj0HGesgsLOHLkiHwB7h/a/vz0OFojRRTnxnUecP8okajiEDJEqfxSVsuOTGsbNmzchK6eDYhE45Js5t4gu3h2elpnHJP+BPEGzw9hTvKnZDEVVDTGvvcEUwiIsLjOfCJKZRPIKIhxzGePT9+IAAAgAElEQVTSmU97xDpF2vhESM9Lv1XqKLGw2JDsK3n9tVfimv2XozlSwNRbLyOSH0M6HpHKCe0f7QIZxGSeGYvLeqmSAUwcgsUUPAfa29swOTWOXCmLLZu3GRO3wrlOoK21SUUv8VgCC9kipiZnVaTS0kZ1CoJ1PiagVHcFpWoII9k0Hn15HE8dGcYsRTXJAO7uwhWX7UBPKoytmRJu2ZJAvDCCUKyCdGszsvN5zExNq69wV3cXiqEEjpybxWMHR/DaEOljbfo8BOPJjBNgywR3jPLhBP7JbTSQgL2CxfplP2v2XvbFJGwDodeaH6Beja7oQpLZkQja21rlK7Antz8fablYNGL2iizWotrKCMAg+Cp1HP6jZXEsVuenRghcUhyb8QLCGJnLY2wuj1o4jhBbm5Bdy3VHRqf2dAWZCIERG0/LBRAIhOR7WUwgOVSC0mJ5WRTD95Urw4Iz1yeTc219OOm72P6vA8AqjLK5M3906b96jEWwXEowTNRb4Rm/vI+0FDQ2n4vPaj482WfGQGNfa7VSoH8q96hRrEIfss7SXgUAtlY89jl8fBQschHQq+I6i+eMAemklANgmYpUndKALxDi5+K1Agedgo6FxY2o0gDgpAPZGqo5HjjXnnX38HbZcigGungfXGxAp6TjfQuTnnXxDMFZMhrlU1uRlMUGjs0mZYWIiil5vpIBz9eyNRGLWvs6W3H9NVfh/ffchY0b+2RvTpw4jm9/61sYGhw0cM75+SwMoazzju2b0d+zAeViCYX8Inq7u7CFPfBCIbx15gyyuYJ8jTJ7ikbDaMk0aYwLiyWMT07i+PHjmJqZRntHB7Zu24KOTva7K2JinGotkxpX+i8dHd2yy2Qhnxu4gNGJGeQLbKnEJcs1VpPtuvyynXjnO67Dpv5exYI8BwgsHjl2AgcPH8OZC0OYzxdRJEOURcXOl+N+YXGw8whli0v0RVCTfWMBUKYppbXHuW9pykjthONAgJ0qOxQnTqYyaOnoRay9H4VoK0pIYrESwVuDY3j+5Vdw5vjrQHEBqQ3bseWGu1FJdCCZMjBSRQHlooDeWJxnUcT6ERMI43xKuIvM8WUqHpKwtkJqA9FsngzGsrVItqxfT/yvGtLUgTvaNNux9X1MG+fyX75YQq9TkUcjM6P94KSLWUai89itR0pX67mdyhjH0nrK81mtiEZS186/IyC/WGL8yfjbntfHs77lDVmpKjp2eQ2OCf1E3csVKdGek8GcL1UxlVvEHIv2amzlYCpgBP4KOTLOe7UfcmUC4CGEK1V8/WuPIjs2htbeHuzafxX6N29GJsm8Rxm5Qha1agls+DLx5hs4/uSDyJ09hGSEigxFUx2ossCK9tYk5P1IBSWg/Txo37q+tTT+9CEtTl0JAHubEgSAfYFK3da6+fPzGIR/9Sw+J6v/2pMpdq9BihhWvHg77rrzLvlDpsfC2Nj6wJepuFaqWHsirwghVRkrkqXfwzOhKBYz8z/mc7AAzGJnY9KauoSdtf5zqYigBuRzWeVI1GKBOS4Cu05NT8okWhNWTMu41APAYu1rn5jkvc/f8DChnyRfRvuKqhg1Fbay/Q5jrKmJCczMTivXQ1UYtRgQK9rWpgqj9LMVlfqzw6uf+SKxrzzw0CUBwPXR/+6xyuDUf0++Xy2//gP4mBf5rN/dE/9DZAD/yaf/FA8+9NV1x4XtK/7s03+iwu9L+RoZGcU//8S/0Bm81hf32QNf/qIr7vVXLR3/H7QewKt9lu+3BPQnfuEXL8rO/uiPfgQ/97M/cylTs8Y1q6/7X/v138Trrx9e974f+uC9+MTP//OLvrcAYBltd2ndYKwCdtWBt+BtXSX50ndaZnbWAYDrr3ubAHBwaFY8+6UAYnZSrTtA+ut3cE0D0Fo2ruvcy3+eIAi1xBFonPEG7DYGbinLMoDWvS0AeA2mrTvR68Owol90kBWtw3TpkK74eRWQbtVZWAME9td6IFzvFgAgl6xRl3BvzIIvUWg8Y33tLAOAeUW976zfG3VAdinTdPl8e/ntFXRx/7A2qGuyyQ1GCKw97+gtW62N9/3u13HdBqyxRoMgcDAYXo8JXF80ywHidT5HfT4Cn1mPJGaYw/4c8LjiU68BAP/WH/6VOazhCBazOQGyGVUup5BMpJVQJNjLvosE7NJMMqaTaG5qRmtbuyqEyXLwyVVWVrYyaVhcxG/8219FPr+AQmlRFasEDBnYM/HuHV0xbpiQUfDP/imWjFRSQKwzOtusRm9ShWYymRYThsleJQsULJqcq4K3kAF0PpBj8pMpH4IgDM7jSevbx+paBsx8LlUJEwRKGEjEf0zcFSgfVyoC0TimZ+YQYsI0mZQUl4BwsadMRsuSOSa6ZCCJA26tk5fA4WAlvoFhFrCqL5OSRSFJoTIRzESPAkKXZPW9W3xA5RmdnGfrfcRkrE/GGCjM3/uEiXjB7jo+J3eYZFvVp9QYwUy0zs7NSg6WiYSmVErgTTE3j9NvnUCtUsSZUydw4cIAZqYnBZYU1Rsvan08o9E6qLuQXVDSkGNNgIGfT8FogYkGk4pjAQDHjYxfJkJ83zEyjAgUiCW9BAA24MkD5l5+2wIVH9BbH+NgwGggiguyHWvUM8P8fuU1fNblALAHBHyywBg8xpohS88HRPYeYSSZgHdS17zOWB683p5Jcl+q4LUdqjUQjojRxb3G5DgDY0pAk7VJuc6pqRmUCsbSIeOTCS0yVpubUrqX9YyuiD3ChK96KLMHrQJXs/p6fveGWkPcD0mCY1ZYoaPCGTLPRmTQKQC4xGcnMN2QevbBoR+X4M+2rn3xdSNZyuchaKLHWAXwVcDsEwkKvA1AtsSeP1fc56kz7DmmEUQpaR03cFA9lZSiIuBLGTljN4mZEo0gV8jjqquuwsc//nFjFpYr2NDbizb2gZubw+HDhzA9NYUdO7YJRCEDIp1J49BrhyRbetWV+3Dm5BEcO3IQ5WJOLIGC+laXEAvHMXhh2CSfHeu6o7MVl122U2xXfj4CZsPDo0g2teIdN9+Cng2bBGocf+MNfO3Rh7EwN4u+Df34qZ/+n3H5nn2yzUxOl0sF5HPzeOnZF9VTlcl/fh5+xubWFnT19KKrp0fAfihEtYOEwBDryOxAW/apilBS04HvZNcLcHST5nteMxmipIUVZxkATNtWUQ9CFR5ZbQTCku1moo3J3Sqy2bzmYWF+VsmLjvY2hGsVnHrzKAbOnMaJY0fxxuuH0NyUwbvedRNKpRxOnjiGcrGITCqFjvYWtDc3K+nBXnhjU3M4/OYZHDt1VlKe/CJbKx4OoymVFEB2x9334vIrr0YrC4maWlQUwLNF+1XFM5YY5zgyOUIAi7LpYmC6Sh31IAsBjz78CP7PT/5X7DtwNTo6O9ULMRWP4IXnnsLxo0dku/o3bsQtt92mvr/PPvuc5BvJoGbhiweP1H9XzK4U+rfuRCydwdDwuIAvAsCU92Q2SSlKL9WmxCbBFlM/8IyEoD0ToOMABibB+T0/p2dYeZYe9y5tr3qYSlmAoD/nJ+tk7dLq80ubyvXtZeo7O7vEzhseHhKoePXVV+PN48fF5P3xH/9xvPXWW+oBTAncG2+8UczRoeERbNu2XYDy+YEB3HnXnbjmmmvwjW98Q70j+/r69Hy09Sahl0R+kT3lQughgzqdxuDgoNhb7HdLIJLgEgFiD1h7poMYE3GT5vWsOn9ue/fJn7UcA9pD/tePUxAADiYZzTw2wAjdk9LFkQh27tiFD/3Ij+CGG96hs1z939ifzymKsLiMLCkm/qORmuTM6RedOfwanvzSX6C2MIWwEqVlO79UNMn7RE2qlZ3NpahConhSa6ZQARZZ0FSt6qwV25bgg2Qnq+qBS8UHgkViEVPRNmyFTJKZrFTUaoJqEiWev0z4eRsvQJkFEmnNPeeZfR4pm0bQlYlJJgk5L/Nz85geH0JtYRTRShYtKRaGNSPJBLhTl5Ct4BlIELy1HZ29/Wjp6EItHENRChLyyqR2QvDWt0Hwc8h5pG9AeXqeYZRYzrNgrGQsIRaSsNiDoPDszKxAx/zCPMZGhvUvuzCrhKYANCVjqaRifdcTySiu2L9XUqkbO9KYOPUKavPDSMiksbcqZShrAkOpekIQmOeqZ8oRMWAhYzppLMiR0Qso1UrqBz87vSDJ70i4ip6eLq1pjmuxUJF8K/3Z9nb2Tmf7CJUNGEhZrqIcimEom8JDz17At4+PYyEaQSWWRF9fN67Zdzk6IyVsTuRx264mxBeHBABnWtjfOy8QmPaxvbMLpUgKh85M4eFXBvHqYBnVBKVczbng2cGxoNVkQaBaR3Ld1cIaV/rEBGoFcHrWlPwDWx8qHmISukg1AGNX0r8iS7+NvdhRkz3h3LIw0iTH6avYOV0tl9VzlYCr3j/i2zg4qUm+L91jKd3Q5pWxWCkhR2nxchW5MpmscYTduaT9FmUsQfCvbK0wKiXk88bYNJ/HfXadXyw4M8a4fG7XK9SOM/MvPNPPEuq2LwVYLmMAewBcq8ZJEXu7LB9FTqjJeHr77IEkDwJ7v68BIns/0Io22bteZW3c0yqgMwDYf/n31VxpPht9R23KWQho/mUQLDX/zknqOnZX8JogYBYMQT0AELST/nd+PFRA4s4vybyriNhspFdR8sPtbTgLbdk6wY+ft9fqBx6LCSRmcaOdf25erMNqHbiz88pUL8z+2/XmpxgAzoIBjujC/IKmh7FbOpXAlr4u3HnHrXj3O2+QfzIzO4fnn3sOr7z4ovWuI/NPjD4yMePo6+3Alk0b0Nfdh2rZ1jkB4I2b+nX2Ts3OqNeutVfIO9WRlLVlyRVw/vwFnD59WoBRf/8GtbthvDM3P6cWHlRcoHJPW1uH2L9z2TzOnDsvOefcYpFwovYemb60T82pOPZetgvvuO4q9PZ0Kf6nr0os/9VDh/HSa4dxfngc2TwBwRBK3LfOnzf769YO2efykczPJiBEpZA++cPNTpK4KjloMpOphCPJ/mpNtj7d2oZkSyfCiRbUwmkUKzEMjMzguYOv4/ibx2U3Ondfge3XvVd2KRJLKma3Iq2SiqXEZg2FBAbTHhnD0RUncJ/RL1Nsb+exynPkH7kYwRdFszhKtq3hN3Et8DxRHONiHBZcNdaRyzbVGaOOVe9a/QTXvyk6VVXYySIKtVlycTrPC8WALMTVGjQAmMVEsjG0vw4Q5r5eLJZ0HtNHNTCPxbdOecn52jwbGVtbsQztpsVA7AZM0DwZF10XxUoNC4UyJhayGJtbUBFZKsGisAwmx8dx9q3T6OvpRW9fH+ZLi4o321ta8dJzz2Hk6GFE2luwZc9ebNu+A10tLQjVrP9spVZCkrZ2bBjHnnwAo4eeRgpkkuYdE9m3onC5Q29znLny9U5e1tg2qoGzjFnJyGa86xnAwUKVoC9mtmv1hH99fpbnVgPz6e2Dj91pc7q7unH3XXdJwUZAfySKfIm2hH4YC4cYF7GWnnbMikt4HQurRQpQnNpoK6Xzk7GR1gPPSCoq2feONWZ2qWrgPX/NgjfaBxWnshCQfosrvtZ7lYpOqtndU7kmK1Sye1mhENcGC7nJ6qfcfCpOJSxeYwUUkrNOsae0tb+xnuNz8qE0z8qXVLRX6fvNs5h4ZkpnGYdVY+wKJg0YBh56hAy/1XKrawOS+st3h1cGj6bv6vu1ssI/II/3Nj/bd/jU/wB7AHMt/rOf/wQGBs6vO0Z33vle/Jt//SuXPI6MEX/5V35VKlfrff3bX/tVvOeOOwKX/CMAHBwvnln3feSj9bZNq40l7dHv/6ffU//f7/xr5ZpnTMz3pl+43tdv/Pqv4bZbb7noW68NALvgarkR8T/XH205YOQUDQN8xzVB1LUAnOVPveS6dbCu+p9Wk+oN2OXgdeuNkK67CADsD3F/n8a97TfBxw0CZ8vfdzkAvPwcCQJwduMld26cOXWD9zYYwHK+Vn7Z52+AkRZerv3lgU8XZ7tq5WXnYeC5LZRd4yvInnZB3/LxrAOt/haB/eK/9YGyXdK4YOnoWbWbv79/RLcFGvPo15UbGH+P4Jzz+7UAYP2t/hxrAcBW6Vn/rIGHWWsvXmyNfi/Xu+UdXFbcjftqIHBw9S+Zi2XTHSxmqI+n+2bJz3UA2I3OatLYawDAv3n/lyRbtWvXLlWJRsIxJSDb2zsFqJCFW2eapDMm0+x7mLJinVp5rDpnEMmEPXtxFYqIVEv4j//r72Jo6DxiyYgYo2SOMHHEHjxkU8h59euGDEQvM+pk2XxS13JEDE6N8dFAqkzCxgf9vspSsnWeoeMStUyMKgHsACIxoBJJyQmq4pEyyOkm/Z1BFxOf7W3t6OvfgPauPpRqIfXgJBea1eFM2pqStAV6YktKuhNK2IrVzqQEXW5/Xixj/0pGiWeC6xtEeVxWahN89YGAt6G8j2cCcCo9G5i3ZmCon12vSDpJSpJTDtUBqEqU19/fhlCtfHhf9RQzZhRZYwtZ9iCrCaBh0nN6YgyD58+itJjFieNvYGj4PHKUis7nlPDme5eK9sxtbe2WqGZvS1WtmiScGIHsV1NiAtyqp1k8wOckQ4ygCBMiBBVYAU2woVx0TFQnAa3kOitVXbW/mHKO5epZDNx/QVaDHwsPpPikmB9fH0AGAWDPNLMKcJOhDAKdnBOTmmsAwJboMhCZc8Wx5JckomrhAFjhEgwBg0UbQACY+0z9JRn4U542mbTevuUKsgTl2V9VbH0mq9nPlEllZw/JsInHlOCaz2bV380tPANS69LtrjcWZROT6TpLkVXx9USeen8zsWoAS8j1Shb454Cp5YnM5QCwl4L2LAIbZ6a/l/dqalTic7z8M+h6yXP7M7YBzvA6k1a3P+rOkpQkuy1uLGbJoXJOmAC0Pal+H7RV8Th+9n/6OUnUck2S8bCxv1/XjY6M4PzZczo2+vp60dzcpHklMDw0PKhEGKXQzxw/hJnJUfV9TKfiGB0eUnV4bmERMzPzmgcWtPD1e/bsFgDMRCSBZYK3lKjcvfdKXHndDQhH4kocnjx+DF/64v+L+dlZXHfDjfjoR38CPX0bZZ8iIUv+fevvnsTZt85K2pOy+p09PQKLKbkfpzwmCx0Y/Cuh4KS9VUQTkY3j31kaULcvBBuZRHU9ywmcG0uIc2HsA59clXKCkgImXe4lVJgQ1b5za2Nh3oCjXHZe655M34XZGZx68zjGR0fECnv15RcF9L373TejKR3H8WOHMTE6qjOgu6MdGzf0uZ6UVcRSTXj92Cm8fOgNzFOZgmw/ArihGrZv6sfo2Dh27juAez5wHzZs2iw7TqYwkzXse8ZnS6ZYYEHJ0Yj2DavyuT74GVkM4c8QJiVPnTyJL3zhizhw5dUqqnj14Cs4cug1jI2cF+jgZa4JDtOXZ+EM1wvPMwITYdnfkPY0QYlyLYyWjj6kW9oEVhMwoWR4pZS388MVEMl1KNOOkhXR6IXqk08+Ce8BUf7MdeMZUJ4dq2Ik1y+WNpVsJT4zP79AmarJRTKZQwCYahtkTvK5aK97e/sEnJF9S9mry3bvxuOPP679Q/tMMJLALFm6tO28jmygD3/4w3jppZfFHqWcP5+PyfT29nbs3r1bNp1/ky0Oh0xKOBpFV2eXruU9+bfFxZz14GUvTCe16u26Bwr8Z6Qt4Fku0MBJ4QkEqRfqWC9gb489o1oer0sUr+Zli3njmERM2LY0t+LW227HD//wvdixc4dJjdesvzST6WJesN91UxrMz42PjWrMc5PDeOmxB7A4xXXPwghL1tHPUOGNEnVMGpNNZP4EQdnW1g7EkxkUKjUU1GuTNoytBCgvWpYqilgrykWyhy7PGpOU5W3EwuRZS0YUi9ZqIeTpb1HpgoVwiaTAEbXgYD87Jvjb2sC+rvzsnGcWz7EQkJKv5cUFjF84iZnR85gaG0ZubhahijF5xZwVwzSGdFMz2ru60drRjXAsgVLVADh+TiZVrbcdQXVj7dk8uZ6wLqHPVL3Zdt9OwLG7HNdLOVW2ICnmMTRwDhOjQ6hVTd7TzzXPAzLtZ+fn5YewoKCrqwPtqSjKMxfEyA6rZx77rFIKv1Tvh8k+lL6Ig9A8rymq0MIUZsbGh9DW2SxVh2myfMkyLBfQ29dl0vBO1nt8bFL2sqWtGek0Zbnpw0XUiUOFfmQA51N48LkBvHp2AUUWHSIsQOeqPbvRFilgS6qA9+5pQbxIKdUyMk0ZzM3ksDCXl9R1W2cXiuEkDp6dwoMvn8eL5xZRCLPPsBxLgfJM7LLMhSxBT3+jpKSd4U4ZxPmPOsfrPf8MnBA7Vb6ugS4qpohEVORAaGN2bgHzCzmxKBeyBMEIxIcRY5zgi734Pup7raPGzm3nygvc0HltcegiGYtcxBzvWMLiDR05VjhIf7mg4hnGD9ZPMbfYAIDNZza/3lpLuAjeATHmR3shGVMEEVgTbzBnPQAsX9IVF3pb5H1BgUqBHuMeAPa2w6vFLAdive9kYK5ZH6kJiFXmWGcO/FUBnGOgBcGo9QDgCns6B9jH3q/SqnaszuBZsuS+Pm4NtO1Y4pM5Hy34uf35xJfWlXTIQnYsYj2LsHH7sBw336M+CIzzOm/LeY2KFZbEPcHexwbiqV2CA+N9rFT3RVk4x+KMSAgLVOZATX4Zi4+29ffgR+/7IK4+sE9tVAYHh/D000/h5JvHJVdPoJJ+OAGSVCKGvt5O/eto70QyllKxDhViWPTBeIUx0+x8FrkceypXpViRzhCICWNkeAynT5/B6Nio4udNmzYKBObfeD17ctMnZNFma5vZ/eGxcQHAs3NZKURICUuyulUk41F0tbfgwP49uGr/HjRnUiqQIauRRdIHXzuC5146iPPDY1jIEzxmwGiduzX27BXv2k144L8BjnHtwFi/ne3q/8tiO/rVTakmtLa0qYBOLHSeD01NSEl5grmBZiCcweDYHJ577Q0cP3MB4XQL+i+/Gk0b9wKZNhXEsV1TYbEgBjLzACpiCJPVyNi7oahU9/Mdc9SgX19YLU+mHgeoEFd9hMnyNB9H+9MVvioip8qN9rLFTH7dW+GAV+GyDRDcE359yfeIEgj0GRwCeWzjUTOfkjGgkznmGtB9ZedMfYvy0LSbtEssisqxB2zFivkIzvE6r9CiPeX7ibt2LIL9GLezRy3HPm7xX7FawzwB4PksBqemMT07r5ZC3Z1dKo569cUX0ZRIoLevB2UWtKVSOqPZgubM4UOIN2fQv2M7tmzdim72Zg6FVNhNO0JAM5xfwMAL38SZZx9T4RTKWYHEPMtW+1LzG9pa17bP2yLtTxaLENyvWhsK7jEbzpXtOPx+XvVNlv/SV7b539cJKfYLb7t1njnW9Y7t23HNVVejp7dHkuws7udClHKaFFHsmWS/dWCZogbBXb+OCAab4ptWo2vrwrVn609/d5LR9CNVNOCeR22VyO6W7LcV7PmCRq5Vts/hz+Yncd1Z716pzXkGuxjhtLssIjdSRDzKQmeTemZxl3IbWiuNwgmq1tEOUIadbGP+zFiAKmMT48MYujDg2MG2V/hsvrCJPz/48NfeNgDslu8PBAi8Vm79O4RSL2mJfn8vehtP/g8Q+PVjR/v48Z/6aWsNtM7Xb/3Gr+PWSwD5/C24x3/zt/8dXn314Lr3veuuO/Grv/KvAtf8IwAcHLCz587h5z/xC+uOIfMBlH9mYf13/rVyvXNN/MTHfuqit/z0H9+P7VRuucjXdwwA1w3dGgBpXVXEgWUNJDGAbSx/uLXuFbxuHQRyCSC3DnBbB+IuAu7ao6/zhu65gtcFwUC9PPDslwIAiwW0CpBZH2/3jQKAZeMXBIn1/Srg/Ir14APFZX/w0xYEDxXYrjIX/nfmIrgv943L9yy9u3uutwcA2y0cFOB+WDkG/gHeLgAsiU5//wC46Fmn9fdeAgIvA2v9RautmSWT5ftILRuWwILxcj/LtbeXr8ZLWaPBOVzPHlzKvfwjCuResk6XLloPFPuixvVA4OC+CILvS5YwQVC3KFesTf+h1gCAf+8vn8K//KV/iZ07dyIcdT0iQ2QNGGvD98sxyUNKx8bqALCBL3R7DVwkayPOoJsBcCyCz/zJ/Xjh+WfV63bHjq1KdJMBVma/TPWns/6Hkp4R+GsAg/of1sFKyxYpeHN9SpW8cNJKjkhTByUY2Co5oTFxco4EWlU9bL0ueR9+iYXiq8YjETFrmFwi6E2HQIBkVw+27d6L695xE5JN7cipN6/vB2wGR6CYS1RzLq2XpvUEFDNGwYgxmiVR7RhADOwNALbenlw37I3DKnECpT7JYnPtkh+Ofe+BUOsDTGDUs4gVXdSlo5TI8oGFu4cP9rlWNO6qFK0oybkg6eaCwLTmTEbswLGRC5IenpuZxLE3Xsf42Iikn5k8JHDA5DrlbDmXLBzg/SnvxSCPQQeDLoIjBBg49j5BRgCBY0wAmElmggn8mf8IzBUXyRDwPZQpv22SctYHx0m+iY1rPXaV83QAsGd5+SKCRjFBIzngE3McX88q43Vi7Xp2GQFgxzoMJr18n07/+QyEMTlQq5C3JDafq0wmiWPp+jXhWR1aGuoBxEr4OEqVqphclM6kXCfZnNwBrNZlcEb5OVabSypNwL31QGOwGIlFUCpVsZDLijFswatVCqs4AdaXlntG7K9kCjH2maoz6FnR3QB8mRRXokcSgS5JH+hdpNUfkHj24+mTi/qvD6AdqKgOfF5eOGBwlwPs9idfPR0oTnJJYktwe5UAK7ggqBePEtSII53M6O9k8ei5HOOYe/PW22/DfT/6EQdwJNHf1yewlqyb6ekZ9VdkIongDgFfjh9lP5no4245cfQwCnMTyM1OCgBezGfVQ5PJvPm5HEqlmmS72zvasWfPZdi773IlbKanJjAzPaUevemWDtx463vQt3GLQErO7fmzp/HVhx7EyOAQ7njvXbj3g/ch09SsxBYlpr/9rTr5JiMAACAASURBVL/F8aNH0dzaJrm2DZs3o727R71s+dmZJPS9xrmmjOlg1fYGMrnkg8u8Ky/u7GU9Ieyut97AZDAYWBpkAKvHnhhIlpBisUh9LQDqCcle72T5MNHL5MW5t05jZHgQmXRKvfMeeeSrmJ2ZwjtvvhFNqRjePHYYY8NDOiOaU0mXfExJrrStowsnzwzg6RdexuDolJIvTEyGQ1Vcd+V+ZBeyyJaqeP8H78OefQcEALMuviBArKrECJO+ZE0wEaJKeRUxWbIxyr3GwiSyNkLA3OwsXj/0Op7+9jM49PphJW7Zs54ykC+++JxYvjxCKNO+/8BVkmMdGDir3nxMxBLoj7GnJCWgKRsYiaO5rUeMyPmc9UavUKqPALD6YVqfVA2nWi6QFbEUAJYkZmDfeMBTvU5VfBKVrfG9Gmk/PeuVyVYmoahq4QEc643IdbqopDT3TCNJFkdh0ZiXmzdvFhh48OBB2YnWtmatB8rJsYfv5k2bcW7gvNbWTTfdhCNH3sDMzAx27dqpIN0/HxNTBIN5Bu7de7ns+6uvvmrMfPXss4IhfkYWk/E8ZVGQl57zZ5j/2YO9XHdKesUpT2lFSP58Uf9O1xfZJ4SXg8Mcx+CXt0PerlsvNBZPUCK+C9dffz3e9757cMUV+xvSeZKd5OeIITs/h3NnTmFqchwb+zcgE63iyS9+DoWZCUTDFcTi5uuoREVy+PRRCLDxM7OnX0XAcDLVjGgiBZIpCdyG4nEVrlDanlK9BIkJbuifax9gDFuzr2LixUxSk0nGeCqtBGeIzHm+Rv3AjRmplgCUhaeNIBAoANPWH8eV88D1jMoiKsUcFmamMTM2gumxUUyNj2J+egqlxbz6fBNopYRxc2u72M1MnJKVQgC4VF5EuVZAMhlDjOx7+niuUEX+mJhhxlI29QRf0Bgo+3TtLcS4qpQwNjyA2akxxPl4TFpXrPCKfgltFP0OUyswZiWfKFYpIFIpKIktf7neI9SSq7SafAlli3mAcl8TRJUvXq1hbn4KmQzlkiOYn53TvqiWCmhttbNC/kSYLQHmlLBl8Uk87tlh9K3pa+XFMjw/V8NDzw7g9YEKSgkKIIfR09OJfbu3Sa56a0sZ7z3QhnRpHJFQBZl0E+Ymc5ibzqpYpqOnB5VYBgfPTOErL57HC+dyKIT42V2BgIqAKiqWsT6pphYiCXCOPZnIrhe096vprzs3QYllMtub0mmxiARMsB9iOCR5PdrZyZl59Ta3wkXKzXIfGztNvqmkhB2wGTw7fEwiBrBJOXPSWPBALlYiFdc88iXcG/SrWLDASVssskcli0atuG4ut6jzrh6EW9WllZwJCBaM6gqbvFKOnedSxomaFKv8ed9apmx7wGBr83W8X+fBJS8N7TDtumKJJFp9AYmPaVziVWcpW8o4e8X78gzi9UrGs7CRhRwO1PDtZJYYqlUZwBZzGEHNYibvs9r53Ujm+4JI/7lWy794Hzv4uYPAmI9JbAtZT2QBca7QNsTiUBZYac2YjLjAOfbiJavf+dj+c3mb631w37ZE8+ikSVlYIF++TmRYKcddPyfpDzoAmCoGLBigf02m6e5tm/Dxj/0Ydu/YKvDj+PE38dJLLym24fOxGDPHHtLZBQFtPT0daGnJSL64p2uD1j7l/tva2RIgL9UTts6RrYzF9Dftl0gEF84Pgn0Lp6ZpN5rQv2EDOjs7tJ7oM46PT2Byclo2kr4LCyAuDI1geHQci0XuJbPJBojXkIpHsXFDD2645gAu27VThdX53AI2bOhHc0sbDr9xHE89+wLOXhhBNscWTCxusEIOzhOLxny8RB+Ag8vzwAB42qcSUC1L+YZ+TysVnEJUR2Df31bE41H5E9S1T2aakElb24NUsgnhSBrjM3m8/MYpHDp5AdG2fuy85t2oZnpRTTahTIWPckEgOwuPKVVM/1AFI67YxJ9Bfm369WGtwmyNiWUb8uxeK5BiwTP9dh9/qchRLzb7T8tcb4sTiFsMYHOqTNyrDrzz6zsIAPM5OWZSKuLNXYxLlQOBz4FmbxbrWY6A9o2M9piKDtlOCig41QvuEWs5RV+dLansuWmrGaNJGY1rXr62xWO0NwnHHObnypXKmMzlMTg5I8lwxgQb+vowOz2OZ558ArX5WaRampBoagZiKYTSbBmRwciFc+o539Pfj+6ebrSlMkioHRjzHGwXUEa8WsL0yddw/O8ewfSZI0hUFhBjH2BhojWEnOazl36u+1AubFsSD7pB4TqgDTBpcjszNVNL8oMN1cTl9in4s7dJQfu44noV5DfymM0ZSq13aO0yjqEse1d3j4rl2HqG65JFD2wtRGUoKuCxcIB+f6VKcJ6+BSXlKQFtyhgq3lGrBJs/KzRyigSKkQwA5vPaaWRy5Gpx5fI4fG76DGwDIMlwt6bUDkbFqsYo98PEtUlJayliUGoMPH9dDokxhiTCK1o3vKbEFho5yj+bfL78FVec431qqnDwbLUYcCkATH+Q130nDGDbCT8YLOD/3wLA/4DBXy4dnls/+fF/KpXC9b7+7//+WalOvZ2vS5GW5j1578bXPwLAwTF+4cWX8Du/+x/WHfYNGzbgj+//lIrkvvOvlQAwVVYowX2xry/8zV+peP1iX98VAOxOs1UVD1YYnxWg2BIoT7dawhoOPHnjXubIrfW1BKBcVh0VfMggILZeTcl6gFjwdXrfwHN5gMq5ZWsc/Cs/hb+n7hUAUINXBtLECnXWBYHXAMSWP7sf0wYAancOjrT/fCYKshr90gBn5V1dGOa/d5PbeNbvFQBs3tTSMVg2bksZwI2Tecln46/XAICDoLC9XeOVjW+dPLGfqOVrz/++zo73z7H02RvrsgF0L3Hy1pLpDi64ZcuqvqbcWK29e+yFqwXJq+03f91yZ2cJG3hZH+C19prvW7UE/F32WY2h3RjnNc3AKmv+L586jbvfd7fYayZbFkMqmRZTpNELxNIbTOjx92SR8Z8H4lRgHIsiw4pn9t8M1dDe3IK//txf4K8+9znc+M6b8LGP/QSOv3EYX/j8XyI3PaNEHHvMaJZdkGQuckPWqT62kn9jP+Kqsht1R1jQM5OFxhYUY1CXONlSD746lkxdEtk547y/gi2y3aJhyaLSSVYyvFJV0rcSiiDT0oGbbrkD1998m/qRVUNRyWp5AJ8Ou5eSY2DAJJgBVMbOsT55lrgw0NUqPv36UFKDoCH7RZWLkkZiIpgBYD316fp9eRnn5QAwwVFfaWucmkbvWs+O9YGzJYd8b1ZLEBpQyYp3AlhlSWQzUbKYy2J6fBS1chEjQ+dx5PWDmJ+3HjIM4HkvJvaLhbKAWyYIdL8yAVkD2j0AzApTVQY7ZgAPYQahBArIIrNeijX9juPJHjlLqvvDxmz2bFve1wKmBgCsZKzkkyzwkflyUnQN5nAjAeXHwSeufPLJv9azs7RWAmwPkx9zhQQOgGGSzYBZk67ms3FcKfdlvfQMgJWUmeuhagGisVK7unvR1t6lhCPZi5Tq5RqkXNPMzJSCNgZ7BGbZe8mKJiwpSYyaa4zBn/oKsX+a72mpPcKKdMcOUxK4JilFSkBb8sckrlRx7CTXmOglsFxzIIoqoi03XE+0LgeAlyQIG0dKPXHK57aEgCuE0JloyU7fA1jAbv09+J2zCf6wdB27jP1vtdfGxCe4F0dbSxtamlu0Dwl+MmhnIqNYrqCjswuf+MVfRP+mTQp+e3q7BUoy6cXE/NzsPOZmZrV/yIbj/bK5BeRyZDI2i5U4cPok5sYGsZidQThcxdDggKQ/KbM7N5cVA5iMyH379uOaa65GW1sLxkZHMD4xJgYwWXx7D1yL/dfcIGCnyp5bC3OYGBnBN7/+BI4cfgP3fuBDuPuH3q85or07efxNPPP0U+jr6cHl+/YqYcNkTihqiQoKXgv4icc1jkxKSP5eUrBOTtgz2SUBb2CPbK43ZG6ktQ7UF9L6JVrxhFX7e/tsNs2VYrnDywoJagL3uLd9H1oC5JQ/ZMX5jm1bxQ5++OGHlDS89uoDyM1N441D7Kc8ijgTcUx+hEMCgdmbmZ+BDK/nX3kNx06fQ75QEeskXKvixmsOoLOzHa8fPYHL9l6Bm991C7p7NyJPRYJqSC0Nkum0kmiUQGafOSbbmFzxLDHJmhFIYD8sFQaFMDE2jt/53d+VNCTXEEHL5qYkHn7kq6C8Pdk6qSayQu/AxPgEDh96DZUye3UzQWcyvwIUaI8oy9bUKVlcMgjmFxYsIbO4YABwyPoZyjVi4p/MC89wd36HB4D9meiTubR9TMrQJnK8WURDu0ib7BPqZADzfib3GpSWNkZYS1urXk8GLvsaX375Hhx945ikntnHl3N5+PBhjeHefXs0l9PTk1Jw4HuxgOeK/Vdjz549ePLrT0iauKOjXc/Doh/ac/4jMMxn2H/FPq2Rl19+WexJJnMJ/PHzE0DnuuB4BJkjQT/LF/N4AGE5SOwTyb6Qxydy/f08mMwx8UB60L8LghlkOFoSzmwWe3jfeeed+OC996Krq0tgWCqRQCIaxujQBZw9fUqJ3g293ehsb8PY+dN47dm/RSk7A1SLdTkhMsNLTCbWKNlKyVRjhoqBEokL/I2nmhBLNSOWbkJTWwcyzc3qQczAmb2+jcEeVqEQn5nrWL3/VFDm2HNu70p20fX69sbbGkFQYtfYoOplVwvpHKeKBM8pAgdFFoQlrAc5E9kEB0IsliuXsLgwj5mJccxOT8pXIJvW2kpELemuoj1jQVWqLFIiqMze9dbuIx7hfQ2g4zibqkdD0tUX7tWTqerDaEy4SLWI2ckxZGcmEWF6X8xHFhBQItPGRD1CCfITLChZkYVAP57PvkhPGVBLkqrVgQoazdrxOiV2JQ9pfiX3eSRiILFkp3V+UWoxLNUCFnPwLOK4qQjOqetzXLhvJU+9uIBqqIqR+QqePjKMUyMFlMIJlGshAU0bezvRloqir6mI63YmECtOyGdOJZqQnysjO5fXc7R1dgDxZhw8PY4Hnz+Pl85lUVBblZBaT8jSC/y1yLPm1guPX55XBBp5fMo/8T1WnYKO2ohQySARVyuQpnTSksUEgCMEgDOohaOYmJ7DwNCI2OdULCHIJgCDvULF8LY+wlb0YMlrxUhODpRjbPNCexQ2BZ0aiwsZi7CNgRUwSY6dKgbsEbyYV5KahQT0wqbnWJQTyIHow9g9xQN2gJFWvGvNYDbFQGqx0r20ppd4VhvelQCw95N8yxdvO7SKdZYaq9jLQFtha4O1Zf6/Sfb7AhUWdqgdBcsU1Ge1IpCMSXjd38UQemIfW6yQgLaEPUfTx6AesA7aUm/flsYBgUyS8119oWiQmebf34M6/sz3/q4KNON2nhL8VIwYMrlx2WvaA1dg6e8bBIj8mPFav2/qgG4gBlccoSVkgGA95va+DH1DFTmyB2BVRV0EermDKfV+4PJd+Kcf+zFs7O3G9MykCr1OvHkceRZnscVCIiWpdaqxEMjt7elEKh0TALxtyy4VRdGOpdL0D+eRy+bk9/HMI/hLcEnxU7GIycmpOgDMM7O3p0ctlFgky8LXsdExMYipWlINUU56HoOj45hR/3eL7SVHzyLfWg3pRBQ7tm3GzTdciy2bN6qvenZ+Fpu3bEVndw/ePPEWvvmtZ3Dq7HnJR/NMYXwuOWEW4pRKYvuxnYDsM30eAl4qOI3J32cf45Z0Ct1dHWhtyjhALIZMOiPWrhR3Eim1qaFPRWYr934snkIlnMC5kRk8+/pbmA+14rLr34NQaz8K4TiypUWdM55RqMJlJ5/sC9l8bNTwgVymyc2t4mU1xDVWpJiULARjiyae1Sqqsz1gkvU164Xu+wXLDw4ygH08ZueUFIRUeGwxnN8nAn+VhyjrvRRbuvg2RZBW513Zqa84VQEVLJjsPa1yVAVfZpep88JYjbaaPoQV6Lj94UBg2jvtQ1cgozSHK3wR4B2Lym4vVsqYzhcwNDmDwVEqT0SxYUMvqqU8vv3Yw8gNnEY4nUCquQ2LMqdJtOzYhfm5afT2daObQH9TM9JshSWFLhaQMk6sIh4qIz9yFseeegwDrz6NpvIsEhECxDaivv9uEADW2KwCAMt+uHYxPCeV66gD9avl2Bry8m8nBxf0F71lU+95rpMEY0Q7z8Q+5+/DYSRSybqsvmL9qvXVJmONhe1i58cT1l6GRW1sUeVUFSzXau1b1B5Ka9BaHmkNKV9kRY2WazGw1lSDrG+wchc19hH20tAs6mWBEwkBVtjWKN634jTLdRirn6pf9DcWS4uK2xnPWq8lU18wZTxTmdGOcsIYPo9r7cZMGp7FWP6c8LkPn0fhsz7y2DeCQ+y+Xw8xWHr53zcQHMz1XvpTr/KR/4f9avlTLs9WX8Kn+AcO/nKoeb7+k5/8uPbRWl/cb48+/NCa8eNar/vCF7+IP//sf193Rrn/eO/G1z8CwMEBe+zxx/EHf3j/umO4detWkIW7Vnx/8S21+lo/cfIkful/WV/229bGg5eE5awAgHUA+f9bRUp5BYAUQGJWAItLTqjVoaclvw2iOl7CxN3DrnsbALBv4LrKSLu4dyV4uOzaBiAXCBzWut9aYxX4gDokLzLzCmH9OKwBAnsH46JM4Yu+mx9ce6q6DLR7SP+sth74/+5QXQ52B45GzwwNHn71deGN8/cTAHbLxL/nSgDYHjYIvfrPVwcgA/Pkr1trT/jXeAfRbr5sAP2c1wHgBiy76p4Jyl97D8btyeXrZ7U16oZgif2uz+Eaj+Yvbsz1+gt1OVC81NnxMHBg3wQ+6ArTtmS8XTFrcN87T847cWvVHwTHPjhOn334RVx55ZVKvrGHEEFWsaNYkRiJip0mB9XtPd+vlsEiE4WJeMqYHqEwOru6lPgjo2dD3wY89+xz+Ku//mv8s3/xCdxy2y144tFH8MAXPo+Z4SEkQpRFolPLxFqjOIIVpW4R1sEtRjg8eJkUIZqjpIMcbmMKM1jRsuI/XWIAh+8hXAfuWDzpquol+eTAQpPDMmYDES4ypTgOdPSZpC3Vwti+ex/ef9+PoaWzF4gmxNI0xIr5UHPO+YPyaZ4lGShCUUDqqowtqel6oXpmr6pugcVCUdJIlZIFX76gxNjDNg5im6q63oJcJXsdGGsJLZthAx1tPPl6sW5cX0MGKkxEcjWy9x6lzvhaBmNMwpN1SEi6kM+iXMijmF/AmbdO4PBrB8V65PuyujSXz8kZi8eSYv9wzeh+xUWziY6NRFCZbDPZUgeGEwii7CTXFyXQfJKIvydAs5jPNSSYNKZOVsuxtm0sDO5WtbeCKN8fxySYGDwZAGDJKGM3WS9FzxIOJq88gOx/R3ajZGL9WvE9afk0Lqnn54RrkFXgBIA96MDPxl6GnsnM+3oA2LPruR5Yub9v/wHs3XcAqUyLKozZB5hJltn5OdTClpgo5AuYm59BfiGrceNYc1xNHpQS3lnMzc+rJ+liYVHXU3IXLLYgsKTCC2OoE3QgkEAQmElzrhEmMCj5rASLGPpFJbUFwjLH7hMnrpDHJxiDycSGvXTG2lDGJUUHWrXcg9wvkmM0u2i9gYMAsAHE/qxxt9K+c21oXUU1FemsN+jGvn7ZMgKtfC4mpMlq52669fbb8eEf/TG9FwtWJGNZs3WSXVjA9NSM2I9kZGsdUrq0TPlPsuxDKJcWMXjuNLIEc8eGUC7lMDk5ipn5GQUnExPTqgy/7PJ9uPGmmwUYsafS0OAQJibHMTM9je7uPtz87vegracf+VIBoUgFpUIWc1Mz+OZjT+DwoSP48Ed+FO94180Ix2M4NzCAY0ePifV62e7LxMoEE12U+YolXVGZsXWN4WD9vn2tnCNLW0KC8IZkvc0uWILRBl4JN/8/xxJmwtbL6TsClY29k/EVCO968xkTvawKc4ID/J6g3+DgBUxPT2lOdu3cqTl57dBBdHd3YUNPDy6cfQuvv/ICpkaHJCdLALhcLKCtmeySFLJk4aQzOHn2PF49egLj0wuIJVlsVMXeHdtw3bVX4dCRo8gulnDL7e/B7sv2k+cnYI1S2ZJSF/ORZ1ZciXYmHr1EqMlAU6bWxqKYy+qaz3zmMzh58hTGJyZx443vwPjYML7x5Ndln8kOamrvxD0/dC9mZ2bw3DNPIzc/h6huwep9UytQ64JIDPFUC3o3bkWRADBlaSsV5HNzmgfaa9pfghBEbayv4dIE5NLiE0sWeVCY5zB/9mArz2Z+78Fgyl9yLpTU873lXWsE2uVMEyWzabcLuPzyy7Ft63ZJYbFf7/bt25UYZp/fTZs24Z4fuhuPPvqo+sCzGpq27/z589i6ZYfk/0+fOSMb0dvTrc9JUNkndi05nkFHZztmpme0F5iMY2Kez8eh47iICaf+dx7EMxAkGDBqbJ3Kgnw6l5jlf4MsYV/c4J9Bs+OYdz65GwR8lTR2962vce0bS0RyXezcsQM/dM8P4Z6770YrCx2yWYwPDWFkcEB2dlNfL9pbm1AtlfDmG6/h7MmjiEeMNc8ilEotDMRTSLW0o7mjG5u2bJf9l+SjY/LLvWCf9lQG8QRZKixgYI9hJ23reiTa5yV4FRX4ymcha40+CWUp1WNRPR5DICNPcuf0Pfg5XR8762nsFEjKFal/5AqL6h9MJgrVJFggR//FvmqIkvXMAiX6TY4hq2R82dgoknutUeq1KCUPJifJAK6UCfQzuWoAtY83vc9EWyxz5JjgbHXA57fe8AS4yK4lfFZBmHLs2XkUcgsIOWlpnmNMLPM1YlOxDYUD9pgQlZx+lAVPrqDFPSd9HQtNaD8JVNkepD9IX8lX0ur92VeyVNQ5LrBYNbL0ddjzlqwpA8HrMbnAKgMw9XtKfVLCmC0/EMPIfBGzeRaH8azhIVvV3FEyNB7Kob+9jEp+Un5LJJxApRhBqUD/bRHpphRq4QRODc3g6TdG8MbgAvL0HVV4VkSB641J6Sqlw2mZwojEkwJ2qTZDf5k+m3zKmPktAjbdoeFVXMiKIuNMBZPVilQU2N6A7QsmpmdxeuA8ykp6OwCY66vkfHUnkennVdivAwJUp8iiGfn9LKwk2MEfK0gkIsgk4664MiI5/agAYNrLnNYYFT84pzPz83p/z8hVgZyA0MY01ENza6ppfoVL/lP2kzLmutz3shTZjsDR0n66fFIPApvSj50bWg/+/HUyow1lI1M38Il+77OK8R8iyE4A2LHWK2WUKPVOgE69gKsGqDoQ2/yh1XoAGwAsyWAPgDlmbhBU8/6Zt4XBRH+w8MiDDf7sCTKCg+BY0F7SZhMA1sCr8NIAEH4O9ZB2AJcUjpwyURBM9rZbALBXAXAFFJaZcImSOkhNyVYqephtsgIn264sjEmq/UxJLVTYcoIxXSwCXLN/L37yxz+MjtYmDA4O4MjRYxgZHkZFYExVvcvn5heQnc+iq70dvb0dWo+tbe3YtnUX2P5B0xGqYiE7KyB3boZFCFX1FGYvdaoU0HenqszZgXNi+tLfJADMs5mMPfpHo2Njivu4lyjZPDI+ibHpOe1jFgjxwxCYZZER/YvmTELM5ZtvuA4b+nowMT6qwsItW7ahd0M/zg0M4ht/+xTePHUGi0VK7FqhJPcsx4P2f56qKbm8FINUNyGgqWxqBSpIrkkKOJWMorOtFT3dXfZ5KdUcpeIGC4RTyCQzAsUs3mHBXRKJTCuy5QiOnpvERCGJrp3XopjqxWwJWGScUiJARgYw4ypbq37ejY1LqNTNp2yr+Wp2lls7G9sAZq8tFqD/64qg5VOZsgbnw4o/ufasfJFse548UrKpMzVtyeo9lscqDgTm83L9Mu4i+Kq4zylcsVcuX2tgHu2eKVrw7JEagI/fXRMcWnuCtozRaDcIqpvyiSmUUQVMvZEFxFKFgioO1geZ76l/Gj/ahRpKtQrmCyWMTM/jwsgksosVtTzIJEJ45vGHMP3mEURYxMXWKKQft/YhtXErCtUiNm3sR193L1pYKMl1QltIW+/k/sO1EkLZKbz10lM48fSjSC4MIx4qScpb4+lZri6U8D5XEAD2ileKOnw7Io4lVXO8pLH3LuoFqfVJXlKkGrRf/vuVkID3LWw+6RdwTVPVo6W5CS3NGam2KA4AWfEFK551LbW8Tee6U/FozNR8rKCfoDs9hrCKi9UWxxJkej3PcG8fFeP7NabC7pLeiz6+tR4wcN/bWDuTTPHAr/HgeWM5FddGqW4LnVfmFSrCgcIFsoxVVGpqGVwzVsxmYLJ6tZvH5XwU+ww6/utFU65oW5LmVizx4FcfXWUaVgdmVpuvtX4XzIe/ndetda07/lf82edAv/sn/l485Xr3+N49YaDO+/v90N+3+zPXSACYseRaX8wBffXBr7ztZ3j4kUdx/x/98UVfRwDY+0b1wMC9igzUi/Un/s+//x9x1ZUHlrzPenPzxBPfwH/55B+s+1zveuc78e9++zcv+uy84EP3fUSx/npflGhm+6e3+/WVBx7En33mv637sssu241P/cEn3+6tA9evvieOHTuOf/Wv/82692VO78tf/JtLeu/QL3/8bonorQosBfqi+rstv87sagDocReuuG4Nyt6S69ak9dWLfOzuq1zn76P/6mBZG2zVOebvs07FSP3Z1gC5l4yJu2bV8ak/kk9Erj83ywFgXr0aaKa7rAOsOVhkydyutqzqjoAfOz8+wbnUeDrGX/04XTbZLrG9JgvYHbp+/vyzrDZm9XkMFCTUAergJ1rGANZh6G7s778as3zFeg8EYP69A65ZfcI0Vsv6E9vPy9bbaiDwOgBwY625JW4LfWkVx1oM4MCeWMu5qK/3ZRt51X2/zj6sv3yNa/T+7v9snzWg9jUPgOBeXTG23nUL7Ok1COhB2xB0fj71/zyCjZs2KgnMJASr6Bng0alVLzO/LRl8BEBG/tqkQVkJG0U0nhJYwQQj5YcoXTo6NoHDx47hzve9D9t2bMexw6/jkEnSRQAAIABJREFUsa9+BaMDZ5GKsHqfyS6yvegEW0AmRq/kzZwj6ipx+XcBtUxg0Yl1lfJifLAa18WGRJMsCWQLiskQJoZa29uRSqeUHM2SqSJg0IIDvh8DhBpZSGo9Zv0zJd8ZiqJQrSGeacNHP/bT2LJrD0KxlIDhuofu7iPwJWhzgvK3TrrMnPulALBPgJB9Q9BKknxl10fYbSiNSUDC2WSybGc1egCbu6tEpBu3YKLGoBrro8YMrAdNCdhIMpSgsJhp1seSSdAwKqqUnZsax5vH3xAALNCeUl6FRbHZmJROpTJIp9ICIfkMWfZvZCDMRG4spt8TqPTBvpJeyaRYVEwaEQCemppSkkjM3kAhik9KGeAaYJC46msCu/7z+uDI9mJNIK8ProIgABNQ/m9+jBQQORYjX83vLUFnQU8Q7DTArMGmMynRRu9lP1fqdeYKKOqvd4wUARoanwQ62ruw/8DVOHDltejq7rN+rpQzTiaRLxaUvBcAQEBSDHEbZ+4LVmITuDeQPa9xZmU5Ze9mZqYFFlcKeZSLiygV8mLPMPHARAwZTKwe5j2TCc7ToiUeyUVR0pgsIZMc4+L2Y+lMcCNZ7IyfD/6D605/8vvYbVSBvPUod9mZH7CR9j4uoK2/hy8EC4DKLgFLxui2LVtVtU0ZZj4vWRBMMpAN8jM/+3PYd8UB9cCMJ8jUJjickxQfQTOCv0yQJeIJ/UuKgVpDUyaJctnGb2TwHKYGBzF07hQWFmbEiC8U85idm8Po6AQ6OrrFDL3muuu17oeGhiSZS0CN++Gqq67FlVffiEgig2KthMXiPKrlRWRnZvHEI4/j3JkB/PC9H8CeK/ZhLpfFsZMnxazftWs3uru6DRiTZDyT9taT3fIPDUBF6W+phfk5s31jiVI1M7f1HLKiEMp+mqwlk/Fu9zi5RgHATDoQrBdIbHOnBIZjtRFs4f7i+uOaF4sfUILzwoULshU9Pd2g/A8TC7OzM0qC0o0+e/I4XnvpeUyOXJC8IcEPAin8VJl0QmudibDZbA4vv34MZwdHUWMxC4Du9hbcc+d7MTY+gdffOIprrr8Ze6+4Gs0tnWLopjPNSnqyYEZV/ux/qh6szn4KlDEWIhNaktsTmzKKQ4cO4cGHHhIY+uGP/Ahee/VVPPfcM0oo5otlZNracc89P6w99O2nvoWp8THEuKUl30ZGI8+PCEKU7U23YOOWHer7xnVClg1Z35Tzo5Qse3HxPSkNTRlQDwD7Ypm6moFPhLq+wXwN1Ro4H3Nz8+oRyvVB4JXnOW09k9/8YrKLNs8X5fh2CKlMWr/j3HV2dqGjvUNBLFsCsC8c53N4eAhbtmzGVVdfhSeeeALZ7Dz6+/u1ZsbGxrF3735s374Drx58Dbl8Xu0DvAS4mG3ch7mcAOBUOqmENZOaPMf4vlKLcK0LmEQNnnV8rZd2Dtpnf2560Naz6YJAhb9Gp4EDDTx47HsmeyDdM4c9uGMJYbIYTZZa5rZWU4HbgSuuwEfv+zAO7N2DieELmBwdxsL0NNLpBNpbmlEpskdpGVPjI5iZHANqTJjWkGluw5ade7Bhx+Vo6uxDNN2MeIq9EwlYGvNUgAmTr2IrEpQi2mvJbQ/gW99f9uiril1EdtjrB1/Bi88+g+GhQZZEielOZlGaUv9OJpt7gfPBnykdTYldAk9cJ+mmDBKSnCQjOYwUiyzE7GK/YivYoVFR0tlxNv3+NzfbnE+TUeYXpWwtGSrQUyoLxnAUQEypTbFlGqwn+YCuryf9GiakyXji+UTZ5EqFyfew/tVKBRQXcwJTeY1kh5VAtwK2cs1AJq0ZnT/WtzAUSahwhsAnf1flflPxmPkMkmDnM7LEUOwb6yPu15nv8StQWv2ZTTqeH1+vpd0UgGXgqvclPEOUY8bnEfZMRh7bp9Afpd3RonMyG6EYSsUsMklKsub1+cjsCoH+G9+rIGUP1CLIlSMYWQBG5qkAUkRFihRF5Hm+k3VXYSFaGTNzOcxlc2Lhcayb001YyC1iNreIIvtLkpEdMdUI2jn6d9wfBIB5FhobtyYwickUrk8CwOfOD6oIlH2H+bpQNIZywQojtZeXnU/1n11va5MTjaq9igB1AsCxENJps22ctyL7KzuZWCYA+VwJsufDEWQXF9UugPMlkDUg/WztdH1M4AAkqaEEwCPKsEZZ9FjXbWX9W6OPo2ulYmvcAcKut6OfX7V3cddxzVnBoW9tY0CvHw9/LvsCQy9jL0CEYFWZ+8D6R6qI04Ii82qtWbix/7UXzQ+iApLeo9ZQmKmDMXWAtAFY10HsJco2DZ/Kg8bBwhv/GYL+XaP40mR8qRrA8zqYi1KxqWMz833tM1rPy+C4eNlsK1iyvRNkjdta8ioyzg9xv6vbIFfwSmUDtiyi3eH5ms/ldFYSurn2yn346H33IhEN4cyZUzh79pyUiPicfI/FUgXTM7NqGrt1E9sgtEhlp6OjExv6t8i/VBFFqYD5hWlMTkyqFQWBUcY07A1M+zUzNytf/MLgBQwPD8svam9r0zjRVtE/mpyekeIPGfTcS0Njk5hdyKMoBr9JHaulRJRFN2G0tWZw+fZtuOH6q9HX04Wx0VGpcGzdug0b+jdidHwCT/7tt3H0zVOSY+e5onY9ibjUPOgHEwCenZ1HqeJiVkn0O2CWRdCJmPq7c6w6WlsENLe2pVGifDPByHAMyWgSTelm+VjWGqqGRDKGZFMLQolmzBUTmClnkI91YybUivkK7VRFKkUGkpryVTjGHsNsE2D7w84cp9Ai8NrpNkg+3gqRrAWPFe2Yj1TX1DLwUj6DFYTUUwPcm/IBDPSyXJxXCwvkaRW327nh135wvWttiiVLGX0Dr1UI5aR2/Z7ns6kgmEAje4wz1tOepX4FewAX5I9xDwsAdq0XzPaW6oVz1r+Y57wVQkllgH1fdS/KZ1PZoYbFag2TC4sYGpvB7HwBTc1ppOLAC088jNEjryJOP5PYX7oVrZddhVI8hWoE2LxlMzZ096A1nTH1J7J+qazAPr1F9osuIxkqY+joazj2za+gOnwMseqiayjkZPV5bgbiBs2jk6K3HIv9UXGKiu/5TjXFZfR1BHIGJPYNgWzEiHXw39/EQsoGMMx4PJibrbcA8OpHxpym39CUSaGJPbrJ+OXrKlTRiS1VDOM56J5XQH8sZsU4MjL0vSg/XpXaDeNt9r1X4ZRam1lbAa/Mx599TsvObVOq45hI/twCNad8YnazDvFadVnAlNp1UudwRb5mD61AgntC9tflfq2Y1EgSFsOZGkfwq+5Huzyt1psrmrfCPFPd4zxJgS8awRNPfHPJPeyH7w1Y2ciTrvIWb+NXwTzn8pf5uX0bt/t7uvR7M6aane/drf6exgKKFS8GALPd0wNf/tLbfsbHHv86PvkHf3jR1z3y1Qedb7JyQL8fAPDXHnscf/ip9Vm1PygA8Be++CV89v9an0V94MAV+D9+/z9ddJzXvmD1hXz06DH8yq/+2rr3ZQHe33z+c5f03gKAZe8DyWj/Sh/sLjGky8BB/W0dQLb+2nUA4PpHXQ8ADtrei13n5ZfWGIIlh+gSLujKFwSBs1WnxP1y+VitDWo2/rLaNTacq/9lyft7ed1VzqTl1612bi0Zg3rQZp8/+O5LvteJ3egx0Zhb950HgAPPtAKMtSzukkdae6wCz+Mqqlc84Sq9kP0ZvXS+lr5L8PPXsdogiB+43AnZurduMLf8JS4ntBQCDs5h4JS2Q9k/mQGAtsaWrr0lgHIATF4+VvWfg+OwykINXrd83lbM9/cIAK7bhjWKLBqP6fofBYbAHmElqO7Hek3rFphD72T973/6RSSS7AlncoKeQWO9SkgyowwtpYZicpKZRGbAQpDUB2aUfkqnmxCORS35A1YWxhTUslKSrKf2zk6cP3cGR147iMWFWdb6IxEj2GrSa8awMWaiBzP8vFuC0FfrOnkzV61rAWBEwQYDsxqY1OPaKclxLlXDSGZaccdd94gN9uwzT2F85ALS8SgK+RwW5mfV00iJVwYqct4dO0X98WKgyF+hFsZd996Hd91xF8rhOCrigfCfjYeXebNgprGD1GOJQZWrbG4AZLasrQ+xgYsMWBW0KpB0CSpfUOLstoBfx4ipgzCS0LJxMftoq4eJGc4RkxpKijP3pR4y1heW1zLQZOKCCUGywJikZ1+7ChkIhUV0tDUjlYhiamIYRw6/hnNvnUS5Yr1lxPhx76ERc/13mTAmGKF+vwyUY45JXuB7mPSjQIhEQn1Su7u7MTExgXPnzilJZONJNlRD/smDwCb3qzStC/6twlpBvT67MW/82HBerMedJRx8gkljzd9r3I3ho4BfkoW+TooyiibDzdf5pJ0fY4Jl/J1nAPs+qZxTA3cNgGagaEkymndjiVie0RLmTMC3tXVhx6492Lf/amzdtgtNLW36LIl0Ur2raqoWNhk3sXVcMYaCOldFz8SMqo9V3U7ZYyZEjVFEuIxJ1ZIk2CgxRWC3jHI+j9zcLMqLWcl8E/R69sUXsUBAKpXEQnYeYfXfs+ZySqS7AaoD844xFEwOLrfYyrUy2Hb7oW7/VjNWQRttzpcVETlAJngwaHd5yfeazdOWTRvR0d6Ohfmsijg417lCETt37sJP/8zPoK9/k8kjh01SaHZ+VmxFsrqYiCLwQVlsgslMGLJvLBMtZEMTcBg8ewrDZ09hdPCc2BdMkpAJzyIGgs579uzDHXe8F5u3bsXU1AzOnjuLwaELmJmZFYh2083vQu+GrQIiSAZcyE6jkJ9HfmEe33ryb3Fh4ALuvfeDsldjk5OoRSLYffledHZ2a89ILlaugiXJ1EvUuQ5KQteLhiz5bHbBxsnY3xWE+cZiyRijSvbLBfsacrc2vYqAtyqeAa4ku5POVKGE2HZc79aLmywgrj2yd5lYpY1ubWtBU6bJgFFXHFMuFnH25DEcfOk5jA0PIhkj64uFDlxvJcRjTHSY1Cp34qkzAzh87CQWyS6LhCWH+95bb0F/Xy+e/Lu/Q1tXP2545+3o6t2ofnqSKEwmpXDB4iSxMriHyLAjo8bLWwtcseQgE2X8EDNzM/jyl7+Ehx56CB/72E/iG19/AocPvy42CfsLs//dLbfdrvu//NJLGL4wgJgYgkzb1sSoo6B6JJlB98YtaO/egNHJabF9K1wz83NiMZLpUS4Y6EmgyzAGUzXQXDgbLrk9zrX2oJOwZd9xFilQ/p39BwlwJ+ICgDmfsltsZ+B6lBNc9faKxV68hn1klfSWhDR7F6aVmKY9Y1847o1sPofrrrtWDPS//Nxf6Pwny4m9D6emJnHgwJXqB/zCSy+rUKW9tU1zxuegPWcSnHPO1xSLBUn+Ewzm1xTXONepSwoH+/b6BKzZc7PxQVDD+ywezFhuToJFPf6+QYawL2ixZJz3aRoyq2rDEK6JLUIfQ+ddKILO9nZcfcV+vOedNyIdKmNmfBhljV9SxTsEHCLs7VarYjE3r4RvuQYk0y3o3rgNbb2bkG7rRqa9C+nWTkTiKe0bJdkE8jSSm4I8mF1VglSlOQhHyVZRg1dJgk6OnMdn//RP8MoLz2NudsbOJcnHG3htPSQtac31z3/056wggj3Tk5IlZZEcWcP6XSqlIg2CFpQItV7aTSoySKfJTE5IGpT+I683RokxuORv6Giy/o5hAtlciyzQc+ezCqgI2Onzcl2TeWcym7YeyPKtosre6lPj8tVqNcork23JF1VUeMMenCqEIzBKCZZKWUUkxYr1MBTjiIUtkmkmUEFgm3KPxs6xdg6+r54VPrH4zYCqoopRDACw5KuS1zVbK0zsEyls9NKr6PPybKULYK0VrJGLZ6TyXbmHeT4LzCO+T7SRctWy1XRwCHSwqIz7Uye6jREBYI6lfB22UKF3wOKVMHLlMBYrEfOVaYcFUFaQX8wKOJ/PZyU1W2AriXJB89zX04dzwxN49OlXkUccYxO01WEBXNl8HiNjYxqL9pYmZFIJ51sZuMn+ibR0EzPzOD84LKCJx7vyyxxbJz1ZTwwTKFeyWw0undIQ44OSEs7qW1zlOFVB1hkLGJJsz+CKUSXNqzY1LBopWH9KMjrjUYHePINUrCbA2KJEQsHG0jI/XL641B/4CFx7lhznn2jTInwGrj33nCZTzLnyEuCmHMTrve9ocp8OLAoAxWZnLOD3zC7aby9/yyI8flruFbYn4NjkBGwzhuJ+cK1arCm25tmAXrsfj0ieHb6IVQo5Yitzz5tCQj1K1D5sMJm9HVXMFJC61dM6P6HetiYQ8zZiDNf31xXqepluseXicZOVd8CcMd6tsNVa7pivYUCIj/hNsYk2Sv5ItWLfy3FsOIQGGjbOAvN1TGLVn5tiCvMzUfXItZUpLBakKJRhsUsM6p/7vvfeinCtjIGzpzE0NKwzSspAZIxWqpidm0c6mcCundvR1tqse7a1daK3d4OKH+iD0/ebnBzH1OSEfO+mpmbtnS4W6kWjmJqelr89OTWhIkB+XtpVgpSMSWZmZyW3T7M1n13EheFR7UGS9MhC1tp1KgX0Q9taMmhrTmHLhl68653vQHtbuwoLR8dG0Nfbi23btmJ2Zh5PPfMCjhw/iWy+qHvzHEol42jvaFPrhoVcHqMjY1IysX7htg7pG7JlB+eMIFmSBWaJBFpbMti0sRfJZESFpVR0iEeTSCUzSDe1IJXJqL89x4TFlemWDkRS3chWWzBZyWCm2oL5ahwzHN+Ks4dOZYyxDYtYnaa3fHbFub53d6BdFuNxFhc0ZMkthyCGvHqvWgG790er9HNDBH5NVp6LRD6tbIFjP9YJxY342Rcm1P0HV5TkfQ+qY8gn8WtRgCTtloFz2sNOncxhePo9C2cS9Lmp+lIkE5TFtQYMiy3MwiUVgPOcM1Ufi3FMTl9zVKlpP6nND1nX8Qii8YhOg6lsAePTOcxnS4gmKL9ewsFvfR0XXn5e7PdqNIP01p3o2LIdo1OTyLS2CADubG1FWq1EImCJUYyC1bJxVO4oCOCePn8GJ771AHKnXkAKi6bL5GyFb29k9sO1EnIMV7NZBIQbNBWLOczfqSoxYS0gjP3No7As2W71rNehwju7AjmnGFeug6a08V6xw6cLvfqUsx206a7YhP59JpWUVDvjPdpR9b5miw7Fkhw3A0zpN3nFNbVul59gstsL+UVMzpD9TzUu6wMsG0wFhhB9BH4+s0NcGL6Anfeslu3v0YjZN9oC2Xi9bwRhFQBVUWUuJOpyGgaTyz+wftOW7YjUXP7IkWi4P7ySnhVJmF2VGXe+iI1mINAOEE18TK2BkVgLfTGeyvRRTALl+BvHV4ncV0murpmMXPsPPje51hWBlPGKS5bkgN0Py4HP9V7/HTzu9/kl35sxtX35fX7U/wG3vxQJ6JUyzZf2YA88+CA+/aefuejFX3vkqy73vXJA3y4AXL/DOnPzwAMP4k8vwqr9QQGAv/LAA/izz/z5umO4e9cu3P+p9RnN60/C6oN14sRJ/NIvry8BzbjlUtnhdQDY5TuX4VDOsC970hWA3ToA8KrAU+B+q91rtY++9LoVr7I7BlVT1gGxGtCFvSgIRC2flCA4t+S5/JnrXqCgIfjiVR/RVXXqurV3w1oA8IpnC3zG1QyfJbEbz7XmoeMSoQHXxQ9n/S31VgFwrTGvgadyAPASQxwA//wnDkqJ+HW31rgH3+dSGMD1+yybn/WKFIJrNDjf/l5LZKCDY7pkvS1jAS8HgFdMt6t4XroY3bjbEy3ZO+uwXu2ZA+t42XsFws+VxQXuTYLL9VLWn3/P4LwtNfT2U13q9CK9Gfx7NsZ/lf3k1vIau7/xKIFgir/87fv/2oHJTHoYy5bBFKuEmQz3SWJOmaoOlfRiTyIDRfhsDGaZBDe5LQPomKBkj7q9+/aLFcR7XrhwHlMTYz4tgxRlrZiMdNWxXgpHCcJAxfoS5mXQPvo9RwdXgGcVFSbION+hopzgMhLYf9WN+JEf+5jk8B584AsYOncSbekkstMzmBgbQTxhzrElEozNIWFhBnSUQUQE+Qqw55obcN8/+TgSzW0ogwG8BTENEVS6ykzUGZCgKkxnWDyL1KybB2JMDlhBpqTbmLczsJKglQ+cfE9jS5BYBbFPiBsgbAmRBrhsCSkPTpJBp7lSL6mogmPfH5EADUEBJnd5L4JUZIxVWaVdLqGjvUXyzyNDAzh+7Agmx4cVEHowjvcRyMmAVFLaDGQTmJ9fUELE+gHGdI1JidvcCgiORtDc0iJWIFljA+fOYTGbc/JdVuHsgSKzm27fuEpXv9Z1P5fk9gkq9ZVi8tXJWAVBA93LJdf8OPgkmAcZ/DILJgKCz8BYzbOxggCw9o+vWierUuxcJhDJMmKcy/Vpn8MnBwkAt7R1Yeu23di3/xpcvucAOrt6BBwTACZbi6ATX8+kPpP2kVhDztUqdC0I5NogeMkxsUphyo9FLPhVMrOEQiGLxUVKe+dQzueAQg5gUngxh/MXLuArjz6ON88OIJxpUrKYwDFBYAXh+o9bmz5ZGOhX6sfNj7f93CjZkdzjRb6Cr/VAZMPiWb9fc2i8Pos7E8QgDKOnqxMbN/Qbs1D7MIr5XA4/fO+H8N477wQZj0zyURaTQNfcwrz1uiLgm0qJMScGMO1TPC5JeO4HFj0wOUbG6sjACZw/c0qvZ7KGfWBHRkZlC2+59TZcd/0NUkEg2/PkqVM4N3BObO6rr7oaVxw4gHSmDWCiin2385QEtvH/5jeewNTkFO655/2Yn8tJArBv42b0b96CeCLFCVXCm4kTszs2z1ZQ0Oj95xO83gbwZ8+ktOIPS1jXWTYeSA/Y1OBcBufEihkCsrxONtQn5bw8EpmjnAPufZO4ZKGRk6EXqFlRX+szpwgAP4/RoUExXJozKUk/h0GWUEHJyOnJKaQzaSwWK3j9yFGMT5I1UxZj8Yr9e3HX7bfgmeeex4WxGbzz9rtx+X62NUhojdT7XEfjrpiJABh76pF54kE/68sotk3cij0qtTJeevkFfPa//Tluu+02PPDAAxi8MCiQokCZ/HgC17/jRqlnHD12FCODFxCulhARA62mRCYok5vI4LID1yDd2o6Tp88Zyz6XxWJuAdFQVSAS2bZMjnMMxaKKRGQv60U8bsw9AGyJIKHDWnM8G8jc5+Flcs4NuX0CwB6g8AxgrnNLdpcE5jHpxM9EgJ7zRIYugb1NmzZibHwMk1OUwb5JBQyf//xfCXjp7e3B7OyCpJyvu/56vcex42+iublF4JBaCSjRXVGBD88Y2nqCwiyWYJ/EQiGv19OmEQDz0lRcl77vmQdng76XP/+8Ta4XCAVYJKuBuh7w9clUPx7L7b6ZLcokW7JYPWdd5QkZspQ9bE0l8e7rrsAV2/pQW1yQvCD9pjDVULi+i3kVUfEcYjKTqiGxZBPimRYkmjvUTqK7fws6evoRTzdJklkgmot/jDliycS6ggI/H9eWl8cul9HWlMDB57+N//J7/xtGhwdlpK3noS9koi9jNlJrIQSBAewJT8lTPl+G50w0Ckous9iHllVniQN0mIhOsOcje2onCQqnZSsJAtP3sz7UEa1FzjNBAK05MqDINnbtDFRsoP6RtsY5ptaf0vYqPxfvx3uxp3A5l0OotIjCwixKhRxIqCXIwPOOye9SlUAg+0VHEUUStTILI0piMUn+mMdEJCqwDxUW+EQRjqaBMOV2jVlWt3MOIBQrWGw4Y5QKDBYr1/odErDgiuB7skBI5WiSfTRGM+/Is8L6zTopaJ39TvRahVTGYJPddsVNNkEGRNOmm0SqKTlYctmYPir60bOWHSmUTETKadLXYO/dktYdixAopU/mdDhEydUaYnH6D2Rpcs6bxOA7OTiNv/nmKxjNhfDiy6+JKbh7926MT0zg7MCAwOeutiY0p6xQhExfAn1NAoBDGKfs6NCo9ivjBVm/qkmg2n7zjCMWoljxDxmuKsYL086VtPY5EtUyR7aCSKis54ylMzrrVFxHCXZKPiOE7GJBCiYCVJJx9bznWSPmtS/EVnxi5Tjm0cvxs17WZABL7cKAB36pn7CT8OGz+T7kel61VfBrpbFuDOzw/pAxDutqDW7u/Pry9kvM5URCBTfejlGNhL6AV6XxXbwNzORHd/vXF3G6tUoA2NiK1g9VCji0M5F4Xa2lHj+qw4ABUz4+8G1QfKGNX4PelxewFojXPSDmfQljpzVasNAO8LOpuEJFJ7am/WezYssGAGxgnH02s8GmMyy/ReTXpWy1xnXep9QhaIVSy4qEeCaygIB/z2fzKLIFAQtaUlHccPVe3HzDNahVChgZGsT4/8fee0Bbdp1lgt/N+eVU6VVQqUoqZcmSJXC2ZWPygNvQxkAbDCYaenpomLaBppsBA00w9tDQtGF6iLbBJjjJNki2ZStYsqSSVEqlylUv55vjrO/797733Pvue6+EDfasxdXSqqr3zj1hnx3+/X/hn1tUf6JlMlV9BG7oFDU2MoTDVxwQsEvUZ3DQ6oHKKSRsAPDc7IxIUHx2lrng+jcxsUvg0crKkgDgtfUVLMzPCTillTrbUQr7QkElYjhXLa6uaxyxljBCXNO5dvqSBTURlSfGhjCYTWFqZBAvfcntyA0MY2Z2FosL8xgbHcShA/uxvpbHF774JZx49hTyRSr9TR2bTsWlTCbpNl/I49z5C1hfZzkf2v1yHFD9D8W47JvpZByZVApJlkNJJnBgehdGRwaxsb6G9bV1tSttq1meI53LulrAECkoOzCMRHYC1egISpERrLdyWK5GUYklsFGyvZDBV7JJkIWxiK7cfLviz17pbWVGvAU6wS2/L+R+h3tay0uoFrvWLToJWO15Fa9hSRHtO8yKv4tk3iaWOlt11xf9mLcYwmz7fQwsElWYBHnbx/XGJbYX497XAGJTXBqxmQloEls457RBbI3vpll00y2FpAyW33Hxk41VI29Ve0BBAAAgAElEQVSbZTDnexIqSE4jAMzzsg1DWClUsLxeQr7URCROwLiBJ75A6+a7EaJl9/6rkN69X2VtVlaXse/Afuzeswu5dMryOiRHIoJYk3tGXqqGaqMMAunVtVWcfeATuPTFjyFaWVHuQjfmSKW2J+B8Vdf4UakGOnWIwGB5Ei14Dri1vSSJDqYe5nPSXYWxP5+Hrhj5QkFlyMwljg4Zto7ysnRU0Zoo0NjvCze/Ez+nMfaxedyU2Vw3GK8wz8CHVUkxgZ1mQR6GAfJGYDOigX7PewlHtKdcXF5DoUiVtHs0FlngWAKJRAYAMyZvhghmE9Q3gg4adPFgDzcSGJ+jQZUtx30zpP9JACH5t8X1iVuTRhUtlt8iaZTkMoLeTe7N3Qrjavh6EUK/XGUwP7hVlp0/796/W7ihimf6s4WZC4wz/3k+Xwmg8nKe85/n7r9SZ+1+O9tit9v+8it1P18b52FM9m+/53vl1rbd528+9Ffan7yQz5/+2Z/jT/50e3Uoc0E891Y4wOUAwL/2rs0W0NvdJ+/pz/78L7Z9lK8VAPhjH/8Efvc97932XvdPT+O//9572+4anYO/vI58+vQZ/OiP/+SOr/zv//ZD5sCyw2cTAKzFPvilfgBRO9p3e7QtwFb/435gUfAUXffYcy7fXN33ZDVDur9n/+oCMbe4rzbmFgAsO+fqAy9tOo+xpDc1U89xXQCeO7h7ULmFvPclXUatYH2l57h+AG8bgAtcI3jrm8BPf589Dxd8h91tbP3FX1ss5x4mjm+rIEDoj+vtb13v24Oe7ia9ZUhvcwXP5c+3qS36khQ66GsvwN39+L0veysVcAC03AYAtvZy5wwyj3voF20wdIf+4N+hr7+8qX3ctWwD2QPz9+3uPeDrFpNIsC93tVDwRQfboacZu/6pJGCnN3T6pV082P/63HLPYHTKatcJ3vGeD9imyNXB9ZtoKqeYXGf/pGUskytUTJoplW2kghbKBKbIvBUAJ8K62UN/87d+C+6/7wExoZeXF5XwldVj2KwUE7Gwap0pCGdq04FJQQC4/bPe+S8ACMoGmTZWDSYjyCauaiPZCCXx0le9Hi999euxsLKKz9x9F2bOn0SWdqWra1icn0M07kBUKuq0yQghooieiSfWN46i3AQGxnfjTW95K6YPH0WtRSDV3PpUW84xbCxRZ4l5I744W0TXz2TF48BtSyryYANzeEXWCGQS2OoY2+bSgnGrY6vkrNsscVPklb82ryh076hYXULENlzieJtttID+huz91lZX1D9oDUbAgYx0JkpYv5CbwlQyhtlL5/H8s0/h0vmzyOdX3EaJimsDdVnnzwPA3KASgKxWaqjIbwrO0pm15WgpRfVpQ6AmQWAyx4dHRrTxXZifx9zsnJLrBLXlwRcAGX1H9oQA/+9gor8DjDMBZcofn1Btb2rUnDZSxKZ2tcmCoELnWrbJlu2jAz6NGWz1yHyizNuOKgnnrK/s+qb+ZbKHGz8BwEoMmxUWP0yQDw6PY3r6Shy56npcc91NmNq1RzX84kmy73OoV0ypwc0oVX7835QgfBb5+aLFpDM3hHxDAnRLUj0QaKoUC0oK16sllIp5/Un1Q51s/1rZvksmdDqHu+9/FA889hRqkaQ2ulTjMJGs+VH7fUu0BDeJ/YD6rnViC/upTfNxn91fO4Gpd+bUYRpXzhrOr7Lq4yEBiIcOHpSdJZMHnLYSqRR+5Ed/AgeuOKR+u7a+hpXVFc1L7IcDQ4MaAwZSRpX4IvjLBIGvr8lkabGwgeefeRJPPvIA5mbOKelXKhRFbllfXRUg8JrX3CmQl3Pg7Nwcnn7mGSwsLeHwlUdw6623YmxiQsSSUIQAcA2l/DqSqZje08c//lGlHl50y62o10IYHZ/A6PiU1KZ0ZWi6ZIQsWcmop9uBU/B0JXEDDetJEW3VTUDx438XHEu9ALyfg/x7EDjqrEBt9rJPMPHNf3sA2Fvr+uSx1b5mXUDWUyvh7PPP4LGHH8DMhQta54YHBzAxPkIkA8uLc5oHmOCUumZkFM889zxOnz2nGn2skTo+OoJveM0rsbS0hPsfeQJHr7kRL3/N65DMDqJcrinZRoCJcw77gSygOY44Vzkrfd5vJGL1JCNRS2hTVbG0tIg/et/71C/+9m//VsketjnHJsGsG268UYSC50+dwsLsJVmtU7MhAhEBnFgCoWgSx256EdIDw3jq2eekiq7m86hVS0ixtnQkLLtkug1wXJFIxT5XUo2+ajtZb4ouF0ASxOB/rgYd25PJZSXkmYCk5SOtfMNhzeeaO2i3qjUcsqFkLTICz1R4ErihIm1gYBCJeBLLyysYGRnGsWuO4fEnnsDK6ipe//pvwO5du/CH//MPEQ1FpByZnZnDxsY6brrpFtVCvnDxku6f1yO4TJtofjgOeI9MkDO5zOdNZzLI5zdEAqCSm7XK2wCIW/eCxB3f//qCtW6d6O3jvQpi30/9muEJPl3xmo8rbKG1pYLzY4uqTiZwk5rDo40abjp6AK+67TpkKeqh00IsgUbIErkEIklo4psqVWtIJLM4dOQq1f5ODI4gkcohlRlEOJ5EQ0CVKaGC86vIRE41aO/QkRll2WlWxVSFfepjf4ff+vV3aQ7hMXRd4Tu1MhEGkUjQIYUklNynIpZrQioWRSoV1/6QcRhjIB7n+4piD6oNFW8Y+EiSAecjrfciA1qSnONKwHDcyokwScv5lYAwY8SkA06YBKdNM9udiW/GDIoVpDKmMod1bssiocXCtKVk3VkSE6n4JNBMxbFT88cJVNOtIWeQAo/n2st6tLR2b7j6sazLSLUYiSFhxqrmHGKp/471ra3ZrkapI8uZrNWJEV2/YIKXYI72mlJpGvjKmMMUYBZmqA8zge/ehMD8toOJxRYd8MviZylWvVuXU6+Zm4ObbFtNubZ49xIDipqKw1jrlASvaqWIUKuKZJIqvihyWcbbBGXrSKUSSCRzIiQ89PQFfOyh53FqsYAHH/ySxuL0vj2Ym1/ApZlZtdnESA65NOvxUgRkZURo885WmV9axcWZeYtbG4zhTWVHxwUfk9oe0txSVEpCtavNep8lMgwo9gBwHckYiQExhDjWqKim/0MLSEUJ3IekvqJdMtVcnJt5TbkeEGAUIGGAiVRqzq3HVMHs23WrB8lkvCOSkYTAMWu1Z0mqicv5gGsF41v2d2+dqQS+i/FsfnF1k3XdTpkM6yYdu2K/xno7e1nJunFEZyWCHRx35nbiy44wPu2UGvGdysilTbsvxbj2b5EMPNgiN3Ej9Kq+qCsbEIwHgrGvj7Vt32LOE8H4wJOI+Ce/p/nBPZ+fK3zZAdXJNM2yESSc4lfkMWedrTHmFMD+Ojy3AfbETfoVqDJXAXveblUTv9t2cWCMEwm5mrdhFAUAV6Riz6WjuPHao3jRTdegVStjeWkea0vrUgBXak2VDKq3aMNbxb59u3Fgep8RXCIEeAeQoYuJc10i0Wp+fk4AcDaXUfyXTGawe9ce65Prq7KJXlldwsIcSRIk3IT1nknqJOhcaTSwUSyp9u/CwgqKZSrTCex3VOAEkdnVxkeGMDacw+TIAG5/8S0YGByVSn9tbQVjI4PYMzWpUjoPPvw4njl1DvmykTL4HgYyKUxNTWB4dFjr7vkLF6VepKuACMdUHjL2qXNPV9aOlGRI2Twn49g1NY5dU2OoVypSPLOGMLfaCbqGZDMCgOngIuecVAax9AiiuV0IZ3djvZnDfKmFajKDQo22u1B5Hbh6qlUOWJJazWjIT3KmwnRKTCvJRIcIErwd2Ctb5ZDiEe4b2XNpT036UxVNlfVgHXtt+Xzia1O+qzP/+4u3AWCVujI3C47z9nrH+3DOR8F42ZMq5SZmwZqN6RDr0JpbFcFNqUCdqxn39BwLJCSKUCRyJ0B3HCNWGdgswrFOafMr/+Q1ItEmIrGwyKL5Qg0rGxVslOpqz3C0iSce/Dye/uw9iA+NYvdNt6MSjmP+3FnEkglcceVhjI+PqdY6jRAEWiOMWCtmJRpaZVSbVCpHEG00MXfi83jik3+O0uwpxCLqpY4IbQ3McSnilAhzBGc9ANzJJ2q/4p5DgDEVsAKJ6bRipKo44xMR59w8o9M3QaqOzX0uVuIaLlcAm+nt4+dc348cgOknDLe2WkULI+rzhurqJ5S82pmoWObvRNIPG9nAAGBTBrOkwgZLJ9S5LvNYiwEtd0WCtitH5tY+EhFYtkP1iFsx5R70pjUGoqix38bTaCVzCGWHER8Y0fpM1hsBZBCIX1tEZe4CQhtLiDYroO6b7W0EKfecgcduj6QtUNWetGOfb27+Ed/xzMULl3XsP+kgd1P/lHvz12uHSf+kG/hqf2nzk2/bFl9OQ321H/UFXp9xxve8+fuUp9zu81u/+Ru45tixF3T2d/3ab+Due+7Z9jtUr773PVurVy8HAP7VX/ll3HTjjZd9bwRUCaxu9/laAYDvu/9+/NJ/+eVt75VOJe99z7uVC+j+fHkdeWFhEd/7/W/ZsV3/1x+/T+T1nT59AWBbXvw604b32ufqVYr2U1e2z+FOFARwem+qC9DZCkx2X7Jk8GYIyP/kcs7VXqZ7AGB7Nd3n3nTfWygZA9hVz+P1nC8I+LngqXdCt0fcEebaBADzez7+a9+ES6bseDZ3PUukBD5B5WkAiAw+b7uH+LZxG5dgz+kFgYPbnq3uzTbUdi+dv3Yf3a8/BI9oxwSbQFR3B10AbL++1ac+tgum2n3ONUZX271AAHgT5HqZavZgj+0HALeBZt+GlwMAbzHGNo3brfpozxynBNGOM1FHQdeZezrvPtifL6cv+80Qn/+dv/t+MfG5sHpVjJiYVAfkcgLvmJggYEJLR6MCGvLp8CurQ8fNmWNB+pQjlY/f9M3fhKdOPIPz58+jUMzru7LHC7WUPKPii0kpJkA0JjwA3N7kBxMq9nQekPDHysbS1aqrN8mOraHRqCDKmqbNKA5fdT2uvv4WFKs1nDjxGFYWLgoArhWKWFle1KaXyUmxjLnJIOCnCcMx6sNRVCnWSGbwv73xTTh24y1oMYFIdRfVJdrIMQnEZI2p1/0mVkkUMZrt2XwSRXVwegYjk79kgle50ZMlsbOkklDENp9iOjtg1+xLddftOZHnZA0Yr2ziNamAMxsxSwCbnXEDS4uLsnwmqy2VTIhVR7vWUrEghilrGRIYfO7Zp/DMiSeQ31hRUpGJJgK/ntWvZFDNgE5tgKVIi6LCWrKNphLE2hgqqVwTI5v9ivZsPDadyWJsdEw1us6cPo1GjfW/jDkte0bXJ/xGO7jx9okjD8AGwULP3PW/85t634fsngwU8eBVLyDWSdR2FNb+HfI8/l686lFWeM4W2oMPrOnZqPGdGohv+DM3x9YnaMM7PDKOvdOHceWRa3Ht9Tdjz95pKWOolBobHpatpezzBCwZG57nrdbKsqmslQuolPKoFNb1v4BdZ1lcWLf35seewFxawtGDvV5lnkC2iLFkGpHMID5972O4/5GnEUkOavPZqLk6i85quPd9+Pkn2L5dy2Sgo/s6cNtNeb3s480AsK8pZauKT+D7xAnrPE1NTmFkZEz1mWitd+ttt+P73/IDSKZpb7uspN3C4oISthNTUxgZHRFwQfUZ35vVz0y6WmRQ0otjqrCxgVPPPY377/0HNGsVDA8PYnZmBmfPnhJIzoTNS1/yElx99TElx0+efB6nTp8VWHj9jTfiqquuFrFGLHImyDnmy6xNF8PK8hLu+uQnkMvkVFN1Ynw3RkbHEU9m5BbBhLicYNGUzW+YLPO2+sj1KTdv9gO0vPrRA8a+//bGVMH3G2x7n1z1868/n1eE+7HgxwfHFecJz7ZsA9VSwdNSu45atYwL507h8Ucewvkzp6Wgo4J7//QeVIp5nHzmKfXbYn5DIM/09H4BEydPncHSyopU0UyoXHfVUYxPTuD4iWeASBKv/aZvx75Dh1XjWPQa1nikWpHgapzAg1njUj3CtcjmWwOhrIY629hUYPfeey8efeQx3PWpT6p+HQk/5WpN6serjx0TSeP8uXNYmKUNcFEOEpw/aZvL1CuiCRw+di2ygyN49vlTAkyrhbzmVtr3MgFIW2hnFIoEFRAEgGnXWmHi19X3ksLLlmCtH24QGZBCNVLV4l43TpmI5XpBW2m5AwgAthrAtLDkPMs+rfXf1ZocGh5GPJbA0tIyUum0FLtnzp3V+nPna+/E0OCwFMDJRFJ2k3Rt4Bpy552vw7mz53Dq1CkBLzWBIU2pfPne19fX24AC3zttMPlcTJwzmU7whcqjIFDg50/fb4IAsIACl4D1gLCff4KgsZZxR3hQjBJQ6AX7tp/3/Xf1J9cHWWPSgpmqHKo6+W+ClyHEQ00cO7ALr/v6m5BLhNGsVQWms34k2zROP0jZordQqTdl63/06muQGhxGM5pEg3a30TiaIWoeafkr2oCzVjcCk0hfUk26tcLVjSeRiMlR9oexkRH81V+9H7/77t+2eu4CZ2hFbMpGDxxT2U5glYsewZUoHVKqtKpuyuae4KypYZigt7IbUvXQjlikP6rV3X14u2zZGJLAR+CAZQVYP9LIFiSzESTgmsV/k3SWiMiUF3Eqazg2tFZaTENiGO3HNaO7+nhWu05MLSmUEgkCDFTmxKTUoWI9naHiOIGh0RHVjKVzcm5oCENjU0Asg0I1gnqLin+bdyL0gKX1o4goZqGvsFZJdquj5+sUe9WQyjbIIcb2Qfyj1mCdcmezT9UPrT9VgsFZZYjQSDIfCVpUJhuYr1XLWWNzHVcdV4FtXqVqA7sD+JqVuKmTeE6LBTg3sGY9gatyqWKOAVKekXTHtgohk4khk44jRqUYa96LdFOV+pfzZLEZw1985B4cv1TEfKGBRx99TK4vk+MTqt0+t7Cg9zkxOoiBDIFW2zVxbhnMZaWwnplfxMzMgtqOMT9vlbEsY0A/n/qx5scgz8N5i21aqZYFAPCdthotRMMNDGYI0odRpqI7ata0BLGSsu4OCwCu1CqmmhNoEpLrjPqpsyXmfYquGuIcyH2HzYGmFrM4zSw6I64MjhGTFJNRlVizGsYbGwUBN369C5KubN4wELg/MdHi9t6chQElTcVyqiEajSKfz0tJzo9fQ32ddts7WKzD5zKbWcbRbONOjU2BI17p5uZIXotrsH3PlThxqt0g4cbHZO09ioslfHzgAVaeg4RgDwDz9z5+7gDAfGcWndnG0I0vzSvmdCHwWf3JdsDtZ+5UwGyPFRugPuURBIA7u+cgQK32ioTkGsL7LeZLmhsT0QiyqQiuO3Ylbr35OkSaNRTWV1HIF1UX15ct4h1z3j1wcBqTE2Oaq0hqYakjklU0Z4VDaof19TUBsJz7DYyKYPfuPSID5fPrIj0vrxAAnhUBVk4XrP/KGsgIC0BaWlvH7MKiFLncwxLkFCfCEfxKJMM0ahgZGsDuqTHsnRjBLbfciGxuSBbQJGmPjQyrZA9JtA89+gROnr2IfKmmsch+P5jLYGJ8VKU4eN/zCwsoFMqoNzgG+S7smTl/8D5rlZLW6cGBYSRjUQwMZGUDzblkeXERKyurUt5TAZwdYKmgOJJuHeGzRxI5pIZ2Izm8D6XQIBZLwGorhlKTc15MDkdUrRJ4Fu0hxlrzNie4ntPZ7zvSDTdNfOOaZUNGFSDwGxMAbGtKLBxFI9RCGXVUm1bmRzFCizkK75xiQoOu9V52xt3ZGIHLbt3QnO1IBsw3sA97FW9w7Giscc53+1bOXVwjme/gPEJVLB+Cc5LOR+JQva61mSUkNJswVqMzF/fIzkmh2x1AlC6b4aIsE8D1g4TXlur/rpeqaEbDaITqeOTB+3Dq0Ucwtm8fsnumMbe4hvzsAkb37sX0wWkMDw4iwzWbTmIhI5nFI0nNI7UGXYhIzGPl+TA2LjyNRz/5F1h4+iFEWyWpUl03bQsRtI4atGm5D1f2J5h/tTfsCLyO4CTiSoB8x74oa/xoxIg5glWdCwcBYPMT0zrhaVz+Pfh4rnfeNRKQe+8u2a0ySoyf5cphDivqF3L84DWZD7L1V+U3BPbynloau5qxeQ8cP444w6c362qL0q1UE0mRLMFi/262IqiCJOs4mokMmtkhpPfsR2b6CsTG96AaSaJSrKNRriGciGB0NItcrYDFRx/A/PEvAvkFxEMVNFBTfXLG84wxpMwOfLr6eNdvLiP36I7vbcd/CQC451a7n2mbX3al1bY7ydfM73bMAHdjF71J3p2//jXzpF/ujbAvE+RjCaHtPj/01h/EG77zOy77ctwv/cef/Tk8eeLEtt/5tm/9FvzYj77N4pk+R/7w234U586d3/Yc//kXfwG3v/i2y763//Md78Qjjzy67fFfKwAw3e5+8u0/ve29sg7vu3/7tzA1NfVPnI36n57r47d8287v/Dd+/Vdx3bXX7tj+WwLAwUXG/t7pCpsAmC0UikEgxzCy/tBN10+DidSe2+93XL8zdq7b/3ovGAB2995LMAoOju2eL/gY7YRM4IdtVlfgdrW47/D6/DG9g7QfCLxzT/CQVteNdd1DcIF0mGf79/6aHpC1tvJ3Zgig/5f92f10m/uU3Yd1h85v+7ZJTx3grY7peg9tU6ae8ztwt3Mskxo9rRdITAbf+wshRgQVwF1vOgC4bzUuet+lP+4rAgD7DWjvWO3TqL0BU9d9Bdpsq+O6mlUWSJsH/OXONV3fbBMQrJXf8TvvV0KcNWW4oVWCBi0kkmnZ89LOr1AsKoHLpBhZkLJOU0LGOQARNKU6rW4bfb9h4ebw2LFjWF1dV42lapVKpLrALF0rBG0sk7K8dEqbtpK1G+i1/m5P7P/0yWL+qTqI+rCWC5MLVds4tKKIpXIY27UP0WRKNTuLG8vIMglYY43CVeX/qCZRkk6JKGMVcxOneSTC81BREseNt74Yh44cQyiWbNfFU4KHCc1oHOEoN2ys02lJPZ6X6gIllhwQ0dmcODDPsQC4+SArvNZistkBOmwPtymV/TPPp02jJaa5kTA7RJ9IZPuTnUoLUAKcTSUtvHqMAADfO5+NNp9UQ7AWDpMyVAOTPU77wmw6KSuqpYU5nH7+WVw8TxCgIbCKCUT+H7R+btQNNBGwEosjlc1qk05bUt4rwZZ61RTDnDRUt9nV7mUfm5yY0HEkCvCdMA/Nf8uOMcC0DoJT/npBQDbY19XHCPC49vHJPX+MASum4KaaSurdNnvY+R15sDbQ93wigOfxVngdkMaSEl71yGOUmJWFs9VCNItwKvWM+cw6REPDo6r9e/Totbjqqmuwa/ceJaLZbtlsSskYKnqZ6FE9VIK+1TKqZVp4l6U8LBU3UK8UUCP426ghIfste2ccr1SLENyxJBWt02i/WLa6UuEoyo0Qlgo13PfQCZy9tIhkZgC1mtlhMilEG7UgIO/bsReY3zRVubbTcT0Jlt5jt/p3cJ50qXgdGlwvvV0g56hcOoO9e6eRZ43jUhU/+ENvw9e95KWyRr14/ozU5qzbOzY+jn3T00reycVASg9TtXFO4XVpxUYVJcdOMV/ApQvncPLpxwXa0kr1wvlzuHD+DNbXCLSXcdNNN8pCk2qsU6dOqz7h7j37sP/gFWYfKOKD1d6VIiQaEvv/zOlTuPvuu3H1VVfjyJGrMDmxx9XoZWKMdb4IZjJpbYnfSMiSZb79g0kPD4r1jh21mQvWgglr37694L5Pentlg6+f6s/jE7h+HPDnPknmATn+2yfLNHYEdHgAuIL52Yt48vgjeP65Z1SXfdfkuKwMV5cX8NiXHlZfN2vVFg4ePKh3cvb8RSwsLasNqaAbymX0uw2qsWcW8KKvezluuf0lyAyNCVzjvVBxKOtGKTqYeCeY5EAv1Z/vWPYLmNL4qKie+Rfuux8f/fjHMTu/oDFLNRXB/vGJCd0PbSCX5hdkt8p+yFWUv2dCORRLYP/hI8gNjuDs+fPIs4ZeOa/6rXTA4HNxjuD1qMRhH+TfKyUD8wSOOQtoDzhw7hfAQVDD1VQ30g/bn6Qkkmi4rhKYM9tP9WWncBOASgWCUzZyWPJ41i9ku6wsrwgUVqJKdYJjeNlLX6bk999/5O+kChobH5VCmu/yztfciZPO6pwWk4wZCAwTaNacD4hQRpIRxxPrvlMJzLqIBHDYn0sFlg2g04FZ9XnlS5AQ4p+jFwD2/TEI/noAOdjn/fziYwc/l/vxEjzWaqmbopoKVNYYtPjDiAOpKLB/YhC3X3MFxgfTqlk9NDSkpLjq9zmgjvViWTeOWTomy5Xcd0qmEFW0ihvYL01xp/VcdoOWQKWNcoTzttRNrp4vVSGOPDQ+OYmPfuKT+LO//HOUy6zZZ0lvWtqSlMZ3MDA4hETKiF7sOcX8upGGChuygSZphnOZar0zzGLy2tU/le0wo0JZKPP+rB69RCd8T4o9qIK1Goh8lyTTsP1YR5NEMIsJ60jF6bLSQJzjj8l8pwol6YJjPB1PSPnLW+D9mrUta4XS4aKOSKiBdDJqNpjVBlK0lo5zfgxheGwY2YEUotEmBkaGsG/6MMZ2H0IrOYpyg/a+tCyNIJKwOYAAuUBKZympeqRyuLDag+31yil4pRjWS7G4t96oKkZRHOIIe6aEpEOC9WNF2VI8OcN+b9Mvda+RA9m6rsSzkRX03m0eJejDdgsLlCQATQCtpjHE/yvFiqxqqRDkTbCcSSodF+ibTsWkmpZ1Jp+bpMeqlaQol+s4e2kOz19axV/d9TnExq/ASqWF448+ismxYUyOj4ncMb+4KNLMxOgQBjPJNhkvmYjJmYQR/8W5eczOzptdreytIQU663V64NKPRaly3f6XfYjzHWMQPrSU9bJ5NqUjwdnltYIZXThdaLKtAC4JOOa75/esP9QUN5IcRTtb/iOTG1RNboJVq0tL2nOwD1Kpnc8XpPZMUsHIshC1svppxxbe+p5ghxbda2rdbjG+3wYP068AACAASURBVDhygM0dQSKWkTh9bOjXVq4L/mckcfg1k44Mjolgcb5AXgL+jhgrUJ1grn2fjg18rxYFdUpo8Z7ZN9jH3Q2190wiXpKg6dYUzs0+jvZ7qyDRy/9M85IUjHR2CmseF0Du5gvVq3fKcNUAVv1ec4my6cRAFQFmAn8NANZcH3Aw6SjyrTF1ejEl2x6rbg528nrX6D5vpTjGzUtcs0ZGh7WObaya0wTnuXQigquPHMBtt9yAFOv4lgoChzlXMd4lMY/3T1Bz//59GMhl1YwEgEmm5bsxQkBDbh5cX0ulYps0UKnUMDk5idHRcQHA7N9UADNGKGr9q6r+q6n8I1L8zi+tyE625NS/gps0H9lkI7Vwuai6vPv3TuHg3incfPMNckA5c/asyCAcs9lUAhcvXcQjjz+NsxfmRHqmMp+A5UAujeEhKphTAqDX17l3YK1VoFxhDW0jKJMoomcq5EUOHhoYEtGZhLipCVOL5tfXFSOUS2WRKodGRpDLpkUiogpY7hDxNOLpMcRzEzYHI42lUgSFehgtWr+TCkQnHDpGNaTxF6EvLAKxEXNkqd7k/0aKtn001ZpWKoHji7kDgr4EgTU/c80INQXoqc661OQxRJqcq03d3aQFvHd9cCRKzbuKT30ugmCo22f7PbaAf9trW61eW2uDcYcIj8722Wpct8ypgHGdy3Pw575EEtdc7i34jlKZpCyEOS4qpZJZFBNQ9sQ1ERuYA3CkMKk/G0gkI4jHU6jVw1jPUwFcQYvzB5p48OEHcebMaeydnsbi0jKWZxeBaApTBw9h165xEb0zVN2K6GagdCLmXFwaJeqoUa00ESa5fm0ez9z3CZx84C5EywsI1WjFarEo28+s/P1E6Eu5bYZKzKWgbZHRlq4KAGZ85NgeIsFz0nauc4wv1AdI1FLLGnjreGt2bVfOS2RIF/A5s2h7v+2fOfqwU46zVjaPY5vp7H7+kRrYCFm6olOlmw6CBAb+r6SK5cRUOtfcqFjkgnG2iEZyDWBMRlexMKqRNKrRIbSGJpE8cBCp6QPI7TuA1PgUWokslteLWJ1bQbjWwOjoEA7tm8BIrYAz9/4DnvrHj6G5cA5x1WKuUkSsvignFlpI+2f0gHofBfBWuGEw3vbxsl8H/J+XLmwPcgW/9xX5e8/NbnXvvTnRr01stI2ybAEjdrfYJsziK9Kg//89ya/86q/hM5/97LYPcPToEfz2b/63NuFtp6dlKS8ClyRFbfd5F9W7N93YF/zl9972Iz+Os2fPbnuOt//Ej+Mbv/H1O92Sfs/Y7E1v/l6V5tvu87UCAHNP/x1veGOHLNnnprm+/NIv/gJuvfVFPb/98kcrLaBpBb3dh+SA7/yOb9+x/UM/9ebXtu9IwUHvVwLK0O5UZM+BPYBR17ncSbcCgnqBrsub+PxJu++j+7p9ocAepokd07lm93dsWdaS0HWh3nsMAoHbtXrwuM4ZN1/BB/mbr2xn9+fpLP49E2rwBruChM3tZSd0wFPw1z11Z7vuved3wQm8YwPd1i25JG7n5P1sm3su7R40cF/+mr0q7D7EgmC7tNu5fVynvTe9t03n2uLduJv1ALW/Rndf3twT/GsJ3tO/KADsA1J/a3060Avuyz3DbKs5pGegbWqc9vzQf2i3+0P/Ud3T/xV6GwD8znd/UAkBJgwM7DQ2dzSWkAKIajUmCQiWKMC1rJ+S3EpGsb4T631JAew2TLTvc/a/mWxGiTdaYTHBR2CW2wUBvlIhxk0BrCDezTcuIaC5p6e+qG8HD+YpoUA1gVOk+ASewAcF3XHZK8bSOSRSWamMqCxLxaNK6uY31rWxJOCjPYcHgFWrxdjCDNyVtG1FMDw6jpHJXTovNztMNNGOl+0VY328dFZtRsUfFXu0xSbAScCHGzdujFUPM85EQsRqHhns2J68VGvF/dS3gSWqO7WKldBT7WCvCLYEkIH43JwyOUNFigGM3HTw+9yaWLIGKNCGlBaQybgSGLRZJejA2mtMNs7NXMKZU89jYY6Ji3VtYgv5dRQKRZ3DgE1LUHG/a4kkKoDjSsASBCZY2ao3MCRrUbPVI5mACQtt6gEBACOjowLtGIjNzFidYW6IPRgQ7Ae9jNYgeGXTtZsXnUtwUBkQ/D3/zjb04JS3wwseY9/1llKWoPfJTL8p5/eC98CEOJNgpnaB2pbJFdnLhkkGEBagMUgAnkk12g/v2zuNw4eOYO+efRgeHhIIxHHCJG6xuCb74fz6mvpwWIqollmVt+qq71ssbhhwLoDXWMZsf1pFsp1tg8ukOxNcVMa0ZKNLgHK9XMdyoY7ljQqWVvMCJEQkKNIq2ixAu5LagSnFA329Y3XTJOYS6dvFANvGB20yU1ck477SsQBjcoGA7r59+7G2sYHs4DD+w8/8R+zet1/969yZ50UE4e0QqJ2entb7UkJONbXisr6zvmG1BWlZyw02geDVlWXNIbTWJGC5urKIxfkZnD51EnOzl3DwwDT27NkjAKxQKKme8/SBK1Q/jrUwOVeY4osJc4JFpsz/0sMP4ey5c/imb/xmDA3RFp0Wm+xvUavPRkCffUZWYkzqxwWm9vbv9vIVqM3n55HgnGrJ+Y6yvV/bBwHgjoWzpVD8HNtOpLkkQ3CM+LFkrgyWJOY9KxGnmodVrC4t4KkTx/H0iSdR2FjD7qkJ7N+zR2361JNPCFSnlXm9VsbuXbtVw255hRbeq0qicT5lzx5lEjI3gJnZeeyavgKveO03Y3T3NMqqjdmQUoSKMbk9MJkd8zXALJI1gg7nTBJwrOYj75PAyeLKKv7uI3+Pe++7X+CmzhFI7vP+1lZW5WJgda4NdBHfIRLFwcNXIp0dlO0iHRZowU6bfSouVKOuVhdwQacAS7IbYcYDKJYs7zhIeCWdB3Q9uMs+RTCO/VYkFNroOSUbwS62AxPqBHV8HTm2BZOYbMfJiUnNS7MzFwU+eDIXE8Avf8UrlAD/0If+Gpk01U4GTPNcVxw6pI1vvpjHoUMH1RbcDA4MDMhVguchuEybbq4bVAYTROB6wPq/nAdpR23ruqkbWXO2rboLdE7fv/x842MBf6z/fRAsDhIQzAGDylyLeYIEoeA4kfpKCkKCmwTDzd7P2ynHIy1M5BI4smcUu0ZyaNbLUvCwH6VTCUT5XqtluUxQ2crzKBnPuVWKPKceFBnI5mwDDM0OkXODYhjaRYJ9IqpEvNZYWaxSzZrA0MQkvvDQI/j0PZ9DuUZbVlPWUA1CgsCefftw4IrDaLkahCPDg8ivreDimdNYmLuEZpVAUkjqLUvMdgAn9n+zoyUAzCS1ARLmRmJlGpjAJkCpuE5OJWHNvwRMWAOdCkrZAYNEPSp3m0g4C3YrAcm5kHVhq8glkiIs8R6yuayehf1Fbc7YDA1kU0bakOW5vTClbdMDSaleBweoCI5hdHQSe684hsE9V6MWyaFajyCaSBkhj2onB/QYicZiGL+W+fHWJtcow9tZdzR3k4jDMe7sK/UzxV3mKsJ3J7cWJn71fk39KzjdXU8KKcWqznZaJDQDgNkmLdb5c4llpZUJnNUqitdp0cmEuYgsKdbiJFGADUK1lMXoVHGxj1eqtOWk0jWL1XwJDz9yHA8++gSeObOAs0tFXH3bK3BmZhHPPXVCABmVkgSrSCRk/DoxNoKBNAHghuZGvsfBgaziiktzC5pz2wAw6zOS5BmNd6vvHaHB71o57jh/E8jlM6RYcqZRRyYRw55dE6jWGpiZX5LSS+3RApKq6w4UuCZXK4gIWEko0S5QhiQB7ieo0ozFsPfAAQwNj+DC+Qs4f/qM7MRHBgdQq1QwN7cg5WM6m0Mml0WptNGx7HbJN8YFhw8f1lxBEJk205y32C+YzBcQ4e3BFXd2bJMtJjQgIehW4MkrfFO+3rd3zxExirWNEwmNCw/Q8lgeQ2vqocEBnXNNdVg7n2AM6pWJfm7k8apdStclF5t6h46g+42PiX2M6+dH7w7lYwCqlVU/2NmUBwFgXkMET79fcdbT/p48WczXH95M2vHxhSfBcmbpAMDBPaB/+l7QgvFUMpXA1O4p7V1XFpdFpGDJh1QsgisP7cVtt1yPbDwqJxeCw/kNEimaqvHNOG10bAx79+5GinWEHUHK296zHbhGEeDVWw9D66kpgjcUz+/ff1Dgr2KctSXMXLyI1dUV9XeSdPgcJAKtbZQE/q5vFFGucN6wNcf3K+NNthQDkSg4vWcKRw7sw2233Sxi0JNPPYXCRh67pqaQSkZU2/fJZ05hZn4ZVREIbH88kE1jYCCj/Z3unWB0nXOn1cwlcM1PMhXXM5EkRKCRjjSMEWhdzL5HALhRIYC8rjmCTk7cv42ODAmg5tzBOCsaSyIUzQLxLGKZMcTTk1grxrFRi6DUBMrcP2dzCCfSKDogWoQc9h+SCAiyczzwGTi5OPKoB4AVD1FRy5IAKo9ka2dDGJiRDRo1BWCIIoZIw5y5So0q6q58TnDPEiRTW2bTcnSe0Gh/dggdXsVu5DzLXrWJkm7f6NXvJEWJfMg5wQHGfL+2hzciKMldmQxJMEZCqtF6nuQv5yAQnGdMye9Kd1FHqtruaTRaEdl+F8pV9SECj8efeQonz1/A4GAOZ554Eo1SFfFd0xidnBSxZ3Qwh1wqrb7FSZyjLRZLqX/WmixNQrJ3i9tMhOslnHvqITz6qQ8gtPgcIs2igaNah53lsZvn9SNNci6z58pX+YSyj7rbeT8pgD3I75wBfKUfB7zKm005IdZvt3frwd3eOWDLvEAnpevDB62jqi3s/vPzMvfIsrYWq8TWbbmySFGu0sGidtleiPEh127Cvw2LhRCx0giMvbhPobV2OIYyS0/lpjB09FbEjl6H5vQ+RCfGdRxJKPVKU5b1rQpJcTGMJuMYaJZRv3gaMw99HnOPfRHhwjLiqAItlokxkoSeOZDf7s2VBNeL7eCWfiBwcN79Z1UAb5cEaE/4l3PQ5SucL+9sX6mjLg8A/lfgt397P/Tww3jHO39h25eRy2Xxu7/zO9i9e9dlvbTjjz+On/25/7QtcEki7Yf/+gM2Z2xx1rf/1L/Hs88+t+01v/3bvhU/8rYfvqz7uvvue/Brv/Hfdjz2hQDA3/4db9DefLvP7/z2b+Kqo0d3vG6/A97yg2/FzMzstt+94/bb8Qs//4523tQO/vIB4D/50z/fsV7yzTfdiP/rl/9Lz7U3327op978ugAA3AcG3QTs9q9Z0k/du6lWbB+gjrfUDZp1qhz03q5iH//DwLkMsOocHQTXtnxDPQBpnycP6lfbF9j+9fWgov0A9UDyvv0oPZ1Cm+Pedu/3fD4IcTcVvLcuMtRlqIk3AcCbH0W3214gXZt34Yf+PnTvxjTv+r1LCrTfSe877POydL0tnt0f3q9HulvoPqNvh4Ck12/U213oMgBg1xBtdXKw/3ae1zEDt+iA3X3ekiZ23u7xcFl92fWzzQrgoAG0ndzKvPRp0J6O3dv/thpHWx63hXV48DybxpKvy7TdtNqPqNDn+CD14J3v/oApAF0NYG17mHAiy1TWR2FtVlnPz4Jkq8HCGr4GADO/TRsyS2QxQcm/MohV8itKNnFTbHVtyGRByXoqZr1JxnCCwKgDLq3NOk/fD/gLjjUmrr0Cg6oT2uJyc8uNqwAdMi4ZvkdZN9WS3gRxkokIYkwkFQu6P9oDagPQaGiTR6WL2KgM/qVCYdeIIpZIIjNgdftqqpvES8T0v5Q6snOjqocqEyZsDSBmMjtKtnM4KkVOJkN7bSp/zA5LSX+piA3sEcAghYi3iDOFkLGPTc1B0NonWfz44GZMjtNO8SVgljVolai1msEGctSwsb6OcrGAVDohld3K0pLVUEMTS8uLIMvz4vlzKBU2lHSkBSbtS5nkYF00JX24udb7N0Y0G4Sb8vRADpO7d8k+kIo31oubGBtXQov2LQTi8ht5JeyoeMtks6pLyT50aWZGNr1M1vjkWb9u71Vb/pjeRJYh+qa2DSb5fdvwnP4cUk04K+jgpsmDPNr0qe3Mzs8nsYLAgr/HuEB+qkeNwU7AiEoTq8FsSQQm3MPcKJL5rdqIcUyMjmHP7j0YyuVkvcY6fSRIpJJRlEtrUhfyf747q5WUUP1sPmepUEK+kFcfImOeqiuqD4uuVh5HFOuWFko12VZRpUZVAccl+3Gh0kS5GUUkkVU/N3U5k9JUIJltpNknOlGJe1g/Pi3B6ZnwXTO4juwk0rebwDq/23oD2s4I9FDT/AJLJVlD7gVTu/dgfaOAW267Df/uB34Qmdwwzp07i9mL57C8uKDE3vXXXY/Jqcm29Sf7YjaTUVKZ75aBMhO+BCEF+LPGIpPiHPMRYG1lCeVSHuurS3j+5NMCgVkLje+fx+/bN43Dh49icGgUobBT+1G9J6tOju2QbMGohHz88cdx+MorceuLbkOlxt9bnUuSBmR5RzCG8y4TXLLgt98FlTm94yXYl3uTAZbEdrajPa8lOEaCf+9aoxzJps20d/OOn5/b79wpT1XzzCUomPiXpV2jjo31FTzz9Ak8+fhxbKytYGpiVHV9V5cWsba8JCXEhYvnUdhYl30ha5axJ1J9QgULr0NiEQHM8dFRWc8mMkN49Td+G/YcPIqNUg0VJtgiNs6YiOPcywSjKfNMTcB74+9U3N0p9jiGOYZyw8P49D1344Mf+rDmJ7Y/710EDkf44Hy6urJiST6mpvh+eb5wBEeOXoV4MonTZ86Z5WmtKiWQ1tAm6w3WlZinMo1rKN8rf28JJ68A7pQFMADY5iypMZk4IvikNdrGoerQ0l66UrE1kmui1vkIRkbHVBeR1tOsQc51lPV/j1x5JRq1Cp584jHdJ0E8gtMD2QG8/FWvwsb6Bv7hH/4RuWwOJZJ7Wi3kslkcOHBAdZBpd8mxR3LRyPCw6vyQ0MPjuO6RFGH3zERXTWASk6MG8nkAzqyp4/GO4jAYS/Fcfk5nO3twpR8ArPfg4htP1PEKOA8A+/7twZLOfCX2V7uPdOAagjwEMUMYzcYxNZiQBXSlSADJgJZ0KolYqAUKMGXVqtq3JPREZTer96c6qUYkMJDV1fTTvMBrUAlsBBACE1QK0+aSz895P0xVUyKB3Ng47rnvIXzhocdQrFQtdqOCWHa8TYG/V15zHRrOJnx8bFgg2+LMDJ44/ghWF+dFMkrTRUXkvvZmxYhjtNakk3nUEYEccK762YIPnHWjbBoNkCRBgO87XygKqJIdteFjskmUSkzgp9Uk1rzWqGEgnRVhjNelFToBbro2qAQGw7lmFakIawVSzcUayKYo5PejcfaLGg7sncToyICRpwYmMH7oZsSH9qBSTwCxFBIpAhOm8jP7Xkv1e6WlFMAuqa85TOof57RAcEbtY9bOsr52xwo08zUARe4xRxx7PqcAlhpNWWKbzx31hKQREax8qQeVH/ExNktU0C6/IlcWuppQGZYmkVD1kxljRhCKch6kFTTtZWsCFYqlihwwzl2YQaXaxMTUXlTqwENfehQPHT+BZ84vopkcxm2veL3s888+/yzCrDVI1w8pm0ICgMdHh5HLJDXfyco7RkDJShOwduklAcCm/uVTCdCM2bwiUoqzX1dzM0aUGopq26rUiASUaSvP+S+XTmJ67y7kCyVcmltEXSQIm1MTYY6jEArlogBgxsuJWFykikQ0rnNR4cexRuXv4aNHMTg8hLOnT+PsqVMiHuyaGFe/uTQzJ9CNKvx0Ni1jWRInOQ/zw7V/cHAQd9xxh+Ys1hij3e7i4pJIdUbms37jE+9GmLDnDc7RQSILj/X7FvYkI2E1VS+d/XF2ZlakIL+uk1TCeMITFLNUK1frmKcbhQg91odVXsTFYNFYRDXezU2AgAXBpYzF/q6/8nwiYhJcc5/gvNoP/PVglAeAreSA1f3k39kXzTK347wj/XbTiKfBubqXZOFj9PYun9bzPscR2BBLOR/Yp/eLFTkncJxP7p7UGre8uGwlfeg+EA3h8PQeAcADKdZqr4uMJaeXKvdKLaQyGUxO7VKskaQtr3decBbAfM/FYkH/81YYe5BsyTJH7Cd8lkMHDwts5Ty1tLSg2JNld7T+y+IpLPL0er6M9XwR+WIFpWJVYKy5EjBPZHMIQSSVb0ALuydGcfTQfrzsJV8nAPjhR76E1eUV9R/uK86eO4/nTp/D4uoGGmpDloMNC5zN5UjMYd8oSwHPPYKcq1jTlKBhqyUHAbPN5t64JpcF7ukYCzC2ZT3xaAiKy4r5vO51YGgQU5MTGB0e1JxEZy/aQNPeto44oqlBZHJ7UccIlostFJshbHDPFY0jnh1UXXa6EOXLVchDgQp+lj7wluUOHPRzsdqP0ygB4BjdJMylQ/GNnL84PzO24pxMsC4EllHl85XonhRMwHmQ1/VZv8kRmbrtHmUDxL8PuYO4daJThqVl7lxu7LeJuHRFU3sY+ddbIvN8zBVwaiP5jcdTne3LCoi8I5Khsp6uJFIHaKYrkOaVZhUJWv7TCQFRgenFSk0E9TpCODczKzvw4sYaLp54HJFMBrndB5HIZDEylMXkyBAGMlkkVQaLa46RWzhv1JsVlNlf6fVPZWmrgYXzz+HRT74fpefuR6zFOvPe7tpU62w/zWnte3aZRP3RJ0vstotyOmsrgy0eZ/xjQ51zOiFVSl25AtcdAGxSBhsmllft/QggVv7MjrXW9JvZjsgguGs1yFcvC60wHX+IytNRiyGh5QJET5BjB0FpA785jpg7arWqVjOe6nU6c7DNB1l7uwbEc1iqAJkrbsBV3/ImhKYP43wpj1IYip9jJPrQ9rlYAOjeVVpHY3EWtbkLKM+dR23+PMIby4SWzWWmxrXa7WFs89Vugu0A4C3eRlfzbQWqz166uLmh/yV/chlY0WUc8i95x4FreQC4/x22f/q1+wBfpXazyzJuYDkvxmFbfTjev+uN/wZv+Xffv+O9ci38ibf/tNwHt/vccMP1+PV3/YqtA1sc+J9/6b/i/vsf2PY8e/bsxh/+we+3hSRbHUziNFXJi0tbP6f/7gsBgN/43W8SeWu7D8HZr7vjjh3brt8Bv/ouKrQ/t+13+X5+7md/Bi9/2ct6xsX2l+R89KlP/wNee+dr+h745JMn8HP/6Z1t0nu/g7g+v/M//RzuuOP27e8xCADzyMC0qi/q35tAYH9cV8S66UL/FABYZ+y6nres2wwUb/Vk7bqdO7xa25gGkConS+vt+AKe+4DXvQtxv7bqNGLnZrpA1PaPe2DMXkvcvmrcAFDcpzZx+/4uCwD2TNSdGi1gFe06SxvO6gKA3RQSaEz/hMH78lfbBKL6H/Tpe33v8HKO64MKW6AU6PmXCQD7zboLs9q31IH2dgCAfbvoBrrVkZvaos8Y7NsGWnO7Q7xgX25fxR/jD+0br3buf7s12oLO7plj0715sG6nqfZy+qlri83wS+fkdr8uEG4B73zP+/WTIBjAv3MTzw0UE+wdhitrCYUEfphaxFiHBD8Z7HqVqX0/rk0m1UG0TrMkNANxUz0qUepUIPEI67NZclTJc5EQLGj3AFMQaLLHtKdUzRbVOIpqs00AmBtlpSZbtEBirSDu8KICgeus2VKvC1yLR0IoFkuqxcMNJDdgtNcjmzIas5ouMqZySjDaHFPdG0+mldzSRtVbGUupSYtdA/mMuUurNXr5MdlJYJegoCWG2D4+wcPjZEHNxEac6hUqiOOilas+WTwhdRiVyAQuaMvFP2nny40lkz1iEnNjwudodeoW8TgxqNkGDQcgkN1dLCopwZ7AxB7BBtaxIqN7bX0F83Oz+v3q8hIadVoNl7CxQfWD2XTynardHXgt5QIB4CYB8SjC8Rgmdk1iet80ysUS8hsbGMhmkYwnZVdIZenqyioKVPY1rSYwk21MGjPwuXTpkgDHIKDVS6jwCSrfT3rVYgRpVDcvUBc1+Pdgv/eqjN4kFbuZZ4Dbxt7q2lmdxU7tYH8us88iyOTsg5sNFMsVgayaY2hZFqblLxMFZFWzBm9YrPmRwUFn45a0JEoihlw6haHBNMrFdamBSGBQ0k8sZAN7mbRaXF5BNJFELjekemIXZ+aUQOW1VacrlRTIxYQwx4K3B9RzI4RiuY4SBQBhqtZpY06SAG3qagjFCO5XEeJA4gY4YHnWPT597cPOyuF/79unvb5fxuamPwhsyfP2HBHYLVl9Rs4HtCGPYXxiUgmQN3zXd+M1d75O5Iunn34KCzMXRXzYu3cPrr32WqkaWUeR78z3QbYxiQ4EfzlWOGd5soCBbEzgEyAuoNmoorixitmZCzj57NNYlbV6TfbAN95ws9l5KzFO23OrxSd7eSUsGtjIb+DixYsifdx+x9cricBaswSAZYvJRCGJGc4xTWAHk6xWcardP3vnyyBBQnOlAyT8/Nk7noJLUPB3fsz0jkV7t2LaOVV7tzreA3U8rxElLBDzhAIjjLTkKvDsM0/hyccfw/raspKITFbSgpBkiEq5hAfuv08W21RIEKBPp1n7lxbHMb2jfGFDhJhMOiWr4VAsja9/5Z245qYXoxFOoFQxgFH1Sp1bhNX7IlDLJCLnZHNYICGJyc5Qy0Aaglh0M/joJz+Jv/n7j2BheUmgPedEArikqJGQQSCYSSyug6rPScCGCuJIBFdceaVUXWQHVwl8szYdyUZSlEKEDQGVBCBicb1frp8EX7UuuTHnYyvVg3RKEc7xvHeusVKUu3nTW40GbT55HirccwOD6te+xjBJEwMDORw4eED9+fnnn9EmisAK39PuXXvwYz/+k6qF/IEPfhCpZEbrE20zab29f3oajzzyiI7lc3KdGBoa1PxNsMAriaViI+DcMCKF5lSnVOffOeY4JuwYsw0NEhCC84knL/h+2Xus78Ne5e77f1BR45Vufn4KzlMG6vjxxdiAfZh1O63uJsHd0YEkhlJhMBpo1coCtlTHj+tGsy4rXvaBN92q5wAAIABJREFUWqMqxSrbk8cQ7GIyme/GxwtK4Qmo79QF5fFWU9DcI7ikEWhgGcF4NIFYMoXc6DgefvJZPP70SRFHeD3O367aJ0bGJ3H0uhuQGTIFNpW2Y8ODur8nHvsS1pYWVA+etR2lfFfsZfaGajMHTgvwjYQEQmo2IxGQ5Q5k58x1gSQzWBxEsCCZVHy1urZhYBiVsa26xkqWrilhPYyNS1pLU+HJuuuxhMhKVM5nR0YQT7NedAQpAn1M3m8so1krIIwaQJU0PUxp9B5lTNnErtEBXHP1YTTrFayVmxg7fDMGpq5EsZ5EM5JCPJ1pq38Vn7X3GN7K0WoYmtLI5ji2u9TY1NY6BRLjFr4HD6AZAEyw0pHsVFPS1ULURtl2eZwnPHAolxlDNaSmbrBMRqWEWq0im3ES7zjXcL7gvG9jN4sBksTSKa0jKgvBOQV0OqgjrzZfx9LKGubmlzC/uIzltbwUefFEGkPDY1Le3v2FB3H81CyQHsaLX/FaPPTQI5i7cBrxUAMRn9SXFXcSY8PDyLAsSIukjYbKSwxm0soRzC+v48LMnMWZSuA7W2yWhREAbHOg9SWr4SgCY8zsliu0IFf90LiS2cODOezZPYXFxRVcml2SIpMDim2VYEwdDqFcpVqyqrEoRX2Edtd2Pe4BOCcOjozgqquuRjqTwbNPP43TJ59TH58cH1WcvLS8iqXVdRRdfMTa0nzffr7gXMZ49NChQ3pfdL5hbMq2ZRzm1bC2S7axI4CcBA0HhIrcQ6KLm8e80pdxQBB45e+vv/56uSQ89thj7droY2OjUrGMifTUwvLSstxISqWyajQzDvempgRIGKBRfTo0PKD53at+ea/pVEagH1XMvDbvi/NP0MHGxwx+zvWgrLd+9nMqzx10UBAg58r/GCG0Q0L1sUdQKcnn9bG2jzs6ALD9xEi33btZuy8jx3RAnA7w09kXNrUOjY6PigyxynIR3ABRBRwN48DuCdxy/TUYH8yprrnmrnBEgCj7VXZgEFO7dimWIImL+zGBwNxfiUhD9a/thXhNOg4wHmRilYQnrqv7900LlGXcPjs7g5OnTmJhcV6kByudwfq/LZQqdf2fJxC8TlIs1xhfU9rq11Kprmdr1jEymMOVB/bh1a98GRKpNO5/8EEsLS5jD6/VaskS+vSFGazlS27utjqzqUQCmWxKFs9y9SqWtDegVTv3oIxBuHak07bfLLnYV/bKcUdyloU6yScxqUXZF2mzTLew3bunsHtqUgAx9zOMxyLRhFSprXASseQYkplpFOtUATewxBIXEYLDWYRjKcRTGSkjyzxvs4Eqx5NtwLSflzWybebJsOACiDD3vnyBrsMw/uJ8INI6y/u4Mj9cu0n6YPuQICjbZtdHqbztjGVFAI54ZaWWrAtansH/z7riPiYLxs1sZx+X8H2pNIIjRekagf7M98o5i/2J7ciYLpNJq1SJ4ru2stgRa52Sth0veGIl6kjGwkjFWd4hjHK1hkK1jirjqlAEyyt5zM+v4LmnnsLs8yeQHB1BanwvEpkcBrJJTLEuNN3eYhHlRLRmsVwR1+xwS0QbAcC07G7UUFiZw8kvfALn7/t7xGprCDUrrja9czpwQLqPHzaTNSSb7QhmnLMTrZJF9PLrI1c0ubDZGFA+pcV4iu/O3HM6cVvHlSj4PpyOuH0tzcMdv7X2oaJ0ufVZcxefX7UHmmhGWDaL5S1YsoAJDpLceRbGCLw/1p6OiWhgpbnYhlTmkhTDmKeBaDqB3PAYuP2uxgaxkRxF5qpbMP7iV6OQHsDK+oocvcL1KuLlIiJLi2jMXkJteQ7VlRnUl2aA/DJCDQLuBHybmrNMGc/7taeSK4+bi4Pt0O/vO23B++2//Xm+qgDwTjfubvIyD9upmf4Zfr8D8GvTzb9+tmmBP/gff4gPffhvdmyjn/k//ne86pWv3BJs5TrIc33kox/b8Vw/9NYfaNcV3ur1/NEf/z/4wAf+asdzffd3vRFv/p43OfHM5sMZW/C+CHZezueFAMA/8mM/gTNntrdJft1r78RP/9Tbd1TJ9ru3j37s43jPe//vHW97dHQUv/jz75DDjnf/7DtPtVqKq5548gTe90d/rNjvfX/4+33PT7HN29/+73Hx0qVtr88c0i//11/CVVdtrXLuUgBrUeh3yj5q0G6Qqj/Y1UmROmVjHxC195pdALDsyTqfLrxqG8Cv6xl6jus9nweLdnyTQcbRFpOXB4CD2N7m83q2l/3GvtM5YVe79gJiW1gyd0DHnqt5UNidtMtq2B3ajbXvCOW5RELvvW+ezD1grnvrAoGD99h5oC0BvZ426IY3g52j++n692NvCty5/56tl/tFV0/rvKfg+1LDBa7pXkLnXezUC/wL+NoEgI2muOVbaTf8dgn2YPt0Hdfujz399Z8JAP6F3/ugJSccC9Yz2GVBWWcyypIXTgYh8IoM9IF0ug0AE2wxBaUxiAlKkRG9ur4hAKPC2pmlstWso90k69C2THUrlQYVDUwIOUtj6z6W+O0k4dwGzN+Lm419/R3Wu7N0vimPLXlsag1tplsMjENiXDNmpkVjIhlFtVwVGEnuK++BGxwplKnA0bVMwaBEYJMs24QsdKmmqTNnR5WqLBzN+lDgXowqn6SSmapF5rYcBHAtZWqgIhP9qhfkAGaC02TwxlhfOG5AEYE+JfJVm5lYMsEKU/0RAKaaiJt1q+8aV9IjlcgoWcx3mM3mlHhNxFPaTGk2ZaKOicNiQbZeBKtY/5f2wgSBV1aXsUGr53we1QqtV6vYWFvF8spiWzHAd8MkmCnUOsAHgW4pm2NR2epdefhKATbLi4uyNPJ1Vfl+aT+2vr6G9Xxe74mJOlqGUpV68cIF1J3CrA1+uDHXTvK4msN+894GFx1xwNfys6RRYK0MAMJMYjFh5ZNWQaKB/d3azIP1/jgpyQP10zy4wLZIErCPmwKUVogE86jA5qZSyVApDa3vs66iLDFjUYwNGQCcTsZl4cjeSwXwQC4j+1upgGiZWKmjUDIQfZ0JPVrHVesYHZ+Q3fDS6gouzcxKdSx1OhPp2Zw28IVyua2eYx8w0kMT+WIVlUZYagDVNaQChTZpYSZjuAHm5tSx1z0A7BYvv1HsKIBt4e78fHO43H4dL3SjI4KIrSQ+NLDq2h1HB5ISao0mhkZGMT61C2/94bfh6mPXCgw/8dSTWJghuaCFq6+6CocPX2kK0kajC/w1e7+8/ifgQtCG48uSlExSRE3ZXa8oKUdLaFp00y6dKlYeNzk5gcmJKRFAmDhgrUG2L9VDVHOx9ma5XJRNKpNYVIkODg0reVWSeodkDwM/+CHIZyx3U00qEdaTaA2CYJ4g4Xt+EDzzyVbOCf7n7ZpcmiTsxViypd3kHSW3VyXoOIIoBq7KWtykdG3VFv/Jviv8WX+35LMlhCEbxedPPoennjyO1ZUFDGRTICmIiagjVxyWXecnPvFxzM/NqO4yEytUyA8ODGDvrr0ah+cunHUWwpDlZySexLHrb8ZLXvUNmNp7EJU6VfG0sjPlrdmZ00KQzhBJgSkckwQlYyHWwUsgGk60lbNMJv7ZBz6Auz9zDzZo7V2kHftGm7wxlBvATTfeiCOHD2ueW1pZwuz8HBYXljRnDgwOatydfP55bWaoXmbbcu3kR2o2BwbLKpBJX7osyDHDap5ZSQJPfvCviGutKcVLcgewRDbXQpU1kBrPnpV/1zzlLCE5Ynyyzc+DBG3Zv9c3VqSIomsErzk6OoZXv+o1+OJDD+Hpp581IlQ8ITD8tttuw8te8lJ8+MN/jfn5RfVlJt25tglkp/226htbGQK2tblI0ImD7hN1gd2qmczkuLNGVLIt0L+D/dfPydZVDajzxwb/7Imiuo4Ljo/ec7dBZwfc0KVBtQhZJ5HAlhRJtKsNIx1tIhGmKjXk6vilpcTiW6BdJtd9tqmsuF19TlqU8b1pHnD23nxPKqsgFw5T1pmCz2qlUmTHhD3nJFB5TqUv3TOGxrCwWsS5uSUpls0WnPdisQmdT6YPHsbw2Jgst2vlkqxwi+urmL903u47TAvomBHgpNAUu60DADM2a/XERVKwtlQ7kP/zBgkEkyAoxVM0hkKR6ra8AD8ezWQox3CWxDUy7Aj0ihRA5WAc0Xga9VAYhUoDsXQGu6f3I5Zizcoa9u/ZhclsErPPHcfK3GnEw1VEmaCt0jaVRETaYIaRCDVx/bVHlYS9tLiCPcduw8j0Nag0cwglBkxVJkUf6zJ3EqeqNapktKs57OZBe9dWYZ5/qsYfXwZtYX2pEPe+BGo5a1JTDbrSHNrOtWtl2NyqOdFIMPq7ALkyamWCayQMlBCLhZHNpZHL0DUmrXayMgCCqNUPGWOwnVfWN7CwuITZuQXMLy5hI18SGUpqY8a3iZRslQmwMx747ANfwkPPnkcjlsPXveI1ePjhh7A2f4mGsAKADaygAjghe/10hq4YdG2oSS02mCUAHMbiWkGEM57bVn5Hb5ci1dXgJKAhdVlHEUwiDuN3zhWcB9n/OD5I+hkZHcHCwjIWltZMDan1RhQqER4r1YJcHagnJ7FSJBhXD5dqOtnZT07g8JVHZL9+6uRJzFw4LwtzXYeAbqmC5fUCCrRaJcDFNczNU6astSjFE0Y4xRjpz0gRmjsdwOQ8UE31FYgX/VoXBJY1B7s1napc/q5YKuGGG27A3j178PDDD2NmhgmsFggAk6i2a/cuZLMZrR201+c4Pnv2HIqFYludzv5LDsLNN9+M8YlREaM4r3JO4Z9eNeyBWyvB0CnN4OfDIAjs44Tgz3i/nL89+Kn1ycVfbctam4TbjjECzpy1vXaT6vME1MxtwwNCbVKPwDYHEnn3Kxf7+VwSwVi3OWu7zLLP8n44Bum8NDo2IpCcZTvYFzk/cf6ZHB7ENVcdxsE9uxAlGTkcUtkPzq8kn4wwdpyYtPg5GkU8aW4afOdci6X+LRS6yKGcg9ZWV3Hh4gW9n+m9e3HkyBGt29zPPHvyGSwuLVr8RwJpMyQAuOb+zxfKWF/Lo8o1X1wS5yAQYSzgCIhoIpNK4op9u3Dna16JZDKNz9/3BSwtLmFyckpx7Jlz53FhdkG1hY0UbP2Y8QD3vSxdwvZX36ixn5N8zDWb5KGGCMZ0hWKMwrVGdd1JQHYEF5K/c6mU1gwC4SS0MRagApiW2QOcp9yenvt/UlzoYBGKZJEbmkYrlEYsnka1FUatyT1HSvb0lUYL8XQatVZIThZlzoFuPlXoqNqmkv2izpg6kUQznkCTZArGOeqHXHd5PSpgCWCae1etUUO1YbkMxbTC7ixGJeDqCQ4ap9zHM9bWnp/HW7u042GVluKabIBykKBGwNf2iK5WrIXG7TjLfm59VO+E/YtuNmU6DDW0V06pzrQKBRipxF+f0wb3Hm6/SmcM9hXmKPhOSKoiGYsksHylhhKdoBrARrGKcqmBL91/Hy49/xQyY6NITe5DdngM6XgUo8MDyKWp7I7pvanBhF3y3URQ4xzNscq1hrFzeQMLTz+E4x//CzRXziPcKhlhiHT5NkHOkabkONMBZxVnCbHsEET0ThwwSwC7nfNxQDwBVRGHQtxTx9Ckaj3CdcTWTlumOxt8/070vlyWXO/Ie5s4UpdWN+eY7DI9ui9VktYPzOGEG1+SOCgyoKU2V17mh0wFznfJXEvMrXs8K11JaiKHsS9USJgPNRBLZdBAAtXUKMKHbkD40DVo7T6AyNAwUtUyCmeeQ3P5IloLl9BamEdofRWh4hpQySPSqiIWYvwYAJYZTwtw5p6IewQ3r/LlXcZnu623EdSCAHv3CVke7Kv2ucycwWUe9lV4jH8FgL/cRn/m2WdBu+WdPtxT3nH7i/F93/e9iq2CnyeeeBLv/b3fw7lz57vIeP3OSXfJP/lffyRyneabLS78wAMPgipgP3a2uj/GOa973Wvxw2/9QRFl/Yffo8X1/3zfH+PcuXM7nsd/74UAwL/267+Bu+/5zLZNx3Xp37zhO/Fvv/u7LEcd+MzNzeHzX7gPS0vLICje+2Ed5e/7/rfs9Gr0e7brK17+MnzXG9+Aqampru8wvjx+/HH849334NHHjot8yTWX5dW2AoB5grvu+hR++92/u+P16U72Td/4el2bRE//YUz8uXs/j9DbaQFteRN9ugBIf3QwGel+1gsN9cOKbGvV+YIPavvddQc48yvWZivowG1uC0513VufG1PHDtoTbwt0dYN8/rvBZ+iC+tyGcrs3oxi/54D20wbeQxA0C7Zj13vaAjTrUid7UMEHCjpBH3Cvfdw2dx84Zlt4sF3L0J61LwjcB8Tve84twf7AFNU+xs4QbOOO4njzc22+Xn/L6U3N5WpddQ0aX1usbS/XXzkefH/WXTp8vd7r7NSXd36i4PAO9uWg8r37LN5Cpt1Htokyusb0Nh3C+nIfCkIvqeEyQGe/6d6ql/oxKkF/C/j5//4Bs01i+OqCPoe7muUYVVv8MPqnUjMSxtBADkO5rNU6ZFJQ4KSrkyK7qro2otw00G6WjOYCVZBSjviELQEmgmVUHEaUmGkDwG5fr1ZpqzC88V5AleEtSN3mlvcdDrFGWQtV1qzhBoaJSW5MqK4gANyg5SoVvhHkBjJ65pWlFcRYJ1h1iRsK8IMbcAbysv5VMo11m5g4pLo4jArVXpapMKs/N6971SgToaZycjtBV5uVSXLVynKznSwWqRJG1JLuzhqStcy4ieBmj5srARNxUw/wGJ/85yaR95hMZRBP5pSk5nUJIHHIMeEnO1Jer9kyq6lwGOViEfmNNYH3rDFFld16fgMbrs5ZOhGXLREZn1QGs68Q0CCgHgRA+dxUHSViCbNBisdlsTsyPKLAiwrrtdU19RNubq1eTkR1qGbn5pRQotKEVtDctC3NL8iCzG/Yfb/xSSo//wcDLb8R98e0N/tOaemPDSaz2kAQ79mpNtTd23WaOpt8z7wWiaFBIJaAkgE0PhlARjdJAlLQE7Dle5M6npa9nk0OKQZ4LJP/TP6SfT08OIjR4SH9nSCV6is6QI0JQlkR1xpKihSLBEookiLYWZfFOEcq+znrD0lF1rYX5eaQG1YDc6jiooU7gTT1yxYVBk2kBkaRL5Zlmce6TxECRak48mUqCWAWakx6eCa6AyN7g10PpuwUBGuuF1bYAXA6YZVfq3omTr94eZCR48lBoabotCQRbR2TmRxe+apX483f9/1SSmzkizhx4gkszc1qDrvmmmOY3r+/ncBhMpbvnUkvKlz4JxMzfN8MVGUNKSCOwDrdBAzIJUBZc6otsrJFamFC2dm8+lrXfFecJZk0U03bakVzE10ShodHBBJSjWGqKCarqCyhYsOSjyKjaEn0G3M3LwUSSkFQy48HnxDpp4TkWPN91xMpgu8vqNIJjq/2+iIulAeozYrYK5uoWLNkWyeZwHN49TzJRpzTaCt/6eIFPPvME5ibISBl6kWCvLToZh+966678PjxR2XdH2J9rXAIA7ksjh29RkDw08+cUP1knp/tSVBgas80Xv7q1+HGF92B1MCw6uFRhcm255ymOYs1Qem4wLlYndHcIGjNF4/axoxJH64d/+9f/iU+94XPC/in4phzJxPKyVgMB6f34ZYbb1DtYt43iThU5JZkwVrUdfncZ8+d1X1yk0SlEZ+/Ui6rvzFZySQg108PQCiZ7azk1P5MaDrQnmOZPV5AIC2VXe3ilnOZEKBaJ2BjyDv/NJWiWRJafXUDekgK4j1PTk7q35dmLglMZtKYuT3+OTm5C4vLS1jfWLc61qEQStUSrrv+erzolpvxsY99FKsra5r7uTbItYLqddUgJuGnpnHEccZEOec+3o93Ugj2T//cwT4cBHmDP7eYtjNPeLDFz8v9YiGflAx+L3hc++eOHOdjUbatVbt16cRGBY1KHnESe+TuELZ1OR5VbCNim5TlFl8xRmCcQ6cQOjzQ+lY0NREtOvV/LS43ZZvzsUCpUmPZVxQ517iEMUluicwgNipNAXFU6qiEB0VStMJsNDVXkQzDTS4BOCbuCSCvLy2gsL4i9RDXHN4PE5dtNMXFanItcTWKGU7ZnqWhur98XoKgUZLm3LPxmQjIMSm5QaBEpCMCwFRXGvmJKfsE8VauJ9W6CHORRAaFegiFBpAZmUIyO4TRqV16/qXlZdx28w249cg+nLj34zj/1BcxmAYSVMHUDGSMkhzCm2vUsX/fFAYGM3ju9FkcvP4O7D5yExqRIbSiWTQIyCuuiuncsuJ2QLtIEq1uC2jjHFrsx/rlvIRA9gD5QD2CZCoRXMyG1NdC5fk4t/C9M2Zuyaq9KYJbtcq1toZqqSgyENuf6h6SJKi4Tafp6pFt23LzPjmXsE0Jf26UypiZX8T5i3OYmVvE2nqhvXbIESFDMoKpphTKMwaJxpDNDeMTd9+LLz59BunhSbz461+KL3zusyjnV0Rm4D2aIwKB44SASN4L1zmqkjlHcw/AGqbrharqALOGKMkn3qLXrzt6fsXQDgR385cqVesXVgNbhNAQy2NENM+RlFYqM34iEc1ZuddY25Vrb1luB+VKQyAX10mr2V43F4VoFGOjI5ia3IVMJosFxpj5DZXNoDsBQb5KvYF1Wc4S1A/L2aQDKDhnIWdd7dc0UzQTHLLZwsBhU3zbxxFXXQzp48hukgoBeSNCcT6UO4ZTANM2/6kTJ6QYZfzIdieQzfeYyWY015OYSSCYFtBKitXNelTq6xBw8OABDA7lNAcvLy8rhpEjBWu8esJmYF/l13i//veCvr3KXD6lt/K3OJfv14hfBAoVXztbbD+PB5+/raJU6QZbA7QHdaUUgr8PxhztOV8ECMt42bTfmfv9Xpq/lwJ4bEwK+fzGqq1JtNlNxzGQSuK6q47i2JWHgAZrqEZVyqBcrmqMTO3ajRxJW3RvEjmFlvEWxxAE4ztgjdb2Pi9qqloSWs+dP6sSN1ccPCB1C++JAPBzJ5/F4sqywH4SN6n6FbCm+IjrYEs2zIwb6Dwlm1lngUxgmvsNJotTiQiunN6DV7/6FVK+f+7ee2WHSYtZrvfnL85ifnnVXIdIavB160nyScSRSVt9aarIGWuSMClidIsWtBXNz1QK891Q9d5gORKVhKKC1coPaO1ijV7tS0nwisrxY/euKZXvUOkap+pnm5FsQQeCbHoEgwOj2DUyhWxqCNFQAqlUDqEI9xkVkVZtfbU+QeIs91C0gRfEyJJUjRbWq02sN8PYQBSrjRDW2HbcyzDGdiU1WBOXhCPu96mKLNCRxZEQHHVS7yZIAPbvUwCYYtdG1z5Xan7QCSzd9XM//rkHVokJl9HRXsvVgOfiINIf3c54n85tgPlNEb+qjI8SAoE1ngQw03rCSJoifTtnKRHu5SJDcLKl9TubTKi0A9/jRqUmELjcCKFYa6JUaeK+z34Gs8+cQGpkBKmpPRgan8TwQE57wVwmgcFcSnEJx27EuT0xM0QVdpX5E5H8a4jUKyheOolHPvp+LD37JcTCRYSbdJayWC4eS6pfbQJ+HVjO/Iqn6/pjNK8a5GyzaJtIQ66MJasarSgScZaJYr8oa9yKXOjdJVwcaAQbb03vHMB0Xpsn/Fy0KU/gSEpy0OEuo07gPqRSYS2SB7j/0rVYhiFO2B2NEPfdzjlEBFi+b/adutqRKmKS92gDjTh9YqIIj+1B9LqvR+TgUUT37pUte3JhDpfu+juUn/siIvl5OaNwi65okyQIOswQeOb/bv00Uo0VIOf45D7L3MG2hz7bwO5WSULXjtvt3/9VAbxN4237q8sAfy2M+NfPDi3w+3/wP/Dhv/nby2onzjMEGOnwxjGyvLR0WdbKPDnXh596+0+0bYe3ezUXLl7ET//0fzCS7mV8uJ4fOnhQe2LGVDOzM1heXrmMb3Yf8kIA4E9+8lP4rd9592Vdg8TP/Qf2a46lewxztYw5OTfccvPNqqXb7yMl9Ad3VkL773IuHhlhbDCgtYHtR4DZC2uC19gJAOaxP/tz78Bjx49f1jPy/dJlh+IjvgOW8CCBL/T27+nUAO4OMwOgcCDx4MPQTfBsD8jozxUELrvAop7b1obb/YyBkf/0dkQ7zp21CyzqVwk2QH/quV4HTLYaQO2XtF1z+sMCNxW8v7ZdzyZ4t/ukwdvuxcyCsX5/oLgXpe8DqvUbvQGgeEuMbSsA2Dyvgh1CD9Rl8d3bbu5cQdC+C5TW6bqffhN+2O5sPc/Yfr7Og2pTFOxs7v6CTaHFvs/Db76uT8z3vDf9swdEDQ6arnZ3dbW2ATQt0b09ANw1Jrc5V7A/d991Fz3BPUEAIe/pKy7tbscJJbWzbbcgbJVg7LoPb2nuh27vGGkP6X469d7Jwr2fLcZqO7Ho7v/nf+/9prhxm2lL2lgehDZxTBrrjAzQWa8vEsZwLqfkuyxoVIvSmLQK3xX8miqBGzUy3SvNFpaWV7Qx8YpdbWhoJ60kaVhJSS4ypkjyJAVnjeeehZs3JkrsY8/ZVgDLEpX3zk0bWdV8BjJY5U1oG9UmxLrm76jKSWVSSmyvr6wZ2CWVAYFJXxvTgT1in0a1ESZIaWzmGJqRCMq0ACOQJ3GHsX5tg2GbHHVLKUi8gssStEFSERNXVPSxLcS8dcpNYyJbTWHlIPmeaKtFi2UX9DPJLqWXS7hECT7G02Ku8/3Z5jymxIHqCzNh1WphcCBnKj2Bl1UUNvJSBBPYYBKCG3G+e9ry8aYI3ubzBIprYlerxizrZhHAbDa1cSQ7joou9ZmQ/ZsB124GXrkB1fylspigNYFeAmMLS8uy61hZXdUz8nmYHCsXiqg4lVwwCPBJRb9xVx9wtcUsObe53q8S6YT13Uba93FxnMUQN+vCYOKrW1Xcsf/S3O6Sfb59g9Z23PyzBrAlvqwmlWoBOgDA7o/v2xj12rCRYR8jyMgECS3AQlKdEihsKYlDlDMiO3MmoNmPS8UkFzkBAAAgAElEQVQyas26qytt59G7YLJV9tKWqPYJSX4vzPpJIleY7SQ3kwIc5dwdxy23vwSFcg0PPfQASiWyjq0+M+t5G0PblFFeRWiiHI4ts3/vB9b020R2gfa9c2yPkq891/pRr7qEZqHMOUn1yP36K5IFrUZDSqyNTe5WrZhXvOrVGpPLK6t44vHHUdxYx4Hpvbji8BUYGhoSMMLECpNdTOCRjMD/fdKXACzHj5j9TrlCBYAlm9k2vBdTN7FNOK9ZDU9iEU7tKvUcFTokD3ByIrhvb4jnZb1C3gO7iilVeV6rqcfrq36YkhcGBxmJwf/fDbAGCQ5tADGQkPbjRMlFl9T07049xiWHfWKW//Zjx88zquHIZL8ARbt+0FrXpmhnmac+bElyHudVVPZ3s0uen5/Dk088iovnT6mGLdtyIJPDTTfeLHD8wQcfxGfu+TTyGysGAGvNbOGG627A9ddcizNnT+PRxx6TJTH7Km29B4eGcPjIMdzx0lfiymM3IJkbdAnVJoqFPDbW1mQTGE1m9RwcdwKAmfTVu7bkTYzvP5XB33zkI6oDzKT62voaKqWCgGoCIbRDZdKmwZpdAu4TUnPznTIByM3FxMSEU7nWlNikao8lFvj8POfq+qoBy5WSksBUshHUtf5iA0WKMqfw5PxF8Igfnyi2esBW409zfjisTQ3vh2sTVT5SsktVVNZ4Zv/ie2XyWESncFTzu4hD6bTAYY4zWjatbeSxtrYqNTuJJpVaTcDE6OgI8uvrerdMcBO02bVnj1wKaP/PsWA1DA30kY2xwBNLWgUVdzvOGY7wEAQV/Dzh461+yceueSfgAtEbKvlzWBLYrNrN1peIpWZNV8aPa2QV9UpBYKjmx0BMSIdj/oBifU3hNoIVLzHWkEpYtdY5h5nqiOPcgENLWIrU4gJYvjtZx7Lum4g4Bo7FEmmUqrQqLyuyV7sQQGBC1pFV0pmcS0ybqwTh2LWleTkXsJYxbVE9Gc8suW1tt7XS0rJ8PovRLEDkGOXfqf7l2PH2zzyP6gfWG9goFFGqVLTO8MNYhTXyws0aElH6nWiakBK/hjjOL+dRi6dx5bU3oxmhFbTND5zzX//aV+CWKyZx/NMfwvLp4xhMNBBv1hBT/T2IrMS4k8EYE+JTU1RGb2B0+igO33AbotlxVJFQmQ2S9/guRRCUM4fNTyQu0tqZ//brmtT33nqU8w4Ts6xB3KhpfrckfcvKbMiG0eZ59R9HkmI7qSwzv6NavqbwLRY39B4pOGO7ZVJxAa2Mz0gcEDCgfgAj/jUhlf2luTnMLa/g0vwiLs4soFisIBpPgfEfr61+5dvbuZGwr0glyjIi6QHcdc/n8OCTp7F7+hCOHDuG++/9DGqlPBJRlnkxhxKJXSMRDA4OIJmM23iQe09INv1U7VFhtri0anOlwA+NcgdwsK2M+MDnl5uz22IRmFJJDbaXnIBIfjTFHV1TFlfyKJRMDU8gh+3JcZJKxen+qr3G6loeZcblybSBOQTP5aBidU/jUarGaNJBBZcBhgQEC6USyvWm9iasN0pCC48xcpvF/QbWWMysPZJzRbIyMkY6YH+2OdNIX54AZTGpkQe5L/CgZnttpnV1LKokl5E64xgbGxP4Mzc7i/z/x957QFmanuWBz82xcuzu6q7OaXKURiiBEGAPWsBgAcvuksVK3qM1y8GwawM2exYbnwVj0llzTMZakJAXBZBQlmaG0Ywm9YTOuXJON8c9z/N+373/ra6qrpmRCIarU5quW/f+4fu/8H7vE97chq6DRAASABg7cH7gXEECAMFAEgIJ4mnf5QBgm+PoNmLuFSTz8S1TFFo/5z35uVPxqYufg/Hv5n/7uNrPlV5ZzGMFLaSplFXs7LIBak0XTwRjDJ4zaD+t9o1GkJIaxvZIRrFpP4t2nG6EgRbp2G2yWikMV4+TqtTe/n7kpNZlezYQc/FiJhHH3Xecwl0nj4uIwvmvv7fb2ioaR18/a//SsYUldkjmM7IVnymvu0gL7HKlZR3MduD7q6srmJubEZljz+ge7N8/pjExOTmFi5cuYX5pUWvoEsvfFFgL2CsI+UyoCDZbbj579g/2KbYbHWEKBXPJSCdjOD6+D29/25vlYvDU01/B3NwCkumsSupMTM/K/tnM1rnP9vEXbcDj6MpSgRuV7bAAb4LPrDFcb0pVz1JKVMeQYFHIF6Uc5zNhWSTT2FoegEpVkZtE7CGwnsLQ4AAG+vuQSaWQppLYzRmMx6kGJgmyL9OD8aEx7B3Yg74k69FnEYsnUBdJ1eYOb2krMSZtbfVjjhYkYZURwnqtiYVCFVO5EqY3ypgrVLFWbQgcBkmT0aiIMozx2JtUhsq5LQiU5bgn0S9I/DW2jxuzZrGrUiWuFJBcr3S/Ua0VKpkgZovNLZwP5NillJu9x/2enCAc2dWv8TyVVxprnq8SPI1Jpc19Pid9cwipat2VWtjFTDYO3V4MLCEURSYR0dzN41YI/Naa2Kg1sF6uoNII4ctPPIGbL7yAUDqD7j17MbR3DL09PVp7MukouruSemaaoxn+VU3pzPajCpgwZLVaQpRg6NoCzn/pU7jw5KcQqy8hXC9qDheRIxS1msbcXzj3tHYC0hS0Phaz3KSBtXzmluiwfav/YT6Gx26G4zh18kHs3bcPn/nMxxCLhVBjGYCAUtViH8aYdkyfLxBfWApqX36hTTq271j+U1tI50rQcO5YEREgWQ+5onVf/LlQDPXMHsT6xrR3YzmnUJxkEdqlsy49yfwRsE4Yxw9joVoIKNRriI2MITJ+FyJ7xhAb6cf+4UGUzp/HK//v7yJ/5WlkGhsIMY6pQWRU9nkCyDWOY+4bSRxgn+beW+RUT1CzWJLkvJ1efx8A4J1ysjs2ztf8j1tf2S3v/u29ga95C+32BJyXWSP36rVru/3Ka/ocneL+/S/+ggkAbpPvZ1xDAPjS5cuv6Vyv9UuvBgBeWFjAj7znf9a+6vW8dgKAWVKNJaNYDuOr/doNAHz27Dn8xE/+1K4V1Ftd484AsO31WjY3/gAWvvhXYBQLZOwc1S2Q0ONzO4BY6niOhby5E9pR2+CQft/BMlbXx0Vvm/N5uLiNGd4CA3a0Vwv/3AEQs8+0UMtt+4TaaAfws5Xr3Q6Q9e3vHkTryndG6VoY7rZ3uuX5AsWF2xfmnkawHwRu1/WZrVDDVtzT6kwtRHB7QHlHoNhdny/8HOglHpiyvtQG1TY30y3t4ftV66G7YbD5iTrQ2eFfLZTUfu8E8baaVH0zWbfxVpe3dpvb9dGOMyky3E1fdgMy0Bj2z/Yb29W+vrUZdj5f+1G78dt65Ju+5xpkR2JBoN9sd9ZWgtI9mH/1G39siQ5nyeMDZs4PXgGsKxM7voF4OIIeJryzGQWjDJZ5KG8ZqGSPEshm3xRLplVX9NrETVk3cYPrkwJifBP4ZALSAcCmWmwniWyqagMQreDVgXA+sRJTwo2BvwFuFB2ZEoobAbOhVBDOzS6tDZusbZaQWrOUz0s1wE0tAQB+PliTgFtcU306u1TC5bG41A9SDzAx5JRwvHdjp5vVk09Eq7lbrHunyGLyySVaBSARNASTulRfMJlkmzmfDNaz4UbcMYiNAU9liVlY6YcJZFqZViuIx5NiljHBxA2mFMGppIAV1nskEEC1GWv75jbWldRgPdJ8vgK6+XG9UVI4FjHlHBUqzhKWqjbf9pYcCylR1SX2MpXJKSURmNSj6kLMLlcPUoCpUwJSIUTFMQEQqeCUcKZyOanawaptF6hdulUyaSvwyn9HzH0+B1cmit8noBJUPfrEkj+OwPWwtaWvC9oCWB3I7Gf3IKisZ05FlEv+tvouxwEThX4NYRLd1UljYtksvSxpq/FA9SgtQ1V/2whGVsfZEgpNgmYOgBftggpxMrNdHWilALU5NEKYalA5dZrsLR0IocsJx1AsN1FtJvC2dz6KYydP49Of/QSuXb2Ewso8EuEo4qGYVIrNMK/BAelyDbCowyfGggBLa5z6zbm/94DaN5gE8IqRrcCf4Jxq49IUc3xpQ6/NPeMZS4TS+o0Jn8GRUW0QTp4+peTtyvoqLpw7L0XEwfExHDp4UCQF9nMmNMlspLKGwDv7CBMu7If8YV1nAaJ0CHD2hJr4nBralHCuxpcUeA4AJhFGfdhUMt6RQM4J3gbNqQZVY6vh5l2NMwPyqbbw9VwNlDbXBVsXbab3/d0naoPEI/9v6/t2/Uqmc07zNoOB+ZSfM4KJ1TM3ELmJOhPfOn9nXWw/BoLJFVu3DdzjOuITV2Y72SYLeDXwysoyzr1yBjeuX5LdOZPxPd09uO/eB3D40BHVrPmLT3wcVy6fQ62URzwW1jg4eugI3vjww0rcfPmpp0UmIVOVz4LzHoGvIydP481f/04cP323JWtUbz6sPr3BOcatB6xDzxSkJfXDAmeZIGVyPp3J4szLr+AvPvkJnYP18Qh4UiZAwIGWqLFGFWGub0qWsWuEBIAS+GQfomKcY5x9rrunT+O2u7sHQ8NDAiqYcLXa7yQwVV0NarMh5w8T/gRtaWnpiTeqd+8SkLSW5LPg9dOeMp3O6ryzc/Oa9/kMmEiWQ0EshhJdOagAYqLOJZQIXnFFZ508NmqSRBWmfGtVHNg/huWlVazl1hEm0SUZw/r6hkgUrJN5/tx5U36FwyhWKtgztg8b62tYWV5u9yenrPF90PdbD0T4Odirivza7/tTsF/7fu/nDN//WvNCqxRAm/wTXCv857bajLRAYM2VllAUuUTm/DbszZa7Jit3pZgdCUvXIRCDYJnLPLb2Z84H3Y07TotUgHF8tV6t4NfGtgBjJh0J5sapRHMxN8dzjSQgqtfNFYRqT8YwUqlESJUguBqT0p3XT8CNFp20PV1amEOtUkI8zDq+rGMdQTqR0BrEfsW/ySbTMQJ5LwKpBSbJw9gpmpmA5pppwCFVZoyBCPwSaGNfIgDM76g2pCt9wDKS/J3kpGojhNVSAxOrBazXQhjYcwjpnn4LO6Xmi+Gbv+HNeOjoKM4//ufITZ5Df7yGaL2kPsr1LppMKO7kTZM8NjI8iEK5hvTAHpx84A2IdA8gnO5BM5IUEZCJahGxNI8aOMakvmwspa73Ib/VnuT7rBHKdiaIzTiNcSXncs2tjkjG+EU1Pn1ym3+j7SvLONTKCKu+LslaFSnFe3u60ce6vqz/yLFTyGmMx1MJlKsNVBpNrOXLWFzfwMziIq7dmML07LzqghKgZYzAciMkMpkxBsEjKxkiR000ZG1bq1JxmkE6S3A5hb/83Bfx/IUJ7D98UES9y5cuIUMr0XRCcwife65QEOGP5TlI3DPQn2B1ROQQAsAEm5ZX1nQyxVskXjo7e8ZdtLEmwMbnTucdKqGtHxFkjpibAEk3TPSz7AQtkUsV3Jyex9ziunMktTVLa3I8guGBLgwNDKr28M3pWYQjccVR2VQc+/eMqD9SxSwLV7kQWYkHrgnTMzNYXl1FnjapJHCyTA1r6bqh6babGnuqoUt1VYCA015vLb5nv+D6znHImJExgp+3OK+JKFizPuLnqJQsvTOYnJgSOceUZQ3FJmYH662yPaHR3B8U77n1WHGFXB3sWTGOYXyk5xRYe/3c6QlYfg7k9Xj3Bb/v8+u0jyO2AoL5N68qFmnCqXh5DK43sgzU/Ga5HANqbXz5mJhjiAlI76DDz5A0xz7M+Dn48m2pmL1Fxrl1J9yKHZ3TOtdt1vItFq1kg9wX2C8bTSRjUZw8ehj33X0aPZmUiAODQwNWRieeEuHLwN+46t/y0vmMeb0E1bmu1537j6+zzHV/aWlR9ZtJ9OA6PzwyqH3Q1OQ0zl+8iJm5BSysrGBhaQWFIpW+JA8YYcTIgZ4MRcEg408SOsIiJ7JmL0FLjs/TR8bxpkce1th/7vkXsLq6LlIySY6Ts3MoUBlPImqTSkRzHyIpJ5FkSZmsgNlKuYRyibEpnfhZh5jW1FXNtSSstZ+z2YTLVcKp+FvkbbYP4ym6SMTj6O3ulgKYNu5Us3It8GpQxiBsl1Q0iT29QzgwsBcDmX50x7NIJdIqacS5Q+NE2x7r69y8GQhsCmBeCMs6cVFsxOIoRRJYKgKXZnM4P7eGi6t55KIJVGMJbFTLKEq1C4TrVqOVylk6NHC+0H7Ng7aOoMi1RBbdjtzsyWkWE1qMxTnenOBtTPsX5wpT6bpUk9OHGCBsayn/7ksJiXwHgoQsn2X7hoQI23Gt7VY2whTWGveypre+ofid61GVMV9Ec18mzlINJPMB6/U6ZvNFzK6tIRxL4JUXX8L1F88I8E8O78H+cToF9CIe57odQjYbV6kBzs+hCtn6Ch7knMMK802CkNUSwvUq4uUiJs58BU/++R8jlLuJRMjyCyJrUf3K/QX3pZWKgbtm/9CaFzfHcfqMyGsGZtocZY48DKxiyRgS6R580zd9F771Xe/C+//XH8HY3hFcv3xVThok+vux4+e7YK7AzzuuV7XmIZ7H506qtbLWo3q1ZKQWlgMgOaxu9axrTT57WjuHUItlgAP34vDXfQvuefhB9HYlFDNxkmGcr30E57wqlcQkdVQVu9ebVVQjCSxUE0C2G+F0DPsGe5FYWcXnfuvXMfvil5Bs5BB165ZIaMx/MY/FNY3tUWf7Wo7KBAfqIppyFZf9t6wA3iUwusuPbRX6f43fu/XK/gH8fe1NTlLVv/xXP6u8zdfiRTeVn//XP4fh4SGbM3ZxkgsXLuIn/8VPOyLXLr5wm48wr3r69GnQXnq71+0A4BYOAxMY/NRP/e84f+HC67q4nQBgHpg20b/wb//dbe21X+1F7AYA5jG/9Njj+KVf/pXXDHSH3v8/fIvDfTzEuulS3UZ9M9iit1sfdV2mBSC2u9BrAoC1PtrRg1clbKv15hY+yoFLb4NmW3Xo9rHtX4G7a4FTne0Q/NxmoCz4yc2L/nYPfqvPBdtYt79D/dvOc24DxG76kMcFt4XrtgWcN4GZmz7XcbxNQL+emfv6lhNLAKy83XX527n1c65nbG6vwIzwqgHgQAfy/wz2Kes2nWpVn0xpn3YLxXEwB9bqay056Jba8fZ5t26hTU+nsz9v0QEtgHLH2g4Abh1026fSOnIr+e7f2WYF8YCjjtgxzgLnUAJgl/15m8HVSmo5suXP/IYpgJlgFMAhOzxjTtK6kRsMDwCL+UsAOJNBVzajRJYZy5otqdifTJjEyLytKKmSyGSRymRx9sIl/a0kO8g2M5NJR9ULchbQHgA2tr7dr1iObuPjwWPiYkFgmBsvS9TSGokbOP6diSba8hBoZf3UGurNiGx4yEjmxp7gJK2XyLSlioWbF0bSwfmb98zNDZOnNf0tKsssAtxNJjapMlDdVCZcrT4bX7JNDFA3VPvH1YrzSRjBZ0oSmRVwJMGNJZO6Vo+uDYBaHUimXk0RGFMCgkAswSpeLze3UrRS/RONYGhwyGwg3UZ2mDVi+1jLLa0NPs/LZAUt8fgZWUCvb2B9oyh7MoGgsuNjEs1tRpkUcxbUxvznJprMVAh4ZlLQLGstocWkseoExuOt6+ZzWF1bQ5EbIqljIdUYQQuByZEY+vr6BAAHk0SW5LL24suDUX4D5xNcQVWDB7picXuGfBkIZZasWjKdnVwQQGAlKSUHYkYi4MuUHJbc84lWf3yv9tXvUmbaTCcAn7UuElTj2TUz+SA1WZMgHJNlBpqohnQ0rD6p+pBVWj1z09gUCEV1U6VCcMzXozLgj6CiQDZnY8mEEscM29lqehNlsDpGPJmSsFTqqK9EUKwA+XITR07dix/4kffg+s3reOqpJ3HplZdQWl9FOhRDg+BSuIaGLNZNUS8VmCMhGGu+zez2m28fkmgVEsvbh1Sdts+CTAJ1h7aLDQIUcXe/tNUkwUONKHtLzkhsocGhUbz/n/9zHDt2TAstbfmuXr2CTDKFY0cO4cCBAxpni4vLICuSSU1/D7TBoz2jVwdzPlJSX7a5DSXTff1UjXUmslXr05Rjluwx+3mqptg/TA1gNVxNyWvPxvodn5kniVirUZFBQg3BZ58wsr7v52hbLHy7bU7i+mdgc5f1fT82bIm2Wmkcf8FjaAl0AHD7+lj7rm2N7vu9JcANVPbJ4mCi2ydl/Ng05ZABwprDnBKIG7jr1y7i+vWLyG+solZhArUH99x1P06ePC1yyFNPP4Ezzz+NG9evoMH6mOEQ9gyP4t5778Whw4fw4ksv4tLlK1hZWpYCgXOOlNusgXr4ON7y9e/EXffeq/q1Svw45wYSgmSfTGKIFG5Wa51jh0orWoVyrCbTaTz++OP47Gc/h/m5WeTX11Xni8BGLNQEq91FBeyYZTTVE74uF8cfnRZk7S7nCmAjn9MzZz/jvbC/JNMpEZMICrBv8h6oimJylR2I49zqxBqhgGttigr2WMyulbXE8huaI7q6uvW3ycnJFnvZ6gpT0WJri/831x7OtewPVY4nkRHqZnMJWkcmZIs5OTWNpZUVjB85irHxA/jC40+oXiLbdHZmXs+U10gb7r0EgDfWsLS42CIBcD3hs2EfMVKV3Qf7jwcD+D7/bYr4NngbnJ99//WkBt9ng8nYVsgVWDP8uuvn/S33Gj6Gd/GHB4C1kjk1EfdgUltQpVO1+/FzG2d8JdxdcC/1j4vdbMFp193WWHZuDQSSSPQRGOySpooZGIsRjCWwxN9V1kKwvIh5Zs9skQbBUNXYYzJZ2XoS1DgvksBCclECvT1dqrs7NzNlxDfZ7hoJj8AA1UQ8Nu9LHVUhsVF9CKAYQNM08p8sQU1BzHHA+r9MTlMpxXrztNqVCplKT7ogss8yJmtWpYxOOSeMQqWB+fUiZvM1rFWBeiSJvqG9su/lSppIRPH1b34DHjk9jpvPfRHLV57HcKqOWINxG20qTakvcgn7b7WBVDwh8Dk7MIjxU3dgsdxArLtPiv9IlI4OrnYsgRKpuh3AJrWfWTkbcMf3Sbgx0g37QJ00CdUL5NRg1sF8bnROIYmHCVmCjlSdMbYk0Y+ESQK+qQRBctb2TUqNJ3KIGIum+qtUqDKsIleqYGU9h7mlFVyfnMHk3AI2imXQfJqWx/JFdu4Lvv+TVcSavRyHjBU4juiusry4pPVt7959Imt0d/Xisb96Ei+cu4IK45BwRMl/lqBg/MF5IF/Iqz4925COLSQiedCfAAWBa97r8moOyyzvwXnTgemKyVifkIqpCEmKBIjoZhEX+MbrY1KdY51uDaYapbKY4E4UG6UKLl65iesTs1oHyX3n2Ba40qzg+KExnD55EldvTOErz72Ieigs8kx3OoETh8fRlST4Zc4FUlZSxShQP4SlpSXMLy2jwPkOjOObspll6RUC/ezePib38Zwn1gS3b/qb1nPL5HCN9/Ed29PWcIKGgVI6Lv7sYTunUlheXtXcoZqldK7gPK++ZCCKcXtsnteeQCcy5yPV4yQx0JEkOO941aiPjX2c7GMBP996FbCvARycP/0869d+HwsECWHeJYWfCQLArVIZXEFEvPSxsI0bxj0iUtBFyAHAfr/JazfLcgO0FZ+3Zb32fWeVL0DPEdQkZtgUMNr6EhPZoVItK0HMMJ59kPMX56wDe0bx4H33YM9Qr2xwh4cHDIhMJAV80UGKfYqgvneRKldY1qHQUgAb2SKm9ZHts7y8iNXVZVvvoiEMDQ2JeEDS2CtnL+Lm1DQWllexspZTrVbv4qJ7UV81MgHv3/ZMRlBhe3P8sq91ZVK47/RxPPTgfVKAP//8CyiVa6jUgdn5BczOLWpMc88Qbta0T1d8Rzv3WFSWs3QZsD0d9wVUx1ZFDmP8wPsleG1reV1lLKQWotsEFY7cE7XTMnJ/ol093aLSySQGB/rQ39ujmsqMo0k0Y98lIExwKlxvoCuWwUj3EEZ7hjCY6UVftgfZVAYxEjlIZGgt3j4Z4twIeWLtW/i/mta2cDKDUKILG4005iphPH55Ai/NLmOiWEElkUY1ElPpHNoaE1ylmpJEKra5j1W9XT/HLGPBEvemrsZvaz3mXCE1NB1B6F1htvZaYx3pW33LKcaV03F1hKWqDbg/ca/H43O82Bi1PTyfE3MZLCNiRC5zw1H87vIE7CMi0PBeRAauaZ/eTfvoZAxcvbk9W6/VcX1lDVdmphBLpTE5MYlr5y4C5SpivQPYNzYm14FEgsdqIhWna1caCcYKLC+k1c3KSNS44pFcT8eZShmJWg2L1y7j8Y/8EfITzyPczJlbAs9NYhT3rK40WINschcDaR5ifOPILBYOWYyh/ZLWM3NLkbkQx0IU6O7tRrkWwbd9+/fj0Ue/FT/0I9+No4fGMHXjptqAkyLJ7EHraQ/cs039vs72qzY3G9HLCDNcg2yuBxrVssjuFZL6GBs0uE9hg5gCOsF9Xtcg6ocewMhD34C3v+MduPP4OPJry5iZvInV1SWUCnk02FfKrG5tsT2/W6uVIRPxWDfiqSzimTjSkQjGMl24+NTjeOGLf46lGxeI0khswRc15/ypM/7TvGqOcvpRPMgnTqC5oXiOQPFOL0+U2QnMut1e/G/MAno3CNwugbodG+lr9sfOG9jydnZ5j1+zS/w7duArV67gZ//1z2NxcfGreuW0jP6//s+fV1371nK0mzM0gd/53d/HBz/0od18esfPcBz+2Ht+FF/3pkfwwz/6Y9uCyrcDgDefhDVu/90v/vvXBc7eDgDmOf/iE5/E//Of/pP2M1+t124BYJ7vox/7OH77d37vNYHAbQBYq9QWIHAL/brVmrUN1NwGAO5w590eUPJF7nU0BRzWnJ3mzoHv36J0bM8qW4JmATFr+0G1gy+dNhhm34Ixb3XtnTOZgVu7B802d5jgNzsSKtv0LH++4HXfcnaLuiwAuR24toPquHUJm0DbjvNt96y3A4F3c12b2nPb1t38OcMnAk+0Vd22ozU3H0+/CyAN9Hln69X5xc5vBgHgjoWuS/wAACAASURBVMl0mwv2T6TVZ7bhNHS2760HuwUAlpph+6nIzuf6RMdz8cCFfXdzXw4Cq8GjdyQYN503eG2WmAweO/DvABwpJcou+ul2/aB1nQxCQyH83K8bANxO3rvNIlmkSlxYQtwDeUwAdqVSyGbSStgwYGaYqqS31ChRAX35Skk1DuPpDLp6enH2/EUxnctkSSq5bEE/N6TJWMRUwKp55C0RPQAsyNfuWZGvBfPViiVbWJ9GmyYpDqx2L5Nw5ZqqzZqykgAwE/Bk4jcjqILWzVaDNkUmbZN1bVmnzjZbVg+5rbIhoMcNmCz+WGuxwvq7cW0+y0wQ0h6aGzUCLXECB2StcgPjVXq8hbYFqjYjztrXW8zx/sy+NySGsixfaZXpWP5qAZW2CTlVolnWMTGgmrxOieJVqN3dljilspYJCAYze0f3GCBClnIiLnsOAsC0beM1se4BgZYSWeHmZ6jzk8VLgEBKBpe4V9KeFngxAhVkVrdrIIo8UG8oOSF7S7fR5vGoeqBlKI+luraFvKlu2O5O7cz+xs/xufr78xt1rXlBS1q3abalpdP+2YMD3IgzEenbmhto3RcBEIFXbSCOz8kDvAbY+e+K5tChevYqNvaxIPjG/sLfySiuVZnUjCGTzkgJY4xmU1czqUwFkhJrPvlTr+jZ8/6pjCqXmNipohmNoFilNTHtI63esx8L/H4QKOFmkxtWqrZ9nU32La8WZJKNqgRuhElk4HjZKFZVJ/V9P/6TGN1/GM8/9xJeeOY5XHjleVTXl0iZkK2oTVJMirMPO8CX7acH49432LOleHdd122wLVkSBIi1pOwSABYI69T1VJx5FawlBGmdRnvbODZKJRw+chTvfd/7sH9szOr+FQuyGqbN2d133y1wl2Ngfn5eyTUmpJmAZQKHNbJ9MtOwfLtmP5+rnpzsdl1/kc2bETBUsytgR+7nYvUnlwjyKiO/BrA/WJu0SQ5kkpuFMOcRIxNsVp5v7vN+Hvcb+CBQ68eD77ca36whttXz8IpgKxzZUgP7tc2Dyjx+EAD25/VJZP8330cNAKbq1BwLRDxxNXAX5qcEAFOZSOCxK9uNU6fvxokTp7WmLC7O4aWXnsFTTz6G6xcvaL7fO7QHD97/AA4fPYzZ+Vm89NIrWJyfU40+qqkGBg2czBUrGD9yHG96y9uxf/wQuvv7BehSFal6pSHmtaymt28TtTsVEKy7TZUBx2OxiA//6Z/izJkz2Fhb1TWkmCTmYy/m0KxyHYmQJSOSEedmgiWs9yxagiMHcRwRHGPbc37g/MrnQiDA+hgBWlObiIiiZJolz7UMEURhckrgmynPRChx9q38L/svf1ZpM+rqAZt6MSq7Riu/4GrUtsavgY9UPvH+ScKZm19Q31vdyGGRyrlKHTHWS2wC64USuvoGcezYKbzw4ssCigYHh7A4N4eeni6RLlZXVhy5xSkpWqUD7J59DekgAMx+wf7h+4+f3z2A6wFkvh9UpbdiS79f20Qq8ePX9/ng78FYrfVvR3JpgamB5FLwWhy64RL4fq/obID9Zk1WnAGibov9eWtA2krSGWqiPiH3AcZjUuC21xyz5mei0dTr3lLRao4bWMT3OK/RYravpxuVUgkz0xMCgmmnziS+bJzDMBCXahPnlKE4jyQ4lREwEhrBba6InCbY9/k9jreUiAtRrf151ZJvglaKVgO4IaIf7ZmbtG6WfTRt6ElCqmN+vYC5jRrKoSga0SRCsQRSmYwAZZZH+LqH78fb7juF5UtncPPMY9iXaSIeKik9ypevSx1hF643EXZAero7i+FDh3BlcRWNZArZnn6kMl0azwKlaZscot2yJSkI+gjsJ7DmEtMkw0lpqcQ/W4G/u2cisI5t4WzjVT7FwGM5pdRr6Mok0dvbJcA3HguhXimiUStLbRejJTXbNhqXdef0/AKm55Zx/vJVLCyvYS1XQKlCd4AE4imqfE2RLNtwZ00einHOiaApMBwi8s3OzCC3tiEbU6aESbY8cfwYjh47jHCzgc984Yu4cmNGasHx/fswPDSk+YpgGecuAqT5XF4gb5aqwVTSEtCsgZmICQDmery6toHVtXUDTyVPNztzEeFcLpqqKQJHfPaciwRukdgkBbC53bDPESBnHE0A+PzlG7h2Y05OPoR72O9FcKiVcOLIftx9x2lMTM3jqWfOoOAIneloCCcOH8Bgb0bn4vVw/s7ly1jfoMON1aTeyOdFFO0fHhY5YmJyqqXC94ABCZaeqKSY1s3XUuM5dx4DEqwmrdZ+l5sJzg2yivW1gZu03i+jj3VSUylZ99o6XLc2iUcVs/EzPIYnN8om2sWZAoAdccrHsD42MQcgI854Na8HskThcIQaDwDzPH7+9LGE3Z8Bt5vBXx9fcJ/AHz//+vmSMRWvlaRJxmfeCr0Vt7sa2Vzz6WihmqKBUhhSADugm6Q7Pw/6+V+xpOqfmkq/A9wJ2Ppz3LJfpVJZlVRg2QLG1Wk6YbhxMzo0iAfvugOHx/chEY9gYKDPyFhy49Bu0oHMNt9ZPVhaMeeRL+QUt3CPTPeObNYU8hw7BIBVA7BZx+jeEYGpE5PTeP7FV3D1+iSW13IocI+lUcm9pe0xgjG0tbsRJXiPPC+VO1KyZ7N45P678cD992BtdRUvvvQyiqUq1vNlgb9co7kakBBDYhrdHtR/SfSORZHN0BkqLUt0c3Zpai9Gogf3W9yIcf/BebfZoOqVbiQlWRQTAOb71hdJBKU9MdCdTqM7k5F9MYkk3dms7Mv5PEUU5vXEafFNG/kaos0IepI92NM/jL19wxjq6kV3KosoYxg9Hxu7nFOMWGIqUunJww2ESJSIsY4um9kcV2oEeiNprIVS+ML5G3hycgkLSKIUTaGs/beRtsKcgxIknxDkd3O8I79zX0oAmG4q2pcovlfyQcRNEj99jBuMmxtUWmsdjYlkxblOZDSlL5wbmOufRuZk3d+y+pvvw0YYNuBUsRtLQolxxhgwZLWcXXkGAZ0inXPuICgYQZa1m0VYNlV5vlbHlZl5XJ6eQjSbkvp88tokmrWQCHos6TEyMqKyA3yGsUhT9aF5DwR/o+EYwlLjNlVuqML4g/+ju1ijieL8HJ79zIcx8cwnEQ+XbU5sME9gamAS1kSEEPnAAh/NU1aHyNVSN5K411x4ZxVTAdueklvdVFcatUYc3/ldP4J3ftM34/0//kMY3z+KS+cuoFmtdZB2PNlVjijOycI7Hfh9i/bnLg618hssFcCa1jXEaeccaqLMfAxt/aMpFxvwWmsIV6rIDo+h+763IzR2Qu3YE66jtDSLemEN8QiQzaZVIiGOiIDcRIxK7waakQZojxpPd6NabqjuJcPAaAPIREO4cellPPH5T+Hm5cto1ipWU5h1menmovrYtsaQJBGqNrRXqYdJEI8p3qHTiAgS2yaCPeF9xzTobcnYfxsA4L97OGn7ine89r97N+a3XX9j/52ensav/fpv4rnnn/+qXAMB1X/2z94L1sD1I2XXj6UJraO/8h9/FV/80mOv+Xo4d/3QD/4A3vWtjyrO+PH/7Sdw4+bNLY/3agFgzn+//wd/iD/54Ic6YqxXc7G7AYA5Bz/9la/gl//Df1R++avxejUAMO+T8dH//Uu/rNq+r+bVCQBbBNupQgxk9rYCyjoBUw/c+OSAXUorIeCvbAuA1ECb9tFMU6Vv6/87j+gOtAMwGPxWEEzubJzAHXWAmrcOg81gWOdx2p/f+XPtb3WAZoGDdYJ9TlF0myeqjdgmxG/zcb6WAHD7Kdnjap3btaliy+1mluAz3EnUHfycL0m8uV02HUvXFQCAnQjuFmzUUpGbekYQAA5cV2e73hqBWCp5Ez0rcF3BZujgsAXVE5uvJfh7oE0DAyMwUgLqXv+9TW3fvpz29dtHXN3iYH8Mnm/bZ9gBlXdcvf+KHxc+CLbfA+Oh45dNQPFW/f82RAWfj+Rhf+bXzALab/jNhshY8z5oFmvSKTmpFiGAkkklBZYyeSjWpNR/VjOLiYxKoy61LwEZsrCvXL9uYBOBSm5cnOUhrYuCAHBrk9bC4a2VxNBl4lOWY3VUys4G07FqZWHt9mlV1tGsMlXl7JK18aANGzcwYVSaEdUNsxqbYSRo2yMVD++ddrnOnk6AHy20bK5hIjWeSsoyK18sY3jPXtxz3wPo7unH/OIizl04h8npSTE1uTmTxZSrScpkhVSC0ajUIarh58DU4IZFdrpNV9s1AK4E1ZUeZJcyiDZ3AXKS1QqyzSfr+nIjed+9d0tR65NKTPDOz81jeXXFElaAgFjVPZXK1dix3PgzyUMFC9c+KZQccM8EKlXEBBIFLFUrxoZW3bGSjuWBJq869EqB7p4eJRTZnmu0nnb1VgmoMdFsNlchJQ8IvHjFWzCpFgSxTBXpNpcBEDjYp/kQfTLLNvWmLGNg5UEGWyvchl/JGTK9qSSwhGYQAA4CmKon5RSNtJBT7UWC86W8LNZoDcjnwCST1MRiQfNo/F7MJUIJ2lZRq5eVqMpmu5BKZlCrNlEoF7FayEkZ7soTmdpVyQxTh/LfTI7yXpZYT5QqSFmTmurCJ2J573xuVAeq9hcVzWhKbVRDBN/+3f8jvvnbvheT0/O4dPEazp55FtcuPo/VuQnSNtw8wOMZAUg2qL5OuAOAPUgbbCM+IQFXDljcDABvXgO3jQE8iqo29DU3mRyKKpHL/5Lcke3qxlvf/g149NFHpUpfWVnS51nb+ND4AezZswdTU1O4cOGCxgWTdKyH1ZW1RDd/fLvaWG2TZJSwqbZtjdX/NYp8PyQxxlR5/j74X967/5GlYEsJaOryILjra3CamsBAVrN49Gqjto2zV+b45GxQKenHjB8fvFb/Ob4nQ3BHqPDjqBMks9gz+J6WJ0fs8Mmw4Brix6ZPbHkLaH6PSReqKPx9sI+y/fmzujKPiZuXMTMziUqpgmy2B0cOn8ChI8elVKC/wszMNTz95GN4/AufxdryEga6+/Hwww9j7MB+oVEvnjmDhdkZgf2lQgH9/X04MD6Oaq2J9XwRvYOjuOPeB3DXfQ+gR5s7qsq8xaerA9qg8r6g+rY216ZEdLlx9Rr6e/vw7LPP4rOf+kssLy7IhUHWtyT+lIso5jaUSKUNebanF2Nj+7G+toqluRkpC4qFDaujGo225+NkDNVyCVUqouqsQWj2fp7UYYowU3zx1SKygLUBCy45ZYk1XgexIHOxoFLQFLl0IKDloxwMWI8vEZMSz1QWpiQlIEwrWY1T1v3s7lGyt5AviSSSKxQR7+rCyP79KDSa+MsvfBHlZgThJC0ze7C8uo77739QfXVlaQn79u3BxM0bmJ2Z1fypc5unryux4FUYnYn8YB8PJlmDfZntEFS1B9eG4Nzi3w/23+BautU8E3xPanBv3R5woGgDtLaGmFLPiBqysfT27kykqhYe3/BKF7NqtfFuFtFWe9S9HCHDr0saly55rLXROQZIlMJEK20JBdIaUGxqSSMvaGxT3U7byEQC/X29cm9hjdG5mRnVLiYQS/UWbY0J+raVckyuM/6hOtKS8po/VGvVVL8E9lTf1dU1Zv/hvEc3j2KFalWCpK4uruqyUqUckSKWoAptmKneLNXqWMlXsJiroNgIo0riRSOEeDKJvn6qJRO4++RxvPORh9BYnMS1Zz6P0UQR6VgV1VpBifBIJIF4lPbFkKuLEqt03UADh04cRz6aQCPdJUcArskVquYqNsYJBpSKJREwFMMmSCTiWIpJYcMG5GMg2EdOTLa7z9nBFhyIRYCDwCbB5CiyXT2qAU6yFuuPMjFOQDIe5xpgjjZSipPEEY1jPV/Czdl5XLo6gcs3JmWrTLVvNJZCkipolhbR2LE1gEQ+Asy8fgKmIToANBlzl1EolrC0uCzrdU4FJEemWJMw1MTJ40dx8vhhxZiPPfEkXnr5Gh5+wwO45+67cO3aNczOzcmeln2L8XqOtvOVqmKxVIa1Dk2Zxbg9nUorZqHCj7b7svnltTTDIqioLjJrqouUYMAx+46vkykgmDU4qepVmQoSBMIqr1JqhnDp2iSu3ZyXCkvkh2ZTCsNIs4Lx0QGMH9iP1dUSzl6+ipVcUYBfLFTD8YP7ML5vGN2ZlPYbrBO8sLQmElCxVEEuXzDlYxgYHB5GKp3FhcuXUKaEMkAo5ANn3EYwTHG7rI6BZDJlwBAV33JloZuMXR/7D8EyT2ZprY+tLI25HgwMDWpNu3lz0pwXXJmEbCYlAJjrj4g/clQi4GYxHv9GhxG/lnoXG3/d3CMZoG7EtI65zhMsnbqUf2fszev3c54/ZxAE9vFFUAHM6yOAyxfvx5M82U9Yf9hcCSxOCLrlKIZuokU0oPJxMwDs3bBIJvH34OMNP+cr5pLa3tdBdfkgv/d1JCaSKzZya2CJCcZ4jAWptieYNjY6gqPj+3Hy+BH0dmcwONCjZ6syCA2rEW7Xb3XgOU9XKiUBwIViXvfPOSOZSKG3l/bicdlDsw7w0vKC1PJ0wWAfunLjJp57/iVcuT6lsc11PhSOGVlC+wu1TEtowna1OM2X4bA2Y//q7+nCW9/4MO6846TW2XMXLqlfzy2tYm5+CWu5krkucN8hZwbbdwsAjkaQySSkAuacz3mvWm1gdWVNhB2RiVlDmq4jjszTqBOAroogJ7ciOp5IkU4nB/oRNJBKxDDYSyv7Lq13qmVLUJhKYtUgt700Yw71tUYI6RitoIexp38IQ5ke9CUzSEXjIlZyfha50zWJ1WjnmmZNxDmdNYHVX1keger7Rh21cAzNzACa/Xvxucuz+NzZK5guAPlQHHVaK2cyiMS4N7d+yXnACBre4Ym3aGWk+HcSf4ThujjZx7K+X/ocCec3jhmuf1SDq153YI8k4Nmt4daHCUCy3rIRpkwZb6R2jh2OeRIL1c5KsLCWsxFC2B85v+j6WcecdmckV9MBIZkS0M64fjVfwPlrE5haWkSitwsLC8tYWViXyj2ZzaKvrwcZ1mlmiRmu5RGSEW2vy74ZZuxCQJpuMY0aytx/cvtab0BV1nMbuPyVT+PZj/0uYsi5+NS5nxEsr1Xae6iOcepqPTuQ1+pKO1ctR360GtBs/xCiiQjiqTh7Gf7Ro98nxe1P/MR7cHB8Dy6+clYuIqqH3DQnNfYJ/1zYj9nenujSzgm0S+2Y2phjMSKSTzRqBCcC63J5s3pvIiJxjNOeOTswiu6TDyA0eAD7x/bh4EgfsLGK4vI8GrWSAGmW08gmSYzIoqc7qxJZw6PDGnvcT0hRH0vq2CxJQEegjbVlfOLjH8XTjz+B1eVFVEgUcwQ38xJj3pY24QnQt4T7dyqVZc/uapSzNNlOr1bsusOH/Lq13Uf+NgDAwWvbNTi3Y8t8rf/YeZXbXvPfjZv5WjfWqz4+x/iffeSj+Nznv6CSUa/2xbmB7jiP/uN/hG965ze2XNda27JdGUB34ht/8Id/JBUsidC7fXHssTzZu9/9T/G2t76lRcb4hX/7i3js8ce3PMyrBYB5ELbX7/3+H+DTn/6M4vxX+3rLm9+Mf/l//PSuvjYxMYHf/4M/MuI8yXGv4cU18cSJ43j3P/0uPPzQg6/qCCTm/ZcP/DGeeOKvsLi0tKvvWg3gDnBtGwDYIXtByMuDrEHAbyu49nYAsIG/mvZdIOJVv52AcPuO3BmNPmULxha3u9V7wWO005EOpdYfN92/+8JmULPzdF89ANgf15+vI3njb3vzvToA+NZns+niGaDdrlvcBlhrfX3T59rt0wkAtwDA2wHA7gDbXt8WpIFbbmWLz3gA2Pcx181u/WrgHaWt1GmdAng7AFgdbxcg8A7XHgRCtwMEOvq3A7O2m6c90LrjY27dT3C0Ogh483Py136bBXu7a+8YY0ykBbtkqz9vasPNSuHtbmaTBffmj/mZ4Wd/1SuA7bmq8qQslri5oGrW2Zk6ANjsbOPaNITqZj/IjYnVsGUSzsAwHocJJO6jE8k0ZhfmpWIQEOSATV4TFUisAxenQiCgABY32teB8QCw2/AJAK662pquPZjElOUiVbP1JopVs+EUg557eYFntIAOo9II05nHWf41VDeHyekaazgquWmJTRrrCNyialOFiWmnaDWOmWR72zveiR97z/tkt8TA40uPfwmzi/NKCln3d1ba3Py4xKmsfqUmsaQ3RSg+ecLkeDxstUaZdDTLWftpgZSulo42PC3rJGep7RJsBCW48Rns78OJEycwNNhv9SQ3NrSBIROLARLrWjIpzLpRtP+S+trZb5LBLvC3bCo1AyOsfVXrjFaSvb3IZru18ZPlkZBtJkkqstAiyOGZtmwP3hePwwQVlWJc0Pl3Asaqeya2MNvHbKsTKW7sLMHklQ6bwYHNoAA/75Ne/JvqkWn73k6+WyLLEqlifDurc0GygXpqWu+YuCRDX7abdi3BdjdQuV1HSkSFkD0vtgPV4jwzP0eVldlJU0XFDTc/y6S6YzqHmaQ39nciTmY4VUl1lEv2DMQOTyQtocI+SqVWKq1j+1qetH+l5eviwpyAdCZbDVB3tSxDIdlqZrJdahURMkClUgW5Yh33PfJ2/PD/8i+Qb4SxuLqG9bUFXDn7PC6c+Qo2FmZQyeXMrtJtzk0JzARZG8xgv22Dm2bPx/eCALCiiRYT5VYSVAcIIxtUx9RXH7XkpiXRaV9KEDwuFRXta+OpDO66+3688Y1vxP7xA+jr7cHq0gIK+Zxqqp0+fUKWzy+/9BIW5hdEYiCrcGR4WAkrfoaJFz1vJohUt9wsa9V35Ijgrp+gjmxWzb5P1s5S+hn73yd+2KcF+EvNySQYa3qapasluZydl363RBADdCYSfJ/3c4qB/5b8Cipxg2CXb1v/Xd9/fIK3lSB2i2W7PduJVK/OtHqmbet1fyz/jDzQ6+c0b73mx7tZxds6xr9xzCmebdJi2eoA0pqYAPDMzHXMzU6hmC8im+nGyOh+jB88KutSgiflygZuXD2PT37so7h0/pyUJA899BCOHD+GbHcXLp47i6mJmwJUSYDhSkZ76JGRUalkmrEUDp64A0dO3oHu/gEpIlnnnGoMzvixRFKWrlTEcKNCZwImzJg4LuTyWucuX7iID3/wg1iYn1e9NCa6ZBFZrUghXCxXke0dwD9593fjm7/5W/DhD/0J/uj3/jPq5SKy2aSSz3xZAp31O2mtataPviYgxwzbjT9BsNHmKBKhLP63ur8OUGVde6p7E1FUSkU3l9m8wfVAFrXsy3KLMEKr6sm7hKTKOPBvtbpAIyV7WWovGkO1VkeE6rtoFAN7RvGNj74Lf/JnH8GXn30Z9z38IGKJFM68cNaAtFIJA8OD2D++H/Nzc1jWhsvs81XmgKoGtZtZ1LcEss7dg8sI1206KATngY75wiVT/Zjwfb/TCcH6HP8WBESCBIXgMVvjKwACaZxRnemJF6rv6bRbJmRRf1ZtdWZH5SJiFsJ+nHjQwsdgHaA02zxoCR2cE1uWiGYtzLmDAJDslOWiYsS4Bl0jQlw7GWeYSwMTuFRdGXnAXCdY+mFgoF99gYAICQwkkfFZ04lFNuSurAdBCSaDZfXpappaLVSLB3lPrPdLdQsBTQP3LJ7zAHCpYio3AqYGpoaQQF31WWnTzBp7zXAEpUZTaqXVfAUr+TJKtTCqLC0RozIWAhJIOLzj6BG845GHkakXMPvyE+gqzaI3STNmAiNURputczQaQrlS0Fglb6tWKeDE6bsQ7R9GEXHE0l2gr2TNJc49eauVOGapBCa6Xcxj1vyM05iMjyHsQAwmFWgHq+Q/rUu5NgiwS2B0ZB/2jh+U/ePK4hyK+XW1Eecwri31cAIb5ZAAoes3JzE9O4el1RxyRVqwA4lUF8LOwlr21KqRauRKzaEEv+gS0IAAYhLyCCJy3lpbW8PM9BQKGxvoyVLp15ASsFIs4vjhQzh96oSUe08//TQ2cgW8+93vRjadwWc//zlskOzRDInguLJuyl7a3hIYY7+RI4rq+lqJBNZEJHGFoCfjWv6xWWs6INjFLA60aNW1dcCmwM0ILbEJmgNRsIa1JNmoR+K4cnMO12/OWYkVJvcbddVbp8Jq70AWwwP9qNYiUjHPLq8jSnvaZhXjewdxcGxEgDvbY2llHSsbBRTopsJNiSP5Ka7kHocxqUpsaBRrTHgwhvdsqm3WTKctLPcIpn7k+Nb6yzFAgDYcabk+GGHLYtG2SpdTqylz6cozPj4uoPyVV84KROdnSXTgfz1Zk3OGAcBmQ6pzulIvqtPt1tbgOs+godVPnJOCgW48t609vvYo1yBPFPTzn5HODPw0ELLzh+97Ba9f0z1hyQPAnjCseNyVTPHzHskobBOem6Rc1Xl1cwq/r/2kK2kTjDU4/nRdgZqrfr7nex5gUyzF+D5q6nrGxMurBIAzSCVT2tPEIzHsGxnByGA/7jx9FPtGh1oKYD032BwrF1+Vb7CfMklexQIKxRxy6+t6bj09vVLy8dp4X7mNNczPz2rLODg8qHnj/KXLeOaFlzE5s4himZbjVBdHVaJH+4cwVZxe2sGNs3xurDa2nGliUg5yjO8dGsBb3vgwDo+PYWZ6GhMTU6pnfXNqFjMLyyhW66jVbY3NJjivN/U9li/i3JhOJ9DT3YUelohIUaHbwMLiEuYXFize0D7evk9CSyTMOYeOQlZzms+Tlg/JZFSuArSZjobq6O/uwshAvxwkGOPwvtPpDLJdXXJ5IAAsQggJ4LUmUpEERvuGsK9/CHt7BjHa248MgS09SyLizhJYHERrC8bLVu3FCJX6CN1TarRDb6JBJD2VBbL9aPQM4sWZJfzZEy/iZr6G5J6D2KiJraTvcexzbqOqV+V9RCAnWcuAYe+c0QbMrB219rm9bWuvKaKwAd+M7xVXcfFxtuWtOIUEPhHCtIN3QC9LJgUJ9y5moztaMqm1mTEbYzPlJ5jQcA5cXGOLBStdQ8ttF+rMxQAAIABJREFU1mBWPFsrYW5hCWdevohr01NI9mRQKtfRLDaRyHQj1dMla9NExJdlYJ6Ec4urNxxLCrSP0llEwG9THlBVWbCHEA9HESsXsXThK3jl0x9AaWkCqyvLmr/YXyslugM0dA66kCmXIHcbV+vale0RsK64xfqV6mE74J+zAO8lno7L1rhQCeG7v+e9ePiRN+Nnfub96O5KYm5ySm4W7Fck73tCDOc0PjcSnenwI7JGie48jsyqfEzb5YCfZQyRziQUTyn/QGtxgak15TuKlbDqZDMfMDS6D/17j6AezWBgcAgnjh1EXzaJSm4Nudy6Sj+QJNVNt610Sj+st3z02FEcP3YE2aQRpKan57CayyOSSWF2aR4rK2t4+skv49mnvoyN1RXFy6xfzmNy392sNBCu2hrl52VGAnSNk0uG9spsue2z2X8rAeBdgJ67+IgPsf8G/rv7q/sH4Pdr+3g4z5w7fx4f+MAf4/kXXrjtyTiO3vCGh/G93/PdYM1fyxlu89r9Y9YBONaYb/3TD/9X2RGrjMMOr/EDB/AD3/8/4YEH7m+VbfIfJ1D7S//hV7b89msBgP310QXvt3/39/Dkk19u5TZ3usYTx4/jO7/zO/CGhx9uxZG7aTC2BZ2JPvHJT+IjH/mYStPs5sX1hBbY//33fg/Gxva1iN9bfner5+MgFOWbKhU8/tjj+JMPfRgEpXd63QoAi32z6QwdKFUb4NsVAOxVa8Gr2ASIbQcAeyi2/V+FGB3302FM3fpTGxR26ZHNkswO/KwTNNsaAG4rW7eClTtB6I6EzjatvxugrgVE7ngMAyGNYXbrKwjMekBzq8+1vrlrANi+4du/4zz+KXmwcitVbPBSvSzUKyK3ut9NfWbLewicz2am9oG8DY693f62/1cLClV/deBvEPhtgZWbLm4bcNdBBa6RNl1tCxXfNJZuBxRrk3CrvXOwOlC75vaOT9laINheW9ijt8HbnY9lh7r1M4HbtL7SUozYg26PzU1tGlBD366v3u7KZAH9qx90CuA2ACzgkolNB7wxUCXoYahHQxs8slMJVDDB5fsSN7J2q9Y6OgY3Jpks1nI5KYi4cSHjUspD2l8SxCL4y+RhzJLR2jwKoGvPYD4Z4cFjMl/F8mSoq+NYwoI7dv6tyA0cFb6qRcbch9lZMyFZo60V1RwMkht1ZFME1KANthIsTE4622uBOGTkEpRsGrDL2sHceKUz3ejpG8C6s06WZbOrNeyfO49Xo4Wv6wemBDY2s5JIvGQHmrONI6qpa9bRwUQ1E/BKkhDQc/VWebtMxPnEQ6Va0vPgxp61p7hQDw72y+JW9TATcSlzzp4/r2Nzc8Rr5482XgKdaYVaQj63IXa7t580y+SaFDlUp1LV7Z8Jj1Upsr4N27gqljpBcG3WnZrXjwEBDE7dy2QPgy3VE8vlTI0TiWgjK4ZzqBGoXWlAUSuJ5ABR387++D5hFASslJhV37TafB5UY2DRApdJdNCzMcs1S94ZOOoBYA90+Q2Uvxb/DATIyabMgABLYhCkoaUYE4dMwNmoZCI5lUiZUjxitn+1OhnhphZmYoYKYCaTZYPWgDaVvD4moNnHycRnYpBKRd7H3NwcZmdnpTiy52bzCnN+pqqwet5MyrDtzVLdkg35fBG5fBWjh07ifT/5bxDvG0SuRGVsCosLU7hy9gzOfuVpLM9MY2N9VfUh6QDAmkOQaqxt2eXZ2Jb4c9bGgSXHJ/j8zMbj+BIXQVCxc+7Uim8wviNjmJoojhRrhyWSSqqxz7317d+Io8eO6/NUYd99951qk+WFBdxx+qT6/gsvPIdrV66q3Qj+kigxODCg/kcAmMpHJW/LpkBnO3kFDJEXJmEFQDO5zqQPNw1WmlOfZcKMyTIlbJQkNmCkfU8EfswNgRt2n0hSItcBwNzY+znAK3IsuWn1yP17QVKEZt8AWBtUzHiQ2SdrRWbw1pQB4oQHcnks1lbmWAgmg4NjMKgw2gwAe2KLt6D0yVrV03IrHBPdZgNdxNLiHBYXZ0Ve2MhtIJPKoru7H+PjRzB+8KDGTizWwMriLD7y/30IZ559Ds1qAw899CDuuvc+pNIpXL9yGVcvXUSlXFSsXsito6+vFyeOn0Q6241wIo29h45j9MAh1UXjNSfjVG4kXG13gvI256uWvFMsNwmAErhAGDevXxcAPDU56bqiAauqG1apoFCuqubw9//gD+PkqVP47Gc+jd/+rd/E7NRN9GSTBgRFrZ4mXyrVquRsTPWGqZgUIN+qf2vkFQ+a6zuu/mFLgeKU/rTUzXB9KuY1h/BVZZ1XKTxZV7ymPs0xKCUewcRKHVUmxwgIuzlMtV4J2MUTqNIJgtbzXOqjEdB09+6HHkQ9HscnP/8FDO0bw+LKOgqlMqcCq3EepV9Ao6UaZfLcLAKdXbEAhiCRw/qY7qdmdRUJAHf0RVdj3OIT50riEnqtvtfw6h1vS2/j1uZ0A3aYLOQ86kHo9jzkQ1IfoToih+wfzRXFq2tZJ5LzBN/PFwqoV5lIJrhORZQ5RwgQNnaPkZAcoK76d4GY0I/L9tzgnSiMdKVK60qo0zq4qjahQo3DiPbistQUHGj3Zgscawa6UcZkYSSs0guDgwNq28WFRaytLFsMJ/tdxklmAU0raX45GTNgWNaCtPqUzbj1RRIfCLARNGZfkrFFo+4S/wa8MUYiiMGEPdVoyWgIsVpFhDu2PUE3AsDr1SrWSzUs5UpYy9dQrAN1KrkiMbOPRhNd6TSO7N+PN957Dw4PdSF39QVEFi+hP1NHM0KyDNfXlPpFs0mwgwTBItKpOJIRYN/4YcwXQzh3cxGhdA+akYT6tixn47T8z8gtgPfLNqE6VXOeV1SrDmtMhDmVbQgBK6tLqJTy6geRuCntqQrlWtCVyWJ0337FY+vLKyIIMCFcLBQwv7CI61MLuDa3gsW1AvJeERiNs6FU01FONdW6SE2xWEr9TGs4y46otnIZG5UKIokUxg8eQm9vP1ZW17G4vIx11vydn0W1lEcqQTNPEgvZd8o4ffIY7jh5StbuTzz5ZRw+ehRvfdubsb66hhfPvCSb0FKNiZI6csWikjSMiwVESMlnBAASCXt6e0SQK+VzKJNAyNhUNbHb7hiK9RUDBtXvbUCR66iRQMNIsX4la2MSYGyGcXViBhNTC0rEy5af98F6q5Em9g72CgAOhRO4cOUmbswtIZFMIoYKhga6sW9kiOwtKRvo/ECAjORPK39utYSl3K1WBQqWqjWUqhUb367UB+cKAqXZdNIlBU2lZ+tie232+yyCVByrBIBEzGjSWYdKWQd+aAwb6ZFj+ODBg3jTm78OH/7wh1Hg3ghmk+3nKa6X7FO8Vt633FZc/onf9+447Kd+TReInKH9bts9RwprV/PdYa1a7/gsSfT0cbWff6weahsc8UBDcA/GddsrgHlOT/YSAJykqs0U397bNeg6ZfWLrQYwSRhBAJixL9cgtZGLETpJOlQQt5MXm8mYeja+vFAigVS2SwTVpZUlPUvdN90uIjEM9fVhZLAPd915CofGxzA00CtrZBF6BPLbXrVeZwzI/Q0V5EUUCzmN4/X1NT2DkZE9UnN7sL9QyGF+bkZAHWs9c/19+fwlPHvmFSwub6Baj6BS5b7CCB3xBGM5m3tVQUS1x434xb0gY1HOtQSbSfw4OLYPb37DA6rXPXHjBmbnFtTHL1+fwMLyulwX2Nc5l3VnEoiH6YhVUTzDZYH7wL6eLgwO9MsZiusUjzExRfcqU75KTSuwM2YlMpoEbQkxmb09/2f1zAn2Mj9QRW8mhbE9I6oxz/2yjZWInBBkzy/nA+4XGigVyog0wxjs6sXe/kEcHNqHQ8N7kY0lEaWDgNtHqdCAGkZMaa0XyvNwTmF9WK6zxFlJiilxzq8j2pVFNN2FWiKJRvcArqxW8Ilnz+H8chHhvj0os5QHCSUsBcTvqb3rrfvjWst24J5N2w1PumN80qiLzMTxb0QMe2hGyrP8MJ8b50eRSLmPdHOGj5stXmd8Z2UuWB6IaytdhazNaDVdFTGV7ShavnM84h6CpBkuQCLZ1wlcEvyuqXZvV7YLyURUTlIz0zN44guP4+orLwEkU8dTCCMJKkRjXWmcOH0aB8cPi7wqIgvzC1RpsyxBMqW5LEKr9VpV8ZxKNbAklVwlIgiXC6jPXUZs4RLilWVcOv+yyJe0Pu/v71XbpdIJ7Uv9WNE65ggAVrvXAGC2qwgumqDodECSorUja9pXGoxBG/gn7/5hvOvbvgPv+dHvw969g5i4el1jhf3A7+d5Xq/U7u8fkIMPS10xz8F25hrDZ9i21DYCAEuVjYwOYXFpAZM3biASS+mz1XJR4zQczSBExW40hN6BIZw8dQ96eke0L+dY7+/NIhELo8TYp1xR/KxSQuk4uruyGOjrE2H+0IExnDy8X3v9jfUCzl26jAL3KvUqVtdzuHjhIp57+mnkNlZFPqo3ayhVSuofpfU81haWsb68qrJlFCpQzS7Fukg0dKowFxrvOOPjW//ffwCAN7fI6/39VaKC7nRbfuu1Her13sB/s99XSZONdcUqJvQwMiznO8YCKbpUdJMksgPoG2yd1/F8OCetrfFacpozfC6U8xZrvjMfy1ISW+EFfx0PiOA0yaOMWbnnV1znctPcKzE2o4uBJw/e/pq2byzLOeaxseFLaVRdWUiLjc0lyPZnPOfrej6bgRAn3iApiSR/xnIigpJg5QQajGF3BwBb1NzRFkq86p1NFXp99N0CAbfg6WwFAOtQt1pA3woCB67DEIdbnlEL1Gt5Lu4CDGvd4xZAaocCNPBLG7ne1Dbbny/YXXY1CAIqx62OakBeuxm2O7MH/ILNte1V3kZZqZt1+aNWMjvYAr6JdgMAKxZqX0nwmjqubzcAcKCfBh+N/7dPU22lF2/3GbsRXVagFq0//S1tthsAeIvx0zpHR7tt3298uq597UHYt32Q1hF2AJP9uZVsDZy/9e/Am77f2Ejf4jzurZ1ID60+2gIIfRtvcb+eMLIZzPfn6biOtkLbX9lWLfhzv/khS4oy0HdMbw+yMnFjm5e26bzsG52Vq6l/uUk2BaPf4HgOATfqZNWns5kWE0ppIFmnmWUabagYNLM8qlQoZMe6pKQSa9x0cWKOWIKNtl8+Ee6TMdp8uZtkEorBMDdv3NzxwSipQvWZNgpMh7HmHIFKJktNJcqNrpL91SqOHToqKxDeeW6jgAqVeLRbFIDI+rwR5PI5hKlciMWUxGCCQMkB2b9ZLUler4DTWsXypvw+6/hq/2cTk9V2hDZ8lkix5LAHdVpUgJAxwXn9UpyhqcWRz0MAswN9hgYHMbZnj2r7jO0bA2tj9DLRMTKiJBprZExMTqKvr1+A6/LKsiVnk0klPrgoMylEQMNqTJq6lCAtgyYGS2ZHx/pDDUvgsO4cN/Uls33mj382NmH4es6dy5GCMGfRxLaiao3f9eCG1MJKKpqqmJtye/larMbM8LXA/FxplnO28dYzd4oJG/bctFsAGASwPUhlx/J1gE09JRA1ACK0k3DGJPfJMg8y8CzcuDKA8ck81fZ0CRhv5cXaYZb84mbNEuhqk1RS9orpTJfAWsrEVYeUamXZ57IPG0CdTNCGsYErV65gfoGqAwIDdVmaq/2kOuazsjmR4ytDW8N00tjzri0LhZJq5MW6h/GD7/9p7D92WjZyHLulYgWri/O4evE8bl65iKkb17C+soR6qaCap2hUZAUnpRhZ/lT6SQVs1lm0heQNqlYVEzlSd9iMScDE5g5Lpij5wvqJrsabVBICu+yeScFIpDJIZ7PadPf29CKTNnuzI8dP4Q1v/DrcnJrSsa5evYp3vvMbcOTQQVy6eF4JDlpdPvfcs7h27SoWFualxLnvvvtwYP9+9XfOBbQw5GMhWaJWrjq1gVPZewY5k2Bu090CqaSyprLD5hQ/t/v+zAQun40StmK6t+shi1rlSEBqFzLSWXtbyUzHVnfzcwuIdqMhCJL5EaY+2g5E3bAxEMorDn1SOHg8r3yS3bTutW1D6dcFn8D2dt7eqcAH6ZwvvFqNGzBvXe0T2uyvpgQ2hSv7arGYlyqRNZpZr8/GXUT9/8D+Axjbtw/JVFxuEcvLi3j26b/Cc888q3q/d915D+576CEkCIbVa7h26RKuXb0sVwICc0zeHDl6FKN79iGR6cLIvgMY3juGaJKWpka4UAKMiT0lP/0cRtWlKVVp4cT77cl06dh//F8+gIW5OfVdJt84J5crJVQbVVTqTRw6egLf8V3v1jmf+vKX8Ye/9zuYm7qJdILjL44M6yQS0mAi06kLObezbALnOZtLbH5lotCesVPlOgWMV2YzIcvBzXFOkCmu+qxNAbZ6xlr3COamZOOo79UaiIciSCKCvlga+3qHMJClJSDnBtoIEjA2Bwdt1PLrWN3YwOLGGpaLeTSTSYyfPo4vPfMMVssF7D18BJNzcxrjqsdHwhWTpb5+sav96PuzYshW3WsDOoNkAgPfnD25V6kHVL9aPj0xwcVzmlFcn9c6RITUgaBmzazgQ7XMBS9onicZJ26uBlTD8p5FvDDVukBigk8ce/GkJe6jCew7eBT79h/SvMY+u7w8j/z6KppUntZKIsWYMsXZMjvQwhOUbIy7dVHxnMU1FitabUYje9g4BK02XeLY7OJNEcW/8V5ZW1dqX2+vTRDFTmLzbSQsJRbjA64BC3OzWFtZsZrktPT1xLuQWUJLAaZ1lFo4s/01O19f35WpfbN0FmlAz8PPfxEBDoyFZEQejqHOZC5rS0ZDCDWq6M52yYaYs1s9HMXcagEbFWCtHMJGpQn2UgKBZB6yPmY2lcbowDAevPsu3Dm+B9WpswjNnUN3gqCd9bNwg+ApiQokR4VQKueQTsbQnUli38HjOD9TwAf+4hJmGaPRypjqJ9ZspKrUJewJamRpixmPI52Iq9xJnH9PEjBOKskuYCeTQbGwjlJhXQBNT38PunsytramkujryWLvnj1IJ9JYWlzB9Owi5uaXMTUzh/mFJazmiig2gGgyjUYjpDmD6nrGuuVCQfNSuR5CNJmVIjdXoDVrHeu5DayvbmBtI4cK554m8OCDD+GOO+6UjeTcwiLWqe6enUK9nEcsTMVdU8833KgLAD5+5Igs8T/12c+jUq9h/OBhgRxUAtDGnUo6JqioZiZRjXG0xjFBCpJWpKyiZe6ASC/lIgmERnzzTiTsdlQt0gKbcw7VcDVX05xEFCPY2q6TBARaw8qth+smFVvlKqZYz3RpHQ03vtknRaYKNXBo316Mj40pgTM9v4QL1yaNLNCoq45ld1dGexrWuiYRgSCPqfuMNEcXFCM1VlEplUWmY0121U9UktDGLtcOWngq5lWQZsGl3Axkye1cPjSQrMQFVZ0EMrhn4XwxOzev9rR40EJ/giCHjxzG/fffj49//OMCxKQ6c/2QawnXFY51AklMwFk6oO1mQDVDVXVhbYxzvRQZUTUAKHK3MgKMGX09WcUFdSMHcl7j/WuP14qtae9tALaPC/z+NQjEMp61tb09v4lMlSQxhmUErI38372Fryc28bzcL1gtUwtPOI74XDwATVKp5j7PoxGZ0blfqPwNY0f7rmJ9V1bH3gkhkUqiu69PJADafntQiFb26XgMoyOD6OvK4N4778Bdd56UYxL3doxPzFbX5jWqfmn7zH0dybFmm13SPon9YnTvPhFIeP9MKpJ8RbcZ7gdJGOFe87kXX8GVq9c17gslxsfmKMD7oYqWY0vEKUeS4j7TFJ/2d6p29cyqVRw9eBBvfdMb5XIyPTONyek5zC2tYH5pDatrtJduOicC1tumvb/qPGhcy1KXcXNXN0aHhwQAc8/M+P/y1SuygS6VqyKYkGTKPhuPcW/IfmJODnyZ8rxp82SSFsIhZJJRDA/0obebwGVIexiz/w+LlMC2YluK7FqpIhVNojfThd5kBmP9Izi27yAGs71IhOguZvs6x9ZtkT7FqeJDF9HK6vk2YmFUixU0N7jnAVJ9vWjQZSIaVs33eroPVzcq+OKlSZydz6MQ78JGM4qNSlWqVq2n2t/besfyVVyZ3PIj8rsyDHJGM/CWwRXJkRzr3P/6vsUayRav2zjyBEzLd7TLtogM6vY97O8xOqppL2/AP2HfTCqt+Y7ntz21zUmiJRDIT6c0r+QKeRurTSiuHB7sQ6Wcx/mXz+CLn/okFmiHSmIYnS14/QQ76kD3gcM48uCb0LtvHD19fSJ6xbhHbVSRJOklwVrATTSqVn6GJFbeg8gJKgdURnHmMq489ueIl5aRCFdRrxQEXDKXQNCf9XEPHjiAl15+EVMT152bQURlpUiqVEkQN6/J2c05J7TXB3IPHDGwGUJ//14cOnwYL710BrF4GJUSSyCENQdSncyYj1MC1xzOB3RZSGXScqGRAlhOTWYXTnCX7c1559ixk9i7d7/GMu2mJ2cm8cxTX8HG2grSCRIlY6Rtgr2OwoH+kVH09A2j0Yxov0qFb3+fAcB1kqKZ54mw3yeR6U4rxujKZNCb6cbowACOHdyHvt5uFMoVXLp6XeUeyo2mCKBXr13Hs88+jYmJ60bYSCU07jhNMv6g6wrdB+Znp7EwO2uOBorV7TGzdrORsIyIrrwSxwL3VHJe6nCadymmdu5e+VQ5+rUzhn7u9zm+malJv9V8/f/dJai2y4+9/ut51Ud47Vd2yzdf+6Fe9VX//fnCzo36qpr8VX34708Lb32nf82NtdXptgI9dnlZWwDALtDefIBXCQD7xCAb7Rajhm0BYAtqbcvk/72VDbTdsf/Mdl3Q0gwtIca2PbUTNLsVAO4A/zqufQvZpMdGbwPA+YAgeB+b6/i6qOEWZe/m5235FK8k3EbBbCd0G6x2U2wJOfrPuY9t15eUzvGK2WAzu3W2lawK/s0frAPpbf+yLQSqBNFtrtvdo/+UpZvcftbfizandpaOSwj0Dp9Tfr0AcEeH2wEobn1uhz7j78NfeMcz2apd/E0E/hb8jr933xay8dlihAQB4J2m+p0+58eg/4xEeZt7tbugzrEYOOOWF2cjZrvn6L/9s79hFtA+qe/BBA/iqe5gANxVPWBXSlkpH5eItY2JiMKySONLCf8mbaJpkRYRy93b7jDJzWQlQV+y/5nAlAqF7EwmsMNhWQzyv7K4pA0lk+MOA/RggmefiyEvpYsxjwXAKrFhigxetCXCrbYTk0JeoRKiqtJtbO+6405827d+G3qoqMiRMZqQulV1Zpp11JgMyG0gx7pukbAYsQSKeD6fGGJihBszMjSp1vAqN14DQSZuuAl887q4caSVIEE2bsypciDgLMUo28ApThi0k0kuRrjqvlodW7KX+DnVMO3r0+bs8KFxdHd1Y35+AV2sa9rdg5WVFaznc3jl3FnZPfMYTIzw/AIZqVRZN6Yc25Tn5Q+THUxq8HOyIkskWh2P7e0VCnxT9aMceBJk5m9F5vGJIX8efp8JDW/hxN89KCNwmGCYAytls+v+7RPmwZ7eAoDZr92mmcfzSgbr47bB8SrFdmLeQC//u6mAjZXmAV5/7QYKE1AzUC/4I8awA8+9OsJsm4wBTcU663Jy8+/7q5Jh4bCSSVS1pjMZZDJdUgVRRUxbTybzuGll8oHgKPvTGvsjrRrLJSknWYPMVG5O9Wwydj1jJuu7CDCnk8532YBCJutzuQIasS58+w+8Fw+8+evNAozWV8Wakl0E16YnbuDqpfOYnbiGjeVF1IobaFaLqntExQ3rUTJ55UF/rwCmqo8bdI4zPh+OcZLKrf6lFfriDKJNKtWyIh9Q7c6EpxEFyNZMpLNSctJ+nAzq5cVFLC0t48GHH8GP/dj7kCuU8OnPfBbXb97Q3PLe974H87NTOH/uLI4cPKjzPfPMU7LJZr86deqUAGAej8lGjguOUyaqOA6ZDFa/UXLIJ1qZ/HF90AFcJMLYEttOiJqlut2THw/qM6qTaLWTg+8H517/vgdkg+obTw7ZLkGrZD2tWAkCBa5b8VSgLmCwf+qzHbWALaHPfuwTsp7M0EoEu+SvKb+MuMHrZLvyeCLjKFFo4Crft1pcdt/2Q4CgJJtGAsCLi4uyTFISjAkUAj+joxgeHFQihHW1qLCZnpwUqE8Vd99AP06evkOfy2bSWJybxeUL55VAYY08Jn5oIU017r6xA+gfHpFzA8HgSCyheZjXyrXGCBEGDDKx49uF/X99bQ0Dff04+8pL+K8f+lOBzyRzcD5if1FdcTRQLJcxOjaOh974JoEAf/XEX+HZZ76itQP1kuzfspzXtdZ5UIMKcpYmYNLfbMTZP1TzUZlXUz5x7Y06m3pdG2t1ihjlk8VRpONRqZToFMBjST2qmqcVpOIp0De2UaxipKsP9x49hdMHjmIk04vuRAbZFOsdsz2spinPR4UJgTUq5NbLBayWCphcWEAom8SV6Um8cu2ykq5nr15G//AwynQjWFoUGM4kN0cNAUDOV2xrzuMELkzdatmolqV6wNmBgJHiTEeK8iQWP8/6edgAUkc4cXGiSA5muq6/2ZMlSUXaG41Vi1iodI67dqay3+ZzU1PYWqBkZDgi15BaKIreob04fPwODO3ZjzC/W69hYWEGK/PTKKwvoVJY17Nuss6o3BmqLTphayciELcVhbdU9raeuaS0LVrOhpQkuOCmw6mPbFBbPxWRj/82oEhj3wXznA8YIxAAptJ3fnZGALAUv1QAy95Y2kcl7zV+naW9SmJELHHK9YvfV93fMPsi7SANMPbEQO+EwjIZBDc535G4l4g0kSbZTzUj43ZMlh+o1LCUr2OjGsZKoYmNGlCjgkx93gENiRRGhkbwhvvuxwMnj6A5exHlG88hFcohHGVaPoRYkyBjDXVanjaYYK4gHguL7HTk5D2YLcXxWx9+Cq/MrqEY5fpHk2xTR/Ma+dzrrAHIuJT3JmWz2fsGVxfwAAAgAElEQVTzhgWe0HWDcZzWqhqaAgGAdFdMoChr/fV1pXDqyCEcP3JYqvvJqTlMTs9jo1BVWRQlq/nMCHZGGQM2BRI1nDUoreK5bq6V6rLDLtWpBm7IhnM9t45ivqS6vASpqHS+9577cM8992jemZ2bwerSIlbmZlEtrCEZpUsPLd2jIiTQqvLwocNyy/jCY0/i/JWriCdSjixHNwvGlow3TP2m/hhiEpoW0Am3YaRVcVLkq3KliFqNaoaaQBECynIVQFPxDduU/YKqWMbCVBYIiOWxRbqxPsfxyTUiRhVvMo1iuYap2TnMqx4xyRBGBmT8wj63f+8ejO0ZVby6uLyKSzcnUeXmw5E4DKy28hR+3WN8RVXdoUOHWwQxqbZpDUeCnrNHNlDC1ideU1fawD3tpTRsjRArnb6AXiNi8PFJpe1IHFD8EsbE1LTANCkHlYy3dfLAgQO488478elPf9psXGUPbWsuSaMebDelOusOW+1Qv/5TEUqlPQlAtiZbSYgYAQsCc1nWjg5ZDXdHhLQ11+ZcEZf8/s5NLbwutXOAILl5b6u5BdDeQPseF1dIycJa0VxDCIK7uqYWy1jGyW9VGc8b0bSmeYDH5Lrj6y3rOlxM5fentjZ7MMxiKs1TUklabONjE+0tkwmp+paWl7CxnpfKkPV6qYBNRiPo7cli38gg7r7jFE6fPClFbZz+4qDbDseqkRlZ1oGALkFQxoSMVdjuvPfunh6MjO5plbOx+KaqkhJ0UWJfX1hbx3MvvoTrN6aQL3It5d6XcycBXyMD+DlIzlACGFlKgNbytg9m6QjGCyzPcOzYUTx0/71YX1/FjRs3MDWzgPnFVaysF7CeNxCU1uJUFcfjISQSpmRmrCDnhkQc3XSD6OsTAZJ9hnvCufk5rBdY27ik/1bKdbkj0IWI86qO6/bJRn4gQByVLXsqFlHpiYG+bgHprDmuMS4lcAMpV/KH44rPvuxyAX3pLPozXRjtGcT+wT04OLIfPfEsQkJ6zemD/xQAxtIvGpc1NEmEZX9PJ9FMxVDNl9BcLgisTPR1I5xOoFkrYb1YRHZwFI2hMZxdyOHL12bx/M0lrCGOAhWtLNVDErPiALvmRjikuqrsVFEBn67WA//m9oasNe/jXHZKkvTYN9k+cjvRXsIIpXyJ8Eiyn1cLcww5+/MYlWhUvscMSK458JIkKT4v7i1E5HAKYe/IQ7IHyUkk3REEJpGlO53GYF8P6pU8zr34LD778T9DaWFW85nZs8i/HyhVEOoeQmr8OA7dfR8OnziFTCqDUKUGVCuy947GbC5i/+Q6J8KeXAmqqElnXkVp/gbOfu6jWL72MtLRKpKxJurMe5BAFIrJHv2OUydx+fJFTM9MIBYNq04y+zVHGkkOLRIK28lZcXOekAOdXIqMn+KtuqlOXllbNYtwEigSKWS6uhFh3elUWqSG7p5ejI6MItuVEbGBqlqqkMt0rmJs7UB6Pe9mEwP9A3jooUeQTKdRbdQxumcUa+srePLxx7CyuGhEn0gCsXgaoUgc6a5exJIZucyxbUgU6+nJSH3N9SkV52djiKWNYEYSG8kSA139GOzpxphqAadQqJZxc2JSpQyitKsvVzA1M4Wnn30KU1M3pf6lQpo5GioECfwWcjmMsnZ9Io78xhoWZ+cxeX0SxY2SKx3lHSqqFj9RURe38h3qsyFXhzswsfs40b+l+WITadHPr5yb52amNy8Lr/33XQAyu/jIaz//6/7m67u67fLVr/uy/uEAwQ3Tlq3xqp/cq/7C3+eH8NfcWNuCNJuewS4vKwAA7wActo4dAOrcTqEFsgaC65YqOADqdAB7OwLAbU2xt7sNWkDblmQz+GtH34wttt71CNQ2/TQIOt0Cwnaofx3i2TqOO+M24NRth0WrHbaFPW07sY0itwP4CtRNVVC61cndm0rjbgbcgp/fBAAH2zb4MaV2tgGA210m0Ge2a5DN5ILtTug+t/k5dxx2c99i8/k9rTuuBQK3tpDvyzsBwFu27VcB3NU93I40oAunnYy79h1A2xajeYs2b7Wfe4DB7rvZ/d0uy7fVZrg10M8Cyq7Np1S7+v7m+mkLAA48hm3niE3jy37dvhdsHu4/82sfdCxtzy635ISBFhacSx2sft8mUujerRSQS5Lb9l7KHEdrEUDoWK5Ww4h1Fu1OTDVmG1yCYdyQiwlN5YlLtHHjZSCzJb8FHDhLZm4ExfiWqtCSFkxsMNglk9QndgxIsLpR3paYwBLVlKznws0T+bbcyNLaure7B9lUFyqVmixwY1SDEKgtl7RZV325fM6AAjKaqfIt00YxqhpktkFlAtklh7yilzethGlMG1lZO7FeEVUKtaqYnVTXFksFARZicDoAWElzbVSrSnYwMU+WKe8/nWJNWAOS+/v6ceToESkcZmfncPz4cakALly8iIWFRT2syalJgWsE4wm0EIAl654AIGv18NwE2wiIsU0JHDPJ5jf+wU0Ab8nb5PHv2sg59a8HsDrHSLv3++P4pBE3y2QF8z48uM9NsQepggBwG5QlyOUZrdbnDUsMJIIcuUFJOykvndLUz/eBemIaOW4e8ddtaqt2fVZ/bCZslDCntaKzA/SJOQ/A8T60EXbnEKDtkspK0KWSsprk51Q3ucQ+1gaAef8EgGlvHGYdPISkBFYtTxXCsjpTAvSjESW6pqcmsb6xhjpV4lJkMY+i3asWNp5fAHAqIXWVzZmQvVy+UEIVSbzlv/sevOvd36cNd6XeQLFkSVLe7/L8nEDghekprC0voJRfF+BRzK+iXMy7Z0jFO+2PaW9silOfxPOzogEPTN7Z5l4GVlSdxsh2JmHDLN9IwCDwy0QVVetU+5p9eh1LC3Oyu3z00Ufxlrd+PeKJNA4cPIhcIYfPfv6LqFXKeMc73orz51/B0sI8Do2P4+rlKzh3/ixmZqaVKHjkkUek9vc2i0wCUe2xkVt3wJFXr7cn2iChwZMIbH40FZxPUhpoa8mhlr0Mk/6yeaZ9dlsho0SmwHFTQvLzSgQ7e29/Ht+X+DmrDWib+eC4VG1F2jgKeLFz+Jc/vu/fQTBNf2MdNTEoHIjkxpI/vweW/Tn9cdsKeruWINnCXA8sucU+rnnaxytUXFTKyG2si7jA+Ya2QDye1PBJ1hrv0fOnFSdVEWU3R7LO5eTNCfWH4dERjO3fL7ugZr2q533j+lXMzcxgbm5WY4S1usYPHcbBQ0cwfvgI+gaHjWjg1L+2zvFa7TnQBtUr5Gm/tra6imwmi6tXLuPPP/ZRTE1MCDCiWqtYyJsVOuf1SBTdfQMYGBrG8toGXn7pFayvr6iSZ+z/Z+89YyxNzyuxc3OsWzl0darurs49iaQ4FMWgRDnIsBe7NmBY0koL/5Bs2LB3vTIM2MZiZfjH/rUXu7ax/7yAl9RqKcEiRYqSOBySQ84MZ6Znpif0dO6u7kr31s05Gec873vvV6GTOKKhFYus6e6q737h/d7wvM95zjmhAVLJCDLJuHmualQaS5LrAj3m+OzmtkBGgykQ8EAmxAT0essAsQKMsUbghQcSIEk6v1UWOHkfdk4XLG4YtLrIDGP4xMo5vLByFmcPHcfCzJxAZcpSy+e1T0Ypx57JmveGTMKZ1zWvT5Ca62az28FOvYa1rQ3kq1W8f/sGL4L7+W082NlCo9eSMDETqmRz9sJke8IYNs6X1vcfKmxwOtIz94zNJeBX+thc/ykTaNVfml8d6OJZeebX6vwJR/WQbDgqB/gCk56SjpptxD6m+rUVqLF91ccFOrh9hRKvIsyZP2AsiZnFQ1heWcX0/DJiiax8WhOphAqxmvUyWo0y2vUq6rUy6uUqWrUyBmS7qDjG5lEVJXnVFReB605FhXN0Nx8zGunbaUnZOB7NPyanYvL7nGN1TmN5aF10n2RMzPmAY4iyn3xCjotyqWgSgnsAYAKcHgDmlRmraK0jK5JjhBGTCngMjGM/FjDKfsl3RhuOfl8xhVQenV9hIgxkokP5UiZZBJeIqz/lqzUUm31UexGUmhATuMvRIoDYmFMEJmdn5vDCM8/g05fOIdvYRPXGa4h1d5CRKmMI0SFld8nea6HTbxkbPkrmexRnLr6AXnoR//T/+RZ+cLuIZjxnhRHybjaFBc2tkkEnmMyEt4FMBFnJCDPmJp3CDXBST2FcRnUSJw3KGJIFGKeOLePksSNIJ5PG6ud7o+y7U7ShpQdriAhBk+1Ls+IOVR/oid5qot0boNjoYrPYRD+cUuFTJBZSgReLwPhqW+2W1pbjx47jmWef1Tum4ksxv43i9gZalTxS8aGAfErXEwg+f+YETp48gXqjh++88hrev34XoH+xAznkf0u5e8bl8Rj6AwP4KE0XT1CG2NiiTHhPTU6i0yOQV5dMtDAGgkJO5pixJbt0v0vVHCsG0twmGVd2C+eBqoIHGxtM5ifIzu31sbmVx065YvpDPn5jMUJoiJnpSczOTCu+qlbrWNsqoKkiRVsTpV7hQEGL66xtM9mspJd5H3fv3jUAwvkAs+hFDDG3PnGcijmfTjk5cJsIfCEfATzGX2bZYvsfK2AjWzquOIZrwbUbt9ByiiG+qJHzGq0nGKN/5zvfEQCsnVOIsqf0AebeywBIroEERtWGrgKWc4D58DaM3ay9o81uiZQVbfEzvB79nM0T0/aGFgPwPXdNtt6Nab/G71UYCcYevkiNZyKA6702FR86AFgMYIIsbj5WMY5NwaO5i+3PwlKBZSweoSxt1HylfYwz2m2qONAVT7pCNS+RrBjS2SFIVUXzlKkiyHc8HhcznmA1f0Y2K2VZyZScyCRwaHEBLzxzAWdPn8FUbkIMYL4H9olun+3TkVw6Wb1m89BUnMK9E+Oz5eVlTM/OSTVEik+9nrzO+Xy0SmG8vr6dFwB8d21L+0UOX7Y/1xoVnfF9yDbAqXyITC7xY8RiYQE9uRx9qKOIh8I4f+4MVk+eQKGQx/XrN7C+WcB2sYIq/dPp8yqWOwElgpAhpJIsbotI6pnjgr6qlJyczk1on8dxzoLlYrGEcqOGcqmOYq2CdovepzEVsXA5VjGZK3S1eJPzREhFeaZqEsPURAaLs9PIpBJm6cM9LtfVWFz9OMm9dL+nImrOC1RImM5OYGliFoemF7C6vIK5zDRi0p2wMgv6wHO8mH/1UDFXX0omYcRyWQzTCfTrDfS3q+h1esgszgLJKAatGvKFIlLZKWRWzqCayOJmuYtX3r+FyzfWUGNMGo+hQYYr2HfizkiB1w1jwNBDc1RUwK/J7NoSzTwFx4/iXHr9uriE7SMGqLO3SrCgVMoIVGUic9YVHEn9hWAcAcy4Cif4HtiuHBMstmXhBwFTKdNI1YzKYlyT7Ca4TlEtins7SoA3210pZVDKvNeq4c1Xvo3vf/OPMWxULabhIKTqFJnZXT5JFKFoAksXL+LkxWdMFScUR2TAPsIikKGps7niLz+eCdJyVWCM0c2v4Y2vfRk33voucrEeUjHyZJnXYQECi7xiigk4Ftrd5mh8cr5krKnj9G4tHvM5Ht6dKUFZLEb2OmN1kwKPYWZuVkUFualJ5NiHEwksLi5hfnZWc/z0zLQ+d/nyZbz88su4eeumSSZLZcJIAsw/8brs+416A9PTszh9+qz2Cby/XG4CmxubkpDNTk4iMzGFLPtSOodqtYlmqyvbk3whLyx6dm5asYYKNwj0E2tngYQKV+OYSE1gMj2BbDqNpcV5ZHMZNNs1bBcIMBPIl4kH1rfW8d3vvoQHm/cRjoa0P+J6srR0SHPMnVu3VDR1+NAhsfgjwxA2Hmxi/d4mHty/j2a9oX6jJZ39jLFz3wptPKHCZPQtUB7tDh0wLtWuA7LkwX3v+traQxLp4xzPE//tCQCZJzjkiS/38R/449/d6Aw//qk+/sf7a3/GhzfqUzf3U3/gr33j/RgP8BNurL2XOwjoe4pbCv03v/bvHIj8HgxJBlFDt1Hfy8Bz1d0ehPHn2Xe+g0DgwI3rprwMrCZwO8P4qu6dBY4Zz9Y+iRB8rwc/kYt17EDnpbvrU3sAqr3g0kMntceBeXq+XVd/aCf0gOTuAzwU7m/d+RMecJbdwJqvU304COwXweDn9vWpkfzieBkdHR/8YKAdHvoGgm3lANuDGmMEfPpfBm9q1NECV9lz0y7nO3rXe6/hUlNuo+v6w0iSeHz04/qyP/KhgOaeCz/pcT6KYWLBD4aDxvr4PYzP7PbFoyu70MjG2K5xt79xrZuOz/WwucEOeYgss29HVcy6SvPgdLLvZbhf7n2HrhFG9xwAwx9W1PA//+9fHm3qeBm/wRebyfkAWbWvAwVGj+sZj/6pfJJVIrtWtelYOakkJXBiSlZ45pc2kNooRJRspgQcK50ZpDJ4ZQBtFfDcbFFmh56+fGAGtpZklB8ZE8fc8Kt61GRDlSgPVP77BIEYwaomNlm7RstYwGKnyM+Iye+hNkGtNq83kAzSUD5cUSUEyLylrKhkmciOIojTNxYRE0iDsLWbyyE7eWImQ1wSQ7JVlmSnJHOIu8wwJfriAgMtmcgk65ixatLRBpiLKekAFiZMDPyOidnwmRdfxMzcHDa2tnHo8LLAox++9iqSSfrIDOUjwwQFE47b+byAXZNgjiqJ55l33IwyecQ2JCvYs389wBtMAiipEo+7ymdLmHpA9HGRgweJee9kOMjHycnCsh18AmsEHLn+7QFg3vdutq5J3AYB4ODf1b8DbF4buoGxuwdIC4JtewEvAcDaZBnz0wNgHuj048gDeDyGm0/2RYE0zpPZA9IeLOZxySTZNvymnF4KqhDPTIhNQqCIz00fa7EIHPsyHBli7d5dSRt3+J6dx4gYBhwr8qdj3w4hmyKQxsQBfy6zazQblBJroxNO4hM//+/j7/72f4VqpYaq/DFCupdauYRqeQe1ShnNeh1tfjeqaNTLqFVKAj0IhFHOl7JU3AgL6PSbbQIBSgCbPJa88sRSdcnLcFTsHwO86cOblAQ1q5/pA8XK8VSCnmYR5Lc2cH/tDp65dBEvfuYzKqwg4EbvNib83rp8GZ//3Gdx/sIZXHn7stj7ZMW/9uqrWCdLqlTE6uoqPv3pT2NmZsb8HWNxMRNVKd5pOT9yK4gJFr8ZsGtV+aP1zCXGyCD00sgaB2KHjyXEtfF2/qV8gX4sBfuinyM5rnwhiweIDwKf9yZsfQGCqR3sZi4Hx4NP7PLaI5YN6RaBxLkxD7w8vflgetDZ931/7/7clsQaz8FBBjDHtZeV9olaJszoi8N3Qg8aJpZ94QSvR8YK5wIWTGQzGXRaXEeGKGzn9RneRzaXkw8fWeGUMOb6QaYOK+Yp9X1v7b7kQicnp3Hq9BmcPnceualZgVNM0vP9EjDyrC8BwGJcGLuK75QJS04wrMD/gz/413j3nctoVGsqGGjWa2KLTGWzSKaykpfmeL2/voGdYlHJ43azhtCwi4lMXDKlBM40Hsg+iRljoNMng57sHw8AOzloeduTlWRJV80jzkfX5LSZOrK+x2Iqsqq95KmXQub9JfohfP7ip/ClFz6L47k5pAYEyei1GlIikwlfwlsEcdTH6WctNq1jlqqvOGn3UAjVegORZAw79LrsdlBttbBVKmC9lMdWpYhCtYJyrabEcrFZR7XTFHAsQE1y9UzyOVl0gnAOgOU4abCIhewwn/R3gY2x7YxFb3lNY0zJX9jP6c6bz2Z8lWVxlkZYAaJ9jmuiwZnOL13KJvT2ZmWbgYn9QUhzUnpiEpMzc5hdWEJqYhJ9woCxFDK5Kc3PvG6300SbvniSZm2pn/boC12vottuyOKA/UAJbBV2WH8ylqL1Mbs3D0javoW3o7Yi+CP5b41Q1x8p8asFCINBFyEHBkleXmCPKRXwHsmKmZ+bFet14wEZwDtioVGJQYABgRinzsCkLRmjAjwJiIoh79Y5FTqExEjj7/TNojYx2i1A5JtgUVGnYz7n/Fk8OkAmCszl0shQASUUFtumUKlhu9ZBqQvU+3GUmmS+Wv9gAtTPmdmJHE6fPIXPPHcJx7JDNG6/hX7lLiaTQ0RFEXJzcoTPTW/XmFOaCOP4qfNIL5zEv/jDl/D1d+6jFp0UoEmfY0mDq19YIC7oQQVMrggGA/QIfjt1B60GLu7kZ+UhyXoFFgGybw77WD12GCePHUaKsvT0vsRQRRptx+y0OTFpgGIojEarhfubG/Lfmqc35+w87m1XcGNtG4NIRmoFZPOUyzvo0pbAaaAzBiEb98JFU0AgKFQpFVHa3EC1uIlUdIAog2QWSg56uHRuFafPnEK+UMN3vv8qLn90H30xvA04U1DBuFeSkpx7hordcxMGQBK0YP9JpRKYoeLMcIhiuYJKpWZ2D+oLBCqZcDYglsoD8sP0+xOmr52XPX/G/iOon4zbKBlTqdF5a/VmQMWCxQZW/EFQdiKbVZ/s9Aa4t7GluYhFKx4A5nrOuZtjzsdhVlSU1BrnGaRSN+EaLdURawOFhfRzjkZ1LcZQfG6/D7YiVVO2UKGb2xep8I3FNImUQC/GXR9evy6WIeVNfexAQItA9IkTJ/D9739feyMCyRzaBMp43wR4uTZy/WOMzHjAx9b+9wTefYGVhGpDBIDt8z7e5LShvU8g3lW7UP6aMs4BAJhzflDxw+81BJwEJG15H9w/cJ32MQnbwiuGqGPrHXt7E7duuICJba/nY3+SFIwBQl5hyF/XF69Z/GPKJqPruYKNUeziigR8XGF7TKDWaNje21lv0OeXMu+ULj6yfAg/84nncHr1NCZoi+L2Ayo4HvYVR9PTk0VnVMPiWq8xVqlgIjeBEydPIZebBOW4WaDLe6FfL7/KpR0VVT7Y3MIb77yLtQd59AZUSBmqwEF93xX92RprihM+3mQsyeJoydhPpBUzMHY/f+6s2Lvrm5v46Op15HfKKJRqUlLg+dmPOJ/HoiEkE2RcGhOV6xoLCqi0xeIb+qpLSSeZUDFJvd4U87dcqmlMs0Cae2XuL7nU+ng3WLzH5qIPsIrzknFMT6QxO5UTaG2FEoxtqPkAzVPpBPebjE+aUtZiWQp/tjgxi6Nzi1iZO4yF3KzkoSNkKtLTVHkRA4E5Nw1YuN2wODI+lQOySQxrdXS3SrJsSS/NA4mIrBhKhR2whiW1cAjhxSNopadwY6uIP3vlNVy5cwcd9mn63YZjkuOnIowNlbDJQ1Omm0W6XKvImHd+wBz/6ndcI8JRp7ZhBZQqXqRSVyKpggPePNcIFnTYs5h6BAueparFvR7VoNjOsr1gTMgYwOTfqWag8e5Uy3gN9me+R3nWy5u3r98TrJ+dmcKg08Arf/GneOcH35PqjMzPOT7iSSQzk/KOV4Fvu4XszDSmjxzFytlzmJqcRyqRQYrAM/Mz4SGoas11gHsZ9lLGTGS+kkkaqe/g/Zf+X7z2ra8i0ilj2KkhShWIGIsvUnpmrSlcP1VEpWhLP1IsQ6CchVpxb5lD1ak4MtkcJnOT8o/O5ab0Jxmw6YkJhGNxLCwtK2Y1hnpU/ZfrI5m8nEO4z3j3yrv47ne/izt37zj1NJc7oqKFk6rnHEh7F6oPEXDmeyAIfO7sWa1HBI1PnF7F9OysFCba7R6a9S7W1jbw4MEG5ubnkZvKWQwrxRLG7n0jNcQjBv4m40hEIkjFUkjG0pifn9N+JZ1JIBQZCEBut/qIxZKKEe7dv4vvfv87uHvvtqnRsNhO73VWShxr9+5hp5DH8qFFzE7PqkAvHmFBy6TUCt6/cgWb6/eRL2yZQksiprmWjc5xbMo2LBp0OILDJXzBoG0ad+8D/Z7Qj/31+/cfy8l5XP5n9PsnAGWe4JAnvtzHe+DHd2cHEYw+3nv9m3i2R7+fp3p7T3Xw38S23vvMP+EG+ysBgH0mPzBb7QZ5DkZq/EYh2CQ2eTq4NvCxx4Fm/rlMvsy+DPALSED7CXuEXbrfPcQvVJsBd67d6c39HddhV/tqgoLY5EjKes/D7AXX3C7kIaPDLTr+3h4LFAfYkwecMQj2+Q3ao4ZlMNH78Ge2s+59Z7v63gEA8EGfGVM/H1NMxXZwF3jodfeAlbv63e5OaP1n9O496y1YCbb/GUd9xYOVjiq9t10f15f9rew67hHv+UmP+8sAwMG+uR/Etx29BUWjnOGu7jNuk31PbccFfmxen7t/6H8UbEOBm8EPHjy9WMcf3fToLkeAtf1q/33tbk/gH/1vXzbQWYCqARLctPkkvmdk6nOualDV9Y7Z6ivKgxyV0JAAsN0Bz0PvQcrgMMlv4AY3OLw92wAT0EnFYwJh487HkJtf8+Uz6Tde2zOA1F6O4cKEpSVJ7ffypmU1tnyuDCTmxZTAV4KY1chkNkAAMJlh3NhxE5JJxkzSL0wglpXp9NSKoFWvyU8okuDm0HnpOLaYfJOHZPJasnwQMv9Tk4mztlQ1fJ9s6L4kqrhpkd8PfWjI/JIvns3nYuxpd7QXADaGE8FDK3oJaUPNZ5uemsEnPvECFhcW8WBzG8tHj6Jcr+Gty28p8TUzPYut/LY29PPz82qw9Y0NAS1egpgAMDc7vF/6PjGJwE0Uv/2XrwD3iTP+nP3DJ4x8gmC3F9fuGdcndILnFNM1nVbCVe/OeSeb/HVMP5OMtvNRsuSQk+d0fczAJ1enEJQu2jXPmUmO/MhcP/d93d+PsSPGXk2j+WqXXyv33AQhLCEVZG56uWp+zv+cEn3se/KFos81mQ6U2I7HTALZ+cj5RJbAyLh5CFN+jX2bG+50JotMdto8K4fmAclxRxYOx1KhsIW7t29J/pUFBtbvyISQzpwlBUOQzCtZEHwGkwkNiRFeqTTQj2Vx8bO/iN/8nf8aO4Uiao0m+kNLmlZLO6hVy0qKeWCXQEer2UCzad5n/CYYRoC4T88/+qbR27lPOViTtwsyTZgwJ9M3EmUBRRKJFGWeM4gTCI4lVH1vzAjIJ5x+TLViHu+9+xY67QbOnE6a87gAACAASURBVF7FRCaLdquL2blFVGtNVGo1yWf/7n//D8Uefeedy7pfFpG88/Y72M5vyZ/txRdfxDPPPCNwUaybfh+lYkksD7YNWelkaahvOZAqmOz078uDuHousQMMSNQ4IEOPwEhAYtnPzBznexm8wdEyYsJ4wMv1wWCf9MCwZ9zuAohHcpSBucSNlyCIbWPHeY+7BKQHc3mc79OexRy8poHPZBxbkkpApCtSsUINq+rnl59PWMDA/u2LKjgXislVYzFBHXUVEZARZfctBiDBhAgk8cbCAl63sL2tY5mgpM8X2blMZk5k0kq8cJyx30huss5zNpVQnJyewdTU9EhmnOuBgA0RszleHBPDvUMvc08WMO+Tyb/f//KX8b3vvSxpSParerWCcG+AiVTWGOwR+p6GlKSVd/lwILY8WRWpeMRYObqgBfXs5yrmQN88gAkFCLexlZTJLlbxK2Eu1iYBNwIGZJyYVJ7NI2QMmZQh/833IbCz1sZCfAKfOf0sfun5F7G6cATxIdcugntki4cRicckS8t1TEUaLsYQQODUBDx4yrWW74bSpuz0PbIoY/Rg7aE77KPZ66DZ74hdUanXUaxW9L1TLWO7vIMt+pTWKqhRtr7dECjc5VzINYBgN2WiCThyQLl4VTnD8SRv9y3GTU9tEASALaYZM6oI/iq+cVgf+7viBUm0sxDLgFJ5ng6AydlFqREMQhGBvFMzc0pKSrKXCgwk08SYTGXxkjHtCHSR1SYgVjfLOb+PerWETquu5BzlQalMwORvv2PsO13fe/e6ohk2/WjOEF2SChveL93mowHla1mUxllGHo28rmOWudjVpLCBaCKGyakpSanT23dj/YEkoAmoSc5ZcRf7g8nzy4bD7TDZz5hsZr8jICWvevkGW8GePs95z7GJNR9GmCzl+6cMoYH4iegAuQSwNE0mTAbNWl0JT3rhru/UsNMZoDFMoVjvodmh9GEYkZh5Gcv7PZnC8tIhfPLSeTx/YgHD7etobV3FVLSJOOWbeyEltRNJrrG022D/53iNYWbhMGaPnME3XruKP3j1FvKDtM3xEYtBw+G4gQ2Ooc05RuCFk2mVc7RTdtHcKcaSnKQdOGIeiWL0ddo4vXIUqytHEY8y+d9FhyoQ7Hxk1Pd6aLR7aHcdGNRqYbtQwK37d9Sfn7t4AUdXTuHmOr1t19ETpyqMeqMsUKnHIhqJenDdJNjax+kzp+UDzD5MWcjK9haK22tIRPry/iWrPjokAHwKJ0+dwOZ2ET+6/D7evbmOJotc2P8pv8kYS6x4BWNqe8rizkxNyjaCHrv8HQttJnMTGge89838zgi84nqgtcKBomwTAV2CDozVpzjceYxrPncHS42B8+AQis1bbXo8m4S0FUYYS59jhn/nHM9jG92eYhWtta4Yiww6KScI6DRPyOD67ePLhvOiJWCjabdn+xO2Ce87l007j03epxsv+tPuxRcKSEnA5WSYsKe1DBmft+/dky+r5jZXHEVPxnPnzmJl5aRAimq9Zt6e3C85mxUm7Xnv/DfZaASCx/Ex1TTo09odFT2qOJbM7YTJzvJZFV9Qitqp1Gi/4mIRFrvJtkVFSLbnkIR0zAo6x/GNFTuq6MYDpIOBAGBvW+LjCXkQ039VMvFuL+mKhghc+fjfx/Q+prC5NyrwW8uOLAO49huT2H/5c/Je2C58T1zfvd3PeJ/Nc9ieic/Id8siGM5lBHkI0nJsnj55Ap984Tmpw7BP2y7MOi4loDlnU92BRZVmVVHDDiWlazXMzs7h1Ooqstmc1jmt1QR/HKBdKRdRrTVw98EG3nznCtbXC/LzJvhLIIntbooJ9BXlvdp1tT/huyAAKOnYCCayCUxPTWBxfkYS0Nyf3bu3ho+u3kKxXEO5RtUDs1HxxamymUlGVYTCtlWhCn2mY7b/IEuXhQVsSxYScGmtt1soBQBgKvHIBsGNXO33XSvZu6SNEwsykgKn6ak8lctYQXfcPGMZk3DcMM5OylrIFK281DFjkNnMJI7NL+P4zDKWJ+eRjac199IP3BQDXN6U+zPKc9db5nk9nQMmUgYAb+6g02wjMTspZjBCPTR2iuiU6khOTCO+fBiD3CQ60Rg+vH0LX/nDr+LN995FmP7umTQyExOYmZqxtiJjl0/NPZiA4bgKZQgIszg1HEmp2JRrlJQdaHHCeIvFFiokosJXHOF4kjsAvRuqpvD3jIqZc6DsPOeoVDoDFsmLaa2iexaBszACGstksTMga3V6YpxKmYbxR5Rronl1k23NIgTOQdNTk1J9ePUHr+DqlSvOuqrjCnFZDJZEKpU1pRVaC7GQPJfG8TOncWj5qNogReB7YGz2RIKxd1j7UK+0wvFGJYx4p4Y7P3oJf/HVf4lBYxtRdBAPEexuYxiKqa+zryp2UAxGVmwSiWRaz5xJ0js3h5npKSmgZSdzyOYmtNelHDPbhuOVcLT6NZXCBlQESWjMcK7iPjeZjKPJooJOG7du3cJNyj5fvyZLGb83Ul/k2pWkR3xOMXa5XBLDn1M3vd7JqKYK0dzsAmZmZzXHzc7RYuaClBzW1rdRKjcQiiSkxME5lOQAU4+wb16D/ZxKIBOpGCYn0qCcN/M08/OLkv5nriYSDaFcq6joq9dhsX0V2zt53Lx7C29ffgNbW+tS4GABAKXrGb+xXTY2NqRgRQUMWtKkWaCYymBhdlEMaCqIfO/ll3D58pvahycSJksu6xjNxY6g4NEIkRlMhcDgDpu3bQ8RSDyPUqFDrN9fd2vM7vzOU//rCTGiJzzsqS//43/g47uznwLAP/7b2H+GnwLAfxWt+vhzfnzj4vHXckd8/ADwrxisOgJv9sMqo2sewAIMgi2jvwcBncDfHwV0BcG6MdDlEyPjBInN37tloPcxQwOtOb7mQwAsd+zee/enCOJ248B59+t6MgB4fP3gOwwmMx/VCYJA2t7jRrCbO+iRmDIXPpdusvduZ9v3Hr3stHaJdsyTAMB7z/V45qh/AQe/qeA1d7PAHwEoBxqAn1eiau/4OUBWW+83KPntJeoCP9v3fLvGzu43s6/HPeTFPGpc7Dpj8D249/LIKSgAoO5qx90vcsSu1ztWgx3cHx7WP4NjxwoMxq20q9+O2NTOV/cA8Hb0I92HH+fjG/YBxJjN/RAf4ECj/uN/+hVLCLhN90MBYB8HBiSgfM+35zDg2jWRGw92IQbpBLXo3WgBpbGqxAAOhyWxnI7FJE3FYJpMEiaFlGyU9KyXpXYSj3p8z9qxayiAFYBtDGCCbmKiDMcergZQMikSF6uGvmtMUNJPLRwayIuYmw0Sc4xmQzCyo+pNpkjaRhMQM4Z+p1KnZA+R95hVf1qNrHUWDwCLoSygz5g9wQp1OwM3yVY97/0xPchpslcGTEhaWvJCTMgYM25ubh4XLpzHwsKizsHkebPbw/tXr2rzwmra/HYBpUpJbTMzMyvZJHkCVyp690zCEAwWQKKkERNIVuHswVwvycrNJhNTAuUdAOxlYYMA8d7x4DcSQWDJt4Ok41IpVTMbiOSkAilX5tgaTPKYVJ8l8sdM9XFSyWMDwfmMfUIbwBHL0TY/Xjpud6LLkroeyObvbAoLrE+BDRH7oGc9eFCM98529P5QekaCDUzWUyaSFbmU5+PmNkF5MGNy+U0qr2dJOAOBmUxlooDJg2Sakm3zYp51e0xIE1xjVTmLJAjqr2Fr/YGSVSYFaoUH3DibVDbZQB4AToNJSII9TBw26k2UHQD8zOd+Gf/xb/w9FHdK2myTAcz/tVsEdk2e14NDTAAyCcnEEscKN8TddhPtJplwBDna+gwr/sUqc3LsbH+xbQQ8knlIL1bKmScRTST0zWv6xJ48JgksVQq4e/19rN25rvHJwhFWMlMeLMpNeY/gVQS//pu/hd/8rd9QP9/a2hKLY3N9Q8mBwk5ek/gXv/hFSTCS8c42r1WrKJfKltRKULrMJOg57kYSx8733DOv9/aPsANyfGLT2C3GCvD9VkC4mNFW3BJkEwf7gT8++DOflPXX9eCzP8aPC01Bbk7k38egrUVqfp73DGOat/ufeWDWj3/PnvLjIjgv8FmYAPXJ9L1jxasZ8BwEx4wxZIUT/tklS9bvO+l7zsfmoe6fjZ+hvxmTO2xPjh/2v53CjhLQTBpznpOcPdUExBan5GBydI3RsympzDHt5D6ZBqIvOxlGZLsSWJDkoYEFfFbet5hNSgzavP+9730PV959R0AemcNi3LO4h8m+jkmnE5DY2LRig06zgXIpj0G3JRYwmRX8nNY2FxNwfDIRxbWC608oRFsDCDhifZDaneOagDgBYCabBIaYPYIk1M0WTc9PyUcwkdnsYDk7i1+69CI+ffICDqUnkYmxbVh8xHswz0d+kH6nA9rmOh9ZAYJkxEkS19ZutguTgUximrrEQAlTvXtJK9Ov1Pc/A6Fpc0Cwj981ymjS87lRQ6lZR6FaQr5aRqFWQalWRaVRQ7XbQms4RHNgiU3zgnPVXq5vM65g4436p/u9B381Bii1qTFoUsJqI8pcM3nL48XC7ortwveQnZjCMBLH+Wc/iYnZBeRLJYHasURKQAoBb1tTjA/Ia2WzE0rQEYQmk5PFBDYfdhEKUQq5ovlP87xj5fao0kBZVhaU+cI7M0J2QLZT+3CWBhwzYv+JnsQfEvDsEN1SPEJVEgLCAoDVlw04dS7LkiKcmp7Ewty85rQNSvgTAHasXcUUzjOeEruSlWZc4rwqJUUpuwOuYwbYmYKDAcA8VrKHDrjm+qUx32wp1pKPe3SI6XQIh2ZyyKXS2FxnccQQkUwGD3YqKLSGqHRjKLUo4+ziKCWOWTwXQoKypdPTuHD6FH720ipy/SJa99/DRL8gaWl2Wskjo6siiFjU2J/07osms5hZWsF792v4ly9dxb0m5Xkpb83EKPtRVEUbBIEV5okBTcapFWoofa2CFvOlZMPwfVhBHkEdtntEANOw28HplSM4efSwFZWIbQ4VOdSbDRQKBWwUimj1WNQ1IaC1WCphI78pH+HnL17EzNwi7uXLuPUgD4TTaFKZoryNaqUsX2m+XMYV4rX3+ji0vIRPffpnMDs7g0pxB9XCNrbX7yAR7itW5Q2kYiGcP7OC48ePYmenirsbO8i3hri5tiE5e76vmJj/PGcPKTJRtU71MDU5IX91lnZyNHHuohoDW3t7p4R76xs29l28ZHWXHB8kf1nBnvkuOsCccQ7jPbH3CYRRicHFuo6Jz3+LQermR45PzlP85pxMRiZZvlTwYSzPWEEApN6XqaP42Jnewyanb8ltzuf+95zH+Oxk7XLeG3hfWwINUYJvWb1nK3IwJqr6Of/nLH+17tqi64qpovINrzbqUuQh+MYCGe5JeC2qNT/77LNYXT2Nb33rz9Bot+QJyvYWcE0fWjFkySajv3RW6xz/LQ/VNoszbX+kfY72Nm5djZMBakxZ+zZbHO2lgm1CYJxe7GQH7irMM2Ud/8V3Jwb0AQCweQs7di0LRcQ2tTjexygWU49VI/yeg+8wGCePJaAt5iZQw/jBxxu8z2Bxpo+bfGzFfmFFX2N1Kg9YZVhUSElyAeBkT0YEgJ4/ewbPXDyvwhjOWZoPuQ7S47jdlNoHi9IIaFEOmgxgqo4QMJ1fWJR9CJmOjFl87MPlht2W6iPVeh3Xb9/F5SsfYHNzR/tIxgcsbOAYUzTGPZj8km3dl6e0Z4BGCACHkU1FcWhpDsePH5F0OBnjN2/dxfUbd1Es1tHocH20C6uwxUnfU56Z45h7ADKUuafmHEU1lYlMBhPZjK5HBiULjFq9HirlOkqVqhilskoQs5xt6tcmiyH9O+a6QZZxOhFDLpPCzOQEMkkWr8rlVdckuEYPegJ1VDqh5QPHoxRAul2kYykcys3i9NJxHJ9dxkQsZR6/sYQASrOWMsYoGcC9Ou2kwohNTQJTaQzrDXQfbOt9pedmEJ+d0hzdKRbRLpS1508sLCA0OYFBPIb2sIe/eOnb+Mq//n3c2VhDKGGFC5kkWbuuAJBjgvuwBOWZUxhGY+izf0WpzjQFRBIChqOJFKKppAo+yBSWzDKtbOIJ2UaQXcxyGH7zHdEOg8oX5gvOvEcK6XQWKRY3OqsUxkv9YVd+3lEWptBDvduXh3SrZfHUMMT5LjKyEWKcxHdJKyjOud///iv46OpVA/MYD3Av16bU/kB91kuzx+mjnIxiemEe80vLWFpYxEw6i2SEKgecR9mnyE5mcErFM6qYdCU9nOg1UbjxDt7+3jcwaOSRCHPtNUn8BIshGVuzQDOVQjpDf3CqOaWleJOI0Yoopb0rGesc7wRSub5KUl2KbWZfoQKi/kAxvi8cUpF0gnu+tpSnbt25iffefx9ra/fQaDb0zT6tuT5mwCzvg/sCynFT4Yrz4dLiIo4dPYLzZ06r6Pq9D97H5taWflfiWlopYXX1jEgFP/zhj7CVLyO3sIzp+UXtCVgAQfU2tj3n+RZjHo7tfhd887KZIEidSGJqehYrJ07gmUuXkMlm8KHL00xkchqf+WIBpWoR1z76ANvb6yq+omIBY3WCvDOzc4ohrl27Jtb0oaUlZDM5pJMpzM8t4sjyYdRLO3jj9R/K+oYF2yzEZvEKCypUCKSi0N1qacpduRwV52rLNVn8bMUXbm13YPH6A/pK+2KZvdmep/j3E+BET3DIU1zw4z70Y7y7h9gWftx3/DfrfI9+P0/19p7q4L9Zrbz/aX/CjbX3cg+DNJ/itkL/7a/9io9id0F8B577AABrH3A4mjEDINIeQGlvQtHtKcaTrd9k2IH6+S7wb/SAQQbwwa1xMKy4/1UavuOhnfHv9wPA4wRN8L6D6OjoLAcwIve/m/33HQTU/J04/Gl3GwUew35/kKvBLvVed8xY9dufd997dEio3/DtelZfNeU2IYFXfvCMsKdw4HF9a/9bCDB4fX8wBOpAH4eDdDscXjq6v4OAdwXfeySfbVPwkP4yejkPG4l7QOpHIPPjd/7wc2kf7Eeps1EL3tmob3kZ7dHYGR8VrMBSOzNI2tWmD3uFB/TTPT+y9htLm/tfB340qj4WMLK3/+4ChO2+RgmHwLEe/B2BwcEChgPmmt/7578/YmIZ4GCyZvy7T6yOQDs3jgT+7AKgfV/zfqz+hiyJYABLGHX6aurLbeoHTL6FkI7HBQIbC5isOx5iXmPuknq5xsRzILzzEPV91TyFmWmM6r4JFmoUjBIRxkRjYoMbEqby6M9EcI0gMO+JG1gldcIGxFJGkL53Ie5Dogl0o0kcWTmFdr2B0s4Wel2yHJtKiEWVUB6PxREL2FdTygfL2Mh6cw4IFrPZAWrczPCelJh2iSUF3k6Ck2NabBtK/sRiWD58WAxGti+TsWTHlWo13HmwLgkvBvL37q+hXLZ2TyRS8huanZtT4oWgr5dqpfwzEzK+DwgccOw/Dzp5kEkJLPdcwQSOB6x8f9k1/gKs3PHUYIkau7e4/PJ8v/N/ek8wsYLFgBsDaX4GsVPbhmbvNa2o3vvB8R0YK1HMDSYCE5RGs8SbNspD5+nr2CZWkT/+9s9m78Q+42VxudHkl3k4W3LO2s42tHZt806UzLYbF8Y04f0YGMSNp5JR9IsNhSVFSyB2OIwgNzmHZDqHXi9kLCn68WX4XsN4+503QNYBgSwPLhAcVULUAcAcW2QAK5lLANitFPVGE7VaC71oBi9+6T/EL/3qfyRPMCYeut2BGDTtTlMypwY0jRmKSuIwmUOQW/28iy491zgGBz1JoRIgUwLRSbOa1J15NguHUaLAfI7Z3qx6Z1KAG1Emw3guMpDv37mBnc37CA3aAlW6ZK1LPpVzFsdgGNMzc/hf/8k/wfMvPIf799dQKpcEPG482MCdO3cljUXpu89//vM4fvy42pmJ0Eq5rD8F9jHp5N6ZL75QktV1soMAYLFHJZtpfdpATioPmLS5+h0T2Dq3JdOCCVl+zidu9445X4wQLKDYCwZ7kNdLQguu84UnzisvOPaU6BTxy1joSti7e7dnHnu++THgCzTYnuzn9t0xqcysJfm8DKR/Nl6Tx7MgxRiSdl4CeEzGKGkrCX+Ca1YoE2Qbm9dhHc1GU9LcmpfalI2u6+8pSj6ToejuIZOmdDpZBlZEwP8TKBXgLF9kMoiNuS9FB45h3YMlPsQyUFGGJdbL1ar6SNJJijIR+tG1j+QzbOPVy7onECdrPRxTP6zUG+6+G6iUCti4fxf3791Cv1VHr90wNQImurpdtFtWPDEc0OetI6ZIKEzpxDA6Ypw6j9sBx1Tf+XmR3cUxYjK0hgVQTaKPyWwGfYJhtQ6ePXYGn7v0SVxYPI7Dk/NIhrnOsahpKJndeMrGGsev5vhYVCxe4xOFDAB2XuqKY9guoIRnG/GktT0LLNhGXFjNqsBJRmq9IvBhKh3GdBrq/CxdafV7aDGxTh/oZkOASaVWRbXdRKFaRaXZQLFaRpk/azXQoCdjt4M2E6CRkPyECZ60xLAcqgDKADpKFEflicf5rx9yXp9UBpGMflzHdPps7zYig67WhMWlIxhEkvj0z38JufklXL1xHdvbeVcwQGDD1geB9ZK3pGypSfX3u2azwLHNd9huNxEOD9Bp0beVEnzmjccEPZPefN/GvvNfDgAWuGd2CgLIpNwQki8gCxQIyJFpxn8TAGZCln1C4PBIAtqXslqfYCKZaggL83OKa9cfPJB/OgEupum5JpHtw77NIiEBmwTFCaA7uVthcVIoMa9sJhTFQtfPe4rbNBdT7pBJVhaWEeTpcxmJIBkZYjYzxOG5acQpj35/Xeyp9NQktqoNbNe7KDTDqLQhD1wyrVlIwFWTrcTiIDL3Tx4/ik9fPI1jU1F0H1xBsnoXEzEWV3EtJ/jeQDIRRUrs4aGxdQYhTEwv4EEjhv/rGx/gZjWEyRmyZihXmsbWdgmbhSK6TsZYcRbCSEQ4plmk46Q5pX7DuCFpxYFxSqRGFLdxMmUbsOjpzMoRrJ44Jil1juWdUhV37q9jK59XYdVOtSYZzqNHjyCVTKFYLmF9ex25iSxeuHQJM3PzuHZvE5ulOuLJSdTqDRSLW6hVTeaUqDILGdT4g4GSyS988hNaz4qFbZS2N1HYuCeAm/MBAeB0PIwLZ05iZeUYisUqCrU2it0IPrhxB9euXlN/FMCqohAyVM+g1WiAXuvJZEyAGa/FfkEAjQAwV+d8uY47a/cVmMuz0RfYuM2N1EhYSeB8IwlGci6g5LyXb1fBwYi1bvsQsttMjcZUOLSmOtllFi82Wx3tGZiY53zA8xlDl2xsS/i7jcOoqFD3JiDA1gfOvSw2Yrwu1q6X5ed+Q+sz2Y0ZyaSLyejiXhNV8Wxjt7fjPXLe5j1yDQiFpUaS3ymYUoKAlLBiQw765557DufOncfXv/4nun5bxSP0qSWrbQwA85kYBzPhb+o4pgRhMsJWzGRS7waWUDZdc7Er0PQ2KfzTK+rINsDPQQF1E83/LAaSrLUpPRnr1mI+AfUOcPYMYNvX2rhnHO+vPSr6dNOb2ksAPmNKAo3lfQAw42JT96G8qwHJ2jdpPbE50fqR+XV7X1LNxa5v+BjG+oEpWdBihvGGgRp9AU+LC3O4cPYsTp8+KSCUMUBQ/poWEiy4qFYqxmik2g4VLcpl9ZmlQ4dw7PhxsT2b7Zb1PV8oEAujXq3JVuf9q9dx5YMPkS9UBAfRNkgMYMXL3FxyD8hCSwJFztNYqgqUx2WBdBgT6QiOHTkk+XYWuW1t5QX+3l3bRLHckH+oJPO5j4hAxcwcG5yHyUbke5SHLIHq4VAKKVOU2J1k8V5cfalUKmtdrpQbAoB5nzajm6y0Vn3F+k4s1iXIZAcgK6KQgN+ZqRxy6ZTaPi4/5J7kpsXwzGXEPla0pXjACn5jwzCm4lmcWTqO1cXjmExkNP+S6RliQYH6uSlUDFgQSM/sQRiJ6RxC0xMY0jf9ziYqxQJy83NILsxqvA3I3s4X0ak3EJ+cQHxuGiGyg2NRFLa28Yd/+FV849t/ho1yXkUZHGNUnWBhLBW7eI+UomZxtcB79n29o6SKcznWuW9PpgxI530yv8BiEjJtaWNjIDZVVhijxgVo+0o9ti0tp7g3T6cnkGS8QksOjj+ux2SXxhMYyrYqrHWR0z/7S4dFX/RhjvL9EtRmk0QxPT2jeeR73/su3r58Wcx3KiuxIIVSwyxO7Idj6EpYJIzc7BSG9DKPxTEzdwiHFpZwaGYak5kkImG+ob78kaORpPrAsNeWpDSVRGL9NoaNAkKNPDKhFmLDBqJMmLAlonFThmH856gBkrl3hVYmQWwFfNxNm1qBm7M9IYF9iMXuGrt9A4BViGL7K6ri7Ozk8eZbP8LVj67K7oXnZCzU7nZ0Pn7GPJZtf97rcO/QEHP29OnTOH/uHI4fOSr2LBnDr7/xI9xbu4etzU3ZGdEvnHPKyZOnsVWs4q33biA9u4jlYytSjJHditvXs89nMylM5XJIxaJaexmfsS6ABTyMfVOZDOYWF7C0uISdrW2UFYel5Gk8DA/QbNdx5cpbeOON17RvyOW4r8qpyJCsZM4RN27cUNHGsaPHFHtyjVo5fhKz09O4c/0jvPP2G4p/W80aelJ56NmeljEjY2BLmeitWO7M9l7mDewsUlyRshSMWGSqGNOKZN//4Nooan1E6nZ3Quagfz0BIPMEhzz+On9lRzzu7vZm1x99Iz9lAX/cL+rh7+dxb27fnTz1Bz7uZ/nrdL6fcGP91QLA+xv+cUDdKNEW+KgHFPf+bgxwud88ZEbddU0VVAZTB/Z3A64CoPAuoOsgYMlf86DOZZPX+FN7Pr+nEVQ3uRdY25uUH1UNjSCw0X0/YSvvW3iC7XfgewmAAA8bQqN3oySGfQXfV/C8Hsjzi6hvd39uX5Xrk48Puye7yMNaN9hxHv7edoGWe8BK/6ldr+AxhQrj597/rl1oNrrlJwKABb8W/wAAIABJREFU9zxjsP13XeFJAOBHnGvc761N/eZz17txDTFakvdc8y8NAD/ivoK/8kCUb0C1p2uE4N9HMlaP7jj71ycX0I0AsT1lALvb2/r37/3zr+wBgI2ZxfZTdfgo8Wwbb89O9KAXf0Y5Nlefa8crCczGtpFE6SdmRihfZz83Nis3L/Iwow8OvQvJ2qI0qLQvzeswyJ4dO3AZQdd7bdoE4l6uA4DNa9KeWImlEdDqAOAhyVFMCpt3DoNayhxGWdEbMgZYf9i2hM8wjGZ3iOd/9ufx81/693Djo4/w1huvIr91F+1GSZ5v3kfOV8578I/XVtLEs565oRTAbuCCr6pXslfBuG2KxgX4Fpx79oQSqYkE5mbntHkh85efJfhCcKVUrSFfqmJjexvr6xuSVfXXoKx1Kp0Wi4bvhMCKZ+UxoUaQhvdtiSLbLO0Fe/kzbbzkJWwycb59/fMEx95B8+0YlDfAi23N/kTpVp7D+3+SScvElwdqvF/kOAlkknv2+u397x33o8IA10eMMyO3NAceJY3V5N4L2dyegezv3cvmBZ9TmyFKd9Lb0Hkg+82pl7Ae/UkWrmchM+EzHCoxw3fgWQdMNJrEobFT+HN7b9z095SMGQzCmJyaR2ZiGqFQUvKk7CfZiQxa7Spee/0VVCtFDMQG66vvmumUJfAkRxwCMpKApgSmMf+Zs6X/V73ewSCWxi/+rf8Mn/y5L8onmgzBXtcAvE6XfnMc65aQlReVZWZ2tdlQ0nkNyZKywMNYbkxsxtAmUOXkAVXUoQ2lycr5BCH7e4JJFErICdzoqrL/3u1bKOW3MJ3LypfqwdodNKqU1Q1bMo0Jo3gSP/e5L+Dv/8PfRTQeQa1elccTk19rd+9jbW1NElorK8fxuc/9HI4cOaI+x/7Pggi+JzJwmEwkiKMNs4oLDJQ0Bt54TvH9TQlJFYJYNfu4MMUlQwIDwdaBsUSin2N9gYUHWf05ldx0UuN75zQbr2NGrweYDWx3hQfuGH8Lfvwokevm6uB5fD/3Y8KzivcWQnCOpXR4Pl8Qy5pzif8sAVh6K7OPExSW7GmDUuHNUWERk/tkNpGdY0lK8wv085V/Fs5B7H/8PBndOletPioGYdv4safCimxGoLCXmdZ4V/LZJVedNLB/5jGYb+AzP8dr+kKocqUs24BknOAu+34fP/jhD1DcKSipQiCIY42gMpNdBKnoNcy1hEUeHAPlYgHF7XVsPVjDgGzQTh1DyvaKMd+WZzaTNG2yX2sVMdoI/lKOuEmVilbHEvZe6pfTnphKHHsDsVRV4MSCD/qyD8NIhuM4t3xczN+zh44jE0ogIU8/k7sV2yge4UIqQFesI1fpb/ocDsyx7PtobSCgyt/a2mBFHRx/lGQ2dYCw2BoqWHJtbVLWNr/xT8lcO+aT/O0dW52f5zNybdZz9zqSpaRUdK3dRKXVQKVZR6XdlMw0/00p6VKjhnqnhXq3LaYl2RSMJRamZ5VIbQyMfUnQejBkEpJJ1ZAkppudujzzCNatnDyLziCGT/3CryCcncT7H76H/PaW1mtaQ3BdZKJMdgkRqJ/xufnzbmcAMg0J8PZ4H606IuEhBt0mugJ3CNy7IgT6CToJaK/lIgUTV7BgjDDaTTgvQM3lJg/JeUnFA8OeJPZ5LSVIqVQgmWjNUKO6W61RiRimp3NiunEuXl+7LyAj4UAz8/Q1Bq/5+noA2KwLJOPrFE98EQrfpVjsAiHJbmb/I8gdUkKS8zoZcJS/9QDwTKqPY0tz6Le62NzcRjyVQmpyCuVmCxvlpgDgcguod/pa9wYscGCcIRZxFBO5HJaXFvD82VVcWllAKP8RYoWPMBmlVCKBM94Dx2NfMq+a48JRSXBmslMoDSbwz/7kA7yX7+Dw0UU8/8w5zM0u4t0rH+LVN95FrdlGOGZ8l1goinScUpVMOnN59nM/C6oIxrXlN07WrvbiKn7qodOs4fTxIzh/+pTGWrlcx41b93D1xm1UqnX5wbKIIZlOic2XiCdRbdSwVSzImuFTzzyDhcUlfHDjLsqNDhLpKZTKFRQKm6jXymI5R0Lsw1asKSWScAQXL13CmXNnNNfsbG2iXNhEqN/SmsS+FgsP8Mz5Mzh9+hQ2NwtY36lgo9rD7ftbuHP7juZVgkNkcFK+9Ytf+DwqlRLef/+KYnECwAKTZesSFWhGK4p8uYG7aw8EcKhw0lmfiD3I4hHlBSw+Y7yieYqM8ExaSWoCzyyIkLQ9QWEnU+lBR77DvWsh12syYCnlKUUHFrlFwooTNAZdwRPbhVOlikJd4aIK7OJk1WY0p/FcYnMTqHF7Bb5OK4gJCSyU0o9TCDNlH44RgszOO9mNOIGlWnu5h2JcRTCtLDsAs5m2OJ/XJQP4woVL+OM//mOtXwQL+12vCmIxl+YAynA7b2Ov2KG508k6+3jM78+Iknm/YB9b+z2HZ80KyFOb2B7PxxU8joVUfJf+Zxbv2O5L7enayCvdKLSWMgQBNItdg5+1+NPayYrT+M67AlY9g9jvKxTve/lRelc7X3vNm94jfRzIjGSq/fv298ZDyOblno7jVu+cKjF8Ngy1Xzp27AjOrJ7CyZMnkEmZWogvWuP7abYa8kkv5AsCgMki5BpMlRiyLZePHMbRY8fU3ynj6p+PRTFUXGjWqnr3ly9fwftXPxJQSxCOagHdLlVlyGi2wkCOCRZ68olVnCbZ5CGSVKWKhzGZiWHlGAHgVYFq9CC9fusutvM1lCoNcPaV/KwYmwSAoypoZnEJ2YnscwKAu7Rv6QuEncpNKP5ivMv5i4VuXHfKpboKiLnnMAawFYXw/TNGIfgooMjJV5slvcnGU256MpuWHHQkNEBSXsRWXEaweW5+FpNks9Mig8VM3ot7GEI2nMCx6SWcPXQC89lpxSosqCNgqvlfBRdD9LkXqbcw7IcQn55EdG4KQ8aHN9dQ3NhAciKD2aOHEcqm1baDYhnV7W2NvfhkFonFBYRTLDYGbnx0HV/+N7+P7772CjroIZqKYRAdoivFECuoIluZYDTvlWUAZO8KvHTtwT7DeJfn43NKgYPFUa6ggH93dVyKecTw5reTZ486gJl+wZKDTmcNPE5TkSCKIa0JWFAir+EYQMUKzW9RMZBDoRj6VIuJJxFOpJGdmNR8cvfOLVy7/pEsp+KpNFq9PirVltbWaqeH5nCoorvczIykrXuIYXbhGKZnFjA/PSUpbxMjMAA4Hksjwn1fr6VCV6kd9duIo4PD0ylkQ02EuxV5DrMduD/lFlEFf93uaI8oNQAnK669j9YFm0v9HOYLXs1Gw+IRjj+vgsDCu3a7gfsb67h27SreevMN+fjy95rjMFD+ijE/xzrfD+fCeq2OXoeKFlN49plncf78eczOzGAincHdm7fw2uuv462330atVpWtUa/VwMLCnPphJjuJwyfPotAOoxVO4cSpMzh0aFn7xmIhj/JOAeXCFoZ9xmP0to45q6e4ilnIgJ6anERuchJLy8tau3bWHyCTouT1FPLlEvLFbdy6fQ07hQ2sP7iDtXu3pT6Sy+YE9E7PzCA3Na097J27d3H48BFMTk5iemoKF85fEtP+wytv45Xvv4xcNot+tyX1JO5jqeKi/uwsp6RvpYLJ8eZUeyJnMaNi3D5ndrOk0Y6AVmaDHr79nR8EdrR7iFS7fvOYfzwBTvQEhzzNFT/GYx93Zwdm4B99/Z+ygJ/y/SgB9YjPfEwA8ONe9VPe9b/9h/+EGyx4uYd1h6e8pdDf//UvWanbk5a4PAZcCwKKvgP4ex3d8+gHBz/FXigw+ExBqFYxmTd5f5Le9kQA3P57Gn8scHX/wwMafDRcRx90CfwD7/GRCJg+YUXGDtILgGn7TreHAXzQmbVRlQfreEoJvrPxq3HAkrvI7sf0TDRH4dvTffZd90kAYP+g7np62gOAdTVGYAFxrbK7KZ6kjwauN0ojCRh34JRvH9dWe9v6Uc8YPHbXcU/U/x4+Fh8LALv22rVcBIsVAu05+mvg4F3t/QQy0MHjgyCvMWfH7Tjuw9ao6nseuHzIuPX3p82uBrodaIkF+5tnAvueHGzeYLv/3j//8ugqtoEdS5J6IMwzzYJAg1gCrGpVQtx7ptLTlJtZB3iFjWHFTSbPVchvmcdimAkZ+paaxFqSEjqRMBKUW+IGXRUs5o9kGwEbkfLPYrJ4FKSaRK9JEoZMolLetZSDM3DOmG1eQpnXdr5p3JQoqQ1JQFPuyyp3kwgPKQHFza95rZHB1OgO8Vv/xT/Az37+l/DqD36Al7/9TeQ376BezaNPpo9j0Gk20uaG1el6I5Y48hOJYw4p6e3AVm0QAwlwJqc8CESfGP+8ljwOC/w9e/aMABYmDij5xIr6neIOOv0+btxZw627dwV8EfBlhE8pRN4OARImWQjK8N15Vh43MR4A5jOwH/C+fQIq+HcPAAeZGUFQ91HLTRDA4nH+HNzk0VOOX7wnJpGYYOL7t801vW6NVWv3ZO38KLDZ+svYP0xrhWMY2usIqVpXSWIHxjPJYMnCnpPIsklAiTEnCS32hGO7mt+WSdJyg+pBcX+MxhCToI5RQU8fgiNMshIck/Q1JdGcRJd87WIm721sBG6ihypUYEF+bnIek9PziMezCEXiJs8UHqJY2sZbl18XQ4jJeEp0aTyIAczKaktgc5zwmmIAC/jhnnCIRqOFWrWFcHoSv/qf/j0cO3MBxVLR/PpYANFsiX0pEFnMUQJABKXHXtvGQOT4JxDRljQlCzk4yMwvOYYWAQr+ndK1xDS6TCjZOSwBR1aZ89nT2O6q4vz+vTuSLZ3m5nl+Hs16BWt3bqKwvSGwlglufmVzU/jt3/kv8e/+6n+AWqOKRstAQyZebt24jXv37qgw4rlnn5EEND2xq1XzdWNCzhipsZH0pZeh5xynghgmip2MomejjxOblOXlcwYk65kskjLfHk8lgZI2tsd92MVC7meWNDX5VN//vJ+weZ2bnLlPfnoA2QOobA/NKy7B68eaT7qqsKI3vr7/vE+iehauxZK2yASP0fmVKO0gv53Hg/UHSkwwccLPpihdB2Bubg4LCwsa17wXzjUEc/nF+Wh6alrsxGyW8nCWiPUS6AQETObYPueVCujVLCaVU0hg4tn81FJiyDBZokS0a3cPIniGG1uac6eBDMY090U33sM5Qtk7DPU8TIZQwk1s11YDf/InX8fdO3fUr/lZMoMoC0mWy9Gjx3RtJm3oLcjkMpkp1aIx8/rthnzSwkx+dSgd3XUAKpmEdVRrJbE0mCweDELodvoylzMJTK5LfY0d+axy/FBiucnxHkK32Uen1sVUIodj04u4dPwUVmaWkQ7FEA2RhcL1j5519LJjEtKtPSxmsRdta7SVYdnWh/OjK2DiP/k7Sd269dP+tDVfIKbzbfaMcoEN9NV06hU233q2q/U/22jt+VLymWDxED0xcgZokzHc66LV69if3Y6AYcpK689mQ6xTym5zwUvFE0rs7nRqSrCVKzV0uuS0RFDuttCMDtEYtNBuVsXkXT19EZ1hHM994ZfRDEfwwYdXUCnmlQAjc4WMD956r092ifl1cs7gHMv3ZBLhXG8p1VjTesMKGvq2So7fGlS+sPy3j6nG84A9szUP/yT7ooeEYnuC48biYlEMfz7okTXek/81C27ogWgxlklU+zg0mTIAeH52BsNeD/fX1gSWMeaSrK0knQ34ZKwSZ3KZa4Y8f812goqekmt3793WPIIVnPS7SpFTPprzt7duqLJQQ36vMaQifcxPRHBkbgrVShWFYkmMqCRBvFAI6ztVFJoRlDphVNtdNNpddLgu0lNbz0JLiIRA7POrJ/D86WOY6ecR2XoP6WFN42wwaCMZY5M3kXTefN0hb5zyrlE043P4P//0Q/zgZhlHVg7j0598FkcPH8MHH9zAy997FTvlKhIpKkAwFo0hEaVvqEmre6Yemc0sxqJXPIsWZ2enxQJjPMuEdbdVx4mjyzh/elWA2IP1Lbz73lXcfbCJ/sD1aRU4hrUWExAjE77crGNuZgo/8+yz8vd754NrKJbrSKQntP6S6dRqNgQuSMVGYOtQfY4J9xOnTuGZ555RP1i7cwu10g6ScbM16rU5vnt4/uI5nDmzinXe00c3cHujhGprgJ1CwRLmfKe8r3QKv/xLv4iNzQ1cufKOpEbTKfK2rbRAErrZjPwt86U6HmxsWfGiY2vb+mT9W6xhm1xsLVKhTwjLR49KXrleq+mbBRtcA7jWcvzwZ96WZBR7qdgxI3US/owAKtV+4lR7CIexvbVla1Dd1Gw4plls54sd/VrJGJvgPe+vVq+Z/DW9PaWUYioGYuc7dQjNuYxjHLht66CzvdGe28aNYhfHoGV/JVOU744Am8Yyk+luDF28eBEnVk7g5e++rD2GiuzapsLAL1NgsgI0FQoG5I3ZjrJEcQCx3yOpvcNDxZa+uFJzNmWgR3GrJQm4R2LfCcbuKrpyYLPNBk6+2RXzeHCW15dHMdlt3saGxXOJhLMu8bGMxYNW3GJAj/YjZF7Ld9bmff7J+zU1I1PpYDMwTlZOw1kBBYujFac4lprFSdY7jbTAeDKMpMBokyDn/9gX+J5mZ2excvwozpw+jeXlZUkii53orA94PRYPFra3UdzZ0XzPOJ3ANfdZfP5jx47j0OEj6LAgzamRqF9JdSKEdrOOnXIJP3jlVVy9cROVShN9gmKqbzY7B4Kx2lsxvuRaroKJsbd0MhbGZDaBQ/OTWFk5rD1flfLP3OPduY9ag/fZRteBamThxmMh58FrzEl6y9qaYkWrjGlZYJlTvGVzHdnwBHxbHTKcjQHcZFHagFtq84S22L7risJtXZbdgjbY1v9ZGEIWcDoZF/uXDGZ+85qpVEJxINegqeyEPiepY/mFhxHtQgolqwtHcWR2CdkYi6so32vFyFZ4wbmsjVa1KQA4OTOF2Py05NNbt9ewdfuu+sTyqROIH1pQPg/NFlqFPLp1MrCHSC0uCDgect/Q7eKHr/4Qf/BH/wYf3r6GQSqCQYIzpSkahWnTMgDiLCJiEW6E49j2TOy5crGRX7Wb+7yst7NOMDslV4Di9q2jwlunliH1gwGVNwgaUwWNPslJ+R/LPoiqI7IekL6Ggb+SVU7LgoPwNAUGBsydJFJIcn+XzpiUP2OHdBKZXA5hKtt0Buhw7BLIC4VRrjXRGYQxiGVR6UXQS8ygn8ghNzMvP95YgvtHzmtJJCO0AGBeg3LnbqR1m4iji5WFCUxFOkgMm4gOWZRGlZaBgfdeOYn7cfe+JZZA9RvNYVYQJAa1Y5oaEdVyKJYnsfHNwgr2Va589MG9cfsm3n33He0D2bc5dxHATKbYhonxXo2xs5S+gEw6q3H/7KVnNQ9Qveb61av49rf+DHdu38YWLYKk7hURgErZcrb1ADHMHzmJ7OGzqA6SmJqdl4VQJpPV+C/mt7D54C7KO1uKGevFAjjyYpS5ptoXgNWz5/Cf/J2/jQsXVqXI8crLbyCfL+FnP/9Fqdm89voP8J3v/BmK+XXksglUSnnktzcUYxEwnp2fx9KhZVSrFbz73hX9bH5+AYvzizizehZLSwu4cvktfP1rf4SZqWmkUzF5bTdq1ZF1DK0tLCdl+eKxSpRTC3P7Uu2NJCtPNQLz4ebGoz/s4WvffGlXsB7Mk9uE/hhczh+zP+rfvw14gmP+/znkYYjS3gz40yFPP2UBP8nb3NumByE6j273p3orT3Xwk9z/v+3H/IQbbASKPKJdn/KWDAAeTWa7O9hfBlxTEHNQPx1x5QI3v0cG1v/GoAX35Sbw4Fy6HwR2ZbfBzx3URo8A4Cz4Gv83+PHxxP9wpnDw+NG68EQA8MHX3HX9AwDgffc3aq79je+2KaOPWEJmDwDsbmP0aQcmH9gHRlKkBwPA+5p+D9j3kO5hrFb3oh+6vDjA67FTy553HTzf3mccVW67ADwIZvrk4N7r7XuGh/Stv9RxB5wrCIL6e7HeGEgr7gHGrSkPbu1dADDPERhnHqQdDcFA33rU/OKvpA363nfufqkNsvvPQ/uBu55da1T6YNPUaDPtwODAmB1ff/y2+LN//M/+1egHQZDLpJ5McisIdPjrKChXY1g1PL/ELGK9IhkfDjBjEmNxYUEAZD6/7QBRyM+Rm6ZYLGzeu/SAUdKNCX/pdLmNu1U2K2kqNrKTuQxKrEumyaHf9ACm/56SN5Yg8AkEn6RmhTs3cKxk5i6JG28yVeQjSglPMMlLNgQZTsz7hcEk4t/6tf8cn/38L+LyW2/hz//066iVN9FpVdAkQ4zguQMkTd7WdMjlxRpg6JnmrX3pfTnvTWMHsPXMi5Dv11hT9AnynplkLUxI5m9paUnnIIuOHoTlclkJo9tr93D1+k0Unb8vARUyf/lF4JeJJM8K8Elafo7gCr9N0pmJEAPXd91rsK/vAq52HfrQfwTBXw8y+XfCZ56azOmzBHm4efMJIiaFeJzYbwKAnQ54oM/7iwYT6o8CgHk8N5QEgD0w5pm8TDry2sbM9CCqZ9vsZrt6lqI2VK7JPEitRDk35iNpXScJ7TzvCPKS+Whev5b0YztIuk5yeraJJfvQJoYoUulJpLPTiESTkjsXMzQWRrNVwxtvvqrNYoiJHr5HXtc6luPzkQFMJk9KSVRKQEuW1QPAlSbik3P427/520hOzqHRrIttxLxFg8xNJfuMtc4sCH2U2Jf8e/V9mokT9mAvM8jhzI05E9csUBBbx4Hudn5jxpmPbERjmQlYQhiEp2qVHdy+cV0MtFMnT0p2s7yTx+b6Gu7fva25Qsy3UBgrJ07hf/yf/hFOnTkrLyV6K5bKZaQzWdy8fgN3797FTn4bL774Ij772c8KqNjZ2VHfZ4KPAAOTDkqMSvLK7k+Si/JeNNCH49MnNoLsE8qnGsvFihNUSOIitr3ttHd8BZnAXgrag8sewAz+25GqRswTD/z669gc4iTP3XzsC0t4bRUrjNQaxvPq+N5dAt8/a7A4SfO+FdNwfiazksxVz6YimFAq7ODKlSuar8h2YoKb8wsLU5Q8Hnl9272QlU51Ala0+wS2pJcpJ+v8//g5zg/Val2AMq+j+YwsDCb7WeAi9q8lfyjR5+cEKzIwxqLAdxXo2Fdw/Gpu0BxuA5qgG9kznulRKhbw8ssvKwFFcJhzL++FX5R0PXr0qM7Nav9TKyfEBqgVd1ApMEF0D71WHWn2c/YNMrDIcG6ajNxgyHHWUsKP7AkyD+RDOqRUIFmoBsaKQRsjS72PIRlFBP6aPXTrA0wkZnF8/ihOziwhF0kiOowiynMwkSqvX0p8mkyyD6csdrCCKP3HF3boOCsk8OObxU4xto9vPgGV7vcSHbB/+znN92sez3Y3W4P9VYy+kGyUnKIkpvMcs4nRKxbY+aXC4K4tH2J+0yOTDGJJI3PyHaAx7GCn00Cp3UCt3kKt00O9P8Rmo4JXr1/BZp3gV1Ns1OPHVjGIZHHxc7+AWn+Aq1evoF4pOIlxMgTNHkOaBQRNnQQ0AeBBz81Djqnbadc1f7DIRTK4jvWvJKdUJ8Zjzretgb78tiSd/Md7HVAEk3ER4ygyfgn+UlqQ32Ra0QOOwB9lZHl++RwzeSyQcCD25uzspJLv7G9r9+5J3tcAYOtXBIAVdzmAL675waRKCQanYsYEo9+zKWuYZKaUn/p2TIIxneI6YwEKAHYS/+noAIdnUliczko1oFIzRhwlEZm0zpcaWK/0UOyEUGn1UGt30aRSSphJdLMc4DifnZvB6ZMreGZ1BUdTbcS2P0CiU8BkNi7553SS46KpcccxS/nnSDyp9zDIHsK/+POreOnDHSweXsInn7+EkyunsLW5g9d/9BbyhaLAXPrTCmhlfEa2Nf0vaa3A/qXCJxZFNQT4EQCmP7FY9Oz/vTZWDh/CmVWuVXHcubuGN995D5v5osmBuv2j/GMlOR2RzHupVcfC3Aw+dekCpiYyePf9D7C5VZC3PWNBAs7sN4yzydUXADgwEI/zI5PDJ06e1PhdX7uHfq+FyYmUSXwM+Bw9PHfxHE6dOiH29bU79/He9Tso1pqafwQmUq47Esb8wpwsEm7cvIEPPngfqUxKoI4BHmZZQfB2EIpiI1/E1vaOJGxVVKRiTStu0hzgCm04YShecADw6ukzYkPRi7pcKgoMJ0tQa+agj1KxKJa6n7957t6gr7WBcrWMm178zGe1HtNbnOsE1waqUVRLZRfDmZw0GV31uil88HxWZJewwsJOS7EMwaa9c5YveNK9s4iFY4Vzn3sGW+MdCBTyVh6mzMAJgmNFc5FjNdv2jz6wHVy4cEF7ozfffNN5p3NfZIWr/JIaAgtlHQBMFrBXpfB7nKCah1dcYjzINZTxvtZYxkYuVua/uQ77fZ3kV92exNZHF1O6ddMXpvjfeSCen2OczIJGf26/PvI9WPwyZv/5OFGFKQM+Z0efDxbA8TN+jyIFDs4n7h1pX+LmT/lKu3fIa1Pu1le6GFjkbETkTUvmollxyF9ZRZWQ8svq6imsnjylmIP3bO1ufZjnKZWL2N7cVN/ke6BHLO+LBYV8jpUTJ7G4dEhs4JF6TCKO3AQLWYfotpvY3skLAL5++zbKlabAPI4Ns4RhjGsoItcv7jUIAKswTTY1JuU8M5XByWNLOH78sPpnvljGjdv3cOfeBlqdMBotA47Z5TiHJ+P0JCX4GxWoqHhO65Wt91wzWGjNghn150hYRXPMc5DJTCuYWr0poJn3Eo1Rhcm8tQmyaU3SOuuKIthX3C6D6wivTfZjkmtjlNLcZHBy+Q4hl5vA0uI8FmbmVIDBsUEpW+3RWz0sZqZxbGYJJxePYm5iGsloAnHmFVxRNc/B4tZWlQoqQHJmGrGFacnadtc2sX7tJmo7O1g+sYLJc6sIxVkN1EevtINOqSBbhthEDqmFeYSzKUk972xt4U+/+Q187dvfxHbyKHd9AAAgAElEQVS7jFA6is7QFeUNwog4cJZFuLSYoKKFvH6dGpbyIyqQoKKOyUZrt8ZCRhURkn1tFkZSP+LaLF97qjQNtb5wrxMX69usFegLzIIzekW3WHiqYMEK7BS705aAhb1cfQnm8hl5VqrcyJohqvmRoDuB30QmqbFENTNKxEfilHxOYNiPod4OITG9iNDkEnoTyygjg1Z8EomZeSQyjKOBVDSNZDRl/ZXrIYvDGFl0W4j2W1jMRrE8EUYabcSowEGgnGPdFW+qAEOFgIxfWEhrlki6b7ePVNwjWSgHsLsCAxUWquC4KwCYxT5Up7p56wY+unENW1ubYt1yfWS0w/WbBaVcS/g5qZs1W1qLFxcWsXL8hPaRC3ML8ut968038d2Xvo2bH32oQmLO1sxNqQhIbG9bQ8Ix+kBnMHnyeQyyC2g3mphgMf30NCLxuBQVWvUy2iw8ruygur2OEFWwuK/N5QS+Hz1xCr/xd38Dn/7Mp3DkyBRu3VjDH331z2VbdOnSeVz94B1859vfxL1bH2F5cQaJKLB296Y8jgnozs7NY/HQId3bex+8pzXp0NIylg8dxrHDR3HkyDLeev11fOX3/5XkoBfnZzQPUGa612qpcFMFe2xbB65b3B0o7rUZ3Yp9nVXTeKNge8qvfevl4PbV9lD8lM+df0wA8FNiNvvu6a/2B08CAD/9E/wUAH7StxZs24My5j8FgJ+0JT/e456+z//Y1/+Y5pvgfYT+wa9/yRPq9iG3B4J/B4BTBwI5Om43/DQCaPwdBFHIQDGNP05NHLzeLumA8VU9UOT/tKl9/DV6jicCgP00v/vzwTPqyo84l7+2Bdt773N3N7B3+mgozC5lNaiPOdSO2+eDGmwZl5Bxj7n/nQQu8RBPYYE+fjkMtMMjm3cPIHjwYBi3Q7BFgu/yYYCmP59fWAyE3PsO9zSffz4v3eXehH8Oh1c99F3vemsPefh9b/YRjTQ61gPhezryqB1GHcz1SvfvXe20xwc42N7B81j/2w0AB59/FPUEEuMPn8jsCUYgmDtw7/lG/37UGPLPpHdkA1/5VNcmwdyqnye8rPloenF9/H/5P74yAiiU8HJAVBD49QBwsFrbb9x9EtNYZh7Y8Qxgk9M9tLikTVG5zKp9A9AkmymvMQK/llykxyIBYLW5YyRJKklgSsikl+TRa4l5X/0u9q/kB7nJpS+MSTtbRDqeRbxvn5JUAhL5bsOq4CZriCZA9Byi54/YdSBrwmQxu4jg5MUXcPH5T2L9/n28+/ZbaNVLI3lHbsUEwLh6G0tym3Sm4eSOMeBejr0rk761L5ub+PzymxKZOWL+wNGIEq3ZbE6Ji4XFRftEOCS5UX6WLAP617z5ztsolMtib3kQiW0nhpxLpnhwk/+mPBLvmwAGgQwmh+xerY1HYJKbPB4FYu0aRw4g9smY4O/8OTwz0cCtkDYs7BtM4jERRMYpN4qUThKYKrlTY7z5CuK94y14fx4cCCaZxMhySxT7FWWS/CsQKBoOa8PI9tDndLjzP3OJIV8YEUyKebamqpqZNGdSStOshDFd4tErVti7k8ybZGkD0rTs13o+yvjFkJYkGEEteqMxmUDmXgKJ5ARCEUsIptJJ1BsVsdV2Clvoa4NNmUhLDvBe6L3JGYJjhQAwk7ceAGb1OP1Va5UGcotH8Hd+83dQ7fRVpMEkHVkpZLLYkm0sNoEYjh1mrAxjirC/+nGp9mcyy0mKs40kq+wmIyZL6C+sZyXQJy+tlPMpI9MYiIWB9bU7WL9/D3Oz01heWsJg0JWvcLmYx/27d3Q8rxMKRfHzv/CL+O9+93+Qb1apUkJhZ0cgRC43iRvXr+P+2n006zV84Qufx6VLl5RUYH/jPRCQ56PQ75hJdbEtJfXt/Y2Hmq84lry0OJ/cJ5WV8B6pIdj4kYycVwFwyWf2GwE9OveYgev7qS8q8OMvCGDuAjOdHOPe3/v7saIxp0AQkKoMMoIp4x3ccNpYtP7oz2v36mT/nJ+ufid5zbGfOYFSPy9zLrpx/Rreefsd/MqXviSpNUu2m2w0+zy/KKXL5CnHmwCOgfl8MYE9kZ1QYlY+4KIj0nqMfaYrlQf2TZ6LcxZBDt6z5rlkwgoOnNyukmVeglIefW4tduuoQEk9z9g6whL/1gZMUpqcXEgFONevfSQAmPfN/kwgiMcTmJiZmdW9sz+TrT6TmxTLp1EpYWd7Uz7AlJWLE0XtdQTa8ff0tOt2W7bm0G+UicZeTz5lTAiS4SLgmknG0MAYwJJ0A0LtPrrVJpKDMJYml3B8/jQWJuYwncgg3DNfSgJPLCRRkpBZmlGBqYtWR2iuY6WLnWqzqwrg9Hd3rFvDpAjjJk/1swBrlawCa1PHfHdgu1kleJ/Q3bO3jy/0rngY9a/9bsW/H/6E3rDOZzjIHOZ9ykPO3a8vjyMDuEn2bCQkGcQqC15iYRQGXbx+8z388be/gXxhUwD53NwyYpkZXPzMF1Dt9nDt2hU0a0XEyQRN0O84bolY7TdMXUGyooxTlIwlCNwRaEuJYP7dF464CWGXlyXbSKCKG2MuLBjt0VRMRH9dB36QgcUEKpP4ZLlS7l9ekSrK4TzFwpWx4kDXAcAE7+Zmp7AwN6sEOhnA7UZDgCq7kTGACdoMxUyn8kjSKV6QBcwk9USa6ghUWDH/Uc5d/Lxs3Yd9zdVkffF83sKA7Mp2lwnjGDKxIY7OZTA/TQ/LbdRbHemVct6dzk2iUm/j1lYdheYApVYXlTbfWxi9cIzRFfPOik+npnLysb10+iROTkWQLt9CvLGOXGqAWLhDe0cMhgTGvV91RAnaAaWBc4fxf790HX/xXgHpyUm88PwzuHjxEtqtHq68+x7W1zdVaMD4UPM5l3FXyMMCKCbx9TsygNstxCP0nJ+WZCcLEDSt9Ts4dfwozq6eUoHAzVt38aPL72J9e0cWBSqOJJuJAE2YfSeOdr+PnXoFM9M5vHD+NKYySazdW8N2fkcFiGY9QFsSgl2MC4V5oD/yiu4jnkwinZ2QGgEB0HicPr3U8CTbhwUKHTGAT5w4LgC42uygF4nhh6+/ge2tvNY2FawNBgLFzp0/j7UHZpvAGIzFUVbY1dNcxPmZAP76VgHbhaKKDaiaYCUElsRXPMYYlkVfzpOea2csHsep1VUxq0osjimXxc6kBzJBJsbqXJfr1eooBtU4cYoYBKrYx86dv6CCG89G9LLEnGfIIC4UijoP9x6eTcxbktKIfHJNnlRFaPIGd+t2QNVAkshh28uMSw99BsevGYxO+f69DZbNQywKITitNZ+sVgcAc80iA3hudhZvvPGGCkH5xfXN76NMRcYYulKuoKekK5wb77/2ZnOAGMG3ZFJrkIolvb2JizsY/3uFGm/z42MNH3swTgzmcfj8Aof1DozBSxWPjlvzdY8OwA3KOFt/GStEeGY4n5/y2GxTfvnr+iJMxZAsNHBAshUn2JrCduA66MeRzxEF24Tvn3NVOs12sP2TPHppv5JKSPb57NmzYv9yTSdT0+Idm9M4BkqlHWxtbsjqgbGJ+kC/p/0B++/xlZOy4CFIV6ma1Q7l4tmHFeu2m7i//gBvvvkWrhEALtcdAExBD/qrs8DL/FEJCLNYjWOGsY384slkjEcxN53B6soylg8fUls+oP/vzXu492AbnV4IzbZF92pHgubcS7OY0SkLce7Q+QXGMv4Z6nfpBD1JWWAcEgDMeK5ar6HeoHpFR3EzrSXoMcuCOrYhizM4/lVIoOI7ft7Ym1qrnRoXQacUJXDjZK6bRzDfGVn+c3PTWJiZ1XrEz7EfSZWmN5AM9GJ2BmeWV3B8/jByySwS0bjlJZxyMO1t2pU6Bt2BAODowowKhPrreWxfu4kH129gemEBx37meUSmJm1vUquiU8yjU6uroCi9uIj47CT64T767RY++vB9/MHXvorXP3gL/UQI7QFlc/tIRQmSWvEHC8SpGsb1TIV0DiTzSjnMZ6hgSsVezi7LM4AZt7IYQ/F4RH7NxoqnJC/3akMk3dpJwDudIoM/Lun/hlMQEIAvNQ2TyicQrf0WPdU5Pji+pSRl3tjiw3P65XWkqqR/SKkiRJuDEMFAeh5nEU7nEJ1YwMThs8gcvYhqchGDqUUkxAKOIhlLCZRmgSttAEwS3mLY6KCD+XQYJ2aTiHWr6LdqAon7UWNNU4JaxRsq1HcFNLwXlx9hTMO9plS3eBztkFQAaS+cY4n7AvYRsnFL5RKuXbuO6zev6duK0thfK4r72ZcZg3O98tY+7D8EUM+snsb5s+cwNzMrNj/3J3/6jW/g9s0biDB+4p6M96a41SnXaN8cBSLkOicwceoFRKYPo1bYwbDTQiydZhiOHkkNwz7CQ6pWNdGtVRBi4Qj3JdkJ9CP/H3tvGiRZdl6HndzXyqx933rfZp8BBkOCgACCkElKtCyGFXKIdoiWI2z9Eqk/ZoQdthyK8F85JDpEWWKICtkhWqRNgCQGIECsA2Aw+0xPz9Z7dXd1177mvjrO+e7NfJlV1dPDmQFgSjXR09VVmS/fu8t37/3Od85JIJ4exOLDj+DCZz+P2VNzmJ4Yxze/8l1c+sHzmBsbRqu2h1tX38Lu1j0cX6Af8yDu3r6JjbVV+QoPDY9gfHJSRa7Xrl+VHP3c7Bxmp2cxPTmFmalpvHnxDfzu7/5LJBMxFfyNj42INV/m2G9wX2RqeWbTYgVfjOvWJdavOte6A0DPHtuxsr/67R/2p156/t3N197nZQ+AEz3AS+57Hx/vL4+6u6My9A92Nz6P+2Cv/o+vOroF7t8/h6pOHXWxn+6B+FM2CH5KG+sD3lboH/7aFwJv8WK4LnnUA6S6Cd8JmN3+6AW5fLLlIKgZTKXo3R0Azq51AIz0HxEExJQ9sJSJpWTtXd2/O2/qJBj8dYN+woeNpu4dH3bv3WbSbx8EAHbsQf9Z/X3j//1gALBrn4O31vcovfLO1rCuTwLt6fsi+Bj2XIG+OAK09Uksu3YXdgu+33VKYJDcr3Xdy+6LIAfAzr4xqHHQ37h9Y8s/WrD5LNnfHeu+Wzvj1OcEPyS429NlDwAA9/VWT1Nqv+jnpfsm+OjBhbW7QeneQU8zdeZRAKTzEs09YyHQRu/TR9aGvYP0gwLAvi8PnS89HsAOFHb5CD/+evs4hP/ld/69azGrBGayWXCqY/4yAeHvW8lIxwruVlqb7JYHfTy44Z+TP+dmmwd5JmIIAIu11WrqQMhDeop/eGCMuwQDk1ryErRDlCSSKdksUM08tjioTVbSpL7ocUKGBqtmzXuVRy03Xx1AZaxiez+vp9yIEvxNlMicCTHJEUcsRM8eNiYTNxY9CT3H8yOIpdLynywVC2g1a2JwhZr0/jQgj36Deo874HiWmQdWOnl2V5EfjBes0+ahXwkBsp94WOJhKBQWAEi/l4nJScmksso1naFHT0LSkwRc3nvvXdy4tSSZTEvwW/xhUoXt7/vPs+b4Mx6UmAjzFfmq6hdjoxcADgbS/jHcE/PcC4Osgv7Xd2J+h7HO5FGkAwAzQUUp1VLZpPnIAOb1mDzl75iA9uzB4GcHwWYlg5xErUlWmuSoD2veX47V+uqjUKsji02Gomf0saRVYLwDkDybzSe8PMjumSM29oxV4YE0nrn9HOoBfF0c9iCdB8VUHa1ksgFa8m1mkjmaQINyXW1KYaXFJCCISH+h/f0dbGyuo1YtoVatoFYuG2juZEZVre0A4GwHADZvKmMAl1EslDE+fwK/+Ku/httrm5L3o9wtK5f5XGJGuEILJhh4cJdHk5PhNY9mAwsNfGRFvPkHEVzggVoeZF4+zLGPOdbiMStQoNwbYw79iuQ61KhJzpLeh8ODOTE6eIgNh9to1MqSha6UCdYzmZbC3/31/wa/+p//bRRKZcm6b+/uYnd3X+Pp5s0lLN++rSrvL3zhc2KmMvnk/V69nK+YqqwEV+yzBKoY1fIHNjk8jS0nbdabeLTkjx8PigUuWdkBZgNzv3+sdN9nMfgw8Ndfh4d2jpH+uelZS5LnE+ujV2ra/16FNY4804lPDgD2r+kU/1hhvr4MHO7GfXlBg0p7JYGxlOC8efMm7t1b1mv/zt/+LzA4ONizjniWNH9IMI9jltKKBBvW19f1Pr6H/cYErbGZmvLL5Jzr+tPDfIUp++/mHd9LKUYl7smQl12BJc/l0ejLCt1+QW3uQGDflz7hzff4OU1pTQHAV6/i4htvaNyIxZ9MdmSAxYoOu8KmGCVTyZKoo1zaxxolsu/eRq1SRKhZR5OFCw2CKQaSELwzNY02qiq+KNk6x3juOooAELECrk9MWlOvIt2OYiAUw/nZYzg3dxqDsUFEW1H51nE9JygjFQ1KTbqCAEvzBJhTWrPcxsYEOKy/+gp/Ouu6W0v5mg5w27X6DBQ++EIIF3ulStC7ezkczABCKk5wr+0bx5ob/M/ZkPgrdpQ0/LnIulbFY81IBNVwCMVYGJGJUSSmRnFrfx3/0//6j3DprTeVgKcXW35sCheefAYb+0XcvHFZkr5kYicoKx5PqvDGQHGTe6UstPYhYt0yLpnfL4tHarUKao2q2tIYfXUliT2Aob8J8Dt5Vo1DJbvtifh/9oUSkAJTKPdLdlINlXJBxQQEfim9LMBTPrRdFpwAwxCUjGfCnQnBeqWmIrZquWwevk69QuwQyh0LrDf/RsU6FSk0kM+mVKBWpTRznZYEJocv9jBB6DBlLHkfVkzDfQV9l0vlmmSOM/EQ5kazGB3KYn19A8VKhRRqxfrJ0VEx2a7e3cV6sYntcg07lIFuRVAPEXggwG0FmSx4mpqewoXTJ3FhZhgj9Q1g+zqykT3kM4xp9GFmE1ohFcd/JB4T8J0cmcfXXl/HN167i91qE+cuXMBjjz+h9eetS2/j6rVrKgwkQMPGN8Y6+8D6rkHamTtTMwaRATxIECJOli4LH9tqr9PHF3Du9CklpK/eWMKLr7yBOyvrVohBwIQMRudLGoklwavulCgBPYAnzp1ELhXD2uoayiWydrjmcS/alApHs6nqD0s6B1V6LDirgKlSKhsbMGU2ElQPaVTLeOyhczh+fAErK2vY2ttHIjOAi5fextbmlrzEGdcJVIRDEaSzWYtDBLrjVOcwOVPPAKbyDPfMqxtbWNvgfoFgkLjqNt7bVkzEYgW/rvHnjKfZgQGxlXlNSuwW9ve1totVrER8w6wCCoWeNZBtx7lfdaAtPREJAFOKl3OR+0N+cSzT73F1dU1scxY3sr/si0C1WTX4ecm+5hzz9+n3jNrDuQIiWlXIUqSvyNumKuMRAV7KmdopmTGXZxS2pz8PcH56MPnRRx+VSgQBYAPezRvWr+8epOW98H5ZMMDf+Xvrj5udvYJTWOFZwxeY9APbvh8OA4BVFBK1Yl4f7+2c1ds+3CNXWYziiiX4GdyrsxBKe6CAd7NbTSw+tpqoVqooFGzvFdxL+8IRMYbdeVnnO66DdduDSXWAxVo6pxgwHdzjSPVJczEkAJjvJ/OX44s7t9HREWP/njyBkbFx3bPvd1NCIJDXFPBLduHW9oaUFbw1RKFURCKRwuz8AoaGhlEslaVqEiP4m83I45ZtwSLFW3fu4I033sDl69exvUuPXfNF5RmLQIxJTxvAxTWFc4ifxc9nbBlIpzA1PoTji5Pusyq4decert+6i5W1HZ0HKjUCwLZ+s82MBUz/Xz5vyArmWMTDtpMnbxjpZAKZJC06TMkimU5rvLJgp1whuNvAXqEgIDgcNpWiRMKsiTj/uSfhXk++2tzvOJUiFTVKMSKk9s4kTNWLqhAEnzXHBzIYzGYwMT6KbCYj8I97fgLikTqQi6VxamoBZ2aOYXxgGGmqoKg4SScNjYNaoYRWrYnE0CCi46NE+9Ha2MXulRu4/vpFhCJRnP25Z5CaHpcMMRUqGjubKG/toNUMIzU4jNhIHu0EzyhUr9nFt7//bfzJ1/8UG4UtNCIGBpLByy+1A1mepnat9vasdp3BWMjENYZgrMa0Mckp6cwCWPY344BspwTUciRynTcAOErfbrF/uVYnperFIh+eXWjzIasOyefznEPAPSw7HRV4ORUC2+NZsZBYq27fz3jFWKfzjYthUktxnu/xONcfgt5RRLOTWHzss4gsPInSwBSi+SHExR5OIsW9N0cM96mMocxPoIVUuI2RVAgnRpMYCNfQrtHqpY56KIzt/X1UaEfEniPTt17X2kKvYxaf8zwVZgJFEvstY8DLF5ht1DGgM2BSz9Mw5u97l/He5XewtbOpIlepl9EKIzuAfH5Q6wrHJ3/OdmOh9/HFY3j4wkOYGp8AiwhYEPzVZ5/F22+9JXZyWPYqLL40mW1+r7akXUs4yuiOZjyH7PzDaGfHnfJbC8l0CrVSEeX9PVPvYiPRRZo2JOUyFzxTSkpmUYtkEJo/idFPfx7x8Skcm5vD3bffwfILP0RzYwWR6i6apQ2EW2Uszk/gxMIUttbvYfn2LRVIDY+MYHh0DAO5Aays3MXa6ioW5hcwPT6F6alpnDx+HFeuXME/+2f/FNVKCZl0EvOzMxjIpFGnetLuns7Piq1uf2Oe1U7K3aMFUj1xe58uc8hqPNotfP27L7i19PC/uvnV+7zsAQCZB3jJfe/j4/vl/e4smGX94E8QzFN/fPf/H8KVj277LvHmAfvnAV/2H0Krvv8z/pQ21ge8rQMAsD+Q93Il+wCkfoDnsNbqvKYLZ/XCQr1AUZDd2gHg/HUDn9d5vsCD6lstnPYJnUSJQzN7QtX7AnD9d9l9uB54/AMCwIf1Swe86UDfBxvS56v0iJ3/9b6uD27TL3t+FkBk/M/9wucT1Z2mDry5czAKfpzzAgq2Sj+IeujkCbTXkS3cB/QfWGK6aFcPw7v3H+7T3ZutzewfQYZopy1/ygDgzsLYX5nWw363ZzxUCt09Pq/T3aAc0uKd63khaXtNEKz1ydIeAPcBAGCrzjh4PT8wg2PwsLESzJ06g/LuvA4AwEocBjZuPXGjA2SH8I/++R9YRag87ijfx2SmyWr5Sl8PDnQPf3Z40KZcLCnzATZSjFX6+qQAN99McvAAQd8SA9DcRpusu3gc6XhUADD9mngA0u+VAGDlpSUiDHhWytpJ07hEvhKmTlpXAHBUBy1KLqkYpiNF6QBAJZLNn8yp+6qSVtXMlKqNRBELOd8pHkxcYkeSTwlKRoVQKRGEpCQoK8pDaNechxGTJhF3EHcAcHD+qW0C0cf3TyeBruclCziqRFBNkkdxJRdHx8YxMzuLTDanCtfh0VGBDnzW1bV13L59Gzdu3MDWzrYOQnZAtUMoD+8++ex9wfzhVew6McsssSQwRZJxjhV3VIGHn4MBELcnFAaAA59ICoK1we/5uTygDg8OdhgB9Lpi4oWJAY4dfpEBXRBTsIpqldXnJqPpD4c2R90655J05hndBTqM7WdyZHxmeiUpXrRbqqrlz/b29yQNZfG/Axe5sWsHbn4OD5keWOe/u0UTJp3u21UH2YCvq/ln0+vaeUW7pIoSOC5p1gHNlcCOCgxjsimVyaFaqWNnj4maqg6W8YTJ2hV5CC0VUNin5FXZSZDbs3pZViZhCACT7cz3iqXbAYArmDt5Do/9zOcEABuLjYdFK5igtCAPf2SIGQBsLA3JvovNam2jynb5VTGOmO8Se0XJIRVVmC+h2l2+oNaOlkSygzfZSwTGdre2sHrvLrKZJEaHh6wYQ+yzhoC0tdW7el5ec3R0Er/13/8POP/woygpOVXD9t4uNje3lGygb+z1a9cUWz7/+c8pEeh9ppWoFuplLFUm0M2n3IEpnEtk4scsCeYZwHrmgKw7QRgfs/yawbjq54DijpOFV+LPJfB9v9t9GPDlx5BP4gZfo/EnWb6g3LTdaxBcJQDUGYeHsPjFrAvIJvbMH8muizNqiXzNL0ucm2+uJcHIWCHbiq9jov3atWtOSaAtxYIvfP7n1UY+ieznil9D2O4EGggCMFlPqwCOZd4XiwIIArP/mKjN54Y074wpxaR0zOZlo6m+9OoGTJB5Zop8b/XHJM0841frlUU6m+uema01wyW8lbyzJD77kbG07IoG/Ot9wl7YgEKNl3o3315+BkHB7a11yZ2ySMO8W80DUHOBya96Q0lmypZfevMiVu4tS5qYY52xgaAUYzPvh3Mgl8hgbngCpyZmcXpiFo8cO4XBGFm/fLHvK7IMjemmcWVBxqmFWGzUHymd2JyUVLGkb616UP3vZeyVvHTnCO4TPHOVAIoAdsf0a/EGbIJ7HzftMztJJdulmUCHxSDb33V3NUwI+4pWMp79zs7HfBX0BOOlvIodcMp7VOeaVQXBgloIqCYiiE6MIn/mOFKTw/jGD7+Df/o7v42bSzcNeInEkR+dwPzJc1heXcfde3dUXCY5x0RSADCZQEzgShZQ7F+zVRBL3TFBfLuJ2dKoChTinqpOOUcljAkcm0wqb5lrmdZkrsWOhWjPK7TfpPxd4p3qKATVqGRAuUGOJXnvqmjGmIa6bqefCDTE5S87nM8rtq2urIgVwvFG5i6XIipGxBMRRIifUCbUWU+Q8cPPJCs1Hgtr/SGzh8laFTuwkC8SQoJWu21KtbbFPuHcLZONWihJdjwdD2F2JIvJ0UFsbW2LNUcfRgIWcxOjKFWbuH5vD+vFFrYIAJMF3AijSgFsAcBWtEApViZCz5w4jsdPzGEu2UBo5xpSjbsYHSAA3FABiNjSzaZiNtc6AqMD44t4dzOGP3/1Ji7dWMXU/HE89uSTyA/m8fbbb+PNNy4K4CY7ytjrblPtixHC3uOaYB0B4JADgJNiLFGmu1mr4cT8DM6ePq1ivRtLt/HCKxdx5+6aAG/jcZHh5wocYwm0wmGUajVMTAzhibOnkElEVWjCEJGKp9yYoRw95Z7ZnDHFA/OI5ZpIMKAp5QDGoToVO2BAPPcP8h5u1vHI+dM4feo4Vtc28Ct5c08AACAASURBVPZ7V3DlxpIKyeh3XOJ+Isy2dr6tXMu4R3ALmcV9FhXZPjmTznQA4NX1TSnp2DrhmKqMCc4r3LZlNhf5DARuFxcXNa82NzYEoFEBJE+vSqkf1LC/tydvRQPIbB1j7Off3K+rSC8UUnHQ7MICpqamXBFfBHWyMnd33Xqyqe+NbWoxzwowbL4yZjBuWZx0USagYMNiSu2P3V7J51I6xRoutrJMlP3POWE2KmYvw/2En+dSKnJFRU888bi8uykBbTuikPa11ty2n/QFYraP70pA+zXG7x8UKdw+3hczKQQEQFztuf15KFDYFCzW9J9DMMuDAnZetjZwIVqxhQW9tEZQG7rrEvzlOh2TPYQV/mn/6aSNrUjQ/IP39vY1PyVZ7/rW/NTNxsf2l22x/jifBYSD/qfcs9iab88dLHCzWOn3G4kkvb/DKrYgGJKOx7C4uIBTp06qcCA3OIhk0vb9tj7ZGsVisu2tDcmJ7+6yOKKhOMJ7KJYrUuaZnp3VvmRvv4jN7S0r1KSFRYa+rO0OAPzmm5fw3rVr2NrZQ6PNsWzMTao2EADlHOWZjYXItESh2g6LfPj74XwO87MTWJgbV/9vbO3hxtJd3Lm3ju3dEhqtkMBaSa9Kn5193pbsKwFgFoAxRvAsyS/u/7lOqAh0gOoitt+kGhALoLSHqjZRrtZli1SrsniD0ugEeU0RRV7xlDGnF2+NPs4ma8xYwS+ueayulm8414FY1NaSCAso6V1L8DmBsZEhrUnmK89nrwONNhLtMBaHp3Fh4RQWRqa0z6GXseYr5yAVKIpUv2ggns8jMjYK0Lplt4Di9Vt47/kXpRxw4bOfxvDxBYSoXMAC6MIuimvrxOYQY0ELGcjZBKqNClqhJm4sXceX/vTLePnNV9CM03uXVlJc++mdWzNJYz5ghAoRxs7nROC9c2yQ/a01XhLrjAU27hh/OfUEAEtBgnsTFsqwEIhrZlPKAdEQQVUgnUxiIJfTulkuV7V2ih1Ouwe1oRWalVmk2lHwsbyGFRewIMxYnex7gsGci/y9bLRMF0j7TbPbaiNMdYFoCuVGDGOnPoH8I7+AncwMkM4hncvqbJxJkgFMVQOC9VQlCGvvkAg3gcI6sHMb+VAVQ2nuNXLIj46i1m5je3vX9nlUcas3NLa4d6BiBX3kJVkei0i5gOsa45dq0Hy+xMkTc71dX18R6/fylSu4cu2y1qLdwi5KxZL25vncoIqLpOy0t6/xyOIusn8ffehhXDh3Tu2yfOsOvv3Nb+JHzz8vKwyzY2As0mrQKeLRmVAyIAbYN6NZRMdOoZUaQYPKP9SGi0cFbDfZV6zOZFuHGwhRHp8Fz4yRzFVE02jH8wgdO4/sX/kiotOLAmY3Lr+L6nsXEd9aQWt7FajsItIqY2w0g+Nzk2jWirhze0mxZ2RkFPnBIbXb7t4O7i7fxez0DMaGRgQAP/7oo1i6uYTf/t9/G7vbW8rtjQwPiWmcTsRR3Lf8AM/AAn7dft3nB1X4487qypHoHO/t3tx+Hk382bd/1Fkr7/fNYfnsD4jDPNDnfLQv+snd4QGy1kf7YB/6ake1zJG4xYf+xMMu8OH6p+fdH+5SH8vT/fRe9CfQWO/3ke78/FG3mZafHgawEvoeQA0Od5dw9ndwCCDrpcg6N3kE4Nd7VS8l1Ac3d9R7XcsclqAPMiEVs/29996rC+ud2zqaBcyqfXtZR+P/kBbv1msdZI/29qPj9XaAvIMX+8AA8CER6OCPjuATdw6n7j4CCeogCNwFDe35Dly/g1AGnsdlYu4bIPvGw5Fj/pBx079gHOjDwMWCgrNBhnkXHOwFJvufUbnDANjebY/DWrqvT48Ckvq7/j6v6zxrgI3UnZOO+R4EgwO+yRq7wW7pTsbuT10w6b7OD3rX3z5BqnbwY7g7PzugTd8z9fdn/+uC4yrYpodunnr60zpDe3j/fH0gcJDq3389NvU//j++ZKw+AsBi3BrTRFKG8l003yufkPBJbyY1PADs/eo8QEy5JzEOHSDkWaZM2EjSWMkNYzbRd4syVwKAyRph9Tq1/lQZa4cTS1Lbg0lakoklSRfagZA+VDwgkaHFSk0PAPuEsgFt9tUFOKzNmNyS7BZB4wZlDMmIcf5Vqve1V5HpECKQSlCkah7DSo0z1jZ4lCOTpw8AdlWWweEQBIAPDH207PnlncUzAyt+IxjID2JyekagL33ehkZGBZbxkER/0zt3lrGzsy32HMEDtUfYmGseqPQempKvpUyxA/C9V5+vome/8pCm5wokjw7dht3HB9i/tz8BFQS9u1W9BvQPZDN2eI1GMTiUx+bmhsZfLGZsolx+KCAXSw9RNy4CfevHp41FgiY2M3iM8Ukeh4EYOB7tyv6pLcIh87v1bELJkdrMCbLffcLKM1KCoJ2RRGyi6vkjrprYgWAGRlkyxSff/AzuAfCkqGagJP1NmVzKDQ6hSgbX2rqSoKlkSnOB/nlMmgoALhSUnBFA4g7S9Lrif5wzPMizrZn0saQmUCqWdYieP3ke44tnsU15vnrVgLCwSR4ziSAA2M1LS9BZ44vBEAAu1epMNrgknuaulw5zrL3unLSKdiYo4omkydUpeR3DxuqKDqyz05MYHx1TMoaHbDLwi/s7Sgjs7e7ovWfPXcBv/db/iMxAXpLXpXIJ27s7AhSVWAyF8daltxTnPvvZzyhZzCpxLzvIhI6YDZWK2oLJH4YYSQc65ms/aKt1xTHLxUbRodn61eJjt9ggCK4G41EHMDzk9OeTuv7vIAhsEuKWaPb3we87Y8v5pHpfP//5VoRjAL6kQT2Y726K9yOQkeC0QEP7hb3PwH3/eZ3rOCYOlQgou8bEKGX+ybI+f+as8xY3MNVk3BtKAvOPSTkbe9jkOBlfTeKZv+f9Gwg8gGxmQAnmJKWRnV8hgSaOcwH3lYpdh1J8br75NvFt6NvMP4dDHu0ZrWqoB0j3z8hx4uc0P9u3Af82EJjtYol8zduO4gD3z4y5LKYwFqdAQPqMOS80NrFiXySKl199GX/4f/8+lpeXxE6p1Svm5SyQIi5p5GaxjtnBcXzmsafxyVPnMZcfQZagFeV2lVCPiPmiYhfR/G2icp7Jb9DHBr++ysFUK7+kjKmCwQUmWKjjn93vMTUu1FzdohiLv4oI1laMnYF4aI3srutUAD1QqVDlVlzZObjiHsUVZ1Thx7Cua4uUAz4Irdj5RB/v/uZYsnEQQT0WRngkh/GHzwBjeVy69i7+/Hvfwu3l23o9gVeyFukXm8zkFWM3NjcVV82Dz1h9ZIIYz59y3JQFtQIG87Az0N/GEROeLKIhi8qYz7YOm1y5Jb6tgEYFOpLjNPDIlhy39jD2CtilHy8d6qjs0ESptI9KYU8y07yjhNi4DrTU89t/BDIJfowMDWIgnVYScGtjQ9cQE1UsaSt2JGDiAWCmPJnAViEeWshnEgIPJJEvRRYb95SFJBCajIZAXioBY7KUkil6d7dUrMTnS8bDmBxMYWZ8BOViCZubm/IsZCJ5bnwQlVoDS+tlbJTa2C7XsV1uYKfeRrHBfjFlGjGaw1A8mJudwcPH5nFubAD55gqSpWvIJ81/0PuGc86xoI7tzcKx3MQiVmo5fOv1W3j+0hKS+XE8+tQTmJ2fwfVr1/Hyiy/JX5ysYWMBsdiiJZ9tgfNMiLK9HNARj4aRHxpUMltSmywAqFRwfH4G506flsTx0u27eOnVN8UAhivGCIGyn8bUQjiKJq1I2g1MTY3hyfNnJJ168eJF1OttMYAZG+KJqNZUFr8AlIvlHpRKIQ4slMSoG/xNxgAgLlsDAwYIwpw7uYiTJ48JXHj+Ry/h6o3bGvMsJuLdc59h4cKBAvK8tGIOAm+25bb9WiadFVtqc3sXq84DWOo6LB5xa6CAUy+n7CpuOF9GRoZVHMQ4urG+IRYw4zgL3SjxS6UQriMcJ1ao1lXD4D7NChXrsozQPjcawejoKMbHx8HiQRayUh6TUuP8w/2C9iPuj+Ii46+7J4K/ZPL7PYyP7Yp/Xlq+U1RrRTRS2PDnVQUdMoCtYE/2AwSqq1RRISvZFWU4sJjr25NPPolELCGGqLGPya43tQC/3noglOOX7SNA3VsyBNZxH5v9fr8DBrt1xe9R/Pv5b1nlOAauW9gEMFGml6CrWQ70np28RDgLcgQAC9y2ecnXigGczpivuNrYscHFgLQiXrYd966y3lCctNdwznJPxnWW98ViMn4xJvF3eiZ3JrHCQsfG7pxDurYFxgA2xRbt/UMhDOazmBofxbmzZ3Ds2DGMjIwgkeJewkBn63MDpOtVFmxtYH1tHYXCnlYl3VejaXEkn8fUzIyKU/f2C9ikh3U6jZHhYYGbjDvVckkS0G+99Y4AYM4TxkyyNrnHJcDLfXg6ndJekwWd8orlHkjFJRFMjIzgxOIMZmZGNI6W723gxq17WN/aR7HEM6v98UUKlqczcE7naQJ7jnVvoCSLPeysNZgbQCzeBdt5TtF+rNpEqVxFkWpQDbaj7XsYd3k+Ipua0tXcx/iCYcaOqNRxogKbmTuQh7GTgiYLmHGK6wS9f3nmz2czGBuk1UdG44TFvU0y4BttTA+M4rFjZ3FuehGjmUEBwJIG5vhh8VGpKgA4SgujkSEgnUa7XEF56Q7e+NZ3sLlyD499+tOYfug8wrT5oRdwrYwi170yS4rCiA3lEckmUeW6Gub+sYLv/+D7+NLX/gSr+5toRYFKo6o1kJ+rNdr9YVvI6sflMQhs01qH8YXrI1U+2O6MqzqzUBKcY4Jto2vRH5fFV/RpJvBrADDjB6W5qb7AswuVNjyzl7sExgCurfwMqXAwT6ApxX0/geGQxpDWbHk2u0J6FzeoDqYcLlXOKGvNecs9IevMQjFU6mGMnHgSMz/3t7CRmEKhZRZDWbK2BwaUr+GeVRLrWrtpk1BGae0m3n7uq6jcu4GxTBTjwzlMz80pZ8HCOd4X9+/DoxMI0Z6nUMQui5Q5Jgj+8u84Cz1MaYLxUOfzSMzZSYSU67i5dBU3bt3AW+++ja3dLbRDLUlC837YNgMDec17nmeZx+B6lk6lMTczg0cc+7ewX8DLL7yIrz37FWyur2tvzvWFqS+dV5uW71IxExU9uKcTCB1DrZ1AZOwMQpkxNKgC16ggQp9k3jf/C9NzmWtgDdXyPqq0CasW5Z0ciWfRjuVRH53HwBf/UwycPq9YuHHlHdQu/hCx1VsIF3YASmi3ShgbzuL4/DhSiTBuLd1UjocewIPDIyIB0IJi+fYdjAwNY2xoGJNjE/jEk0+pQPVf/Ivfwa1bS9p7ctyMjQ7L/oNFmizWbVRrlkdTTO3mdXkm8WtPEAC2QWOWWG008fVvP99Zp+73zaE5zAd650/qRe+HOH289/UfAeAHad8P30edK3z4Sz3IDf8lec2Pp7F8HqAHsPF5gf6W9AmDj7CFO9gjPYCD13Up3cCPuuGt87t+SeZAUqP7Rge0adfuf3qIJ7BnCgZaogvWufe50tJgoO08QOBOgyCw/72/5yDodGgX+wygnTJcJe/RLa7rHRb59Zbgs9v3h31m7zMcfrEgVtiPGx718YdCwP194MDdbrsEQD7/2OqILjDebY2+p+n04X0aJQCEH9lsnba3T1Iv9H2UJb4CVzjw+8AYC8hAB8eUZ8PYpbrX8t92XtspROj7TD8sD0zUI/rwAV+noOCep5N4DI5vN5CCSUTfa/2T2HNMesfpYTOoCypbVbVrewcA++b279TfzlvP/6x/odH9HVEAEiw26G//TpTo71PfD4eBwMHJ1SlY6F6A9/E///M/0gaXSV+BPQ6YUpJWvivm96KKa8d080kSVk6n0lklXrlZZ7KTXkkmPcYEA1m4bZPzLZXESGXKimlNJoEMtbZkOxl/TDzwoMhNqNgRTGIShHAy1HoclxiWdCH9giUZ1BDIJoZBOGKVtvIANsmoDljv2t7fvznwGNjKytgyWb3hiJLfvH8lc5XUM89ESj8SHJT3HWWTHTMsJm8pno/JQDYAtwOAGsWpE+WCEtA2DoLjzg6ANjwoyxPTwYIb/qHhUYxNTqnqPBKltGIFlRrlVld1MGK7s1p9v7Av4I5P5uXdBJC4hJwfex4Q9ixWfqKADjE57XaDIK5v++44dIyyviDk32OASFdC7rDEmgdodNgKmWSYEp1MQKXiShCZdFVUyZUB+gTu7evnTJSZt1iA6d7fvyoYsDtm31jCzv1bwJyx3Hjw5Jf8zcImUd4FgLsMS5881PUkm2Qgbgf4dCx4/yH+3sRQ8HHRMTT9+0xq3CUZNendeHUotW8bSUtJ2pYAfhvFUkXJGAJGlHdjgsSAO0sgeQ9bMfICbDiChplUUswDeVY5n15KQPPQPDl/AsmhKVDkix6WTPbw8KdEoMhoBn1w4niGhmTHnNc1Y6s8mjWOGibFp1HOeWo+VQaUueIJ/s55W/HJvdyimPiRsDzYOJ4nx8eQZwIilkA0mpBkcLVcQKlkLCFWaD/zs5/Gf/33/lslWFilv1fYVxJ5e3tT/ZRNZfD6628oefVzP/dpxSXet5e2ZDKrUNjXAVoJRhUNOH+6gESwT2gH2be2HWAZjZOM5/vVr8YmFVDiJBT9XPTjvxPX/D7AAbAeyA3OpeCcZKwKyjIqMe8AYY0vm8QdMDMIAPv1hV3iQdlg0YJPMostqoIUAx68EoMv3vBJX85PjjvKNzOhypizubmOmZkZ+Xsai9aBukzeEwSu1x3g203M617E7LcCJHnvinUWFuOLnriTU1PI54dU/EAZfLHc3FzkfdJXmHHaxz89d4ddb/NZr/ceym5uKr3nCqp8+wTBdT4zmR7GLvT+WWRZWF8zge/Xd44HJawJzQnkI4DivneMJQJVTMJxPpP1oYRTq4kvf/n/xZ89+ydIxEKoVAqSemPbjY2OY2Z8FsXNAtZv3MOTJx7BL//s5zCXG0WCsrWlsqR+5RXKdZNjl6CNk88k2CQFCF+c0ImdrtDKzUlJdypoWGwNgsBi0/p12L3OAFr7ssIvk8I1ti9BNLdZ7XhfW+Je7eWLu3x8dNfWNQUUd6/r+4TxQlxXvw9zMd07Bvu70b0Q6Ai3UUIL6alRjJ87hfpAEtduXcMLF19FLBnH0PCgrBQY/8Nkl5MtXG+iXKmBXqOU0mNymH6XTG4zsWgSyAQ1qJpRQaVaQrlGH2cyNI2NyeS54nGNahImx0+Wk9iMjMsOHFMS2asKSAHBCtMs4+4loI0BRGauzc0mSkUCwAS2yAhuSs7Z9h9O9p0edgL9Q5JAHB7MK54Xdvewv7trXthk1Yk9ZkV/yWQUEVoLkG0kIIE+gfRibyOXNjYdC+UYY2nRzB4WUCwAOIwoFR5ada3bZGZyju3s7ev18SgwlIliZnxYIPPq6qoK95jXnx4dEDBya6uKrRKwV21ip9LERqWF3SpQY1JW3ryco21ksgOyFjk1M40nFqcxny0jVXwXqfaOmHJk3nJYqMjQMV0IOg2Mz+NOKYbvvXEbP7y0jEY8h0eefAKnzpzA6t1lvPbKa9jc2DbGrPaAViDVbhkob8oP9IulDH1VYArBoFgiYWA72YOVCk4dm8P5M6eRSmawdHsZr7z+JpbJPhPD1vbTEY4JbbYIB4coGomZ6XE8ceEskrEoXnv9osZgJJTQ3joeZ9+yn8xH0iZAR3ZAY0YSmpTGbdMr1aTwxehth5CMRXByYQbHFuc0hl965XVcvrqkIgYm9glUSMKeoH84ghq9GRmnCWYw2U8JYrcWcPyyyIds+J39ojyAKZ1Nn3EWhOozXYz0a4nZm9geggw3FrRx7SU7l2xffs/ENtdLWZJo7lHlhLHaQFdZw4QNqGJbk0nMWEeZai+1PEJ/0eFRfRb3iwSYdS5xYKj2Ldqrk2nmlCkiBgDbWuxijjvzcNwJOHWzsqsYYaoYLvAZe1R2AvybxRj0y66jTClQFrW6/Z21QROf/OQnEQlF8Prrr6s/2fZcEztrs2MAM57wuh6otPv3BVkGXngVEraJV8zxt+b3Jv37cZ2TXKGj+1CpGnEfnkpQdrdbXKaZ7gp3JdXapEfznoBc/dwBwJR2HchkBECqUNDFYJ39tO5oYTSG3v6++pTgkNbWOOWBB7R34O911pK3qSkZaT+kuezAGa0R5nXKMWIgrsm2cu0guMFrtmmzEAlhcmIM58+exrkzp1UowD1LPJnqgMs2vsg8bqBaKmJzYx0b6+uyQeG1uXZWybqsNzA6NobJ6Wnd/87uPgqlEjKZtPaUmURcsaFaKmNlfQVvXHwTl69dx8b2nvxjGw1blwgAZzJJpFJJfWa5UjFwmOeaZkOxmsy9U8fnMDY6gM2tLdxcWsGt5XXs7ldRrjd1DpKfsNtj+vwWxyKBy7hslbiXp6IUC4UgZvBgPicAmL/nPl2yu+0WSpUyyqU6iuWq2SK12O9O9cY0+J28dFILE20qyFqntDHPpSzWtTOFAfT8bO5JuOdmoRDZq7lMWkxg+sVn4zGMDQ8hPZBx/sMVIuSYTA/hiePn8PjiWUwNDKtQQmd8bmmbLbQqNTTITqaE9nAeYVr5NJuo3LmLl5/9Myxdfg+PfOKTOP/M04iOjPFwp31ReXcHjf0iEixQYHEA5XtZ5IOm9gJ3lu/gj579Yzz3yvOohehjy+OPkwJ2KjiWDnVSxdoX11RITCBfxQPO5oH3qnxCPK5xy/lW4dmS96/AEbb9JItraKEQYRG5KYBFEzHtd7WPcMXM/HkmZXLlPKsR6G2QWSyJeEpQJ7Tf4hj1Flvce/KaVqjcRrVVFyGI8Zv+5G3amKQSaGhtZTFbDMPHH8Oxn/+vsDd0HKt7ZY2LTDaFofwAUsm0kQVYECFZbwb6CkKlDdx66Tu4+9aLSDcLiLaqYg0r96Bi/ajW7KGRceRHxpBioU8qjZBUtBh7nR2RO9NHInHtyfhM3EtwfFIVaPnebbx7+R28c/U9pDJJbO1soVQqql3o+cv4Q2/xSrmq9/KMMDQ4jDOnTuHE4jExo69efg9ff/ZrePutSwLA1UYsBpISDWOppWUsljuzFO1xI6iHM8gc/wQiw3Mo7WyjXi4gnqI9SBKpWFL3kRpIIRQD9rbWsHPvFir721orM7kRNKOD2M9PYfjn/xpyp85p7tx+/RVUX/o22revIlTaRbtSRDTKvcAwFufGkMskcPfubdy9t4yB3CBGxiYwkM8pZi7fWUYqnpCs9ejgCJ587DEM5gfxb37v9/Dqq68odvL8zLZhAUw2lTZrkkrVVEKcVzqLfSxX5hSvqGDhK+VdAaZGvbN4+sZ3fuCXl/v+fVjW91CM4YGu9uN40U/27v4jAPwgffzh+0hX+PCXeZCb/Uv0mh9zgx2Cbx2IJ93U+kfSzsGPDP1mHwDcCyj183rt1oIMzE7St3Nr94X3ugBTYOfe/w5v0N69ZD+kGQB4Ak1yNAvYVenbqePgnAiCv537slY/6ml6gbVgv/S+wyck339YHQEeBn8cACTfp5U7991Nynfv0eS27QpBeKYHbO5phyCEc8iTHAr29d6h3nUUKNjTfO59h3xM7496+/FgeziP0iCI62Wg++/DJ08D96F63fcBgH379czKfpTe/bLn/g4bgweCdZfLHAzkPW0gAkbgygFZ58D0sm+PuK/O+LCs7pEAcGesuCTzYZEoeJ9BALg/NPQM6aPuq7///ZsC7OcD7dJTiOAeG8A//r2vK5nIMlJfNSrGLJMK9ItxlawCgL3cqwOBeNgdGx9HNmc+stWKASgcG2KUOl8iHmivXb8mIMkAV/NU4UaV90mZwBYP+a5qnOAv2SxMGDG5Kd8YJ3NnFa3Ed3iI8d67JvmlJEgoooQVD02+qlvt7YBjy3laA3aleSn3BJSqTLaFEFdft9F0BwIl28SBsZ6mLJbRpXlgqquCVB4yTv6VrzLQxooW1PROztIDJzbsBBPYvWjnJ+FmA7ZDrICNIZ3NifE7Mj6J6dkFJFNpVZxX6lUlHXZ2dlUBS689ts3+/i6qhX1VkPMgyi8mQTwTw483z2ZVlTyTl+22ktvyknI0KgFaQZZD5z67oKsHCILArwdNguO8A7r3AQpd0Ml82zg2eD88uHj/X16PiaFkKoPt7W2BesZQPByE9glWi8wuaeDnr/d8FzBnzFyOXQ+e8Z69R7L1o/c77YIhwT7s9mMv69f/XM/nPBkVMwPtqR4PSA121sMAe7jDeuiA2y6RKN9dA++YXGeChP1nMocc4ybRruSpG4ia3/QdS9JjynzK5LfXbKFSZuKngtzIJKK5MbSjcfk+Eohv1gjKJ8SwF2DtDoKUobW2MODLAJeuNDQPmpSLFtAgfyf6nLlEutjBllDSGHOJV16PrA0e/untu7Wxjka9hlQirmSJyfmaTD09uhkrGK9SmSz+2q/8Z/jFX/7r8pzk/XBOkFWwu7OlxGpuII+333pbgOGnPvW0GCCewW2ShHtinVDurVNgouuTzdKV+GZ7+oRgpwDA+/U6JnR3DTAWsJ9L/ucdVlSAYePnmk+YewD4sPWEP6NkJuXN/D3wZz5R6pdMJgb9eA2OL34vNQCqEDsmUfB1/rWSo3WehoLx3Xg1wNMSrPxjBT6UgyZQYRKgZKKzPem9SSYax6Rn//oYaV6zJvHPxKqYM867i/3BvvAMbX4eE7eTk5Pm1R6NIUdQK2EevOZ1zvhPOUGLf/zDJLUKeZxEoiWzWfBkCW4fryRP7j1l3Ti3Agrb7DC5aQUpBvrSy4y/0/d8n9raWPEa824H6QunFIO5Vjjpb2OFWtzgGFPhQaOGP/yDf4el65dx5uRxVCtFLN9Z0mtOHT+NkewoLj3/BvaWtvBLz3wBjyyeRqTSQLTNz+c90h+cyTyLA6Qe8DM9E5+rsliHDrQ1yTvz+iWWZHt3Y31LNcCjka7qzsKnA4jd6sXXcL31X4o7TmZffnkBmX5fvlPGbwAAIABJREFU/KBruPjL9dMR8Qx9ca8XgOTaPjgHLF50zz12zwYQdUE6Y24wWlbiIdTzaYyeOy4GMBOI125cQyKdwMj4KCIxgl6UWCX7pAvcqGEYHxuU5KR0M9vUydwziSup5LbAJTKASxUy4shgb4rpQ+90w7wYJ83SgUl+MWjJYmoSSOHPzctP0qBkENVZLCG3ZgOw2TyusK1Kj/daXfOssLcr+ULPNDewxUAW9ip9/vgIBO7yuQEM5fPabdAHrlwqCoBgAYJ5lyqoqxCPxWz8ngl7kwnk2gxkE5TyJCOUSWkW8Vmf+2RwKkb1FO4la9qfUZWC83R3v6BnI+A5kAphYiSPgURCMtQhMX3aGB9MSU771mYF25UQSnVgr9LCWqmJjVIDlQbHZERjkiAwlSKGB4dxYmYGT5LVOtRApnQJyeYW6GnIhKf2f62GgCjyh+lXmh2dxXojhe++voTvv3EH+60ULjz2GM6cO4H97S3cun4De9sF7BfKKLHIqMnYYbLGHI4ECtjOBO64LpFVm8kN6DmlksE2rVVwcmEW58+clG/freW7eO3iJdxdWzcpTyVRvbC6KqCkWFFrNQQAP3bujMDaF154RbLMsTCZ1HWwFkvJfElUqoLNSYsb2MKfNZxsf6hlzKoE5U/FnDaJyzPHZnFicUHA8juXr+Lt964JlGacTyZSBtpKSp04DOX/2c/mz0gGni8MkZVEhgBwFNuFIta3CABDALAH9Lg/82uaCvtixmBmKJGkupheBKc4nqtW4BYzH00yx73ygo+rsohwe2sPXDLu63VitBK4oyQtCxnS2uMQWKAXMNcUH6u9FLSOOdq/8H7o1cl9RZfVy4ILvz/UWuljqgtGvsDP9rDm5c3nNeDb9gj8LH62mKWuoEz7M7TwqU99SrHutdc8AByWv6nfO/K5/BpmwC7BEFOe8G1jthqO9+2AHY7/nj2BKz5TJHIAOr9nPLJCSg9O0/aAgF1c/rA6Y2l/wr9dsaOOUm2dgcTQrlm7+v1AOpOVj7NXcuruF4xVrnHvxqgV0/JcaWuof0aOAe2POoVnpjblz3McMzojOB9WgZ3OjoXrnKR5KVFLX1buEyJh5AcyWJifwSMPXcD01KSY5lISSaW11/S5Aha+cK9YLhSwvrYqEFiFHvGYVJfI/iUYNTE5hYnJSbUhAWB2eZpgLoGgOC0q6orNaxvrePHll/HetevY3N5HtWb7dbYpi0fSKVtz5NMrdqgpanD/QP/fhblZnDw+h2QyjOV7K7hx8y6W722hWKqjSuUJji2dZZ0dgsavKdaw69ifZvvD15L110I2ncQw1SAyacUIFqbpHloNFUwUCmQB11HROsWRyvMv1yKLM/QXJtjJdq9UKRlNmwMC9Zy/cbUTgSK2gQp7CfZSfYMqELEIhvI55HJZKUWEqjWMjw5hdGxE4PPW3h7ajRbG4jk8sXgWnzh5AbP5MQGsUvniw/KeeG+USyfreDiP6GBeD1xbXcUrz34dr33/Bzh26iQ+88UvIr2waD7A8Qhq5RJqewVEVCTTRjST0lysVcqIpONox0J46bWX8O+//P/gxsotot2owYpgKHPN9VnznGPejWUfu1jwxMXXim9tn6DzNc/ftHVSoUrV+bbb2hmnWoDYvyGpoHFMaB0PQUU/jBos6lFMiyWRjCdUS8KiMwK/jPdc5zXWCb7TzooMZK7d9EUWW9fGBkFhakRQ7pmfy7Wfe3MC602e4YhatuMYP/UUFn+BAPBJrJfYt3VE42GBwARUCebGQuxL83UOtRuIVXawcvEHeO3P/wiTyTZirZKiXDQWViGnjXcWT6YQS2UE/sYyGcSSaWSyeWQHBpHODqjIO5lmEVCMWiLmTcGzRKkoAH19axMvv/oStnY3xUy+u3JXn8OC5sHBnObm9s6u7pHFV2QAz83O4eypMxgfGcHO1ha+861v4bvf+hYqpaIVv3G/RLKCL1DiPt7l1FTUbxMM7XActVAG8ZOfRHTqhKmL0d6D80rM4ToatRIYmgYyMTSrRZR3tlAr7SM3NIhUZhhIDKMyMovcZ76A/MlzSFEB4lvfxP53vw7sriNUL6Fd2UMUFUyNU7Egj5HBDPb2dlScEI3FMTo+iWxuQMV+a6traNWbmJmcxmA2jyceeRTTk1P40z/5Mp599itqf4LbjAMcW8y58dzB2FQuFjU+WCAnAFj7cDLCacdk58rgOuK/59j+9vd+eNSxtOfnh+XiD0lfP9C1fjwv+snf3U8rCHy/lgn2s61uH9fXR9g/7lIf4RU/rof+Kbnuj7ml3u/jDIb8yL4OwCo9ALBGdY/TbeCDbbhbbqQ79P0Ffaqi9wMOTpEu4Ohe2WFp2r/9O/o/oR9Q8nfTMyndfXX8awJtZ+3oEiiBp+rcLxe/4KTugEmHt34nIfM+XRN83f2Dy0Fg+jBszP/s/sHngCC3S3r5m3XgaH9794GlwXs/2OPBodH97WHfdZ77EAD4wELQ99D+esG2s7Nobwv0t4fPTQZ/rrFnD9Uz1nxSLfhaDwB3nvIQcDE4Xvtf1z8sDhunR9H/rU0MVfPfduaeG9NeEtm3Q7cdu0yVnvvrk/PuGYtOTt0ziPwU960UHHOWg3S/cQ915GL+Pn1knXCEZHmgSr3/dd0562NjN5ZoaAQejrfwh6/uSOKwXqkpac7NOitaeYhRsl5eqwSJCCjZIZ2HSR4KmIAfHh3B1OSEDsgEau2wbIxNJhKYfKT35iuvvSpGDA8r9DliNejx4ycQSyZRpkwiq3CZaGKCgrJfsajkkcwbkYdy3l8FDSbzVV3cQJuSmm3KJhOgsUSSrwCXqDUrxjuZZUsZE6h1lKSuvCkZB422ZK94MIqL7GheOUqo8ujK5KNwcrJ4agasRSNi4fKaTDLoMOF9Dh3T0Z0p7ADhWQAeGlByxUBIy3qzmr0t1gbZxkyyZnPDGJ+axuKJ0xgaGROrkaBvsVxUxTQPpmQA8xpMKO+xInZ3B826+RCxMtg27paU8p61Shy5ak72HV/DA6rAcd1ON3nnDwKaZ30DOgga+WRf/3oUBI3898HEoL8mE078j/cj9jgPdtkBHaLpeUNZqN29PezvF5yPdND7qxtVuqwyDzIEI4yX4nMVvgLNLGlnnnCU7bTEn//3YdtZ/xz8VA8g+Tvw7eUPTB6s6K+lcr1+YJXs3G1g/qvYgT5WjjHHzxS4Rb9CMRqjlhB28ZuHZfOMMinCNk1ByVxCSId4tqeqrgUAN8W0od9ULJFFPDeMNt8nf70E6rWmWAr0ALbntkpgghgdhnzAD5RzRuGLY8gx/s2/khliynmyot7AQO/H5+cBD+4eECsW9zUnqAzAeSwSkKqyreCDDGV5uobpCTmGv/vrfw9PfvJTktIjOEEmKGXsdrY3BVAOD43gzu3bSnY9/vjjGB0bFYOav6MHIRkpZAFLJo+MBbIGWCggpQ9X2S+/apMn86Cu5oDvRUef71lbnQx08ADtwXMmy3h9Y8e4dgsUXvix5BNK9jF2MCeLgjGYbaI5xPZ20rLBakL+SlJfjiFj4KWBt6aSYHu/ztzmG/w65phXBPn9MweLR7yEPGXFKMfJxCzjMPt2a2sTL7zwgpgsY2MjqsiX3yuTb05ykWuB2ClkfKmAqCBPSLIDuW7wNsgUm5ycwunTp7GwMK8kI0E3AmzxZELJSFb+J8jmScQt7rvnoRQ6WZwWT2zc+AKgIAjMVhVrwjEo1d5Mnsln2PyDqXhhTBsv8dwF1w1bNtCRLSqGhVOP0LM64FwKGzAJfqo9UC5YXpVra1hevq0x/fwPnlPiOZs2789MNo00WTPhGHaWN3Hn0hIem7mAX/mZ/wSxWhtRhXayOxpI5pIYnxxDKm2qD+VyUcCXirF4D0zKkqHbYfcSxbRkqIqVTLkYLTJCfbGOX56ocuHADrKLxGx2cqRManugXDHRSjo0rvlHPxPr1W+MbK+kudORytbIdjGM8cVAAPWJl9UWXuYUBPiZjN8OtGESX6C1VEFaaITaqEeAejaByUdOo55L4s333sK9jTUMDw9KhpZBpVwtI6kxlFJSlIlK/l2rVdCq19Am+MtCL1ekJhBMQLol6/3eqNWyxC/HihLiLc4xxhErHhRQrjXWYi6BNbUPgWAHCvJ9TOCSZSsmlVPvZjzmz9ifZAYVKKG4taX5ItlJMdM4h6piABGApqIJP4Mxht6cZKdwTO/t7Srec8/iZe+1b5HqirFKxQxxHnCCPyMhpOKWRBQ4LUl/GyNMYCfI9Iozscz+5B6ubSzCeBz7BOBqBAPayKYiGMtnMZbLYGX1LtohJhpbGM0lEE8lsbxRwU6F0pshFGotrJcaWC/WUagyeU2pyjBq3NeEY4rnZxYX8eS5E5gfqCBbeAsD2EMinpSnYCLCeWhABGcm2depoQmU4iP47sUlfOfVW9goRXD+0Ufw0ENn0ayWUSsUEW5FsLqyhrsr91CgykS1gWqjjWpdmjBW4MFCE3pQRiMCgCUNTkCBfzeqODY7ifOnT0ju9M7de3j90ttY2dhUclUAMOtEHIuXgEK93USlXhE49eiFMwIEXn/1DVCZQzL98qJ0hY8CAAkShMTWleUACwgcGCALBVfYxiIhSZsrP13B+ZMLOHXiBAqFEq7cvIV3r91AKJrU3pHqGpVyxcXLpubE0NCgnoux2St+aM6Fw9pHcD2nnOfa5paKGLwMqRULWaEI57mkuBMJt28zRqfNfbfUyH7GwFdZkLS437E4Tna6zStTbeBnMyR1lRecAoln+Lq5I39q7pmcVz1jkJdU1jB3ADB/rnVMQJepQ3C8cP/Egc7iJYI7Zvlisayz3DsWKu/HgKEwajWThjXgjfPZQGlbuu1vrjWffPqTkhe/9OabiMasYIHexVYga2s610Uvs+yLrfh+DwBrD8U1x9n0yKuVsrLySnbArAOG/fs8kGprbkUxwn+xzQlKUiXG4qrtN3zs5prJZ2Ufsbir6JjYto8Ly39zYCCrfSYHuZ7bxUsVs4hhazFPMUtKK/bFmMJYb97oITtbcezo/tj/BKis/XhGsHFtKlPey1KyvE3Oy6jAsnQ8jvGxYczNTmN+dhrHFhaQGUjLK5TWRCxYIHPVH2v4XjLjioV9rK+tOQC4ooISnssIdrJvxyenVIzGQgpKxhPg4z6E510BwIzF5TLW1lfx/R89jytXb2Brt4hanWu/gdlkwyYTZtMg1SFZ2lhbUOZ3fHgQp47PY35uGtV6FUu3lnFj6Q7W1ndRrhkLu0IAT3sNUxlhH2ie2G7HgT+ca7QjrYv9x/4dGswjnTaQnxLb6VTSsZl3sLdfNgBYawmLfXxRhFkPmLpDUuCfZI1lucH1ikUPUWN9shBC+w4CwCyqEoSsdXR0eEiKPnHuo8oV5AdSGBsdVcH19v4eWrUmhqJpPDJ7Ep849TDmhycE5EsKmfs3rj/VuuZKm6DiYA4xykAnomhubeGdbz6Hb375j5EfyOOLv/zLmHz0YYQohZ9JKUfRoDwwpeU5tzOU/w6jQOukUAvZyVGs7WziK3/yJXzte99AKdREI8KybPqrU9KdReL0rO0WujDnwQZPOy9p9qXGrAeAqVATjaiNKrxvr8AiiWiW87BACchQuYLywWRo0reZ+Qx5qNv5XWCx2pXF2g1wVVOZGG0cnDd6QwxzW/MJALN/zIbDLD5MyYwKa2QAmyQ4x12U++ZoEuViE0OLj2LxC/8lqpPnsN+KoNqsy/OYcZBnMdpkEcinpQPvncVxyWYJzZUr+N6X/i2GmztIt0uK2zqDStXEzn86prAfKVfNPWQ4gniCdi5JqUkwL5Qd4LxMEsFGbmgU49MziMQTmntLd+/gxVdeQjKd0Jlte2dL4zibSQkA3trdRrFYRj43hFTCAOtTJ07i/KnT2te9/uor+OpXnsXSjesdS41E1BQHbK0Jo83tuvZrRhzgnrdN725E0cpMIHXqk2iPzGNgeFhexwmuhbEY6pUSbrx7Ces3LyNU2wPqZbQ5NqolhLh+UEUkPojo4hlM/+KvILd4Svd47bVXsPOj5xEuFxANcXxuoV3axMhAGJPDGUyODakdby4taVxNzsxIIpyeyVS3oKLL7MQMBjM5PPHoozhz+hSe+9738Lv/6l9JmYZxhvEymYhhampSygAs+OaZjbksK5BTBHb6Pqbc4/M4XjGxwwgG8MMfvdyzDh71j/7c80eI1zzQ53+wF3Xvrgfv+GAX+dCv/nEDwF2c6v63fn+M5kM/9gNe4CMcQUdc6iP8hAd8pv+/vOzH3DIPMuA+ols67DKh3/i1L/ZFhINQn5dE63ShB1r1g/7wF0RdD/7uwE8OAx37mLcBzO4AkTEgUNTLTA5konsDnUsE9o3HboAw1tFh4GvwLXZPhzx733WDr7tvX7/vtSwR1A88HD6tDgLAB2/XeYu5C3QT8r092gH7Oh90xFMcAEgPjqNgeyl1dlSD9AHFBwG/owHgnrESGJ7+5x7U7Bm5Oin3PnfXFSiIkh8+nnt+ekQ/+tfoWTQgD2kf/zt3XOwy2ru9fFibBXnq5jfUfX0QaLlfCO60TwDc9W11GAAcBNLtuo7VEviQBxqr9wGAe+/XddAhY+Z+Wxre5/r457W55OFQzEexpqo6wBJ4pR9mtVpWwpAHLlWks2K/XpOMDA/myRTB36olkoUwm+wrk2MEW5jEunHjhqqb6/TbLVeRyeVx7MQpxNMplOpV1OVnxqSqVdLHo2T8maeQDrbai9MzjZ9hjNs2ZRmrFX02kyVktbT5PStdlTzlgdoYG5Kla4UQZsKgXlNSptqoIZKgzHIUe/tFAdSU00kxYcJq54glYRv0W1NDRvTc8vqSryt9eg24lSyZKUU7TxVLfFm0sdFiEoGWvDFgwRIdBu4Ys5mVpKy+DPNQ0g5jdHIGswvHMDN/TAenldUV7FF6rVrGfmFPPqf+WtVaA6XCHsp7u2jUqlaB7RiGPqnkkz9sLw8qeSCLNycpMAIf7mDZzwD2484/g39v8HX+d3rmI3yCPdgU/H3nPhQCLEnimSJizznvYpOi9QfKgyzgTlwOxsq+2BMEsj3I5p8t+Dv//VHz1YMYtoZ0Ja+D1+oHiPtjTf+1g9ex3wV8sN3BzLeFxNud91p+cFBzp1SuuHFqIK0qyRucn3bgJ0gm+TvJQxKEsqQBpbM4T2KprBIPPASSGcPKeyZLCWZoGjjghQdkAwGY5LNVwXwwLd7x1ploMGaMzQFLFBGEI1POquSD7c3kCkFBJvA4RzkOCVxwfsnPkwwwx8JjrOBn8DoLi8fwG7/5DzE2PokqPbDo5Vyi1HAdu9s78psk64OsFSYOH37kYYyNjSkpQa9AgnCUs2PyhUlz3rMKShwATODEJwkY09jmPjHLhBcP1d3ksoFDXgHBj+uORKF8JU1q3TN6FF2iFgv4hz/n9XyM8J7dSvAR7NeibEUKlijvrspsT7GrCDaQPujliF1Smb/384oFOUEWrAd3fZ94WVA/JoNxozM3ZcvWUDLVGFAm43758rt48cUXMTUxhkGnEsHiIjLDNBbq5qdXKBbk972yeg9bW1tqG7IH2T/z8/OSkZ6YmOiwm/luMX28jQCBkDhl2FLy3BQbWH7elFQ2sJXJNAI2knhUotUn8l1s1p7Y+8kaUBCU3mQhBJlVrjrGwH9XiGDt66/jBr6ft+5jTFaZihUhtBtVxefdzTUs31rCtSvv4c6tmxrvqUwKF9+8iKWlO5J55zyMJSl/CDTLVbT3azg5tIBffeZX8PTxJ1DbLVpxRyyM0EASE4uzGB4fkrxps0EWak0gc53rQaVqRVMCgFti5xv4y/XUeR9r6hrTX8zlDkhjyTCCKfzyhUR8v+aw19r38K0rCDEriV7QxLOPRe5w2yO/BmoeOOlRAsBie7IAhL6RFfPSjSYSlkwk4CTVEAcIudijiEl2EudTPoWB+Sm0M3G8cfktbBZ3MbUwi1DU+UlyHXcAEAEqUytoq9CMrCCCv/xjIK+Bf1L6kFeaFYOx31hcw6S91i3FhiriMYIGJmXPIjXb1zv3YMfY6oBctoC47aKTvvY+oyzGiRhQwXjrxybjFYFgb4fAOEhriEKprD97haLWAvm5kmmr2FrH3v6+CigkCVmtCtzz88EsILjP0q7J+k6MRipzRM1/sFbTz1XKQGCSDCb2C1lBTDZGuddqqgCQwAk/k/51jJFs7YnRPGbHsli+fRvVljjpGMqbz/fKZhmbezXUyHJqAltlAsA1bJWaKDWBBplLAhcjyGVyOHvyBD7zzOOYSZeQ2HkTudA+4mSiUeo0zHsOo8C1j0/QaCKWGcReZBAvXl3HD99ewfV7BRw/dRaffOpxRAlcNxrIpTJYun4TN65fU9FTgX6Y1TpK3CNLdrWOSDymdmCcJbuHwK5YsiwgqxRxfH4aD50/rYT53XureOOtd3FvbQMRAhkOHFV/M55Ho2JSlqol+eKSpYhGHe9eekv7bnk12xNojeBcMB9JW/vkS8zPZUGB5p31G9lPxpC1+UkG9om5KRxfXECtAVx65zKuL68AsaQYz+VSVeNJIE6KigoxDA3npCrAscZ9hIA+FhJGCF6xICaKzZ09BwCbX6X3iefW268bLDIlOGbs4qZYSgQ0vBSwKUdwjBvwGWTQ+djqQWDGHgKQHLtekcT22orgHRavX0uDyhre+sT27wZ88vPI/g9TzFx4pa0DZPyqwCHWlV/urotR9Ru/rECWxZbGDOS9edsMr2bh94eNZk3rNa/z1FNPCVC6fPkyEmRfk/FLUJRWNO7akvh1qi6Mg16txp8bPLPZ74/5Ps5Rv2/Q/fvzR6Cok/dDAJYyvx1VF1cMSTAwnUw4CX+3LtgiJ7UX7UlDYanx7LNAQXtzU8GQBHI6pZjHMatiXcdA1J6VwJiK0Wx/Q4lx7QM921ev98wzK3RQcZykzllAZICXitpcwQBBNMZti892xqKPai6VxHA2jZMnFnHyxHEMU2qYYFE2i7TsRGLyAOY8YkGUGNuU7C7TDqWIna1NbGysSW48yfU/ETfJ5WZD+0yygLl/2dra0XtT2QFkMinJt4sZW6nIvuEHL/wIl69ew84+2ZS0dWDxdBTZtHmqs+1YuMP9EOM82zGViOLY3CTOnj6GoaEcNjb3cOX6Ddy+fRc7e0VJ1HNTQN90toXUdbivo3UK94NOJYuFO7we9zzcV3FPyn08wbLsQNaZILUVp1lwRhbu/l4Z+8WS1pI6bQz0WVZM0xbTl9cwRnSnSKFRV7ES96EmPR2zYuYImZ9Rnds5jyqlsmSvqUYxnM8iw98RlGaxyfCQQP9KoYxMO4bTk/N46tTDODG1gFQ8qfVef1g0xYJ1AsD8vFwOieFBIB1Fq1LF2ktv4iv/1+9jd3MLn/n85/DwZ38WkVwGkaFB2ycThC9WUK0UxICmmsTe1haK+3sYmJpAamQQl15/Bb/3+/8G7966gnCGHu0t54VuMUJFCk4dwRfI8xxABjiBSrKnrZiBuQye0Wy+sZCowWJylyuh0plyBjznxFhgxXNHC1XuV/kJMqa19ZQqHAbYAlWnwsH9EddeXoc5jwrV0kLGfNdOLtwSw5eFPVwj4jGuByaJrtgQsfWcAyaWSKNSDWFw/lEc/4VfQ33qPPZaUZTZt5T+TiYFWHPrk0kktNab13ED8VYF9bUb+MEf/58Ir17GYKiCaMwKfxLxlBXACUZ3CipSNuFPTC5fPvWuCI5rZAtR7NHmKJ7Go089jU995rOoNJp47vkf4frSTYyMDuHGzRva45J5Pz46LOLC2uaGSAUs8EjGUhgbHsFDZ89hYXoWaysr+MaffRXff+45qdUpjyNwnCB2W+NWmG/Iqee0aavEf/Ouqa4RR2RwBtkTT6GRm8TxC+dw+vRxzI4OY2JoENvbO/jzb/w5Xnn+u4jU9hCtl1Hf2QZade3hazUuLklkHnoCc5/+HH7ur/+yxvtLz72AG69exNRgHhE0sL2yhMLtd5ELlzGRj2NyzM71N5duae9G+fnccB7ZfEb+9hv31jA/NYfR3BAeOncWTz31JN5++xL+t3/yT2R/pB2uzoQRjIyOSPmKewZKZ5MFzL0u+1RFws6jXiWcHQawE+ZxcZw/f+HFV/rTGIf+uz8r/BHhNQ/02R/8RXZ3wXs8mNX+4Ff9i7zjowCB/6LA7lHPfCQk8Rd5wA/wnl6M6mMeQe7yH/OnHDlXfhKf+2Bd8RO4swcZcB/RbR12GQOAe6KBT+T7Jjs4VfRyV/F4oGE71+pD1AIvPHBF94Pen3dhLQ9O6WPd//xrnbioXT0ordvBwTyMFQh6nUT5IXLQnfs8JERYPsQ+qtM89w+fdr/d19y3v48EgQNtcZ/XBPnTgVvt6aLufVvIcdhnzzP1fES/V/BRfPS/AACshejQUXlIm/bimgfA9w4L0T1t9zm7Y8b32wHOaQD0DI76g+P04Jg+9DWHRJvO6zor1sGxF2Tx+lHmX66/Dwvc6sbgnO1vKP/877/MaywcAQAH553mnJM09Y/a7cbuTR4FKB3octs5H75g+Nt+H6C40z4uKd3txxA2Zn/RVf6xcphSMEwemM+SgFwdzE1WSwwAx/oQUMDDO4EcJkgFMhE0ZmKmrEM0N5YcxARitra2xRAoV2ti3DFRNDQ8Iu80Sc1JssgDvmZaKik5B6LKK4dyVrpHArQmTMUUDA9X+8V9/T7Ee2HSln42um9L3iqP2SRbqondzRUs3bymZFomn5V8487eHrKZPKqFMlKUxBHI6wCncFwAMM++NQLMYLKH4AI9HI3BZMAvk8qWgBD0q74LgIIaQy6x7hLdHkA0cNvGIxks9XYI8dQAJmcXsHjyDAaGhrG1s4u1dSYkyqAUJDfwTDRYworgNCXwymhUSqhXyx1GtMUSS5x0EvcBcLYDxjrJSVW9+nXHHQL8ePWv7Wf79v++M/bdxA2O9yDWD8zVAAAgAElEQVTo1w8A94KoBk4FfU6N+WBt6BkgweezJaU7nw8Dg4P35tvFXyP4d/C9/fffXeJ6P6t/Xgevf/gs7v7UP3v/PXtwxIqv7GDmk5tkEfEQT0YvvQjpY8ekFMc+E5RsowILBsolk8OkDxcTFUzwivViY45Jtp2dPaseJzNUFc9k0TvPQib4XeJSvHUnNdff9gR//Yosj2JJfJJbYzFdv3eeQpIbd/HEjyuxh523JNmbkvnN5ZzsbktS8ZS3FQOtbsxRAn0XLjyEf/APflPJHLFUQtD82C8UTC51v2AebtUqovEYHnnkEQHCrIRmbCIATNCGyTIBFY79Qol3JmS9pKBnf3pgnmAyk0GMS36PoQQ9GW8Epxzr1o9z2xp2WdR+LVOyyCW//bj2QJjvbz+2meQ28Jx9bLKZnpXsP8fkNOOSKQ4m1HktLxOtn3uvKzcMfeK9O24ttgSlJ33iSPOS+8pmSwwpXou/45xlcvfVV1/FpUsXVYHP6nMm7rykJVmBG+tb8rVbWbmHUrmAgdwApqamcGxhEXOzsxgcHHIsZWOc+6VQIJWUlpuIhMyvkmmocDSusS1AXnLQ7Bcm6l0bcA2T76FJ+rHQhWuYmOwqajDJXfkKRghyUt6avnYE061G3gPAikuObS3ZaLar5KQtOe3Hs6KDY7kSSNxYX8H22ipWlm9j+dZ1fV8p7YttSVbO4OgQLr31Dq5eu4HtnX2UmeAVC7uJVrWOoXAOTy8+gc8/9FnMpqcF6rZibQwtTmL83HEk8hk02ib9zyIugl7iszHZTjCQkpEskGDijkwaggta1019Qk5gzsNP9+6BXQcQG5hrNGGTeZbGtIHFLvbKQkKq792Erfc6V7t0ij5sYxNcA237ZHPJwC0foZwDp1MBkAy3vB2pzOGKJmJxsYhq3JvEwkA+g8Fjc6jEgB++8gL26iWMTU+g0q4hJfnLmBO7aEsWUSxAxhW2VbWKWqmIaqmEOtnmbEsNOvOctHoL86nmHqNSLonlxOQ7C0gI9LAYgUw6eiBa29p2lBCYZPk0fjgfTWK+f90iEEfQjMAvxzZjjZiflEt17D6OZVsLeG3aVPDqZEJT1aQl1rB6VXRHixsEfE2qmqxWMr3ob8y5Yf7bVshifyRNysLAJhO5bJ8WSsWC1hUmg5mYbtaqqFW4vrTMg7pZR7m0JzbTYC6LcqWIdcofM14hhNGhLGbHs7h39y6qzbiulcvQo3McW7tVbGyXUKm3UG62sV1pYrVYw3qxib16CI1QVOsSYa1MMouTiwv47DOP4cxkHKGNixiMFBFt1JCijQiMtV2ilC/3sbU6oukhYOQYXr+zi5evbuGVd+8gnszi6aeewMzEGDbuLePezSUwyx4LMSZTPrmFgqRygWKxgkq9gZKKIE3Wl0BKPDNgBTfNBgq7Wzh/6jgeOndK++mVtTVceucKlu+tO9l5L6UcNpZWs4EiGbZoY35+FmdOntI+8fJb76iv407Zg2uRiZqb5Dr7VP1PSVR5QbbRjhhwycInSoKm0xlzaRYQ2MCx+SksLsyjWmvh9Uvv4uptspwbYvzVxU5sYn5+AcMjQ7hz+5YAt+xAUmwp2cK49ZkJaQ8Ab2ztYm1rS6obkhNVbOC6YAYnnOV2v1YcRvbWuTNnkUmmxEJavntXTHZ6qFLW068fVthgyXhfEOWLlcSSZyGCix8ETm29pax0V51DcVBKI06e2xUEWcy2QigBy4pj1k6MXcYCNoA4logK/PBf/h742d113dZVH7tYpMXY5W0QfPGY2PUOrHz66ae1V7t69aqYb/zgUqHobBQI4HAPQ8l389nlPXCd9WAvr8lzVhBg5fNwrfVFM3q2PiKCjzMeAA4ygDkeyRBlIax2bN4jWcxSqszYOkiwhgBwoVxxezP6FBMAHkAmnTZbHKfsEATgKXOsPhOL21SaGK8Yd4wFy/hj8dyvCxpFAn7pcW7sNI4qFgtQVUS1OIqBJjOeSiZUaDU2NIgzxxYwMzWBkWEWRdHHOiZWe354SHtF+l+rqM7ZQjDuy3u6ROWYLaytrSheclxSIaLivKZNAnpKRROUnFURZmZAMrkExlgUVCoVcHv5Dl546SVcvnZDvr0svKhW6tqXpFNxWdNyjMt+hxso92xD+QzOnzmG0yeoeBLD0p1VXL5yDfdW1uTPy/MtAWD5scsKx/Yu5vdqxU1cW3gm1p5Vex1TP4onYrIESGdSHd/PZDIu4J59QAbl9g5l8IuoSsY9akBk2878kvZ1Eu78THlJu3nK16rQLWzSz2TK8h4YixiL6afMvTILDMZGhjCWzwsw5z3TmoVjg96+BIBPjs/hsRMXsDgxh1Q0YfsMFggQkKRyTJWCxkCUxaz5AYQGEtpblK/expf+9b/FtbffwfmHH8Jnf+mvYmh2CiEC3qkkQu0wWvUGKrSratEDN43qfgE7q+tI5HIYWZjFRmELz37ty/jSV7+MRqyFRsTE/yW/z2IaSjGziFGKHRXlHLjvTKezag95Yzv7hETUJHh5Pi9Xm6i2bG8TCTs1IbCfgCyLxaJkGdeVJ6nrXE/wXKUpiNGTgUovdQK9TcV7stIT3Eew3fjsyrmEkFaxIuN5HeGYWfTwXimtbAUf5qVOwJpnH+YtWBRRrESQnT6Pk7/wawjNP4piJIkqcx9O3YIFvXwtZYPZt1Zf3kSkUUK4vIWL3/oSCm//CKPxOhpNgs62TmmK0vOercg9g5RhuI5ZDDXpdiv+kI1Xi/sXIDc6ic/91V/CuUcfx5WbS3juhReUr6Fv8dKtGyouGBrMIZNKYJ9FG/u7yORysvuhZPbZk6fx0JlzSEXjeO2VlyWNfPXaFbWNCrHYD4wBBPS1reVGij3NIt64sa/D7Huy3UNIjMwiNnEG5XAWw3MLuPD4I7hw6jgWp8exvr6Br37t67j4yo8Qqewh0W6gWSyg1aggEgtxN4JmK4HEiXM4/8Vfwd/69b+BmeEo/vDfPYcffu9F/M2/8TdRq5Zw8fnv4fbFH6C9cweDyRYmxgYxkB3AvXurWL57T/Lp+eE8ckM5KcLcXlrGzPg0hrI5nD19Gj/7zM9gd3cHv/u7/xJXLr+nfBH3+Txbc54PD4+oAFxKRGSrO1U9SE2BMcKfZX2m3O/Bu7mVv6wA8KEp9/dL3HxMv/+wIPCDYGPvi4UEnu0n0TY98Fvn/P0xNbi/7GFYwsf8kT6L+CB99jHfyhGX/zHfWf/HHQXRfAS3dSTu+Bt/J8AAVlV5B3HpDMXgfXWgyENAza70qgO3Oq/pfnzwWl2QrndoHLwDyyoExan9pbth231Gv79qZ6AHYL8DHqzdu9LG3TI2DzgG3/91DwqEHXydSx4F7uSoazlaafCVh95/z906RewDfdLPyu4Bd98PqTNgKPjV844gcOFedGAROKLtj3qd9VcQ/u5+uicN9T7jIX0W8L/17+6OLfeT4KC7X0sfcf+WKLU39vhoBxrIxp9jR7hx2AE3A5Vb7gxvF+uM54Pgr2uazuvuN6h7AOBOmwaKBPrkfzvdfMiQ8EmLQz/PefP55jgAyB9xk75KPtg/B8aZb/tuOMDq1C9YM2nj7eXPndyqKlO7TDYdKuXBaYkO9hmTl0mxGixJw2Ql/yEmqakOCyRloooeQ1bR7liJlD5kcsYlG+mNx4QHJTsltaVB7dk9BIYsOa9kjvMr5GFMEojtBuL0PiwXdUBj8p6Ac8fjkCdjgqyNKu7euoIr776JfC6NweFBbGxvSXJ5emoWd27cQkJJ3iai4YYkq1uRmHz4Wk36wzq/YknYGavEJMiMiRQc3pK/80CwS/ywrX2yXIkkD4gFqisj0QTa4RiGxqcwt3gSU/Pz+nwmyij3zIQzQXYepsXKcEkwJgIIxLfISqpY4kiVxq7q1suD+XERBIZsqjjW8iFM1uB7+L1PgvWAkYFn8ABIZzz6QowA47MDPAeCV28M77IXDeR2PBgV+pucZgdo6RRnWPzqB1GPAnCDz3UYGB28Vn8bBNvssNfdL54c9rvD2t/3kR8z/nM67esk3zjRCDhQEldshGQaAwM5Jfbv3VvG/s6Oxj+TM0okJlMCOo2qawwhAsBKNkpqj8d6zm8CwBZHBfYFCry6wI2xHnX/BCbcgmPeuY5pp/c6pqCvLFYhh0uiaoy6uR2JKWHFmJHLU6p13HknGsuk2e6CssbSjOCRhx/D3//7/13H91rSruWymL9sO4EclaruLzOQw0MPPyyFgZ3tbb2G8s+MFUwgMqnCoSa5YCXYLBFssc8ShpLAp3+a863m/k7zy3mDebaSl7qkfxqHqB/DStrKH9W8aYPMfP6OzyVPMRcvPLCq9ztJSzHOAvHYSzSzH5g0JHjO+OlZud43UcCoUx8QuOgS2f5vmytdCbBOwjvgV91NdpN8GhHgqvSO86RmUozSltevX8Xk2Liej7F/Y2MDd+7cwer6hoqFOGanZiYxPz8n9htZv/RM86CiH2OeBcXxJ1F+JkAJ0io5SYUGRjnHVHE+23wvE+Ec7x6s5pMx2UqGD5PztQqTd6ZcIcUBVySTSMaRTGekYGHAcDcWdcHgLlvMADxjAisB6sDhWrVs8s5LN7C+uoLdrTUUd3fkRUcmcDpOyUgyROlznsWpU6exvHwXd5fvKolYoAJHzVQ4WuUGRqOjODtyFrOJWbT3Qiqaio9ncOJnH0XuwgL2agWnxGF+kh4ABhPr5aoSn0SyqDRBIFh/KFnKxK6TjjWzU6cC4eO11lJ5IBgTkYnejl9825g5WhAdwOvAAw/4doojBAB71nDX+9fUWax8RPGGSgSUMg3TM5WFH22BoZQiJLAtmW3HNrfYY0m8JkGXVh2R4QFMnFjEfquO19+9hEKzigrq8gHMDQ+i3rSErRgxHE/au0QEXBDU5bioFIso7xdUPEMGNQFSUzdhUpzftqSQssf+ZP9wH9NqOC/7hphmBA6IRbealKtnUt5AdcYRzxgmsMpErJ+Xfo/FOWy+xASATdLRz1FfyOXBEpHfHCBA9hGZYVUCue2QQA+bAx7w5rhlDGCcoySxAX+S7ZQntGfZkaVjgLCXxmby3jwOLUkqz0wVB1oRoBjm9M1tcF5V0G7Rq3gb62v3sLW6gnq5gpF8GrNTebFXyKphnE/GGjixMIdSuYm1zX0UyjWUW8BOtY2VYhN39xvYqgL1EFUoOB8J/iQxPzWBv/L0E/jU+WnUVy5hOFpAuLSBdKSJiPy4W6BIriSgy1WEEkNIzz+M1vBx3NgF/uDZ72B5ZRXnz5/Fsblp7G9t4u7NJUTbQDISQaW4r9hAgINrIePabqGMejgq6xK2NQGEcCxp+03FpiZOLMzg9MljYnStr2/i3SvXsLq2aeNUCjME480TlSo0VKMpFEuSuD939oyUeN57912x9Fl4FVVSnICHxSF6UdIDmUASFSwoC05AoM79KltIxoUs9kpprtIjFO0GFucm5StKIOKVN97CW5eXUCLdmjtestNakNT+xMQY3rt8BeXiLrIDCYGKBDE4OQkkscgjlUhLynN9YxtrW9tidBmz1jE45T/Jl0RZe2B7fRYJZNN6RrLUuP6urhnLkklpyceGWGxp/u2eme7nure04FrigVEPiPLvGM8i7mDLa3Eu8UzB6/u4zetyHpOdz9eY0gG3R6YyQxAgWHQVT9jrumu5ta3fL/q12SvW8B5ZfMVrFPcLAkr57DpDOtlpgn7PPPOMQLbr168jkzGrk3KprPjjAWfuS3jv/OJ+gFLuXWnpqp4tCJbydymuXUnzAZbdg9ub+Pv1gGyFYB8LRh1AzhvkepfNpAXOmxS8k9l3e2+OD8YK7jsoAe0BYLIK+XkCFlMGLFIa3hcKdkBrSVZ7Kw96z3LfAGN+OjlqziOdqyzCOOYvsWcqr/jCWq4TZklEpYGBDAsdqNxQQSaVUgHZmVMnMTk66li2VihD2efpmRkM/H/UvVmXXNd5JbhjnjMyck4gMYMACE7iIFEyJWogLVmWJ3XVsqva3f3Yb939A/qt3/qh1qpV3bVsl8t2le12yZZVpXLZkiXZlC2RoihRJEWQIOY5kfMQ8xzRa+/vnIibgUwAJGiXnFopIjNv3OHcM3zn29/eOz/mLICMga+dWK+vQh4WBTZrVWxurGPx9qIAlDx9a/Nj8nDlujw3v88A4HpDHueMEXKZHNJp+jRHUG/UUKuUce36Nbz+07dx+doNlCpUrKIXL4sVIkgmqVJiCjq+CM3WvRDm56bx+KMncejArPbC5y9eEwC8sVl0dgEGlLW555Nvt7FKxWpkDOMKNm2NMa9630943TGyoAmG8h1JUjsqT2Bi0LVaA+sbW7pWvW3S8CzUZgGpMeitANoXBXrVGJt3LC8QDYWRSSfFTCWoOZbLgdOHqex0pEI0Oz2J6fFxxT6cWwRKUc661Ua6F8WR6f147NApHJiaRzIct9iDTGeuPyziY8EKASvGQNkUorkMq6fR3Srj2//pK/j+t/4G05NT+Pkv/gKOP3YaYXqCF8YQlnR9WABwp06J3ATQaGPzJv1kw5g9eQydfALvvP06fu8//i4u3rqEUIZs5y5ilPFlUUUiqcI8xpIqanQ+0Sy4oTINme0mH9xFwnks8z3VWh00JLxCdjTVfMxeJhELIZc08LxSbUrBA059ifAvgdcEAwn0UWvSLqCDtrMiiPI6fC8EeZWLiCDHvWCcxVV8Xx3ZgDRohRCOIpcfl9KOFAUYVzk1BCqM1VtRRCeOYOZjv4rkiWcRyk8hRDDZjX++dxVc0BOZjGLO1xx37SoSvTqu/PglvPftr6AQaqCHpuTFGcMYCOw9RoYsYNnosvCMc33P2MD8Xa3RUkx/6PhJ/Mo/+3XkJqfw8muv4c0z78j/lsDnxsYaclnaFOQRDUWxur6OVq+NwuQUYpE4CvlxPP3kUzh+6DC21zfxzb/8S3znO99S3sTyZYxfXP7G28Z4kJqge4/7JxbTmUIBQeBoZgLhzH60ogV0kzlE0hl5Ic+MZ5BKp7G6soT1pesI91uIMf7gc3QaQIwqPTH0EnkkFk7gyPNfwi986Uv45VNJ/OCHN/D7f/KfceL0Yzh96iRe/7vv4J2Xv4nm+lVMZMKYmshivDAuqfnFm7dUKFGYLKAwOa4E3YXzlzAxPonx7JiKZz//wuc1///5n/8ZXv/xjySVzWdm4R7nB+65xlWokxoWzzCGU1zN2JbS+sZ9G80r+zXkRz9+477SG6PZ5A8Br7mv636wg3by/fw57o1ifLCr3etTDwIAP2g73897+4dulzufIajnea/We/C/P0j7j16dbbUn0Bg4+EHf24M/9V5n+Ee+s2Ci8W4P9YC3dbePh/6P3/zCACK1e3CoYOBlDl9sYDj4ZLe/ce8jOoBp3R92AcNcOm7wyDsT4sPb3QEEux8GvyOQ484QEAa8K9t2J4S8s8WDjTQApNwFdjbgsA0MeAy0yUhL7phc7wdQ3nHMHhPBnkzI0d6099Q1+ItDOINyx8P2HbbPAGjYc3jvbIf3CwDf2fd39pAdE0sA49R9BbvkjsS97387DnE9fJe2GYArww7tYJY72d4jH7/jbJ7GM/Jg/jh1kwFYNDwoCPSaSKEbjyMTq5+0B+0yAD3dpn2P6wb76m69Q93B/Z/17UFK0zb2QQBYXqZ7jKHAgNkBSg0OHwLcwWcMnm3X3usS0PdclEfGyOL0ZweSZ0r0C+Qly5YJVfOOUVWgk2G2JMbQ24vAsWdPsfqf5+CWUqmwnm3Wgww1gk5MpgjHkNww/dzIhjGfPx4vkIWMK8d0ZLKLASkr1VuU4aPnECtkW8ZqIiuXCYROp4FO1SQAK7UGbi+vayPGxHGb7IleC/XyFq5eOov15RuYKuS0gbm9uo5jD53E7Ow83n3zTXm2xAgn0P+HycxI3MkTmVcTCxRMqs7YQuyMrCDXZm6kiEMgsACJYVJ1yBowxtVgVLG5JfsUw9j4NOb2H8DCoWOIp7NY39oWeCLvyw6TJTW1A5k5Yq25fsXW5waaCemBfJwSBD3nFRvwdgmAsR4c9kmyIKMrmOjy9xqs6h+wUUcAYM9MGAVfg0BrEAQeLeBhcUGQYREEgD1T0aYLNxvtwqLy9zA6j44Cx8F78uf04JMHZgfvKQCEBY+9c66+/98Er+H/7e8p+KzBe9C1XTGGEsn0r07EBcZ5AJiJ66Wl25IG18h0AHAm7T2AyR5iYravyn8m4Sirpq9+GGGBIn2BC7amDL1iB23milY8AOwLrsSyMfjMEqxOao+JBn+u4Ypi6gK+HwqU6PWx/8BhzM0fAML0wDQZVoINHgRiAQRB5o8+8wz+5b/4DRVIkInJ5BTnBCZfJXNar2vOIPt3amoaxx96SGN5ZXlFiUwew7mJ7BECwOx7BCiVAA0UL/Cfkgp0AJIxESnp7FhGbn0L9jv9m+xAMR1cok5sDc5xLkHu/P7YHj7B69lJo4xgDnZeU+Bv1BXjuAIJDwLbnEvWrXuVDlQOAtN8LjIffZGB78s2tneyqILJY8/I94lzypyS9SB/MYFydtE333wDr7z8MqYK41haWlKimwnrwtS0/N+PH3tI8s6FiXEkyBx0ALL3JuM55JMq3zkCvVxfTH7bfGBtDZb8aS8ESuAzOeslcr2EMwFleugy4emZUXy3ZHYTkCCTkcxNJiH5bx6jtheLdShHam07LD7xfijsb8b+NTlujrNGvYq15RXcXryJ7Y01dKjU0O+gVS2r70Yoh0f5zXZdiReuHazsP/HQCZRKZZSL2zpXi6oalCKnFHI/hvF+AVPdGaTqWTS3mGLroTUewakXPorQwXFs9xpIx1PGjJLsreOEsr/1mZiNOOCXYG5PzADKOhIsFmBMZrAHf1UY5pi8TDDyb75wgWwNrj0EkJ1XMt8I3xXZeJ5F7yUbbY0gc7srIJmzwoAd71QAVCJidWh6s/S6G8QFoAcegTCIuczzqHiCcQPHlKQRu2A5VLSQQ35hHvVwD2cvX8R2owIko0hkU+gw7qCXbywsMIXsSDI8VdBAaXd525oPZLNqQEBTc4djI8qCwqQY+U54rNhnfQPRmeCm55rkRRMJ9LuUqmyg3qgo0c73zLmCH2diXOs3wUWyteQ7zjmCn6eMJpUa0prPCVIQAOL8LkDXebv6Ag9jxYVQqzexsb2N9a2iJKDJvIxRPpMgS6CojjKRxnCn1CtlJ7sCFTmurJCP3zbfD9amXl/XtcR/UKaX926JYbKB0WkhpCKdGtClPHYLnWYNN65cwk9/9DomC2nsmy1gdX0NCNF/j/2qjuOHD4Bcpo2NIrarDVQ7YRQ7ISxXe7hZ6mKtQYDTAm2WtXF+my1M4JNPPYEvfPwJtNfOoxAuIlJbRLxHL19jOXEccS4gsNGNjiGx7xHU0vtwux7HN773Gi5eu4ajRw/j5EPH0K5V8c6bP8XGyjoWZueQz6SQy9GjkGxnFhLVUSyV0YvGUG01nP9nDOF4Ck1X2Eh7g6MH9uP0iaMqKCLQff7iFWwVK+abq8yqJVfZ7lxvyrUK1tY3cezYYZx++JSKla5dvmzrnAPwNB+5+Ydz3ckTJ5FNZ3Dt6jWxEKNkNGoMmQ+1gEMqhHAukx93E4f2z+LQ4YOoNzt4/a138NaZm4jEuIZQVtmYxPTGzuVy2NreQL1aQiIRkcci2UOcb7X2EABOpiVZu0YG8AYZwCY36gHgkJP69/sCU/qxee7QwYOaS0rbRa3ZXIuHSi+UoLfiPi/z62MgvnNfTMQ1m18+LtTaGYmZAki/PwCUueZw/d9ZTERvX1N3sPWPRSxe3MCCaX9Nk4k12wwVZ7mCsGFhlKkk+TXffm/2LmT0qrjMKWPItVPxYw/PPfcctoslXLt2DdlsTvdNRrQVRqV0HIuUeP/8N3/HohIfF/D5RwFgzhuMYTxTmP1eexMWrKpmxcBtfpFlyGJbz6Tm77j2GQBsQLwwGxX8kHHKwgtjL3KeILDgJaDNAziEfG4M6aR5cJtMvoFdCicZt7g5RiCDSdqo35DVx/jO9h32/tj3g57LwTifv+d6nYjGMDM1iUJ+TCx1FmJRSeDUyZNi/XLulqJD2wpwKH86v7Af44WC2OLGTDdQj2sXAWD5rJdLWFlawuLiTc0d9PstTEyIAUy55tm5fZibn9ecSrlkjodsOms2Kf0uavUyqpUSLl+5hrfOvIvri8tSD2jST1xsdVNusTyCtQvXBcYOuXQKRw4fwCOPnMDEeE4KNWfPXcbFK9c0h5GN2yL6x6INFmqyPxI4VfGVsXwJAPNeJAetbbxT6WD8T8A8m0EuRc9iY3RybWXfYj9pNFpYXlvH0so6apSHjSeN7a+iWwMUbZ/unEPd5pPKLGxP9hUyM8nyZQEMv8dzWc0fvrAjEY1gZnoShWxWyhDsdwW9kwi6zTbS/RgOTczj4QPHsL8wi3goxqoXAY8hFSSxvYxFSm/ecCKORD7L6lb02i385G//Fl//w/+EaA949mMfwzMffxaZ2WkkCnlExvMIJRPo0eqqUbeVs9XD5vUltGsNzJ44ivDsGNbXb+Mbf/3f8NX/9lV0Euz/PSSoLNZqC5ztUx3CqY/wmnyfBN5YeMVYRGONFlmUkI/H9I4bnT5aypl42ygrGk9SjSzJYsMeqpWmCit6bm/HNdGURcxnvtpoiwHccTF/ioURtNZibOWK8HvtnuI5Sj2zKKHVpg852cMdyUeTqaxC0nYDuVxKfbytoZcBxg6he+AZlMaPILdwGDP7F5BKZ6W0w/tgUQGflwpMzJ+wJ7bbdcRCHaxdfBMv/f6/ArYXEUv0EE9F0ZcNjbNXUezkEuJO5c3sUSwvIcuhcFTWFZF4Cs9+8nl86Ve+jM1KGd/9/svql9mxDG7duqF2y2VZ6JwRgeHW7dtIZjIoFCY0Jh46dgJPPvYEpsbHcfHse/jaV7+Kt956U2uKL+hkoaZifKHPXqHKFfz2OOL4AkIAACAASURBVHbYx63wmeA6AeBIeh7t2AR6uRlEsuPolzbQ3WDxQJcDj5EWEG4DzSZCLcYgHXSjBIGpoJBH/MgTOPDZL2P/kYfw+cePoXh7BX/651/H2tomcvEYStcuort9E/HOBsbSLFpJaU2m2sCtGzeRjMUxNT2JiekJ+QCfPXdedg/TUzOYn5nDF178RUxNTOBv/ubbePXVV1CrV1Gr1lDcpr2OFexRbSM/RvA6jgT344xlFWuYnZPsdXyRkyvcNks1U/B65YfvXwL6AbGa+0+mfKAjd88P+z3mBzrlh/ChDwpCPmhb75m/DjzTPXPND/D8u9//XhnxB7jQXT66E3N4/9cIts9uz7Nb+z3oe3v/d3m/n/gZvLMP4Zbudoo9AeC9QM9BU47ILd8Js7kj9wSA/ZmGhrs7O8udAKg/VRCkdFyc4G3t+rZ3wKMqUd27WuGeJ9MB7i72BHaHFxDwvDuiteNe7wcj1pXvONC/reBF7j51eYDPg3yDNnWPtuNMHny4GwBsN+ZaJgD4jL6NEfBoz6Hpk8wBUFeLdfADg+vZL4P9wh9mFXk722JXxungmOEEHPzYsCjgPmSg74BGh/c3ev9+8fO/N2bvsEprdBTcbbG860APvJ/d2nzHmAq260Dq19rXA8FeAvGeC6R7j8FrDhgwweq7u57ItX4A2L3rWAkeB+DW3ItDANhVewvkkKebl7U0gNMnBMxnyYJ2ZkMpo+XHsCUL7e86RlKOBCsYG5vkoVXDmxyxTyzwPJIaDVFS1TbHlKj1yX4PIjOZpMpabjLpMUeGDDeb8TjCvQ4S6KJZa+DV136Cl773CpY3tuQvzARtJNLD8vItXLzwLuKhLmYK46jVWqg1+vjoc5/UxuatH7+KZnETcTKAI2REdNGjrxmfgwnmFuUECQCTAWwSosS3tInxbeTnIbN4s785GSSxqAKMOwPNrL2YXGn3I0hkcpjffwjTTEBOzaLR6mJtfV0y10zWtMgII/tXAIaXgLQktiQxVR3dFqhFsJiAiiWnrN0MzB+C1R50GwKsJsHmQd5RWdggi3EUnPTA6s6pyDpwEEj2ybLdAGD/O75zf/4gQOoBZz/fBxNDd06pw8HjE4DB9mffHAV4R9eR3QDg4LXv9sx7zuGBP+x2ff/nYJv5+w+C4vLndYkAJWWYVHIyrh7IYp8hU00+3X36IiYGTBK2pQBG+kE2GmISDa9JWd2IAB4mkk1+WhQ2W1MCfYjzK4EUn7CzY93c7lBI/ijQkzttMhZ2zGv0IrXxIo9gjrd+CMdPP4qDR0/IE6pByTd5TrEWu49Os4ni9hZS8The/PkX8eKLL2BpcVFAn9g0dQO0+UxMlMqnLxaVxCXZG6yCX1leVlKfyUsmeMWc0W0PE6Wab/xvmeSi76Vj/8acRDbPLcBRSWiTlbQ12dqEbeWlhINgqk8M83gyCTiGfVLas578uYLFGUrsOo9szxj04K8fWwR3mBCXVyITTu7cmmvce48m4gM5cd+PggnsIDhsYIqB2H7Maa6W9Cll0hwoREm7WAzf/e5L+NrXviaJOSZeDy0cwLFjx+TXzGQq1SJMUphj0BinYpMo+WBFQOx/xrxy64m7tjzDGAuIcWy5QSXdCHI6eUJ+jhLOTHgyQaJkjxIYVvUvKWLPWBUIYOsSv4zJbHMr2Sw8F98Pk85MUundOjUKSYBzrlLCvoz1tRWxfcvFLfTabcQoux6j3FwbG8uL6HVaAqc67Sa6zQYataoS1Ox7x08cU4KR/rNMopNxSFCRjN10JI3J8DQmu9NI1DJoFfsot1tojYfxxC8/j9CRCdTpu9bqSp6PCT6x3RzAyrWW70pruaqXrJCLz2cSwWwPA2hNyN3LNVPK2aT7OA74eTIUQ4O5g23k4gF61LLtJC3tEkbuv77gi/OJQHrH8LN3Is65ACQWdCiucHEGk8moN9DZKCHa7CBF8IBM00hYSTmCW5I8jgKJiTwyE+NY3drChRtXUet3kKTXYCGHfiSEereFOOUuCf7qXZtVhBVDkAfG90QQuykZ0HqlLCawMYCN/ST5Ua1nPb1DAry8i3g0Jo/J/fvmkM/nBE5Qhn55aRH1alnAtvdmNq9gvivzBCVww3N4P1EDv6IC8j1QRR9qgQZiDllsRKDJmMPmEcyxUK3Tw7EucIYSzyzeoT+sZH4F3Lv9l5hiQ8CMCV6uJwLDB4wYp+zCsdPtad7jvfrdhjFpWFjEPmUJerKAW42qJIfHMvTOlv4yVm5ex99/51uYGMtgfDylmIYAsNb4XlMyirlUEttbJWyX66h0Qii2I1iuEwDuYbnWR5NzaZiMcAZXERQyY/jow6fxy595DtHaGjKtFaRqV9GrrljhiORG43p3lUYL7cgYMHEcr55fwZX1Jq5tVrBRqeDI0UN4/LHTevdv/PinOPP2eUR6ZGZFlGAeH89jfn5Okt4sVqFfZb/fwcryGm6vrsgnWIVN9EPttnDi6EH5E7N5bi8ti71XLNUkE6uY13m+892zaGVlfR3b21WcPHkIRw8fViJ2dXkFbfl2G0OX7yaWMNCez85xxriSTHkm9OOpFEqcfzbWJKnPsa+CGfpDcr7pNnBg/yyOHjmCWrODN94+izNnr6m4irEnp2IWBoRZCBNloRIlwBuIx8JKtJNZqv1Xj+1KoJEAcBybxaruXzKwbkwpNuh6L1fK9UZMTQfA1NQE5ufmNIcUt7ZRLNF6ojMoFBXAr7nXsUADRWccEzw313Wua35NUuGpwCcbF/w351MBMq4AzBdSeRYj+3Iw5vUFqz6u8euoX2d98ZDsatxa6tdC7wNqQLBjTlGStVZX7DGIlxwzm2Pmk5/8JNbWN3D16lW9P8UALGAiI95JTjN2YRzDvzFuI0jH++DPjOs8AKyIRWzxqGSIGcv4+IHzqWdr+vWcxxLo4/mDUtrytM7lMJZNK1bknkeS89x7c+/gQClGRIyfipWyzReK3YwBzHtnEQzljXkdU+/QDtkpnlgBl8nnEvh1oLjbRPsiL6kqSCrW9iNDOpqzEen35PX78ImH9E3gm2sUmazj+bzmJZM0rmouoOUHVUZmZ2fFIiQALM6sA19ZiEPlBwImWxvruHn9GhZv3VLcsHBgAZPTUwJ/CcLOzM1idn6/ALVata45fCxrawr3ZpVKUUWXF65cFQB8e3UD9TrZogSAGWdYcaVyb27u5LzJuHayMI5HTp/Aw6ceUqx77fpNvHv+Cm7eWhLgSIsWSrizScwPnQCyPYe3IOIcQ2UJ7mlVWDd4DwYA8175zfYjSMhttTxeYwSXO1hZ38Di8hpK1YbUJ6gkIDsoxmeuiMDnO4J7HFPL6evaLBaickCSwCiZ5dm0fq84N9QXC5HyvZxjJV2eTCCdSkvdK9WPY39+BifmD2FfYQYJxNCnUgGZpxxjlAmnP7EAqwhCVO7JpIBMSjLDV985iz/8t7+F2mYRh/ct4FPPP48jD59EjN7P+TEGZAglogjRg5n7n2YbW9eXUF8vYurIAST3T6Hbb+LCuXfx2//ht/DerSuIJaNIR+z+W9wHqIjd5Rzp0RsNa2w26OOtojgW3PWRlhS2xch12tb0WfTgrEZkkwOk4rQ0YPEAVUV6UpboSDI/rLHF8ZRM8Bx9VFhE0DZJauZI6I/MLFA7FEF6YhIHDh1GPj+OjY1NXLl8Ec1aGYlwD+WtDSRTXAvpB2vzInMnzHOoHfphNNpxRCaOIXL8OWznDqCXyWN8bhb5wiTiLBgjEJ2Mq59aoSZBaUobd9ALd4CtRXzrt/9v3D73OtIp5l3I7DV7Fcs9ME5ko1EBSZGo2ytZHMFxwT0Lw3ICz//s1/8FPvaJ5/DTd97By6+9KiY63/nFi+flT0/f6nwuo2K31dUNTE7PIJ3JIBlP4pknn8Ip2il0e/i7v30Jf/Gfv4bVlRURGLh28r5YHKorhwjwdtGhqoBbd6zIT2V7LIHRd3Z6AanJIyj3cmikZ5CYnAfadbSWrwGVDYRDHYTCNXS6FYTqNYTb3Hf10I400ee+ITaB0MxJzP3C/4TUwhHMTqRRvH0Tl3/0U3Q2thGql9HbXESstgLUlpCM1jA5lVXswfju+pXrKG9tY3Z2BlOzU6BS0cUrVwTYHjxg7/3XvvRlzM3M4sc/fg3f/buXVGTIeW1jYx3VaklrDMdhll7vzAUkkohzAhALmKobw5yI5Rw4B9u4919//dKr95PacAW693Xof+eDfrbYv8P8zwdrlgfFxkZTzvcLYH6wu939U3dec/ibe+bWP4wb2eWh76ddH+Te7uf8H8ajvf9z/Aze2QPe0r0+PgIAuyT2CLpiS9vOr6CEraFye3SJewLAd/mou+TALXUA7DhYzGFxO0DggFT0aAew5defdPR+3c/BFgvc++6Tg8/+BiG7O7udh0Xv2SHvEwHe+7DgM917iOo8gza0u9On9pSAvkd3+rABYP+q9gLrR4Hd0fvW598PAHxn2cMgwe9bRzuCnW/yzpbe+Zvd4Hm7s+FxQwB4tI2HXsFB8HfAD3ao5LDAYLf3HrjSXfqY6w7GchqMPQ+CuP4xKgO9S38Jto5PNg+eyr3LISi2E9Tftdf6TulAvcH573wVw5scbMeBS+OfHMj5KlEgSVlLAFHa020xlWhiwlJ2hJ5tJgYbK7kd588lN5QI1LMbqOMZI6oMJluM1dgOTLAqZmPyKDlNMJlVtUw6OMYik3hMgjK5KhaMS+Q3W3VUSkVUK2Vsr69j+eZ1VDY3UKvUcP32Ksr1HnKTM+jqHhnYNnH56gVtiibzGUzm81hbr6AwfQhPPvOMGMTn33kDa9cuIx4iK8cADYmWkbnT7Yt1TIYkk0dKaHfoucMtgnc59c1scrgCXYNS0G5zoT4uZqCBsvziBqMbTWBydgHT8/swNj6hVDOrYYvlMqq1qqo3WRnP5IhJMXZcYtqSP9wQ+uS7qnqdPJV5qRkQZYD00LMsyOa15Ji9PyV23L0FQStVabtEgD82mDTzCYLd5nSfgPLJtb3mfQ+M+bHg+5zaySWEggCkH0uj42u33/u2V+LEAcC+DUbvx9/nXuf359rrOTQM7rF2BRksvp2D5/Ntttu7kN+4l1RWf7LkvQEIzh+WFc9Myjcbg0Qrx5GXEfXAcqVUFuNkuNEzVqMSS/yvA+H88b4v6WeQPWSJOvl2uz42nLOUytD/rK9rdA9AYKbCWP3O7iZJQiYI+2GcevwpPPz40wgn0ijXmtq0M2HC56mVy9jeXEc+m8GvfOmL8vXd2lyXBCABG/r/8v1KVt4lOplAf/TRx4z5v3gba2tr2vCaf5eTTXNV0h60VSGKK2RhgpdtEYtbG3spWt4zEypMlJq0tpsnxYIZyu/5fuzb0EsbD+ZUN+Y863VwnoH8uQHF/FxQypmf9+PVjx1KQLOC3V/DFwQEQV3K2AULCjyricU4kuNzIKf/Pa/jx7e8dikjy7WHYFzXErpMRjAhevnyZVy6eFGgb8Elho2d5YpB2EfIIuEc1jVZThWjuHXFs93s2ciWcUUrnnni2HBM3CcoyaeF1OQEjYFlSWmdTwCvY6EK5BwmlMVydX9nXxgmOHl/Bniyx7L9NOfSJ9t5L/NdkLFLNtTW9rYAP61dAks5ezMz20a/3UC31UCjUsT6+hoqlAVtN5X85HopMCMSVoKOEv9k6zJBw7Yhy51kzGwsjYXMAczHDqC52sPGraK8SOP7xvDRX3sB2dOH0EyQUW7+kfTJJFDi36GeC87L0VsRCPQJqEJYEzqpTTa5SZXbrykvaCApv3XvZHDJxsGkJ8WEFhvX1hG2HM+vb58O8gVkDqhR/yP7Xy/MAGlmpAlDU2mD4H2vWMH6hWuor2wi3Oqi02ygRU9zJrnJQgkB6fEcYtkkzrx3Fj958w304jFMLuzD7OF9aMhntYZeuCdGLX3FVRBCewcHXBHcIA1QPtEE5qtVXYesVs4nWnspo0jA2KE8XH/ZLoxpCLrTV5FsNDEYKQVZr6FSKknCm20Qj0fEUtPY5bwsn92W+r4YwAKl6BFra6+N8Yj6BRPkfu2Vv6/Y7gayx+NM3ifE3mDkxJZv9+j3S3WUttg9TPDamHLvJCDzzj8M1kAHspkFhykUEMCT7zPvicUMzk6A44v9Vax2xkXyfvVygh3EY0AqSSlvYOnGVbzxg1eQSxOkC2nMIGz+5dFwF7MTYyikkmqvIllQZAC3Q1ht9HGzTBloMqjYYfvG5I6EkE2m8cjh4/jS85/EXCaM0NZVjDWvor52VYAj+xILgrgx4XrSCOewFZrEf335PN69tYYG58dICPsO7sPph09gZnJSTJw3fvI2iptFzM/NC+h86613FM8RzB5LpyTHOVHIg6A848E6gR0WRbAP99p49ORxPHT0kIpZllfXceHSVSyvbQIhzsnmCUngJZ4gwJxDtV7F4uKiJKAPHTiEBOcCsvgjESRjCXkwVqs1lMplSUUT5K9Wajo/ga10Mi0PxM3ilmSVObeMj1O2dtxYlipcauHAvhkcJgO43cObZ97Du+evo9E0FqTme8XyxvTu962/6x4zSVDpwfD+nqllpDIIhWPY3K5gdWNDdhOmEOL6kgOAtXawgMZZwCwcXBAAzAKLtdVVMWT5OUmS0odbFjImNxuUgDaVE5tzzB/YmINchzy4SwDbx2R+PbSiSbJJh/70XMc51nzsZEUIAbZ7oEjTF0jyGBVbUSnAKT4EY1ADMFg8xDHJHheSSo8HcLWWu3ifz0UAeGl5Re+dEtCK16ls1G7rmfjFz/pnlbxzKjUoEOPxUmxx86kHgDlXBL2CVaA0KJyy9ZvftVpdfYoytv6L7U8Ql370KsRxrM9hvE+2nFnsjALAbBsWvnC82V6R84f3h7cdtHl/WvvwumTQcg4jGCq1GeUQbO6z+/SewAasD3yoFS9SSr2HwwcX8NzHP46DB/ajUaP0ckXzKp+FcQVVYHhvR48exalTpzAzMyclGKk/aO5uoy2wmYU/DVQqJWysruDa1atYXlpCMpnCwUMH5Z1ZIwDcaAhomp2f17tuNsj+jCKfyypOYFFiqbSNWrWMc+cv4q2z57G+VRL4ywJiAqwsymERh38mgodc46OhHvbNTuHJjzyGQwcPYGt7E+fOXcK5i9fls80xSkUHtplUsQiuORa1EapN5YdrDAtVWAAniV5XoMh+R1B2LJNBLpvFGIsFEpQrtwIs9hMySTeKJSytbmCzVNK+NBZNqohbakBesSNQ6O3jT+2X220BzwQ9xSZPGTCfTCUkPa11jh7t8ahkeglEM7xlH6PXaTISRyoUx0ymgKPTC9hfmEE6nJBVBTqU9reCNALAlLZmFC71jlQC4XQC/VQMW4u38cf/72/h+nsXJYdMX9Rnnv04spMFhFNJtCh9nEkiNpZlgkK2GMUbK6jcXkd+3wyyR/YB8RA2lxfxjW/8F/zpX30NoVhE873GKUExSXe7okHOiVLtIDjfEgDMeCbONSoVF+BGlnulRinmvuZzjgduD5hzScbDyCSMxd1q9rV2E2DW2CYArHNTyayHKgFg1jA6dTH2hUg0idTEJKb27cdHn/05fPazLyA3lsdrr/0Qf/Iffw8rVy9gPBNHu17ROekE4hUXyNRnnNvuAuV6GMgfRvqRzyJ08HGUEEMklcL45JSpf1C6PB5XnkHcWMaO4QgoJ9/sNZHpVPCjr/0+zr7yTeRSPTTq2y6HYEC27edNAYGsXRVgurjez0uM3WPxBB5+7HH8j//z/4Kp2Rn8/cuv4Kdn38HM7Aw2Nzdw48Z1TE1PaMxx/VxaWka708Pk5LTG+oGFA3j6iY/g0L79WF28ia/96X/Cy3//98bKpo84Y1QyuV0RI+crzuu2DzDfea0j8s9m/iiKUCyNfnIM0fGDaGcXkDj8BHL7jsnnt3zjArpbS4h0yuh2tsnjRrTbQkiS/g10Ix3EUlkk0rMoZxeQe+E3MPHIU8iOp7B06QKKP34boWIJuQjQ2V5Ec+kcQrVFpBJcx+PIk7WOMNaX11ArVTA9PYW5uVmksincWFyU6suhw0eRzY7h137pyzh+5CjOnX0PX/+vf+4Ki8Mol4tYX1tDpVxS0W0qFkc2kZTaA2X041q8jOGvuM8r+qlNOP8OSQFf+6vv3i3lMfjbDlzhvj7x3+ugn00A+L7IeLs02b3ArXu18r0A4HsjKPe6wv39fQfkdC+S3f2d8v6Puo9GvBORuP/T73bkfVzywS7wgT79s3lXD9od7vVUof/9N7/gIaSBDESQMemho10Hi0/6vk8AOPh+BucdUO92vr0dkKbHW90hA09gJzFjONFQ6Hm0H+x4hjt8gIdH++Ps2e+cBnYCenuhUDvPdydgfmcv9fd/r/67o9l3LEN3feI7TmsAsLVXEPC7AwC+R7sOb8HOclcJaHcuO+4uX6Pg7l6H7nHcbv2Gpxi+u12uvsuvlMof9LuADvLI/ez4qOJe+83okutbyGLj4afsvgLev/78DCj9uQIo6uA5GGAO7nHvFh2Os73bfNDbHcg96BO7sIDNXiQg7rvHMAj2ad1nAADe8fM9+sPgPGKh7t34wev557k1/bkBQKX6TCV/mUC3JCGTlGJ5MHEYYD3x/ZjHJ4Fiq8r3zF9W9/pEjffG9Mw+Jl+18RFbhRt8S8pYdahPMoe0gUwloqoc5vlazRpq5S1srC5jnYyL7U3UyiVsb26gWGJiraNkreQ3mx2sbzeQzu/DwtFHxahFuCdJp7fPvInV9WVMT+QRC0Wwsd3AySc+gX37DyAc6mL55iVcePPHCHdrCCvJ29WGmMl5JVUdACxfM1CKqi3lH6W3XaOqLZRkHbaJZ00aS1hctwHQ4Jl9rV4I0ewE5g8exdjEJFLJjOTF6AfEJAWTyExkeQlcXlu+gwKCDQCmp5aXPiVDy3/O/D+5azR5MHn5BJh8QWaATyj5hLBPcgWBTKv09hu6nX0uCO56ADd4xLDAYaSoZDCW3YgfkageBUBtuhyR3Q6wRXb7u7/n4D3s9nyDKSYgAeyfPwhKB48LtkewrYL/3m2G8dcfBX+DP/vkpQfggj/znAJ93fvwwIEHGfl3jmMxOgTOmTypT7L5fsCEHgFgMf0c4Cg2DQFgsjzVFmFLAolBGJBHNvHJgQzCoDjIveLBMwp4s7G0OwBsDCNEYmh1+jh6+nF8/NMvIluYRanaVH+m7yQBmXqlhHq5hInxcfzyL34R8zMTToI1piRUpWr+eZTTZCK1UqkqaffQQydRKpVw4+Z1lMolsZkoiWdJU1MsUPuGQqp29wlmY4BGDVDo08ec3pd2LOXWfJJZ7Sk1haFnOicESeA6MF3tK6NhowsF35kH4D0QOQR2TYVAqgQ9JvIoVey934ZMPX8uAkmdNkGuoW/7oE+5zb2XWwyOFQ9GB/uq70v+3tgObBcvRxlMrrPNmZThf8vbW07NwbOGCX74BK/NH5pnCDAF1nJf0GUJYfkOOBKRSVHqh4DkfrdF2ItNShaexVk2D3nu0TC+IUArBirVHPz1CWwHdhRMzOm+lGxkcQMZHqZgwTm81Wpga2MLK2L6liyRpWWfxVNRFU+R1UxWT79DpQaCwGSsr6NRqZikcJvMbEoE12VlwARiLBVHq1VHt9VGxFkkEJCkZGI2nsJcZhaziXl013uorNYE9sWmMjjy1CMonDyE+GQeSSY1nRR3i4wZ9/4JqpLNQ9lEsWaVnKfftKvwd/OpuL8uWWeei8Oir0H877xJjfHINDoxW2PvKskvfoprk6AChpNb9Wwuft4AT1caQoCR44L5cbGtKX2YRKjZRZlFXUsb6FQom002fwTxVALZfA6ZZBJbS8t49yc/weXLl9BCF9m5Kew/eRz52SlU5d1aFMODYCalc21OoreqYwAzEewAYPr+iv1bq6DdqGk+4XuQ1LvWPrPG4Dfvl4xkAnomTtxHqVwUc1PrsoBuk3yk5CaBYhVjyPbC5gWuxxzPSthTcUTvhYURlniTdxt92xNxm5vDUf29Rf9mzQUpk/rtQ16wBCU7fUhulJ6TlEintKLO7Sw9+F4NZHNe74OY2wA8U33gHGay1Ow3VsRHoJBstQ6iYQO/xWRm8QrBiFZDyWGCGn20kc+TkRPBjSuX8darryopTgsLJo2jEfPMlE9kOo7xZFSey5VGB/V2COV2H1tN4Fa5j8VSFxWGW0zehvvoRggux3F0bg4vfuJZfOTYAmqL72AutIba+jWEyIBv0WKERVEx9MNJbHbiuFpL4hs/voSLS1sqEuiFgYmJMZw6eRSHDuwXC/bqles4d+4C8mN5yfO+++57xupye7gwSUwAcukIZuemEU+mnVc8iwKbeOTEMRw/ckgSz7dX1nH2whXcWFqTZydBCwLl6UQU87MzsiMgAPyTn/wYs/MzOHbkuORzN9c3BBjVGy2ty5vFogAorsMWi5OFRUZfFEkyLmMxMdvjZHOxIIHFEfRvVJEl+2ILC/PTOHBwv0DfN985j3cuXkeTUuuxhM4nSdV+V32NpY8qUklEBRRRxlTjn7LiAiPTOwBg80k2RpjGlp8TEVHhAfm/tGI5eeoUJsYLqJbLWFtd01rMeXhUAnpHIY6ss+kxbGuHX2vJWuS6zS+tuwgLaOP5TDmir3XIyyibLybX7paKSn3srSKp/rAQxoMRiq1ckR33ACqGcAVIw5XF1AA09p23pFYgAdVtKYyIKigmpmsjGAC8srwqIJXgImOzrc1NsYY925hxi8X8to77NZfPZeOfxSN2j5prHFDkP+/bZVjYZc8oALhqMdEAxOJ5ohFkUmn5Q6oI2BWD8Dz8jFco4ONsl0uo1xqmFqC4JiTgmExPk8n3YM/Q/kYgKBWKpLBBVrrJjmvLH9yPqFDJscblDkKbEgKQzmue/YVzElmzoT7mZqaxb24WWTKfOad2O3q//DfbampqSuAvQeDC+IRAXfbfSp0S2Jy/GlJ2lMSLogAAIABJREFUoXXD9vYW1leWcfPGNYHHY2N5HDhwELncGKpknrfoMzqJqekZFTvwHVMmvJDPqmCC3sEsTKSNw5n3zuG9y9dRZLGGFDlMApqrhLF3bePPYqpULIKxdALHjx7Eo6dPIZFM4MrV62IR37q9ilK5pvWK45xjmnMJ5wd+EQy29czOx/aXt3wqrjmbBVnWV1jcEVORJNuKEtPj2YzWKBW30Yqk10OlUhMLeG27hHaHBdpR7YEV4zgQOKj0xWt7hRuOLb4n7uGpmMBv+t2yP1GNIUM5earTUFkgQxA6o/bjFwsKM7EkMpEUCokc9o9PY6Ewi7EEmcHUzKenNXWvtdCZdQXHPtfFVAKhZAzhsSw62yX81R9/Bd//zkuasx4+dQqfe/4zWDhyVMULZK53Ql2kxnNITBYQyaRRWd5EbWkd2ZlJpA/MAzGgXS3h4vkz+IP/7/dxbfE6Ipk4mh2qPRib3RcQMwZiUY8K3GkF0LEyrHg4hGw6jtQAAG6iThyb67FbLwn8p+JhpOO296g3GY8BfeUc6CMMxX8sOqXNQJkM4V4IPb4zqZ/EkM5PYGxyGtl8AYePnsSLL3wBTz75NErVEq5eeBf/+v/6P7Fy7QIytFJmIVuIsUBUhYba45EB2wNavRRChSPoLDyN4tgh9HITyBbGkS8UtA5aMR+0FjCO4XwbD8cUX7X7HcRaJVx5+Vt47ZtfwXiigV6rZMUOnA+d2o5c6gVsS3NZBYf0qNfeRCoBEIv3uU89j1/61V9V/uP7P/gBbq8uY2Z2GlevXUWtWkV+PIfpyQntSW/dXEImO47x8YLe96OnH8ZHHnkEM+NjeOtHr+LrX/0Kbl67rCI6xl22b6L1SVN5I8Z0bAvFXba1db6/2g4LHO+HY0B6Ghg/iGpmAaGFjyB/9DE9R+n2dbTWbyFUWUW3uowoyohHu2iWqQJEKwYWM6bQDaXRn3sImc//JvKPPi1f8e0b17H+ymvobWwB9TLQ2EC0fEtWFqHuJvJjUT03C6421jawvbqBicI45vfPax5aWl3F9Zs3Mbtvn+aqz3/2C3jk9GncvnkLf/hHv6+9b5ZFFiGgWCpibW0F9WpF44jyz+x/yWgEOSpgkaXsvBBs72XziRrEFzWHw/j6X//dbqmMf8K/81nm4SPcNQf/j/WkLn9yL7Bqt9v5IJ/ROx452W7n+cdvmw/6NA/wou7jkopbHuASox+9j0t+iFe731P9bN7VgwDA9/NEAoCtiQKveQBeDV97sAMMTnwHEmnQ344LjwB0e76OwHGjsNgQvNoJ7g4AKhcMDjiVd8Fkg+fy93L3wW+fuKs19308470S5IN24bn2fHPuHe14Pn9/u7XsPYatS3rdLwB8j1bYAWjuKrPsb3HkXe/6uB8QAB4FB9UC/pc7evoubbPLr7TXtbDAsaN371w7PqrXNMIKv+MhXdLXnd0DxYOksB9H9wsAW+Ryz9nuXoe4tLNLSA+3/9p4uZXTx0xiswTklkcLB4avOzCiXfW9kq+WZzFQ+N51FHZ957m52yI+BOp9YYPd/82Jz5gcjyQ3LfFn4KD3NHSeiy5A13h3CSgBwE4S0iub8V0xeRWUCiVowcC72bJqdX6ZlBvE3OJGwlipIv6IPdWsVrC1sYrV5UVsrC1hY21ZLComY9v1KkK9NmLqgAQ5WwhFjRFD5mC13kGtHcPk3DHMHjyJaJwJiS4uXz6Ln7z+mpIJc3MzaFAith3BM5/6RSTSWURCXZQ2lvDWKy9x54eo2KHQho9sAco2MeFK4IqbcALA9G/kJkYMYN6O80f2ctBWguBfpCXJRwFgD7a1emEkC7OYPnAEubEC4okktreL8nfjZpvnoUwv2b/yX5RcKhnBbZNnJJMmFpOXn9pf3jyssjefLzGDxVAcelb6RFcQ9B284wBTy99jMDE2Clz6cwSB0t3A0uD5dxsH/u8ebLLh65LSfk7YBZgNriNB4Hl0fQkCq/5vu61Be4G4e517FFT2932viWcUWB6svQ5oDb4bHutBxx3t7xig/tmC4D4TM0y+GHuCXrQEGkxG0EsJ8/2SkeUB4OCze9BSkKZAMQf8OwDYiCIuMecmwMGU7o9RgYRfZMj8tW9rI0tyUO4uRBleslLDTHb0cfD4abzwi7+GmYWjKNaaqFCOtdnSHNOolFErbWN+dhpf/tVfRrjfRWl7UxMnz0n2B5+JjE2Og+3tEh57/DGMFyZwmUm1WzdUlU/ZuQJZVOnUYJlgm6WSSV1HDJGAPDPnRmZo6APs2bi8hmdaag7lGueenW1NYIcNF2TOM/chdrFbePg5z8D3wKp/x5ozHGmV64ES4U6q348Nz/AdfobAlM0FSvI4sFPFAmIqGQMy2E/9Z4Pjkp/zfYV/53VMLtDYbPwbk+z8mffPZPvM1DSuX7+Kb33zG8jnxwSwU6otTQUH+o4yCUPParZxLD5grvP35o/HBKEVFklyPxxV0k0sNVcMZnYJVmzD8gcmqwlC8cu/i+EY8d69jqXugwkHwBNUGYLzFhYZu3vI1iuXSlhfXcPG2qpYRiYjZ6CQLAqYJA0oLAin0/k7WtPoB9uqVdGoV5yEchexsMkINxuUkSSbwgA19i96aHrfUQI64S6QDqWQaqfQWGuiX+UzhVDtNlHutbDVayNeyCGcjCOaZt81f1sm9Vn0EeNam0pKQjKeTCDJd8Gf2Qc5Rzg2HdcdsUn9vOsSlRykvJ5Y+M4jWbLRYhuZNK0Al1bTCskIcBLQ9QUIThaes4CBkCG7Ziyp/8o3WLLmpmKAKBNvLfQ6IVB0MNoGWsUKOrUWYpGYAdvxCOicd+P8ebz5ve9j+fJVJROTk2OYOnwAuf2z6MejqDbrqDdqA7/fNMFUl0jXeye4T/Yt701AAAHgiopMKMfN3/FdyE6BBTIK76xYxdjAzBD2tDbzvyzW8hLcLGBTAaOAZlMIMPCXc17f2o5sLc3T5r/rGfg27jm+asbCdcW5AjQFApG5aPEU25DAL5kwBIHJImIsYDKV5vnL96F+64JEP9/E5PlJMN8SsZIE9wUWAsbCai+CLaaMQt9qAs9RJVFZkKN2ZALXAdeUTo4mCMJ1pMxw69o1bCyvitXOsWSgFEFrqjqEEAt1MT2WUkxFULLR7aPe6aPc6mOJDOBiGyVaDCMqr+dOtK8iwX1TU/jUx57Gp55+HJtX38ZstIj6xi2E+xHJC7cabfRCUXSQxO1KF2/c2MTFjTq2W+bHyEfNpOPYPzeJIwf3Y3pqSkDNzRs3sUELEdKlAPkrcw3hnGoFPj2MZVKYmCho/uIaSCCj32nisVPH8dCxI5LyvHT1Ft46cwGLq1sIRePCLsgSnsqP4RPPfgyHDh/GhQvn8L3vfx/7F+Zw9PBR+QLT27cmT9KWmNxVWnow5hvIZrLvxBCT+TZZ4DFJBBfyOaTiUcnPCzRTlMyEexv75qclUV5v9PDTs+fx7uVF9CQD7iXuyZrsGOgZpgRwW0DSWC6tAgUBcJI7jWkuD0fj2C7Vsba5aQWNKkRzRXnOR5B7C7KjyeZnzv/0I49ofdxYXRfA5r18B4VOmtd3eur6ojOzuKC6AZmjHQGi8toWCz6u56XyAe+fvzcQ1rxy+W+CxYyFKavPMeelkbl+EfgfjcWCwCnXI2M42xhh3x0CyGR/swjL+6LaCkqZZZ7bqyJ5uxd6uz/77LO4dWsRxe0ipqamBQDTE5n36wFcFbA5AJj34lVKeH3GHkzu+3U9yADmc/lnGRTjOuUBDxaTQU4A2APt4lJGIop7WHSjeJHoh4tj/B6AswffKWOxZqOtvRG95Pn8HAuUkGYxDOcK2eQ4FRHepxiwrbb5KAuwJERLXI/yq1SwMaUI9lcqWWim6pJt6bdRzmZC5zRvYvmqE9CPRZHLZEz2PZXCZCGPBNeHSBj79u2TQsyJh05J/YHXZbuQtd4mIOYKayvlIjY2VgUA3168pb40OTWN+X37kEymVYBB0JpAU2FySm1frzflgT4+ltVedG11BZvrq9je2sRbZ97BlcUVVBstKxxTIW9b9iZ8JkeARDzKgpAI9s9M4SOPPYIjRw5hc2sDZ945i5u3V1AqN+QLy/VX83iEBUBUt7H3r2jFMXLFrhTQS99qA/J5XQLdjEkSMVpixFQ0NVUYVztRVUuFPLQ56nQFdK9sbGNtcwu1Bu0WbF1SPOUYwJ7x7gsktM+QpzbnjRZiKoajBH9M3tAcGjGt75SnjqoIKz+WVX+Tfy7lePsEQ5PIxVPIRVKYyU5gYWIWE+kxxNlXOPcy/mAA2+pqL8A2JADMmKefjCGSSwPNNl7/1t/gq3/4J2h2O5iZnsYvfOZzOP3kMwK9VpeWsFXaRiSTxPShBeTn51DbrqC2vo3szDSS+6aAUBcUFNhcXcZfff3P8a3vfhNIx1Bp1UxJw6+PnBNUiGCxMb2sWQTH8UM9jozamrFxF9VmG80u1TkMbOSYIUicpsKZGMA91JscC1RAsjI9ApNkAEdiYTTaHZSbfTR6EVQ7PTQRQmF6DmNT04incsjlJzA+NoHTpx7Diz//eWTpIb10HX/9p3+Eb/+XrwCNihWqJJMoVqpqa86jyUwKnV4YpRqQWXgUmUdfwGp8DuVwHJF0ErmxcXnrcixxTWCskogltA4yB8Tin1gyjl5lC4tvv4bv/dnvIt3fQKxXF4NcexaNYSpEWUbPmWYpFuyIdUomsvVrApu/9Cu/gs+++CKu31rE33/ve2j32hifKODMu2cU61NtgH7fW1vbWFpexeTErCSQ45EonnjkNJ56/FHkE1G89Nd/iZe+9Q10mjWkklw/zH6DcVeCMTflq9ttZOJJxUrtnspG0AtZ4ScLLejC0I8ksVbt4Uaph2Iri/7+xzD56M8hPTaJGu1eKlvolldRXr4E1DcQjrTQbZQkA84TdNo9hHOT6OYXEP/iv0T2xGNIprNorK6h+NobCJVLiHWbaK3fADavItffRKS3gTBqsqBgkVB5u4yVxWXkczlQSWP/gQWsb23i/KWLKExOYGJiCr/44pfw8KmHsbK8hN/+7d/C+saqii4yuYztz6pVqeZ1WEzGtbBalaz6xNgY8hl6zLPQKeLyS3xwZ8XgFAa4rn3z+2/cK63xT+jvwwS0/9e9s8X/SI8XyI3fD2gVvKv3e/xgz/+P9Gjv7zIf9Gne31Xu6+h/oFv5BzrtfT3S3Q/6Gb2zB7it+/no7gAwlw/PQHCtdgewa5kT+2vgSkHIePDrXVCn+wWKg5NU8DQD9q+7Ae4PFRy6Tf8QHN752v3vdzBy3SHBBtsNKA7WQeycRO9zKr0X+uaSUXd21NEZ0qNld153x0sPgHN3dIaAMrKBe3aEEjYjp7U2tTd2zyd1H7bj9jh6V7B/l+F5P8fdBSge/inwsLuOCnefu9yuAcAjTzNEhQc3Pfioz/+79hqVt9h5iSEI/A8BAI8+auBR7rzvQPNbH3DP7JtmNy9gsYEsxTc67oJvcydoZazoOwBgSYsN5a53zCtBcNgzgN0F73hlg/u1e+L34vTnEImRycuKULtbzhVM2jKZYf1/J7OYzyXZSIvinSwcLGEfMYlPFXaKRdiTJy2TBAlKFEcNyOPGSKwabkzrZPeWUNzcxObaCopbZEkVDextMZFKmUXzTOxTrtHJdPoEPbdJzQ43VmTr9hGKZRCKj2PfkVPI5Od1k51GFWfPvI7zF84iPz6GTCaJzc1tzC4cw2Mf/QwaHcjfpt8s4c1X/gbFlVuI9OilSOm6tkncshKU3kOUyiL4wQQZWVwM7F3FOp/fF40Ycdq9fweQMQFk7ADrRz75wg1wux9FND+NucPHkc3llXyolKuoVWtKLNDvV/KUvCYBYIEKxgDm35jkZ/Ke96ZEoeQlzcfNgArKGZmXo/dXM8Df3rMHekYBRy1jDiCx6e7uM10QIN0NAA7+3Y+F3X7nAeBRIHYHKOaBnAAbeeeYGvpRB4Ffn7QIskxGP3e/kdNe7TF6vlHgeK/r3a19Rq81SFg6CXjv0iMCly8IYXU+EzjOo5D9g4kKDlQyA/g22QeqlYokkU02zoBPk/40ZqOSec7v0SR0raCB9+uBTbH5IgYymIIAWRrsb30l6MiAMXdRAsCWADTxc16xK8lceXtyxx1NIp2fws9/6ct4/KM/h1Y/IoYSn5ly1itLi1i5fQunTxzHL37h51Ha2hBjj2cnAMM+bvKLTAqzyruPh048pHNfunQZG5vrmrOYEOQ3PeT4PEyy8ptJ4lJxW+dg4rhQKChhrIIT0GuzgnbdGDias51EJBMLBA7V31TKT4aV9870rHnzsGQj8nxsP59gZTW6f69KqDnZZJuTh0loA52M6TSUczO2L7+YSCFY4ZkZOj8BVreWsO+TIRYErgf34JLcfgz6seMZV/4znlFlTEJLSlMmLpNOy/v03/3Ob6sCfmKCiRmTtGU7U7Y0lUoimUqr+KZDJk2rpSQjgUlK4JIhxDktRWAeEVQbdc2HPE6sI65PBBEjEWQScbFuBU6TmRzjOzC5TgJjJoGpSFht7p+LwLLlmDtDCWOubxECUkycNrC5sYHNzXWsLi0bW1vnMRDUfOoNjOeZrYmNpcY+YD5iXfTaLbGMGtUyumL4NtQuZAUT0jKfYIJ0rjiHn2OSsGsFTlwHKUUcavQRaccQbkbQr9O2q4dao4atSgVlsnzIMouE0LduosjVQNWo60dcyVycob2Mi1xZTMDnEQgcH3iJe+8vzZeuDbVuuSIEQZgE6B2rm8nxeqPh5gyLE8ScI1grUMkY3Gq7hKmBEJhmf8nQezKXQz5fQDqXRTwdR74wjlarh1atjnQkKYZCIkSgNCYwt1Gu4MY753D5rbdRWV8X2BjKJpCam0ByooBYPoduhBKFlO6kFyQTjcZgFLuNhQVkwZBt7IoxGGdwzW3ScqFRlxy0mL8usS5XOFd8xrEqP3IqgfQZm0hrGe1Oy5jRZPeyQIaqBU6pg/CGvVwDWBhnWf+0sSzw2zFvVayj+zLGCoFGgoMhehEqFrDCE3oFyzedNhW04uV6LRY7E/cxzX1kTQvUJVuQMRHjAE4U6u+cN7y3NYEYWzNs3DNxb3EhFREIaBOHk1cceaKU46/VVBhgvrARJ1dcwvrWBlZWl6S0IGnQaFzzaa1UNvAuyQS0zXdkokzm4kqGN1pdNFodKaDUW12U2hGsVToo1Qluh+UF3A4Zm3t2egYff/op/PynPoHr595CdY0ewNsoVRoCMyiZXKm1UWuGsVnvYK3RRZ2gJJPskkDn8/WRT8dxYH4K83PT8v3luyiXykqaNqt1LC2tYHO7hHqjrXlr3755ySeWSkWx+gzcD6NZr+D0iaM4feqk3s/5y1fx9nuXsbJRQjdE5RiDuAiqHj96WO1AecazZ89ianoShw8e1npUKZawtVVEuVxDqVrBdrEsQCyZymjdYnEErU0IuJORzHE7lstiIp/FGGV4CZQ2WgPpexY47p+fxuHDh1GuNHDm3EW8de4auhH6IJpvva07Tro90jdme5TgVk7sPcaZXOc4fgg2M/2/sVWRBKViQwIEPgiRD6bJ/nK8C/SLhPDYY08oJtja2ECpSP/flo5Rn+N6p8I0k2wWo5jsOsn5cqwY6OplnWNRA4BZ1GkxXUTSnnwWruGKFShP2uQ8az6nAlkcAKzuT4YkQX75INs9a46jzLnGhjGfB/OoY99ybJJxxXNyjibA5kNjgrkc7/SLpQy0Sp45JjlHaN7t4xOf+ASuX7shCWyx68IRMS85TrwHt4HVtHthwYWB2l69xT/XoJ2cuki+MKZn98oM+bExfYZjlN9+HiI4TbaxgbEW7bJtzcPXYiGqWJBlybnGA808tk859QZZs04JqEsZ2hByaSqpJDUnMnT0sQjfqaSDufa6OUUy0O685i0cteIuAr46bhjDMu4T21OKCH7vZNdWcZviWCumIZBYKIxj39yMCkTYV48dPYpHH3lUQDDbhmuWLB3IuKxb0U6n3UBxe1MA8Cpjy+Vlgb0zs7OYn9unvVWd3qzdPrI5yqsXrEBYgH0U2VxGawYB4GJxCzevXcPb753D7dUtdFmYwwIO2ndwjqYSgCw2jK1LBn8hl8Sxwwt44rHTkme+fOUazrx7VuzhWp1KAGToErhKaP7n+28QxFG8aDGJ7R14TsfSJ0M+mZQCAL2N+ZrJ/mWswe98No3Z6Sm1GfeUjAGq1Tq2SiVU6m2sb29ju1Tli3TFD8YAtjyBxRh+D+n3VCqQlJdqT+tGOhUX21i+0ASFmQuIR8EirBzZwLxHZ8FCBRFaxOYSKWSjSUym8pjLT2E6V5ACirbPVFDgjNWBtWmrLSuIWCaDUDqBSJrFa2EsvX4Gf/A7v4vb22uKLz79zLN47lOfQX5iAqu3F3Hmzbewsr6KfYcP4tGnn8ZYbhyNWh2xQh7J+Sn0olCBWbtWxsWfvonf/YPfweL2EhLZJFr9LhpU4FLxVcTlJbgOx9WHuaYpVkQHmUQUBaqy9IFStS75fcpAc21irEjZ7ziVl7Ocx1hA10eN6jSSwqeNAeTJzVdcrjdRboZQ6YSwTjlpRDC5bwGTM/PIZHOYnp5FYWxCtgEHDx0SQNgub+Hsq9/D97/1F0iAssdddGNRW7PcvlFWMOE4inWgcPRpHH3hN7GenMOtUl12C+lMFplMdpCz8PETcwyc0xiPsS9mYyFceeNV/PAv/hhj7RWEW1tSK2E8Qrl2lXZIbWcgiqA5gfMMO5O86PshHDx0GP/sN34djzz2GN58+2388Ec/RG58XLHk2ffeRWG8gFQ6oWKt1dU1rK+vY2JyGmPZMUzkx/Hxp57GY6ceQmN7Hd/6i6/jx69+X7Ec1y/FaiCrOqp+GFHCqqtxQbYyC48ZW0qem/8X6gt4pw1RrRvFtY0mNusxhCaPILdwAmOz+9Gnb3GXBZ0htGvbqG4toVleR6e8hXDXlKNajDPT42hNH0TiE5/D5KNPIjVewNbNZWy+8jp6xTKinTpQXER4/SIOZFo4NB1Dn5LSvTbGxgrKNW2srWvempqcxPTsDFbXVnHz1i2xtKenZvDsxz6JZ55+GtvFLfz7f/87+MGrP0Es1tP8xPHNfsk1qdfqoFlvoVlvq/89dHQBc9Nsz1XZonj7MOb5GG9YapfS5mF85/UL95se+Sdw3M8oADySpL4f0Gq0sd/vZ+6JYfx3e5vv90n+kW70Q7ytD/FUH/LD/wze2QPe0v18fFcAWB90zJW7tvJoklwMl12+BsDO8K/+X3cDiXUbI6e7E5w0UJLBuII1ByTtClYGgaQAs9JfIgjqDq4buOAQIh3elOFQAeBqR6sPf/DH3avX3g14CJ7NwXN3ZYjLP+NeF3TYrgfLdmNxenBvt/dxx+l3AMC7fMKBQnd8brfeuhsAvBfi505ofWC3Phj43V4j4w7QxxibdzzFLgDw4JhRANizXAOX3zEK3DVHAeDB4d7/WOCV/XYgKz00/nU3OTzz3QD/0Qe6Y4yNAGC+Te1W3abIcmquwnkAAe9KQt4TAA6ygL20auDGg+PR37MfR8P+6kfCzgb21+SWcf3AF03aSxvxrgAbJiTlA+yYO9qUuYYQ6OqqpwVyUOyRn+Xc4ljDYv1EKa9GP1+CqFF0u6w2NAavSTevY3N9BaUtk3LuMiClXGa3JR+SECW/6CXHRKpLOnmQhB4u9P8xObKeNlJFeln1+5iYO4CZA0cRT08inimg02cCIIbS2m2ceeNVbG2uYmJ6Qp9jkvH0R57F/OGHUWm0rZq828CFN3+A5asXEOo2kYgwUdqRhHS3EzL2DL3wmAEVAEyGEoErB7x4n2RX3eDfheZelzT2b8NX4iv5yQRZOIb01AFMLxxBjEnBUhnVclUbffmy6D0xkWwy0AR/2b5qIzKAmeiPxxCNJw0ApsSaJCvbBkiI4WOsYSVkRqRnPcjjwd4BuBhgou4G6O41je4GZGqMusHqQWf/8+jxw4RkYE1xTGCfpNvrs8F7323dGCT5Agm/3QDbe4HdwWe/n2ODzx68x2C7BM852t6+zfZsc5e8tEKDIVhPqXaBMezjrN5OmL+gZ42w/1GSkRtp5Vgk+RRSQsNvBsXgYXJYLEAm/w3gYh/3RQOWODW5Rit+YNGBA4vJFCGzR7OGj0wsGa4YRcwBJhNMHrmLKPrRJJ75xKfx+V/6HzA+NYfNYklgwvraKjbX1zA1PoZPf/ITePjkCUl8cQ7xALAk/eSRZ0lgXunwkSPaMF+9dk1JYEqNkf3L71wuO0iuVsplLC0tKrk3MTGBmZkZJacJJPOc1VpZf+u3jXnk2bAcgwTQB4xoJ3smmdP40J+Q7S5JUedju6M/OjlMJsYkV9nqCszxDF8PXjLJp1YM+BH6ZJz1mxBizg/Wvx+iUcGCD7JJPKM8+PtgsQT7kWfHMnnKvjPKVPbnYDsnWIgSj0r++d/+P/8GF86/JwlRi0P7YpRRIlqs2VgcCUp4igkIgVu8BhP+Zg9gCWm1BSVt5THcFSjMc9D/VdKzZEIyGe0858UojSfESjW1BpM7NjUzFvMYsKUxqJwp+7UxxfnFRDLZDpxrmSBm8pnHci1R/3WgFcE1Y3DzXofeubKAcJ64YrhLzpkFTG30mnV06UfbqgoEDjHxGu4bQM6ku6RYKQM49C1WEVSvizhiSMeySEayCPdiSpaSwUSwrEfQnPK4LJbq00+Sifum2tXW6p1zr9hWjlXK92vzrUu6O/auAGACMZIPNlYoH1T1H2K098zTUExg3ov5QPPaXi7U/utkP7n+EECRtzHZFU6CmDFHlO+MEpEZpAgk5LPIjY2hRQnjVhvpaALpeArZTFaSdvxqbpdRvLaI8tKK4oZ4Lo3EdB6x6XHE8lnE0lmEaYvQpUcrWarG3uV8KFBchU3WBRhXWBFDE02y2yi/WquhSQloef8aiKEEOOW9XQEWf9b6zD7qwbSsAAAgAElEQVTk1AyYNBQjnbKQlLN21hq293LHqXiO8yOldg0gViENwQgnLS/mbZQynsaUVazAApOIAWKc29jXOE4E+nbJLDOPQQHAZH5zDiCo0iaAbJ59/Dvbnv8Wa5PgpYoZ6APJOcL4OZxP+TsWbTAJHU+QoWPxB4F+qa5oY8TYiHK7LbFmb95eQpnyst0OVtbX3PtnjBgTK7ZZq7k4k8oqbA8Wc/SRjvaRSVrCWGNL8qY9yUFv1zqoNnvy8s3kx1CYnsL6xobmx48+/RQ++6nncOvqRbz83W+rGIhMKr7XFvsox1IoSdIYOmxzrS+cC6R9o+KjZKSPibEUZqbHMTVVkHIB3wuLjRoEYUslN2fHkM6OYbxQQKfZ1DohaWYCHrGIxvSp40e0JrG9r167JbnlG8vrkuI2hiywf34WP/dzH1PRVaVSxuUrl7ReTs9MY3rSGKGbG9uo0qu13kCpVFG7MNFPxhYLkKiqI/UMxyaj5+bhA/swOZbV+hjqsSiAjDQy1TvYNzuNI4cPoliq48yFKzh76SZ6kbgAvUG8Jd9v2j4YG55xPJl66WTC2EACdI1lSV/p9U0DgNlvCVxyudd65mQjBVBSHYIM6XgMpx9+BJ02WeGbYr9SqUP9jusB42AyMhlXq0CJ9zYs2PGMXYGiZADHDUCiPKolrA0U9HLJHCOeLczfcW3h78q0fnAewDye54pGTBXFf3W6BupzrPn4zINcvCeunTyfec16L29e23yQeQzZnlTt4VwhxY2oKwwL9fHUU09h8dZtgbJjY+MOpG3skGTmvVOVhQoRZklhktdsX/5NMYiL4/1/J6YKBnK6+SJLYCxE2fXGULGk11ORBguqOEb9fpJtxPlX4LnGnikNcd2jegQXTRZgxRMpMcmaDQM1OWfy/qjmxDFAHjjnER+zWCGUtSzBFdsCGOCuuVeFhBZ3MgYUY13SsOxuzrdYctFmmWExCQsEyCalN6mpyfD9kPFKKWoqwxCAZB8+fPAQnnvuOczPz1vBgFPMkeRuvSZgg2OJ88bmxhpWl29jneMnFMbk1IxYwIwlbK6KIpPNqhDDv/cki9mScRSL29hcW0VxexuXLl3E+QsXsU5aZTjqPNvbmidUuKMSDQNLKZG/b3YSjz78EE48dExteuadd3HpKiXae7I1qlYbJo/Ld8N5tMFY1JQXhvsHx053RdyUck+nk0r88Dm5TtHChOxfFjwTAJ4s0EOcEvBWqMEi523uBbaK2K6w+KSm+Y3sTJ2Ic41d0bHeuc5ZbMsvK2iiMosBa7FoSNcjYCf/WBZb0UogFhXwy1iL11e/SyYR7oeQjiel+jEWT2N2bArz+UkUyAKOMAKiX3IE0V4InXoDDTKj6c+eyYjRG2VsEImicfE6/uQ//BHeuvCObvvJh07hiy98HrOnTqBWLOHl7/wN3nj9dczOzeH5z34GBw4fRp9z0OQ4IpN59Dk/UE6/UUNp9Tb+89e+gpde/TtE0lE0WIxNW5euFQ96VizHJt+Hiio057aRikdQyGW1lhVrBIC7aEoG2vsu95GIEABmvN9Dow0xhelrTGUNAqe5dEq2GJV6C8VWCKVWGBv1DoqtHpJ5Y6Pzm963k5RB7kGSwVy3u7Uybp87gxvn3sFYgv2N/thxizf6HRXPMyjqhRMoN8JYePx5PPrL/ys20vtwZW0T5WZd757nIxDI/ZyK5lyBP2Mhzv3RUBSt8jY6pQ289Of/Ebj9NsaiTVloyUaIxXkspFcBocuMaDhbSSJfkmyGIlGcfPgRfPmf/3Ps278fr/3kdZw99x4mp6ZklXD58mXtyTgOWEh6e2lR4256ahrZVAaHFg7iYx95EscPLuDmpXP4669/DRfOvi0rFhbLq9iI/VTqNCwt9UUYSe1LuYPkPBTuMC7X0FU+pRtOoBVKYr0OlDoJJMf3ITt9AJnpGTRDEWxuc55uotusoVMro9+qItSqySaDca2ZZsQQ2ncI3QNHkT79BNILh9God9Fa2kK0VEV/YwnNyz9F9+Y72Jeo4dSBLPIZFhJ0kUikEI9S1cIsQtiE9NXmHMY4zFS9+pibXcDx48dUxPr2229JZYJr+XDfb/YhXfrNa23qyQ/48AGqn0xK+eTW0qLOyeJHFSSzsFV7Ve5j2vidv3h1MN7/6f/jfuCgD/Ep98rjjiabBznt93/tB32i+8FG3v9d7faJB73TD+cu7jjLB7itD/CRf6Cb/zBP+zP6VA94W/fz8dD/NvAAtgZ1KdUdNFALhfZgf94B+AVezADBGQWmdgKTFifvPhzvAKdGfuGZaOLbBADgHVzCwGd2fnyEcRi49cFxu97XLve647iRpnfA+G6s49Fu7AGuu3XvgfyUO0hX2+NtK5m+x8mGz+hUkncBT4NPuscr2nn2XfuDnXhHq+1y3B3PMXJBhz/e+ayjx+0GArsEpu/kFort0vpB0NkdMAAb1U/v0VeDC5+/gAdx3eV2QJYjAPAOxnBwcXwfAPCO9x34Ifi+dSuB5wu2xOB5HfI7/NmzZ4fNYEl9O9ldmiYgOxZgAAf8gK0L7yIhv8eYDAL9+tToswzkzYHl6RdM+k+JUVbrUjKK9CGTyeGVJfPsmEkO7VGgyaQSQQhjQZnfpSrdHWBLL7dqqYhapYhauYjS9jqqxS3UqyUx9Xr0JGLlPquFHbvGNpW2ieXmmhJdZKoIxJG0kiUJKMXMAJUel1Q2ZkV1oxPGQ088jSOnHkciO65KW3r2ZlNxXDt/Bmde/wES0RDyEwVslSqIZfJ48uPPA/GcjuW9x0MdrF89hyvvvolwu4ZklF569FEk24rMHrsXS5yzKt2Br2GrbvbvXDwrowUaEEDQXBsmq2D31ROS6GM/IRgXiWPy4AmMzewXc4/ytbVadVDdzkBd/j0dA8YFACuxZP6EvH+yeBKZjFXZOg9gHmv+jKFBItsnUbzsXrCPW9ubBN8oEOR/DoKduwGfe4G/6su7sHaD1wmCuh4YC96fT8KNArb+mL3ux/9+9O+jv7/X9Udnxrs9qy3f9w6nR88x+rNnZvprj76Xwd93yNG72XQwj9rPSo4yERMzDzwBmPE4iqUyVlZWlBygJ6B56bFQwiQJySQ3YIOgF/MbZGuYH6a8gZ2UH/tdRLKSjlHD+UPek0zIk23C0WG+U5b4t0246sKZUTHKMVOIIDFnct8BfOrFL+LhR55QZfxWsagk3/GjR3H65HH5UfVaTWxvrUnKzwokjAUk5o8YeQY0zc/NY3l5GUsrS0psMolPebipqQlkMmkBKQSYyf7g5pgJVzJ/2T61WsUYOp0WWmR0MmkcCjs55LiAQT4Nk2Emr0zAkHKv9OYmE88Ad85rlMRsMHnPhKVYevyksXY5Vpm44/l432T18ZyU0Wc7U9aVk7rmZ6cs4PuDf58G5rLow67pk/tMKokx45LqlPoNFhmMFiX4IhX2G/YBJrjkzedkXv25PAO83WopySfAsdPGv/nX/wqv/fAHSCXIojK5XBYWMVmq+yOYqGcw8MB7C7O9fK6X70RJW7eQ0Qc1k86IQcq+SoZLqNuT9BsBYbYTWcQCEckwJmCm/mTJd2MtsXiBSUuLdphIZmLDF+pYkVPANMMVlJGlxOQe2RNKgrGd5fcrXrGFDhyDDpQ35itBJo4VJlwI/NaAVgNgtX+nAZBR3muLWSnQjZJzXPOcr7YSMARPEEI6lkE+M4lUPEd4X9fjuGLiKkwAg30oZF6b5j/J/mqMU67Zkl52/vRc08Woc0xqPgPvVWwsyj3KQ9OS7l49QMGEGObeA49AopOIYxvSQ80xS3gdge3Os1p91LW4Evu08eN6xuSa4gZbFyUlmUgimc3q32L0ca2vNyXHzHvjO+40WiitbaBfriPCAgD20WwG8ak8OtkkQkkyTFlMENd9MJYwOVMms5iE9uCnUzlRwZt5pVMSkKxtMq85DxCQIugvcIKsF8oGOjUOK1JzahxKMpIV0xUATGAqIXYbm80K6Sw+Y5tae7Ovs79xXmBylXGVSYWaJKeAESqPaNjz/Zg/r/qxxhDHdFQAG2MUJlwZK5lSSUIy6yoqICuJ8zSDGcbMjNmiZBObuoMUGqRu0BEjLcOEvcZaApl0UjEQJfMZl5QpG0jAPpGSPx7Bgus3FrG6RslQynKGcPqRx/HRjz2Lb33723jrpz9FMpPFermsgr1ug9dhP/XAWMIYi+26EqbsE/SkmxjLSIWFz9Ki7KX8jHs4+fDD+MhHnsRrP3odb7/9Hp76yEfwuU8/L+nuP/vqn+HK1SvGPuUnORdxLo6xaMAYqfw2fFJ8bvULpmcTUSbOo8iNpcXCJaDFoo1kOOTmNY6XuNpPrMpKGStra2II8bl0rW5L69LJ48d0vZu3buPtd89jfbui4jyuHXx3BGJffPFzWLx9Gxvra7h0+ZIAbcrL0qaAgAhB9mabkqwmP91oNiXXznmF8tBk8hAwsdWjryKmZ558HEcP7sd775xBvUrQh4AECxTamJ+ZkrwsGcBnL1zDe5dvoReOK662NcI25CpyoOQ7GeqRMMYcAKziBSldkI3Kz4WwVaxjbWvLVD/Ul0zlx0BpmyfEDKa8azotz2OyPLe3tlDc3EKr3RQwzLXW1k4DUxnfW8w89Ir31ggDRm/CAbA9K55gS/jCDl7bK1N4n9t8Pq/fbW1tCgD2xxIMURQSsBbp9ggA23quuV5eln6L7XdktjeTOoDAYn+/PN4sGKTe46SQ2aY+fj19+jRW19bEAE6nyTinuojF3f4YtkG1WhXYx5ugpC8BXR/bqADDxdMC2iMRjI3nMDs7q7nTex+r0CQQd3MeK5UrYmBzfvVfBHj4jvgtBRntvSz+8MxjY3THdV98D9ZlHHCuPUdTsuSSiXXFcYyBNB7F7iaobIy/wf7UxYqMdbRGKWa1udAKjL0OlV1JxVscuU61gnOX7WVMuYDFG1MTBWeR0xIA/OKLL8oL2EuDi43L+JZtC4KsNRQ3DQDeWF+V+gvfSWFiCvnxCQP6ewQ442IAs8CMoCr7K69HkIQFlPr86hreO3cO127cQLHSREiFDYzlTB6YICvnHqmH9HtIJ6M4euQgnnziEcnaLi0v4/U33sLy6gb6VA3oA2WB9X3FYCyWIPBJYNarsezYtzgAnsfSz5n9stGsC1C0Yp6M1DTGc2l5NqcTLO6wgjuul6VqVUU8tWZHc9vG1rYUa8Q0JpPbSxzL29cBwO4dam6gmgkLIbSP7Ahs5nVzmbTmc669XBvpBcxYnl7uzD1QFjrOor9YAhGqGoRjmMrmMT8+hZmxCYwlskiS9R8mDBxCt9ZAvVKz4htaWtDPOJ8DonH0l9bxt3/xl/j2K99FpVLCgYkZfOHFF3D65z6uosHv/uU38drLr+DIwkF8+vlPY3J2Bj3GDPPTiEyNo0/Jd8qLO8uld37yKn7vD/8dSs2SlFb6Uc4vVjTIfTlj2lw2ZwVc7LMEgHttJKMh+SxzrS/zfjs9tLosLBeipgIxyj/nMkntC+rNPprsaPI6byDc7SBLADgcRrnRwlYD2GoCm40uys0ewmRLj+cFAM/MzYFzHPcU3KcR8Gxub6O4eAO9yjaS0Q6SBJv/f/Leq0uy67wS3OF9RvrKyvIWqCqg4GlA0AGiSEpqtrrfurXG98O8zA+Yp3npaanVmjXqptTdMqPVsiQlShQdSIqESBAkYQiAsFUFFMqb9C68j1l7f+dE3IyMrEoYDrFGRdZCVVbEveeee8x3vv3tvVNULahrjS3VKqR4ohOJoViPYerOD+L4L/+PCB+8F3PlGlYLG4onfLxua4U/Q1BVhHOWhf4JWfKMJKJ44+kncOY7f4lMqKY5yCKHcId7fltseBYqWmrKFwpYHM7CtHgyhQce+iB+7Z9/TnmWHz/9DBaWFjC1axfmFuZx48YNTExM6Dm5Z1y7dk3qC7ump5GMpXD3iVN48K67sXtiFM8//UP8w9e/gqW5qyrwZOGR9iPF5Hy9ZPp2EZeUfEzrb1vxVQihphXsEABmEVmzm0QzmsFaI4JSK4ax6T0YnZhBenwSnUgUy0vLWFuYl20IbSC6HZ49qQpBlRwq8LAIO4ZWKoPu9F6ER6cQe/hRhHcdRCSWxghjsyuXsPLjJ1B78znkqjcxk25gJMEifsaYVF5hwQTPqVbQw2vzXKaiRp7LmnXJerNAloXIjFWltkP2fTwuiWwdZaje5fJSZEIzHpU8exhSNClXuK6x6NFUXtgljAUJAhMU/t//+FuDaZD39O+3Bmg83nL7vMrWRm1/5WH/0rvD8KT4rZ95ILf9nnbQDi62E5Bru8u8k57dQZOGfOTdtPKd3XFH33qXzerBe9vDTztqxs/3Q+/yIX9ejfs5NuvtXHoTANwDfy3D4w4C/WmydcKYtO7gzwO4l+u+zZ/w99nyuZ2AwAPgnoFTlnLpA8AOoPIvbwAccntDDwG7FUA6NNHeGxQBKC8IMAYGTfDavWsFZ86QAbYdb7d/rb508LDx2fucFvTbs4B9oVrQP3fLO+2hgEOA0wGgcqDb+wegQGN7SdihQGygEGHTd9xfBl/YMKB4EKcdGGzD97rN/eovG3j0dwwAB9/TpjGl+NhGpB5rcEPdwgDu8X+tdHjw1zZsdP+8+ob/2sC8CL43+1wfuPff87JI/p89O86Ps+1woH7S/RYAsBuv6oYhk7L3PgJjun8/D0TbU6i9LgCem3hMSXTduWu+QYb7dixBwgpIv3446WfvEWyJoja6kimjVHERxcIGipRNLW+gtME/r0p6B6zyZyBJcFe+tWTkMaCNOBDTwCYVDTOJzCQ7Dy9MrMkDitJILTEwCIAQ+OWhL8zUl5CkKKqtKE5/+OM4dPJeRFNZVOs1Ma+6jQpee/4nuPzGK5iaGNMBY2GtgMl9h3HsrntRqnfRZXVzF0gy+bg2jzM/fQqdegEpAr/dlhLgTQLKTKKKLeQAYDFs23agVYW0G6jyBzRQ2QPADNq9FxgjaoEwRlqzZEsijZkjdyGeG5N0XKmwIYkryTULxLFKYyZKjQHMwzUrMilrxHaQ0RNWopXMH96XyTUmsAVKUJqKDLcA63UQWNRhpQeS9Jmdw9bSd/qz7cDeYSDoIADs/z4MGN6uPf5+g8BxMNk3DEz2/347APedAMA7Bch7645j9tr8twUgeA3/HoNg9ua1tM8A5M8l4eXkFJkQY0KJEpP0dUsmU7j3/gcQiyfx1lsXsbSyhHK5hGjM5M2ZvDMxXaHAtp6YMbB+W3LOGEWeOUrGHaXCKEUnqMytxQSAeVUpbbl1xmRa6UMUF7iAaAJ7Dx3B6fsexO49+7QebKyzkKSEJJM0TC4QwIhGJN3JpAAP7kzyGMOZctfWXzwAc43aKGxonePfmUwYHR3RQdrYQUXUalXJaVI+0Zgf5gtK9hoPxgJmKO8aoXcnD/Ym0cqn4H0pQ0x/RsnDOXlozlEm4ZiskCeWpIKtcMaktDk1mXCPIZ1JokU2k/O9NZnnmJIXWvcIYFGy3gG5QZDXs27smR3Lhsk9KjS4d+6/x/ZzPARZxMGxxT2ErAT+u2f/8rs+se7nlmcE879M9HFtIjD/u//37+CHP/hHY30Q4BQzhYA4gVMriiH7lR6gQS9kLx3px4+xrBzIFzfZZb4jJt/ITlI1v5M494xX+surzcmE+o796p+TiVGyv9WWCGWnk+YLlmRhBD2KjT0tprxjipIFwSQR30FDgKNJ5woAdqC6GPI+USrA09ihBMMJKILrdquGULOOSLcBNGtoU2KYvnJighpTVleX7K4l4bmPRcl8jOcwmqNkYw7dbkSemiGaxBGdC5ssMsEWtpGJSBXyiO3M5LPNR+4h2jt4F5dItzFgQLiknjkmHTuYfeYlxjVfoyaz6v0bze7BQGP+EjAppiz/JlFPF3g4TQCCZFw6HAjsMoFeT1LvKUIWPSW82efs504LpbV1SXQyaS+P7VYHFXrJdkJIRBMCmCJ8XyMZ1GNhhOMsBDDZO7EkWg0pL3OcCQB2EsfapcWWtcS04h/upwR2Wyz0sGIrR6F25XiarPo380gzH2C+YyZVuUYIoOA+rz3bWJgmoeeUYpzHpk/gG/vWy7zb+sl2c62p1wkOm3yqymgoI0qQWl3Ld2YM4VbL5ArJ0iNQyqIAAsB6Ly3OY0pMU4bY4lcrACAAzfUzrOI9+VEmo8ikYkilYkhwHIQ55luoUna03kCt2Ua10cHC8hrmFpaxuLKOtUIZ7S7XmARS6Sw+9rFH8a/+9W/gtVdfx3/6vd/DtfkFVMggZMK8SuCIf66r2CEaSblx0wClismapL/u3ukJ5DOcm6KwYL1cRKXZwMc++nF87JGP4itf+Qa+990ncfepu/HJT3wUI2Oj+OLf/j2ef+FFxBNko7Y0P/i/aDhhxUYRsmKpkGJ9JwBYTGD2Cu1Kwkim6WkdFTDCsTczmsPk+LjWPRbl8L8ELAgAra5voBOOok5gW6orddx15zEcO3xQcerlK1dx5txb6IZj2DWzG40aPWnLAo2OHD0sEK1GS4OFRbx+5qxUXGZmZzE2PqG5XG22sLyyhqWVVY0FSRZLycXi4C5/Jr9yMoLieODe05K/PHfmjJiIklRWDNnAzPQEDh48gEqlgXNvXcWZ81fFSuI44r4r62deyBVkcj8iQMO9MJ2i5yMLG624iXtcuxOWB/AimdjaDwkSmQS+ZwpyiEoWtQOMjOZx4MABvYfC+rpYwIxhuR6zqMP2SyuSoiWFV2SwnzsrHGc1wPlBBrApSZidAueFxopjg+p9OXY928RiLr775ZVlvV+/5wsMpB64K5DTyuVkpf1eJB96Tfs+S9j+7ABvdpvWVFMVUGFty8AgdamTgNZ+H4ngyJEjWF1bkw8y+8ziObPF8J9hW70PMNvEYiex+qgMwjaz+jUQC3I+Z3JpAZ1SdSmXtYcwJvKAuF9X6P+7QQluBwArLozFxG7NkLEoFShX2OfGvAdc6Xsr0JwAOeMKNYLjsSHGPEEFFrZof3UAoYoBXFGqFQny2ioZtoIMqR/YWcjiIbOx0R6m5YrjypUKKqiyvca8t1kURO9iFv0kFLflR3LqH+7rdxw7jocffligkQeyCY5zLyFAz4uVy0WBt2sry9hYW5HaCy0CRsfH5X/KexMgYjw5ks+reIZxMZ9lYmJcMTALKCmheuXqFZx5/XUsLq2gWmsJAJYSBpWt3Bji2ZXviH08msvgjjuO4NTJO7QHnHvzPF557SzWi2XFmAR+xARvtHqKM5IYr1khYvAsoD/z/B6x4kT5AMfIQK5LzSIepe1JVqxcytBnWDQXJwhkv6jIUqrUcfXmnO7HNX11fQ3NlsXtfEkq1pEHsxVI8LePgdiXXDOYS2Bcx3fIfYXFJWICJ2JIscCLHqwElSI2hlg4OEL1j3hC8tAsrowiLOnn6dwo9oxNY1duAtl4Ggl607Kor96UPQT7gmfeaCaD+FgeoXgCWC/htZ88jW9+91uYu3kDuWgcD3/4Q/jwpx5FfmIc//j4d/D8Uz/BqcPH8KGHPoh4Jo1uNons/t0ITxAA5n7BkK1OQjFWF67hv/3pH+Hlsy+hEwuhAZ7Hbb6zCIzxOGXxOXc9KBzptpCihH4urT4pVmsoN9podOibS4C8hWQsjBxlslMxlKpV0FWmwUJ32V41EKPqQyajs8BGpY6VShdL1Q5Way1U6ZSTSEsRI5vPI5sf0fxNJ9OYmdqFO44cR6zVwur16ygs30RpYwHdagHd4obZF5RKKFRKpoYRSaLaTaE1cgDpU49h9wd/GYnJGTGAqUJB7+5+EQl7hhkdWjJYAQkLfqgYkkslEK+s4Ik//Y8o3DiHSKgJ9gMBYOUweCYJsBRYwCS2OIFhKVzk8bFHH8UvffpT2ld+9JMfo9ZoYHrXNM6/9ZaUOMgAnpqa0ly6cuWy1ouZ6V1iyD50z/2479QpjCRj+P63v44fPvEtVAqr2rcUWzvjbT0Bwd8orEgPIZTKNQHAssTomi1YJ9RGrcngMo1WbASLpQ42msDeA0cwNrUbyewoEukMyuvLWLx2AYX1VbAQtl4rodNtmAVNPINYLKliFsLgkfwYyuE0Ur/23yFx8gGUWeiQzgBvvYWV7z2O5vnnkS1fw2hnFelQRecG5RG5B3G1ZXETx7xbQwmyU1mJMaRJcLFo1NQouKbbeSCseK5XiNy0shr5IEv1o6v8nNRtdI5noZeBrZzHI5mE+qNaKeP3njj/TtM/O/rerYGaIBozJM/7Du9wK6zD1Qnv6Mq2IW/LO9v5Nd6DT74dwMvf7p326Dtr7jtp4Tu709v61jto1jv4yttq0nv/4fdhi3/OTXo7l98eAOb8HpCB3nbSbAFlNyOcw7jD/dpSe+X6xg4BYH00MFL6fpR2JwMk+h8Igl6bn8H+NqzDeqCf/nDr5cJ8Qrdn2m5adHbAlNp0v4HGbdoWdnBPR9sYOq96TXHvbwAXtO8E3637wva9sdlrt/e5wAvo/6x/FWFx2838wDPqG0Nf1rC3OnjBQNvcP219jh0CwNuM1cH2GeN7a4MHIXnPsO89nttY9W33dV2rt+FKjDgwcYKTwY3DwG2DLdg0rgffb6Bf7JX1QVX/CrcAwI4N9G4BYLXRzyP/zJvmeGA+B2TE++3qrwpBoJg/Xd772R5jjYcRHkYZNBKQSVLKiywVJc+McUbQg4dISqgxuVQtbaBeXkO5QLZqUbKJ9WoZXTFJyBYwpowqDF1SgO/NWHpMUEbBFAZZK5KE5O+GJcL5Z7IqeqAvE8vOw06yQWIsEQA2wKnajuCuDz2G/XfeA4SZJGkim4hi8fpFvPLcj1FeX5K/GwGktVobh04/iNHp3UqYRuNkwoWQZAVqvYAXf/Q9NIqLSMgHrWGH/5YB00pFkKHGwyGTsPJ+MUDGxiX/xcmzuipXHjT4BSbUVKkei+swIOaFKq9DknKaPnQC7UgShayAdKQAACAASURBVEJRbCfJPrsKYzGplBDh97yMs7EmxUxiYp9BfCIp0IqsCh5E65TIkl+fT85bAisI/nogxwPAnjE4DGgdBpZut0TZVOmvJv4+QRBYwztQ1dAriPDsaMcC6Y1iz6LayX7hru2Thx4E9vccfL7bgbm3es7tl+mtq2kQxB0EmIe1YbvPDP48CABv6nvHSrTkkLH7fV+wAIS/Odcq1TpqzSbGJyYR6UZQJqCXTksCOZViEqqAxfk5lIslk4ZyoK2x/JjIN0avZ6aYrGhYSUYmwJhcF7ODEomWOrWx6Bkkjv3ilzxWTot5EIlj7/6DuPe+BwR2vPTSzzB/47oBVpKPNkYdE11KCCcIXBi4mYiTvWYFF0qESj7QEulkqDAhaDLOxlIx0DGETIYeZVnnVWotIpDIzxFc5DpJD10CnUwKUhYzmUgpScvkMq9ByUCCGWRqWSLa2ECSyxc72DN1jTHEX0yyil3VaPVANbFiCFT4IhyCv26fC45pAzgsQSCZMFepr7EgH9e+BLTNdQdAOx9wPy8G5yn7h8ktk+i0pKz/LJO3kql38r4ERpi4yqaT+C+//3l899uP6/3I/935nFoRUURJsUQsJO8sP0t6QCRBSQGTfFYWC5k3Nf/vpZhNbphjiz7xdgWTH+/7D/LfOOw9MEAZX8pxS6rbAZVxgcR8/xxDxiLmuPEAmWQNyaakNyLHNJOylClMJMRWZZLHjyOzP+Deaexf7QmcH2SOV0sCCbutqtghBIJbjSo6KvRpCVhlkRGLjqTjxycnwNPuIEYAOJHDeG4XMulRhMNxYVeIdtBRhSeZ2eYJy5sa0OiVQ1iQJDhaY1GJczEhbU8xWT8Djfk/Gy/GUNG1tAbb9QiUsv/5XqwQjsUaJt+qMSX5TtsLxe52hSAEp43t3eM2i01MYIXXZBGFH59M5nIfI7OVY4PyzoWVFZQ31pUUVr+EgaZnLUVZuBZFJBZHiGxxsmq5riVSmkMGmNAH1AR/BQKL9Q10BNzwTGd9JbluxieSey+jSba2kt3GCud3yW5SK5QkM/DN9nhJlHCFs0Scrmdro4FFBK/JwmU+0vZysYddH2l91v5mo1nFcC2uISZdKDanCuSogtJQbKR3J9BLvGIBv2QQM65RMQTXQc4hJlodM90XAjAmI7CXSsWRob9vJIQUC1rCchRGPB4W6Fch0zAcR7newMpaAdfnFsVOm19eQ7XREruFAC0ZrhwLkVgCd9x5Ev/9//A/YWxsEr//+d/Hl/7uK2JnkZneKFUEuLIgyApaErLS6HTqiIQ7aNQqAn4Pze5CPkP5ePM1XlxfUwL107/8GXzwwQ/gC1/8G/zjE0/i6NGjePjhD+HAkSN4/Hvfx/e+/wMxEKUsELXixqhjzMsKg3Gp2PDWZ5xIAhS6bcSTMaSyKam1pOm33Khi/+QYZibHtZaTtc41OpNNiUW5tLKCbiSOlpOwrTeqOHH0oABgssEvXbqM185eRDiWxOHDBzT+OMcJzFCpgL8I8tWbDZw9ew5r6+tIZbJidMWSCbEFycDbKBRsx6Q0Pfuc71Ms05ZYueEo3y8kAU0JarIZ6WWtOJXP225g18QYDhzch0q5iXMXruLMm1f4lm3es69UcGTKElrfCQDHIgLTyNJTsYNYRZSATgscWlkrY2l1TSCzikZcMQ5Zvj4GYdzMcTs1s0syvJxD6ytrWF1d1TpMqXftvy4/wTmxsbFhLCcXQwrME8sz3PM2pncurQAodW/ttv3CF1X4vYpzhf9OAJhjYX5+TsU+XLM9kEr5aH7Gg82MsXkv/l2ApSvw1DrqzmFWOGNtkh0OE++S/2dhExlZJkHtVY1sTbf1dP9+SnEXBGjI/1bz2+JlX3DDn2meO2sCMl1tXFsRVhCM1hhn7JBi8QLnsrXbFz35d+GLvygfTBloFfO4Pub3CG6O5Ed0Dxa3EVDlvxMAsv0xJmDQnoMAX1tsVJ4/eG60ncLiJe3DkmU2SyB2HMci+48An8Bfsuu4DnL+u4JZ7j30Pu3tH6oxtL1GvvWu3pBAC4FNPittAbK5rBjSxg5Mqe8Zjz14//04RVAob9YTXG/JrjcFAuvHQnEdywsLWF5elHIV700rHnqL5kfHtLfSjoA+57w+28hiQcYbU9MTis3mbt7E1WvXcO7cmzh79qz6Vydojkk3PvzYkXpMPKF1d2Z6CidOHMPu2RmsrK7i5Vdfx5VrN+X7y7HBQjYWvFFi32JEixtpv8Bn1B6gPcydpTSXTR6b6zvHOQu/CN7wNVAqPp/LIZtJIivVL+5rlnlknFNrNLG0sibGaqPZQYV7IW0dFGAZWM+1wY9lzZNAcSEBXQJS9Fjlnsd4kOxErrH0iM4mU8iwXZR8FujE+DCMbIps5CQyqbTAfH6eUd9oIo39EzM4OLkHE8lRJCIEgEMIsaqkwZwBVSdYwZ1EYnIc0WyOOsq4+frr+Mfv/QPOnXkd0TaVI+7ERx77BGaPHcPzP34aLz/1DA7P7sXpEycRzaYQnxxFdv8skMuqqEfKMSrw4rsv4sl//A7+5u+/iFqoiSb919tWlMK1guOc/coYhgplzBvEQh2k42GM5TKat8VKFQX6rtKKgNLmbfMIzqUJekexUSyiUuuiTS9zzZM2EiG7Ln+tlmtYrHT0e7XWRI0FbRxDubw8cjP0as9kkUtncfTQEfz6P/t1HNqzHw3ma1bm0WhsYOnqBXzvy3+FTrWscb9RLKmwq4kY2rE8VjCG5dwxjN/zcRy57wEkclSiMDUSky+3IiipN0UjqDGGVbEcfX7bYpzvzsTw1o++iWe/+/cIN1YR6zbkhcu9ikUX/RIanWos7iKDtQOMTkzilz/7K/jQRx7G+QsX8MxzzyISjwr0fe21V9VmFmTMzMygUq3hypUr8pmenppENpXDQ/c8gNN33olIs45vf+3LeOGZp9Cs8Vk5z7neuJyLCqHJVmfxqFleFMoldFX4yPIM2newTTy3dRCJZdGKpLFQ7KDQDmPPsTswObsfmZFJJJNpbCzdwOLV86hVy1LNWl9blAw0lYimJvdoP+dxNhSP4OqN61iqJxH51X+DkQc/iWokhpl8Ds033sDSt7+KxpvPYbQ+j7HOKuLtdYS7XAdYaMqC57DOlZzxUlBi4RbVb2Ku8IAqBa5wR44tGsPOAsfZBmnf6HqFKivD0TtwNiaqlIR5eDOPRyIIi1TYVzz7/8mzNzUef16/bg3U9P/V9pmt+ZWdtWvrXYbe16uU+osOU9G07c7teju7+y/yU4PP+U578N09w9uB497dnd72t99m097mx992c977L7xPW/xzbtbbuXwPAA4Ci72wdhtm5dAXFVgwfNrTf27w2n4dCQJh+szbAICDS2JvYXcHK89ICy5VHijS94Kgmmuk7zS/SASBssEE9ObnckvzYNsH3oIlgm8PJttHAmBCsLM3Lb52iL3ty94JA9h1Zu+ZA38P3n67ftgyHlzz+08x5E/eR3fAN3rL87i+6PXfsAfe0Th9mwDwpvEc2H57A2T4duLHlsb4UAB4yHbuGImbxtVtQeDNG7ESsOqkwJgYUqEVHNe6wpCNvv+Z2wDATuVX48KNs20ZwL4/1CZLLrgCZ6vEC7TfA929BERgsvd6XYlz6wM/t4M92y9uCGHj0K9YUpd5ZHo2ianF2K8l1i5/N+sVVMTsXRMrtVop6SBZq5SVvA51qmhUyzoYKldLr71WU9ezg2W4J2WqqniEJKHJJEKz00Wdv1tdNAQAt9BmJX7HvNmYTGJoKtk+MQ9YnUmGk1U9M5HEJF80FEK1E8YdDz6KgycfQKPFqtI2cnHg4tmXcO6VF5GMhTA5MY61YgWd1CiOP/QRIJ40R1IFyREkOm1kO1W88KPvobxyDYmweZ6wNQKi5QHFJDgjeQjYEgOY/o1e/s15JInRo8S5ear5yntVTNOnVx487j2FQ8hP78bo7CGUWyEUNjYEnPPpW42aEolMm8tL0fk1WxBvvwW+UBqaPwubrC/BLvYRQXljVTqZPzd4ekBrQOo5CAAHE0celPSA6ZaK820ilGHAZRBcGraG9gFgBzgEAGAb1ANFTH4dDIDIm7aGwPMOAr7+eYc1fydr+k4A4017VqCNwT7dpvv046Hg+MA73G4v6t07sA5xcXF/tYQygSqCa6Go5iP9BjO5Edxz+n4cPXkSy8urOpwTCCmsr+Ha1StYWVwUI5ZJJR6eBWyIYTOq5BgP+mRYiN1Ev74Gk+YmNWp8IGMpir2m9dEEfi2hauw3yTYKZAoLBCEzYd/+/QLerl2/jlq5YlLDDszlNXxSNEyGqZP8JbBk64SxgwR+M1Pp1ke/Rpv3pTGJ2D9krzCJRVlEY+UQTE4IEGbymwUWTAZKcjhBbz4yKvLIZVntHTU5SM+sUmLNkrdioJC57JKpen4HZFni3ZL8/J+xT81TTAxWl/hT4tQCQ4HSxtpyG4XkHs3YlMC0ZxOpX32C0PU1kzg+qe7XB58890Ug/HeuJWQhsK0e3FfSm4nogM8ir0EpbSaVKRv7l3/xZ/jSX/0FGtUqRNLyBYieCSwAmEwjY4cKFI5RTcESnAReCRAwgUyGiD/rs7+5xlFO0qRCjfXlCxE4tPw7Nwk6vlPHquS66uSWrRCJ0qXG1PYJfPkKOwDUQgcDW9jXfk8iCKykp4oC4kgkUxoHWt/du2aCV8UFAji7iHF/bHB/rDtZPNooEBS0RDnBBQNKKddLeQgCim2EyGxrh5CMpDCWm8L46LSk4Aj4kFMgZj3ZAZJ5ZgxBoMb622IId9JwNgC2dzApZMBkD6SV568xWsUc9MxVeg27RDnnjooVfDzlQBCNI84fgdFM1DsYwEl8W0zj2AVOMFt7DBmojjXN60rimJKhlIEksMz7tFti+7ZrdWQleRdGNx5BOBlXcp3rBIF7zhEC4ZQnDlHZJBJFOG7gCoE7jx4YOGWAaJdzR+011jLjBspy09+VkpmKZwTs8JE9qGExlrGgrJ8tgU4WBeetMTHU9/KSs7Gs51W3SHPXJZfN49Sz+jYVVxAcabRQrzbME9pJclOIhCAiYxL5nBLs1ZS3+IoqKQKH+ZRidHMdMXBecZmLV+S9mCZLLIl8LouK7DkqAtQIMlBSmM+9Uazg5so6rtxcxLUb81gX25csJgOY44kkB7DeudaoMAFS20M+/Zlfxc9efBm//bu/iyZBKcY0ZXrXMlPpJO3bEcU4rXYD0UgHrXoFo+kEDu2ZwUg6ob6i/PHcyiqSI3l87nOfw/EjxwUA/+TpZzE1PY2HPnA/7nngQTz1zE/xjce/bZ7Hao/tjuSTKdLVOOTcsqI4xn2CrVycnsqkwN8sGEiy8KNVw7HZaeyeGNN4EMjCdW4kK7Dmxs05SWjKx5yxbqOKIwf24PCBfYrhrt+Yw+tnL8rLc9++PVpHJedI8D2d1pyRn2ejgUKxKCsG2hzQI5R9STlt+jQK9HXy1ZTzZhGAJLwlEd409m4EmBjL4fCBPYiFQmLRarQRaHcA8MED+1CuNMUAfu3cJbRZSOLWCR8X+II5AeKxqBiVqaRJSpLNx/VMUsTdMJZWClhaXVfsqcJIr+YgmVv7ZWtaCHv375OXI6+/tLCE4kbBAKFcVuu8EteUmWzSS3pF/WJ7m80RgndcZ6oVK2Ih05VAAC0cSuUS5ucWUK+bf7CP7XgvXoc/YyEbf127dhXpDGUyTfWD3yG452NexR/thu7lZaK127qiKRUOBZQzLE7r2BriAGAVjdIDuE6JYRez0v7CgbIHDx4UA5htM3DZJGW1d7lCDe/vyLMCn4P9zhiC9/Zrho8RdR7iOsN1MaDaEIwh/Z7Nn7HAlvdmsa3tj8YWy+ZykhDlzwj0M15hjON9XtWOeKKn8NKkp3e1qnWT7FL2mYAeyeXT0oIFM1bsph1A886fjbxNgO03tnfZWUn7oSxzrJit9+/2Iox5KSY8x2jMAGAHAlO+nYVFtOxIZ9L42COP4PDhwxgdM2CbMUOPza/ioAZW11ZU3Li0uIgSPaIlp53H1K4ZgThkPXNBHR0Z07pIj2iOOY750bFRra0Eo86cfUO/L1++rHNvPBIzwgj3ahbrcmxK+jciwHNidASHDu7DkSOHEYlFcP7CRbz6+jmsbZQ0xwUAp+gPS9sjswbge2TRGRnveoeOBezXJj9/+T5Y5MhiE67+BKfYX5QrHidjNJvCSCZtXqiu0Et2Ah2gWKpieZVy/1Xw9FlvkMFsRU4+XtC50801sZlZeOCKJjh2+IzeS1wgoXy9Y0jHEkinE0ixQIu1QyFjWybZ3lhM449tVrze7iITiWHf2BSO7zqI2ZFdyMaSAujClO7v8BzOIokW2iwAnZpAenICaHRRvnwJT3//B3j+mZ+gVa1i7769uP/hh3H03nuxcOUa3nr5NYylMtg1MYloJomRA7PI7J2VFDT3N3otM5brkr3aquLalfP4r3/4eVxdugZELQaXMk2HfuRxxb6MmahywbiTcssEeMdyBLQprV3FarGCGsMzVrB1OypSJwCcipNpvYGyFMk4ZuxclKD6Dr1eOx0HAHexWOkKAK6wwov+vNksRkbHkMvz/JFDLpPD0SNH8c8/9y9w9OARZBMptFt1pNJhVNYX8Me/+X/gzZ89j1Q8LnYv21uixVVkBKXELlyL7kVl/AgOnL4Xew4ekIoI5yDHH4vLDARmUY+dTeif7c9LlBYfT4YQK8zhG1/4A9QW30KsXUFUym0EzjmaGGuxuMzyaFa/GFXsMjWzG5/9Z7+GE3fdhVdfexUvvfIysixASqXw2muvaD2iZzrX/bX1Am7cuI58PoPxsVFMj0/jgdP349TRoygszuNbX/0bnHvlBanuEADmJCQAzPCP45Ry5PSo1rrkVOdCnFdU3AlT3SnurA2iiMSzqDbDWCw2sNGKYHz/IUzuO4jxiRkKpGD+6gUUVm5KhaMT6mJ54QYq68sap7OzB6XqEUvFkB1N6wz96vUior/yvyL34KOoRCKYSCXRvXwJy9/5Bupnf4Lx1iLGsYZYYxWkSfDswfMa48Banfs9z0jcM+rmu00wnnL2Ye6j9GqmMoipRfmCb52BXeGNWYZR/YTRDJ/Xiv1MycriWZ7LIiECwaZSQFIIc3//5YeXgimH9/zP2+fuN//LuwOALW4P/hp636F5dfvWpkz3JgziPe+S/x9e8LYIzS/mmd9ms97mx38xz7Tlru/TVv+cm/V2Lh8AgIOgo0dWtgG5NnW0bSwuXt2yYPQbs/laBugNAJ07AYAHViQDq1xlTwAA9mCyS89sale/xR6kC6yRw4C/AHNj2MgOglL+37dfT4f3afB7Bmht7S99JrAAy6vkFr8sd3prCeh+2/s+wFsW/QHw+lZP4O857Bq+qcP6a9vHCADAuuaQjg3ec8s9XKcN69OtbXSSx0MAZQ8y9tq53VgdaF8fBO73mo1Z+9Vve7/iWj8LXMf/vechfQvpjSDbvve9wMU8g8g3YNhjBNsnhswmkNX93bPGHQvHgOTNMsxb3qmq14cDwHrk3nN5KdfNVwi+AyVx/AoywFIPjk8Gj9G7/6VJkjJ72GnJm7dWLqFcWENxfRW10oaqJ+13RVW8ZPWqpa4KWNKubSY5I0rgyKO2yQpRAzJ4cKjWGqoiJZuBh0hKFVJS0OSdJYzoX7hb/ayavzdP6cXjgB6BzIzie2xBYzZVOxHc+cFfwvF7Htb1Kd3XKi/j7M+extzVC5ik/HM8gbVSHaN7j2MPgWKukG1jXzERmEQHo6EmXn3mSazNnUeSRkQu2UMvNh52LKloDDwBwGRJeACYDXbsCZM3daOKcmauwp+BOlljqtzuDbYwJmf3ITmxG8VGR5XlZFowIG8RMBCLzSXk9WdLlAhQcwwivg8eXNguBvYmr2XsSw+MKTHgxuwgiMuklu0YeohegssDtrZkuuKaIUBmcER64HEQ/PTsg8Hx768b/B7PIUF2Y3992QwAB6/ln2k7cDV4/XcL/t5ygwkAtz1A2/XZToHfW+5fA2B3D9gOSt8H9jcTYiUAaslUYwe6dVXV+zEDD8JR3HX3vfiVX/scqHq1vLqBjVIZ9VodG2urAq9WV5axvrqKEln/5ZJJn8pzt6WkDZNj3H25DvDAX61VUKsQ8DJWgpf7Mg9gx1LUfu1YeZJGt0Oof0dqryRqjXnIJIRYv/KWswVSq4D8t0wpwPtpeodEroniH1OOjgqVGu/me2aHYKE/+q/3HvRjngdqAtgEIsgaoYQd14C4Y/4yaUbWbyphiR4DMglcEgyk5zJlUdNiUZM9bLJg5mXKf+NcJXuYSTMmHpjETcbN601tYXI2TmnisPOw7Ap4MeYlJZD7Xr98Asn/Sq4+rCS3ZwSRY9NjicrXlyxLA+FtffLyX5ao5nN471/58DoJR/aLTyYzyUnJWXlAUm4ylRLwwWf7zrcex3/9z5/X2NHKwknt1m8vfc0+FyDrpC+Z5Jacs/O1YrKSyTUxBVySmoC03d/aSDaISRESfDKpfV8gJIlKvw9ynCi5TOzJvq/nVn/R9oBShs67TqCfSZ5zLKufxN7juCaDMCCrToalq7TXmFU8RrDNAAS1gRLTlLL2cv2uD8WCTjDZFNP4oiR2j1Xqiogkg8yK/VACo5lxTIxNI5MkI5tgv7HKo0yKuoSOAGGhf9pcHahrbADPwuW+xj1V674LDMzbz/7ORJApXtg8ND9qguUcKxQiZiLN5pztGS7GIQOmSSDZfB4dHtyb6w51M19H/aOThiajRDEDQeQoIom0CqUszGIhUw1dKhLELMlM4DjGIifRHMJ6fiqKMPYnGBxiwozFEQSAVajAYi0rguq49ydpXK4VGv9OuprPxuIsAkkEwCUD7WQ2nTSul3GW/LzzfzaVjY757wmE4Tiy/ZvsDK4PAsm17jIRZx7Axvi1ddCDOv6/BCrI1KuWWMRFv2WCpOYhaUVxBELsVbNIhoCBM55Qn/A3+8QY1jYPkgnKOyeQzdBzMSlVBj4n45FiqWjAYiSGDhmMnQ5WVtZx+foNXJpblARlpUpgLC7Q19iPHPv2jkgEJuCsZCUIakVx7NgJpDOj+Mrjj2O1Xpa3bohykhxL8aiA6ka1iSbjQ7Li0USrWsRoOokDs7uQScQ1l6rVKhZX1zC9Zw9+/V/8S0xNTOOvvvDX8spMZlK4977T+PgnP4kzb5zH17/2TawurwvgV3ZWW4T5H8ujVkxFxrEc3/YzjhEP+qSzWaldRKgagTbuPrQP06NZ+d+R9UQmV2ZkRFLC12/cRDyVRoSyo5wnjRoO7p3Bwb17BCzNzy/h/IUrWC9WMTE5pefn/eNiycVtXZdcbwUNFuqFIpLm3ChXUalWUa5W9d5VC+Jkpvkupf6rd0o5SLcG0G8yn8Hh/bN6x6vLK469zwNEEzNTEzh0YB9K5QbeeOsqfnb2gjyA/djr19r1YywCwCO5nNh83OcFCgsAzmoNXFzewPJ6wYDNGJP4LnbsseOswJI9ffDwYeRG8vrs4twCCB5msmkVVanYx3m5UkZ4id7KtWpvTeOc8SoDpSK9zVtihdHvdmKStikVLMwv2v7vz5AOOPZ+iZKfDoVw/vybyI1kVdjENY1yyLWqAWu9edhpCmzwnrGcHwasWUyvwrmoKRgoxuNeIflqAkK2HhJU9gxg2xfsHMBrHjt2DDfn5qTIIDYdpb0HPIA9AOzjd8bzLITyXsgeGA7G8mSwe+YyPydpZPecvijPgAMCwDxbOB8aGLuXdggE6XwBND9LIJExC9drgXiJpK2JAqyt8IVnICohcY/XmuTiOPlTSlrfivUIAPPPsiBx/W0HadsHJAHu4hDtLNqnrNBFQLDq1f0eRHUqKq8kFHdyLLEwgUUW3JsqlTrGx8fwyEc+IunxXC6t98GYVIAW/aYbDflp0793aWEey/JlLqiPd8/OYnbvXsWZ5XJVMdnM9IziNV6D63MyzaJAsmbrYv0+/8JLuHTlqsB9jgUWMGmsJGJOctoY+5TWHx8ZwYE9u3HsyCGMT45L8vbl18/g0tUbaFAH2MleJ7ifELSXjQgVncz7k30huX8Cjuwbl5Pw40GFRwSa5b0bQ935ADPOHMuPYHQkawWLlIHlzkEGfJiKEVGxKxeW1lSQQnWDBvcfgdfu1Oqk2OW97fZt9pPiXhXxMZblmmsV7dxfWcgiaecQCwtiSCeT7rMh2blw/LCd8VQcKbU5jjjCSHZDmE7ncXzXARwe34uJ9Ahi3GzUnhDaBCa5p7DwcyyP/PSUrGM6i4t4/SfP4Nknn8TayhKmp6Zw6r77cee996FVa2D+8hV0OO9DQILe2SeOIr17RkVlLcZzLCqj4gsLEdo1VIrL+NKX/gxPPP0EQrGQqW1QQp3M11RSxQYcE1WuFR2Tf84mIwLPCOIWShWsFMryAe50TSXFyz9TCYdKD+VGCN2eKkpXDGB+l/NppVTDYrmL+VIHq/U2qlxnWFRKwDyb0d4yOjIiEPjI4aN47FOfxv79h7Fn134D+CMtJFDDn//uv8OTj38VSamgUGwaWC3V0QjnEJo8ivn0YdwIjSG1axZ7D3NsTmh+co00Fq0VCpP5798t2dwj+SwinS7y8RCy3Soe/9IfYv3i84i3ioi2QzoXtBivcqyx8IryK4z9qV7BIrVQGHv3H8Cnf/VXNe9efOlFvPHmm5icntT4OXfurJ4xlcpIAnp5eQ0LiwuYnBrVOD6w56AA4Dv2H8CVN8/gH772ZVy7cAYh2q1IQY55G7n/mgcub6+iRDKbO4oDQwmqHNGXO4dUJq+i6Gg6i0hqBMVaBzcX1rFWaSEzPYP8rhnkciNo12pYnrumXBLbmkwlUFxbQXF5QTL749PT2DUzKzUC9lE43MV3Xr0IfPw3kHvgEyjTZoFnvRs3sfrEt1A/9wzGG3MYa68gXl9BLEQlDio/hNROEigYM9g6TjCYFj+01rznqwAAIABJREFUU+O+Y0W93Ku19ojgwfU2ouIEnbSdJYHAd5cPkqoN2eySdzdQnr+joY48vVmIR7loFsH9/pMXbpf+eNf/PhysGYaa3Bo32L4hW+8w9J7DG9K/7KaE9bt+7H9CF7hdx/6CuuJtNOttfPQX9DDb3fZ92vKfU7PeyWVD/9tvfGbgewEG4QDDdHAJ2rIkbScb0IeQ+ocW97MgGLsdA1hx86Z37L7lQSgHACvp76rXg8BWkCcbvE4PfAsAakGQycOrdvDZuhb6n+wU0PQg5C1flJdiGILM9b7n/6DP7GBjuC0I7HZCd7VNANpWFGPI2xz40HY00G2utfX9OpxM58utbz54mV6fbPu5wGY6pF3+6v7d+ENa8B69Xt6MLG7pBzsOD4C3gXtu16/9cdj399XPAgPF/jjA+B4Yt8Gwwf/ZrhO4kB/K24yJwTbuCADmPVQk8TYBYPeMg4xg/5wDzbZX4ioA7F7W2uCc3frnEKrj98kPU/JS5RJWlhdRKRXQbtRQKxfQadYVAJK3IflOASYOSmdFJw+BTpaQBzEmQAQGSJ6MB3cvVWiyhU352ClV6GBGe1FBANBAH6vwFktQhCJjb/kkPJPyPUCJyQC0UelEcOzBx3D07g8oWZaMdLFy/Txee/FHqBbXJD1XrzVQaYVx8PTDSM8cYZEwmrWigmVGxelwF6PhDt588cdYvHIGybBVjZrcFoFUJ68pJktI8sxMajAhRiakBeDOc90F3zZY7TmVhHXV2wTEBRo4/uP03gOIZMdRbnVRrVRM0pmeOU2fiDbJSPNbdZXzCtad3KRjc8kCxsm3MUnAz24CgAOM303rhQgbfv+wJHVvHR8surnFv+kqAc9am2aODeUScv4zg//tf499uXlc9BvTZ5YMLpvBewXbHgR7/T0803Tr0uvmjmMZBPth2GdvBST7zw8C08HnHvYM27VpsC/958SS0S9fSLFZLUNcMC8L67YOkzAV3URAYrtjFe+PfOKTuPeBh/Dc8y/i6vU5JQqjSWNh0ZuLjDbJ5pGVxGQUEzv1ijzUGk0mPpw8nIoTDFzjfOVvX3KlIew3BMUQ1n5bt2wM9uWtyDhhEsaDtgT4DIC0JBj9MOnBFRUTUglgHoydwbaOvwK9vRSWKQmYNLDdxwpKTAKTo77n3+6AZc5/yUgrEWmf4z2i9O7zXqpuvvu111gvllD2gDATxmKXSlK4z9Qno5jsUbaLVefJNL3SUkosMmlAUJVJD7JNjOVjjFP+zmSyyKTJOmaFuN1Pkpt6poDEM9dQx/TyrGAyhP3YsYO/Je99ElzJX6cmwO9wHREzO1AIwr+TQUCwSO8kEVfRDBN5zz33DH73//oPWFyYNwm2tsl4mi+iAdtSLfB9596+/IAdK9Z7Vcsn2rGJJIPJMS3Qxooa+n1sf+c4ZAKSoAIBZQOajW3CxCh/zmvzl9ZHdPWsBDqU4neAHq9hrFdLfpNtQhBX8Zfz8+Mz+D7n+PFMZF88ZHPTxj/HkCNoO9jUvGI5LswP2bmrOYlFPivbSkZ4tx1CIkzgLodklOxifs+Y7ZShE0NZlf18PkosxuVx7NdfJWodc01riWSh7Z2rqEvqFeaRq/2X+75no7GgSh6k/USz0WLd+u6KTOTl5uTAbU7b9O5JUm9KUhvw5gETzjECKgSAw/G0QF0BA5qvtDqgJ6m9Tz4Xn5tJ765juTLBZx7TCSUUCdaF3VhR8ZaLC7sEqLVG2NjjfyVj7v2RWTRVpzy3SYx6NpuBJZYot4IGG9Per1IWDxyjklF2cvJULtEaYGuWLDYki2qsDQ/WSDVAbGZ7R7aucY1tiH3GogMmliuVqhggBIK5dhM84nrApCzjLa0BTorXM8I4tsj2zWbTAgap9EL2C4EeY7KVUalVUaGcOuKo1Fq4NjePhaVVrBeKWNkooET/SzJ9QwTqKKVvEuCyBnHKDmJzSUmBnt0hVCtM9sZw1+n7cfbiRZy5fAH7yCgioE/gSzYVbVSKZVTL9FivoN2solEpYCKXxv7dM2Lhcv0mGFoslXDo2HF85rO/Iol2MoBfPfuGkqF3nrwDv/SpX8LS0gq+/rVv4NqVmybn64qfCWKIbqY1kWsEE/dUA7BYjvEqQfrxiQmBD+tr62KeZ8LA6cP7xUimvQn9qUv1JpLZHJaWFnFzfhGZXK7vtdysY9/uaRzYN6vCqZtz87hw6TqWN0rIj45jNJ/XXsb+F3uXhY30fc9mxKrSDIxFUa031feLy0vychWgJv9Njj+C1pwTtqZpveuaz+ZoPi0GMD0e11ZWXcwsfilmpsZxcP9+lMs1nD1/BS+/YQxgv95bsYedJTh+DaiLqViAahh+rLOggXsOl6iFlQ2sEgDmXhqNmA851xgXv/H55MPdBQ4eOaq+5R66urikOcyEPkFBzjPek/OARYurqys9eV/PAOb75LVrVTtjkBVGawKtz2GON5OCDhbZaX+q1wW63nHHHXq+V159RR7MHhjlu6Y0ud/XbP1qy+eZrD4CW2yfxQkWp2it4h5PcJQFDyrOom+n9walbLLJLKtghvGFimc6Yn6fOHECFy9e1Lrj1SWY2LeYxAqg+FkvAc17c91gPCBfx05Hz7U5tuwinqA9QVx94/1ZPWDMceS/QxYfAWDuRz4uk9pHKqF3EIyfDTSwGMjiJdt7rajEmIpxxTtWPCVFBQtWtT6oMEnAkRUL289tz1ORhou5CGJw+JkXsHmC+kI+b1MQLBHnvsK1lX2SHx3ByEgOuWxWAC3lkrm2HDhwEA899CBmZ2d0TzKyBd4yZmm3Ua3XJMNNAHiVv1dWUChsaG0+cOgQ9smzOqyxlR/JY2bGJMzp/821hWso98mNYgE/ff4FPP30c5KF53zgfObOLY/ibIbwvwB/riupWAy7xsdx4vhRHDp4QODw2TffwCtnzmJtg/OdfWtsb8YE8tN18v6UUxcz3cUuvnCACi+DZw72DwFgApTcz2r1qmqDRrJZTI7nNbfZPs/qZfxJGWiO2+W1DZSKVdQJPFNu2tk5cY/lrUw+3WyNOGC5PnFtZf/Tq5p7HOMoXZt+sTw/88zBfpFHMa1XIrJ5IMjEohiynePJuMBUygmTLRxrd5ELx3FkfA9OzBzGbH4SKe4xVMbiGNGca6PLcUt/4/FRRHJ5oFzBzRdfxs+e+hGuXHgLE+PjOHriJI7ffRrJWBwL129gdYFFI01M7NuNPXfdiQjlzwkuJ5Lo8Fzk1mq062jVinj+p0/hj/78D9AMNVFjPMyC+E5bhZ+ZdFrjivs018pUjLYdUYyPpKWyUapUsbJRRpXF5B2eH8LIpakoRC/oEFbXNlChyjdBeMWc9KcNq1CLJIfVcgNzhTZuFJpYq7HonW5XCSTSSZ0ZCP6OjpDZncGhw0fw6C99CgcP34GZqf2KmaLRDuKdMv7y938HP/jG3yLi2KN8tyulOkKZGST23IXl7BHMR8ZRT6QxMjGG0YkxqdxQ8pprPiWuCXxrnXRe4FzXCVSTJZpPRBFpFPD9r/0Fls48hUSrgGgnjE6TRep1zZtw11R3JPQWo/KLFf5xj/jUpz+NkbFR/PSF53Hp8iXM7J6R3/alSxcl48+i2YmJSSwuLGFlbdVA10QCRw8dxQfueRCHZ2dx9mfP4Ylv/h2WblxCNMR3xJidaxi95jkr6VlMBSAWT4kDixb3jnAItWYbkxMzyI9Po9rsIpweAdJ51DpRXLwyLxLB5J49yI6OyFqBdiH1clGAMtUoWPza4c8KG5hbmENqNC/li3QsjZld08hkEnhubh3X9z+I9H0fRYH7Pwt65xaw8f3vonH+eeQqNzDeXECmSQDYJKDbLcaEtr72VGtcAaJZOLBI2RWH0KrBxQYsnqWUvxTkmk2zP1HBb1sWRlwjFNeSaEFfawnJWVEIfYHTiQSyOksw6u3gP333zE7SFu/6M0E8wJ1Q+vvSkD/Zj3rZ5tvcfzjasOWn7wQ9etdP/k/hAu/Tjn0bzXobH32fvdD3acvf42a9m8ttAYA3MQiHMEz7sZeHpJT+6KNV24LAm4E8f5/AN23w7ECyeBCMtXSqtcckymyB9ElKa+F2C2EP3gsstX22wCYQ2D/qENh1E4B4i2kQbNOwj/lW+sPKYKt7f1dy+dbs3sDpxvVJ/x30gTJ3RS/hG2jUpjfm/rIJdAt8NtiuIGi75f0GHzrA7h3G7O0F+duAqJv7L9jazb22CRQcAhT3/733kFu23eA1esNgEDAaAgBvV9TQu55rao8pHAB17XDZf8ot7N5g/wc9HHpMW7vAYIDR66lbAOJuKm4BWXvgRpABbBPv9gCwTfCeBLRa55OVQRloD5wOyINbVsItE0Yp6S0F/lG2jNlQCC++uayDLA9yPJhWy2UlBMUOpLSWAAuTKvJqAl4qk9XIZMPV6QFVb6r9Ygl16N3LimQGoy5JSsmdGPm15vPCX1IEY2WtWE+WqGNiwZIwlL5zoVyAqWUMGgcOOjBaElTRGDaqbZz68Kdw/PRDCDEIDrXwxsvP4I1Xn9cBa2xiAiurRSRykzh638OoRzPohCJiPXtpykS4i7FoB9fOvoTF868ghrqYHWwXD5gGYpnWntiGYj52VEEtH0v5ytkzeOZ3T4/bJz3EVooqQSEfIFX7JjC2axaxzBhKqkin/695JzMpTYYHKy8FgjvZa5NEY7BufShpLpck5Dtg9ackuSRv2peZFAAxwCD14y04o4JJtGEs4GFr9OAaPsh2DbIMB0H/QdBYjDI32fQnt2B6hrK/v79nEGS2r/ULIQY/O/hvg/1xu71o6P40pE+Dn7sVoD7sevZONu/Vt7qe2rxNxKMfe6ZZoJhJRyX5ARujnUz8iekZpDIZ3JibV2J7dnav/i7vxkYThY11FSjwdkzwUK6XN6a3G2UzCcZaiQdzPzZn9M4c0EMAQ7K2kYiAY4Kbdqh1RR+U35LEuvnL8T5M3CmJSmUBAVTGviGDyjzlTMbXkolWdML+4L/RzUmyhGL98ZDMucsntzIUsV6dbHswNrIpbOCGT1T09njX1jBl3ByqZGtIb5C68edA9oEX7HFuMUPEmDOGnrYLsm6dzKMYPGQIkylMgNh5HCvBK0ZxCuP0w9q9WxXx4+OTyOdHLWEtFQYrXlGCn+uP+76XiBQbTgd9U1jga7Iku1NZYOJAEpBJtY396hkffnxK8o5sSaeMwPYTQAx3u7hy6SL+/W/+W1y+fFEJscEBaolBl1xWWbqtTWJrO59q9r2S7A785rMQOOAeZV62xkDR2uikm5nYlTIDAbeeVKextPiG5OPq5BGVjySbSftJSElIgfQO5GOCkgCsKTuYnL/JWpq9gWSXXYJf00w+miYJ6gvMejGrku02SXssKSVieF0mRS3ZSzBH0pzO+5igJ5+x2eiIxRqLmB8yfVol5UYWlDyLKR1o10+nM5Zkd0w19o+X4uR4k2y2pM7N29YAh66KGpKUX3Z96YsFqPTBLzBpy+uIcc++Z3I6ShlZk/CU9Ln42rbQeIaYgGTXZ35/FKClpcHmoQoByBajhHOULF4CEeYNrM8pwWxFFBxjWlbYcCGPZG+bDLUKG8Qoga6h+eYCil7syPfk9kYB+JIsZSK5JfYvmbvNeh30dG0QTCDDiEnmHhvN9mUm1cUioV2GQKKWAbOSmbeiOSZ62VcCccjyd31uvuPW957BbmoDZAsbuMKBQrCm3qCcvgODpXJg3A0+JwFXU0AgC5fxRUQ+6GLES7qeHt4pgcBSp2bSXmB0VNLD68US1gplzK8WML9SwmqxirmFeRRLZcSSKTS5vtLOQwxaylknEWKSmsxFFZUQwKsJ3EklWJxC+4kw6o2O2KYPffAjiCST+MLffRl333taewbBKMRjSibTV44yshUWEVWKqJY2DACendF85KOy/wlY3XniFD756GOoVGr4qy98CRcvXxPIv+/Qfjz62GNIxBL42te+hrNn3hC4a31OkL/rZMkJSBHA8EWEBC2toI4FIONTE1pXV1eWECIAHA3jnmOHkGJytF5TP1AdI57JGNOvUMToKD1Bba2lf/S+3btw+OA+VKtlXL1+E29duo6l9RJG8mOySOCtmYglm48WCfzFJDe9DQlG0JKBD10sVbCwtITVtXXF1tqjtd5wXFgS1woSbC/jf/MjGezfu0tAf6VUsn2Y60unhd3TYzh44ADKFQLAl/Dyucvo8l2KUWx+1OYD7OICFgDFosYglGc672dFDgRHxQB2AHAv9HBjVp7ekn/mGhESo+7Q0WM9392N1TXEozHkR0cFAjFuMHCyI6ZYsbAhsE5SwK6A0DOAWcjp3xf3Ra9uImDSFdkIpHXKQWQAs8DqrrtOaX14/qc/FXBM+Wn2If2GDXx1YLqLV1JxY5YyXlcRW08hw/sbGyDqPXu53phcsUWpKlooltS3OvPEyMyiBG8CH/jAB/D6a68ppiJgxjWLksIW83Ge2T343WqVc6ut+UzwgwCwZwf70ELnIL6vRFSxgYqbdFaydVnvQp63xpD2ALDvM+2rsRjSmWRPxcTvq1wTdX23JytW0ZFTFVD6r5ibbq3ls4vFq6IwBwBLqryFBtnq/HkwJnIxnmdgK46SdrtjBDulI/uKK1RSgQL3wqhA37HxUYyOEdCkVQUEYPI6d911F+6957Tsf6wvy1ITqDbIpIW8gFdWVrG4tITlpWWsr69rbSKwe+eJEzh46JDOfuyv8fEJjI6OqQ85f7ssjmZs2Wnh0pUr+OEPn8Lrr5/VNSX7zGITSvhmzDJEo4JFAq2G/MX3792DO48dx9j4GOaXlvDq66/jytXrAqA4t4xdzhjGGNbsDxUEUPrY2yNJwtopTAXOPZozju/IdZ8MSa55fH6OwUwqhcmJUUn/c/5ZUbHtr2I0V+tYZeFPsWxsz5azGiCr2dk2MM5i30hxz+rutB7JTkrFdNyDvAKLxaACjev0emexIBVuCG5HpEzB8ZNK0Ds4hkwmJe/xfCYrH+BEO4R92Umc3H0YByZmMRJPCfiVNQXzDzybs48JQk6MIjYxwcUHlTcu4pWnfoILr7+GkVwWB48dw+ETJ5HO5zF/7RqunDuvcXTg5B2YuuMwQum0Vafy3B+Loh0GYgmqs7TRqZWxvHANn//8b+Pa0jU04xFUmlV0aXmSondxSqB/mcx6srxjYWTjEYznM5LQL9dqKJRrqNaZIzH2ejYVQyrFJ+ygUCiixlr0kNlccD2PRbpijbJv16stXN9o4fp6XQzgOmMj2o/w3pkURvM5FSlk0lkcOkIA+DEcOnQck5OzOkdQ7jjSLOKLf/C7AoBRKyoPU2t2sFrtoDtyAJlDD6A8fgzr8QmUGWfGo2IYk40dCUXl9Uv7Lu09XEdowcLCEQLRcaqLRJBPxlBdncOPHv8SNi48LwCYZz7GHYrD+MuLzajez6mVROM4cvw4PvHYY4gm4njup89hfnEB09NT2NhYx43r12UzNMKi10xWVkCca+OTZN2mcPzwcXzo/oewZ3wUzz75BJ598rsorc7Td8XlvVlwxzHJIkIOGcpZO/WicALtSBR1+oFXKtg9ux+Tu2ZRKDWBZA7hzCia0SyuLBaxWm5icmYa2WwS9XIBiTAEfHdbDSTjXKMjCLVaKK2tY2FxHolcCpNT0xjLT2JmahrxWAjr6VFcnDqO1YkDWAmxKC+J6NIaCk89icblc8jV5jBafAv52g0kQPl0W7OVg5JCi9mWsCDTe6Wb6pzZHHEeSvpZajM871AlylR/PKGCn6ESgQBgpx1jsvruDO74T5LWT7PANIJEKoHf+usfDpxo/7/5ax8DsH2gd8jYdHtlNXbQoK3Jki0/eTcI0g5a8E/3I+/jjt1h03b4sffhK36ftvw9bta7vdytAWAHsgzEsIG/2u37MEwQoBkcEzsDgDcnpfuPZ2mGHvrj7uuXxj401geAXTK414z+Z7R0OoaeDg+BpgZbaclR9z0PNm1uQu+bOwaA1WE7WLgDie7Bl9xL7mxzrS1XF0gwfI5uBswCgNrASx8EDW/1BH5U2NjYmq/vtX8bYHfLoFYievg22H8Bm1vU/1ugNfzhAGiuH/mG9sZX/9uD46H30W36vrctbxpUw3sr+NOequmAvLMjh/bGaBAEDoYHgWFuB2L3j5vh34E+HAKGb3rtg2xhBxb4R3fdaYfcHQDA1jdOfrcH/Nr4sIOczyX3299vz2Y02INlPUB604vZ/JxP/PBpVwnoErBmHamkvNqkxCUrmU160BK1LnlAUJK+RJTwa5JJEZXETDQR0SGIDBFJz4Qp+UzZrxjCsSQaTXpl8doEc+g/Zf6KYk2pSp4SZlH5tHiAQsllBq6CX21kki1Fn0QlV0JxFBtdfOCxX8O9D31EAFF5bQnP/vAfcPWts5jZPS2WECs39xw5iZkDx7BRa6ETiirxKOm2ThuJKJCPActX3sDSuVcQRwPheBw1Jgt4eCFg0jVPpw54+GyIOSamGSt2TWPSQFo/pzwA49hBBCV4KG7UW6i3yV6KIZocQW5iGsncGIrVCsqVcg90Jzu5Va8ZsOa8LXmAN0CR78O84XzCiAuCQBonMeqTUyahZlJqwV/bgZ/+gOelXv3fhwGrgyvoINgZBGl9Es3/zCd9BkHXYX8fBlxrOrtFcBBwHnaNIIjn2/1uAODB727XRn+vtwMuDz7P8J1q809vd30PFPfWWCV8nR8mpd5aHcSTJln8oYcfxmc++1md2dc3SmKK3bhxE9euXxO7iZLPTJbz8B+LG2uEAIiSiaxolkSVSceadxhQKG4Y6yQErKwsSa6PCU6TVKQvYsaxCfpsWyU7CcYwqdc0Fqmk1gga1MqmYFCrasMylgkl23wy25i7IjuTfSewyg68AnNccpbrivpbDJz+vuorinnY9lsXwSfvs6u+Y/rG+/d65rgrtPP9bPvOwA4+sOcG/9WAM2O4GIPS/FVtvhA7iSpxTMba7OweMVP27N2Hw4ePYteu3arYl0SviILWXjIFvaehgeyWvPZzyJLmBsR6li7ZSua3a0wqzl8xPhzTlSoItWZTFT3mjU5w1HwAi6sr+K1/929x5rVXbZ1yoKHuR8Z5L8iwDUdxJZ+Xz+685NgLfBYm4cWWFJPB0scqEGAf0W+RRUd2Ae1XfAautQYSO09IX/woNrxdw+RfrZDGUFnnR+2i9x4gIjYsAVMmnU3e0CrngyCnMSIFqltTbM/yTKmACo9fR32SnawgyT+7xLbGIWU1nQw456D8AymsS89IAtdSh7BxTlCY/2VSliwUsqKoxsFn51wkoOxBdDEglUjnuzQ2qkBgyoCGmYQl449jhX5ijo1GgExei1kBiSabZ8ViBCUMRCb71fbvfhxiAL8Hkj2jWLKg8o01gMdiJ8c+5+cTKUSUdLRiMCbE/fiUV6/rYO2CmiMcx5YkJ/tXsvaOPcz5qnjbFZ8RJJVknvWCLaB6jx3zovX+vx0ynOgH3ECzbqA8/517MccbAU8yYMghJfDXrFfV58TnOg5I6zToa0vpPAJ+xlB0kV2v0IX39fu15K0dWC7vaFdgo8K7dlfrLp+Rfc6xK/ybRS2S8GSymv67aUncptIsGjHWscghXIvpjcuimFhCsdjCyhquzy1IdnRupYiVchuVRkuy1ZSspfoDQTx6wXFMhhDTd0Nhrgm096gZqFIh2NjFxNioAFGus7TNWFxax9HjJ/CJRx/Db/6H35a3Hz39ymTQRWNi9VZKZRW6ldbX0ayUUV5fw1g2JRZtPGZqDQRGGYuePHkKH//4J+X3+pdf+BKu35hHNJHAxMw0Pv7xT+D4sTvwzW9+E88884yiRcWeEUobEpi3mNYALG8/QGlEyml3EEvEMUEPyXQSq8uLiIe6SEVDOH38GOLsA3eteqeFaDKFV86dR63VxPj4qCVclSBvYXbXFI4eOSA56Gs3b+LNizcwv1wwn3BX8ERwV2BIs6F4kQDVyZN3ah3i3kYQhgWWa2sFScMS8KZtCll0ppBjxQFkoXfRUkEEE7QEgGd2TSAjxnIVIU0evjsCwOM4eGA/KuUqzl24jJfOXkEoltZCxXtKxrxny2BsYM35jFkbaAIpDodsEOh5TPlnejEKgnaMT45V9oXOC/Qf5l4biePwsaNaHwjsFtY2NLfp/8vffCUsLJMve6uJcrEISkF75QWtLW6v4r7Pa7MvrTjJgeEuFLJ9geuwSQVz3+IeRjCQ/33u2ecEYIup1W7Le5l7mN//bQ+iL2lMIJTUNXxFrrOa8IVhvkhPhRwC5ezAxaWGcTwBYFOEtkOjgKF4FI888gheffkV7atkPXIObxQKOjewQMFfl/9eLpU1VtgO2tjwv/Kw5b7r4gq/L1MCmnu2FbT01XK4jnsgne2UokC1pjEmxm0opHgiLxApZzKi9N6u1dy+3z83EEzSbal+4JnJqZSYYgROCRSLCVmt9uTzef1esZRV/QRiKFMO8EWAjA243ivmYaGXiqlsbFoc6c43VG1KpjAxPoaxCRZX0L84qbFcKpaQSqZw77334q5TpzCaH9HYorxzqVRCtVHXM9bqlGlfxNzcPG7OL0gGn9LdHJP33HMahw4edAB+WAAwi1sIYrMdBH75rARmXn7lZfzgBz/AzZvzaifXFK4/jLn4PniOk1R2lPFoS31M3999e/ai0Wrj/IULePP8BRV9mKS/qU+p+ItMYxYLIdwDgBU3UP6YYDSl4bmGBYqoeimMbgfJRMxJPZMlTyunhuSXx8fzmBhlwaCzKnI1pCz6o+f4WqGg8Usv5VrbpGcJNtseTlZ/1xiDzk+U883spOz9cJxyTHHO+Xip2Wq4PYwsZiu0IwDN9SURjWrfIShFBvFYPiepao6rRDeM6fgIjk/tw6GJPRhL5nQml/x1vYEQWcVkRSfjSE2NIzo9AUTj6F5bwOs/fgYXX3lVbMf9h49g/x3HkZ4Yw5WLF3H+Z69iNJtRMlk+AAAgAElEQVTD8QfvRXb/rM77igU4/ln4waRA3N5BuN5Es1LAn/3J7+HHz/8YjUwEhUZZAHA+nUY6kbKCJhZKUp2ZHsDxMMZzLMgIocK9ksz7BtnQFutlUhwflHhuqZ+pKM1cSpTgLvfcUAv5sZwK/1jkfrXQxPVCA2v1NpqMs6JkUcfF5OYYz2Q4B7I4cfIEHn3sk9i79wD27TloFiME/Do1/PX/83l8/+t/i1Z5VVYIzW4Iq/UIGiNHkDn8AdTHD6MYH0WF75ixbjymAg/GhmjxTGdWXlzW2l3uPXxfKaTiUcQSXWSjHaxdO49nvvW3aC1fQKxVRKtJv/EmIh3z/jV1Nxal2ropwfNYHMfuuBOPfOLjaHbaePbZZ7FeLGB6alLM/IX5ObH86ffLsXX16lXtg2MTk8hkc7jj6J340P0PIB+L4Aff/gbO/OwZvS8yfe3MZ0Vaink55sNmq8H8FQsN26EoKp0O1kpl7N67HzO796BYbCCcyAGJEdRiI1hoJ1BoRzGSz2E0m0C4WUc6FkE2EUO7VkK7UVGfdupVLM8vYHlpEbFERCD17t37MD05hYnxHLB7P+Z2n8Dr9RiuV6nClUG8WEXp5VcQWVlAvjyH9I1nkF0/hyTMPs3ngFRWyKK/CPuQSnGkVlixJ59LxZo67zKed5lAl9tjTOytxwQMO1Ukk8JmjshsYeycaPnGZDqjdY8xydjEOH7rT7+xk1TEe/oZfza+VX69F8i7PXj7BmzJpPsjQP8rwz/ynj7TP92LvU87d4fN2uHH3qev933a+ve4We/2creWgHaMpE1Y1qZFxx8DAuk/98fbQV7DGMAGxPnEweZxteV6m8DDPutXqRF92DJt/e9tBoDtBOOAJu9nFril/5735uol1O1rW2pv+m2/9XzY6eeMXjF8ne792B24brlZBBhRt5upluQd0gnBWiPX77fdoHoecZsB4C0EsiF971vQ+2zgXeuRBx6k97NbAJoe5reE2uZrKEXau6gfwFvZ1e6r/bsPQdV7bdk0aW49G9xQ7O3rmxLkvWIFd9sAuBvshmC/qN96n9sKAfcf1f603bvsPW+g+GEYA1j5bQcA+wsOu6a1cTMArJnqkstKVAZ9gNURW2jA7hYB9qnvmm0e5vs//HHPW4mHR8+6pRysVetS3pPsEwuSVUGufFJXsolKKDiWGaUB+e8MdpmAj4BVs10BwPwfD5RM1JlMIQFSsv74ICZlpzIWAS9koxkLOBaNm3Qo5Xt4AmJQy4OR/EL5nA7sQVQewA994jN44MMfQyIax4U3XsdPn3oCpY1l7Nkzi41iCe1wEsdOP4hQKotClSwC8+kjuMDEweToCGbHx3Dz/Kv46T98DbFOHbWugbwm98w70x+LydGmAGA+m3z/eCj2AHDPdNKS3zy4myQp229ec0wQNIgXh2OIpfLIT80gks6iUKnKz4wsMD4zJaB5YCegYgC4JZFM9s+Ace8H7MGToJyrT7jbeHJAv7uGTwjZ9tJnzA77eRDYvB3I6ZNX/Yr+vgT0YLI/eN9NS+xtioE0hgbkrAfBz+3+3tuz3D22A4B3AsC+WwD4VvfYyf39e/V9F3zmwefftD04wE2xgPstmSknz8yk1SMf/xgee+wxsczGJ6YwPjEpb7D5hTmUSxVXVe2KN8hEoCw0k5JkbTqmnpIpDmph0pGHWPkZoYOV5SWk0iklBijbSjbPyEi+5zdKdgwTFwSKBCTLP9UKLDhHCsUCqrUq1tfXsLG+gXKlpOvzedYkw0fQziR9syNZJeImJyaUNF5aXMDly5exsrSk+2v9dVXtvaitV11lPzGHbbdWu7HXl9+2+eULJvwcuF1sEZx7g/PO/m0glHVtMt/cEJL0XR7JYzQ/htnZWZw4eQqnTp0WIEwQjH1o4LcByP6XknIxk4AOgpGWZDV2J5MABPiVKHWJYA/kaS0RA6Rh0oBkCxAdZSqFSUsyIYob+J3f/i28+MLzAsu4x3jJbcrJGaBnca0V+Bjb249pAZBMKMPkssVOFphoa6D5QDP1QblIQWDUlFAhkklU2voueUBpyltBljqEDPEWQTMDINXPXq6c40BkBdf3TMQ5xrilT5zMv9uYxeANxNcGynnpaCa8LFihKoOe2cWeXlLTBpfZLIjdGiW4TKaoVe7bWmeJVmOFExg1AFwsKBZbOIlyJoP5mwlVMbPF6gsLwPRMXyWPJedNAJfvi8C6sZXY50z0iC3MJJBkJ+vqQ8o0cu6YdLat6XpnApHNx9iYrCZdqe52DHcBvnp3BgYLzOB9HMDNMdMrVnL+1NF4QlLWxia0RKExYxxL0UnCSkbagWJKu1PijyC5WMEG1Ct+MqTDxhHlaiVX6maE/t0AYAJQYnhRvpIjign2Rltsl0a9IQCA0o9aL1jwQhYSpaLZT2QKshCFxhT0zK5V9d5adWN8kokqJQznkRzcky1s8HG2sbPJjjHJ6JgSw1xjyfil5KrYrWT4UnIxapKaIyMZ5EfzKs4RA5LgKdUZWg1Ua2w70OpEUKy1cHNpFZeu3cDc4iLW1zdQb4WBRFbFd9kk+64Lgp28DiVITZo9hnY3jFqthWKxLACXsqIEXShVuW/vbslQEnGmlObK6oYkLf/n/+Xf4A/++I8kI33gyGGpxEQSSXllFgtFNKs1NChRWy5hY2kJ+Wwae2d3idFINjbvwfjwvvvuw4c//BGBJV/+8lcwv7gshtLo+Bg++KEP4ZGHP4qnfvQjfPtb31bMaq+cMWZDCVGtNvIS5dpjDDuxat26NTE5LqnstdUlpKmY0G3j5JHDiBL0bXekPMF0cScSxktn3iARF2NjObG8GZt2211MTeRx5PA+9d/c/CLOnL+GG/MFjQuOJ8bU9MnWWicFA8hn9/777xXbz3vWUm66XKphiX1UZGFgRe+QPoYay076maNN8vsxApYZTE+PqUiDDGB5P3JUdSkBPYYDB/ahWq7h3IUreOWNq0CMbG2Tc5WKQs+X2gpEONfJHuR6InjTFcpwHSCPc3WjKAloSVJKkt9JwRIAli8p1+M2oqm05D255lUIjG4UNK/lUc9rs3jFeRlz/lUrZbSdkoffS33hEfuHbZU1AtvhziTWHzaPtUawez2gHo/j5KlTKmx54YUXBByyvzjP6blMcN3yIu580iY7KiZQRVYqAZUQDiLt1RpHfo+wHcJxg7V3sMiB/sLStPC2FFTViEdx//334/wbb+o5CHax4WwH1yuui35f5rwiCMfCD/P0TYlFzXiI/eD7xsceKfqnplIGvEpRyQ5/2h8CSgs82wkAlmeyFQAKAB4d0TOzXRwTBM890GzFUFwLDExWXzmGGddzPgfBYb5jAsD0CJW0vveN9QXNlJLlmc6fWAOF+B5Y73Rs3+OuxyICRl+6v1XquPuGMZIbkbzzxMQ4UineO6SYkMz6qclp3H333Th29IikvNkWMnxpe8QxaQBwHdeuzYnBSxCYc4zjaWJiAvffd48Y8xxI7POx0XHFNmKqU9JYMtL2fl548QU899xz2NgoWsGcY+VqD0vEpRDBMyDnEP1v9+6dxdGjR5FKZ1RUeebcG7hxc17jl3GZXbulIgRTjLA9kGt+3Xkvc502VSUDjGX74fc3X+AG7tsR5MhCjkbQqFc15jMCgEcxOpJz9gz2NrhXEexhbERZa47fUrnqgEuqALlCAJ733f35Pb+3K45ydkQCd8UEjgv4TrL4MmQKPabSY/Eb54OAYjJJCQDTizoRRZ7M7tERsQ8p+TwZy+Lw2G4cnJjFaCKHEL10G1TsqAO1mtbyJOX4x/OIzkwinMkCqwVc/umLuPzSq/Je3rV/H/bdeRyZ/AjOvPIKLr56Fvv37MOdD92POEFjxYeSRkE3HkUrHkEnbn7VUdos1Cv4wbf/Hl/66hexHqqj2q3r3J+lZUuYlgodSTzLOzbURjoWRj5r8RoB4DptsVqQHZYA4HQCmQzX4DZK5QrqDf48KqA0zLgz3JQKAVUf1spNXCs0cbPURKHRFmAZjSdVbEU1g5HRHFKpLEbyE7jn3nvw6Cc/hl0zM9i/75CyJlTTiHeb+Ps//0M8/td/gWZpRf7G7RCwXIugPX4CiQP3Yz0xhY1IDo1YCh3GaQTVkwnEI3GwSVJDcLOXRRAEgOk7zPHVlc9wFStvvIQXvvdVxGsriLUraNTpmV3XO2P/ct+k9y/XDa4/zTYLj5O44+RJfPDhh1GuVPHMc8+iXC1jenoSi/MLWFqcl2UA5cu5Dy8uLGhu5scnkMmO4OQdp/DQ6XsQqVfx5Le/jovnXkG4bTL3Kj4x5oHOD9p7FaeZxzj7t9roCAAu1urYNTuLXbtmUa+0EI5n0YplUUmMo5idQT01piLpfDKKkVgUaTK1u02EWlXUK2toVTbQrBSxsjCPxbkbCHMcZDPIj0zIs37fwb3oTu/H4t5TuBIbx9UiWb0ZJCpNVC9dQa64jpGNa4hdehKplVcRb5dVqNP0MScYm8UB2bHx7MpzgIurHZnC9j9ToLFUoZ1cecpiHKK4nWcMxv2a+Mzt8bfTDdA5LGw2KWT8R2KmCLZ3D/7jn/ztTo61v6DPbAf9BDOvwz+zCT/4BbX+n8Zt3y0893PqpR00awcf+Tk17r267Pv0Cd7DZr0Xl7oNANzL9mz7VjZDSLdiAFuA7n9tDwAPv9UWQKkHRHoQ2sK6vmTzrQFgzwA28M3gwcF72FbiAOUAaLgFCBwCkG7XYXZO2Q5yG/xWsL82/1sPG7vFtYL/tAnAHta4fmZvOLjdzx/12q/WbbsPbX1Gf4bc9JVNQL4LzgMf8O+nN26G4IG9dzcEAHbnQpfY7Pe9/7l/x/3X4hNTOwCAb/cu/XNs844sJRzsxK1C5b1nc9cyqeghY2HgXfRLIgYoxe6rvavcZvz48drvrz6b3A+Z3n+9ZPw2MvCWj94GAFaidQAA3nZwbU4gDr6p/ju3h338+z9SwtIfHpkMkLRzkxWqVlVML03vL6d26LDu5And86gamDwYHfTNByseTZvXYYf+nEyyOQlWVkAT5GUCm5X7rAalpBWrfx3rKJXMIJcdUcLj2pVLKKwvKzkuKJWed2TNEmwIWWI/Eo6h1Ozirg9+Ag8+8gklr5/7yY/w+s+eQyYZlczc6uoGRsZ24dDJe9BgsioSE3AyPTEhb6DR8TwmR0cxlcvjyce/ir/7b/8Z8VAdpUZJElBkICr3FTLmXLdLBlBD1axRAcD0dDOgQKw9N5CUvHZSbCKu8cDkGIaUgG6GokhkRjA+sxf1UFQAMBPFAizoAdwyD2CnGeoOM17GuS8/KhaRY8/1pepscgyybP2/+//adHXsP5+kCVSkeLDVz64gG1jTa0v1ik8IePDCybU60CwIwAbBp/5aZkDadtf27fUJLZ8E2w5M9tcdBH7934e1f/CZtwNT3ysA2D+Tv28QDAyCjMO2qMH3sRMQOAhQ9vpFh2ID2fjv6VwGe/bswcTkFO46fQ+OHTsmcKdYLEomj95pZAWTaSRZvWpVIAkTBEz+eDDPvxeTee0KRGLlN0FcVnTzXibLSdlnW9n5fSa75EGbSkpCj0k4k0eNCCzmGkAAyT+/GEMEfyifWSwIAGPClPdLyWc3jsmJMbGLrly+jJdfegmvvfIylpeXDFx2xSnafwJj2vbawJbuEr+DcyY4zvz3bwUE+8/4+cnvB+ekbmvEGMcc7FcCkVHBxAbXZ4JsfD7KQB85ehynT9+DO+48ISawSXvC/JIFCFniU8xSgkqOceifxYNrXiaZ32Ob+G75Xy/D6Zm1ZLYweUPWJfX82FeSIiObvFbFv/+t/xPPPv20AFoVBjlmkRX9cJ1kwsuXHJr8s41H8zPlew9xjaR8rdgwzEcYK9X8C8mMpDyl+akzmWNJDMcyonKFK1bid6x/nV+WrY4CyQigaQcWQEcLBMf91r7s1C8ca9zmppfLMJa14eZ+PRYybCq9Gjgm86yaJQew69be+9gVSUguU57cBJOsTxwxyrEvjUFEiUTtMXQui5CxS4aNMbb4HRZZkZXPftHcEuPLmJAqIvIguOad/d3H7mTHuobqe5wX8ookk0iSjrQvqOn5xER21g2Sh6N0s3tGD6p7iXMDhI0dLh9fyUja+/Wypnp+yX2TbcLCDzKDKHWeRDRC5r5JlGsd8GNYTF6LViUBLWYxbRXiCLPAQV7BTi7axVmUftZz9mIr995U0OAUNeRZ2XSy0ASAm5J7JsOXcsx1x1SUBQPBMzIoCQarKA5oSF7Qfkt5Q+xNenMbkK9IgYV0BI8FWJFVFVATcJ5sJhlNn0Qnbc05ESMgxUHXwWieHuBxZHMpMeDI1iTYQ5YOQR7+5tyr1BtYWi1gaa2ExY0Kbq5sYG5lXfGGkv6UCBT9MKF4ptMoC1CuM+hxsQFBgXq9hXK1IaYa128WG6hwr9M2ic2De5FJpTUPyRyh3PDi8ir+1b/+DTz30s/w6muv40OPfERrQTSZVOHOxnoRxY0NySY2KhUs3LiBZCyKqYkxSVty3S4U19Fq1fHRj34E99//IJ59/iV89evfRKFY0v5A0Oquu0/hU5/6ZVy8dAVf/OLfYI3gcyQm5nubCVr2es/rnGlPp/Qgz1FjWxNIyo1ksLayjGwygXC7gTsPHUSIxRJUn6BSRTKFaquFl86cRSIVRz6XFHgRatOnu4upyTwOHdqLSCyEG3OLeO3/Ze89gyTLzuvAk95nedPVpqp9T/f4AUCYGXjHASGCWJLaoFYKkuu0ilDs/tqIjY2NWDFEiRJJcWmCEkWBIkWKAJYAAQogQRgSGJgZjp/pMe1ddZf3VentxjnfvZmvsqu6G2PIUcRWoFE1mS9f3nf9/c53zjlzHTOLRQWb6w3n5+sVBpzPNsHIe+85JbYe+wz7ONmD9Otd29hAqVwTQLixSUlhU9PQvNImA9hkmSlzzAQAMoyy6RQqxaLwDE1DLQOA6TdaLlVw7vI0Xjp3Dc1IvAMAexDRMlZuBoB1CmMfJyvIMYC3A8AmO6k5B1GTto+SIVlHKt+PfQenNIYLWxsobpUMeHJe8Eqacf8IBFc5xzgfdL8/uQkATiYNDGWSjxiX3fOP1lQHABOw4z7hxIkTuv75554TAMz5i0k0Re5bJKtu3u9SzCCjMByRrCrHW6hjT9PdJwf3pxxjkj12SzQBYPpqS4rYrWlKIJM6SlgewNenr1sSVyKu+YF9mfVBYJsAB38EAG8WNAfz+ZnE5hm+ZLLa3GGHDd4rl8sI7DTQw2Aav88wsNDKyPvSjsPmI3smScXnskhnUo5Zaixj259xz2B7L66UYqi6+/vzjveX92oq/vv9/sbPgx1FGBcf6uyVfLxICTtO5SMAAGuP0gEv7HQrX9fDhzAyMqzxUKtXjDkeiWBy6hCOHzuG8T1jWm/4zKurq5L85r241pDxe/HSVZw9dx6Li8ua3/k6ZWcffPABAcBkXWezOfT39+v8abKxDfmScp+5uLiI5154HhcuXNBZmXXE9Vb9VX7R2ngYwx5tMRiPHDmMvfv2YWNjE6+eOYvLV67K85v7YMmat6mc1TDZVYFkRsD3ALD2dU7FwAPASmJw573umYF7hpDmAwKttCnwAHB/f17SxVpXvby3638cSdrfFwrYIjDZbKNcpYcw1ytL/BbZ10n6+nU/GlW6c0dpypLKuN6HkUuZjCz7lO0n+XxRgYv0j2U1cd7n/oZS0ASt+3I2l2VicQwlcjg4OCEAeDCZR5hqYlTmYPk2tzSW8/0DiPXnkdg7iujgEDNbsPzyGVx/7iU0SiUM7J/AxLEjYt0//zdP48aFyzh++CgO33cPIoN9LkNIMitoxSJoCgC2fQ97PmV+r5x9Ab/x7/4fzBSW0YiwTRtIcz6sc02OoEaVtAbtZ5rIJOjzS/Yt/aZrqLdpIRCS0hKnvkyS3sFU82iiUCIAzLMTvyuCKBVjwg1JiDP5fLlQxfRmA4ulBkr8EsZC4ilECT4n40im0xjfsx93nboPx4+fwD2njmN0bBgjQyOay+gLH2nW8Tff+HN87vf+HQpLN9BuVkEa6FIJaA4cR3TvPVgM9WG1nUIjmUUolQYlpukxzP2d7UxdsJF7pHpDtgs8Z7UjQKNdQyZcxY1nv42zP/gm0q0Koq0qarWSFFKoGKDZitLPZAyTpd0gKN5AKpPFXffcgwcefAgra2vyAOaYZaLC3NwMNtbXtc4ryYRJvmtrGl99Q8NSrDp14m48cPIUqmsrePyvvo756YuIcn3k/sv3U513LJGESXpaNbTHj2KDiQ7ttpIdaMcw2D+EerkBRFNAZgC17BgqwwdRz40oUZrM37FsFjF6CZc2kYq2EGmVUN1akgLd6sIs1pYX1D+kQhOK6hn7h4dRHdyLysn3AIfvx0qb+9Q0EqUmSpevIrE4g+zKJSRnn0Jm6zxizaLOeY22WayF5Cwet/OBA4AlEMWxxkZwkvoSUFCSolMNEfEiLABYCbK8kxIk+ZGW7U/YN9shNMTSZqICFTw4V8bQPzSMg4cO4bf//R/uFIZ4C7z2+qCfvy0AeFdo4C1Qg387RXh97fSmlfEOinUHl7xpxXtjbvwWfYI3qFhv0G3QAYCDAOg2mdkdAKJbwpeBN2++rhfQ7P73tmt3uMdNAO0uALAH9HSICwYUuwLSXVjJ6e72gmq95SYoE2QT7wQAuxDYHYG7uwXZgx1fz6sgWvfVYKN3/76Ztdtb/g6I57HN3XDbTp3uzgq177Ub3a4f3ATyexAz+KC+f/X06G3PapWx67zQ6Rs9YHLwE1YHrvSB51QfCTxLp2162dCOVHNTIXYZH9sf55Y1FWiNmwHgm76vpy52nAi8Z1yHlRboRu4DnRLdAQCsOumAuncAALvO0fvUAoD5tBb37nTtnRjA1nduPc0F5Rdv1Rv/6CvfEFgrXyEGCwX6Np10KP3kLEhroWinaekeWKwCl+3Lwzq9bBkIbDUoUQgko1l3vzp4KKS0U7VaVkCW2a+IpRFOZJTBGkskkc5kkOvLYWjQDiwDfX0oFTbxra//Ba5fPifpTR7+uZEmK4gBHbFz2k3Ew2EUak0cffARPPjwB1Eq1fA33/8BFmansWdsWL4lZKFMHjqGfVNHkMrl0TcwqODBQI5yZ2EUSgWxEhrFCn7wrb/Ek9/8CnLJFor1LZOaJptEMX8rCGW80Kgh3KLMtWNgOXYYD70CE8i8Yzavk8eT70yz7jKumbtJsaAI4tk8hif2o1Cl/wyDUWRRknnErG7KeDadBJ0HKLy/5M4AsAcPg2BSLxO4wwZwAykInvqAjAcje2WbdwIPe8djEFjy39ULbvlgxZ0At9sAuR0AZ//9t1pDdgKAdwJ/b7XRCt7/hwV/Nfx75pXgPXrvHQQIb1Wm3nLsVgc7vW6AW3dG4Zi3+1k0Vp5gqSTGxsax78B+YwZsrKNUJLuFjFsmQtj4YGCJQRjv82QrsEkqM3BONkCLvmkMoseNecWApfcdorefmE0EyzjgHWOUXmHydyWbkOyAVFJStAxCk63Q39ePgcFBAUfJVEY+uAqUZjIWvMvlkM5ksba6gtmZaSzMzsivi0D2M08/hVdefgmbG5suqc38ZFUHTubMt1tnfg4EXXuTCDpBdM/UD7R5b/v64G1wbHaCtM7/WfFxx9JVH9DUTwaMAx1dwJn3JlhLr6njx48LJCEQzGAiq5QgeNvdx8B2ZuBbQJeAnOR4HauJ/cGAO5v/PZClAEPUmIcKAIsFTICJgaqIAGb5wDLIzSSZZgO/9C9/Ed/77vfE5GHqfYdLKwZwWNKIaNUNLDX6lrFdnG+xmKgxyggSyLF/9CMj+GUeg5TTr2ntZJCHgBRRU2MaW3ITAS4m6kjG03llGvjjPKAFCJssdOe1JsEJJ0ksBpJnI5mnotWVBWUtccDag/3fguz2XcZK8xlcjl3W+V77b+0H+Jo6mnnmmd+mYxurbDaW1G7OelogLBljDLAq2Gz1J1UKypZK8s55MLKMYhwaMO2ZtJRf9IC65nsmcFHak2xkUiaddyTbncFi1itBDf6YV7XJQDLAy8QssvfEDHdgqDGa7T4su/wBxcy1cabncWoBluxgyWVMIDAJSWMjm9+sMdmMCZc0NrLzy+a+gv2E7FiBFPxN5lGMLGJ7jcwaqn0wwG/gMwHrICDuZY4NSCIQpfmNbCwCwFqP62IAU0KUQLC8xfmPALBsImxsVOmH3rBrGbQztiDZt7bZY/itC8h4eWvbGco3XWPK6ottRAawgtBt7n9MKjObSWB8fAThSAuZLH0AM2pjylBStaVeY2C1hfWtImYXlzA9u4iZhTWslqoo1qlhEpIvOIGBSNvAnhA9YRnkbdRUV5RpFmO1XFG70xOSgWxTcnHKIQ44y+ez2L9vLzKU8QcletNSfllZW8e7H3kvYukM/vCzn8UnP/XjYqsxcYQMs431TayvraFRqSLcbGF+ZkbJdONjYwr+sj8sLs2J7fLhD74Xd999L77z2BP42jf/Skxifld/LiN268d+9ONotsL4oz/8HKavz5pEZpye1S2TYeVYVz8ygFLezm69YX8YGhoQOLCxsYpsKolQvYpjB6cQJhgpmfYoWpEENkolvHL+HHK5NPLpuJhraHDOa2JsZBBTU3sRjUdwfW4BL756HfPLFQVYq7Vixy9b0o1OlSEejeDw4SmBHgQsKTfLZIbNQgmFEgPAEENsdXVdzE3D3tinOL/xPmFk0ml5PeezCbAt6GVtss2WTEgP4IMHp1Ap1XDu8jWcPnsVjXDM+qUDj+xM4xNcKD3rJaApg2z34iWU/GyFIvIJJcvb+KAGmrJfewA4HDM2aH5wCON798k3dWNtHZUS/X2ZbBZyEr9MKLF5m4xvjj3bQ3dZtl4CmvUjtSFJIsddgqq1q19LNQd4D2B6jkYiuOuuE7r+mWee0ZwpaX76qlJdRKAWxx7tbJiIZkBwPpOxuY+23NYAACAASURBVMOBuP7+ng3rz1cc42JgduzGCQBXxCiVXLemdkue5Xno8OHDmJuZtQQ3BwCvbWza2YkJLw70MznjopLZ2Dbc1+RyOY1V7l+8VYOdNSDZXIJmfu/OxB2tifLldRLfAMrlqtj7xpK3/R6Tcej3SFWW3iRR3k/e8TwTOmsP6wtOlcglVljimM3Vtu65hDBnG+GtaKTOQQjGJRkzcYJrDkE2Poi3qpHSudv4aAl0CQ0EnbmqjI6M4K7jxzA6MiQfcp4xuUZQSYY+qPv3T0oOX8BptYqVlRWxgFnvXHdW1tdw/vwFvHrmHFZW1tQXuWciU4/ewVOTU9pr5vP98hrmmOT6yOSXxcUFrK4uY3ZuFq+88gqWlpYElOis2CSTllL5ppAj9i8l5VMp7N+/D5OTB1SXFy5exJmz57G2vmFJCPLd5roV6/RBAqRe6pn1Rbly+YHSJ1gJdQYW8/Pye/ZxHMeCj0UoNcz1Mi6pfe7TOcflsxmTjG3R3sF85znGCHazbqjMQIB8c6soULNUoYoExx5jFWahYJ7kllTH/q3kLkpBu72cB+05XnLpjNYyPUPFPOM5njLppOY9zoFkJPLzTDbjaywjGcC5RApDyTwODIzh0Og+jCT7EKm30arUUd3YQnF1XQAjmaDJ/j7kDuxFfM8YDYaxdekKFl54FZX1DfTvn8DIoUnEQxG88PjfYGV2HieO34W9J44ilKUcvjY8WvcIAJP9i0Rc66TAT0o1byzjN//tr+HZsy8gFBcXXHLyjSqToZhsZFYcBP6opMF/TBZn/dEwwgBgU35ggjr92jm3Ul2pKlWaKMLtsMn3hptIpSm5HsHCRgnXNhpYqnDttL1iKJpANJmWfUEimcE99z6Ejz/6KUwe2I+B/ixGhwdUNu7DuF+KNhtYnbuOb37hc3jq23+JrZV5JeMultsop/ejNXgYS6E8VttJNOI5hNNZJDJppLNpWRhwH8LkOe3VpFXe1lrA/UyD2hihBlKNTVz6/lcx+wr9f6u2t6CVRr1qHFTWcQyIcN8RiqFRNYW5TC6Pu+6+B3edOoXZ+Tm8+OKLGg9cywgAMyloIJ/XfpLqBpz/2OcGBoeUJEgA+NSxY1ifm8FzT3wPa4s3ECZoqmQJ29OJTc99LfdpTL7jPMU2C0exulVEnWsh7QWS7HdZJXIgHEc8P4hGZhCF1CgqyX60o3EM5PsxNjiMRrmElblriLdKGEhHUS+uYn15Dptry6hXi1rjuc9gGzIO1YrFURs+ANz/IQw89D5UUnkxetOtMMpXLyN88WXEr72AzOJLGGgsIBaqocYzl5IFuT6RbBB1exmqCrSUtCn7EO3vacXCPXNbiUvci+ucwkZzZzAlZ1FtQOouZllDYJjgb5k+zw1bN6g2wLyGWCIhFbB9BybxR3/8+VuFI/4O33t98I87Wr+p5X89JbxdtPxNLfgbdvPXUwNvWCF2vtFtivYWLvkPUTFvwad4HUV6HR+9ZZ3tCAB7noLt5m8ejrsO0J43bvdJ/1BdCNOjUzezL296Cidj5F/vSPx2wDw7uHeB2x4JaIcHdgGf3m/oQp2+Crobzp3hJg+03q6X3ul12yLWPXBYsEMEA647tY3/vt2A623l3QH49O93Fo4AgHrLjrkDuHvT9S4q3wFx3Zf56zoYSNCrOXCTbh/q9lV73m4bdeuk6+e8DfjdBgIH/JKDddEDFHfqbBcAdRt82QPaBuuzA/m6a3arT/8Mev+m73TvbmNz2WvWZjvLQHd7+M491vcX3cl7bDggxVVxpyi81oK3riw7sIC7bdkFgH2fUgDEx8bdb2ujm3u0Pyj7+clfsdt888uf+ZwFvCXn1ZUC1e7ey8B3nsvXm1MF0EGTMpyWXQj6wxDgbFSModKMy1+JcleU8GJ8jEEM7vwHR/diYHwK2cExpHN9AmPz/XkFPhjwpb0vj5cba8v4yhc/i+sXX0E8To9dCxjzgM4DmaQ+0UQqFkGx0sCBu38EJ9/2XqysljBzfQa5TBJTBw9gZGwUQyOjGB4dQzrLA0RUAZT1lRXM35jFzOx1zK8sKtAykOnHWF8fXvj+N1BYm0W5uqaDHAPbstRiWqX6TkOskGgzhITkeIBmiAcgC8rzGYzZzYC2SaZRJrreqJpMbCiMBrPJCWhn8hia2IcCM3t5wBZrz9i//Cd/Si9BFwAPLABoh2/PAPZBmSAIHASabprNAwEDGxIWcPMZ5D5IbcPLAtUeAN4JuO19LwiQBcGt4HVBBqS/Pshq9d8ZLJ//fC87NghO9z5rLwB8u/XoTt5/PQCyf57OWu3mL39P/3u3cve+f7vy9gLANiu5NnWTBANAVbHW6P2TUnszm52zUP/AgMC2rc1NSQvLa8/LCjv2rFggznPTg5UM1jGgxDGrIcTgXYzABiWGje3A9tZhm1nHVY6RkBh3ZBTL45Tyln15DAz06VqyE4yJGJZvcCxugBBZZ+lMHplsFrn+fs1rR48fx+TUQTz33DN44bmnMZDP4l3vepcYHRcvnMcTj/8A58+dl2xgsO5vBc73grnBvumZSsE+7MdP8J7+797kjN6+v+N3uUC8vAcD45L1RNm3++9/AB/60IcxKQlDB74zAEK5YHrm0o8raqyeIKuX3+2BXg/2MgjNH97bA8LG4uF8XzfgUj5eXhbY5OYoefxvfvVX8edf+xooZ0oAgDYAnBeLxbKBatUKyiX2p4oBngK+XOoAWejpNAYGhjrfzWAqfxg8NADYsZrlWWUAsGTMPRvYs3/NAayjziDPeaEoTvZUzC/O01DwjgFp7ZHF7HUMYGfJYM9pYDcDvUGwthOu3qagYCOTrDL/09s39EwK0nhA2L7XS5Lach8ErT3v1TYFBmRyLbexqnnRMV41v3Zk4GyDL9BasrcGACtJQ1KTBpR7UEl9j3KGTBSIG1hEoJPPrsQBtlWb45MBZAY6zbrAr1liNMtj0HYnAjTd55z6t7HiKB8dY0JAWzKVXOuN+WtrteYG0wiQdDWD5JTW5Fpu3Y/ghElPmzeugXySmHUAMPsz/9v3Y7JGlOCi5IKo5DZ5rQWxzceawWpVPfuLy9TjdoeMDAJHAlcI2LLx+JuvKUBflXwepYspweyTZPxnyLyTV7Wz0OjMCy4JQ3XF8RmPKDiv+ifIHaakZBqDA33IZpMCIAvFTc2nlBtlYJ4SzZQzXFndwuzCCq7NzGN+eRWFMuXaKW+ZQDiekE+xWU3Qm4/gKNlJ9PJOIBENo1StolRvi3VaKmw5dQfra5ak4Xqz/IFbYgBP7B0XyMEdZDaTEbt7eXUd4xMTeM/7P4h/8a9/GR/90R/V2sIgZKlcxtLiMpaXli1xoFoXADyxZw9OnDiuvR4BlqtXLiKbjOCjH3oER48cw7f++nt47PuPK+mEksID2bTYTh979FEMDI3i85/9Il5+5ZzYK5SaJKvMckwIBHPMMwhssv9itKGl/jQ4OCBwvVIpSjq1Vt7C5MSEAGD65cXjKbSiKSyvr+PClcvo788in4ppD8pkQALAI4P9ODC5V0HTmYUlvHjmKuZXSmLVUN1FTGSVg4ApVXDaSCfjmJgYk+clwSUmDrJPVKp19SPzVK5LYpagIlnAlszCNZjjMyY53FSSiQJtSbuKQes90FtN7BkbFAAsCeiLV3D63LUOAMz+2d3PObl8N8bJKmeSgOZnN+eSpUpN7bX1LbWv5W0ZAMxyR+mHTGA9HpF36AC9D0dGFaheXVlGvVITmB6SZLRZmSgxTMHyqsY4//bzpPbPLtmDQB4BL5+kJM6hAFADkD3rkOAbn4s+1QyInzx5UucRekuq62reNABM8s2cz+nzLHUNSp+Hxezz85avn97f2/dhdh/OduVqRSxbRz7rAHMc04cOHcLM9RsaKwS7WAYyvZm0xNc4T/F7uPYy8YLAG3/4HgFgPj/3QHw+lVeeuW3ksyn05bKqG7+X717Ttaigp3ShWLB9nCsvQWcmkVCuNLhOmYqIsYl9HeuMEFCT8AoqXA84trRusFEISDiLAK4DpkphSV7yXFfCMYFgB166g75f57mv6LLELXlGp1N6KUej2LdnHEcOH8SQ9oVklFIWOoe+/gGMju/B8OiozpTGeC4JpCUALFZqLIbVjXVcvnwVr549g+XlVbG4s9k89uzZg1MnTwoAJhuQSYbciyhBodEQ6/fylUtYXl4UE5HsXzKLvT+z/Hu5XhpMqroiIDw8PKS2516aZXnhhdO4dOWqwFvNqUyyC1MW2WTHWZ/8nCxQHMguWyYl4dj5srN/9uolbj9tewKCsiFJwtPbnOd1thU9sHPZlOqRY43fx7pjGdi/uE+U/DMZwIUiKg2gWKlK0YFrl87BktbvJtmxnZUk4BRFpLHQsbyAxpKUVlzCSYPerCGobP20aEkmDcxqmd0EAWDKz+fSafRnchhK92Ff3wgOj+7HSCqPSLWNZrmGyvomNpdXUCkVkYgmkOrvw+DUAaT370Uom0Rlbh7rr1xAZXUd6ZFB9E/uQ6zewunHn8Tm2jqOnbwLo1MHgCQTCx0fIhqV/DES/Ec1kVhHIYDqX3/2lS/ic3/6x2iG60CkqfXXLBpMalgqM6EWsukYMomIzjKlah3Vdgj1lgOA0UImHpWCBxPeytUqahovMbGJCc5HIi0BuOFIHLOrBVzdqGG52pKUNPeKkXhSSfRc+1PpHE6eeggf+/iP48jhwxgZyqMvn9I+SvszroHcV0UjmH35Rfzer/wLXD1LkLWFzWYEa+FBrIYGsBLKohDJohHPIpzOIZXvQ7avD5l8XueraCKOEFVqiBjKyziGFpNC6mWkoy2sXnsV1578OkqzFxGTRLTJLDO5IkLZYi69ET4nE2siaNbI3G9KYvjEqVM4dOQwpq/fwJmzZ1RuyoMvLsxrjshlsrJyYOJdhWtIJCw/bfaVe+++F4cnD2DmyiW8+vzTKG2tKLlU51euD1JrsyQD9nvN+6Ew6pEISo0Q1oturiYoyvNkKiUlAo6FRCqDdjyDtWYcG/UIkMxgdGI/hsf3a2zOXTmH4uJ1pKNNoF5CvcK5tWTJ+7I34J4jKeW5ViyJyNRJtO9+L7KnfgT1VBYhJjvyrD19CbFXnkT83JNIL59DPza176CsOJMPOT6knKEsQs4rTuGNayfnxnZD9RN2KkngXt0BwFKuk80T+6hFJLnmMuGCfxP4ZqKHAGDKmNfJWq8LFGdyXDqTQ//gEP76u9+9Xajh7+j91w4HdT752m9xR8/8em+/K8Z0R9/+Vrjo9dbAm/QMd1CsO7jkTSrcG3Xbt+gTvMZivcaP3VFl3h4AVjxm+3DcdXD2vLHzdbsP7c47jgXQ+wTbwKCbvqtbTSbQ56CoDnDVhXq2gYaeLdnzZcHbd4DTbV6oN9evxa5uP3Xd6XWde7kC93aEznMEANmb68y9wgPLnXSJOwSAhVfe5n5BBrDOobtcH2Sc+3sGr7XE3S47tsMk3eF+vWB4sDk6kOgO7ejj+76PbU8e6ALKNz3zLQDg7c+8/ZMexOy86hmxt7mfdezdIU9PrfVAsY/Pbqt7dxAO9kMPxAar1H+N+s2dAMAqm+tltwGAg+UKMoA9M9hAxdv1MCutLE9u0Rd/5ff+1MWVuyPABw2cGKfXtjR2ssFFgeQRk3w2j76IyUW36edJD6MI+geHsVVYR7lSQITvMZAcz+KRDz6KQycfRDTdb1KNAp0oL8XgWFuMGnLFasUNfOsvvoQb508jkQjJa4+nx1QyjUgspqxIHrIokbVerODYgw/jXR/6MUQTDIRlMToygFQyLh9JMmFWV9Yxv7iEGzMzuDFzHesry3RTMf/f8VEcmJzC5MQh7B8dwUtPPobHvvlVzN04h1ikiWqlaMEL75VLAIYSXa0QkmGmswJ1NJR12QGAnbSjP6RTxpGZsDwot3jw0L8I4mlKQO9FkR4wFUpNs67qJv9Mf00CEM73l61gvr9KCzDmmBhqXe+yXtB1J5Cytw+p3eWTYyPC/P4MEA4GvHz/CL7mu9hu37MTCGzDtes/2w0+2t18QDLYfXcCRj14vBtoun3c2mi40/FzJ8vCGwkA7/SswfLu1GZ3+jx+Xeq9BwNT/J+Ym44hastKxMkHt+V3JBCH8m0MPIkxQ8C2rgAXD5FeZpcMfQLANgFZH9WswWCuOhYBS/uuCOXiHAvIsrMNwIkRfJHEqsmfk61798m78CNvewh7xsfk+Xvu3DlcvnwFS8srKBXLiMVTkvrjwXVmbkH+n0myhJMpHDt5UlKy3/3+Y1hfXcHYyBDuueduvOud78LY6IhYwN/4+jcwMzPjfBAdG3YbiNez13NzsA+M2uNuT54IBoZ9vQev95/x9R4cJ72JDMH3bHxyN0cA0lg4BuKyHVtiRh86fBif+MQn8fDDDytznwxdsg+NTWny21GCFq7NPePHg2TyPXRSkSZFaNK8LJdn8Sh4W28IhNG8xF/y56MvLSWBY/j1X/91fOFLX0Lf4CBO3Xcf4skUao22GEiMYBJgmZ+7LslVk1UmMMKMdQMkJib24p3vfJf+XllewfT0NQW+PQuW8ylBTDHEydxi/JB9ifK/lH6VlyHnUaoo+Ewq79lLT10ruxINCCI7nz1OqQpmOzacAtLeY1IhXRszYmvSE43+XDsk02gadX2FdXVTP/BJHzYz2drqwFqrTpuTJUNtg90xZ43txtckf+oZ4WHnd+zAeBuHGuXuh3+ZJ5pk4Diuncew5mB+TmCQMbc8oGKBXAOg1fec7rWSBRh8EojsQWfnp0xQ3SeQCdy3OpVChkuMI+DKxA0G6TltCEBtULrdfPPMq43KIjbfiM1AgMkB1/qMNkom56sEACUnmHw29wYCpdyaJqDZsf8c59qYts5bWXLxiaSAYFlTMEGL17t1V/s93ljzGf8mi8WBs2THaSC4hC36nzL4GKL0b13JMwTD+I/AC8vq958CIbnOO/Yv65LAdDoVR38+gzBBwhRlPAloh7VnIWOKIAOlZkG2biiCUrWJ9UIZi6sbmJ5ZwPWZeWyVq2LChiMWSJYMoJv3mTQQIYArNlYMucFxDA6PYWl+Dv2Dg/jat74jkFbjUaA0wWiyANmvDIRkm1KJhV6Fe/eOi13GgUjpztGRUY1XghYf+PBH8W9/93dx6t77MDwyojakB+fS0gpWV1a1rpQKRd3/A+9/P/bt34/1jU1cuXIVp08/j1S0iUc/+gGMj43jL7/xHTz5zHMIRaNaDwZyWQwND+HDP/pxTB48hK/82dfw+ONPmpxyKoG9e/cIPGO3JSDINYMMN/YpA9DI/EuAsqgEQkJhtkUDxc11jAwOiP3LBL5UKoNoMoOF5RXcWJgTyyqfiiOpYDYBxIaun5w6IAB4dmEZp89ewtwKfXItgYJjSXMSwb4EvbBjqiuWj79rNSZARY3VxwQTzQFhAcAEFOmPSKlagaYM9kbIxqdHKcFrAlRl9OWzAhVMN9b26XtGCQBPSn75zPkreOnCNJrheEfRoJN4o72kzZVMPAgCwJozCNqk0mhHItjYKGB5lcxJKyfXbj4jVXGUeEgJ6EYTgyNjyPblBboRNKuXq4jRU5IJPFrHbM6R9QNZigR4/dh286BPVCKY5wFgzT/aN9hcpX9OstzYl2TWlZQowjWfYFoHAHbILBN+vEQox5+xKsnYCiHFpArnbdyJs7gEXM2brmxSLRDLtQsAV+hdzf28Sxzy/YxetUePHcOlCxc193Ec8zvI8OZcTsCHfZEVQqYn12qyAzmvqY9ks3p+vu4TtpT0Ao65hABg/2P7eJPeZ3kFJDIxpVJVX/LgCFcXSe4TfE7Y2m/rgq33HnwM7tk5N3pZaNabPNJrpngQTGrzdhLc62mfwSQCKY74JGyzU9D+iX+IGe+ShiTn79YWzUDW/5rVirxAD9LTdWJM3teZdEqesQP9/UgRyM7kkcvnNZdX5KW8JdCVvuP8YQLQ2uYGZmfnBQDPzi1ovugfGMS+vftw7MhRTE1NSf1mcIAew/RVD2s+u3jpIs6ceRVrayuqm6tXrwgIZsKL+d5zrBs46r1uh0eGcfToEUxNHdT4ffnlV/D8Cy9hYXFRY5Dez0xsUtIU+7FLzuQ+ze/PWG7u4+TNTHDHZEOsnbj30VnREiptu22MWkoss364n+G8kctk5HVO5QruoZJkRLu1WQBwLG62LiUqEJSVUFQoV/V3vcYRyzMsk+/sGQXMi8FvewitFU5ByNRGKO9MBR+ukbaHYRIf9yKUvSfQq3XXOVAwKYJzIYE9WgoQBB7J9uPg0F4cGt6HoWQO4WoLDapZrG1gbWERpc1N7THSuTyGJ/djYPIAoiN9aBUKKF2cRnVlDWGqB02MI8QkmKeflfz7wRNHMTQxbmCv7GfCCMWizPYR+It4AkjQ4kSaunrWixfO4Dd+65cxvzwDxOnVG0I8kdS+Voniqvum1BhSlJFu1FFtAFWCv03bD7DxmDiU5V4HLQHABHZDBAkb5qceDbekYhRLpAQAX9moYLnaRlnWC2HEuLen2kksjlzfIPYeOI4HH3oYJ44fx57xQc0HY6NDyOa4biWUvBejD/HSLP7o3/wSXn3mB5JNr8eSWGllcXm9iaVmAvVkH1qxLELJLJL5fmQHB5EfHEa2fxAJJpiwvxDJpRAa5c55NqhsIVZexatP/BXWLj0HFBcRcwmWsvpin+aZL2q2KtpTtii3zz7UEsB8/ORdStadvj6NC5cuauzyZ211WXsjzo3cF2ptrDcFTKbITh3ow/333ot9YyO4+OpLuHTmJTSrRamGdOTSyZiHSR5TSYWxHAKiTG/drLW0T9K4YUxG8yD3pEzAM+WhSDyFzVoEq6UWkMpjaN8UMkNjqNQb2FycQX19AQkm07VrKBXXUNhaN5BWiktUcUmZVVo8hcShU2gcfxfSJ9+BWpJqeCnFk8oXXkbixccweO159JVvII2SElJLdUsYY7zLW7ZofebzyPqEe7IW4iRlhE0FSYOOiTUuWZcbXRo4SO3C26k5SWzOG4ynVWjzwSRMtgnnGSoDMrwkBR36QafwytkznfXlrfPH64ODdorzvhnP9vpKeXts4c0o8xt7z9dbA29saTp3u4Ni3cElb1Lh3qjbvkWf4DUW6zV+7I4qcxcA2DZb/seDIsHQyk13vwmQ7V7RC85sfyB/3Oi+ulvg2rbFgZ8OWLn9jjsBwIGnubliHMC42zPxsx4sc/jQjoBT5ztuA1wFgbdbtZKeVxmm3auCT+r/Nublzj/dMnmG5m36xS3A5ODiYbLZFgTdJhne0z6364X2DNvDdnzl5ue0azqvuz96B0dv3/F39u3mAaTOt3p/V/eCg0562ONdzHXHmt6h/oPX9T5jZ1wFa24XADh4n84zGDp9U9V24/i+VraD5t3vtb8s9uEiqu7NIEvXf0MXAHa1E2RXu4t8kgQDFJ15IlBE33c01Eys0trTPbcdit1/d4p/B0oA27vPjt3t137/qx3QwhhRnknEg1zXv7UDWnQ7izoc2UZ0DqFnXKjlZLvCkM9NMjOIT37qJ/DYY9/E9enLiMgHkafCFD76yf8Gk8fvQ4meaQxOh0ICgJnhyEAFayrSaqC8sYInvvN1zFx8Cak4g8N2aCLjLxJPoCHfW8tCrrRD+ODf+/v4xE/+A8TiWWUvLy3O4/r0FVy/MYP5RQJFFWXnxpJx9PXnMTo8hMn9+zAxsQd9gwPI5QcQj9iheE9fBl/449/Dlz//HxEPV1EnANwi4GU+KgrU6jBFthuDFDwQMzuTADDZygRULahlDAULajDIyQAyQ3KUg2owAzOZw8DoBIqUsyLARlnVJgFg+m+1lLXrPb0s29uC/JrfFHjzADD3+10JMDZ6kEFh/cqNOg88uMCdAtDu4GpzBft/l+3jGQVemq0XsO0kDvTcv7fjeTZy8PM7rWtBQDcIsvprg58J/r3TtdunXj9Wd18bbjs3B4DB2127G2jb+7ndgOTdnjPYlr33uuk73fqw0+y4LaAn+VBjeybiKQcAt+RFSBnNpuSnTCbOByAlG+q8OfW9Xh7XTWC+lpWMokAe079dvyKbQoHfsAFRDKLwwO/8r0NkLY2O4sPvfx/e++53YzCfVUY3xxElqOcXFjE3Ny8pw+FhylMdkNTp3zz5NJ5+4UUsra5hYIhBiwFsOL9ijplsOqlg7bvf/W588hM/psDgF77wBUlD8vl9sC2Y7KDp1I8ZL31KBqyTfdypD/f29d4x0tsvg23RmwDRO95sPbE9kNpV4K/NAwRWBoeG8PDD78VP/fRPY2BwWHXMwB3vw7mH7Gl603m5ZZaFf3swzjNdGGjk33ydv30g2Esqql6c9DOnD1M+MHYovbp+6zd/C5/9kz/ByJ49OHz8hAtAMOkmK3m/8tYaLp1/FfOzBN8J0rYs6YUBxXAY4+PjeOihtyvYfePGDVy9ehmlQkEgDQOJDGCHYsYCNpUESlmmpPYwtncvcvkcNjfWMXPjhvoM1ypJ4VHicGMNJJB6yeBQNIYm66lO+X0XbJEXJiX5xRET8iupUMcAJlhqEo8ueB3sJwH5Uj9efTsGA7rBsWxgpve7t/HEuZnsCe0OBIja4m59zu2Dna1FO2yT+LZEgwD7tzPP6HmsjvmagMpOso8Fcx1yYWxEb2nglwYn/yigmJXoyumDwHY2MoDQb2AkIeuY2AYaun7C9mDA1UteM1iciCnpiuA1JQZZTgJjXFPJCBHwoAQSCzqzHihFLWlMelUzcBoJCWAjc9ZWYdfWAoZYp1QxcHLvIYhxQ7CXMocGJBkjikktbGeyegmeMFhfl+SreSGSecwgLcFZ780sFRPXRyXnCatjdh59XhKQFhhn2ci8Zp8UQ0WyzwTGE8imKDWYBZo1ARDcGxQKW0qkYSIcQcZWJIbNYhVzy6uYnlvA3OIq1oolSfcRICVIzUCmVF6ct5vmDSe5y3W+QaZHs40fhl5BGAAAIABJREFUec+H8LZ3vBPf/Npf4JH3Pox/9s9/EYUifYJbxox34AwTPFhmLzHM9+lBvG9iD7KZFOr04Wy1MDV5QIDw2bPnMT6xD2fOnkW+rx+5gbyenaA4JYIpa8zkIrbdex5+BHedPImFhUWsrK1ifnERly6ex0AuiQ+9793I5/rw9W88hpfOnFUAlwBkKpnEwMgw3ve+9+PBt70dT3z/KXz9L7+Geq2CsbFh3HPvPfLfo2ciZTopBUsAZvrqNc03THihHz1BbPZbgnS1SgWVchFDgwMCgxlMlZ9wo4XllVVslAqSqCYjO0YAkEB/tYLx0VEcPnwQ0WgcM/MLOH32AuaWVjUvJRMpgaCat0IhlZvgB2WANQcLVDF1As559Yb1t2qtaT6ADQPvxIJ1AArrkYAhZaMJAFfKm/JKJGBtss2i7ZsH8MFJMYDPXbiK589dQSsUN46ikkFsReoksvQCwBrL3HeStZdW3W9sOgawW8w4fvgTZeifczn7TauJobE9Ahdp2UDp3GqpLMY9/biV4EHVAN3bxhr7uVmVd2Wg/VrlbSeUnOIC0z5RRUkofg52yTLlSll1ftepkwrqP/3UU5oTBFW1WgZa6ixhyTda57jXpxQomfItY+P5NX6nhC1bH+xcaYxySJ6c+3mdGVyCHduW4Pzdd98tiVMxfd2pj+eYJr2HXbKVAvatlhIWCMbxs2xnMlHFbC6XbT4VY5nV2EZfLi3gzP8QkPdgrOZ5x7RlAgrHnHyLuY/h4cxJh/okI98PfBv4JEFDbu1HCguc95jcWmuAda3EBDHQDHBWX3fJI0HQ3M40lmxgoIbzF1V9O9sAghucw5RcZN+r1LdmHWNDgzhycAoTY8MYHMhrnA4P9EvGWnvWWBKJFGVro5pjCNxy3Itp3Woim8vLa3RpaRlnz5/DjZk5lXVkZAQTExOYOjAlsHbv3n0Yps9oiskZNczMzuD555/DmTNnXDJjCNemr8pfOBlLdawLvFUGxxXbjez7++6/X/e/eu06vvu97+P8hYsCp9lHmMggf3sBwJYIqcQzWQjb2un3b7w3WZO2bndtS3rPTT6RS2tJhgCwyZxzziEATAUWJqPQVoPzOcdvPp9XObhHZB8rlCtKLCqWqtgqlVGpUJWA+xIo8UN9x+3XLBfQVDOUDOqTMsBE7agSl/i6eUg3tQclMJxIxjUf0BOXaz/Z3alEXPLP/JdOJDCc7sPhkX04MrIfw8l+hGljUK1ja20VSzdmsEEGd41yzCkM7Z3A+MFJZA7sURs1pudRWVlXX4plMijMLeLyK2cQScUxdfIociNDaFG6msOAoBrHZTJB2Ru0OTcnYwYIc9/SbKBWKeI//eHv4rvf+yvUIzWEaWmjhEky2e3UEw41kMnEkIxTsphJJhFUW2HJ6vrnT1NiXwBwEyWq4TBZhwAwvaSVANdSQn0ilcPsWgFX18tYIWOW5eRegQoFrONYHNn+Ieybugv33PduHDl2DBPjQ2IX57O0zEkjlcsgEY4i3gQay/P4z7/2L3Hx9NMoljfRiCWxEcnj1blNLFbaYv+2o2kglkGEMtCUQB8cQd/wODJDw4hls1rfmPbEZAYp/lQ2sfzKU7j47HfRLCwg2ixIGJr9gcBnk3ESzhX8rbiGJe5xzmMfSmdzOHriBA4cOIDp69fFsOd6q+SYzQ2XiENpbFMwEgBMQDgaw8jwMO6/526M9GVx/vRzmL16HpFWFaG2MYDZJmRou7QKU2XjXr8dRqXVQoFJeRpP7MthJBhjYhIH41tMNpSVSRzVdhKFRhSJ/nFMHD6B1NAoSrQD2VgFihtIKB7WxOLcNSzMXdM8xX1XNBJHOpUTQ7wZjaGcG0Vz8kEMvvujqGbyCMUzCDeA8ivPIfH8NzG+9BKGsIpYuCKAuVTnmshxxf7RCVIKAOaZJhaKqE7jUVME4Vmbcyb3oVKyYbIh1bUYL3PqdNrfkrwhRZsWqo0GKlxXGgSDCSRH9TrlypnKyb04WeSXL13pzP9vnT9eOxzUGzt/s57ptZfw5hK99ujVfw1P9waW8Q4q/Q4ueQML9Hd5q7fok77GYr3Gj91RA2wDgLXx2uljtwE0O58KfNj/2X2pC0rt+BXBFzsgpJeu7d5lW/l2KKyDlSxYaLuT7t/6jl2q8zYgqsUvHCB1C8ahv+52tb8byN37OX+Q8MXesfS7sHY71eP+0MHv9gWzDfgO1wVBvC472SC9nX50/Q6A8rZn0Mdvbt/e5/Qgau9nb/r2nnYMlsz3DZECAuXqgpf2FCYXGmjvQBF/mPHhr+2W+eZPe0C0W38919w0pnwf3Ple3S5uwO62NnNf0ovrBOvUX++IE/qEHXZ8INaay73UaXlf7R1WnOtE2+qg4/vbbbVbAsCBILOvH/89255h9yrTx375M/9lW3DAWHw2F/iS2H9anUl6xoE88h2ij0qIwdYoWpUmQgx8hNvYqtQwOHYQ/9c/+wV8/v/9Qzz7+GPmF8zNfjuKd37gYzh879sQStLLyrKVGSxiQEsb1TrTSisorC7i5Wcfx9KNc8jEQmiLFUhPnLQOPlKicj5fzUgc7/zwj+HwqYdw8fINXLx4CRsM8MfC8gLt7x8SSDQ0PCyJ1P37JzA8NCjwlntbgrdkWYSQEFCQDgGXXn0Rv/Urv4BUqIZKcV0sLzJ3G9wIR8nESSLUMMaUzZ/cJjcVCOSBjpt/yfJIyo6Agv2O6h5AjZKBkRiiqX5l11Yabfk7kQElyWkHAHsGsIEDJl2kYDnb18k/2/cbCyr4EwwIWFN2PdU0hyrhntnYFozxB3aBGmR3OolMvs7rLKPdOlYHEAsE6TzotdO8F/xcENCycnQLHvxbfSMQ/Ngx+NYzHnpB7mBZest+u2l/x/n7TQSAO8HXHcd4d64JtuPtAHLWrB/PO83TwXbkLMrgXZP9mgfKuPmPUaqRd1FWtJgpdf1moEgAB+cDJi64gB/nks4cxyCR/ilqIZYfRxoDXF6ylwkU/IB8XukZ2qxjZKAPn/6xH8OH3vuIEkiqRWb4GyOe/pKcU5nNTNApmUxLkrVSa6BYreLr3/xrPPviaaRyOaxsrAtMICskEU9iaGhYIOCDDzyID3zgA+rzX/nKV/DVr34Vy8vLHVCsd6z4epJgpOZB82r1wd1gPw6Cx76vB4PZO+1z+Jrv372JG8HxZvcja8gBMG4dlueT7gEFvE+cOImf+/mfx8GDhxXgr1WdR6H3JI9R/tYCuD7o7H0W2b4eDPd+qyyD94rk+wwQ6nqCFo5xyqCOpD/Flkvh9//jH+A//P4foG94GEPjexCmf3s8iXx+QNKXla01TF8+h8X5WWOMOVkzsh99/2EQnYFIyVZHIpJmFZOpzsApZ11jQ5DtKelmhDE6sRf3PvAg7n/oAczNzuI73/425mbn0Zfvx+SBSbXbS6efU4CK0nP7Dx5DOt+vDPgteoFVKmi3aprDW42aqTBI3thK1VQgta2kJL7OhJ2Oj6bzDhbLVnOurat+biSb3phQZMa7DYH3u3RMY5NS5/vGtjX5YWc07IAR1nNn/0EGLGwdEkDtpLw1aj04sW1DY4CFAbGmKtHtY8bY51q7fT43f0fKE7KvSUaOisIRs2Pg9ZwnPBSuPu4kFW2PHfBE9vOb2+iwTiTNLAlqBj0jqFXN61RgjQNzmFwVj0fNO5rfTUaq8/TlcypIRh9FBbMJsJmsM4PObtVSHbGtGBT3Y1Oyzwr0iXcliUD5GmtasnWXz8e2aLabAuEqZPFqzeRnYwJ8ybagfyn3BPxOflqMOjcujMXIectYcGLcR2OgzyPBx4F8H4YGBzE40G9JDm3KIpdRLGx2mF+c51K0soglUKjUcO3GAq7PL2J2cRWFal1BVo4zJqNK7s/NDywPZdm9ZK5UHMgGajRRLlWASAL3ve09+Jmf+e/wuT/6A7z/kYfxO7/7Ozh34YKpDTiwiYxFgXHq12RbGzsln8tg/94J5NIpNGsVsZff8baHMLl3Al/60pdRLVWUKEdgU56KTgOccwXnEo5v/pD1z0A9fQEJEBZKJWxtbqA/R5+/o0inc3jm+ZcwO78o1vPS2gbqiCrR54GHHsTHP/ajuHDuAr78J3+CRmkD+/fvxb333YuQguSDGJ/Yq/Z/+qln8IPvPy5WIOdAMmjpf8phQllJAkZkao2NjqJaKYudTHnz4sYWCqUCGqE2RkaHMZDPgbAnl8hquYTxkSEcOXxISQ2z8/QAvoAbC6uIxhJKZvDsTgFt8hU2X2fK73IOM9ZqWYlJ9HPW3E00n+0oSXRL1lACppMX59gZGhoSa6xaKWBoqB9xIk+cZwTc16WIc2jqAGqVOi5euYGnX76AFlnJAQB4215MYyAqBjBBGbfgaRzxOYgYU5Ka/qWadrl+q3+HEG1HVW7u6etoYnTcJLGZvLGwuIBaqYJYJNY5NJmsPvfIBvQpGcivsy6hJQgAs44E/rIf0qGXALxTs+jMYw5MJ/hHpvzxEyfU7555+mkDn6UswMSOuuZM7X3deY7l1v4nagw0Xxatr/wu+nG75Bnbj7vE4UDyLgFgAq2S3nR7Rl5Lluo999yD559/3lQTnKIPE0+4H9KzkElNpj7bvkbvVWMAs59aIgjnIFpgWLmlVoA2spmkpHRtT2KAnq+PuvfppQwo1TeYUEvmMAFvJf/YRMG53Ms+d8rt1C9sSreZ1CsREVjx+wCxzcK2j9M+kkAlAU6tR1TqsHlYczVVoVyyg75adgJ2+oxInr1pCTb0s3TS4jz0yUs3HsP+veM4emgKByb2YM/YMEaGhpDLEPB1iYbhCGKJpPqkl8xeXV9HsUhPbQOAF5eWtDe8ePkyFpaWNRZGR0cxOjaGfRP06p3C/v37MTQ4rLqnJDKB38ef+AGuXr2K0dFh1cOVK5fFAE7GmVxoSWb27GUlGxNQPnqUjGKyf+t48aWX8dTTz2J+YUH1b/s5r7BA1mFEZ1O1hbw/nS+80HIDx5kcYtLQ7gwdOCd1z3rmM04ZYCbiaJdAADhDv/C01thGtarkJa65nH8GBgY0Ttlu7GOFYgVbJfre18VSL5QqYgjyjODXlw4ArMQp9Q6T6g4ogKQJ6JKJSjUayj+3eJ6IChhW8lUsoqRAqnZxVCeiEQOAsxlkmOATz2CyfxxHxyYxlh5ELMR2bWJjdRUL165jeW4e1a2CWNSDo6MYn5rEyJEpRDNJNOZXUFpZtb1KpYpLp1/FwvUZ7D14AIfvP4VEXxbVelVsVI5D9pswGbOcjxNxtFNxhOjVy/m3UkEiHsET3/0Wfv8P/wM2qmuIpKJi6fPUo4Q57c3qSKWjAkeZZNRoR1BrhVV3PtkxRQCYZ6hQWwAw79BiPMWds7n+a95M5zC7uoVr62Ws10xGWhL4CSqcxbXmx9M5TB69F/e/7X0YG5/AyGg/9oyPIJe2eqe0OwHgNCJYvXIBf/yrv4D5S69io7CGWjSJQrwP5+Y3MF+qox6KIRTNKGEf0STCqQxSfUPIj0wgNzKOVF+/2KDG2G8iVK+ivb6Ac9/5KrZuXEAsQkuJCiIhKqAQsCYDOCb1jFgsgQjZrE7inGcHzk2UGD5y7KjW/+kb07h8+bKzJAFKpYIlkbgkOfZLgrV8fspzM0Hj3lMnMZhJ4eLp57A8exVxWnJRAppJgUq2E//X1hjuwZgI22qjXG+gzLhLs41m3SS44+msEuTIjudelwleZMU3wykBwPGBPZg6eT8mDh2TskVlfQVXXz2N1fkZJLjsNorY2lhEcWtDSW6JeBqRMMHvGCLJJCL9Yyj2H0L8nR9FJT+KdiKLeCuMyvnTSL3wdYzMv4B8cwWRMBUVWjrXcs5WXgw3GjzraZ7kHjWMGAFusa2bUnbi+kQQmCogOmPXHBAuD2A7N9voZL3YfrTaNACYcag6z2Lsh2BMinMQzxVRxBIxXLn4twkA90a8X0vE5ubPdOK5b8zt7ugub+ST7Iws3FEx3qSL3sinewOLeJtivUVL/UNWwFv0Kd7EYr2Jt7b98j/9Bx/fNkfcKcD1w10XfIydh3TQw9ft5HfsHNs+vStoy0NCF5cMgn29AHDnfrcBubVxtxOGBXt26bqda27Tte/4ugCIp83ubt97C+CzU947AYDdM/Y+X7CT6O8OErdzgTrl7AGAd8QUdgCAd3rWDmvUtcUPc69gKTvgpXvIDgDcad5uG3eCe4Eb3NT2u/Sdm+pwlzozyMHV2K79sEfCe4d+eNNiz8Osu59/b1v/6QCy3X7lr/PF6NTVnQLAhq7fNIR3/P5eBnCXRNOp7S6QtcPmZodppVvn3b9+5fcMAPaZ8EHwybjIXVZTJwvcZW0rc57BB2UW57Axv+yCpiEUqg2EUgP4uX/8T3Bj5ioe+9p/QTjEgGgI5VINx+97Bx545COI5YfFUiGb1mcRM4BAoDcZBZrlLbz41Pdw9vnHkY5RLsjky3iAoESP5DrJSuShKRLDwP5jiPftQTuUwMDQCAaHBjA0PIDBoUEBvyPDlELKKsjLYBMPaRLniVognlmPPKA1ak0kwjGszt3Ar//i/43S6ixKW2sKTrfDMZRqbRy+617c/8DbleE/OzMjOWnKBdL7BfUKwgx71UuSdmJgmb6GPOhSCkrs4HYI5Ro90pJIpPsRy+aViVonM0kBGOf925FFNYaED6Lz8CxggVt0DXjH/HKC9uZ3tx3sZZ8JSrlJso6gPOXbGGSQvJ8FYTyAQCCGgW0FHF0QIgjI+t7X+10+AOHf94H2IPAVBC57r+8FroOfDwYpewHd3ntum98CwLUHFHYrz04AXfBed/I9t7pmt3v5770ViN074m9XVvHwPOMvuKYE/vbf5wOgtpRxzvJMjG5yAN+jzB19dplUwX8MeDGIymzrSqWMRt3JRCtA1RA4yyAmP0c/LCZOMDjNoFq5WkM8GReIGE8S+GtRkxcffPhd+PgHPoAUGb9b64hRrtSxC7zMow7yupVJ5caSSQVpZhcW8e3vfh8rG2s63JN5xeRu+awSfI7F8fDD78GDD75NPpOPP/44Pv/5z+P8+fMd6cMgizJYx06MtzsX98jy97Z7b/sEx8pubenBYD8ufP/vjhO5P7mdT1fS2K6zaPTIyCg+9alP4+Mff1S+d5rtGMCOxsQiYlCIc4CCtY5xY9JqDJoYA8oHnPm+D9ayDEoGIdhFD1R1EwM15QQsRDEkqcovffnP8Bu//TvIDw8jkkghme2TdGA8Ghero1UrYf7GFayvLGrvKJamFHbDqCrI0+iw0jugupjOjIFQkp/eVTb3MWAoPEq9JIyB0RE8/L6HNU8+/+xzmJ9fxOjoHrz73Y+gVCzgL77yJcSjbWX7P/Aj78Pb3/N+rBeLkhDfWl1Hu8mAIFmn1GpooVpmQMvkhOmfyuBQpVBAs1ZFcXMNm+urql/vMcsAqp9nVEAxrcgiNJCHADDXHskXcw3TGHW7OTdeWe/e/09tFBC+sWWeSUV+B2iMW1OEME9fSwoiC7Dr385PmcSmk5h2geMOwBxgEGuudf/NNhEzWOofrp3JdPUor5M/tczSINxqG5rguPBt6cex1hcmIXX8i11ihSSWTeXDJGmtf3dkqvXf7pQk+XlnKyAJSgsYcn9B0I0BddYFgdVqpYp0NiXggsxTyZs7wEssYDFymWxCf8SoGFOSUaUXdjSi+Y1eiGwzMcgd0EKWMsFCrvMsF6XneQ33LQa4u+CjgGLKD4fE1OS9KXVPVZIHH7gP99x9N2auT2PmxrSCnwxictxSCpI+gkur67h6ncDvMlY2CvJpC0XiSoyjZKrkyR2ooz20YziTMcJ6rtDLvVjCZpHsLvp4M2liCn1DE/jZn/1ZPPuD7+BjH3w/PvOZf4+nnnlKjGeNujbVIcyflAANH0dKJK2WgN+JsRGxEMNkK8bDOHHsCCZGR/Ds009JtpXBSm4wvIqJ2GLOl9ckvg3Yp6QkpRPN+cLAckocyruP9gTtCO3txNpZKVQwu1ZEPWwg30//5E9jY20Vf/GnX0CjsIw9I4PYNzmJZC6PXP8gRsb2KJFpfW0d3/vu93D69Euax+hvyDpOpTPYM7EX16avo1gpY2RkDEvLy/L4JNjdKJXl+dgMA6NjI+jPZhDiPrQdRpPqMaMDOHpkii4EuDG3hNOvXsb8SlFsbPYPLat+PLgkESXtBJIZ/HxsM6IpDjjClNZQ26sbaEc2MNezvr4+VKsltJs1jI4OGfvHJSOE2k2MjQxganI/quUaLl29gRfOXgV3z5JAVpKXMWo7a8yODGCT4CVzmXuDrUJJHtEGLjpZTwbbmSHjpMHr7SYOTB5W8le9Wccq5TzrZh2hqUOsXdvPdn6cso1XKODzBgFgXucloS0pp5vE3ct4JYivhKi77pKdxbPPPGvey+xLDnBlIoTWTlcGfxYyJU2nVqB52+qKSSUcsx4o7SQmaoyTfRVCqVJR2yiQHgDwMukkJicncf36dX2eSS2WaGNnMc3PnGu4ppL9XaU9DpWBbO3wahxMpPDlNHl+kxTn+1LDEJDcZR/zv5lQ4BOgOYfp8zwPeWlQUYmdh7xjM1uiT5eZ7tso+EzBfavq0akLcO3wliGSgpYEv/nOC+SWT3oVDbL/daIzNrjUPTQ/mpwyE/54PQFLzv3pZAwH9o7j+OEpHDt0EIcmD0i+XQloTDpgEjFCyFMO2jF3twpb2NzaQqFQsoSxVMqpC1zE3OKCvG65n6QPOM+Le8YncOjQYezbtx99ff0CD1dWVvHss8+IRb61tYmJiXH5vNMDmAxgfhf/UUGnUi2pP5GdSMb30ePHEIsncPnKVTz9zLO4ePmq2JMcR9q/KqnBkkGUtKQ2aTi5dxsbGp8ODNf602qLCcmf4NnO79G0G4pQLSJhKgNOtt8k5xNKMqZqAZMGCPoyeXlwcNAlFRjAzESn9c0S6s0QNrYKUoSo1MhAtjOjBAa8Oolb+o2R7wBgd4YlaJ/O0POarHqCc20kElF5AEtRIgTksmT8JpUc6lnAyVQSmWQKw8kcDvSP4sjIAYymh5RAwnmnsLaOpRuzmLt2DYWlFcnhs72G9oxh/4njSI0No75Omeh5pOMpFFbX8cx3vod6oYR7HrofU6eOI5SISu2B6g5MEuWeEPEYmkwuI3M6k0IrGUebPtaVOuLxCG5cPY/f+Z3fxMUb59CImOwufWmZEMG2oL1CNktZb7Lja6jWW2gwMUYy3uzjbbFZCQInImFsFYtoRsOoublA+zf29Wwa4XgSsytbuLJaRKHFtY97sYiSy7jek5mZyOSx/8i9uO/t70OufxiZTAJ7JkYwsWdEwHqaIDDZxK0Q1i6ewed/7Z9j4fIZbJQ2gUw/1pDCxZUtLBaqaIS4V+J8FwGiCYQTaUTTeaT6RhDvG0KibwBDo6OIxcKIh1sorMzj2vN/g+KlV9AuryGZYhlLAAFgKp7Qjh5md8XzFip17RE43TFBqBlqI9fXj8OHD2NoeBSzc7O4fn26sx/mfp3rGa1BmPBAAFhnGfrCx2Nird9/8hQG0klcfvlFrM5ed/LTxm6VPLqylNpKBmK8p0qmq1jAbdloSCGpTW/wJELRtLjLNhfyRNFGOpNGIxTDViOCSH4c+bFJxHPmDZ5EDWuzV7E0ewP1chGtOgFrWs9UtY9BizNaFLF4EqlsBn/vv/9fcLaWwQvrLdQHpxDKDCCBEKrnX0D0ub/EyNIryNRXEG5XzBalRkCd+yDdSj+cT2NUbeA8LzjbVOESqaTm8xqTyyh7zbVOigF1AeFtrX08ixgITDY0/X/L9Zq8hptUFOC+QyzpEKpUdmASDxNqYnElu/zt/bzxUM9/7eCvnfreaj9vfDu9IU/4/wPAb0g1vqabvIld4k28tUVVPADszry7D7g7AQ9vAq92Egc2uCv40wFXAy92gom3nAF2A5NdNnsH4AvCQjd/t9XEraeatwoA7Nupt6MGg6/bnsTXgXvGO5pQd2jrmwBgX2e79NBeANhP5ruSyu4ABA7KYduS3lFL6lRHL7Dur7u5vuwG3Xa1EIT/fCe25+oi2D1eKwDcYeT6wnjMN1A4A9ft/3q/Z9t/B7ytg8/WAXD9KHPDzbeHr/9O+/SAwLcDgF3RfBG31Z82ax4A7kmS2P697ksdM1Pb1YDv4HZ2LzduO0/LO7GAu+HYTjXiX/3ulzuMMwVnA36vCnQFMo9VjoCcow6eoTAyA0M4evQYrpw9j42VZYTBjWIU1VYSD3/kYzh28gS++Cd/jMraIhqVMmLhOPLDe/Duj3wKYwdPKCuUh6NytaKM8b58HuOjIzhxZArJUAO//zu/gT/7/B8gFaO8qEkh8xCdSKW1mSW4xAAKWcdve9/H8cFHP41sftgkRvty6OvLIplOKiBDqSsGTWr1qjHJouYHaAHmqg7/NQGrZFm0UCts4TO/+ss498KTqFc2FJhohqICgB/99M/g0Z/4abSjZEGso1wsYmN5CWuL81hbnkdhfRXrq0sCBWoMcNC3rF4WWywsue2GgsNknEUTKaRyfag5KTayQggAM5ChYL7kmRkQ7wLAkhzVYf7WALDvIR5A8kCu+qQyz00+TkFA59Po+wHfZ6CGdcfvCrJxNd/eIRO2F6QNfjYI5npQYCcALQiABT9zK/DzdsCoTdXdQRT83tu9/kYBwLuBhbuVZacRf7vntGNvYE7fYT/hA4nmJepmCwErXlLRmLY+QMzMfzIdGOyiJHsmm0Guv0+ea/y8ApsEUuI8sFMulcEPm994oI20IICP7zNYRzYKgwAUC6tXy9i/ZxSf+PAHMTU2hhCDqGTF1ytAiEEDBqG70obWHyzQSdkuBvLXNzdx9sJF5Pr6MDQ2pv595co0zl68jOkb8/LJffTRR3H8rrsUSDl79hy++MUvSgbaMzl3AmoF6AX2aaq3H2I3ulNb+bYOvtdhcAbY8V7e0trKA8C287F12QAB4THttpIny59AAAAgAElEQVRdPvKRj+LTP/FTCqTaeZ/qBQSA6ZGX2sbi90CjlwNmIJnBDQad+eMDjP5v8xN0ahERC2IzgGh1EkYmm8M3/+rb+NVf/3UM7ZlAPJOXxDJLS8Y2gxehehmLM9ewvDCnxByyQyjbWi4VUSkbwyk4X9i9twPAZAlKdpLP3aBMckxrA1kR9OJMJGLyDyZYsW//YXzoIx+TVOWf/slnUS2sgdLPR04+hEc+9HGU21DAo7i5hRoDcm16Fdfl08goEoFrsXEJNofaqBQLKG+s4cbVC5i/cU1rUVL+jezfVUmgMqjINuF4YRDGPGlNEcNYowyiEthi/2WwiPVoiW0+6M864DopRrBTaul2O0q9GkfTSyv39l3tmgIexZQC7sgzCyAUV0fPxDgZk508eOxVQfx/e39DkZL1pt3Lq5Z09+Ieot6uXODncoLhBnrz85Zk5FnJCiwzocCNc2PUsF7s7vIgDiSp+W/ym1e9L49UY0GyzrmO6W+Cvo2qkhuMHUYvuZja16SfGVzjzEdpzBDSabKnbKxQGpwsKQJgbFMCu+q3cQM2lJTVMglztjdlPS3IZrYaaiWnpEHAk0E9ST0SHAmH5d956uQJeZ5TKvf69HUlz4h9EopiZX0Ll65exzVK35cbqJP5EUsIFCBLTh7rYjK6nbJLztCczMQOyhpL2rOKUrWGEkHXdkh+mSMTk4ilBvFP/vH/jNNPP4F/9DM/jV/6xV/Adx57DI1WQ//YxgRP7VnZFgRwzfu2P5fFwf0TAqFCjTriYQNjmJhBhlMiGkbCyXaHZJfBZ6YShCWdEazS2FaCpnlbi73jPZ+dkkql3kStwT5l0rBrpQaevzKLcjuKqakj+PSPf0rSlwSxsbmAGOpI53MK6ic474h9bO2xvLSMuYUFeQIzQahCVDkcQV//AK5dn8GN+SUxEJmkJGGaull8sIIbEWBwpB9DfQMmWUvvvFIRo0N53HX8IGLRMK7dmMfL56exuFYBOHe0Gibx7QAy6xf8103G8KxJzq9kOXXHlXlP+zO5PDuVeNPUfN7f3+9AjAqGhgYEqnCtJWBGJhkB4INTB1Ct1HH52nWcvbqAdsTWZ9sX11xdm9+79yIlIEUWoe0/rd0IGLH+6QlKUIgsclM6cEAq28clWjITY9+BgwI+mBy2vraiRJ1o2FjFvE5j058x+KoUCbp2JkEA2K9PnvnP8LdfI6Q84hi0Ai3JbKqZTzyTA2KJOJ5/7rkOs5eBddYvQQI7pwVmVQdi+T2Prb/miSuPVklXW9KkB6fNEsLmO/qLCqigRU5APYnA2759+zA9PW3y0mwnJQTZWsdr9Wxia90MAHsv2iAArOm91UQqFkcylVDSC8eGbzdLPDFwWkl4jabqhVL0HHxu5tXYoCe132NLltqBk37e8slgPiGsA0I7uV+bFdxez3kIW7Jq0G7L1jrOeUzgannpfpcEwbWO7cyyMuE3TwnaXAa1ShVbm+uIhts4engSb7vvHpxkksn4qIDTaqmESrkk8Fis/oEhAeKcQ5mQVSwWsLFVVD1zTl1aWcbVa9fkw0vbIO5rmdiYzeUwPr4HBw8ewv79BwQo8p4E7V86fRrT16bFxhsY7FcbT1+7JpsRKUnEqDqRQKlc1B7nwOR+nLzrpKSkt7YKeOmVV/DqmXNSB2C5qGLgAWCxtsmIlXc9FQJaNi4DSjNihjNZWExSjjnrb8HE3A6zWgodYYG7HgBmX2MSQjqdMsWKRg0ZMoSTBIQpW2yy2V71iSvh5lYJhXINm4WiPMgr1aZYiRr32lbavGRl8GPCWTRoe9EWyMm+RQCYSVg8dyfoZ59KIhVnKrZZPxAoZtIVy8S9FJO3CAAPJLKYyA3KA3hPdhSpREp9s1osYX1uHnNXr2F9fgHlQhHJeAoDo6PYf/woxo4e1DhYXVpCOplCMhzDC997AjMXLuH4yeM4fOwI6m0C3RVjYUdiAulCTGolWJhJI5zNmBQ0xyTtQcJtFNeW8Z/+6DN45qUnUawzCaah/oO2JegwuS+Viqv+mQhSrhDqZGKHWWqwf3MdyCSSSMWiqFQrKJBxGjcPYFMYaCKTSQuEnVnZwPRqEVvNMEKRhJKkJLXOZYHxjEweB47di/ve8QH0DY8hnUlgeLgfE3tG0T+QVxyEtUzL4vWLZ/Bnv/mvsXzlHNZLRSDbj7VwGlfXylgqVdCQpziTcXluIHM5hCYlyrODSPYNIykAeARDg3msLV7HtVefx+a184iWCkhFmqi3a4glyHbm/GdrNRXWWiGuJTH5ELdrTDxrIZyIgTgz4zpHjhzFxN59uHz1Cq5cvmTJZky+pBWNNhxcE8wTm+MxwT6MNvZMjOPQ/gNIApi7dAGFlWUklBwIJc9IAlqqJVRY4P6ihQYTYhBGifLPYsiy78akUBSKWN/idew7VLZJZfuQ7B9BOzmEcG4UqcFxKRQUN1YRrm4iE21qz8P9UGlzFUvzV1HYXNP4VkImEgjHrL2GDp3AxDs/hsvNHLbyB1CLUkWkifrllxB5/hsYWngF+dYG4tSFpgpRjckwXCvt/Kl1Rx7AOopof8W+pHUjTouJpmJqjDtK5c4lcZJgIO9jJZdYnJjjWwCwxjPPIUw8ItnBzmpMsivX6GXP5OE4pqf/thjAP8TBeqfAyA6vBeP1d/iRN+SyN/pJ7giveENKfic3eaOf7k6+8w6uuYNi3cEld/BFf9eXvEWf4k0s1pt4a9uDBwHgnZq3MwB7RmIQUu18bofReqcD2K5zgHEHfbu5RNvv1z0kesymC1B1q257MHI7KL3tfrdgcnbr4Q4YwHa6ueVo8UDjHQ2pHZijvR1jVx9gVwxfmtsF0d3JzH4FChdcUDrf7QC83ifdVrYdgN0dF6ddAGBfBH3Gfd/t6ywAdtwii8gHkf2zOlLtdhDYoY/BcdCpy2BBdmjvm3pAzzWdenKyWt1xtHvf8f3bquPm63zd+neckmM3BuqBYQ/83iEA3BEWDNZHD4DOMt0RAOz8fu3wbaCN/XbBVVcxHRZygGVjqR3dHtbB5rYBzl2pdpbpX33mS5260sHNazo6doIOkc6bqxek4KGT/ikDQ3vwIw+/F5fOncHZ0wys0P+JAbMwxvYfxs/8/M/jz//8v+DSi88gEW4hEeF7wMFT78CDj3wEmYERMW95+GGg/u5TJyUjWC1tYXH2Kr7wnz+Dp773LSbjOuC0hXgiqYzwlmQ42d4xVNthfOKnfgaf/m//oYKZPDwlkzG02wZS8PEo20gWIts+nkpK3lYSOGQCS/ImhGK1okDrVrGGbDSMr3/+s/j6lz+HWnENLeaqsvztCD7y9/4+Hvnoowgl4spgjUXj8mOJMPOeYCqzKQtlLC4syXeKgeP11RXMzkyjWSuhWFhVsL7RbohtQrm/5cVFNCmDSGlt+g026ibNKQaXsX0lkdaRXDZQWG0TctGjdtdr2vqd/fQCwJ2AmoLSlt2v9nZemp3gmg9cORHIILBwE8jg+mMnCNj5bHdC2AlU0woXkJEO9jVf7iAA7K/fcV0OgJf+/V4wt/f+nbk0AGj7z9wK6PXP2VuOnQDq4H1+WPD4dmvT7d7ffV2wA7UFLIMe5RaQD/6w93UkFxVYJavNmCJikcbjGBoZFsvm4KEjxoApl5VEwt9i/0bpn2hZyQzslEtlHfCZrEHgl5JV7O+NWhlHJvfhXQ/ch3Soja3FBbTInArbgZwLESGOju+f5L0sCMZgEaexmqQFyTBIKHOZSRjlWhNPPPMCHvvB4zgwOYWf/MmfxPDoqMp29eo1fOWrf44nnnhCgUIf0FKihWdIerlFJ9fb2w93A4J36s+9fa4X8PcAsP8OPlsQAFYUwbH17V4O/HVAMO/HAOjb3/4O/MN/9HOSIGSAQ30lEhWwy58OGEWfKBc8lwy3Yxp5NivfCwLABk40bGcqkMmYO8aRZEyZ0vtZPP7kU/i13/ptJbiEkynEU2nJukbCUXmbhuoVTF86j5nr18RE4TxZr1U1/3FyJ9hYdUwlXxfmttb9YaCbwIrAZ/meWqCObHQGYykjSPYO23/v1BH86Cc+qYD/l7/wOSzduCLJt77R/fjoj/0Ewpkcmu0wyltFVBgYC3Eurwh8TcUTyKRzqFTrqLTqkmCtl0sora1g5vI5LM9eQZKWA2SPoC2pSdaZl66mNKEPyhjbKYJIjHLr5u9FFocxQ2y/wN/8rAK4ca5ljkWrAI4FgYTdOn9EqWi4PtqpK3nU2viQTKiAFidfLelR6zt+V8s1VUxARpUIjDjZa6lfiDXQkMShgD/6h3lTZGfxoD7pyqPyuWfRnCjg1ttLiCtuiQtKRHIsfsP2EU3EVC+WteDlRllKSwIjWOhZbxIndvOVu6PNEcRDJbMrWritowRvosbI03dHCKwbk5WV0ZHetm+VN6E8WwmihegRHNN+QRLRYc43lJcGIvGIguYM+jJgyAC3eQ8zQBdyvsIBoMqpdhj0bWx2euamUwkcP3oE9959SnPl9MwcVrdKYvzOLaxgaWUV61tFBZJjlMGXN7sB1zYOCCgzkYLBW8q5NkHAlEkNBCrYp5mYwIQbBv1U3ZGw5CH3TR5GLDmI/+l/+B/x2Nf/HP/n//G/43/7X/8pXn7pBYHa9ECmFKCkBVmHqlK3J2k00JdO4eCBCfSRLVWrIiUJWCqZEBzOoFnjfE8QmD7LJvlJGXgGvxm8JFjCBDkC1WwzpR+Fu7L4kt+WJGobVQbIQxGk4ilstaP4qxfPYWa5iANTh/DJRz+Bg1P7cfrJ7yK8NoN4qIZkNg0yyRgopaS2ZLrZjhwbAlHp2dpCkXVE2d5IVMAmfeQ5/zBIzBFbrjZQbUTQCEdRYf+NcS7NKzEk3AqhWtpEXy6BY4enBKgsr67j9NlruDZniSYE4MjaIiDDMe3l9eWjqkQWx7qrmOw9wRYGv/3+jMkZbG8DeBjMtjk8l8tjYKAfVc6hqGOoP2+gNMcP+wQaGB3px6GpSTGAr1yfwYvnphGKcr0kyFg1r1ZJrMdVLsu1IBBh8u3m0WvqAUn6YRIYIot8i+CH8/v2PttkqJEp36ghlkpgYt9+eUwXigVsrq8h3DbPU5ZfqgJuLWIiDMedX4t2YgD7BC36Kvaui37dZBk9IEWGKeW4j504rrH8wvPPm+cpGcmUcZdKSVcCPwhoajw7H3DP8rVkF5tw/PdrnZQsr62JfJ0AbalUVtKV3xPycxzje/fuFZio+UH7HmNz+vv6fRXfJ4OZYC3nQ0qIsm1YJvaP7h7UWPUEgDln+frzfcrXoy+vEvLE2rakMEv2jKrN/HPx3n7d9wCkBxn993pwnOuU/87O/tfP9d3gk609slNwnvasK7cmiYXOfQ7BllTSEvFCXMfJfItoPEl5qlJCKhHGfadO4D3vfLsA4IG+PjRqFWysU4ljQ+smJd1Hx8hSjCnxigmulHBe39jS9/C+axvruDEzqzMa65PfqQSXeAy5fB/GxsYxPrZH44tjZG5uTu3Ga1lGgpRULaA6gLfMsASFkCTk2dZ33XUCR44c0R758pUreOXVM5hfXMba+qb8fzlEZcEj/2mOP7MtMKUqkwBXO3QSuOy8xuQQtUvnlNc95/n9mRQmYlGBvwRVpbDFdSadlCcwm4ZzIUFn+oZzn6zxz3WN4Dz367EEytWq6m2rWEapzITtuuZC7oVYfrYPb8b52dZW52lPyV4qZBCg0lxOBQl6HceVSGU2DQklDVkCIEHhiPP/pVw+LUpiyKZSGEjnMJ4dxIH+cezr24NckueGENq1Bqpr65i/dh2L09NYX15BJBRFMpvB0J5xHD51F9ITo7KsYv+LZPNYvnAFV599AWP9/Zjctw+FwiY2Nte178nl+pDM5Yz1S4ZtOoUQfbU553F8sO/UKGHfxne//2288PLTKNa2sMW1lQogVa5hTHpl/zW7DM4zqiu2VTiidldyCAG6aARpBwqvl4uIsJ87C55arYJ4Millj5WtChYLNRSpUiaJ5hhicSbCcrkiAJzDxKG7cfdDD2NobAL5wRxGRgYxsWcY+YE++a8zES7RBuZeeQFf/a1fxtqV81hl8lM6j7VIDjOFOtarjGhQHp8JbxaD4nwhN9t4Gqn8IAbHJ6Ss1q6Xce3iS1i7dhYR1BCp1QXm15sVNFocc21LIpciAcHvuFlNcUxzfmGiHRNOeOaIJzCxdy9GRkdky7CwsGD+wUz+ZX+nlDI9siNUnigo2Y3geLVWwuS+vTi8f5JZl5i5eAHVwiYSVC2Sh63JO3OtkTVIjHMcJY+bKDZb2CzVBIrWuASEk4jGUh3VBrRrmo9imTzaiT60MqNopkaQGTuEIyfvwWAujtmLL2Fp+iLy6QjSiRjKhQI2VhaxujSLcnETDe6FxBTOaWyQMFCPJtDO/H/svWewZdd5HbhuzuHFzgFAI3QLiUgkwEwwSKBohZFtWfTYLnkkc1S29cPjKv0Y22WXqzRTU56SZMseT43l8ZRly6ORZImkJOYgZhIgYqOBzv1evxzuezfnqbW+ve897/Z9ASSahR9uVhOv3z33nH123t/61lqHcfjpn0X45MNYb0UQZzLozdcQee7zmFx8GcVeCfFwE+1WXf1K+3LJ4VuyJsduTNZiPUQdUE1fZq4/Te75mk3N5Txrs90573Ifq2QhJZEoZ01/uTYz+Y1bbq7r8gmWvAtlsPs6t7AOuVecd+tW8Ax2e34eB/PcEn1/Q4/+bwDwG6quA158u+G4AxZj9LJ9ivUWLfUbfNm36Fvc5mLd5tsj9Pd+4SPOFOXW9tgBo+0AYXZpu4OAYC4LX3cYAF8B4Nffej9f2wHDcSwcZxKi7s8bBYB3g9/0+1FAcExVHBTcPXBAe7Rex64XY/x9R8Bfd+LZX1ZhpK2DQGXw0V5eeDQgfEvxduk7OxapgwDAdmK7xf/zliYIoJ/DkN9O3rmCYkJ8hwkBXjbcPtPDXMB95xP0efBX7gvj+s1+IPCgjwZ58XskD+x49m4AsAJtwwLuBQJrGIqkM/QnDdbZ8Exr/UuHWPf+A4DW/cL3QD9OdmxhBoFLlzHt2jJAtr2FXePfYJDc4AvjAGRf9sCU4fkggwbiV/75v/39nQCwa/sBGKcAsWeY2t0GQKKk4yLIFmfxjvc/LebDFz71B0gm6AfHA3ASvXgWf+OXfwWbpQ18/pN/iE6FG9oeOq0+OtEcTp99BPc/8gSmZma0ua1WypLVnJ6ckIwgZV+/8oU/w4vf/QbiUfO9Zdkor0Upt74ypIFkKouNShPv/8mfxs/+lY/j8JHjmo4YhCWwRBYRsxcJspZK26i3GggxAJlIIR5PIh6OItyivFpEmahk1NDzqJBK4vtf/jz+/W/9CzQqazrU8AAYyU7gYz//t/DQk+9BJxpBo8sM0o4w2HQiZX4x9IGKJ1Gt1PXMFL2hQiFsrK9Q2xqV8iYmp/I4zoPLmTP4gz/4fXzmT/4ralubAoB56OkQAFbw2t5d9X8AADg4fwbhYJ8l7ttXQSYGtHk4cIFHPo8BZB/YCWae8wV9AMj6mHXecUDoboBtEOgdvUfw38Hvj/7s+/U4IDV4bRCIDn7ndgPAY5a+Hb/aCwAe990Dr4e7PHj3748HgH0/G84fBPeMUeLlFZUhHAiAShI6n8XDD78NH/zgh3H0+LFBQFnZ2kqwsH5FEIVBue3tisakZ8+Utksob5WwvbmOR+4/ixMzE2hvldCtVsCceQaKGcRh1vgArBHLhWwcB0THYgoWNJsm+0imiwXROgrqX5lfxCc/8zk89LZH8PTTHxBISek/+lz++Wc+KwawAcDGSvIAcLAveQZwsB/5OgsGekf7qe+bwQSB4BgabT4fcA4GhQf3dzs5W898Oxrg5b2AGdC9++778Eu//HckQVilzydDHyHzW5U8ZSBJgz/z9wyyCADwcroB+UdfFmN1G8iuWHuEfqMEGhzbsxdCIpnChUtX8c9+/dcl/5ymjGIiIe+9BJNvuh2sLy1g4foVbJXWBQAT/KWvrhitUkowRmpwzHgA2PdrAZ+U/3ZAAgMXoUhMwR8GxQkyJZMpNLohHLvjHnzkmb+koPcXPvNJXHj+u0glKHGXw9PP/BQmT5wUy7JZbQrw4rs16hUxw/K5ArKZAmq1JirNGlpUaWBwZruExSsXsL54VdKUlL5mn2ff9hLW3meZgWOVu28MMo4bn3hDWWkuXAJ/+z1ZBhBkdELOtqYxmEp/XiYJUb5UlmAmFargjhtj5Bt0uvQuNqUHruPy7XY7NNWnY+9awp8ljSoYJBTdGHmSOHbgoqwBnGyhr/vBfB7YG0gS0stCOp/g4c7QktkGf5TI4DZKgf2jHu8AAX7sg8r2LpTqE/3Yhb6NMWp3MZYkYWYGo9WHPbDizlVeOUWMUwEBBH4HGzEVh12KsoUdNRWZK8aG4F7CRUSRjJG5Z57kTE4xsNJ5iTr2oFjLjm3KzxUEleSzAfOSj2a5BaSSXRzGodlp3Hn6tMbI3MIirswvodpood0muz0q5g/9ZMUO7DSdpCrLZ0zcMKUGowl02j3NbVvlmvwb5QXnksq0rzXkWXuhbDaHqelDuPPuB/CLv/iL+A//x2/jf/nn/xT/8B/+Aywu3ESzuoVOpympaZalxZw0W7DVpyJUHEjGcOLwLKYLOckgcr/DYD59tCkFyeFJECLlgv+pGAOmcaQJOBBAZ7sxWEvvZ1plOKCRwLr6b4dJcQyq03c8orFBwGCrE8ZXz8/h2QvzOHLsCD7y4R/HE48/issvfQdYv4ZEr4EYvaAp5U0GWtSAa45Fn+BonucM0CuDwgLGkajAX/6s4Givi3qji0ozhHYoilK3h4W1LdQYZw27IGunidnpPO48eVTSjFtbFZy/dAOL61sK5DcaBPPaSvYQU9B5sHPOlQy5Y0wS3KkyuaRq3uc++UZ2B04OmXXCPs7PKP8sCehWA+FwT37M4tQ5VRcygI8cmsSdp06gUW/h0tU5fOfFi+gTdKZXr5iIw77LupcUutiMZLJbkoZNUSEBwAK5qpSALqPd6qg/sT8LSBRLLQwCGGRfT88eEluwUimjWqnQiRFRMmM5ZryMu2N4MaHDSysH11ONFQdKsZ4IAA+klwNnvqCsvBIgmg2BevedO6vEheeefU7gOMtJNp8Hy0bXawNFvey96+fyHTZgjn/9833iiBQNnEerAcA1AXTBfTNlbgkA37x509kv2P0IAo4mWvH9BWK0CYKYIoIHQQggDddFU4BIxxJiAHtA2wPAfu8/UHBRAp+xR71cvPx53Vo/uo8O1o0Hall/8rOGyZB7D+/RPZPfMwb3PfyOvw/3GvS/9jL8BNGzPP8RkO2FlLjLZCrOCTaHRDAzUcCjD9+Pp554VH2a8wxVmEqbmyhtbOr8dPjwYQFKnHOrtRrqzTrW1taxtr6p+YSMTN53dWPDfIE5t4gZbAxoMb2plpLJ6JzIvQjf0/xH25rzmczi+4BXSvEAcLVallLEPffcLcY39wNUmllYXESz3cZ2uer8dJ08q7cgkDIFQVOLPXg2r2epc5jY72xdpCSuT/6SopWTJtd6H7I5l373vCfnzyEAnNZ45prAzyj93GpYUgGBbQJ3fF+qtRDIo6pOtdbU30qtiUazY8oIkgyx9ceSBkzFgXty87jn/GFytfJTJVhJpm+M4C6TeLjn5Hk5ps+4rrLeOMcQvCYInEmnMZnJ41B+Csdy0ziRP4JcKqf+S5/TUL2B9fkF3Lx0GaWVNSU8cY3LFPI4efddOHbvXUgcmqE5tXXlSgMrFy8jXK2hGE9iY20Vq2srZmszO4NkLotQOu28f1OIEACmHzhBYO6d61XEcxnUtlcxP38FrV4D7W4LjTYTaUyWu1avoV6vmQVOq625oNmkr3UITBNhe1JGm/6sIYH8HWzX6vKW77a6qNcbqFTYV7lnj2C9UsPadgPbTbJXo0o+koo+7QMor50v4sSZB3DusXdh9ugx5Io5TE4WcHh2Skx1MkOl3hCJY+n8i/j0v/7fsHb1MpZLW6iEkljvp7BU76HKZHAxR+MIk83MGYyM7agp6/TDcWQKk1rHSxtLWF+8glBjE5lUDI2aqatFwny/lvyMmexDeQ3OudxLUXre1Nz6iuH02WdjMfW/06dPI5VJY2lpCfPz8zqLsf/KH14qIbZfrjh1ICUrxCKYmSpidqIoQHRzcQHdOlngZMKS2d1ye7c+6LjCRFElklH5LRqTZVml3kSXfNowE/5S2l8wsSMUapsse3YC/UQeicnTiBSPo5eZQWpiGploB431OZRXbyDRb8sGg/PQ0tx1sYCnpyaQyqaQTmZRqzOJYgvlyjZ66TzaqUnc8d6PIXzsAWz100pm6CxeRvj5LyB/43kUextIR5vo9Opo8qzhdAWZPEv7BI5d2iJRDYF5Cdxncm1nf6GSHdVTOP45lqh2p2RUJoBYwNIBwJz/CX735IVMKwT7TFkdSjLg/od2BqxLJojenF/YL8TxJn2+HwDsz74He1wwXn+wb7x5V72ZgNVuOMybV9o3eqc38+3e6LP3uP6/AcBvYmW+wVvd5i5xm2+/OwBsg283ENUHIXZWlq7eAwQegLI7rgk8w91uMPB3AcJ2gm+3uAe7u4wwfQf3ulWWegCq7QG8OQKI7r1foPrAAPAu9XVLF9yrXIGLdyvXaH0daGJ1APzoYvJmAsCDHmYR9sGbjCvf4LmKmA17pr/2VtDZK/+Nf1vfRuo9AfboThDYgZ0ewA7cKnjXQXsPgnPDRrnl6Qfp03v0i9G2HDddDQBcXymOleKHtP+1wukuWDgKAg/H4FCM2vZTrk4CTTYEgoefcde2o23GAcA2mgazjIINo3sdPXQHtOwbNvA9P3E4n+RgO4SAf/Sb/3FweOWVPuvcH9R9Znww+D4IDITC6CCKdH4Wb3/3B3Dk8GH85//4O2hXliVlg34S7V4UT37wGbz7/Tx0sPsAACAASURBVO/D5//8U3jle99Av1lBMhFBOJ5BrQ3kJ2dw5u77cMedpzE7O62D+EsvvIDSOjfPRVy//BpWl+cU6PNMvHgsbcy+ELOie0A4inq3j8ff8xG8+4M/gUajr00/GRHFyQkdLlx82zKg+T8FVqSVilgoiijfh5mm/S5afW6UgeliAesXz+N3/tVvoLy5jC7ljOgfGIrg5/76L+GJd38I9VAYFUlKR5GIONk8+e1Z5vN6qaSAg4I2CKG0sYbS5po8Zc6cuRNHjhyRz9R/+J3/C1/8s0+iUSkpoDwEgE12bxQANmDWez4OGcAM/AeD814udcgFHkoN8joe6vjXMwR4iCBzyTPXeACzQJf5VCoo4nzi/Jwf7B/jwGA/Fv11HlQeBYODgNMOtuOgG++cd3YDoHe8fwDEGi3H6Jo12s815HagFSPrekBS9Q1ujwaX/6jB4J3vPAQOh2vkTga5L2iwbYK/E7vFyavScyiTyeLMmXsURJGEnJuNGPwm85NAHIPqZEcQpCUzg4GzNJkU7SYW5+fwwH134+d/9qdRiEdRWVsGWnUBJAqISYrSMWUUbDWPIx7SFYjrGYipfkuGfbsrmep2s41qvYmXLl7E869ewPuf/iDO3X+/GFnrG5t44aUX8ZWv/gVeeullsa4MADYpN99fGbzy42Rce3v57NHxEASKVUbPeA8w30f72pBtZMFhPz8PAWBj0Azawv1AIEvZ4QLEowo8/uLf/iU89dRTYnDwj2ZASYgxnmVsL/538Ey1p2NYUzbNSfsFGcA+UG0yjQwOWZDb9yNK2FGp4cbCEv7Xf/EbaHZ7yBQKSGUyyBcKqNcauHHlMpZv3kC9siUgjdk85lnZ0epHNQTdX/RMVpb7r1M78M8ymTrKctoiSXtp8642gFDsQvrOxVK44+xD+MCHf0Jt+9y3voavf+7TiHNxiMTxyJPvwn2Pvx3L6yU0ax202g0HsDRVllQyhVQs4xjAHbR7HQHA7fImVm5cwebKvABg+pGxrtjHWX4GYuWR3TfvMps/KdvsvJO1JplMIpOnuEbddeoUDs9Mod9pIZ9Niy1NQJgeaJL1lBclwTAGtdhHyGA0kEosLvqReiliyko7kKdeqwkINOnHjgK8PnhvIAXHLLP+jSnkx5oYVJL8FodFf3wf8P1CWC4DfATu1WEJZAekVeSP6RjIZC/Kn9jWFUal/P5DrDsG/CiJHaEUpkmkcoyLTeKZoQoqU9LUhFsVtJL3sTHZ7PxifYA/8z78TAkSLEvUAtTsR2Sa8/6UhFXQsNlGudnDylYNSxtbaDMFgGz0FgHdiGT1THK8SU37nUocBPf92HZgkXm4GhruWa0ChFWR9q7Ggg0rIE7PYc5jlVoN4XhKiQKsC4IZfkwQnNKcxOAfmczt9sCDMEF7iUYHK6vr2NquKthss4UB/dz/SHacXOJoH1PFCRSLk3jvB34CP/nRj+LX//Gv4ed++mP45Cf/KypbW+g2qtrP9KIxLG2UsFWnvLl5xKkfdzrIpxM4ffwwpvJZ9FoNNOt1bG9tot1uiJWYSqcU0BdLkUH/iPl2kwFMMDjJYH/MgGCOEAK8ZOsQQGA9MSBLVhXXEaq3xEIQG3Ct1sbFzRa++N1XFZh++zuewgfe9z6Ul6+jtfgqupUVtS0l74v0mExS+aUnVj+TPCgZ26jXtcfiswTm6YlhgVAKaMeNVakAfjiOZi+MlXYfz12cw1Kpg044JY9f9tMj0xO4586TkjxlMHi7WkZXgFIEV67OY2F1DYlMVo2m+ZxJHA644XhQ0kiHgHQLzUZL48nmB+vRnNttb07AyhIDJyYmkMnlJJ0fifQl8RqX5KVZFHgA+I5Tp1Cv1vH65Wt44fVr6IcTbuzY3C2JeSZZSe6ZftdRrc0EgYcAMJQ0Q1lPrqkbmyX51HLUy/aBIAuFbMRO7iA3SfneCYFeZNqRZUj2tkaJ+q8Bj6YwwmQWYy8N95424/hEsYEEtAOAvSS+z+Hgvfw6zbmJDGD2vbPnzmleeO7ZZ1Unsaj5fhub0sC/wTpMiXKXTGPztakXSLbc+X37Ndk/y9Y/Wze5NrPvELxkRQSZs/lCVuDk8uKSs1gwpQAPevNMY3Oq7T/9PO333n6tpkUC+4srteYgJlPwXcmwtfINEzRVPr0Lk146muOlK8Q6cFLjan8nvT265wuCwr6+PMDsAWcPqgcB70HFBpJF/T6Gezfuz7hmEgTWGknGe69tak19A3zEMObYZ5JMPKwEiyefeBSPve1BHJoqipG5VdrC9tYWquWKvnPo0CEcO35EScJk6K5tbuD69eu4ubCk/iXmLT2IKUnFcSUpckvKISjOxAEyN7muWLuO7oV62veYFLsB8+6kLdlq9n0yeaemJjE9PS0AeGFhQe/FBA8CwGTWcj/Md+a7e/UVD0DzHlTcYDnJwrT9qAeA7d9kMvs12H9fSZdUk0JfcyhBVCZxCADuUwI6hSy9ZTkT9tryn2cbVLa3VDe5XE57wnazqYQ2guLb1Yqti7U6trdrqDU6AtEJAvv1xdrVwD32TLYvVX6o+KB5PcLkaEusSMXjSKfi+q/9m0BwDJkk1wcrL+cfMa1Z3lQGU5kCjuZmcLJwFBPpgsYWufcEUMvLa9iYn8cK/65tCISdnJzCkVMnceiuk5i44xSis7Pay4W4n9ncQndxDY3FZSzcuI5as45peroXC4hns4gQAKZsciaDSCaNUDJhADDXnXZLoGs/3MWN65ewsr6IUJjrqTZ1SkCUrLd8W83vmsCngHsyNLsdVGnB0GyRXotot48499zJpEA27muohFGrVQWoN9odbG5XUaq2UWkyeaGpZB+WmczjWquJbjyOyWOncfrs2zBz9CimZoqYnizi8MwkpqemEIlaezJOsXLxAv7zb/w6NuevK+FxqxPBej+BjSbQ5LzNyb5HRQ7bMtAiixZaZOpGEkntp7vNBlqldSV3oV8nbxSJFBVymuh3qboQk3w0lyjua9gXuK7x1mSkW2KwUF3NS7OHDuGee+9RXRH8JQOY+4VGjYlaHfVDrgli3yczlkDCMdsHzt59FwrJmNR41m9eR7jbwGQhL1luypa71ECEnGoG1/YWQii3+yhV60oOZrtEwnEx3qmw0u4x4YTEgDCy+SJanQj6kRzihaNIHzmD/JET6PYaWLt5GaXFa+hubyBCf3jajdWqmCnm8TM//VN4+kMfwPLaGsqVBs5feA035ufw+sIK5qpthA+fQfGOx1GPTSCUzqK/uYjo+a8ht/AC8u0FJMNltNocay2tV0nafXTNfkOKcGHu32gjYPL+9RrnSZ7xLIGF45H2JdxvceyzPrTv436U7aukz5DUT2ptfm7nbKkNsN/SIqUPsf4pV8/f35xfDE7pt+nng4C/dt476J9bYqgH/eKbcN3BS7n3ww6EUbwJ5T34Ld6sNzv4Ew985T5FewuX/MCv+Eb6/xu46Q9/6W2s3Nt468F7h/7eL3z4Fgbw6OAbAFxeonmHmNrI1bsCwIHX8YDayKT2A4Fl7mA5wslUCXfez3wSbv19ADIIln3MDDQIGe8DyA7r6wCT3AHA3XHA7thlY+ReYyfRXZjVtwKoI4ziAYA3fCf9aoc8oz+ijbz3HuDujsXqICCwv8bbyO5SxXZe3AkW+2XU18swsDoEgS304OJH/mcnRRJ8lMMlhwPJ1YV+EQCUf6A+HbzXmPfbcc/9+o9FVHQXa8IAA9cBwP4RHDHBfhB8zuB9ff8JvuMAcHXAFW84BgD2gfydWFOgbA4A9mXY8XwXFLI3GGYA+Gst5ujH+HA24Nf+8W/+7pDR66TduOHToVAHS2Me7Ghf3YtBgjDa/QjShRkBwOfOPYA/+a//L6699G0kUjH0WpRhDeP4vffjg8/8JQVu/+JLn8PVl57lNy2QJ6AhJjkaHgB5UpD8H7N3Kf+pLH321ZayiX2AWgxgHcToT9UTG5gBuXOPvRMf+smfxXaVGZ9RXcOMXO8hp3pwTEK+p9g4/YiCUWQbMfAUixPYZmZqDBPZJBZffQm/+3/+azS2N9DvtxFNROV9TJmlD33sL2Pq2Al5yZi3HDNmGSDn4buJNflLzWF9s4RkKiWwmRKMvKaYzykQSUDsnnvvw1e/+AV88TN/gur2poIcDHaSzaOgjZPhNqKfgTf292AAsAFI3svVes8AzAnTY4uZ1uaHzHpm0JDBAwYCfKBHc4JjAA/BqWHSzzgwdgDUjQCpQeDX/+yDS/7ePASOAsQ2/I21tRtwGlwTgsBbMHg1DujV+BkjAb3b7w8C3I5eM3a92gNg9s8e/d64++y1orIc4+9h6MzOz8YDwP7+waCgD0j7+ZHjjK/DsUWgL5fPuS7bN7+o6RlMH5rVYVvZ3ZIBhA703VYT4S4ZLFH8zZ//y3jgnruwvbaMTmUbkb4F/qR44OXxBwwc80E0dhCDhRa45Ttz/DPzngfnTotshTbOX76CXjSKRx9/AoWJCbGxllZW8fzzz+MvvvZ1vPzqefljSsZWwNpwvHlmbTA5YUcbO7laX9/jrhuMHT+nB1j0o21o/XwYPPZMGpVJ0e7gqmSt4CACzdH8OzM7i49//L/HRz/6k6jVyQ4jTcvmUoJYYmg4+dEBeOtAomBbe7DPg+Esq/+dAvcEgAkauPHZafYQjSewuLqGf/vvfgfL65tI5fJIpdOaV24ywLNwE616WSCn/hLo4JrDIJELHvrnqJ4DAPBgj0LgQAFSJh0N5c36fa5iXKWM3cngVzhdwH2PvB1Pve+D6kc3Xr+AL3/6D9HYLmktOnzqLrzzmY8qsand7KFWrqDWrIih1q435OsXjyQUcG302J9q6FFOtraF5bmr2Fi+KVYEA6mcN7e3yZo0cIF+e/yZ4AeDmiy/2Rc472SCpfS37ndx6tgxPPbIwwpWLc3PiUFJcIysCgZSCQCbDKnzClZg2oLZZKkIEGHwkdJwnN+d1636hgvECUzROu99BB3DTYymqILNtl0JC2gicD2UorXP2Cby8ZXk41Aivkm2msBnYx7Tx1CAhEug8Aw99j0qZQigdXO6gc4dTBZzYmsIdCTTSQCNS0QKBLcZJGafZmCKyR4sEwOPHPPa5jLRQZ2ITAmbJ5RgwH7qfVgZeHX+aQY00De0g0Yvgm4sg0tzi3jp4lVUKLkZoQc0E03YVPSGZsjf2Hfy/9O72OcMrBEUJ8hqU8Ngh+22m9aGAjbQlwwmvVXJfCJ7hcFwyWgzs8H1c72KiN70UCSTpa1EF97Q2ogyiZT3zOsdlpfXxNDUTkG+fsYgZWtLipWgXSSEyWIeU1PTuPPMOZw8dhR/9oe/h0Iqhu1yCclEFHky9zMZIJHE1YVlrGzX0eW+ySVa0M+vmE7izhNHMJlPI9TroNVooFTaUF8gwC6xUgfaM0gaJehNhlrU5A8zZIUlyBAmOyymIDGfTfjXe1WynRL0YyZbpllHr1lDO5bGdiSHT331O2giiYcefRxPv+8D6FXXsXXlOUQaG5JiJShKthDrlrKnzYZJQXPrKRlvl/5AyUay6gliEGSTEoQ8na1fEbwpd4C1XhTffPkKFrfD6MSy6HLcdFqYyKVw7u47MZXPyXOZ/pLlegMLS2tYXFwX6y9KKXwHJGpf6yR4xcZh2Ryjkgwxk+r169DQ73MHADw5KaYi34nWJ6lkTDR2k5Pnhq+Dw4cmQAC4WWvi9UtX8b2XrzkWmZMgHjBaDZTlYs7x5wFgo+6bJyL7KaXzGRjm/pay4h4A5noSonyoc6IqTk8gFk+j2emgWiZb2APANj7E2B8kOZmVgGc9+7Wcn3sGMD/TOHcS0OY1bACtGOkOAPYgGuuT6849996rMf/895/XHleMU3rcOgB4xz5oBAA2z2uzg7AEK/vr109Wsckg2xzAMUaf+VazpfnUgDuba8lunZ2dFQBM1jYlbpUs5xNu9H0P9pkEMPdIvL+xkm392AkAc3ah2kVcQMlQ6Woop6352u3R5K9NAFhJICyb9A0sAWAMwcHvafhc1hvL4oH4YYKcfWZr9XBfOZS2tjXGn1ODe3zVI7/r69HE6dV7uW4yWUCqCeE+UskIHjx3D9791ON44Nx9yCRjKG1uYJ0gy3YZjVpD70UfbM5pVH8hGL9d3hYAvLC4LECYliRKFhKrOqnkAALjPmmLa5tXOXE6X2LVyZaBc1acybOWvGD7Oo4ZKzXvy30p2Xec49UmlJmllDfZdvUaKpW6gB2y67hmcjB4JQCCfi2Cet2ezmceAGZdc/4JJmd7L2B+5hVc2AY2TnomtU8rA66lmkt6Yvim0kmd9ZnwkU2nBMTXKmWNB+5hOI4r29tKXssXuZ4QdOyKAVzaqoqtyvHPJBDZdAzOZ8ylsT7AepGSiSwR7K+t2ZClRjaTQJYJiDEqonAtiNo8nUwIMCQjmDK/YgTH4sgnsjiWn8HJyWOYzk1Jej/C6bPTRn19HZXlVSzdmMfc/IJk06cmpgUsTh49jNk7TyN59DBChZxl+FeqaF6/iaXnX8H8lSvoR0I4euwwpmamEKPsM5NW0ylEc1lEyQBOpCEvKq6mZFPzzJFJYWtlHnNXX0e71zBveJEnE5ofyZ40+xyqVZAZa0lT240aVkpbUhtLROOg4H5HNjUtyZSz+5sthYGc3D4xKT0UTYuhKvWHXhfNTlu2BduNKjbqDTSjaSQnZpGdLOLY8Vmcu+8uHJ2eMUA/lUKP6HK7hwvf/RZ+77f/BWqrqyiXa9hq9bFSB9Ya3Pd0dTbrdvo4dvQ4HnvH4zh87DDqjQq6DOyEQqrbWrmMUJsuupxDW6b2kMubVQQTwJpNVCtNzS2lzRLWVlcV96FqCb3gacmQpOVKr496tSIbrSMnTyKXzWm+W1peQq1WUXIC+yTfN5mgikZD7GqqN/EPFaVOHD2K6VwalfUVlNcWESctnDXPfaFUhPpKiOKekv9lwku53kS9H0Y7FEGl0RAATOCdMsqtvnmTRyNUnIspAaHbDaFS66DSjSFz7CzueOAxZApZrC1dw9Kl86gszSlZmc/gWTYVjeFjH30G//M//UdSoFhcXJK39EZpC9eX1zFfrmBuu43rqx0sV4D1ehONjWX0L72A5PKryLSXkY4zAc3encnNXFfDfYvRaWGPEuSVYLfqokP2OecHBwBzvcqmMxo/3CtqXR3YDcjvhRp5StCtE+ClD7I84dnXaGlCWxoCwLQN6aoe5+d+FAzgsZH8MWGOg8NBO2LqewVMDviZ6ugA1x68hPvf7CDP2/8ub+YVb+bbvYnl2qNYb9ES/4Av/xZ9m9tYrNt460EbhP6+A4DHAT87B6Flde87MHcFgO2Zg++PudG45418a+zzTYp49IYOAB6gSUMAeCREsbNMA3D61n46LPvetfCGrtsFwAu2h7FS9635fZnJw1bf/17+ebrSFWa0Q1qsx0DW4B1v6bj7AbuBNvJl3K2Eg2cGyjV2RvGJAQGgeLRceobKNpQg97CAfWbvZaDQ8Ck++Dwoq/tscLDeefmtfXaXttzxznu09xu5zoXqdlTRLUCsx1PHyGv7evBjRv8OgLu+mDtmBief5h/qNyT7AsCuTYMHc1/xO8GbnUzhHXNXcI5y7fDP/tXvDd6f1w6kurh55KbZBZ6ClRQEfdr9EFK5Kbz9vU/j3nMP4qUXnsVXv/DHiITaCDFY2o8BqQL+0s99HLNHT2N7axuvPPcdXHrpOTSqG9pc89DMgyuBXh72dOCW/5v5wdGlziljKhDMP5SkEgCso5UFoOnbe/8T78bP/vzfRDyZU5BWkEjYAuMMDlumOwNqlLrpKEDKwzT9KhmhZeCJspmUdKb83+xkDpe++w386f/3nxFl4KTbQrvXlJxpIjeNd33gGdz/6JPox+LyizNpsJZYbM1mHVtb28qOTqYyyPAQGYrKzyWbjOP44VnMTk5gsjihw/yffupT+PY3v4p6bZvRbmWPCxDRQZp14sx4xkhA2wLigvI8GqitnWT0AJSy0eEDVwNAR4fVqEACAcCMFbYpWUUJ6iErQr4zZE6N8fUd9g/2IvUk/WoU6PW/GzcvjQKLvl/vBqIGgePhfLP//D0OPB19VhBc2gvo9UGx3a4ZB7yOXjvummD97A7ejp3dx/7SPzP4XjaleCBx+DUy9uy6nUCw9xu0dnJs24BvsGLYLmPYZBAtmMWnMIckmUkL/J05cgRThw7h2twNVBpNgcUcN71GA91aAx/78IfxzNPvRaTTRHV9BZ16GXEqc1H4mR54Tl5R7e/mXAZX6I1kbBTHmumapzeDr9lMVnMZPdcSmTyK09MCJ+tiV/WxUSrhe997Fp/7whfw6muvO4lay44Ottewj9rM6j8b1G9gbPJaz5T3wV/VqgKFw346eo/hkm/XeLaHXtWxcm0gB0BgDzx58IlAj3tGsTiBn/nZ/w4f//jHHYgRRSxhbFQCYoM9zAC8Cungb2C6zZn8owCMWw+C44UBdPrYirnlvUgJarYpGxdHpdHGb/2bf41rNxeQymSxtb2FtbVVyYA2qhX02g3Nd5zr+bJKduG876Tv7ZDt5hMH6A3msUBfFXuWLGL2T0nGMpHFknFMojeCSG4SZx9/Fx5753s1O24vL+C7X/xzzF16TXNfJJvDO3/8JzF1+Djq1SaaDHA2qwIpGE9ioI4JQwwoN/od1Fs1UhCBRgUL1y9jce66gkUM6jPQ4hnATGqitCDfyTOAg0xy1pvYpK0W0sko7jx1HOlEEmvLy2g3yHZICOyjLzLXR+0znGyzzfXDfb6kjxngoZyo87QlRkdAizUpn1pJ9BH0NJasD8jzZ7ZjLG7tb3KSikIOwAtf974fB+dhY/9FnAy47VAGcqBiUdG31cAarmf+egbd+B6sB647rWYVM9MTYoBSRphdkOwZwZaStnP2CIOkEOJb/K4BMAyY0/NTSRIEjsiYJOuHgLmTEDRZZmMOez9lBhLFsguTDUJp5ARmj5+S5943vv8qXp9fRi9GRoRJ0fIeBibb/Ck1EhNERihkUpNhBUx7SnJT31TD2bhT3xZL0tZ3ApP5bEae1fxZgEeUwVYmpHD8m3cxQYEQYVGyVnrAytqqQBJjq/W01ygUi1q/l1dWzC+PMLVeloxQguI2P/k2yJHpFI0rwM8AZqxTQ7jfRCaTRDGXxgTLlEijiQheuXIDi6UKWiFqvTj2Zr+DQjKOk4dnBQDTN5tMK+7PqBBKJqT1eY7JvvZTYj2HKKNKADikwD/bnLKGBISTcfMKZiIEmdn8LkGKRCKFFmWo6xUkIn2kCtOoxYv43Lefx83NKh587B348Q8/g4k4sHzhmwjVVpGImv8ffQHpb0m2LwPWVFrhM1gmAr8ESpXu2TPpc83BjpUouxAmFTZa2G73UIom8fWXLmK5EkU/XkSbrKFWC9PFDO47cxLFTAqVchnzy2t4/doilte2BTpxPcrnswbIeDlXx3BloN8DwGTdEwAOrkEG3rMNbW3inpU9qTgxoWRCjo18Li1GENn+nOPptcjEmpnpgjyAu80OLl29gZcuziMUMwawZJAH87sHgC0BQ2xijidnRcIeTgCYazcBrM1NsgaNAcw+RRAq0iOryxjqEzNTCIXjaFG6k6oIrZb5VCsBidfZALL3ITBJMKGl39mabmxYzwAeBYA9gOznGr/2DuaUdhuJZAJ33XWXxt/58+ctMYZ2EU6hQf7Hwb2tA4A9C9jmPW7FDVTwYLTUS+gxH42K2cm/vtwEMWrVmiWaOpBQ4FohK7nTlaVlFItFsdyUxMLB7Ob14b6AwHJLXsLBOuH9eH+rN45u1nVPzOxiPi9WqgecPRPMz9XcK4kBxyRPKh54iXH58co43SWsONsPt6/x7+DBan9/AohO3MDtFWTSYeuSLTDWZwWcW1RBuL/bfwjs1ru75E7uI7inUxKogaacrzgumcBxaKaItz/2EJ584hGcPnlMe4aNtRVsrK3LVqRaqanOMtm08wutqhycP+n5W9rcxtrams64So6KJ5DOpI3x72S7Dai1pCNLZDKfXgLABGMIVhMYDapI+H5hjRIa9AvOCRyH9OKk/zfHvO8rlOgno5ZgPOuee2bWC8FfgmRK1IsnzffbWRnwzKrzWdvAfc4Xft+o8UdbH7dnY91yfmMCDAFrgfW9nslCp/gsayAm27APM2GF4PVksaB/E7TjPmF2ekqKJ62WgYNkAJM5SjsAnnEbHP/urKmx4lfCQcIZvX7jUr7yDOBEJKpEFcrmZtIJnfO5RjOJjqAvy8T9CsFgMoKpzkDf38PZaRzPH8ZhAp3pHPS2VEygqtDyGhavz+Hm8oqA1GQkiampKRw+chiTx48hceQwkieOIJKMU7ccldeu4NJXv465K1eRSCdx8tRxHD16BFGqRNCmxAHAYYLllAamjzI7L5NLaUdFb/tGGVcvX8Dm1orqkgzZiFQ7yHIlwZdtS69fU2JpdNrYrFWx1Whg5tgJ1MtVxNo9AdwMRXCtq5Wrmpvqjar2jOwn1SoVaRgj4ZpECXID6fiXYHSNCUvhBMKZAgpTRdx7zyk8+MC9KGQ4P8WQLkxJOYN7pFe+/V386f/z7xBt0JIkil4kgUYoiUaIDN84aEeyubmN4uQk3v/hD+L+h+9Ht99Cg4o3TNZkv2KiW8cUFupkMUfCmMxnkE5xfbX5pVqty+udVgZz83PYqpaxtLqCZ7//nJiwVIxKJdLYZpJav4/Td96F+87eq4TJlaUlvP76a2L1s1/TPkDnkn4PGxtMyHdnLO55UkkUUylsra+iUdnCyeNHBTDPLywKDM0X8qhtbWF7bQVhJu7FokpIKhPw5rhWwqSpjnBf1e0Z6M7kCfZbsuUr1RrKZNjG88iffgDHzj6KXGEC9e11LF1+EevXzqNd29Jam4omkIyZ6sT/9Gv/AOfO3of19RVsrq/qO4lsBt1oCJV2D61uChvlNtbLVWwsL2PltfNYk1tYTgAAIABJREFUu/wK1udfR6W0hGZtW4kZ4W5XoDIltWXTxX1LjOsi9wO2LjEZQ4nVjKXJ8qODTCKpJC7K1vMvVe60Vkp9J4IO24ry9g4oZ+xIUZxIDGHudztAlckF7Y5A8vm5m7bhva1/xsE84+I7B4eDfLz1zSq2nU33/3PwEu59r4M8a//SHPSKccjXuO++WW930HId8LpdivUWLe0BX2r0srfo29zmYt3m26uSBwBwsMrdMeWWxhoNKvuBuqOguwDAOwf1XmByALLaca/dp4VdAeCdyJC9sG4zZAcPQ0p+N7c3yG2A2P5T1IGvG7nXjroMzLyDoPZeQ+gAAL3uH7xur142cr/RS/29RgHgscN3D2B9QA7bByj29/Xew34DPvj9mPYeXQwHgWf/JceWHGXtjgKfOwBx1/zDvuOSCwL1FWzWW3rLjxAA3lFngfoZB8beKo4+bEn/Dj4gGxwGo+AvPwsmLQzbYAjc7uxLAaBg1/7tDtWBBh270RkDAP8TxwC2Mg8lGAW39PoCSj0AMAoekd3S4SG3MIVH3/007rj7x7CxuYLPf+r3UV2+gVCMQVJuHqN48kM/icfe9RH0QnE0Ktu4eeUCLrz4baws3JBMoJ6hDEfL+mZtSP4pFjZmYJjMMl7igaUMEsmYNr1GxbHNazw3iZljdyCeyCGRzCKdzSFbKCBfLCgDO5VIOjkq+t5SAsdahD/zsBKR51FdIDAlkI7NTuEbn/0UPv/JP0ao05ZcFX1tWgywh5I4cvJuPPbUe5CdmHb+mi4gJ9DEgub06ovEE8pYZYA5SQ/hUE/Zvpury1igXNXKqkBeHvopdUQ5VA8Ai/HrAsTGBg4Cq14GOgAAM0tUUn7Wk/gfCya5YGYQpCGTSgGtgPebKtpk5/Q8NyblA+T8Dfm7W8AvBW/smY4A4H4OMpbt52CgbRT4Hc5ZQwbBONB2FAAeBdWCz9gNoL0FEA2AYH5M2PvsveUY9/ko6Bp8r+BQHgV4R793EAB4v/Ldsj8JtKkxSYd/XLdR0DL4x+8PAlfqR0mpKqmIAUfz4mTAyI9jZmwz+ECWQyKTxuyxY3jwkUewvrmJ5Y0NZYlXyhX02y08/sCD+Pmf+RkcyufEuG9srwPtOvr0uYxYAEUMGx1cXV+S/6xjxUQowcl5qSvZdwbpKAPn25DBznSuiPzEpA63lKzm/RaXV/G1b3wDn//CF3Ht+nUFGQY+pmMkxL3spvdEDUpP8lk+4OoD1h4AtvoasubH9QnfGh48lr+bU2HwoJuBSMY6DLKAfdBtAJjSyy2TwTPPfBT/wy/9sjGHyKCLp8QqpHQwgx6aIwKBWpbB+t1wzvD+hH5cqAwM2BOUd0F8AZmeid0h6zaGWrON//Rffh/fe/FFbNGDfWtT4C9BgDbl73pUd2ByTUeAkUBgihCrPPbuQ9ZQCL2B76vVHsvBQKgBFG7OipikJid4pQGxnKEI4sUZPPiO9+BtT75HwZ16aQ0vfvPLeP5bX0c2nUA7HMFD73w/Tt3zYyitb6lft9p1JfXkMln1C7LnmDgUjrMu+4j1O+jUtnHt9Vdx4+oVAcBkz3gAWABDqyV5VpaDAWaTOjVGme8vLCeZ7sVMUoyYXodBb/aXIavbAu2u3R3wqyQn3cdan2U29hjndGtUsUwVnHWo40AVZLh30DUO4BEbVt60IbS5JssPzFiSFtg3JrEAPRdQ5t3J8pFcL8Fe9R/zC1Wwyvm1GvDqyqUEJ2PU8Xlch8nIbLWbYiQxQUxSy0ya6BsY5a9hnxPI4YJZ5rXM9ud1ZC7QNVwUa0TDMbUBGXLyoSMbhDLxAiidqoAC7TElnzFgyfdh0D2aJKNmCleWS3jx8jzqoQR6lHd04Dr7rpd85Rhhv+K+J0wQWPXZsi2ymyNt7FoSDQP+YrbSI7ffRzqZUOC9kM/IP7bVbEjemewa80olqBxCg0H4VgfVahNbFUpEEkylbYMBJ+x/xcmCArVk0VTKVVvHbWCrXSk3mYhR/j0h2WVC3kz8ClPquNNCNtrHzEQWhymJmcsiQfC5H8JmvY3nzl/E3MYWWgwe0s2VbYsusokoTh6exlQ+I3Yu9zTsrWKkMIpINhTnMid5TTAgRlDWgb1kPLOfMGmDTD+fACB2Ln1nnTd5i/KXtZpYPhnKcMaS2O6n8MrcMl6dW8FdZx/Chz70EZw5NoO5V76G6tIVxNBGjtKi8ou3vYyCvWRRO9UBdksmWgiMct7Gnp3LL8TpI05GcB8odzqoJQr48vMXsLjdRzdWQLfP9uxgIpfAPXcdl3Q71STOv34NF67eRDcUV3CZfXp2akLADFtDSR0EOx0wR6lkSSA3W2Ja+flf4L8Y46xHm/slPxuNoEj/w1hMoCABYKrAc341Seu+9pvTkzkBwP1OH1fnbuKl166L0c65QqCqW5A4pszH0ySgcxlarsQ1LxsIbBLQTBxkUJiJVSwrASL+USIhlXUI3oZ6mJ6ZEVOc/ZOqCAaIkfFpiRrxhHkhe/YoZU+3y1sDxqvsRwS67pRKJgM4yB72qTDBJCvJB3faYmCdPHlS4+DixYtIxhM2B1Bmm0o33m98sDeyNgmqbmj9tM2Ek4y3BAqy6wgwk2VKmV/+ITjIttjcLKm9vBoI23ByqihQanmJDODiIGwitr+lhaj+bQ9riVUEgbwktl87RgFgjqdCPodCIafnaQ8vOXFCIM5HXWpF9JuOyw+SUrJMzpDEP+dyWeO4eZ4JO1IasH2AB8M98OvPCPLnDCS2MalOZwCtN4G0ZQ8E+zp2yWUD9mwg7dASj5z6Cc92BCLaTcTCwOkTR/CB970Ljz/yIKYn8mg0aiitrwsoYv2XSlsCnFhPW5UyVldX1R6FiaL6UbPRxsrKioFTcQNyuT4TECFo6NnWXnKbax2Ti7iW+3WP7cLkBYJMLCs/bzYb1vcFekYHSiD8N6V3+RkTWLg/VjlabQGnDbGpCRIyKYvzOOf2CurVmsZ7Kpl2iUq2FHMc8azINYBtRiuV4N7Q1D04zZrCAxMkubZQSpnP5XtxXGu+jZhvPccDlRpaVDqhlPDkpJKQWE/shzPTk5q7Od6JOhG0Xl3bFOBEeWLJQFOK2oHASsLQus/51p6Ry1Ca3Cw9uE/iHM+knFw6jUKOLN+4S8iJoJAvaA/AcjJBgsnhPD/nU1lMJguYzkzh2ORhTOcnLTGPewn6wm5XMX/5qhKftja30G91MTs1jaNHjyI1UUD+1EmEJgqI5NPaI2y88hpe+PRnMXfpMqZnp2TLND0zhXAijjCB3EwK8VxeTN8wAWF6n1PaOBqWrH80GZct1NLcFZTWFxFPRlGlT3SLG4G42Wm0TdGLcyQ9YG+urWKzWcfJe+/F0z/+E1ieX0B5YQXiFjMZst9DIhw3tnmLzNS+PNblvVxtKcmhXN5UrIJ9p8lETc6N9HrNTyA3fQiHTxzG3XefxKHZSUk1s1/lJqelbEaliI3rc/i93/5tJLtdpJNpRFNZ9OI5hJJppPJZnZ+kgtJu48Sdp3H2wbPIFdJiAG9urgtILOZy2muFwlGsl2tK4p9IJ1CvVbC4sKz+XsgVFGMgu3dpdVWKbCdOntQ+/tXXXpPXbzKREgufMZKpmRnceeed6jM2Pzdw4cIFzbH5fA6XLl1SLIfKRhdeex3ZbAZHZw9jeWkR5c0Sjh6aVWJppbyFydlZsbEvX72GWDyGIzPTWLh2Fc99+5vaq0vSvN0T+7UlOR5TzLFkHPPIJXs9lU7IFqtKFQYyg1lPk6cwcfIsstkCqpsrKC1eRnNjDr0WFauAbquDVCyN++9/AJ/4lb+Dd77r7bL/2iqtac/FpKdmp444lUCQBLivlNpOD/1GE/1mDeWNVWysLWFtaRFLN+clU76yMI9WvY5mlZ68TSDEudcSJTnoWx2uw5SmZ/JBV4mTTKjgek3ljWbb1BF0suib/DMZviRzcPWW2YSScczzmf2G8tD0XGYy2o8GAN4t3jIaMd47LhOMX1g8YsdxefTj2/bvN1bK8cXYH1m5bcXf58ZvxtvdhrKPFOstWsof8sXfom91m4t1m29vcSUxgPXTzjYK/nPw8y7g7i0F3RcEvlWq0Qf4dgfL9gKAx8g5jsyCHpANBngHoJZ/fRfA2GsS2qsugjV4YABYdb9TeneH4qG7qQVUdm8j/8k4EMF/NmgnD5Lt18MCYNq4S4MdZ9+Jew/QfAfusAdQPHj7weHVfjPu2RYrDNTrmBcYtJGqdniBhRiHNx5ty0G/cT8MHGqD/edHJQO9TzLCuP7q69ve2A6xFqrcrTZ9JxwCu75+xoG/w/qzpweHomfhBJvDgLZh3951W+TfNXjYHt3wjJGB/ie/9Z9cYNAAVgUueZDom5ynvAJdsM4yoc1nhOVo03OwB6RzE7j3sXdh9vR9aDfruPzCt3Ht+e9yP+uC+BEcv+scPvCxnxcbWPJhrTqalU2UVhexsryMzY2SDjt8WWb9ThTzyqScu/wqyuvL8i+TMBnlULnZjZMFEpN8IIOMYt4wwBSJIZWdwPZ2A+FERl5txhokC8j8u8QEc8EmL0clGS8d8lvKBLdM/JC8iNbnr2Np7pp8IhmQ5gGIAY5QlFm+GWSL08jkiwoIMZjI4KHYFDzUt9roSK7V/Fh6nbYOFJVyST/3KCVarwsknj00iyZTeyMMevD7BEdMno4sFYIZFnwaAsAuousk2ywDVOyjW8a+BZUG852TE7RAzjDoFOxp1u8CYz/AjhgFW3WlC/j7mccDtMH/+vvvYDIG5/HANL7XfL1ztr8VUBv9fLd/B8HVUVA6+J1RsNuWpqEU9bj6CNb16M9BwHa/9+S1Pnjo63n0fUZB9XHP3vM5mpOH/cOmk52rRxD0Dz5/J4g+mvDjGW8htPkesbgyys/ef7+AyI2NLbEkjx09igd/7ByeevwxTBdy6DD4Vd5Ac3sTaDcUJGKwnOMhWB/GOnHyzwyqKQhJumPUPIwoq9ZhYIq+1RZsD0XjyE9OIZlKy1uRY/7G3Dy++KWv4Ct/8VWsrKwpMOSlEj0IassmATYG7I3156Xy/STtg3AmhW1jzoCeIRNmULOWfTJgyQcTIQa/F4bppd45d9Fv00m5k0TI+cYircNVarCHMRCOwZIn3v52fOJX/i6mp2eUrZ/N5jWHGeXC+V0q0Dv0svcJLAJA/BTB+hZoYr2Fv1bQ2Mn/mjeilY8SwvSFC0dj+KM//hP88Sc/jc0tC/4TBFWfFfPHJAk5b3pwaAiwO8DBMV80/1PuzL2vvTv/4YKManMGsVn1TobSJaS0eyEUDh3HY+95Gvc+8IgYN51aBXOvv4wvfeaTiIc7aPVDuOehJ/HUez6IufllSUJWKiWEQybhKNnLrjFM5XNJAAtdJSu89soLmLt6SUwEshoYsCdTkEE/BnQpQco5X2wmB576vkXwQR7WvZZsB9JsCKpQiCgaMuk3BWwM9DEsz/wmuVYLJOB7C4yl93JcoIYHLAS+ORCFQVqBsi5Qbe1MBqrVtV8pDKS1gK4CuASEncy0Z6IOklUcY4DBXkmlunFK1pNYrFqVCCYwUGU9RAlYDI8y2Mbx6Rip3AfwtZjwIfk9+e2Gxdw0ZrLtTcR8dDLorFdrdK7hBFQJ0LAvmmQdQlHzoYuEJDXOvQArkcxUevVx/8B3IRPV1nB7Z+v2IQVV16pdvDK3jvUWZaHj6FKWnoChmJimUsKkCnpWMkqvPUuYYErHWMfaUhgjkoAdxx8BXUl6Uto1RC/MBKYKWeQyCfOqU9m5fzCri2abUnxkA7FvUZKPrE17V5vrjCFL5ltxqiiZ0aXlZUmiGohjfScVTyJFSXTtq3rI0CNSfrthpHIpJJNRTJANdfSIgvZksXZbfXAM0ROZDOD5jW00QvRajhuA1Wshn4rhjqMzmMwl0axVFOxXv5YktssykbIM9z5tJboxVYhggLx+CQoIkGC/7qHHPSFZegQrxIhmL+khyvEYZ78gYbctYLXWi+PGZh3fu3gDU0dP4Mc/8hE8/tBZXHr+G6itziFc30a810Yswj0mJZLNS5uJKPIDpdcmyyq1ZCbh2bxG5rZSUhxbxhjYNaSL01hrhvGdCzewXAuh1o0hlkxp38b3P3PHccmuMnh68doCLlyZQ0esWDpWAjOTRdmAKMmOCVNuHWP7xhIJAVFkfXEe8cxtBt25tnA8M++RY0hJCtEwJiYnNNYoSy/FAK0Vlgpke98eirkU7rrjNJhUNH9zCc+/ekl1Z2AhpeoNhPL3Zd0SfMllMqp/SeyTRR8OBQDgnjGjymVbhpw/sXjwUgSJaW+r/T2Azc1N/de8uEMCgJPpjOTFWW62QbVaxerqiuSsg/sy9nOOU/mTa+4Paa4zkNT2qt4mwq9PXFMIAPM9Tpw4oXFAAJjjRGxI58vu11zNRw4M9ixazvW2jltSlO7t9h625js2q5ujTaI5LCCRrDUG9b1vMO9NhYhCIS8Waq5QELjQ7rakYsC6NxCRkzylz3meIEuXnr3GvONcrHmj07H31TGIjtwhTE1OoJjPmncmQeMmQQJLDOI6w/VX/ZyepGR9UXFBMuM295s3eEhzsuTa5Y3uvKqdjHUwIcGSRG2PyrYyj1PWj1cX8dZKI6dXDxBrXzVUR/BHWa14StIYWjlw7UhGQrj7rtP40NPvxdl7z0guvtWsY2NtDRvrayiXt1ElW7JmjDUCbqXSptrg0OysvLIJ1HMPQhYhy5pOZ5Qoxzl6u1xGuVzRnKCdhfzSzWKA6zh/x/WfyQs8N3LN4zjptCjTavO41nclINrcyD7IOYW/j1Ie3QHq8m8eJARZu4uF26FXdhllMlqbHQFkYlCzbUh2JRDLBBGXpNtq0puTa6nZeXAPzP5gzHmuQxADkDKwXgKalkRM/OGemgkY7Hf0D2fqEufhiYlJzSura2taZqcmi0qeZp2yLpg8sLZRwsr6BprtLtrdvsrKvqOkUP6/2y8KnIL5knMeYX/hXJWIWzI09/b5XAaFXEbsSdYpFQYKuRzSSfqXxsWMpnQvWbLZeBq5eAazhRkcKkyhmM4jHU2gW29KRai+uY35q9ewPH8TkU4PE4UCJmcmkZueQnp2FsmZaUQm8nrnpRdewff+5DNYvHoNh48e0vw4MVlAiEkphTxSZEKns4iQ7Z1IMksHLSZMpcmk7SGciCCczaJRKaG6sYRYuItqq4HF1Q2Uyi30wGQy2+tQnndls4SXL1/C5aUlnH30Yfy1v/XX0anUsHLhEsIcq1wzBZpb4luX4LESMyICk7melKuUD69qfWdfrtTIIqc/cFXA9OETJ3HH3adx7v77cMeZ06o7MclTGWF78th9/RK+8kd/giRxatplRJMIJbIIJ9PoRSPyFJ5bXJK6yJl7zuCJp57AkWOzKBazWksIzGpO0xkiIhCVCRD0wOV6cf78q/jd3/1drK+u25iJxpUMxb774MMP4sMf/jBOnjqFSrWqd0gkk5Jf588TE0WNlc3NDUwUGFuJYnHpppICaCu0vLSMWDIOqhutr65hIldAPpNDqVTSOCsWcqg3G1J2yhZyGnOLS0vqk8dmD6O0sYEL58/jtdcu4mtf/xZefe08Ot06MtmU9uuJWBKttiXgEDwlW559udZqI5TMoZsoyLMXiYLGV79VQbRdQ7dWQqexjUikh36ng2gvjBNHj+Gv/pW/ir/+N35BCaorqzeBfgfxONcZS5Lth+Ji4pqyh9k26BzTs3mDibE8xzaqVWxvbmJrYwMri8tYXloQQ3+7tIFapaqkkHqlLJCXG14lQnL/HI1o78S1g9fw/Mo24b6GADnPaVwLCBzbudkUDziHcZ3mZ/VmB0pMa3ewcPN2ewDvGukcCX3sdt34iM9ISOugYaKx1+2MqO1+qzdWwt3vsy+O8EO9zQ/65Tfr7X7Q5+/xvQPEzW/DU3/Et3yL1v9tLNZtvPWOtgv96i98yGLgI0DSAOTaEQUdhPUGv/XX7SjwLgDw8NsWmLj1bmM4iIN77T41SHZs9M9Ajmf4wTCIq6PEjtCvMRatHvaahMYBauNGg8WW95/O/HWD+tul5ccGtm/FhHfILgbLteO2A0nBfcZxIAA6pnoDvxrXliPfeIMA8K19I/i4/es12MLj6jZYnNG6HfQF98gxOMEQfBq0wQgo8AMAwLe88x51tqMGDnLdyDU7QeAAijqajDDSygPQLeiL7Aoz2iq+XoMbkkGe9NDGN8C+3DtzTeCML88ICLxjmhp513/8Lw0AVrBR4K4BwDy8M9DEw6IAYG0VTXpOhxlKYjF4GYkhmsrh7re9A8fue1gShI2lOfzFn/4BQqEWovQ07EUQyxTxjg/9FFLTx9AnIzYSUbAwGY8gEY0pg5lZ2Qx6xOMRdJs1XHz5OZx/9ht2qFL5hgAwZevISKCPnGWY07OvhclDhxGOZbBZaePBR96BwvQRlLa2sbW9iWp1S/67jWpdfmUMhFDyj2yXUL/NtGqTSPUOWGTTiJkSQbdRQ6jblldcNBZBi8FL1gEDyzwyK5Br0tUEZZTJz4CKy6jvM6tUvowEOfhdC9oyuEM2Hu9FQIpZvDwQMMDd7TSdBDSlb9sB9taQURtEZuQ0RJaEQqp7/wmCsj4ItmNO3IXx6vvtOEByHEjqnzPaB62v3bo27QeG7vZWu31vv/uNArE7wUx7WvCavYDbIEAaBJaD39mrVXa7bifgOX4RHAWyh1PBrYzrg9bhaN3tBwDbsu7WuxGZcDtsAuzFlNs7duy4vNkY5H7qqafw/ve9H4emJsVKq22XUN3aQItS6GT+ks0rQ02TujQgyhhBHF884DIgx02KEjPo6RaNO/UCymk2BdwZuBBDLxyRFy0lMyVxt7aGl156CV/6ylfw4osvoVqraX/imRbKyPZyha4/eAaODzKPSh1agpUBk6oTBTiHfcmwySG7flybqD/4fYb72dZBC5Z6f6tb+41J7UoSUoBbGOfOnsMvfeJ/xKmTpxU8ish3HSZ55jyAJdsp9q7v9wzMWRDKEXn0Ll760j+X9zDmr0kLe6YwgUOyR9OZHD7z2c/i3/37/xvrDLgKADKARUCLB3EFwnmGma03BMBUjz3X3v7fDpqz613Si5iN9j0lb1Gu3s9jZOD0wshOHMJDb38Xzpx7UIE0zuml1QV8/Yt/hsrmgsCZ2RP34j0f+ChWNrYVzGx36pJTTadN8lTBdxcgZ59MUGq1XMKrLz6L+WsXxWZJpdKS7GwSAG5RnpHBz5SkGpkU5APqPvBN4IWAZ6jXxkQ2gQyBBq0TFpAnyGvtyWWFQSHrz2RNiI0sv2qypMigYTDf5CH5ewIdkp2OmXywAGDnhSswVR6+Q6lv62qcn613D4AVv69Rd7Z7CShVh7F2EyBKVjD7vyR0Q2LcCvylqoeACPYvlsHuzzogaGCSoNZ/PEhKtleCDFH6tkUjClgzcYR/CIZ4VjJBN66lJrkYRrNtQDnriR26H44iEoogFYuiS9/YTlPgXIOAl9i+FqCNcbzoPV2wnQwKymVmCqh2Ynh1YRs3Kj20GPxn4FcNwueQeWxsYyaY8c2iBIg56wnQoVqJJaqA0o1kZ7bliGvSos5qgUltU8UsClkDgMnBZsC01mxIQYHsnxr3Lh23W3QbcD3PyUFzX5RIJTA5NYlGs4Hl5WU0aw2BTGSdsJ3I/E8RLIiEkIqHkEslUGSAPR5BpphAPpvCbHECR2dnVY6FRXrxNVGqtLBUquD6yjrWah355wlE55tQAjqbEAA8nU2i3ahJ2l2gv2Py8bkDtQQlMxhD3xIiTApbAJdYOAZ+9an6YpOn+hdVYdLxMIqpKNIJkyonsFptA8vlDr728iXMnDiFJ9/xOJ584m3YXLiGxYsvA1tryMdCSCciiMaYmGDgKIEuBUW5p3PtbgBLW/M2g+MEx8h0I9hOSe5ErIdkbgLrtTCev7KIUjeBZiihQDOTG8niv+fMKQEX1VYb1xdW8cqFa6g2upJpJqg1OZHTnEC/arIQCQbFk0lJKRPYI/hbrxPobwysS0yS3/moSi3H2NVs80kyimME+Vomq8w60zAgMMh5sYtcNoG777xTyjc3l1bwwvlLYnATMJLvqZsbCAJL/afLQDUlqzNiY8mPkutxOCQWkyn8hNQ3mchlbOmI1tthQlNEbEKCGOz/BIr9GsIiklWdSKZMyUGAJgGzjlQiJOnvmKtS01FSh9dEsMA1mV2JWELtyD9+bjWg3ryEKQfM+fLkiZOan8gi43onAIdrg5NA9t8fAsAmV09QzYBhloc+t1YOU0dySV5+LGpNdQxPemASlHHv7tdMyj4TcGRyBhNOJUXNpDIHtHoms9NhHoLgfitBD07KrlIC2q1x8ljvdQWaMbGAwIX3ibXxRXCWbWzvwMHE9ZnsRP5OSa/asvD8YIkF3FsxWUVKHzoPUp6buzgDvPk+Zg1h7eTbnOujJcE5pHxwnrDD/46oiABWJwqtjZHtbbivkEQ993fyDadneA+ZRAJve+h+fPD978WJY4eVHEu23zpZlesbAoDpvUwwkqxUk86tKulkolgUk9BLaW9RjrzTkSUGQTL2fwHAFQLALY01Z6SjucA803kGNHUZlZTKJaxTWRy42Bb3SfK9japfam7hWkn1JwExlFy386ESLtx+mWXIpNkfCAK3xGLmHoJrJOckKkWwXdpdY3WbJDTQYKKxkhwJACe0R+RzNZ8ysYUJG+kk0gkbJ7Q/4r6ArGq+RSqdkk89xxz34PL8zefVFPRW5h5ysmgAMGXcNbWEIC/T5bV1ycBzTao3uA663ksgWHO5efvyXZnkk81yrDu58iT3l5aYlaXyicpEwIrrNdemuPxLaYnAvY38gJlgl0gjHUthIlPAdHoCk5kiJjN5RLpAq0oQuI7Fq9excOUauvU6ctmsAODi7DTSk9NITU8hOpknKonFly7guU99FivX5zE7M4WjR2aRL+aQpJTtD5SHAAAgAElEQVTx1CTSxQlE02QLJ9AnWEemdCKGMCWk+22ECZ6TWc4kje1VhHsNVJs1XF9YwvJ6FZ2+qYVoLuoBq6UKXpubx+uLC8gemsInfvVXcOrQLC589ZsIcW9OCXwlJFFlIS2lBI4OAaxMfOF+STYB5lUt/3KN67YYreuldVTpQ5uI4tCxI7jzzF04duIEsmTQFowBz3758ve+jwvfeVaSwpF4EoglEI5nEEmmZQtQ73Yxt7CAi5cvIZFO4PG3P4pz5+5BsZiTxDMTteKp+EDtSfse7ofoOUsv+mYTL7/8Ml59+bzmfFpwcW9XrpTlt/3gAw/ioYcfQnFyAqWtks6ClGOnEgGHEfcvvAfH9fTMtObIGzduyDqB++vllWXkycwOhVApldVfqTYlqfx2S4Ay5YuZ6EHbhVQmjYr8weuYKE4gHkuitLmFq1ev40tf/hy++KXPYH11GSklcVnd8n7se0xGYDLh+lYFSBeRmjmJOjKodkJo1avo1rYRY6KFkngqCPXr2r/HOW5yRTz9/g/h7//q38XEdBGLy3Not2pQ/qjU2qhqE7UznbPncKceO8f4/+fUyH0696ycbJkY1GyhWq5gu1TCVqmEWnkbqyuLWFldxtLiglQROPcpEY/jkHfzSTo6SxEANqsYrp5cT7UOuBQO7kvkY81EoTbZ4OZ/fvXa3H4hph/y8zcfAN4PR3ijBf5RAsAHi+q/0Td4M67/UcFxb6CsI0V6C5bwDbzMfpe+Rd/uNhbrNt56R2ULAHa72sAHe4jB2u5vcK3/6aAAsP+iAlhjgCtzqwr82RcAdqBQ4F7BuP4OZucgcMv7jwGAtbvfm2n1hgBgOy3s2bsVHvLXBF59tAN4oPiWu42CwPvINg+q9wDlsgDvXgzbYWu6qtv9Xd9MAHikXoN1srPehq2v9/AfBr7g6zVY/tGiujPvLe/mz0H23VtloIOZBLfAQLvUx472PQiwu08f2+1+Yxm3B1jth2c/90ZjkhB29Ar3DruBwMOJxEq698Q3ZGTZ99zhe7RlRsbAQQFgMgh4mBOwyQNsKIoODyKU1UzlcNcjT+LU2bdp851FB1/+0z9CdWNOG+JoJCGpwEfe8xGceegJdCJJHWRCXWZammQk5Y0oZ8VDdToZEzP45e99HTcvn0eoVUXIyWEqWMrDdTwuOUBJ+Dl5ZLL/ksVJbJVbmDh+N977kZ9GJFXQ4ZRsoW6nYRLT8vLtoVlv6MBbrWyjWS9rI8+DNz0q2+0mGvTN6zTl7wMCwMzuZlZlPIpGy7LLGQAjmGJoCikZgmHtr2PWmsSkMX8sZACEYtxYm18cD8b0I03okGkBQQYLKD3K4IIx48iONlnCcQxgOyhYqCLsGIK7TTijQG0QDN4N7By91zjwNgj2elB5FFAdBxDuB9LuuUgEQMdx1+137wGDLQBc2rThxtwYIHwUcBt9xn6A77gyjQPKNYrd8w/yHvuB1/vdYxzgu1/dB+vKl3c3EFhrplgoxkrN54tiwnziE5/Aww8/jHa9gU6zgXplC/XKtjH1YPMEgQRjfwFtJ5cqMFKHWq9K4RjZDF72GSA1tpSCZARxkkkFGOqtFpLyYCwo8EWPqWefexYLCwvmY+j81Th+xeCpVhQw5L95+KVkIj2UGPDyjCwpCwRAXt//FdZUgM9YQh7HNczTMYAHi+hwRRrM9ZJD5axj1xvYSZDJGHJeYnFcO0lK1QUXCfz+wsc/jnvvOYvtSlXAE99dTFbHOrGg/NAGgMy9RDwhpobLhDQ5SEm+GSArOVKWokdGh7GeGAxmIIHvwOBCKp3Fc89/H7/xW/8Sc3PzJnFmncUCxwzysy70Hc5xNkd7lq9dbMHm4diyGtKzlQjgQDsnH61J0jGAhR0JSAOS+Sk8/I53421PPCVQkAHz6uYqvvXVz+PSq8+pLsKJAt7z9DNIZidRbRAEYpCtbQx01btJplnQt6sEIXqRXnr1RSzNXRYATHYNGRpcYzwYwkA/GRI9ZzVg7SjoTMFbrmUE0SazyQAAbOoRoOeserqxQfUtgbd8f7JLLQhPNh2v4hrC5zKAlk7RF9SBWY7pZ0C+BZ4981p9S+xuY7hZYJpxbfN+lsywgDlCua4zD3wcrW8KcbIvWxMQsFPg3uSjBQA77oFJfA7HAdmKlmRiQKCxFoC4A4FNAtIx4+jXynnASZSqzxHQJ5gbimlsaq9C0EL1TAC2j3Q8ig6ByW5T9zcAmKAyQY+eGLEErI0tYf2bAbFEOocmkji/WMbFjRZiU4dw/J67kMnkUXdB+lq9KradiK4MpLUaaDdrYnuECGoT4ItSIrghBo1YsQQV5CtJedGuwLapSQI4KZNCp0x5rYmVtQ3UmyYXSkURBuVUbrcnI9DM/ZDSPiSvGcfU9JRkSZeWltFsNGR/EUtQxplWG31kYnHQ9zefiSGfjCMj4LqLaBrIpGKYLk7g8NQMQj36CK9icXUTW/UWSrUO5tY2sdnooknhaDG+OF7bSuo7fWQGh/IZ6g8rYY7tr/qgfKBbz9gPCMCKQeemPc9OYV/WGqIkC3qBGxAlwIn9KBpGKh5Gip6+DlBhQLzfj6IRSuDz3z+PeH4K5+67Gx9++r0oJCN4+dtfATaWcCib1Dj2SQ8Gk1pfIkgon015OYfQYh9S2kIIdUp6Nhraw5G1loiFkClOg7vd77x6DWt1oBWmfyO9puuYzKZw5s5T8gCt1FuYW1rF61fmsLnd0JybiMWQzZBpnTS7E8cwZaDaJIs7qNUM/PVgFeuQQXC2qT8NGOu7q7l8YqIgVpH8piUTzT4njQr1a/bDLAHgO+7QdLuwsobzF6+L1a1AsLxwWfemhmPyvjsBYN7LQB2yqBMKXHe7IfVLBfmlNGDe8YN9QDgqUEt+48631oOHCkEzccglH3G9IVjDNWB5eUmMxIGqxgBEdYr0nP9CEHAXC5uUswdrvZS0ycK31Lbc2x87dkyAwZUrVy1RxfVHz6b1CU6+/B6Yk9cr9+vOa9UYwS5BQXOxA0mdZYpPUPPy0kpwcWsxn0UAmIDF6vqa/kuAWUAOATt/HnfnFL/H0veVgGqJVh4AFojIoD6Zme2WZHvJZMs4UN2DcFovXbvwvc1L2vYk3CPx3xx2SmrRHMz51Nj7BvJakpDYY7zeyTd71qqk3imDzMRa3lPKCO7M6M7PFgvwe2vuaiyZzdZ9+6/d1pJpWC9MlpAPJ0FXSszms3j744/gySceF9DN81tpcx1bm5tizJbLW1I50brao+UCweCm1kf2Fa47XMt4b5ZVa6ObX5hMRfC3Wq1p7LFeBIpwz+LCe2xr9TkmbdB/l3KtSoIJvBsT8Kh8wXZqNLQ28Y9X3dBeUuCdt/Awhjb7FVUgzDbF5jztN+gFzrp1yYxSruGaJ3sQegBzziAAbKxjJUNy/FJpQZLLTGBLiQXMPkCAjM/iPJSkJ3k2K2UVKj1QaYPgMOcuPoOe3VxPJnJ5vQ/BZ0nVR8LYqlSwvllCuVJHg16qLSYUDFVplNSlPmRy1NzJyvtc9gwdMSvZplTiovIXz/5UnJASgI7TPe1fOCcwyYPrP1nEmVQaqXhKLOCJZB7TmQnM5qeQ4lm83UW/2cbazSXMX7mC7bU1fY8JMsWpKWSnZ5CenkJsqoBINovNy9fxyue+jIVLV5CiZHE+I/CRYHF2dgppMvQzGUBy8xGEEkn0Ugn0mZ1G1/d0QgAwNzk9+r+2KurH1+YXcePmGto9U8XhXoIyuxvlOi4tLOL8jWuoh3v427/yS3j3E4/j2T//ApqrG4gxKYXqak163hvQS8iP+xhKKUvNRCoL7rzvGPLsn1w7G806mmx3UNa4I/urQ0eOSIEmk8trXPHs89z3votrr75mex0m8vC01Y+hH2FyG5PRYyiVt7G4soSt7RIKxSwefPDHcO+9d0khhPterxzDscBYiBKP2I/p2+zkxtnfvJ2NnVts7qAkP5NgCAbzcyU4kDXLfd8gKTUqywUlCsWjlrjfbqFQLEo5jbEasoUJ8nK8kslP+47KdsU8uDO0YGigWqsq8YPlXF1b1RaVakicA/i9hZs38V9+7/fwZ5/+JMKyS+mhVmMCUh+JCPdJWdSbFZSpypabQPrQSUSyh1GYOYl8Nodwr416aROL169gY+UGwr2KLCfQasoL+PFH34F/+Gu/Jlb24toSyuUNRBkP0vnOSNRM5tQOWvOmi+i4+dOffbQeKfvCrMC4jxsoRNF+RNd31F6b6+sora9hbXUNm+trKK1viDlMS4JaterWd4tV6TSlBBeel9nvLDGFySQmAd1VkgnlwBmnu3rjzfEAHh9W3SvSuXtEe79YRTDOut+1B/n8ACFhF4k9yN32vua/AcD71OEuXeZHBRb+8C38g9zhLfp2t7lYt/n2g4YYAwA7PHi3thoBZPcDgP0EMnZwj2OwBqaTITi319SwHwBsi8wogGqvMcYL2CFcez9xf2BXa42davbv9QoEDC/brfGDweudwN5OkDZ43Y57uX/YQrg303nYQ8ZfpzOlL4QHFvZ6U10/vi524A+7+OjeglEE7jV61+A7B2H+QT/YIQTqgJCRmwT/Ofh5TPGN6TGUFpUM5hjQPPjqe/WLWx7xQwLFO8oSTJKw7r9j8d6rHof92RPlje110HEyujEJOCZZOQ4yTkZq1oo/pBIP2n0MAKxwL4OCAwawBb2MqWXBeHk0Emjth5DK5BBLZVBrdXSgyU8fwl0PPIrp42cUtMonwrj40vfwyre+gHC3LcZDrdnFybMP4/H3fQS9RB71NgNUTWV0mycgg5mW8RtBG9cunseF57+Dyto8YpRDbjUdgGK1w4ARD+EMDoQl19iXxCwlCatN4JH3/gTue+SdaIOevRY4l4+ek5xkQFEiVS5oHeYRi7I8BKN7Fkjp0wu4VsLXPvtplFcXEQtxc91WYCOeTKDeaptfUiRqMmVufuTBS/Kxbsx7H3b52gkkom9eVN7GDLAp6BSnfGASudykQCoe2uVFzHKIaUV2MYES61dDMEQhHJcj+sYAYD8lHQQAHgUodwOA1evcAc+m0iEI5f8dnAr3AyX3WyD2+/5+n48DWHesEbsAsONAXgMvbl2hDgoQj/vuQQHg3er0jX7/hwWBx4Hjo/VJAJHBr3Qqg4mpKTz+xON45OFHcOfp00iRpUtPxnZT44NZ9fyZEn8cAwogOF9RAkIMHMmzUVFMC55Go/S264n9YQdmAzBjibjASx6SeaCdmT2kMfXNb31TXnyUBmRQm39MVtFYNvRiY/Ct3+1KdrXCjG9ACSAM7jVaLGtbjAwmdDCDXeoCYmJSvs0CHgrwkpUhn1AGUs0f00avPc+koi2QKLDElUPXuY2F3imoMuGSfYI9z7ZwBPTImIthduYw/tpf+wW8853vEmM0RC9y+oVF6f/ogwgWAGYAxgKc8YHEtYHVXtLTgjwWDHbydGQViAHgAo+cs3xbxWK4ubSE//03fxMvvfSy+Uh55WYGGgTwW9DB/CUZ3HAX2IZMoAQZcqP9S1CyC1brMzHUgr7Irmbl6cUoUhrn3vY4nnjnexFLZlXzrVoZLz37LTz3zS8pQNnuRvD4k+/BvQ88jo1yFe1eC/VqxcBqrccReeBxd032EXHMVqMiu4L1xevIpWlPkBLTQYFngiL0zEylNKfLf8+BIV6Cu90iy51gWR9T2RTSDCDLh976Bx1WGSAylqnJhCrwoxi6sYqmpqcxMzOtfkcwcnNjY+AVSHCREqJkog79qV1SgqSfvb2DAYjGzHUyzZJcNUYE2QoaQwpcB+Z3y0oyWWYnm8vyKekpHNZfgsAGcvOduoNgIevV1mPrU2KRt5k4FjYAUewvggCWLMb6VltznmCbaLwweEk2A1dyBrJCApYI+tBegfxjPbdVR7deRTxMlk1dQVUFqMXo62u+idPHOEYmsYEdTGKIJVLoRNK4sFTFq6sNTJ45i8ee/hBmj56UFxuTQphYwfmAY4/7EYJX1coWKhurqG+X5EVIxm2jXlJ/oWizJLU5LzgGIgOSU5N5FPOUC+9K/nFru4b5xRX1f9ankhAUBFZUXRKE/D2/a9eEFECfmpySNOfS0ooS33LZNKIOIOSeLxsn44recGGkGICXjHoXoTj3ZECKcv2ZjBif9O7erjXRDkfR7EVweX4Zy9s1tCgBLb9jsgPbyCajOD07jUOFLKK9riX4sbySnm3Km51tR7jdZJ0ZNPaSugScjKUo4I7+t42m5kvK0FJCkl6LHChiDRNYJ0Av8Jl2HWmE0gV89ZWLWK10cPrUCTzzkadx7swpXHj2G8D6TRSjfQHatq/1e3zb5zKZh/MZffgI/NIbkPbxjLMTIBYbNkrAMSoZyuL0UXTjBXzh2y/g+loZ3WhCwVT6lE7n0rjnrjsE+LDvcI/88muX8c1vP6vkBAIa991zN+6+524lihBU4RxH4Eps/WgE5e2q5g8CVGRH0SqFgXEPdPp1lQlLDHQTWGFgXgo1rYZYTASA2RcZbCa4n83EJXHa6/QFAF+6toBWzxj7fA6lZP241prFxKtoBNlM2ikOWNux3xIUYhICAWDO6WQAezBNa6gDWAlSKSmBCQre092xkHgjMcciUTGKKfE5OTkhxZvr16+hUt42sMjtq0xK3VQM+PtEOqUkshiD/uXK0FrAnZn8PpWgAYG/I0eO6F7Xr11Tn/LrmK9TlltghGPkewCYQAXZmyZ3vFO9xj/Dg6QufKJrjX3cHnyP9+fvCfry7/rmhsrvAeCmZ9e6c7ipZAzVGTi5UAafa7qNkeawvbiuEuyjTHLy/2fvPYBtvc7rsHV6L7e/cl8H8NBIEERhEwvY1dggybZkFcueJJ6MrBlFcuxopFHGTkby2JHlyUyomkSWRSUaq1AWKbFXgCAIgugPwOvt9np6z6z17X3Of889t+ABj2IyuZzLh3vvf/6y/12+/a1vrRVTLEPWf7/AQnYvVkTgC4S9EoRiEE0tBtZxgZYPttuzm8KBrQn81ywcWFSXwuTEBMbGx7UeElxYXlvDZrmqGGtghWFjTX1WALMDkHV+7Wj6hT9a1xwTnyoNBKhS8ajAS0pbz0xOyC7ktltPSsq9vLkhsKNSKQkUon8028aUlBinmTet1k4WpbVbkqK1ezHJau13ez2BGyxmIIO4IiahMW1t7aOSA9UD6FnN+yKD3EBvK3aSSZHiPY4b/o5rizzeJVnOn83D3u+t+7GXxosrvpNtAmOwuJiOXMMI7ut9Mx6WxDaLVtqo1VsqTuHzEexmMbIYwPSPZ0GLlDHMqiCTSWscs1EYs/J3XE8JrBMco3EpAWD+zP7OPlmp11CvVAUG53NZgU6MBaiM1Q3Ri56etDVslKryoycQzfhSgDmflzEj53cVS7BgjuxQs29SbCqQnFhySIULAoBd8UKS/bRLZZSIpKspBU2QOBknUEy/4BRyiQyKiRymsmP6zkSTSISiCLU6qK5vYv7qVSxeuyamZD6bRTafR2F6GrnpKSQniogWCmgur+Glrz6Kc08+g261ikwmiemDM5g8OIPc5DgSBA6zWVDFiwUv0VQGPco/szor0kU4nQCKeYSSMaBRQaO6rr527uJlXLi0gGaH6zXjzy664ShKjTYuLS7hzJXLWG9W8YMf+xB+9MM/hPOPP4XVy1cQaxN0ZJEH5z2+x5Z5tGpPY++aQ5N9VTYm6p8trSHMXWRzWRw/dRJjk2NYXV1Do91EKp1BKptBvlCwYvRwGI8/9hi+8eijVvBBRaAwbS0iaNHCIkb/rqiKHigvvbq6jHangVw2ienpMdz9ujtw9123m0JZu2N+4uqjtucy6X9772QKS4LajXmBwWKEW8ypYlFaFbj1guNDxXEuRuBejPMWAWXOdxxn9P1lsS4LRRKppPoj102eIxlPoav8Ehnn3POZItogZrRiL4LB9MTmfrBea+DlM2fxpS98HmsL8+qjjWbVysM6XBtZGLKJEv3uu2GsIYFyh4pAeWSyecwePoDJXAZzF87iwotPodtcR7RTQ7NSQgwR3HLqdvzCL/0S3vx9b8JaaQ0rq0ti5qfjjEutQMv2qdzjuIJfxlSKqX1x5SDvw7aT4oArCNaeWMp8tGaz9cLmcWOTt+oNVGkpsb6BxYVFrCwTFF7VHmFtfR2lEq0maoo/ul2ulZY/ZGyn2IBsYxYqyo6gjZcuvDYM4GCqfJDD2A3iCWZVXxkUNJxn3Su3tNvf/ZX3gWDsQdzZ+y72c429z3Izjnhl7X8z7sAG9vYzf4/c2U17ZL9zuckXuLHT3+TGv8mn7z/zAABW5Lq1LUYOyiEA2H9s+IZHsVr9R0cBalsBt61T5rbksrtND7VZ/mxwhmB+2s4UAHo9WOl2MMHr3ogM9KgX5c+5G9C3vdfZp3ZdFoZAsmA7bmk/X33qLxI46TBItuckvwNQ/IoBYNsajRxs/fflAcVdwN3BCbb6Ju8MXvrj7El9n/Hn8YDW8I0Nn2/wLre+Id9nPEw+fL4tfSF4kW2DIYCnjzpuRMttucddANRBP9n6VDsGCzrXzj3Rwtagj+LOc+i2YoSh03oI0TgKo7/8XWssexnofmJrxKiR55Cdi8f/6m9RApqPNAIApteYfLssmOTGMxKJY+rAIYxPH1TiqEFgJVPAweO3ITd+wPzyYmFUV+fw6T/5A0Ta9PAKo9kBspMH8K4f/Cgyk0dRZtE1E1NhSxrHIzEllNLJOMqrC3jqm1/DlZefQ7O0ggil6MjUkaKdtQplAA0Apl8xN75RsXk2Wx2kJ6fxjg9+FMXpo0CEVcyUW7TEFh9EYLOS3FZ1zc0nPQaZaGYilsBFr91Ajh5zvTr++Lf/A8rLc4jzXkNdNLoh3HbHXdpwXzp/Hs1ySZWcEn0VY8r+tcT0wNuKwTjPH4qlEEoWtMm+/967ce3KJbz84hnkx8aQyhCUYDU/K+kNABaTw/nBaNPkkkiWtPfv+JUzgH0f2AsADoK/ewGKwWN98swnyPYLkO48Yrb+ZS9w1z/ffs+323H7BXH7y4oDVIbvIQhgDbflzQCAb/TZRwHBHiTa7zn98f5clji1hJuk8To9pDMZMROmJw/g9O234rZbbsGR2Vkxu+bnruHa5cvY3FyXTyPnAJ6TwCST3fR5Gi/mMTlWQCGXVaKTyVZ6Z0lumowIMgYJnPUM2OR4pI8RgVwmYC9evICz584qwUTAhIkpSs/ZvGAsWyZuLE6ye2+2jSnWc9Kmgp0lz9ZCq2EAsGdZcEPNBCETgEzeEdTgPdY9m4+/dz9ThpTJSiZyeH47D5OJLDzx/nyatdx6YP+yTQyOs0W8z0ThXBFmMjglybOf/Kmfxg/+4A+j0WwhFreqewPdXLLXJe3J7pD0syTqKS9nQDW/TBLS/EaV8BYgackc7/NGNQcCJppH+cdIGNVGA7/9u7+LL3zxS0oMc+4UMC4WbasP5vQBYAfsEthxE7dVxbu1zS/p9rMlk42R5JjE+oMDMXUuFuWENPeeuvMe3P/WdyCRyZsndLeFy2fP4JEvfFqewFwfjp64DW95zw9grdpQkrNRr6oPMqEUpqJF2+SFKbfKZEmzXsLV82ewOncZ2VQCiXhSTCKxCtl+fcZRzfqwpEyt0IDjQr63PQggnMimkQ53EWo3DAAWa5Zyww5477F/0HPWEkbxZBp33X23AOBYzCRWFxcXsbGxoXFGxkOrbj7EXEusXax/WzRjyhI8X9Dr0RJAxtr3MoPio4sd6IUxrRiB796fiz2VlzHWGyWc6dXKIimRZBzTewAAM3npPWzFDGGBiABgW5slEcmkONd8FXyw5boqOGA7dKl4QV8+JkUJ1vUo+Rw2WU+Cgmq3CI4cPIhcIoKzzz0lIJgAItUEeOcReiFyHLWbBlg7FQ7+nWwrWTzEMzi/0sTzSzUUb3kdHvjAhzB95CRaDSa9WyiLMdZBWsVpMSsW2VzD8vXL2FheIIqITDyC6sYiVuavoF2zohbJ3LqKCLJixsfzyOdSSqJTxnt1o4KrC0t6/4RuNN14H3DC3UrWGWODaUC+11QigWKxICYeLTBolZFJ8NPmm8xxzCQzCw4ImbPkLxmmrCODK/rXtRDuQAwxgvb0J6UUcohMxXAc567MY369pGQxk+IqGeh1kU3GcGRqHNP5jCQRkwTTyTQnAEz2u4xrTQlFAF48IllPFQCEzRuZ86CfN1Vo0HNzsQZMBJ1QT/OoPCbDfN89xEJh5JJJdKJJPH1tEefm13HwwEE8+MB9eNub34j1q+fRmjuPSHUNYVe0wQ8rXmN/Vf0QAbsO2o7hX65SdtvGL5PY6VQc44UccoU8oskMIqk86kjiM19/HNdXS4iks+Yl3aaMexqnT53QekNllwfe+nacvXQN/+cffQKra5uYnJjEBz7wfnzs4Y9pfeBcT3CIoA2T0YxT2X/k89lo4oXnn8fnPvtZeRxKJtkly6U0gZAYttlcWjL1Ykq54kF2LY4fjjuC+xkCwMePSWTh2sISzl9Z1HhhIMl7IDAmpp4/f4/jNCwWniwUHJOf8y8BKrKDKPnKttvctIIXSpRqrXc+tVznOecxgS9JXZf4V5KaqhP8lgqFSaqzeIHz9erqiooGPEjLtiS4JcUCkBEWRy6fl7w0/7a5sSmg3JjLVnDF5+KcRkCc4+LQoUP62+VLl1QAZWoGPXnGShmI86BjP/v4RXY1+bzerYGA5kPeX3JVXESFIc7zTtXD2RzIt5d7Cv97d37eM+P/6/NzYl9yL8Mv+qryftS3OabcvODjas7HBFb4sy80k1IG36/EmchuNdDefLXjNv5croefi9PvU19kqZrFg2IIxQtOAl9tYR7z/BvlZVW44dqrXm+h1W4oFklnUsiksxrX7LuVWs2AKgG5W7IvLkTpb0CtQE9qIpwCDbSxWMPmdwOP4vIUJTN0ZnISB6YncfjQAUyOU8Y1ikatgo2NNflFe8lvrW8sliRvv7QAACAASURBVCB41levsPiBRTprtAXa2HQBE69v/siab0JhxWD0tS6TPewkadn/eS9sfzY441HGmOY/bXt09hFK3TLWEzjjWL2SU+dk7Ar8FK+o2M0FbT6io8KK++Y79LLHtmxaXKjX7cYWfY7LtZoUtEyentZIBIDJHG26QkR66ro5IpPWGGZM4+MQrleZbEZ1bVTESsfjKkpgH6ekMGNazi/0rOYz+TYVA1lFIj1UKvSl53un6ggBtkFRmWeFEgBmPMkCGoK9BOAIAMujmL70CeYAIkgnE8imU/IEplIE5wIWzFGGl/OQ8gRkKCczyCbSyCeymMgUMZUuIpdIIxtJCgDuNppYX13D4twcqusbSEaiArKL0zPITI4jWSwgVsgh1GjjxW88jqe+/DX0ShUVGEzOTKE4PY7MWBGJfA7xbFZqZyx/IZCKZAJdxmjxMELpBHq5PEKZBNCuo1paVWx4+eocrlxfRrNtBagcQx36gneAufUNnLlyEXOry7jnvnvwk3//76E8t4iXnnoa6UhctljcXySiSeLyil84PlU8SdBU/YZxGL1ZG2h2Wmh2W6g26xifnsT9b3kQBw4fkvzvZrkE+sozPmABIDsQ+/e5sxfx4vMvquinVKlpraPiTa3ZljGDrkOFnEoJa+vL6HQbCPOZ0cKJE0dw9913CijlOFCkz/ZxNiCMn7xKggr5WAhFNj9BbRXjWwEW+wCDRErR+/iefZ1jV6E8iyXFaHcFRQ7w1ufEjjYrlFDUci0suCArlkVR2sM531tfuMP5kXMG+zv3fKZqwGvE5Ad+4eWX8fwT30ZcSiNQYVUmn0ckyrUuhkhqDNeqITx+dg5nrm9go9JEqFlHLgbkU1E0K+vYWLmGULsqKXDaF0VDUWTTY/jZn/1H+Ps/8TCdoLG0tIBarWJS2lbBaopHqmftm9hYgbDb4/i9ns8T9NcGt1dyoaFUMaQ+JwUJW5M0l3Kede1H1YJatWb9Y30TqyurWFlZwcrqCtZWl7Cxtiy1IlMd4HjumAc6FRHabbxw7sJ+0wA3cNyumf7A+XY7bvtld8zp7nGHr+QqwXzsDTz4jh8ZjQ68lldwQUT/lPbUQQxkuB1u/j2NeL49XsYreVevZev93Zzre/Rpb+Jt3cRTb3uFrwkAPHxWi/e2slp9CLjlWCVUHN0rAA9uG3QetB2CpTyY17+eD/kDLWhDficA2Ib/IP3mbmIfPsDD1xxuA9uMbAWmdx9Adhe7LgsjQD67xnYGcP88Q22x9R4CLe33K9seZAcG8IjjRr7j4HEj+oSe2d3joLZgcF+7T8AD0HD4uP5ju2sOgEa7S99u/vb6wKL7xajrWpJ/6xsa+AUP2smzgIebaN8y0MF3sR9gd49+tuVZhs43HDAE++zW5XEreG6FxXsvj8NjYHS/HDD0t6zGI9fGQTv7fjNyzATG8K/+1iccAGy+e+YB7BjATJozUFfywoJ2SimOzxzCxMwhdMNJ9OJJRNN5zBw6jtz4tDYYsVQMiU4dn/rE72Hp8nnJdykZEI7h7R/4EI7e/SZU2pZIjjIzRWYQ5UaZEIyEcPXsc3jsy5/B2sIVhFo1hLk50MbcfDm5M6DXGSuBKXlF+U/J5kRjWK/Xcfzu1+PN7/6gpDybLW5NmNV0oC8TN2ECQgascHPJTaZ8/7hxkKQpxTY7GEtGEW5s4BMf/000N1fkQ8rgut6N4F0f+AF5mT7xyCNYunpJLER5Gvqpvc/es77gxwffZnZiBm9730dw4NBh3Hb8AH7/4/8rSmvrSmQxAVRj4E3pv1bdgC8yHyWz6hJMiu0HcqhiBd2ABPSWAgR3vlEAZRAg9t1uFFgZBHgN7HP+p77y34FVe4HIwXlnr+vttm7sBDhvnXZ3H6fDIKbNyaNXov1cbzcQdafz7r42jv7rfuafvc670zle3bk9A4UV7PT8jiiRy00+kzOHDx3CzMy0Epmry0vamLL/K/EoRg2ZFZSfjCGTTmAsn8OB6XEcOXwIhw8exFghb/62AoCN8Rijt5Xri5JwbjSwvr4m/z0yf5nsYjJR3pOSL6MagYGGilVcDCHZXf1gsntkgjAZJZ8ksT/4JwNj+TkvP2kAstxAzatLSWFW7puHKhOPZJmQhcR7M8YKpdyaSqjTX9E87ZqSLCTYJEamr8h2kqH8jJKdYl8EGLuRCIqFIn7qZ/4RHn74RzS/JBMZgR9isbjMiyrvKYUodqqt5kxqM7mtZ1NSP6okDh/QA5sCCcncdEOJHrd8ToIqTCXJIzQSwX/+y0/iT//sz8SsYeKUfnsmo9w2kWvJ85vihNjLLujTO/CyaEOMfLMMNABYLa/Eqp8bPa+alfLm7055u4PHbsUbHngritOHkEhltI6sLV7D5//LX2Dx8nkxItPZIt75Aw8DqZwkw5m8pMoD33e3G1WyrKkESQ3UKmw2yrjy8vNYvnpRADATt/QS5PMJwGfRg2SZ6QdMRmNc/1IRgn1KzDnKzUUjko9NkeXbJmC2HQA2r3cDNwgVHDp0BB9++GFcuHAB5y+cE2uy0Wwokcy+zSTYlUuXxM4iG0BycwGWhdGXrK2kUOEKjCx0MoasORwYq4dfHctA9pnDUuKQfLQVQImZIuleYxnFI+bjqD6i8xiw5OMKMdGc1zTPRSYJYwJTBzGGEJPFdg5jepP1F2KxB5OqbaBK+UmCvQRvGVvEk5JoTqYyyKQzODwzg/vuPo0/+r2PS6oxGSNwY16lmh/YrgT7xFQm+4bgovP2ZQ+NpnGl1MFzSzUkjt6Be9/7IRw8cZtYWPVGBxV5RnaQI/uO/sL0Z9tcx/zVi9hYWUQcBPdTqJcWce38i6hvbqAnOXtjTUsiOp5AcTyHfD5t0qydENZKFVyeX5BfXITgHOMd5y0eYkI2zP7O2IxxDOciSk1Hkc1lEI4nbDKijKQAkoZYtmQGhjUgOLeaN3OEbFEpjjrZ0B7B2ygSlBUnS4sxGtnt6TzOXr6G6yvraAqcJZxLEKWjAr7DkwSAs/JATkZDAp/pa0glBwLQ9NBlMp7MNpOf5zs1+flGsy7fYs/AJAuKc5TJ0BKwZ3xkMvxUeiBwSE9KFgZkKenaC+HsehUvXl1EsTiJkydP4v3vfReijU2sn3sWkcoqNWHEiGUsx7JAgb/0+m6ZagTn1750cJvS71GxUg/MTCGfK7CSCOvVFsrtHqrNEB75zrNYr7cRoXcg2Xa9DsYyGZw4ckSsVtqdHL/lNFbLVfz1pz+L+YVlFIoF3Hf/ffjYxz6m+VQsdDFhDcTn9Tn385sJ9hdeeAGf/tSnsLa25pLaFo9bYpty/mnJ/mazZOpGxD5X8U6T4AojYB7XRTYdx6lTxxHqhnB9YRkXri7LykVFmk3zHOU6MojfmAgPSZKWiXOey5L9BOZiYlmKsdTtoVSibyrtEWyO4LOooIMMfBZgxU19wGTr7RhjitGb2iTXJRequQDG5GQBpFMF4L9ReXyb7YD8YSkJS3lWhHXtIDjuFTgU67dbApZnZ2d1nYsXLzqgzEACAsfcY/j4zOY6VygTiWge1XBxfsDGtjdLCAGHzp5FLCy3/vg+JHaxU0zg8/Oz02Qh5nK4NnfdvFj9+QiSOfsDFQe5/biPLa2I2pLwfWax2w+wnIvs4DYLqkJhSZ3TUodgEudSOx+Lbk3imV9BWWr1JcdE5ZqqwlqxEMmMbVrftulb8Yr5ddtaYkVpVqzBRYDAEfdq2pG6NWXbnl9MRFUm6H6CbGHGA2wTxmCpZFzevZlUChNjRYwVs8YidRLG3P9YP7F+q8ICzjlOrtjiLY505+ve66FUrmJpaQnlctUV0XkmMIsMKPXrfK3LVUmfqqgmFTfmKqWupf7SVAzLuVgFT/xm0bTWPs7rHlA3SXRZKMh2YdjOwiub2P0JvHYFWiaFS5lkxmROSUaxncnFcr5i0Ua1RolrxqRxxBNJ9RHGGnpvLLCKhCWbzDbk2PIAMPtHhj672Qw66Egalh7L3IvyvW+US+q7BFwJALMP8Zycowkqcj7mHpzgM0FExnZcDwUYOba8txYxP2LbyxIAZr8nu5fAtikKWJFYKhkTAFzIU/bZWVqwSJts5WRCrE3zBc4hHokjHU1gLF3AdHYck9kCCrE0wi0rLqTf69rSMkorqwi3u7JByBXHkKBawlgBqWJRbXbmiW/j0b/6NMKlKm45fgy5Yg6pbBqZQh65yQmkCkXNk1wgaR9Db4puNIxwIgJkkg4Apk9sC/UKiws2cOX6PBaXN+RPLw9nyXb3UG13sFQq4fzcVVyZu6515R//9E/j8PQ0vvGVr4hxzXfLuCYRTSDS6snbmJLYGrYxyjVzHJJVDa1/zV4HtU4TDbRx7NQJvOntb8XYxLgrmO+hLMnfjvosCxQ4luu1FsqbFbSaPWyWKqjS7qZal5JJtU4liobYv0sr8yrGrdZKiEa47lCVoqZxwtyOmPU9Mswpv0wp57bUFfg+OQOo2JFFWpL553xClRdjuctmxLHJmYdkIT+PkaS+i/+5PjIu5XxHb2GLPynnnux7IEsRSfY0EVeI6jcPbi+gmNeAaEqsW0EJrQa4D22qWIZFQovXruLMt59EdX0NqUQUlXoFSMaRyhWQSY8hUzyMevIAzqy0caESwkYnhB4VoVYX0amsINyumAR4u4Z2vUKdN4TJyg8n8EPf/wH8s5/7GcxMFuRrvLK2hGTCilwUjPiEo/Pj6wO9Xqrf290E9kAqdHLrpt/HGfuAz8s9Mz2DGSMyhjblBQPFnXoQo17uIxtNjedqpYxqeRPV0obUN9bXN7G2sa69A/czVILhWvmNbz2xV/pgxN/3B98YLvEafQ1EEF/1Cfd396/6MttO8Jq1xb5vbfCk/r+2Z/ct3b+PNPf+rhps3N0eeJeX8Hf1fvb3gK/FUX/HT3gTL38TT33DDR/6+R9/7+C+dmKYDp/eIvSRWE3gZPsb5CNA4G1jY4cRaAM2cLTz1gpe2Cba7QBwEDS1M7hEmj9dAHTesXWD9xWcRdwHrJX2CwL7u9j5XY46l/1uaDEZdV8B6HL4HW0FCEefa/idbO/MdsSuk6VlWC3RGnhMzybu/y5wkl0Xhj64O3ox1T0GaDT82QDbwVlHXdPfWnBBGBy3/f2YglQAKNdmcfhra51wsLGGjx5+H2JZjugWW4/bfQnd7Tm3rEv9frzL+STFstfLthse7rP9aw11IC+HFXzMnfvc4C874FRi9Pjx9ysCgL0EtPPrEXOLMoqWoPcba23ywzHkx6dRmDyATjgh9m+qMIHDR08iVxjXuaOUcYqH8OxXP4uv/+1/QSxuiQdWBt/94Dvx4Ps+jE4iL1BYbBQyQEIhsUXQrOPMtx/Ftx/5PBqlFbGz5HOnBIoxnhCiPyAZCDElH7kR4r2xQrcSCuNN7/sgTr7uPjTBJCyTucYUVkDtEurmqWm1lkwoc4PBfTU9BJuUHIwAuWgXlYWL+OQf/jZ6tXW912YPqPZi+P6P/ghyhTF8/fOfUzI3FrIkrvExrBrfjyWfbFfiJhTC4VvuwD/5+V9BKpvH6tWX8Fu//q9w5+13qOq/3myq6pqBeIsegk5KdpgBPACAeSHfYexfz0LfabbcCWgc/v2WDUgAcB4FEntQcAB2B4HvrXeyX6BzFNAY/OxuQKT/217XerXXGAazR11v+Hd7XdOmj+A4tk3sjQCvw+fZqU+MOverAYBHX1cOb0oEmAxtWMklMnGskjsuwFabeO9H65OETBBKKrVt0paUkCUgEQsjGYtgrJDDiePHcOL4cRw/dlyJHp6DiWsmCiQj1mE1ewXlWhWXLl/E0vKKmA0GGlsCkOAvk1MEcgk4iLnj/WmZuFCSwZJ0Aq0kSesZT0xqWAGNrqdNtrGp+FxibSgZ7Qs5HAtTkq7GgmEymdXwJj9rbAsVhBCYcD5wYnaIOUzguNtnNHMDTxk0AsXyFBUwzKR+FelMFh/56Efx8Md+VEA0JYp5Hf7rvQB9EsX7F6oYpuOYKk7NgM9AMF7FOKwuJ6OJCRkCnC4Bw98TNGbCq0Egg97u6TQeeeyb+IM//I9YWl41FrCk7AiC0+eTbe3/NYCQBTkGjNl8qnHkAiIXZuv3xhlyXsABzywXuhq43Gub/GgogrHpw7jrDQ9g9uRpJLMFvcNqaR3ffuRLeO5bjyIdbiEcTeBN7/4hHDp1O0r0fO62zbs3TLAigQgTrdGI/D7bZOY0a3j56W/j0ovPIptMKAG2WdpUX7V+0JNvHhUgNAYiBIAJNlohlIBhes0KAE4bANwiAEzgmsl7a3cPdHsZSbIyZ48cx7vf+z589etfE6OMiXF6VLPq/9Zbb8Xp06fx1S9/BWdffknrucBaFwMYA5mv02VKHPMrWPgitpur0ONwENPaLTlelpvjRwk9BwDz/TIhLVnrWASxMH11zQs4xM/TA9f5SIs1IjDIMZAFELEYgwlBY3XwWMlAE4gU44ESsASgEmj2Ilgt17Bea0q6MJ5KS66VzOipqQO45bbTKOQKWJm/jofecj8+/u//DeKdOkJkuUac17QDwIVHqL8YOCFGp+SNe+iGE5ir9vDsYgW96RN4w/s+jBN33iuJ5mqjjSo9x7ttpGIEpkKoVasobW7oupWNdSTDEYznkmhVlnH13AtoljYlR2wAsPMIjiVQHMsiXzBQi+AaAeBL16/rHiJtgqkmb60+QH9qFjeIAUzGEJkxITFi6QubzKT1b6PakAccAdawPBfpKW3AOpPs7Msse2ObEygUa5TJWFe6wvbn+6PU69jEFF44ewEXrs+j4WRH+Uo4X5IlOzs1iSkCwN0W4pGe3hnBb5N5bykxnIrGBWzIc9sBM+xULHQhU0pxjJtXvaLBwIO9qfmDwEM3FJEvHQHsbDyKViiKK9U2nrtwFbFEDocPz+K9730IE+koFs98BygvIxFlW1sBSrtLdjMBEQLLTdQFJDUV/2WSMRQyKUxNTeHg4SPI5sexVqri6vyy4sBau4d6K4Qnz7yIMmVPVbjQ0vOMZdI4duiwZEp5f51wFEsbJbz48nlsbJQRT6UwNj6G22+/w+TG3XpD1pXkMjnvduhDWFP8S+bvhfPnbY1y/t4CCt3unGAKwd9cnkn4kFQzpNJAT1/JZbOPtZHLJHHqlhMIdUKSgD5/ZUH8b+/5W60Y+C4pYK1bBGhDAhI5vgcAsDGAmawnA5/zBdmILEyywgUiFgZs8T2ZPK4vIrFdbv/9ikFrEr2cj1hkw/FPmWGuJSoAk9Q0AWBj33KN5XzBa5EBxnepIhoHKgtMdsVAWktbTd0vGcD825UrVwQG+ONrZOOzzd16bWoSrgAmHBYDOJVhUUbP2GycY7sd1Or2zPxS+wQAYLYBz+vPzfs2VYSw+hTPubi0qMI3tj+BCLOOMQawZ4KqeExKHGxb57Hu9i/+GMUpDmBsuaIWjl1fWMv3qDHvpEI9Au/nf7+fcCup8wMmiGptZD7KtL/pislq2xuTHPVtHVwzPDutr4AU2KVrVXfxrOJE7T9NwYjvU3N+CEinElKHoZoB2aAJFgmquIrzFd8919EwEsm4ABy+E7atvTsDOtiuvG/2JQHmbt2g7Pj6+gbmF5aMoe12xAKR1C9YjEJGJRlw9n5pQcCiJcYqZO2TdcsYrE7/3U5P31rJnGyrEuRUKHCMdM7n/Lza1C23Po8imx8xvm0caNxINp0S/XGBouznihWoPNIyyWfeI+MrWi+x4IprIlUkCOBTScEUSLjmm4xyJp3S+i/bkk5bxW+5VEry0M0OweQasokEJiYmdA/cizLG4pxEkJixr4BEeX6XBRqSGRmNJXUvpXLFChclB2wS4BynpihgsbSKIGIxSXpzzEhhTIoQXIG6SMbJmEwK5DdWcFR9l+dhfM4+kM/kkM8U9FyxUBTFVA6T2TEcyE9gMl0AjaQIfDWrNclaV1Y30K7WEQ9FkEynESNrfXxM4G4sn8Pll17GN/7yr1G7tojTJ04gk89oXc3kspg8dBDZyUl01J+iSIgNDPTiUYTJRM0k0KMPbDYlFjWZ8RuVMpbXN7BWqqHVNeCR4DEB4BptHepVXFuYw4svnUFpeQXve+ghvPMd78Bzzz+Ha9euYb1SRqKQRyqWQKIdRqoTRpjALQtOGJdwTDZo68H9QhfVZgPr1U0kcmm8+W1vwQNveRPS2bQpA8gvvKlxZlYHVlw6sPGgQoLZ1fBvLG7k37mXqFSrKFfK2JBM8IbZWlTKKFdK8tvmXoR9hn2S74L+w/TPFtbY4fhomp9xk1Yptm9SsajUXSy2Y7Ch8k3+nsok9H/mOGbOx40HxiKMrYzBy/2jrVFsVxZjaEw573IVUES4/yI7nQopztbE7dlU5BsxlRTuE5NxKvaQjR5CneDn8rIA4Gwyjs3KBjbbZFjz9aXQ6KZQzxxCOX8UtQO3oZk/iFArjObKCmoLl9ErLSHcbUhZpdOqoVEraQ+QQBivP30Cv/hzP4EH7rlVAOvc3CVEoq4ohEoqbjW3KcTvZyzQ1v+7tUF/c3Oo1jY3d/AolTHS4kcFJFHF9dpnOYU/n5aytdF8hy0/ZXOl9lgifbQlG82CYxYg851yDqWqEa0e/odf/uWdUgk7/P7vCOL5/wHgV/ie+r1t0O92TCTaHzzOMvKwYUBjj3PdwM3ufZ83etLvic/9HY2bUc9+E2/lJp76ht/iDQLAXp4vMDi2cSO3A0gjIaU+0DpgAu+bKblvAHgAV/eTtsOs2QCkbYm3fQBqnkIyqvndx/cDlNn8YR/Yq5MEk85BUHLb3faBT7u5LfCJT2wF/Xb9M7gTDYOLwZ+33WMACNq91Zi3sSP8cbboD4HYrwQAdp/faQ7W+XU+vxsZAIP91+bf99CD7dxfBwcOusrW5xr0HzvWg5FbHn5kHyPMN/SlDeTWsTb0utwfd279QV/ZR79ma+1S3LD1WfZ640NAj7/xUR192zMGzq1XONiU+9ep17/ToHH9eysATLaPY/z0DMBg5bwlReT8hV4opgT6+IFZNHoxRNM5FCamcejoCSSSGbEjGPFTarGxeA1/+n/8DhrVVSRiEbQaLUzMnsS7P/YPkZqaRZteM26DwqRuOhZBZXUB3/7a5/DyM4+h16yi6xLjNguYNwrZubGIsQDDYgTwkmH5EaM4jvd87O+hMHsc1TY38glEmOCSOqj55YntRBDHjX7zAebGhLJHYTS4kQ73kI92sX75DD71x7+PUH1TG5hGL4xmPIv3f+RHMDl1AF/9/Gdx6cVnEG1T2pN+hAbAKhHkOjer8VV1H2Z9cA8Hb7kL//Uv/mtJVH7yE7+Hb3zxM7jl+Am9rHgyqQrcMv3U2g0lrrjpEwjFZLSTgB4NAFsH2jZGhobMfkDK4Ee2bUYCnWoYkPVJvf2AnjeyMu8HAL4RoLQ/9IYGzH5A5uHnGL7HnUDo3cDpIKDuE2w2Xe89pwTB4v0C4Tude7/AsH+WUYUAg75q0vhMrDDVQ2BIm+NEQpKfJhlm1cmSECMTw/mC9s+h/u8Y+2Tktzk+GgKactkMxooF3HrrLTh1/CSOHT2KyfEJMQfIBiD4RVbRwvIiVtZXbNkjA7fVFOBL9gwTYgTQmHAarE3Ok1ZJRYK8LqHjk6CBzbovgPASkT5JIQCYUoGuWptvkaCFErBKzJovlzb2xvdHj9kkMYptEufcpDndbd6bLglo7BN6MzERaV5xlEAjC4XJGUoCMzly7Phx3HffA/KwpXcffdTJfmC2VUA2vx3wbgpiBl4bAGjMFfvX+qCSCI7NRVCbyTyy+gQIk63N6zORRO/TdArPv/gyfuf3/3dcnZuTKgPvX+cgW5iy2pTI4/skACRA2Pn5EmS2jEd/QbN29gCIjUCNE/6PMqMOMCauyeIZAj5MNJJrnMwVcer21+H4ba/Tf5Mtyj50+eXn8fiXP4Nku6yE0snXvxl3vvEtWK1UJOkoCWiyDmMpzd1kCHTFamSiqo2zzzyJSy88i1yK3mARJc0suaygQf2ZiTi+TwLEBP5Mps4DwB2pYIzlMkjRk75Vk2Qu4w0mxpikseSPgQA8bySWQCqTx6HZIzh7/py80JgoV/Kr08HJEydw5MhRPPr1R7CytKg2lv+w42zx+vLlFVhjn/HzR1DBwRZQI2mbhLvJiAoLZpKXknl9f0O+e1PYIGDEZFuU8tICEV1xFJO+YetDlv8nuOOkl8lA1N/IBjQQQjYNAoB5LgOAmXhGNIFys4u59RLWq02E40kk0xkkmdTO5zE5NYNjJ07K6/ryuZdw31234Yuf+guE6/RmM3akwifHHiO4wPfCeYHsUrErJKXXRTiWxEoriqfmNrCRGMedb/8ATr/xzdgoN+QXS79dAyV4iiY2NzbkuVbaMOY1AWDKBLarK7h+/ozkxiOKSVjQYvNaggzgYg4FMoBBJl0Ia5slXJ27Li+6SIfjyyVSZUnBogYn0R6idyB9E/k+mCgn+Mv2SIrdurG2qWQuk4FK+jnQnSwexicsSrD32BPIwn6kYjKyrQlchEMCrSYmp/DS+Yu4NDePuopxTJqcz87k/OzMtADgcKuOSMjYtgnFm5RBbQlIob+w5njnMcr36ZOUmncdI1bzn6RZmezm/GCsQ7PAs3itJfGANmJcD6IJLLfCeObsZUlVT04fwFve/ABOH5/F8rnnsXjpRfQ6DSe9zcIbstegpDeVF5hHzqZjGC+mcWhqHKeOzmJ65gA5w5hb2sDF+VWslepIZ7NimnNue+LpZ7BerTnJe/aVNvKJBI4fPoxMJiswZKNaxeLaBq7NL2CzVEUknhCDeXJqSuxSMsZ4ffY1grnyoW20NX/7GJDStQaoGqOQ499Axa55dOazKBRzkvEmw4jM6T4ALAZwG7l0AidPnUCv3cO1+UW8fHFOktcECXhOFml6CWgxbGPGUBILy3svO9Im2c3cF9DTWP7F9EJ1zCMxuB0ATHUe3me9Ts/GTWsABQAAIABJREFUAfjnwTo+hxWVEMBiQtpAOxY/8rpWLOYKtBzIx8S/l2Jm/GCKA3ac93y09ck8C+lvyD7vmY3Ly8t9iVK2qWdaewB4OKYjW5dgUDC+1ZrgAF3eixhWkri2uZL3zYIzyuqyTXmM/xvvg+ckC9X7CxMkUZu5GN72DRaHyBebewHneW6KBQaWsoiC/02fWKkvdJuKJzi3c4xzvlexBcFzqX5Y8Ye1ubFUpV7kfqc5zyUeOPdy5Eq+lmC8k4oWm5UFKLye5I1tTWI/0BPI/9VvPh2P2VdtOYAjGHNa/GjtxvvjfJTNJFTUR/apKUBYfMFFSKw5zhnyiCU7N6lCQpuHvJ+9JRcYLxGoJ/uR/xIQSqczAk2vzy9qjHHBoQqNAGNaeQjcbUvhgACbZFQFWhHYobQy46yu+l292UVDxXYuN+DiNL+/5D3ae7e1Xsy8ISUTzziXkpNrY4HYYr6G5Y1bLOZlmUJJdUpts1hYqjAEocnspOyt2ihmADDv0zGjWWhGADibTmtur7O4uGXqBpTOZx9s9yxeJCN4cnJS90EGqEDWOFUtEmp3Fn2xL1DyfX1tQ7BTJpvTekVmNe+JRS+SitZa7mJIV7hl8QOZzZz/rbhLPrRSRGHhEcF/2kElkM0wziIITA94qkGQoR1FPp3BWK6oOIos4FzSpKCnCQIXJpFPpBHq9NBgUQoBzc2yvvk7fYYAM1nllBEfL6KyuYmnPvclXPvOczhx+LCKc9bXV1VccODILDKT0+ixGIaFf9kMWozHOP9xsU/G0cs4ADhOpZAQOmSUEnil/RQLA1x+htYNPc4D4S42Spu4dPY8Xn7qWTBT8fp775HazOrmOi4uzCOcS2s8xJtAMZJEuhdGh++9bQB7o9ZCRRYlTf2uVKvgyIkj+KEP/zBuv+O0EUFdAZtk+LWu2jxPKV/OX90eVZI4x5rVDeMe1V1qviUBgDEhFV2s8JZsc0oHs7/WWHDaaGhMVWsVgYWbG+uu2KKBcmlDfYzS7PVaHZ1OS/9yXmecT4lh299wv+DX95btseR7zUIHFumpqtAUWnS/JjXNeZ1zher6VRZoRAPlwlQoY3Nb3xzLzQ2c6jiXMJJKxqgukFd/SnJu6TQR63aQZAzXauizjTCwXqqg0wqh1AxjNZRHbfIUcOp+NIrHUa2EUJlfRWP5OsK1NUR7tLThest2bqBdqyLSamM6H8HP/eyH8aEPvBWRXgtXr5xHL0RgnnfOeDqQeB9SeQvuof3a5EFzswgyjECRPQFfynJzLmbBhgqbbBx6Rx3zFbb52r6MQS2yCed2FTLZnNWfxaXCwuKBOh56xzuHl8h9/LxXBn8fp3glh/hc/iv5zB7HfpefYCS56TV8nB1ONXjKHZ93FB4wJGyr9W8QAux+26+yYV/lx29+k97wFb6Hnuwm3spNPPUNt/xWANii1f7JRqdhzS9r56/g3xzwFjh42yc9COkkIWyaHsHo3PGaQZDIGCbBL4M9AgCwf8YRALBdOyBHO/yQ/lIDrLrPaPX3veUjXlZxj4S27tEFJHt1klcLAGu+8ovGELN0ABL65dI9zdBxW+4x+MMu0tn9w4b6V/997cJi3rG3BUBu/55H9cu+xZ4D2rf00B1/2HqmraMi8ND9+x5i6XrQeeiGhp9lC/iwBe8MnC/Yf4ZA0i3n26Wf7fe4fj/eBwijc76C43bsN8H5wU46uvF1ApOL9GSe4fe9dfwY8+dX/v2AAczjyQ5Rwl++RsaCMylUVumH0A3HMD17UjKa1XYI4WQGxYkpjE3OIJ3JK9HPSk0G0OOJGP70D38Hl158Eqk4fXU76MWyeOdH/gFm73iDGDWs/aWnEgPmZLiHxcvn8K2v/A3mzj+vKkp6mslXqlS2BDgTH70mEtGePIFACUh6mPVCqLV6yFAO86f/MeJj0yi1mARJKNnF3TmZFEruyofOJN6UAFFDMdlKhnNEXsKxUA9jiRAuPftNfOE//0fE2hWTvwpF0cuM430f+RHMHDqMR7/yZbz05GPoldcV8IsZ6P0QGRApWRZGjF7F9ChFF4duuRv/1X/3r9HqdPE7/8u/wtrSFYX/hXxenoWsxmXSqEUJaG7S5INn8lm+st7mKv9G3aTrkwpDyYUtc/6IioDdgEj/WX+M/9cnsoLn9uCXT8IM/23ndfGV/WU4ebJtKRoad6NAzOFn3g8Yu9/neS0BYH/NYHvvBgLv1jZBYHhUi3vQcrgthkHkIMg7qm/tBAL3n4XgjbxEB37ABPN0f6xaVqKMFcmU87M9hBJEThLRy8KymINJUc1Rxi9SkoDJvWOzR3DP3a/Dfffcg4mxAjry4q3Ld+mFF8/Ix5fXW19bUwJkvFhUEl3gL5O5ksV0UrksUuc8JeCXyUkDTLfM8Q4oMvaGyXLaeCCg4pLV8hCzcWsaC8HaKycT73w8LdFvbGJjpDBJ4pPL1j6S/9Iyw2s5OTVXVR/07mPihnMNN++pVEb/HWYiK0YWqoHyBIMl6RaPGVvZgdFMqjLBTuln+QV6z0bOw0oAUyaXz2QMUCbnCPYxOcF5jKAGfcUSmQyee+EMPv57f4DFlVWEwnH5lzF5IZnkjgG/fEeUVqZcLEEdIY6+6MVJzclvVmPc5vCg02CHRThSrwg572aTDHYcAyVz6d954MgpHL/1bslAU7qVfWll7goe/dxfo7c+ZxK6Myfwxrc9hEqrg2qrYcl0tlnYChMk7yZGe4TZd1w68zzmzr+ETJIefGThbTjZZPNHI/Nks1RW2xDYkKy05MYtEc91k0xM+ocSAA636yqWEEDvAGDNrT6lJUA+KgCHgHS5WpXMKhO29MslWCZ50VhMUudcf+V35sAD9UEHQDPRzDHEd6H+6Tw8xbITO8N5tDlvX7aDsXqMnSZAVn3PQAHiAQIJXBKbiSmxSgkAaxwTHHaxtOSlDexl8lpamlyf9WeTkGWxBL+TYqo6mfBIDLVODyuVJpbKDZSbHfQiJvlOX8p8oYhMLieWO2MiSvIdHMtg7fpF9MprSEW8HKoByhxPZP9z/DIqIGNbnpyuACEaT2O9G8dT19cx347i0F3347Y3PIh2KIF6uycvVWM0MTlbRml9HRtra2Lg84kJdmYTEfTq65i/9BI6lTLoiKe13e2tyEYZLzoJaEnGh7BeKuH69TlZXYR6VCfgvNhUkpTyjyHKUSqbRy6nAR6RMNktaSQpW5qkqkJMAMj6xpoDw3whBxVYGKjQWzkqMLJaLUmRhd2SCglMusYk09yTHCv9PpfWNrCysalEP4McS+D3kMmkcGR6CpNZJuDJzG2LfRoTjkzAjH7PYbGYJe3tZOSMFRRGPOH8/lyRDd+JeahzjjD5f4IAiteoNRyOIhonYBpS8rnWBSq9OM5eXUS13RVb+ZaTx3H/6+9Cr7KGZ771KDbX161whWtN1CTwmaimXPXkWBYzE0UcnpnEiWNHMDU9jc1yDS9dvIor88voRsmqLkhRodXrYHVlHc+eOYPNGos1bM7uNBvIxeM4PjuLfC4nOc3NWl1KAtfmFjT/UZ6cLO5icUxgAz1ova8n53sCMuUN89St16pqA4LnXhrbFCPcCOlB7Lx8PqfiAa6ly0uLmt8JAGucdckK6iCXjuP4iWPsKrg6v4Tnz17RLOaVlEwq19ZbzjXGWDSQkf8aU93eFeVYyaQU2ZdFNG5uUDKZChGO1cXVUz68ZGA6b16LRYytqRpeqwLRtfk3/7651pu0pSs0kcrA4NnFkkwmrTZInuVk35vkKpPcXipZDLRIGMViUdek36MHDDlPin3rmLzB8/s25jxKP0jZ4zh2MUEL3rzAaMeU9cUKWpccSEJZXVvPXVEZ57FkUnMzWXbyIuYYZsFMzEBizleax1WsQxYp372BagI9GX84gFfAs16xVw4hEO93NRwv9NlmAYcxuLWeO4Da217o3px3pMaGk0wNh+w6A4DSJNN5L/Z7zvUEgDkNmAS0qZ6YsrPtrKzcyJJN9kuvaiVJWAeQEiDiOZMJFu0CY4UM3vD6u5Ev5BXnEZRgjBLWddh/rI0txrI+5oEhqb8QmOu2pSqg/tQNiclWKpdUmMG5fWVlXUAm53sp0Dh1mnKpggpBYxY8OTY2C1eERfE9iHlLiWV6hrP4gTGWAcCUk+d44HomVnuflTxglPt+rr7m5MY17jxLUn3M1muON6ncjBUwNjamGISsXxbzVChRTc9dqakwfvaFhCwAJKvTFLw8AMz5nAVZBP8IDvNtFOQfnkWzTXCvikImMwCAa1X1RcZ1JrnOGM8YmqXNMhYXl3QvnA9ZTCiLEsrJkj2o2NyKuxTDO/U3vgs+N9d6L03u420fq7G/kgmco695iooq5mntv3OpNArpLNIsxEtmkIonkI4lJQU9lSlgOj+OTDSJJj3Nqc7B/XS5jh5fElhonUAmm0cql0V8vCAw98ITT+O5L3wFyV4IR48cVpxfrZQwfmAGE4dn0eH7ZBFaJoNwMq0CoIhJkaGbTCGUSSGcjgPJGNqJOLpkOGeyllNo1A2w75rtQCQe0VrXrtSxdOEyLlHdQd6+HaKT6CTiqEVDOHflElauLSLZDeNIYQLjyTTCvR5qFZPaLldqKLFPV8poh7p44wNvxPf/wAcwMTFuAG+7ZQprBH6lvOLmXOe7S4UgxXHyciYA7IvJPJrD4y2Ws3ISU12QugSfhex2dKQsQlY6WefGMqakcNXmQFq+SL2oiXKprPiDwDHnxSb3ZbLDIau+gQbZxK5ogQAxvxnx2nEs3KJcOPcNZpkjixpJnMdsjpByCcNx9m1Kojt/dj27rRvqc1a2Bu7i0pQ8LxbV7xlbsiAun0miUeK80BWpgcVNLMBrh1OoxsaB6VuAw3ejmpzC/MIGrp+/iPLaMsKdBjqNGuq0L+g0EI500SNQ3e0iE23hp370vfgnP/Ww/MyvXbuISr0ke41QzyxHVLBiLkM2S9qGsZ+rsnljkFoUr0Ey0IN8Vpgxa8ftQVWwYd7kfjb2akm2Tlvc5tdPD9j59ZMf8/YGmlvcud7+5re+sqRN/+i9svg3eNpRH3sN2b/+9N/Fu3dr52vYHvs61dYn3PF5R/xhFOcvAF357ufW/8CPuzTq8J9G4R3f7Xeyr2Z8zQ76Hnm6m3gbN/HUr+ot7AoAW2C79UtQwlDyeQC+bYO3Ah+2JtjWufsAsC0G/phRxw0/qV03iJrtBgAPPu2LNIfvR7H7YHXY1rD+SlvAxh0AMH+s/nW7hFED2z/1vgFg3bTf+PTXu5HtOrweBaCUACF2612NxN92A/mCPXsfYOA2wNB9fttH9yxE8M/u7n+3EbYV/XRJ7f0VGYx8ZyPwyaE3MmAdD/Wi3fp1/28BMLzfv3cAgbc+2k49bMu6tCdoO7iPfZxvH+/c+tSgym7L6jjcPsPnCxYMuoDRJgkL3nedWPsM4D+xq4ghRbkgYwD3AWDJ8VnwT9imG0lKOvPE7feg1o6gF40jky9KzjhfHEcsEVeij0m/mWIBj3zxb/DI3/4Zwt26kn2NThj3vOuDuPcd70MokRPoGhEDpYd4r42Lz38Hj3/5b7A+fxH5bErSe0yOXTx3TgkMeYV1GkjEesilM6wZRo/yOb0wyo0W8oeP4UP/8GcQK06h1OSGhoBEFDECJAqkucFhxspJjjHZoQpdMuwi6LFqt0Vf4K4A4Me/+Ck88flPIqVtWw8tyiIWpvHBj/0YJmdm8NQT38Kzj3wZ9dUFJbjZ6JbQUk5VCQEBwASOQ3z+Fo7f/gb8t//9r+Pytev48z/6OFYXLqHXbinpRwCMCWx6F9UbVW1qDKS2KnQCwJJ7C64ePnFG2VDhYAP5OusOLukSkHEOfn4YUNwJwAz+fhQA7M/pgeBti8TQL/YCnncDOnc7d/Bzu4Ge/m9K1gUl6baA61uvtBP4udv97Pace7XB8HmH341/v0HJQg3nANAfTGiOun9/rPcGGv68v4cguLzbOx4+Lvh5bTi122Sf1O7WFU34qdcBE30PaZuLts7S9jnxPR1w01dA0AA0du3M5CTe9uCDuPf1d2OikEOzVsXc3DU8+/zTSk5wXDJ5msvmJHlH8IMeU2S++THmx7IAMeeRK5aci1s8aD54RkugGDjmYjZ9lhK+lky1BLIVdMj3sc8YYRW252Ya2Oi9IXkqyUCTJeRkKM1z3FfSWRKfbSV2kANolfR1LCImPE06kMkeS+pYssUqyHktsiPIVGUilPfFfwk0EUASy4lAMAt2nFcwC3K6fDZ6epLVQXlMsobkdRfRa96s1CV5+sSTT+EP/9MnsElZU0r3C8gyX2SCoUpwN2tiDDQbxnyTNLQAcxYLMMvs294q1OU/ppXJvuh/aNc1yVCmeiwRy2SoY98ms5g4cASHj9+OqdljiGXz6k/1zVU8/qW/xfqFM0jT6zc5hvvf/pCKnGouAU9QMBxN6t2QQUp/UyYnm/Uqzj3/NK6fP4tMiknqkJjXvHcm1lKZrNaLK1eu6R2yHxBwIKDGJJ24C5221pCxXBqZUBexXkuJLrahZLcp/eteuSDKkJw9lVQko5D+0XyPBG3EjHBSkmw7tm2HntuOEWZSoM7jkv3aKWLQA1dzoSsMYMKXPxgz2JjMXhFEIAT9Ssk8Y2LOSTXzMBYr+L2ASxsau1QsYGOJcU0zUMQKGyT5zAIDJZk6AmBZGJBOWNIzSu9vFUNYQpmttl5tYKnSRKkFqXMQhOINk62UzWYlgcx+LGnBCJAONZHoNBBvVRHpNJQMZ5bay7MywayENceRS5oKZGDhQCyFDSTx3EIJVyod5FlEcOc9iKSKimu6oaiSuq12HeXNDdRKZWyuryrxK9YR55p0HJF2GQuXzqJV2pQkNp+H/2N8QmasAOBcykpaeiEpgly7Ni8mTq8XUzK/26kLQKrUmohGE1YowPXfWVEAtMdIIJmMqY+RWUyGLWUcWVzGOIrgHfshZUY5XmKxFN7z0HvwzccewdHZI7h46TJWVpYRlv46E6+03mBbRtHqUv6YMu/mb67Qp9eRd+Ps9BTGM2nFUEyo9tpkzjNua4MSxxrEXfpm1wX2y7OYc4wKUazYxUAd88KVnLBjO0pmXioErOnjXBuSzPedd9+F+aUFPPqtJ9FEAosbFcwtLSNXKGJmahJ3nT6NQxNZnHn2acxdnTePSo7BUBfReASJKD2Ew5gp5nB4elLg7cyBQ1hYXcfzZy9gbmUd8XQWkwcOIZ8f0/OTvXnlylV5ybOwj0xIzpUcz9lYAiePzGo9oTRyiWASP7OyJhCY4DMzv2SVct3hWsRCBYFKrabeLX35yMhjUlxt4K0BXJGG1hEVTZHRmEbBAcAE0tZWV1XM026QIcm5hfOiAcBHjx2Rj/S1hWU889Il3YsxOgcSxT5xZ2oXxsw35pXdB/87mYhrDuJaImAUZPnWNZYpQytvXI6tkIFHfGmSr3X3b0VKlgLo2w64+YfPprVJKglWaOJjDn+fAlXJgHX+ucEYzryULQ4S482xDrnO878XFhYEvCr2oweiA6eD67YHenldgoP0WRajLBBHB+OgPjAcmEMJ3LNNfJymtcwBtl5KWkxmFXrZ/kYsX6kQOVBToLkBeT7OIxNWbeoLWN2+wAB2J1vvpZD7nu/ci5icL8eP+pQr9pEXr4tNbP43OwtfSDaIb4x9Lz9gt68wqyD2RSGgLqbj2mJz8UAGehDGCdQnu5ESuk7mVcofoAdsUny+sXwG977hdZianDAljS6LrahMwHJZY8d6xrg9N71+CUBSTSaKifExFRytrizL35LoUL3ewtXr180+IBZDuVzHmlPqYHumUmnFMvS53CiVVbxGZSn+jVLEVLJicQzBf4FYVVM4YVEdC5FVayxfXJMq5zMF42o+n2eR9/dlfe9l82D3MaL1Myu4YPEQLY/IGue6xnunJOvG+qZk4skItTFi67ViYwFDZG2TWWsMYH5rrnYewSxYGNc5M6g1ydSsYaJQUDzML9qlMG4gE5bvk+3NIkKOh1KpgoX5BZRKVY13qlexb7BIgdLQZFDzZ2OcugIxgpxu/Fs8aUURBFtVpCDmuimqcN6iZLUBwJT+Nf9WrjEEgLPxJDLJtAo+GbOnEikUUllMpvOYyo5hPJVHhN6qrS6q5QpaBIOF0puUPJ8jkUkjMZZHtFjA6qVrePpvPotLZ17EwclJ3HrihJQ74pkUJg4doga4iu30mXSWCxSi6STA52afTKcQpuxyMo5WOIRSq4E6AeNcTqzhZreDjWoN65RVrlW17s4UxgTuzl27irmlRUns0me1E49i+vQpnLl8Ad958mmszy9iJp3HiakDmB2fQrQXkoJOqVLXZ9Y2VuVZ/I53vQNvecuDyqmQlcshaEWdtq4O8pws3HAFpa4QXqxQ7QUsBtS3zVxuLrU5wni2DiCWBYv1MbH+Jd/uinTYC6XgYfGa7TfMj1uAr5SKuCfpoMNCCudZTSCYsQHHl/YCBIYbdclP82epIRBgpt+0pN0bWpOazJc0rXi03WDhgvUh7RT9PlEsc1NHkDc64+FQCLm0eYrzeCqmMA6E7LdozWIZMFkZJHKI5meRO3gbUDyKKhJYXlnG/PUrUvGQakCzgXqljFJpHdVGGY16QwI64V4D73/oPvzT/+ZncHDmIJZXl7CyvmTWJ24t5Lj078hCwwD4O8QKtgnWKQb0LXCs0M7y9VaE5d+7348GOQBOm2FLspBDxkT0LYnorYy052CfCQHveNP3+SXhBv79LkE+e+VAv3fvPDDqbuAmX9VHtr6bHd/UTn8IpsUDxwxny/fTA3yGaNTj7HCZV/Xk35sf3k9LfRfu/Cbexk089atqmFcEAAcXymFAZxsA5iCVwNI6esD7ytjAY3ioaDdwy9/L9kGydRj6BE3wtwpK9YvtvqxuS2V3swu41X9etwGw62x/zbZIuXMFbsL/Z38h1AlGnWH7++0nuP2fhtmzw/fuLjIIjCxK0s97sID7V9+J3Rt85BH+viN7Z7Bd3ef3CwAPt9uWd7TbKPMbNdch/Xl26mNbApThwoXhmX5bYYOb1kf0n20f3eGYrb/2bCDXmu4kez3DcNv3r70HaPtaH2fdbETfHvG+tgBiQ8+pw93/9c8XOMfI1x8K4Vd/axQA7DwevTxqP9kcRi+WwonTr8fpex6Ux24vFJccXpoeWbmCJSjkg0ZvzwQ2Fq/hL//of0N56RoSlIlrdzF9y114+w9+FIWpWXRDcdGCWOEcapTx/ONfkwR0bWNRm71CcUqb6KW5Oc0VBFQ9AJzPZMm/Evgb7kJSWPHxCdz+xgcRK07IG7DbjSCVyCKTyloAzw022SzcyDumgCUtTNeuS7k7ykjGIijEgb/980/g+Ue/qGS8ZOx6YeQPHsP7P/IwCsUxXDh3Fk9+5fNYvnzepDRdVT6RWKVhtjCATU5s9tRd+KVf+3f4zjPP4tHP/xVefOZbSHPT2OZGOy05rWa9YQCwq6gVWOSGjhhXQ1/arDmZzrA0nPb/tR8QcviY4M9BoKs/7e6j+GH/d/jKjryZALAfr8E7ulGgelQbvrInHRztk5/+N6PeyU73HEycDn9+p/sJAsnD1wo+V7D4wJKBJtnl5QEl48vu6gginj3EtcsSZf4PwQDBbw0swSBmrJf9kpcYwQYDHg5MTuCNd98pEDgVi+Lsy2dw9eolTZbZTBbZbM55zoVQKBSV+Mq4JKDvwiY1bOCsgM8wN8LGghJT2bE4lARxAPQAkLY4whhyA/BXgI0YpcbO0/h1SXiCqOEoQVjzijN2qFXbWyLUWLtevtaSt2Q8OT9cF78oaZlIOuDW7pMADJmETP4w+cKEqQdZBAI74ItgnjG0DFC353bJRZccsutxTjbQ2btYiVUajSKZTCk5X2u2xHZ7/sWz8gHmPE3pYkoWUp6MiSDKRTPZ0mjQM7GiRGSTrAIpILDKv+P8iF1CwwGrBCQkue+AUTK71Yfk+c40tiUYW2QYMzFCxlgqi8LEQUwePIbizGEkCkUVLqFdx4tPfAMXnnxMPni1bhx33vegPO9btKdvNRFLJpBM5+QtHSFISW8tMTJKOPf8M5i7dE7V/eyDG5smgcc2HJuawm2334lLl69iZXVNSepWvYZ4wvymxaCVx3QIY9mkGMCxThOdbssYwJIDNzaNZXeM/UiIrcVXFI2j2iCrXZwAY+uomMAYumK3SUmCyWQWI1gIbzLAJk2pUeVkQT16a/3A/V5xroFEvGUBF/rZsQadN7bJhJp0tdkh8HYNpPdesjamnE/jFgA4KrC3zcS30VnF7gnRT5gM3VjcAP1QGKVGEyvVBtbqbdS6Yfm/Um6RTcBkcZKyoGnzAidomQj3kIl0kAm1kOo2EGk3zBvVjTv2E4JaBp+4OhXJW5usHtu4EsngheUqLqxXkZg8jOnjtwHJPDqhODq9iJh87Mv1alnJY75jMijYP+PRGMbyaURaZcxfeBmN0qbeubGdOQ8S4I5hvJBBIZvUffCVbZSruD5H+W6+WyYpyZpriuFZazCZTSY/50CC8ASzyaCk3F9UoAGBCxXPsYCtSZ/wmsk8UpkgFkOhkNOxMzOH8S/++b/Ef/jNf4uf/ImfwBe+8EV88pN/gXSakuIdAZvW/xx8L19XJyWtPtKRr+ORA9MoZtLy/KVfIAHnpOa5MOhZTcYgJRgJcFK2lh7EZD6ziIBzmc17egMCWjhvmeqDFTaon/aT1j0cPHAY73n/+1BvN/Anf/pnHDmod4CXyarqdXFgchoHZ2Zw+tRRJWYX5uY1LrL5vCQSOZZajSpKa8sq6jg8M4OTJ04inkzhyaefw/zKOpL5Io4eP4lccUzj7vKVq7h+bU4FRbVaFbFkXJ7nfP9s3EwshpNHjkhyVUn9ShWdcETv8uq1OanMcN7P5nPyVTaAlRLx5rtnEr8hvSu2kwGVNv/LR9y1j22NKYsax/hYEePjBc2hZEOfxsLBAAAgAElEQVRzfDaq7Ce0QOnIbzCbjuPI7GH02l0xgF84d02Fj5r7HQAsUFO12abqIP/YGFUspG2u98z/plcvZxAC8V4hQlLKBIBZQOM9f1mgQqCH56eUqJi2bt+m18zCBVvT/dxB8JhSoSZXbhYJHmQIxh7sFwZuOGDWbwNdkYC2Rc6DksdNTU0KIJ2bm9MzaX1zIDHve7gIzhjKBgBzPtEa6hibg1S9XVStJhatsbF4bB8Adsl7Hz+KbUopWLV7SCxmeT8Tr+L7lZ6w3ZspLNhx3vtY49nvAX3Bjgdb3PrvYyKukTxU8YobQz7Hwxvu+wCLUWvxmLeksFoNxy5TW5qXK0G+vl2EYgkv4W5erQKTXCFc/904ipviFZ2Lc5cxO7WmkEYsBasekvGI5MrvuP02TI6POxCfRSgwuWd6dya8768pyRhQ1BAzkN7BB2emtK9aW1/D0uKyGKkEaLkGU76WihxsZvprE0zl+2DMwndDkIp+thvlOioNFmKxT0clS8z79Qos1VpTnt5SMumS/cvipZ7+9WOU78we2PUTl9frFzS4FJjFux4Adh9RTMY124qmWGBEsJYWB3xmgmCU1SULlPGUNbHFzCqQ43ytH0OyN6HvqQA8eYMyluygmMkgQ4CyTZWcppiQKkrhfpcs3lbL+X3bmCUDmAVw9AsnA5hewBGCaSzEcGOeMZ3AMMdK55hTcZpTrtlSrOFsKBiHcI1kXMu+wJiBaxfXZM5hYgEnYvIHLmazyMVTWjcI2hu4nUI+lcGB4iTGElnkY2mMpQkCh9FutlCTjG/b4lQWQkQTYvPGCzlEizmxcV/4yiN4/HNfQKjRxC3HjuLg9IwUNrITY0gXCgALJJNJxFIphKh2k06JAUxZ514qiXAuY4AwGdKNOq4sLmC9XkXxwAxmjswinExhs9nA6tqG5oZiLofxTE4qD8vrayoWuXb1Oh5/6juIThZR6rQwR3/ZUhmlhSXEGh0cnzmIgxMzSKeyaDTa2Cxtol6v4vjJ43j3ex7CrbeeVCEkfXoJ/iq2c4W3tl7Y/C6/agcwDoparOigDwB7v1m/5ro5x+Ijr8wwAAt9kazPQbkpzOYqxz62LcUgb2fhr4sZHQjNohyNKVe8w3WD66D2A1INMrlyyk/zd1zzWs0aVpYWsDQ/r3Weax7HDAtTWTzDNqKqmmwoIkCGaxp6SMUjiPg1wBUeSslF8zDHvrObYNycHkNu4jiKh25FLzGOcr2DWnkd3VbZZLJZIMBYpt3E0vICllbmsLa+gWa9g2argttvn8U/+IkfxZ13vA7NThsLS3OKF+OuGE/tagGOTQA7AMBaA/vvJgjW297AM3r7e3O3Qvl5SCziIBLs36Wshlz869ZSFZm5YjObt3t424Pf4wzgobz+jeZVhj/3yjJrN37VEWn0Gz/ZK/rk4Al3fNa9GmEbEOHjo8GN7HWK/dyyzwLt59j/dx/zWrTWq2yBm3gLN/HUr+qhQz//4+/bWkMylNQeHqR9yNQDOj7gs6g/GAP2WXq2cbDocDsANmBvBZ+kL8Xsfxm4r0FjDvi/fXBoxHEO+uiffgAAb7+nLU+wo6SxgVk6dgcQIHgef9wAWBt6Z4E23F1e2wfXdqbg+UZOpkNAq28331b6d8Qz7nSuvSbsYX/fHXumqnC3MnBHNqP75fD7C553a3sNpG77x/hFcgvT3OUXR93gHv3fGn77tLxn+weutX0MjG5ZPfcgQ7/tnfeHxpaBMzjX8Fm3/LxnccPOfXvrON3/cSP79tDMqHvchTHfj+f0PofTE+7OgoFRHwC2BLROLxlHLwdGCbVBNSGD2140jZN33os77n0zWuGE2FDcLHJzFEtlTGLSJTwpDZXPRPFXf/y7eOlbj4iBowRtOo+HfvhhnLjjjTofQYlUIoLNhSt48qufw4XnnkCvSd/FDkKxNHK5LMorK6oKFlem00IiBuSzGXQliRhGhGyQLtDiRjRfRDsSR0cgACu2KYOYRTyRRjQRRyTB6m/6+cQkL5mgxCQr6uP04wwjWyiKfVyIh/Hpv/i/cfXFZxHqNJXkqnfo4XsH3v0DH0ImX8Da8hK+9eUv4PxzTyPEqmUn+8pNrGlxGzIhBhdZbAjhyC134p//2m/g0ccex7e++hm88O3HdL1ao45UNifWCjfi9VrFWBBK4PM9mDSnWMDB4N0F5cMA8CggbrBkDGT0BpWhgdUjILO32yq6E3h8o6Dobtfa799eSwB4+PmGn2s/zznqmP2A7lvm8qH3PdwWrxQADvaD/barTe/b5+P9AMBudXY+4pbks1iDwNfWedJq0LwksrteYC32iTOe07wgTabK/GiNFUTElMq8oU5bwO9dp0/h2OHDWF9dBjoNzExPoFgwOT355G5uCrQcH5sQMEyGSDAp0pd/7svWEbw1vzV+TkK5npnvlkDdp0BjVpw7f19V2HMWI5XVee85ViWvR3CHkr0ESgy86wrMVqLafYWpQiDArl+nbWxan2PUlGPSnZzfOJ+bxyuBMy+xyQSgsbn0/ty8JQaJS15a4tcSN8buHHgQy3eKjGJ+U55U7GIno8l7FdOTzxEVyEvJ6bWNEtYpt0imSjQmiWgmkk2O0FX51ypiLvCd8HcEgAgYMNEpH1D57pE9QAlGk8N01oEmFUcvYSUzmKhmkpxFQOZT2KGKAxOYiTQy+Unkxw+iOH0QuelpZPI5REJdLJx/GU984TNIhMOotEI4esvtOHTiJDoEL3odrR/xRErAGQudQk42tFGr4OqFl7B07ZK8gZlAIotIMozdHorjE3jD/fejVmfSZ1n9bXNlVSoRBPzFeAkzSRtDJhZGqFZCr1GVbxqXjmjYvF8NJCG46gFgOqvSuiCKWt0YzgRXBSrE40p2Cmgju1hYS2fgPc3jHPuOyVcl7VzGTkuXAx38mPfMJcn+OdDU7smBySqGcLLeyvIZ+1oAsGRN7Xp2Lf3SgD3nN2Zy1BGxvwgAcz3juKHsc4hMwg4lmhMab3zm1WoNK5UGSu0emoigQwCYsuJtA9Lle5m0QgqOKwLAuVgPhVgPabq6tuuaH+Tv67yt6QNuyUvnidymL3NMLJEuoihH0nh5rYGzK2X0chNITR5CKFVANEkPRM4FMRWYiflFgFvjjeBEXWt3IZNEt7qGq2fPoFUu6RgqkhgADD0rmW+FbErvutXrYa1UwfXri4ofwqGYALEOwetwBN02QdGkPDPJnu+FGacQ66f/WxxRSlTay7SEn2fbEXCRt2NccpHdbgh33nUPfvEXfhG/9sv/Ev/T//hr+ONPfAJ/8n/9JyTYnzmZkmHvWL9sHxNAd8Uwmv/aAieOHJwWo4ZsnYWVZSwvrVk/UEe28UjGSyIaUUI+kySYQXafk2gU0GhgoNj9kkV1iWs+M+dDFgTIO52gQQKzx44hlU/h7Pnz6PWiiMVTuDp/TfKuE4UxFPM5nDp5HFOTY+i06/LaPnjggJjZqyuruHjxAi5fuaTxcejwIRyenZV05fmLlxBLpDB79DiOHjsp1tf5C5fwzAtnUC6V5HPI/h1Pme82FREo+ZhPpnDiyBGkEnFJtVL1oBuJoFJr4cq1eXmjs68Q9CuOjyHGfk3PXicZy7YmkCV1BhXqmCeuQFGB4gNgjowrjgkyJScni6iUNzX3cGxRKpTFEIxN2fwE1QQAdzq4OreIMxfnBABLLUGMRWN2WnGGKUJ4n1mCMMbWJ3htrGAeyTmZBT78mZ/nN0E0FWu6YiEVSnGMSh7UCkZ0nX7hlgHOVvTAOZ5JfZMT9WPTn4ufsznDYggVCLAoIpCt8b/3cxfbkgDf9PS0Pnf9+vUtYK8HGjwD2Mc0HgDms5GVbXOkk0kdCpz8NYPxEJ/BPDNtPvXHSJ0gmTTfZypEpFLqCwTJpQ7CeUlAhyve6Rp4xnVYW4pg3sizeLVuk8Xn4zTK8XuVDO+L6+Zev9dTbOJjLJvHtXXxQCTBXe8VLNDBlE38O7R3wmv44iQrRtPu0xXxKU4TQ9lFgU5NxbwvyfglKOnYrioI7KGQS6OYy+DgzLQxtfk/1yYsLM5k0qbWIhY659umwDN+812OFYs4MnsQmXRS45TKG/Sz5SC4cOkKlpZWkMpk2Mul1OEBYL4DfrOvVGsNrG1WsF6uKdZgn+eaSj9cFURI9juEZqOt8VahD7hipagYuYxrKItsIZS1s2XlLJbjf3nw3bc3f+9BM2stQUKKDcz/NiZAlGsa214F1z3IA5gKIPLwdkV75jtLhQAWQJnKApmymlvFEDaATBLQ2ay8ozm/ZBKmnsHiNPlcN1vm18t5RGONa1AY9VoTq2trKJer/RjRrAisgxIApjw175HgNMeg+rj78uOE8zuLrFQkJQsL9jEbA3bfBH/N/zcapWRvzADgZFoFYSwIoHoW43Z6uU4VxjGZLaIYy0gSOtY1VZF6leCfFVOwj8XDcRUBRHIZxHJZROMJnH/6WTzyF59EeX4J04U8Dk5Py3d58tABpPJ5RBNJ2VxFUymEEzGE0wR/I2gxfkgmEc3nECI4r/AsiqUNKki8jLnVZYzNHMCp192NydnDLlcCAb9cAzmuudZrza/UcebsWXz+0a/j+UvnUet2MHv0KKIdYGNpCdW1DaTjKcxMzCCXzUvemgV9DzxwP972fW9FLptGrV5VvMrxIUDQy/GrWITtbaV5fs9k/W5LFlT9UGUcfSbwoMB1ABFS0cmUHLxnrO013OdcQtXmTWODq6DFFcbL87xPJg7kNXRC27MIHOY+yBWo2lpiRR9cL2VVxiIXWh8sLmHu6lUpqLFdqZ5hRT5dtFuUnd7E0txllFYXkAx1EO22kI7ToouFZ3FUajUVqMk7mbLP9EDuRUzmne0VzyA9fhRTs6cRSY2jUmmgvrGCUIu2Gey/Sdk+RMJdLC/PY2l5XnseSsXX21UcOjKJ93//+/G2t78L+WIRcwvXpcrCPq952H3330UfAA6Awn6S0P7X3lk/h2NVlq4getCetnMLaIIOJbz1ec3P5snsCd5WdOqv4TyBe128+YE3D61++/3xuwT33AT276gnvBlPsxeWsN+WfuXHbX2aHZ/tZjz0K7/Z/09+oo+dbXm674EGv4m3cBNP/ar6SOif/fj7nEWqRyG3Ds3hgbojADwM/vrbUkA9AIB9UNi/6xEM4MExQ4DxNhahu7tg6+4AAG+5bv+aATAg0Iy7yUDbYcMA7O7TmRamwCH6z+BHfNOrMmrvqdFXt/lb2ekTvkLNVs+gNMrWn3dK8A8DhqOus61jB0Bb36TbO/8QSDmKwaw2GrTzrq3S7xcjAOBgP9zyjre+gkF/HNH/h++v/45cdaD78LZ73LU4IHgzo59uSy8bGifBT/T/Wzvm3c4VLBrYvZ8NzrmP4/bTZ/fZt+21bxF23zbBuXh7G1CzDQ5WfE0G8Cdch7eeaACw+dUyUPfV4wayhNCNpnHs9ntw+z1vQjuaEpOLAS/B0EjC/AbjYQMqNys1FPNJPPvoF/H5P/8Euo2KWLeNTgj3vuO9eOCdH0Q0XVRVNgHgay89i8e/9GmsXDknkKbWAaZmT+L0LafwzS99Hr02JS5ZFdpShTj95ro9skXIAOZmAEAigwPHT6KOCGrNtiUsWwSHXYJbsrEd2zDIpypqEnXRCNJpS8DEUwn5OGYTMTzzrcfQ2FgVwMOK2Xq3i8O33IEHvu+dSGZzaFSqePaJx3H+zLPo1GtiFJGBYxKbLsFlFDoTvQyFcOqO1+Of/sK/wDcfexxf+9ynsHDlvDyHVbmeLyA/NqakPYEQMoAtODfvoj41KRj0aw4bMIAptT0ArwZdZKe5LAhGvlbA5H6A0b2utZ9zjFrhbyYA7Mdg8Lo3cp/Dz77XOYLH94EadxPDf7PusBXMH/7MYOofzGHBxOVe7dpfv4aA6eHrDEskMzHSL6xyiebhWdS3hcUCXnZsMPcNJ3c928LsYp1pMLpIkV1Jr6haFdlUAgenJ1HMpnH65DHccuKoEkYESgk2Li0uqZqc/paU0/T+hCa5aHKGJq1s84gYWzH6ocXtvx3b0k/3Xt6OSVsm5z1TWM+mRyJYYEkTStD3wbYAyFqrUgLZ5Cv5bck3XpMSxOYrLClqTWTu23kl+0p8MeZcDCDQ1knzGhZkAJz5j/q3YL5+StT0AeAAG1t9y9+TeYZ58JcAMM9Cdh8LXgRtkf3FZGWIAKqB9a0m/fgcc5ufJ2hAubxaVdLcquZvO6DDFTwxscmkM7326KdGBk+1XjeQROwfYyY2W3U02kxkMunIa0QEUNRbDTQ7xpyjZG4yXUQmP4X81AyKBw+iQLnIaAjl1SU88pm/QaNcRrMTxtj0QdzxhnvRjURRa9TQFXOWCdAQKdkGalK2s1nH/OVzWJm7LPUItjtBa61XANK5PO657wFksgUlhOr1BkoEwwkUhgnSVrXGiKHTqqO6PI9erYIefeXpa0Yw1THMTFti4DfYDZk0IUElsYVVWEA2a1KJT0uCdeXDKilU51NvrGm3VgW8B21P4mXxXVTv2IBsY0k4kinmzmNxg7HTmDjj2sr1ljchuV4mHR0AzO7P57VxQpDJGGhiAYqlRgDY6qbIqKR0cMLJNFOqmQnscCwB8ryXy3Ws15qodOirFxGQxXftwQkmjDk2YwQwo3EkIz3k4yFZO2TDHUQ7dQH48p91nqdqYvcsHtxQ2yv+iaAaz+F8uYMXF8tAcQap8YNIj00iNzaDJIvMKF8aIxhfdQzXBkK9jn7mXieXiqG+No+LZ541CWjFFSah6AHg8XxGMuB8l036lG+WMTe3aMlQl2zlZ5g0jyOKaDim96wCjLCxaEmfpopAKMbkJWWAhQqLlcw5h5KlAu0SCUxOTMpP923f9xB+7OEfw7/79f8Zv/lvfwO/8W9+A3/72U8JAGZsxEI7mzd6aDKp37ExTKaWfKzRkWfjgelJZJJJMVzK9bq8Cnk/PF4sPBbrka3WbaG6UUYhlxVQEI2YHK/ag39307/1FysoYM80lqh5qKuv0O+bjPRUxDH5OT/H0eA4qtSQTaXk/To5PYHZI4eQT8dRXl8Ts43y5eVyBStr61IqSGWzmJyeUdKfEs9UIjhy5AjufcO98uu9cvUavvrIo7h49bL5kRKw5Y1yXmA/pWx4q4VcMoVTR4+IpUjP0c1KhRVDmlOuXJnH+samk9ePyWc4VyhozmRBDItL2PcaTQP52SbyTaw3NFdqznX+tpKIlQ0KMDMzicmJItYpO16raew1ag3zTJb6AW1TEjh6dFZSjlfnl/HcuStmfUJQnqxsejq7OlPP8jWrBEq0EgAyv26OdwJKfCetlrH9xWCltLcDWwk8iQXqCohMPcAKhwTCuPXfs7376xTlnznX1+sCgodjLc07gSQB20qseAcK2/pq65mPgznv8X1NT00L0JybcwCwK6wScC3p3oHHL8/hAWCutR5s9Ekb3YcrHOG1TOqUBWgG1PLvZGdWCDx2nXe7i83z+bxAKxZ9ss05T/FcZHhKTSMAwGofRgld92JMmtMKRviUttdwewCxT538MgMMKhEFGLxqY+dd3Gf+ugbWz/1iC7cfdsVgug4XFQta9Akv7SsuYZ916gsTbH3ypcgG/voYw+5Pr6hHZq2pFKjoIAT50U5NWNGGPNmdp7AVxJkSE/sijyMYKtBM3rMNqXTwOaampnDs6GGxRenBfvn/Ye9NgyVNz+rAk/ueefd769a+dvWmrt7VLbUECDAYIzSMDQOBjZmxh2Bs7DBj7Bh7wv7p+TExYSCwPWEPZgcTSLKwwEYYJCSB1l6lXqqru/aquy+575kT5zzvm/ndvHnvrV4KejxURPXtyvvl973fu7/Pec45N29J6pnbuRtLy7h16zZCtLXgWtJqySeYfch7CXMPyHmGAPBmsYJqvWkJOLJE8JLQcaSTSaRTKT1jc2sTtVpDyXvc9zTJsGXCiqRxqchhTEyfnO0Tem0/O+zlBuza+ug6se2rKEHNBLSoMYX5H/mZKimmp2fTt5hjTMnG2u/ZvsjGckz1xj0lQS7eg2XKp9PI5XOadympS5sFSk1T9plzeLvRNBl42YNQESAuO4JqtY5SuSqpXp98IVDZJZFzPDEJXAl4LSbx1QZ7YZ9o4YFvtjv/6DlK7LG9sVlWMMmJiWKaXuUNnE0lkU2lHSM7MZDApypYLpHB4ek5zOWmkI2mkAjFqJuhNYUNo6R2JltFEmJSh+nVm80gni9g5foNfOWTn8KtVy5iLp9HLp3GRKGABYG2SaRyOZ37E/mcvH5DyRi6oT6aLGsqiXhhAuF0ZoCgcb9YqlXx1RdfxPMvv4J4oYB7H30U9114CJMzc9orbBeLqFISOpOSlHZEaj9UaFjCH/3pn+C/fO6P0Op28cD9D+DQwjxWV1Zw+c3LaDU6SlhNxWM4efQYvvWZD+L8mTPab1B5g2t+nD7Y3C+6ZAEPGEoGWQAwYzyu8keCkfzY/NcNQDapJpt0tB67tdd8gXcmpet6B17aPtH2DpKydwpmTM7UfBRiz7Nn6D4D0NPP4STjWmIS51YpuelMM9yjMsmUiSJMmOF+l9/stDrY3tpGsVRSXCqXSaPVKOPNiy/j4jeeRb9aRLzfQrjTUGJcs9XFdrmEaqMqNZIezync4yCKNuNM8TRaoQTCmRlMLZxGNDOjhAsCwP36ttZY1nk+mx4AwMXSthQ9OlK1aeHoyUU8/v7349u/4y/h3D33YnNzAxsba6pPIwm4uta7uTnAVXtghnBqQGOIANzjW8v4qUM/Fbd37WxTR+DcH1g7XMavFxN0ZWD/sYRISwju48nHntixLu/9D9+pNNnf4Xfehcv+jADg0ZK+0zfcP6L8LtTLvrf4CwD4btfw27v/O+1Vb++pg2/dxcffxVu/w5cGAgBwYDM2AugEB+xeALAPeO4F9rllzk3UrtzuxnsDkHa3wZbal2vwkAAT11fFnQDAuqlt24MPGIYHd5ZvZy2Pmb7GAGDBqwb3tdPAzjoI3NwHgw/qMDsWt73A08ACGFxjB63s992DujigL40Bdsd+Y+S6vd/FasXeeW8wdlebjHtooF6Hvx5pp0Ab7XnPMYVRXR/0TLcQ77puR78Y9OLd2P++oG0ADPXXjamvHeUM3m+kUN5HcC+geDCMxoynsdVwh9dZYx+89I9u3PbtlQqqjr/CbQ21mftnP0sA2ANGZA6ZzyP/GLuKwSbLsiTLqB/P4ujZB3D2wcfQjWfEjsimM8jlC8qOZVCDsoZ8fK3VRjTcQ6e0jt/6xX+DjetvIB5jkJ4s2vvxkY/+AArzRwUAEzS+9MJX8PwXPoPa1ooAgSZiuOfCE7hw/3345K/+AtBu2EGm31FWcCptADCzuLl3LtaamJg9jI/94I8gNzOngxf9g6vlMrYpo8TNeL2McnEd29sbkhrlpjgSSSDGYADl7hiAF3sqpsDz2soSWtWKpIDIWmv0+sjPHsLiiVNitfGQU9xYR2V7EyH6Tyr43ZbMUI8ZpGSeyTcloo052WBnzt+PH/3bP4H//J9/D9/8+pdR3lxHhhKCDAQlMwKAeQhqthrywjHGiwX+FPgZCX4pg9axZdhuQQCYnwfXkL2AwNGesh84G7zHXtcdBGgeMKO+o1+/mwDwcGxYkd7t9xptn7f64sPs3J3tHLzPQWUOBkuHU9bu+WjcdXs9x7+XB2t1sHcZy8ZgcUCo50S4oOJoWYeAqQUTWSoLXA6DrwIEFDgY+tpalrgxASkx2m42BNIeOzSLDz7+CM6dOoZ0Kq2gX7PZkpcZAwXJRAqZbNZkw4LBDyenJ0YOg5Zi64QEzClg64DWIaPDysfAsf/rg4teBjcaM883sR8ksWwrkGdRMbhg5D0GrRio6Sm4xkAcGcr2XN4/hjADyAxeM9ASCIB70NgHsxUQlHy0BV/E+pKnlvlxmbzvULnAQGYn2O0YRvLr5bxGmTZJN7elUMDvUapQgUYX0GbwM5FMmEwog4+UYxZzl21jgGGIUmuSpq2Z5CmZv5IVJivN2MsMiLE9WA8EBVptSqoZKGxAlAGOlDFsUAqyzoAwvfkiaHWAarOBWqtubOQwGY1Ug8jK/zc1OakEpkyWAaIqvvr5P8b1K1fRaHYRSabxyFNPIZIwthaZqb2uY6ApKcfYPW0HAG8v30SGkruRMKr0J2O70X82ncX5+x/EzPwiKmQZtC0426hUBHjz/el1R4ZRs1zE9u3rgBKmLOBCAJVAkyUh2Hxv6wkR1QSaXXoSUmrbPDsl/631qYdmvWZtQ+/CbgdxAfQGoTARwQdhB/O6A4At8cECbQJu5QkZEmBhMorDOcJYmnZuMHaRKsbkk/m/AQBYgIUD9eQ9zGsIJDqwSN/hc3pk30YQJ5jCfsLgMsdZNKHksK1aE6VmR6oc9GlkuNgkxa1d+Bz5bFIqlFKRERgAnAojF+4i1mPwrxNIWrB3Y6SZSXBKJnHs2YjY81FUYzlcr4dwvRbGxMkHMHfiLCZnF5CdmBITlzcjG22rtI3NzSLKxRLCPTLjjUGWT8dQ21jC5W8+h9b2NiJSA+iqzti+ZKYSAOZf0npavb6Y80u3V4zBr3qlEktIrOg8TTD6ITGH2ea1fg+1Fhk29O+Oo0/WZjSMXCaLbruF4taWGNKMhXPOSKbSmJyeVvDzu/7yx/DhZz6Mf/0v/y/8q5/7WfzUP/wpfOmrf4Jkkv2lj3A/JH9v3rvJQKsZLtv8pYBlW0l5c7PTkoJGNI7M5BQm5xYQiSbVNtzPEHSlpOPW2jq+8cLzYqRSnnR1eVnzIcEYSZarezkJXHV6AzWUCOyTFLom8UhciuBPNMa+xGv5VQLfcgGX3HNuIoe5uRnMTuZRLRexvroidibbmmzmFpMEY0lEBGSSVVcTg/Ds6VP40Ac+qESGP/7sZ/HVr38dTcd2Dssfuq++KiUIJrt0u0jHYjh94jjSKXpllrFZKipxIRxN4cgRVTQAACAASURBVNqNJSwvrwow5dx47PhxzC8eUp8vlUpScxD7FX0B12S58XMC0gSavNKElgtWRdf84WdnpzBRyGJ9nXLh9D8Mo920n5Bna08S0AYAmwfwN9+4hp5TF/AAsPy4qUwQiwnc0ggWyOrk4KXwExIgxQI0mtzjGouVfwhUB1m7JhVsgKgF+C3Zwa8/A8qjm07YqwgeMcGHILjf4yg51a2RnL28f6ju45YsSxoYzk3mDWtrGut7yskJmwS0Ae0GWlPq00Bw/1lwnytJfUppB+Iy/p08s9Ov936d532q1arYoR5IViJEp6NzEkFGrikedFeSDpWJIsZ4lLqIpNsNKFWExDFuzRuWU4RjlopNbeNRwI1P9hoAM8O52vs7C2xw3piWgGZKH9Y4HqC3oSS+oADgIfPakuPc+jQq6Wq4UUAO29p/uJ92CT9SBoCAWiYDce+wuLiIuZlp+b5yTWBChSSp5b3rFamsPQlscj/C/m4AhSkD0Mrj6NHDUolistitW0tYXl2VF/DGdhE3b95Go9VGLG6y3mS6qr0FnhKEzkiWu1JtYm1zG8Vy1fzlKWFsLaG5kAz/iTwthpJKJFxdXUet0ZQfNhmdnCcRMi9lv675eERQ2cCfLTyQFvzpKtnsEwTEGhOY/YNgsIP/LSmu3tA8q7WC+zMn5ys1GAHAlKjn/G9JHOxnuWQS+UKeJqUolYpIRWNggoIYwASAm0zs6+laMq/j3As1W9guVlCpUlaXMQLzgB5I9jt2NOMGQwC4jnqrNQDZbTxb0pf1DXYaJjbZO5o6iPVxKd5IOcLkwdlPqAxGj2ACxB7gYywiG0thYWoWR2YXUYhnMJHKSQY6ZIimztm21iaQSiQRohx7mlLQedQrZbzwmf+K5/7gs5hOZVDIZTA7Na35OU2WMOe4eAKZ6UmEUwmE03HN0y0C6smEA4CzNgh5ZudbRcNY397GCy+/imdffhXr9TpO3nsfHv3A+3HizGkk0mklJxYrZSUqTjCWwj1qJIxSpYavvPAC/vDzn8O1GzcwuzCPex64D9VWE5fevCwP6EwiiacffRzf+cyHMJvPo091CcqFx2IDKXavDmR7+yHDfzCGPQgcjC0MYUT3fwEA2H+ifaiNmUDU0vZffr7iEHD2IfIY9gxg7iLlN2tWWbbaOwDYAZY+jMWzic3r2pUGGMYm0U//7YESE9cnSSozubehcx3H8vREHtFQD0vXr+DZL34O5dXbUnlrV0uobBeVzLBZ3EKpQeUeKm7Qz7eLRjeEVi+CXjiOXiSNRH4Bk4dOI5KZlqVZu1oEmmV0G1WRFDIZ7gM7WCW7t1S0ZFqysEM9nDx3HPfedx/e/9QH8cwHPqQz19rqqpLVeD612nDzqprKxcSDsfsg6zeYgO3WQK5jw/awevVy0T55RzF+bfwD9W4NYP2D5wpbdiyBIPCTa8MTjz/ubnzQj/0i9sEYw0GR/YOeE/h9MH7/Fr72bl36dt/k4Ajwu1XCve7zFwDw3a7ht37/t9ub3vqT9vzGXSzCXbz1O64AAcDDidQDooGNtFv0hi/hYNMRCeh3BACrAGOCsW65HLxlAPAJTv/jgLdgpfvf77jObcaCnwXwtWHF7r75AHPaWUuBthj5jt8MD1hBAdRq9Pb7BbJ18HOPGVy3DwC8o01GFowdoPABjMtg/R84gd8ByGf3C2yl/IFzTHf277mz7UYSrUYA4NFNml/zdwXeg88bVuwuwHfsO4+CznuNcl238w4+8WDwFV9nu+6xM2vWj5HdfWbkCXu1p8+i9u+9T1sNnnEH7alrD7hu0Hfv4Jl3cj/rQmMk4HfskSzDcAAAu7xBLzFogIH5BgoA5gFPAHAGR84YAIxEVn6IZADncnnEEkmkM2kd2PmnzbBmu418PIz/8snfwEt/8hn0e2TxRpHIz+Ij3/cDOHHvQwKRm9USnv/if8UrX/4cunXbNMcLs3j8W74TRw8t4Df+zc8IAGYVdfsdHRCTDgBmUIWBbwLO0/PH8dd+6K+jMDOLYrmk4Fu5tI3t9TXUStto1csobq5gbe02Sttb6LTJ4IqbPB2DZom4AjQ8aDMTOho2dpcp5IQl48egZo4BX/oRMjDEA6uC42xJ89sicM6Aa6tWV1Y22SXmhxTC3OIinvnWb8Uff+6zWLp6Bf12Q0H5VrOJiel5ZQIzoMdDSIvBUDITXMa8WAY+8OIPWPsAwG91FRwE6UaYncNh4Q4GI9JDo8/Zb65+q2V6q9cHn70fwOp/54MtwcDhfgD4aHkOujZYnmBQUXPvHsDnQe8cfOZB93i7bXGn3xusQzsCfIFtQkBOfMc0bpPZjle1Q6kFnIN9brjWOfDXMXKDd9DZlTLwNHazQWjAl/MulDRgNoXHHziHJx9+SBKgDBIw2E4ZUHo10TO3kM8r8Gpyijb/SYbMZ7Uz+EevUIIRHQt8+WmeQSZhFc470Ae/PUjsffOMUUU2hYG4XmLZ90EWn8oEDHDy9xbQJUw0BMAtGcRJ9jOIRkCVwJpAQoVf9P4EuZnUYsFwY4SIgUGAzHkrGsvYMUacRJyYLs6bSs8WK9iCfAKAOZ8pMO2kCJ2cNMEgzYuO+SxQjMzTuAetyYYBYlEDKJk536fEKZm/An/b+quEF8c8cjCi5kIyw+qNpuTxJSna7YvNyDpUW0lGklKzUYTDKVkBMBjbYrklI0eANiH/+DbldMUqdUB9OIybV67i8uXLUrCoNpo4fvYerQtk2EqKlQFPgd8W+qLsa6vVwMr1yyAAnDDdXzGVWwSywjGBYYeOHMPisZNoUPa62ZeM4/rykpKMoiFgZmYK83NzaNXK2Lp1Df1GGeEwA1wm3UuOlILwjvpF1mOna6BVvd1WQJtKFmJ+kPlKZrK808hw8PYBHecB7Ji3LuLjg9EDsMUF9DVfub2BPEBhDGBjI+9UI+GwVfEE3hpbYOgB7ABebU2sLMYatiCw5mKOGbE6XWJCrycAmEHfKOvUgX/9cBzVDlBstFFt99BSoNuYDwzSMwAu4pP3HI7HxP5LxcIK+E0mQ8hHu0iw73YJZlOG27xOm42GWSiSDUnQTCohjI2H0O6GUIlmUMvMoztzClNnH0F+4aiTBU9Txdt5tNYkN7pVrmNjYxPNWlVJYXzPTCyE+votXPnm82hubyHGWYVqAE4ONRGOSgJ6Kp/VnqbZ62Nzu4TbtygBbcH+PmP4oS5irQ7un4zhWCGNqWwWoUQSF9dLeO3WFto9zlEJ9JgQkEwgl8+jXq1ia2PdBQOjAtLJdGXyHhluP/BDP4rz5+7Bb/3KL+P//D/+BX7i7/4EXr/0KvohetKyLaKIi2kZRr3dlcypEug4TxDG7hIATuLw4oIALrLmZ4+ewNl7H0QkYaoKbEfNOQQW6k380r//f3D/+Xtx77mz+NKXviTQYXNzzcn/drQn6vY62mMS8CF7nqCDApqab+gJmkEul0G9URYLOh5NaQ/Kv/SGLFdqast0NoPCRA5HDy9ghiorZP7V6wL+ylXKVW8qWSSaSInVxjIuHlpQ2Z568gkFcz/x8Y/j4sWLyEzkxZDrtzry7yOgwj6jBJxeD7lUAscFbEcEaG+Xy5IQjyYyuL28jqWlZc2PZPQtHjmMhUOH9P1isaj65RxH70lKFhdyOakFLC0vo1QsDpJnCBYqOabVFdN5ciqPTDqBtbVlJ7dO70sDgDW2Ql0DgI8ekdzjzZU1vH5tCX3KPKttoqoPyUCDAFsc+WzOniEQzgXgFWA3sI4DpFq1eY5tznmfQXdbD02m08a6A285bbj4ttZEpxDgGcEGBoQCAHDLJaC4k6vbS7C8fm3Vw5RAYlkfBmQ6UMklh2nOikQwOTmpMq2srAiw9mAv65tJRR5U9oobfg+isnrmZQBkFvjs9jAE5JJk8LlnExQn+BsEgOlNz3vrWnqFurXTl8OSnixxTGpKspwwqXP+ZQIP1z3bH1gdGLDoZgftA+w6JksZ+G0s8UHMw9M1Fdh3LDInyao11MsDO+9YvaNjDAbBcV7rFURkUyPGpilBmIqIu78SiKz9WW7vY5+Kx5UownkxQTUVSvvmczh65Aiy2bSSZ/lseV6TOag+3BeQaRKwrAtjxfM6Jk9xDudOLZNOY2FhDlMTbO8ebi+t4Or16yiWqqi3mrh5YwkVJkYxPUSJabbf1NmqD6QztDaa1Hqyur4pELhGOWM3/6lOmfQRAvKZJOamppQsQbb/2kYR5VpNczdVs0JhJhq4Pa23QXDjQeoGI37Vg72e2/NZc1n/p7WQqXtQkjwpNizrlftWJjEw6axeb8leY7DXI6jvJN3JmJZ4idjuxrZNx+Ni/HJNoRxtlknd2azZhkRC6Hco297SmZvAMOdb7r82NosolsqW5MaTL/eGDvQ00NYsOKgGwrJw77RVKg/mBtsj2l/zqTWGt082IeAs4Xiqmri+Q69WJiNx75wt5JS0F3MKKfR7TseSKGTzKGSyODpzCHMTMzg0OYco90lk4XO7SWlpWhCEYkjGElIxi2YoA22qG1effxGf+42Po76+icPzczh8aEEqDfmpCfRp/cFksokCYpkUorRqoG83AWCO/UIBoTSlxZlMwP1yB/1wCLVmCzeXV3FzdQPX1tZx8fp1xAo5PPLUk3jksUcwRWsCJdM0xAZmuySjZO+G0I1EcPX2TfzJl7+CL33ty+gnojhx7gwiqbTsROqlMs4eOYYPPvIYTi4cQiocQSoaV70xscHPqepn7ozkE3DsRBGMngaOY+58pu8IkB0Cko4IbPMXkwhHT3KBg572gU5ymg2gcey+YXijv9ifBUeAKO7tWL+OlqTEPF9q9xWTsjamqz8rcm7jnr1UqSgBkEojVOepbW/guS99AStX38A0FQI217UPb2jPVkSlVUeXddfuolbnvrov1boOoogk8shMH8HU4hmEEgVUKb1e3kK3UUS3WUWv20I2xzmti9XV26hyPec+hQzfeBinzp3C0eNHceTIcXzsez+Gucl5bG1toLi9JYUOq2SfWLObw+HbIXhoHpz/PQAsJQqXFuJjis7r3l87SBKWWozHfb2yBPfarmIHydVeCtz6wTsDgEejtO8yDPTnxP71bfJ23mZsHP2gINC7/vs7AIDfzsu96+X8/8sN3yOVfReLcRdv/Y47yb4A8AATc4/xoKt/IZ+l7CODtoiO/nGHmsFyFgiHugfsBfi4MPzwhnsAwLsfuXuq2bV4B58d3A/s8bntKgac4cE37OPxzwtepOe760bfK/jtvepiV60G0Or9JlYLbg0bcNB2fnfBn3cA8gXb+MBed0f3G5Z6LPDuHxL0RVRZA08f3VO5XwV73I6yjpRrcKvAPcfV/672cXXmjlPDR4wb6WMAYPvC6MW7ertedkfb+roYLe+OxIBhe+7qFy5ZYPje+y/Jb+m6twEAH9RvD+xnY9iKo32dm8F/9nO/ZjXuABcPAPMzyTmJQUqQA+gycBdN4+i5B3H+wpOIpAtIpLI6+DKbnZtsMePkU9hX9jAPQblkDJdefBa///FfQLO6KR+7biiFx7/tu/DwB74VE1MzWLp5Dc9+7vdx89XnJRXNgMzk4RP4to/+AKL9Lv7Dv/1ZhDp1OySSPRYNKauzz015OIZ2j/I79G/KYX5hEbVGHeubG6jVqmKGdFtN+f2Z0QkPEzwAM1hEj0oePM2zh591ui0FnekNzAAipasIVsibjAeNCNlARr/gwTQejesATiCb709mcjqdQoKHRfoZErSgFHWXgW8GR3oqe7NRw9baKgrZNNotymxFcfL0OZRrVdy8dRO1WkVSfvIIcoFoBWycLK2P43g/Hgv0KJF70KaDw1AAsD0I2BsFNPdNvNkDCD7oGcE+t1dfvpN7jPvuew0Atilx54g+CDTea00bHOAOAOiD3w+C+kGQO3jNfkD5uPKP3n/0XsMlKvDeLvi1A7zWOBrWj8aHkUrcHy8X6A+q5s9pbEFbnr1yg9WxBRoZROFPBkB5UZLBeo6ddh3zhTS+5akn8MjDF5DLZhWcIlOnXK6ITWtBb4KJ5pNGxinHIIMlkk7jfdvM7qdkKQOdZECZTKOV27EqfSKX4ive99QDZzZ3+MC42mUQELOgHoOmkvyLM6BgEmoCeG3wmNSkEDfe3ySgvfye+f56Pz9jcXa8JCDDavLpIkPOZD0H/cIZcmnv5gKiPiCpRAkB4uYDaX9d8Ii/E4jckc8a78egnthMMYLpxjjhH4Lekud1z2bijfwtGejtteWHSz9RBk4kjUZAk3Mz159eTyAF52ST+rW6poID66HbowwyWYkJebKGwikgEkePTCGC4Az4SuUiLq/QBtl2dhcl+3Ati8cTklNkYJOsjFAiJe9AyhlSzq3VaKLVbKPWbOov5fnY3+j/u716Gz2uN0z+abfEYuOaQVZmLJXB8ZNn5TXHNadQKGB9eRk3b1zT+sTA9uzcLML9DmrrS0CjooQieeUSrBcw6gQkxZwIodMLI5pIC6hmkpECqvQqpJIFpVQlke0kepUw0DOA1fswWqjS2l/t4xgiZJc5xp9AdUlnW780gMg8YRmQ1rdc0IogiZiELqFAVsVepnQg+W7fMV9YgjVeXZAs0yHjh31Lspn9lvoQv9Mm6E0v3nYfZbJ/25TWc17grC1KjHetr1vg0ZiCZAGnE1Elo00kgMloDxnmSxBk6LP/kN1K8KoOMvM9ACyGEueCdhf1Zg+NZB75Mxcw975n0J46gXY0BbKYuQfoM0jYaqLVKMlLbqPSwK3by2540pu4Kc+5xsYt3HjlRVlLJBSJNdYHk0di4YjA38mJrMZyswdJkC4vbUjSXLKqYV7fRL4DfP8DM/i2+84iT3nheBp/8PpNfOb5N1FsmV91G30k6TeaSqG4vY1qqaT+oWS2UAzZwoRJ0dZa+B9//CeRSaVw8cUX8OP/04/hx/7Wj2F55Qb5TcgXMgLjTZmE+5kO2hQk0X6jLynkfr8jxiwD5plMDp1QGEfOnMdDjz0NRJOqp26rIVl+StgTaPhXP/9zkov+7z/2MXzmM58RQ3dp+ZYb41WB1hwXZ8+c1ti4eu0qrt+8qb7X4p4uFJEM5tmzp4B+C6urK5ibO4StjQ0rVyiC9a0Sbi0toVIrax3IZTJYmJ2X7Cn3a5zCtra2dQ37zOHDR8Sku3HjBs6cOo1HHnkED194H1599VV8+j/9jvxjs1MFgXi9ZgupWEL9jX1GNim9LvLpJI4szMmHnnL2xUpVCQTxVA6bW2Xcur2kOZEJG5wHyEylgg6TkchK5FxItQGOYz3HSSsr6YSJN/LGtf7d7fTFup2azCOZiGJ1dcnsR5xnM5lFBNPY6plMHMePHREgdXtlHW/eWCbirbmY/ZwAEiVxOU8QoKSXKp/BxAgv1RwEk1iISrmORqsl0IhlZVn8foJzxVC5wAHILhg9WPvcOPXncfZuAvb0NKWPqFYNt3b4vQPnas5Hdh7oDkBlXerBNerFOgUDSkpzfqOMN9eb9fV1nVnsnEOJ7aba3LOCPQDs906WwOWTZobsZc8CtiIaGDxYS6mCxGSlet3243qWfdcnSEk2fEcioDFx9Xv3N8jyFdBKP2d39jAA2GS2zW7CAFBTRLGEL/7U3sGxrrVXcRLS/hw9LLP3DeaZY7g3M4n8ITta4HvE9jA67xEk1HnR2opnHlkFBBIcvQ+u+k84gkI+h5mZSRAIJvCXzaSwuHgIU5MF3bPb4rwf0x6OfZJrGdckegCzzWoVevcSdOlICprgJPdLDSpq9HqYmpzE4qFDSCZTAoBff+MSisWqEsGuXL4uAFigf8zY1to9al9kktaTk1NIJFLYKpWwvLaJIvcEVCEQYmK2PLT8SRIYTScxMz2ts1+xUsPa+gZK9Sbakv6mX699R+ueV8BwUQwBoPS5DyRQyiLD2XBQhlbKJVIz4J6U3rhUVqEEdVxgKEFZS2ZsKxmkUqVvcctUONy5ls+h0gKHEoFBybgzCSUSEZu206fseg0TGZN/ZvsxyZpzQ71W1XyTz+eQTmc1Ltc3trCxua1kGfN9ZgKWA+q5P2VSHhPsmKDXM/ns7XLF5jaXkMF13RIFLemBdSOJZmclwrKKESyblbCpi7HeI1zXMkilE2JOkgWcZsI2wpjITSDnvIAPzxzCsZlDyCdzoIqHEjndPp0AcCqaQJSWKqk0QpkEQqkktq7fwpf/wydw6fkXcGh2Fovz85ienkKK7GeupQTB8wXEsxnEMkmzq+A8x2SGiQJCqbSSITjOuE0KU8Y8FMGtpVW8+sYVVKhmk4hjrVpGsVbF5MwU7n/gPpw6dRKT05OybahUq2hXmkrqJODbjYSUpPXapdfweXoDv/kGuokYEhnaRRRwfHYe54+dwD3HTmCayfiSBWeCIgFa4nk250gpQe3hEnSUNucOWzpHDDwJ7Vw2iLOZh6+pQVi81+BWekz7aJ/7OVBO2png7OfS4XnP7mUsZLvfXudIH9QYJsow8dI5aktdyrGQVQT/uflQc9/OtZkJIkyW6dQrWL5xBaWV20Cjijdefgm3rr2Bdp3JOiXUeWak2htl1RtMMgnJA7jS6qFNtbj8AqYWTiGWmJAMd6NWRK9TRrvFtbOBdDqOSKyPzY0VtGtVRASQ9xBJRHH87AnMzs9pT/43f+RHceHeC4oDra0uB1jNgfinl+F23OAdFeTOzYPztEvm8azu4RmazTq8p85xUnjwZ0e7q/d7Vv359h14OXu5afv5xKNPjhZlzL/HBn3v8Lo7uP1el/w5A8B+rb/TN9g/0nynd3mn1+1uq7Hg3NgP3+mz/+L7O2vgPVbJd7E4d/HW77hT7QkA7wC9hjETtyDac+8MAB4uVkHQS/d3D7H/Hz9F2KfBKgyCsMPf7vj2vvfaA4B2VRn8qt1zeOd9G3LHM3e+iwWfXIDUP2cPFvB+dRFsbW2kg/W3R1cYBYCDtRkEy+4IBN4BYI9/oO1NRmtu3LXDOtrVF3a+6KAFgtcNLvEvEajyPR1kDwCAB7fYA9Df1UPdwTtYFjdUhm8wuNfot0d70+7kgp2uhbs76LA+7NC1Y8wqmDAKII9sQQ8Abferjx1N5P8x5n6733LnONhrBrtTYGxc//b3NP8UBABg29RbcMKk3eT1qCC7lZQMBvr+Hj//Pjz4+AcRzUwikcoI6NTmOhZHjFnYPPBQ/kyeuH1kUxm0Kuv4zV/4WWzefhMhyni2+jj2wGN4+ju+BydOncGlV1/Gl/7wd7F1801E+h20On0cPXsfvvcHfgSbq7fxm//2ZxHuukCKAGBKO8bBjHqCNmLJEghuMYu5aocvP9wkeerYBpTi6ZlkKd/LghxRL7pjbCeXaU4wIBZLoF6tObA5JG8yyQMpO533pIypgVIMqtJ/azBfMDM5GkM8kRIbJx5P6WDKYMWhQwuYm5lCtN+z7E909YxWP4rrt27h+s1rdqhkKeWbRuZZS0EEKzNBds5zzitGhzKFmAab/VEgVBt/9/3gYUzz3gGA4iiQHPz+WwUz93vernl8r0Gwz+fvNQB4r/rZERw7KDFICV4uV3rPttq5JlsVedaOz5B2YOtgAvNeQz74Zd8aZgr7XO2dIHaw7DbOTJZrtG1HAWcnJqx3MT8qy/y3NZs/fUDUl957TtkzdJT2md4OuFIqhhgsNg4luU7P3IgDqyibzECifFD7CLWqOH/6GD78zAdw/p57EOdhX8wJm1/iMQbd405S2YYVg1YcbpRf5geUxfNBKQbXmTRCP1eyJTgGmclP5ooPcChw4by0LBjrG8DLWTNAxoAZb0+wl1KGUTEXGdSUFDIDalFKPppvLwErArj2O6ogOBawS2zz4DjvpWCinu9YQxEDlAeMUkk7WqBA84QHAl0xg33Yy1IbQ9oShfTdQJa5AjIu6sxnUC7UAtTGAhR44YLmShaib2+TjF4DgXsd+h8bE03BQQX5oopPESShNCh7pkkiRgW4MjBKsJ6B0miU0o4xhAjQxcgCNklGBiN7PdYfwWTKvgJNSiI6sIhB7nxhwqS143F5lxJ0ZHKTcZ1ZRzYmmOBE5hsBR7L86pVttBtVeU7Th4yfbW5uokgJ2GJFLBD6DqbSGQWeJyYn0ao3UCpuoVGtiN3H8pPh0m9UJB1M1p56tQL2PorPeKuxDbuUvounhgBwjEHUPpKpBGk+aDYIb3tCPIECvrmxamzcWTto+A0kZdmoVu8CUGQB0RsAwGK+O09HPsuPed7DAxsEAxi01lrqQBkFvu1qsRzEEhIITBapAyi4GjtpcwOVGSHsIJ6wADm9a8nZrbZ6KJGdIQY+wUwDxPlIXiMA2M1L7H9k0mUSceSSUUwkQ5iKdZGL9LX+KjFMTHmyNWtIJGLaX3Ct5z6CgXNCO+1eGPVIBtmTD+LIY9+OanYRzWgSsXgYsXAUoV5Ua3SjXkSj1cBGsS6gz0Buyvo2EOk20dq6jRuvvojG1jokIMlxpHWbVhhRyfh6ALjV7WO7WMPt5Q0piBDESsZCSIdaSDeB77yngO98+D5kyGrKTuCzl5fxH792CeuNthhJnVAIhckJMZxpg9GtVWS30aQfbyiO/PQc0tkc6o0OfuIn/1dsrK0h1Kzhu77j2/DjP/63sba5ilgyhGwmLdY+gRhK/rKONR6c/C4D8wx0JpMxTE9NIZPKiPV+34XH8dSHP4JOP6q9odRYNlcxmc+LvfbpT34Kzz37Nfzjn/5p/MnnP6/xf2vplqZHAguU5KQv9v3334e5+Rm8/uYlMfn8KYrjNJ3K4KGHHsT0VA7LK0t49JHHcO3aNaUokK1fqdRw9ep1XHrjdQEZHA3ca1HpYXp2RvNnsVTB6toq4rE47jl3Xv7dr7zyCt73vofwzDMfxKnTp/CJj38CX/zCFwToJnNpSaz3KTst796e5guOSwJSqXgURw7Ny9uU3uGb20WN1VxhCsViRXKeYoKSBZnJCgQmAMzPEsmUK6RNpQAAIABJREFUJcM4z252ZLEtCWiy9C7Qy3dREoyC6F3MTNPHPIKVlaWB9LrGrUDiliSCc5mUAGD+WV3bxMXLt7hJRTTC/btJZhqwHlLyI0E0rqv0BmWCj8s+0txA+WpeV6pU0Wy0pAJEwJrJmwIYJeVsYKVf4y2JyCcxOhUAx/j3VgOELeQBTADY9Xl7sCWqKCFI7FinjNExP+zhGuv2DvqK2xOQnRoxsJ0S5Ovra8jQq9PVMctMoEAMUgdKyK/VqevouU7dgHcfMBwd2Mzfe9Bd8yPfPxySKgPHve29rSxMfhA7UglbrtxO1UfzsWNGGxhp86WmWb3P0HvdymDPNZCM1gZRAaVMUpWrrnsXJWsFwVg3DQ9jKv4c4U6lbj9loRSzjLAkNAMm/R6b83/wbOCTxXg+0p5hR9DIrTfypI2iUMgrWWSykNP6PTVRwOlTJ8UGZvIrZc/J0mb/o90DwRW/ltTrNTS4zjZMEj2byWBmdlrgMFWfatWqVANOnz6Nyclp3F5aVgIHx2Gz3cXFN6+gSkC3y3XNEqZk4U21ENpLtJrqz4WJvJi/K+ub2K7UtN4wyYi1xDVLaxqTjwFMTU5gZmZGYG65WpOv+EaxjA7lY50WhhKSzOBW8z4BerajkhkCfUnnO41zk3M2qyLuW5gAQLsNMvvZl2iRwP5ElYukys/ktHKFvsUNA+XpFR83xrlY+0zp0f6JiU8RJGNR5PJZdNy5eEr7n4j2Wfl8FqlkGtVKWYkHTGzOZfPaS29sbWF1bV31SIBTCQIsoSyLvGSvsX+58ifiCSWpcY6h1YeVy/aveo84/Y2pWkLGt8n3y2qC5WSMgUC988fmehlLsL+zX/aRJKOe/bPbQyqRwvTElIDsxekFHJleAIHgdDSphiMznhuFJKJIxVOIJ1MIJ+LoJ2MIp1PoFqt49ff/CF/+o88q6Wl+ehrHFw8hlkwinknJDmRqfgHxTAbxdFJgL/t7OJlEdHICoXQK4J6BEvxMiCQYHo1hbWMLL756EUtbW5KK7kajqNPOhOcGdHH8+BHc+9D9mD20gGwuhy6Zp60OKs0mUvmczjVceyqNKm6uLOGFi6/h+u1lpBNJLExN4/D0DE4sHsbs5JT6FGM3bH/t+zWvRMzRgnOqA4CV5KokPhdLcNTeYLzM9v7sg842ZFdEzTFWdx7eBTL6s6Gl7Ab9yG0+92TXYPTN5pOhB64HLHkvP7dq+pLsvY0RKSfwvKemZeIgbSvcmZSgrxH7NU9Gel3ZtCRDXazfvIb/+ulP4vLFb6JdL6JcLslOpRsKSVGuKjY9E1oiqHMdZGJpZg752eOIx/No1ZpoVLfQ71TQ6zMuxCRMTntdlLY2tD9gEhj5w7FUFPc/+gByEwWsLa/gb/zw38BHnvlWhDp93L59S/1yNAwwPDPauYw7Ra2laq9hhfvYDvftA1lvzh+2ObcWcyQZO0W4eVsTvNW1c2G2RCG/Ux8501tf6OGxh98OALwrSuxe4F2Egdyt3sU7Bnv1W/r/cWXYqwbe0o3vysW7Szu2Dt8LFXtX3v+9ctP3WAXfxeLcxVu/K40ZAIB3FnUHAGPzp4NIhkDVwA/YVsA9CzQi1DoM1gTn9wNAW3u6PcMtuYPnDX/jPtq3LO7gZKmiw7KMlP5OwK8dz90T6LMSB71Xh8Ub1uAgVGqr2KBce3Ugf6g5cLINLIi+8oL3HP7/gXcanDj9lXt27jsCgNVpdvQF3wQ7SrIfA3jYGVydDVtk5z2CjbvzPa0eR/LyxgDFY2tnwK4O1OK4xXkPQHlkxO1Icwj28b3eZdBnAu8Q7Lf22AAIPMoAPmDcDlroIODGt6S7br9Jz2/SDpq9fP8+6DrbIA+vGv7vEPT5pz/za4NMb24cfbY+wQYBLvJ6JFjKYF8M7UhSss0XnvowYpkpxBIMhEUVhGdUP55M6LDjq0+ZvqEICpk4fu/jv4IXvvgHCm4zUBbOzuK7vv9/wP0PXsCLX/sKvvbFz2B7lYGxHqKJPB58+An85e/9Plx69UX89q/+34j0W2KFhfsEEWJiuFC6cwA+SbYmhHq9KY8in6gdnB/t/4fghG18HfCuNjKJIgK7BLXJEB7IJSmobJtqAjyaJhm8dkwEH4ASSy8UVhDaEJ2wAurxZFpyfqdPnkAuk8ba8k1UtzeRTfHgHkKxWkWtF0UvEpenHA/CDKBT4ox+wvJrlNqdya3Zv9zUw8OZCwwSJtPwHzkgDK71fXEPINGqw60ngaCR/74HkfWMkXsMDiIHdc7Ad/dLaBgFc0ff4aDHjL7H6PcH2bJ3MI73etadAOCj9TL6zqP32PHeO1ZJa1syAdROIxPK0EvJgo0+m9dLCA6pIPyifTnYT/hvBqusbTnmh8/wbL9gPezXdvtdpz3TmIUjeD///6PPGIx3f6j1ADL7vwvY+mAl5x+NZ+dDKDnXbhvpZARPPPowPvDkE5iezEuqvkWWU4/gWVqJLdyZMGifTGfEaMzmCwIMKBd968YNsdVy6RQazBqvbCPU74idgC4TXCh1b1nWCk/Ip9YBUy5AbNEPHtiNQWl+aQSdbFx5KUgPqnEuEljmZB4ZaJTvFcFANxd41gWHpWeQSAaYALYLHps0H+vKJH0tyKjeFPDss+d4EM6zknZ4Dvr9h8pq0q67+rmSYMiwYZAvpoC1/A2ddCXfl6wRSgxKPlBM6q484Omj7v1izTvUPNX5Lrwng8PyQXTMUs3dUjETP9y896JxSSSHY2RqkJnK4CcDvASLTdGBDFIGjYTdSy7b+SNHmdBE3864+pXaQb6MDPcSeHRjUYFbAzHDjKw5IJxBTErSMrGADOFGvYkSA6ndLorFbayurckP2RKNYprnr165rGBrp91At90wCUFXPwTf1KcUCKaEN+klMfkA15sGRjOYHY9ZwJfBMTLbCAgQ/BCDxvUTYb1OWtE8LI1FYbLbtif3oI0HQaz/OAZ8IMAbnFM9M02sGOe9yfaxucqkYwXqM6hL6U0XoGZ/MHaKebqRhcv9CwOeBP8ZKOZtWh1KPvfFjK2SfcHhptkwjE6fgT4GSb0noc1w/H6Clg6JBDLZFCZTUUxHG0ijgwxflHOEZFkjAjiZrCApVLHdHdjOsRmKoRpKIX7oLE4//d3A3BmUqOqh7sD+n5THYYcgb7uN9fVN1KuUNaekeUfgcjTURmtrGVde+jrqBFdZennY8d3peRzGxGQOuXzaAP9+GMVyHTeX1iQlyj1BJtTFg/MF5MNdtOpVnD9yCCfyaUxPzeBqo4tPfOUV3CrX0KO/ZSyK6amCmM7hRh1TcSDSqcs7uRiKI56fRS+cRLsfxU/99P+GV17+ppJjpiay+Ec/9Q9QrpbQDfdl7cG9oA8Gy4/bsdTYusYQ7CGVjGF+bkZekeyX9z/4CB5//zPY3Kri2ImTWFq5jZXlWyrTZDaL5599Fp/6xMfxT/7RP8abr1/CF77wOTQ7baQLOQGA7XpDcp4P3n8ek9MFvHrpdVy+fsNYbUyAcOAfpX2PHF1U/3ry6ScF6Lxx8XXVV6dhiXT0Y37llZdRKlWUcMJ2npyZwdT0rJJrrt+4JTnjI0eOKRBMEPmJJx7HX/ne71E7/OIv/iKuX6cySxWFyZySKWzvFkapXFdwlglCtAxJJ2JYXJgXyExP8qXVNfXdqalpASuXr1yXlDXBh0w2J7ahWYT0xJTTfEAQvNFAghLNBD3jcQPfBGIQWCBQSq9CJnn0MTM9pfG0vLSEVDKh9UN+3Rw4SqbpSW3m2NHDuk+lXMONW2uoNJpqSw9YkM3LeZeAzfzsrOq5Uimrfw784EN98wAmA5gS2+22GMAEjRs16/PGjpUmh1tnbKbwW8ZgEpnJwJrtAucNMZ4pa9+0OS9KBR4xMy0QziRKgusEOZg0MVABGYCq0HphfogMv3M5iAr0pVRuaXsbWbL+wkwqaaueWWbNeVpnufbbGqrZVqCsgbMcB+rztMRRFhUBTTvzKOHFyfXwXlxnDBB37+2ZeFQwokqDA665nsnOQAm3vp7sXbWa6fmm3KHZdDAXm/9xyK+rYtMyqYSJrHYfr7yh84mzprBbOFBBCg9+LXNy0/JYttWC+xLOUUw243PVB8MOiPbev/zcSxa7nwMrChe30cnL+UeLjZpMYHpyAouUap6cwOH5eRw9vEiECpsb61IsUDKOJKVN+UPqE2RW16qolsuoVssq2/TUhJJq06m0yW6XKwJi7zl/DxYOLWJjfRMvvfQSrl29inqrg+XNMrY5Dwic7EnG2RIKmOTC/UFb5ZuantQ6tLy6jrWNbdBevU/VKJckrEQqvli3o/44OzUp/2HKJW9vb2J1cwtb5RaaXe6NXLKfA7L4TqwzayPuV5xMtl8vxfCn7y3VUuJ6HzYB1a+YJNds1bWeZ5KUMifmGEc0HNNes9akTUZN3rJK+wtRUjwu2WgmCnAO4t6EgGo6yXWRbHh6YTfkF59OmwoBpaYz6az6AJPa5LWbzylZZIt7mPUNrU+Nptkb8TnsNPS196xM7UWZqMUEzGhCAHu1Vta/OaeZEhdVepKaowQeU4Le2VgwWZt9juzlDH2fleDn7FOi1k9l4UBGurJhQpiamMZkOof5yTkcnl3AXG4aE9kCktGE2MhU9Ij1w0jHk4gTsE1EEYrHEE2nEG12ce2rz+EPPvU7ksQ+sbiIY1SMyGYRiUeRzuVQmJ5BhIBwNoMuE6OaLYRjcUSnCkAmjXAiJuZvp8nE0A4iiRRK1QpefOVlvHjpEmrcqyUziMSTSGYySGZiyEykkSlkceb8ORw+elx71W4v7PY33Ivb/rzXb0que2O7hHYPkrW3RMIipiYmpNpg5x6bR4PHLCVpeo9YzT22R7Kflrji+bg2R7hYiWN4B+em4BwSPOtpr+dk//3/B68VaBv4gj3fAZuBc3jwLBFcK/w8xvXWkou4d2ojzLUXtsc35jgTgW0+1TO8XD+T+rj/RA8bN67gs//pt7GxfAPNBpNOiqYGEGaiaQ2NRhvFUkeKM7VQBPVoGp3kAmI5JgSkpfbTqmyjQ9uyDpnwBKJ53iMzuIpeq4lIiMkMPcTTETz2oScRTUWxcus2Hn/4MfzoD/9N5FI5LN9c1V49GmdSUIA5HWTgBsSyvTrDINnIrSNSewgA5ba+MN/SFiA703kG8DDGE6zf4Bo9uhbZdX089vCdeAAHW3mvGPp+EdHRXnUH/34PsH+DpbyTGriDt/ozuGR3O+z65F1uqj+Dl/r/2CPegxV8F4t0F2/9rrT7nQHAPjFTjwwAwDsCynsDiE6sYkeB7wR4s6ftWnbHAGVjrrsDQHlHIHbkMaMg5GgpfMPyOg+u2DVjAMYAZL0z+BuE+YbfHFwz8vK76uIOvXu1QI6Zsf1nvhSDd9mva4155q5OvgsAHtc37NDq//j+sOPf7h8762xM4XSrcfXubxD8zpjrxvkoj7zD2N69A/Dc2ZYigAxeZu+xsfNtdrZTsF3GDINdvU0BAv8uAbnoAQQceM9BiQ4Ahd7SdXvcK9g/rIx3Vh93ArxYAravN/ekQN3z9//8539TdcXjGg8H3n9PEJNj/ihIK13NODqRBI6dfx/e9+QziKYnEEtkFMDmgUyABQ90AkQt8C8JVoQQDwE3Xn8Bv/tbv4zi8lVJNrXDaXz4u78PDz38CL7x/LN47sufQ7O6LZZWOjuND37bX8KJkyfxqY//OpZvXEK43zL5p74x3wYAsNhkLmDb7aNarRkArAZ3DesYbvbRMGt9dM7xhwsCKUkGUJ2PGeuIDDT+ntKeZCgoSET2X6+ngzUDETxUK0gTJnsvoQAUg5RzC/M4e+YsktEYrl+9gvL2OiazOeQyCbRqVdQqFUlsd5JZNChNKglRAsBOdlWyWAYYSYbVHbF95qwpSXrv1DsDgPlOe4GX7xUA2IbETjA6+Nl+0/Fe3x33+V7j6U7A3YPK4O8x+vOg7w3e20EyBsbaIZ2Qh4KVIwvMEAD2XFsDgc090q9idojTMTww3QzrwDHZh6lZKqpn+42We1zdBettHKi717vvde3o58ED6w6w3EWXg2wVBdU9uwJ9xMXA6OLo4jyeevwRnDx2RDJ+XSZZgP5vecTpWcnkD/rURuKYmJ7C3KFDYtORmUJwYGF2BjOTBdy8dhk3rlxCFF0FqChzKqCUh20xli3hRmdwBZh5wmcWvmtDJ2vvA8A+AG7AsAsCO5B7CMoJbXTetZQv9HKNFkSUta4LpCvQ6P7f7mfS1ryG/mfBIIIPSPsAjkBZBd4D0pZe7tJ9JnliyuxyTiYgPZAWs3nWgF/vd2yZ+bpeiTIe9GbAysk+O2lhAhesKgYES6VtyZBKYpdSkOGIAD2+D4FNH5QnC1qe7kTl5AtMADiOECWfqfTQJ0uAEqMEGtgmBH778qylXKPAYMcgpTIEJWK5phFk53zM95EfnaJOBmjq36p+G1dcBxhYtXd0YLvq3VQpWEcEpkqlsrHDCFoS7KC0damIVrOOVquOZoN/aYdQFXOxVq+h3iB7polGx1QybCaIoN5kQJiJWgQ6GBRl8hYZwA0FX718s5jlft537Wp+mubFq+At+4aTTvftPpwzh/0gOC8zQKw13/lSsm+KQatgrgMsBrLPxoKyKmOA2yQcTV7Q9iDReMQsF8ioiFgCAccQ78kAH/9WKe/X6aNN8FcutMYAlgewGPcma8dnJRUkjiGRTmIiFcF0tIlcuI0051Su5U5qnIFr1hXbjjJ9BJOtT0XVP7aaYSQWz+DsB78H/bkzKPdCiCcZTgwj3IujysC7fKy7qJbK6LTaKG5tq69WmzX0OzVUbl/FlZefQ7u0iQQbQ0AAWX49xKNhFApZFCayCvwTEN8uVnF7jfuinhJVjuYS+J6Hz+HSSy/g6mYfuRRwOAkcmZ9BK57EC9c3cKPWRiOeQCSRwPTUJHKJKA5P5nHf4VmE6mVcXV7H9WoLm80+tqodFKYW8E/+6T/HZz7z+/jItzyNy5cu4l///M+onzYF2hjA6+cHk4FXBVuf0xxGCegEFhZm5efJZIH3XXgMFx5+AvVGF9nCFJodJubxPSkd3cOta9fxq7/0y/ie7/wuAce/8Wu/hkazhiw9epUI0sZELocHzp9DPBHFa5cuYWWDfnnmfdpnEocSHID5+TksHF7Ak0+9H/fddx5f/tMvSuo3Rin9aAyhLhMiGtgqljSOEqkEZhcWUJicwvraJr729Rcka5rPF7CxsQGyDD/wgafx0e/7KC69/gY+/enfw8rqmvZ8lB6NRYHTJ05ic2sdmxtFScGTFUymNFmMh+ZmJUtLGeCbS0todjqYnZlTO1+9fgOb21UxkSn5PD8/L8CRyhNN7v04x8WiGgMptmPEkhMI3PigN/tkr9/RPMFxzcA/58H1tTV5q/IPr9daJIZ2H7lsRt7E/HepUsP6RkksxWQ6rb8bW5tiSXI/z3399OSk+iEVMrwnu9R16LmajMl7nfttgnP0ESUTkxL5nNeEO3e7UtSwc5YlCBlL1J3g3N6ODHlTtrCdCb8nuX1ZLfBxFriWXHqPYFBC4BTrkskjCa7TBCG9/LEDKuWDS1UAgpjxOLK5vOba4uaWpMc5N7AvEzBjXVlntgQgtof2Dg6AJajHfb6eo4Qqlsutt2KsGVgn1QS3ryIbkyC2eLpSMHHvHYEAL1urbX8i0JuyvXvsefW5pfQNABPzZbZ7+j1OUizPnX+G6/eQIRYEhCUvrDFsUSxTFglb8oAnGDgpaSYE2zpvCSqSgGWSq1cjUlKbV2DinGyJs34fJMAuHlOyQD6XxcLcLI4fXcSp48cwOzMttnp5ewtbm5tKDGN7+T++nkrlLWyub6BSLgl4nZubldwzAf6GwLAyOv0uTp46gRPHT6BarYsBfOXyZTFWb22UsFWsSMqea+VkPi055Xa7h0q1iXa7g1QqgXwhJy/uza0iVte2lWhF+x9K6po/vLEQOe64D8nnMliYmcbkZB6dZlUA8O21Eip1JvZxXba2Yf+mWtTO8eCTNr0tA9vU+hS5sNxHhaN9jbt0jhZDEVNNaXEFpFUCz+CmEsCxU+M+ott2+007BbDPSUKbz+dZtW+qDZR2JpO43jDJfcqjM/GM19MiQGVumtpAJpeSR3K1VsXt5VWsrRdRqbW1t2KiBve3Yn/qnM26ocR6S8xkzllM3paKlksS8b7XLJf1XRtf3F8pMUyCV7ZPICiccskf8jYPkcEdMal8eXRzAweB2IVUHguTczg0NYeJdB7TuSkU0jkkaAnCeaXdFVM0mSKQm0aUZ3iyqbt93HrtTfzhxz8had5Ti4cxk80JaM/lM8hNTCA7MYVYOoVIJo0u90ydvtbacCELZJIMFiBMCyjOPxz/jBUAuLx0C9948xJWtrbVNzi7xMnMTtKOIYXMZBbTc3OYPXQIsURWSh31Nv2Te+h2Itr7bW2vYnNrDUePH8eDD13A3PycJbm4/RZVF9QGGq8uUdjt1cNuYrIE3L7OKD5T3oO/NtZMZWyQJOz6qm3ZLEleez5e6UBF+53NRfudm3ecFzlXOt9ti804NajA9OXHiL9v8EykpEZKznda2v9RHYb90FRzvJWMJeXYWayncZpgjKrZwOWXnsUXfu+TqG2votttYXN7S0xczlG9PpNSw2i2I6h3I9hqd1CLptBNHkIku4BoIoVuu4k2kxkaFbRbFXR7tPKKaN/WatTRadUR6tkONVWI48Izj2L+8DxeeekbKKTz+Dv/80/iwv0XcO3yLWxvF5HNp91e1xIhLBnCze0uQcorMOgE79ZRJVvpjGlJYbYfN4uV0cTe4PriGsuiAQ6Ed4vgjgXE17n/+eiFR3etMTs/CKIA+136LsNA7zEA+IBKeo/8enwb/AUA/GfZPO/yOHi3in4Xi3UXb/2uvL0AYBd6Ht1NjwFfNa3uBGAHYI7dZRyIOBYAdoeHg4DW3VDROJDszgFgX0bdJQBEjYOk9gK/go26A8bU/caDW37bu5N17KShA98a3CEIko2rq8AB6qCeEAyyD64dYmW2PirwvluGeNe99wCdDwaBfc2PL+1ore3MLRiyWPfEDkdA4GHbjT7v7QHAO0of7OR7gcB3AAD7ETPMFRwnA+171EgNjekTw77jDtEOGPS1N6ZLHQjG7jUG9qzVOwB3dc87ue6Aa9TnPODgEPcdY9P943//WfMAJgDMwCsD1jzc8wDAQI88HckeYQAmTAA4jsNn78cDj30A4VRBDGBm/lsmb0Tyz2L5KPBPn0Uyrpil30OqW8Wv/rufw+03XpZcIOPVJ++/gPc98gSuXH4DF1/6OuIhCxpHk3kcPn5aTKmbly8hFqM/IA+FJofGMvKZAwawY9X1yYaq0//IHXx9cFLSn15Odu+lx29wmelMFgXfw2fleyYhA0U6lDCoproyxq/YEcza5aGPkoyRCGZmpnHf+Xski3jrxk3UyiVlK0co5dVuolmrKYuUgFAvHEO8MI1Su4tyoyXWobEC+SzL6hdopEx6L6E77G1iDDkW5Ggf3AuQ22t+9IHe0cxQdauBDPV4BrC/50Hg6c4Dx94z9d0GgPcCf/27HrSGHPT70XoIHqZsuI9fFwMtK7lXD/zufJ4F5Yd/vMjqYFV1vxoe5v21NicOP/fswKGr7sibOR++g9533O99GQ9619Hf7/dv33980GBcH/eShIMAqJgSIUkMp5MxvP+xR/DIQw8gl0qIAcx1PpXKIhoz5icP+aFoDNMzM7YPiEZQrVSwvbmF8/ecxblTJ/HySy/gyqWLiIX7kthUzr6TTpR3OoGsNmWijfHhQam4YyX7fmYAMAPWTobZBbE9QOsDvP56zgScfwbgngIFxqTyAfNxY8zXiYBhx8wIyjracmFyn6P17/uu77de0nDAEOYa4GW8HTpkrB0Dcw1AZbAfBpJK0pqBKudFJileBojJWDHGs5QNeh3JkJLtxiC53otS3I7ZbElKjN2TFcsEJK5XZPNSBprrRALhSEL/JlpEmW3JiRMwJPuXcyrZM2TXCfgj8G0MaypaKIDHYJqXGuUXGbh3jHMGxQxEZCDGGLQM3CpANcjSsGCcZzUNGF+OSdknwNxtos+gUruhAFK71dDfpkDhhpKPGNyl5Gq92TJGLNeLag21ujH5mlTtoI8m5UflAUzGVliyh2qLwf7WyTMzwKz3YqIAmYXOwsZt7CQ4RwDQJVGwfxAYlSStA8N39IuwyZNLgtC1ve+z7Bom/ezkBB0jzAJYFlgkgKY9iKsXrsX0OWTAnGuiSTyHUO/00CBjS+3nZL3dePMMVb6LAsfy+I0iloyjkIxgJtFBPtJFlnkCZOM4uUDhN3w+k73ECjcVD+5rCACvV7qIzZ7Eyae/G+Ej51EjMysikVRE+gk0yDjttiQPXilWBIatr28owN5oVtFvV1G6aQBws7iBKNd0J/uqfU24j3wujcJETuOg2+4JfLi1uqV+nyCoenQKf/+/+wh+93c+idfXKCEJTMeAI9OUEs5go9nBy2sVLDeBcDKNicIECtkUFqdyODGdR7zXxkalhpuVNq6ubWN1u4ITJ8/jp//hP8Hv/MdP4W/92I/gt37r1/Hrv/4rAmMpUcx+oQQ0sVMMGCPZncAE5xybo7pIZxKYmZ1EjD7K4TBOnD6Lw4dPIJHMIZObQCKdQq1VQyIdQyGTRnltA7/5S7+KU6dO4aPf+1fw7//dv8XK8pIC+mJzo4/JmWlcePB+xCMhvPzNVyWlKca+68t8Nv8/k03g3LkzeOSRC3jmQ0/j+eefxWsXX0UqkRzI0xOMTDifbwMqLDB8c2kZzz//EjbWtwTSbG5uCQj50Ic+hO/4zo/gS3/6VXzhC19EqWxs1+mZPCrlbdx77hyu37iKHlEA+l2SkdtsIptO4MihBUxMTMgP+trNm5I/JdBL8PLmrSUsrawrwYQA8LHjx7W+sN+LNUovYPnpUgXAFCzkzStpHazJAAAgAElEQVT5XDdeHZDEOZHzDuWamYC4sb4hcI0gHMFhrRvsZ+gjm07hyOIhupKiUmugUm1JKpaJSQScG822mGoCZ0IhAWqWYGPfl5e8/IfJYGXfjwqUoO0K5WEnJye0fxfzOEI5V0uUtEC0gZzm9W6anEoWclETk6W380+n00O9ybmvI69HyeByThXDr4c0gal0Uj6sUiDyZ40uGfhmScBLOX45R1LWk4AMwX1KQNMjmsxHD8rKb1gKC8O9lN9zmXIBlRUi8sg20QALsmsqFYjhkn8EpLpMGgfAMxm17/x0LXHCWN4EzOWX7gBOUwowf95x+3etec771+/BBdw6xthgX0m/WFfnQfDE74GCjGA+x9Zuk6Pm/kegpjKvjDXG681Ch2s310PK+pKJbtK+Et9XggjXeLKUPUPZGIs6R7r35hoqwI4gIwHWbBbTExM4feIo7r3nnJjAXO/IniVI32oz4amhMoqZFwopGWF9Yw0bG+uoVyvIpFM4vHgIhxcXxQDm9dvbJdlEHD12BGfOnNE+5+Jrr+H11y+hWK5habMoP1quoexzZABPThbYnVAslrVf4/inYkQ8lUS50sDK2jZK1boBTKwvzfsmo6zxQWZhJISpQh5HjhxCJhnFZqmMmyvrWN+syDs9EmHSmilVCDCX6oZLEHRnPWOL23yqfRgTQ8JxyXsj0kc8HsFEPot0Jo4ElbAsnxBtqn20qX7BPU1PahR1KdFwnbcEK6pukEnLd+a5nmsX5f0nJvLaH1SqZX1GAJjfMAA4pb1gPBxT8gUTnpKpOOqNJtbWN7G2UZICQqtN2XOTsma3UHJc1MZGq96SxzbXbs7t/GPn6uH5hddzTHO9p9IL9w/cSxnQq0OvkgaZhMHryGQmW5zJWgSPOT41R/ShfpBLZCUBPVeYQS6RxlRmApO5PFKxpPZAfqzxedl0Bgm+s/acEWyurOPrn/7PePPFlzFDz994DIVcHocOzSOTzymZKZFNo59MgCkqktBnckgujVA6qfGtNbHdsTM551DK85e3cenmdTSpdBMKo1qtolKpisne7tbRDfWU/J3IZLV/TU/M6FmxeBbtbkQKFVvb29gqbuKpZ57EUx98UutZh/OkY95TuUGqFKWSpYz7RAP9vyWPyJ2jz1hLC72wThK2N+cY1lgeWvOYBLxjr+v3PppmySdKltGhwfdjxyR2MRnzJbc/VhZTFfDl0hmCzxuZ9oJAr60fPg4ylJI2z3Het6s9Vy9Em5y46+22J2ciAeddkyK38ZpmclW1hFe+8nk89/nPoNegh28dG5wXKjVmxgogbwh8j6La7KIZDaMpAHgBkdQcEEui1W6iUSuj26yg160jFO4ixoxYJjDVa+g0CQAzAaCJyflJfPC7vgXpfAqvfuObqGxX8NHv/hh+8Pt/CO16Hzev39DY4vgOrEKDpcDHoViffh3RPswTPdwcy/2BnfECbT+wGBhaNe0+2/lkAa4pNpb8WhQ8M/Kzxx4+CAB+O1GCd/idkbj9O7zbfwNff/sQ2z7igP8N1Mt77RXefju97Te5i4+8i7d+i697p0ko42/7FgFgm7J3vPyAfefhLLcIuuftGfZ9C3K0wXvYs8ctHSPQ6z4B52FQeAhEjSvnOPBrFPzdWRq3aRj70kOPAt8Ug3KMMDN3AWRjwL7Bcw8MrI8JcPoCjGQSec/ZfTu3e97oK94ZADymE47eL9Cfg/Xv/3//191ZKqvHcR0/8OG4fqjv7XYS3nG/QTlH+2JAGP0AENg/YVB3vNW+2V07yz36ei6uMHhlHnbtGvdz99etcg7oQ7v64x5T1J/ldR78tfnIeu5gAx6YpPjZP/u5X1eJSR5lIrf897j5Y5YzN85kAjkfIm6u2+E4Fk+fx/2PPo1wagKhiAXUeFDkAd08fUx2xrPLeKhIR/voltfw6d/6Zdx882WEuEHu9hHP5LF49IQkPzeXb6LXpsxXD488+QE88+FvxSd++7fx5muvIJrkppiHbAYpepKIJACsQLEDaW3OCCsg1Wwb6DAIinjVZ8cAHtvzA0xTvguzkXVYUsDLgli1Ws0Cc8rUN3A2nc5IJotBg3q1qoznudlZ3HvPWbEUbt+8oQPt0YUF5HIZ3LhyGev0m4tQljImAFissVQWnWgSm7UWys0GWgTPJRtrQJ0yZb2kkzvUDOZLD/46v5/9VsqDQDjr9sODgv/3YGoMZIruBW6OA20HZQ20y0Hg6zhwb7Q8B73rXkC0gn8BSbz97vNOfjfuGUEQeK93HJabjBLH8HQswmFdulV/ME/tDwAHJZ39HOlB4L0A4IFc87sAAI/W47j2PwgEDt4jeG2wzwb732j78z35KgRbHn7gPklBZ5NxBRYtmJRCNJIQg5QSbYXJSUn/vv7GJVRqZGNWFPC58NCDOHfqOF556SXUKyUBwCGCIGQyUAo/APAKVGxTdth8RSXrLh9xt29084zK6hhI3vPR9/fgtQqgK9hq85L6kwOAKUfJwPxofQxA8ACbl4FRzxwI9kNLONmZXBAMJvs6ZfG9xK8vJ9cRrSm6h/csNzV8AX+OhUzohawNSqaS9eoloHlPMj4JwjEYyTWJQY0mgQpJWxqjmYk4lHvk/8tDln9YJ2IvxeRJz/aLxVOIxlL6fwOCY6pjYwQ431iCjWQNExBywS8BAL0hEywhhogF9hQ8dFKgVs+mzmDztMmA02uNwLUxao1JLT9jsWDIKrUMfSZdSeI1EkazvI1em1LkjpXqZKXlwyv56yEjigEtsg6Z7FSpVgXesAQEO8iepJQlGcAEFiQDLuC4gR7LpWCRk/50HmH8jOAJ70lGNJuRCQnWPwycHQbtogOW24BdP8JSl7cdVUXohyeQ0FjQut4xpzxj2vARqzuBLWQ3OklcA4DJdjTZYbL5mmQV6WdfLGAXSrY2VXCT15LlbexV1i0Tr2LxGPKpCOaSfUwlw0j3u4iKZUw1j5b6Gd/Ry7syNMr7EBxjQHaj0gbyi1h8/NuROvMo+pmCBVLbPfS77CshhKIm9V7aqsiPkp6Hcfr91UoIteuord7E5W88i3pxHehx7Q/LG1vBbgC5HEHbrAKVrOStYhnXbi+j0+4iF4vioeML+Dvf/234089/FssNMlT6yIW6KCSiKOTSqPbC+NLlJVwpNZDMFSyRjW3XrCHUrCIbCyOayqHUj6LY7KDS6GJm7jA++tG/iheeew5//Yd/AL/76U/iD//o95WsQPacPCJpSUFIggF9gmVtU2NhsoX2ir02UqkYZmYmkUhGEUvEcfTESSzMH8H01LzYl8RJVzZXMT03jcVDCygureHXf+lXxfT9+3/vJ/HpT34SL7/4goHLVJBJxDAxP4P7z59Dv9nESy9+A1vbZfO/7lp/9Ewljo/Tp07g+//q9+H8Pedw5eolfO1rX9U+kdcNEmW6fckuc66o1uqSXqZf55tvXMHWVkkgEPd5nMPf//4n8fTTT+HrX38O33z5FaytbYmJPz8/hVq1jHvPnZUahLzFxQTj/NRFkgzg+VlJOxP4IABMD3AyFQm4LC2v4dqN20owSaYyAsAZRKf0LPseAaZi0eQojbWXFFhgiTrmV813IpOZcrgE1KanpyTTSvZyWrKwPVA6X+NNY93WJgLAVMGgasCbl6/JAzqVSpu/Nq0Q2gZAi20scJBzsSka8LjEJCbu8Vk2rjXcr9PrnP+m/C3Lx3IS6PGBYzc569/elkH5NASJuN9kM0pm38zIuX+vKuHHpKQ9KKbkERCwS4ttyeQgS+gidx9g6osYypLbte9xPquR3RuJIFcgwNg2AJiMvRA9w/n7hlMOGLJrRSsnhCKmWw/ZdBqpZHzAyCJYqsQux4j25wFbp21u5zhhG3k2sV6T3qfJhPyIeQ0By6D8sz9z+H3jjv2Q81DWUufYb1xHNHs6oMfAEtYpk5wkc6GkMy8PapLzfC+r/8E+gSBflG3KWYiyvSY3zvnbg8RMoGBiFvuif56BeMbUNJsKMuAtEdgAYFMs8vsH9if213w2g+nJgvrq4YUZ3HvPPZidmVSfJQDcqNY0H7PCPfjL5F4yg1dXlrBOALheUz84fvQoDpM1GeV8VRObjvU6vzCPM2dPK1Hl0qVLePWVi9gqV7BZqWs8Mgmi3W4iEQtj8dAcEomkKXM0WlqvUpkUUkxaabSxvllGqUJfXY5180ZhXcoqSPXdU1Iv15rFxXkszk9rDV3e3Mat22vY2q6i1+e+I+K+z92CJb6pjZV8wPnUgV20fugy2U2ZbbaXUl2E5J+eTEQFNs9OTWmPxAQ5epdz7BBwp9dx1Y1jFoTjl4xX2UMomEK1i7BY+2RiM3mF7eoBYLs2LrCXp29KSPMeZKtyq8R1rVSuyKN+Y6uKap2J0UwK43nFEgfMlzqiccr9yXaxNFACEOAYGXpg8/3YtwwEjmse1V8/xwsMDkn+PZeh8hiBTvPm5nswSUz3JHAdTyAbz2Bxeg6L04cEABdSWWQTGakFaC2QlQY9nKkAHUeKKgiSb06iUarg0uf/FM/90eeRiyWkhkBZbCbw5CcnkMkXkKDNARPTqCqUyiKRywDZlHkAh0Ni/nbqZitDj+FwLoNiq443bt3AdrmkJB3Wj6kh9EzhpVnH0soKSrU6KtWGFGnaYpxTyYZ+xVnEEimEY2GcOHMMjzx+AYuLhwZji+OWawjZ1jyz6M4O8LUdlu1veN9er4V4gv3Rku51PmnTvsb2i1Jv09wXBH/tvKGEPakaWJ+U3LuSUbi3s3YYzFtujgl+5u2JBBq7RJPguc6fL4IA5PD8QjKA+WFzf86fbH+qxUjcmXtNJheI7cs5iLoQZuGiNaHXRazbRnN7Dd/408/i8otfQbRHqWagVK5ibbsMxBOyWKk1OQbjqDTaaEaAVjiFTnwOSM6gF46j3qqjVt1Go15Ep1NHmHLPzJ1ptSUB3WlV0RcruItjZ47gw9/z7Ygmw7j65mVcu3wNJw6fwt//X/4Bzh6/B2+8dkntn0zGA+QDSwriu7NuubZxj+73Mlpf3T7ZrwlkQ1u9OaWiwNrg14nRGIrfR3k7IAMAx6v98DcPPfC+dxISuTvf/Qv270i9vn0o7i8A4LvTRXff9e230Tsq4V167F267dt81XcIAP/kD38HhW1GYV0rTAAEs7PLGOB1wIAc/m4s5jb6en/uALB75z0ATVsaAn92MD3tcw9CBYHKHb7I7utD8HLYWD6WPWQGD583ViZ3nEzxHTGrxoOZwfIPgDMnt3lgB39bMtCuS+3qBx6k3Lv/7wAW96iHXXd/i9eN67O7gvTBTrEnABzgyO8LAO987zsDgXcD177WPDhtx3JXGwIzbNSOw3iD/Xa/2ectXXcHCQk2tdzRLGEHd1+4MR3TPnKRFUvK3jWb/Yt/9x+1Ke5SPK1NUIIZhSYtKTcYgX3mU8nDKyWgD5+5Dw88/gF5ANuGOyopu0ScB0ZKg/EASB8/Ztr2BaR2akVcfeV5fPPrX8TKjSvotmqWKR+JIjc5rUZolLcR6XcUoD98/CSOnzqNl158EesrK5IXlKAjAzswCUEeZBmA0sZYUtPc8xsD2ADaIQDMoJKxmIxloAOMk/P0Ga1iOevdXZCaLCqyFXRQJhgRVkCc9WibcDLDTB5STIhaHbFIDKdPncLszBSKm+toN2qS3MulE1i5fQsbq8sK7vNg64P/PIgqAz8SQ6MTRrHRRo2B+BBQ7zAgr0iN2MVinaktffCeIeoB4mLld2Dhvv3Wz+1j+hrvEQSbdhzm3E2DAGbwOXuBrXuV5aDrR8eCL9udjpFxZRt3z73KdyfPOegdBNaNGddDEG0YwBsM58AOPNged1pO6wPBecQC5cM50Aec3BwRSL8evvPQZ1jAsTxjD5YNH1fGvepxv/p9q7/b73rfX60vU66YQakOji4u4JH3PSBGBZNQKLeZSqQQTxAwJGM0gmw+r/lpZW0V7Q7lXdu4deO2/OpOHTuK1eVb8oJMJaIgi5PAgW8zzht8pg98G3OoK0CLHrZ+HlJw1LGPfIDFz2n++z6AOgj0KvnFZ3sbo0qSlArUDzP4/fVBAM/3x0g4ZmCmn/O8vLGTFvMsieB8EOzvxglzQIz3mfLPdsaM/j0sWMd0fcc0pbIEv0uZWUkd18RgU+CbUsmRsOQdGdRlnXfEgBt6mDFI5QPRnl3sAeAIGRkxyjfzb0osO4G/UYK4zO4331j5qkk1kJHVpAKtA1arA5kYoOsw+KigtgW3fPuatLX5zzEIy7mY3sVcS/ku3Ra99toKrirIRp8wrq5qK8eCIDOcSUaUPORnZAz0umLPMCBKRgGTnywYSn96+udy3bGyCvSl96zzj6TcIoNqXZaBLFypeNgzBI44INeDDsYwJMMtpmC/aVua3yTZcjV5GNcVUGdgkWsg5WwJEEltgz6dApiM3aFcJOe3zHKQDaN+OgDsbGrS/l6BLfur9dhJMbM87SYtECgDGRUAq8AeKOfakyxio0tmXw8N5+XMoLwgeL6fgGKCO5aAEJeyCfcnEeSTYcxlYgYAt+uI9gj8kr1JX1iCrgSADdgkY43eyh4A3iq10M/MYf6xb0fugacRKsyoTVgvzVpLYAe7EIdyvdlFuVRRG5AN0qqVEGnXUF9bwhv0AC6tSwnFmC19eawSpGZQf2LCJDlj0TjK9Rqu3L6pLL1UJIHFXBIfuu8YNm5fF5jAoF2SQtgMoCeyKHYieO7WOlZbHcwfWZS89sbKOurlqiSkmaQSYuIFx0gio3HAfRwZRmyH+YkMut2amC2sr65jBBrhzwDxZo0MdfZTm09NkaSDbDaFhYVpeQEz8H/8xCmcPHEauVRB47rZpL9vFtnpguq6Varjdz/1n3DxtYv4e3/37+LKxYv46ue/gHalKmCuGQ9j5uhhnD93FvVSCc89+xzWt7YRk3RyXHMmJQ8JENEHcH52Bj/4g38Np0+dxNe//lVcvvKGSVSG+wJyWE5GvzmnsF3JZOdcsLFVxLVr9PelGgvQqNfE0HzowkO48ND78PzzL2JlZQ2vXXxDYySXS6HXbWkNoOQy34sAKudftiGlvWenpzAxOaHxc+3mLbENCQBP5PNY39zGG5evqb8kUykcOrQov3GChalURn2WwKKff8kkJpBPwIDjkH8JCvPn6vKygJCJiQIq5TK2t7dVdvaLWrXikm5s7iAAfOzwIpIxtndfjGaCvX58cl2YnJhEKp3B1vYW1tbXVSYG9y2AbnsKjk/vN8/OTsCN6wBlqDl25F2cMLnbQYKSU60xRZuhFLFsZzgl8Dggf/uw5rNytarkFq2RjrkmufhQGFP5HAr5LELOw1XSyVxnJelsLpZKRGUCR7ePcr2hJJFcPq95kf6yBHS59+ezyHomUGzaDd5OwR+YLFlmIp8TOOXnefYT2gLY+ml/+G6SPJZ3uMngs369+gfZ5axDth3LwrJyDvVru93DJRgFfDF9vXtAfeeefKdFQ4LSpJL4NaMYrUpyvSATzhJiCF5aO/DfDsyPRU3FyMt0u+QZyaFSKaPdUn2ShSmJ54F/qCljCBN1az9BUfZJsVslNevBCAPxyNqdLBQwNZHXujM9kcOZkyckV895mKAspY2zufQAkJZ0d7GItZUVrKwuiwFMZQyCl6dOnsDiocOSQmb/Z0IC1yeC7JwLKPl69do1fPPVS9iuVFFrtdEPR+QDzPqPRvoay4V8TkllTHpptttIJOM621LCfrtYR5XrX7fv+orVO/skWbUEz9vNBrrNBvKFDE4cXcTU9ISSC67fWsbtJSaP0MLAJKSJPHLOVKKdSh6Vhy/HldbhsJ1FmXDTdkotAq+iITFSk7GwlAa0XuRz6n9ak2kRQfUPKmS02iC7neCeyin5ZCbEmJS61C7CESU28HdMfOG+hAxgb+nBvkq5afYj+n6TEcyfDQL1xbL83dc3SyhXGwKwuSeRBzA9fmNR7Ye1h+t1sb5pwLyUPnyigbMn0b4XfV2fcl6/ym0QSGggGPsO70kFgGwmpUQC7ocIJPNz3pOJd2yLVDiJhakZHJ07gqn8hGSgk5GES3IfKucoEaKL/5e9Nw227Dqvw9ad5+nN/XpuNIDGSAIkwJmUqFmRTEWuuJQ4iiaXlNguJan8yI+kUpU/sZ1UklLF5apUYsl2YidKVJEpWZREcZA4kwJAEBMBNIae+83vzvOQWuvb+95z77vvdQPsBiCVm+x6jfvOPcM+e3977299ay3zGM7lEM9l5N176dvP4Bt/+KcoJdNYXV7Ru+Icsrq6JvZvlFLajDl8xlweiUIWYbKlqUzAsUHwvdJAp91BvJhH6vgquvEorl69jFcuvqr1XDwR1xzEXEKnS7WEKPqUIa+zcKyDvUoZGzvbuLm7i51aRUVvvFZhcRHve/RRPHDhAs7ec04KEixQlGy+VEhMnYz/ZnRiXsSv+S2WcJyziLGnh3cR+MDWzRf/+bhkazy33neSw1y3KGpqHce5dgI88lpBX3MftxQvVYNihVnaJ9micOY+7b+9AsS46IQ+ziqutFyIepwrWFXRXt8VEpJ9rAIUyMpFDHX2y0EH1etv4Omv/Cm23nwZ6XBfUs3NVhdb+1V0ef5QWJLvAyTR7I3Qi0TQiWYxjK8ilFzCIEIAuIlGfRfN+h66/Y6KOgkAMwa0yeruNoBhG7H4EA88/iD+5i/9e9je28YzT/8lKrsVLBaW8SOf/BG87/7HsZBfUOEr20trbad0xLUN533ttNza3Rd1Mr76mGs7eRahmFKILwTy7y5YjBX8XTDn4LEMxiBrd5cfCIDIfAePPvTXGwD2mZNb5vvnJTveM5+9/bs/Kq/8nnm8vxY38vbf0dt+/Lt4ybt46rfxuO8AAByALcc3ONUIUx6zB5mTzkhm+uGOYF7OtsJsive2GMC2EpjboEGQbDwZ6/jA4dPWgeNzBZ87MG/YV11yZt5FXfp7fJy/PQ9szIJ0B0DgHwQAnpeYn8x5E+bkHL/F8cQZfKjbAYAD7T/V3gde7qTR54Kw/vgJYn6IyLY7MPDOD4cYp4FUl8M98NrmJdvHpw92hMA1PSA5voIHgQ/0RbdYnepyTpZ8Dog5OcyvHqe7a6B5HOA7WQwfNhTeErB7xHia6hp36Lhbxhx30XGiXtXF9uG4oMH943/8F59znj1DbbjlKaSEhg0q8/1icpJJzSgGsRSOn38A73vyE4jnljAMsRqYyfaokrdMTAvMZFKBVZRMPLdb2L7+Ol57/mlUd25gf3tDldvokzGSQmFhQYAtF8xMfJPxOorElBjjpoysBlZT8pa5YSAAzHwwN3+UfptOjgAtVkE7CehxNbxjNVuSYgIAa6E8bhhuingF769qnlzchLMSmptrJgNYJctEETdYXCCT/UEZ7JWlZQE7lO5k5elyqYC15UV0mzVcfuM1PR830gILHECnBD39fXkfMcpJxdAdhkGYoDUayuewLVk40ktogWYsM74Qsc6UPDAgQVJT/Onke241Y84Ddich5XAGMI/xGxE13Uy54CyAPB0epyPPrcBTGzKT7wQB4Lfy3dlj/Tk9mHNYW93ONea1wXhuCHi43up9BH8/BbIdwbgOvq+pd2fwij7yc4z3irPjggBw4MoCJNwRs5pcM57A857n7QC9R/WP2fc/79hZID34TmeBS/03PcSZYBsOUMpnBQCfXD8muTAmI8k+YFQgMEDwIJ3JIJujFxzw/e+/hMtvvontzS0lLx9+4AFt+AmykJVhgB2BS6vu97Fwsvk2awtu6pUkjXjJZr6v6dnWg8d8PiV0XZGLB4gFkwbASC/Vq2IRN0Z93/RJZf+T5zIZTlc8EzLZyPH7E5JnY9vHibnvlmFJk4NV8kui0svFEbgMFJqYp6955zLmDRhbBey20WrW0KjXJKnGhA1bgrGUrItMOi1QRdL7ZMU4oJP3a+BlBM1mXV2DxTiSgGOiXcVBnJ8SJvssVrBnABM8j1ixjBgWESAWd9J4jlNIcNhpaEjCT2rA1kbBggIBwJREFSMubGAv2R8EZQloS6baJPr4mZgK9Cwju5bP7+RHeSyT5vSQJiOaCS6elwlfPj/9YZnwJYOQ4Dj7FxOS9LCTnK2TD+X19Z7pkdu15K/aNMxEG+8/MpYo9x5x6oeSxLU51liplgTiXCpVja6xiMkQ5PkpVdhuUZK6YwxjsgfJMu5RlnooJhLZgSyWIhDCpJy3NBALXqxok8LUX/2fvdpJwTrWMRPUTJCKWUSZXTIE+0M0+wO09Zf+zfZNDywJACcjkInPkYHzXJtQJjKbCGMhG8VSIozcqINUiJLt9Ezuq61lIkiZTwKbTkWFbNbeCNgrt4DUEtae/DGUHv80eumC2pnFWQREybxm+zEZ2R+SldVGrVFHvbyPeGiIxKCD8tU38NoLz6BBADhiDBq1CwFgSvkW8yg5T0auoRqdFi5dv4ZQKIpEOI74sI+F5AiJQQ8JMSKHiMqvbghEs6j1o7hUq6OXSuD+C/epGOH1V98QM4j+ifRnlSdqjJLnlHMFTp67F8dPnMGNa9dxz6l1fPGLn0M6SQ90yn2bbH0sEjdpSyqTEPjqDBAmAEw6GPst7ycRwepyCelUXP08nkqjkCsgMooiMoqgWCzRKBqRNKWiF5CJpfCVL34Zr7x6Eb/2K7+CYbOF558iOE62XR3NyAjHzp7B/efvQbtaw/df/j529vfUtwg0sCaOyW6pwUhCNI2f+amfxBNPfAD/17/6l2i1Gui75DBZl+znBCPYfwl2SC4YYdQbZM6W5QvOHkAfUbK9HnnkIRxbP4YXX3gJN29u4uJrbwpUovxqt9NEJpUU845JWCsoYXjrI0Nf0qVF5At5MVknAPAqlhYXUKs38NrrlwQycS7IFwooFhcUX5LJtIFPlEoliOj+TcabZ4xy3BCk4TPcvH5d8YAy42RHUvqT90iQjt7hkvQU45PeuTGcOH5MgBiByq2dXRuhVucAACAASURBVPU9JXylBBDG8tIyjh07Lkbcq6+9istXrwqMn9jxmFS1sTJNJYHrecrTE6imDzLvyxfl+DX4pIDJJG69DCj7v5cYFQDMRHu/JwCYRSBil/F/yjuMtHbm+CjlsioeEsOV62DFB5v7fLUr181kQ7KIglLx2XxB0rL05yYQz3hIgJZSvfVWy6lvuEJQAgte3WE4EOC8UCwoFpMdK3BERU/Gira9CYwVzFjnZG7p6Wx2A0PNS55Vzb0P44R8mh2jewxwBJdkc3I1k3WNU54IHBONJseMYpvjbRbzf/z1+d98Bq5DiqWSJLypMNHtsAjCZJ59MRaP45jn/bFNxOJWZ2cBhcnzTvJFnjlmH/F6nCPF3uY6KZmQElIhl0U6EVcxQilvLN5iIadCPBYPFHIZFTLwPtifCMzu7+8LAN7a2lCBAsEffufM6dM4cfwkIqGIfL+3trbkvcw2PnPqFDLJODY2N/HCKxexU66J9c8Cv3q9qQIH7smOr69ieaGoMbNbrgo8JUDHwq9Gs4davWue8/QS5xyrt2p9Mp1IIU1gdcBin4bmkGOrizhxfBWZXFYFJldv7GJrp4pmx/a4fPdDCggbiqU2Jwgcpowt2ZQxtpeVbZoTQRTDQU/XYB/M0gs4GUMmGZP8ezpt8YEAcKXWELuZLGA+q/aYBFcTccVKz6r1dhxc93oAmG1K0NezwdmGmVRC1+Q5Uumk1h3sA3vlqsDfvf06KtWWwMxwnGodxvRnTOb75l6dfadK5rWUXAz4Y2zzEt/mK23rPq84QHl3X3ChfTtB4LDJ4BO05nzG42k5kEwk5NvMPTLnqvgogsVCESeW17G6sIxlyikn0wgPuUYzdiuLrBgfWZzGKENWbiqX0Xi8/sLL+ML//fsYNds4f+4erUX5+eLykqwMVNhGxnw2hVSxgGg2iwjBX0pBk4XdaKFbtUKmxPICEseWgWwS5XoNzz39FF549lnlFgj2J1IZ9AYsaieonUCz3hSLmQBug/mTyj5ev34Zr9+8jnKzg3A8gZXFFZw6fhJnzp7FAw8/iIceeQTHjh/XWpfx0+ZHG/m+MEW+slahp2sbazqQsJPVncsjuH0i2938u/1fr7zh9pYz8cnvGfzxpkakMKT13XAw8b7WnDBWM5tc18qVXUhRkUVU8dSAZrKMbS1LP2kVUqpAwOKvVGKcDYApDrEQ0EBgAtTyjB+2ce2lZ/D1P/nXaGxeRj4ZQoIbOQD7tTbqbY71PprdAVodoN4eocMihlgBo9RxRFKrGEUNAK41ttFo7qLTbUu9g9Y+WsO36uh26xgNm4jHh/jAJz6Av/Wrv4B2v4Wnv/MU3njtDfRbfayvnMRidhHZRBbHVtextramvxx3jHtU9KjVqirkpB/3wsKCfnL+l4VAt2+KLE7NjJYQnizBNZl/H1PFxq4oPZir8QFcS3K90yAMyn/7NzLCIw8+8lbSGXf/2H/L/p1p4x8Mipv69g92qrv/7v/KXuFdati7eNm7eOq3+JanQKi3+F2X/yQDeBqgC5x0ZtKbhXbHR7rjprDo2VaaXeBzoTM/u3rg07sKACv76ifhwKXd/c+CZEcCwB5QmgNRBoHesQ+wTh5gLM1KQQfb7J0AgGdY3vNej57fJzzdAYcOCHfcYQDr+Pwz5/OfT8EodxQAdi898O7ngs9zN6VzHnp2cTiGJSbHBttt0q4HRxRZpfpzKAh8EADWJ+OPpxm/WuQc1neCL3jOs079OvDej4o0di+HQ+9T73bOceO+NBXbAudzi/3gPVgyZPq6QbzuH/3OH2qDGwrTu7aPfofJaabMbMHHZPJk8R7FMJbC+j0PiAEczyxiGImJLafkC6t6I5QEtQ0Dt7OsRtzbuI7ta69j9/qbGHabAmjJsKDUZS6bRjKdloQlpb+4mWt3+tq4ZgsFyXvRN7dZJ8OA5zUGMKVDyQ6LCgBmEsolkykBrYpn8yiUH9F4MesXsTOj0jcIN0UOADaQhckcLqCdnN3A5FIj0bgSh0x88jqFQhFnzp5RMqpdr2CxVJTXWrNaxt7WBnptMoPNv4jtSdGlMYBAuVaXtOr2R4jEsgjF02jTo63bRZ0JGe9f7MBfef2qCncWAHag7S2kemdBnSBIZl10GnCd7dPBJNW8hNX0puLwETF73XnXCYLUQaDvVsDteCz5+XcGpA4CUxoih2jevB0A+K2e61btrXfiY567TxNo5Y17tooDe73+7qQBXOJ0tnU9QDzZ5NliR9k8OzjkJYBt603ZrVv9mfdOg893GEA8+75u5zrBPjDbp32BQnDT6/v2aMgEgnLryKVTeOzRR/DghfuUcDH5wrgSBQQTmfRkMnF7Z1uy80wu1iplNKtVMbweeuhBsYLoH0wIQL61AnjjJn8nD9mI+cFSRpMytI5p44FcUxcgS3JaOi1Y2BIEHD3zSn3AVXpLbtqpHPi2Y9KHiRCfyA3+9P+eZQVPkjwG/M6OOVsPO0k4L0EpUNEn6F1BjWN08XOfmJC6p+tfnGPEjqWnL9m/zZqKfHwigz2NcoME7MQUGVnCnecS24uAlGI/wQiTnxQblzKFCYLvSSV4o9EEIrGk5rMB/UqjxgIw5qRV+TNhRkm8dnegnxpWKtARP1kA0ZjF5nLdSvg7iTwVSIl9wD5l3sRkGZhshgEvNqaY9aUkZl/PLWk3STtbgpaydZaA72jOoPyjlCIwQiIakeQj+xrZ5uxDyWQM2Wwamawlgjyg2hODyhKrZEiT4SRPznBUzJ1sJjdm5QRlygnuMuFU5XzbbBoLlqls1hQxeR81SUEWPAnUkeSfeeZxw2Isd/Y3uVxjMCT7zqTP+c7kT0gm2cAYDu0WZb/p6UuWck/J7T5ZHUyeyl+ZoKwBHDynyadT5jWMzghosTiqP0JHbF+2qzEkDPRgjjMs315+znNRhjkeDyEdi6CYimIxGcZydIhMPCSJXM6plPBje1uRF2OAdE0RjUfF+qpW2hgmFrDywR/B0kd+Eq14TmBhBBH0OnQDNCZKj+91FJUk5+7+LmqVPWTJUuq2cOWl57B55TV0GmXJL0YokSlPxoF8sQVu5fOSBueYphzkja0t9SAWAQhUYYwBkGIxixjPHa3BuqM4msMRqv0WMsUcHnrgYbTqLVx685L6dTxhzFcqGxBorNXr8pD+6Z/5OTz++Ifw2quv4aNPPobf/M2/B0S6qNXq8lzkezW/PYJslswNEyzVZ7bO4ghLJWKScaWPcavfxU61gnq9hQiYGDXggcCmlFgISMSTaNebakMy8AgI1ckmZR/pd9ENh1BaXcHq4iK6jTpqlYrWXhWy9JotsZH5LMYiIsgwxCc/+hF8+MNP4p//s38mJpV5kJoPIEFL9ROqEDimqCWGCQqb9yz7N8fj6toKHrxwAelMCi9//xVcu3ZdHoFk2nLtyXfHsUiZb36HkpGahzBEMhrG0kLJPICbTVy6dl0e3cvLS1hZXlL/unT1OhoEaMNhJXuLJSZ2s1rPspCAsswsmOFY4X0TkOZ42d3ZQbPRFFjBcb29syUQL5fNihXJsZsnu9TJ5Eua1/moE1A5trbqpDGH2K9ULSZzKhFwYu2oNXUoJB9Rsf+pZuDmG/YjxWZ3HMEssZaaDQHPBPYow8uTal5zRaR+neVjp8e9nHSF9mKSM6Z0cn8gYK7X5TrbLGUEEjuPT/pHF7OUgKYtjI1vgQZ8FBFc3X9L3QGoNZsav5QhZ19u1hvynmU8JAC7V6lgv0HQ2vzjLYYYi4yFrYzpXNMvlAoqEmOslWWB5kKTQPdsbcYpAmHERFl0wbYzcQxpKlkRUTiiccDP+A45h03WjfP3iFPrKC1gXCzQFofzLNnHBHVoYWGyzWxrzifmb2zFNWRnKrabgb2KWvneCPrxWMYseop6GVjvLcrxo/bgfkUepjYZkuHr6nfcXtvZ1fBdsYiOY13fo280fZjJWM1qbqdfK2NGMZsSAMz2bdSrOu70yeMaP7x3giCe2bu7vY2dnS1UqhW1W6mYx8kTx3HixEnEo3FsbW/jyhWy+ZtIJNM4sb6KXCYllvoLr7yOzd19sXhZEMJx2+TaLQKsry7j9PqaAOjrG5sqConS55qy0s0eqvWO5hsCwCzQGMhXm9NgCMlYHMkoiwcjmtNpE0JFGKohnDi+pj6yuVPFlRs72K00NXdxbcaG09tmDCfLVwIdbFN1FI0HxVYX43gcJXo5TJKJCPJcD2QSkkTPZjOSj2V8rNabKjJptboq4FFfpcII50DKEWtas3WNgbRk+UYtlvW7SCVT6p8m101JWsoupzUmOIcQfOJ4q9WbAoC3dyvY3a+pSIxMSxVAca8b4vuNa13MVUGj2VU8Y3zhuyPIbus568MG7kZNEYBznOKMkyCngoxXDgkzVkVMCpvs60RMrGH6ktNXOkGp8lAUpUwOC/kSlvIlnFhZx9rSKkKjCDrNDobtLqIhmzs0P3Bvzz5Kyf10CuUbm/jy7/4+Lr34Cs6dPYuTJ48LPCcAns3m9TwEbnNLC4iVcgjT+5dzG+WrWZi2X0GnWkc0kUDy2ApCC3mMUnGE4jHcePN1fPNLX8C1a5cQio0wImg4DEt5gQWonJrSqYwpuBDUDAHlThPX9nZxbXsf5VoTnUYHocFIvuanz5zG+fvuxT3n78WZe+7B8tqa8hRU+mBBDfuPL+5ToZ1j6rMYzIrIvYQ8Y60V6hE8tjxDsHzElBrGeylny6HY7Qr3pELkYhNfonnvWoGDRWXnF+63m46f4PcejFPBvIIUepx1ji+80TgZ9RXcOQ59EaYVm5gqnelAQO3JQjpawvDmI5yjW2W88p2/wDc+/1n0KpvIJkiEpnpTEr1hRP3aF/FVGrTkApqjKIbJRYQypxBKraAXiqLerqJW30KrtYcGc1pDemVHMey00GuzoLWO0aiFRHKID33qQzj78Fm0h200anW0m2206l306l0MWn3kEnlEw1wjRZDP5WUL8cCDFyRjz33B9tY2rl27ho2NDY0Z7isXFxaxvr6OlZUVKUqwf3KMexs2s4xxxYG+SFdzpQPhVeCrt+n2ezYOfdGVVzq1dypdDeUKz589f6st+jv7+38LAM+09w8Oxc3NN7+zb/Wv0dV+8PdxxxrjLt7KXTz1W3z8OwgAj5OTwVuYRuAOwJqHAcDaQ817lDmA5oHjDgGPxincMcpsnxzAmafu/5BNxgzZ10v7uLTY5AzB55gBucfXngsUT2RrZ+9yfEdOTuh2AeDDMLXbBdxmPW3HoFmQMWlLnqMZtv74OSxg33DBfmHJ1Ok/h73z+W8r8N1AIxyKMc784vBzut8cxkQPVOYd2qVm+uL0UwZ65jjhOu9uDjgBOya5O1tg0tcCdoL0HvD29Wf32JjvG0fhscH+eFT0udPH+cX17DWD/dKPMd1/oB1mJ+3Ja7BV9mxM+Ae//Qcmv6M8zUDeJVpkK0lGiSBKThLcdQzgaBKrZ+/Dg49/GNF0EYMRk8pcWDNZO9BGmslUyl4y+dFp1lDZuIZWZQvN8g46zSZGkaiSMPTMzKXi6HY7WjwrETwcYWntOBaW1pToigzppVJFrbxnLDPXKGTZifVBPyNuMvome2OgbE8JNiXtnQeOsQ2s1YT7zwCDxjAwsILAlzHzQg6Q6CsBZ7JyUUn5UcqNz/DgQ4/i7Nl7UK9WEB72kE/FUC3vYWdrS0zgMBPa/d4YcKJMo5Ln8uUx1gATbgKywzF0hhGEE2m0R0NUGnU0yCRzSW1u4PVEQQCY0IZLLqmq1zJlc7trEFAKsvrmAcAeuJkFM4NA1GHgb7D/zn5/Hhh4FGB6twHgcVy+A6YnwecI/tsDafPa67CxPvsCgwCwzjOe9AMAsA6yEaL+bClRt7mzT8dFNGMGsJ+FTMyX5yXsNXlPk39Lfv2QgHkr0H8WcD8snt4KIPbf8/0i2KbBPu2TsV62MghketCcY4nJKbJ4H3vfo8hlM0pu0pPOJzF4HoK+33/5JXktcuhyPHebDaytrWL92DExJ5j0M1/TSXU8N+hjEJj+ho4Jw2SYT9iabJqxLRlTPCPYJ+fmPZ8vDyQDgQxlf6wPDWwjY10Z+8lUBszTywO+QSnJ2fGnGDg+x4QF7PsVn9OziMTo9eCrACsDgq0TGojMa+vdjG/QGC8EQfttFgPV0GuzAMh8Jzl3aC4ieN1n8qKv7/rn5Pl4z4z/PC8/J6OIjAD6hkaiCSV8vPQzPYBD0ThN6ZUYok8rk6JdsVOZ6DKQcyDkwIFJfKehsPu9MaX9nGt+pybzqaS+Z2czPssCz1jQkurnc/B+B0zjGcCndhH4RMFEAytZwMT3w+eXzLOalXLSXclc0ide7JtEVEAEwV9JHsaYTGOhkiX5CS4bEMv5l+3Z1TzsJReZ1DXvTpPWVnGC0YzE4quUKwKMPVPc2hpKiqYzOXnokvEnf2X1P2MrSXJcSX7rj0q4yWvZWJEDskjVL6w/SDqaAA/lkQUOk0XMZHVHCW6C2GJuOFZxvd5AtVpHo91RQVR3SHsEykCP0FMS0pgfE2Y7wf2QjuXn7H0eAE7FIsin4lhIhrAcG6CUoBw8vdvoDU6pTEq78rmtP4j7GDIvy1ajh344j9L7P4XVT/4NdNILYv4O+yOBSho3UV6bj54QeLZX3kF5ZwvRbhujWhkvP/Ut9OplhEZdjEIEY1VCIAY92Y0L+TyWigUluNm3yrU6dqtVtVUoPEScie50Viyh1CiKEAsJhj29m3p3hM5ogF6oLfnRh+5/BLVyA1cuXxYjl6A9YwJ7ZzaTFTjJ4f4Lf/uXsH7stKQvH3v0IfyHv/gfIBwni7uDbrMrVhIlyiUq6wa4fojN4+wrRwNkkgmsLi9IlrUz7GFzbw87uxXEolSDcX6CYP+mHDxL4VhQwO+lxI6XjDX7GK/EdV0khEQ6gTTHM4E+xgEnfU7gmv2JBYTsj+zX7VYD68dW8f5HHsG3vvENbG5tKe7y2Xd2dtW3+PwqyXD3TTJYOpNFOpU2Ofg+/RC7WFgoSlq2UCzg+edeEIBEEJcAFhmDlM4sZnPY3t5SYSLHguR/ydCLACtLC1hYXBIT8fLVa6g1mjrnyvKyYsvG5jb2yhVtAs3nNyVmD727+S5ZfERZT94UGeinT59WvKuWK+oXHBvGENoxNYBUCvt7uxpfHjhjopmsS1s3DpCIxrC2toIo4/KwJwYk258gDwsOCPyphiwcMelYyaxT8p19xxLDiluUVR8DwIyBQ1TK+8jncmI4+xiiZPzQ4r+kiN18xIS+yQPbe1A01FKEn4V0XaoCEZD3cyWvKb/J4QA5Msspw0pvU1VP+PX0UH2cwKOKQPjY4TBqjDf9vgBgtlujWsVCwQBgtjMB4EqTQCD3EwYAq9DUzdlRLbIHki6W56uUIPzcaDHUs+T0PFrfj9SGlACXe4uY8131X8ZGvnM/v3Ovwfvy4IjmFV/M4uZiX6yjtuS8T+UJ91dgr+sTXKdl0jmBdDwHQT2ywj3QZjC0zadeftUXOKnISjZA0yoXB9cInM/mFE66vQd/eBDag0u8JotJWDhH0JZjnQogLPpIJ6I4d/oU1laXtO+j+sXaypKKHvgMXIMRBCYDmCz3/b0dNJp1sZZLxYKKGsgAZlHL5tYmLl58HZVqXfPWKmXXsykVjLx08Q1s7u5pDktl0rKGYPEx7219bRkPnDtNgQK8cfkKdvYriFBiOBZDvUX/WvoG923+4XqKyicCuUOK1fybT6eRTSfRbFQx6LVQKuZw6vgxxZBqo403rm5gY6eKepMMQ+6XjRktFruzaSCAK09xdmBnjeDXY4wbAtW1nhoiQ0A9l0Yuw/hBcDKhgm6+RwL5jTrl4jmvUqq8r/5C9q7tZ23twvfDdqSvLpmGg54pc7F/+ucjOCz580hIAChVcVhQxjG6vVvGlWsb2NrdV9EXbTds3dnT2CR4zLUKYyOBNTKU2Ye5fiM4yM/5V57jBFW5RnHSvd7HNarCFFNaYUGGAGyxhcNaw5P9KwuLCL3XV7WGT0UTKDCux1PIxlM4vX4S506dk8x2p97BoNkB3ZBZUCnvcI4/ruHURmn060089cdfwHe/8R0slUo4ffKE+gzbJp2kTcIA+UIJC+uriBXzGFIxg8WjzKcMgMbOHlrlKhKZFNLHVxFZWcCIDOFIGM39Xbz4nW/ihef+EslsDMMQ1WBMlYOx0+Ili4w41mOIpRIYxMOodbrYq9N7uY3yXhkbN26qyC8eTyCXL2BpeRkrx9bFBC4tLCKVzSKZziCVzQnUjhPoJ7ubahi0SBE719vF2IrU1rkWJXxKzSzAXOG6L2DnHKoY6NYUihmmGBfMbHL+8UIvOuVYLp7rLStCmZIa9noFyj9OfGjNasapO2itZ/saFVI4hQV5/7KAbzBSkRjZ/AREc7m8QHvO0SMCotVtvPyXf47nv/lFJHpNZJLspwmkk2kp3ZUrZc110UQa1UYPzX4EW9UOurESwtnTGMaX0BoA5UYZlRoV7fbR7rQ0kZGx3qfiRLuKXo97xi5SmRA+8sMfATL8zr6KFhKxFJLRFHrNLuKjOB65/xGk4lns71exubGJcqWi+SFfyOHEyRNSOVheXlYfZxy8efMmrl69KkCYfYB5OCrRcU/K+X9leQ2lhYI+Y2EEiwk558oTmWNOe1W3VVM8saJwjkVZn+mnFaXyJ8cHxyvzgj/9Ez/hNnnvgR8+h/weuJX3zi3cGShuNuf83nm+v2p3cmfexx156rt0K3fptG/zkYN3c0v0bO41QmQAB+ZAHTSN+06fOPhfQaDPn90PpjsHAE+SvbYYd1eakp2ePNtR9+6PmgUllZAdfzHQqHNkoINNHgwcbwcg83nmaXbw5FbMt9NeyFGv960klGffky2E7M90Sx/eJ63D3BootnufHDf9bgLnd9XZB/re7C0EAeCjDp49buqhJ/0n2LbzoVlfvhe815l3EeiPwdu15eFsuDj4ydzHCLITp+59ZiwG+m3wN/5jA4Cn2Y4HmnQ8KI4OILfbv8fPcxTq7F+B6x/z+qT1x8Cqx4/3I6rgLPV28M9/908/a8kMMne5cOUGt93R+SliJrap2DHcccXkG7d8+jwuvP9DSGRKQIQSWfQUss0BwSMye7nwJnukUy9j0NhDY3cTzcq+ANr2MIRkJiuPpHajghtXLstPiP5diCfwoY//MD728U/j5RdfxLe/+mVU926g16qZ/JXiDjfNtoFkhbYNUPMI4kbFy006FVODwRxu6gHgyau1VtGmRAwQehAbm4ybGZNdtWQJEysEa5ns63b6ePR9j+NjH/+Ernn96hUxnSs7G2JCyPeRldpk/blErvyJJMVpyXLzIzYAg0mnEf1/uMFPpc3nsNtGpVp1EnGu6p7+wfTvclW648pbgnPys7StWxDUnVzDAO4gWDcPYJ0aq+69qokDIOksmDkbZ6cAN3fCWVB0Tnccv4vZezjs2INhcNLLPfB6u9+908f55z0K4B73vYCs7Lz7YGLE92ElB8cIsB1NpgDZ5fJCFIBn1dve023kGCPO2tWBwl5a0Rg2woTdd43NyLacSEJ7b+mj5tRbzbe3+v3suJztB7f6vu/rwf53sP1dtXO/p4344+9/DB947DHkM1k9r41HY7owQUapwZs3b6BRYwxigrQrrzcmmpYWF5V4IwamKnUmvRwo668boVSZY8AwbtHnyeSdzVdRAJwbXyxUoRc5QTUxHgOyzxMQ3b5D0NgzcowlZZLQHpyVLDDBQJdk8wnlMSOXMY7sAu/B5uaRIHg+SdAYw9WSBE7qWYxbuwf2FCaT2P88CV0EI84jPpHt+pa8x/gZwb12E61GVcUyZN6w/RSfxPocSAqZiWsBP65whs/F2C8GLqAEB9uUn4mlKvnimORn6UMvJidloWMJsfSoa0sQmCwzsWNUOEQWZtS8gFUFYX3Ekvkapfbfjo1q6gsqiR+zJBh7vZcuWSuSwnbPoknCKVeweInPo3fr5Jpt9WO+fMSWmOTkfNdpkSnbkGIG+9xoSFaNyQab0j/fr3kMG/AaM89TMtLIQpEaxkS600DasOYJ9kEmWz1bgMVeBCuUiBWjnH2VbRpFMpVGNkffVrJskgLQCOD5diJoE0zWmfoG7Q6MHcqEtpjBlBbtE1g0pjNl8+RnNuiB0nX0URNIR79J5ytMWU8mlMnCvHr9OvqjiPx/Kf3cGQBdNqOsXf38xnY0X+fugFLMTHqZTHsiHhLjjB6CxdgQp/Ix5AjC9im/bawqSnKbsYIEzU3mleNbbLo++pEs4uc/iLVPfgahxRPod0diNbXEejQbabLP2e+YqLt+8wrCgy6i7SZe+97T2L78BmLoIxphezggwY0twmvFXA5rCwvqPywgIHDV7vflU0pJY1pjSD6z20N0FGHgQSxkQOogFEWTCTt0cfzkOi7c+yC2N3Zx+cplgQCUfmZb8fuMd5VKFclUFv/RL/8dJGMpnD51Wv3rN//Tv4dIiqz4DqKjmLF7yHokEx9kypu3qGdpa+0XCiEdp59nXgAPh9F2uYKdnbIYtnzvbNXVlRU8+tDDaLQbqHda2N7dwe7mlqw+jq0dQ7PdUkKT1+I56CVMBishC/lXGlXU+miEMugZJJKk8Nh8lcmmxKKm9yILLVKJpPpSlTK/tQZa7S6anS7qjSZalEjvU/I0rSS6sdQZ62jrkcE9504LJHz99Tfk50xpcyZXwyFFAhQzOezs7aDbNVa1l8WNhSEAi0wexhkyCssVSjPn5VPMcbSzu4ftnV2tKa2Qx2I6k7ViM7MWUaCHsXG9dCvHNgEbFnewMKJWrSBDMCsWA9mRjAO8R45jyuZKBpOjgcvrcARLSwtOAnqg8c7nldyrgChjchF45RqUCX6ygJscE9JgtvWVipkc81vFM4MhqpWKQCM+N+Xtu922qWoI7DcmKOM+E/fyA3fzkgo3FGfJmmU8tvEsX3OyVNCWeQAAIABJREFUx7Q2Mq9SgusslskmUshnkkgQGDJ9EiuqdDujyVzForcwmiyGGQwkKUylg/29fawsLoJzM+c/+kpXmh2bP1zygvdKqWwWhkkddGgMQc9OHAOxspeZMI5NDtxyBioMkH9jSO+CcvD8w8diW5nKkIEWkojmMzKWBWwO/FqbY9Yk/1mgZol6tqlYj/m8pEHZB3Y2dyTZ32qzyKYj0FnFQfS75hwVYBuznRg3eF0Cxhxfmnedp7yY/07FQ3sjzYsqbXLrJJOKZvGu9hZuwab1APuy1FTMM5jXYvFSPs9iiyRiArmGKGazOHFsGetra2KzNup17G5vqciJzDY+E0ExgsAEO8p7ewJ/CRJzHGhMrSzj5IlTyKQz2NgwAHh7v8yNnHx9CQCzvW5s7mJje0ee7bFEColkSoVSBImWSgVcOHcSuXQSm1s7uLaxKalnriM6fYjlWqm3MBxFNK90WaREJRKu5Vi8EzYAuJDPKK5TIj6CHtaWSlglIzOewMZuGZeubmBzpyKrBE4WnEc1X6pfsLCDDHLGWq6dtDK02Uhjj+CvAXacH8g4TtDXnl7JEcgXN5vL6Pf0aeccQcldzbdcI9B+KGrFBxlKkA8GirUEVzknsiiLsdJkn1NuHUDfZlqcUL6czNSUCj1YiMT1E/3Mr1y7iesbW6i1bAxF4/TBZQFbTwWSVPri7TdabRVycb4kUM21Lvsn+w0VDXg/JktuFikEkVkoyLWl2avQasMpvmj9DKeOkhAIzBayIoNFFHMlwZmFTB7FVBbFTB7nz96LUmFR1gX9RgujTt8kzQcGdPl+LUAZIbzyrafwF3/yeRQpvVskmEb1lBTi4bjk5AkqFleWkFxeQI+VA9zvM+YNgdrWjgDgVD6PzKljwFIBw0TMrBe6TVx78Xv49je+gL3KTSTSMcmws003tzcNzJZFA9eCXH8R2Ke0M/sH+wItFvpocv3caStW0qpDIDLXvglKVNt7CMlTOo4RvbwRRixhEt7RWEIM5kSC8yeBYYL+9jnvkf3VLFVsnrXz0FIlJk94eYmT7ToiiG7v0jytLQj4QknGTIshZlulfbkreFNRp4vdfn8r4oFAYmVudC7uMzje/Z6JE5WKiJwwdCgS11qX8suca7i+rzdbKO/vapwUC0WzVGBRTq2CSy8+jRe+8QW0dq4g1m8iHjVbHtvLRM3ypNdFIpVDKJJGtTNEvRdBK5Q1CejMMfTCCZSbVexWbqJa29I6nSBp2K3re906uv0GEOqgVEzjEz/6MfRifQzDQ6296FOezxTRabSxe2MPP/SxH8aP/NCPcZrB3n4Z9UYN29vbuHrtqo7t9/rq22urqzh+/ITURPi+2M7ME127fl2g8M72tvasVKThfoTPXSjmsLqyhmPH1rC4uKT1Atc7nA/Ud7h+1ZzRUSEolWEqtOGoVLG3t6t1BvclUe6jwsA/+V9+606nS97++QKp0Ld/kr9O37yzUNzb5Ub4TNydvZu/yu/pPdASd/EW7uKp38ZLP4gvvdWT3BkAWBmBSVLa5VntXoL3GASFjmBeTs41+bLO7iSPLAPx1sE03zhvBQC2tJh7lBlQKwgAj497C8BXAN+1R2JjzZOBvhsAcOC9BF+RwKeZ9zTuVMHvuGOOhg0n/WIsrDnBtCd9NfAup843t387MCv4YmZ7/TwAeN7IHbOw7QSzz2IAauDTefc+7lQTD9rp27k1CDwF3gauOfVe3N1N3eMcEN7fbrC9jwQzgjd7i757oD0OiTZv57jZsRQEfy03PWH3zh47/Qizb3GEf/Dbf+iYs1zEhzHomjwj/8g1RfKCTKUySR5HNxzH6pnzeOCxDyOZWRBoaUAD2VqUxewJAO60mqhXy2jX9tHe30Knuo9et41QNKGF8z33X8CpE8fw6kvP4fqbb2hxT9g5XVrCxz/9k/jIxz6NK2+8js//we9h88orQK8u4MWYWFYFTWZXNGnSUkyo2waalcfcRBrQKQ8cVdNb5FViyAH/syAmZRyV/AtbclzJdcc2Yz+xpBxZwX0sLK7g3//bv6gNIJOoYgU2amhVy2jW6ddCCWpjJzO5Ek8kHehjUkxMeovt5RIl/ElGSyyVktwTN3WXr1zC9uaGpLGNy8zkJDdYXtLQkmOUtFJqYESQ2thKvl8HwR69U8fuC/b7IFgc7C/B9pkFM+eBmsFzzgOADxkSh378dgHcW4GEb/U+fpDjDwN/553zKKCY7CsraDBmRhAAtkQk6zToYRk1nzx6O4nFYuNByVwjxRjAxe94yWH2G23ILYEnAFLSdA7sc4lfEwoLTk0HZ7i32/bzvjevPx12/eCxxn61P/Pb1KpBCK5wc/zBxx/HE49/EMV8wQpelJg0+T0ex4KOeq0qwIrxjeAUgRgmFsmK0LWdNy0BBy/p7AFXJpnJDmEihO+FSTsytqgmMOUBLK9f88jidwm+TIGxKkJh4tU8UT0j1gBrByG6NcoUg1hzhGOw+kId+fEZsOZjgvch9NdU0cvYe9hiir+WTTs+sWOMWPNqjQoANmDa+ir94cUscmAn46oAAUIovY7mCvrmsZ07bfO+dciqEipkg476lHmzZ+C5BQA7DVEmKz3TWoAlC4NiCSW6+JNJKhYvyT9WbIUQmHsVYE4QQwCMvQ/NJFxLBxagUo8QzmusHO9lRrIDQSpjAMukT/fBhDwLC8hiYWQmbMx5VF7JBHiZJHTPLzsAgvRi8HYw7NPn2PoY26ItOU6yorvqexyXllCjSgXHvUuUiX3MfhVzzJqBkjrVWg1NemkqeW/9hO/IwAberx1vDESyDZmkpZ9nT0lCerZ6cIygFaMCJR4llCE6niumCMaGgALFpMDBFSiwNVx78blbBPjFkmsIQKo3G+pzGsKOqcBkaCyWwPPPv4iLF18T4Evmb0dM4JB+0uuXoDRfg8adYiTk+0k2CIEk9rlELCQpbTKE8tERzpYSKIT6iA57iIaH8hLscV523tBcbxhT1AoZBt0hOkgidOoRrH3iM4isnJHXL98/3xEP9mAIfaXpD3vlykUUUnFcf/klXHzuaXRrFaTI3BZcZdKcDlNRMrqYy2MxRwloAmcmNzqMROVRyqIwgmoEY3mf3kuc7E2CEAR4d8r7aA+7OHnmDE4eP4Wb127ixvUbahOOLLYJZRGzKZNFLZZW8Kt/5zdQ3a3giSc+iO2tm/hv/tv/GpliWs8cC0VZX4cUk7Ajei53UW3UxlLsVvhnxQ7ZRAJrS4tIJxNiD+9X69iv1JVUZYKZ/rOf/uEfwuryip5lFAvh0uVL+OqX/wKbGxv4Gz/374o1/fxzz5niQgTIZJKIDoFmuYJOo6V1Fc9F9pm8/pzneSwRRYTtGqHsI1nuJlNsvu4xAwh7Jk/OPlFvNsWAZtLTGOxRFSqo+CkMAVXnzp4Sq/7q1WvY36/oPZcWSgYCwiVy9+n/R0/iiQQ0AeDV5UUVp5DNenNjC7v7Zfn0snCITN9KrS6GMuOOzVU2X3E8MjQtlJYEWHIMMQFMEIyx1Hs2co3LtTrjBlmQ7N9M/vJ4YxKbpLtJ9jJ5bkUQZGCyD7HfkRnN2MbYTdCW4z9CWE4e2kQfIgJ/2Vbs17Z04NqBntqMqzY+COjWqlUVfCwvLSjqdbstpBmD3bygeOWeUUCwJO/76rNat2u898X85mdiAFugUWvLK1uy+SP5raZpAcO5QD7Yxopk3FZt3FgtyD7jM3SHQwGlvG55fx/LC+a5TNl5AsDlRtv8rN0fjidKzJYKBTENzcLA5P0JZthcZExcXoNtICtcV/witjSfnQWyoRAqlTL2y2Ur/AlF9G7pK8p3RJauzcMmnzq7dvFxO5PNIpu3PsH3226zQKqjmE4AmDE8Fo4JbCbrl33GWyf4wk+2gRX+hMcscp6vVCqpv3oAmN/lfXkLAd6Dnyd47wQO/V6RBYYevPPrHp5fXrIqSjTwh3GB3stUsuBESuni9ZUVnD21jgUVVgzQqFZw88YNKTGxH/PZuFeqVCoaBx4Apkx0LpcVmFEqFbF+bF1+42T6v/Lqa7ixtQ1qhxBsLmbp3xrFXrWBmwTm6KMajUnqmAUJLNhi4QoB4KVSXsUhV29soNxoyG+1NwxL4rhcbaA/oES7FTERfFHBFkuFQlSPSUgqORG3MRcJ9SXTvLK8iEQmjXqrg6s3t3B9Ywf1Bq0P2Kls3cTxwf7FcaACDKpb9Li24FMY41oMTWdMJz9c+eWGkE5zvRFWrMyk6ddr6zAR18nkI0jP8eWUR/jcxUJBfYBS2gQ/OYdozzfo672VikWtNdjXeQ2uv/jfmVRacvNcazFeVuvWpgSAt/b20e72xawmwMT1MNdBvCftScIRVGt1FdOwn0hJi7mDAdd3ZpmitYkkrgnojmxdxN+zP8WjSKdiAqOzbGeynVnE0+3qePYHrcFilKzOS5p7qVBCKp5EOpbC/efvw4m1U0hGE+g22ui12ghzPDvVB2/lIXnpUBg3L76BL/3R58QWzmcyuibXQ5lEBqtr68gXisgulhAvFdDjq2FhOqWzQxHUtnfR3K8imc8he+Y4witFjIg0as/eQ2XrKl586qu4dv1VDEZtFIs5nL/3HtRqFVy5egmpDMfiSDkZizVOWn3AtXsM3WEPXdpmuL0hcw5tWnhpXRuVKortAK3dCf6qoEDFjlbkAxVoOMY2fZAdWMxiSdml0K6Gc2ksAYKsXPsxlxGT3HYSiRTbg57J3I8YWMwCFfOntXfJPkWlNsU1za1W/G5EYc41rN+fFBf5/JaJGNkelN+zolkrjuE8MdnjhFT8p/1UyKxZyJrmvpcxl6BwqZDX+OC7ru/v4Llv/Tm++5U/Qai5j1SkjwyluVXwyZuJCADmnMdi0VE4KQnoWi+CbiSPcPoEQukVA4DbDZTrO2h2yrKy6XfaiDBfRi/wdh3tXgOhcA/FQhpPfvyDyCzkEKN0ezarNUU0QsnyIq69dgW9Zh8/+1M/iw984EncuGke58VSUQUuEy9gFrHVFLcZw1noVSgWFSelaBBLaE5grKxXbQ5gzKzVK1L3IaDMWE/J/8VFW58wnyVv9d0dzU/06DY1Iisc4vjjuofKLHwRzUYd3/n6V+alMN6dzw7J1787N/NeuOodhOLeIrg+D/O4g3fzXmjcO3AP72KL3MVL38VTv8U2nwtovcVzAKG/f8AD2M4x7uQzoFCw80/dwlHgkT/wLQHA9iXtc/z9uOSw/WI+ADx17+642VbxzzD+KUR4Ti2Hu+95APD42QONcFibzb1+AHycAgAN6TalKJeAvCUD+JDnPAA9Btv/kAnFt/qhrzPwLsfv5Yhu55PWBgoewWSeAyhPt/Fk8WQcHfdnXjSe7bOHjVoPoM4BdmeB1uCgmHdJD1AGm8L3Xfts3HBzeMHTOLPv334kBquT5t7XDE7N72l7Pfa2nnvH47uagMWHH3dUTDhsfE2B54f0kTEwF2iiWfB3EglcAumoMDfFOLdv/sPf+SO7FSUbCQCbd6AWw0x3q2qc8qbGAO6FYlg7ez8e/sBHkcgsiGUj31wyQzoENVsYdNvothqoV/bQKG+jubsNDLpKcEUSGRRXj+PxJz+EYb+theT2jatKbpPVc/K+B/GxH/sZnLvnQezcvI4//9zv4/WXnkIi1MJw0MGIjJcREz4RVXDHkjEMQnR3NLDGmEYD5wdo4AY3RubV5fyo3KvUZteBCErw+8WOA3EI1Jh0qklCc7FuHSeMT3zyh7VQ52aWybK1tTUsFHKIxwggmB+hec6wujuKVCan5FA0EpP0DhMaTEopgZVM6v4JdDDhX61Trq2Nb3/7W3j2u0+jUSlLCpSgAMhWYiJMTl5MZnK8O9DFAcC283eMBLFZTLpPOXX/33OC2FsBfP15psb0IYHxMID5qK5qYXviQXqrY+f9/nbASJ8Uu93zzzv+dsHuw+5nthAheC86t2PhewDYwsG0H6+NUUtey1Mtl1XfYgKm0+2g6ZKp7Kv6O5bdMqabBTwf7M2TUoAwGYxOpngiHz2/tWafb97zHgZyzytImHeV2bYez6F+jrytIjPzbGW7Utr0g49/EE9+8AmUCkXXDkyCsS2NaWmgr0liSaq3S5le850yzzeS8LpKlJnUpricluiVryiTE8Yc4k8mxMJMRggQpmydSUL7P1bAQtamMZD5x7N9eZR53ZpPowfgJmMsoA6hop2xYddYIWFcBMKkrQt6PsGsuK+YaDFPSXWBxMYeUjdxoLGYpc5/kc9qfn/sc+wz5nmscczCIvnl2jk4sygmEf4iA1Qy0A3U6/R6r0sKmH+MfcxkO8HjgcAugqf8rhKcqtZnMsnaxKrdU5KEjZOBMmYtJPRvA4LjmrOYJGNSjMwIfU5Ag2CxTYbjRYckSp19gNpF5GAyvgwQFqtSksVkIzC3ZooPBEckvaqJRYZlYgUR6NU5lJxl8tgoxgYAd9HvNTEa8qcBwAT5fL+SbG7EJOYIjJH1TKYMPf3icVdM4Nqf7dfrdFFrNtBqkInQc0UN4bGfGu+fz8tkL33kKAnM90ZfOD4PgfVCsaSfBDqYPOTnBDQEiroCET0i/60iK8cPV8wwoIjXsD7n+7tVopDRUKsbQE3fYUp7EgDmu6XMJH0UyRDmOI3HEnjj9Uu4du2GwPt2jz67YXRHIXQo503GL9nFHIsCaIwbwhwnf08QzgCwkJLIZFLkosCpXAxLyRCS6CEWsrWOEojqyywIM3lwr4PAsNHsRTA49gBOfOrnEFk+ixbpipGYGO1ippCdTFZOjwz2JhqVbYQHbTz15S9h+8obiIz6ugdRPVSsZewuS3yHxQAuprNIqHAkhGq9hhZZeZJcdLKvZNz1ekrGZtNp5NJZsaQIzL55/So6wz7O3XseC8UFbF7bwPbGlt7PgKAP3zklkyMRlPerWD9xDr/+G38Xr738ffzMz/47eP5738X/9Fv/A0pLBQFw7Ra9uvso5QvyK2bSmclJrlPIWOM9Sw54OEQqGsXK0qK81cnq3tmroFKpIZ5I4+TpU/jUD30Ka6sr8kgkW73daWDjxnV882tfx5tvXsbP/a1fwNqJk/jzL34Z169dQSIZxekTx5CLxbF37SZq2/vIUNKTcqXNhoANMpOqjB/tJroskIvSp9hiEMFEFaFwPBLg0BCOaexTxlUS472+e79OAt7ZfywsFHDy5Dpa7aYkGXd29gR4Eihjx2A9CsGQ/fKumMHyWVRgGCAWGmFleQG5bE6FCZvbu9ja2RHgRACYSV0Czzu7u66vGZDKMcG+y/HKMUn/P0pT04O+TEajij8mhchcqxN4ZDKXBWBM8DJRzjHNdS9BOklwEmxxxSMrDgAWUDcurA5hQNsUSmonUhqzAmbY39ttMVe78ry1NQbbknGOjDdflEa5ad5LqZAzX80++3lcLFpbP9t8oty/k5lk8YdwZ1e4qYIaSrAPBiqCJAjG+cPa1eZtAlVpyt9L6nkkFjD3A2I686U4aWZfuMPY3iBQPhzKJ5FzSb1SFuDIZ+E19yo17NVaJhEqX0T6gg9VzLNQKMgfVUr3ig9U+nDxXkx062faeztmuklpjtCmEpCzCyCzXfOEfLANJKF6iE/u2xxuhVn84wux/FpYhU+JuJL9ZOwx2hrIXzePd/e9dCLtbHAo2ekZ7ba+4DnE9kxTbjyreyHIy30O+4xUisTSs30M+w+lhK3wzL7LAoVMJqdrEBw2P0r2OWOUSd5fsRACKQQGsRjMFShybUpP3mQihrWVRZw4toa15UWkZC/Qly0E/X4JWviiM7YRFRaasikoqwAvnaF3McFszn9xsfw4ZshWe/2NS7h+cws9zTkR5NJxtVmz3cXWDs/dEBBGX3I+J6WKF0s5XDh7CsdWFtW2NzY3JRdNcImqE5V6G5Ua/bDNIolFUmSOMhZwvqefLNmpBJxTKTJWw/ICp4kAPY+T2bTiB/vatY1t7O6xAIXFvN4GhBYWNm+aDHkI/Z4pfIwGtHfood9zBWgs0nQFXVLqoBdugvNazH7GYkiy8EUAsfk9c0yRJSmGbSIu/1D2A87BZF0zAPGcLNRjezKOE0ztdmivNJmnyAwmAMxYxjhApuXNrW2BwBs7e9jdr7DETx7m9BQn8MZ3zXPxeuwvZAHzXfI5pRBCOw7XByWnLs9iYx5Ld0VtTCA5iVSC7RxVIUExnzObhH0yJHtiJmdy1q/pA0xLhVImj1wmh1wqg5Prp3DfuQtYyC9gyGIuWiB0uhiymEhtQxlofjeGTDyO/Zub+Pzv/yG23riC5WIRacmGx7G8tIz148eRyxWQymWRXCgCCeYiLAPHubhVqaFZqyPBIoWTxxBZKWEUp9f8EKFhF43qFl5+/tu4ceMi4lEWo4bw4AP3IhoN4frVy6jVGtr60SdZPuExK9iLRlm8EdEaUdLeiuMWQ9sdUwvhnMbvSa2MRU8qiCGAz36Z0FqgQYWAwUjgLvcBBPykdsJ1s1sTc8EpRRn60rPAxcn28/osAIglyRKPaw5mfiSkeTaqnEYmW5C1AtfY8SSLNJ0Hb4xjkR7TSQOcWbQZoe2D31s4mWK3j5Ba2th42NqXeybZlwjYNr9s/uF6S+vqqPXbaqUspQHOeaVCVpLpg2YVLz71NTzz1T9Dv7aNRJgWFHwWsyNjAS7jTqvVRqPVRXcQxSCaRmMQQy9Wwiixgno/iXpvhF2uW6tbqLf20ek0NHYoMS2Z6WEPQzAOkmU+xPL6EpLZlKwXSsWSpNnbrS6WSksI9UbY2yYjOI+HHnwEO3t7YvWuHVvD+x97vwoDuJZgMRULOxmXWXDF9TLneaktsBBWMtB5tQ3tHvi5WfCMdPwLL7yAZ599VmoK/B7nG1kiNJrK+0k9b5wz4jxEVaOo2PiM44wjXGM8/Y2/uN2UyTtz3CE5+3fm4u+1q9xhKG6mbadz99PPPi9Lfofv5r3W2G/zft6lVrlLl71Lp73DbXs0hjN7MQHAWnwfyoD0v7WvBk8/1SC3SkoGgEN/In+uA7esc8009/g/J0cflqw9DCTzDz97XdvX+E8PRtnxbwLPqKNmbnF83Vu0hY6bkeYd35PPT3sQWDvhI4BT91BzE9HBt+3udfa4uZ36rb7LmV41r/3dYxze2QPXvCVc6QvrDjvbbQPADkoet/nkhHP7UODD+fd41OC7fQBY8PZhBQ48TbA/zHlXwb50O33ydo6ZGvu36h8+TryF48bApAMXfGsFx5kHccafHdLc1sftDPzXP/ydzxnYE+Jmix5gPS0wPQAsTxVJyXITEEEXMazf8wAefeJjSKQXlKBhYptJaiZFyFbtNZto1vdQ2dlCbX8b/WZNC1dWleYXVnDuwsN46JGH8dLzz+Dpb39NrFl+vzUY4aEnPoqP/9jPIldYlk/OU3/+x/juN7+EOLi4ZsU1F6USgdYmI5qkTBJrW+0PC/NViS6gy5hpAidiJqtnzz4BMnxs5ydcEFtlrHmWMUlrTN2eVZ9yKz8Y4IGHHsYTT3xIiU0yO7iIZlU9q6/zlNpZW5UfDzc+9PWV1BWBhhCrY9Mma8eEChftcfu9AIxQSN5kTGpRpo/g7//7//wurrz5um0oCB4wncgqV0qEypvQMYCZRPAqEJY/GgM2Als8+O+SW8Hf+38HAZ7gv2eP9cnq2wH8bgeE9ZHlMHBw9vrqu7cxfuaFwAMxPgCAzR5/1P0EzxM87naBzMPCs08+elB4XKQg8GxS/mQFDT44m0w7E5RMlCyWCjhxbEXeWASFKa3Kvs0NPD0MlUxrtZXAktcYpVOtUSflVUoAmuy0+o5j+x0+SU2/kzv1fm7nerMg8FHf4e/0KK50gky4j3zko/jQEx9SksgnIQT4knkhoNjAS8ZBSu2yyhsjq8pPKAnBqnSqExgTjnFQbekS1nxNIkXqBZpsI5mb3KQz0SbmqU86O5avkr/O05vPF/QG5r+ZCGKy2QBg/phmPft359eBliw0JtW4v8o60YAyn2iVtxyZJWJ8GMjq+6JPSPO/rULcyQtTypMx09mC+Kp/3z3Na2pkvraSceZ/G2OSrF/KQFMCmtJjLHwxmXwDCtTDXZGOmNROpo3sSAOEmVAzwNwYR2mkyU6JJ7zToTyBKWcXiSfl6RWJenCYnsCUrfPMO0uqiwHs3gf7vVgUKhbyxRAGNvPuJH/JKnkn22gFQyaHKSDcFUfZPMOxyCKeEUaaK+ntyxQ124aJX7Ic+G9jmJHZIp9cMUtVaqX24KVN8jqmRC4lGSkRSKaV2ndAqVKbBPhdJrWUqHbvme/NQHwDVFgEQWlDMnZ4XUoyym+W/n2plBK5nKNMjZIM4BhU2+DgXg+aC9J3IcnAU2PiusnIXd/YsgR+mMQiU0EMsz7n2bb6lIHFIzFAEwkmkDk+gDdffxPbW7sYhsIm+wwDgFu9oXn9Cvw14MX6tQHClE1kElTczzDztCapmI+GcCwdwrFcHNkQVzaU3uzZWHBSm0quOhlwgTtkMHWG6C+dx6lP/Tyia+dQ77E2LqniOZXmhKDkNj0n21z7DFt4/aXv4dXvPoVWZU/zO+U6jeBiMLqklF1bFXJ5LOXzjuFIpmoDW/tV0CEx5JjvKYJ5/C6lMaNkQ6aUbK+3G7i+vUkKLC489KCA3o2rN7C3tWMvjAyrkMnGEggrlxs4f98j+PVf/4/x3b/8Dn7t134Zn/3s7+Gf/x+/jdJiUewiJqLpcUx51UiU0uldscYIjLI99IcAOxmTsRgWFwpYKOXV1yllmE5ncPLUGZy//wLuve9e1KsVdBsNLBWLuPzqy7j25huIhaN48fuv4ORDD+NjP/Lj+PKXvozXX30FhUIa9505hWwojOq1mxjUmkhHDLymNDF7Sq5QQG80xCaZuKMBau0GWv0uumQ8Sxp8JPa/vGV7A4VzJpXltekUH6xwgA1kBRxcly0tL2BlZRHlyr766c72nphPZN2MerRbiCIVj2MZ/hrkAAAgAElEQVR3fwc9XkhtwUKIAdLxCFaWSvLKZD/c2d3HxhbB2QjWlldQXCiKeUOgi/1N1g1UJiCo1BtIlpGfp7MZjUGCJl7KXbHFFcKoWBPA0uKSxvnW1taY0c8xTylHycsy/qooh0BXQSAqz1dvUf6V4EwMvS79yi2ZLEl8B0SR6UjgiGPBkiH+XAYM6O+IhQImOUuWHJmQ7DMab1Rk8KoHLLrRhDVyXssEXEx2X7GTcyxBxG4HNadcQBDCCk5sIJKtmaFMtiuqki8o/8fndAPLz72m1hBSXyFrk4AE56p6tYpSPm9sarJz63Xs1VtTczFZXIypBIqTcV7BwG/OR4rxru8ocLuCEY5H8z81b8qmJJgtpjCxznbm+0ulzENURWbhsBi79sdmCr938THbA7BS1uD8TzaW5mbze/dAL6/LO9U6xyuDBKqkbe3eVx8h+4vnYh9i3PXrDF8gxnN4KWhj39l8Z6CCFYj5vYC/nl8vWAQ3JSWCfuwDBEe4fiJ7s5DNCPQ9c+oETqyvyc+ZBTEscmU7835297bNnzqR0FxRr1J1oIOaCmQ7As/JqGcsMxlrm//JKt/cZMHFLuoEtSgDH48hkyHbdyQAtlxrmrwuWYMsIxsOxdK75+QxrK8ui1W8s7eP61ubaLR76A8jaLYHqDTako/3hUZ8t5zL+V45T3E9SMnjeJzetDExC8PDnqSv0znO00kVBm1u7+HmZgV7+02dX32Jc0KEaxyu7xKIsOCYilfqxJRD76PXZdHKAN2+KVv5tTlBOs6V3LPqL88RDum5CYrS05ZFJYwHUhKIRMQYZywjwMz+15M3L18DGbxRLLLfs5DErSGMTkxWfELnzGdzkm2mUs3NzS3c3N7B1m4Fmzv78koWSMjCgER87AOc4jolHhf4RZ/VXsd8kFUW6ApO+T45xrge4OqL0s+mUpIQczwRJQs5YYVS+bzeO73Pm42mSVvnsrauJvO/3kQ8FMXywiIW8iUsFhdx4fyDYgET/O+32+i32rJ9GPC9ck/EIrdwGIVsDq1aHV//0y/ile88g1w8IZZlNpfDysoyjh8/rnEcScSRXVxAPJeRjRXnvdAQdk7K6/N+VhYRKuUxGlv0sNC+jJee/0u89NLTyOe4nu+hmGdhBkHumO6dMZhSviyGGUU8k9bGN+db+mhzLLKYSVYu7BMsxmIhH9elnZ5+x8IcxhWCv3x/7Lec0zq9vuY0zlHcE5L5yn2izk/wnrYqVAoamhKJYvS4MJhzRFRxNRSJqbidPxnLeb5QNI5ILKljqB7Hn8zUMBeTzuTMR5ogJT2fEykVs7HYicCwireciouKYqIxez7tV00piUUDsk0QS5kxkeAz1252DMcNi9K4X6uX98TKXV8uoZCKYuvKRVx59TnERx0ko1B8Zzv0SDJwe4lOqy/FgGYvhFAij9oghk44hxayuLnXxk6lgZ3yHvYq22g091XMxnmBhS5DqgNwxaniPiNIiEEfNzl7vgOuu1kgFKOiCftip6fYzfU25wquvdi36YN+5uxpMfK51udf7jMFAjfqahepZ4zooGbMexUXxaiQwPiYUNzhevPy5Ut4/vnncfnyZQHMXHOocMiRBLTDYIFtwqxfWFzBn5wH5aOcyWB3fx9/9ge/d6tt9jv7+8MgkXf2Lt4DV7uLUNxB+Gfu8wZTz3fxbt4Dbf2D3MK71DJ36bJ36bRvs4EPu5vZnnkUJiUG8I+7lOtB/8zD8s9zO/+tktWzALDbB3hwYqoVZgFgfffgg9wWAGy7i+nTB7YhB1mSRwDAgXP9IACwP80BcCFwq3bHlmjRxHWLbjIvGT1+ksAjTSX1Z845Adbc9Q676Jx3eej9Be4/eMyBPnRbAPD0u5y95tSQCJ7vwFhxH0wxgO1s/pxT556DXs9/3oOfKifu3uWkuSfsdX1jSg7dnWPOeBo3e/C9HdZusxLrR4zPA896RF8bH3tbRQ636rXW3hrH3tt3LGsWYKs6XIF9VzKu/vX5NzZzGevjEwD4H/32H9k1KHvMqlLJihkAzMWrB4DlY0vvo1EU6/c+iPc98XHE0iV0KbVMhpa8ubhA76Fdr6G8u4ny9g20a1UlwSnJkyutYHn9JO69cAHrx1bxlS/9Kb731DcwaNctDqVyePwTP4oPffInEE9m0K3u41t/9gd46mt/hkSoreQBNxD0uhXrhBuHpEn7jYEzbrzk7Uj2wsS/1Jh2rDI18MH3ZzFjDUFxnlpWEcnzEUBjVSwX7MY2MwD4/Pn7sLSygqtXrsrXjYtmYzaMkEzFsUgGTK6o6laTTOLmJoVMLq8EBTd1XOQzecGNuWQcEwltpsmiY/KxtFDEaxdfxb/6l/8nLr7yfYTEoCMYz4U+pfhG5slm6WNrE8ljM2dg7WGx1IG/vk86rz4P6uj4ALMvCDwGf3dUiJ0XX+cBobOA6mEgqr/WLAh9q9XA7YCOtwsAzwN/fR/z93HY9eZd43aA4dn34BMiBMQERAaYv3rnLpHquXgEBEb9IU4eX8W50yeQpt+UqueNxe5ZNtzEc+MvZk+9KQk3spFYzMHElooKxNbx4Jjj9d0qrrnfH/Uebucdzb7nA2uBo+L1nN8dvKbzUNVYS+HTn/5RfPjJDyFBvyynEqCkaq+jzbyYq+4nmb5kqAwovUbPZYXnoZisHI5MHAlsc+C5MaYM3LPpnkoLJqcn5iZBO3m2enawMXutiMWAUxW8ONk2L3tmyVcDId1AHxd5eGDOvuknOwOAmTDxMUHxgewllyxhDPR+jUzcCnizIKCf1h+VUde/mURisotFQ5IpdHMP46eBxVaAY9KeJusngFnzFBM4Xck/txoNVe7zXGIUUmwiIJ2s5LeT75eMG5/BSecbY4kygV2BK2T5UIKOSSYCE0w6MZFKpkI0wb9pxBIZgcEmi+dh1bBjVTMRaQ9CEJrV7wbm81nYFMaOEkAtwMeS/QSA5aVFFglZfPKrpwafSSqySIkJO7F5yWgbkD3VQLdlSU5KFjKBS+lIKV2PDCQlO5bHyeOXCXXHMCb4SwCKspF8T0x+kYVp89TEn1HvjLOmZOKNgadn43vnuyHgwwr/JOUWQ2KuEoinfyTfL+cmFjeRVUDgNxKOqXCBb8iKRvhO7Z1MJlWTezZGsM0vBIZ4TiZp6406GnX6GreUlGZykmOmS8aKEln0Pyaz0+Q72W9azRauXLqMaqUmBjclYoehqJi/zR5liSmdaT7AinXso5zTyRBWwpyAjLGA43H6HSaQjYWxlgzjRCGBQqSLOHpKcsq6gePRgTYcHpIGdn7d+2SFFM/g9Kd+Hsn1+1AfhKRswoSkfA8HPUnvMYEdptTjxmV8+8ufR6u8i1GvLWYIgR95qPJdOXadsTFDSjyvLpSQInOK95rO4PuvvYmdah2jeEIJ6mycErwszDG543gorj7Y6LRRbTSQyGbx4CMPKxF98+oNVPb3tT7zgYj9haBerTnAo+/7CH7pF38Vz37rm/jPfvPv4n/+rf8ef/C5zyKTz4rR0231lKykXHA8Qa9YSK6bCUR5e7riM4KMbNvSQh75QkbPVsjl8Mgjj8gDM5HOimVT3tlFYjBErNXFy9/5FkbNNj765Ifx+a9/A9e6PXzml38FTz3zLJ555ikx9x659xxyQ2D39UsIt9rIJ1PGZnYyrEkm4eMx1NstRFNJ7FbK+neDxXvsE2wk2ndEKIupVbLWT8ZoNfYQ246ArBNcQCIeFQDMddje3o5YkLs7e2LZcDxwPUYwg0Dq9u6WfBklP6yhO8BCPoPlxZIS6Lzm3n4FG9vbGmNry8tYXFpQnGE/4RhknJFvtYKMFTFy/LE/iBFHxjHZfCq+MCUFxhQVagBi83E+EgBMwCVlHsEEfKzoxgo849EwFkoF0FKC63wCn2ThkZ0l2Vky4Nyc4lUnrBjJ2YoofIxM6YAS0CHOd1S8sSIgjmHKq9Pzc9jj55TXNTUEMYAZU+XR7gqSBMIRFLa1NeM/5z3KgJerVQESDAAcy7y02iEcQjaVFJDImEpWrtlZhCXBOiWOIhlUKgZQKpX+oCnNV416DYVs1gowwmFUG02Be2Jxu/FIf3ayDsl8J6syNKTFBlU/CNaTAUq2lKoJtNbnu+J+yPw46SNu6gFsG9nkyHedifUIjq2vK6bt7rCA1GRN7fdkbRlIHAT9Z9fyBppZnOQ8E5SNJqjp5/ggkDxmjDqJfil8EGhxRbK8hvoa5x72PaeQ5Psef++lR/3Wyq9HrPCJXtpUk8gbkK+iRLNrYB/wBcJkwy3k8zh76gTOnD6BYyvLSKfibAStuVgoxr68s7ut5yDwwXmVfpSMqZTIZfEUf5fNpjV3MZaxr/hYXa+3sC9WN+0Peir64bGcpyp1yra2tN7lnkl2FIMeMskYjq0uYm15CasrS3qH9O4mYNzuUZIcqLW6aBKwdWPd5i+WIoVUgMM+aV65I/nJ57NpUA6e/TWTSSBNoDsUQrnSwMZWGTe3ygKjqVKhQjk3tliYGI+RkW3FEyLb02OWihadLhqNlooLtCdxzG+uCRh/kwRsKCc9GgoMXlwoYoGqBSGocIdgL2MPgVKqGRBw1ZqNhWIsXqRaQDQs+Xb6oKugqdnUHM13HI9EkU1nNH7oj824t18t4+b2Lja29gQC85noD8wxyViaVoEa57IkioW8lFsoN8vnEKDo9jN8z1IL0DqazOe+1srcG1MVhOAvWdVsV1O+SGk8cl3Be2ShWpIFB4mE1jW1ag3tRgvZVBrLC0tYXVzBhXMP4Nyp8yhk85Q0Qa/ZQqdJ5bKelCl6HVNVyOVzCI3CuPjs83j2L76OxIgS2xm9j3whizOnz2gfz/kjwxiRz1FiRNLgspGgbz0l2Qs5hIs5ykXYPMQ5aMiimjqee/5p/Ot/8/+hO2wimiIIySKGKErFPNKUWWbsFO4+QDhGpndEFgeKoyzGgyvMkHc0++JAeREqnIg97Bj6jCU8BwFCPgN/SY9ZzQvyKA9rjUYfYc6DikWShzZfexYdyJO9z7U8LTWcsoAk7plXYQGP5V24fmJxPsFgjjHaI+i8mnvNdoUFDlKSYVEei/PdepzgJYvkCQJHXBGEWOJuLc/1fCwal70L77FRa2odUm/WBc5TEcD2WyEVB5w5dVJWFyxue+3lF7G2UEAuEcbe5jXsb11DPhVTsVYsFtL3U5mE+pftGSmzHUFzEEFrGMNWo48b+y1c2azj0o0dgcN1rs/bVfQGHB9mp6Apkn2a6hICo0mgoAKClcXINkB9QBtGy9n1RyqC4zzi5wvNe67oiDGU63xuDWLKZYUVC2TJoOMYvAncJpHPGVBMVSG2J4vlNKdFILUH2kRQFppFGFx3sL8whnLfJBUkbcBs7yP5d7LOwxFkcjl5a1PJ4nd/+3+9VTrm3fn9QYji3bmPd+2q7wwUF1TePOxRJ5nmd60x3sMXfmfe01QD3MVL3sVTv413eNTdeEBkHKkPPX8AAHaJtDmHzuYb58E6up05QOv4NueAhj6ZMh8YDA4t23QeBRoGb/vA/R0BLo6xvfEx86Pr+G7ccZY0nG0sY6rczh8dNwPsHgQDLYl7OwnlQwHgmXs0EG3+n6mAdxugs2epTgt1Tr8oeyZrFD3yUY0TOG5u8870sVudK/icPnE7+9IMYPA3NQHaD5w74Pnmn+Xgoxy8o+BQnFw7cFzgn05MMoBCz5zPPdBR/Xvc0F4GevxoR3fMSRO8s8dN2nAa3DUmoP0Z90s3CKfe69wgYgl4/yT/8H//N0ZPY46MDOBeT5sGnZuAkvPcko/YKIwOGcDnH8CjT34c8VRJzBveBBlw8v/td9ColrG/dRP1/S1JK3HBHk6kUVo7hbUTp3Df/ecRGXbxhT/6fVx86bsID+j1NUJ25QQ+9hOfwcOPf9Rk/bZu4Euf/V1ceukZhAZNq7p30AD7g6S/EkzGTAAqJtFYAc7kjBbS3rfSubYZSuEqp2fAUVbuS7pOEpAhVa17HzW2B5NMvJavUDV/FJO21kIclpwSc05JLrJ76S1jCSKCv0zcMLHGRJT8sVyFLX/KU4cbJx4fi6Ber+G1ixexu7ONQaet6mQmu7TyJ8jL9yO5O5PUpNgYh6xS/sFnnzP3eNB8Fgj2IKRnAcyCnhZmJgy5yRCaPzZ8ImoeoOrj8mFAb5CJEPz+nQYY5z3DvPudmkeD8+YtQMd59z4LfgeB9zHw6wobjFnqAxwTf+qNdjuUZlMQ4Mig29MI586cwJkTx5UsAcEGl8iT3LmbJxgBKAlHRjAl3PhXiShKwNN3TOckyGMzk9YYt3hm3zeOnsam+8ntzN+z5z0MxD/quNn2ZoKAWpOFQgk/9ZM/jcfe/7g2vAQRVfFOgJdSz/ROlNmrKSGActBkngkA7ppHbr+DXosyiZTZnLB3lKT31fJiv5rUn0C8qPkA++tJwith7AiCZ0zAMnGgvuMLO2aYPN5j/EB7u3k7CPSqIl+x0Fi9/g8BCut7jCsmKO9jpk8Y+2N9otgnlZW0JrDr2BtKpFLOz/kGBwFgDwhbNZP1WYKaZP5S6pjKEfK5FQBsc5Sv4Nf1Hfgst+pAcYu/x7GHHJlh9PMlGOriLyXqmDCKxFP6y+IiJpyoaMHpixk1xWX317ebEpHygjdAxjN+PRCupBSTPA7A5LxDwEMjhhLTisOOIdw2eUEmafkdAsCUve602mp3JsgpH2l+wX31Lf7Os6LZr5LJmJMiJbPGwBTOiUysC2BmWpVtp/fgCn/k8xsRe4b9yz+TT/zLG5gV//RIJYDR6SjxTRYwwWC2BWU1Wf0vJYsxW92k9zwA4N/DWFqe8uUE6fp9nYe+ZQS7CP7ymUy61tgFfAUEh1stetqSMZYxQGrQF/hdLdNfrS3WHkFWslEo5zoKx9AdAQ0yZAjyEuwTiKbcqwEwZK6IIWMKCCyaYtulknHkomGspmI4nothOdFHbGSespy3JQPIceGKrAiOiQEcjWC/2UY7fxJnPv4ZZE8/hNoggmE0oWsRUOi0m2Ik8R2SXfLdr3wBF7/3NOIhtnVfDFr5NZOpQ989yaKb5ypVQQiaUm4yhgGWijncf+ECnn72Rbz46usYcj0RHiEVp6TuCKlUXMn9WCiO7e1d7JYrAoHT+TwuPPCgPG+3bm4KNOmxoEWS7UwGhlAn+2mUxBMf+XH8zc/8PF5+5in853//P8F/+V/9F/j6d75KmrmBan1eJ6UwJKlxjFArl+UvLauLEaXOTaJXBXArRSRTEcRDIzxw9iw++Nj7xfah1LquSUnZSg1vPvMssLuLc2vHcOL4KXz9xZfwrc1N/Nxv/AbevHEDX/va15BNRfHwudPItHtoXttAjN53rsiB/dV7xHrGUDQRt4KmXh/Vdge1bh9tgnUsZqIHZZxylVbwKL8/x/DnPNiTPzC9a7taEi+vLKJQLAgAJruVLF4mp5lcJbuOHsGR0Qgb25voas7UDCTQYqGQNQCY/XgE3dPG1paS7EsLC1J4YWwhcMGEO+cexhG/3uJPAj22B7N74r8Zr1m0IyYp2Z9iRQ3EzCEAsLu7q4RuJpsx0Kxac+GThR6UhSTzr6T7JqusQdZXxxLXXt5TYKWXgXSbDK5nJfnsincIYkbp8UnmmJQgTGGAc0IqYdK8ZDSRqekT8pwfLAHOtbHzPZVXPL0brRjC26fQHoXJ6jblWd3MpKIVgm0hIJcmAJTUGGWRqhksMOFuLGVfpCM22ghiFI8BYO5xGg3ksxmvYYByrS5/Vu8BrDmy39NcTQ9gMvJGfe5lTLWHz0Swg77I2gJJQcj8xqVmQKUHJdIN+GWc4z0xvjDRfv/992tOefO1i2JyqTAsEpESA2Mt/5vxkiw9gXLujwf/x/FW74kynVYkYOD1ZI6ffGbMYZ7Xz2l+Hg+uE8RcZhGAVCZikhEVsOT6g0lNmyKD/yy4H+D6hbEiSn9mFiix+MJZSHAu4JxPMJYg6333nMOx1SWU8jkxZVlYIpUjFj9025K+573SL5z3ToCPAHClvIea861NULpVUvIdST8TBO60e6g3aKXTRLVhDGzOgQSAeU8ETsv1NtqUkSDjn/vAfgex8EgysfSwPnViXSDa5vYONrZ2UG120eqMNNeQ3ap1MYFqMzAVm50+1GS7qjAhNFAxF4FKsnCz6YRA0DS9cGMxgS87e3Xc2NzDdrmm81KpwpQ6TEKY8wMLw7RGlN1D1JRfCOy1O6Yw4RibnHeNhUxFmpBAZ+5FCQBTbntpkVYOSc29HFfsnywmIQucLEGObYZFvl+lA7iPDYXkqcu1gXml02+cDO0QsvQQzmVRyOe1B2922pLLprfxze197Fcoz+/UZbS+IRAckT/yQqkoJirPx/gjlrkrUJWiCtV0JEdtRdW8H8mOU/5ZALezcaDnbzoj71+/FxdYxYKoBPfTKa0z9nZ2Vdi+XFzC6eMncd/p8/q7srSsAp5Bq6t40Gm2la8Y9JxMO4sJk2ncePMyvvrHf4ZQZ4D1pRX1T0panz17Vgxg/mGBHKWeRwSA+5ZDYbwjKBwr5hDKZ4FU0hRnurZnGAzaeOa5Z/GP/+n/hjduXsUoGUE0bf64o2EU+UwCqVhI810sSuUSFimG6DaBWJy2CwnEQjH1fzLWU4rHViSYSaf1k/kcMv4VzzV/U749pTViu91EVAokVqSnglKqUJBN3DOPXfYp9kcpoWnfY6ijFN9cMbkVL3EucgUMUj3jGjyq4gAbi4zlnGdMDkkFg4yhUssh2cAsEFQIq8L5pHykI+G4vsMCPNpI6PMoAWZTpel3+lJI2d3b07zI75pkuSlPnDp5CqdOnMDWzRu4eeVNFFNxRIYd3Lh2GTtbNxGPcqwYOMrxwQIFFSuQNZsuYRTLoNweYrfWwZWdKt64sYOrm/soN6xgWhLcZA3D7BG0w1ZREitUwyo64+dk+bJYiet4Fk9Qor1Jf3YVfDCQjBDni6UyB1UPkgmTseY+U3tNSu6YNDkLrPh+GWdZmFapVZFgQVQ2ozFVzBW11t/nuoVkDkqDc71NCxqux9041vLHSWlzXUFLgCzX+fG4ilE09TsZf8ZfsoqXFheVV/sX/+S3jtrmv/u/c+mS9xYw9U40yzv7xLcDBL8TT/1X7xrv7HsaD+a71FDvwtMc8iS3cyfT+OlhTTIGgG1bdwjT1OUzfVrzUIgoCI46sO+WAPBB3Ngi8iFIavCx9FBHHDd+6HnggPvlNP4XOPsscOrx3sMA4AB4aV+dtNJ0e7nfjhvzIOg4uacJA3j6jPNf54GksZ/dAoeL+TTz9blg9ltAsg8AuzP9xb+jidfsvBuYfpdHwZBB5vet+qK/0vi4AMNUn00Bu7cPAB/+Po4CgT3A4TSsAyexNpwdaLdmfs8bA8E7mLqbI97pnQaAx492O/3IMfImINks+OtcgQ+JC3bv0zrpxgKy9vYAMDcd3Gh6AFjgBbe5WpUbsEH/3W6IAPCDePSJjyOeKaFHwy4u5LttDLotdFp1VPf3UN3dRL9VNY/bVB7J/AJy/z95bx5sa3ae9b17Hs8+87nzvT2oJ7W6JVsTkjzIgBBgizLGIbGhklSgEiqBVJH8E/4MEJyiKimSIiQBWyZ/gB1sYyFkyzayZVmyLMuypVa3elLfHm7f8czn7HlO/Z53rb2/vc85956W2moRjt26Z/j2961vzet93ud5zlyyjTPn7R2Pvc1ef+kb9u8++a9s99arlssQjBrYfW//XvvIX/xJu/jgY/IkufqNr9pnP/mvrLlz04aS1xnaUIEiM8SECvIVIvvUmTOMcRLyJ75uClpwKAhZlvJ99MPtccAT0pIChoLsrRhAkuoMPoyBccf9JLUW/FU4fHsg3H2UlSGrg7SzyiRbFOTfxJ4L8B0xU6QmGbMTRhnP5h7ci2zyEhJcfUlRjfsEugg9+GFOUqKeFB5a2XlzgrjDziwG6CMYpWBPABaToKOmwzkmcHImivV1EmB30t/ngbfJnBPXisQzk2W42/fz9zhuxj8tsHj8ajH72+PudRow9KRyzYPLMUh3BPiNB3NP7g3jOLC8p6LnCkBJShBpwXzG7rt83s4gScaHRjAHkeuDJR48loJ04VgyWzDf8dEc2gFB0FbHDuvOLoDNQlAzAsBKarrL4jNfT6dpg5M+kwT59OanmSvjODgGqJ7ph7ofLMyx3X/fA/ZnPvJnxeoHlFGQWwwUfC+7lpKv71CMKcYddQz46+PQJTMJWg6Re5MKgvvnqv/CrBG7xpmwrloS2MA+bQaWKfJ9BSWEuESkB9Ll8xtGto/pWVn3yHriomkih8+FUdUgzotMGArEC+QE1AzemLFfKJ182mNdTSKArSHBBvBIIDDBn8AAUOJJAL2pOwWXA8uOcqlPCyR1f1Wfh5BJQ+IYD6yWtSUDPQsAM49m0mTFO/BAPRCEADgVGBs2Zs6cdhaTPMECa0Gen0iPBhn+NIFU2L/FsgBg2AW0IH6yAMAOtKCQ695iCpSH96HMtAfzuZjZksELZQhLaawrbhO9k5VkQzAbFYmWy1sTRBmNXd5Z3rxBjplgHaASdSQ/4C7AuPdBl2nOKgCKHKLLSo90bySeoxR3DMgT2IU1I8YgbCDJJ7pPohIQBEZM21rrVPDpjDKsBPAiK60o/7aCd0BADLHVfE8qCb7oFR0YegoEjtIKUANiNJsNydADWFFvBPEJ2CplikQAwmcCzwliBxYE8sR7+wKOG/UDXFtdSQSVEvqejJ9z1h6MrNHpWbsHAIzkL6Ag7NDgATyG5AMADDgzVMCNfQ4BXADg9WLWzlWydqE6ttyIIJkaUECzK5f4QMV7EWAFj9FdWDW1i3bl/T9iiw8+aYdjgGgCv8wTeCj2rFHftwOYqDt37Cuf+TXr7G9ZPk1QdWR9WBVI7NHvhp604wHVkWVyOQXVVwnKj/t2bn3F3v/e99lzL7xsv/mF37MBkWD8n3l9GwrEOrNx1siYIr8AACAASURBVDKpvN26dds293YUNFw5s25ve+hhax+27Pb1W2KqwExiboJFT+3U2x3LV9bs+z/8Mfvwh37QXnnma/Y3/vp/av/t3/4b9tKr37Qu9QW7s++yr7B36Vep/tCah3VJoRJATMNC0jYRb8mcra8vWrmYtsVM2t7z4IP2yOXL2rvQh27e2bQS7ba9bZtXr9pl5DSXltVuLzca9qmXXrY//Z/9VeunM/bZz37WKvm0PXrpnBXqLSs0u1ajbXrdiVoAso0AavRHAUR9kglHkp+sd7u22+7YQX9oe7DpCaAKBIIJr2Ev9hyJAQSpRyOC7xmBJHytr6/Z4uKi7e3virG+u7tnpbJLKpJctbKyJFnJW3duS1GDgLA2ZmM8BXO2vrIsthWgIkAHMqmw72DOra4uS+7SWZ5I8hYm64SEA/DIDYk0jJEIAgr4S6fFVmKeUrAeUCaT0b0AdwA/8Lrl5/19fFRdFQdgKJ9J2+rqinwRO/2etfEhhPkMy4t5LfizCzBwh3Xfb0vONeNg3tgTN6h7rnAgquOJU4Oh5hmYhTBtSf6IHoS+p3OQnT20PHvDmVuS64nzJv2ORBRAVl/7/DP0McqDDyksfgAiyY+zj5bktwPAMRmJ33OEaQVGLoo71Fe/07HFharuhQcwvqUN2MY6XwRZzAAAI5ld0bs6k0vJsAEwhwEM+E+/Q2kgKkq4J7yzwh2cy2s9p01p2/X1dY2p3a1Nzd8x+Yv1CgYt7RwBYJeK9sSyCABH0DbWbUxc9b1S9IcNadMxCTb6YQcgOCZqTYEe2KWAGSMrVdznFea/pHqR9l6oai6gX5GkAzgdwWtYyxFcJjG3slDR2YX+QiKTvJ6pT6R1Fyp26cJ5e+iB+21jddnZnKWC5MJ7nYYNuiTWdpTIyn5IXrWlktsT4B97sKekWMYpChhxHNAPYZQ2G7ACG7Z/WLeDRlcWPuyPS2WSoJyVuIeUcwebA7x7zTIkSo56UpxYWqzapYtnbX1tzRrNlgDg3b2G1Vt9a/WG1uoOJXsbAR/6LUkYYvGh2IDyDsocJOggU41nbgUrBZehLhU8Wahe79jt7X27ub1ne/WOtWBgBvCRtYE9QT54sJK0Qv9n/QfoY6wxbzCfsGenj2v/Kqsi1gYSnVJKKkMyfalWseVlmLc+TwKY8wYOCJJwlRNQHa036EeSkEZNBRniwUBJFK1mW2sWCRirizUlRzgA3Lbdw7rYvzfu7Nr2fkOy+PR/V4cZCsBcKMEQZw4tugIJEv1SDnBwineUFUSHxLiR6sAT1LJWW6hYtZizbGooQJlEE8AwxiNnZOaVmNCIdL7LgffFeDzcP7BaZcEunTln9585Zw+cv2hn1zbk4c6IH8iPta05C9UM9kSAcYtLy1Y/OLTf/PSv2da123ZuYcnWF1bUhhcvXhRISfkWq4tWZHxkU9YmIbSHZ2/eSks1yy7VLAXzu1jU+jDs9AQAY2Lx9eees3/88Z+1Z155yTrpkXUzAxtnUtZqD2UFwhkuI4sr5PSDek4a1mxK9g5kZRGXYW9YqxY1HgD+sSZgrWatdxn+nABRwHKx5mUl0bdilj11T/svjwGxliu7Q/ciYVFnIiU59B1I1hzjMQ+35xhLzYD+RH9hnRejnOTQLMm0Y/VTPIljYo6AesVP8HpHKtsTjuln9GvN6ICmJGmSxNcbqD34maQaJeuSoAJLPpdTcjx71h42Rx1PzHW1gpLWIhi3w27basWclbJmu7tbtru3F8BxGPx+HhPDGXJtCvZv3hq9tG01erZ10Latw7rtMb+QOJLJecJfUM/Bu9tVjQaSfVDfBggmQSWHj/yy1qx+u2tXzl+0h+6/T/vhrYMdrT8kegAAI4W9s7snADqdy9rWzpa8mql3wHf2DmvLK1ojIAvcunXLXnr5ZYHf+UrJ9lB66bsn+cHhnhSE3LLAE8VUxrCeqJl1rkJBKGfs86sLi2L6Mg5pCw5aIjQEABjJeNr9//nH/+g0oZO39pr/4EDg04Bfb3KTJMhIb/Kd/39+u7emrf44KvUteJO7vMZpSpPAMkN87dhYbZSA9tDrXQCneWzq+MivBwUTf5spRvzDcWyi+fvdMxgaC3R8tHaG53o3ADiJO0bQ6Jj6nXmPyKKdXHecSe9J5fIXlS+PfzMDyPrGI/wpuhWein06G0CeB95n2iRRH8eBv/pdolyTZjuhzeObTkHEWP5kR/D3jDH+Y3u3aCPHfPYufSM+89ghkQySz9wjzOjJyp4D7I+03lwb+Hg55ivxDvGvs2VMgMBz4yQJAHs9nYxEzPfH+Wcd+/NpAOB7PHfmve8xRu/1DrGMQQE0BP8ncW8HPeN8EptMB/yjVTORAQ03jTKQ3O2nfvpTnjkp/8GsNtJIHrv/SpCeBQQR4pixfrpgFwGA3/MhB4ABkAi8IHvUaVqzvi8AuFPft+yop4NecWHFyisbtnj2iq2srtrDV87b7//2p+3zv/EJ6xxuK/O7Oxjbuz74Q/Z9H/kLliku2ObWpj37R79vz//RF22MxA6yq2yCATLIkDaycP0QEDPs+XdIoBdpUg4ROhVHsNc/x2so1p8c5zHxAVBIzLPZHuzMBL8v/3JYJpjhvqjsrz1AqiCeVCBd3ofAP5trsuBheG2c2bC9vV33PIRloqxrJH9c9pJDvTJvM0BORN0y8rfjC6lQgqjygqRd0kjXOfPYvRnj/DHr85n06YqM2pMAYN3mhJS+uwHApwF/p/3Z2dfJZyWB5+R1x32fnFXuBQrO/n1+0T92lj3yyyQ74o08+27XJoHeWA8RQEqynif1mszFmfi4uiqA60ARIHC/o2opb+c2VhVQI/BDEAFpaMnFhoBrZMi4HOjUxw/wo9XuW7PlmfnNVtd9obp4ggKeHBkax9bXSe8+D+pO5uF7zZUhueN0LXY8U/loX3DW/Pve93778A/+KTtz5ryzdMT2JOO6K3YqADpAC8CvWNZB5h6Zz1xgJAEApxXY5ZBNgHq64ka1Bm9focIBCHUwdAIYJqToNdcq6AXbz0E2D/zHf8NcFnelAg6dPeX3dKYxwRY/4AN4OHAQ/6OIHgjwjPX5ca+5NOihxuQRX/6mDGf1Y8lQhqBCkE0eYQtAWQIwLUA9ymJLktyDEQIv8YtvNqyrOdFBdC8/UqGmPsx8y7+Ap7DrCCaL5RvYxg4cwIzwOVjWAABsqj+Xt0tl8pYtlq1QqopFYMibAdZpvxqktAmsBd9jBbMDWBoB4MiYioH4WB9RSlPljlKlgGcE1UIH4N0IbIpRgcdvvy+PWwKdYj3zPE2LLo3tiho+1/M7+f4C6gJ2D8niJ1jZ1TUxkM+nnV1HQMelSqcMc4LDLqUHG0r+jCGIRifR2oqkLqDzaCiACVDC7QmKAlgENqSzakvvL17v2itIstQZfwTcAV0JxgM88jnKzhwEyNlsNCTJTLAWyWUAOEA7qQ8gW9tqWgvpzlbbcihppMZWQPo7JFoRpAO4w+sOALje6YqV1Rs5oN8P/sZKbkG2dDhWMoueA8iaAQDOWiWXtpV81s6W03b/UtZyw5aCjMhGk9ihHQ8a7wEATqVyYsHuddvWq563i+/+qC099C6rpwo2yMBoQhJ9IOYr88arr1y1p37/C7b10vOW6jWtIDI5SWym/kkCimTjlcExEvgWGcArtQUrps1WF8v2PU+8S5Khn/z137AuoN8Ij2eAY6RFy1arLokpgzfb3uEeN7SLD1yx++9/wHZvbdq1q68poYeAJGsALJeRDaze6tjCygX78J/6UXviscftteeesr/yl3/U/uu/9ddt/3DXWZMa2xKnVtkIxGdHZh1AP8CKNC+Fxyxz21CS1esrC7ZYzNhGNmMfeceT9sTlK1bf3LL6/qHt7R5I0jINA200sOViVtKbufKCvdrp2M8986w9/tGP2PLFi/a7X/iClTIpe+jsmhXqDav1R7aYy0ttgT0UTCukJpGXZp68eeOGWErUbb5UFgC82WrZ/mBgt+p12+/1rFirKjiupClkUtMZgS6NRsssxdhEeaWh/dza2qoCrfv7ewJSAeSqkleEeTq0jfVVKULcvH1bICp9noEq30qSC5aX5ZXJHhBGKwAwjNyFSkUsw2ql6kz7dkcSpwTKfY3wORaQKe454/iMYx3GD+9JMgQfol2V+BjAYGRQuZZyxwQZrTVmYuDB7oN9JYnOvjNZGZNMuox5WHBK0gAICPK2tL3vV0iMSIspxLwACxH2JSBgVGJYXllRMBxAUWzYIG8rWfy4nqvbB7l3WSP4/jtuQbXuxAPNmLXL5bVZuAlwy0vYAEoCA931EzQtuSy9e3nzwS5zl9aQkvblzJ3IEAu0Hg9te3ffDgiWAwAzJkk2QvI5k7G15SVJ+Mp3XhYEnggEs7RDEhPzHmNBvpfUwUiWGlIFClL7SsCST2sAR7T2uhUAX5KslfoQ85PXM+vj7Brs6zTPd+WgrNYBrtPROpxNAMtZi6KXvSf9uD81a4234ZTBqwB/SKJyi4KUVRcqtoSyQC5nt2/f1meuXLkii5E7dza1FgM2MCakmBQSgegDgEZFkpXkMz7QGkdfYLsJcHZmbcUuXbxgly+cFwC8wLXZtNa9VuNwAj6VK0g2p8Vux3/c/Y4HShrb3dkSAE36EOsK7w6rlr4Im79+2LCt3X3b3NqTuo0Yr8gal3ICbw67fWu0UG9CN8ksnx6J4U2iVaGYk383NkUwVfcODu3OnV3bP2xbqz8SCNzuwcxzSX3aQXs21YMJSJVUr1zqHbSB+VopkdzD9yW1PUDV7j6e7bu2uVe3wzYsY2wwYAqy7vmeQIz8wJ4HBATMw0OUd5ZFEWCuLBeYowGO8e7krIh8ckqs/0o5L0UC/LkZ1yRXUH76CW3M/oMywggWq348VJ9nhLEXYW/FPFlvNMVgXSiWbLW2YIu1BcsXspqL68i211t2awu5+30H4kLiIfsYziJ4EyMPn8sX3K82WJKwppM8QhsxbgH3AaoFfCpZJGO1hbKtLFasILsqVwAjQSEd+rLqIOyBAIDzqLyMxnawv29bm5tKYjmzvGwXl5bt7NKS1WBREp/I5TXHufWHzxk+B+RseW3NqrVFu4HH8Ysv243nrlppmLHz62ft3JlzAgBRe1ms1KxIHy2krW8uY4/tSGllyXJLNWf/4ttNj+j2bdBtiTX6yo0b9s/+xc/bH77wrLWzY2uOezbKpq3d6+h8wnsz5tiPAPQqYU5zqYPCqBixXxFTmj4sOXxnf9MheGf20YwR5KRhzzIGS0XsgRiPyG2z9/OzgJSJSEYE/BXr3Jnn/Jcl5sBeVKEJpKpJqHD/ba0VJFgh1V0q6WTiMtEDKxXLk0RHxTzSsMEBRnNBYa2t9RulOEBHkkpQbJFlifbpLrePYhX7K0nLs/6Q7Mn5lbrmngDseBHjaSxlJuIqJPM4ax5f3hoKJYsLWiO62te4bQdjRnvcUcoO2h174ZUb9tTzr9mt3ZY1+mM77Aysw/XM/bw/fSabt7PnL9jK2pqsFkhMQcZevsMA26glBOUdAGA8q1v1hq0vrtgjD71NShy3du/YYf3AKsiW51DuWLLtnV0xi9mH39nZ1r0dHk9JYQDWO/2e+t3d27Xd/T31N+TomRPbzZbaiHfTGS+sl4qABDCYcS+wnURj5mzt9UkcW9S8zxmCPcEkToPtQrWqhDjWqo//o//ltMfxt/a6/6AAytOAX29yc/wHVb9vVt29Ne30ZpV+/j5vwdvc5VW+1dIcxZNSf/MnPzJztwhCHbl0Akp6uU4Ev0KxjwMNpw86piDHve6xQdO5z85dE0M2s2U8ihgdD1pGbtndu9GEgXoMoD19/t3BOycshqsT+PEUk3TZksnPJ4KZ07LOM4B8ZfO/zwPAxwG/89f5iStRF4lXmnwbyhXLmuwcMzUQrjsiFz1f1QFoPbn2AjB6AlA825ln7zL9ae6lHKmclORI34h/EaqWqO979dljyjiBNI+0p984FmW+fucfFf8+eZNEOySvPa4NTurd93rmpBqS9XGPGdffZ7YdZtoo4f0r9l342QMkU+bv5DMaMqGuZtpi2jbxmfHP/+Dj/9YD7kjmkJk88KxiBQjkWxg8phS0ydowlbfzDzxqT7z7g1aoLlt3iB8MkkF963da1mwcWLN+qGxLDnulUtXKy+tWXTljixtnbX11xVZKafu1T/ycff3Ln7d+59DlR9N5u/TAw3bu8gOWzpXEHHjt5Retubdp6VHPmvV6YNGxDY4MYABgJIIIgLnPCWxbyUEJrPVO42Of8RrrIfS0qfb5dOIOh0DRQwh85TyDU4xfMqxzWWvUD/XOws9g4Y6GCrbD3iEI6MGnrCQtOV8AUuNX9NBDD9qLL7xg9eahAmwESsRogjkQAjuSkc1mBUwQyC6VKx4YIuDQJbMVJhoHZ2doS8aQ9qO0owB2y4/RfZIFUgMhBBaiA9xH2X0x6jY/bR8H7k6ScI6sQYm+pxtF2X9+H1MWwqCIZVBXjkG/uWsmYHxyIPk1Pvcnx85xs6IH7/2dvAzHzRXzv02+X2SoHDvnRiB7ZsWPdwt6VolJPwnyHge0TxiX4d2S4LOAJC054X1ExQ2An2RjnWFayuPPVbKsGAgARg6k4ekl9go+gOHwPWGCBiafB2X8GYBjJFHAxD9sNBTQhKEgIEGHylk2qoBHlfseq1ioyEnbJTclk5UmXpRYTwSsxXefLh6xfZJNHIHVyHqdrB7TSVxzASyWj3zkz9h73/cBeXZzEObtCUQiSdztNBXgzyKzrQzqno0JxAzd55UgiBipSLoG/0J+1mMCuOveVYyD4HkYZC7dS9az6f1y5hEHWgj8yW80ldU0RAAjMvmjN7OC3EFyWXWZeDeff8LzwvcRJCWMoKQRGGv4ysrD0QFZvvjchP0bfw4An7OXHTiXPHUAgHk392uL3r4EQAhkev8ksNZH8k7MUV9PJBkHYAEbFEky/hVLKICLjoQoWOQBQNgIAA6wMR0AZl4EKAGYcOYo0r5FZbDTtlobJDXnYCEM4EJxwTL086C8EOf5CJQTsE8mXuj78L6wOmI9u5y6MyYkdSmQ3acYZdnjDxn8OQWaw9RD2lCNTR8aSd6YYDbAjQdpCMYBXgTP3mAroLlTPt5+HcFUwGTqkwAfAfvIzqbaJCXM2gQgEAALAcySjU5bBvooP7NmZbJiqxA8B/xFQo7kJthbeC8S9IEZAPNC4wqJOt5LyVLOvAGwrR82xT5EypmgkydTeKd0v9YpUA1jjoAVs0gTKctO1w5bbds7bMifEVCFYHotl7bFYsFKeDtnCND2XfZaPnN44eWsMxhaHRnAHjLQgGYh7A6wFBgO+AUL/BWYOdC7E0ArF7K2CGBZNHvbasEqqZ7qFzaSXBbod7m0Aq6DAUF532scwFCrnrUz7/ywrTz8vXaYLtkgV7ZGE8/fkWVHfRt1W/YHv/d5e+YPv2zZXsv6zUPyuZzFw38wb2CQkLigdcS9aXk/AMLVWk37p1q5YG9/5BHL5gr2q7/xGevY2DqMW+FaJJblzMYEVfMC25uthqVzaXvk7Y8q4ezGq9fs+mvXXVJeLEt8svMqB+DB4sZF++jHfsI2Vtfs1kvP2Y989Ifsv/lb/5XGa6ffcZADrYPAToZBBAOsh0IEbcgwRQVGyxMMoJxtrCzaYi5la6Oh/bkn32kffuIJGx0c2N6dLRv2xwqCZmESMR7GMNg7Gpe3x2Y///Qzln3obVY5d8Fefu01Wy4X7NJCxRZabdtIZ62cSsm/FUCH52MVcv7iecmZXrt2TT1OSRz5vDX7XdvtdG2z07bbh3Xbbrctl5DKZKxTkYAuAMBiHKWzAjkITgMAI4+KrPL+/r4AicXaUvD+TdnKck37sVubWwKdXApYwu9i2p7h8zCAg7Tq5jbB2n0FyDfW1wUuA5A26g0BmvI6lIx7CPQHD23aWdKs8iqmrA2B1x4cHwmMY96jfADjStooFjT/AAAzf0ZQlfl0sVbRvCFPRxImxLrqq41hU5fKJQXa5U/c67ukrCRp3eeb99HYIGgeFAGQsqacrnYxtuWVZSUwNVvI8pLk4v7bCuoHlZwopT/5W2DLel9CmcQBKu0pHOF0D3Zt6kmUYd8cAGDtD3xti19868lUztglyE1dkXwJ2w8wjMRMVt3DekM+wP7koDaBZ2Y2ayRjANrBxkS+mLbSvMd4Y/7W2j8WIF6tLWme2dra1p5eSgoCBJh3HPigDvh5sicPHr5K3MkBqATwPagVqC7kay7utD5PUg4JNL2e2wQIwIG1GRRE4robAWMH1gBKvX0AvZVIKz9JWHbsAVwpRsoXnN3YR+bcR5V22NhY17y4t7cfWJtT9QmtK1IXcYsD6kLy/lJFGboccSFnq8tLduniebtw9qwt1RasXMxbhfkolbJWsy75/FKxYJVSwaoLC6pr2L+cTT0pbaD2QxVid3dH+wbtbdQ/PBHO5ZFb1mx3bXtn33YPDmx/70BAiliRhaJ18UBtMb+h0gGAJF8GPQ/QtFop2Mbaiq0uLaufkSCws99wD+DeyFrdvhQfsJFg3CoJwdVtNfbxFGV/Nx7hiV0U6La0UJLEdK3iSi8kC9ebHbuzd2B3dg9t96BpjTbJlr5nYtyR8KU9WZASZ4ZxeWY/B0sdQPusoOgSVD+03+gjZT8WeFcq4Cu7YEuLi4Hp6LLek3Mf80ixKFAKNiLzfxUZWpQFuh3tFQDgSA7lHIqCAExuAGCAQOYhrePNtm3tHNr121u2d9BSuZlXVW5Uu3Jpta18Z0d+HqHPKdlK+2SIsiTojCeS34w1+h+MdJKLKmRSjV2RRYkgAUQW63Iw1NgAAE7D7s5k1H+3N7e0z1muVuzSyrIt4zkdrEjyqBuE/gtA6nEEyprXPnJpdd3WLly2aqZgL1+9bs987ou2VqzYgxfvt3QqZ4Pe0Eo5vFdrli3nJf07RFWFuXR12bKsEwUSD9g7k+2OjUzHRqmh3dzZsY//wi/Y7/zRV2xQTFs3M7IuSWKSEeYMD/vWlFynlDQS1JSshyWNnzFdPYw5gj0Wie/ugeGJlq7sI8auAgHhbKJETJfmlpV7PHJJdtvbQgxg7EMEAJOEyRh3GWMSMlEsQu6c+mJvmc3BUHeAGaCSMlEGzqOMLancZLPyqKaNtZ51O0r8lD89EtZp9vd+NtF8x9zNGV4S0/gQd0VS4DxLW5FwiDqHujKzYzZnlYWayh9tuPDS1qsP+krOoN/KagvVguA3zV4yW6hae5CyV29t2+d//2v2xT96xvZaA1MKcDpvpVrNytUFl68O6/Tl++6z9Y0z9sq1V+3Vqy9Zir1ZsOByOxGXwUYCmnmNTQIqCqzXrJHtfsda7Zb2/bz/Qm1Jcz2+1d0+ezAsmXqe9CM5bldcok2JkbGu4eXN+7SbTdve3pbakLO+sR8TQ8HPisHKhrVerHtidkrMcR9nwPxabclqS0tKno2JWlK2SpnmYRjAi0tL9n/9w586Ekv5jv7iaCjnyONPccl3tMjf+sO+i94kUZTvolJ961V7yk+e/l2PjzHOPGYSZD3lw+912ekLd687Tf7+x3DLUz/7+Au/8yVK/c2f+MjULHMOBpsJCM/FK48NFseT0z2qYeaB4dq7B5+nx50j100C1EcfqmBt8qSUuOTEsHoIVBz3CpPwetxJJMAorj/a50+spQDuJoDpEN+clDn4VnjAeRZEO+mu+n0CMAgYml5lpmsly5940eQ1U0Bhtib8GZP/mQEs5+t6tv/4TyfW+6Sd5q478WWnf9B3x03ac+DNafvs3fvGbCe6W79NzjTJ6wJuFOpj9g6xaqd1eXyp428nr30CADxf5/diFU/KfAT4Oq4fnNy/Z4bdCX3Smy28QZCBjnjYhDEZ2nYCOQXp4vmpJskAjqWKwMnf/9lP+iZxOJIUFIcIAj9+oHQAWAclAixpGDxZO3v5bfaOd3/AAeAQ6O71u9bvdK3TbUq+kuBzuVi2cqVm5aU1Ky+uWHWxZlcunLXWzk371C/8C3vlm8/YaIh8laKt2sAX8jA6znvm+eYtBX0JeAMAc1CPcwBsIKSnAK344jgc64WAk1gHiSbQQWJmHER/P28NLvUAPocONviUx7NMCZLg1/LOd75TcmPPfuMbOiD7AavvzKwYRCFrN8vhMmP9HnKhLomH7NXly5fsmae/bv0hG3rPoqV6Aa0pgSROJa+XsRFeNr2BAnLFQtH6gCPyJHWRuXEaNpMHwBTkglUzDMFlPMCCDJy6SABwklLD8ffHzuXKOg/1cgz7UnjTvbq36H/zIO3JMtPHAaJR3NrZDCdvAGaB4OnoIvtc/Vhl5YW8/zCugpiWZDhdlNCnSUkKJt459jf1i5hfEzILdDBV/RJkjM910AtmguTTA9siyWqJ75IEeJPt4ABmmOvn1nC/9/QrysFGwFGHXpXfD4pKFghgIUEAvgf84AAqAFjsTz8gMuYIxiBrRvAP+SzeCyAYAIVkj0a7owMqh0gy62HzRenZSYbKcZ0q/I6ge7ItvbqPdqaZQG4I7nlCQfSfpjHiSuytF6F+3V/v7j5Tcd2Y7EHov+O0bWyctR/52F+wdzzxTklvkfGvYCsefoBzrYYDwFAMAHr7XQURxNoJ3m8AVQRjkAIlCKuAJ2Nyfn8VGbgKSPP/QSwysHYnALpk3nzDozGsoIszghxM9jtLMQA5VgG9CkcEGeP4eQ+c079VF8H3V7UkpQQHKJnbYkAg9kcxXYNPetJbUAkwYrtEVYUgba3Av8sCqyklYR2kmgOTiUANgVuXyXYwkDmN3wP8CgQW4ynIZ4dgv7+39w8CVgSQVN8wNHLM02kFkQlUqW9L4q5qlcqCgtDyAc4Xxf7NF6vyDoMNrLkhsFNi8HQiDxGeOZ+Q4f6HUV7T6yBKJ/ucEnbvQQHCx75n4RO04t0JDgF4IUPaajUkfx3ltJGnXCjh3peBlQAAIABJREFUIejsXcarA/Pu2woAzM8KMInJ6t69rD1RHrMPuBoCgdSvfAODd6ek/ISHKMIXkqfcMoG1is+6vDbSiymrVRcMyVQxnPQf8ssjBdgBcXlbAJ69feSOD52tKPDEPej4os3ljSwAQ7iuoaBHIsnOwaHtN1q21/DAd6s/kOwwyU/FTMpW82YrSPYBHuRg6uFNSecimOjygHi9NvsjO+yPrNEdCACGo4K0ZGS58T0gMHUnjz+AkkJJ8pzVfNpWCyN7YDlvqwWz7HgocNMHadpSWZiSBMsh8CA1jHfuwPoLZ2ztie+ztUffawfpijVHGas3WrZYKVq627RXnn/avvT5z1r7cE+AcLt5qCQAJYqFJIPJ/K853fuP/E1LJVtdWhQogT/mB//E+wVEfupXP22bu7s2SHnQH9nZdJqkM61cAnQZ04B/73jicc3xr7zysm1ubirJzJOhtNOxEgxkGLhnr9iP/sRfU4JZZ/umvf/d77T/7r//2+p7MI3xY4xKI/QB9iMAAACXKL9o7idQrfA+DCAHgJdzaVvu9+z7rtxnH378cVsidg1o2x1ar9W2DG3R71p30PaEgmHa2pWa/dJzz9uLw6F1Kgs2zmbtwuqyraTGttbv24OwrPBGbdatPx6JgQzLhn0lDDUkw9kTiqFvY6M31nt9u354IAB4DyUL2l7e4PgM5gUAi8FKmbIOzgEesa/E7w7AcGsL5u6h5qnF2qKAUFh9ABmM6TvbW9ZotF06XIkHLl1/9sy61SoEvz0Iv3dwIE9RS2VtbX1N3s2MGQBgsXgFlHggWPVK4Hk0Ulnx9D1//oIAx9evX1MCIu1Ngla5UhJLEuZUo1HXHCigs98XSzMmQDKfkXS4UK1ojwkICnDtOEIot9QD8tqTAiZrzgJwCvO+1tkgj+9qBjCJCCR7wiXjvNvpSbkGsGn/4EAsVYGCYS/NOxLkZ288SdYKiVGsWQSa2cfUYZfCQGZ9UcKNrwVi4CKVL+9zt1XwOTKAxQEYm274YRdnDNY04DugNu3J/pvAN9dpj6Py8BTfDwEyM3fChOQ/mIIAwPgwMt/iv9hhTyCvcXp/Wu/NOWkbL+a8y+5TByTW+NpNl3P/drH5QvKn+7an5UPJ3M68CejhwKqfXby+HOTQPehvAKJ9zlCsC5PTneav6T4zgPYBKFMCWADSY6KO+huepXlYlQ7YCYQJSVzO8qV8zJslPV8sfPk/+3V+bUgC1F4FV1zYdSZGIXV46cI5e+jB+219bdUTmdotSaMCGDUbsIn7Ys1X8OPkWSX8Lh0wpe21V4G9OhjYwf6eHR7sqxz8TN/mesrq9c2aMZa1CcoDr756TX6ZjPl0HvZ0T8zwFok78rgmacmlk0lkQSJ8fXnJFsolnXO39g9ta+/Q6m1AmaF1SDgakpjka42AcwEtrJ/MM9poWi4Ne9JsaaFsy4tlMZ55J8YDAM9evWWbu4eSTz5oduVNDOORWZW5SpYUAeCLCkGxraNSV9wba49Gopf2ya4OJAZoNmWVckEgKkCU79O84M749TP+8pKPW863qASQJDFkXwYgmYYFzN7Y1Vpg8i4t1gQAM7/BRAZU39mr27Wbd2xzd1/rsRLHSTYQKEUSBbLUsM6z4V+UXtw/mX0H+yC+92R0LCCa6veUZWWpKpUjgHXJoUep+mDfIiWuXEE+2g6iZ+wA9YZ9T9perlbtwnLNFvIZ7ed5D/bzJG6xtyTRhefS9wH1Ae7IT69UF+3shSt26dEn7ebTz9utp5+3Ry89aGkrWK8zsEI6b6uA56WipHuNMUriAgzglZqNChkbA0pyVuwMbMz4zqXs9e1N+7lP/Rv7zS9/0cbFnPUyI2sOuq4m1vUkDeZE2J0Suc5iKcU8617oauOQqCkbiZCwpVlMe+l4Bg0JpoxRWbSEv6gLeFKI1HzYiyQT4ydJN45f8188E9PXSDKOyY9iBQMUs7YC0ArwTVsZ9nDG5wHY6Pips/+QKgHAMOo24T7MlzGx0+XuPaHerbVcglrJJLKjIBGHpEUS/h00lww4ikHxLCtFApJqfH5i7maeoH5Z/6WkQHynN7LGMG3fvLZpX3/+Vbv6+m3bOmzZ4uoZyxTKlsrlbXF13TbOnJPsNOvqnVu3NS6XVpZt/3DfXn3lZes1G3qfuPdn/Lm6GxLLnLn9eVLqUNKqr0GcGylLtVYzFJQa+/ue9MW8F1SQJufAoPhEPy2UCra0sqK5srF/aNdfv2aNVsPy2veTKBHbfRySUD3ZS17vQdHOLchgdBfFAIbxDptd9mUTxrAnRcEAxr7gn/zDf3CXU/534E+nxINOedl3oMDfziO+i97iOCzh23m1fw8+e+raDySN5CsdGyY9CoZ967Vw6sLd+xFv4q3u/bA3fMV3vnQBAJ424Yx08iRXdBrpS26/j32/ud4wyZCfu/hUIPCE2RQ/HALGiXs5mDZfqln4MgZH58t77LvcM+o/C7Im73m0z98dQZgE0yaB8Bhj9yD2JDDPIxMSxHe7azLQPOlOU4xtUlwFmeNPc3/XjwGQi6BBsock6zN+P1OXiQLOlPUuIGWiYPo2+e5H+llEKcIf9Iy5sTP5MdGeJ9bbMW1+3LXHBfGP7S7JX4aCJO+XLNv8c+Ze7a4oVPxscgwcW+6Z2frk3nNcW83XPc+aaZvTAMVhjMZ+5fecgjxT3Cuy36Z/nfTFUBB/fmRdTkt3HADsAInZ3/34v3G22MCZBGz4HAD2oBBAq3ta+gFwMM7Y2UsP2hPfCwC8ogM0wf4YyO/33bOQTXa1XLVCqSZ5P1hXS8uL9uCVC/bCV3/PPvMrn7Ct29dsNOpJJm2AbOhwaBur6woOIGWzvbNtmTyyaPic+eafgEI8n+BbggweX/LSDcAZADAeR+Hoc/yIET45TTJRu4WseA6skt3i8Ep6LMHVXs9+/Md/3La2t+yrT31VB8deG6B7qMM8XwAYAmkyZNrjh+YSXTCo1jfWbGGhat/4xtOS4CSJVEEXAtY6iHuQilKJ8YsfTr8v6TPYWEhg97vIQjlbeJwe2xCAQO3kDDAOl84I8/vELwVnkr6/IZg2nVdivwlrSAAQIxDq89gUSIt99MjcM/MLPBuTVyZYvhM53Lsv6s6SPGohEPtzZMKfCAArCDbJEgpZ6FQ1QWvkX0eWTcG2HqnuOPgGC+gAAIRqFPgb+afTXuWgcoQew+EZEFALBM/wa+UrmQCy4vcRAEgC3JPkjgQIzF1iTU2CerGukwCiPKUTq5HaLKyXWtP8EOx+frB38C4DkPOsbvc+dcZpvsiBtWxFAKlCWRnBhXJVsmb0ScbDtdde03+SagvMUGdGzn5N2ufIBO4Y7rEAsCopOYdNMhKms93MpOyBLA6z8isP+DBBF/lThmv5xxl3KTt/4aJ97GM/au944l2WBwAmcQNGVL9nvU5LcoSjfkceXASckPcCNEFazz2xugJOACRJF5HlMkzNfk+BwOT0r3eMTJXQl1yw0mUdIhtKiSCR9SGwInjSOuXPs88nIHgAigNYpb4YEwSC2oEEDpPKIfpIAIGHyCcCNngAMAKeCqwHNjK3jiwiAiuUJ8prKm9IPqEEX1yK1BOLoiS172RZE5ydAFt64OAzgcTg9cZ8TcAWaU75VEUZZQUw46oWpC+RJsPLFNm3vMu2KeAEI45AEgyEUsnyyBaT1Y8kNIlICzUrVWpSl2DyheHugQ+Xx/ZFJMjnh3qMYIMYOMGHU16oSCaGNvJ+jwqGS63BPFA9BlltgnIetHZwjuB1lG8GAGb8OahM4CojADgmFLnqo89JsmETw6WvQI5koRVgc0A6As2wsAFX3I9sKECMQBvtyfXeR1yeO3oBu/Qhf0gkS0hW1vuapyqAuwIKtcR0RfKV94S9IHB/MJCnKXUjRY5MRu2LtypxSDyYAWYPGm3b2j20nYO67dcb8pGFSUWbADDyHKAUVsC1QkoM3eJ4bMUcLCikZ0FbYD7Dus5auzewem9k9cHYmvhTDpwBTFldmhpfUABTH2MCgHm3QlFAWa2YtaX8yC5VU3a2kpE/3BiwHsl7Bb3NBoz3FFLk+FCaNQExq2ds5fEP2pm3v98amaod4AsJsyOXsr2br9iXPvcZ29u8qfljzHwCSEFADzYIbBmCnzGxQcxqZTioXy9VK/KPlczwyqr9R3/px+zC+TP2bz/1Kfv9P/iKCLewsRqy6kjZKEUgdGgdmEWjkS0uLtnjjz+mJn35lZdta2tLY449jfMnCcI6A2r9wv32Y3/1r9vm7Tu2lB3b5XMb9j/8nb9jOVji8ojvhaQBHwOAFoBTgKHUYwzAy2sV8KQAAFyz5XzWVgZ9e++58/ae+67Y4nhkJfZI3a72mkWxx7vWHjQldZgeZa1fWbLf2dyy37h61Q7zBVs+c9Yun1m3Sr9ra72+vW2hZoVUytrss7JZlxxtNpUwQJ0wdwCg6VwGgJ0y28G7F8nNfM7uHDbszs6uJ3oxbjS3uuwuYDLJMEpqaLfEIsMDlP68LYC3oXG8XFtUu8iXtJjX3HZr8441Gx1Zdmhe0VqQto31FQHA2rNaSgz5O9u7kilfWVmxtZVllRkJaPdGxBMRaxH31QaERVq1XKkYTKOLly/Z4eGBXb95Q2ydvZ09e/nlV7QXreAJHABBgKgS/sL9nu3v7Xk/CwxBAsMkExCgZ49cr8MejUoN0zXAF0zVpBQGCKgzT/r+w2VZlaQCiwu5eq377sXeauN1XrFabdHlPHsd900ul92WgLFFooqC9p7gov8bwd4DeF8TmHbz5k15gLOf5b5JxQv6jNapkNxGAD2yp4/bf0TZZO7POgO4zPxOnWmPFhQDfKcVIjCyzyApNW8lgF/qNcFu83WPZClnYrp4UFinMxmrLdZU19dfv247uzsxW11rDs+Gca26kMqSNm8hETWAt0HSmUQO/kJiAsAg+xSAA9rVGX/u78zP0SvaFUe8/eKezEFmP2ewL1JCjOrVrQEisM96SvvS38USR/0om9W6CjgIA4y6jsAr9Rf9p1nLKSvzL+WR+kyQ8Cep5eGHHpT8KeAhSlGAvpViyWq1qvoxz+JvJCkA1gBKAFgCMtKGSjzB7zObUfLh1uYdge0AhZQZv89qtRJAjqG8LZnz8Pd+/foNe/31123/8CDMhcifD2xnBy9Q+kJWCX4ZMYDxVC0LAF5dXBQQg0T47e1dyRzLC7jdt0abJDZn4AIgO5s1MKnl6QDLkn3lwBUdFoq2XKuIhcg7sWtAKnnnoCHZZFjAzU5flgXyGAWYlgenj60IACc3x0roC4litCHjUmAqawxs7yEsfpLj+D1MxKJAfu2TtW/zzTL3IXlueXFBSYw5yS5XlOTcafe09xe43m5anzGdy6uuxc4mYQCZ3v7IDhote/3mHbt+e1M+y+MUFFP2KSRR+R6D/TGJqChKsPQBEFI+2KLIE1N+ygObEXUBlkYlr+BNXSpoH+4gFuC0JyfAnmderJYq8kCPoN/ezq72K5Tz7OqqrZULVs6YDboda7ca1u+2LC0fVk+mUzIMcyIyxMwL+B832wKzH3j4cXvX27/HXvrSU7ZRWbZ8tmrDXsrKuZItLi4IAM5iP1IoCgDO12qWrVVtVMoK8M2M0jbuDGwE8JxL2c39bftXv/Yp+9xXvmTjYsHaJIsFP1tNbrQRrFFSijnvU9PBY1ZJGYpP+BmKcQ6r022ffPxqPx4STxjvzFm8H2c8znskmce9qt6bfjCJP03XhQgmx3iikl1ltx72umHepC21lQlzqEQ2SEJQwruf95iq2AMJpIQ1zFoi6XKXqveEB09k9ncz9TWSINkbk9QIW51EN4Bj7cG1jngyPJ/iPKOzhHx6fd/LuUqqN4HxSjIbe1bm7M2Dlr34+rY9+8pNu3Z714rVZVs5c94u3Xe/ZfMlJWqwK2VNG/Z6duvGTXv92qt2cLAvIBnLFJIhD/Z2tIdjXy8LF2afVFqAKmMrly9boUwiITkCTr2O+3Dib2tra7a/u2c3XrtmfWJHlbJlxcQnYcL7A3NxTPguk6SysaF+e+OV1+zG9WvWDqoISnmnHyNdLVY7a67bmEUriXhepL6VPLuwYLWlFQHB9K2YnOosc+xDymIBf/x//1+PnPO/Y7+4e9hophhv4NLvWPHf2IO+C98gUaTvwtK9seo9xdWnfscYrJ+JWx3zgAgU3O3ZyYeeDEscwXZO8TrHXnLqd/xWH/Btfe6tKd0RAFiLkUdKfGGajVDehcEZXuCuYNoUdLwbADypiiP3CovlXEVPJJlDif3Ps0/wAP/RFpoBs+JKnLjsxD46V7bjr7tbr/aNhT9yugmIdX8EAE4Elu9217sBwNNWTTBO4rvG+NhMID5suiZVlwy8TyspHsImdXlSAecA4BPf4y5A8eQzdwF2Z4bSXDvd65nxrU5+hdm/vFEAOAmtiH0x3yX9jDz7dQLIGj87P16OK/tx9XbcfPVmXxeHncbopI9NW2jCGoxgRpCBnmR1Jjpt/JSP5URfDGyy49qOYOT/+PFPaGNMlBamKV8Eu/AjE2PSaTSedJGCWQMD+EF78t0flLdvL2RWumQqh7GeWGts0MsARvmyMihzJbKFq3Z+fdk+9+lfti9//resUd/Wph0mlkCnbNYunj1nlWLRXn75qspBANs3oVBlAwsgBKE4aPEfX+7k5F8OAPcCO3N+Hgl1cySBhoR/92IUjEbW/Yhse4J6Lrf4Ix/7mD333HO2s7OlIPvh/q424hxi/XBF8M4z3+U9OUrLQ5Vg2H33X7Fut20vvfRNZa8OR56FmYeNJiaAHxTEVOBAjURfp6s24XDUC3K0BFNg5uA4NiLwD4NVHo4EWsi65QBFoM5ZV+4LGmb9AAIn+/Z0fo2sPs/gnzAKZ+Zgl95Tt7sLI3d+7CRBzSSr7tgxlui7UwbD/LwyZYIed4+jvwtgtJQjwjuItevAu4DfEH3jSVP2aZy1+XyYnfRvrFNnF8d3Sv6rwGkoiILuE1/W5DoxrfNknR5XR/OwqmNDCSlvHTSnoHu8nwNyDp7xnmIUBr89/SUAdxMGvdBSrvW64SUkE0jmdLFkxVJV0rAcWsmCBlwAAFYgMYB/yWf7dBTX8MjGnrZQMtl8BghPNPnM5+f73txaR+soiKNCEKHwhBHhoaF+5Jdlafk3ffSjP2zf+z3vterCokBgAggEGWH/thp1sdQIDqUE/IY5aIh0KcBvT2w4EjOiNLtUASRtOmUkOz47Zej6tE0ZZv2wI9AaWaUxQD3x8Yb9k2CgEtzQ3DcJ9oYd0kR9PDDdNdfFRIBQD/LydZ8zgcoT4JLA4xQIgHkgX0dkJ/MuCRhBAN4iBhIiaBzb20HQyE4IDLOQKAQIGv0q8QdEXhwAmP/kFShZQGRt3S/M7cwIcruMmfzGbOhBTKSgg0Q0gR4BDcjUpl1Gn3UlJwB40YpiBZcEDMtBNQDqMRGDjHy+WPvknRVY8WKcTQJnXrbYJ5U8FYJvMWkxZs2L5Sw58a6COQClSD7rHXFhHfT1DoA3kTVBsExS0bIC8CAY709iAWAT4JtYwCkYFYHtM/G59wSQQacbgNiU2HyMewJ/CiQDUIwI+sFSAvwOsqpxHGnKwwsNwJeAIh6XgNY9yT+yJgPwwJBB4lWAZg42Vcf7BsDMEC/bnMDJHiDWcCR/QxhUd3YPbL/RtrZkoB00oV1d/hrvPQf9czawlXLWFggODofyAB5nuC9ZBwOxqvCMa3b7dtgdWHNo1ibhaoC3G5LPfm+2MQAtrI+SPgWMZ67Ku39dJZ+15WLKzpfHdmExbxWeIZlRlyD0unepz3QmrzI3eUZlw1Ye+4Cde+ID1kpXrTUg0J+1xt6mfe7XPmmvXX3WFssFazUPJZlMEBlmMX0CoJ9EigkArDkyyDna2BarFfmOMostLyzYn/+zH7EH779szz//nH3mN39TEtn43MH8bcEkSmcVoN/dP5Qf6dr6uj322GOal5FFZp6WRKwAXfcGhYVF21184BH7S3/1v7Snn/q6PfHARUlX/0//809NGDaWwpnY939iVKVQNnEPSXkRTpKjnNGYL+ZtfWXRlgoZWxmN7N3nL9gT589avtO2EqOOPQlS6jC+mw0bpPoKNGbHWRtUavaNXt9+/YUX7fZwaAvr6/bApfNWGfRtqdu1y6WyZcR8HoiRw7sTLB+l8X72Pg1IUCmV9TPy4G1A4bUNO/+2t9kXv/KH9uxLVyd+10g0+lzsSQ5Sk0GKtt0SQwimC++3u7urxAe+VpCE7XdteXFRzMXhsCcAuH7YOgoA428KABz2HbB1N3f2rN3taw3dWFsNcpEA6wCsWYHPjB/5I+J32usqeIwsI7xm5j72pgRhG4cNe+WllwWE8d70Z08KyYmBz5hMMoCZlwSiIK2bJ0EDqVwH3SKwxL9iBpG0oX0s/5K0EMERb3P9Lu/S98wt8uUG3B2NrNlqi820tLSiZzB3KXmogCc7tgkkqfAZB7Rg88rXUYzDikBG9td4z9KH47oY91ACbQMj0uWXXQZabKfw32ROD2uJgx4A4yW9r5JcmafC/C2bguCJ6kopAKWuosK4Rv4ZZleJhKIQgJcCTGDTKqbH+4e9Nu1JHVDXPAsJ8ah+4lLfQd+GpJ7AnBUDL5yn3BceOdyC2F1saOg/9AdkSz0JbOrjK4ZsXBsD6OMsUOT33XLBz3AOdFKWqAICoAB4Gddy6iT6xUe2GO/DMwBkATIi+BvrlOfIAoCkWNbVIPvLeoBrJtKreP6+68kn7G0PPqARt715W8pOtWrVVldXBOqRHCV52cDmZS0H0AR44NzkSVT4+Xr/3dy8o36ys7Ot9XV5ecnOnTunsrZaJB+gkoCvb1ke89ThrTu37fBwXzEv5KB3d/etXm8G1i3DGFAGFYuibazg413V+GTuP2w0bQ+7A5Kgmh1ZFqD8AHucfbP7lk4TfABfSSBgs5VNjd0HGOnkatlKlZKkW/noYaNtd3ZQCNizg2bbegMY2L4Xc1YvexPv38mzQrRc8THsjFglgIR+Q2IA+wz3DnarDPYa/h97P9+b+X6H/gZAjW95SioGvDvzF2x3lIG4ttuBce33pG8C2AmMxcd3lJIf+q3NHXv91h1517OXwJtVSSPZoOAzNmebk6inxFT2mGbVSkke9ayBtLfsKdouIc8+AbCwCCMyyNEzx7W6bdUNfQVwe3VlRUmqgMOoOxzikdofKDng3Nqa9hSZfs+6rbp1Ww0b9No2HvZ0dmbe5zmcjUYoo7SbhkYUezvUEgbDtL3vXX/Ccs2UpbsZW6is2niYtXLB/ZPzpYIVSiXLwQTOFy2DgkqlZGO8p+ULnbJRh4TAjlkuZZv1PfvFf/dpAcCpUtGavb72LlQGTFHtXfpYjwQrEs4hIVikuQYLKaSGg784e0OSNhgbWu/Z66A4IvnpkKgSkztDDNsTyD1WIDeHmESqw5kzyWMsQSeMQA7wtd/7YzKB1PPY3CKF+QY7gfCxsLf2e6TTblXiSf2ucqP7MU9lPRFWx1ASy0hK0V7TEz5lSZDLKlEAhnExC7t8bHkBpSHZT+xwn5f5hvOEEinYDAZFChTnYA/f2N63V24fWDdVsKUz5+zCpQdsYXFJSVioewCI9vsjJYNt3bllh3s71iERYtBVG5QqVQGzzH/sFTot3+fTtyXZXyxLYQ+PX0BbAdwBYI3zLZYQZ8+etZs3btjVF74psLaCx3axOEl+CpO4K2pks0oyOn/xovZkT//R1+z2zetOLAgJHWqjkGRNHUdAN/4b24Ubsl4xzy4sLdvi0ooYyslzT0yiYk37F//3/3G60Msfx1VvAA96A5f+cZT0Tbjnd+kbJIr1XVrCN6Hu/Ranfr9kTDSGmedLMROov0sRj3toMgx66kLNPuNb/NibVpff2o3emlLfEwCegYDnGnzaVonCRxZVohYUcA4/T2DZCdBzXHUlI6Pzf5+BpP2PxwAd+vVcGTwYcbSiZ0LvJ4Bt8VbzANlJzZaEp07qEG+IAcxNTuGPOw+OTco3N5mdBBRP2ylsgibtOfdG802UZCzPYhnTGeYuwK63Y2zOEEy/x0hKvsOJl37LAPAJLTsP2h4l70365NGZde6eCTBhUv43AQCe7/tHfr5LH3/DY+Ee4yU+O477GcnnyZyQGJbHAcBhhUrW3gQwiR3nhClDAPDP/LIYgQRD5LEIw6KND6AHhRSQFbhDXHgqAf3kez5o5dqamCgcQNzDkYOKM7OQjiwVypbO5i1fqmpTuVSrWGrUsV//pX9pLzz9Feu0DsVKLC0s2JX7HpDEWhoGQf3Qrn7zmx7YIeiPpw6HoAm70N8W8Jegks5BAQBmw8uhj0PQZK1VED34iCUmq8l4DvK+KL3GA0/0eWGTjtQym973vu999vWnn1bwjaDb5q1bnnEfZJV8pz1W8DuTxbMqZZ12V1nSjz72mN24ed1uXH9dwQWXmXNJKLJ2y6WKnTt/0SoLS5YrlK03GNrh/oE0MzksNg/3zJCONg54bQWrjEBOGjCZIE8Qd2QjX0AyD4DZvSMFCwQQyLO9IyDn7xuDZb5ciEcx+f2kuibrQ+ilE6ZhqMW5eU2/jcGKeJPwGT84hq/kmji3Pk73SnM3PzKHHrPuzUwwU9b4dEhGsGx6UJ3OmfTK+OV+P5EF77JqMdAYp++YMx0SOUKgzZ3n/JAeA43Tqjg6hyaB31mAPQCnXqlxVE+CnV7VgaWvsk6eEtrTAUhnAPsf1ffEmndWPV8c8v2s7OxVbjkQR4HAFrKLLkOoK0JWue4lADI0d0jOiOxs71/Ttp5/62PSfGZabnYK8z1KIIX6TSPjNDBb/Ve0WQAfJzLRoSkE/rqU8Mrqun3gg99vH/q+D7vsPAGbrAcZ2826tZsNGyGzOhrI41fMXwBeVA5GbUsDjgyGkjEkKAkr2CW5Y7JK7Cfu7UuQhDp2gDUGJ3wMTtqE7HSwYB4qAAAgAElEQVSYaSHoJ2/biXSjy0G7VHdGUmHedNM6pt8k2UyxT4utp7J5okDsX9w7k84pSIGSistT+nwhMGDQ9wATQWEpG8D0cDljgnaRlRJZZO4T7PcSI1tBB8DysVgjBA9h+ggcBcAhgMd/bf4GWAD4kXWfagLTKo/72dIhBSojk59JKUhMADXWh3xuQ6BaVNEU3lYFy5cqYq/zL2xgJKFTaUBgZ7TF/6LsNcCE/HsDAExdRGZVlICOMtgKroXBouB9ACTEIA3SqLwn/YM60xKRJlDl6SEEsyqVkge7xGKEfd4OQLgnb6CMIXk/mHZ42Aa5VNhVPN/L4nO3WHo9GFL+fulcxkGKCPhKihGg1cFNAlQE6XVN8BQfpTLWHYwU9CWoX2/UxW5gfXepSAfao3wofQeQg37N/KCenc1buzeSryYSzzuHDbGc6p2eGKswgpUoxaVKfIKXyrv6epodD2yjmrOFbMry+PERuEsDijvXFGnGbCbvvoOdvjUJPA/G1hmOJc1JAJ2ZizlLXsAATfgD05/Z17AvyefELF6t5Oxs2eziUt4q1rPssK8+npF0J+OAwDYpBymBAO1RxjrldVt69P126Z0ftHZmQYlx/U7LXnjmq/aZT/2S5VI9W12pWQuJ/AH7KLNOyyVTCV7Txxm6Wgsl8ep7LIAmpIWX8QDmOqSE11dsoQzraWRXX3lZnytX8X0rWw+meSotFtlr12+IBUxiy0MPPSyPzDt37oQAusvbCnQXs8wTZR587F32Yz/5X9hv/9Zn7aPf9367+sI37J/+zE+LjeVzAuzpKD2e0XtI8UUe365GotU3+GQXy0U7A/CZTdniaGTvuXTJnrh4wfLdjlhXaTztDhpmra516k3rj3oC5QqZgrVyOftmf2S/+/rrdq3btuxize6776KVxwNb6PTsDH1mQFIFzKecEuBGKfwWTd7T1C2gweLysrPICwW7+MCDdt9jj8kj+ud+8ZfshauvTFjmAKzsm2BBaY5DFQOWYa8nqeszZ87onngA8y8Axtryqva6lXLeapWq1hkkoA8PmjYWS8/XakDC9QAAS49lNFKiyxZgU7Mtb2A8ggFqXd53IOWYCAbiaYykaguwhQSClAl0l2RkHrCY+TVl7UZLyQXyWwx7AJIGCeTCnkOaPW7d4txKoDlXyLr/MMw2KQZMk5EUHJafuxNa3RfW2Y0e/Pe9KxL81Bn3xaNSU7SZ5g3WsKWl5TD/k4wIy9/ZSxkk2ql7JSi6ghcgMEF9ACh+2Wo0FUx3VrN7AXtgG+AZ65fAEOyy1++KIUYdx4B1Eix2X1wH0qgXQEEAWQHA4Z3E5A2CQBOgVMlvzvyFaca8KdZzUIPgfSi79lQTZQ1fzsUIlqcuaxAJGh2XIiWJTHsvZ+bJt1jzbrAToaHVX2DvDaxcztnSkvusUsf7h3Wxtgd9xjHXOrhB+9AXactZJYuQzBWR6bhPCgxgykAfdD/hngA3ykv/pw7x18T+RsleQdUCQJN6gUEek8OcjeztxN9R4PBcSdoVKfuqPfTA/faudz1pF8+fl03QDsmDjYZAPwBgmgJQZcQ7cC4M3r/sA6TWUKuqDrWekpg2GNjO7q7dvnXL7mzelmpUuVyyS5cu6oyGvcLB4YENmX+l4JC31dU1Sedvbd22euNQScokie3s7dudO5vaiTGHkLTA2gwbGZCJzwLIdUk4quP9zJ6la/VmSxLTgMCcOwdK0vP+yb+S0A+sR4Bl/FQrYjRnrVKG+VzTWs2atbNft5u3NiUz3ZWfPf7cnqTiSWdxXz85Wk3Obi7jC6McWfSR5h/AWcouywExkQE4fe5wRrAzZvms21ukLV/IiwHMu9OASHEj2QvQ6vYhyLfTN30NYbzS5jHpmj7JthSW9K2tHdvc3pPKh6VjAkHeEAYXa1ce1N5vUc1Bxhwrj3KpYGsrS5LIp0zdtqvDRLlq95N2D1n6IF6o7BEB2JCJxouX+alxcKj9y3jQk53F+fPnxegu29gGzYY19nash3+2EutaAhpJ5pbySQDsx/22AGD2XqgZNOtde/tD77D7Vu63zv7IVpfPmY2zVsqTHFu2QqVopQr7zJJUk9IkI+JpXMpbSt7FMI97imekc2nbbB3Yz//6r9pvfeVLli5XrB3UUFjbYPxqXkIumGQFN7py9QolerNewOpEFcDBa+TTAe5u3b4l6Xk/94dzfWBxMtf3hq7Ek0u77UBUfIvJz8HBaaIOEWMEwWBmypIOyTucL5SULM9iyu2JVUqeJJEhcS6JhkuyKiYxTWpZvneWHdjklOubt6hexn1JgI+CjyQS0T8K+ZSlSJrKOkOYhFCdC0PStfp7OE9FUNyZt6jj5JT4sXPYtGGmZGvnL9nj73yXpXNFe/755+36q9fF+v3g+z+ofcJTX/+aXb/2qvoLPtSsgSSYcq7gLELdSrY8WEZwVqH+SS6uVKtWq61YqVqR+lCUuo4AMHMW1hDXXn3NXv7mSzpbOgBc8PbWucoVRng31qLF5SW7ePmy+vmXfucLtru9GUgMrvrmdeaJKZJ6DyoCcZ2c1jWM5JDgU1u0xeVVxdbi9VLfIEEiR8JqxX7hZ//ZdDL6Tn93Qvj5uGK8gUu/029xyud9F79BomjfxaU8ZT2ffNmp3u2NsH+nIZ9v86H+8VOV79uuhbfyBm/NGzoArMaahyyPCU3PgSzzAPA8OBqrM/4+3lGL44kA8Hwg/CTQ9rjrph0l+dfZch1f0acFvialOS1QfBztOFTMBAAO9a9DWQx+z0tAc80pAGC/1WzdzLxx+CFumGYGVzjc+u/CIW2WAz7fVfzn8D/8G7+fDKW56o7Sh0fwjeTYO9IX/cZHMZH5PnvCAD7ufvOXHmnP6HWX6FN6QX/LaZ86llg+HU8JoOLY0p0AKN/tXU+cpk4J7N4LOD9pHB+psskAv2trqq6iTK1LxyYTQqazu/pkou/F2yerMF4z08/np4JEQamSv/fTnwjMHTKHXVYR2WKCQ2IAS2PYD/bOAHYJ6Cff8yEHgCeBboLTYJJ4bXkWbFGASs4B4IUFW19bslvXrtqn//W/tJuvvCj/326vY4+84wn7gR/6U9Zttu3Zr3/drr/2iu1ubynQQxkJADSaDQUTHKT1OsoWgwR08KDDi9UB4I4O+ZNDiw4CyIUmZuUodZSgWaeRwAyBDJeGg3GUke8RwcC3PfyQvfTSS7a+tm5bm5u2s7WjgAmHFPUb0lWRFSaLOIs/HKAHkmZVe/ixR+2FF56zg/1dHZ450MnDpgeYMlLA9oM/8EN29srDVlxYEthO8KXXbtr27Zv2+tUXbXfrpvXa+EbWrUngjmD7GLk1B5PcK4zfIQVJgC14OwWQV/VGMCJxQPK+AvgQJeMcADxu5CZBySkLMM76HgSLXzq0nTAY430miQoTQHp+rBzh+0+Aq6Ss+XSeTX4+ZBMHxu5kOE4kh/3eR9eD5IGTAy3MpmA3q8NpBN1CP1TgNG4TnBmYBNT1jITno7dBkrk7vc98dv+0fC7h6AX2gN5k/Id7RQbPlFEb2PLxHaNfcfjg9CAffMCilOLk3hwWGWcu7ah3wlNtzovPB6MHO/mKcrRJtsJMN5CG68S+94QecvTXyXZKBqt9zZyVh3YAO7RJYL76jIFM+sjK+YwCRaXygj32jnfaR/7sD9v9b3tEwQuC8HwRPOw0GzYkuITfFkF2mW/hBYyHawNRXAf8AOYG/YmEK2PQV0J/pv4vBEAIfMVs+lhHs2D5NHAh1pTAXi+TWMxkjjOXBX/f6PXt4ze+pT/VQdkpY38i7ayyEPR3FnDsr/IbzHpwNxlwj+AuZZh6R4WEg8gmT4xhBQsEUHhfJbAM+CmViG5n4ofLGgPbDvAKVqMSiAJTC4BXO62QxQ9A6N6/zvwV0zfnspSSEiy5TKYDagRKMpbJFcSeE/O3APBbUqAG/1eCs8ydk4z4AHb7e7u0dQSAuSfvzb+sC/LdlYfdlD0jKezgrRWDsQKrg8e22DkKxhAgxgvNgRN5DuaQe3UpVHKDYBXG8ex9ayCAlOCWnimgwwH4uK+McwqjAUCVn7u9AXajAvoUDJP3Zj8w2JBhdOBY/RMQhmAiYM5wpKD2NnKXe7sKYsOsiL5r3IugGbrU7jk8sm5vaGPAs35fwO9uo227h03bP2xIqhgW8FCKAnivsi8Ics9KMvPt+4QXB3Ay6tp6OWtLuZTl8G6DAUxyWc4Z4bQ5AFgdVnJvYO2RrPUEALf7SPr688TBUO6AA1okrOFnzjgXoy2ftaVyztZKI7u4mLOlTN/yJCxIZjSvehdYpSQrlDbG1rWMNQqrtvjwe+2+7/1+6+cXDRH4555+yp576it27cWnrVwgEcsZ7O1GW2MNtjtAkNhVgQGs/uoZDmpLwBKC7ksLC3pn6GFiEY+ccUXAHUsJ+jqqDDBhCbgDFr5246YSG+5/4EG7eOmS3bp50yWAw7iVZG30Rh4SbM/b4+96v/25v/if2K/+yq/YT/7on7ff+vVP2y9/ElsQTwggsNwfugwssttej7AWmcd8TATSjgKO9JEzq0tWy2ZsYTS0J89fsHdcumhlG9lSuWgDgIR2z3q7dWvuHiigS/8cdAfWy+dtp1S2379x3a626pZarNqFy+csPx5Ysd21dZI5whok2DmTEeAtBQHA0XTazpzbsDMXztuV+++z85ev2OrZs9YejOwT//ZX7be/8Lu2S1IdSSVBZpL1A+CGRBT6vljio5Et1BZsY2NDDFRULthTUl8wdwErqpWC1Sruc30bj+CDppjI7EEVXM6kbX1lSQCSrAFIFOr1bXe/bnuHdUkJI0e6uFhTmwi8LpXlH0lCDG3FWKJvsI9jfIphxN4WFii9RdkNDjLSp0iugQUpFs/CgkCT3R32mynt45UEggxtrSaAnzqD3RR3EzHY60u624qoX4a9gUCosN4DfJLIKIA2soaDQgX1yb3wC4zqCb458NgG45YEmQgAS5kkrFOaf+UP3xOwwVyb3DNNgN2cr1H0S/kpTpQpfA8SZfvjnkTAcc7XjShXrCSjnCsM0b4uo+tfmqsTALCrT7g9C8Axc6Wr/QTrmaBUITAjofYSZVgFlGazrl5BW8pfHChcFLiwv0Ndw6W2UynA/q6trpbs8pWztrKyJHD3xo07dv36pnXa9FNY/LmwHyTJEfDPQRh5UYf2k6pRSK5UQpbAbgAX95deqCIJjooDyhwDgZeAGXwBermfrvcH3iMmQUU52clePKEwFJVKACKR9WUsPHj/FXv7Y4/amfU1qaYgw91qNi2fS6uv4MnOGY+EJ1Qw6EOs71FxQ+BebUFtSz0CAsNwv3Xrlt2+fcu2d7ZUZoC+M2c2lNhUPzywVqsjxjmfgdWvv9nA7ty+rfdZWVnTmn/9+nUHzQSUYSfh9hCcq+TfiSoTZ2OSmLRfGFoLGeF2V+sl0sdIQsPctQx9q+CJG+3uxE8aCWb5kOJ5W8zrbCj59mzO6o2OXb91x27e2ZGyxWAMUBqSlwSuJ88rScUmtz0R2DcmQaavPso+qYx3NWUPctyyFNH4QHWARDvO2N6u9I1SuWgry0tqs+GgbwhukKDG4sn8JVnl4AsOyArjlvaBWY1EOUnHw3FaHsm7B3W7vbltu4cN/Y6xJvUBxhzzIf2KdUwS7+ylfQ/NGg8IjYc68zBgKWoHkhfHhkBxijDvIJlvJul/wE/AYwFdAz5zqGQ6/NovX7hgl69cshpxifHIeo26HW5vW7txKAZwt9NS0jTrHUmHKXnUdyybGlq5wLznii3dTt/K2Zo9eukd1t0b2/rKBUunUQVgD5oAgEtl2SXQrvhNp0p5Ni2qY5IBkZcmVnL9cM9+5lOfsH/3h39g42LRukHid5zNWZ9+iOwxCfi0BSAne3RAfRixJMbT1hN5/JRdvHDRHnjbA0o0/9rXnpLvsYDAABrGvb4AWeYqUX4d2Nfcq8V8Gn31ParHdWLSb5w7iDEoqTQmsimphcRLEs2iZzuMW1eg0R41KuZo6fJ+5+4XnjzosVdnLsf52Pu1Jzf4Htr3rPJPD8k32luGteooJOKRMSkiUDgpHHC2ymtN53yOsgIJwGcvXFCi6K3bd+zWzRtWypft8UfebufPXbSDg7q99NKLdnCwq7Mfcwhkh0LZzxciUIxHAoDr+L6j9oNdDf2zsiBrjoXasuXxeWevF9a2aCuDesFCrWpXr1611156RWcH2ML5MmMsjFtiPCE6o/3IyrJduHzZdnd27Iuf+7w16+ypQn1FBabE3O/n0OjXPhuhEUheKFhlYcGWV9aUBETfUXJa6JckiLC/+Nf//GdOfXZ/Uy98g1jQG7z8TS3qt3+z7+LSH1O07+LSfstNcfp3mr3y7lH/exTn9A/1veq3/Hb/vnzwrXnD1N/8iT8TTrfzYNq0QBNQIdHiE7Av0TzHAkcxpnsCuDjbPHMP8JUyHldmLp3tfL75P+5r5rcxTfiYC49ed3ynO+66uz/35GEyAXu5QWQ4TLx5HGtIftqxx5OYYNNSnATwHQHSEnUW/zbFimaerJvrN8e8TvL382WOpZo8OwZR7zIu/X7+oCOPSwLBpwF2jwEUT2qRab05sDN/3aRcM4y+0wHAESry4ELi5t8GAKzbzM8bnkVwqrFwYj3ET582yeEe102miMjQjIBwHNnhHWK1zMvDnzQ1ntTP59/r7/30L7tcJNnwYlAVlA3MYUsyZKJ2BAZwKmO9UdrOXLzfnnz3B6xUW3O5Ig5HBFVTGWUQ54oFbYaRd8I/lCB8Jpe2cxtr9rUvf94+88lftP2tm5bJANa27QM/+EP2oR/8Ibt+7Zp94bd/225euyaWT6EYJapgFTT8oBPrA5nIwjwA7COMjOCJH+8kGOOyTtMx5346jr4HhqgAYJf75CAo8CSNJGDHLl+5YiurK3b7zm0dQLfx1esRhHdZRJp5NIY1BvmJgx9MQg4opo3/hYsX7BvPPi3Al0C+y165BxhZ2Jcv32cPP/a4jbJFK1WX7cyZczosky0+7HWsvrdl3eah1Q92bPPOLTsgeNLy4ANMD3lDIqHWbSuQIyfa4LXLW7slKN8FJnT8eTJvJiVqkyxSH5PT5IRkj3Nw0EHCxCIW2KAnzWuTIR6CFskBOQv0hTKH++FH7XzdSTaEz4PHjDG/xoOXSWb9pAcQqJ0MvpABLdkkZ7h43YVkLM1LoY+ESSV+OsTWAog2z5z2pxHgTILdEaxJvnfyd/MAuddC8N+bk+A+AiYH/9EIBU7n5ehE6HXnI0U9w5mVgYnjsr0huBT2BF52mE3HS1Yn59mYGJAEHifvFkDk0DTHtptX9dxmOrmWza/LauAYsHD2lRisugXsZv9XfrscYsdDWyqXbGWxqkSN+x582D72Y3/ZHn3HO8W4QDaY5zOmBAAjaQj4AQBMwISAygDvzbb1+h0BRZonxcDA/xfmPWwFX6Y9eB5YsaHsvnUj8OXMP2fswrryvueAKwkisIE9S93rxVlKPiV7//SAjnvIRpWDidy1kkycwa7Ab8iwV3sE38Eowzmp8+CHqzKFwBLPjsGYCAZLalRegXh3JYJD8r+SU5mkemN/IFgE86HX7yqQAxAp8Jd67vUFdhBcJfiv4DjgZGg/rUuSQyb4lxLLR55gaZPVgCTKs64EoefFOsmhEFGyPMG4QsUyhZLUFcjYl0RlkMTzzu9MUQ9yhf1V9NsKXlqqj8AmcKDYQbAokynPsTB3aL4Q6Bo9nX20A+gScIXtJhAX2wBJSIcgi+Y6l+sUqy8ExCVbTuJQAG1hQYlRHMZyErwh8Mw9PYkLhoXfkzBmBCT8GT46CM71hwNnYkuKu22NZss9zMQ0CJLFAcyXL6TW35LGTKPVsXEmb61u33b39m1rt26b+w3JPNMmYh+QxBAYc2L+OrfZkzeCBCGBWzGT8SOzgW2UUlbLAwAPxMIbG+w0Ty4g+EXfbba71kGqepSyNgAwssj9kTwae2LtIssaEusIYsP41Hs5C5fA8UI+bbX8wC5Us3a+kraS9TSuYYaxvuFv7GPU14fuOGMHmUWrPfxue+h9f9J6+ZoRhv7SF75ghzu37Oozf2T5DIkILlnYPGDv4slg8sAVkBTYHCFRKgqU8DeARXwnM8z1w5GCiYwfeuVSDX9G37cIhGBcAy4PB7Z3ULfq4pI9+tjbbaFasxvXrysIzuck00swV2CzA2f5fMne/f7vtx/40z9sn/6VX7G/9pM/bj/7z/6pff6Lv2vjFIAJUuLOMhKDEmApMGVZiQU0MCaCAoH3layt1Kq2UirYUjptj2ycsfvX1yw76NliqWiL5bLVt/esX+9ap9FUHyZ5gz7a4H1qy/b0ndv27PYdG5YLdu7iGUsPe5aqN20lX7RqgeApQUlvQymhpNNWrS3YufPn7ZHHHrHH3/mkLa0sy9f3hZev2ud+54v2e1/+A8kvCwCPqlgx2K76Qe584B6jo5FVF6ry4wMAg0UNeETgE7laRg3JjOViQWzEG7dv2cF+YwIAq8+b2erKoqRMmbPYX/OM/cOmbe3uiSW5sboidRi8ryX1ms0rcREwX8AHftPNpt4RRR0YQjB6SYZUUgISyuwx8RFHhhWv6W7bky3XNzTmX3v1WkjGcbYV/W5hwX07AYCVtCnfbvMEBQB6sbrDPlEB/jCXhcQen9tgDLkcPuOD9kD5gX0/gDz1CFOIn+k7gFAo9riEL/Oer3EASuzVYQDHtUWM1ExWLF1k0yMAOAEg5Lsb/ObDnmS6LjGuXSFDKhNanx0kj4BvBBcoH7+HaQyDCslY7XW0kPjcx14f5iTPVj3HBD8BCQF0C8CcEllktzG7T4rJPA6mxASvwAAO52XfY1FmZG45P1AfsBI7lsvDtGSNAzhDoWlg3Q6FBATK+y5u7JLRHJBQOlA+ns4vJPrkEMNQm7LPYN+AKgfJO2LQwVI0mO8wep05JuYpybD0M0A35iuB876PUiKIzjDer9yr1n3cY3RIjOsirMSKZIXPndmw+65clvQ5ja8ku05bQDuy38tLi0qMYJ2nfLIA4ixFgkhIgiJhAqldvug3gMiMT/yiOZsh+8w4uXjxgljTe3u76ke5jDOc+Tq3sW7nzsPu79j+wX5I7FhWMsnr167Z5vamxk6p7PLG9IfoLRpy+gLYijoCvvPsXwaSdofdv3fQtBZg6dgl9wHhxPgMPpsAs/QpkjCQZa6Wy2Lrkpi0vXtgN+5s295BS2sZahxKXAI0jHsLP/XMJJr6viRIFwtMHWjcy78aEDiPXyp7Nfq0S+E63Od7DV6SZywsuBz36vKSg7JKdoFJXHDwG2sE7et8L8S4Zo1ANeyw3hBDekD/s7TVW127s71ju3uHShRn3VfCXrGouUvy7lJBgS2tTZb1+x2tKSRmra+t2rlzGwLMDw8OxfDWvE8SkKwyXKUMAI36412VIMd+HXYycvelol04c9YunD9r58+e0e9HKPa0mmIANw92gww0z6XPy/vCMqOh5dNjq1WLVikzPkjUMksNU9apD+zS6gPWPzSrVdasVKpZPlsS6z1XKlgRaW/2nfzM+CRZRQAwSgRuQ6HzQSZnL2zetv/tF/5f+62nvmp9rJ5oF+qjXLVUuaZ3KsOC3tuy/v6OZdnPZYnTZMN481ReSWKnUhpHD9x/RevSCy++YO2Wqyh431CkIyQxJ/qP9hO+5417HD/Rh3l/ovAUkkoncVg/WSvpJOxjBLJKPcrPcJ6IEySZdY0npnjyT5zDAXwdJJb1WwCAGTe6B5YkSngkIzkqJ/k92D+gakJioSe9TJmvepdoZxNTcvXMjOwe5BmNx3gJT17k593KqNXpKiEVkP7tjz1u7/me99qLL3zTrl27IUUBdpWZHJLJkB1c6pvkUvopiQf1g307PNhXQpYUe1IpK5WrsnFYWlxVfIw5VXE3za0oHOQlUV5bXLAXX3jBXn3pZfURwNhCtax1SEm1nAnCCYUz0Mramp27eEGEhC//7heV8BBtVCZJ4eFcFM/hMel1/pwdWeUw2JeWV6xSXVB7sM+Lc1exjER72X7+n/6fyfDFd+77kwKeJ5TgDV7+nXuPUz3pLSh9fORJAfBY7hOK9haU+FQ1+a1c9Mbexa++V7WdqhynePApLjnVo777L3rr3vRYANgbOVmoWcZjrFAPmfrGaqZTxABmEouKoEb4sHOX5rtS+Hn2ZpNP3LXzzQTIpzc40llP6L3Hlf+kZplce1qA7IQh850GgL2lEtV5DADsGEds1XDtPUDnydWJ60LY/ejYOwUA7LNMCFDGIiTvlOwmdwGB9a4eiZ4px4kT2OS6kyc6HWKTZTuuy06eFp80ZQoqUJkEeIK8Z/Ij03GVKPbcO0zebX5CPq5PHjusZuv3mOr1X522j9/jutgO95KA9rqZnX2SXXamnCc8c7Z9x2IA4+8ln19CCnmYq+FwJmkedu8eXGDjDAB89uJ99sS7PygAGHk6SiT52GxOG+JMwVlreN8SiCxXFnTIX6zm7dP/5hftK5//jHXre5JzJI/yT370h+2+Bx62r3/tq/bs00/JexMFKoL+BFGReUIeVGyHGJwZswFHaivn7SAvVz/UEHySV5rqwNkA81/Tza9u6H/G8zedVtAIOZwIsJDJ+dCjj4g5sn+4r8NV87DuKrOSPoJlxMHDpZj4LAcSSS2ms7a+sSHQ4tnnvqHAoGRdlVHMId19vjIp91vREBpzsC67fyXZ4jlYZ2krl5C9JIjvgRr3GebgTiCvr38PG3VrQ4VSsM7Zlsr6nIwrB7jjz85OnI4qz7adq60Jthvkd/2uiWwN/0CsU/0UQMMJ8HmP8eLdNc6MjvhOE0MiyjGxpQ1tnkhGme/v4UzrWc3TrAo9RgfWMDMnGJKTFXu6iDlYGkDByYEVUMfjfwGACXPiZG0P9R7hRxIDkutJqOB54Po4YDhMNBOW6xSom/q0zhzkgt1Y/xQAACAASURBVExf8neqg5Dr4M3iq1gMRsa2i+8Zx4uDXFMxbMJF8W/cX0BdQk5YIYPAgJnMS0fYzkfH4pHBecwvIqN3Mu8qThvFqxV2jVXlMrgKFMD49cANV0jGODW2Wj5jNUCHbM4uXXnAfuw//iv2rve+z8YCqTxwLGCy2bRht20pZKBhGhAURUK23zZLAWa2JVeo6YUABoHsQW/iq+z14eMkBoUdsPVgHcClv1cEE6ceTbyMS4MBsnJdWJPCXBeDLlH4218+JjCEkRMSD7yNpmzXZNIA0vm870RmMwDF7gHvfT8G170M/j5RplrTpnxNvYxikgic4VrvO7AUJL1LUHTgzB3ABtVxt6NgC6CigpxBqph51OXcyHx3pmpJUowE+wqWk3zwWMEbzfGAdZEFo2Km5aOO1HAmBwi8YLlSRZ5/gMCAHt4rpuDGhOk+z+KPiQ9zEmoEqWPdeZ36GhqTRRz4D/JzQcYbBjNztbNeAntc7AeXYBQDConr4MPo7Ai8/VB0cIaMB+IHApW0XgQmsspAWdW3XF1CrJq+y62KATzsaw9LILeNtQAJREqYcgCe/wgmIk8JW4h70kaAwh5szYnBOyAoPTI7bLZta/fA0vmSbe8d2tbOnh02OjZO57UGCgRHpjpL8Cr00USQTpLjBMpRq1CCl9dXPjW0C7WMLebck7dIskTapb/Fms4gx0nQvWdDAoSptJi/gMDN7kiy0HgBK4UtJO/Qczv4EkdGQ5CELWcBmkd2tpKx+5dyVhl7kgKAC7WGHLYCmtoLASKn7SBdteXH/oQ9+qGP2N4gY4dIBW9u2XKlYP/6X/5z6zTr2gvRXl0SSfBVlVpKCM7TN6Qy4kFXl953ecNateIAcHqs+aXeaMhXUQxGZIL7SB27VyFBU5JW9ht1JVIsra7aE088qX65u71tLWSWBWq6JLa8AGG9inFasQ/9wEfsfR/4sH32Nz9j//lP/Lj91N//u/b0s88o0Ig6C3s05gKBcOO0+mkOpl46pf0GbD0B9yHRjr3KCiAC8qaplN2/tmYXVpYluZmBIUxyDpit0Y/ytrixauVaxQPDmZwVltbsay+9bL/xe79nvVzKzl7Y0Py7UV2wB0mKK5eVZOgMzKwVK3jWLSoQevHiRVtdX9M8sru/Z89/80V76plv2Gc/9wXb3ttXXyFpIcpAakwQWCU4DtOWvRTtZGMFOeWz22gIYKI+AVYBqGA1nj2zIXC/22rZjds3rVFv21hjGsx+JLlgAOClakVgj/f8tB3Um3bj9paeub6ybAtIwOZygdnbEwBcW1yyJ554wq5du24379xW3eJrevnSFXvt1dfsNrLewXNbdgXtpu+DRyN5jANswoIkYPzCCy+4JKSC8MjxZqxaLSvg3Bao5F6ESnoi+aPtsr6xPTW/TObIkDKG4k2a/TcApLNa+Tx7XQA7EiapN3keVir6u4A8kglYa/pkOvl+T4kVAVwRQJpKiRUJALy9tS2rlbj2RSBYYyjsRaJahfa4Ya/i6gy+z40s45j7CPjlqgzuGcpnAIDpy7xnZLe6qo9L71JnWo/D2V9KGYFxrLklMPiZ3tgTeWLX/8femwVZdl1XYuvN85RzZk1AYYZIkMRAUhTFUaBIsSW1Ws2InuVu68sR9pcjbIfd/nF3u23ZHR2hUFihieqWRILNlkRKoqQmKVIiG5yKAIkCUEBVoVBT1pBZOb95dqy1z7nvvpcva4AAkC07GWBWZt5377ln2GefvfZa25hTBmDKipt0bgi4G/edbK9Ve52toUKDapB7lr2SYAgGct9h+6w0hx8fNtO8ZoP2VG4gxtqXtMP+7Gifk3y7zhBmb+XounVMSXnJ+UvVggAL62v7xCrvm49SeDiv+Hm+p+oLyze2pKFMJoVSoYBSMY9CPoeZcgnlUlH7uNVobelMM1epYGlxUQkuBEU5ZzmvwwxqziMCjuVKSfbP5n4T6+vrWF29rFrATIzlvRfmF1Ao5lCv13DjxgYS0aQ70zERaoiFxVksLcwrIa1RbUiunPU0b2xsSOVpY3ND4C+l9rm2xPqm6sXA5La5r7O3OX8ITlH+ncAkgWAmeexWm2g0qWxCNSbKv3dkd31yAkHgDBWsWJs3QWA0LVULkodvbO3h6voWtmst279AxrP5Gky28L79WFkZN3ZSGDFVcK0xyToz0SmdFhiv+qk8fwrEZ5KBSUZzDDkeTL5gffOFhTkKfMi+5XNp2T7Pttc7ax+j32elFJi0Ut2rotHqqjY9pfnb3b4UQPZqDdVZ9Soq9Nm4FylBTYkDluBIf47lQZh8Qf+G9cCPHj4kMJpMcbK9qRbD5DOrZ2/KQ2Z7XMkRqcQY+LswW8Hi7AyW5+d1j5XlJeTSSextbaJd20VnbwvtvR10GlV02g35XgTPmMxJ/nsmEUWRtZolv86SB12d0/PJEuZzi2jtMvEzi5mZJWTTBSTiKUSTMTE8KcecylBaPSW1CbJ/CQTbGBLETQKJDL538QJ+6dOfxjfPnkYnCnSodJLIIDO/jPzSPZIoLyfjWDv3Im5cPIVYv8o0Pu2BfAYT9rMZSyBQTffanvYn2ncBkIoxRGXDtC45nwhyk/kbGSiR0qKa7kSorcLFA3wgQFPdla5REpmzGVTlUXkRzyo1m+m/lLYsCWgrAWDJxe6kEvIZ+kxIc3WJnalzahyeRTyS/1dcwCWpmNS0qZHQ35dNc3bbn6lsT7CYmTGhLRmX5AQC9Jks96i8/OSrqxe0B3YHtjcI9Eywdvldqv97dW1dSYdKVmAyaiIqxmw0kbJEUyZDNeuo7u2otjl9JTthmAQ09/pyeU7zw0tA08bqOcmE1AkKpQJeOnUKF8+9Kv8uRwYwQeYo16ztO25TUFLH/NIiFleWJYP/7Le/jW6zZaWKwvEYtzd6uxFWggpfJ9UGJaakVf+4QAUPqUmYUgTXLVnu9I1+71d/eTTQb+a/7gAPuoNL38w3uINn/QDe4HYeeSCAEcJQ7uAtf5guvZ3XD7c3jGIciJ3c6QveohF32sY7ffwP1/U/uLd1APB+WH86BBOqdec+4kLMEwCwBcf3TZZJFvCUQLw/CPkuue0JNxUMmgJyBQG+/VNg9CwLxh80LKPY+XQQbX/b97+F7zc7IlqNIPu3c03cR8KftMD2rRnA5mhO77ngneQnjF/jwqEBOBJcexvP1Hy5jeucF3zrLJJQ28b6YNIyHXCdeQeji+mMjJy26ct/1GejD072oq7xgerQbXTdmGNoWfjWhpsAwCHpWv95f5t9I+ie6245/X0OGHebE+EGT5+7+/roJvcbe+VbXOcISIHKqyUahMbH/WDuq2vsxDX+6rH1NeW5o9e0K//lb35e0lYKUTAbMcmgyNCyc1nLUgEJOqlOAtozgFkDuDQvR10AKJmwOvRkEE2ZlHS+UEK5WDGpxXQcg3YVn/7tX8O5F76HQbuBAQP4xSI++OTHkEhm8e1vfVNyx6y50+u2gCidbcpuGStBLCYmezIJnRmUybjqBjsVIzvGREwejIED+5JhcJ/3vePqm+nPbmVLmk7GRp8XiDtk4DoucOLhtzys7O5afU+BADJ5GGC3sr928GF2fTTGw1Fcdfm4HhKJNA4dOqwsSsoH8QDOg7aoF5JtZj0jypmmVd83FY8oi9M4JJbVa+/Oww0zMRnEJaOEcqEJy+cdWr2qSHSgwO5gEJcEWVzZuMa08iAvcU/2jZfEZCb1qMaOP/w5IGkcknXLdQS68iDJoLA/UNrPZqUV3NJWYQGqkQHw/5747g5nbhAEHgXnzwmbYqaeoKa3yhPGxq0NX8fIA2OGXbndZR/KbfeUlK4Ha5RX4PY7x/7yT1LGvQNSw0le1iIijiYHaQCasfyCNRp69u2BwCOZ45sBwPqbYwD764L7C31hG5ye9bhit62UEJgbBqMDScUJMFxSck5uVpbcga4eiAu/r79fGFicvtPs/+1o/3CSlMF8cugX2+AFlxXksALG/BwTLbgmGZDnf4koJdX6YgJwnFeOHMPP/O2fx2Pv/FHVIqdsMNuqmuYMoLDeL9cLa5R1O+hSZrNVR7tdMyCPEvUEP2WzugKcVd/T19wVoDcKZHgA2KaDgdIKIDuWqY2bE+gWC5QMEFez1wW+FHpV0rtjEU7srd5TkjSngvM0N2T1WD1fD+haoNkCOPxSPbYA9B/VAw4DwMZQHt3DM08Z7DVgcmCgkGOw8ncExmnzeh1KTLLOIGUUKQfNn62urILNZE47EEAz1TFhWX+RgV8GkAk6MDjDwCmDIQQYzNawz23fpF0QA4oyv8k0kulcwACWVBsloKnwoH0rHGQazT2/FoK/k8ng2QSB7LobW8c61ji7hCCrhTwJAA+c5D9VIDiuVqOdQVgxnAgcOFYvg3iqL6m6vwyXmtS8MbetFrL2HhnDkbdAzm1vaDVBu5TUVu1qMlcsuaDRbipIXa3XJXe5K+ZbT/W+2MepuMlGMgjPxKd6sylZR9Wzo3QjmbbdHmqNJq5tbuPGxja2q3UUy3PYqdbFnuAaikatxq8AFyYBDI01xHXiXHUzx5S3ldAG1yclN2Pam6L9Jg6XY8jFeogPekgzaB2ztUVwRtLKYhp2OXHRV91ioNkdYq/VwzaD7wwUcg/lmJBtGIkKAG4TAHbB8UwyjUwyilI2isVsFPdW0sgOmmKvJwl0M1BNJjNBI9PjVBLcbiyPube+Bw+99yO4sFlTX9xz9BiWFyr49V/5tzh96gXVjqPNoZJAr920e4jlxCC3gU0aOfkOlrDC+Z3LZFAp5JFJJtAiO7HO+rIJ9ZPmvRZHX7LcBNUIaO/UauhFgEKhhEfe9jYFzFlzuMNalbWaxlx1wAkyCZBoIZev4AMf/hje/ui78O1vfAN//+d/Bv/T//Df4/zlC0iy7mO7ZfUZ6WtwPjLI2u+L4cQtjmAjg7t+HnIuCnyplFEm2NDr4m6WzjhyWIkz0cEA5UIelfIs7rr7ASwePoTi4ixShZyeQ7ZcvjyPL/z5l/B//cqvoN7vYna2BMIDH/vgh/CxD31I0qlW3sJsBucl36dFu9LrY3dvB9fWruPCpUt4+pvfwvX1dTRbXfl19MlUq9YBmGIbMeGPrFSpI9iCImhHwIP/sbY1JWa5VlWvM0qGaUyAAhNU2L9rN9bF/osRKBowwYDSqVHMVopiAFPuXYlk0bjAkEtXritoPTNbwcxMRXOetX65jzDIWiiWcPfdd+Psq+clP03bcO+99+LxRx/HqRdP4YUXXtDvEqmU+oLgJW0iJwjZ4pxX8wvzMoavnjtnSVsK0jsAuJCVv9jsdMV6FLvVsbTCihDaq1wJBQOE7cwm20MZ9rSVCzCGPFm2VOyJCgAmo5a2mdK+nlXccwxGghAGhBKpiiJGqV1J/BuYw7XNtcYSKKoL6X7v/RAtGYGNjpXqWIBiF/cs+B34aWIlE1ijOo5JyLImt9lbVzLAg7YEtFh3nv67T3RykqXsIA8qewDYy+YSKNR+wXnF5BQpd5gPYLUb7UzB5xlb3kWQQqD1qL3OU1ZmF9e6JYDxtxwbMaUDJqixcMX+lctpQIqUQJyMsfc3wn2i/lTtB2d8xLIziXEDh00elraJ/gcXuOy0aj87ZSSdT6x2sUBEEYMtCcAD4EziIlgwO2OMUoJSTOYyENLUnWjf2N7Z2bJqA8/PVbTP81zH+5P16RMDCPbyq1QqIOvk1+lDkP176dJFbG5uGTt+0Nc6IrueY8NEglq1IbCSADNr/0YjA9x3/C4szM9rDfO8RxCY9uDK1VWcOXsW27s7SmKemZ0VE7NWraO2W9V40kZwvTGhis/TfGR93aiVRSAQ2qg3tR+yZjNVMpioQ9l6zhLus7lsGklX054AUKlYRDZbQK3RwaVra7i+sa2yBgSBpVDQ6SpBxc/xMACsc6DO4ubHMYHCi5lwbDknmTjH8gKqYy0/2fYevUPXGMYcl1w6g4X5ObFw69U9AaDlclH+CH1IfrHf5e+qbAjrQXdQrdZkawn2Uoa8y7r3zbb2nk6PZSK6OjcTvGQ/ecF1Aty+LIqPNVAmmevl0PIyFhfm5TdxLtBOEqBjIh/nNuuycm2Zn2YJn5yv0f4QpWIOpUJOIC5LKtx/7304engZnXoNneoOetUN9Oo76DWqaEkKuq29NUOVhFQC2WRCZTII8PM5tB2cr7OFWdy9dB/qOx106hEsLR5DMV9xCZ0RxLn3pdJIZXNIpNOKIRAYHsboC/eUUMYas6w5+/QrZ/FLn3kKL16/ih7NNOuEZ3IoH7kP2fl7kM2XUIlHceH5b2P1zLcRH+wihq4S9Pi3bK6E5eXDKBby2Lixho2NdUSkTNO3fb/ZlFKZfHKefZx8tj8L8mxk6jK0weavya46u6cznlP4CXx6V57F7NFAPggZ3fKPXBxJiTFSrGHJGmPwW5kTr7LjUklZE5lnikDC3LN47eytuAqT16QwYXZz0s4rGZ4nPZdYqIQnwuSsE65nWkKM7fuWtCR2NtnVmZz8XipnXL+yimarjny5ggSV2LIpNGuc022kkxnNZ+6TWv9pxrrIIk6IpU8Wcr/TRo/zkz42FfS4d7GcCBPfMjkxgIuFipLWuDhpQ7ie+cU1xjJjvOeLL7yA1QsXtU4pAW3JqqZGYaVT7KBDAHhxeQkLS4u4urqK506csFrzTCIIJV57xQtvR/2ZLXzGlynwdX5TKQOAi0UlyKlUAOXks6xzTHZ7Cp/5jR8AA/gg0GF/yMDm4QG//y/j1z+g1h/w2HAE72b99wNq9es2pHfSfh92sZS71/Er1Ig7ac/r2IIfolu9Hj0wGqk7ebERAOwAPP9hF0Lef68JlucYjzccpJsGCI0BwAZEyM5PzKwRNDUG9exryzSAbLwrp4BcQbv2d/rY1bcBAAdA1QE97kLRI+TNPXISoPLBIgNQDWjx14y9o5dhuo0RviUA7HePcNA+uO+IIWfBm9sBnUMSoLdq3xQAdepHDrhuvE9GP4XOenY719/+HcK/OxCvnJhU41wuN0OCAZsyTu7zGvsAALbGBLN5bKcJSWmFPqtun+yU2wGA3XhN78/xex40R8aefQtgN7j2rwsAT3ozY2DS9AmlbjzguWH79X/89hcsGOKyk8mkYkCNh6pOh9mEzCR3TCNmIg+iWFg5hkcefw8Ks0uSzWPWuwIdyoRMIpJKyMFm9mo+k9dhfKacx+VXT+HTn/w17KyvilnXZG1d1qy572EkU1lcuXwJVy6eF8ASYR1bymOKZmk9KXYYHWEGiFwAhxnLCvizJJqry+XBX8s4HtWa4V18bTDLFLUDhgX7+TcLYBgDgoGbhAXHMxnJ7PCAy4AC5WEZuGdQmVm2ARPUgUE8WDD1ns9gdimlfarMRF9f10GcQVOSAiw7tqODEwOGPLjGosxm7WPAoDvlo8RksNqzFuwxGTmKaCqQJrk+C+ZEIgQHgO6AsJdpmloYh38zGTsBwjooWSa/rwVkYMSIQWg1fM2x0VzyexGvcSAbAXwytihx7JMWArvusVb3nPAsVYtcsDUAWpy0nLH9TKrOTImbrXpPg8a8ASOGzgMsfxOAwQFg7j4bc4c/x2iUlJur26ZDauhA6vtJWbYuUM5AmJha7mcD12xKsq1GahvPbBazUCX6rK0Eiu3e41ZrH0jr3ywEEHtA0DsC4f5QII9i3042NXzo80CwdfVILnGatfBBwgBcDl007Xfhdwm/kwIEN/EN+LlQEvhUwxXuEwW0nIwxfy8Jy6jrTwGMBIUMYGLdNV/vSgFc9yDWiTXJPa4VS2ahtCqDVxznTKaAmdl5LC4fQqUyp4Afg30WzATSrHmUSWrdWl1aRiDaiJBpwOx6gsqsCeuCyb5uIPvC2EC2IsJAo8G7gr88bzlgdYQ7hX0r4IUpMaGaWAoGOxDDB2qMkWIBbR8IceWxFKBngIaBXbGGGNxxqgW+vz0j3sB7YzFZwN3qD/uggSVTOPl6SbKN6ln7Ng5d4MUHyE2Cm3WVawZIu3pgYsG6WrYmSclgCcE2ssRMWpn353gwmJvNplHMF0xONG797v9DNCF5QNkz7l/6NxN4UoglM4iInZFCPEVZx1QQ1PLrw9rq6r36emVu7fiAEwM6nvls/Wxgg4JmZBWw7IFq6o3qOAfiE7K5fVeLk4wqW7e6x9AY1GTS8PdM3GE/k51E9qbZFwOLJfsspqiBCaoDrHqFlBccoN6q2z5BwWTWVZWUHdloAwWk9+o11evr9E12mwBSJpUWK4tsLa4LBrCMZQF0GeDnHIilxKi9sVvF2tYuNrd2sNdoKuDLsLOXA7fkGUs2ceR3B3g4G0jb68w/34my4OxXBrvYf9qben1koj2sVBLIoI0U16GUNYxJRwIL+05sQq4LrgehFUk0OkOs7dSxw3dn2yVj6vbXWByNAQHdrmr8cQ0w+SqXSaCQimG5mMB9BID7TSVoca+XxLCSXLjsTU62TWneVAkzD74Tyz/yBE6ev4Z+NI73/9iPod9p4g+e+vd49pkTKBXLsiE9JjqQWdI2CVKx/h17RT+7+ssG0EUluUkGcFYsnpbYVT0YU4r3YaCRwfxMMoUu6zYPB9ip1lQntlSewVsfeQQ727vYZv1XMmS6HdWoJNNewWwmoEXjOHzkHnzkYz+D2bllXLl4AR9/8oP47/7b/wY7tV2ksymxOK12tamjqExINIq5xTkFV3d3dhTQlu1hMhTrVCfiAq8r2TTmC0V89EMfwLsfe1S1cAkYUqqZrKV8roIWwbp0Es1eS9KJZILns0V87vN/il/95CfR6HZRKuWRT6fwY088gSc/8EHMzlawW91W21TjdmNb5TjavS5On3kFZ86fRa3ZsHlOaXLa0Kix/emryLdgQoL2TtsX6TvQj6X/yP2Ea4lgL6VmyS7c3NzUXqH6lQRXKDlKFrTkdIfY2NwUOKMgNmKal2RczVZKKOYyTi2EajYxNNo9XF/flFILS4rMzc/Lpgj4LRS0Nph8SdlazlACqKwhyiDs7OysfNONjQ1XS5bgjSVWmExuV5LRbP/MzIzW8pXLq2aPnM/FtufyGYHYBDXYR9oPGPx3ACDfxTMvaWt8wo8BAJTiN+ZpuAYw10Umk1O7WfuSADCvZTv4Nwa7OVcJ4hGAZYsENhPw5dpOWr/yS4BVLC7ZV0tgGi+hIZ9jQmbZEu1Gqij8mfsEn09mFX/mnCEYzf+YiMTEUp+ExEmeZF1IJqG4GsLOJQ/suWcw+j1j/Lt+Cvy8UaKXseDsP/oEI3/Wf360Bw+UVKCkMFlQB5SrT1yyF/uNyQ+SZrbEIAI4djaw5/szjgeqbc+2fXGf/6i+dT6BA6aV6OSk+z3gywQy7eM8FynJlfstx4Zrir6SMQz5d84L74uQqcvalgQ3tUeI1Wx9YBLdbbFfuf/cc9ddmJutyP4RZEjGqDhge5hXZeHnOK5cm6p73Wnj2vXruHT5stYF57/6QeWMWLc+JVb72vWNIGGs22uiXtvF4ZUlHD92BPlsTgBTNpPXXGk0m3juxedx7tVXZP9L5QrmZ+dl6zY3tsyOc74kKTvbR71Z19hmclmd93g+lc/AusNkBFcbSvyoszY2R5UlK5iYQDuSYs1n7k8Q+zabyylpaafaxNrmDrarPCfTlyGgZSxa+nNcoxxLUxIxOWYv7co+oqqX6v06hjhry1NymnWHmWDEfuHZkbZGCcTJpEBW+hqUuaf8MkH7rY11KbiUy6UgUYP9aypbTKIw/5t9xvNxQ4AvFaaixgJ2NdqZfMMxZRvrTYLxlCXnerfEciZZy390DGcrnRHB7EwFK0tLmudbW1uoN5qqI8v5J1ULSZGbHDj7hjaM84M1fTl/0pmkKysyxNHDR/AjD9yHu1dWUEnFgfoWOrtr6Df20KruYm9nW+BpPhVHgqpNSrq2094QJhXf7TRQTJfwyL2PoLbVQb+dRKm4gPnKospdeYWNeDqjuEEsnUKCqmgESYd9KayoRHQqg3ovii+ePIl/+/k/wFWC0kyspGJAsYzy0fuQnL0LyWQO8cYerp89iZ2rpxDpbyMR6cvPjCezOHTkHhy/517JqRPApI/I+UfgfmtzA816XSxgJbBIQphqK46NS7n4ICHYonnyKwMFHEsACeyXkm7oU4fLRbEsiyXAxH0pGuf06jyqc7JTanIAruIZrtyKt9teLUhnDfqdXatdzM+aXXe+ubNl/syrs1+HCVyuvIVk1/24mT1kAhvP8Tr/UIZcKiLkeDMZJaXD/PbWBmq7O0pSyZdnkM6y1MNA/djtsR47AzY8F1pCkc4gXFsMs/AU7ljxTFzos6RNq2nEBclYR5BMZ1AslzA3u6Ta70zUIaBq8R2T4l9cWtQZ5/mTz+PKxUsm/51nEgETKi05UoQAlzjM5MW5hXnMzM3i/PnzePnkSbSbLXCte3s/2ltG57TweW4yJsH2MLGMyYuUglY8T8lBVvuXADDX/O//9q+Hj6pvzr/vAAu6g0vfnLbf8VN+AG8w5ZHTWrEv9h56tx9Aq++4Zw/6wJ20fSKS97q1IZy1cCftef0a8MN2p1v1QjjiPNn2yZl6q3uZCx9gUVYD2H2F7jV9AYwHeT3I4rPsxm7jAjyj5o6ipv6BCk3fAjgyXGQUEA9PnnAb7V66OHika+2BQNrNunISlA5f658w3rbpk+rga1wvuEi7jhOuzzwAvG8MfF3D2wHlbnJNeIp4sGE0JqNRHCOQ3fKZIwbw+LhM9tz066b23m0AxZP9e+CzJ9jm0+Z3MH2mrAP71egPnrEd/m14+o1m7KQZDWfShKXVbXDDV+8ff59VPd5bbgqNPnuTsQr/6bYA4LH1d5M5fovrPAOYlwVra5IFrD/aM2Ty9oFJU54/seb3m7Ih/vff+mP9mmtMjn7cai7x0E0GkOriqBYw12Ac3UEEcytH8ZZ3vBu5yoKye3ngoC5OPJ6UJE4ym5YDnc8XxQLIFFB11AAAIABJREFUpJOYrxTxzb/6Iv7kP34Kre0NASb1dgtvffxdeNd7P4hcrohv/eev4ZlvfUNB1GGf2foMbhuT1NcJVKb60EBgHmh1AI4MVMPQA3sKMrn6lco0doFL1QrKZhVs43cGhxiUILjAAy2DV3TuFXqJs3ZSTkwySuVxPrx64bwCDDyoM7jWatbl4FMyytfIsuCDMRvscAPLFhfDgX1p4AlBQQXwKdEprq9JcvX6bUmC8WDSZVDRMRmtfh+72RKDYpTuYzs1xgYM9wcMlHAg4wJ4fUDMpp9jXHgmm5sMHggO6iQG3AcDenwSkpi9TjpqxPwdAcPi+TpgeGx/CG+omr8jkFnBfDePJZftDqgWwPLMPGMve5k5BpsEMEie3NW9EmBsQUWxXdy8J//LzwNfJ9XXvYxIEpMSm13SsBUMMSaQgS0GApOTbawpweyS0vZja2imSdY69rjrUwY7rPX8PkRiikENA6vTbE3472YfRuk2YaCXb6EnhUBtgY1BLWBnM25q9xwrZQorWiN2AFs6sCf+3oYUjBguU03i7UlA+8CAyTJaRjPDCLlkDLk0ZYDTCraJBdUfoFavo1ZrKLjLIBKnAdc72SaUJSVziwAw2dhkaHGOkOFHlj8ZG8KLJWfva9mZa0WVgRQVDRSkphx7XKyAdCyOuJORpI1LZ1I6sKdZ14117ChjK0ZX2pgvYclIZXMzyO1k2Tyb3QWw+e5iZTlmk6TlXEa+AF9L+XDMfgv8MgChusBO3tLGzQO3xrK0LPgQSOzk07RHugQR3p/9NgI6fb3hEfCr2rUOYBcA7thOQaY5AWDHCtO4uQSItpN0pByu3s29P8gOHdjv1G7JaVOS2BjCBJiyuQzyuTzKDpjxtt+CU5QpiwjgEkOGa5sBplgC6UweiXQOw2gCQ0phxlPKvhdXKwQs2Joio4TAQNvkCp3dDIIorpakbIwD8hQcUXDGav1aooCBKQaiu1prcu1oJ0zi2epuUwKarDUGcw1cU51pb0cc01dSjZKb5l7h6r9yv3POje7nnk8AvNFqKFjJYCOD1dVqHTs7u2i1OgKhrH5c3AJ5gXSiA5IZOGZCA2UZKavc62On1sLGDoHfKta2d7Bba6g/ycQh4KXamk7m1NiBE4CNak/6lAeCbyxbQDZQR8Af+4UMCALQHBnOr0x0gEOlJDKRDlKqmWyBRsmpioVojGYyUMRYk+pCAs0usFnvYLvdU73fNmXbqcTAZw4jaJIJzeA9GRhOejKbjiOfjmExH8fxYgrZYVvjwMQmBr+t/q+tEcld9gfYRQale96O4rEHsdkaYmZhGY+85a3YvH4NX/jcZwUA53IZSyZjohjnMsF8JWGMavgq4cIBwGJgxQmCskZ5CRmye1n+gvNxYOws7lcEdO0WZHuz9IaxOWPJJOYWFvDggw9hbe0Grl25CgYkFdhXYC+pvrXspRRKM4v4yE/+NOKxFDqNOh575CH8r//8f0YsTbCJQGQde3usu8i6hX3zUciEnSkJACbLmOMg+xxh0gWBhDiW52dQSKaxMlPBP/uFf4SP/MSHpahAyfFIMi6fMcYqz/0hknkya4wF32/3MFtawK/9xm/hs5//vCSiE9Eo3v34Y7jr8GHsbG6iSwl5sTmbuH71Gs6/ekHAHvfoWrOJeqOhOoxk5ZGFpnXoEmh8iQ9T53AnYNllYxVZHV6bzwRjaccJAFN6lH1P0In1Khl8Z+1xJRQNh7ixsS67430DrgHaArHPchlJQBOQIZum3u7i6vV1bG5vC9ydnZ9FJpUB5cL5PG9/JEWtMidJ2UACKbQPbKfV9jZgtkuGkfYJY5Pz7/RtFxYWZFvOn3tV60uJWbK5cWRzlCiNWw1tguSuFrpP+PF9YzUKzUaZbfbSKuM1gDmHDSiIyYfmWvHS+AStOQZ8rxYZUloPphTBdUU7Q5+Way2ZopxpRv8x2YCSvr4GsDG5vB/r1GVCPo33f8LAqyV4kQma1znEg2W8hu+0s7utsWX/cq9Wwpazvj5+Q7sRfDnfMux/+X12dNH0ZLsgKch5hv7nSReJYKAHYCTJLN+PrfH1RgwAGCU8Op/aK2c4INCDgyaHPV7GwYMDI99uVA+Un/P+hOZBSKo1DLLzvh5wFNDslEz8e1lyIlT6plIu64zFs5YlSxno4fdZA4lLuPuuY1hZXBQAzDNjGADmM1Sf28mTczxZg5pA/tr6Oi6vrgoA1tnPsZc5LynfzKlzY31TcswEbpgM2GzsqbbrkeUlHDm0gnQ6g2gkjkKhqHMMz3qnXn5ZUvJkGy8uLCEeS2B3exe1alVMOzHXqVDVaVot81RKUtdk2XI/ZCKT1i73i3oLVfqnDhzleIoNHY8izeSnBBPIjGVHVYN2bygQeGO7KoWNTo+1683ecC/leuJZhWuaz7ahGgH9nMtBglycex1/Nv9EdYEJTMZZpoiSxC7JwvkoeQHyJeQzGTTqVSXp5ZwMNCckQXf62X79ck1v7+6iXm8JpJZMs5JzCXpa/WLWN7akDO7zGWxsbWnq08Y3Giyp4oBgB67LXyfbu1jCysqSwHICwLV6Q31OIE91YwUyujrLPPPTfsdYd5zxAJ+wYonCfO9cMoH7jxzBA0dWsFhMINGrI9ZtITbooV2vo1HdxaBTw7BVQ7/dkE2gHabCA/dgWdneEO946FGk+uyfKHLpMiqFeeRY7ippYO+QydvJJOIZVwNYew5Z0D3tS4lcAavbO/jdv/gyPvPNp7Hr2Ks9JhLOzKJ06G4MMiUM+hFE9nawfeUc6tuXEUMDqRhkI5PpPJZXjmBpYRGNeg27uzsCgFuNmiSIaTtZLsJKAAyckow7I3OvYKIlWcc6x1oSlxK6afPF+GfpL5vjVhfcA60EBC2hyScieiU0fxal8Io/s0ilx6scKeGNsREmDth8ldZZaE/W2Yd7iIsJ8NlMdmf/W9KIseC9XL9k0WXMLOnQamXb+UgJgkro1IP1bMoYEwCWP5dOi9W9x4SrniVDxVJZlCoVxQR2t29gMOwinkogEqVvnEYmlUWaY6swBGNPXfPD+PwBVNecwDsBYPq3nNupdFaSyjMzC2IPM7GE69P2zqjOmdyzea55/uRJXL28KoYvJejjYszz3OdKLrlYaDaVkfzz0vISLpw/jxeefRb1ak3nXW8LvI0Ps375u1FC7/gOpPMfmcfZPHLFgpJaSGhgwgV9ESZ3sS2f+53fmnq6f8N+eRvYTfjZd3j5G9bs13bjN7/1LjR3W82dhg+YF/Jf9tc49hN+nwAS3I+XWcTi9Xvx0K1ex7u+fu17U+90qx4YIUkTVmxKKw++19hfQj+EGMBj+JYdRKZ2xCTT0zE83MXBZ6ahlyHMM5hSwQEnBK5Ne+7k/ade4y5ygZj9l/ibHLS8Q5+4ySXuqGIXhw5oN73rvuD0aBT8/SYBYN+acJ9a3P/WjFx/3UFzOXi6l4UNLfHwZBljzRxoBsIz6qC2hXtnXC76wH57DX077V6B4b/N+01OSbvnxHs5ZmV4jDwWOfamckwPnImjPzBIOWWwJnpt36q0W/v6JuH561s9YTZCN7wZADy2/m8nSWNiLUy+ih8DPj4MAAd2wH0gfJ1lAo5/TeI08nkPaJ9/1X/x639owWCBZVYDmCAoHWceKhhs5AHQiLgOAF46jIff/gSy5QVJO5n8HHG0BOLMLs7lkC0WUCyWUcjlQRZeJg78/lOfxMkTT6v2DoNFDMZ++GM/jQ9/7G/h+voN/NkffR7nXnoB6DYR6XdU95aHfmUxE1ST7GVEDjbbT5lC/o6yOTk5qmTLGVjELx48yOTgd9Zz4+Ga/9Yh2zE9GADiYZaHy1a3rXenDNdMZQ6zs3OSEKWsdbk8i/MXL2Bt7TpOnPgOLlw4L/BXkoSq/TmSnDYJNcuKJytNgC+zkQkcs8aRY4VacMfq8DBgwIMKmQ/8HZkCVmPJpOQYcA1AHwZdXaYuwSiTbCJ+Zc8ahECe8EGAwfpw8NOWrgFKBrK7+eQkKb3UEIFU1WmkxPMggj5Fyfiz3sPAKH5nENaE4UIyT6Eba855KWUFaRwDWxnW+pQxJocEWScBYGbS8gBncqE6IQbP8QCx1WzzABoPsKqt6Wq2+QOpDp08IJKNEPrOM7DVATXGHAPaLdYrpbyV+ojyeFyjxsYwQJ+sVGdPXAAlDADz9SnatG/NuznqQajJdToJuvq/h4M84Wt8ADQA/e0EbEM8Vqd30ubtt6yuavK+NitZwE+RA+yKtcn/t+8WIXs0HQgOB3LVN171YzhAKh7DYiWPuUJGLEkeVCmPxcAcgy6+vlqttqd1IBCxQZlSS+AQAEzAiGMn1gsZqGQdMNOc7BQDZJVMQZCTYF1kVB9NgrIE6QgSO9/A2xHWypSKQpwHZZMpJsDE7wSBrRag1Qc3yXer7U1bxFpnDEDy3uEvX8uQkvL8zwOsPvDq66GqPp2rh0ZGiiUMWN1nMlv0E/0+zVMHXjLUrbVrDEIfsGdQ0eT4fP3i8QSA8O+DwK9jDLDtPrAgW+1k7mkbJd8mtislOE2qU3L5MhiUqDP7ybXtSioa20VAiNXkUg1U9p37tx9vge3prNarmM5SNuD6pkRuGpFYCpFESgoVEcppcvw1s1zSiSthQBlDXz7AsvINDOX9Ldhka4lBbGNXme3VuClgxb42oFIBTLdGpNrg+jMMAAv0cgDw0NUJpxKE+knlAYxxQRtDO2a1gy0IxMA39we20zPTvO2jZN2VK1ckjUnlCf6dwS6CWkx6YgITk4vq9aoC5npXBoazVhON2f6Ndhc3tndxde0G1jd3sEu2b3cgRnAPlNZ2iVJOWt38B4IXVo/PVGdNZ55+Ra/L9Ujm2lDsDo6rV7YgY4xBdgLAkrkeEgAe4lA+gVykr3rAFIy0utmshWYy0ZKeZZBPpRcomW0MYALA6/U2GgzAk/3LWtuICrBuO4YmmFhAZgbLSCRjyGcTmM/GcSSXQj5qCh3a04dMcOO+GUeXTNF+Dw2CraUlPPCen0D58H1oDJMoVeZRKVdw7vTL+PpXv4xvfuNrYtEmU3FEBnFjTLXICDGA3DPn/RlJCU8EuhMxAQiUrEwnYq6OM/m/tD3mE/gkMs1VdnE8gWqrhWQmi8NHj+HYseO4fPkyLl28LAYxx5drhn1M0ITzIJ6ijzaHD33oJ7G5voXZUhHL82X8n//6XyE/W0S1UVUAeHdr29LTGARvWFAzSWCb9rXd0f7JdTxkvWKt0wTmK2XkEkksz87gF//JP8b73vdjqDWqiCfp8/UEQubiOVXBYH8SGOx0WgLjLl9Zw5/86X/Cd08+j9JMRQH7n/noR/HRD34IX/2Lr+B3P/0pNDotAaa1Rh3bO7u23yfiKJdnXNIdZbYpd+/P41EFXP06MSDL7JsHtQhicK5KAtX5jfwbQUgCzFzvTEBhkiNZZbTfXtmDwBMBWlUbdDac4W2Cv6WCBYuNIRlFuzvA9Rub2NzaQi6fx+zcrBiIrPNHf4KMPK4LJhuJve8kXbmGGu1WIP9KcMnWP8FZV6LFBdGpYrG0uKRxZw1ggXN6Z6pfcK0RbCaD0wBgSWxKit1kjn0iDvesQHUmONMp+0LXWaKQJYoYOM32NwUC8avdbmJubk57H/uQtcbZPzEG/8UAI0DPwLqVNeG8pFoO7RPlyxnU3t3ZDfl5IX9mwm3xoGYYWPXj6/dRA0VpXw1EYP949rVA6lbLFHXYNp+wE/JzVGompHhh7qxdz7lj7pZTiAmUaBzIMdHeMFAtWy+Al/3KB9s5R6deKej4KIgrgSFgy5WC4fMIpqtON/0E3snANr9v8RXC7NAg+SGkluN9aZ+o1mF9byUS2pxmwq1fKz6p0it8eIag913YXLH3YjEBrkqQI+DIZDx3vuQ9aEvkn8eiKBfzOLyyjCOHDkktgCAwFRB09iFAz7lI+8tEAto6qm24Gs5bO1tYvbIquXTtZ47dr4QO1Z0GNm5sY08KTkz4zQrsiQx7qsP90P0PYHlpyc6/Tlafsu7Pv/iigGW+PxMZctm8JI2prrBXrWq8aS/4DnwXEthZ43i2lEcxS3/OEjKYHF1ttbGzW0et3pSShlKnVPYgonq19AWZKJLJZgQWMXmNIPDmzh6u3djGbr2JTtclyElmuiswkUopVAEwdRcD+v24aG6n07I/lJpOxAk4MyGSfg2VDqigQ1+iqz7Vmo5GkUkmUSwUVNNU+zn3yZSxqblOfRKKADolWFN6v4p6s6V4AP0P2haVQXJ/pyILx4/PJADMc6jscZT7iknG00fx6iGc//SN6DsvLS3qfL+3u4u9varUtVSSQns+fS+WdaCiSUfzjqUK2F4/l+mnyY/TIbmLfDyBw3NlHJoroJCOIcqkqG5H35lslkYTaG0LBI7Sn+4PxWpW8Vf6Xq0eHjh2L2YLi9jd7CCfqaBcmEc5X0E+lZXtptLMgLV/WZopzn601UH/mjVj++k0Tpw9jV/748/hxNVVNHUWtXNJqlxCslBEjapG3TYSjRZ6VQKUTcKgWvusRc/av5R+poILYxG075Qy3t3dVtxGZW+cz+RrpQ+c7yX7R5UZ+nOqfezO1ooP29nREtPsPKBqMS7mJP/aJcVpzvCEqz3EEoVkX6LjiTCUwabaDG0DQUXOAe+v6nF9lt2xhE+NldQgLHanVJLBqOSTV+TxiZY6czjlIJ+w7vcDr3zEcx/vSYZ9NJYUAPzgAw/h+PHjePbZZ3HmzGnFm+j7JtJZFEsVqQRsba9LWY3+MeccFaMIADMxjcmK9Mk73bbmHX0Dnq+ajSaqe7siUCjBUaBzDoVSEaXiLDL5nMDsQGab55dUQnslEzRefP4krq1eUWIYJaCZuCdVMdV0t0Qg7jlc28srK1haWcbFCxdx6nvPyaf3pQ0Ce+zUHyb3ALPvo3Oedi8nA51Kp5AvFiUFnWZZN9WRN7l3zqU/+r3f3n+4fyN/cyssaOLZd3j5G9ny13DvN7f1AQZwBy09EEu4g3v8sFw62dvhUOjIqwu3dj/y8Lq9ywQO+Lrd92/0jcIjuH9mehzId8FNR+9AANh8++BrOjB3mwDwxL10U1+b0D1B7ZgSZA1LYAZtuAXIM2p0GDQaSRn7+0x/ZijoO9a26TPKH1X011uAsQe3f3xJBvfUIdQfs8af7+8VZp8etGStadNHMPyZAECbsiiDFjrHaKwPRxyOiUbePgA8bYrsm8AT7zD1jQ4AdieN/mQd4AN7x4+puyB83dhnQiDwaPwmEifCIGZ44U286D5wxP197Hk2WEF/j0SlJ5M1Rmz4fe84KS9+M9bc2OS6+Vy61Tr1Y6HrnMSL2QR7yOQGZfEGu+u+v4V+Eczf6UtVv/2Xv/6HFtx2EmKUzBQLNmpZxqx52SVo6WRmu/0oZhcdAFyaFzhmMlDGmmVGZbZUktwNA3IMblFisd+q47f+n3+Di2dexLBrNX0T2RI+/om/j7e/810KCp967vv4xle/hEuvnAZ6LasF7BhCzORmTVUewnkQnZudkfQNmQOUBXzLww9ja3sTq6tXXL0Yq7HiDyQMDPCQyUCsl4Hz8mJBTRknOaZAQDylYHguW8Cho0dxz/F7ceTYMTzwwAN4/oXn8NnPfAaXLpy3DFsncapzjzskqj5djIfmjAIptVpVNRQldSi5JANLyA7lYYjMQh7OrHYTGUtW14tBWGaYEpindCIPkASteCwSa1sgKDDgYc0BAmIQKDt6HMgRsOr3FRfMsh8dq9UtIasZ7LZNJwVtZ0ILdvFA5hm/VgPYlaEUm8y2MoJp9sMIQJJj5QBgA/ZM9trfgPfSwVHgMgPdQ0lq+Wcaw9cxmUOSdrQPYoi4OSo2nNauAXkKEIdAKraBQAsP5uwnBvZUf9LVbuPnOTZkira6XWW0k/lOiUfGYMg2tAJbJplFOWAdVkMAsNamspxHEtCTyzAciJu2RKcBvP5gOwbsB0BTSObJAeQ+0Bi+ftx07bddBwHAI8Higw1KGAC++R47HQD2QSxrtw+nmrR0nofkQhpFYngMJtAKMrDOA7RjT/CwShYu65gx+MjPEZhrUxZ0bw971T1UG22xMixY5EFbk7pS1vbQwCY+n9nvBIEVVPPjrYiqaZV5NqjquHLNetlmzUkyW13ZCjdfJB/Kg71jDPugqIBNMohpP9Np1aujXWCbfLCT9kTMLx3UGTAyYNHve6qL6WQCBcC6OouWEGEHeNonBWYTZCok7N2cRLXARFcr1ttNBmR8sNyDjd7OaHwZDOrTVhkIEAaAXYVTk7lXX1NanzbC5CgZqDCGNhlEZl8UePLArLMdvi0+uOkD0AJ+Ca5QtULvYklITNphIIcBm0QqIwAYBH/J/mXQ0KkzKFDNgJXYaCaL79vPdiYS3AutzqW9m9kSD9TTFpnEovWDzRdf4dJsnRIRGOh0ATqiXmTyGqvO10Wz/rMavzIwZluiBJtZZ5vt1IRTMhb3RP7HfYxBJu7TxhCIqAb82tqmGPFUq2Cyjk+AKlDSLZFAo1YX66HdaivAR4m5NGUwI0C10cTmbhUbW1VsbO9gY3tXUr3RRBKxpPUh7QDnp2ycl8umDZTqhrGaBmAChWaqgsHNJus+M1gNsYEY8LPamQycOQA4S1CZbJQesrE+llKsATyQBDRtLN0M+gHRIcsoMB3DAcyqeawwNRpdYKNBALiDpoLQLnGnOxR43XeSmdxrGUtjUDiZiqGQi2MmHcNyJoWC4rZxMZ1M3QRo9froULoxHlUAc/7ue/HAE+9DurKM1oDMiKyArVMvvIjvP/sdPPPst/QuBCbJQCUTW/KAXCsuSca7arKZYk0TgIgKAK6QgZpgqQsmGHG/YqKKgVaWhJAEdx0G1mnLqo0WUrk87r7nXszOzuPcuXNYXV3V3AhAMdUkjUoCcRhPYfnwPfj4T/0srl2+irc8cD821lbxy7/8b5AuZLBTpRyiMVITMNvIWpFN1klkYJtvR/lnqZBYGQiOCJn6y6wfGY1gppDH3/vE38UH3vde+T/8fL3dEFCzd6OKZt3q566vr2GvtoP1jU1UGx3UO300uj3Mzs8pMP/eJ57AP/3FX8TmjQ188jd+HS+dPWO+jQPdBDhGozh06JDkzunnke0ulpyr70ug2deKFFDmahMKuCQbsWPsQq51Jg0SiKTdIwDsa9jSL6Zfw3dkcg/HiyoOW1sbYohxHMVO0z4xRDGXxUyxoFqaHpBmERMy6AkA81mVmRmBLUxe5PMJAPOLdqdB8J7yyayXqvloMqn8j/6snuPZnaFEL+4hCwuLas+ZM2cC34ef43z2DGAqXxCQUhoiZTKdz+DtvNYUZYtdvV2/JxIA9raX3/2ewb2Hz6T5MtZyU5K6fBe2lwCwwLme7ZsMmPN6zieqEfDL+3FizROUUjkCqyEZ9id8Lpr3kfze40FfXqvxCClaKAlL5xo7AxggZZL9nMtcex7Q5ShK6lplU8zfYdA+fK6U/XMAsBVMMdUNYzO685lP/Jk4qU36RsR9zQZYrU6CQdqn5LOPogtS36E9pOqMnmFsajL4lMSm5CP6RRaLMv/E9qFpPqM7EAT9JNCMvi/B8FDioO/XcBJl2Av0e53/Hf12lQUKqWHQ12FyguRXWXtWCVvcAwfyh+Zmyzh25DBKhQJmZ8piATPpj3OJc5pjxX/7usBiAcfjqvu7enVVbH2uHyYG8f70+2LxBOrNNjY2d7Czsyd1kGKpgEySSQh9FLNpPHD//Xj4gQeVvCcFEcqsb2/h5dMv49ULF1Xfls8q5As6q7AWMCX1qbDBd6TfpVrG0QEqxRwWKgWVPMpnk3bOSLCeehdbOzVs7u6h3ujoLMHERSWLcX1RkYZqVLmsAS5KjIjq2htbu9jYrau2NtvPqUL5Zdo42Te6DKrxSuakAebeJ1NZCirRJGP6jyVNeH62+sBkctra4vq0PZR7XwzlQlH/JjuZsugEjJk8FEswUdmeLf/ZJTnXGqx3bAAwz6g8zyv52YKKgWKZ9yeXVpa0v3A/YVurezU0m0xGsTXkk0T4XColEACm/d6r1o09SXUI+iRSnzEAmH0i+X23pn0yqRLwaKvjcSWjx3p9JKNDjU8hmxart8s60IMeypk4ZjNRlONd5CIdoF0XMMyx4rtxHLmW5itzWJ49hLUrVZTzi1iaPYSZ0pwA4BRLYWWyGCYMAKZ/RZ9X6hvROIbJFF7ZWMdnv/ol/MmJb+J6rw1GEWJDJrEmJRld73cQZTkRqou1e4j0LXHc2x+ui3IhjxQBebGmLaWR/mFcYD8TcixxQmbCJSh6NQfzdymdbXECXsSkVv7TgFyXyMca76w/TQCc549oDK0uFThMzpw+cjRCn8wSZ3maEDis+5OZbsmbtAPcvzipmNjFutpa06q5Tv+oi+3NTWxTQcKpt41slqkQ8WepzSTI6reELpPDM3UinzjpbbbZF/NBZYviMa2tZCqD+YVF/MSTH8H83AJ+7/d+D6dPv6yEE8oezy8fUvmvV8+fRbtTRzoZVaJCJkcyQRGJWMJkxTkaLF3jEowZn1GiVr2O6t6eKeiRPMHzViYnQDWfKyFdyKlNBnJbsjzXFvdK2u4XXjiJtdVryKQNAGZCgZxQriWdN+z8R+B/YXFRNYAvX7yEMy++hG6Ha2ikwuNtuD+zaX/1ibouZuL3Bb9fsr1k5ucLBcnfs0/EuFdSjyVaf+Gp3zk4CPBG/GUy0HmTZ9zBpW9ES1+He765b3CA8NtN3+PW6Mnryot9Hfp0dItb9a4zl0F0/eB3HV35ujRwInb/utzzb/xNfKdNH6VRl95q1PeDKeMMYPNjgq9pjxO86hx/D89MSkAHt/G7sq+V5W4fBAX84yZAKAUhJwZ1dJgY74zJNoZBvrHuCDF7JqVlw4+aBPgOmlv+Og9o+XeeHILpwNj+gbJjjgeULegzMRxj47Iv8DzREbrfbQDA9shxaeFw64IGUhLRAAAgAElEQVR/TwWBp/TO2NyY/HvImNz0uv0jYn1zk5Ueul/wlElwcQqYPPWW4bZNyDL7FgTjPgGoWkB/3+TVL8L9Gr5mco7su27sF37VTZ9Do4lj1+1vy+h34bl7q3k+LVFj6ro5YM6ptaNpPQ4ChzrnoLcK95+/11ibbzLX/9Vv/oH1ha9bGCHjiZnBzK6NoNNsmNSxnMoousMoZpeO4Efe9gTy5QU0O1arhX+jpGqGcmvlMoqzFcyUZlDIZQXk7ty4ik9/8ldx/fI5RAddNKp1LN/7EH72H/xjLBw+KvCjU6/iL77wR/j217+CQiaBQ8sLmJ+ZUR0UHr4IYM7NzStTcn62ogPnK+fOKNBEZ/j6tWu4cOGCQF6TPx06KUz+bAERLw/kHWN+9+AOmUQ8gCmYJD9ZkRYBtzx4LC4v4+/8nZ/D+3/8ffjUpz6FP/vTP1adHWZKc74YA4pZkgmx0CjLNzdndduuXL1mcj++fqNj3cWGrJ1GAJjgMIF21h1Nqc/Ez3MSlx3ioRROTGd1ACHwDIHjvK3bdxwgo/qSrjbsNODPv7uXDbOAlWX4Wwa2QllOAnoU8rJgl8kah3Bbq8c2wnEdAGz38VJMBkbZ4V4HDZVxM7lmYyCPgF/PNlYk0QEqXl46SCpy4IoPSGkMXRY876ljkoAT1swc1TbygSobp5hYomI4MPDlAWqBGAll3rLeFDPbCRp2+kPVYmRtUZVE4z0I2qjOj3J0g7UkcMnt1ASjb3e/OdDWhBgl4WBeENx3bQ8ysCcYwLIRUzz9v267brLrTP2TB5f3g8neq/FMQnOlZIfdfGGwZjafQj4xUADHgpu+9hmBEWMlMcAlpgOl7iQVnUO+kJN8J++3u2e1ylhPjCAZpWi5zjjTfU1FS74wedORrTBGg01ilzThWKGS4nNrmyAB7YwACNW1tXlhc9Skj2kbGGC2+ooG6jAYQhlMBTkYrEqa9LPqlObzki7j58gilpw93zNBdgevJcOY6gG2en2brR66UicsKNqzQIqk2xzbRWCyVAR8wNh5XAoaDaQ+wPp3fBfPyvXZ5Ar4O1BKgXRe7wKQDF7ZPtu3On5USlDtVWPesh9MHtvqmAdAqqury4CsMT6NPczPeoauGCYOYKTPyuA8g1Mpyqmy/hr7MZNDOlsUCBxNpIFYUqwUe2/uc84DUHDcJKO9B2B1kEP1IN27KahukzK0b9rPJlFs7DbvX1hQjmw9az/ZzqydaH1pNfco/+zXIZl9gW0U1G/BSwEMTPAh06XTCuR5yYoh44BgK0EcyWC3+8gVisjlqXRBkNok+/h5sixYX15rh8FIBrCHUUnT3tjexpX1G9jY3kOjbfWUGfhSPyj5wL7IUvHgg5jwHJ8Qa1w2UWC57blkz9QaLQueumQjS/qx2SoAOGtJEdKPYF3i6BDzCSAf7yvISTF+gjecD8NBVPORgTH1i2eWD6Jo9aLYbg+w3R1ij7XY2mRRcs9KYBCJoce50usQzVHSAYPbSTKAczEUkjHMsU6igvFkYPXEGk9lcohnc8iXSiiXcsjn0yjMzCE/fxjxXBmpXAXdPoGKIZ595nv4/veewSuvnhbjhWPMYOyAflKwLkzZwNtk/Yt95aQQKU3qGcAEiykFTdlHjp/2XgIG9DEiUfXrLgH97gDpXAH3P/iQgLXTZ85gbW3N5pj2XufzktHFRDck8OBbHsMnfv7v4dUzZ/Gexx/D1/7yS3jqP/wu0rm0akl7hs7QiZtYqY2urSHOgS6VQcxXGIjx3dc4Hl5cQIY+Qa+LB++7F/ccv0uM9VaniVp1D2vX19DvDFQjuel+r7Ic+SIanT5OnjqNVm+Ao8eO0WDh0OIC/ut/9k9x9NhRPPWZz+CLX/6yEhy4bxtIbYFmBlBpBqjmIgUA2iaqeJBhrL43EFEMWwVlM7K1XJfcB5qtlsaEgAN9TP6OfeglJzn3aN+o2pBNZwTE0U+g7LHYuvSPlExJAAMo5jOoFAsCscQA7/alSlBvdcV25tylMo3qozpQXWMs3zEulr75fwaqyBo4NRj+jdd6v1P+E8Fgzpd0FktLS0qQOnv2rFu0Nk68L2sAU16XsuHVWlN7mfcNvD/sA8Wcl9wDVU9U0vmmQ0P7IXBB0rw+Scj27kiU8tLmE1lt45z8cI6DShWQlR+jSkbaVHIIONBbkuqNJeSEa5p6QCDsUAj8p31y33k/z2bywKdvI+eI6lS7/Ug+kv6zvdAkdCkzb9KZREbo0btcc7MxSugb1R625RQ4tNaWwOib9H/ge4d8sWlOke9728+sPIV0Rnj2CEBgPo5JD7YnGApgNtSWIOWraacJGo8DAEHsxPmQsgW+ve5c5IFazg8ldXVt/Owd3P4o1QsHijtw3YNs2uNcCQedc3ifIHFJHonOVmnKI6vWuyk4OC17AY1k/q4sL6JENYKFOfk3ubTVjeVcI2DELwLAnE/06/ifEjXWruP62poS/FhegMxWKXJEIgJON7dqWLtxQzLQXHMEaLknZxJR3HP3cTz+6KNioDfqTSkLbO1u48zZMzh77rzq99IHIyBC3441hZk4wXMBwS6pBVGpKjoUoDxTzGB+Jo/5mYKSeWSjen1s7dSxdmMTW7tVCE+j70aAVT4Ok1CjKm1CFrAS25Rcwb2zja2dBvYaDbF+2c/tDhPATFqZxyTVIJeP6dQPHAtf48q68umEztQZ7m8Zrjvbe1k+gONNcI57ik+0KBXylnzEvQbGUs5kU5pfBP+MMUxQLYl2t4u9Wl0ArnLXqJRE0JAAHNezzmJ2HqQdVlJRMo7FxUVNYWN9JiXfT3ukPXtAdjWZmqxbzJqrBNcGVmOY46tnx63mrku8sNO1Jawo6Y5JEapr7mWOjV2vOtS03QT8dPYmUB8xJnCzhjw6ODaTxUImgmy/iVx0gHQ0ik6zpXGnEgP3jmOH7sa1iztIxopYnD2MQwtHMFuiwkpOyXKU7mUNYEr+8ot7UT8aw7XaHv78mRN46i//Ame31tFO8PzLZOQYUom0EiRYxoNAMP19lnDota2slVRCuHclYyikKGkdl3oY2eNc96ypbaaOpQJaYNKf37esrIAx87k2OIbxKFUerCyFKjxJbYb1xY0NSoltJkZGYkkgzrIfQI390Gy7awgQ84ztEnbdMU52w/mEAok5b5jQBCiGQ+AylyuIEc72M8Z0/foadra3tWa9YhLPSJwfLEVBO0D/ggla7AsmenHPpi33ibimPsNzFdel2XX+TJvD8ba4VgxHjh7Fj7/v/ZJy/8M//Dy2t7dQYLmAUhH3P/gjWs/fOfEtqdEwoZiJh9lCGZmcJYGwNr000Ibcm+kTsSyZJSY2Gw3Ua0xCa0q9Rwm3LIlWLCKbLapEGttlMtTml3Gecz1wBj///PNYX72KbCqNTCGPGOWntX6shrP8DAHAGSwsLWBxaQmrl1fxyqmXBQDTZ/C+t9VbN1uocdUZxO97zmZLPcqSt7R3OqUqyk9XKjNS8yM73wB3k5b/4u8/NW0re2N+tz/wedPn3OHlb0ybX/Nd37zWT40V30G7w/Fz2+EP/nrz3urWL3CrttjOGC5Heet7vi5XTGIyr8tN/797k/FxvtWo3xYA7Ke4C/6M9e1owgSHbYfqTF8Yo4C4HJhR6Gk8V3TKh8MAsD+H+LNHuEljuI8DKZWNF7pIzw3UIh2AdgBgNNaUWwCoLoQ4AsSndUK4IcH99g/U+L1cP0/cz//oDztj/TDlBzs/3cxkuQ85xmvYWE72n4grIbbzTafabUhUayynXDe9Z6yd+95kfLDGQfMphsaIRCOEdqw/J21IqN/8OXSfmQm131/ukyFuNY+mjoq7SdAHoSCrf3ZwAJ9i81z4a9RX08bePTiYbzYQB1rQ4C+3sRbswQffy8+v8PydzDZ3BKmxd5g2L8M4j9b3LQDgMKMKQwPCotEEUumkJIWa9ZoFm8SAjGJu+Sh+5B3vRKG8qJpGduhi8D2LTLEgBnChXEIpX9IB+PDyIj732d/Fn33md9Bs7iog1qw38fgHfxIf/umfQ7EyowNLAj2ce/EkLpx5CcePLuP4XUck19ZoNvHS6TPY3tlT8EhOKhjo28CFi+cVXPMOrDn9BkT4deQPB97B9b/3ARoPIpIlQufe2GxkJxnThQEtRosZsDh+/G78wi/8V8r4/uPPfw6nX37JZeDahOT/S27JsdPm52cVrLx2fc1JhTrwRfKsHUQUUEwjnSBbmZFWk+GKRgwYYr1GAontfgSLrL38lrdLMvb61VXcuLaK6s6WpBklCerGQbXpHAAcBGUCczYKTAWZn2NMQTuoOyEoR2mwDytQ5YKFYTAxDEKGA81hJrG/RntNmBXpkgckA+gCnBbRcuwKl5XuF+EIvPYsQqtDpMCh+5wPAArQ8wxyJwOt+J6YmcL2A/axBJ3IYpLEM8Ecq4VD4I2Z0pRi26VcYpRAQkKZ+GLMSKbYgTihmqJqv6sFPAkAT67HacDsfpM7GrcA5A2N6WS/sNFh8N/3/+SzbmsPDD0nsLWvJW1U+5STsduXxjaqq2oApa0mgYjuEJ/PpDBbSKGQGCIuNqkFpAWsUgZWQL5JVPnPkBlMOSurU8pgkB2iCS4yEOBBZLK9O11KkBlzzLPHPCvV5qwFZRkQ4fizkQwkeQatty8GRFuQhUCVsUPt4K5rXLKPsbkY8HeSjWJcud2Hgf8ug+kM2JistFQAxKyJiyFB0NckbC2QRUkwq99KVi3/Rqk/k8kjKCRgmgxMBYIsaMKAvPrEsby8LfSyk/w920zAknLSnoHm56D/HgSCnQSh2A5egUDsOwKPxkxhUERgsZQMhuixdrnqzCsVRNsk1wyDo1ZzM2k1NyUP7IMX9m8BrsqgTyNGKUWCv2SnitGfRDxJBnCS8KGSN/hE9Z+kzDieXkuD4AnX2Kg+qJ/rvk88IMyYo19PFjg36fCxJC6X2e+TQky2l3KC1ge0/dZHjjXHOmIM0HSNRc7/8e9kC0sq2jF/CSqSGceAGEs0MADGBAbWReXc5HstLx+yPUjB1RY6XZMBtrUeRSZDuewB9mpN7NQa2NqrS+55m8zJTl9AKWv8eok6TliTKLa9keAW91vZWRdg0lqVzTGghQlMDLSqjnCng91aU4CTjQuBllFdSvYf695ms0x8kh4gstEhZpIwBnAMiAfS0gSyI+iQwZsgyED5dqdM0YdJQLeG2O4BVdUiJLTEhLaMxr/Ra6s/lSrB/ZXB02QUmXQM+UQUJQbeyTYkU5hsldlFHL3nASwdOYaZmQrS8T56jV3JTfYpB1woI57Ko92JIprI4fLqNXz729/C8y8+55JJCFxTSbovlqES6bTmRnuq+a2259IK5rJpVIpFpOLW14VMGlky1tjHDDJGhuhSlrLXlzTo9u4ehpEECsUS3vLWt4nZ/fLp09je2Q7Wq9kmzneDs4aJNN722Hvwc3/7E/j+d07gyfe/D0996t/j609/FYkM2U4d2UIdHLruzMgmRK3uItdqrDtERIlpTBQYoh8hWzWGhXIZFbLYhn3MlApYWJgTg8wY8xG0my1kklmxztv9joB82bB8EatrGzjx7Ek0Oj3MVGbkK1YKefzU3/opvO+DH8DTT38Dn/rUpyUpzLXAjuQYk6XH+a8kDAYrGZh19XI1VmK+GHjOKUZbGGYTEVBigJzzm3KvBIAJ0pIBzC/eS6CsYyMSEOL8Z/INlSW8VD1tEYeWLPhSPotSLqvgPG2n5PURVTLZ1va27H6ZspCU/GTCGX3GuNW2lBfmgGACKQRoOE8I+HBcZJNVvsBkoLUP6nc9KdesLB/SNS+9fNr2HecPcz8wADiuBEqrAWzlR8K+og+cq7q2EuJMBcGMnNldLyvKxA5jV9PfIuhmCSK+TizHn8zMeqvpAFZL/iMALIWcCIEhllGhUsI4OBv26cI+kQd+vSyzwFrnk3h7zTb4sgFkV0pOX+xJJsnwzODOEk6f1cdVPPArVq4bB5vj47VynYuigHoAACuZyifIOODJgcphf2zSvxv5ZbSz9PgtaUvf3bncwdDunGEMeC8tLgDYM361v4Z8aJekE/b1NNYh+U8vFy37LnnTkRoGH+j3PkvqHI0/fy+fIAQgaN9Q3VCfpGXRLcp9i53JsjlOrUQ+m9ZiXEBLpVSQrO3y4hxmSkWx6PnFz3k1DiZm8D/6PASD2B4mfbAWMGv2ejlj2nkmrBCU3Kk2cPHSFYG2ZPdTNapLkC0K3H3XUbz7iXeq7m2z3UGtVsdedRenz57FqZfOYGtnV6BpsVhQkh0ljgkEEgimLDNBWa5/svdy6QSK2STmZnI4vDiDcimLXCartbq9W8O1tQ2sb+0oKYq+STpFRmIyqNPKRBCCwLlsxpKdwKSuLja3qtijvHq7JxCty3IK7EPaAyU6c5+nn9VzwCvXswO/YlGUsilUclSXSSCejAdJidqLZUNt3fI9OE94xtR5jAmETCoRWEoZ75jWTqPVVsIcQWP6zrQj7Be2QTuZqysu5qaSBEe2gbaWSVilMstEFQNbwnGmD8ZayZTZ5hyh2gLrR7OPaCPY71QuoP32yizsI/6suehKTlj8zPwdn9xIW0k/lHsV9wHWM2XSOhMLKKlMNa5uo454p4XFfBJL2ShWMhEs5aPIDDqIdi1xj/OM73jvPQ9h/Uodjd0BCtkZHF65C0tzS6ojncpmkcrn5KPwHMm5SwmTjVoNf/X9Z/GZv/wyTly+iFrE6vAqYYKlmwa0tSltu/LjU7YXExSXzxWFkia5L5ZScZQyBK99QiWzsHoC61nXmlLnZ06fkfqI/GuWalCygDHH+ZAU54Lq6nK/N3az4h9M+GEyPH3oVBaxJJPCrCwIa1Iz4czpXgXk1H3EJGc/pVxEAJ2JWgSA5wlaLqufLLkQaNRqSuBncoeY6U75RskJTJ7i/tLvycfh2uW82tzcQK3W0O+pfuBBT38W9vuZVyJgCS6OORMs3vHoYzh+/B4899xJnPjOd3V/2k/uxffd/6D8XSby0f9mf+TyBSXYUeFOey/ZzEM742gftsx21f3m+mBMptMmOO0A4FxebS/ky4imqGTQU7Kvt7uMtS0vL+tdnn/uOaxfuSYAmAxgXq8EfZXAGklhMwlt5fAhHD56RADwyydfQLNRsyRBl3zpY1+W6GQlY5T45PZ7nwzly8kYuDyKfVRmZlEoFhUDI9DPhBe2+Suf/4+TW9id/3wbmEwQb7jzu/+QfeIOXvb1bPmUx/6AWvJ6vtVrutf+975JT/g/hTCB1/TQm33o/x+bm/TOZOcchJ3cxqi+xgk/hQHsG2F3HG/SJAA8AiqD6/a9k/1lNNf21/UcgUajD48BVL4dYXale2B4Q7Ygw0j2efRcV7MmDAJPqS/qR+pW4F34ujCYtb+/7MrbwWDHPivHLtSRU+bFNPB0X/uVPHvresHWxtATQ4/2/5ycDfvnW6iRB7Bmwysh3G+Trzd2b52rwtCm3WXCdo11sotTji28IJYfsATc2Lir9nXxxKAdtDS9HLe9z4i57n8OxnXKJDjomXq3KcPvjrujd91nwCf6afKZ40M0Wtu3AwDfxkQObn8LENgHH8YXxgQU7NZqeJ74fhmbk+HJcsBzyQAOA8BDyivqEMADeVK1ZFrNmuo2cgR7ZAAvH8Vb3v4E8pUF1TRjUJJB9xRZMsUi0oWC6pxkM3lkWQ8n2sd//vKfo1/f1CG0UaviwuUruP8d78LDj70bxVJZQd6dtat45ptfw/kzLyKdsJpFPJTUG3VcvnIN7WZb0pGyrGI8Ufa3Z5JADMIETEsLVFvWpJPHcpNuBFYagGfsuxHLj4cUgkg8FPKgyICWAAMx1WI6QL7jHY/iySefxJmXT+Prf/k1XL1yRcFvBn6sHhszTq2WXKlSUmbrXq2mwAqDToyjqdIv614yYJdOicGsA7dARdarYb0ggroRSU8evechfPTjP4fjx+/H1dVVnDt9CpfPv4w9ZhDX9yTZ5usOMwPUgi8j6bcRMDsKvI/vvpaQ5O2dQKoJkM+mkwOyQtn+2o8m5pcYEJLzdMCBA97CQScxgBXUNkaRsbkci0Q2d7+UnsbVsXt8IIrPNhDQDsIG4Nv9FDgdmrSmQD8nZankXY0Da0P2JAVMGULVmvasvUEflXJR0m871TrWtnfR4SE9mhRrThn3ZIlZZyl7N2xfCQCzzwwkGfXteL9PZ+be7JoAuA8Bzr7/gyBjCACeDKL6n0XCC9suLxE+8XBfv2rM8E428BY/a6tyiQVmwifDBSMGsI2jM/SSMrZxJRuEAHAxyWrkpkgg2TGCqGJ3ucA+2fQOEKZtsIxwm1d+fjPwxTnHtZeSVLQdrk1i3ILJBAR46O1Sbk/BPsoDkhE7VHDEB5+11mR/3FgzYK42WBa6BUedrxEoLdicYPa4yV5akJWgZCJOFQKgTnaWGD8mlU4uBoMlvh6Ulx1moIhBIUmFCpw0xhYBYAUYGGBlLWIHEHOu0BYRdJD0ueo+mXyk/0/S2s4u+uDBKFhgfRnMoyBIzQAT+8LABCb1aD46cFNy3NxHJFcHAZdkFwtgZPIFI7WqYWzBab4qA6K0xxx/A4QJRPgavDEFgcn2ZYCKsmVkZiQE+sYVvGJJg0EkLoYFgU03m2QbGCD2dbDYp5bPMZ4go9529Q/93kEQzSeZ+Pllvoyt/2CPcXLW+r3uQXab1XA14NfYXOwrJlqZpHNLbJ5+h6w6A+HI6uB3gju+3iBBYM5TJgipbnI8ihTr1aeTmCnmFTSzGos2BkxSIOuoNwTqrTY2d2ti+hIArjYZ0KWSRwSJFOWzyaz19UwtgDsCe41dosAdl4kba74T9wuCcGxXUvLV7POIgsW71QYalCpk1g2Zx4Fk6lAMWQYrC9mUJR45AHg2GUUKXbH9CfIaa4lGl/beWBCcN/x8QrUMh6i3BtjpRLDdB2rsxx7QIT01lpEEdBeUE03K7u/tbIl9kkoxeS2CXCqBYiIlOUgaoFgmg+Vj9+LRd78XK4eOWjmM6jr6tXW0m1WxV/k+3SGlHvMozR9CZWYR3/zWCXzpS18S45U+gfZhBty6ZguY1OJLEgTAj3Wm+rCQI3OUUoOUoQWKDCYn4gqAE3xtD3oKtjcpxdgxdnUmlUN5dk6+CcEQ1n5tNOoyHfTnaJws6YIymR1EU3k8/u4P4qMf+Rie/+4z+Nmf+ij+71/613jp9EkOnuQbGcgUcw8m9y2dxxhlI3tiUEc6A0QpGc+gO9sfp9J6HBWOJdl+8SiOH78LDz1wv+bMbnUX/SFlGYdIRZOS8owmohb45LqPxHDu8jU8/Z1nwWUyPzOPQbuFe4/fhXf96Lvw9kcfxcXLl/Dvfvvf4crVq6r9THCUAV4DtCKSTawUy2i3OgGrtzsgO87JhWvnkbyDzgo+WOz9B/ptZOIszC8I/GUtbSUUOTYr1xUD2kxM4dplsh4BYL/O5IOS3UPgupRHmbLrCrxb3USWkiAAvLm7hWa7iUIxj9nKjBiQBGX53dYRkytM0YJzhPsQfUMCwNpTlORnbGbtHxHI1yE7jTK7KyuH5Lu++OKpUCKY1eCkBDRtKuVXKcvOdR9Iarp9fGTbKfds+4n8GFf9gu1iQhX3QDIRabvYLwR1a/WG+pU2gv77ysqS7NFerao9VD68tGGNRcwEEDHPOB9cUon+7hK/NG8nfFGNJ01BWHVF93S1Jx07V754ImE+Ndd60hilDM5zyvLcwtfS+PkSD+7c5OsAyxNx9TD9c83eezzc6daqf+wsEQTeQ+wqXX6rxDmfSeQABTHa3IP0UecXmx9jKhXy/UI2xXwAG0glRrqawIqchPZt3x5rkq0F9ReToyj56SSvbSwd+O1KuEjBRM8238oSTEbvzf3IA8A+oVbS65xHAofJAOboDSVRTP88pbq0MYG+i4vzOLQwp38LCJOUrQH6Nn5t+TQeQCQbkNLyrMddZ+1NSZGTJdsQeFFrdPDqhVXs1eti+s4vzGHYa6sUz9LCHN752OOYn5vTvXlWq9aqeOXcebzw0mlcW9+QL8VkDa4fMlDJeG01KYVLW0xAzeZuKhFBIRPH3EwWhxdmMVPJo5TP6b47uzVcv7ElEK3Z7iGWzCCTyes9pEAkP7IvyXiy5tkvSjAcDLGxuWfs17bVbpW5Y0Ifz+SDAfZYX7jRECgtoIZrTPLqVIpJYqFUwMr8jGots8/5fkys1lmRdoSKNUwmYWkOnv0pv51KqXQK9ywm6HB8CBgSvFLCjVMKa2sfIkjJJEoDiXS2tk1D72WlSUwdgPWClYwRHaBQyEpxgS/E+ZQvlNSG9fUN7OzuBpL8qUxKkrqU3yaxWzZYtdVNklqJC1RokO8YMdllAtp8rtaGndeonECfUkm5UathzvlFv1vqOrEYEpEYMlFgNgUcygJ3l+OYjbWQoy+CITbW1tHuDHDPXQ+jU0+gvtNDIl5AqTSHYrGMNGte5/NIsM4tGd4Cz7PoDPv43iun8dmvfBlf+f4z2KBf7EBr7UVKFOrRy0eO4F86o+SoOpPwmeDtVNjILE7GIqhwr82m5GuZ6gQByC4S0QiOHTmEpcVFnD19WsmCjFvwvXmlkhVicZWyoA+sFC5nawm0CyglS5+JVIOI6gSzNMPVG1u4uraJarNjCYL0E6UkYIkeXlXBJ377iBv7mCaGY8FzRbkyg6WVFX33LHcmq1HCXazkQI3I0Hwm0JNxy3BBqVRGpVLW/N7Z2UK93tQ7x7gRWWAgCA9qTigZhwkplgTLMg5vfetb8fOf+ITOEZ966imcOPFdJQsUcgUUSyUlz3M/2Fi75mpgR0VSSGcLAvP5hG6vhX6XddKNLS1pdv5DCkgdtFlihQCwzqVRKePx3qwBHCOxotPVvTjnlaSUTkrBhAo/Lz53UgAwz2sEgI0BbGNH6X/thcOhlEgOHz2Kw8eO4trqKl567gU06lVXNt4l9v9Bcn8AACAASURBVLqNgJ9REqJXvnDxM+4PAn8pJe/OCpoLrl5yuVLRnOZ5V7bCqax99Y9NOfA1f+0Pkt/0Vnd4+Wtu1hv3wR/AG0w88gfQgjeuO1/Dnae//5TfWrAq+DoI33gNTRj/yAGP/mvf92/EDSYGYeo7jTrwpnP7NU78/QCwed0BAjU+MW4BAE9rxBjQOrrbOG4zOf3srwo0hTrFAsCjv/k/+utG97RPjQFFOizZzewsEPAW9nX7WGtuAxxzuMsBUzIEwN4RMDremeNtGg9qT1u8/needXar9RIE1/2F4b7yfRZiAe8f6rA1sXE6yKgEv58C7E483tHGvZt1i/B8GIRwN1I7xydbMLek2uOu29fW2wSALcBiN/H38DG80Xvampp8xtT+mZDj9s3fnzbhkhrCDzYRzNHXTQDgm143MVkmx+uguXS71wWf16F+/93CULDJ7k7YjSCRw61nd48wQBe+7b/4jT+0g6IL2NC3NAkZc0wZMGy3GnIQGTjrDWOYWz6Mhx95XAAwpYmZVUnZzXy+gEKpJBYwDxHMbqbkVKdZR2LYwUPHDyMZHWDQaePK9RsYZApI5csoF0u48MppfP0vvohXz5xCOg7MlHKoVnewtn4dG5ubCqBL2JfMIdbioSw1pcHIkFU9uKgFl9xsY5t8TbNwL4YDMCZt5mrESLaVgSCTDVOggmdUl83eG7I+nIHAC3ML+MTf/YTa/fW/+hqe+e4JbG9tOilpA4J56GE2aaFUxIWLF5S1zD7kwUuBewHTXQHrDO4SiGK9KAb0BGTR0Wd2MA9swyje8/4n8bGP/5wOPi++8DwunjuDzeuXMOjUgG4TrUZNzB8xsCTx5OpaeqA2BEx4eb4wKBz0kQ9QOaai//0IYHT7x5RA1qhvTf6aE9gOreOAvGoyOWDF39+DdD4QK4sRkk4OwDvHkjTGBwE/W62B3JMDtxS0pfwopWcJ8kuCzgBgMYfEAGaA3Ziaig+7ep46LDmAhsETBoaYsX/lxgaq7R54RCc8xTHuEVXRl0l2jy9aBwk7wOgg23BQUHAfqOvtdoi5MTm3g3Wu/hlnAY/PfW8YFPpztxlZPm8jxpOkLKQz+TUJ/k+9SLpkol/rzwcBwLYeDQDWPHGBTc4PJpPM5JIoUI3MBzUlD+ySQRSQt7pUtGFcQxrzIRmDLrs9ziQOJgVYwIKBPQUoxIi1WsJWc5cBR2MWKAnDyclyHjBJhKwytlTZ3zxA82DtkspkPwI2r0l3hRMT7P1dfWwvk+5YwOxLA2UJaFmNK5OqNGaFSVkyuGl11mjjLEBqwQQGL/g7Pl/gJANMDiBQoEsBZQbeCTYkkU6lEafUpIJgVt/JWMQGDhvLwu2wykI3gINftvSMgee/NMeGzDR3rCAyU5X4wgApM+eNfSxZOvWb2VsDILoWCLSyq/rOIKgk+mIxsVAsYG+JQbQJvA+DbBKs1PhRQi+DONll2QJSmYKAYEodE3gkMExGtWwGA3BiuBhoqzpnzksIJ8/oLZ18prGdCKr6Or2OIU3WqFN/UGBcLBhLaLE6tzEF4ESKdeLwtPOSGh8MBQBTqrJeb0jajowIBpAI/jLYTcl/H2jT+pAEqzG8LRjKMWPfsP/ISqBkt82ZwTAmFi4Dzzd2drBVbUjyucGALYNWUQblyRD3tY7N/lEinyOtfTRglzEBwoBzzSW9o9Vf57zwkuksiyAAeBgRq6papwRsz1QRXPKMYTQcw4jkPwl8MkzLxKh0FCiTPTNsOzaxL+FgfhH3Oa0FJUjQf4mh04ug0YuiFU+jEU2oBjCTN2KJDArlBaQLRcTTSTGN69ubOP38SXRadaRTBIEjyGVSKKayaNUb8quypTLKi4fx3g/8BA6vHMbq+bPYvfYqEt1dxMGEkLbYWZFEFslcBcnCHO66/2GcOPF9/MkX/swF1x1r3QHAkthkl3OOuxIIfn4xaYUrrZDNijnLsqjs31I+L2CNjNS9Zh0dAsDtrsB8AtD0CZhsNzM3j8cefVSg5amXXtLc4RjSP+r1vFS77ceUrf7RH38STzz+TvXDz//0x/HP/5f/ERcvvgpRoaKW0MKsCLJ1yUyXlHgiarUoKTna6jGGb6wrxwDmWLLtRTLxI0PcffcxPHj/fWgxwaHdQrNDoDCGUrasxL56sy4AgH4QAexXr1zHiWeeU13B+dk5dBoNHF5awuFjh/GWR94qsOSzn/0sXnjxBbFxqNpia9PYkJT0Zg1GTkmubT6z1aNc5UAJX34eK1jrmIxevYA2meuU8snLSyu4dOkSLl++HDAP8/m8q/Vp7FUL7kYEAAeS+M4QcuXMlYuqg8x+M/YNAWBINWdrbxd79arYbXzPNKUwYfaOwCO/c12rZqOzI6qp6bZq7WeOBcxHsk8JwtSaTdXsW1pa0Z516tSpwHYZIBRFLsfai1aTsUcWt1QtLElBAKOAattbfHkCUzmwh6s2OQET7Y0QAFar1pDNZbG0vIy165TaHZVdIWOLfcxAvq9xLEDGSVEqgcWrC3jJ1pCkvAcXx3wd1w+y027fHUvwcl6N9lPtbSaFKxDb+UamNmF22vupWosuwZBJnXpnt5cLVHRJirbPeTUPU60wpWfv67qEi1Dt3WnvIV8gpHjjUwj9/ZkA4lxcl2JkLEnzqb2CiSk0yFdyLG36ttytyUzTycnt1R4AZuyD8qr88mChB4HEpnSKObqf3s0SLLWzuT4d9Z0l0QaJl2yLbL8BvDxLCfx1YAf3cPZlizXo+z1LXKNNSif1DsViDkvzczi8OIdCNiMgkgm5XENKPBLQHlHyF20Hf8d5tbm5Kcn2ar2m/Y/nK2PERdFo9XFp9ZqAW7IyV5YXTNoVQ7Ft3/G2t2FleVnvwDqke9UqLpJVd/YcLq1e1ZQpFfNi59L32lHNWiYnd9BsdSWDzHlDADiXjmG2nMWhBZZBymF+pqL33N6jDPU2bmztoNFm4kpKZT0oT0s/jHtnh/aR9cPzOdVAZoIXfbF6nb4BWcfG9KXLFaUvRFWC3hDbW7uqS8yyJvZ380+YxE0556OLc3jgnmNYXlrU369cvYLr6+uyF5wj9HwICBtoZuNRKOSlMkI7aiodaZU7YvIRZaAJpvGc3Wi3Ua3VXVIWpWL7AvvkE4fiERGqsFBCuF63PTvOtdeX5HepWJBtpe9emZ0VWCwwv9EQ+zedScnno0S3XEYqUMQskYzgIPc52mQ7NhqDkUmeSm4RKDgUUEcbx+Rr2i5ETKZcbEmXIERQm/Vai/ki8vEh8v0q7i7FcHcRKKOJ3LCLbrWOXj+OQyv3Ip+YJ1yLTLoipRG+H5VoWOoiyjqqjIXksqrne217C3/29NfwR0//FS7tbqHH68S4j2t/yhRyiJKd3Oshz/qv6ZySYta3t1FVPXhLfo+nWYM+gsVCBiusNZ1h4hxdoYFk0zlHubLpL5vSBfcSS0zxa4n9x4QySsqbtL8lyvMZtN2bOztYu7GF7d2qatZv77WwW2+jzdIrzpfuK1kyrNZkh3L5vS5RhD4E5wnrxGv/ApAvlrC0fAizc3MBg3xzawvrN24YAO6S5rhv8j7cX2m3mJxF1jD3TJ59pIBD2XG+R4+22AGcbl/3Zxm5ScqcNZvx/g98AP/gH/5DyT8/9Zn/gG9+4xtIJlJ473vfLzvz9De+htUrqxj0Wkp8iMeSKJdnkM7lVQeZKRPdblNxMYLPljTuVOeY6NXrai7Tf2fb2O+Uji5SFa8yK+UTrkFba6ZEwvVFBQLOzxefP4kbV68jy7IYBcqJJ10shEnKZrO5ZxIAXj58SCzga1eu4qyvASzfTW/tbLeVNbBa8UyWdrEhlaax86sv7xMk0rP0EMs3FIv6j/E9k0yzMghf+aPfn3rMv+1f3gEocweX3vbj39wL34A3cMN70/eYiAW/ue/8w/m0MbhDTdw/NkHs641+hYlHvwGz5I1+gx/w/a3Hbtlvt7xg+mtMBYDDuNEE9BLcxYOeYfBzVE8m9DB3s3E4MAx9BeiNPuRt+iSAaM8ZAYFhIHg/RusC+KFmmC2xQ7QHUA6qBTwGzN0EAFaTPPB3ENrp2hAGx252afg9bzbseu4k8hgCIf0zdMntsIDDMtC+30LGVX2mThxv/WjeTbzVzWrnhufiAW0L7jvlmQeuyGljFVoYwX7i59GUNh409gfuRbchA617OvnXsVef9iK3AoDd+4Tn7ui1JwBgv2amTLhg3vo23Eaigy3Qm0/08fl7sO0MXzc21hNrNvzIALcLWcRxu7e/bfz7//abnzOpKLIkHftNAX8xwOjUDtFuMcuSEnhJBRJnF5bxyOPvQaFCCeghUpmsnEVmYzNDM82DomOcMYDUbbeQy5DS2kYqDizMzaIyMyNGTpSH291dPPe972L14nkdMu+5+ygOryxJ4vmZZ0/g9Msvm0xTJisbuLW1ib3dHVS3d3VQ5UGSQIcYFv2eqxPUQ6NhhybVmlItGzugWCB+xIgxCVaCr/RxYzq8KphBJh2zL1kvrWWH01w6h3Qihff9+Pvw5JM/ge9977v40hf/E9bXrqkuFYNuDHgwu7Y0UxawQnkennzscJOQXRx0OwJhGo0m0uk4ino3B2QRICaYw7aIYRPDhz/yU3jiXT+Ga9eu49zZs1i/fhV72+uIDjtIsobkoIfqHuvOtBXgCAd1NCXcu3NsPQDsWQqB+QrZTQWrxne0MdAqvOv6AJYYlJ7VG+wpbkfxtAS3yajOJeeZkztkH1vWvstGduyG/5e9N3+S/bzO+07v+zLr3RcAxE5SpEhJXCCKlEyJphZLdsVlyUklf0DiH1IuW/nBVXHCX5NKLMWWynKSsiNLouRYKkehJIomxQUEAZIguIAAgQtcAHedfXq6p7fp7tTnOe/b/e2+cy8uRJikrQzr8uLO9HyXdz3vec7zPFR9czjjC09GEh5I+ioxOjqyQjaAOUG+Ueu+GDgu90uiQoz2wB5woJl0h8v3IrmlqvHp/oBjqVfycrgFhDqJp2GlYlc2Nuz6TsuGKfqQBBp7JkkGEqHiA9tkQiIoMuZgCZFocO+mWT/cmQmSBH6n200iSZi8zmyJOmZ+iwUcJZfDPUP7+wE9+DaFnnZtjWRQFRKg05ssrijJmMNbkO8IOAhf03eJ+0kACxfji2TQ7WPP56qSlwFArxTytlTNWyU7tsyEgpTgI0oiAqktWL+a1y77BruML9J8ALb4OTsYEvyOBDT7odrv70lMEg8kYrgvUp5iEAXpZ5Whp/A97DuLZYh8Gl6NSBl70oufs26qYnrkbAhP3YT2DonXsaQ0syoKcV+y4MM9LcSDsefsLgfzyT/42gWI3Rd71hO5Smjh2QVAyXoWmMAkiXV/gXis8z6mSVTCiAdczWUK3j4CMJ0JQeEO7LZC8EQHXBXACMiSCf7DYm45g0QxaSIG1TyjffDBYh9hvtI2SQZSmCc8rwMozo50KVTunRMYBjgorzySoSE5GT2+lGzEJgB56eA/B5iZK1YE/uaLZUvBBAZE5g9S4DBHVOToxQMOKLqkqjPKPXEpTm+i0GUK8oTfEXMiKa2mRFNQnphKVXtSihbSmCLxHmSuGV8ku+g7kpgkRkle4x1GeyGTiL/9EAk8+drDNMnID4+kNYk9PgurBYlK/I/lfRjYPEgud7pDax0c2tZeSwDw3uGhDcRWh00A8Ougr+aNT7mwZuAP6KxoDekgq37Ud4nIQa/vACXrdCh8cQa8x956T2IIFU+MxAKWfyFzNTg+O7WNNkhZvQYDuOjy4NoTxmLbZElQsroGL1SRxMM6w/09OZ23o3HWMqVlWz57j42rVTvK5+WDjGoIwHOmULbV9dNi5XDN1o0r9vgn/8TG3V1LjweWL2YlvVzG953CisnEKrWGFSoNe8/7flxypC8/9w0btjaslj2yfIYYwX3eh4KDc1ZqrNu5+x+2nf1D+83f+j80VwAoiatQUsFXU1LyoSBE6220Qg6MdKZQrVK25eAdq/kQ5Op39/c05yUDPIYFd2S5fEHzFj+4c+cv2EMPPmSXXrpkL754yfrDnrMrpUTgyVfWCiR/m6sn7QMf/Bk7f/68XXvlkv31n/5r9qv/8O/b9vamVAYATS3HPMxZijoUPBnzGatIkjUlmdSDPU/MqsgECeLxkWIa2gq1htR4ZM163dbX1rwIhMQpbK1M2uqVusY1LC/mB/P75Okz9ur1G/biSy9bqVSRFHO33bFiviCbjPve8hY7f/GiffnLX7avPv1VMauQQI9MRBqT+ap5OvIiCa33rMvIXDK2gm+81lrN1wCEhbUIsPDM2bN24uQJsag3bt7wQhr0F4jJpNYwEXMNpiQL7ebWjktAB/aqGMDptC03a2L/ESfIR50EOwURg6HtHbRtv0PxQcHWVwG6igKj5KnNXoacu4oFQxyuohoKAn2tdMlpLyTib8YIaz/XBXg4e/6Cds+vf+3rOpZIwphkPXKwAA1SPfHCCdmeUATE+8EkBjgf9MSuFvisuND3RsWuUqhJe/HlaGz9HkzLvu6BmgZFERT2eJFGWiAdBVUkxAHqIripuDwks5nziskAFxLqL+pPVHUis9YP7b5Oa212hZkpQxjAU4V8vmeqQCYwWhUaBuljnRumKkEBsAgxXyxXVtGSwN/gu8hzBc/hOWQrQrPBp3ExZovxWgRG/Nw2C5IWC/N8y4mZGD9WesHYVLJljnGrOF7nG/ek1L8DAOyXcoB6vuBE5bRh556dD7w/vG1c9pk13J8nFm4yFoiv4zlCwHooWmPNE9DAI6H4oc3DNC4Y6zwb+zufZ8wgbSswt8iZEab2yBpLVTtzYs0unDoldmOU8Y4e2Cp+yuVdYSmOrUHfdra3bfPmhu3DeKQ4p9cV+5GCo/5Ryq7d3DCAJvbK06fWbLXZDKo9KSkVnD1zRvEVhSkAja9dvWovXHrFrt/YEJhcqmCzUVIBMr7A+KCivgAADGjm54601Us5a1SL1qwVbXWprj+0KTYIN7b2bHv3wA57yOt7bMlejiytgC+dTSaaWwDA3A+AiHfvHfat025b97AroBF1DbdryFur1dYfpJj7eG1r7KZ0nj6xsmQXz5y0i+dOqZiVWPbq9ev28mtXtAYNJhMVaTE3Wf/K+aLmiVSwJhO1BwWI5VJB6zSFIxQbA+SjvkIfHhx0nD2cxVOddZ4iNJe9d2UqxhMe6qbYmXNZoYgU7kDg7pnTp6WQ0T44UC4B71FivL39PSkVMIbYJ4YDCqmJ0UKsIpa7SyMjSe0KPmnFSM4CdulaFQyGsw9j1wuEAWzZt4aKSFR4yDmxULJKtWHlfN6a+bQ1Un07VxzY/Y2srWb66BVb74h17ZS1djiH5u3k2kWrN9d8zUbiPICQ1WbDCtWq7fW69rUXv2N/8bWv2LNXX7U263kW65WsClSZS/R3o16xZq1kVeVTmjpffPmZZ+3K9U1ZWCD3nSvBGDc7t1q3R+49a6tLS+4vfMQ+SjxPUZjHsrJH4r2lEuNqOsT67LvILfcHqMRgP0I/YTEw0Z4qr+PewGXFKXolfph4YbxbbzgzXUUh4cwvdQTdS7uE+os8hIo201kxxBkTzeVVWz95yurNpuJxgGjmJfOX95BtDWeVjJ9zKIpkpSKntNRs+h7TPbRuBxZ+z8/dks92hR23O/BchOS/sbfJeoEsRUof+MAH7O/+yt9VEdvvf/zj9vjnH7dzZ87bL/zcLyke+uJTX7Df+/3fsf2DHa1ZxWLFysg/l8vKVxHHoCyACg/zNa3zpxdLUUpBsQfxMT8XcYLi5Wrd6ktNgd+cQxgfzK9s2vcn1D+UE+v37OvPPGNbmxsCgEu1strb1/iQX9HZYmLletUu3nOP7CpevnTJXn3hkttD5FGlGfu5MOsKWLKgIXgOBZs8l2zDNEd9fnCOiFL+xCw8Z6VSlfc5rHZYwBQr0I5/9oe/Pzvk/2X+az6VcMcrvIGP/mWe5HvwO2/yGxxzubn8yffgjf7TucV8Y94Wy/gP8cIL/fgmj5L/EE/8A3fNBW3UW5/vu2jU1H/9yx9O5jIjtTRxk9tDt9P43nMc00B77gkTcj4eYt+lJPEUa1pIyM6BwH7FUPjpt/WT3PQRFtO58dzhua/k5+aTy7cDAhdbP37udXCxGdBwy/PPX3F639tecHZomgfEZ+jv9JnCpd9UFnACMpkeAvUfC8n51wNX4y/foT0SZ8RwYJ7d5dgxn2izqczwcdM5wdrVYXButCf+sdAHIUcdPhD6gc8sgMBTcHWRYXw3IPBtAeA4uMOhIPmus0Fza0HCbcbR9BkX+uF2q9/rj0v/zTfjc3P9Hq7pYIongqYtkfzvONYXJOD59j/+F3+k6kAAYCWkxXoFAHYdMQ5THPYIlrkLMeSJ0xfs0Xf8qFUb6zZOIxlU0QF2qbmkQyJeQfVaTbJDgLUnT57Q92/evG43rr5mO9ub1hBYXLdKpWStnW279MLzCuiXlhqS/0Ju6+Bg31669KJdu3ZFB2UlEFJmnYODILPjMm4cnJEF4mC/vLKipOzNm1t2c2NTlckHHJq7eAd5YorxLwnUnCcxxMpJAZ7gDeSHQhIZYmNkXXqR5FU2X7RKqWq1YsUeeMv99rf/zt+2V1+7bH/0h39grf1dXQOWDoemcqVi9aWG9Ucj29zYsEKawy6HKGdrIItKNepBu2XZTMoaVIILkOQgFvxN5bviXrI/9r4ft3vfcr8A4O3NTWu39uygtWuT0cCKAbA52N1V8oMDFwfA5JfAl+Cj6H54zm7WeAkDR2zPMCcW2Qqzqt7Z6rIIVEYAS2Nd4ykUFen8SfKMU3zwOgyH7cgqkHy2WHkkDj1BBlRAsqBcKEm2NF8uSWrSGbr4QqasyGE+VAxz3wgykbimX2FBidU9Zed5Mi++f2ynRUJzZN3QRCvLS7a03LQbO9v26saODcwB4KwSsMicFpwZYiRlPZngjj0F6Uzj40qldfxabMtFBm2yXWM/JFkiyT6bLVEzsCr265xMb2QNC+QJa0WQJT4OcNY9Es/s/55fAaPLlidbQ59pzT+mGCp+OzTD4rXivwXMBdlnJS2dg6jxVELyDAZwISWw133Jad+MfLiz6bFY9Hi+agzmfJ6P+4ACY0vlKWgBkCOjSg/Njk3u1xyVI7gf68RQlfYkJHgpGASpjDMtdbCnaIQkh/xRPenjeWxPukQvNH0meC6p7wGHg+yawLLgD+xJ5ZhwDwUqAnMB6LztPSnr/rCOd9JengePz4B0PeiU38tlKfVH/x6IPV3KI+fHHCHxlVFxRcjBO/CdywQw1hP/NCbAqlh2JC2LOQFzKmoBJAqMT18DnGGMjQAyaVF6UnMurC+SxJU8JXPWQRWB4MxTkr7ZtNgMK5J8q7tHJoAUSQiBBGlPMA6GnpzK0BesH2ZwcfFEtTRewFkVMyk5GOTABQIFP2dfZwKrKvhrzeaNA6M+Srzf1KuhD33D9QR3nBxexDIrtuBanmA7cg9k1Af0+zB0YeANXPIO/zmYA8g2j3yvPRr0bdADMMHzjsQ5EqYUC7jsIQm+yIrC9xMmNGOxOziynf0D29jesd1Wx9rdoXWHYxsC5ipT6n8iUKs1Oc65MMXVM7EoJ4K2Yjfgppyy/iF7r3vBut8kDHhxlN0jVCCCS4SSmISJ6368vg9MT05gFQDA1apVSg4AU6TA10igNwk9mMzMLeZYmFu0CXeDVTnJWW9UsHMP/JA9/CPvtVGxYEeZiTWaTWcGD4fW7Q5snM6aZXJSEsj1D+xzn/hD27z8nGXHPcUs1UpJc0JJseHQ6vWGFYpVO3P6jObMwc5NFZ/wp5BBgq9oqVxOKiijbNEK1VWrr5+2cn3Z/udf+6d2OHTAkd8lFhoN3HfPZW5dccSZGuGAqHVurFhpCRuNPMCjf3nC35OrgOkqVpDHY0bJdGKjBx54wM6cOWfPPfecXX71svvayW/ZC6vocxJ446OUrZ08Zx/68EdtZblpnf1N+9F3/bD96q/+A7FqGItAjYOU+zxnjiZKKvMF64TkeeugbYcwpbWXxBIQXzea9ZqAdBYmCkjkJynfdBisFOQNrZh1ue8ku7xSrYp5tLu/r8Qjkomw0hq1mtYKJDEffPhBMde++vTTAvqID7yoi7XI25EWhf0uT8hQ+MdzAgD73hgsIgKrMc5ngR/IKp49a/VGXe24t7croFcFNCTfUUlIIxdZ1GdhBF29fkPAS2QXC7RPpWx1qaG2IBELGEU/sRyTZMfPc/+go7V0bWlFfsHav6S07ZKlNmGuh2Q70tny+nWWViyUC6G/CmMGo5HtAgDn8nb6HACw2be+8S2fS2EfZa416xWxzHhGEs8UoGhcTCiyczAL30l3FnaGqOJWPQt7KGt+WkUTMK+OBsyXkSS92ceFzUgC1tNpAHWAWMwpyWIGhRWPyxyA9z5wRSOpP6uwM6P547Yovnc469QLdBQfeMWJx/WBzevLtXsXw3jT+JAChfvbRhYU666UKKSmgdejz7UYP7G2avyHsa8YLORzjo/H5k+Ox30mGWsn48H5yGr2L4/NZmc7xTXqg1C0OFXXidYFQfI5FLDGQ6eeLKz58aAYms4L05I5pVikGT+fOLv6kT5lJVh97P3RMkOMzJntjmJ9eYlmpkVXFJfJpziAdsgVE38A7FDMIZWMXNrq9ZKdPbluZ9dPSIwgsuQEvoRAnXmDlHOz2RTYB5ixt7NrGzdvCjQcDLzY4OCgJRUl8FYAYGSii6W8nTm5aqdOrlsunZOfJwUfp8+edq9ZAMpu3167AgD8sm1u7+idYVYyno6GY9vHJxj7hA6FEiPrylOaYh8k+/PWqBRlabC6XLfVZk1A1N5Bz25s7dvWzr51DvGi9329XqtI8pn3Z+x54Sn+rADABW+ffE77R7fdFiBGkQVszFEKwLEoGfaDg0NrH8ISPhSoU8il5Z9+Zn3NzpxYsWajojWUfXRzd882CKBdTAAAIABJREFUdnasi2fpeGL7nbbai/WthILCEepariBDYdrR+MgKhZwKOYgBiFPY3ymmYx4DmKvQNpPzAiWxgI90pk6qN2V43lTK2odtjReeE5bzmVOnrFqu2O7OjrVbLQf3m03f7/pd64TiahVUUhQ9LawM55kwbyPQrIlKcV2QHZdSVCjekJoBMdTEAVXWM8p+8dJVETy/k0PRrGG1UtFqqZGdK47tkfWincp2bdTakt9BocQecdUuv7pv9cYJW1k7oyL4UrmoOIIxmslnrTsa2StbW/atVy7bizev2y6WHik8dGG0ZxU7An6z7uPRXK9R7F6wpeVVnS+ffe5l29jeh1psI4oy8WLOpqyQOrLVeklxE6pEKvIaTWww8PUyk/F2GhA8sNYX3bqAFQJQfdAfyoYAAB8v67DMTi0jKA6kiCfKBrvygyspaHsKbF/2dr7Y22d5A+93zl2AvJQ9Rub68uq6rZ04IWY084ldYnNj0zY2bk6LdjhDcx/2f2Sh6RM+S8EHa3a/27FepyvlHBc9Yx2fqMiO4kmd93Reog9yYoTzDWKKj/z0z9gv/52/I6WXT3ziE/aVJ79s73/vY/aRn/qIYvFLr12yX/+n/8S+/Z1npeDGuoM0OSzeNMX1k5HySYDQ3CvjlSn6vgPjI+t33c5F/sTZrDyEa82mFPJY62hX8j/RogcVpkatrnXsG994xra2WKeKVqqWXCo6FuJwZg9nzEqjbve85T5bai7bC99+1l55/kUbDHtmReyJyOlx7nEig2L9UOhKz7nss59LBP7yh/OJVJjcgoI2hXRRrlYtXyp7IRWe0NmsffqP//B2W9brf/8NgjJv8OOvf//v+SfexDe4zaXexDt8z1vn+3vD71PLLdz2+/QU39+m/y7ufuf2Svz0u2jY1H/zyx9OZLuTT+tB+SKYOPtEYEPED8wBwP7N6YVjwj1cLZwv9JmFfOtccyV/5pcInkaJT8U73QnQis/hR7WQ7FqQlj2+n8IT3OEh5350DGAYr7sIjL3uey9cK9nHyXc+DgRe7LM3CgBPD22hyZPttwiwzz57S+Z8lvNZaITj2uy49tB9w80jm2o6dm436JPA6B0mX9K7N3nvucsm+2DuByGBHUfwogx08ALWdSMowH/fDQCsPGt4ooU5PjerEnLcCdT1VgDYT9O3tMSd5stxzbY4fm/XtHf7uencv0PlRHz9GAz6v+cTBUlQy2PG2bvGn/0Pv/V/q12oYtR7O3LnyQJV/Ke9MlD+l4AOGTt55qI9/LZ3W2PljNhVBImVakUJVKTsSDLBXGI1WV9btfsfuF9gzfbOlu1tb9s3vvF1u/LaKwJ8SXJ32y3b392SLxdgC5XgJApgQPFHVaGSEQvJ01BpKuZHqLys1StKgp44sS4ZUJIL+BQRhHPImfkrDqYAontQurcxiVgqpzmkAAaRpIMBR0VzD6lmZcCyVsgVbW1p1VaXV+zv/ue/Ij+9P/j4v7aD/R1rNpq2ubVlW1vbOhhXGjU76HbtYP/A8kpE035eRUuSkArQTq8jxkcll/eEL0l0EqWiU2XtiH7JZu3Bhx+15ZU129vdDYeLjh209gSwFABLCnlrH7RU8Y7kklfBhj6fzhX3opSEaZKxt7g2JxNpYTAn2QsaaaGqO/63gwmzcpGQZg0eQV6B7KfG4O+Z8FqVlKhYRFHa1fdPl0Qb+AEZwLeIj+NIPtMkIHVoRopUiTxPdEsON5uzYa9nnfaBkqZRLtaTA/45LTlKLvoL3g7wZj5UK2VbWV2y1uGhvXJzxzqc8yYpgY0kUyxT9DGVBpTxZILm04Qk+PEAcLzn4loRQfgkSJxMbCbZIou/G98hzvNFADgmYgLyENN+0yVw0WcvbjAOUtz6Fb+dXNe0iiSW1Jg09fgCYsrcDj29aASASUb72PIfKSIJY6ZIQqucs3oxLV9QMepgt1C0MWSNgA2OJHFI2mbGViRx1sXzioSP+6im00g+z8aiLC9Iqkou1+M6jcbx0PJiyrpEG4k+ElwwLbuHHWeeRewVppYKEVwIXEUljEsSD5IH8+QIXw4OkyzzpLYn++OhPLxTADUCWXjGTJUvn29bUXQcgI0/nrcNG2wAgGE5CKYT0wsUyZOUyO02auVQZDGw3vBIzDT83AQ2skYFhquAbKRmRX8CEM8YfZEaD7Su4z3ryQH3qyRxLu9efDLHIyUN2UnEdkVSOjBvnSUm0UyBEGJmSEXAC5GQX1tq1gSiyAMYeW6YyfSzGIURMKfS332ykFXMoBgQfLpZP2knsCFPRnpiyoEnT1gLkJ+2nTMJXArN1wjamzkQcH7fc+TJ6Yw63ktsA3mLumRy9D+MADDrGGNUjESSdZJ29gRWGuCHF8aLcjRQclVFSrI1C/6SQWovFrtQlMR9SCYhhcs7HvZ6koEEBMLbd7/VlnQ9HsgULgB+qphA9wrzUKzsUJQTWBNijErSHGCFVk7bQKi2AyqMepgXkW1BAtXXFvEMvXBERUy+/+gVnNikvdW90cOaIn9fJKCR1yxJySICwIBqwyNYClBQfQy7TTR9E+TPYSRN8paprNvb3vNBu//t7zIcX1PZsTWbdavX6upfGEq7ey3rDh1gXiln7Wtf+LQ984U/t/xkYJViXkxzAcBjLCZ6SjbWqg3NG2IUVAeW60UxvCiAgF3FnEfWt1RrWipXsXGuaGfve9B+7Z/9c7uysWUFGMc2cQbwYBgALxLQMwBY40gKAO6pDBNomURysWBpFR24vDkegQKz+yQW6U4kgkdeJFWq2lvf9lbZcHzrm9+0a9ev6bNidbp4eACfYQeZnT5zr/30X/8FFRQUMkd26sSafexjH1O7ck2yhd2J+w6WsnlJKzN36SdYx/jjIlXOHHGmpHuVMu+bjZqKNxhhzGHkTYkhmQO0V/+IEiqP54jVGFPylsukVLRw2OsqUVuFwT3oyyOXIkTWgHvvvUcex5deeklzU77sSmL6uqk1KEjER6BMazrxJJLNAgCdkTYteJOSw1DXJ4F/4cIFK5XL9o1vfENKM/K6BZSxlEDfarGgAhqYahRKvnbtuoAgLe+asyPLpdK2toy9CQAw8yUAwHghjscqaENaE1CVWLKJ1CNC9vLSdgYwe1QamVLF9cSEzClu4sVycQ55XUBaMu/7h10rlCt28uw5MfWe/ea3A4OUQQTgkBYAnGGNlt1AWgxrEsyASijS9I6YQWMqcVzZgv1F9QMO3jDfs/iBFhw8HQ/d/5DPCiAOwL7WUKCSUByk/cn1W/Ueai/tKV7IwZLs94Mp7cxyMYIDqq91S+urrwcRMNO6KT9Zj+MYAy7riqKF+zdrTw9KGzPLiMCK1e85W84tWFypI/43Y3smET09Zc9kTv1FpjkdP5vHE1kAqFRdNX8GW4wB5wDsYz4bf38xFl+8LmCdVB2CilMM7z0udAsHX5v9eaTGMz0DBGuKWBQ6i9CCTHeQnw5qMSUAnPD+8juX2o77beKbDEMU9Zxs3gs1iS2Gg7612wfW67qPbL3RnF4DJYhGo2xnTqza+tKKFQKozJ5fKJf0vLHoqV7Hd9XZ5awB+3u7dvPGDRXhUmjAH8BS9v724ZFdFwN4WyDzqfUVu3D+rM5zqAzUmnU7eeqkPLnpKdara9du2gsvvGhbu7sqYKiq+CVnvf7Qdvb2tZ/sI0nMftgfqMCLjQ7gt1ktW7WcteV61ZYbVa2Pe+2BAODN3ZZ1Os7SxYMY5Ylqteys1bxbBLH3A8CyHwFKw3oEwKHQsdPpqOCkA3An1Sp8rZFw7ttB59DayDYfDbWPrDbq8lKGBYzXvWSUD/u21+lYn3g2X9D+tdvaF3DMHGGtlyoD7NR0kPyn6COTFlOb9oHdyBcgJ//mfC0rEBVFut8rZ2vAYJ1DQpkBYwPgSwoD5BWCTDiFSKdPnlJB383r11UsA8DPHsC+BysVOWit8wEAjkUw2oPCQY5xz9gT+BjUKXhG+k92MGksq1A6INaP0r0jGx8NFO/mA1vU0nj3VlSoVc9l7FQlZRebWbt/pWDNVM9SnZaKw7787Kv2haevWj9dsHypoWJ49rx8hr2QQnqzg37XNloHtn14aG0Ad62RAK5+DhdQpzWO9iMWINXAubEgNbVOu2e9ofsnMzbc7iNtR91DFZKz1rBGa2fgnENB2sgtcLSWKdSFbe4WLyoiVQyYUUzIuYb2liUA+Rb2yaDMoNxIOLuIHS3vb9aWxHkwWIS4OgLP6bGlA8BYieT0aq5OlLK1EyftxOlTKlh0u52i3bh+Q3YLfg9AcSy3MtbptPVcgLCMGwoFFZ8dHrpscVQuCuPQgc2RA8Hsl4yHTE75GN57dXXNfv7nf95+6Rf/pnXaHfvc5z5nn/n0Z+y9P/Kj9l/+yn8hVZKnnn7S/rd/9mt26fJL8inO5AtWKFclgwwAzHVhAPc6bZd4Dsg57wYjn1hBAPDhocBgQHekwKsNxjO2NMVp7M7+xP7LnCO2gjn8ja8/Y9tbxI55K1bcR5p5KSBXWIKr91TqNTt/z0Wp7j33zW8KAIbNDnPaz6Y+jxkD7MHsB75UEw+6ehGgL+pDzCuplLD363fYt/ECLwqopwhFfta5gvbUz/3JHx+bE7irb94uP33ML7+Bj97Vrb/3H3qT32BB1nkWjXzv3+w/jTu+yf3zeo1yzO2+x0/wek/4A/3zN9xWi8yeu3w7RcrHAcCLcNH8vxOMYEXX4W7Tp56DqfyHt7CAHYhNQMS3BYJveZaAXCW/798Kh4/48gvPNmvUxec75nkXgek5H+P51p17vjuAWeGxp+2x+F7Jq+pn0yTy8b05fedFwHOBeTu97zHg4y1XXpBj9kOefyq2nycAbn362zn+Hvuei+zgY2Sgk/fW/WN7RCLBwsPPhp/f8bj7xu/5GXH2ueRnb5l8C4zSxNE4lBMkrhUuFC8f2346FG/TB4vPehwAPHvd5BMmbjj9wDEy0JFalWizaVvMDbzbj8q7HedzbX+H+fBGPhdyTmGWzwbk3Ji8zXswXj/2z38/SBJ6osUTuM7YdMm3tKqBCXQBJo/GKVteP2tvfed7bOXEBTGuYN9SwQyD9cT6qg5Rr77yktWbdXvnD71dh4B+tytZGw6gMGK3Nm7q76uvvWZ7Oxs27HWUFI9JdZctmyhBKTAhMD1h7cIqIWiNPpIcBDjcin3SaIRJmRKDlwAWJgESziQD8C9iDJF45CAPm4YqWQ6GyHzttvas1x9Z66DjzGfahCREFnaVxBttqb4kaa5f/pVftlOn1+0P/83H7fJLL9jJtTW9H4cZko6FSlkHayptJ3gAc5Dy050SfTz/0eRItLUi8kQCShSaB8A0Y0fI2BVKkvQrV6qS/xr2B9Zut6zTxnsOAUqX3hwiFxraZbbUuxeYL5t+IBQLbVaCNEuExu3qmE0zCTzy35609iRq/EoyinX8EEDqrLkIADu7032H9KuSkKJJ5OoqkCSycuXRm8naoDcQe687HNq5ixd1eNzd3bH23r578CCBqMNt1k6cPCnG0KsvX7bNmzcFJpEgJ0HkSbHZM3syMwyXmPCarqURsIP1k7a1tWVJrsEA3un0BUbIH5YTfhqxUhqYbAxIx1gAsI2dOeqnttnatMgMSbZh/O/jAHet9bcJaJLJwyQAHBMjtyQNNZbnFRqOu7a/1zybPD7HHZUkkmMpsLJ0qJzu3XNO61N2sSr1A7vH9wadWJW0pNChUcpavZCyvPwxSRgfCbwjmYEUnmxcU1nDrzGdRk4Wr8qBEm1HQxJcgE8ZB6WCHHFkhHIZkkYqPiBBPRqKRQHzwb2xkHf3ghfmHslzAZFBMphkpgBo5Fnl30sBSfTpm5cTBvwVIyadUqKPwzZzgWIXsc0CsKgKeWT0JWPvABufYxwDaLI+cC8YlpPo7RTmJ6xeMQfFdg7tqoKJtDUbVVtarllqdCSgECZEZzCUnyMHfT0PwJUS64B2+Lc5gEpOPpeG5c4f5KQLXsmu5BMeyc7KyyO9jKdZYP5yXyXtE8lmrzdijQ+ewxmSFbBHASfwsMsJCCMpJD88SXqSuHJJQbVdjoQblen0TVXyffkSfl0u3a0CAZKnI0/Si6ktXNWB+ZlnHbJzLpkN8Ch/b3yLg5+6lBOCjKizeaPkuA9wikLEZnMBPCXS/A/7prMhBP4GH2Rj7A6RievaeOzsYJ6QJBxtSvECY3TQI1k6cAZbZAmhzHF0pOTd4Gho7eDDt7PfsrbkWHmKwACAEa91zxm5LhU6W/c8Fos8MMCUsdiEfMSTuvjrkpDL2drqutZu5AO1puA1TOIIiUVY3Upi8jeJydm6kWIMqm0i0z4wp52oY7VqxSqSnPRxRd8AkLkiBO2etsmI/QFGMGBdYAui9JCr2dkH3mFv+7EP2trp80pOFvP4KJblF8f4QT6TpH0H1tlgYM1qwZ79yhftU//u45Y9OrRSJm3VUtFl+XJZSXHDSFpeQpYPdtm2HQ1ho5ZtZamuJH8RH+2C+9IVy1V5w+93B/IB/pe/+wf24itXLEdxBKoVxE8qNpsxozWVQ0GI2wE7rAcQvtJoyL9RbBZAM+01E2sfwsYieYckoit9MPfqtYa94x3vVPwBcIkfJtKXOl8G+UwHPrM2GqfsnnsftI989BcVM5w9uWT7ezv267/+a/LhHJFYHR/ZKDPxxGWx7MoKzPVCQQnby5dfERDLF+zcQLByALheE6jBHCa56QDwQIlc308onnLWO2PCvctdP3x7d9cO+z1bXV8XA4YCvkK+IFZerVqz1ZVlxY2AIAKAua7kkIPtgphdAdANazM3Yk132WQvUNH6RKIef70IYIj1Xbf7779f4+CpJ5+UJClMPMY8SdRKqaxxQoKf+IT19drNTYGvQxXhMH4nlksHABgP4CDZryIQ5rOKbQZ2cAhonLLl5pI1azVLU0AmZv/IsmmY6DBxPOkfeLXaD1W0oi3Pwf0oKw6oTMFhdWnJzpy/ID/QZ55+JsRoPrZ476VGxdIwLwP7nniaa8rbnqLIwNRm3BwF/2jWTq0fGq8jFQGxL6oYw6tndGbgfwKABeh68UrU2tDa6CboHv8FFMHVIALbmPYZDCQ/rXg1JK2jtKuftz1AUJI70FijKj+/I5BDoG2QcE4o2yi5HcaKZDETwJHAg8AU9kIBZ865jGpYM+MhN4S9MaHuUcqsyCt55FJcFeVSpfYwiwWSMVcsWOB3F9V5kvH7YpwW/x3jPsmsJ2LdZHypa09FWvwlvAgtkQWK+3NgAiv+EqHXAdxZkSJqBeVg3eDzD+AUcIn5w76bp1gCdaNCfsqMpFB1Y3PDuoc9WTQ0kbBF1rzfV/HIyfWmnVpblQoCc83lxzNWrhHTpZ15zHrNnlGpqL/ZgyIAzLoE4z5KDVME1er0bWNzxw7aBwa+dGK1affdc9EqpYrt77VUqLeytmrLq8uymGGIbW7s2HdeeME2t7e07tWrNcUcePFubG3Jy3fvoOM2AIxXDcKxVcQALlmpkLJGuWTLzYrWfQHA2y3b3kOqGcbwWAVvhXxGqg8UlyCHrPNuxsE2JKVV1Mq6m/eCIMDWNgVenUN5CcNwtrHv0Zxn8S+GSVhWIVHNTiwv2frqklRZ2u22ESPAYKYQq1StSSGF/Y41NQKGjAvemfncke9wX2MFAJjxQmGOQGLsNLA6GA4E6Gq2p92OifWemFlzjOI8SdFO1GcMQt5jOAJ8crD63LlzVitXbQ854J0djQnspQDNOB8CUoo1PnTVLmIDnRACszH6l8rDmPkb5hnzI/pP5wvEkNjD8HdRoCpjh+LzyRGKP7DQ8yqYm8C4PZpYpZCzpWLKVooTe8uJut27XLTq4Y6VimX7yovX7U+++ILtjTLWT+HVijrURLYSac5N2FTY2Pqsayrx4UzvqxhzjvM7e7nPq7CeyzKIs4gXWyJjHYsKOSv7+MiaCtj72MB4USnr1zQ+RI47WHu4HQeFf0RfROwU3VF9mrV8hf4HtEdNhz7sqS1UsMaYDv/zolwvDHUVosQKF9bT6QoSfiZGblhPFWejhjMe2/rJE3b2/PmpNHO1WretzW175fJl3VOKOESwKbND4h0KFXI5zY9KsaRx0wf8VvyJ6kTwaVeRoOcU6FNieMaG1N5CkdOJ9ZP2S7/0N+0X/sYvaSx99rOfsz/9s0/aqfUT9os//3N25uRJ+8Sf/D/2ux//bbGPAX2RP0b9iEJLgGTyUoP+oYqAKWbR+JaqBf3nRVEUEEKC0Bwp5K1WhwHsfrqshV4gzHqasVIJ6xEU9JrWaR3Y15/5muSwWYemALCKmii6pTiE809WEtBnL5zXWffrT3/NXvnOi15AKyl22sILcnWe1b4zK35XSWDon6hQxL7Bc/kZ2O2GKK6h0I135z2y4az3+J/9SXKLu/v/foMIzhv8+N0/x/fsk2/eGyzm/b9nr/Cf7I3evL553Sa6za2+h0/wuo/4g/qB76qN/hIA8BT/mQLAc6Bc9DjwHLonTxYecQ5NC5Xvt8C6ga2xAATNy0AngvJjeudYIC8ga0kQy/87wJARgZs7oXgiws82s6tqY028WvItZ586Rs84XDteU/9cBLzixZIs0PC520NtCUz9LgC05Eem11yUHo6VtsfhhQttvniQimMrvor/vQjfz7dp6IpbUNjk8/lVwlcCjPVeTDRu8t8BjI3n02Mn8yIgnvjQ3JBd9O6NycKFi94O2J4Opvge8R0SbTw7hPpFPRl0a88fNxbuDgS+3bhcAIGnCPTs5ZJzZ/rduxhvx47zxTG00K93WnT1HK9z38WnjnXoi+zfOHCUfEiMoY/95u8FsBcGFckzT177oZtkfE5My4G8HKniTFlz7bS940ces9WTF+WP8ujDD1ipmBOj4J6LZ5X8u/baK9brH9phu2XPP/cdeRcR1JLc5EALG4Yq8I3rN+xgfwvYxCUxj/D0o/LYK2L5S4wDfCHzOQXKyE13O/gVBQ9KZHbSeEembXVlRb9HpTTV0+fPnfVEKgfzatVa7ba9fPlV68DYSDnrgSRcpVaRvB6f6faH9tLLr9r21o5t7Ozq8IavGtWdJPwKuZIS2X/jF/+G/diPvds++ad/bE8+/nlbW2pas1ZVcpyKZRJorU7Hhv0j/RGzmE4VqywkXwKQlUdWjSpWqoK1RnuVMrJ6pUrV1tbWlQQA6OEA1GrtqQpbByWxyniPkdpAIGtIeunv6D0a7umptvmEzxR41CKTlHI6foRGQDUms8QkiAk9QKaEtK0zcBIMYB1AfXyRhOMvJYHF+uZg7/enz8RuO3J2Cf6NH/7IRyS39p0XnrfO/oEnTEcuV4Zs48OPPKwk7Ze/9KTdvH5NiUAdaENCMSbG/DVpgyCVexsAWBXNqYmtLS/JP+jq1q5d3WnZhGpsvS+FEwBNrDcc+J0J5wCwy2ZOZT4X18+Fe/p0jzKHwZcuMkkW/p4tI2F3T0z4eI1Ygb3Yg7N9ylmHkbUr4HFhT9AhW+MlJDh5xts9y3GRWiKE0LCeehIvrLLhcxpDkaESniUCwQDATQDgfIoW97GOryQJ60xeTMCltdO2snbSOp0DG3Rb1jvYM0MKVczCvgpKSKwAnERPJN1TfpGhcl7JfsCmvhJwJKcYf4f9gdjD5XJJYyrNcwpwcHBPVdokKJVIDh7AIXESk7vu6eseqWJzKTkFWBq8mkL7ugKDy2cynkjMU9FPkcPU51hydQEIphInGrayko3G1gMckQcbbSrD0sCaHlmxmLNytah1Y2/fx3PvaKyiGGTvGRXeRiC0JByQOg+MgsDwJMFFIipP0iskh0keDI+crYc/N+/gDMEI0ADme8dGD0JP3nub0KcU+UhyVjLcDnABwjiDPwAHJLWQKCsWxY4pkxxFtj9ftFK5ZqVq3QqliuULJXnBkbhQ8gIJaXlqRXk7Z48B3rj3IUkSPDth6JK6c2lTgbisNUpkOYgrsF4+z8g8A+Z6H6iYSNLPJIcAdf1tmTaAiSTu2KO05w26AoANwFQ+qrDMKV4qhkQWHnPOZtHZgL4ArBmNJCG702ppj4G9DbOQv0m8y++Y9g8+xjwD78Y+KinZwCz1qRzkxpHPDswd7scdGccwOEguk4A+c/acJP1u3twIrAK6CT9aPBd7ahfAbC+EcYa3OAuBbR19Wl2BwgNEph8qCyT7fSSw9qdst9VW0YEnsdLg5Ur+iiXMkEYhYpKy/MpZe+Q9H7ILD/yQFcp1yW82K7CvKlYq5ZUwHQWJQ+YwoB7D69UXv22//3/+ho06e1ZOjyUNDVgB+/PgsKM4ZLnZVBvCyCBeaTRqtr66YpVywSqlggBhwGslOy1luwcdKzdX7VOf/aJd3djWOINxPCIZGSTr5dcdk9M0wZQx4zRpgGdAVJ5bRR38/sQT8gCHjEMkP6VggTR+qWSry6v2zne+U+ojzz77rLUOWj5egyqMgE/FBRRape2hh95uH/3oL9rB3o698+0P2pe+9Lj9X7/9r6xaq2rOwTKeZM3OnD1jpUJRQC6MX2KbXCZvW1tbKqjji3ngegR4YOamADD9C6tfsqlTlq6zLgWqjQBDHQAQcJDBM3ko0PHU6TMCkriHCmzGgE0lFd209vf9rDBxv2vey2X6AxNUjFAHwTT+gn+tZNiD5CefFbACKwyGLmP36MiWl5ftoYceUqT0xBe/qOLHGhLGYd2FDSzWtGxSXM752sam9gZJIAvw9KK2EyvL8kOWBzTqCoN+YNqMrHc0soMOrOCBNWoNW2rWDWEDFTuMKbZwaVXYYTGp7XsncvnO4M/CVqfVYa3C1Ov3BADXV1btwr33qu2+/ORTPnf0u862hwEMAEzBJr7OQfvHlVaCpYH86yU9jvIFPpAs0sQ7AC4zAFjxF0VBAne9SEDJZbaNAC4C0MHKksxzKDJVvBiAbO8jtyogVhQTDRAzrBmupuCy0oqNnbIaVHKinHeMPx3sAKTm91w68qTEAAAgAElEQVRefyaZrDgm4QOsfS54RMe4V78TZKPlaxrscPznIU8SDtpRjnoR/PU0SyI2C78bY2RFUzGjO43Rg5R1BIA1xiOozNofinQS6juzOHYWuFGAFmPAGFMm4zrHZ5zlLCBq4ZgpQJjxnYgHXaHAlS4E4Gt/RsWopDWGIgf6kXnE57RmyNu24oBRNmPVGipN+NXu282bNwRWwphE0YdHOTw4UBHsPedPi7HaqFVtqdmYxlX4j0uNJRRwsO5RsOLA88D29/fs5s2bKn6BcS/P6W5Pc7PV7tteC2DUVV1Wl2p278WL1qg3rLXfEiiH3Ova+prOgDDz9/b2xAC+ceO63gFGKuAg4CtsYgHA7Y6KoGNRXtpGVi7lrV4uqGCxWi7Y+nJDgOj2/qFd39qXRzxsXcWMAQAuFXKSmOZsS+EXoDCFp7JSkC9tQfLNrH+8A4Ux3BvlAZi8qQlMXBQRjmy/fSBgCiYq0vLLtZqk/pGRPugc2PYuz93Wxlup1qXoQKzI/qb9f0ismZUMP21LIQny0AQyeaw/AuDL+g0ATMEUaycAsBc9utevANsejFJnBntsNRGQxFlK79HruDIEZ6y1NVtfXVPhNSxu3dPSslMiDqbAkrWBImitEUNX1PAikajs4sVjsdCXKRYLJDR+s65EAwuToi0KOv3Z+2xk6g8VMxI7ZQs6izIfGpWC1YsZWy5l7XwjZxdKY2uWy/b8azv2x3/xVdvqT6yfLto4k3OlCWJXRQS+5o2wLLG0jQCns3lXzJkyalHbYS9zWxRfG0IchFKDwEtf81zRwL11iQGQ3nbfaMR9vMApyHKo0NOL+D329hwb66FbRyiexxsXljly31Jr8WJ/cgv8we/ai4e94DsW4s/Znc/lqIK0gArDIgDshda0i3sAL9vps2e0xnK+bzSX7PCwJwbwwf6+S0wr9iTO6WpPIJ6tVqqa/8Qh5KO0v4dcB7kVqdt4natsVChk057H+SGXF5v77Jlz9rf+5n9mH/iJn7RXXrtmn//C4/biSy/b+olTKrIn3vvMp/7EHv/CX1gug3d5TmsYuRdnUVMc6zG0gGjtVW7tpdifeGRIIRV7PQC0K1Ig/bxEPLC6ogJblEtQSKB9iSkAt0+sn5DCGx7AFEEADBcopAusbY95AIBVuSWLsfMXL2oOPvXEE/byc9+xghSWXGFHkXew5JlZ2QRVHu2pMbEb/Johekh9LsblacUYAMCs5RT+yVM5lbKnPv2pxbTC3f17AU+4U67/uwJ+7u5pvgefevPe4i+BZX0P3u8/llu8ef3wht/4Nrf+Pj7RG36F7+cv/KXb6S8xYZLrUerv/fJfi7nSufefB6puC4PNwBt5aCW/Fv4dDwqRqTX9aCJJv8AK9hD+mK/gneiJXf8KTo8e9kcQbnrP8KFQjR5/R281PcDM7hOfaHbveKNjobpbgMx4pcXrzADIO20Jifc9BhiL58j4qTn/4ykYOd9uyYNaOBcl/7pDvwcIZQEc9XzX/DssjpCQE7vlPtPfin2U7LDFrl64ryeUXm+azoOic4M9/Ori+PDkg/8wefnF95zrzxBAxKdJzpeIt07/juBvfNdjWNq3vNUCiHnrW4enuQ14OuO6JF460RjHtcvc5Dlu2iW/dzdg8V0Au3qOu/icN/ds5sa8wi19lvhc7K+P/cbv6AAFsMHhQBiCAkdnZ8DMojIbFhLBJADwyqlzYgCfOH2PPfzgQ/bBD7xPPneZFB42eH317PrV1+zZbzxjX/jC523jxk0d6hgHJwAy83ldj2pxqsF7h/jg+sGFqk2BI/IeozoW8MOrLCWXQyV5qahEuichnCkMAMzheKnR8PB3dGTIkz1w/30CcwAQHn3ro6rofPqZZ+y551+wfh/2FAnEiQ6k2Vza3vv+91lvMLJP/vmnbXNzR350m/sHdkiVMAcaSZkWbDAY2Qc/9EH7uZ/76/bkFz9vf/Hnf2Yr9aqdO3lCQPbu3p4dHJK8nOiw3uvArJjYIYc8gAx8lkgugYaMJ1YkaQLILJYf7KsgXTpyyWNk0uhlgCAOHvKfwbtIBNOJEiDMUJgn8p1JVOrHZJCOVVNAL7G3RNAxOYYjS2JhrMe5HAHVCABrnwn3VF9NmRMuBeVydLNEJIcoJY2UrJpJ9XGYQjbMxy5H6IllU3ghj+zUuXP2gZ/8KXvhxRftyrWr8ohEQlzs0Hze1k6s24MPPaS2eOqLT9jezpYAJSqbeV6+vBI2sXvpmTxJEKtlp3tU8A9kt16qV2y52bDNVscu39yyQZAPQ3rWYpJWdMbw20oUIr8lOGMm15i49yJzI9mGMaERP7PI+rhlO5gmCmf9EK/hy0gAlsM67m3gyTwldfk70qHDwuH4ZJDZBUCIhQNBJnnx2bSXLkQlt/gGh2TFbPSF6GRh29ccDhuaCgVIHGVSkoBeKnkCXkwe/HBTY+tZzkrLZ+wDP/VRVWw/8cXHbX/zhg0P99Crs6wdWTnj3qsR9Je07FQK3RPK8qySnHHajpCkFwBcEACDxC6FGSQeBehEkEGJcuQ1USrAp86BU1ghAvSC9PgMkJ95GQo8kV+XM8zEjpVEF8861rrEz/uDngCRyEbjZyx/JG6ib6IShRTKCOBMSc65B0gpqBXPXl8v6UklwnIZMQiQDR6lMpp3PQpVBOq4L6ID2UCV5P9l3O1yyGKToRKKZCBS575V0WfIGEvKDeqj1gUk3qOPsRes6PthnLmHsoOvYv7SjmKLAHaEYpbgMS3QgGcIYyOfAwDOWVGexS4nzdpaLJaV4BP7SCAxyeKyJHn5bzECsnlPHiplAuhakBQ1a1VkVfBigP+OI7kksjNQhq6MIe9R94wFBCUJSnIIxgx/BOgIdHBQGH1E1u7hoKf9bXxEEc/I8llnhFM45IksT2rmQrKQohcS2YC79OvNrR3b2z+QlCwgPyC9fKzpBBJ1JKpgCgQpPm8b/+NfgKwO8AaOtqQD+wOXgZNEa0heZjIw631enDh5WkmpnZ09JYcowvJ36llPjAhnuk7EAgYcci4yybdYeuegSZAhDZbE+MQ628uXJH5re68lgM0T5cyNAFZJfntkw8nYhpaxUw/+kD3w7h+36tIpy2QLttoo28mlilheMKtIKIqlyhiHnUFb9np288or9tu/9Wu2e+1Vq+cmVoLVWAS0oAisqzZaajSVsN7c2pbkZ6nkfo3FYl4M43KRYgWKRQZKlAHA77V79vxLr9lh3/dxAOAxsYyewQGqJAA89TEFIDazSqkkUJn2Zj7DOhHQWy57UdiRF22QIGdIybf29Bl75JFH7MqVq3bp0kvW6cKccfZV3Nc8tmOdy9jb3/Ej9jM//bO2v7VpP/njP2a/+7u/bf/u//13VgJkwXuv17XBeChvTL6wt2AQX716VQVZyCcSi6i3XE4heP7mrNmoC8yQl2XY2x189T5gCDKHFO8FKXXNyWLR9lot+eSi5AFohCSxZGUptDk6kqwic81jGWfBMi9pq+j5q0LFsN+7DLGzjCNDjLGtQpxEPBDZwSdPnrSHH3pIANJTX/qSQBTGpscqQOfuTw57lqQoEvOXr1wRG4/9Q2A+e4FN7MTqihh4tCfsQMU2SGEPHQDePTiQNHm1UrOV1aYklVEBALyhcMDp4WFHDRLrrJ2aB4ohc8DBDsBmMtYfDqzVPbRqc8ku3Hef5uRTT355qrhAfxCXNSIAzP6R9yJKBwR9f2AvU+EbbQaoR9EhxTBxM8fjGBuAfFbtqPhN66bvXbFwE1lLngu1HNoXEFw+0Co+8VOYVqOwZol1q0IFZ/ZJ6jRDm7iiBrKyKoThNpxFIrgP4ESBRwAsKTigHQ+7XqDg8pcOXjhb1BP0TCruEW1BaAcVDsh/GN9nLy5Qm8CuSwLBAVhy1QPfq/3o7/0VVS6SIPBiDJeM/2J8Fn2HkzFqEsBScwVrgiRLOBm7uhTrHZIB/GhafOj7sINDHoT5GjXbY+Oz6e9Q5MmvqxhNcsEe+/DrrNXyyQbwRda/XJ3aDrBuwho/ONiXFy8FC8VSxWXyAXb29iw9Htn995y31WbDlgTIrireYjIgK+82H85Oc/UPH7/0J8Upm5sbKjTGn7zTPbSDdsfayCV3B3aoohnUIbK23KjY2dOnbKm5JFUo9jfWb5QHAGu49kHrwC5fvmxXr15xlipMuHxBADB+wjt7LQGwrpLh/qiwOimGriHfmsuqQGhtqSGgCPbvtc192211rct8knICcQdxXUZqEqyb+lPI6Tm5Hv0DAEaxm1sjOdiK32+r09P8TKcoIMypYOOg3VZ7ACTL6qNatXqtqrig1T6wnf09/S6Ffux1SNQyzlHJ4my5j7pNFmWLhuYNZ3fakxHOvGAeSNlEhTcu4ysGN8VZjBGKBUcUcvha5/YnHnXEuUaxLqsAhZraGyYjA+AHAOar1XJPYuJQgdHVioBgviRTD/jW74eiplBoG+I07hWZ/TyP8gThi9ic9T9XKFoeD9YsrN1gLaWztBcyITkMOAq4z/OxH1crRaPk5mQtZxcqaTu93LSNnUP70888YVd3DuyIor183rqyI/C+BaxTdJnJWZb4s1qzgljrBctnclZC9UtKFn07PGxrf6NAkBgKRTP2PJigMDGZJyhyUDRBTDAcjKzdOZTdkcZEv6dcDbmRITYRWmsdVKZ/VBSj0C+s8ZyF6M8s4w9Fk7wKtvgCPOU67CHEtb4uMecBx1lPQ3wY14REjjDGeawFOk/BCA/PwOKYL5bk70zxKnNteWVFezT+3Vubm+4rbl5MMhx63gjFNi+GNRUH8H6ye2Bd1vqeFSgavYmd1Uqc4EVAObyA0zk7c+qMPfbYT9jJU2ftm88+b9dvbKivT5y9YJlSVUUf33rmSbv6yotWyqWsXi3q91EjYW/XeId4MPKi3G5/oAIMsdEnWFI58My5amqBgF95o2lLKysCu7NFfI89Rh8OPT7DvozYY2tzy77+9WestbevPBeKACpYDXkLj+NdNgfFgnvuu1fj50uPP26vvnDJC9ooBOH9Q6GMgHIP+X2P1pnA4x9p2inH630Vi5w0TrQPAgAXVRRDvCNLkfHYnvrMv5/OqTfyH6+fo/arJdLOb+TyP2Cffd2E/Bt63rttuzd00b8SH35z++ENNdkxt/4+Ps0bevQfhA9/V231BifMIvJ4CwA894HbAEZzjTYFUOchpfmXIqE2f+tF+DBeczG56t/3q83Aw/CpQLOI348g8CLAN7uCXyq58Ppz+RUW23L2uTsBwNPfDqv6YhPPWmt6p7sAvPyFZ9dKAl7JH+max/XTAgvYc+DHd+h8n8/3wO2BtnkW8Byretr5Myb5/OgIbTL3Tf/H3LMsgLJ3KEOYn8dJ8CPxk1n7R0wgVgh738+Ni8QAvmXsxkKCW2bTrO103k8Av7eMydcDgRdlxyPeO50NxwDAcwh1AGemE+v1gfHFMbe4OC6Okzstnsm5+nqL7C1j846/EK8886M6Drz3TL1f6H/8jd8JCe8AANOGoVqUwz0MYE9auZwORICVk2ftoUffaafP3mvvesc77L0/8kM2HvZs0O3Y7tam3bh+xS6/9KJ9+5vftBs3rinxSbCOX9PK8op6CQZvr9u39sG+DYeH5qqeLk8pVpWq8vGr9IpnDnvOGnLv1QhuyStR6tVja1S92tyOjgQUc6A+sbbqMluFnD36yCN231veIi+h165ctX6PiuWM/s1hH2DjR9/zXiVx//W//j1r7XcUuG9Tsb63a7skPaEAp3ICiR9+9BH7+Z/7Wbt86QV74nOfsaVy0e6/cFb3I2G83zrwIH8wsv3dA+sMh9YaDqw9GOoQxDsQmnNgKFMFWihooiFrGxx8lVzi0If8M4d+ZIlIsitJpkXZZz5tFP1SST6SMJ9W/YpdF3YAJYQ9YRFW9nnm/TGS88khdzcAMO9Fl7h0nsvGOjjs/eYJwyBGJV87P1jxJQnZkSfTIjCZNpKbQ2uurtr5e+6x7b19LwrgoNXrehV9AQD4hJ04ddJ2trbtxeeet0Hv0A9rwSeQK84YwGFNDc90XMJM+dcAmtQKObGAO4ORvXxzy9qDseTBAWQAeWlMP1vhA+QtFpkWzr5J7HXTuCC8ZUKicArUhor2uwWAk4n++I5JUHuaUAxrp/rCs34OdvF40Tc6JBldwTECwDDRZrLYMSDwn/PLofL8TgsjfT9lAMcP3goAa16ooIlkjO9DAsPSZo1ixlarBavgf0nCKZMS0bprObv/HY/Z3/qV/8qeff55++y//5Qd7m7apN+2fqdlxczE6rB/kbILSWoZk8bnUR0GAJ8n05XkGvaV7GctAQAGhGO9kA8q7K/AdqG9h6OhS6SFcQyTgj8uf5eQdAxJai/wCKwmvW9MorukNMkLvmBtyJuQYo/AWpO0uuY/SSKY6J5gITkA2ABjmeQsyXYBwErc4zMWJNyQwENfmZuKhTeUjCBjmcuKrYd8H+DikIIMM1aX/miitRHwYkySBj8wEhkAB0E2jHGmwhQS7iJzUwHvyXexGFxQWnNeTCO9ZUiWTdkKDlmroj6wjQBbfUlwcNZllZFghsWXkSSrPHM1nmGbuDS0WLBcV37MecmvyceK/86XxOihiIMkD0CF+x/nxCqWbxgV9QIy8L/Kuzx/wkNU+xAgk6SkXUIV5hF+eoD2/jNksWH+9rTWSxoOzzn5VPKOtL4n6WDa0p/cV7KPxZKYUhQiZQpFK9fqtrG5bd+59LLkjAFCeH4SZGxNNBiAOsmq6LfN31qSJEMN2zLgdvJFdn9Pjccx0o6A0iTKI2sEMDob5LNTVm82rVStijEk8E2ejEMbdL1IjLVW0qrawx300+gLdhK+bsT10NnSjAMxgOXx6EsSc3Frr6W9AGY1+1khTwI+r/YUEwiZwkzO7nvru+3Cw++0QmVZ/txL9ZKdXq3b+kpDRWBIX5JE1rZHoJHK2MFh1zr7u/av/vmv27NffcJq2ZF8XRkTsNqU4B4OrNGoW6VWte3dfUmI0sa0h1jqeUY/xVbuWb283BQQf+3GlpL8lgrWAABqgY0rEezIlJwWHXm/udpESkxXsU7ln+tjEXleAC8fj2kl+UmE8iww0y6cv2Dnz523l1++bNevXxNzRgUokZUqyR1AM+K7rL37R95vH/qJv2Z7m5v20Q9/wP7X/+V/ss984bOWh1FHTMLaMexLfpPYD2bs2sqKs+sO+7a/t2/tdkfLvks2ui827SIPYPxxQzJ9Cr6yRgUmOkomFL2Q3GQ9bS4vqWDj+Re+o+QlLCHWDDGAgy8rjCTWJBX9qUgxsE5ZRyiOKTBnc742CFRw+weGHP0/lfvV+hHAiqBcIr/IVMrOnj1rjzz0sB3s79mTT3zJKuWSkuKo4PB+tD3rTWYysUazYZNMxl569YrYeGIhZWDkosSSsvXlJatRfJJlbSkoOcu7yHpkMLTNnV3b2t7VmF1bX7ZiKa+EN9KSRA8kzpEH9UIYj/X4UqEREqUqHeFHnuRGCaPd61oJb8CL9yhm+uqXv+pMWgHmDgADBuEBTEEVbEi3FQgM3LCu6j7ETqz7gyM77AHezsZpgWKJvCfgSSrTRprj8plHwprv+boKuMB+RuwqawRZCjiD2wtwvOQxHjL5N20F4MZaLHCDGA5QaQQQfGTSS6BpQuEzWIZ8ojMZnTO4/O7erkAEQF4Kp1jPeR6ux/dJZDPXkRJmrAE4dbtecKD1X4o8LifOOIqxmaKdMHcZU9PYKwDAYXmd+3z8nTgGF8Ok+O8Yb82TDBKxo2+CwTPcGdnzpdk+L+L9jruPM6A9ZvN92NdgB699X1bt1vRY7IWCKozSOuKA+qlTp3w9DsVZMPzkv6n1DpY4c9vbkT+VEv+dFgC8tb2lPYTiLPqMfjmElXp0ZPeeOyP/bAouT55at1qt6vHftLjN5WxVRBr6k35rtVpan5APhiWIFDKsX5j2A1SExhMVA6Pe0KihmrBky40l7UYUF6RzeVtbX9daBIOZPZyClyuvvWbtTkfFCKy/B+2u3dzcsj1Aym4vWJA4AEy7AbziEV8pFmQXgL83QN2VjV0BwPsdZOtdut3jPtRsUlYsZKVYwT5YRRK6gC1GqI/AjxMVFKkcuJIB6wj7GMUZqTSFDBQfAqo6q9aLV9w3lXFOsQ0FNqiG9IZDnU3z9E84K9JvnIW393YFzlXKyNJjAeUFXrFQTyCQACPWcJS5XEYfAFijU0XIprnOnPWx6LGu2JOTsfqUSXrYbQegDNWDrK2urGqssO63D9rOKraUwPly2eepLKWi4gjjTUVss6RUlLpdLLBInodgExPvAoKzZxBrUbSgo5l8iX09lE0IhdWSvvUizVNLdVstpO3k0pKUY576ytfs5SvXDJHsSTZjfakncBYg9mD9L1ipWFEuoYKcNT6ynMODtRZ+skgd97peQMda6Qot4azM2sVamiuoqGJpeUVxWLlal8KNik5HY61dFJtHG5kIyquvKGA/Qlp/KGZvu3NgQ3xsB12P2Wwslqx8qNnPQ1ELgPQhKmbYNwRfXua1JPb1ns4m1lldK8pMw9Il9enzrJ5JagqcV1IAqiXFj9VG3UHRXN728NXe3vZzAiok3W4oRuR8X1ShG+/E/AYglwUYinEo3qCgJG9jL2bmfXWGUpE9ADI+u1iClW15hSKDjLyVL95zn8Dozb2WHeXytru/a6+8+Jz12jtWKWRsqVb2eVRDBSSnMaLC1jGAe19KKajIUaAOKA0Az3v3+yh+uOVHrpCzSq1u1UbTqrWG5ctl2dOooM88hs7nCmLAX7t2TRLQB/stFYIUAICJXyUB7X7Oauh0SmvVxfvuVaz/zFe/Yjdeu6q+U8GU3j8Uz1LME3aKWLDvy7ursLiNgxd9afsm9xbOxawpsOWJMfEcZvzT51/45J/NtpZ48dttatPNbXGner1f+I/9598VfHXLy79BPOs/9sZ7E5//ze2Hu36whdt+n57irh/3B+2D33V7LQKDd3jBRbhKcQwM4Hk8MvFISZncYy48/aQOKNNUe+KTCRbwMaDn/AMtoFfhKvPA4TzopauHD0Rwb5bw94PcrUeHmVVhvOPtQOCQ647bigd5t2ngeN/j2Izz7xBf7Phnu+Xy00T6/E+mgOJdAMDxN2e+dLc27twz3gF4TrZZlDmcAhnhsrNFHDmr4B13HOB5DCA9NyYWzODjfV53Et+m2EBjJDFeND7Cv+cA4HDf5Pie3nNhAMzGyOzi8T5zfyfvnXiI+L7HTc65iZmclseBwOHn0zhl2t6xWGKhAxJg+9y9X6c4YfrZN+lzWoT0f8e1wHxP690SwK7Px1t3oOnnQjt97Dc+7vK8cBYkLefV9STUSM7AsJL/JWxLJVCztnbirD0MAHzmvC3Xq7Zcz9vh/rbt7+zY/s62tfZ2bWd707rttg4UHBBgUcBmQ+6GxzxotbySc9BXAnUCnBaBMAE+BKZHCr45uJGwIfj3Q42DLRxOSG1JCnoysrXVFR0M+ENFpfyTJOnE4TqnxNeZM6cVaEdMjkMaXlQ3NzbEeqnWG7a6ftI+9alP2/UrN+zkqdMYXlpvPLL9w67d3Nm1/QNkt8ZWX1qyxx57jOyBfetrX7FqdmLvfPh+edAiNQ2bSxJWpaptb+1ZdzS25668Zlc2boqpFEESKm1L6ayqgQGheRdnQzizkMpn/gAuqCo6JHX9YO2HRAHAtB+gCKzZIP+k4RMSNPHzkS0QffuS4GeSVTCN2xciTwd5/HARD9V8NrJr5wHgyACe995VwimwWpw56QccqlYBQRw4o28BhlOqtIU5jQ8YvmGAABxaHLR0WTEklvAe29vZtd2tLR0O80pgcBgCCJv3w0m+X7INYvJNB0mBlhMrpc3Wmk2zbN5e3dq1ncOe9UnHMFfi1qsLpvScfIW622ni2afyrXM5mVhMtn9MLMZ+u9PaPpfcCEzsxXdSf8X1hOeIPlmzhghvENKKo0T/BgnJRUBa/waoC96Ai2B38tm15r8OAByvH+U7lbrWeBtZNjURALxSzluZJApV6dm0jdNmh6mcveOxj9r7PvTT9hef+6xdfvF5G+7v2qDTsvHRoQ7yObJSYl0ONE9cpk10ASdbkeyRfFxgJ42PnO0Fa2g0EgOTpBBjjOR3r9OZeovB9tQ4lEeUe1lrZI6cPeSMAPfJVeIeyVjNK5daZDyTyIgAcmSkUdgiT0MlHYJktNaGsY9v/QwJvpGSHrQviURAL9YRQCOSgiQDnEmZs2wBX1yXZi7ILw0vy4mzZCXXCfhFAoOk0dgsW7BMsWyHw4nd2N61jd0DGzC6AdVg+Yly5CCupCPlg8l/+/oEw8Cl45whpt1GybSsSxwaAJ9LAbs0ckhIS96PRG8oHgkyyIwp1kX57qVIyMA2nogx417KvizEuSbvXiUmXVXBCxko3oDBCkDsaw9JNiX7skiyVcQYFmssC2jsYLKzsElGuZxlLKPRvBVQ7yw/AcAksPDGJenW71ofOTtV5rNWu3+wM8ccRCZhCpiLRKCADdb10cg2tnfEUHrk7W9XEumpr3zVXnrlVZefJ3lrFCUUbSgDbI/DvWiCf3Efl9xl5ClJH+T8SJhJslugD6AYShIk8QdS85DkqH4Xqb2U+9EXS1ZrNrRGi4ktqb+RjQbYHPT0t6SOA8sggppa70OaMK6A8NyjFQjsjmoZCWhXHyFvvLG1q/no0sm8Y1kJPDa03qBvPXx10xk7d+9DdubiQ1aqLSshuoy854VTtrrUULxBfFCuVpUQJNELA5ZCtlI+a7/3L/+FfeLf/p5lR4dWKqStUKTfiwL48JmrVssCBPZbHbuxsW19fjHj0tqolQDBIYVeLGYFFtLw27stGw5gUBYcHAkFbdoTAuDowh/OuPAlOSpQmFXKZavXagKunLGREpNNgAlFCUglSwa0a/jnkZw7f/aCLS8v2aVLLyqukqSxQLMow98oz3EAACAASURBVB0S8xRHFIr2/vd/yB57z0/Y/taW/eyHP2D//T/+R/bk019RgUS323FmHftepSzpYpKvK8vLum6n1bFW60Bxk1gl6lBnflJwVadgLTCABdTA1GEflVQwyU5njKnAMO/+3/lSQWP86rXr2nzqjYaKE5BnBcyQR2xgAssLLzCP4vgiXlJhTmD6irlpqP8PtBYoWRxiFhL8Ul+JrJrgFUxy88L58/boww/bztaWPfH44wJjWMuOpELj80te5ilzn9Nczm5s7ai4T1a4OlTD6M/YWrNhZZh7OVjRNUnaioV+NLLu4Miub27Z5VevCMxZXlmyahWmo6sJUPAAi8j3Bo9xYnEkkYUk7COnP6y9wBb9o6GV63U7e/GC1u+vPPUVf09/MGcATwHgtBXzvma7nLbLI2tchtODAODhyDq9gQ0CAMyYLeQApNiDETY1K4oZhZQp9hfuM48cJfOPdYZ1x5mJFI7AuqOIyYF5WZgGyelYbQzI4H6jXgAaPcxhWwFy8/c4k1KBCKAHHuNiVAbmKesxQJjL2QbpzjAGYqzMPANQcQbeQPPJ5WgBDMI+jiVJ+BPDpEUgOMY4PlO9nePek4z3krHyNMYMhX7T2C4U3CVjvRhnL34v+RyLP7vds2oeTo+Fwds3od7je28spvLFONq3iIUmEDRvDzz4gP3wu95tS0vLU7WKHgDIEGuftrXbKBR01B7Mb/mKCxxBgh8A2BnAAsO0J2NjM7A86/nJNTu9vmrLSw07eXJdsvtqO4HKDvrSxhQcME/oH/oaAJi1b3sH5aY9KTbsHbTFAAZoEbCdSVu9CihatHqlLE9x9lxAHOKx1bV1nQ9hfALwXL9x3a5cuaL1LjLXkaulIAiFJwBg+WMHdqCKUcWOz1itXLI15nW5KJWVV69v2fWtlh10kVUP3t2oV6WQzieuYMwDHOenADDK9gJrZHdREKNUMcPEAdbOYU9nI/xHYeux/yCRjEoERQ/VUllgK2oBePnu7O+rTVDCQLpZ8U0auWlnfgJo7eztqrCEwhTeOTPB45hY0EE8P6sBRCeKFMUK9vUxl0UxZyJmNTYaPKsXPbk4LX0uRmXKrD90qVydeVMpW1pacquDQ3yOAbJhUrKe5LT3SYIXSwcYrSqUJN5yaeGY7wC0inNy8byivVblyQ7wsl7QNtqH9CfsuaGwVfEraxTFU8ORgMRmtW5LsNvzeSuXi7a5taExst9pWQ/VDRinBZRmYOpSxOLM9TxqLvKi7wvs7bTZQ9uKEwHTBTxL3h17XuS8h3o2S7lliUvwE+fCDK1YudG0xpKzSqu1up6NyAubh2IAhmlkLxpz6X5iTwoUmaO9btv2tzes09q1TqetM0gEXzlLUMxBfqYfCmP4ntZ1xg1AK3uSijQdToy6XXGBkYKCir484mO80r54D+OFy7uRx+M8zzM6KaAbzjoO8rMex8JaCoKY67B0OQvJWmA4cMUj5newxFEOKyiSuCqSxxg8B6Csj8m0ra+u20996Kfsnov32qe/8Hm7tr9nnV7Hrr16yTLjgTWqFBNWrJjNW63q8vP5LNY2FKxMtM95ibiPPPZ1YnDiJlQCWgeHOncBAGNHQ+ycLRQtky/IUgFZd9YeFcnIA3jJrl59zb7+taet3UJthn7m81m1lQreiIfZy9NpeSkjAc2C/dyz37Kt6ze0Ro6jElkoXtBeM82VO0AvJalU1vrdntRcaEe+iOU1H1Vw7IoPxMwUAqJEx9ykfT/zp2/cA/ivFoD5XcNXyS3dw+v57/z//7rrFvg+tdyt6fe7fuK/6h/8rnts7gJ3vtrt0JXU3/uVn1pUMIyY6i2gzO0uEitdeQRP90Xg940AwOGAvQDweDAz+5peMSz2EQT2g8nss/KeuwOoJOnH2Qli3hd47n6JJzjuenPA3J3vqStNycSzt7rjphE3tdA8erQFLO9YGehjPjc9sC3OvEQDO2iZeLb42cR7xv8Ui3Lajv47+pm+558KqZ954DW8xFxzJvszcc/ksI7Xuv3C4QdTv/zsHebHRfhxuIj7sM5vPLE/Zve+tT2OmwsehCTH4PEs4FiYMPfZY17q9QHg+TmTbCvvRx8E02cN0ijHdf/c+9xp3iR/+U0Cgaf3vgsQWD18zBoxG2vJUeKrxT/+zd8Pboxk6x1sUR+QdKfquFSzUqWuoBXWaqXesFOnz9mjj7zdGrWmPf+tp+2VF75pvc6e9ToAsmb5UClbki8jCaaMy/eEQyNNfdDas+2dLfUDVZXxMKlCDL20S+MASPBMJBbEJh2NvEqfA2a366y3HBXIEyVzBAqSGpd3kiclXQIaZgjAMWwj93jyw1aQq+r3p4fBhx99q1164ZI9963nnAFUr1hzdcVS+bxt7O7bS69eEzsJ6c2HH37Uzp8+Y9cvX7ZSamDv/+G32bkzp5XUELNuNFE7Xb++iaGM/ds//6R968UXLJstuFQnsqIcjAzmD9JAnnzjUMUBl6ptgm6qRamwJsnCoSqCmVpNAktByWXaLzAwotyPJ2nDGjRNODtAszhXFwHKZNIqObyT1dVTZk0CeIzeVQIIdEicsZBj/5AYF4AUEnT0BaAOzBUxcoQIORgHQDXge1Th5mknkplpVbySPCA5AFOa5BDV6hxaj2AH84JBnsyTxZ481qE+yKNqfiTaZfqeAsYoiZ1Yfnxkq426lWp1u7F3YNf3WtZLe/IK9fKpL64AYORYJ5aOidvw/rcDf31J9p5IymgnAeDFdWkR3D0OwI7vlUw2imkWkucqMkgcDqf3CG2RnngRgqrB/T+ChPCMAeOl/b5JuPefJ6emG0div3NkzsGhWXyRNKiIBQ1hHYq9H9hx6cnIlko5Wy7hN+4s4XQuY/3xyLqpvF1823vt5Pm32MuXL1l7b9sON2+K/VvIIw1fs1GvayPJQY/0+1lALuZakEkVvkq6X8wy9zZVEjvvnk0wMTk+i5mZzwZQwH3QRkh/waoKAE1Mhjkz1AtXGHvy8JJvMGBckJgUDiQOrie4SPoItCXhNtRYBdBlaQCEiOoZ8lUUcMn6hw8eUm0Uv2Qli6xKbjxoAyAqlks6a9kCCa2JV88HVjDgEoAGXnSA5JFpMpoAGJWtVGvYOJ23G9t79uqNLds7HFovgAYaX/K+nbG1VRQRZIRJKomVHpjcrtqQkny0Sz4DqrBGeYQsgDh4hPNz+YhGeXy1mcvZ+XyB3UkyeCIQgvbj9903NHiJiynsc0sSzmIIuq+qfC+9hkFjUuzZoEhAIlFrBTLXMIWDlHepiO9rbQoAs+ao7UplySLT37JMCMzuyXhorb09Gw57njgde0EK67lYSexxYjLxHGlJOsLsgXUE2NHuHkoq793veY+A4S88/oQYRayDAB/0rzxDh54EjSCj2inshzw7MsXRj53kL2A26StJ06pAwMcciXj6wu0enT0IcKUEHx6o1YpLQhccjNRsRzIc+cFDZPkBUZwZxxjU2p+IYWehzEwKHPlHwDathfJWHdvNzR0H6rV+wuAuWDZPAgomqyczuUJzed1Onr5g9aU1JdiWlhp28fwZW1laUj8Re8Be6A16LkEJ6yJbsEalan/+iT+y3/7ff9OG7W2tE8grSjYcX9hOS0n31bUV6/aHdnNjx/pHE0vnCmovEqkiv4zZowG/JkpYHnbxeAab93npe2jwzXSDjRDihL0+AsCBRQ97FhAVEIxiDPq61XY5WwBaDdsgz99sLun9Hrz/Qe2j3/nOd2xvb9cGPZfHVKFUDABZRzMZq9Sa9t73f9De96OP2bjXs59437vtV/+7v29f+9Y3VRiCL6M8AWF3lYrOSCIWKxTEvJbHXY8Esc8xZ+Rqp1cyVmwR9SVgAQoKRT0bI4m4gLGHByZfrKVIj8LW42/6mDUUywv+DduHggqPMdICxSlM9G0Lv3VnofENnllgYShQc+lY9wWOez2/p7WZtg5rDHGH2EmZtL3l3vvskYceshtXr9pTT3zRGvW61hMALPpCEqI2sRKgNvdJp2374ED2HgP8hUMCP5dO2WqzbjWKamhzZBRhQAbZeXZBYskXLr0sSVPGbF0SuSTvC1bEa/Sg7Z7XKowjJnJ5fmRVKchw9qwXzbBeIolOUUSl2ZAHMGzpJ7/0lAPArqmgeLOOUs5oZKVc1sp5fEbdJ9kt5J2VyBegD2uk/Ip7boESMWD2RRUsohYgGfKi4n6uRfGEA/0wgCkmzWhetDqHkqkGAHAbBj8bsA55fsRBMfYNL7yBgesgj4oycnm18177wNooDkxQixkJ2GJ0RW/tWETn+0P0vnQ/TFcW8n262WiosIFCTQpSGU8AEew1jHdAknjWUFwWCvu0RoWYLRbJxGOLYpsYP02LFHwfmsXss2SAy+OGc5n/8jTG8iNqtItIfC4ZP8XnmAsQQ6YpsnoXY//p7wSfSO23M2UCyYxrHIciQdneUJyaEkv/4j332s985CP20KOPWqO+rMaImg4AsgA3e/vbtruzLXCOfmnv79v111611u62ddp4AF+TFDF+3/ShFKbGY6sUi3YaadPzZ+zE2oqtr61YvV714t+hSzhH6x+dk1SIAwDctv29lu3s7ggA3tnZtb2DjqSf2UvpW4pEOS/gywtDFwn/E+trAmEOGJuDoWRaz0gauqFCjOs3btiVq1clL81+LW/bwZEklPmDP66UXiiWKSEX68onqARgaXDyxJrVSgXb2T+wV65tiQHc6jJuGes+PilgA1hyEDgj5m8Fq6Ni1grZINGaSmusUhCtcUFx8BEy5wEAHvt5nc5AQph4lbgJ9i/ADYUSKCfttg4UU3CeUgFyJq21hn1OhRAA+IcdFXhx9mHdzWGgQj8pXvFzWVxHdX6TJLCfV/kb4JiegcWLR61AZLG1UQzw8yxyspmsn+uHR75XEavgQY8SCwxK1kUAYEA1bytiABjHgMBetMe1Y3wdi37E2k0U+MSC8XieSpsXz/AOKmrQoMJT3VVXiPejHQvF5CrAUOzN/ou3c8FWl9e0DyDRW6oUNNavXbuivZq5QDFlNldUMb3i71AkdxTkmY+wCBk525dfcIskAFX2KtrRC7YoUAfcT6VyKryQX7lsXYLVB2BwoSRmcWNpWUphFC6WiU+LZb1LsVQOigbeB8TO7KnY4Qx6HeViAFWxJeG+g0Ff6yFzaoCHNgUdKLXhu2vYLVEwEOxkKOQKWQTfG/wcAAhJTChfY40LL1JVsWU2J4WPQqms4gW3IEtP2bOuUOAqHrCVVTibdeUl9pH2wYErwgBGjn19cdYzY9GLE5iP5I4qvHue2Ji54goUxP4884nVdfvwT/ykfegDH7TPf+lJ+9zTX7Mb2zdtZ+uaigGRia+V8zZg/Qh7GnMVyXbOSQDhFHtI6SLH2HGZbp51oPHb0xwiN1EslLV/KZ+Qylj7APb1UOOP8wRMfGSWN7du2vPPPWvt/ZbigCzs+nBAcpUeiTapeHX95CkpolEX8Ny3v23XXrvqbZBz0DZfxMPa1YdgvNO59C3jkTlGXDbsDeXJ3jvsBjYwFjfkmBwQ1p5I8QnrSI0xhRR22j7/qU8upiTu/O+/cgDmnUGnN9Z4tyqwvtHf/6v7+Te3H+66HY+57ffpSe76kX8QPvimtdHchW5/1eOwqtgOAoA9PXmbLwXWUxjv2A9FQGZOBvg42HYB4Ln1wW4PoMaAcAozzgF8zgSOQF+87p1A4Dn26hRkvWNT3RlQVsvETrj1OslXj4eeZGPeFgRO/OJxV/d3Pl5qeREoTt73lidMfENVt+HhbjfG9P34bNr4pj3jx9zwi9OREy44u01kpiZaYZpAizef53cmob3jR2si7T43PuZB2Xi41d+qGvSr+ZFythHNT6nk+90KKk2fJ7CK/fAcAOBww/g9b7p5sDj5TPFadwKAk6Mt2VnxHeL3HFoKX7cBgG+592I/LDT29HqvA9je7eem93+d6x33uWkfHbf+hbXrH/3Gv/GEJIl+JXoD0EMWNpu3cm3Z3vLQW+0tDz1qK2snJD20srpm506ftWG3a3/0B79jT3z2T62qxFVRQTcHT8loZvOq4PexlLbhmEQelYUjO2jt297+jvvVBu9L9ftUZtYT8f6zIPkc2GEE8pKkCochydLA8ghSYpI/drTEGXx55PKCv4nYVoLtAjAJO7kmGbiVlaZAYObrtavXbH9z2+pIACHL1XQJn3ShaC++ctWefeGS3dzZsxOnztgH3veYZY6Glum37bF3vU2+w/g0chgcDce2t9uyF1982corK/bxP/5j+9ZLL8lLEBBI8pz0z9GRVSowHhyoICmkpAesmlD5rAOR5J+DtE8YE0mGgksru+QyybgksBk9gKdDPshvLrIUbrvfJX4QAa7o6eSMnphkc6nB6JkWvdniZ6fV+4E1yl4EKwgQg8N6d+Cezw4ac9CEnTJR8m+k6lZnleB3TPU6kxjghaQCAJDYdEijddpKZAECk1CIawvXjrJlU3bgMQA5nUGiBAA5MxraUrViyyurttPp2uXNbetl8Nwi4RmUM6jOJcEseWWTn5kXMgR5vUQyLz7LIiicBICTzzYH4iaSjPP75MKqnFgzYvLDE61BPpPEeUJGU+tm0ks4yFMxm/hy0G2WzJzKGUb1xgSbReMusE2m1yQ5ENhFs3X8jhHW3FAErnIGcM6AQWAFUKjSpqI+XbDy2gWrLq0pWX64u2PdnU0b9vE6c29spOgn/YHVCmmrFlw2mGtGv2HAOHl2il01EROS5BgeXCTGSPbBSCSpAgDM3IURp2RUSJzIp7yI/6Uz1uIfeenCmhSjAADK/RVJKjrLGdky9x/k8E4iI0pB8zuSUVbRCuCFz2+SHEjD5rOAJjwjiT9kMAFWeD6Qi/AMk5QYHPyQZHoKiV/AOWRb8RMbHilRUsinLDUaiuEm7y+SaSlYw3h0lq0/StnGXtuubrdstwsLKxskEBNdFaywY4QyHYZB/jrgDZ44EhEjMJFIQvsgVNzGWobcGqASstaSlAe8HQ3E4cgXcvL2mqQo8gms4sg6C8VCAiC1Hjr7J84jimhg7tAnrE9KYKsgwt/DGSaBdZhy1pH6OXhKuhyjS6jBSKlUqgKtSuWKxg574PrqqjVqFev3Du2lS5cMqT8AK5JAYgvQHiS/8kUlXFsHJJUHYpviUctaj8wpTFuSQyvra2KBbmxuChCN4KyYNQGc0JxUsQZJR97R11G+UI/w1yRBBNPF/VOVRBWDJqUxSAJZpRBBEnR6fYqlYDkHj95CpezgNesJiSmStQCPQwBD3+vlKyaJ0Vm1kYd3rCP+rPwMxlWlXAzvMRbDT0za4ciZo2KqZ22kAhYHaohVKHjgPWr1pjWX12x5bd0uXLxgJ06c8MRVuWJLzabVGnXNYyV75SPtkrzfevop+63f+Cd2uHtDSXiYGADA+XTKBodty2XMVldXlbjc2Nqxdm9oKfapIJ0e5RVhD7G2IUMbE87yFzQvOqBb3CuRhLJ24uCbGwA3YptQMFAo5sXa0ueHQ9va2RXY4GzJANSwB6bTkruFLfyuH36XHXba9u1nnxVoqj6I1Ztq76A6gATw0oq9+93vsx979/vszNqq3X/PGfsH//C/tedeuqSNTBLHSG1SzKPpiB84kosuNe/FdwD9gGnu8af1C8WEnDOAa/Iu90R2vVaXFDdfXEdSpPsttQuFbYC/ACy8b61W13vyXrD6trd3HHTVGPY5HM9WDgA49BSZabHtmb/NZlNrMQlQQCmBw2F/c0lyjxsYw7Cc+dnDDz4kBvDlS5fsa1/5iq0uLQeVCJi5boPCng64wzgaTiZ2fWvbDvEA1/rmjFrklZdh/SJbqq52OUrFqIDAubwdDo/s1deuCShZWmqKmVsoZKxewZczJwYwz83voChA4UgmnxN7GAybecN8hZkEWxb2GeBoCUnw++5VwvvJJ57yoqOwWgAA0zeZo5FVYRpiZizJfoABXw/FrMw4GARTsDscWXtwZH3WQ1hzAq3SYsDZ0VB7a61cJqLWngMAzFj+/9h7sxjL0uw6b995innIeR4qs8aunkSRrSLZFNkcLIq2bD7I8JsBP/jFhu0HwYYkULABARJgyfKD6AdbMARboiWKpixaNJsUm2IP7O7q6uqa5xwiM+bpxp1H41v7/+89cSMiM6tZYosUA0hkZsSJc8/5x/3vtddanAWQR6F9YQOioIFMNXuKAzBBOjRKeof+1B4plpXvwzx7EdnMdEbrJAzG3XrNmqyP4kzzee4hr95J+F7HeErn9sAAVTFCiFVj8SQxNGALoAJ/+D+M0shAc5/JsfXMCOQNRUGuGnIY6I2fEfcTLwIL9jsJCem4JvsYPxyzHxebC5BKxmlhLPv5PHirq0Bi7I2ajDeJIWJ76PuUxIQ24R7Es7Db9I6Kryk2yKkA+MbNW/bSj33RPv3Zz0uVCEBMoR7FbQL8HWDqdFsBQGrLIqJRrdr9jz60va11FdasrNy1B6sP5ElbR85XwMRQRQXnzpyyW9ev2tWL521pcV7FBbDSKHATS1GS794G0c95H2njnV39gQUsj3SKFgYmCWi+8JEtiEmb0fvBygcAppAKqejqQU1FxNeuXtUzEGs8XFu1Bw8f2g6qCmLaso4SS/UFGsNq91iip99lfnH2RAGgUirYhfNnrVzIizH80cqmPdzcs/1Gzzp9n5Gsl4BK7GUOHDu4BAtYPsA5L5xjaFDQwnpGXKTRFryPmVvq6xQqXr7GUvwBWxhGLeBgtd60h+ubtlurWYcYJPQv96JQu4LiCeoYRmyC5HtLfxSTDtKKQ4iPBQpr7AW+Z6J4gf5wABh2rxcCYPMk4C8UAGvc2tD3+4p7gwMA8y7Er7wj6ip8Fv7ovIcknt2UVPdXLIwMcSg+k/d6mBOxUIi9g/2E63mOZFGIlM60jsciB/fvoQiPfU/S2JJdzqqtWbd5B4/dKcYsSg2DWAIlmvmlefnlfvjhhwLuuq2O1lByVOQ8ehTueHWNFIEoglX7hY6lII1xxTUUzrkthtugTFVmbWpq3rLZonIKbFp9o2Cvo/MAp32xoGUx4QB1WX7J04rz+YMPN3/z3EgvxwIp+aH3kddvS+KZNZc5wlqAhDpe2jBRm/WaHeztSt0Nmy+eTduwilb9/MvZCtA3snDlNxzyF75WEgexnHBmy1u+XLE51ANkZeBrDQWpjDcpl4gljd0VBbAohVDQ6h7tKswtFP2chaUJRaHyxfYCP/XswGx2ZtZmp2c0tqoHVcUZKvSiX1MZW5qZtZd+6IftF3/+P7C7D9fsH/2Lf2nv3P3Q6rUdI1yplDKWS/WtdVBX4YJbqbhqjRd6pIwTAfciBuLMVShj2ZGXnHbce1AOAnDlj1SEUhkBrhR4ErsC/jLeAJDb3aZtbKxbr9XW9UiU07NkLxCfYfhQz8aYmZlfsDPnzksB671337X7d+/7vkbOq1i0ynRFgDd9KaWgjNudkQshJqBYgDwdChp15NZRWSPH0uuo/T1zTWFJWkUEKi6AkZzJ2De+8rt+UBolVQ8d1Y/+508B4Mc00CN+/O9c233/TXXswPskb/ck9zoBb/zEwM0neYY/Ztd84m1z5IZHP+FRiKaijf/iP/6JIwzgQ+2akFE+fLPx/yJQFWWg4+9PerYmpZbjNYm7jD/2GCBI14X3cyAzcbn+HzyTEj8K5+ljh0m836jJTgCBx0DoUQndwzDg+G0PJ7yP7h7HAWNPAgBPvki8TwSAD/XPcY8bgcdwo8nrk30ymbSfBIIPAcChb+I1nlAZ750Rnff0RvLL/3ekP8eNPmZRjQuKHwHE++Fy9JUAMkdtFf4x/v+Ypa6eSmxExwHAk/HA0aE6BnbjezmbaewbouRgfLbJcZxonkNtPDG3E03k7xwP3RMTK1Yujhr6ESDr4fEw/t/kInLSdcdNtOPG+h/muvF4OXlpi03lZKuU/Xe//Kt+sBpw0NRRxLO5HCizAJ+n7Ed+/Kfsh3/0iza/fFoBLPJ+06Wy7W1u2G/82j+273zjd22mlLcyiVOkdkJlf07sLBK3flDioMcBh2TY7u6W7e3tqH84aIkfEivWNUG8ktSZYw6Skuihz5CpojIVubuYoBEjggMQB0MB2fgqkchyiWhV4YptCnhIkgL2iNnC0in73Oc+b7MzU9ZtVu299961d99/XxWx55aWVSVOEjiHNNf0lGSX1jZ37aMHq/bunRXBR//RX/oP7er589bd3bAfevEZu371sn1w564q0bc3d+2tN9+xzc1tS5Ur9rVXX7XVvT0dxgS+BRB4KNnqwJgIyXyBEEOvICVglxcZSa8gZTwGMyLDMPhqBolPqvqVEAqSdGPpN08IA7xMSt/HxFb8W2PqmHmRZP1GsDoy5FR9HX0fxSzxURcBYH7OwZpkIUljMYd04C4IeIkA8Ch5xyG3PxRTQMdcPMjk0+q+qSomoRqX5AjJThKZna5YwABctANA2ThpQaLFx2USZJ18ZzF8ApAJwD9dLNjC4oI1ej27u7lrVQ5kjEjAaoHADiCRJPX1MgKm3oaT7Xjc92KiIgKIh1gjYXFIPuconkhskkf2p4SfsM+ssFJIa8xldr3SNzCKYiJxGNjSQUJWjM7QHvShGGaJ5C3t7jKVCSZLYIhpb9APvE30pcTh48Kw8YoIWFvJmi1UcjbFeGEem1kdf0Gq5KcWrVCeFhDTOqhap7pnvV7bBqxnpCAocukPbLaUtpli1oq5lOVUiOQJrSjx5+x797TEWxpgFOaS2B59lxMtF/MqLCG55GM7FfyqvOBEhQgcpvvug0rVuTNIXPpUXlgZkjchOUS7uRmrEjEAxNwDQAkgjaQF65kSSCTaxSL2+2bSeUk7swB2Bz1r9/AqHloZPy9LK4kisJP+Yb0l2cBnCOgN/pHIK8J+ypmktmkTJV1RzRZjArAwa5lCydr9jN3fqtrafsN6mZzW5dG+MrnXSlJSQbSztgAAIABJREFULSwgbzwOfA0SUBmSgqHuK8hAu1R09CcUmzDDPuB9xfsXikjRAbIFABhgQsVH7kcpFlPwMyRhwzqgsa4EUWgPSax6oOVewZ6gjxKDWlvC3KU/BNKp+CD4nopd6IlBEsmAfuyPly5esFtP3ZD848rKfXvzjTe0ftPFA7z6UlkldOqtttXaHds9qNnObtVabQBur7yXp1kwAVQClf4fgQSe5IqMXvl8SonbfX75IjGYzuZsZmZWTDYAYUmcBglugWCBXe8rAowcVCbaSgLTDmnt5Q64qiAGmegB0uIuU0hrSNyRPiYJCGMmuJNGD2CeecSgG81335eUVE2l5QGMAoavfzAZe7a7V3MAGwA4TeIQ7r5LNzqjFFnQrtQW1K/pjC0tn7HPfvbz9vxzn1JBUKPd1hxlvcciAinofKlsw2xBSbrNtRX723/zf7Dth3c0p+UJiBdePmvdVt0yg6F8CWEebwEsNBo2hM0y8ES7WKF9ns9Z8M7adw9s1Akoq+MLtqyvE96vWkZVIORgGWuWChVg2BQLNo3nHKolvZ5t7+yJ5ei+7aFIB1CsWLLl5SWbm52zF1/4lJK077//vtUPDoLlQZDyVe6ZWMIErM8sLNqf+TMv2YsvfM5eeOa2lbID+yt/5b+xBxvr8gCGvcsYqbdgzLi1BIOrXHbWyNb2juKjnmRMo7pImJeZtGIp7Da0bsGEXVy0qXJFbK79g7rkWQ9qB1qPaAeYd6wPrLO80zQ+h3Pztr9f1ec4SBs8fEPsE3cF9nzmKkU59DPyp86u7whIYC1gLDMv5J1JMVcaVrIzvfh9xjVgKW0N+/f5Z5619995x7733e/a4uysWznI89LVK4iTAVwFFFrK7jxctX0kt0VSdjl82LAohsxWKgJESai6RH/wUs3kjDILigoatYZY0/Mz02JXAZySXGbs8E4sSc12U2ACcwD2IDKfAlP6ffUJ7EDmZbVRt3ylYucuXbSDg5q9/O3vjABg+lES0GIAD20aj0Nkp3sUFfp6wTv6WhlkXwcDq8N4RDqTMwHxc5AILlIQ0+8KCMbvVAVFKBqwHsK4lLzvQP2Hdzz9jDECAJqEQVXYydxwj+MkwCp1HNZxJFrD2so9avWmHTSb1ujAoOt7wY7sEXyfSd4jjttov0CMiRJQjPvcSzUAnSqMcTnhCK7ybz1DBBUSoOuhfSyub76xHC66TKjixGIw77cgHRqduqLlkvZC/xqdh2Lc5x8aQycvvInnI0n8+36qtTZk5nX15D0TySKt7WFP1F5HcRAxNWMW5pgkaJG0LdrNW0/bSz/6RXv62edtcfmU1koVDYU5KXAHtR4pM8DcRC2gb/1W1/Y2t2xnY83SvZYNey1buXfH3n7nLdvY2rRqva6zHKAfhUlnzy7b7Zs37Oali2IAl0oF90ht1DU+3S7Ci4NhULJObG1v29bWtnxEAXKJ1Vpd7GTcRoFfYl/Op4lx0jbodmyqUpQlkDzed/ZtbW1Na//N69ft2pVLiuk2trbsweqqbW1uWb0JkOzWEayl9UZb0tD4bdKn8gtHsxmv1JTJf/f06VNWyudVxPPR/Q1b2dq3emtgPcXWvo+hFuCgmhffIB8N+FtifQo2RpxrOce6nzJStBQcmYA79mvuRQEDfyOzLn92S9ns7JwVymXbrzdtdWNbXuUqwghjQPNULMSCithU7NjrihXP2JEHbA0/e9+dOoFBnzyXjIsRmMNuY6JCAFQR5GnrnsU+vuizjpizFLp43NxRbERfAr4CMgHq1ut42nZC0ZEmuuYX4KJ7QLs3qvokFIuzVpCjAPRiz2PPifL/sl9RYfXYbsGdO/wM4h7uFHP6+VKqLqiYBbsUFSWLhcxZk0IRPOfzVpnCKzljK/dW7MGduyqCYy1yBR6KVFic4j4ZCuJlP0NhE2cu8hFYXdBGyLkMVXeRTmVtYf6UXbp43a5fv2WbmzsCyU+fPeVlLxQAtNpW3d+3/YOq7e/tWa1eG6nYSCWLeEYKHPgd5501KwUGlNd8faY9XWWsorkwN7coALFRb7g8sJi4Davt71qtumftRt3arbr1Oi0VR3PWBtRmRVPhPXE64ZAKAIVWar6gck2MjIIKZwkIBRcvXbH+sGc7u9ti+HsedCh5bOYcny2GefD6pm/ZK4kRuJbnYk8f9Lvqc0BM+nOqPOVxWzpj+3v7tl/dd19bqU0MrZQr2Hy5Yp995jn7T/7SL1ovlbN/8Ku/Zt9+7bvW7tQsk6YYt2epQQedcu2H5CyUQyDeDN7pyt8M0pJJT5NPSQ+87wKhJPqts67CmiYOot21ThIPaDzlRyx6CkL4fiVfEHtfcQ9tqU3Xiw/ECg9rP0U5bMgUvRwgjR1O13KhljoasQOe411rqbCjbVXsRHin4AFOAQvrJXOVfxPzyXs7qCPJXqNYcNsbMfez9s3f/+qhdLJvWOOz+qF//TsHYB4Fm05omSf79r9z7fdkzfJkV33CffEkH3rCR/4AnuRJnvYHfs2/kXY5ctOTEKuTX/8QAHzs2jaRvJyA2EYr4nEsYF+okwhXQhI6HgCOfbYJlC5+yqH3G3vQ+EHCfxi5NhF8ixWnx32MrokLT+I9J4HrkwCv5OP4ph5f6jA8N/7s6BHm35lMDE+CwKO2PgkQH904gN/xuqPNN7rySII+2TCJFz3iF5y4zg9cYW9Mtts45z36+biNxn67x40z7y//Scj/eRslP3d8ahz97PC9JkbnEwDA4w8cFUwmWnVy1CTH8vGxwCSwG8fFJAAcZaAnuzb5Pnrd5AWJxjh6XXhWRU3j5z4WAD5hNToyzg+/7ngMHRozJ0VEftHROXHcTExc+wRgSXKsnHy3cM9Uyv7bX/41T76cAAAXp5fspZ/8WfvRn/xZm55bUMKEgykSVbXdbfv93/4Ne/Wb/9ryGWdx5jM5VeID/JKcl8QySRaBR1S+9q3VrtvO1rpkhQiKxdiNcnCBHRTbZ+T3JgaiV5gSoPZgGwH86FAubohmBL6MHEpIrnJvmoy/SfTBuiLJwAGk0epZaWrOfvpnf95+8ktfsrWVe/Z7X/5/7N69D+3t99637e1te/72bTu7vCiZpMjK4TB9f3XdBtmC3Xm4bh/dXbGf/tJP2zPXr1mmVbenr11UhTJyivjZba7jiXxgc3MLtnVQs1fef89wBiaBR0Um7AtVC/cHYhUiUeaFwSkF47wziUqSHWMA+DCgmAQrlNSnSj7426kqWwdNTxDp4B7GuEhZiYKLOF4i+JhcD0eH5ImFOFZeKzGTYElE8EX9r99x2WUloukbAFy9I8lf91bCW5NkgbwdxQD2hALAHUAAktvIHCKrpeQJFbihilqM4IID5RGM6JHEgJmdcR+5pHdyAdmmAKofN088eehwpRL0APSZtC0s4AOctfvbe7bR6OhQRlmu1rIAAKvF+fUgUxuTJY8CgCOomwSA4/diG2vNP6EaKnntSQBwBO2VsIn7h8DfICcWPMTiTqGiCkmpe0I4mQgVABw8uZV9PbToBknoyAiOTGABPi7HmXyXxxUbxOtJLhTTQ1us5G1hqoTrk1hXrf7AarAwsiWxKUlDdmFMIflMBb55IiJrOSvgR54zmyllrJJ3FrAkMCOg7YK3DmQP8NvyhBsAMLKlwvtSJrCIpLsnuLpaY2KCl3aCyeBzeOxbPk44u7cSgB73EnAmmeLgB0wCPeuV4cjMRna9JyAcOKM/lFgSK9aTc3iFkaADKGC9LVC5nclbD480oYqMSx+rJCWpLc9nAJ2DHDIH/RzrpYNrzLluHwYwUrTOmC0Up2yYK9qD7QO7v1OzfjoAwDGuOrQnh2RX/F6QrR2N1QA6upNWHEI+MjUGw7s6OA/oy3h0oJ5bss7Kf0xt50xKEj6As4xZ2lNKBPJx5vu+Zjjw6fFD9Ljl//oZfSIGcJCUg53j5sTO7lGy2z3WAeQVC4aiB0AUkoskflGBePrWTb3Zm2+9afdXVuRha+m8dYYZa3aGtl2t2dr2tu3V65K3B0AaDmAIOlM1egS7PGeM/5yBp0SmEozO0uQrzkneF9Bta2tHXmvXrt1QEQCMbhKG9G2temCN+oHvk6ydJPMHgP5dsYwbrbAGj1g3LrmIJzRzwYFI35NlHcEzBZaLwNCguCFwP0iJjti3mvyxvx3MRwKaggUfKg4AV/ddqtIlbr0AQYW0sM3k7d6xXJaE/FCS0NEndLYyZ0/duGXPvfApO3f5otgfbdgWJN2GQ1s+e9ZOnbtoi4u+t//3f/2v2XvvvC55zSg1WK4UJBffa7RscX7RpmZmbbd+YFt7e9aioyR5aYakIyofel2KCaL/HGMs61LmxCNia7JHSmEkusNHlQT3vZb0qrxl81IkAQBmzdhJAMAUjfAFswOm7anlZTFdX3juedva2LCVu/ecqSpgiz3U5xH3od2oHyGO+/Snf8iefeZFe/6ZW7a/vWa/9Et/1Zrdjvzqinl8kgETaxoP8g0XY6Qkz8+Das3u3rsn/8kot+nbpcdn+OUBAEsis5Cz00vLAilhMa9vbAlUYYxJLj3IhiY9ek8tn7LFhUXbBDTa2XH2khjELpHptiJprbFnz55Voh6rDtp2FbBma0vJY8ARrb+w2EjqByY0xQA8H/EC+zQACkwz2unZ27ftudu37c3X3rC33njdFmYoKHJwO3rxch/kXgFM+um0fXjvge1SGCAAISNpTXp4aW7W5qenVVTZp6gCZROtaWnFFZ0h7MSG/AIrpZItzs9JUtI9hlOWSyNp3RHDttMD8OwZafa2/KU9id/DJ1gyrF4M1YHZiELP1au2u79v3/7mt0d2F1zPvJmbqlh2YFLBuLC0oCIKSeKL5QYADKOJmKuvdYl32641rElRlFi2HndRhAUAXELiGolm+p94lViBa3KucsGYhZ0MEKeiJRWuMOJlEu8s7sDkHouJg1NQVJOXLDjrKuPnoF63ltjW3CtsGmJjZdTfKihJxL5ac2BkU/QEI5D9Ul6NDtrxPcYRoBVFMvLODiAw6x3f535xbY171xj08lg87hECqBKg8iRQFtfpGIsliwDjPSfjoWTsPRn/uTx/KLAJIHKM02KMFe8b7zP6OaBjsOuJZwLf14i5g1KS+qBot55+1r7w0o8KBIZ1xlhXXwHsRJsPxr98J12lQ4VRqYw1a3W7+/77tru2aguVos2W8vbwwT179dXv2L1792z3oGrdofdnNp+x02dO2dO3b9rNy5ft1PKSYi08hSlskY2Ph6v6crnpqm1vw/zds/3qgcZIs9GWbH+7x1zxYhzWoFwKyVbkZltWKeft+s3rGgMP1zZt5f5DgYrXrl62m9cuy5Mb7971jQ1bX98wWMY8Yy5XVGEV6x/KBYwX+r9YLCheHA5hKfZsdmbaFhfmpSLDvvHR/XV7sLlv9TYnHgcu2SuJt6jzAgDWWVX+2hkrAjRmfa65JL/L53POBhgWD1iAqMdqAJL0LeoMB8GzGHASW4S9ekte5fu1hlj9UVpccQaSxbmsrARmkIvudTQPJPnfatnuzq5k50G2mMMqqAn2STqbBKUUrW0CuoLnKtL1KsbxuaY5ojNbWn67xKCA8ry/lJ+QptYeSaEXiiVt2Sk4+zasF4oLx0o6ybGOsoJ7BPu7oLhCAVEc//EMLSAwKNCNi+CiMp9L5fKu3A/gK4eaTjjbau+h8C1lVilPqei9mC/JVmp3e8/eeettxVZDKcu4r68Ubjjq6zzpez9nDukb9FgvPHbXukU4m+oJFEVxp1ietfNnr9rP/exftHKxYjvbO/bcs7dtaXFORUG7e3u2+vCB3V+5b1ubG7a3u2P71T0H8wY9rWm0H4XjMIgF0Tomq4KCNIxjKWjl9Qff4vmlZTt95pzNzi1YrzuQcgxtqALUQVdS0f1eW/Hj3s6OvHth7TJWOh0KB9ijZSiroifGh9jKKDh08AGmUBJp6inFaPNLC1ID2N/bCSo/PWs1G9rHGwc1xQk8L+N7ZnrWZmZnFCO52o0XHe3sbOsP8S3FWUuLyzZdmbJmze+DdVauVJCCBrLUKAEsTc3YCzeesr/4Uz9jp86cs3/4f/9z+83f/i12WEul+pYadoVac56EzOBy/c50diUWz1mnBynjGCW1Ismhc67wfQ2GtWxYQtGUGOycT1TQxj7kzG2PJ11Om/WtTPuIje7MYtqAvXC6UlGxpOeJfI9lDlGojOc4lifkVVBWwGMdcBlWOPE0UvjNbtd29qq2vVdVIVmWIrb+QGsmcvIUaRH7N9vMWwpGnYTAuJQCQdlZzL//1T8YEZkO50aPyab8iQEw/41AVUca7ETC23GJqj/93iNa4I+mvw49wCM+cgJ+8BzYn6D+O+ldJlGQP9Q7f1+//OhfOgmlEQCstfmkTjoGAE5e6h/rnnsJ0kvCBzjBxjkG9Dz+wY5+N37H/47Z/fF1EQAeAW7xIYO0zHGvN/rtY1k64086Aoyd0FaTm8Sj3k3Jv4m2PW5RPO66o/d1JokjHf5wJ3Z4vC7xDkeujYnDE+4zGmqh3fSMoVtGSfewIR4HAJ/0fHqOBGg7uXiM2idcc9xic6hrPgYAHJ8zKAuesGglWiohOT76zNj8E+8Qu2U0hmMfhR8k2z/571HbHQOKJpmO4+sOD8wo/jy6pzfwicvxI8f5BKN8fM/D95tchpLXnfzJiTH7BACwD5PH3S3cUwxgB4BTAw885f2n7Gzahpm8Zctz9tkf/nH7iZ/+C3bq/HlPvCHJmc1Y62Dfvv67v2nf/YPfsyH+hpZSkC4mcI6EHQcGQAQOp3kFxfjLHezvKNjvdJp+sFUiKPg+qop9DALoUQIDK4KMI9m/fl8yOp6w8er7qVJZFcXICXGw5/AM26NUcd9CDu0NkuGDtH3+z3zB/tP/7D+XF82//PV/Zi9/7XdsdrZkr7z2um1sbtmNy5flQ1XCUyVPkrqig9DK2qblp2esM0zb2+++b7eeumUXlk/ZTC5tNy6es529bfuDV162ja1tazU7VsoV7erl6/bWRx/Zmyv3LV0sWLvd10FVkmbBP6kgSVOSZz57XZrUq3g5HMbKTJepDWtwgt3pwJBKb0fyQxEAdlbAKGvv62AAgCPDzWlwh2WAD+1nE7JzMbklMGICACZN6H7O7g3FjWFee2Kadwf4JxkHWy3KXDubB4Z3BICpkCaJRAIQCUKky5AhjQBwBMvlZwUrFBCYKm7AGMAzZKEC0zcmIngnklwkC0gaHrv/hTkURDAthTQifpNz01aaKtvq/oGt7NZsmMq5/2lgtHganD0/Mtx8pT4OTE9+bxLATSYYdYcnPBWMWCNxH4hSgyomcIapA8AJCwGvAgg+QZRS4BVJMi8AeEEq36WOI2vQ/bhJ2JDoiOzqgDiMigxGycfA9poEgI9KyT1qDQ4A8HTRFiolHfyR0W0NUlZDSg6GKtXUSPQhZwUQAv4y7Oggnk3lrISveWowkoH2BJsz8JxxH5hJAZCBjSVPp8C+d/aSyxMj0+qy7C0pH9C4eE3x8jDZ5GEYvicPc419lyvl3wDAjEHGjwBOgUTIA7p3Jh6ig6EzDFkJXC0jCP8qCQGLFc+moaUBDTN5AeIdKu8HsHtTlk8hY5eVJGzgOlun3bIiUq2VguVINuEvGZj6yODCfgT0UGJxCNDs7DvJg2ZzNsjkbaPatod7LcN9ETaocLnEvqN/h/ETpWglW5jYBCMDWGvOaDyGuRT2YveUDpG0WChQkg97oIsRouRzaJ8gXazCJt5aUt8O3Io5JOZNUJcQMETBksk7WdX5APeyKkApwNdekrouy+cFlVGe2q8PzNsAopAEvnr1kt1++pba9o033tC+ky9WDHXljZ2q/uzWGlZrtw0NhFQOT1HA3Zz7hAZWC4xa3k3remA0e0wJAOx+yPFv95zv2fTMlH3hC1+wjz68q3c5e+acknN4t85OT1uv07aHK/eUvKNIBSYsCSWAMsYTQDZyl4A3fEVlB9YOkr+wUPx7ALIwK4PkdBjXejpuwnOyxgNUMe7DfhCLSGOcxruNAWDvJxKFSGFH+wBZAThqLwANVmQJBkMubZ1+2xqdpvtzkwRO5ywzzIj5dPHaFXvh+efs/JnTtrG2bq+++rp83J/7zGfs9tNPW6/dsP/ll/++vf32W87OJIkntkNBXtjI/y3Mzkv6v95u2vr2thiIApaG+G73bAgTVnPU2yrwbm0ob+uU9dud4GHt+7rYV2Js+97o7F/fJxhjxCtIZOL7TX/CAIb56EUjziiG5TW/MG/Li4u2vLRsN69dtwf379nG2ppLL6udPA5Qf+jd8HI0gdmXrty0c+eu2I/82c/bwe66/a2/9Tcls8u+BbuMt+E9W62mDbqsjR7DLS4vSQ7w3ffet81tFFxcLYFYQiyZTFpS3uViUXNOjLZcXglopAZZX2tIkTPW8TjmWZX4TgnMIdF/4fwFMYDX1lZViKe9XUxE5ofHeazVyJvevHHDpmemFU+cO39eCf/79+7Zvbt3BQix7jF/JNku1j62IDm1MWdMCgdgxbBuc49PPf+8PfPULck/f/juuzY3XXEGpaRPI4PYlQaIKXupjN1ZeWhV3i14GbLPpgcDW5qftYWZGbEBe+221t24BzDnWXNJtsIi5PmWFhfU50BDgD8UvikBjQRNCvlV1B16Ss5KxjTMM2clUQzlBXKLZ87YlRs3NW6+8fU/CAxg32MEAM9MOQCcTdu5pXlZVbi3IMgA9h0uO6uCpkzadusNW93dtwMY70HdBA/gGUDfYd+m8u6nqkiefY31l0LLjPuzAny0Bz0lmkl3e2GjS0CrXQOzWgUKJM0FJGUtg8S0QKShCh4AMFrIlVKMpAHtoIpAX+ZVsCFRXB3USFy+OKgLRcufEBMpGZ91QE17fGArxjUvCdKq7cLekARtY+zo/Rr/jKWgVRSTSP6oCHEk8xyB23HMHcdHvO+odiomEeLeFi7wFTEUM4X4PXk2OLThTpwN3QN7vGcKfAgAsBimgfl76zbM3x+3288+J5uDoQp8syNWKB8f9yAvBnKQToVX2YK16g1767XX7P7779qZ+Wm7eGrJNh+u2Hdf+ba9/+F7tluturoEharZjJ0+e9qevvWUXbt8yU4tLaow9uBgPwDA+Kt7yRjjiPVpb+/AdsXyc/AXNhv+m22k0ikslhIULLaizhKsS51WS57bN2/dEKBHIe+HH92zXCpn168BAF+y2ZmKpKm3d3ZtY2NTf3NPPFZZKykaYY2RfDjAbR6p17yUY2D8U3w1N4v8fV7eu/eCB/BBk3nq7HdmMWukZKBRmlKbwVKG5ZseAcAqbMsCnCJPnBWTGdCY64gh2ftZ3xkvSLzWD2BuDrQHIje/c9C01a1dsa0pgtZaGvqQyc8ezPpOgSvju1GvO9icpe1rtletas5yho4AsNtQxJiOeMQVgFhHiYel/IWkL6ogAL8UUsC+hInN3s2+XyqKfewxV1/KEBQFUWhWb7at2eqocJti1Kii6HNibKUWhr+Khb34w2x5eTmwUAe2ubmpZ/CCX+KaccGqClt9wIotqfgChmyKwmWKy9w7GlYyrGVyCqwVWAawx7nPec7mZufFdv/oo7u2vrZuHTzuUURIAYZSGEbhC8VwqLrkLJ0jH0LMKq0sgbKcUYYUTqRgrJsVyhXFg2dPX7ZPv/AZu3H9prUaDbtw7rRdunTepdbJdXAGarXEAF5bfWgrKyvaBwF/twWKNq3ZauhczXm313VQz9dpt26SeAWy+zm8vjNWKFXs1OkzAoLL5enRXOMZaQPUWqIlCioxFNnRztvbG5KM5kzIftdpNlzRJxQBaxxoffa2rkzP2NPPP6e44s6dj2xna1sx0PbWpiSgOXPQn+y1FLpVytMqEFAJhfzas9q71x4+sN2dHRXjIsU+P7cgaeqDXbyL25Yht1IqKs5GJYmivNOzC/bcjafs88++YFeuXLPf+9a37B/9k1+xYcr7QGVa2IhF9H6UWyVZFdRcOI+xxgByD32MqzCV9YyiJxU/eJEjsZFH7q5AxngHmKbYgdgksqV1bqM4ZNDX+aNQRHGAPBpnAZNqFXktYnYID8wn1h2K2uZnZyUdDZhLPD+3MK9+JKblc7y4AhW9torIWMc457FuEpdhR1ELa6fOvFjRMGcUz/Nevpf+T//w10/MlSYzqd8XXvPIO/8gf/hH8zZPmOr5QTbED/iz/2j64dBLfoyP/BiX/oDb8ZP7+Ee982RG7/tun38Dv/gopOTxAHCMPBLBeLJJx+CTB3setkSY6bC8riffjz7O8Q943HUTrTMC2sYewHFhPgSqCUhIQpHJZ0ycXY482zFP9hjgyVPjYyDz+OEXJPomrjsJAD6uzcb3HUtfa+d8JMTnv3UceHZcH7DBH3e/UUsmAGD1exL0PQYAPq5ZjoCfJwDA8Ww4em8lSh8FZ8YBO/bAHR8kQzvEm4V7RVbz4dGS6MH4gyCLHp89OSQm+z7+LFlgEb836od4oxFjZGLUhH6YHEtHQOCJTjwEACdfKgGgH67PSfgFh846dMsECHz4+0eZ/clnHV07MXcmx9xJ1x03hx4/x8a/9dd++VfD2hSlHB3CkuQT8pq5ij313Gfsp/7Cv283bj/j8qYps0ImZa3qvn31t/+lvf7y16zfdiYurDiAUpLYI0ZSJqfDJQHxzs6m7e9uSz4orgeeUHHGk4ORvlIe8mgODKeYfIlJHrx+SNzwZ9DtqQpbvo/DgZWo+Bb7N6+qU4JeEvHt7sDmFk/bL/ylX7Sf/NLP2m/91pftX/zaP7VzCxU7e27ZfuerX7N7KytiUZ07tWzFbNoWZ6d14KIalvTqXq1hc6dOK3lYyBfQg7RLy0t2+8ZVu/9wxb7z+vdse3dPAPCZ5TP2zO1n7fe/+bJ9sLFqqUJB0lZiJIRkEFXz8uCkgjRMaCXgJBvpnrckwcTkCwDwiJWiylQ3otX9R1DKAAAgAElEQVS8CQxgX3cCCBK8gUebkJJsvuUI1AgpaH7fxenGX5MM1FjN/WgAOErSIaNMwo+cAxJeMgxyqW4Onv2uJ2UD00Ms5/bYA1gMVINJ4owZQInIIY3V21q7OHgV8Ckr6kAuBgPgSqvhQDNJBcZIwj+ZCnf5AvL7QZ42uQcoKQGzzKluAghmpoo2OzdlO82O3dncs25faTNnIoqFyULg4EcEwEb/T+wvjyrSUB8kfOxiPx4318fLdNiPRmyU8AgjABiZLH+uKLk7uV94Q8BK8PFGQkXXR8AySHFFhg0/49Aq2VOqnLVuRDZ0iB0SG/ckw8X/79X8OhpPyHseWdNtYIXM0ObLeZsrFyVVjJR7s5+2A9h6MAtyeRt0vHJZiS6pQ9LvXctZzoqZjBVSfavk3Qe4hO+n2BTRr9fbQMMUr2iSIvgw9bvBgysAN/2+PMz4IvkiRjsJbwG9zjijGEa/K38qxrmPDyT2qPxmXgNEyEs2BAjyRCORDXBEUgGp6CAXxvNwX/mSiQnPn5TWs/4QibeipQsc9IfB09Llc6l2H5CI6HsiotNqKrmxvDBruQzv3TXNQj4PeVPmJooNAu7cu8vngCeve6ms7XdStlHrWrXVt65rDIThk9i5RqxVZ6yOSinD4qKp4rw+/yMP5uA7FcA+gS/BiCXOGZJWcZ7GtUly7YlnUK1DYI8KO5XPmPsB86W9JoCsPBdJukwGcAgwyoE5JY3zzlwQy9gJLA4kywuY8YYMtUtmClgOKrBnSGI/fVuv/M4774o9Xmu0bWcPCdy6HTRh0YIQZi2dxysTv3E+M+fAYPDiZC/w4h1NxFGJGm/BuiqGDR5oFA6omGZoT92+YT/3cz9nqw/WbB1A0Mx2NjdF1Tq1uKD9d3tzwwawMDMA4rSFsxu0jiHTKGZxIsYVyk2S12WPXUbXva4BI1Xio/US1oOzLgXwpDNSbqDoCjaW3kB+hW7rIJZYAgB2QALG6sDq+7XAmHSp01iJq4Qba3G5rD7p9jtikFEcxD3z+FUikUsyvNeRNOfTN27Y+XPn7cO7K/b+R3dsZm7Wnn3hecUJ3/rOy7a6tqkELUlQYhxYZ7CL27WGzeBXNzcnZYqd/T0xlcSkGQyt3QKQCBR2DcqM5h+WF7SJEvsUPAVWEZ6xjFX1fQBPVYDnK21gzeZHADCxzM7uvuRGNQ6CjCVtvrS0aEsLC3bxwgU7d/q0ffTB+7a9sRkkep2F4qoBPlboV6bE8umztrB41lpds5/56Z+0Qadmf+/v/Y+2uLik4rl4pmr23DsXrXJ5ZZO8r1SsVJmylYerAkTc9tYTnhSzMRcAGGG0MrYoaCMuazbqAszZU2CzEAvg4UoCm3anvdifATPoJ9i18iCUpGUAF8T4YY54kp85itfz5cuXA0tpoIQp1hsH+/suHSpJ44wYWpL+7bZHDFDmDTKI6i9kpHNZ+9xnP2u3rl23P/jq12ztwYoknFkzXM7cwYxYPAIztTtM2f3VNXlDA476iAZETdny/JwAYBLaXdhReKoHFiwrEUBAE3ncvX2999LSgsAg7lJGqpiYQ77BgDUeR5EE7nSJp4IXZigOZATVmk1JlM8uL9v1m7cEin39a98Qk00lRAOKoFKS6MYKoZzN2Km5KSuoSCOoS6h4gBDGo8BUNms79Zqt7u1bvTe0vmK4lOLUabw+ex2bKuZsfnZKADD7jcvku+WHGIMAFfIdjUUrfjql8IYv9xz35DRjARCbtkllcwLIYUgT/8m6hesZi26CbMN0ZBD7HKKoIDJ2YwwlWWixjJ0dHFmDMXZRbKc56WPKZXbdczKqxsTvc69YEOPeyuMYKMYvk7Gdn619DyRW0BiZsHGJMVbMU8TYZ7IQcLQHhoh9sjBQti6BHpv82ej3wjnT32PsJayyGjHa3EuZIko8fm8/85y99NKP2TPPPi/wV6x9mGMonoxse2g31mxnazIDXK4YOd684o5333rLXv/Ot22+lLNbVy5adWvd3nj1O/bOu2/b3v4+g8V6KeZj1k6fO2O3bt6wq1cuy78dQKVa3bP6QdWl1AEkeq5CQaEShQ5b27uSgkYqH5A2npPkUR8KipHCpahRKkONps3PUwhzUYUGH3x4V8W8MJhvXrtqt25escW5KYFySEojMY16Ab60hULJpgHCh0MBbcxrAJ1CgXgOn/e+iqxQcaA4BQ9g2HcPNvbs4ea+7Te61ukxbn3MyktUBWnOynQrDgeA8RJnDUUmWnZGyELLGzjvhdjBokTsennMui97u4nn+UDv1k9lbLNat7WdXfkhez0u8X3Gi2DQ5tUelbLFxXmxDPEEBTTEvx3AU2dZPLxDIYb7ABMTeN7S13+fCyyDzI1ok+GFlcEHGLURFW7lJHM9XSoJOPd5mVJBN+f0Rge52o4AYPqS9U4OKbHAJOH5q6LIkae3M1r5HkAgQPD+vvtCx3nnxQp+FnKlFWeuj3IOslog/vYdOdoLlSol9SkAG56/2XxaMul8Hp9VKJasul+3+3fuWXW/qv0wleZ5YmEIwxwwedoylVkbFipm2aLsJVDZIIbrdho2aDfEtJVaWQo58CmbnZq2y5cuaS+Zm52yp28/pWchHgV8nl9Y1F68urpuH925a/fu37e1tXXb29vVvNT9+h1rNQ+sUatZq92QegmFcsSa7IEA3ORKtGb3+1IgqlRmbH5x2U6dOuNjHpWhthcKotoFC5p1QYpHllJbb6yv2s7WhjVQXsFGolWTfDtzFxUMXx+QvfaiZNb5K9eu28z0tK3cu2fV6r4Y+m7XkFHRA/kBckvIr2t9Sw30f8nDw9J/8NBqtZrLiGcBRguKEYednpV5j6kpFTWjkIEUMu88X5m2py5ftaev3rALFy7Yex9+aL/yq//YwV/OVlJOMxUUUoSrc4AGjXs1uxWCx6JS7g7sdx9JHlPwhwCMn0UFJ8W8Kip1iXQH32EmeyDJdXkwZnmik9NwCyJyT8Qi7OHMA13HekDxKOdXwHIV40S7qaHisJmZiivRDClMLozUZSpTZZubnRWrl/YlR8ccZO6IHS5lIOw3iLeIDwKBwMxe/Mv/VdyiTvz7xFzxY3/z38YLvm/06WO/zJ8CwI9rsk+wL+KtJhPuk48w8ZGf4BM87mX/WPz8pPZ4VLN+7Db82L8wiqKPbcPHdfkhAPjEz04AN8kbHl78RtBnOCDGxJd2k9H3jkJ2CdDpxKeNgcvRd4w5tPGnHGUzJ69J3uHQx+m8lnzOeGUiQRS+FT3KjrvXk4FYRwHgIwBnuPnj7jeC3hLs08d2+mNB7BADhOzl5P2SALACzoRPdLIIIPnvcMfD/NPjWKUfAwDWZz8GBD7E2IltelwDhYR4HEcnz4Xxm+jQm3yHQ/8ef4gfjsdfo+YP7TY5qo883gn9daRfdJ23yOTPRj/SC8qZ7vELxqgvwt1OYAEn2f/H3fTIGD5hgI7a6THjczTXn+A6rv3rv/x/KbCjhj5tVBDz7sFTj2A7P2UXrt6yL/7MX7AXPvM5BYqpQc+mqChs1u2rv/2b9uo3f19AGwlk+eaQ/COxHQ5lSPtyAMSjZWdr05q1A5edxAMTlh4PEqRoIwg8qkwfMcGcZRqlMWM1PkGxfOrkN9T0RE5IlEc2FyCKGFMCq/rW6vTs8tUb9lNf+jnJ0f3mb/6m9eoH9txTl5UU+I1/9a/E6kAOa3F2xgbdtl06f1bJYipol06dto/urVi2XLbF5WVVmDaqB3b57BmbLZfs3Tsf2L31Ndut1gwa0IvPPW9nTp21//fLX7bNVsMsi7SfMwqUIIW5YT39uwzjMCSLIgCsyu7gT8bzCyxX8sbZE2JbJeuHQlVvBEcETSYA4JH0eezrieIKP4Z4UmyS7XBcQioygGNizAG9McBCpesIAJbnoVfvyqOYQzIAMEzwLEUCvREA7Ik6wDkkeVMGvEECncOn/Jypphaw7InxsQ9wXgCw4SvWbgiUoS2dYeQJMv4PADwCWgOIfuR9YRrIbNPXjTK+eXNT1rKM3dnYtYMmVbku5+aIugMYvqkHBi0V4Imo/jgGyWSCTgyWmKQIyY7RrnvM3E7+fnJdH4Gukhl25mSyDwO2pndzYJjXIHHHmHM2ZLwegCWyZuL8i33vMuQOECraCUzjQ4U4oQ1iW/h9/ZliIcSxC+/omwPLpYc2W8raXKlgRWiAqazVe2YHeOUCzFHh3CIZmZLHIgniFBXdw54VhmnL43mWJsGeFggMAFzMUZ3tHp4kXQQmKqHZlT8aCQiYnCS/qJomSYkEvar/8eltA6giJ+mSrcihMeYlaw5IRlI7akcjT91zP0Tem9/nkK1k+BD/Jdi7Pp8Bg7Mw2gEugj+jvG01ztyLlap21AzypVkrT8/bAfJ/eOUJqOuKAYcPNjByegiADru3Jz/26VJObal79Z3xy0pJ+5B4lApBGg9N1hifp7pvOmsNy9tqtWtbtTazV6z8QzFfjBepVk94S2taJIIfLzZymV9nRiloCgUVXBvvO76/xssoJo2yu+G+YlZyrQMaUQY3FhVFaeL4sXGucC2ylSw5zHSSMc4ejvGoJ3FcRjaAwCHhIzUDqvYzLi9JIg+/rPMXLigxen/lgbVaHdvdr8pTGfAPxjaJVUAoXgUgSswt1qbgEal1OnpsB9CaOex7gM9X+XYGJrB7WA/szLkz9gu/8At24dw528e3dmfXXvvuK7a7uSV1CfzbYLdKwlr5LAe/YO3Q/h3GMM8V/ZKDYkBklZIZZf+mwIrngVnCOzEvWAHE+hMDMKfv19sd26s1rY4HaAAMXf7Vi70gRkQGMPs+SSixkesu6ar1VG0TYhMlxwB6kcp0GV88JPFvluxsu2up3tDKlbLao92su21FmSRgwdkRAHr9gU3h/7i/b2t7NWt2B8HrDEZFTsofFHZV8qiaFLQexHkrtr/2KlaZcZGTGL7yU/UkKW2WzTo7kUSvClVIZg/5XmAdjca4r53IJiPzh/Qfa+ruzr4d1FsBUKHQw+0gAKWnKhV76vp1W16YtzsfvG/V3T2Bd5ExHqelkq1a18zOX7hsS6cv2sO1LXvhU89aMTu0/+P/+N8lu8za5VtXSqxN2gixeFihfTewtRZevrUDeckBBqlgIhR2sQbizwcwAbNUhRKSDEY2v2SZVNaKeDymTJ6a7X5fwDrevQDrjOX5+TnL54piDRO7efFb1xlMKCxEqVEBTFkB17Ozs1avHzjwkE7La4+k/P7unoBkzVnWV0DYsJZqjouF7Mla4oEXX3jBLpw9Y69889u2v71lc9PTGn/y1panIWuEJ4IZ26g1PNzctiagk+JoP3mRpF2cn5WvL1d39bms+T5vmfckflttvK739I6LS4tWLFJ8w/qbtiL7goBLZ+bKU1JrGpIGXqggz1EKhAYDqzYatntQt6nFRbty86bt7lbtW998WYWGrIM8fwSA08HSYnl2SnODAjpWOpdvZqo5gxfgdX1/LwDAxKkO+pRzeZui2KjdsELWbH5mxnIMtv5A01QJb7GcsO4Iks2RKUoynSSzFASiP7WPIxLhQ/kcD6zW7Ej2WXNOye6iy4gGZpWAANUUeryhsYsE+cyMfCKJ9zhziBkczn1R0pnvwW7Snh7AaqZhZBFzXYx7IhAcgdVYRBjPN8kCyeNiZh1vQkzvhXKHv5Kfc/jQPGYGHwF6E5Yu+v1wjhYYFnCKJMicjAljDBfjYMaVnjGoBLHnlsqATM/Yj//En7cXXviUVAOiKhuS0HzF+FSgAesz7FDseYKXp2S3KcLN5ezeR3fs6//6KzZsHdinn37K0t2mvfXqK/bmm6/ZNuAca1PaBEacOX/erl67bNeuXdMcpnCrVt232kHVWs2aQCXAJPqadYECma2dPdvdq45UBij4BQSSDzXFJb22q1oN0tbtUMhbt4XFRTt74ayA7Pc+vGMffHBHa8v506fs+pULdv7skorAYFLu7VVtXSzgPYGnM7OzWmv4GQV17J+VckF/o7Sh80Uxb7OzAMBFq7fbtrpZtYebe7Z30LZW15nwwbzD1UWCd+gIAI4sYArRsm5xJDnzQlbFTzPlkliozh7OiNkIu5N4E2l4ZJtZ8xvdgW1V67YpgBxJ3gjaAuKz33cdBO73bG5m2s4sLSq+3dhcV/vDImStxlcYQBZPUd/jAxlb51GXhvczhhcwqpBCzw1rGMsm/FxZ35CJTstGCtn7+dkZxd4AeBS44PXdwM+9jSw0sQhRRcYBWdkpOOAbzx4qEg6AmjP1g7JGKqV14NSpJQH1UQ7aFeddhcBVJbzwQSxVH9leeEbBFCA5uxjrMcocFDfJxxVpesYGeY++Yh+Klih4WHu4YWsPH1obpZAU1kghfSor4Ixl8hVLlaYtVZmxfGXG5haXbWFp2cpTM8LTu9giDfqSTkc5olVvCvAnNm/KtqNnly+ctwvnz2oP4JdQ5mFcHtTq9nB11e7fvy/fW50XJN+bVzErsdBBdc9qtQM9XxZLEqwcUt5uAJsw9+PazbjCkmR6Zt7OXbgkWWgUKFiT8Zc+feaMzczNu1VT7H/O+72+A770Yx1/4l2r12AJr1u9UVWMzByk8MvB/6xiHnIZPB9FAZEAIKWuMHaYMeSXMlkY6wUBwLX9qq3eWxEYT8zFWGP/wUe3nCtYpVgS+5/za63dkloURc74AJ9bPG3PPXVbXt0f3P3IfudffZkZYQxbzkiMjUI2Pz7LKyfi5xVlzYJ1DKMGlj7KYl4Q3fM4PhYn6JiDjLarU8Qib48TuY4iWk/EUOyR528U9fJ+xsTWRwWeMlN2tSj2cl/LvXiHWE2MYykaedEqzycVmo6fBZN2OKw5rmzirH0H1JGTppDFSRuMdbyIafNoo8Aa9+P/9d959FH9T9xPv2/06WO3xJ8CwI9qsk+4HwIZb5yHP+GzY0rvY/fm8b8Q0YhP6HY/8Nt8PwBw8qGfqFef6KLjmuLoLz4OB+QuhzyAT2zhycTXSReqguboD5Oeuv7jiUTacfc7LgEcr5sA3SbvOAm4CeyJ95toldF/EwBw/JjxqyQBNWcOntgE4Qe64lhAeeJpk9ec0PnJe01+7iQA/CjWVaL5HvkOoycMTMXj3jYJAicB4MiijYD2oVd6VJ8mR0UCBI6/H+936P2fAAA8DgBOdM3odskx+siVJin9rAOqfx15lGPA3VGa91g0ePyph3486rTjx1zyu2qjk0Dl0WocoN/4wMeMuUMbha47XKSRTFeP+uXEsR7aJ/bvY/osCY4n++G4t3/UvEj+7i/98q+ocpckvjP+/JAp8J7/Z0u2cOqCfeGLP2k/8tKP2cz8vCFLyeGt32zYt3//d+3lr37Fus2akifI1RCYI1sngBPpPkvLw+lgvyo5MPyRxKwTsNGVr9kgermGtog+byTW+YqAmJIUCc+ryOpkrFEVLkA0SBJHf5Vs8Nal+tSZdxmbmZmzhYUl29nbs9pBzc4uLdq186ft8pVL9o9+/Z/bg60dm5qatm6rqcP23PSUeG4knJeXT9tHK/eVOL546bKqvnuNpmWFnPatPejbfqdpG1sukXjr+k0b9lP26ptv2gGHdLEfOCggvwkAgxwgFaVDqwCwiw3HrQJzNgLAAcDWgTdU+ZMopz3HzGkOt+5JNQkAC9MJySi1aRCrdBx4vA+o9jXBUIhJrUPAYdjMkgfxcRV2AE9GMpfhfoG5qGrz4KkkDx9zDzsAA7ElxWTjzO1JOPkrKgHtcrMAXxzgAcLEkOPw7+W4SjhJ0o//Aip1Wp48JeEHmyl4xPE5jNPROwV27CQ4KzZakEjk82Cgzs6ULVUs2/2tqm3t15XijuxfnsMFtY4HgCcThBGQjmtxMskYAVtfurzzDq3ZJ6wXk/uct6EDv2MQ2KvSA5w1mmPKiUjfClYXLAFP7nBPgCEWBuZmlCXnF5NMGX1WOBw7A3MMfutnCcWG5HPFNotJxeP3maHlUkObKmbEAp7KwWhLW7U9tHq3bUNQIbitHZJ+WaO0BFnBTAq4vmdwbQtKcnOwTlspMxQAXEZSD18vxj0Zb1gRJNG6Ha1THIQ1fpDZyyLBl1fRB1XoHIy7YqWgPuCMyA6Jjy6+wDklHuT/GeTxuD/gGm1JUoO5r4M1kvkksQWkw3J3P9ZY8BLnshhW7GOZrEBb2LhTi6ftqWc/Zals0b73xtv2YG1Vz6aq8H5P8+DM4qJZp2O1/R0xPQbDthXTA1soI4GZlkcUcCCi1blhX3LI7lWZdpCSJPGg53MPZlaqYA8Pura1j68lqanDuxA5xqigERnjY7faJAhM/wS1gFjF4sM1JJzD+p8YEJ7w9nU+JsZJhjiITDI6VqzHX3KQOfo6R1BVEvWHNtKxcooArSDBH5PrJHj0MRFYDj8Qe0oexLBZvfqfvbRUKmss1cX6gmkzcJldWcj6+qyiJiXtSTS6rDrPis9WbJUooxj9pFUAFDzAJKcqhr6PGyR85+YX7Olnbtn5s+eUJCaBc+f99+2dN1+3RnVP7O5CTpDESC2iUirLOw1AE8lHyTaSlFdsFHyPJZfoYAYJafqV/YdxDItDhREqYqBQy9lfAEbVRst2qjWrkTgGJIMZzF0OAcAlK8HaEHsobcNuz3KwoMOaIaZfxqXalaiF2Z4GIKNpMy6hLeDDxzzAGfLt9AaFD/ikiXmcKVgNkAy/RpKCg4HtNJr20dqO7bXaKvYolvJWBgDOpGy6kLP5SkmAHElNxhnJMp5BhU2wRJR8h3nlrChnQsHIQPaRJLyzF6fm5u3D+yu2c1CzDt7aAo79+sARVHIRiU8AcUn/EUvsHeheWFXEohPuK6WVTMaee+ZpSRreu/ORtesN9amzRNzHWrKL8pDMKIE/N7doy2cv2+begZ09c9rOnZ6zX/u1f2LlcknehVrb8zlrU2zQ6VoavWL80FE8yGSsAetuFzZZw9e1UbzgrHjuMwUjSL7rQ8kSzsGQCt6iKl4IbPEmIHq3Y3XkByVBWBdLRfKi6bSAFnwYYSQ1YNHimTdwuVDaivFKwpe+5LnPnfVCPcBxZKQP9vZtfXVVCgyudBJYZAAIqZT6rQ5LqdcXM+b5Z562hZk5e+PV76lQEQ9fdgYxqI3ii67GCLEk7HbW4PsbWwJFiOs0rlkHLGWLczPBA5gXphFh/vhayfOwB1CMiJQ2wMc87LvpspLPw27XSrm85ZHblf+ws17FFko5g1pMJBF7mPcZa/X6tldvWGl21s5fuSpW5Hdf+Z72F76wBWCKwABOdbtS8akUnG3oKghpKxcK8o7PkWDOMU9Ttr6/b6t7e3bQxROYOZi26VLRZoolG3SaVqYgCzYarUtxCkUBIUYXuIQcKAB6YAArdtNaggS077cCoFnTsjl9RrXRlF8p7+RFuSS6YSi5OkEEUuWvmVBM4edIgy8tLSneW19fF3PK13z3UnXrlYH8IqUAIzA6I3alFwm6vOfheMlZazHeSRbnRX/QeE5J/j3aXsK+nVRPiftXEtxl3xE+5zc5tMfFe00Cz/E+MbZMxo2K98NeE5+L+eff87EqQCLEluxbU5UZu/3s8/ajP/bj9hTgyJnTuhZ2LfFOBMl1DgmqQ/pssaF7ioVYH5mTeYo+slnbXF+33/udL9vqnffss8/esjPzM/beG9+z11/9jjx2mc/pXM5mF+bt/KWLdvHyJTtz/pzHVL2u1eoHYgA3GgcCgCMDmL2nWq0LAN7a2RUADEDNHoj8MmO722nZ7v6e1hfsMgi7Gq2mLSws2KlzZ7WevfPeh/bw4ZrGyHS5aGeW5uzCuWWbqvj7Nltt298/kOoBayhxHTYfzEviRPYEMeuDlLGsJjQWZwXS8juAvw82dm2n2rZWx4uRg9SMrxwBAGYsugw0BR4ZyUALACaGkXdrymZKJVuYndHZFIAHiWL2ImSIsSPodVhX+2I77tQatrlfkw9wu806FBQ4AqMeP/Zur2P9Tlv7HAA48QAyvIwPAGCx8ZtNq9dbVqs3JH9N8Y/iNOfeh/Hk8t+yLJEiD4x88d+1DqhWWf7mKSmJsb5eOH/OpsplO6hVVVQkCW8sAzo9Fch0AbJVWOUFcZx945yZLIyI+UyALNj25AeuXbuiNRCJYkDs1MD9q7X3BllbRW2KLZwNrXOZ1iSYqu7byzkIqV0Y4LB9KVaQBcfQ12UAtNmZOeu2e3bv7h3b3d4Uo1cFzx4Y2qBPQW3WUuzHFCCzphVKAoJL0/M2d+qsnbl02ZbPnrPpmTkVc+EFy/7eOqjK1ujh/bti1xIvRRUrpNB5DuI28hl1wNVeV+/PWWDkD92gD+t+FsYzXf1B0MWzdW3YrGlPkWVXsGfgPM2YIXY9deas/qaYkT7BdmFp6ZSKGXNZCi6QyXYvahVGD03s306nJV9fiiIoRNqD0d9s2Obmmm1trFurVlVRImOffZZ5RBEb8s6sH6z9SLmzZ5eIU8L4Aqg82Nmz7TUUbnq+p/e7hkXB7FTFpgpFK4aCZhQo9pstq7ZblkrnDGLC3NSs3bp6w5ZPnbI7q/fsu6++Yv12TUpIKh5nnwrsWe1ZIQbm/KG8BUWUQTVI9YkqHHalEK91jL/j0XyOM4RyVeHskmZcY2ng8wIlOCmAIP0cYnxiQAoiiBFYFyjUzKbIn3kBvasVORjM+ZF4iIMILcm6xHVOnx+qwMs9urPuER0877UnsO4wLsl50EaKV1Ag8D2TucyYIz79G7/xneOP6H8iv/t9I08fvzX+xPglf/xXf7Lf+OT64jjc5FB+P5E++OQ+9cne8o/TVX9Y8Df5rie28wg8PRlfPClneNz3n+Quqf8yeAAfusFxTyi0xK868cYjICMkckfpMf+9UQItSu76Nx97v+SzeRCfGLUnAG2HnzEcwI5ppSPvMpEwi01x6LrHAMDjCTb+rcNNenxS7gRSprfPiZ8ZJacja+NJuv1wkv1Rg+dJZKB9UCSSmBNS0KGbR+Z+yeYAACAASURBVNcc94TJRckTwUkGeUizTo7Lx4GJ8cUS1z2ydRLjcvK6w4tmAA/D/SNj5lA7PhbsDi84RjwP//pkp0zcLz7P48bvoSYIu0EEiiNYf+SjEt8Y9/948sfPjEljjwI/ngz0o/rh2PF+zC+MfK8fs5P8jb//KyHZDtsPKcqwjoWAEKZSqbJgL/7Qn7Mvfunfs3MXLyqRRJJo0Gzaa9/6un39d/4/6zYPdGgql4vygCNwlG9PamDNRtv2q7vWabQV1Au487paLXIwS2DvaVwr2ewSnc52i3I2/lyx0jcmmEgAcA1JAWeT8btpJQZJ/BAUk0yVxxzSjcGrFiC42+4qibq4sCBg6dqFc3b91lP267/1W/at770pbyKS/uVszpbmppXQ42BZLJVsc3fPOoO+Xb/5lM3Pztu9D+/Y3ta2fl5t1u3+xprV602bKs/Y1avX7eCgad97+23r4+unw37eGrWG/DbdM4bW6ImNwUHCQbUgExYOGGIwU6mttiFLyEECYMZBBCcG8jvu66PWTUhARwA4Vtbq8EwCJ+4zYb8gkZAEgEc7yjEJqdgfJLxVSU1ST8wnABFPCggTDMxbVZwOONS5B7B7wrokkjwKg6SwsxFcJkmPSWIFXybYNDCme8H3E6CXA7ISykMx1N37mSRmyoYAg4HJ5NK3DmCSpBIzJsjgeTl7WPujaoOemap2lxPm3bKpgc1Ml6w4PW2rOwe2urlnuAMjjRUBE5Jih/blYxi8ETjnupjQi//m7ySomgSljwOCHzPFfQuK+06Qcx771emnh24hPi7tThJL/mQFr0KG2epohQ6LyWRmlDB0AFgD2AHmiTEj1knkSQXmjo/Ro+zkI++lCmoTcxUAuJxzf8D9Zk8ys6ksIBtzgv7IW0cJ546lhh3LpvtWxNsqyLIqqYbPVgYAOGMFZK5C4QhzUZX4JMRyLtNMMQZJE0AuAAoSjRzyWT+YgyQZXQbN5AlM0or2IVGoIhhYX0q0ud+iChoAywAUJB/oADBznqQSgATtAsDG2OYa7f1iEiN1mbNhOm/17tCeefHzdvPZF+31t9+zV197Q3OIZ+gPSW4PlWR7/unbdrC9Ze++9qrk4IqlnFXyKaukB1Ypkvim6h2GNEzhnrzZ2Ltb7a58lqU4IB/HvlmuYM10wdZrfduq4UnphVMxGTcIUqiq3EgULTjRcVy2FpYfn5NB/j/ulXEYiXUkac7we+wfWtsS3sAa3y4t7x/oUM947fB5zccL2PWF8dCoD3Umo+r85PrJ6IxsKUmJhneKhTPuccx9AStcopaElUvjBqnFwCb233WJRPWvVC3cl5jiABJKjAuBDzBt5XeGTGpbbCP2O0ko5guSuo/3GEmxI2FayNvZs6etUiyKyXT98iXb3dy0l7/xDet2mpYZ9pSAFVNH3n8FKxXLkk/nMwCAvXViMYezcuVBiMw1RQusuYHpynzGe1uMLJKOjH0Sm1n3pN6rN237oGEHHeRgNXpHCWOt/bBDyyUrFnOWSQ9dOrLXtRKyvKEgTQU+2tJ8XaHtM8O0pfruXQ54RAzBeiWAsd9xD2yx60VctXazY9MzC2rXUt7l/2Fe7zXa9uH6lu232rIXyBWyNgWIWcjaYqVgS9MlzQvJCQMWBZUReUvyeUgLiuHk+4SPa+QhKRpBNSBj88vLNn/mtH3926/Yhw8eWhsFW/y0AYIDOBVXYjykiVlyxYz2noPqgUGPg3HNy6AWAHCJBzn73IufesHq1aqtrawIOIwMYGecAlC7ND77JDKexVLF5hbPSLb4xs3rdvPGJfsH/9v/KvCDcab1JsiSM75yQtYB6fyZ8Sa8c+++7eztO2NdigX0gyckYeXA6sqSrB+anV5csJnKlHWbTasUCmLq6PcyKUmjwt5mWESfdMCMGDfD5gQAZjgCVMDeZmyyTsIQFiNexTmAMFmPLensAfv0jABypC415SW56pLjytUGH2153zVbYut9+sVPWaVQspe/+U097ywSzlougrwiSVgKggZ4buYEUN5/uGYHwd+YtY82h12/NDdr8/SR5M59XWA+sy6IYW8m4HhlbUNS11MzU5Jg5flImsunl0IFyTxTMOGFdOl09Malf51tTzK+2e3ZbqNhlYV5u3Ljlu3s7Nl3vv2yiuKcJewg+NxMxQwFC9oheIzjhUwfwtLGf5jYCfl7zY963bYPDqwpD19fq6ZLZXkAd1t17R/IfuOV6PLPsXSFPiNx3VHyGrUdl4hHWpNrWPMcGM4hBYuvaqdjO3tVtacX+7m/LF6YtJsYhIHtF0Fgupu4eHpqWkU0ALuMX9qMPZtYPyoSiZUl32HAMmdqRUaswGX2W4FZsPi7wffeC+FisU5UP0nGPPE8EuO6JDClM0zYbQS2ThS1jooCgxpQKGMaxU7HKcHE2CsJUtPHHoNHy4Ww74UzVIz5YlwFoEVBggMcDlYAFN28ddv+/E/9jD3zzHO2IGlZ95hWwU+I/8TilP0BfUjxixebeKzJGp51ixsAtMFAkuxf+73ftddf+aY9c+OyPXPtsq3fv2OvfvubtvpgRf2HfcvSmdN26doVO3v+ok3NTFuOIs1+1xrNmjXrdWs062Lcaq9Nu+UGHtrIM6+vb1mt2ZKv6PkLF+3cmVOSM27UDmzlwQNb29iwNlLtAwDgttiMi6eWxTh9570P7P7KhgDPqVLeZioFm50q2fzMlEARrU8Cm1E+qGmuAJK6xQfAVdrm5mZ8Hw8KR7QF85nzcLPZtoebu/Zgbdu295vWwDqj5z7GvtiFcy+xAExCZGzzgMAZnbULsDJZOyh4oBA5l7eF2SmBwBQlF8sFjXd5eVNE20atgqKZjq3t7NnaXtWqkp4GXPOYRL6jqGcEKX4Ygsyd04vzdv7UKZ2XW62GgM7K9JSeF4YpXst4LOv5VSc3LmLy8cfQdcUB/s04oEiaMx/yzvxMBXu9jtbjc6dP2bUrVwXI37l31za3UFToWLvH82MJBJvSiwJ5P+ZTkoXvsaIXs8bCDYGIYZ0gbjl//rzA0PW1DRsKbXM7BFkxaL44c1lWHypqCLGiYjgO1k6rl04C+2OhKEnkfAkveS/4ItZnvkyVp+TFu/pwxfZ3tqwDExiMlTglxj68OUDbMGWDTM4MpaBswYw/hSlLlaZsbmnZzp49Z7OVKbt8/rxYv1gSMB6qe7uS+D+o1fSnUa/ZQR3gtyZWMt/DX5Y5ip2GlA9yBa29vBzxHt7QxGoA18NOw/Y2H1p9Z9Pa1V3rtWrydyc2c/ZnSe3FfKzMzqpNAOoZO3yPYvmlpbN2hqLD6Xn1U+2gIZYvwO/sdEWgcrGMhdKc5YqFECt2bXd7w+6+/56t3r8jtrAsWwDh+xRpo/qQUiEaBTrUAPA8gMuQDNirNtdX7WC3KoarMxfMSvm8zU9NS6UC0LWANZCZVQGAGw1rdftWLGNVMWXLi6fs1JnT9mDjob33/lvWrlWtmKVTu1amIJ/nEfMcXJWcFDFeLxQJEAN6nC/Fr5i7Cd72KhxQ0SAS0BmpehC7youaAkfZJDhozDlAMRRKepmsQGx+l7WR4mMVCxPPasCbM+yZw8GWBZuiyKhWrSMFkuTWUCSgoBI58XJxZI3mlmj1kbKebF2KRbGOB5INx0otWoR5QYcUsXI5+9tfef3I8fxP7jf+COG/PwWAHzOMPrm+eBTTOpkR++Q+8fhXCyftP7bT5w8HACd/O4GTTbbGoc56MhwvJHqObdcnucMIAD4E5iRuN/p+EkR7JHoTXjB6mh0HAh8Dsh665Qh1PfpBTq4ZN+gkWHQ8MDZm7Z4I7MV3PgFUHLXDCdcl7+vPFLJgib6feOpxKyc8aI/ryTH4eFzDjwHg8cc+vusnGVQnfa6um5D+jdeO3icAgKPvJxb4QxNn4rr4vKPPTshY69KJjeLIYvYxgN3k+x3fikdB9pNA1mSbxLqIY7r7COgw/twTxu/j3ufQg/t/kt7CfjI95u3Ct6IfnX/6yYDtobE86v94kzGUEvtIMzL5uaN+O7xsqo0S7Di/49HnnZzTJ+4aMV/6mEKAX/r7SECTQOJQ6F6EXhHuMm06gKcK9txn/px96S/+ol28dsUs3bdyvmD9RsPe+PbX7atf/hfWa9Vd9ir4R7rs3FAHADzOeIxCrqCKRGcyuWyzapplO4jvlMvQqe9C1XpMsiSZvzE5n+xjl3lzhqMSiarCDDKrIWmEbw9VwQ5GurwOAA7MJwBg5Pqef/FT9pVvfMO+873XLZMt2PL8gp1dmLM/+5lPyxdqa2vD7j58YNvVqliCSKX1e2m7e3fF6tUDl2ys74v1RcJ5ef6UXbn2lL3x0V27u/bQssjmpUlf+HviAsxZI9WHvdwV6Cywh0MCsj0kDpHjpbKVJHPfZe5IAnOgURIssAt0TuUgK4mgxIwKSScSC/LdDYkaScmGhE5MQmksUAVNhW1CZk4J4ITvEhBvkmU8SlIJ8HDGi4P3fJ6PdZIjAl9DYkAHux6JVBhKDohwSBfbg6RLYMdxsJJ8pcapyxLCAvF1xX1VHSgiQegHFElBilqNLFpbbaK6bzGzYDs6CMPhTUnkAFLrWQMQHA97Sm7xvjrA48uTtZmZKSWN765uWXMAU74wZqVQra93dJ/LJPPRl6GxtHby38mfad1IMHbHW2tYGUL/JsHhyASZvDa5RsR7jhg0E15ak9eSqM9SyU0SikO7mAvOogcMjauY/MQkSUsiMIxJvWuAkgJT7Lj1KgLA/GzMUJ4MK4P/I35bxbwtTJUk40xyt9GG6TCwLkUASirTdu5lrdan4GCItDEMbiS2kOuCQWhWymX0BwawCiTC3CDpCZOXMVIm4YDHYq2m5AOHaNhbAGWlYsXZ0d2WZE9JbLXabZffM7NCuSD2IX6OXXzZWJeYtxoXnlRmfAkELhX1f+ZAFt+pANb3SdpJitrniFjCrAckHLJlu3LrOUsVKvbhR/dta2dHiRXmsEuKpezM6VN26fw5+/Ct16y1t2u5zFAMyZkyzwXL2duDJJ3ef9C3qVJRleOsNyQV1Bv0ofzYstbLFm2vY7Za68oPWLJjyK+RVEc5IpWxNmAj+9DIYxFg3ROYSqqEsScwTx5ZMM58vkwmykf7UqIgKDnelZxKsFJdKtDvK6+9kDQkUUdSjLULVqFeq+fFIACwsfBC7KZ8AFgDa2X0eSFBqOKG4OMnCcQQf2vfzOIjmRc7QHzlIL/uwK9796ZZ+M09CanoZz12VUJPtgMWkZxjPCBj26ijNuDrFqAtnynGWvBilBwx8zJfsItnz1iq17AZktnlgm2tr2q/7TO2hn0llGED8Fzy1IyqGvIFJInNMEAWEhm5oQFKwkaSvLvAx2kVWOnZaScLYEtYG9gXxUDqdK3W6dlWo2v7bXx6HRxl/9J+EphP5UrRCkXYCi6Tl+50rdRr2XQR5q6vC8QIUWJdfqEgSkr6oh7hShquYDBeY+N650xgGBAZK+VLAmWZJ1mSoIOUrW3v2Ppu1QbZ9MgTDY/FBYpNSlmrIMUnxpv7vnlhC+xaT8QVi3mbnq7Y7u6+7e0fWKE4JalE4g0KP37kpZfs/s6O/e43vi3GcZukOTLQoaCDd5Ak9mCgdWRmesoy+ZQ12w39/nRpyvJZmLFpq+4fWLPTtktXLmscXLt21XZgOlarhrQvVTAkQ+URzRoCq58EcDarRCJS1PlyxQ5qDXv6mWfsiz/xY/Z3/+7ftU6r7SAPQLf8WF01g89AClTJQeKXodndlQe2tr6hQhfaPibQYS0DXlM4Q0yF5zpee8soxwD8BoYMYw4Qe1Rs0+0KLOSz8euLagp8LkA318HegoUmif7AJmWdVbEMW/2QeAK/9Y4KGQTKIQOqGK+k71No0EFKutMRuMk1JM7pJ5ijzz7zrAp+3nz9NSXuHVSWoLyAFtYordmUfeWy1mp2bA1mWaOJjntgxMEANklAw4wVvzYoYzhr14Ea/L5RV1jb2rT9g7oUTPBzZv/kGWHBY2NRzOSM+QETi6ID2PWKrcSE9yQtU2G/3bKdZt0qCwt26dpN29rcttdeecUKxOoUF6mwD2C8omIo2PMA6a1mWx69BKIqRiPRnE5pzpfY67pd2QoA1MuDPpNTgh1v7E6zJhbxdLlk+Sz2MChndLW+i2GPKo/1rdZ0H1+Nq75bIggCzmQtWyzJFgWW095BVWxLn9M59S17re+xFKyEWFifkQry1mN1E2deOghPoaFr9rOe+p4UixFZR73AsqcxGWNZxgiSn+y1gA4jJQTiTYpzQkwaY2H+jucWFQIFRmzcK2JxX9xXxNIiRgpKNMy3+LMYQ0emMZ81uQ9GoDkWVvJ/7udKS35uYo7zeyqCpGJOYY3LiEffX4FjiumR1qYsjrYs2rPPPmcv/dgX7anbTwuATarkRNB5FP+xRwW9abcAGRdH0Qe0eZZYYGi2t71lX/2937HvfPNrdu3CWfvhTz9vjd0t++63vmn3PnxPAAm+7LMLC3b2yjU7fe68pLwphkNhBYYjei7Y/NRrB/o++xL9tV+t2fb2jm3u7OrfpXLZbt56yi5dvGizUzO2s71lD1ZWbGVlRe+LD+7eft3S+YLNLi5af5i2D+7cs9XVTU4XVsoT8xVsplKUTy3zvgCLHquMXldrC3L1nFVpHw/FUW7IuypDOMtIpjaXt8WFOfVBrdG21Y0de7i+b3vVlrU6A+2RvIuA3VAIJvYj/ZJLS6mjSIxKcRSMfWJRCh7aHSsXs7a8uGiz01OSbWXtRdqWNRnQtN5sW6PZsfWtXbu/uW37bQr4WAiGik+8ANYlh+lTFZihXJPG5mZOtgKMGYooFxcXdFTcqx6ojVF/kDyz4gRXtdEeGyw4PN5CtcDPCrSTYhbioVjABcuSPIAN7NyZ03bjxjWN2w8++ECfQaFvDdZyl8Jnn686701+RaudcCaS/C2KWlEdYdiXRQB7CVLeKIB4TJhgLfuBS/mIZPFGnG8xjojFIhS3p7IZMUdnF+cVi7CW8xlYRzEuN9bXbGd7R2Btq1kXWMc5otvpaW7yP0XWrJvEOfg1s8bnypZF7j5btFQKhZ6cig2we+A9lpeXbHFpyeYWFq08Na2+JF5j/dw/OBC7dq9atb39qm1t+3kAenmBIj9URAoVm5pzy5jtakOe2tOZga2895ptf/SOdfY2rF/bsUG7rjmmeLOIT6wXoBHrwfQFRK6ydzJmCiVbXDpjT9162k6fPqcCgZWVe7a5sWab6w8V08zOzdgZFEcuXLIpCvE4V9KfqHDUq7a1tmprK3dsb2fdWq2aQFJUYig2VEEfbNZ81gapjE3hocwe0mva5saqClgpvlNhPOeubM4WZmZtqlDW+WN2elqxNOvEDgV1FE+ylw9TNjs/b5evXrH1zYf2zttv2bDfMVbTQa9tFYrPVNAepMfDeZZzrdZ2clbKmTGPsOVh/HhehtHEuqFcE8znbkdrCTka+hI1PHJS7HcqEYrWXv2+K9aEYiXOVOzb7qmObdjYmskL4LwQTntKyNM4I5jiG4qc+pbuD8WEpqCkVCgpSKZoDgCffAzrtWLEwK6nmIfx6rEu2cGBPMcpdAFo/jtfe++4o/wfs+8dQS5OeP5HQ4CHcv2JNPMIqvkYrfIoUPJj3OaPzaUfDzz8ZKHYx7V1zKA+yaceZ+0x2Qnal4754nOe5DP+be3Uj9eHRzbvo9v5Yy7xte7RreHx/MnXPB4FRAL6L3/RS8E8vjvMGEjee4Jpe+IHH/oBC+v4Jsn3ccDocY84/rmDQocZDaOfngCcHQHcHnVdvFibwfGNmnzaJOA1+RYRFNRtEvebBIDj0jy61yM6/GRQLMJ53pwxMfS4ifQkIFu8Jr7PcffUp08Au/F7k68T22OCPHY8wHwSCzh+XnyYCBI86oXVpRNj6dhV6nBPjobExLUEQ6PRG0DIY+fDBNNdwyFOtIm5Nf5vAD8SPx/9TvyQ8cDXVY8EgRMr/HgRdgDoEGg7+Y7h//r18L6xo5KbRhKkH7fx8QN5PMVOUhOYnO+PWx9CMeRjAOC/+j//n+6zSFIJeRol4Qn4SJ7DBMnbIF2wG89+3n7q53/RbiA3mBk4U6zbtfde+4799j//p9aqV23Y6+jQRRJIHK0g1RYr62OCQJW2eJxkSXoDHnjiQp6uCWCL5o2JBQ6r7q3ibNcoQevsjMAgFfPDExEcPElERU87khHICXEwExhdyCvIJhCHdUTCDXmbqzeu2xvvvmvvf3THCvkpO724aDfOn7OXfuhz1mpW7c133rT762u2VzsISSySgANrd9yLEiktEplIWKWHaTu3fNGWzl20Hdoi5zJU+/Wa7VKh22xbbmBWIKlm+P6QYKN63n0+x+CCs7VIhIwAYBJaHJ0lz+pAm9jVpNtgx06O2cAapqKXwypt4ABwWCODpL0nrrgh1wQ/zcDUTALA8rFMyEy7/KVL/HodQ5B2TQDAYucome8eliQzlQAIhw/6jWQjuQQltAKIKuhWzxmYO/gBA0YFeUt5e0n61YFjwOQo3eTJkrYzXRiXJKoYQ4GRDNvrEAAcvWtJTjLOVI5Mupc2djCHxMz8dEVJ9nvrW7bXzchbMo5vwFKxnB01E6ByeEk77K0c23ESDI5JxPj35M+T95xMWkwu4TGRGBMZ8cAY+3TyM7SVJGTAWQ+RvHMLIge+1NeS8vaxoHYUACyTraBrEsZXlKA+ZtlKAsDJdz78Ds7wpKdhyc8LAEaCti+ZuPYAf+ggEw5gmWCERvBf0s8kRTNISQ8kd5cEgKmW5rmDGPTId4pENuOlUau5V2m5LCYDbJBiAQCYpG7HGVOkKbtdeRjCrsiSFCwV5Ok06HSVnIUVOUDG1HNxI8l2xqLasedjm/XD29TXvAxIrSQGe0ocDVJ5a3QG1s9WrJsqWA0vL6kkpLUOkdRXvwlQqlh9d8uKw65VKHygUASWJV5PWbNCnkSLJ7hpA9gnksUmSSd5W5cW9OKSvA2zJTsYZGy9MbCNNvJ+KUvxmV0A7qzevdsGAIY16juxAF9ttCTApYOgttNcDfIEk4lzjVf98Qr05BqkuwqwyIqRAUAPa6CMbCOesEEuUEVpriQ/ijBGwKAS5Z6ETxYW8XO1sdYY75fxnIgSLD4PRnMrHBK4HyACaxFrmz4rsGlZr9m7+kOYobyPF07AstRaTpFCqSD/WoAo1sEq7M7VVasdHISEPclgB4EpKCDhG2U5YfiQFFycn7Z8v2UL00VJ2cGCYq7g5VqBxU4yR37UPcl/461O3+gPCVWtWS65jOoBjEaxkPR9Z5Qg9+zriDNykmsKwI58Tgdpa/SGtt5o2W4LABjZfl9b1dcjABhJZvfiRnIu12kLfC0ga8g+Lq+4vJ7PC4pIcDmIIUZ9HCeheMD7xJk78iZX0nkgViqxBMnMnnwX80pib2/vSRJ5QIFImSRpSTYXs4WUzRUyVhYADAPIC+Ni1Ezymg14Zmbabj99S0Di9157Wx552WJZACHrzPOf+Yx95eVX7K37D6zZM61XEsaUNK7bGUgSG6nlfN6mp8qWo8Cl3xYQVUCJpVAUYF09qAlYP332jM0Tn1y7Zh+887Y1q1XLkQTVHuagKC0Fexr2EcUPYpLI2zAlFtyly5fs53/+5+2f/uo/sw/e+8DmZmcVJwH84jVZYr2bmlJ/I2UKALtfq9mD1TUl02GBEXVI8YX3yKZtaqokDznA/FI6J7nS5blZGwrA8zWNMdtoI+nsYBXzOxZJzMzPBe/PoT5zGnnhdFoFBwf1uo9XpGYlq59S/zEWkVNuNBtSZ5AXXmCjkjQnqGA4RIC7g4Sza7EHmey0nVo+Zc8+84xik+++8oo1Gy4BiTeh1ogehTlubZLKMk+L8txcW9sQG1pguywpXOVmeX5W7GfA1A7P1Gkr5iE4E5NZes5Z26/VbXVj2yrTJYHQqC8QlzX2kf52QAaATDFy8KSXLCYFhKwXksfM2l6raavVPSvPz9m1p27ZxjoA28sOAAeZbtah6cqUFdm7ByaVGooxYAC31aYDxU9RspRxlAf0VyLZgVgK8xbn5gSuNfZ3rJhLyStZYB8s4QDOEmOzztVbdStPVQTg4CXqTD6KH/BgLgj4aPb6YlYKWMtkxCibn1sQKxBFg/v3V7TmwWCnyEKyzrD1SVoHpp/8Z8XgdY/EIAThZzmt377fRC9DFVsBHASAOcZXgDOcE9zb1YEy1h+dUeO6FeJH7c/IlCr29P1ZUV9IyE/uWZOJQu1NiYLXGMdFRYckABXjoRgLe/GLJxUZk6PzlfaUvoNMyO+GpIKKdwS6BRUSgb6Av2krlSr2mU9/zr7w516yS1euCBSh3WPhVPyMOH/5v4oAR0ob43OEfiZ7jrDp9oa2ubZm3/jqV+yNV1+2y2eX7Yc+84Klux17/eVv2YfvvGXp1MDmFudt8fRpO3f5qs0vn7Kp6RlDthW551YbplpH5zSKit0mp6+1ERnT3f1929jcFuBVrJTtU5960Z566in13frqmv3/7L3pk6Tpdd13s7Jyz6yta+llpmfp7tlngAGBwUoQBECKoLiJXkTKksMOhcMfFPY/IMshWlL4iz84wg5KwdD6QRJFiqQo0bAIEuLOITAggMHsS0/vtW9Zue+O37nPk/VWVlV3D0BzEVkRNdNVlfnm+z7rfe6555xbN2/a2uqq2ql20LDN3T3rI2tbnlHscvPOqu3s7OgMRYEnhcwAr8SMgECzMG3zzANXV2GsxW+tM/LidIAmfguw4awwOxMKufq2sb1jW9s1295t2kGdGM2sK2sNL2jQHJe/pxclFrLIsgK4jcS+KxVR6kjL0zObndI8rFTcCxgJ6kwGQJq1HSsHvIvrtra1Y7e392wfmXpUuVAaUd9ndL4n0unItmQgL3aKM4h5WbuID5EwprgJ6d16vSnP5X0sHVjTZJki1/Axsz7OkxAw6X+uikJBG0UhE7uiSAAAIABJREFUxH9D34cxhx854AVb+vzZs7a1talCRopqanXk+dkb4j5/6D09Ph8EADj+rDkVAGCfX0MVrPGN/DGS4TGmjvPv6NwKcWLi/BNjv7gGM4doI1i1sKNn5hZUCMeiQ1zGs+3t7dlBtapiIzysa/v7YwUyWVWoOAsGsOjBli4ULJMrurVAf2SVypyVijNifWIZ4PL0rp5ADJQHEJ47Y/NnAIMXrDQza4Vy2UozM1aemRPgC8OYszJ+6vv1htUYF/y7Wretas06lrba1qZZt2HD6raNDrbM9jbMGnuWTvVs1Gtr38vks5YvFFW0JMWG6YyVimXF1FgzoNTw6OXH7cmnnlMOSZ7Le3u2duem1Wp71qzTDh0rVyp24YGH7IGHLtvs3LIKRynAajZqZoOupfodazcPrHawK3aqipM6HcWgqbTHFwCb+emSfIUHDWKQliS1WYFUWDhC2Slr5XxRXvVSNpK88bRiYIoXYJdPZfKWyResUKnY7Pys7Vd37ca1d3WGwFebYrxiLitFJJdb9sKdyNbX+ieFHi9I6/ZHUuEgNolrOgUhKAOo3JcYiSKBQs46nZadmZu3ufKcvOhvXr9le7u7fp9ZL45U8VE8s4SxGNeZ8XlEOTbftyMRIK77xBao9THfp2CoT6UVi+ZZ87nfQd+6yH6nKLr09uG9PCPnAvZFzgmsf2kyIIOBLJEY2//gyy+Pp9+fzX8k87B3y6XeHWka//VuLwuX1/8isHFSo/05Y//eD+h5es/cz7tPH5ljbOYeg/cQFzj9hdVq1f7m//A/uqz+KV9LS0v2T//xz/zZnCp3uev7GPb3eObjVzj2m4lf/P1/8L/bV1966dTrsjb+w5/+v+3c2bOnvube6EkSAL6fsZYAgR0cPP7ZMdiIl9PgCmzguDboXeFQEOHLE292/CFHb24Mvh1GQ37JidsZA2cTr5t87bFnOQlQmpSqPg10CjfhqaXTAeAj7TPxupN61O/xpFaKLfj+AGC/3OlDZPyXIFV7txEeFxodHMMLk5vGkd47BYQ/dv1EUcKRcXP8hePPvOsW934/NzGekm0xHntJf+TIRD2x48IoDI1wbEwe69fDpzj8V3yz/+boeD30IR5//DGgeLL8xiX87lY+Ej9b/z8NAJ5YM8aSipNjIPx8pO0Sk/Ckfjs+3u8yVsf3d/Io/Tv/179SIt4BPZkQqUFIdooBCgMiU7QHLz9rn/3CX7Gnv+tDFE968mk4sutvvmpf/IV/bc2DHffni2l2kgyjvrMWQvKO5A7JElVvi+HkfihiS5HEkt+of1PtqfuRdN9QUkQRAI7J+phciXNAYFRI0LrtCUwYD8b9Ot4pqiRFYiuX1YEa7KHbbguMJKF6a/WOvXv9phLOZ5eW7coDF+yDTz9pq7ev2407t217f98OWtEfZtqaza71uu7PBFeU5CrSj/2u2eL8OXvw8Sftuc98r1159jl5TW3t7dnq+qZtI3W1X7d2o2b1gz1rNPZsikMQQTusrL5XdUqSatTT/fFNtbj7NTsAzLcztvkWkUSHdj1zArz19iKhclitTQdQlezrXWBSKC0f2LVh50gWpggUCcmK+BnJ5D9ArJifqmWYZAAnAOAgq0dSFM9LEuGeuPWEFgeOuA47B5ELuneTPFqVfPC5qsNfkCeKcrlclzEGADzswT4a6iDEdfk3144AcGRky3tZ49jbBNaXQGSx1T3JTc5trlLUoWl1e9e2GgOBXnErl8clYKWYJRz9js/P+Fwx6Xg/IPDdAOK4ZyX3rZhMjEnLOA8mwZpkHyY/I75fQI2KLrJiPfGluQiLKSS8nJESPOtIfoq94uNS93YKAIzcuT4Hz9pwyI3XObZiuTG2WBHzYmekdaDuwKQAANYxlbExCQB7QYQAYNjm8h8bKsGWZx2AacHvPSAL9+I+g5G9wHgheYSfKod6EmYAIMhsyetU/lVc29crwC+Sl8yFYiErKbL0YCjguA04LPlcn2cuuQ5AQaIP2S5nCQEOKsHcpThkaNMkI8QYgnkBbTZjrZ7Z9kHX2pa1EQszzxYKK3gN67fy3wb41Tec4gpTZuVsxgbdltYJZ7xkVO2vAhpJtwJE4QWKxNhAyQDa2tfQjIqCWqNp22wP7Q5sFtGavQAAqfZU2hMYtDWSg/KnDQwp5oYAXSTVAxPFEx4k8F0S3qvhHSw6ab0RIE71fWD2RnlQkhhi+OHfHJQAJF0u2VGX80sCve5vS0LNkztxDMYxri1erJUwjmNsfsLPPo5JpsAayrl8cwQMAjNMFfWBucQVY/xfzOQFImSLJAGzY4lo2pBE4u7ursZjlAt3CwC/X0BHvkgCkaArFss2P1OwWcb1dN+aB1X1K23AekYlP8CR2hxvORg2kiXnG9BbXB4VEriXuksBkjyCNaz1UD6Z3i6A/iqqiW2rBJLLIaOi0RyMbL3est1WX2wrcV8ETnolL0BNsZSzfMFZ4Dk8x/o9W2RMkqAatzXMZFQGnNkamXL8rHESgPbxOqQtAyACtBW2pPQxPb4Q6xC5bQeJYcPukRjmOcV0dQC4PG02g184rHEpYlAw4CxgrSMZbycAI3xnAUT3q1X36FZCvW1Xrjxu+cqs/fvf+B3bBrjK5pT41z4c+lCqGUK3R/J7rFAAAGvEeio0AhwmscxaA1OL5B4MPcCaBx54wL719T8UAAywJ52KUKDjDEi/thRFmN8AkvR7p6vE8Q//8I/YO2+/Y7/9m79ly8vLuifGRWWmpOQ244TkBnKg8mhsdcQuQr7Y63wcZNLeOJ22UjlvhQJqCCamaSkDG2dG+6EKSYLKDG1GslSxBBYKsEv6fTGoSBRzH+VSWeALj3BQO5Bfbh12L9K1MJ9SZq12z5Bx5t7qzYbWZK4VmfgLZ+asflDTeGFdEAANwBdY0qy3ACHnzp2zZ55+Rq8BAGbPoKgEj0+fthRCeDEI048EO2Ntb29foHMKVlFobj57plywhUpFco7ubUi7ouLi/p8oBHDhWrNpd9Y2tM4sLS+pAACmX3VnV6xpqS6EYkqei6Ii1nhAH5hOzElY3bVe19b39+QB/PDly7a5vmGvf+u1IH8JzOOxzSEAjBT6tA17PWt2O9aBPT1wSWmdB/Q8rkqAGoIUigBCsT7IZW1lYcHataqS8wvIggYGNnu6YidAyamR+wziPywZTpi8fRVewG6jaAnf4obsEXqK8QBSdCbIZlUIACM8SjlTdAX4GyWdxwWh7IuDKCNOHEwxq58MVOeI3KpYWV68EhWKmBNimWWzKrBqd9va5xQzsYbBngrFSRR+FWGTF4rW6XbU7wAK2L6wbtGnarswp8cFgfH8EX4f49PoFak9Jqydcb+LZ52k1HN8XYzRYswX98fYFpLJDes7azUgMNchHqYL/XNh+WeCdG3JnvvAB+2Tn/xue+rJp2x+4YwXRgS/++R5K+6dMf6PdjXJZ9DjTqEyzjlmpMKPm9ffsz/4vd+x995+zR5cWbRPfuS7rJyZtjdf+aZdffN1nZyWzi7b8vkLtnz+QSvNzslrVMuzwfTFvxbmbd3azbrLAON3SUEd0vDNpu3s7koGmrnwweeft2eefUYA9+qdO3b9vau2vrGhcUPRw+rahrzppzIlxfabW9uSzwWIZN4CAsN6g/lH/55ZmBf7khiC4hHGY11gYs2tQYi9QiziLHQHguVpjxz8mXn/7GbLWs2+7e7VbXVz1/brba3FPRWKcuqAdYfVzJTAlmJuynJZCqOckUf8yb5ArDU1NZQkcKmcs2LOAdR8IS8mN0WRAJ2bmzu2yvdu1XZRoOHow34pFjCSsAWNjXaP86/L6nc6KGgNJOteoZgnM23lcl5FThQ27e/DMgUARumGPd3VLFQMF9apOCaTZw/iG2T2VVyBEsl0WnYBeI3T3hRXLi8taZ+i6A0WcBU/2xbKEC41PbYCGR8OaLPDAlvPswWbFGptBGgNFLMDAPO5B7CLe4dny8lzRvLcE+fY5LiPsRhbOIVAi0srVmafCsWwfB5xWbW6L7C+0+Lfe26xYCPrpfrQVC2dI26niIliGNa9vOKCVqNpKRRdhi6oL49yFYm5BQbtHM/JOVi9+YIknVO5nOVLM1aePWOV+UWbXzxrc0vnbG7prBVmFqwwM2ejTF6e2TdXN2wPr/Vq1Vr1A+vs7Vi/umut7TXr7m1av7Zj1q3bCHW3fkvnG84ffhZEsaig9ZDzCeHGQw9dsouPXNIYh21PzFqv7dsUHvCsq0FtLJMv2sq5B+38Aw9biQKM/sD29rZtd3vL+r22CmlR/SAO4MzN7wGSYf8zZpEp77a71u92OHXbcNi1tGy03FaAdsmmUHrJytOe4iTitl6n7cUZtBOEAGwTUBxTMWXWms26bW9tBAsNPy8yBykax/fWpfy94D7mktybmvOe2xB1dM6JvJ+ULa+s2OUrl21jc81azYb2dY6ZZ+bnLZ/JiWn/zJNP2dbGpn3tpZdsc3U1WFYBwMZx7JV8Wh1CEZjGo2rT3SpGFlU6y7hvr8BmFd9T8M465kQD4n4pPWGV0OtKXtrlySmM9oIeGlBx2nCguU8RCJ7IqlOgGG3K7O//pz/dEtCTkM3xDMxJoM7pGMKxXEQybXxf+JBfYZxHS37UnzPgN7bl/TZbEg862g/3c4WTem7Mezn5j+/zt5z3/rv//m/eFQBeXl6yf/HP/un7vPKf/pffrQfuhjn5k5387mO/nfjFT/29v29f+cpXT20c4pmf+Uc/rfPcaV/3vjcA4J/47Og0NuuxQRmuGPLRRz73ECQ7CluNfxovAAECSwByEcK8Fzh2BJRKfrqS8CckoMevOQqgxV8fuV7y7acBo/cCgZPtcyoAfPQpHZI4ChSf1KEntW9ygDlgFhbge4C74+f/IwKAD4e590JyLCeB4PHrTvBtTtz+4bQJoEfcUE6cSicAu3rdsd3xEJyObXny1PS/xsuOw+6EDLbGf5AyjnMhvu7YNcfJ1MMt4cTPH7fJ4UA8OpPC+8P1Dh/7KBt5PHYm+/ZIp3gAp2aK1zth0OnZQsc46HIoBx7bWPnHeK3ED0faIfGDA2bewMkxO/nx47l56hidaKe7gMB/96f/jbxLPNHjLC1V0MuXUfwcm86X7dzDT9hn/tKP2PMf/Zhl81QKpixnKbvx1qv2//zCz1qzuqMEsXuleTKQytEo5UfSUnKISsb74ctZwgSahPmekI6JoyjjqwSIQ53jhP9hgteZv3xLOjhINPIIYjCESnwdAsW6g/FDkpljAsQDP3TyMwkEDgh4+OzXq/bKG29Zo9mxB8+dt2ceu2xPX7li63du2t5B1dZ3dsQA5jk5CCFp2WxQzQ2Di+Q41ZUj63SoPF60S899l33fT/ykXXz8CdvbqylxWmu2lcgddgeSGqzXqwKAa7tbVtvfsf2tXdvd3raD6p4A4l6nKRkkG5Ikc/YuQ0esMUmZOkguAFjtH0CwEHRGgNffe+gVpp8PHcp0TSp8NVyD79EYrAxg3RgomaKSHNBtCH5nQ6quuZpkooK3vJIDYe1VoldIvH7hnlXOvANI5HMFAA9ThnwaoOG41kWetH4Y5lNIZJJs59L65rmpYgVoAzwOSTWk/Kg8HnZ6Sv4jAS0QgDHCYX3a2WsRAOZCMXEnv0ABTS6VyiGLe0QmbrZclOzhdq1ha3sta6HiJvlUl6KURNR9AMA+3Y9KQicLG7QOnaJ3kpwH8XljXyXBrEkAmL9FwH688obkZLyf5Jqj16s9kcz2BLgYKno+95GLCUHdbwIA9tOy+0zrOhOhSASAY9Im3uuJzyxGSV+sgblizkqSRIY1PrTu0KwLA1gS4S7/OP4owH6S98i1yscIVqr7CcNqzMPmkkeTAzz0HetSlDqUP+9wqDUCKTYSwYwbPBZJOpPIB3SGxUKSRr5NQ9aAgQ0AWHMwlkuq7oZ1R3EIw5D7liehPg9QKwB8XE8sCX8CEkgCo2G2C1T0YgTkMfujtO22htYaZQS88jvnugIou0y3gFQYC2AQnaaV0maz+Zwq27VGZ9JWLua03pPrlkRxryeJfNgmeNpJDljy6LQQc37aWsMp224P7eZew2odWPXOxJecsEBTB9DpdMkri8Xr7UvnTKfx63YpY9ob4CXKY540juOY5G9ijwTZSzG/hkP78R//LyT7+Ou/9iUxxgBvaFexTzJZJda6AnN83ZFXJ9kM9gLYASqwCXtTqISPcxEZPV83fd2NcyiZjBfQyLVIjmVgtzggz+99J3WJcdYV+p29UZLNqSmbI2lXKklST5K9KG+M2EO6tr27IxCYe46MN65NMojkc5S79nsaKcl04eySnSmmrbG/bekwF1jP2SdhZEepN6Qb2bdUpBLk9F2C2+VzXfKYgjBXpmAtJPdEsljKC8GDVacM/iZ/1qE+h78jNwgAvHrQsJ1W14YjirQCu1igoSsJFIs5KxQAylKWhz3d79kszHTmKf0sv0efk2J+BllvB++9aC/uA7FvtK6LJTpSQYJAg+Aba7Czp5kvfbF4ut2+pEG7qqtgXKIwkLFyJmWlaS+qUHEZ/QujZNqlCeWBGYoH8H8lQQ7zi/EJm4qCtw9++OP2xrVr9tLrb9p+u2eZfElS9bAPPUYOBVgSORjJ8xUAuFBAiNDBv0MQ3O8Zn0uAwMeffMJmyhV7/ZVvWatWt5w8vF3lgi8VpLHGRLkB10VXipxELdf4rg99WHPkD178A5upVMbSunPzM5KPrNVqit0ajZrWb8A7pEAbKA5onIREI6xD1pJy0UrFnMZZBplUjW/Wv2kxdY/M7aD+onUl7EtiHReLet3C/LyYuTBQNzc3xaCrU+BBsckA1m9PayresawBgE4UBIwLCWGTVkpi85L8Zb7Ez4+gquKGbNYuXrxozz//vLVbbXvz9ddtbn5OTCb8SxnPyHiydHEvTAKYtfSfAAWAROxNQgER+xoSqvhbIv/cJr7Ec5q1KDJKg5oGxRK37twRS+v8+SUr5QtWLpY0vvoUJiKP3W6JNSxVB7XTwJnihZK8bwFJG92O3dresvzMjF15/HEllV/+w2+MAWDfFQDVS1LwyaaG9uDysvU6Lq3NuKI9iU8lq42EJMVsoN2SBPcCLIohzsyUbb5ctvr+jhiKSGwCBCBpKfZt8FuX569L1Hhp6BTAGJLUKavVGmI/NzkTBLsQ5Z9DIaLW0ixz0fdD4gyaV2uL5g0z3uWe5eVL5CvbcvfcVT+zz+AVWcgpKd5FklqFaYSBvp5wt1jdVGaRbu34fBsgS9rUz/TF3MKczczMWqPV0JrMhQVkwcrT+cUlPCU1ndgfksVs/DsWlMUzS2SNxLgnzvVYiOQAVvCKT9h1jBlgib/FsxCvj393xjHnlCC5H+I87hNp0WKpbM994Hn7xCc+aY8//oTNzy9o/XOlhUNJ52RMGmM9gcpB7jTus7EoiH6naIyYodfu2Ntvvmkv/u5v24333rILK2fsMx//mC3OlO3aW2/a1TedAXz+wfO2eO6sLSyft6xiLPd7zuaww0CiuGa1elV+p/IZnmI/62i+MrcAZAFyWfOvPPa4Pf3MM1aZmdW6ce3aVdvaWPc1oNe327dXbXVjR/ETDFP8VBlDc7NlW16E3Z63lKRRTaBwpTJjc3Oz2rP5rGr1QO8BPAMQBRhjLEoePhQ/wnLHK5RhCABcLuVdpSg1raLF9c1du72xZXsN5NWZJ7xeJ2/NIWJSihxzOYqlsS+AjVywUqmgtZTVHY/SfGFaAPDCwpxYurlsXjsV6zOAOAzgtf2abdVa1u5SzDeyAQComUB29tduHwBYUb72U9Z7zj6lQtYqxZzNz8/Y3GxFcSvrHQBwg3W34+xDAcBENgMv4k3GcePzIx7jhbzma/R7J55Aunq2jLxxxRW50mkVW+I1DAMYNjN9SsFvEgD2uRULkBKqSuNiUp8HWivzOQHAjFPWHWKJe30lz1CTZzKeSWsScvF55K0L8raFOY+1gOaG8goNO9jfF4OXAjRsFlrdtqVKGZu/sGjF+VmtPfJIl3pBSn3DnOnUGjYAjO/2XT2o1XAlF/YRlIyCbQjzhKKHdC5vqemsS0pP520qy88FS03nbCpftsLsgs2eWbGF5XNWrMxZir9nc2LAUnTQbTWtW6/LA7hb3bWD9VtWXb9h1c07Vt1as07zwNVfUKbJ5hQzYp+F2g5evRcfvmRnlpZsb//A1tfX9TyAjcRKMOulatFqKc7iniqzCypW5Flg+VO4iZKSJO2zWVteOWsryyuaP9evvWPXr75t1V08nLsCeCXfz7mIGDsW+jCqUSmSMgbS2QU7u7JipXxeLGzYtvQP54E2xZWo6gCMssf02tbR2jJUTojYjoJJLGIApQ9jfc9pxPiS8c/e2JathcfFivlTKUmEAwDfYX+vV4Nce0aqJrMV/Ltz9uxTT9vHPvwRe+Xlb9mvfelX7cb1q9YjTglgrOcDKTjEfoHyvjDWQ7wfi4ZQ1kmRk0lzBuPzQ+5gSPweWNBpJKRj/oR55e0H+OtqZ84kVgkoMYKsYlI6O2MBw7pEH/0fv/v2vabP/29/Pzk3/X4+7qha6vF33j0LPs6ZHPvH/d1DMgXynT/L/X3mn7ZXfTvP/eqrryoe/6P4upeE8Emfwd7/kQ9/17E//QUAfHKPTKT6TnjR8VFw+JvEuyc6648NAP6ff+Kzhxnou4y6CNroUBJk4JIPf6QhJsDd8d+SIHBSHjdWEyU+f/yeEwCgyUZP3lvyEe4GoPlzHH4d+ZgEQHkMRzzSRuEKR//nB7ckBqnq9IhJ+ouPD4t7D6WTnzMxnBL3EQPSuy0k9263SEg7CV4/emW/i8PXTT7f+GdHXU6A68P1Eg036St76l50FxBTbR0/PDHmTmrt+Ax6kvACJTQnwF8n6QXgNdnmiSYZP+8JAPCJfXJ0AOolQZDx6MuPAKeH7XhsmpwAAB/2gf9L/z0BQI8fqMRdfP5JADhc7Ei/JibVkf4ft38gM4bPjdc+bYyeNj4PP+awFz1wPflK/9s/+nkdODkwyj8zcNLcjTeA4Zm8LZ5/1D7zAz9qH/v0p+ULRkBZSE/ZnXffsi/+4s/a3ta6lWCs4PkD+GUAHFRcOrArH5PIAlR1oU/6WMUdkw3JxMdRD1qzDD6EMRAPc0UsJTE7ejpc6ygQZHqifDSfD2NKQXtI/hDcI23DgZNKR5KcpHgvPnzRuoOuffXr37Bbd9bs3PJZ+/QLH7ZPfOQj9sZrr9ntO7cl34wfGswQAubpFBJNfY2XLNWVHGDbXdvZrVk6N2OPfegF+/6f/OtWXlpS4lzef4BVSOAFCdj+kOrsrg06HQE+SAbi6bezuW63r79nN6+9Yxurt6yF1DYgcGg/DtzednhiBQJ3wsdIyZoo5ayEu/vZ+TBLAI/qjsOxH/vB3x8qUCPDM4B8yq9x8Hej2+Dv6dJ7Avri/JbcpReGKDWoSlWvzh4DwGKTIaGNhHB8jniJIBcaPJvkAUj6A+nTAFYLYJnCJzUAL3ygGFr4B/XFcoEFDBsB3zwOQQJoUocyprQJ963xo3v2xB7VxWMwgVYa9gWYzc3OWKPds1tbVWt0+u4rhEQvSXEKdDmIchg7fUUf90Psj0km8GHi34HpZEIxCZYeYcMnAqaYrJtMRE6Cx74XhP6feL/aJY4XgUDunSi+fwBiYsJD11ECNVapH8qvehmHL0SM+yOfGar24++Szz1eufzULdBuJp+xYvAkJYGHrDJensC+Eu8dP4MmvZiuHHAd/HWmropY0ikrCADmEOyAF2OTtQNGEmsLUrzcdbPRlAwrCatcLmPVas26Hfz3SGizpvXEEKMtVARCgnmAfGtaXpCFTEYMixZjkXuVd9pAwBntCJsigpu6B2TKgmegQL7A5BHTEvCqh3wv3o8jq3YdACdZHwtwVIgVmEW0h5xae21bLOUtr2KNnk2xfqVTVkbmC4CcROZooAQgkpawWEmIINssuh+JlxTSYlP6vGo/ZXeqTdtp8EyhiEh5eYolnJGqnMLQiz+ozVBxB0VJKbcdEPgt6XdnUPnS4R0RQ57IKNG6FKQ/KfaAGcHH4Zn8t/7W37IvfOEL9sUv/or94i/+O7t566Y988xz9silS2KhkbQl4e7Snx1V/PdUlNS13d1tJVQjiKv5EZhgSsoNYDM7SzGO0ehVPI4XAnOZexIzj4cdS0d7FT47LMkfeUnDBoBhYGkVFgAcr66tiV1Okg0p1A7+uTs7tru3J2CLZC1rmjy7prEfaEm9As9CMZFSIxWmPPrgecuP2tba31HySyoRYi9hM+DS3lwP0Edy+kEe9fBZvJhIcD9AHskwschCjA6DXaxiVwdwOWZP0DJWJTvHPWYL1ugPBQDvtZEkZ3x5r7odAIUKKXmc5vPpIDWdtUx/YPP8zL4W2JP4jwvQCPtKVAgZxxVhBztcx5jHSCz7HIOZhaSu4gJmCT7QWk9IwA4lDdhkH08zv/OSmq8gB0punzWNYgKS5qwJYlcjX+5+9NNIb05Pq31VWCApz5G8/M4/fNm+/Hsv2tZBwxr9kSdpmUc8S9i/4kBHuAPmCgVG+D6y11CAwTPLp5W4YTCwucUlgQ7PPvesfn73rTetU2/Iu05qC7wWGXYBRDC+vB0BfijQoAtgzbIenVlYVKJy9c6q5j994n6/Wc2ZVruhMQNbS0ULUxlb29y0nd2qwGWxWwMwSrwnmfxSTtLHOaRMYcPmkYWGAeqS17DQlPzP4S2I1zb7uYO37OH4eJLEXVxatJWVFQG7xF6rm1u2V2tILljSk0q6Kv0b9t6Y9PfCI9pNMriqMwh7qJYWNmjGAwlQ90HFSxnpWKQYX3v1VVs5uywVAQqAGs2mXXvvqu3t7ymeyBd8DpMorldhpbbG3uUUB5E4Rjp6ZfGM1HL2dnZ0z4tLS/bcBz6gtfWb3/ym9tVyZdauXr1m27t7NjNTlgwqexP4lnniAAAgAElEQVRMXWJBwEhAZ4oLmK+0BesX7cV0LBaKNjszj5SO7beaVl6Yt4cfecTWb6/aN7/2dT2D1irmm43EhsuTIJ8a2Qqg1jTsvYGuG4tpAIJrzY7im0F62pYvPKB1lAKB9Tu37cbVd61Csd0U/ZXS2OjUW9ZpdeRDKhUM+jPIYeaLJYElrhEEC3hoTTEIB9bs9+QHLSUXxfWx31xOlbkY96S4rTsIzBiidb2ISiokwqiJ0RQAah9xkAnZ9xDvKVh1tqKS51ojfAypcED5bw9QeA8FFpWZiljp7Itr6+t2UD3QWsxaQ6FHVLKQFGfiazLOivs7nxOBshi7JYHeWMCg2CuwKuPr2IuSsZr7b/u4Z44z33nm+N4ITEcwmbWQ8wpz+dlnP2Cf+tR32+NPPCnwl+dwJ1T/ivFjEsTTWk/cIHWR1FjVyWN8917TPk0TIvtdq9sbr71iL/7e79i1q2/a0nzFPvvJT9ijFy7Y5p1bdvXtt20qNbBzD5yz+cUlm1tctkyhMD7TlcpFMe5brYbVDvat2Wjo3EVcRnFno95w2fpuR/ske/3Kyll7/Mmn7ezZC1Zv1OzWreu2vr6mfmX8AQBfvX7L6k2fV8jqM46wTrhwbtEW51Eg8GJDlw925RfY3wyN3d09eaDjKbq9s+egDLEX63R/KKAJb08pkeA1XCna/Cxe5MhLs6YUBJ4i/X57Y9v2Gi2puYBLegEDhUYp2Zzk8/jA+imdGFIFNjA+UbFB8SGTsnKxoLjCJaJz8mxlbm1t79j61o5t7Ddso9awWr3tADBEfjEbvZAOANLP0IBMXigG0EhMXCxmbGFh1s4uLWqf392t2s5edcwAdrUQP79RZJcEgA+ngqtC8aV4Ou2FHIBr9G25ULDKTNEW8bUtFq3eaNr+flXqDuzNFKcDPiuPEPymHWgPRWQRFIv5p6Dqwn0BFPKM9B9fzWZHrNPDM8KRKTse9/G8Fc/Jcf7EuSaFm4wrBzDtUctYWjlns7Nzikkj03+XgnEK+FhniLeQ9a8ULH+mYsX5iiTLWd8lKU4hKW8eAvinpUKAPAvnFeICpjVWIPt4C+/sW7vukt2MaWIQJI0BZ1HHoC+p+6LAj8sQtw+nUJcpWqEyZ4XKrE3l8MFekhR6sTRr0zCIiT+KBZsedGzr5nu2deMd29+4ZdXtDeu2m65SNJVWwYVWTSTLM1l7+NFHBegyL8iPoN4BcIqlQSQC1OsNq9aaKjSammYslwXSMs7Yg6JSDwV4BeJk7DgysH7rtnb9qm3cuGrN6ralug3quLXWUwDhhb/EtL6uc24j1+Cs81nNC4qoUOrQFkMxEfEagwrAtte1DHZUw67eR1/D/qXQJHqsa02juF1j0Qt8iVdY81Vkp6NmKLjjU1RY5vLxnX5HhUiyHcKrOzWy8+dWpBZE8cMPf+EHbWX5rP37X/5l+/KXv2y16sGhHVrIHosFDiFC+5Ofs8djVIQN4nM/cmgvCfsC45c4haKRHM+tdiYf51ZcksimiEBEkZCX42+cGRXnUubvOT2t7YO+/Z8vvnt80vwx/uY4RpA8uZx0I4kEqOLCw9fcG104fr1jud33+ezxM09+jvd5sT+DL3+/z814/tv/y/9q3/jGN/7EnhZG6Ukyzn8BAJ+wf95XLx2OgqPjYWJG/gkAwNojBAAnmIAKiD088E0kAVUmQUUvPD18pCOPcyprLyzq4fpR1jK244mL1InXCgm0cQeEjOYJHRJSOYmV8OinxJ/uCaDFw0ICOL4be/LIrdwXAHzY8qeNq/GdH7nZRB8kwci79UHiA04Cig8/x184TlbeZcAfYnyH7XvSAhhgmfF1T8UNEh61SqXdbTW9j2f1Q/fhaLjrhjgBKPtYT7ZF+PeEDPSkt/H4luOhX29LPEjymfQBiQ8K2bJjPqe8LLCPk4D7iU2Q/GVSgiOCIOOJF2f88Q4+AoAroRSKGyK4Ed+SjBYS7Tx5RY2l2JbJhj117h4FqZMvS961/n0KC/in/uHPSXZKcjGq4vUETJS7gTVEjXxxbsU+9bkv2Ge+/y/ZwuKCVwdnMrZ964Z98Rd/zm6+946VSwUxVDk0EzxTKRgPfX5oCiBskLQj0I5JjyRAxS0o6SEZZALVQ9aIKhyjX3DCl5Hn80RxSOqQ0EJWLviR6UBAAlQHXGcBFyQBzT0PVUVeKpbs0pVLtlfdtRdf+pq9e/22kpmf+vB32Rc+93m78d5VJQbh4LK+9fsdJUz73b6YD1Rfz87NiuGxtVu16zc3bDhdsuc+9T32g3/jv7VMaVYgkuSbYVZw0Cc5ixlbGoYr/qFoQ5qNun1rNxoC1ldvvGd3rr1j2+u3rbq3JT8dpK2H4TCshDaHF5g/VH76+dGBLyW+D2VPPTFzyChypkAYdWEd8ASOQ3Ux6TRmaiZkeiWvB2OWdFEAgDXvpDhJgt0B4sOpFApDkt6yIXHlh2uXpwMgdwnpWLgQAeDAYghrBodFWEAk4EkAMr5IYEW5O7HrdIhz2WcOeVRSU4kNoAHrz8caY8yTXREA9kMW1/TqZfnWybMVIKBv+WxaAPDQpu3W5r7tN1ogWy4aR3dSMisAj7aYXKmOTuhkci2ZbBgvH2OZ2qM+m/F9MSGRBISPFFIEFkky4cG/Y+XwYWXzIbMx2Wfj+xDoS4XxtMtXjmUPA8syMK+VXA2gg6q0Bdp5ShFwXMvRxJ4VGcDaBU5jI6tP6LuUlXIZK+IHBciBL1t/ZL0AAEc56fF+EgBg+jEXqrpJqAAEk2TLp1OWy/i/dQgOMokUIzB+5PWVcpWAvNiBGbFSYCl02nix5Q2XaNYa1j0KC5DIhW0qEHnKrFJwQInkFQlHEjNi0iq55XcqL9cgbSv5zMBG9X5ycFhtNw0rBM/pkRL0AMA7rYEYuWmq+uXz50liMU4kRehSZul+25ZnyzY9aFsm5XA5h3ukvqj2zgqQdRYYc7iQzUlyOzVCkszvu59CFtqLhlqWsfV6x9b2mtYZURhAMqw7ZsmSaBki+5uedvA940kKMYRkK5UoFhinnQ/nx+QYj+OW/5O8JFkIEAPo8PnPfd5+4id+wja3tuyf//N/bu++9579yI/8mJLbyN2KDR2ANxgHB7WqNQ4OrN1q2m/+5pft+vV3vWAkANI8hK+OvrdQtBR9SpGxdaWDMF7DLYs1C6NgOoDnwaNRzImplKRSV84sWr6Anzbrl4P8tDvSdq3gi8o6ROKz0Wrb1s6O5BBZH3nmXB55aQqIYHD3rQh4H+S7zy4tWbu2a+cWZq1f37GipN28QEqS+VIpoPAA8BfQBzlxT2oJFNN66Aoe0VZAhRPTSJ2zb4V1g2Id3staR1JKwIPL1nGfxAdKSGWy1ugNbA0/wi6sQtZjZxpEH2AmcalEYQWei+5pmun1bC6ftjSFB+OYzAGiWNjFmOae48/a+QJLW3ueZOkdqGYvUiGTgFEP1CTRLklfiikGtn/QsP1mWwCpAL583sr5jPy7GS/suQ4A06ahmETjeVogeqvdlbwxgDsyuWmkcReXbJgr2u//4cvWRLECsJn/UxAREnVal70uSgtBIZO1mXLJ8gBWJOvwzKbPFAd5ch4AmLHw7Aeek8/g22+8br1mSyoDgI9i31NgxX7EOMNHXPu5s1RpK6SID1AySaXtzMIZ63TaWrvi61i7AFtQ0aBYYbZSFqiP7+Pa5pbt7u1rHLEfOLgKyJwyAJtSMW/ZKbNSNm95WLj5vCSLAbMlPYhHsjwhy5q/XiSIz2FvLP1LvAYLd35hQd6+t1dXJZW8sbcv8BqwXesRbcTcDHGj1s4ATPNvSVOLue9MymgOy3Myhxi/xXzBrly5Yk888YS8Ql/51rc8nkyNxK5lTdjc3nIGfda9BAtZl20HgOL3KmiTlD/721DxwZnZWSXuaXfk//kGbCdOvH3rlhLEeDheu3FDHszsNWfProzVAgbdrtqX/YaEvljOAKa0FQB4GwbqUKw/QLNRZtoWlhbtwgMPyDf81W+8rMSvs289VqPokT5hL5wvZKUAIWa/iuh8PoPHtroD26HIyabsM5//fvvs93+/gND33n7bfuWXf8lWb1yXXyGhAO9pNVoOGk2xz7mFglhtsNXkt5i3To8x11AckM3kBd43idMTLHcVmYSw0QGqaWu1nMGdy+KtzngsSpKWdl9bW7O25Cy9sDSCwAImxJjy/YZGVTyoa/s5gnMA653WkFCQQlydlNqEpRWl0HM8Q6cjFqH2ppGJXS7LhsR+oOaeiLtjbBOBpMiSTBbPRQWKyfiLNcJf51YJycJJfh9Bt2hbcTQf5f6rivVhcAn4y9szzzwr5u9jjz8u5SMHyzxmiOfoydiUa8jDPuxbsYgzqewU43bWhEFvaNXdPXvtlZftq3/we2LxEU98/EPP2wsf/IANOy27feOaDXpdW1xZtJnZWZtZWjbaGRlgMdZRT8lmrdNtWatR1zpFF+LTC8AKIEZBBPFW9eBAcRnM5ktXHrdHHrmsNWtjfdXW1m+r0JeipTur6/bW1etWq6Ee0FMBB4+9MFu2hx5cEQjM+k2fIu2PNzfAqta6qSnJ/N+4cUvMvh2UYFTI5AotnCVaLcZIzdqdjs577G9nl2ZtYbao/aNSLku2t1pv2+31LVvfqdp+vWO1FpLWXpSQnsKGg7XJ/YiJdQEFy0X8fivUe8iqYyo9lN9pIZ/V/KR/CsWyCiDwJl/f3rXN/ZptVhu2e1C3bod5wr5JPEAxYbRW8CJtYnvFnH18ibFKQc6+ZBfOragfdnb2BACz3zGfVTgR46NBkI+NxcLj/8dz4FDrPTGgxkxPGhWKm7l/JHEB7Fi/8QuvA4yzxmEbgf8sxTCogCRA4Fg8npwzEfj18evFClFVgr4BuJs8D5145gmxR/KMFPMRKvSUjy8M+6ysO2bm5lV8UCofKmk06nW7c/u2ikZCiGLDzJS1UwObyqIIQVGWF87Rml74PmUjbGXEGKcwDrnuvM3Pz0nqe7ZcsamBWbvR0nX3UKqouzqB8ibBykXPT2PL7iNl7Q6qMuyXxB/Tli4WLVcq2yids2xpVqxginXm8ROeTksxaNQ8sH6jap36vljIqDBRrAlDm1hibm5e+68D2V4AwDmctVngKeORGD2w5KNVArGhwFlkwFUcTgxEXO0qEcRmtA3nmY07t6xX27OlYtouLlWstnXL9ne2dGbCK5qTTEcFTB5/qpAlFOcwlojRGDecvQTWMo9ROrApKQJQcD+reFOlkJr3yE3HeJP9UcUtKp70wsFOz/MP9Nn4HCAA2OM4mNnsO1yLYjrIC8RHmfRIIPrCXFng6sLsnD1x+YqKz1577TX70q/+um1tbnn+IaimqZBJBAc/A4tAwRk7egMD8qYzKq7lrOoKXV7koMIg9mDJN1Od7/LOMb+BOoQKPKVexf7JOWcgsJl4kiiSyIG8GZ/f7XXsp7/y3mFe52g644/lp/cHIN4tr+y3e9ec98QTJdO5fywP+5/hh7y//vMz9l8AwH+6BsJdYaf7utVDtdVExufoO08At75TBvD9zHWlwv+nAAAHM5kTHynCZo5RHcrAHsJpE4vLPQA5f14HbScb+MQbHwNypwDOutzJCejD64X3nnBvAqUmP/guz3DkpXdhs/I6f9T7YAAnAMrTxtX4c+8BAMfF/iRwd/Lak685+mwTYN09Bnx81nD2HL/6xEl0NxZwbLdJENjPtCd/TYC28UXJl99LFONwt09Ci+MhP95EY/PHQ2Bss5PGbmyTOMfjciC50OOdcbhJh4slR7XPvzhYEyzqkEsYj7d43TDujrXFKQDwSUFCxJr9sx0A1tepAPBRrO3YIyYDkeQYOGXFGq85p3V76JXk2jT50r/70z8fQD6Aq1DYQhWhOtIZkIBcqVzZnn7+Bfv8X/4he+zJJ1TFXExnrLa1bl/8hZ+3r7/0opJ+8Ig5zJEYompfgXO4fwJUrhcTH0ja8OUVlIe+q2pCkvAADgCCStZ4gjlKG7oEsh82VYkbDubylxSTzOU+OYx490xJ+odEJgk5bolDBwAwz0JVY7FQsieffsrevfau/f5LX7Nba5tKMD/5yMP2/d/7GStmMvb6K69aV+w+9+MlqVmvcaju2sLCvKrFqaberTbszua+DTJle+HzP2Cf+bG/Yk3YP/giwiQTGB48fEd966fwzhxZjyT5IGWjTk+eflTd7mzctr2NO9bY37R2fd/aHMjaHffe4SAsTy8OWx0F/QLDwkGZA4IgjOAxKFAIRGos88xfHeaIy2w8ZPjyHBjEARhw9m6cVDyPJxV9zro0rfwWQ5/7pzuIEo4vPq4Cs1hAg4iKSM06I1weZvplWGvGPprxOZypTk6P5+RbI1XsA8AmpG85DHmyT4coDmb9no1gAZPkkGS0+954MiFIgskwLlaV+2v8WRzCdMlyEoSmJE6uULa13QPb2T+QZCKSchyGp7NevR09gI8m5EJ0cALTNiYakq+PiYpY7cvdTDJ+k9Xph0ucM7wn/xaB4ihXF18Tfz+ZUNF8DD7AHAxpY7Ev8ZATO8WThuNEZvAC874EiJRpko+CREGAT0w/LcdnTILYyeeI90DfAN6WsmklKMTAQyoXNuMAce5DD7BDANj9G8krsywBTrmslTN/YQHzzd8iAKyK/AAOALZyXwKAg7crSWpV7PcGkgJl5JPwUJW2Dv4kuILHUmoo1iDsDUBorgsIJDAu+JohkymLUiTRg39iBIhgqYm7JWbyUPM3DwPERtbs9K3eS9luZ2T17lDgrOPkwT9KRRDul5lCxrjXsYVSzopTfctO+dyDEY83VIk+TZHA6agynkIG+VHm8fNkPe6Iad0bMVcp/piy7lTGNpt9u7ndsNYQhizJ/66kyAQopvGbAsDIKdnBLGKN0jfsvd5AoJpqz4OEcuxrl8dOKBWECquYoKBPYBkwD+nfS5cuC+wlAfyH3/iGQN//6q/+pCQuYQUxPmEU5HN5gd3dTlNV7gf7u/Yf/sMvW7W6rQRN7eDADvarYgfKK1Qef9x72hqtpmTsBMYJIIpzw9cI7StKnCAP7IxhB4VT8lS+eP68zeNJhg9rkEpkfmZSU2KXkTQiQc9s6QwAJeu2ur5he9UDrXGsaQAiSiilp22mmLeV5UWx8pYX5+3yxQftzrW3LDOE0dCy+XJRhUK0NfKPFKlw7/h9dng+ErbBAiJKM3vBAYkjZ+mqYApmO1J9AUzUnq2iH/eW5N+S7w9WDcgT+po8bY3+wFZrLdvj8+Vjx3x0sFZMYHyyAwPYmQoZy/T6VkrDcHKPMwEgSq67vLQDED5ykuvi2IdYAL0zALW2iJGbUoJPiTSY9RREZJ2NSxJwr1qzHRg1KVgleC3mrVzISf5OMuy9rt7P2iFpbKkhwIh3f0IYjc4YLHuidNC1xbPnrNYd2Ds3V63VG0puGpaK5DbFOpSJbgCP3KuXIhNY3AAcxAvGPJ3yQheS+ozl+TNLkqx94okn7c6d25KA5h7LhbwSfUruae/yOIk1x/3eSFoHoDw9bdVaTfGTCkqQiRer3gujZFExGkqaE4AUT18ptgxHtr1fFQOIogJ5a/MGFa9MiaGGBzAg+WypbKVsTgoDsNyZX4yTKOMLqAKoMAbyQ5EDbEvmFx6DMLf2a1W7vbpmm9u7tlurW1NMfpibwdM0eIq7VHhP76UdAE59/xtaNgOI1BE4Q3sIvBrwe2d5PvPMU/bYlSv21ltv2UsvveRKFsznLJKRwd4hxJvcs2IU+TU2XGqeuauCxb7kYy+cOyeZRxi8xSJenRXbOziw7b09jRPWBBLjpVJZTL3XX3tD4CzvQX4fhm+301K8mCu4IoCkr0N8y9rEs0pFJhSnIUM+Mz9nZ8+ds8ZBzW69d91BTgGgrtYiBjCAy/S0Lc3PqgCI9TNaALj8JcnqrNXbPdut1ezpD37IPv3Z77WzZ89KEvvLX/pV+9qLv2+zMyXhC+xP+DISSaZTgO4OsCoOpSAkm1Of7eKZSpGIioiokQvZcgoIYC0pMc3W6EBjJud+vTQ1Py+eOWOPPPqoLZ5ZEPB74/oNg1V20GiKCeeWLCmxvRir8mHX+Gdt8nEv5pSK0tyfXmuIEvUurc3+oiR6YOstzM3bgw89pP1/d39P+4uHM55sd2DDY0O+XXbZQXHtG4mcRCxuS65ZHmdH5RGPk2IMxlrPt1/j0LqFtlA/5vMam9wT7Daem7MR7Qgb09dyRYyuqIFKTiZrTz/zrH30ox+1J554yhYXF902Jca5qob0GDP5FRnGSTAsxqFxTkcAW2o/wSx+f3vPvv6HXxUAvHrnug37Hbv04AP26Y99zC4sL1ltZ8va7YZVWGfKZZs5s6h4AQ9RJLvZ33lWzls8H3GVQD3GdX8g715+z5pCH9VqB4qjzl94yC5dflwMPLxIN7c2bGN9XXv42vq2Xb2BTURXEsOsqYx/mLqXH7lglx95wPI593XGp3RpaVl+ua6mMNTrb966be+8+65tbW1rPSHuZ6FmvnI+rEupoGGDYVrnzAfOztvKYsXKxYzNlIp6Lvbj3WrT1rb2bW2raps7B3aAFUGwKkBenbUAKWgK6BhvxXzWFuZmxSYGAE5NDVU0lM9n5Jsq+6QMTM+swNOd/aptVOu2sX9g27s1a9Q7mnuAqr77ePwtmWXFvOhI8Af2WIAws2I+YytnFrRP4H29u19TDEvhlKZwPKPFIrlAIffxHgWrXE0kzmfUcXweuAqNijum0mJbE98SaxyItUwb0lSsAz5/kwWsyYLReI5QERDFpzor+doRWaidjsdD8WsSCJ48gyXPJjE2FSDHeky/Y9mRyclaIV8o2pkzqFacdb9ZqYJ0pa6xvb3jSiwqIHfFLNadqIrh5+KgnsV9c7ZW0RfnEi/ipoCSgggKAM4tL2sdpBCmWIIlP2XtTlvzZnNzQ+z0Rp3ilABKal1Oq8gK33niTQB4YuKpTMHypVmzdE7FA+V8WTFpCkU3FLOk6gaAiiR33drdlrV7yOWPbHFhSesFChf1es3OLC1KtWF1dVUMXfrbl5SUFStlm19Y1DxnbQc0Vx4okDIpsEhPZc04Y7DeZVzBo3FQtVtvv27LebMf/dzHbSHXs+r2usYW8TiFFq7u48sYgC8rPM+IPQSFjrwOZjnznX2U8ctehAqKFFKkquaxmdS/Qg5ecyOMcYoDvegMxSn/vRfwkpNg+nMmoJDGi41EvIg2UoOucmOVUk5y1wszFZ2JFufn7YFz5xQH7O7s2xtvvCkVEu1DIf9ArMA357rD8e8Arys8UESa8Zgv5FFU9BRyBSp2UmGBFwfKLzgWQU170aDcQVSb6exhYkEAYIof2fDIk9G2KML8zNeuH9kbTklRHnnNH/UP7xdE9DUt8a4Tbvp+nkNX+LY+/I+6Bf7sXu/9Nt9fAMB/+vr6OwOATwJ/PYdy5OsYAJyyn/p7f+/b9gC+n/kdp3cAgI+CsZMXOPz5MDEefxch3GMfejcQOIJfAbRNNvKJNz8Giu4CAAdAeXIIJa+n1P0pAPCxbrlfADjhBXv34Xu0pY4CkyFHfA/gfHyP49cdHZ7hbKPbuBtwlmyT5OuOtH344chr7+P+YNQcuc7EDBr/eApgOw5Yx40ZmeiHrXvypAxAygmdEF/v/w/AxPFpeHSzTzzrmHCbxF/jvyf6/6TxK6Zg2FHH937SQyQ+M/alH4n9a/znmIyKd3waAJzoiSPjLUhMJvvipPvWZyfHwUSRxdFrJpa1yfUt3n+iheO4O2nMJTti/PdTxt7h+8O4S3ZWuNBP/cN/62CScWByj05yIlH2l9+RtBxMZW3l4qP2fX/5h+wT3/1pJTmnCb73duxL/+4X7df+4xflBQZ9Fb4BsrkcqKkuJPgkMIXZE5me3DLyNw7+HaoUHK20DfKxY4DAA3QdGqk0HYOfyHMCpnCA9apTHaoiAyEcuEgYA9gWcjklqjh0Vool9yUaAuRk7aMf+5h9/VvftN/5g6/Y6vaeDhRLcxX77hdesEfOn7fbN294ElvJNJdW3NzcEggG+4pAHHYKQMxWrWO1QcY+/UM/Zp/90R+3HWR98IoVRWTKSNY5eXZofYMFASgyslFvZJ1G02o727a/uWb13Q3r1HZt2KnZsNOwXrshv2IS+zqoCCwnGdgRaEBVdqvbc2+swLamuzm0qO2iL6AOXQ60Rr9RHwtejezzyhM5OlSEg/c4MRQGWLJ4xEcapz1pFGluq49dJC0Ezs6s9eS8S/8JoJYsLlpVwUc8eiOGsSrWnd7jSX2xoSRdRpGAy91q3inxm9fhG8YRByf330ROqy+wn0S+2FY5ZMsdqPSvQ4lXfgL88MRh9Fz26lnum2ICKr736k1b396zYSqjSmTamaTxqEeS2cso4mIxucf6cxxdFE56TUx4xD5JJhZjgiKZyIjXmEzijfeQ4B2X9Dw9CXxVs4V+d5afn7AltU3SQwUcDvyPQWk6QYlH9451icJwGIWKd2QRO5RMTLZF8lniMyvRQ6J9aiT5ZxjA9I/LLSMDzb9p75jcCauwslwkn0Zi+ZKudfnnKbFRxACWD5JyOJ6EGXkilzaJUo8kF5GA5mcxfsS0dS9XXgeDk3VObFED6PUiEeYTYDOMPsAd2gVwUgkOADmAOBJSYQ2jvQFSSLaR7KTAg3viaUg4MUbxNKRqG+Ab+ed9ZKA7Q2tRZCIA2ddDVb+HpAR3lRkNbCabstnclE2jZQDLhUS5sRYWLA1Dr4ucKUARTLaRpPLzWUAUJOpGDjI7+meDqYztdIZ2baNm9f60/MdGw47msxij01lLpwuWzQNMAc60laSicp7kEMmWqEGga4Y1R+MuAQDHcRjXo/gzySWYmizUDzxwQXKqG1ubAlSK5Yr9tb/+N+yJJ5+WNyDrxMLCgj1w/oJYNO1mTVX+b772iv3al/5fW1pe0Nq1u70j8KRcLKrRO62WgFnud2t7W9HYmHoAACAASURBVNdvADAEafR4n9wTMDGggxizAANK3FFckLZyIWuXHnpEY5BiJp5Fey79Le89n1vIvDIWkJjb3j+wW6trVq3VHdRCBlAKFim7sLJiT165ZLvbm7Z664admZuxi+eWrLW3Ya29TbuwUNE86Xe8UKEzNPmUuT/10NowHyjgGDkIojgs0Be8kIaxDMjhEs+8gPVZDESBLVmbor/FCmD/IXlMwjprGfxD5YOWtkZvaKu1pu202Ze9jfzL12Dty4EBLAA4lbGpftfKaZ/nAsICwzIWrbj8qLP3IlgSGXdiVgd5PDGCxTzPiOFAalsJx1CIgVoHSTueh3UcT3fghWyhIHYmsQFJuhHgNoomMCNCYRwMFfoEJirJR9qBOeuK1STQsmKZHHR6trFbDcVBKPXC3kf2HHZYUMT2ga8rwx6HRUzCDSiWWAogs9n1BCdAzyLJ3+Vle/jhh+2tN9+01199RXEAXqwkGaUeENtZbHL63ceVoC/177SkjUmSJuddXMeRFud5YByhljGlOc/qmgoAcFPAtzOtD+X5YQAjkQ8APD8zY5VC0crZrOZTBLqi+gRrmfebg868YJpCPaw5UinLFQuy1UAeGZ9cAc+SDu5rTiJ3yWMqEY+PpjypkRVNy5eXuQeQTv8AdPH//eqB5hjMeDGAp6ZspjJjz3/wA/bYlcti4QAAq3hOsZEXdFHcR7IXsI0+dACqb816XdfhOXy9d4WRudk59Qfjrtlsa59iZzoAMBZDmUIeCqmyVqvVbWtrS8zWuZlZFd50um2xS1knol+4FAiIZ0KhkdsbeIJfqluhuIH5Ua9W7WB3X58/hEkvRvhQAAIFSYyvB8+dk8QmxXGwvQGc5f2XzojB36OwYzi0pXPn7PyDD6rIkfdde/cdu3X9mlQtpqdZz3oup806QiEpKivEVrCwOl2rtzt6bti+KA4whrQOMa+GI63hgH70HXOc+crazniQhDvAVxEZ8Zw98OCDYmrDrHv7nXfsoFqzXKGkMZTPFWTNsrG+Znu7O+4tP3DZbEHN4wNvOD0qPvUCgRFcZ8WhDl4zfwA2AWDn5ufVDxTiOKvT1QXkzRj82JnzfF4E7+iDZJzG+yM4PLmPKQ72sCn831WPeGa++TwV2ATlC6RTYaVSCESbbW9vizFLjALTUcVpXWIvZ9UBUKgwMp2xxx5/wl544aP27LPP2pkzZwT+Rs/feP7ic5IM5rgmxBiR/jnChMQ/ut1O+DNjzZPROEKu9vd/97ftxd//bdvb3bRuu2HlbMY+8eEP24c/8KxZv2OtRk0y4rlS0WbwIQYY3d3RfAXUpNiF/YKfu/JpdoYaUTlzpNUG6PJ9Yn9/T0zg2bkFu3jxURVD2Khn1YN9u337lub/1va+rW5s285e3aXOBeoPrFLM2pVLF+3pJy9ZpVywLooE0/iRrkglgXgFliXPvrG1Za+/8brdvHlT44txTlwj9iHS8LW6iopQK+fcuXSmLBbw4lzRZisFm5sp2wxywamMbe3W7PqtDbu1umXbyCs33O9bwA4qNMSp2YyKWgB6z8zOWLmUUyxLoVYOhit+vZWK5g4xeZSrxtpgs1qztb192945sL29hiTYU2n2biSrndEpL9M+c88ZwLQHajc5ii3zGQesULfa3pX/MfEh35yNYpGpn7m9+GAct4dSct8jXHba10q3N6AviQFRViBuIn5CrYVxC3hHrKxjYZi7zM3kfhUB4GRxBZ/BmqRCFFiXYT0hXgAAjjHDJPgbjyYR4PUYzQHn5NyIv2f/J74Qo1gFPSX5KlMwALuVz2Ve7FC4tLungkLtywC7qn9F2cOLTaW8JoZp8N+WlZAXsSlQ8mNomJdIaWdltVCplGxuftaWV5btwoXztrR0RrELn7u5sWk3bt6223fW5GlOPbx8eGsNFU2MgiUIhXoUvU2lszZTmbeF2TM2NzNnpXzRi/W0Pg0F/m5sb9juwa5UjyiOxNOagiYKxmrVfasszFuxXLKd7R2NJU7fvR72JVkVQeVLJSuWi1aeqQRmsJ+B+Bj2v1wmb4NBSrHVNJZatEeva/trN2332pv26ecfs48/c8GGrQNr1ptSJiLXRNxH8UUsOUcpghhH0uxSvsG3vWdN/JX5f6ur8UU8RWxPe3Guw9aH/TJKjLMHEW/AMFbcjDpbF/a7/ywwmW8KeFW84yAx6x9D1tdRchyec9LwHfQljV3GUiibsZWlJRv1R7a2viFFEdQ9tLdQeKYCCYrVg7dwPFsHhq8KkVSAPa1YnaLB5JhVIdKYPUxux+18eK2kn1VY4kWNOrOQK4J9nk5rzfFiKNY8l4zmtP8zXzkuAR1G6dHzffjpROzixFd+e7+8b0AxBgCn3NC97vOuOepv79b/XL7rvvsrtM6fFgD4n/3jn9EdJe//z6sE9HcCAB+Bf+OFTsIxTviQbxcAvtfcTk5EPvYQAB4fzsMZdcyNS8JmIcc76Ynq6d+jX5MJ3+SASrIfQ9J5HJSctFSMwcITAM/x6+8uA51853EQ+PAZjwJSJzfnsdckQbLE/auB4+T2UGj819PBs7t34VFA7IT2OALYnX6t5F8U9CXbPfHD5OvuayVP+Nodef3kQD+FBTw+v3oIfOpHnjYaTnrH4TX9r8m+OXnIHTZk7Ll43SQoKlDHU4tjdszk9fTZkaWRYDef+GBJEDgB7IZLjNtjPIaTqtGTs/vwTUcWcz/UHy5PeoLTCiOO3ENgLIbGTAYKx9rzHitRchyfNvaOrAkRHThhoYg9cOw5woUBgJWMkEOke32O9VmDxyuyoqN01vIzc/ap7/2c/eAP/aidO3tOASMA8K//yq/Yz/3rf4kLi8AXsXY4oINvwpihgj36a4XEiiqLYfoQgFJiHGTzdQDMkKZ1dm+sOpefi8BkT1THKn5VQ4bDFLKzHPp4H+ALiQIOVvGwxqPpcBl8vkh8zVTKNheSpiRTXnjhBfvDl1+233rxK3Z7a1fB/mwpb49dfNCee+yKfPY4oHHPJKZa7ZZktrKZnKR88JqVt55N2Ra+mMV5+74f+6/tw9/7OVWDe6I/yDIhzSdGB1XEyBk6+5eEfYMq6401299YtfoOAPCOWbdmU4OOmEXG4VaSd7BvYU1424sN2fNDinziSIqG9pBcEZJ1LQ46g3CgFjorUOlwp3KgXcmwyP50YoKzfUhkSfLMWe9K+IVkqcDtwCpEPkw/B/BYjAudfjyRzPWdUcphL4Lh7r8bvYU0tEOVKwdtgVry7XFQQh5HPbxWnQVM4kU+VtNIBSoT7368Gty0LxDtUMlswC0O0ap47XcD6x32hLMt+WK88c/oMShgM8jrIg9emZmxZrdnd9a3rA1zG5kysayRk+IKzvS8n69J0DMJ7MZ/x4RABHZj0iP2U0xSTH5eMnkR/6bK5uCjpWcNh79JsHn8GZp70SsvyG2LYeMScr5UeqWygAIl5WOyJTD8Q8Meuswd3anEyppIuIzHoE98XR9vtAKArQD6lLW6gEsZFUDA5PEvZx8Ie5ZXd/D5NQeCXQ56JKnSIkwLyezxXnfBiwCwM+KmJEMJW4wxSVKZ5BhyazBKOXyTABGAEdg0zE2SXHw2ewqsUwHIgEYkD3okfZylR3pF0rBiTDhzh6Qh08fb0Nl7kjodAL7hC+dtv9ce2G5rYLVeylqwfkLRRkxyCeyZAgCDVdCzfGogubNyjlXVQfrsCOnarNqCRKoS/7D7mCP4eOVIZrvvVUf0EaWUBQbX+ilbO+jaRm1gwykk2EcCrEiWFiozlslVlBiFnUgSttluKZGL961LBrNOTG7+xzfvZBIuJqJjkppngxWxvHJWidhqrSHA46/+5F+zhx5+RDKNhTyJuUWxJuj3qdFAhTS/9G9/zt55+3UrlWFVD63XJklnktkDABOrTUyutO3s7tmb77wjJhhQvIZWCIJ0f5KfQ7LRvcjdM5gCgJTNV0p25ZFHBerBAHC8JrKpnV1JAkry2IyH4UjyjXc2Nq3eaiuZBQBM4QG+YYC/lULO3n79NctMjWxpYc5K02bD5q7lR127MF+xQmZKqhIkPQGAW0H6uQUrIgDBdCd7khfouATclOaC+7kD+ER5cp6xLTDFGTDpTN6l/oLXJ+8BNJVyiJgTU1br9Gyt1hQDWHC/pLW9w2OBULGct2LB2XvTlrbp4cDK0yPL8fIBjJ1YoOMJtcjKZx+TUgiFBCEJxv/FMKc9Bw5+w6yUJ3MXmXa0M/Eg7Pl11AdT1uj17c7urtV7ePvBhEFW05nruKgCSgsAlhSryz4zZ2lLZEkBw5D5c7UNmC8FAV6d0cj2602pRSC/6PulzzslwJVDD/YDAMAAoLmcFAPweKRIIZPPCdxsttoCExeXV+zKY1eUZH7t1dfs6rvvWLPesHm8SsslR5JCxlzrOdEBBWtizDrLkbFEIhP5U/lpIskZPJY13oPPJ4VOxErIlDNmKbJBGhh58qTlKWuFWK3FAJxnpzVOAbPzaQe1VfiXzWrOF/IFJfkBrQCmSPoDRrl3IYnxgaR3ARIpgACoyOHBKSnQkdqCYgykVlnrJH8pMNSBovE+4i0sYIz9Aqa21urA+CHum6vM2Ic+9LxdvnTJXn75ZXvppa8GKpEXZlDQBSuZ/3vBmHs09jodO9jbd49wyev2xkUT87OzNj87owQ4fpY1GNPMDGJcCsSi6kjYE7c2t7V2LMzPSdkAAFjewqz32AeQtKXtkDaOcXMosENdhwS72MrTzuDbo1jlzp2xPLdq5KYBnfNiAJPYnZ0pS1qUuQowQDKLoGoq5QoGdBj3WsDXuVKylaVFm5utWH1/3xrVqhLz0PM07mEhgzAMvRBiaWlJfXhzdU0M3d39fSvPztmFhy+qMGJrZ9c2Njb0uSj8sE8JPJKntrPn6EtieRHh2e+nM5LkvXLlssDLzc1tW19dUzEaz0CRKevK1samAMTo+TgucBEI6/Ejz+dzEAYfz5mWjyr3whfrRL2Oug+gARLBKCAEFY4QC8taIWH/E8+eMYaKUrUR8KUP+R3twxeFWpI0TkjXuxcvBS4eq/P3uPcBbMGGJfZwBSRXStrf3x/LQMMqZ70EwMfrl4aDzc2a9eRTT9nHP/4Ju3z5ii0tr6i4Qu3hON44ExU/Lwn8xntMPovUjEKb0k9SzAgMfGSmC7mCbW9s2G/+p1+zP3jxd2wfALjTVJzx1KXL9j2f+JgtMp6qe5aZTtncmQUrVWa1B25vbqqIg3k3tzCvscteI+l3xfGuUBGZwe0OcUXbGo26wDZipbMr5+38+Qs2U8FTuGO3bt2ytY0Nqx40xbZd3dy1Fv3bhHXbkeTygxeW7aknHrWHLz6gfYz2WTyzZMvLK4rz3FqoL6uJt99+y969+q5Y6MQdFNrQzhQHAbjVGx0BTbTj7Ezezi3P2fJCyZYWKjZbKdn87JzNzMwa3bS6vmNXr9+267fWZCHU6hHLepEj90UhC4VknFnOzJZtdqYocJh1hLO2mNJFYlEAL4qGmAspgVMUN23sOgC8u1u3RqvnAC4KNMSbakcUWXx8qgAApZ8MctIZq5QArStai2AAY0kBe1JbTDgTxnHB2KN9iO089nQRWRVNKh/gTEVXD3IvUopO2Oeigk6UI5cvOcWCYTsToBssbY7nKj3qjzLo7LEOALvHuzNRh9Zuu4JIPFfE89BJ14txZjzbxHNU/L3OeVJmcCYwYx758pWVc+pXnpXxsrG+aRsbmzq7CmDX/IxKaxSDcRYINjlBhUBth8KKCps9Phsr66Cy5WRTFYip6JA9qly2C+fP2qXLl+zixQc0Jm7fvmn/6Td+065fu2nDAUolAJ6muNBlvj0OpaCKC9JWldKMzZRnbWlxxebn5uWhy/6xvrFq169ftWqtalEFicJXHa+lftBTARcDkmdiX58Oa08mi1qB+9ETm+ewxSkU5FctqX88gYslmynP2fRUVjFvKpcRoC7FkFbNtq++bg/NZux7P3zJpgd1ax7UVNhLPEGeKdqKsAeyrxMzS0lCe2M27GkUH6Ak09M9ErsyjhuSG2+qXeTDFexcXIGBtd8tYGAQK8cjWxWkoCkA7Fuj07Nqoy3VnnqzHWIY4hgvxHX5aI/1iJUY65qziq8y1m62bZ91S0bgXgygrWWsxuAF0ALE4xwNBQIxh0IMQkEvxViM9XHxY8idaD9SNYWfh5nfknkmB6M8ixclsKZwzpAaiJSboi2Mn8v+yUt/dB7A90iHhpP83TIo9wkn3utl8UaiRfDEjent97rG/SR6/uI199Gn4xTOeJ3+23/nT94D+D93APg7Ht7xApOen5Nj/jv4oO9UAnq83x8dYsdm5V0B4MmLeIDgp7ExGBaG+bEF7m4AcLJKNbzuKMPqhNXjCDvyELA9AhCewhI8/tQTgGd4wfFnOH4fR587vvFQFjv5jvsFgI8suPfxDA50nX5viaL4E4G9ybefBgCf1Kf3s5Elx8dkexy565MA4Alp5NjTpwG2J4HAk/eYfI2rxd79KZJA4hGwN9Hd4zYUg+/wE0KK8chjngYAJ+9ifIVxsUMAo8KV3Is3Qp1HqbknPs14kZqQWR+3b3IOHW+T5Bjz3G/4FCX+/KbGEESigQ+B3btHAIevSzzTXcf13QZ8nA7hLpOdZmYAwHzBBxszFQmo+RZgCuMoY4NU2lK5vD37oQ/bD/zgD9ulS1esmMtap1m33/jVX7V/+29+Vuwug2kwBHxsSwZahzUCYEEVnkiP8s0CdTmoyjvUA0xJ1cRAXgAcklp+CKL6mGpJDh5+MPI7FygUhYwBdw0mcE+V+jCTYqW6DngkcMQCHQiIocobbzuqMZfOLNjzzz9vv/Hbv2svfv2bdnNr1+qtrs2WcrZYKdsHr1yy84uLnsgb4n+IjGbfDupNMULmyxUb9rtGxXVzYFbtpSy/fMF+4L/8SXv8Ax8WKIsvLMlL96BxVhnyryPzZDDN12t17WBnx7bXXPr5YGvNOtUtS/UAkElC99TOBPo6EEg2zw+QOmAYnmAOgvshG0C4K89HJPeQBdMhvY/Mq7N0Y9/r/1oIJmWcPfmrQ1BIErvEpvvk6DvKtUr32L0bBfiOk2Yk3fwwEYFZEoRaY6NPraqinf0XD+Q6yASJ4ZhAE9CYJgkG0xLZaz/EOX0d2VuXbVTlbZyRtJO++wJ/GSd5AD2eqedJGt6vBIhOQi4dLKginsTkb+v+qhxeSU5xr3c2tiT1abC7eEISjAK/udbdPYDjajAJ5modSQCryeTD5HtOStglK+IPK8kPr5n8O+3qhRf+lQRh4334muAdHRlkHOgdQPH3OADMzHapPAcvOVCHhTCSc0OyI7kSxuc7DQCOyzwgQ7mQsUrW2YGMgWanZ8MpAI2eEsVJMF1nZg7cMABRJQ5MYADgdChYKWamlWSLAPAkA5g51W61xmxg1hUYC1FClIIDMX+CVx+sA/Y+l8GOfqopMc6RkZaCAcktjX9n5TkTw9uJMSjmR96BVJjA8lBXQtLbk3WTRGO1M7CdRt8OeiNryULcswYqDglzK408GP8e9Cwz6tlMbkpsl+kUa05Pag5FGMogqQAoyNRK24wkQMolCDMwrAcOAA5gVKdsOJW25jBtm/W+rdeGZhQLwbpHphgJ3dk5y5fmbH//QMDg3v6u1er4+FFw4RKOYkNokvqzJ8f8STtlssjB/03iHwAEz9B5Wz57zmZm5+3G7dv2mc98zp79wPNKUpI4L5eK7neFb1tqJObkL/3Cz1u/25LfHd66yIKyN+B/TCJJABwJpHTGdqv79sprb9j23q4NSMQEAFgrWvDsYo1DFlyJThU0uHfsmZmKPfbww2KDAzw7EhpA8MBYlSBgkJwDYGRdubO55eNawBGJsrTNVUp2dnHeek2SYPu2ND9jM8WCpbp1m+rWrJwe2MpMyRYqJRVA1PCKa3etGSQbuXeSvyStAWVF7ozyhGGiRUl3JYiDlKjGOIlJeayxn09LDpMvQA1XRxiJXQn7lyRzrdO31VpDADCAMFM/WZBC38MAJtEsAH0EADy0gvUsNx19mA8lSXlv9LRkLkRJaO18wQqC1wgI7HWs3e7IE1L+Z/2+ijAocmMOK4LQfpGzfmrKbm3v2j6Jx6lpsVDF2qdwI22Wx5MReW+KhlJpq7d6SlIqSd3tWiGPvB8sV/eJy+TL9t6Nm9ZDfrhQtLPnHrT19U2r1ZtBYYM4y+0vWFtdvt4BYIBnAOAc10HpIDCV8bsjcYlvLAw+xtfrr71mezs7tr62boVcxlZWljW3+ppjvvsxb/kM9lnFH4FJSKKe9gHsPkA6VWCQF2e5j7N7WmvOBBYLseBere5jx2tBvD+135sVip7YBTR2lgvS8in5ANPW5Yp76jK+YIqxDuKJTZvRJwDqJE2xcZiZnbHK3KzlCgX5KQNaYbUAY/bGzVv2xhtvCPziWsRlSDzz2TD6+IIlCTgJIOzD2ln3YvEBeLT5f89mZ2bs4x/7mF28eNG+8Y2v27Vr76n/AT4FqA36QfKadnS58xZMnUZLHqT9blefQ2P0+l3JKlNoAsBDUQMypvRdjzlDUQGqBaOhGE8XH7xolcqMvfh7L0o2c2lxIUjeuiIAQAK+3/u1mphL9CHMZ8BmWEvDPgAsErAFgeVIXbMHV3d27c6tm2EMuPKLPO1z7iEutYIMqgIZy+aLKp7b2NoR6EZBI8WY7DsMoVwha4VC3ubnZmwOUF57SV8s41a9KeA/eoUjF879Lp1ZdCBvd0+FQ6trazady9uTzz4jj2I8Pt+79p7AceLTavXADgCWuh0HRIN8MkU0FNoVShQMjMRyhN0pML/ZsmvvXdcaoPUX1hR+xJon+GGGnIyK6WNRkasCAKSVSgVbkLTttDxISfbntYd58huwfPXOul27eUOe14oNhXk5sOVFM34KZAxydomFdA4UugVNZCBGv17YuvoMgHhsAkLhG/2ISoWYuem0WOFIuvK5jEN+z7UApgErHLTr6Wd5kmKHQ1EeKjTqP5RFAEGy9uSTT9snPvkpe/zxJwyQmTHIs4xtcvQYvjbE9TkWGiYB6iQoprhCa4rHOXw+5y72NdiQuUzWVu/csd/6jV+3r730ou1wlmnVVdjywPKKfeIjH7JLFx+wfqchdtyZReSf82rSnU08Pnt67sr8nIob5HUMuEjcpLVbpUbW7Tnw22o1rNlq2N7enliOpWLFzp07Z0tn5vXa1bU7dvP2HavVW7Zfa0u5p9nuO6DT6ahI78x82S4/8qA98dglxQsUqcDmX15a0TPFYhNY11evvmuvvfG67VWrDihJXpyxkBVQRLFOvdnRnl4qZmz5zIwtLRTt7NKczYWz56L6oiiw+Nbqhr357g27fnvd9htNG6UYT9Oy4ACsoRgvn8vYfKVo87NlKS3AJiT1UIFZiSQ4cS2+3tH3eWpK97JdrdnuXt129xqKBxptmPEUTnrxOvcvJiMxAn7uodAElimF0hRRUVQM454zLudJj9r8RMc4YO4xftwehTNg8AcmbuXcLZ/4tArjYpGEbIBCXxI3AGQ6AAxIxznbC5ekNBQU2mJcmIwFk2ciX+v99dyXe4l7EQ1rf1ICOnmtyWtMfk5yXqjAMqwDMnOgkFHAY94WFhZt4cwZzWXk/5uNlpTCWOP4fM4S8vxlPZGKFfuTnxMOY2AvDvVfEef6/8d+tNNuvxQtsugvFRtmsGEo2eLigp0/v6I1/I03X7fNzR3Fgp02vrw5AZ3uuxuULsIzMPcoqMFXvlgsW6VUlkIGuSBUFTY313TNqNCAhDKF9mKIyvrFi9niGT07jQJQQYx09i3uWH69Kuxx9SgpBqW8QHZ+ZsFWls7ZwvKytfo929rdNcBj/Ij722u2mO3ZJ559wBYKZqNu23qdlmJs7kfKR7IvoUiQ3JX7mnvhsufqiI2IQ9ScQfacPASjudlsBDCeAlFf07mOA8qcB6aVb2jCFtbB0sFk9mXyO7UWxac15YQoSsZahN+j1ERxCPsgH6xCJ3mxo2BU1L9bANDInQcAWOtsjMUC+zeus5oHilvdk9wV3AKASzGkrLWcQR7XcJ1p6aMAcHIOwUaG2M5B32BHovbyNUVriQoefSa44s7I/uU3Dz2ATzqjvd/f3VfuPHHRo7nt+0ST7vWyeBMJAPgoTvEXAPD77dfJ1x92wQmdcZf+Ybw7APzN7/QWvu33E0f808AATl7k/hjAy/Yv/tk/+bY/+0/ijfeaLife06Rk80kT+9u68OGn/VEAwCfiSxMPdAwA9mDnKL54eKEA0yoh5VeKiecTF7e7gcBjGejkO++yRJ7GUEw8UBK4i89xeI/JF54MAB977fgzj/dmvNPxZ57AxDyysPqJanwTk1d0Vua9wcnxPd4ND0v2zSlg52SrC4hI/PK0njipgvDYJLmHv+/49UlAM/xS7XIMBD59XBxtx8PXnTb4JwHgu27KE+N83OdHxv5R+2k/Jh+9avIe478n59iRNjyhXWKS68gYHQM/Ez2Q+ECPqxP3k2jbOHdP7I8jYyHxRD5I9ZbxsyQ+7wjcfD9Ae+L+xh852SlhbgiwCl+Trz2cjwklgPDLv/uPfiFI/LgMJIdkVFodsjXLZjhQZqxHUnoqbRceetQ+9T2fVTKBAynA2Ssvf9O+9tWv2Aj2bb9rLTyZmg0bjPrWQWZIvkDB2ytI0aiPka/jwEICRLF4kIkNicc4n8ZJyOx0YPCSlCSp4UAfqR2XdXV/xOjjqcOF5Gc98UlCiYCfymQq/wlw8xyqcwThGbt44Zw99dTT9sX/+CX75mtv29p+3Vow/DIpK01P2QtPPWFPXr5s6+trVm811E4wDqkmx+eylMuKjdvp9q3RH1l7Km/nHn/Gfuiv/je2/MAjqjwekdyEgYM0Ecxn7l5yyVFyaMraza5Vt7Ztd33V9jZW7WB71ToH2zY1bFnWepYadtTWSD4KYFTyBdaaM+nk1Rj8S4sWiAAAIABJREFUv/wQ4SApABOHEDyAOPhzQI+gk+9eh5MXIOxwOLt3GO3Is5GkJVkr9nVYt0l6COgKLCz614EvX9fF2h0nbMJHyW7Xq1Q9ARYqZWkTgSk+oHk+P0wGWdvwOfQnKT89E88jox40spDlclkqpHQ9aQBT2g85w0HH0rBcYLdxgBIA7FKQkhwMB3uBnSHR5PLSARwPHnIkFCqSu8zZ6ta27bV6kkpX22g80kbOTPapfJe1OvgOJ0Hg5HtOS3Qkgc4IkscEXRLgjYdBtWeQUY/Xj4fKCPjE1ySvrWu5PkB4npQqxjkYw3hg71C7hfGn+Zyo8B9rL44pYxO7U6Jt4ufGg6vGTyKwxE9t+cycgMza/r7amsN2z2DWkoSIRQw+fvxc6wldmCeM7VwaP2Bg3aFlUyNnFGdRB+C1FEb4AV0V1DA5U2mxxgBnGCNiBOngjBcd644zelyiGSaAF7/ESm1vPy84gN2HegKfQRLE1fLcQypKI9McrFEwOmhTkuIC3kOimGQL1+dz672hbdc7koBuDFPWY2GiECJUdHsSAO0BT9qnR30rsaYV0g74CgDGp9h/9kIP7sfZ2Kxp2Wn3sOWyYjsgP8/ek85YN5W29YOurR8MLZUvyxssnc3ILxLgq9MbWaPZFkABAxgAmLku8B6WiJYDetHHxEkA8OTcOVoMgeQqfeB72MOPXrKPvPBRe/nV1+yhhx+1z33++2xpcdmTTCQpkYWdTlt1d8v+wy/9gr32rZc1jwGuSa7KT1494p5ZzIvoeU2i95XXXred/X0bhESXpKDD+FQSdAoAmKQRyRnWxYEk58/MzAgAxsuvR38GxWWYR9H+GDaH/HXxL+sN7Ob6uq0hXw3gLl+/actlp+VNi9KGdVtiFp9dXLBO7cCyw47lrWOFqZ4tAwDPlgUQ7dcaVm12xBAfkdQBwE3BnO+pn2Gl0h/uzesFLwCdJMvcP3naZS5bbbFjkTsElCY2UMGGYgWExF0GFdYHewJM8lpvYGsHLgHdDwBwcm7zeSUA4AIswpRNj6ZsejSwSgbQ9XDFidKP8usMiiJi+QZp1HiGIGkqWdZ0BBSRZvf5mEsD9OStB3jWaXuim71iOq8iN2Qy95pts9S0gAe8D4uZlJWzUzaTY4/PuZdsf2T7jba89MRiH/atmE/b/Cxs95GVZxesNZi2l77xsiEFcenyFXvwwUfs69942ba298JIZ790KwnaIDjPCUTiHguwM3gWwFgkeWEkNll30pIO/eAHn7d2sykJaGRv79y5Iwbc+XNnxV6XvLEK5EbWoyAr5T7KAqgDY5pYhOQlSU4AVO0NskcIVV2KrXxN0K6WJj6ctr0DfHhh3HoFhO9srIUpywfZWuK6YiEnv8tBB3/iguYW+2VkabGGwprCG5DYAjZvvdW0XBF1jVmBv8tnV+QriHwkccjG5ra9+85VAYqsyRFUW9/Y0M9IxnK/ABorZwFtCtZo+rMBvGWns0q8Au4gIwzTEFD009/93ZLQfPW1VzXPHn7kYTGWAMdhKW/v7uj+1jfWxfgjiW+9ge3v7VlVILRL71N8iLrA/Nyczc/MaQ6Jud3uCAAm7itVKnb27Io9/tjj9tQTT+vefvZf/Wv7yle+Igbw/MKC9lvu4/Llyyo0u3VnVSxakvKlcln9tF/d172RnAd0lf0JnsO5vDVqNbt5/ZqAHGmqyEc7rE0Z9yanv6TpEeTcGV/sl6jz0Fe9LizvvsuzhvibIiasU/CNxz+dWJ91FW/SGXmylzQnuQcVIoWYYWdnR+sYz0YRAGMfoF4Mqh59X5ckuYDb6NMrf/CSGG1IhiIrytrPHNvb21Uif21909oUega/UTH0U7AJsWpwBjF7ixR2iMukOOTFpitnl+X7zN9XFpFOzUrZQoWKI1Nhwvr6hl27edNu31m1gwO8T11ViKS7ez57ESX9TPt6Qt4LJfkbfcgYVMEg/TYc2i2A+SCDGwHXuO/xOoBn7iV6ZfN5xJsUNACubWxuCIyT2sHA5Zd5vSslpCSF7UxO4rSsPfroJfvkpz5tzz33/7H3nlG2ntd93z5nTj9zpt7egYtGAgQbAAIkQRSRFCRSjZJlSW6JLcclXpK1/MWWE7fEWSsr+ZBYkuUq2ZEtR7K94tixLFu2KIumWSAQvfECt5fp7fSe9fvv5znnnXYxoOAsx9JwXd6LmTNveep+9r/sD9rs3LyrxIMldVR8CmtK1I2Me25yr6VdPb7y2Eo1lxM2uQLYBNAOBXxxTrt88aL9hy/9hr304nO2vHTDmpReSJnNlsv2gfvutQ++/z4rFyCZpGQxrn0unbHlpUW9D/FXaaqiMhKs18xrxj5zjX4iZuv1O1ZvVK1W3bKt6qbU3+trqKL7duzIUTt65LBqyzJPL1+9asurG6pvvVFzgBZAU3XBqf+ez9jJY4ftrjvP2vGjh2THjnsAMcTMzJwrq7tYSm/ZxYsX7cWXWNPX9KyyNe+h7ssrFhUZOChOc7m0zU2X7dBsyY4fnbGZStGmSnk5UFUmK3JpWdus24VLVwUCU4KoOwCAyeqcJzJSPmvF/IRNl4s2M10WoVDVUrELRx1eKurcQ9wxUv8BnPf7Ar25/vpGwzaqTduq+ZoE8AUg685Z7Ae4anCWdAApV8hKAUo7MOZc7ex1hN0if0z+RInKs3AtgHodCWLJI84DUpw6eOXnDwctvaSI9yn97Wc9wGhcqxwAFggMgLaDFLstlvBhGa49/jvW43XCBM/l4PBBv5JzQP+OTkWB1O5cSX8vyFqTZXejOXnypJwQAFOxskYVDmDK35tbVZEWOq2m1bY2R3mTWL7FQd9xeabRe8VSSOEbfu7z9dwhQ52+9bus26xJOJXpvYn/BqwPBeu2e9obBEQH16NBIKQ5J8CLs0CIhLQKqZFzPOR+1hUpbDMZka8pCxItgj1fGhxiMlkrFMqKGQHGiaNVcqNPPWEI+oE0wdkfcmGna9l01u675/323V/4PstPTtpvvfiCXbp4xazXsnRty6ZSTfvo3UfsxGxObkbUJmaNl+o9uM1REivmDLw+eSDDQ1pQGBOJyk6UVRyDGwNK45h7CDGQ7ydpEWaKlMlhXwlEoLiOqowPTjWsT7KD71qT2uJtB4aVNxFJ3fdblWThXn32Dpwv/POMC+YY41Q16CGbB3IF3a0a5KHOtqzXtf65eAMxATRCzmaQadypxmvQM5foY5EUGLNyw5qQi4lmYNir/CTq5Ak5LIRa7j7+o7HM0H75hQsHnToH+txtc823vcJ4Dt92Nh9kqvMQ4XOJVK6fSeMzHOQ6B3rj35kfesfe2qd9//8OAB89etT+3s/9nf9iOn3Pbrrdfhon+Hswf75VAHi/NWa/RwoAsMKUbRGFwIttQHBCo5sAxsap0j36/SAAsEdIyZBm7wF0AAB4W0S04yq7GmYfkHKvz/mldiRzYwAWn38fADi2rNhLyQTwzrdMXn7fnSIk2UdR0u6m2vmreybkdzyr+nlH7dT9HuFAAHBokwNteHv0g5oiAVR600Sb0u3vvHevbCcwxM/E6yb7Yf/33D4uk3NhF/lhB3ju1n97PGciZx+faa/770oE7wBWxuDnbuW55m2iUfTP2wLA411/dN/EQ8W01/ie47Vi1K7bOmH7OnG73WDbeyTXmmSjbJsX21trZwATZ0fyPfjeX/yb/1TjKTUIbPZQkHEgUJKkbl52cDA6B+mUVeaO2GOffNI++tAjHjj3u2KFbm6sK2Ckhlh1a0PAb6vZsJUVWK+b1my3rNMKilxZiAbbMWAPMRa9KwRUyZLaX1qBpwLWaIfjURpJGiXbZensn3eVirMVCX5JSKtmooA9fj+w9mm3IbZTrlCNFlunTx6zs2fO2pd+88v24qvftHXsGicmrNWoWSE9sMce/ICdO3lcyYWtek3t0ei2bWOjYYOB12hxINus3upbamrWHnrqs/adP/BDVihPy0ouLZvPrtQWHDicdOHPw+G7P6B2VNPWl5ZsbXHBNpcXrLa6YJ3ammWtY/k0yl9UHx2BizA9ASkBgNNpErDmymAAYLFA/b1JjnEAkQ10z2s5ogDmwOI1wvzLD8YArp4gk+V2UCZxDf99ryMZLSNl7wW7lVq8OgRnBGpROy54HqlRHNRNLLBhrMkyl0SWFMrOBuc56BeN2wAaRoBWyYII6KcAgFE4B6swDRoY5g4Ao5L02prh3iQWOUgO5FIlJQvPRD1lr80cgGxZC/vBSMs/B2WtvW7z6pZOKQF0WKMtrW/Y8lbT0P4AQEsJqiSB0isjRUVyzifB3piM2Al+JYHfnYDszrUwArgxIeeqvXEtrqgC1uEy2KtH5Ql9GQHkmMCMzze+7xgAZky4vRbJJgfeHLhCGerJCEHG2JvHAl46UEcJ8PbVb6+9MyZ2HJQY2/KfOnXK7j532pZuXLW15UWvFcahW5cO9SgTl3cAGJs8AGCvTS4AWGrgvuVQIKrGGmxojT5P7Iqc4FbXjGPABYA95lMNYgtKR+yxBgPLZ13xyaGePkcty89ImAgID7WSsduCKAKgyn1km4hKKe3KIdmZd/tK2nQ7TdX/k7IHmzKSBaox5cpiphJqmXZ/aCu1lm20elbvp601xFLaJ5fWVd4TANhRZa0ZhYmhFXNpqxQyNgEoDIOe62U8MYLCEaWn7omCNUVNU8AbAD9XXcoqNJOVcnKl0bMb6x1rWtYavZ7qfJ04cVwrdb3eEozE90iaAgALlELNFuz7g0+3R5OJBN8onEsSnCIJbFQj3NX8KNRIvkxWpuxzn/8uu37zptaCb3/mO+yu83fpZ6iqZyYnZaH/3Ne+Yr/6L/+59TsdJVZleSa7M890hB1R80LK21xBFqkRAB6QwGftIO0S5llUwaB8kpNFWE9I0YwAYAAMgBWHZaQ8Ygdj/YGwor6mdm6rY5du3LDF1TXZemeyXjuPdygxVlMD9d+Jw4csM+xZc2PdSlmzYgqFd8oOT5WsmM+IeLRVb1qjjX03Elu8Az1Bh8qbfYDkkZqVvYRxjUoRAIdklUCFCSn2+BzjgmdERSSls4AHXCmGcujw+nsDa0E0GpjVe2a3qk1bbnQ0LtOAwLFubNjnS6W8FQQADy1rE5YdDOxQOWe5lFtSRptI3w5CocyglPcwzklKzA3+zZylL3mXFolGQDkcP0plxQyABY12S2u7lBQQdyxtK9WGbTTaGv9YFJeLWSvn0rJMnyqgBnaFSaPT1x4PeMXYxYK7UspovgIAnDl/r7184aq9+fYlK07mZbtaKlbsS1/+qpQ49KevaEG1oXIZjCXKZmellocsgieD13n0etIAdNS2npys2MMPP2IrS4t28e231T7VrS3FW9SVPXns+Kj+bLRZd2MA3+9kfcj+T/KWtT8AAAwC2kw2gYof3D1BLhwq1ZDy+Y6lcaPpIECo6y4iHqSqYt5K5ZIUwCiiqQNc3diUqjmTRjnu0QaqXvUVSudiUSCp1F6AccePq3bn9OysHTp8WKDy+saGLSwu2Y3rt+zKlatajwHKWHcBElH9CQgpOSmLnwOY8RJYtvOFWpg1kd87fOiQdTotW1lelvLoU49/Uhbx1ADGSeCee+7RfEOdehPSH+sWZBxUcFtbdvLECUv1h/bSiy/axbfe8lp91NNVTcuhYQE9U5mWghqgBetp1OCsG9Q0vfvuu+1DH/qQzVRmVMP13/6bX7MXXnhBz4/Sk2Qu73ac+wC2VmsC6cvlSZufP2TTMzPqN+YnMTZ/6E/2KGo3Li8yNi6E/dj70O1Qc5bLO1DDfoRbQ1d1C4nvWMtwOWFvQ9HM/uU16Pld9iUSx1IOEXvhnDDsqZ8rpYLiLSzjqScMwVNjRglok9I8kjR6qj1JqDQhMonGfhgX3J/1hZiSdQIQlgQa6ubFpWWptAAzSJb7ntmzftqsGQksGoduZSpQj7rkeQcP2yIvxrk3kIX6ubNnNTaw84bcwfoECHvvPfdohl67dkNjEjDvxs2btry8qjWlB+lMgML2k3Zy/3L7US9ro7INgRi0srI0ckyhz6JqONb55XlksS9ik6tsFW9Q37Xf97FoPo4BeQCA+TntAkAJqYI1GMLH+bvusU9+8nF73/sfEBg1kYGcM64TGddP0X6DbW4y7hyBX4pjHVCIZMxkjBb/TQzP+QDFHwdHCCpf+s1ft1dffsGWV25aq1mVI0Apm7PzZ07bQx98wI4dmpH6dga1f6GoMbu8hGWux8+FSdT4Za2PKCh9rlEzFhDYLfWbzaptbq3rfLayumwrK6tWqzak7j80N6f5zh4LceT6zUXbRHHXG1i1gaVrU2NFhFQbqD7vqRPH7MzJo1La0s5zc/N2aP6IYj3WPUC1K1euaM5iK619dAAxym2gGRq4PeBo0B8AyqStUs7b/GxZVtBzUwUrF9wafxK1dKEo8PXawpJ989I1u7qwavUmsI3XqCb+igDwFOeOqZJcuDjHAONAasPlhDjIlZi4cjDXUV3yvNjTNmx9s2kbW/6HOJaQACCP8wzxawN76B51RyFKeP0czX0cPbruOsBZcuQYNiL7+piVAp21JOwxOv+IWenlRZyMEtWJbnXupSec1OjnGD+HiRAZVKLRZciViv4VzzTJ80OSQOpjl+f3ueQAsLuUJGPNeL1Ixth+Ohk7lkRwMzpWxWcYAcAQT1gDiyU7dOiwnT17zs6fP2/zhw5rHEslLtvgnkoo1GpV67XZgxbt2pVLdvXSJSehhlyVWwYHtaqnPhzijYQT6r5qbQilsOScQCzpZ1SAf2JTXNP4IhZgbeR3cAhxG3yP+SQipXyX+sch4WA8rVjYS3YRkThZWwBklnEe8wg4dfl6r3bRwQNAPydSRz6PEtjL5Xguwc9YbARS0ULCaDQt1Td7333vsz/6J/6E3fvA/XZrecm++vWv2+svvmgrVy5boVe1B+84ZGcOl+V0k0n3jXxVJJWxBwGeKs8SiDjKTSg29NhTTxjAUPYglWIJ5G9U6CKTynYcguo4v8q+EJXkNIGIhpo7DGFBrH4WliqY2IqzNrWyPeei/Ar7T9/javZBVO7tVkdEPJV/CedzuSkEkJx1XYR9xg9gs3IlrI3+PpQwkdMev0+bku8IDns649P3gdjM51T/l/dEkBHiPc8XUWrN6wL7+d/JnRp3ssD2s/g/f+XtnVPkYP8d8117fPpAOfFdv/eOkKL/xkGApzC/NPdG/7fj1w9ynYO1xO/YT922x27TvhcuvCWXooN8sUf97N/4Wwbp8HZff/4n/6xR4mavr52Pwpnigfvv3/XRgyiAyVn97b/5swd59P/sP7NvF70LQtVv5yXfSwD4dtM59WM/9HTilbaDlOPFKkJw41fS/hc+kPjn9nd+BwB4tGbtAnf3WSYPAgLvo0DadcWYYNvRS/t9bq/VNX5Wf49qwY4vOAL5Evaj8ae7OkUKLr9irM14uwHki/fudtr5nT0/l8AnRu+gTtxfGT16loN8JjzbgTa7AwDA3ibOyE3sX/vseX7XeO9kO48A4B1tt6vNEt9IBt07cN5tOlgPmr2V9raBDujfDnXznm2UTAQnnnXXPAv3TF5jJwA8arvEYEquYdv7f+eI2z4eRo8lh9TE6jBq5N3rxF5jNHmX0VWS42DnC237hfEPx7+bWJfiLEq0zX//s//Yk3BDrwGswxm/rGQhFjF5z28Q4FLfbXrOPvnEZ+3xJ55woE7gjNfwIWmOMhVVBZZcqJxg6ZMswwJva3NDCXRYr6gnsBGCqdnHkqmNehgWqSsVRjbEMbkrmyCvmaOkrYA+B4Z16JAdpdsIkd4R2CMFqCe6ZBktSzk+70uSbOtQRKDKK2Tt+PHDduzwYXv91TfspVfeFJiBWmpzY0U1AO8+fdJOHT2qIHt9a9NavY7V222r13iPmITmWUisT9ihs3fad/zgj9gjTz5tg1TWrRSVeNGHNU6U3Nb7whBFpWu2sbllyzcWBABXV5essbZsnfq6TQzbVpgY2MQQ28LOyMo4NeAw3tXBMTsxtCH177CTFbvU6+148I4NEYc01IFBtRZq6epAqzOR17jledyu2wGnEVAdtHo64HS9lhKAL/0my20dYlKqi9vucuDRBhDUoDwPB9VQ49c7UglIOpekg56ZewQAVUCiFGbep/6MvtgBQAL0YqHdosYlym6th654xLYVRXi0ptIY5VDTaysJjH6YRJTugaLRac8jxbjuGp6DMYR1pifFPVnJs5SKOZubqqjGoyvG8U2iPrQfsjgQxkP0zhVkN8A6VgmPkm6hPnoSLPZlb3zQHh24Qz0gfr7NKip8VtZrkZ1PYjRhqx1tAGOiRGvjjiRhqBA+IgSQDCR5HwFgrQVBHxztyFRLV6qkUDc22LLddv9OvJv6ewT+ooLJyfr07jvP2mvf+LotL94SyAfLut7p6fAqgCjB9PFSi97X1GIFe81NmEAbWeulhqqVCgCMOpOE0Qh0ksoZS0VqRNWVXAf0xPqVAzV1P7Fwy6dhuhc0J7DmZEg7+cDHNHa7JNfJwwDecT9q5ZIE6SALC3X6ZCfb7QtIwF0BFSYJB4auiBeBAe5LJLV2c7KORY241uyqHm9jkJYKWCA9SQ8BwD6XNRsFWKF+N5spADL1pLjMYIctEBKVD7oSJ2KQvJQCJTshRR8W2pB5AGuYf9y/3kvbrc2uLVbb1rSU5csVm5mZcvBU6uiM5Upl1fIEhGlT01ZJLk9ceQy5PSm3Pb5I7G27AGBnrMP+52UZy5/+7Gdlq3r12jV7/PEn7JGHH9GzFPN5ARUL16/ar/zz/9suvfVN1SamD1HfxrmjGllKDLldnKzgiiVb39yyl197zVbW1wXkOJAHeOJrrVR1AA4QAnLYo/v6FQHgu8+etVwAgB2IMI0ZQAcl0FM+JlBZbtbqdun6DVtB5R6UJVKxYgPJXjyRsnMnjwmYpFxAYSJlhQmzfKprM6WczVdw7zABTwBQzc5Qil8UKiJRBbtkElARXGBvos8B3GSnzPqYmRCIjOUvILRs7VrUeuxJFcHBGOUp4DHKVRLzUrs0O1IAN/opu77ZtOU6aiOvawfgzXoaz0qlEgpGrzsLAJwbDGy+lBNRAeCGJKWPX08MC6wIdulKAgeSV/yexnkgiKGiAOzlMwDArFH1elX7BrNE9UVTWFanbavVsw3qtw3c/rWUz1o5n7ap4oSVcxnVjsc2mPqM7PHEHgybAmSKoquO86UpO3b2vP2LX/uSQKn5w7P21FNP2+Liir340mu2tLKmvUqrZSBAaE8R5BcA4FJRFtAToVa95pnqtLZtZm7OpirT9sgjjyhhfOXKZS+DMTFhS8uLsls/enjezp0+baV8USp7aUPUt1iumxKPqtMYrOj5e+SSEq0zQ43SkU0koxWQYGh2a3lVVoesaWOtvHMLqP+NXS9WlNiSzs3M2ObamlRHcc8ol8pS+UqxKHVjRoQC5gL7yJFjx6TelQ13sSiQenFpyZYWIRRWpXqNJQdGJKYO9XcdBOEPfcHvQ1YBPOZe1VrVum3W54yAIcDcanVTn//EY4+qvuw3vvENxSkob7GExob32W88J4AV5e2jjz6mhDr2zgs3btp/+NKX7MqlS574DjVJiVUEAFMHUoQDV4sL4FZ9zrzNz83ZsWPHta43Gw27euWq3bp1S88yNVVRzVPWMs0vKee8tifqMlTOfC6LBayZra6u2crqimINwOMjhw7Z0uKivfLSS06elDKfNS0CwE4mOXzosOYrCWoIHihw2X8AlGL5DBLbzEFfy91JAtSIvRTXjAKWo+WC9s5eu633RZEuMAVgteOxhlLSwT6bWF8qWz+Ea7/RPA4Eygj2+BnNz98R7G21KMUAMRVSFo4EGUvns9aSjX/XMOkoVwoiIADSMcQKxSl8Oaxaw146J0CmUMyr7/OFrJ06fdoWV1bUjjxFo96w+bn5AK5XbXZ+XqptSEU3bt6SA0i/6+CUr2cOYklpHOozRvA3grvJ8YrlK+OSvhUgjxUo9TDzeY1tlOb8LfvjSkWgG6AvsYDXsqZ2MC4SbolNO8Ra2NlsQbE0sdC5O+6wz3zms/bBD35YACZnoFjLMrryREWv1qNdSTzvk3E86ntktOilXxyE87GhWpmqvQ5YnVOs/sZrr9kXv/hv7ZWXn7f1der6NrXu4sZwbG7eHrz/XrvnzrPalycnS9q3IcZ5bW1XUeMkMjk1LaAS8IOWZo4Ri6QJ5nGbatfVn2trK7a8vGDLK6tSWUJ+wxr58Py85myt1rBrNxdso1qzVm9gtZaX7WHPIr5i74esMjc7ZadOHLLjR+ZsapKauzOy9i0Vy3LQYG5eu35NNcOvXb/pvwvhrQVhivOM2RZqWdw+VE8TUlHG5mZKdvTQlM1PA+DiuoLCkn20oFhqdbNm1xaW7frCqq1vtnSOUqzHXMOpppBRuQfqGpcLDgDjgwV5jOfE/pc24X/EIPzhizW0Vu/YZq3tAHCtabVm09WMnAlTDlA2Gm7Bj01wtLunVi+N7jWnnUjsZ0vPi0aIzGv5+pkbAHgEtgZits8NJx37Hu3ERyeKQPp10pxceIIiWefPkOdiPPlZyE8QYfkY2dwmzy3js4wDwPHsMzoXh0NIcszvRT7c87yl2teBUCUCS6iRGmJFiJkQdY6fOGkPPvigHNNQxDNPZWttKcUGnJmxQ19fWbLnn/u6Pf/ssypJIFtsubG42jjOv+SZUcAweY2YV9NZ1j8rxaf++L4fnbBEClHshRUw7eLxlN6b3wMA1nnLibpKBQXFP32ser4oYCkxFVxEBEkTS+lZHfjVNQZuBa3YkvWtPClSCKUdpBrXWd/jL7oTEna30Rbh7cEPPGj/9R/9UfvARz7E4cVW19bs5edfsJe+9hW7/OqLdmxqwk7PT9pktmvFDPWQISB7jCjr51TKuu2O1kiuzxgHvMQK38uouMtPJODxecX+Iu+GUmPar2LjWR9AAAAgAElEQVQt3rS15YTj80TgbViH9G4o77OQA4mjnESq6lwar0LxvfZvKA+lLBUgeI91C9JF2zptXNyC1D2ce/XcOC6hvNZ44Z28Djp/SzRAGTGIW8wX3NBEnPAyZ2pYuU0NrSOrcZTSqLrTypVxJnZCe8hDyW3G13H1f5hn/EXsAqDNePmV1y/tfYTfC1HZK+G8TwJ8n2/vfa93QHVvB+7s+avcPK4rweRi16Pf9qL7PObvfnvPFgin/e0/e4/alxz0j//EnxFh73Zfv/xLv2hTlcr4Izvuf5DHOQgAfP78nfbTf+1/3/dRPE8UiEmx9E7Ys/6/Hj6jfFuiDN82gtV+D/RfNgAcQUVfEvz/9wB1xOhOAl7bFZfb2m4fQDYuQrr6ts/cZnk8AODpD777Gru+sxNkSzz0ts/qc3tPEU/VhK897Hjjb7nQMHwy3HfPhSF5vfGVtzXn6Jr7vOe43/zXPHjc8fY7AeDw46TN8O0mZHKi/LY/twOIH7X0Hgrgve61u2cSSdQdPbdt7u4CWRPtFW6UbLv48Xj18d8BlR69R2LubBs6Qd0VmOLJd0n2TgT99hvDu8bxjnGXHHPJeyQB2/j9EA9vH2mjG+wmAxwUAN42Bveb/8k2TozR/WZ/iPG2jeXEo45edaRYTgDAf/5nfskTO4YCRmlVZ35ij4pdX6agYF+F+0gwV2bs4ceetI89+nFX6CopRH0UrNNQAHl9SwADbtNoNrWxiVlcr8uei0QFCViY/NgJtUk8VWuqpQYwLIYjtnCohmWHA3sz1CdJtE1MMOlwpIOKW9sIACa4FZgTrJki8zM4NPD9CBJjAQ2wcWh+2o7Oz9utqzft7UtXrJcpiL3d7TakuD1cqdgdZ04rAb68tmr1dsOth7sIyvzIRKyfy+StXJq2c+/7gH3+R36/3f3gh2V9STuRuFdd2TDWOUjI4oq6yQDA/YFtrG/ZwvWbtnbrltXWV6y1sWrt2rpZr2HZVFdADXWA4XVyrTT1f/keql1qelIPTUpjZ5x64/iE5yDhagLfvwT+Sy3lKlwpXN0UNCTZ3XKI9iLRxbUEdKSx14xWbA5uywJJKmZTTdZWsIJDNSaWa6jfpfrDIbHDAZX7yv5WDHqeK6ptnc0sYoHsJf3w5YAwuN+EwDgAZxSgup/WRg5brpzgj2ztsDTiHXTSBDynxs9ACmAxqBnjYTvQ1aXidTWyJ/CwWBor1yNkhcJuplISAHl9tWq17tBS2Zz61FXrQ0txCk58JdnnOxMOSeBXPRSsoWPycLSlhqI8Oz/Pz7cFkwEIiWAvP6f9owI4KjmYb64QcrArJtWTaju3B/SEvyd/+KzXKJNCOgDAalslBh0Ad8t1D25J2MX32m9/TILbTjCJ9aBTNjt3yD760Yfs6Pysvfrc12zhxnUlOgG2atS8DLXDtF6FrzEA7HMe8BP1LzaEDgAPrJh1i2MUJUp4UJUbm3is5kUiGFi95gAwCprNRkvjg/5PYXlrXvcVm0kA4Eza1ZBYrXJIB5BFFc98Bbgj8ZfPe/KlrUSyK9cB1Vx94ax+nsVrUGU0t5hz6oagoFRia2LC6u2OrVJ/qpOyWj9l7b4DwCR5UDzz3qNEkmqrp6Qgnc6lVNs0l8KmuC9VF3PGVQXUJ3frTEghtBvWwwVUZ9iqifzhSuGuZW251rPLK1WrW9YyhaIA4Pn5WZufO2QZktKWsavXUVAtWbNel/U665SSXZoi28fGQQBgn7PRnsxrajG+33//A/bRhx6Smu++e++zz3/+u+zwoXklPDZWV+y3vvoV+62vfNl67aaACxE7+DsAtk4o8qSh14jNWDZfEAD8yusOAANmUkvX3QFCEiysF1jmiRyBOqkPoIICuGJ3nT5rBYgB2D7L/herWsASzzgwX8Tsn8jYyvqGXbl50zZqdc01Ek1OWJqwYmbCjkxX7M5Tx21t4YY1qxs2VSxYDheIYVfK4LlKQbU+Uf7UGi1rU4KeJFg261bm0aaUd6WcAkqMAPRovNHn1BPNTFitWneV0ERWCWmp7zJZKVGxnu1QE60H+OPW46yHjTaWzymr91N2ZbVqt7ZQG01ISaQ1PhGQCQBGls8YZC4BAJezVlRZVU9uqXabCEm+lmhdEHjkY12kiJBYk+uAbKkzArBr1EodDGRlqITaoC+QG/KUJ6lxrIDIMLC1Gvu6SUFYLuaslE9bOUeiPi0wFfIDc5q1getjyYlSmMdn3Tx9x1222erbr3zxK5Yrlez++++zD334Qfv615+3mwur6lcAea+nPtBS5Y4JZlC56GcUtJSnmBBgCymP/dWdN2bn52x+7rB98IMftG++/oZdv3bF1deFvLWlaF21fG7Czpw8aXOVaQFaTjRpay1WGQzZYLp1rWyg+25rK1t7pgHrpFxUSJYGRwephFIqi3FtYVE26KjeoFKF1KZIaAXUyyXA3qFqAM/OTFur0VRCnHUO1eXhI0esUCy55a/qm6Nk7auWJm4xk+VJt3wVCNBVHMn6SwIdJWnS2WK0X4WalKr1PTnpdXSDJWME4VQztz90i+1iQaAuNsrYQT/88EM2XZmy554D7F2XhT0g8Oraqj2r721apTJtn/vc52zu0KxdfOtte/O11+3K5cvWlBp1rJqhP3EGmZl2ABjb1K16XaVUAFtkrTjam90ieGNtXSpmwN2p6cpIbcxYUPkOrB0zlJ2gHmNW6mUUQlJTKSFNHGhq3xPHj4uI+dorryomZpyJiCI1bF4kENY1FGqe0O6O7KTlvsK6HsiJEYRTLMZ4pf1QGefyNqn5gXK/R3Ap5x/i6ejXQb+yn3lw5VElrkFeozbEm6w/apNQ4kPAQCA0824BoBD4rLrRfZUToE9RebNWSfWUZk427fjJWbvn3jNWmSpqvCwubtjNm+u2VSUOhYqTt0OHjtr0TMU2NldtbX3Zztx5zrKB4MPaT1/fvHFLAAJgF+2P8n5ja8u2arXwfGGPDWuPrEODclFRbCDYxTgkxnruCuOLn0D4w6gDTcDu2bNnNQ8vXLggS3fG8OnTp0U+oxYwYwOSAuMFYgJ/+D2ek8+wZuFGxOg6dvKEffrTn7aPfewxzbe4l9FWrkZz4GcbqLQz3xSAup2ExBjDqS59UDc7US0V6r/ijOAx85uvv25f/PV/a6+88oJtVdes12+700MqbZOFot197ox95MEH7OjhOSsUcjY9PWOA/A3UkZTI6A8tXyzb9NycFUuAm4GYJSUdxGHU2C0BwM3Glm1srtny8qLU4qvrG3pXlO7Tk9MiXVD4Y3F5xTZrNdXmhMS7Wa2rbqfq1rJvYDtdzNuxI9N25tQRKYgh3cxMz3lNbsDaft+u37huL7z0gl29el3gCM/WarNOp6zT7tmmLM59fcPWOp9N2+xUyeZnSzY/U1YcSEzCfoxqm7Whyphd3bBbSxu2uk6t567mDnt/LptSzDlVLtjUZMEmcVWA+Aw4FwDg6alJfdZJsu7a4OVv2JeHVmv2ZAENaRAAGIcDwDxIQMQhPDflJwRiM/alYHbikE6FQQmoz/OpUMJHVDhKrYTzgwiLkHpDrdRYkze6IvmZxhWzUfUr8FgkXwe+IuFR506nImhcRQKkKx/i+cBnWiSuJsmsMZYcJdn3OI8lzyV7xZ7bvkdJBpEDPf6McwlwjTWKecgYKZUrds+999onPvG43XX+bp2/6/WmtXp9jTtI8PkM9dpX7Mv//tft2a99VWOamFhxjuLKmCwb1wFWjiach3HgcNclJ3aP1hus0YN7g1yNKBsV48zeQE4hzEU9u9qR9cyJdbH2bDyD6B11DqOvsnItIm7gHMGZxgtYJKjOvuXIdtjjignFz5RTwFVOpPSgJnW7fz48tH67J/Lko489aj/0+37E7nn/+5zIkM3KoWHx2lV74atfsaUrb1l99bpNdDdtdhLiHcQDYljmEkSJnIjHslQOeQF36XE3H/Z/zmciKpM3IWuQGoo4L0cSznkBTNd5MJXSGhvjTp2xB07IJT4m3qA0AwQGFxm42IDPjV1pUEOTvWGe+PmYL8akHMxQ95Ivw0UquN74eHUQXmRcCBhyW3MA2JXN/nyKYXF6CzmAAbkYnSfdorslt6kQ95HLCH+4FyVRKBMiPl/Ilam0x2g8pXQWjPP5X7y2DwA8PsYlZtg+/9wjoblfjnPvKxwEngtrwjs/zba5o5BpG+YQfnzwWx7kjr/jPzP2dQtN8R6173sFAB9kOB8EAL7//e+3//V/+Z+39Tf76nPfeF7nDcqMNJpeTojzLDkfYr2777rLHv3YIyKi/qf6Yl178aWX7JVXXrVr164rjlRuV+WRPK9VmarYnXfcYR/64AftnnvdGWlHVjPsvYlJ8x715c73/lYUwLfDTvZrVymAR5tp/EekrI9hy0RD+MdHgULENXcsJKMbHgQA9guGX7nN8ngQYHfbtba/9q4r7wMC7/7c3s0XQjX/4T5AnI8YPZR/bgQA7z1yxvc+4DZxG4Bt1KLvBACHx4sg0ztNwoMCwAdSFIc2ic8aMJtRjLcNEN4JFu/VhLqQXy2GlKPxnfx8su/3sO8eg4vjetfq5kTjJBO6Y4bo+ANJ7sBoE9gBAGsM7Ylk7t3/yfvfbtwlcs2jcbffWjW+U1ApjyfvqB0TI9iHdKL9xsD6+A7J9nvH8RQ/sM98jFNoW5+MfmfnHB/3fZyTf+6n/pEn+1Kogvj5QKxNDo4EsxOprOrGYC+cyqatWJm1Bz/ymL3v/gd1SBd7eOhWUwTM1AqiDhEBuGqSyWqWBLon0wE6AQ9IFpOQxFKKwJdEDps2CTqYw50OtYaqYr2jjkAxRnKTn/On22q73SqJXilW3KqUQwXAHkkvr4nja4wA1zhHvNSr13jUwcHrKk5XynZkdtaaG1u2trZhvYmsVZvU3EPx1rSzJ46LQX5zYdE2qlXrDKhf0zf5zw2xssPxDDUhll7TduTMnfap7/oe+/DHH7d8eUrPWeDQGCzqFLAHq2YOaoCYHCiqG1u2dPOWrS4sWH191Vqba9YicdKqWqrXtPSgI0tW6krKytr6+m95J1lf4Lcn91HzRqY2CQC3+IwHZK/Z4+obEoqqkaxR4OCv1MABfONQL0swHRA5PKIy4Hn9Gn4YdqU1h2ASCtG+C4YqSfZo8UyShfo/WB7Jlho76d7A2m23TFJCk8MOVqGq20yNRa8VrH4MB1RsczmsAVcD/gICKsEaAOBon+dbdgRoSI3BZqfxu5bXe6G29O9pjGoxC/VPQ03bCABHs2wdlLCmQ/lVzhlHyGvLm1btDC2dz2tckEQl6RFK544SbTvnfBLwTO4fO5Nzvh2M7aT3Ssr5gXNs/ez94rZqarsApiQtoLlutJ2KfRlt3EaJDbW7gyoRZAGwVA0iapQFAENKyGCf62zpoKYNtXE9BTy2+d2vLWKiKY4/f/aUnTp9zh766MNWzmftwisv2LXLFz0R3OlYDVviwH73k6vfy0kFrgCm5iGjGNY9IDDgbzbtoCygCckDAA9GEQdn1RMFyB0MlcRXbddsXskz0iY4hQGMZgYk4EhQkzTriMJATUTmnKzANEtFxTZGSylvNolfr5jVrANeO877TrMv2ORj/ef20swht4iMreijkcQfIuK1RtfW2gOr9tLWIB8/JNWJ+TKWmD5HARK1H6fMssO+TWWGVs6kLD/RtzRKAerXktAFSKcGG+AvegDaYtC3yVzWKnksJAeqf64a4Kg9LGurjb5dWqra5iBjE8WSnTt7ys7fec5OHj9hpfK0rIC//tzz9vZbb3lteDFnaJXYV1HZMY6j4665M66K/z36W8r9YFtophqp3/md32E3b960UrFk3/+FL9jdd523zfU1e/kbz9vX/+OXrbG1IYBN9cFpEPa8qHALyXknOnipAdpufQsA+A1bBQBGTe8sKFepSbXh/cGhydXxJKl7io0OTU3aPWfuUA1o6i6jQKVtSc4M+yTLXRUKKYZ2vbm0bDcWFq2GdSrlDbI5jU/IBYemK3bP2TM20W/bVVTM1KqVfTV23n3VVJyfclUCBzosoAcpd0VgV5zEThOLOWqoZjNS8moPHfYFEPHeJK5FasDdodWyYmlS63IEgPmdycq0TVWoM4zzx5YnA1Nev7hJLUGbsFqnbxcW1u36Wl1EKKltE2VfaPpiKStbWhtCJchYYTCwIzMF1QCm/ZiLAoAFQiXtS0P7a03xkeSJMt8zpJoqlWRXjIKDmmd0FSpV1Jyo2jmIAzKg6q12B7awtikVF4nCycmiEu6Av9jH8ywoSKMiGUUWdRwnmdD9jq557q777MvPvWivX16Qcu2Zb3/aypMF+9KXvmobmw3boC4kNqbalohXHEKVkpx1CnBt0gFgSkYoGUhN6F7XsoBuU1N2/NhJu+v8eXvt1VdEgpGNLM+Yp24oQG/HZivTNl+ZFvlDJA55GrrEEmKKO4+4E4gARmw9w8GNtQIyDOuObFajQpP659SmvnVLZQ9kgcvoFjeI+ZeyYqkQ7J2Hqls5NTWpNq9QD3cCVXzaKoCcU9OaA81GUyQFxT6Aa4CnKGDTaQF4xIa4yLizDLEjivUYugftmSRF/k36jd8lRlE8SU3cYKUvYqdhE40VuM8NiIaHDs0LAGat/cbz31DsydjnOhAVl5dX9IwomKgNXK6U7PLFS1bbrCqGRb2jh1Kw4fEn8wKVMXET9W2lmKaZwn7MZ9yyGcJgWc+CZR19KPeEoJBFfcp6C7BPTFfMFwXwEX93em2drxW7OdtR87cyOal2XVpY8JiBJH8CAEaFRVxeLLq1LnEj4CZP7/aZADAkuV0VRatxi2Gvqxj2yOyMTQP0C7AZWKfVkBiw30WF7TUNGc+yywwEBK7lMYvbSaulACjkSu8gkGrD07/EEKO4xZsWRx8vT+11uxWrhHxMq0kNXHa6hh07PmP33HvWZmYnRdZaW6va629csVu3tqzXpx4qcS513TNG6LKxsWzZIvNqRqQWzi48BzVkAWBRcV6/ecM6xKghRh8TTnw8ucWmx0bjuCyIgmMpmxC78u6A4N6/Kbvvvvs0tkkk3nn+TilSLrz1li0sLOgCR48eU5/GOr8AvvzBSYP9jZhBarTh0AqFknU7Azt58pR98olP2WOPPWYnTp7S/oVqTPcObkAxTpSjTrB7HedgRoJmPxMkXFk8Xgw1RvMAXfmR9S8/03oK0EB7NVv22ssv22/+5hftzW++atX6ptSFtHGlVJGDytG5WXvgvnvs1PGjAoAnJ6d0NqT0DucESCOA7zNz8zY1Pat5rbg2xTbasVa9as36lrUaVWu1IBJvyAnhxq1btkjd6V5PdqflQlkED5StEE1qEJDZ27o99THuJMRqjDFISgBKs1MFO33qiJ04dsymKjM2OzNnhw6hAi6qhvzNWzftpVdetKtXr+k8OjGRUzxHLFevYrGMghe7c9ZQCNUTNlsp2vRU3uamvUSDyhext+cL2vcBZVc3qra0uqXyQo1WVyQ7+o54M59LSfkbAWAAROJa5tqklMFlKRKl+mTVl+USpyT6ntISfVvbYh9qCoTkPTSuKYszkdUZrFbHsr6js7nvC4BBTrZSTK0xFMApYhNij2Dj7H3j57SognQKiK9BrjQPpXYC2BTBWrkmhTOExyMhCTRKBgEcJvI/mlvj3EqSMBvXjzHh1s85LBk7z1nxHLKXAngb8BtzCAkAOJ5nREgP52CR5wv0QU4lDB5++GP26KMft+PHT2ju0MfsJxDg+52mLd28ab/2r/4fe+2VlzTuRASEqCuQ0d27YlO4PRu23YH4xrqq3o0AsLsl8DFiSx4ZFTDnN0hdzsKhFnraOj2IrB4HAMbrn2GdZrzJApnmTjhjcWFqubNGyq46/tIIMEyME07nKinDmp+xXAGXA+YvpNpw3hn2rNdtI+KXE8709Kx96skn7bu/73vt/D1369lFoEhxNslZc6tqNy5etG987Tfs+lsvWHNjUW5GuLVQhgvnJRT/xCKApFEFjAo21m/nHOdnPQgIzHXKG6S1lwv0gCQlkMP3K8YtsYhICyObcs56DtID+ONcwH6hvSzUuFZ9ZW18NKETFp3wj2Kae6J4hxwMKQ+v6K5IhhBuVQO4x1pKLEv+xGsdu9K3J2cNvY/2ZidiQypNAbBzbGHqqI05TzCi3LFIxAoIgADj7PVdFMUdB4hFvHBwHzCKZ1JuINRJhjzH8//D595lDeB989E7c5Q7MwIH+e+DI023/eS2HHiILxO3j/n3gzzR735mewuMzvE72zPJWPE0zXvy9Z8bAPzRj37E/se/8pf1bpxnvva1r9vf/4V/4DHeO3yxPnz4wx+yH/6h32vvf9/7tu1d7/S7+/2cvera9ev27/7dr9uv/ut/o/PVQb+OHTtqv+cHvt8+9sgjchvar9P27Mr3oH/fKwB4r0ehXa5fv2G//sUvWurHfvjpXQSFmOjcBnCq5XYAPIoyxovInpBVEihKgsThUqMr7gCAFQjs1VsHAYH3AUV3Xe+An7sNxjoGBHcGXMlFIBzI9a0RALz3SvCOwFmiR5WPu93DhTZ0TDTRUTva1n8+VgvvDT0mXug/gQ10eAQfYUH9G191BDAm33WfSaZvxwD2nTa2cFCP944fj+8/HpJjNeyun8VDZbKNw4W2A8Dj/k5UyXW+57jTt4/4Pfp2FwC8Y9zFC2ybP+MM845ZPJ67u6hhoyfZPhqS/5V8j50L5LbfOsAYTc6NndN+53jcST4Z99uOZw2kjJ/86f/TA1EZ74TaWBKjufKJgFyKnXRfEeX0/HF79JNP24Mf+ohVq1tiWG5ublkXMLbXF0BCPTXVLFK9F5KIHIbySjKTxNFBNuugcDwsxo6O6kUl1QLgS+IWO7RmsyEVCDZ+JN74m59xQFCN4XZLtj8ko1Fd8TfP5DY8fojyZFZQxQbgwRmqZsVsRnUay9gtwl4WaEMdna71Om07f/asra6s2cLyktRvXvoOVSNWmRkdIAi0c0aNxrJlK7N2z8OP2me/9wfs6Jlzuj91NukJBwdRXOkspoC+SV3I3kDM95VbS7ZG3bn1VWtsrFh9Y9na9Q0btGqW6rddSYkt16DrKsYsYBzPM3B7vHBQj4lwkmZqB9USjUE9bDNsowEG/CASk+tcSSyvAO4CCKkGbwDvAPxlMxWUnW4PRf0Y718pTgIYwBol++RQr0Y1kJRY8IMMbcABqNWivlRXrFYsMlFN8oAksx348mu6esFTVtQWQh0Fg7bR6ViHA0+oVab6rVLhufxZNZMBvGknxkK7bXksflG7KKnsK4P+n8OvGOoohH23Vw0hvb8nRhmzsj8sZS2dzdvVpQ3bavcsnXfLStorEIxH1np7KX5jX23b9RLKjNjme4G/vrS6lXgE9mMSJIK/SSVKnF86gCYso+P3Y78L8ApMYiU2AgCs9yfhqWQ3gMxYAay8AodbSB86lEbShx9oo7o8tsHOtSw55khSRpVXfA8SgSdP3WGPfuzjNl0u2hsvP2eX3/qm7ocSqsEYCSC3K4B9cY9qAeodOQA8DAAwIDDqV2riAuZHANiTUJ64Y61irAcL6DwWt3nbbLjyKmVd2WBmgorP66G2Zc9OfWjVDm53TXp9Eiy0ex/igYN01O+byFCrcKiaqSQpGGuuyPbki2pnUusQe3WNQVdmoACg30nkpDJZW290bKXRt61e2moSZMFqd6tzrKdl6yWVq89rgMIKtUtzaStmgqtAKi11F4kU7k9CgKSCbB07XStTp6+U1/xoAxCEmtj9dM7Wm327slKz5U7asuWKffhDH7CTx47ZmdOnlHisHDpmL7/xTfv3v/EbVtvatGGnG2zsHTwa91fYlEXaCfvwXrFtjGUC+UC1EkP/837PPPOMyD1rq6v2mU9/m33ggfvtwuuv23Nf/5rduHLZSiSAsDzT+/VkTReJSnEsai6JEDWhtt/Yqtmr33zT1jY3Bf4q6R9AcAeAXUUPkBQJAfQ5fXBoqmL3nbvTKsWi1mHGLO0rklRCLUCqj2Ts1Rs3BAI3YfkHog5JKxJdd5w+YSfmZ+z6xbds0GxYIYOiG7AUO+mhksNzU6jkUlZv1K2JFZ6xxrPTA05VRKwhOcb6iBrWlzn2D6/T6vPea4zyRQ1kVADUImUtR20N+aNSIemVFkmKNZZ52+mbdUgWpTK22erZ69eW7fLylvWwTU5RAy4JKgytWMpZDrR3AJUgY/nhwE7NlS0POqpr9tWe/GFPJxEW8pbBXs/jF1fJO4DF8CiVCgL7ALek4CcxCzkNx5J0SrVLeU/WsRY1G7t9u3xr0VY361Jhl8tFKxZzXo8XFQZxAevCYKA5gpX7dDlv5QKK6p4dPnbc8pMz9i/+zb+35hDwuWyf+85P29LiLXvjzbdUg7HaagsgJzFIkjGNGiTYWtL3mTwAcFngCD6isuVOpWXBjQ0tRIAzp8/Y8WPH7c03XrflhVsC3GRHSw1v4irq3GJzXCoL/GArhcjC+JFHSrSS945QXIQFMMSlqJ4mYcnP5JRC/T+RfTLWHgzt+uKSrWxuWFfrkau+ZZueTrkCWHUocS/Iai4wx0rlSe2TtXpdz4qadnKqon8DfjVCHU7GFfUTUengAEPst7mxYVvEmT0sosfKZY3RMJZ4TsYeY4Qxy1rMz1XewDcutY1T/3xNYwygWD1z9qw98rGHte4///zzGtsoLQHYFm4t6N20z7IvoNjXQWxo+UxuZDUp1ZbWMXdYwP56BsApm5XrDSATjgEAwJqHPC/uAEERDFmP8igotVAUwbqnX+hz9qG15VW39k1DlPCkPuBHKgNRzh04+JKlcMbr8G5tbHrCSD6bqPN83jrZDwvltpUrk7KJbbabigXl7qC9JmDqnA9kG8n7ms1Pluzw1KTcbPIoHiFjttoC71TuYQhRCTKWJ7iJ89xW1AlotLlixNCGikNiLBL3/dDerg4kMU8NVa+/7fnUleUAACAASURBVHa0buvKeYKQfijyFHO+axMZ6s9mtS+q/ukwbfVGT39a7YGcGyAodnttfQbipACTQCCQekxrcsbm5udFjlhZXZX9poPZXsNTif1g68k+yH7Impc4tG5T18Z4R3V86bsAlN17771q85s3bwiM51mYDwD8jGfAhWj5TZ/xfdpRtczrqOKbYWyzBqVsdvaQffrT326f+NTjduTIUY0lgFQH9Fk7fT3XGh/GRRLgdUtW76sYqyVjVH8PJxYyblQDk6hETgxe+xUiAOvk5vq6vfjC8/bcbz1rN25ds1a7oZgHN46zp8/a9OSkFTMZq5QLdmhm2ipTkwKIHNRui5yB/T2kl8rUrEgjtIfOAsQkAMW4SdU29HenzRlx05aWbtm1hVu2sLoql4FsCvWt18bO54raE+utpu+/zAMpqJseq3U4O3oJl2IhbSeOzave9+wMNYAP2cnjx0UoqdW3bGHxlr32+qsqNcEZVOUu0lkByRsbVZWmUW1qwXNep3duqmyVctZmZxwAZhpwTsnkII4Ordpo2eZWXXvF1hZAYc/6UhXiasX8H+rcUS7lrIKTAe4UOXfhKuYB0Es2PY0zB0QGgJxIWIIkkrFqo2fLG1uygG5LHUjpoa5IDBNp1gGevWb1OqTrUGsUlS9vEWKdqIT0OMnXVWUPgvOG527kcRBUkw56se+IFBri3JEgIcRyOmslxt1oXCYBYIDGMN5i6BXHcySsJgmu2wBgKazGAHAkxca5mTyb7CQZJs8r6UwukCISed9EPMp6jFsDZAOcL06eOm0feehh+8THPyFyBmQOCO1DVKpbG3bprTftn/3yP7Irb78lAtVgiEuWiSCFA4IAwuDYEV2R2GviXqgMjqzoPa/geWoH67yvnEAnIqjOBLgNEROGc7ra1Etz+LHdCd0jAgG/A0iqOsp+NhIAHAoW62QsANjPJ74WkI3wcyntIUcuYoFMTp/lfCJCwKBtwz5lmViDM3b46HF75nOfs898xzN26sxpXUfqXEDrCQg6BZsYpm3h+kW7+PrX7eXf+rKt3LhqvVZdcTbEuWI+a3lyGiqdQ6wYHFZCXWCR1cOZQ2U8cFsp5BSTc0NilgKkDAHFfq7AxURrm8BbB129tIbHBjiKVCqsX4DH7FUAt6FclcYG7+p1eqM7m8qsyMGCshy4LJFvc8WvXJgCe5xzBeXS2FddyRwsnwMhTmSeqOK3CYG7OocPnZhMqQjcGuSWEyy9J+Tg7gcsEToYJyphAaELcUWoR6xrs0aMSfx/4Z98ca/j+/7f25mT3ieR/o759X3v8M7I0kHBX8cOwrkzcb/fBYDfXZcnP7277W8HUnzr94m/+S0BwN/iIx1EAfz4Jz9hP/nn/qxitb/yP/xVKW5vlwfbqwXIpz/11JP2J//4H3NC+m/j6+/83Z8T8Ev8+K1+4abyh//wf2VPP/Xkrkv8pwJ/udG7BYD3W1P2esaf+/m/Z//qV/+12iX14z+cqAG8AyjiQcYX3gH+6ocHAIDj5xLw8eiaSRD4vQSAE/dM9tquRroNMLUdwNoHjE4qQg8KAG9rj71n4xgPvP1WIVJgSAzuN8A9rX8wANg/ttv6d69r71SrKDjd8UGPZw+43YX7co0I+MbNKF53pG5Mjpu9H273d3f8TmyTJC4+bvft/Z18hciWizfYF+iMU2PbfR3ZToL2/hzOsN71tQ/ZYefYlNppj3aI39tj5urTyf6Kqr8EBXP7FfcC3/cgMySf46DjeLTOHICQEdsrmYDYp/VGLNj/7md+WQeHEfgVHyzYKgFuYgMoC6HhwOaPnLDPPPNd9onHnwj102q2ubEppS4HfiVsLCUlB4cwDgxKMkt85oAvrEsOq2xoBNgE37CfSRqSuFJwPuGHlXhA84QASQUSvC1rYl/VqEodLEVpG0WpJ6K6gMFSCrtyGFAYti2JgGar4QoZKe043LraYKA0QM8mi0Wbr1SsmM1ZibpP09O2sHBTFn/Uirxx7YaUUaimXJEKmJvxGo5BnZQZwtAuW6pQsUN33G2f/cIP2l0PfkiAAUlk1IG0K+82GJBUTElNTD0gcCveaXXRAeCN5QXbXFmw+saSdRrr1m/VLdXvEOILAFbtSpL22B8FAFjAfbTxDao0pXQU2cLuxHI01NsFsAgKt2hDycf0PQCRkHTzJHwAaQIwAMM8qnKjmtrJAm51G9c4HSwcMVW9YB0ME4dZlKQCegPTmQQbB14UF4xL2KmyIQsW023VTyOR1ZclKe2KogoVqIBjKYTdBppammLZBmY545AkJ8/X77T9Pbl/VEQF0opqd+o9HQgfLQqh1pO7mqEeT4uNny2U7Obqhlj1MHB5fq0hSr4GC8RA3hkpVxQjRMWILzqx7vAIgEksRqohFG2pwrXdltnb09vUk+MO3AcSR1AB8zxR6RtB3QgCRwBY35ciwRVCEViOSkZ/nLAicuBnnNGe8cAfWN18whO7ntBhrglQj20xWkEDVSYmT4ItltjhAXgWkEzCfmB2+Nhpe+hjn7Aj87N29cJrduPyW6qfRQIVAFg1p7RpREuyUOsadZpqAHvdOMCyPOp/ktopwBJqAAMAk2RzlZHsAJUwx1bRHEDKF6XCw27ayRVdqQhzUVmYy4qwgMKHhABxCMlATIAHEA24UK9rE9ZTMh2ABFUZ4x+GOYlpxi1rgbPEUSajyHWwwBVQrsqCsQ94KDJNNmcbza4t17u22TUBwCSjSTqqL4Jdv5QcoWbfxHBokxMDq2TTVqKOlmzl+wKesEwkgUGClIWFZ6E9MPecLlHfNiMFsJIRqDlwS2gPBAAvNlNWmJqxz3zm6VFCaKvess989/fZ0tqm/eI//EVbuHHNAWAUCqMRpQhnLKSLZIzRxradnbdNxQFwNpEZ2Q+SYHnooY/KwvXSxbftjrOn7b577rK33njdrl68KPUx9u+ygZugHbE79r2HOenJVnc8UMylZFhKdXlfefNNW95clzIpWqYp1lQ9VwdZlAQK7H6GOqmc+cqk3X/nHQKAHWTpaE91VYoWZ6k9mNEkoi9eu26LK2tKvDCkIfkwPlH/njl2xIbthq0u3JS1NBaYJBNJHqGwqpSKNjNZlOUkiT4SvFwbsKaUL9gkVpr6rKuQWeuxQJf1eKh9zjsBOAlsyLJup5X4g3iFSkvJx4FblAP+kPyDCMZ7TaAcBmgZpm292bU3ri7b1aWqdUnypby+tMffvv4ViiiAvXwDe0hu2Ldz8yWr5Cc0FlFFOqHGyRG+HzAm2QNQcQDa0G7EAF4bjbdDfQoIvLG+aVvUcC2WXf0sIhF2g8Q32H2WbIj6KZ2xt6/fssu3VuQmUShiF4jNLTVOIYah9mzLRaBMsj2fsZLs411BcuLMHXZjpWq/+bXnRYIAXHvg/nvt1s0btrVVs42tum01UKW6Q4eUT8GqXes4rgIAwFhAAwDHsgOZjDWaLZuaxklkQnZcqE3evvCWbW0wFh24BcSTVagAW+oSl0SCoE8BgOUmwLge7clhf0ulpIhTSQpZTfeVzI+KKVxFUE/Tzp3h0JbW1m2jXtP49xjNYwuBJiRPWfti0jfnAFEIArWmcB3WM+r78vv1JhbiDsgy93g37LpRoAEAo8Ll31JEBacXj0cc3GSMRtt6Yko//rn1NbFHSkofV5lqvcWmvN7QnKVNUPV+5KGPCmCmpufU9LRh2wZw++yzz6pECSph1Nl8j7WQsV7FEpga3aGeIjGqkrqMjyJKvynFuICHWHizn/B3rCGIaw7kO8Y0bU05FEAv6rqWJkt6dj7Pvq8yKCLEQd4i3nOikrY7lJ0hBnB7y5wUwBtra6O1hb2ItmW8S92lPdYBTYGs2ICH/d2t1tWKej7IffmJtNTuKBgLnA+6HY0lLGpRJwHGqr5m8IpVDBXmq8DSYBGq2sIhFvU4lb3d/WWjEpC1RCU4QhyDQ4vCJWLlYGXOvgco7Ap0J6Cg+FcQHRxAAJp0tknjUuLlQqQEo625zqAX7EMp5YDVKLG8jx1qVotUMTGhuefxiJcnGdXMDuVUdD2RFsdAd5J4GuMzVwuzHwfQvtfXnJ6arOg1ao2m7OE13lF3BXC8WC7ZuXPn7MiRI7a4uGiXLl8KZXGosdzRGQ3AiYs88eS32fd87xds/vBRKxZKWkJUCxn3ho7bJTO3FefTqFgEE7+EuIB+0nkrkAq9PqvHwx7D+94Y+0qW0sG5x9eVnsi4nMGwqH7xhRfs8uWLmluMCcBJbK3P33neDs/Nad+qbm1q75qdmRFY4ekzV4N7jc2SFVCrF4oaL9pngnqy12lap1mzVn3L2u2GlMNYQF+7ddMW19ZsfWNTgK5sljN5zQ2eWQpMCAsi4Hp8AwlP9e2pl0Dd3UzK5uYqduL4MdXLPnr4sJ0+eVKg+tbWps6Gb799wW7cumGNRksKRwDreqNtm5s1qzc5k2Ds76AbBKSZStGmyjmbmS6qnm+08+VshLtGtd4WCMw16rWWQGTIgz4XGDs4LQwFHk8WCio/wH5PHMqeUamUbG52RipgnXGpq641ZMLr3NfbtrwGANxyEh8ONMR5OvPjitAWAFzl511AIQifgQybyGvGEJ44QudAHQ4cLNL76tyREZiitUmkbD+vOIEmVmENV9Ia7q5BKguibwcFZvh3VGN4W/ga6GciJzTI9SqQmCJx1HNmgQQelOsHzr2NklkhjxTOKTrz6Nn8nDfOmflTU3aCtoQQAADM+D1x4qQ9/snH7WMfe1REBz+lmjWrVXvjleftn/7Cz9n68k2byLDGdUWapCSUHLGI+amfTjwGcMr3wj6tc6Pz5HyORgvfsMY4AOzt6fskJOictVsNPXiM9+TeJXvtURLIIVxiAeLPUK/c4wzI6m5XqjMjNZEFIjuoKMvi4CKmsaGSYqwxTjySy01wZjJMi/uQQdnjsnb67J323d/3/fbEU0/Z/JHD2psAgIkL0+ms9iXoCPlsylK9ql27+Ka9+vxzduPyRVuDnN+oWkokW1P8K1KmSP7ussP9daSPOSXaFEC3kLd6u2m9TifU6/YyEaUC8zTvpTRQyXLODI4LIitoeNEGKZEusOdnX2TvjkRr4upIiB6d16P4KaiyZY3O+AyqaT8K+3WJ5UTCylAD3AmMuLZxX6l4Q31fOS8MTWVK2o2mddqcr/z3cKdjvYvOecQe+VD+S7kBDVx/TsaC2p3/Zl9QbiKQCQZmX/irP79HVnWfb+2V/N7nowfMiB/wRts/tjeiENce/1tzJDzEzmeJOfeDv/jvfjK2wLjtb9MLt+2gd9eW/7kBwN/5Hc/YH/qDf8D+4l/+K/bGG2++u5dJfJr5+N3f9Xn70T/yh0Npund3qVu3Fuyv/dRP2wsvvvjufnGfT7M2fOEL32u///f9iM45t/saiRV/m3d+NwDw7daT5HBbWFy0n/qpn7HnX3hh9HQCgJPPOloAYrJyp+o3+eH3EgDWyuTpEt8SdoBw8b77gGK72jvxue1A1/ZPKujfo7O2N+r2+hvJj48UmbcFgGOYF35z27PtvvtBgbNR8fp3AFlHrbqjv0ZNmvjHtwIA7x5AiRZKqGx33W/HWArn5aBZ9B/GQG0sU3/n7dOT4/77ozba0cejqySsu7f1ZeyqOBq3qYVvA5LvODxsv38AgEdjPTzjPkC5t+v4fZNg9fafePJ25/f23Nx1ihg3RvynZkH4jxGos8e88Hsk5sxtuiMZYm8HbHdf+HZjftstEkr1+Cx7Pmb4HOP5L/zMP1GQ5wz9MdhFYoSXhnE5spdJUYPzsD39mWfsk088paQfag7YMs6YdxsqQNyovAC0w56NpBbsJ9XUIsk4Ulz62uZsfgLbvAJoDq8oM2J9IVcbuRqPxA8BqiegPcjuowAIh08StPyRfU6HA31T4Eq9Wff6wyRXZHvTVWKEn7e7Tev0mzbod2SBijL05ImTSlBcePN1W1lasg4JT6nWBrKMVrKcmrpKfAIyghylvKYTLNd8yaaOn7GPf/Zz9tCT3yZg0OvrmU2oFg8sWHNFQbBg5AwA2LyyuGBr/Fm6aetL162xtWyD9pZZr2UTJK1U+zf4NYlp6kqhaNMbD8QOCDpTNwb0fI52VT0ZsdO9/f3A7BaZwAARwFDyKiiRksChX9N/zw/7viZxTx0aIglipGb1mtFSWwQwUkBnOOQ7czlcU7XevF5NBC1l7YnSAqC3jVK4L1CNxBb2z1i5SQksAIDjSto6g5SYr2NloKBhvSMHLpJ9eu8Aom5bh5U4dDZ0OIs5O11Aj49bAXSM2XLZ1mt1W17fULLGqNFHsoO1JzCEdbKI1uQjlnYkufgSEw/rYg9HMFrrq7enmNmyYwsKjsCwjmrZuFB5kjV8XuBVYGRrrnBI9Dq9I5VuUN7I6jcAwCiNRjWIGNqeYQijIwKtTgKQfaNEYK7wEbAU3lvrS+jHuOaTbPU1KtTDDguZbEpHpzB/BwHJJKp7A5s6dNzuvPcBO3PqhFXyKbv8xit24dWXdDhtYAdIojgkGVyx4Cx0+oCRncXmFwBYNYABhIdWALSgblQWcgrMa07mnvhQjfNcQWOtUW9qXpPka3Y7Ye6gQBuoXpzWP9VqQoGIXSvjDjtM7FdxB3DlrtvxAe4OdT9s+wAiAToAi9M5ankCCBBbeXuiHEG9FxWIMR4kmY1FK+rVrXbflqsd2+gOrNrH2pBB4kzRSGTQEFQCJCsVdNa6Vs6mrIKNYIoaYT2pSQug4IGkgWJN5vIkEfs9K5GQLebljKC1gb4BHBym7Npq3RYbZpX5o/YjP/x7bXFpyV595U0rT8/Zn/5zf94uXb9pf+tv/W27eOGCDVrY2TPevIbYTkasYrOw78a1xMtdhf088TdrD+1czBWkIALoPH78qD359NN248ZVW7x13eanpyxFEhoFJ+Nf9Xo9Qankt8BHt/yWWkEAsOsFHWTJqKbfS6+/bjdXV6TKjMqHqDLnkbIoz8J+5clzX1OnS0V78Pw5q5Tysrt3216vtau5kjbtA2Ahm/WmvX3luq1sVKUAYT3NZVBqp2ymnLfJXNoG7Yb6sFzIj2xbvXZ03wr5rE3lsSYGGO1aG6s/GwocnSyWpW7Q+kAdzrC4AQCz72lWpoKSS7U6Uey6imNrq6rkJgAdKhaAPIAfgBOSvIxh+hGVBjaBzf7A1uptu3B9w26uNg3qA9bZIRupec06Q/3fXMGtYRmzuWHH7pwv2JGpgs1Mu7Wek8AAKF3hy783t2qeaM0Xrd3GutLnkKvdelInM7/YU9dX16QkY60G7HRQrSfLwCKuGSg+Jqfs2tKavXl1wRoAlAWUYxkr5VwRwrxuNura42chiBVzlh12LJXqq2bt0VN32NdfvmBXFlasWJmSmmdmelIxBsDCBqBAoxWIUCF5GhQfnkxE8ZdTKQ3WhFGcKJeLtoBBknnUtSaWun7lqhSjJCWlKmq1BQB7fdmUQEipcYgXgvoT1ap3uddrjPs8BDnZwwbLbRGKNAOcdSJqH7bMna6tV2uysQTaGCkFNadwxHCL2jhmSH7zewJ+c1iMdqyQd+U1X1Fxqu02xA2MTSljQ01RnF601tBCQwcYVM84WH4rxhGJzEmHoz0nKPLleoDSB1X0zIySup16w2pbVc2tu+4+bw9+6INWbzbs1ddeUx/cc889dvjQIXvzjTfs8uXLNjM7a8dPnlAbtxpt1TFfWlqQchN3GtX7DqQd1lhIFig3RSzJZGQPzoaEGp15wn7GfYhniY0FADeaqj8baxiP4yQV2/QYV1ukJ7QZjzF+juq3qFoCIBM4PSL/eXIeAIx79rqe+O50UNf6Wqc1SQAf4CrvUNL8gGRYymGjS6mXgQ27bUsJ6PFyH3om2VyGMh3hzMTaKgV2WMuT8aMPweAuEmJEOQahKFUswf7r+z/XiEQ8kclUnsHjL/U1xJm4jvJUwV2IMEPjRP0/IXJgrKNIzcMRyUylIAcieQAUEtP5vHEQUrXZwvhy8pXbbssSV+BTADy0lzAOPK6XAk8fCCSJuJfIRcXjSOKEymTFJisV26jVHARuNEQCE8FiYsJm5ubs7nvvtnPnzoqA88ILL9j161f1XPQdBBbmy7ETJ+0P/qEftXvve7/XqO9BXGuphnaz07YWtXIbgKU4CfWcEFLIKebIF0uyrVXM0u2EMer2qz7PvGYr6z2kOBEthkM/A9bqistlGTqAkNuQAn1lecUuXnpba9Xc3JxU9UeOHFbdY/5QW5e2rFWxca5rvlCb1OdSAD9QsLEfa092YlqzWbd2s2G9dkMxCwrCZn1TNtCddlOuH1ev37BbKysi3kDAcOtZr43LOZI5JwcigDSp3dhfsIntaw+h33E0wMnl8OF5O3H8qB0/ethOnThms1MzVqvW7caN63b12iVbWl4WAEytYtbQDdbHWsfWt6pjxd0EpQSyVs5nbHYKq2bssz3GFbFjkJLat1rvWK3Z0TM3Wx09CzFWBK4YX8SoxAOlYtYmCzmbnQR0chvcuakpm52ddhKOFH3B3j8Q7Bvtrq1vNmx9q6lSB8wJVlbiFhw9tvjZes1WN+qysk4Xck56VjwtFkYgY7ilrZ8zwnsQbYf60lrDAULpMxEDwPncNlpr/4760tsyLyHwS7g7j36My5aHfg40RmKP7iGiYlhvErbl8WdOjh17xSVjzvE7+K1G+5reOfmOTpyI82LbNeSSgQ6V2Ir1ISN7f+Y3hCZIHE8//bR9+CMftlwxrzimVavbi1/9kv3LX/p5ywyIX6jLjKNHXkRAQEspgTMTIgOmB57/IN7qxPErwob/cYKuE11Y95jP0ZEuEmrgyPjeEcqfeGuG93bSrgtonAjCTwvFkkj7rJnEMxCyYjtFZxk/a0ASCYRmnFKw7pcVubtQOLXDible5xi3CMiqkPwKdu6Ou+27v+8H7ImnnhQRS2cgchShtq5fnCkDqZdz3cA6zYbdun7NLn7zDbv29gVbXbhh3WbVJgYdgcGcYDhvObEglqySSbKbl7Ao4FbR71mbOIi64Yq/PK7gfEcspZwBY468Q4hF3YzNXWmIkdk72MN4SY9DPX7XuAg24XJTC+cCkU3ZYyHUqzSZpw14Vq4pN40Qq6m+MeVLiLEENDsJwuMmb3SVcOPfEPg6npcj7hLppe1uehAoOQPJiU4kZSfQJ4lNIuOFecCGxiPHufa5v/T3x9P1nf51YADY15N3/ooIyLeGGO76rXjGDDfeDwBOpIHf+RF/h39i7555h/761rpzz5ZGkPSnf+LP2I2bN2/bE7/8S7/oblhayHZ/9CCPdBAF8O/9wd9jKysr9u9+/V0q5/d5+j/23/yofe/3fM+7GmXEYH/qx35cFsfv9dfTTz9pf+Yn/vRYLLPXDcYwym/r9gcFgE8cP37b+8S+pV1+7Md/QpbYya/Uj//wU/v0fwJ42u8WitfGwNO+y1pMkofrbPvcNtApEbQE6GvPax4EBN4HFN11vQMBxR4o7PUsiSYYJcx3zrMIYu4Hcu304N4fDNvxBGP07raDwMPq0FfhEskrbft3eKGDbFEj8HwPQFG3C/fc3eb+uNu+H4B4Jf3DOuW5kwTYKKvC8Xjbf+GKb5xgLsaNL3FfXWknADzGjhPPGAgAo7ZLjIWdL7dj3B0EAI4M0HipbSySvcb6Xs/4TuB+HCGR8JCcdzF0Ti5e+8yLbf22Q828q09HY8DH3u3G1P5jPo6j8RCPI+C2DNdwQVaUv/Q3/i/9shj4BIokX2QJSCKaZBpBMMmOjBLgUzNz9vinnrRPfPJTUl8SSJI4FPNQlnoe6ArQBQxG4RsAoMiCl51MUArxe0pOoH7rutUvXw4SknxxZUS0f+QAgv0WSUUCbWe+Yw3pdStljeHopyc2UYHA2AzJVe7BgYYkDn9QA8OKrzXrdmv5pt1auaVnRh2gAJs6cZsb1kHRjEVhrWqpdlv1Y4edTmCXmlSk2B9LfRtmR6uftsLcMXvk6Wfsic99j2XLk0qs6zDjaJ8Nh6jPBkqKomZqdXq2tbFlCzdv2OrSgm2tLtrW6oK1qivWbW5aZujM1jR9E1YAupPkF5Zp2F774QKgz634XKk4tn0TazokqdxOiHOiJ009KQ7Q5/aUGkdBFeoHZJ/vEZhzwZwfQGLiNR6ItQaGCatkQKIObUxWJsdptDCMn/UaxF6TxgkD4z0VBZVscCniphqHXoONAzJqDQDinpTVrtKTpbdsMl1pwt9K6mmZ8wS5W/oGbCLUOpYyIiQ1lbAQ6SCCl74eo54DWKDO5NLqunVJ9k1klDzhQIji1BMnnriNFpQ7J70OotFGMrSbgNyg/PW900kqvhc4YODjKEEMC33iCdJo4+2WYLCSI+AUa2o6acVp5MxHzb9gvSgVS1A7o8qJd3HWuKu6vA6wW+TyeefRhMN2GBvOzgeI9bYDY9VhOFhcxUNXrEGpw1YE5wMAzPWzpRk7fOKsPfbow3bvHafsV//ZP7YrF15X27ZgN8PMDtZzDvST2kLNFhXAHN5D7V6p2hwALmWpL0WNNa91yDhX3SytidTV7Fmz0bJshtrmRVnAs1bRt7K7L+Z0aM9rXvnBHdUkyVlPAkBe8KQw7YmSw5MLQysVURjCyIeI0rNUJq+/XYHlyQAIJ1hNo9yRMllMZQgkWNE68abeTdlavW+bvYFtYi3XJqHpwL9b+jMW+C8M47A+T9vEoG2FjNkUNoJpgOmu5SaGVgBEYZ1S/S7AG38n1QFmDSZ51W+HWt/m/gmptK02e3Z1rWuV+WP25JNP2MrKqr362gX7wIc/an/kT/243Vhatr/383/fXn7+ees0ajYxdAA4Ktm3JdMOCAD7cutzLDtBHbyKFBSAkt/2mW+zVGpgv/W1rxpeAaeOHTF4qgB4JHZoQy+LSjKEhAeEEd9HAIC1p5CcldVbyjbqVXvpjTdsYW11GwDs49Xt3nBG0L4XHCKURqGuabFo7z973GYnB2kZ4AAAIABJREFUS9bqUPMcC1Lfr0IOWPX4cC3A/vHC5Wu2ulmT+kPADQlfLOdzWK9SAx7LON7D67piracaj922lalpiZJUNpA9a7SwbXZVfQkLPcAkaCG8a6h7neN5Yx1VWfx7jMjYInHE+Gm0XJ2osS87QAfhSqojitKsFWz9vLZ1J5WylWrLvnllzRbW2taDVIKdXyCgOACMZTYuIK5EHAxzlh927O7DeTtzZMrOnj7tynm5QbSDUjEtksT6+qaS49l8Qa4QWHQ3gj07iWJihcnJsvZbLIRJRgOoU1eZhBgJMGr78nOStbnKlADrt28uW7XTVa1g2p3EPdbogOvMU/Q/M5Nlmy0XrDDRt26nZYXJKdk/f+nZV6SGnz40qyRiuVS0fr9jtXpLqjAsqkn+afUL9TcjaYY+AqBzABirxKBcCoAnbY8a+v77HxBQuHjzpsYqBDuAGBSkKEOiYwAJeFdJEg8BrmU9eS07SNSgOYFA9DMgJrGRq1OdCCSSF4lJ1o6B7+f1VltEJ8gQoilF4mToU09OlnxPSadF5iN2pN0zKDS1jU+olmaj7kAXU8dVsGGfV3/42GDvB9xWGYgYAqikh28SIogBLqPODPsma7DHtB7baK8BAM+7swsqWey1AVyZ83fddd4eePADtlWv2Vtvv61EN+4vh+fnVR/ryqXLVms2LA8xkdImwwmVH6lubQgEhgSpPiTOEhBOne2KQF9AQsA9gOdGq2nLqyuqTYg6jOcBPY01uNhj6VfmFn2t+DWoZ/PFghNGAKhanjSPJMjoQEA/oapmbSfRK6t9rUveVvQ7ylbcBIirYu1n1s2oaCOpDBEEpdGJo0e1N6GupAyKYhnZ7xLvA/9L/qfYlft4/O1kISnCUUIFZ5KYYEsqStm/fOw7wMiYZIzKulNAEsrEUNMyJqOlXA1kgRgzjRxQQmwWyIQR+JHaWZaoHjfKTlWhmJc9od29lqrXhPSzQyCuAThLmeUkI4+RQt6D+CqA1Ao7gsOGYrngYiL3iIGPTQBG5qTiq0C8RXulciX0rd7Dx7bXXaQcwEAx5vTsjNTCKGIBL2/cwFVgS/3JWCLWeP8DD9oP/tAfsPLUrC2tLnv99/VN21hdt806NXIb1mrWbWtz3fqdjogQ+XLZipPTNjN7SLbsEEXY61Xip1Z3ACgAQlpDsjmbmprx5+31bH19zVZXVgVMU5eSudhsAIBSIgiLQWypZ+306VN27twdAoLpW9R1s7NzTmqhLXoOugAAc236TudBkTgA5l2Jjvq3trVhrWbNhj3Ueij8sC2tW7OxpXrUG+vrqgF8c3FJCmCUvV5vE8tVB+5jrWKeBaUcMcNw6EQBV0t3dRaCEHxobsZOnTxup08dtVMnjtpUecoa9ZYtLi7YteuXFedA7GEf4nfXVHKgK0AfNwXsdQGFipwVilmbnirKBjpNzBU2/053aLVm12r1roA/7o/jBoC058lgD/u4Zx7ClSrk01L+TrHfF7M2VSrY1CSAY9lKZWrQ0o4DrbEiUbBnD9PWwOZ5q2GbWEx3+4arfKGIOrpgm+tVu7Wwaitr1Eg2myjmFO8qNtCwD7a24TQzJuT5CSXWdnVlc9g7wtmy12YshVgpkXfRmTKCrh7d+p9YrSl8VntKAhXmbBZBKZqRe/OeyWeKQG4EnkVyDmfTGG9GIsr4kcZn17BhjfK5/DdrZBIwjr/vjkgO7gEmkhOYnpoRGYj5yd74kY98xD73XZ+3Y8ePa52rrq3bl3/tX9qXfuWXLZ9qk/UQeW44hHjKuaMhoLfBOpTiDIDlvZ+9ejqnBJUwgDDrUwCCWTeiBbdP3zGILfCVeR3q0oogLWzfzwtR2crvRAAYJXOp7MQucj6Q7H19DQTzUJvY93d3h+H8Hp05lIORM1Zw1fHRQjLDHYpSxMxFu+uu99n3/sDvsY9/8pO6H9dib5dTCnu54nYfh6jhfdnV6LFus2Fri7fs+qW37eaVy7a+dMvqG2vWqG9oXXB3Jl+/FQMpRvd4SHsxazwlV4jDqMUcHA0Uf6tMlpfvEmEqgLVxX8B9hrkukndwSpDfm4QJbtdNLOZnau+32M4yUBfJ1MnxIjZFAkMgPHBfB5/dblrknWDLLWtv2ib8TyQm1SJG5UtsndUZkDOt1gFKC0HkzXJudeIc51OIak7m9vnn500cd5pefiO4wD3zkz+3F14Wp8/472Qi+h0T5+8GAN59q2/5OzueUTHmXhfblhf+lu/2X/wv7o893AZOvc2PvpUGe9cA8D73P8hjHQQAxtGJconv1dfRo0ftp//a/yai6EG+aA+A01deefUgH3/XnyFH8N/+yT9u3/7Zz+z9u+/h3DkIAPy3/8Zft+O3AYBjvxKf/g9/9X+yl156eddz7w8AJwCgvRhqCdq2xw77LSiJACiGPPHzo6eJwFOStXZAADg+5n463nEa2+/mi96OIa+L7P7JeIEc17zZhfeN8/V7A8Ch1syud94B7L0zCLztafxlYuAYAoPbjWgBNgcBCWNi/SDTIyZF9iaWjK+gYGHH1whMHX9/lGRJAMCR1ec5j9BvCbB492Mm+nFPsHg8InYCwBoFCXA1trjGVlDYRnhj9LPEgNCVdwK2oY/8rnsrgOPY26sbd9Z4Hj/T9luNQKYd7bprk08q3kcL1h4r1w6geOes2Xbd25AtRp8LjXu7+Gj82fGn9K8dv6Qkzs623ufCjLu/8Nf/6eiwpG6ICgwNSmfpkqQh8EZJWZmascc+8bg9/sRTSjqIhYqVZbAOdJWOK8Ng05Msi0xZrjhi+Mfxp4SJB9oEmiQy+RvQlgQ5iQ7VgCNhESwJI3iYVBOUJsuu7piallXf3Oy8TU5WRrYUbsVDzVg/oMXpSVKQBM5Gfcu+8uxX7e3rl21yZsrqvbalsxOqE4Y6KIfyjXh9q2oZnmll1Wprq4bpWk4Z+KHbQmddNUByrdYaWKo0ax947Cn79u//YStOzyrIVz1OnkeqAMBLrwmDjRx2equr63btyhVbunlD9s/VNdTHa9ZvY22E/eRACkZAjFhpx9UPDqbk8ZblaMVhUErCAAAHGy4l3IItlGq/6FDm1m4e9FPL0oKt9FjJq4NSUHaqjlxQzUXANip7aet4KNcoCszseOiOtsLx8/H7AuYDoBDVF/GAGX/HD7F+SFJ5HRI6QU3rNsSuFJUVIUklVMAaS6iCO249FYFQVNe6p7PGRWJAwRoWOrdj5pqBXTtirgcYNBClSapMTs+oRuPS6oa1OUllsgJulADBAHgbg3xHRKC+8AStDsgj0JzcauiXUMZvBF7H5T4s8rHG0TjxkQDpgxIWUgDKGbf2C0xoWbd57Wr6nDbg/gLrpSaMlryhxpOAx8iO92eTjWM4NKLEGSdXXNU46ksSorF/Y5hBNiNYn8b1J44ZX8YCW1v1hQHWi3bmznvs89/5jE0XM/YLf/dnrdeoac3ZqjcsQ91IJcy9ZtkIAGZMBoWuAOC0CfjBCprSo0Xs84L9M0lGpoJIMAJBAVi61mq2LZ/Nq44V1nm0FSNMScICyTwAYFeSMuZkbU/94GA5iVIK+07FJsp4eM1YVBuTpbxUN7gSDCdySvqRyBFQJlCIulYo91yZqSRCqP2s98lmrdXP2EZrYNXuwDa7fdtsUt/NAU5X3sdYwwFglQPGijo9EACMqnTCcAToWQFgLKoZUOEFFQnJ/wps+AJ1iwMAPEip5ms/nVb94TdvbFlmctrOn7/T1gGKtpr2kUcetT/4R/+4tfpD+wf/xy/Ys1/9qjWrm5YCZEfRF6zMbwcAKyWxhwJY4wUbfJIyA7Pp6Rn1PIeej3/iMTt37ow9+9X/aI3NDbv7jrPqI7fiNylbNH4pSxCUkVH3KHAQ9R7glCzM2Sdq9tIbr9vC+poAYMfvRruu7wMZVAAOxnpsFwDgQsHuOn7I5qcnrdd3mz+RTwTk+Non5Xi+aCsbNXvr8jVbq9V1HzZ6CApYDhcmTGB2jjHMZhKsOqlNLe3HgLrUWcunTeOK56g1ag7gp6iRhg0wqsQJy+S9ri5JJWzmAPgZmtj9CXihNiE1yqSScqCNQyd7MmOOv5nfKHSlYIQcZSbCBCN3kM3Z0lbT3ri0bAtrLetPZI30G9fRuo3ta5qSEBOWz7kl8mCYtcKwY/efqNj7zx1VzcVqbdMVWyE2gPxF26OqpVYvewL1TBtNVG7BxhPL8mJeNrzTkxW3Em51bLNWs1YAOguhz7uyeE3ZRHHSGn2zq8vrttlshTkM8J6VdTdrA/M0PRj6vMXCHbHHoG9zR47awvqWvfj6JcuUJi1XLKjtqCPMi66ubQgAFnAZyh5EANiPWZ50Y2+V8jIbLP4EZnotahRyqOjuv/9+u3btml2/dl1Jxai6wr5QSUK1iYdwUlISF9CX+j5OBRNyM6AdSSSSuPSao27Vz5OgmHFXELcAjKtHvd22GwuLtrRBDWAn3LhLhrsVlIsogFHLuIJPNs8QE7BUzXmbAKRS5xdyDesk8R51VgE/R64TItM54BMVsp6QdeJWJAi56guVTLBTT5REGIGHuLJg9T05aSdOn5TiZXVp0Vr1upRZ77vvfQKAN2tVe/viRbULADyJZ9SJrGPEjcOQMO51+ra6umptlIhtH5fRyt6VMykRCAuFkoCnmblZK5RKAn/X1tcF6IzUsjjAtLwWN4Oa2qLMA0Az+kpuJrjOFAuWlwIL1W7HawyGdTPu+8xJ7kt/AeABzjnRyhtMCeFo5SkbdN8rJbzHChqyURYngAnZyh49NK8EcqO6JWvdgdRU7qzhyXwIM+yPXrIg1iaLIEz877iXewzpvxu/iJvpJ7mPyAbaXU7YX6M1tpSEYSw6ecHPEhAxNCYUD8YyGF6HMtbCZAxyrTZk0kAMGBEFgloKwLzMmrdjH4qx6xhEirXRPYaLhOQIQDjhwJ1s2J+j0JHzgGp5BiUxa6/cDkb2uoEWGIB6JwN6LfioUtYcUt3hCRFgIYIRL0DO5SxG/dYjJ0/aZz/7eat32nb5+iVrNrdkMbu2uGgbG+sqgdMbOgDCPAILmcgUrVSesclJbIMhmKAW66uMD1aKzJUIALsNf9pmp2f1t+KuatWqW4DLzIMI2nOe81IzED3Onj1r58+f19/02wZrR7erfePEiRN29MgRq5Qn1ZeM4Qgua1xhTc65KZxPsJauVVH7bgkAxgqW0gj9buv/Ze9NwCRLr/LME1tGZEYulZm1V3V1VfVevUvdEhKgkS0hCRstSEga5PHK4GXsGcbjBRsbe2zsGS8MDAMY2YBgGD8GgS0EmDECIxZrRaJb3epF3dXV1bVmVuWekbFv87zf+f8bNyKXqm41Rn7G+ahVudy497//es75zvcd/Q5mMNLs15eX7erioi2xTnUeeeIJADa17P28dfUN/ANUQzjjOfOolUsijJjmlBKYKtstx47YqZPH7NiRQ6olDADM+lq8dsXW1zesUq1ZJovyT0cAcK3akdy/StUoMQwAOC/7ad/0uJUn2Is9SYXnUnsX8LdaA/x138QZykrVCkNAMoTbp5zlCHjA/KWEySzSz9NlJX+h0IIKA2C69hAlGMPwIxEG2emc1RqAwNRCbslEoYzD9NSMbVXqduHiVVtc2pC9ZuzPkvfhiIoJFoNk4O1xpoHPlwCrQU7WdWaHAeB0EvDoOouZrekYjk7JJEF2AADH+0YfMrYr3jP+nGbupu3N+Pf4rIEfFtnN6gI9G1WENKCqz0YfDxAvlMTBPyVBgzNxsjypuX3H7bfbt33b++yee+5WIs3Klav2yV/9mJ17/FM2lm1hzsivxZRir69Xt6zRbtk6Mu79jLUbyHr3rU8yG+ZfSBJjjNhjlDwSyijF5GcpgYUzQMkv4YxX3yRJz+GMFxg/CBoJ1KQu7viESlPwniT6SQo5NR/kx0ndyKkpbKUOGIYE45C0LDUEz4b2mCK+p8gm+CRFu+vu++y9H/igve4NX2djqBMo1hHq1YbEOU/yla6S7sM6YTxIEimw93ba1qhUbOXaol29dFElZ1ZXrtnG+qpVNtdUK1yJ7pS5aVODuG3FbN7VJ3SWdAXyY1vFerw8S2XJYFcHH1oJSyJH5MTS1lktYTb382LSt3o5qJREGyZRr1Mtc9Z7z2otLyWAn+jKHTHo6onVku8G0JUqArZ7VF9zOy0C27J1UNSTqg/2dd4KY14mjPfVeVcqGfavM/uzUrCZmCgrYY8zICafK14iXzjUH8pk7P4Pfe/NAcA7bQ47/i7aAzfiAN8MJHfTD912YVwLezbxRjH9V/74/+I/uevoDDG3/uBf82sNAP6DeOO/+l3/k71tN8B15IEf+9gv2o//5Edu2Ax8T+LnqLPAjMZXwc9ZWVlNyFm73YT951/+2I/a8ePHtl+Smhhf7Qp+NQHgj//SL9u/+vGf2PGVMv/zCAM4aXgaAN6rS0eYfbsCPOF+gy1w+KaR7TkKoG0HsIIRknx8FOJN3XcPYMottGCo3RAADhfvwGKMoKFso2AgpW4dML8RQCt1XboX0iDwMBjmPw1NqpHgeBIJ2WWsknB8OGxH+zUN1MVMxRutJNXaG6G8p9uYfof4/RAgGB4Qf7c3ADy4c7wu+dxQQ1NvtgMYq0ujPLC+H8h7x7EcbaszioJETrrNI0zcZIzic7ftAoOsQG/HCEiSwjqHP+rpDenXSQPqSRLEIBtiCDMdHevRfo7A9PBc9I66qY0sBbTvNGeStu4gU52+ftt82WEziaZTeq3FMd1tvv79H/mFhMHHNTidbOTU0iLogkMvqR/Vk0HGbtre+PVvsm96+ztsfLwsZzdKOrscaE/Xw2glcO51FUOGYQhUe8ZlZKR5vSmCNUgFiUWazMPgIQikDFJdHepLNZWByiFPYBDjmedtblUkP33ixC128uRpm5ubT2TKIjtV7CNlnZJxSS2wtmT/Fleu2xe/9Lgtra/Y5Nw+Mb3qHWSrt2y2PGXThYIdLU/a/rGiHUJCcvGaXX3pvLVrLkGGgVwo5i2TJ9gEY8Cs2spYpzBlpx941L75fR+yuSPHBHYT+MGhkcxdt29I0QHUUqeRLPCV1Q27+NJLtnjpkq1cu2rrSwvWqKwIAO6165brk5Wec0eHflHwE6k2Bx+QdhMrITikkjVVDRmifF4jiQCiMnIF+nU1bpJHk9QrwBaORghSxXWtjFdf76qVJnmpWGs2SP+FwApjnAaBfUkP13ROO98K4oa5xLWxLQNn3Bvh4GJwNENWeeIySIYvRL0VwfbVBfAh0DMEYQB8eAc5x2T/w7xuUjMaeXIHzFVfScxs/nWwOdbXHSSl+B6VzcMqmhIAfG11TRn1lgdA8SCgMz3jO3nA0t897J3x51hPKFWH2LFtlwt0lq7XifTOcIlM3UkOvUvJxfXvzrWvJ+3TQSLdA0qeAe1S0Q5C0bFeE9sd8kGgJEYIwpkWAeDwvMgAdhaSNy2yfmL7tf8r89kviExDpbMHAJg+EVgceyYyzcMeKqnhft4eePhRe/c7/5gtXnrR/v3HPipArNVq2ma1LhaqzwEH31zEzAcQEB7ATDWAkdDLZvRfiYxqQLsxgEECyw5kKHgRGD0AwM1GOwDAJcmgdvsd1QJFYhfmCutPzNlsRkFTAqTUDmUGEHzGsWe9OwBMO1UZWEDS1ERJQQix4bIF1Qglm1+MdbFQ8jZBMo3qgHnSgjMIUWkwPb/Vzdlm3QHgzXbX1uodq7XhF/lhITZfSCSUYoGyyWGStm2qWLAZnH64vMjgU/OR/Tip7ezM8WwfBvCYWMsAYbSl1c1Yg1qshaLV+gV77sq6dfIlmz+0X6wYAtOHjp20P/Ud32mHb7nVPvqzH7Xf/uRv2sbKkgAFhYPCeTYUkHMF9qEvakrGfSD9L4eNpEA7BGuR2yvZxuaG3Xb7aXvDG15vLz7/nF06f85OHT8mJq4k7mEBUbuSUgOhxmY6SUXSabCGAIDF5ijaRq0aAOAVSWx6ncdUwIwgTS7jLCaxRDyoxn33TZTsjqMHbV8Z+VtAc+q4x1qULs1O4B0ZyWsrG5KA3qw3rQdQYA7MTJUKqjmbR3SbIBXP0zxHpYM6vNSDh2FPYb+WAtflyQmr1WsK/gukQZawNC6JyNyY13cmGFZCXo5zX3uKJ/YJaO31lchFCYXIuJEUYK8rhhffi5WGQkYHFhW1gDvQCSxTLNlSpWHPnrtmV5Zr1oURL4WRsLYAfDJIQLP+qLepMJsVux17zcl5e+TMKd2/UtlQzUXJq7e7AqgB6ATyZJHuA8CE3eHMimq1btV6U4E56krOzc5JaWR9o2Jrm5vWo65no6VAGkHY+lbdk7GyBWta1hbWK+p7WBMEAstjea3RkhRNvJY4ewcsbOp508Z98wftufMX7fyVJSuMl2x8iqS0QpKlfeXqogBgnQkCTQnE+7kyBAAXXOKPIB59yVnEPI2sUDKb77jjDnvuuefsyuUrWt0wZbi21XQgdAyQvxCCmagfIH0fgoX5rNtZxcD+ZY0DyG/VmB8ODjGfhE/FQG3frKgzzazWatuFK5fs2sqaS0BLztZBcPY+AEgFioNfoCRAgH1YJwKHywIykWmllvTc/JxLssKo3drSXi75e8/CkVw39h6rgDqAksQMTEz6jba7HKVLgIrJH8+RwD5lDhM4BYSdO7jfGtTvXV+3XrutMb377rvt7jNnbHl1xS5evCjQurKxadcWFvQv9ztw+JBAWN5lfXXD1tbXNHc409gLFcgOvghthfUlSd1cTvfD/ljbWNc8ZGejHqZAcgXLA3vWXF4T25tEFvYQAsOcHzEZKpZaYO9kzLlGdYcpkZJHdYd9PKM6sqwZAeXhzGZtI4XLNQT22dNkp4E9dzpSmZiZmFBCFDWu2UfoI9W+ZlxoB+B1qH0rWybUZHWpS2fGyZ4EqJUP4fLN/hxP+pBUdvidANpQmkLlEVTmIrD5sN1UQ9XrlEuhSIC2+6YkMqgtOq9dUtQTHjm6Q3kKmFwCR/w8FbCq8ieB6UUJD/Zr2F9BXl7M41CahMktmDxhZAW2YmDwJ2eWjB/OIQerY4K2ZNUDO8/Z6jSOBLugdBRko5k7nEn0gSdlxiSH8I5BqcLVRGAFu43J/Bgfn3T2LuBlrmgb1U1b3VyyiRIJKkWrbm6ozm6jWbMDh+btxInjsiUvX1609Y06wvOG2ap60PQxJRUEEIdyIcwokhHZI7GnQq161d8WMOFJgFKRIRm170AwPh21c2+/4w67994z8sk8oXdDkoicLydOnLBTJ0/a4YOHvORGoeD1YqlfK5WeUHtSyZptMdFRYahW1q3dqKlOb2ksZ/1uSwBwo+FKCKy1y1cXbGlpRQl8Xos3I58QRRNG0Vm/7Juwbikd5HLhWZSF2FzC2kZ2FeD39ttO2InjR2yiNGH1atO2tkgOWbaNzU3J+zMW7C1rlYrVtrq2hYx3AMLwwdzWG1MZiPJEQfVeWc/tds+qYv8i+4wKQ0/zNSb2iPUYguiusMVsYa0ggcuJ2bV9kxM2Oz2psg+AucxpJaLJZnK5eOxL3ouyJoDcgM7UnGbM8B0PHjhovU7GXrpw1S5evW6VRks137FVvD5scD2GALzo00RAz58nVaXAzI+lO/IZT0xyv24ArEYjL14fEy8CvheOErf9IujofuJAcSx+Jtpw8jkSX2vgP46YlMmPo0B0/EP0W/mZtRwTaZLkqOjXukHqSR3qYxQ8fA0zX/bN7FMyGslG73zXH7d7z9xt3XrNrpx93n77V3/RtpZfslyvLqMXm8j6guZU4qHebtoGMY9GyxpVEkV71sTmCfLQXh7Jy7HEOuVeF5i9x32s6CfiZ0v1IEjcx36TTxHjvqHdOlNDPyrhplCQbyhVI9Zo4rNG0N8lvj1Zw58vGzn87PMixM6C8k0sRUTpDwHAZ+6z937wg/bI1z2qmIr8Flau3OXAAE501hxoRYkkqsp4SrMn/GL3cBiQFIIaxtraiq2tLlu1siHJecB11nCrVrVOnfIlHe0dtRrlwFwCXknE+D6ytYMPq9IFekFPSNOewb4ZEpViTD8kv8d5GM9HgcrBL2CPJR7D/tRos38QnwlqKME39nwpV5vS2ClhPyoHuf8RwUsSVznPORuxU0kQVsyJmBEqV6oVPmYllXZwX9wTw0oC+WEXk9BM/Ic4IHu4PkuiaIj7PPKn/95uy+gV/n6AfuwQ2kzd86airq+wDXt8bOSxf0itePXf61W64w374w8BAP6uv/rX7OrNSkDv8gI3fC8zuxkG8E7dfN9999ob3/AGO3LksM6pCxcu2n/8zd+0K1f2lq2O9zp8+LD91E/++A1H8KULFySHHZOzd/vAXXfeaX/lL/8lO3bsqMowxvMTH//s2RfsB3/oh21paWnP573jHW+z7/of/8r2a1IdeTN9utdDXi0A+MLFi3v2yzYAeKhRIyDwTi/llwy2s103ttS94iY+3AHB8NoBtB0FDQfgz6BF26E0lw/c6WsbIJa0fxjw2vbp8Iv07+Prp4N4Q89NANIQ1Es3aKR9/jb+/4N3DoZm/NwOgzDoj8Hnd3rvl8MCFkPsBl9RciU2KTGsEjDcb+ABgx3myEh/ussbvkK/jd5bb8i9hpi18UODZ+hzuwCxAQP3tgX8bdDO0N5wy3Q3pN9BWdC79E8y/qNjlTIkk4cPQbX+7PTH1KejfZfqt/jG7mtEZmx6RQ5/n+6/wWwZANPJ88Nzh9qSel89N7FnhgdydOYkazPdxl36Lrk2xbjePrqDeTWaMDK8ePy6f/gvPuaBJWo+BgBYmcoTJRmNsGoIrrlYa8bGJ8r2hjd+g33LO99jc/MH5FASVIqZ+tHQTaRkCYKnGBnR2eDvMftabIYA/mDcSlou/EwwYFCf1oNICsoHprI7w/w+ZxuVTbFFkB9Eroigomo7SqYtqwBkq9+xWqthldqWbWxt2MrGmq2srdjqxrqtbm5Yjnr9BKcIAAAgAElEQVRcM1O2TqCutiWp5YP7pu3o7JztJ2hOXcBe15YvX7bFSxet16rLScBAJgudttNfnU7Gap2cNbLjdvSO++2PfdufsNvO3CcwBqdEfkmoLyb55xZgCsHXvK2vb9ql8xdU02bl+oIA4Or6srVqG9br1K0A203BZ6SNqbtF/wEEuSxYp9EYZCcT+A1MvshSoL8IrHjhNq9jjHMV+zWy2GIfezarsztidj4yo84A9rkOU1XfRknGwPT0fWS7RHQc+2RLC0EyTwYgyx0H2DNTuWfcX/gXRzcyTGgDjonASvojyJT5AnQo0OXMg9xpHikkh0wCFOmZyoC9sZ6SHDKCJciFu3SvsvGRY2t7/UkcYDm2BKWR3yuWJI25ul4JWfMEkFw+l0B/lIFVQCCwqNPvruBOkFaL+64nG/muEyW8hdPGg5V7x71IkobDbO0kyBIWvmSvFRz1zUnjF+WllVDd03uq9muqxlUc16FzPNRu5h1xfBmvdOZ8BIB516GM+h0koOOeESXj9HMIqiggGucV45QZs6//xjfbN73lj9jnPvVJ++Jnf8fKhbw1cNoJVkquWG8nMIyzegAAZ62oBJOOFXJ9yTWPwXjKIQGNlJ5LQMN8I5if1MvN5TyACAA8VhIDmHpJZHxTR5hAvNcl79s4Eqs5075IMyZgAWby1kBGC0BXa8nlvgi6UY+4XMrbdLmsGUlwVEznDOCkB1OM5JJcVqAiAK5k3pL6l12vOStGbsYqta5VWz3b7PRsrdG1zZYZpYBjbWb2av1HMIdAAQyULgBw3qZLBQFaJgDYbLwYQUwHVjrUz+11BADDLFUwttdXreF6u2cFgqK9gp1f2rJaN2uzhw86g6HeskxuzN72Le+017/h6+0zn/qs/fonPmHXF6/q3WKd8jjO8V+dd+EcTebQDQBg1nKReq0l6gA3JP/7jrd/k9Urm/bE73/Bjuyft+MHDwq4ifOZQJ3q/YWzxfcM3ztgTNJfSgqxjK1WNu1Lzzxj19YcAFagXvlEMQGGAHqoA6Y5wZ7I6s/a3OS43X/6hI3rrIU9DJu0KeArxEMl+Uct2kuLS/bSpau2JUa4n6HIvRE8pgYwIHC/XVeyj8N8rOcB6xhmVKfZtMkp5CAnrdFGArLla6lH0kFJfUSgn/OHMZgqT9jMJPPQpZZjzVTOZwA7AuTR3IKdSLsJXsFG4986NZ0zJkdToBOAYaFoq9W2feX8ol1c3LQWATzJ+IX0lxQATLxUge1+zkq9jn39vbfaa8/cpoSvLeRLm3WxLVG2YFrAGIM9iOKDkoe6gC+xFnFD+zfLDcYs63CzsmWr6xu2VW9YP18wmKycYLS90wCwRvozIwB4Zatu1RZQh7M+xgtZgcD02yQA53hR536v1RDwMD2zT8oPSJzXW12bmJ7WHkC9cJxpgIbLVxZsc7OaBAk9nOgHqPerS/qLvUH5CYCQUDsdABiwBLlUAJODBw/aCy+8oCQ4qaoUClapVFyKmJp1E2Uxe0mI076RQwkDNh33p44rbBkSOcZlBLO2kZAW4BPKRajmHkBwPgBtSjWADd+zFy9eULmDnuwqDwgzh9RXyG6zn4U9nHbDXuRlqYWItDJznxqhSCOztmA88T1zrQLjqQ5Q4bYF70TbOBdoM5OHRAOpJajmpLN/YBMyp2G9cB19J9Y3yXx1nzcAktiBjGuUuAeofejBB+32O++wF8+ft2eeeUZnI2fKxtq69iDuC5u8WqeWc8PVH5BbLpWs02xpXhIwjfMJVIdgP33BOSA2oeSyAXs6XuO9hTxmLiTlOfsdEC3a0jDtY99FhqsS04JKR2RCax9PSZJGYIL70HeypcNGyphKnj7PXCeRAplYzgFnWR3cN2NHDu7XXM9jL5AoGACDCLozh9j3pFKhfnDlkLQKULKHB6nVUbAk2h9K2pECDiCzSw0zfz15JrJ7PWkxXWIk+s0wtNmnen2XWBbopOQoB2PjHEz8U87rpJZ4T36PJJSprwlY1/UEQL70PNogNh21dgE/guZOWJfRT5HNmpL+lB0sZZdoiZJsGt5TtlNWyaIOpDuoQPsLOZchVdpQALcjUBblPQWSye4syMLFtuA8mZmdU4IDMv3XV66L6cb8KRenrFVvaf/u9Zq2f37SXvuaB+3wgYP20vmL9vSz52xpA7nfvvUCWMgDBOrGnwX4hQTEPl6Mn30RSFLfaB+hfm4jvEJfAOT8/Lzdd//9dv8DD2iNbmxUBP7CLEHRgIQWZKG5jr2a37WkyEByq69tvtijVM6HpADOzWpF9YyxYVDHIBEXAJikXRJqKetz9eqCXV9asXqDc7YpYBUQI46bzg7qpyO33MK+78qm6ZM4KfUeB05ZH4f2z9mdd56022+71abLU9ast31/wZdECn5p1SrVusolIP1cr8LoI1HQ14ef37BBAWdzNg4rr4C6Rt/qdRKR+Y9kZvY0EhaQ0wZM93RG2dRKMMtJacq1iZwFmel3db+Z8oRNlUuSbx+T5L8nYbj0rJc84t0LY8jHFjV/mJfsT+zzRw4fE1h56fI1e/78ZVvZqMgGQQIatrjjT2kWvMdWnK0Y65D68Cd2fQDBPDlioEyU9ukiySWt7uXs0cHXkB8Rfh0B4JhkzmeislRsQ7xP4s/uAEak25K2Q+PT08+O/mhMYNEajoBfOM+1QoKcL59FbYOkRBLRHnntI/aud3+L3XfmbrNaxc4+9gX7T7/+K1bobdlYzsFE1YztZxUXYA5Uqd3a7thGpab6881mxxokBjF2IanEFVqiupAfnlEFIZb7celhWuc+gJ+droimuGGIlSjJOjLkST5OyhNFKo4n3ODDyFYO7+8JkR6H5F+xjVGRYx1pz3SgNu6NvtOxd5JAO6aEpDvvvtfe8/7322te94jlx1DnASyNcyqoK0TrXQ/z9aGEHnw+1CLw36Q1E7z8MO/c/u1bvxMV0ki+J/5CbfRN6/aaOvOI4fC7Rq1qy9cXbWnxqi1dW1DyiSd9dRw8DUoKSn7Ty7jH7vWKPQFJSjdRdS3VV34kB7Y2yZ9BTUVrPyb/huS6rmIG3rcu+e3nhb+dr0eFEEISEWcWCnPRh5KPpUQjyBheJoz9gbIvxJLYh2Jsh1gOLgo+p+q9FwoOGItRjEx33v7UP71JCeihFbzbD+lIqu/1o3HSMPo3dbc/kItG4tVfLYj1B9LGP6Sb3lRffC0DwJOhBvBI/93Ue70CAPj06VP2l/7iX7D77r1324iRHPoz/8+/tl/91f83Kce217D+/M/9G/mEu66sft9+6P/6YfvEr//GnrPj5Mlb7R993z+w+bm5Xa9bWl627/me77XLV3avITw/P2c//ZGfSJSAkpt9DQHANIX98kd+9MfsP/zar+36vi8LAN79LoOtbOdNLXxyTxA4gn/b75DEgtMNGLksAY5S13jceOf7bcPm/BgZAt+2bdLhVuk7xrbtCACPsGMH94s3Gm5bGgAeunYHOd4duyJaOLsMVHQo4+mz7T3i56IUyQ73SQO0fh+/Sxr8Td0mOeU80D/4iv0W3zPYCQPQPg0A78gyHmSD+V0Hdx8e2x3GPy3zHNnAYQLFeRQ/NQQAp953TwA4XhcaonkYFuRwl6bQ5536OvX5BNxNLaXBivEsOX9skJ0ZuV98n0HfhHELg7ftIEhk2VPXjd5zyKbZYeWn+jkyXkffY3QeJ/0do8W7GkphxPdKVAhN+sf/8pf8oAkGMgYlgUPqAWFkUmvMwS4HEfJjRbv/wYftj7/z3Xbq9O1yHEuwCQK44Y+M9XM8AENAJvZ/DFTFwKYDUh7gIQAkFpSk7WIHartOMooVTEcSKFewIkw0Ap0latg5c1nOPZUsMeC5H/JeHTKra1Yla7xZF8t34fqCXVu+Zhtbm2Le0mwM3ZmZKQVFyRhFSnOyWLSZ8aIdmJ62zlbF6utr1qpUrAEbCZazasa0BN7A0MOwhoWDE7/VzAgAPnTqLnvHt367vfaN3+B1I+UIEcTAuQuaWCFVmPauLa+p5tzCFSSgl6yytmz1ypq1GxXrNKsCaJDqzBA4lUdO/1J7xrPlYaxFOcTYlw46OkMi1tdykpeDjDgpAKnIGbljCyPb68Fo7AIATPCQ38FW1L4VZJGj1G9kjTK+BGgd3Hd2sdc8c+ncGGTzYU7C4FqrHiyETeDZwuqrwExVHTexdtvOaCL4HYAbD6QF2Uo5tQQTXQIz7jMEPJypHmTEXFNWQWUXQ4wsZQd9QdT5vSS6FeQk6AkbMoDAOGIeghGwsAFwQD28wEQFUFD2vuoheQgvfTb4FuOAYKQPqV+l8RbTtvuWDbV34q/i3hDXiYKlehXnvQ4Cnu5gM0XkOKbYv7rGiy95Hb4AEKdluJP7jrAx1dcKCvpYAQKnx94dUg/EDtZy0O0eqQE8lKUfHOXIvHXGkAOQgAaWHbP7HnjIHrz/Hvvy479n559/1spjOQW2CIhIPpmIGyEBMesGADBg8phAz66YrxEALuW9BjAA8Fio/zuoM+aOvIKDrQgAA/Y3HJCAvSQA2OW3kIol2Ia0MPOFPYH52SBxICQNxMQBBd0yPZss5cXcYCgI2CuwKiDLHXtloouRC+MxEwDgEJRhPRey2guJA1drHat1+lbt9m210bf1Vt8aXRiXEfCAZeTBH60dGJfUjM1nrTzuADAM4BKgeAgiMuekwNBB+rYjFupkuSTGHzLn9bYzgLMwgLs5u7Jat9V6yw4cu8VyxaJY9IDW+w8esde9/o22trZpn/30Z2xx8YrWNoGmOEfS/2pJjADAkUmSnOdxISjLnT2GxBFXnohJCG//prfYwfk5++LnPmOZTtvuOn1a7IB2q6m5xbX0awQpHJRw/hYAg0AdFlCuYCubG/b400/Z4ho1gL3udQSAfS33lAwjVmwIRInl18/a/qkJe+jOUzauvgeEKQiUUy1g1frOij3U7Jmdu3DJLlxZtCpBLZhX7M+5rI2PZW12smRzUyXLAZ4D6rE3tZyZR7AXFiD7M2w9ZCBJTmDPBSxl/+aM5V6xNiyrFOm82elp1Q8EXEMyOtZuU83pKG2q4DGM6YzqE8KgJUBHUJLDkJ8jwzGbLVi/ULT1Rtuee+maXby2aa0+wTBAYPqUqKKDizCAHQAWLGfFbtveeN8pu+OWQ5KypdYldUvr9aqACdootmOpqP2OPZm9iOQM9uiNjU0FBMdLzjgFtOMe1K1F/rOHVCfBy44H25QSpOSRrLX6Gduot63S9OA9oCYMM/YZZPWQzmNtOGuyJab8vtl5u3pt2VY2Nuz+hx8W4PFzH/15AR4kByGTurBwXczkyBTx9e3qDNpnA2iVBoBZD+wTnHcAI4CnsH+Z20hAj405uLq2smJrGxvWaXY0n6emp8V85vmAQJQ/AKRgnrAfCQgsFFRTlHkAeIwsK+vcGU4+9yXMKGZp3nJ99qCiEhTOnj9nl64uioUE68VLh/BPxkrU2R2fSMoewLCXBdjv26GDhyUDe2XhqpjcLG/UN8SUnp6RjQKo7bVDWcdjspEA02WH6j9nZ+pMD+AjD5+ZnVEfzc7uU382ajVbW12T7CP1t7rINCNbG8BE7FzWOiD5mXvusVO3nbarCwv2pS99ydbW1rTfAiQpOQ42dqbv65P1mvfath5Epz4mACFgrttK9JxY3IDveZeTFWtzrODvDLOujoyz27c6oyXJHFh/lAYY989nYXIHmyAy5KLPGPfICJxEd4+5TLsA2QXShY2UdkUAWJLtMCB7XlIEedqjB/bbsUP7lRQFIwq2rRIIAzCA3Q14JMlL7KCOM69jMuOglIbrlOjsCABFtO1lcQZw12Xp3arh77LfQk1G/RukY7Gy4rtrXsREUMA1+g36agi6u0xxMOsCWBVtDLUF0DqXk0w58xnbktIzNEOS7EGqU+dAAItVf1r2sieTehJeBExC0D/Y0bw0tpYH8UUddpBMAGknMJHJc4lGn68N7y+332STwRIOda0Zo1hjmL8xj3JFbJ2ubVWRXu7Y/gMHbXJmWskSMF+2KkiJU7+8rH1HMqmMczFr95+50+66/Q7b2KzY419+xi4sLpEBqr1JbPQctcIDi0+Ssi43Ht2ymACR4zqpnrj9476ilxnhZ5QakHh+zWtfa3ffc4/6e3ll1V566SX5BvwNiWjVHM9k7Pjx4/pPdgCqKc2GlyASkY+14YpHnVbDWo266nqSgFOifEWmrxrA1a0NrXVsMGrzrqyuWmWrbvV6Q6oQrGMx5gW+Z7Seq/WGJ+hJkQmQzJm5SvaXrG3PZmbKdsdtt9qZu++w+dlZa9VJEm3IPmPvvHR1wdbWNwUAbwAEV0n0QNLVZaZLxZxNTZI8BJDibDzGmHIJ1VrLavW21VvsASE5WAzLUFMc5QMB/64UQPKAbBYp+fQtxzrNUpYAdjEAMHaoiyBhExRDXXg/azzJQix07htsqGKpaLCK9s8fEJj91DMv2tXlFSlhNDs9vYvLB/s6GSRueuqS2I3Z0M6o9BOSgOL+pDJFKVtr4MfEWFnwBfdg7qZ9nrTNprXd9USRUcA22osx4WIkXDOID/mFSUwq/Sw/wgYleqLykZJVgp8coxWsecltR1novoPAsIAffOABe+/73muvf+Rh61VW7Qv/8T/YZ37z39t4oSNmuJiYJK/3+kouoNQKEtDYn802+yRJC11r4WOrfBFJCx3FOzhnYhtjMrWUEJTMwRsw51mb7h/TdkA+bAbOWs5hKYcECf649qQSFcpGOeA/qLfM3kMCF53mezTJrbDG3V+ukSBF0hNrskVZGtoZSoqISSwrw3I51CiKdvquu+1bvvV99prXP6qEfErlYIsoucdRTMV44nhgpGX7DgBzLQAwthR+GaVhOEOYt/Ln2WH7JPZg11PyhAR4xrRj2TzgNDEdr7OLz4U9yz5EssmFl87b2ee/Yi+efc5Wl64LIFZ5jXBGapvX2TTowxjfivF2lThRAlVXZUSSr3AGtqkjHGrMO4DsYyFTOUQPvH6zA8A8cNt4RzBYiae+rmgH7y9FqZhYReyJM0GAdYxXc/6xRj2ZT+SKUA4IezGqePzIr31+pyU0/LtXCvrtEC7d7WEv49K927sDHnHjF/z/9xXb4uK7dceeF970XV5WZ+ND3BQD+Of+jRTDdvq62Za9HAYwPtmHP/wvdn0m7WAP/Yf/6B/b5z//ezd855/4Vx+2Y8eQXN65tdhYf/4v/mW7du3arvciRvDhH/sRO7B//w2f98QTT9rf+p6/u+d13/O3v9u+8Ru+fnBNqmk326d7PeBmGMD/6gY1gNlj//xf/B9scXFx10e9KgCwS0Cm9vldd7K9trI0+Jq6bkem5aAmb3zUrnfeBSAavT4IW+0NAMtw2oFdOdLGNAN0p8ngz443GgWdB5+IvRpllvaaMI5JjYbOt38izQIe7YPk5/g+I32XwjF0Y/0sr8Wfs+u7hoN3SLZ4p4GLWXUhKJoYmqmDy58RDOnku8HP29949NoBoTbaA953CTYRUgGGx3rQN8MA607zLt0vsU80MkPGwkAiZrTNfu3I3rJtjQ0kJeN8Evb7MgDg+Ih0u2TEpcdzKOsz1dJYfzoZx51XYAJMx7FKpJGG3zqOwWB0PUBwI+NnMO93WB3hw//owx93bf9UhqTqwpVKSV3UGKLyapQZO3zsuL31re+wRx59XWCBemZvdK7o5yj/y/cyeoMUVNoxi06h1xTz7HK9Y7IYPPDAf9GBccc91oEFWIx1dz3DESOZbG6Yy1uNuq2ur9ni0nVbXFqSJBisX4LbLUBUgpxkPlInBWk8y4oRiGHeadQtD/OOHGnATgz9XlvZkqTZkoVewIGWjHDPa7KMFSR91iI7t96xeidr/eKM7T9x2r7uj77dXv8Nb5aDxeHDwQz44c6wrzuM8xqSRJsbtrS4ZCtLS7a+smKbq0tWr6xbt1m1Vn3L2s265D8BuGiOcxKQN3M5sxi4V+ZzAr77LiQ2gxyMYWfWE2kZN5cPYgVGx9BBYg+G6HkwXwIQHJWdJDNNkBgWjGSTsoExS4BwUAd2EAjwzHsPLIVFlZqD6hfYYqqf6rXgPHiG44PzSHA/1pd2Rzs6WzgszhwmcOR/G2R/+3WxTXqGAEaXeSXq49c7S5gBdnDWf+fBhSDxF4OPwZlFUrRSb1pVDm9PTCkcYWXY6x3cCVMAJWCh8gHRAiRwEnZXD6gjI8ZFOKw4uGwqztSOEtDpvSmCrxrjIBudrHpJtznw7UwtB8njWoz94wzqIKEYrvEEgPCZMA/kgLr8gsss3gQALHJzYN9ojUfnN9nMw+IPAHBkACsAFxxenofgXWmibEcO7bdyMWMbK9etVdvyeqQdMuSp2+nMhp0AYORckcsbEwMYANcEdsJ4GicoBysndVqHKodiAMM+EVsIQKdW11VF1eXzZAT6KQLABGQarabWCfVWYfABJnnWvAdgBCr2O1Yu5Gx+35TYxzBKmCtIEKreX3DeVZd1bExrlACKAq3MP0n3+VrtdmDb9qzVy1ij5wDwcsOsJqXhgayrsyYAFHnfnPVbTb3HRJEwTM+yBFTz/Dwm0I3+IHBHoJW/T0+MWRkGMJKCSBc2SbJxVlMnM2aLmy3JTx88edJK1GEvjStoBXvh6NHjls0U7PmzZ23x2oIkKX1v8USTVwoAq6Sqsu1hy/r543tdy1778EP2mocetOeeftounTtnd99xm83NTFmHupsAYQJN8xoXrTktd2DIkEgRjLtcadyWN9bti08+aYurywKAhRco4SDaUoBCWcmoqZ5YxoPigLP7p8r20O0nbZI5gURvPi9gj30NAJa1hKTfZr1hTz931i4tXLMaQWkUIwJYzxyl//chIYk8W6YvkEoMZkn5IoFLm5yRAANLzJ9OW8H4WOOM4E7cz9nzOe8nyxPqC5i9sHl9X/TkC50OoUZpaWJczCyANAL6gIYAi6hgsPdqnks5IWP9QsE2Gx07e+G6XVmqWJsZBACcyClSxxhgGta0B5wI5uX7bbv76D47sK8siT4AXMBpPqiaxJL9pV4e9oDfDzCC4Cl9ura2oWSmI4cOqe8WFhYEwtZhsdPv7Ku5gvZk3gV5beYovdbJ5Gyr2bXVSlWsXu4PwDA9EeqqRfYEUtwFavyWbaw0YZevLtnqxoa9+S1vtoceftg+/KMftsnpKe1XC9eu2fXrK1arN1Qn0oHDAPpo6sTkIGcACzxkvUsetG21ZiOAm7N23333SYprdXXVZmZmFRxeWrxm65ubOncZY5x6GHX8y70Zzxr1P9tt9YsHfAt24MB+K0+W7eKFC7ayvOw2SZCLxw5iVXI/5KL3TU7aRHlSrNFnnv+Knb9wSfOV4Dd2mFg3kp8uWBkGs5hnzpJVflvG7PDR4/a6173Ori8v2aVLlyWfxhfPqClZzKVnY+IYNYMLxTEPLsOMabaUYJdIT2ZM+ywgDtfxTtG+YV0IEAhsJ2r9jksqu6t9FlYw7wpoTE1lWNXnzp2zZ599Vn+HRcwaUo3wbEbgb7Ho9fGwsdbXV3UuKBFIwBnlSVqhv5iLXmOZdcf8hJEuBp/mb8+oIywWM7K7mg8hYS7IWfJZ2OOsvqZksakl6okinuziyUkRpFQ/hpIr/E42E89UMsvg3GdeMQcA01Q/3HqSe2a/nx4v2Uy5pNIE3WZDID4JGi6E6cY5iR1S1An1elFZiEAHdhLnGs+MijFxPGKbsEnlKxi1Vz3gTVvpO8BZTRYAz2in5B1klwpDADiij0GyoyvCeFkX9h9XcgjqJkFumnt6kinnpa8PXxumedBqNQwALPnSvjdgNkfFmliH2G2nUB87BNQjeK0EScBQSTmTDOhjloAqSrTzUjQxfhHr0DP3saE98dHZc7LGVfrXJVgdCOhboViQPbm6vi75/aPHj9vUvjmrVOoK+MHumposy/6AvbFe2dJnYXQXiwXbNz2l/Wu9WhO7kFImAOmdZlvnUfyKYL3mUZCvp21pZabo36Xte+whlCOOHjtqDz/8sN11112SRF9dW5fMOl+33HKLzc8fUNIHexpgMLWC983MiJFOwk8EhyW1DlO8hZpFwzoN2JDUpW7ZeIlal1kBNevrKwaQwh7BWcYeg/Q/SSVrmxXNtdJ4nLPOuEcGmfXJPCKpTco/0VaWHH7GJstjdurWo3b/fffYkYOH1U+qm97nvFm3ly5ctqWVNQFdWzCOUwBwJtu38SL7upfPGCfZLiRR1Kot4z/kmKmcILU37MS+Mxr1G9nv+CKe6Maeyz3lxwh89X/HKDtSgrGXFwCsRB6ALJK/CsjDUz80lANK7HeAppxsFuqy33rrKVsnMeCJr9iFKwu2tlW3BgBwO9oDoX6ypL49AS4mncoHF+szqjYNgLqhJJVgY8U5FkFon+3D8aDopwwW5+C7oaS9wMpPQNcQYBllAMdPD9oYY0OpuMqIdG/6M3yvZOGw/0pNB9831P51CWaPw7oN1ZONOF4cVwLXPXfdZe9/3/vs9a9/rVWvXbLf+fjP2TOPfdpKBa/pnM0XVI+8XKQsDEnibT0vP4Z0/4TlCu4HuApGKyQke4kW1euNvj2fYRIogBMTzJwQIbtOyg5dV9CSygxJgfjwrikj1YpQ/1c+ItfIz/GYhyTaJd1PHCLYdPIfmbus1b61+FnlnXrWoA57G4WAjtQISMioN/CV2cOZvZwrBTtx+nb75vd8qz36xjdaAYUNKSUFADrY2QKCledOQhg1mcdk93lyT0hoZg/u+7mB7YpfjZ2KvccX5SSUwC659Y7ajMw9567OJ2IMUhNCdaQr25g4x9rqij3x+GP2pccfk6z+vulplbwgWas8OSV7kHNbSZLNmlUrVavXa76PEWfQWdfQHsWZh23WqJHMQlyHueK1x+VRJX56sA+FBHvJFmJm7vfzc4wIk5Ds56vWQYxXknzEuYMvGBLNdKaJKexrLvoD3E9nU/gw9hL+ukwGrK8AACAASURBVPtmvlJ/9bFzOy3Hwe9eKfibHDojt98dLLhhHHTvhm5/zqsBUr2sZ/4XePHL6qObvvimL7xhj321APDLacnNAsDY5t/7d77HHn30kRu2/7HHH7e/83dvLLP+wz/0f9rtt9+2KwD81NNP29/87u8ZwVeGH//Ia19j/+vf/94h5Yy9GvjX/8bfsqefeWbXS+6//z77Z//kf0vtBTt+e8M+2O2CVwMAfvYrX7G//je+e89+2RsApnUpEHAUjEkm0Mg1u4I2I4CijKCkBwZAXQKxppmafhQO99fIcwchqtRlNwUAq9rO0BPivba9SwBZ4+8jcBWNukErh++Xbnj8rLOL1Mm7nARDT9lzMg2AsL2XdQIAh8emn5x8n4Chg7+G+GDShgQ8dLM4GZn4+233VQd57u/Q+Ze6MGERR9ZdHPEhADj0qwbIvx+eR6PdNGhb0pvhm2TMAkEu/ff4t/T00d9H6tjuNNfVBwEYT/opAUwH8jLe+B3uMDKE8X7Dfeo3HMy7UCsjtHH0roM5F/ongO2ar6Hj4xiP9uc2KfVU+4aes8O77AQA7wTsbuvnHWrn7LQA1Na9gOKMS0DjoJBRzhfGKQeVpO1CsEX9IKlXZ/qWxiftjd/4JnvLW9+mQKVAx5wDTHyef+M90gGpCDwNwCrwNRxIZ646mORMkiSgFHYeZ8r4W3KfGBCSnyXgkIzTtlXqDbu2tGQXLl+2K4sLtrS+ahvVLWWDE4wBPMSZV/Y1QBlGP6wmmAdI/tbrLq/c6dpYtq8AewnZQGQeJyckUSZmRa3uDFWCRNKczcgp7yIzTZZrE8nQgpVmDtjc0Vvszgcesode+6i1Ww54SrpLDiSBHgIANatWK9bteQYqTkqjWre1lWW7BhMYoKuBtBmyn20bCwFAgo6wkHo96jQP6sSpbYSzFaTzwLwHaEM6DwBjkP4So7aD/Fmo1SbpO2dixOBPDMZFcIy9ikCiakUHhoieU/CaPe6nOJvCg319ZejGucF9CeoPSYenslkZZ+7vcwXWjss4u0yyTwQFBJW8AKsxiEQpEx6n1x3vWCsnylvHecNumw5gKeAm5ysdvHB2Fg4lc1PXJ2wHD8i4lJV4rspOZiYzHdzRUthVgaVmo2lb9ZrqDMcsaIA81RgWIAwgCP7sGc5el9c/rxqjCibgrNGXkTWeOi/ifi+mSagRlDo7JbsVAGDfWgcsYQfbcRYjSBzmaAg0E2hKZ77LDYxZxnsAwIEO5XMu7ItJ0kdkjiev4I4l2doJwBzaJXaMQCjfg+iXmemyHTs0Z9X1VatXNuTcr23VxLaDfe91WZ0BjANLP1IzG9Azn+mqBnAxC4AbAOBC3saLOdWT833BG6ZATt9UIw6wiKQDgAYAYL7YGwjc0+7IAAb4ABSDtVbKI2uWc3ZJlPtS0N2Z5cgvj+fN9s9Oq/5itVYVWOx7rUP9kvoMSTX8LDa6tN5yXpc31xMA3OuiPuDslWY/Y8v1ri1Uu1YTA1i964wQgkwRBIbJ1vI9r1yg1haZ6R1J3k4g/wWIk3WJQf4by5vNlIuSG2zUa1Zrdq3Rcdltgqb5sUlbqDRss9W3w6dvt/HpGbGTCCp12tQoJ2htdv36sq2sLqsurTO/hoN+yT6VPk9VWy0E60YCiMgu9zwWogx8As+S9Gy37Jajx+wtf+TNtk7g5ve/YCePHbXD+/dLQQGZa6SSxdDhzCPgRZILCT2hnmWUXYfhfH191b7wpS/ZVeoXRwZwCgBmDtAWAkDsjS4Rp3QEAcCvueu0JMsBwdlrCOAhvYgMLdLIsI+WNzft8aeesUvXrluNjlX9LkAN5m5fiUgkJ02VijY5XtQqJ2gF05V6neVi3s+5DMxwWMYwkRpiPQEMw/oQECzAxBmeujcBaeSgkSEeGwtSzr6Pwg6BZe9nvSd00XaXsBzsF6xdmIsC69jLCgXbqLfs3MVlW1zZsi7MdgVIB3Yg4BmMqGKR/dVro+V7LbvlQNnmygUlc0VmKYAzz1XSWsiWhp0vRh+s01xeEqgAcwfn99uJY8fFBDl79nnVl20TOCsg5dsSGMhZTfvHxwpi+cNkyeTHrN7q27WVdas0ke5FHcQ88QHwLJPV/J+amrDy5KTlx8Zsc6th166tWq1Rt7kDMG/HbW15w2Zm96k+/EsXL9u1pWWr1ZBH9RIHYpjp3PLgXVRMgHmKhLInfDggii3GnEYWGDDlypUrGp/Z/QfEbAbEAuQm+SwGo5NAZqj3x7wU4z1fsImyS0wjv0pW+rNPPyUQRkHJdkuy9tkukrQZK49PaH4iEc7Zzln1zHPP2cL1ZdAF7UPMMRafGIeFMYH142ICj0v2WeofnD8ZswmAfADRdssmSmXboAYf4K/B/q0l0ru8N8AZdXfpC9l+ADPtjljm1FnH5yDwy9mq+0tthGf5fsI7wvDliwQJEngAOjhPCMrShwCB999/fyKrDQiMXUE/qjRHt6v1xalKgkET1iGJfpqHgJcdMex4XrvZ0npiLKcnJwUuxxq3tFdlPgKrkwB0BPglz56ywxlT9hDsTezKLWSxQ2kPMXip9RpAFuaIWP0FrzfNv7StKhla2sr+M5BtFSgtlQDk4x102L9vxsoT4zqPKHtCog/AEXufajSGhDhXsXAwUkBBYIppXyD5D3A7lMugHbwDc5e9VYkb7BWqSc3neX8HEhk7JLe71JIXABwC9yGBFBUf9S9yvcFulB0dEsvYgj0uEZQcZLOF6IGC1w6k0SYYHwTpJTde2dTvVdM8euqB8cr5G5MFNX9ggwVgxO1Wt20j41B1jROJbWeIA0AIbJEz5slf8UiTzRgSY9n7OZsB+lExgPmFvSGmHsmBobYnPgy28L59M3boyCH178LCVXvmmaelqjAzPWtjxUlbuLZs5YkpO3DggE2Uira6cs1qzbrlqH/bNskwV0liY0vIZ5Q+ChuugBSrkrGwoULCQQpIG4DAQRloKLlywI70+q9eAxg1gjvvvFNJFgAkJMHEuXzo0CHbv/+g1uHzzz+v/jx16pSduvUW+UGNULeefudsghFMeQP2JxSYUGrqd1nDYwJY61ubtrJyXfMeMIf+26xs2urahm1tVW15bU17ZXlyOlieQeGlDZO6ZjVKHim5zhmcUtYgOXgsb5PjY3byxFF7+MH77MTxY9ZrUZ+8YrVaxVbX1uz8+Uu2tLauz9ebLavVSHBAvQiQjb0DtmVW7NypUB8eWepKpWm1KjWIYU7HDGjsOJeNF3tfROABABzonJ4Uim2I3xxYwEUxfjnTkXFli3Y/k/+K1PZGOavk9ey1jkl00TzOKGnojjvu1ln4e7//pL3w0iVb3axZnUQpZNZDeQwlCoTE15gMqj03HbWU7e0Jt8wFKYiRmDfCyldiaDIa232awW/8uwgIp+MJMfk8bYukrxtNeo1xnTRY7KpLnuzsNahddSDt++gMCtK7MXE2lg6Rj5lHypgyLW0ppcTEEdimJGLsm5q2hx58wD74wffb/ffeZauXXrDP/eq/s9rKFZsYL4jxSzLCFKVj+oDGeev2HZxst3qq3UwSOf6hQEZJ+g5UI2h/9Gs94ddts9iOqPyjPZpkqpaXi3JWt5+dHrPBh3FJfvnZ2I0kSpKA0u9rn5I/LhssbLRKWvA4jktP4024nac61+zfMIPbXZ3fJOSRFLpZI1kfXxi/OWNHbj1t3/zu99rXvenNVpwo6/zFltV4uKaUJxe6HnJQVPP3jOOp5NkQqFbNd8V+grpE9H+Zh/HzvKeSl7CPWBdmvbbbUtTS5ks2SA+fwctMkIB39cplKQlx7lI/V/YcNnUol0USDvMpiXPo/HQAV/Oq07UqNdHX161S2bD1pSWrbKzb5uaGVSuUwqDsSUOAMbL3qA04KO+6Y67SwjD579gX8pT4IBmBfTuUQ5B/qnIdziD3GvOuCsUZGkFnDnfvX9/7YVAnc574ntrds9/44nO7cA7Dav1qAeDRRb/bz6l49c1+5IbX/Vc28K5dNBR+33GMR6PrLwdKveHI3PQFLwcA3ktC+WYeeLMAML7WD//QD8r2vNEXe8P7P/jtiRLSbtf/wP/xz+2eu+/a9Xb/7Pt/wH7rt357z8d953//5+y93/qeGzUp+fvP/8K/tZ/66Z/Z9Xr2no9/7BfcXt5h+L/aGfFqAMDf/wM/aJ/85G/t+c6Z7/r2PxKVfna+8GYA4HAAxhtsA//ifjlynX7U3wafSMCzEVh0uzjzMACoDTz9mfQIbEeXUk8MtYcDkBTfIX2vnUCuIcHqISAuzocAVN5oyg2BZqknDbV/uI92umXyyaH7bZ+GAgxTqNyOYzUCAEdgMN03yfcpIDa5bocDS48Mhue2ZwbEMQFLbwQAj8gT79XFfs/hWZYGJeOU1HimgMRYgja2degzwetO/jbSgEGvp4DxpGbx0CzVJ2NN4/RtRgFb/ZwA3gP6bQTU45jqOrETh792WhvxudGhieOXvjZZj7vsaDcLAKtZcSh2AGz9/QZtjpVBE0R0tEOSS8MI+wQbfunwIwCwOzR+LQ6AJKZC9mr8ndf6xPh3sOr+B19j7373e+zwkSMySl1CNs3Y9VpjCmKGjEQ+6c4gcmawtfwzLknqMsQR6IrGvMvSep0aAtAJEzTICMPGlFxxLi+JwwtXr6g+3VXYs7Wq1dstBRoVEM/BZshItjUH2AcLlzqABN4ASntdK8GMUb06B0KQ0uQzZIIe2D9nxbFxBWcI/rRaXWu0nNmJFFOHvWGsZOXJfTY7M2f75g/Y3OFjNn/4kE3Ozir7nUAhsjvIqZL1WcXhIwCqunIt62X7Vhoft+nytDJUATGuL1yxs88+Y8vXrjrY23bpUhx4gboANhNjlukDUjkDJTJ/XcaNLF13wvmCrazgWwguy9ELYgVyJlUf2MFb2kRgi+xxdwzDHIF1JWDPpbdh1xBEi8Ew1TUOYxQzsBnbmC0tFkqh4PJr1arX1QtMNpjQBBfl4JG9Pla0sdKYO2ap2s9y6iMYTGBVQEvMug7M4rA2Y9IBIKi+p94j9ZO7XX83+hKnKcVUV2BFjF+f117/17OHeU6sxeOMDzJsuS44p3LMglRgYMTQH5Lo0r5GDb6+AkUNGOPNjhx/fiaAJACduE+vby0xjbPWV20osrUHSRDwWWMQIM3qdWXwAftZtRIFog8kmZMsYbU1SNmGgEIEWGJdoLhHxLGkDwiSaT8U68ZldH0r9n/FuJGkaJAaJ1gcJc9pW5hj4UODZAM+r5KRPge9BnUArZXZk7GZmUmbm5m0+uaGFfMZ1Xfbok5vB8AeViAgW6xdSwY9CR1InOeskOlK4hLpZySfx/MwgJF3BWDjkUFyMIDc/i4+B9gbi6UJyS4S9yCAzr4CyERQHSk+2DXKxu+2FLgAZCRADUgiZhASYKGuNMoCkwQE+a9cVFY812XEGnZmZxxfAvcKpBCMU9IAyQYE/p3h0etkrNUiCAsYmrOlRteubrVts0ngJciqa4+HhTbIDifJBTB0LNdTO+iTLKxmkl9gjFATiiUDAJwzm50G3MmrtuZWvWXdTNEaJLb0qLGet2ZmzNaaHbv17nutMDmtQA/ACTLIzBnm+uL163Z9+bozTcNcTQfl9H1IHEifRaMAcBLkC7XxCIJrzhI0Zy9rt2x8bMze+pa3SGb7C5/9rOpA33XbbTYBms2YKhnCQQ3WNF8KooW9RPw3fi4WxQD+zBe/aFeXr6smMKCQB5sGhzCKEqoZyv2jbGbP7PDsjN138rhNFgCWeg4Sq/ZW3qYmylZBcnWsaGcvXLLHvvy0LW9WXAI6BhZ5Rx7DvNC5RaICwekoX+0gwtREQfPYMxl6oa6ks85U6xOGXCEn6WL6xoEN7UrK4SsynwQWDng5gAKc8R5UHASFxE7hPA/BQI0VixcJWoYwDwO4becvLdvS2pb1snnVNJZEfhhj+h+2JMwomtzr9KzQb9nx/ZM2ASsmAC+yB0PwmOCz5KyRsW22BKjCTmXjINDP/jU5MWH79+3TWlzfXLMKcrgMdC5rna63U/K37P8kYqlOKzLaRQXjF1c2bK3aMqpFF/J9KxUyCp5PlydtEob3mAfWLVuwrXrT1jeqApTGilmVkigVy5LvhTG7uLRsy0srkv4lMOrBVrezvL6pMyKxdVjnAvLCnspZreSsXE4MOcCUywuLkm2mPwALJf/YdjA7nrPR4KOfVO9Z5Tj6kjaGsQJz5fCRwzZeGrevPPO0zmGCjASFWTclZJknWOsl2UStVt3ZI72MXVlctJXVdQV1xVgLHGbeolzCfikLbDh88KAdOXjQ6/NRjgPQUSVD/CyFCY/tKRZmp6N3caajg4X8p/Naku0t2QkAqXyG9YNNtVGp2OZWVfNBCVNZrnXQXMz5rAflI1iHDCfANLYX7HL65p4zZ1T/ClntpevXrVlveHkT2O5K+Ktpb5C89tSUmIdrq6vap+m3HKxu5KXb1NfzxApKkwAuC9Q6fdoOHj5kZ8++YOfOn9e9ImgR7Rjsn7HxUvI81hSAjJ8/ANZVyVtOhAASIA0MYq0/raGimJPMHX5H+0ggjGc+bWdN0yb1S8bsxOGDlqe8BnacSjME5m2QhRSjChZwAOD9WZQHoa60S+BzTjEusY8V7A7lF+L40baYuBGB2ehrAFDJJpVyC3sP+7cryPAM6ijDqoxM0AgkMyYE0LkGZllkEuv5qmPNfucBcp7JeADIM04wN/En0v6OFGDEKvN9TnU4g5ys7MTQB8w/7NZRAFjgg1tSQUXGzxWtjZTdFc8wjgwk6KOvQ1s6/ZaRKkYddO0T2H3spWLRufINyasnTtxir33kNXby5C127oXn7BOf+A9W2dy0Rx951J566jl76fKy5SfmbXxyymZnyja3b4JURI1jtW52ZXHNFpZWrYmtn8eW61q2k7FC3xODSDJUIuFI4nI8o6M9HffjOAcjAMP4Oeu6p/17BsD68GE7cOCgjQOUkLBTLosBjOwwexeKAEivk7hz6vSt2nsARVhfjBt+JkmynrDVDGy5tjVqFQEy8/tmlKi7dH3Blq8vCSjnWQDOsI4J1G7V6kp0IVmNdcIY8kUSJqzEZgOwzVm4nCtKbHE3xGamxu22U8ftvjN32elTJzHKtX80WzW7dPmynT9/0dYqlBigFEfdKhX2KXwKr687VsjY9HTZZqY9kUZAWK1lm5v4gS1rUZdU5WA82dP7FFuEWvOB1ScDYMA+BbDSGgsJLvlCRnV/SXCExY8ry7N1TGWQ/y7YdHlCNezpM2wAFHOY56VCSYkFx48f07x54fxl+9wXH7cLV5dUMoGeon1a95T+aABMtZOETU/Sdr/I/XyPlvgZF8FU98+i78Fa22b3hYNreO6F2rIBEE+vmQh4JrGFET8knoPxfqNz19WdnAWdXu+qv5tSHHB/1029aBlpHw2+sT4rGWxsn76vowC+MmqAdXP7Zu1tb/0m++AH3m/z+8r24pNfsGd+99dtppSxYsmVDug3xQnaDSXh4O91UL3S9jTYk+J+G+2igW8WJdsH5U1IRt2qVEIyQl6gH3uYZO0pm0X8QokKnuQcA8aS9Q6qDtg6+HlsqFLLCWCm+9OetB7XO+3kTGD98D45ak5HRRPiQUr6MdvYqtri6rpdX9+ylfWqEunmDh+3t/7xd9k3vuXtVihPW75Qslaj6fMInTP8aBLe+ULFmDgNTN94dsn34/7EL0LtXCdBO8tVWxMgLG3z/3zuFsO+HSsOD+JhAlQDo5qYQFFjnpe9t7y0rDIspRJJddiwvn7j3IhzX3ZsZpBgHsF4zUutd5JFHXhmbJowgxtIyde0z1S3Nq1OrKTmygeUd4A1TNJes+XXARarJrTiOJTXIdbGehskfcc9WkptKLaQHIKvTjKqzitPbsfulKJHAIWZ9VG97tce+8ruAPB/LvA3Wdj+zWhcN/75Zf/7XwHgXbtsEOrerZN2iq6/7BH4qj/wtQgAv/Utf9T+2v/yV2/63f7u9/49+/3HHt/z+u//5//U7j1zz47XcPZ82we+Xb7LXl973WOnz33605+xf/y//9Nd2bOcBx/92X8t++prEQCO4PqN+uUVA8Db8KARI3rXjWrH6wZXJ/cdAomiQPPIUI0a7tGoGm3cyHVxF02Yq+H6NNMx3mIHWCkFFI7K8KbYqAEY3Qk3GwLjdgKAU/tO0jOj77DDrE2DhMN/TkOSkXQ8LGU8dLikAe2R+sPp90kYu/qwe4HJu4WGp6FIOcXJ77cfaPHeo4CoS7f6l2ZCCgAe6ssUY3jo/VN9Fx3l9Pt6vw07ggNgddDOpO0jL7HjXB8Z/1DKYmiv0DuF60aHk3um+3oIAI7UrWAQ+DsFYIIbjQDAyVxO3dC/dUc+NiPp15ShEa/ba3PdEwQeYfEnQO8NQOD4NqPO+Wg7QpXO1JocQpG11L/vwx/Xx5xpGOqnBpAtOhTuHBEYcNYK2Zd33HXG3vmud9sdt98u0DEtAS1QN+/1BlUrrUNQ0oMBo06aDGUZ5J6litEqabrwJXaqgN9oqIcxSWrxIFsEoIuh2rVqs2mbtaptNuq21ayLGbJV37ItwOCtLWvgsFcr1ms0LAczLcgcInWHg6xs6VBvDAeBIBy14qYnpxSYwIugng2ZrAAtGdhmExM2PjVlk/vmbWb+oO2fP2gHDhyymdlZK4yPq9ZXq0e2bdPaZHTC9q1sOPDbbkpmT8AzjDGC07Qpi1xX0cYLYwp4XHzpRXv6qSdtafGqZQiqIOEqsJp6iA0ByrlcANMFqAxqLQkEDpnijKVnY0eH3AOsYtCRuR4Cn9QAc+eV+samoDFB+pgFLIBFMn3O+iHMFu/pQQDPuI3ORvzXt8MBEMzPMUuZyaU5EIK+BHAUHAgM4jgfCfZrbkVJ5rBINYYhsUBEYckUZhJWui4LDEKCfbALYnsGYKjfw7O6kaCOgCkZ+ZHN56zzGMD17GpnZQoo5j8Fc8K+3GkLSMbp1a9Y35Jxg5lEBjcS0WQpO7jC+DPHYAtLKguJqkxedbgURJV0U2QBO9DMZx0b9QCEWBxBro8+pAYkIGX88uBBkOseGBYK7irjG7mqflYBZzHSmU8AQGFPdFBuAAAzJlHmUPuJ+s3ztcMRok/GmtdJ7WiA4NH9fAcAeFAL1sGAUjFv0+WSZZBAJiOdIDTyWoyRAnYElEWNkjKAJ5rA8IXZSf1fU5BsLNO1iUJWIGy5yHpyyekY4tE7is3uzi/9BhOvUvW5I0CNNSgAOKe2wPDQ9QSR1VZkcpHQ80CD2AXaR/mhI8bmzNSETcCqrdUEhPRzebH5JAetWnXOUhLgRdKJmERk2AM45wQkAiq26p5ckykUbLXRtcuVlq03GH/Ys+xszvZm/5AeWQ+WHyPckfz9JEHBLEzzjuSxAQIBy+mXfqetmsWwr2GekrRSIwCYKUjKTYqi2bx1ckVbqjdt5vAJawZBbZhI5VJZDBuCPmubW7a6Rm3OLVcG0H4aTtSYfPQyAGC9s+vT69xGspY9i+x89s/XP/KopPeeeuJLtrG6bA/ee0aBD1agwG9YuflQNzjI3Mc5J6VFAkD5vK1sbtrnHvt9u0oNsKCMIfm1wNLHVhILslRSIoAz7xjmvh2cmbQHTh232XI5yO2RcOD1KmG2Ao51swV74itn7emzZ63SaCr5A1FegsrsedSe7bepH1q3PsFpCMLabzlzoz4Dv3T8Vzk0Yc9VQkjEhZm3vH9g/rqMuydiESSeoO2JfL7XVmaNO1PVA4zsATEhSPttBGgDACKANZOzarNjV66v2upGTWCqs0Jc4QDWEu2nr8YDANzv9C1vbbvl0KyViJlFiVUF7Xx9k6QEq0ElAlQ00RNRImuLIdOeG+y4WqOq8xf5Z/Zh2Mnsm64v4X3hNeZ4Xt5a3b5tVptWbfW0bgjCat+QVHpRbH2tH9Z3edpanZ5dX1pTwG58Im+zM9NWnpi0UnlSQDNyyZXKlvZvbCnVhZasoSfKeFkLB2IAyyQrXUB60NkrMGYAQaiPCWjy7PNnJZkawUmYmQQgY4JV3DNiMp+XzvDALvsRSgZTkxN26OBBMSJfeOGsra6sCGSEDQL4sm9mSoFoguAd+k4VCVza8fLiNVuB7cY+H5JyaD+JByS8wDAj0eLwgf129NBB2VFiWMEQn5zQ+DcbDZdCDmcZwLAYsoEpyd+deZRXUhtjSiC7Wq/JHlSAPWOStoVFY7m8wGGSA9z3cbkDmFfYUvQpijVIL2Nj1uo1nQ0AUchqI8959rnn7MqlSxob6iNPTU3b8opLewNKM16wuzsA/uvrAqFh+TWQgg5zjuRBwEOCxNhM2GkA7bNzc3b9+pJdunLFVR6UbOUM4pjkEG1w7j1RGhc7m/lAQIukArGSsV3oh1pd75oGNOgnAi/IMsMaurbgNa64BvtSIHNQVinlzO6+5bgUMQBSlWilWvG+5qROkyRahuB5qMmr9RtUXjiL4tnI51DbiepBEXwWOB+T61JsZNrG+UMSnhJCkRbGNiG5KSjSSKpZCQgtvQv3UtId5wPtVV1nlHc8oU8M+HxWcsEAByrdIDB+3PcuSU7TxmAPBcdXAHSSlDEoexHtmQgCRIArSkDHtRbtprSNpcTWKMcZgDDvW/ZBTxhMWILaTF2pBd+CPR8AEYAOlQHWAgxBVIJuueWYveENj9otx4/YwsIlO3f2K3bbqZP2nne9yz732c/bj3z4I3ZusW7tft4mxvN25OCs3XrLQStPTdrSWs0uXV2zxZWK1VFAYPxhfnfMCkZSCoRTkkJ3itD428U5J5s6XRc1vmvQjYt/A0wgsbVcnlQyGLLo0zMzqgEMAMyYIdtfr9VsfnbOjt9y1OZn9wn8XVlZkWIBYCXvX1lfV4KuAMxC1tqNmmFZz8/v0/m4vHRN9ToBUSanpvTv8sqaZJprIeEUSVrWSVTXgXmIxHu93vIa8fh5IbmXdUF9PWuXlgAAIABJREFU4fnZKbvrzpN23z132bGjR6zb7LiKQKtml69ctXPnzosBjH9cb3WtusW9KMlAkhZlFvI2PT1hE+Ml7fn1Rtu2qk2rbGHn4zPE88eBQ09EDEkFIYna1Yjcf4rAKutP5yhrnPO8QN1Ozn32higDTfKoM4CnxouqQ4wNzT6dp6a3YeMVtAcyt+YPHrLF5RV77EtP27PnLlql6pLa2Kyx5AtzV4kZYpk6OBx9fK9l7omsSh7V2vfayzEGoPWLQH+KRR73iyRmE2I30Tb0o2Y4aSLOxbi/xJ93io+kfxdBZPlLKRln+Ush4QTFlKEkB7mjWfnpAnlTvqwSD6mjq3rxHtzRfdjHQv3w0ydP2fve+632jre91drVTfvsb/yKffl3PmGlDAofBcm6U8oCG2N6nD2raOOTZZ0BrkjjiXPOzo3qZ86y5jn48P4Htyskj1wsKJePszEC2lwvgBbQL9SZ9aS0UMop9Ef0jxVaDOEjvRNndlDsiuOnOEI2lFPpkJhHkgw+KzEd7h1UI1Qv2GOV+MyVdtuWK1W7vrJhi0sb1rKCPfqmt9i73/8hK03PWwMlBF432EfYybGWNL9XSahe2zp96tmb5ZA1YEcIMv4eQvDa7a5SGOvJk5Q2UJ/LZV1lJH7FhIYItPtYe0IRvgVnP+f3+tqa1DY4D1SygvMJkgEsfOZ7KAWg5+vL13X6vkp0VtzM2+DJE67k5Sxsj43FUkod4gDNuggCUm0hOU5M4ZZtbG7ofINgQJIu/zVqVYHD7ms5GYBEv0a9at1mzYokmsA0xz7V2e4ZI8n+HeaDm3B9++jvfuFrBwDWJA3H1auEAv/nxrCHJt7X+A+pqPhwSz24NdL63W2IP8jX/FoEgP/2d/9Ne9ObvvGmX/uHfvhH7Nd+7RN7Xv/9//yf2L1nzux4DQDn+97/397weX/2z/xpm57euQ7yTh9+6aUL9su/8u93BYDZ2/71z/yUzc3NfU0CwPTLt33gxv1yYwDYT8ekj+J326b8nsBu6uo9rhu65zaAaOdKuNHYST6bqk06iPlu3zF16KSisjFoLWN/ZEZsA4FTbZN0zU6ZOSmJ3aEDN/ww1KNJp/o3Oz3fH7L3zp8GCXfYtZJ2JtelwLmhd0iDdgpM+d3S7dr+u2GOdtK/I30jnGb0d6P3Di2Nw6Pn3iQIvOuhlgJIExAy1Q5nAAfgInTeTYHAo2OfWiBDc2qHMyLd1m0yyzv0kU+BaAUMjqEo6x0frVeNTkWcCOH5aSBCjkv4xU5zbvC7m5h38Tk7JFukP70XCziZg+EDPk9SWQM77NQeBAt7w6Cwrl8Z5vH3/ctf8fkbOryP3GcIzDrgFg13GJKAghJWtRMnb7N3vevd9sADDyTZ/8l6D8Ytjq8yCAGTwu8ECKluDJI/LbE6CPQ1mwSzAGp4XpQxcilVgvgONjnolexrklL2WmgZ5EdhLpNZipGK82U9yQM2YbUApNWqtrWxbltr69bY2rRWraY6kAQ3VfsUpyqwnDCSCUTzNTUxafP75l0GkNqByAJNTNrEzIxNzc7avgPzNju/3/bNzlt5csZKY+NiMWD415o126htWKW6pqxNwAh0vgBscT7oXwXig9RxoTSmYFY2O2bjYwQ9xqyYz0sW6MtPPmHPPPWkVSubcrR4b5cn6lmjUVXmN/fKEhQMwQMZ7NFRi45hvyuGhVhHOImh7po7N7CjHLyid91Zd9lsOclyEAmsOyhGG8aKYwLCIpAbgxP0XXTooyOROPJxHwkBI4L1OEtxfHGmXdbIpYq4D4F+BfnooLAvigEs+XyXMAUU4C1Uk5igYh6mbaj5K7DFAygA27COnL0bGW14k7FWku8hgEJ8506cS317FrE7g3zheOMU6z8FTOm/kKXPO7WdpYIcnjOKozPNGAQHMQZ71B/ugAlEBExGHrEFyAkQ0FDNQ8kA9/vWarStCghnZi2Bnc4OBXiJMnHKLE4F6WJWvgdKfCdJwDcc5xCwEYia9/p/MP1ijUcfJK8HHvdxZeGH2neqVRbfJ9gDCryma3TFPTepLRTOUdXLG0iPE+hz+ed4BLm8Jl0/OVESIw8WP0GwFjLEqgUN2FsQwwl5ZliyDgBnJZ0uaXeBv9RM69k49T0FAAMae1Z0PAtcenEgb8/3sJ9gkihYgnwubKUAAEu2jTapBlbbGZUwFfvsRR60IchN2EE/ICk2lrWDc/sUtCPgqQxuAj1dUzCd92cMJKfZ9TpaAokZK9QJxqnpCKBC0kDb8tm86lGtt3t2ab1h6/W+NdqA4zB02eI8MMHws2bZNwB26Y/xfNZKJJIgA5yjj2BkwZTOSF4Y6cXJclH1YtnHWZPMNwAw2ExNvs/mbbXeton5Y9YgsBhqyhdznCF5yxcnBAKff+lFMf4UqLkBAByPt3SN3vRZQOa9Ek7ysKXIxi/Z7MyMmHzUUT914oS9+U1vsuXri/bUk0/YvXfdZbNTk2h7W1GB06zquIqVug0A9mBIN5u1ta2Kff6xx+zStUVrSZLRpelUO1yJFwQTUS0gQFTU+KueX7vrEtC3n7T56SmpO9D3qrwm1XdY21nb6vTsS08/bxcXF22dOqUEu8Ja43yjLhx7e6tWFXt5giBhiVqWfi7BIl6rbDkQrnkLa8VlXvPsCZJ2c8k4r1lJgNjbgMJARI096O2mkp/drjSgs9cNi4RRqXPDDaugHNGzQgg8cz/AVGpzV1vOsIU95Mki3jfsp5KwFgDsjGpAqZmJkmUzzm6KbBPfm/w/nVGBdUSTsCnYF11CHtlBAELfo1mfXQXEfc+T/HKoF00SBmeGAFide+JCO5isLZ8zz1nw40hoFgmeB6YHZ0ShqMSTxcXrCq5NTQGullVn8sStpyQL/cSXn3b5/2ZTyV3e7lDXjiCkK//rX84+QK+Y8MGZQrsBLABMYIUCAAOM6N0kV1yQagalKeijKL+LhDA/S94alhfzEglgmKzlsgBGbAjkV2EIERTEhiDhDTAFwFBMITEPYf8gY9u3ywsAwGsJW07zQVKkJrUUEteYAwfmZu3IoYOW77OPwDgjMSOv9Q4YoyShcBbkUDFISW5id9B2JZipr1BOcJlJWKcCj3tdq1RdDpr5Xm8isc1+3JFCC2oJ3F+A0/S0zUyjSLClPRbQGEnE2flZydMCuL507pytrayKDXzm3nsFvD/x5BN2ZeGqbEn6YP/+eTs4t9+Wl5cF6vv9UIRphYQ3ZxghNQ3YI2aw1D+8HiLbBQx8ZllUt5F9RK3fRlO1aJXopZrDRUlTS7Y2yIJzr43KppLDsHciyM+L0k/MG4Acgr3nz52TfcP8lv3a7dlYkb0/a6W+2cmDc1aCdU+JDs4U1XP0eyblLkJ2h2SgUUMJ4IjsiKyXN2DP5XPMA9oelVKibxHb6MkcnBXuE0T2IuAe80fJoi58nCSkMnbYcWlwKAJNUQK6RgIS+ylzvITMd1GAfQyyY3fR9wB2+BNsAOpzxiOVqCgJ18D2igBztF3jOyX7YPBFosQo75oGRhl3VzfCNvLjvk2R1yHAK9jNwQ7jfGMu53Jjqkdu2bwdOHTEbj15SnP67LnnbHHxih04sM/e/N+80Q4cmLUXzj5r584+Zw/cf4996APfZp1mzX7mZz9qP/Nvf8vqnPvtvpXLJTtx4rCYuKvrVVtartjGliumOIu/q2RYUpb4n8qhpMotpM/atL+YfE8ybCgrotq0XtNB+5PGKkqwAhAFiVLOSObpLOpIxWIA3dg/J7XHHT18SPOosrWp3x2Yn1cpg8sXL1q33VQi2tzMtGUALpoNm5udtqNHDgnsOPv8c2L8wh5n3JeXV21lddUarbbWPftCBIAZM1YIYGa91rImNrxqdWKzeZ1MAOAD+6ftvjN32P1n7rYD++et04CBX1dy5ZWrC2L3kxjT6QHeZ6xe62jPKKEuQ+3fiaJNTcESzItdvFVtWKXSsC2eyV7l5qEDVSopQ4Jt8HeV1Oi2BUkFKnOTxY9hj6PO9yCpFlsQ8h4pBl4nlDPFgTnaAgA8OTFmU+O0CUUrL+2ETQhgfuzYETt48JBVG0179vlz9tSzL9ri0ponLARl3VzBaxgDkpP84vMj+I5KsPBEXj+ro+ytVsjQOo5Jo+6fRCWVlP0fDb+w1tzMGE4sjnMwrtMbAcDbwOXQ55GRKZ8uJNkqDhDfIUl6cyBRzwtrGT+OMxhf2NWkPBmPs1n2u6TT+vbAvffZn/qTH7I3PPqILV0+b7/zKx+zxeeftGImJPQGJTQUtXL4JsWCEif4L8p2U+6F+yfptSTEhSQc2UDYOmqrJxYqUS5cI5A31CTnPSubVfn30a6SjL1Yze5L49vyHlHmmj5ycH9Qa9ixbh8z9ly+F3O15gk7sT+VqBdK2cin4sYkbXV7tlrdsrVKzZZWKra4UbPT9zxkH/ozf8EOHD+l9cHU8Nq1bdUVTuTpxSB3O0BM4KAqFRT/fU8KPrXL/ARWttjLbun5uIdEi+D7pqadwHu+op2r98x57AWbhvNkY7MiNThsQVRJ+DsS9EoOUg3oAfPXw2LeX253hti22MGh/m4I7OqKEOPQXhr8UcUgdEY6ecJjJMHWp357KMdGEhixLyVCoZwiJTjWJvOya1ubq/bslx+3s888aZ1qRUmxHDuhEEOi0uWJkt5O9qSPfd6ZidtDtzsExNOd+Qf1fXCnbwAD3PzTX8FrpGO5O4S0b/7ZX+NXpmX+h5ua6oEITPwhvcvXIgD80x/5CaPkxc1+/cRPfsT+3cd+cc/L9wKAkaj/E3/yz9zs416169iv/u+f/kk7AGFq5OvVWBdfrQQ05Tr+uz/5p2/4vgKAteHtdenNAMC6SQJB7XC/1G4zCgJHlmm6DSnAzn+9MwCcPDPV62mQK7nl0DMHb5vC6/xStWV7bwxLPg94ra8UAB70eQSidxS59ibFl7gZAHhoHOIHt0N5ESRMv+ngOYNnypn17g+jEP4dAmRHZ1A4RFM3H4CTXsv0RnNuGws4tCG+yaBm884zdxsQPDKH010ZTJMw/IP7pWWg4/WyzcP/7dh3qTkcgYMBeB1bP/hk0s5Ug7ZflR6PAbCZnhYDyeRwbRoATi+98CGBv/H7kX+T+w4Wz167w/axHOncdD8lNaB36MPhuR7feWA87tUIPWOX5/6DH/ulFMMG+bzgXIU6OAqFAhbitOeRyHFWz+nb77B3vutb7cyZM6pT4gZtai0pmuqOAga2g1nIuLWt3WgKNHbp37oMaA+Ekd3vUsMKQOHgIqVK5uOQjJQ/RwBMqM1KQD0GqbVPBcASw943CQ9K9HHsxGjx+lEw7nh+GwYhAUkxUglyAjwjxQOgUrCZ8rSNj5cVmIXZO3/okM3u32/l6SnJ9o2NF2WIU1en3ehYvYpjTz2fqjXbVWt36jK8kZ7OKrISwHn58c5g1s6pzFHkjksuAdl3SVMc+WtXr9gXfu/z9sLzZ+Xo8M4e5KK9LQWpkfJRfeBk8YRsU40jIC5BNuoFe/0XdjCCtmSOE+ATUCf5KmfE8eWMYWd54FhoaMV6TWWySop6IJ+alhFPwMWRrNfoBMW/u1x1YKsw/oqSe1aysy8I7JK57Bmv8XMEk2mU16kLNVMDWIHTCIhJX/LlILU7r6pNpxqa3g/OHZSX5QCJQBVqlvYkMYwDqwCN1pJf73WSQ8Ag9EeUfiawolqbyPgFBqpY3gDQATDGacsybgFM1kwNywg2r+SkxIZxYAOgQRn3YoUS8Kb+Yd2qDQJXJDt0xRRWagHS0QoMABjCMg5yWCGo5MFRl2NVX8ZawyFI42OBjC3BKA8meS29cCp4hNBVFUIWvScsD9QEPOA7CALFOZMwekcB4AD+ej/g0LpTPNjP3eGH9T8zVbYywfLAWq/SRyF8rKQKgahtBU75NUAtiRbUtEX2uJgD8IT1CqgDm0QIkJ4pNlJIn4kOegwAsx6RgCYg4NLo1OtrGfJ7+R4MO5I4SAZoa40BujDOAPQ+Qb2GsqTOqT9YyNqRQ/Ni4UiesA/jk324oD0JEIYvAAAFX6i/GpjivNjEREkBB9i1jbozkQEfKp2+Xd1s2XoNZYS+avXWCcZlqBHnwXECAS4R2LMiADCBDQDMLCAeQDAgeUY15Wgf71QYywlEcrY0QXyfszDXydaninmlm7Hi3FHr5YsuaSlWLjV2+5YplARwX1tcFOvQ5WH3ZgDH8U8DwOlAHsE3gMNcgcCLJ1scPXzYGrWGXbu6YOXxkn3zO96uINqnfue3BEzdfvKE9Ro1Gwc8Y2+iRm4Ef0OARWsgzAOkizfqVfu9xx+3i4sL1uDFlWET5moI1pDAAPMPEAJwVSzVVsf2T03YI3feZvvK42KocwaOST6d87EriemVWtu+8OVnbBVZ23rDtqh5GJgVdDesSo1Fs2nUFzu4f94O7N+v4CNr/sLVRXvx6qJ1lQDiYC3BR95/pjyhN2HMOW9Vh0wsEQ/Qsj+0xNr3JIEI9ioklWI5R+AmvSYjACzwhj1bc9u/OIuJ/dE+3kViBTHJI4DQxVCX0OekBy/bjWqQ0A7BLc1d0a6TPTLWH1SimZIIHMByifW+ZUkk0v4OoOHzUPXPem47waohKKbzkFrnIVkGkJY9zW1BV1cQk4u1NUa9cGd3Egjvoc7Q6tj1pWUt7ilYO0Ge+C1veZtdWViw//TpT4kJA0AL60mAfWD2M/YxxscRyNmJneEME2fSEFRm/cMABsgEAAaATECpIF85qBfvIDBZ2AAtJA2xb5QnypoLzPexPGCwM1kWFq4Epi8gpu+VgL7MUQ4SGNokSegM7SEhe91W1ja0TzkD2I8F5mgZBvNYQW85Nz1l+2dn4RUqSaWMIgqKFwIR3TbMMp9DkJ37C+AgoF6Ade7ImbOZXOYR4N8T1FyRQrV1AwsNEIfzFxAHNgzgpMCRQsFZ+aWSkHbs2YWl67axtWnzB/bbvWfu1T6NxOKB2VkBPFz//Nmzdn15WUAOjGFYygRTT5+81Y4ePW4XLl6yT3/2c7a+WQn1WpkznJXs1xNeMz6fF4CLZDfLSOo4YgZzbrTDPgyj3c9ancWZjM4CrmUMY4AfoIx5y714V4BRrSV1fzyXXeYb0LO6VVFiBJ+XQgXM5ukpr5XbbdmRqbKSfmSTCPRA0YW+9+S5eH67H+BnebvtCWg68wGA06Uxgp3OddFui3Za/Bkp38gYFsBCEhJjrTnnoJeSOmOcQ8ksA9lbt0lDfd4QWId1GYEfgcqUeCBAH2tHhwQ0gWWyU0MiiZhsXo6G9cE7eZJe9NP9X0CAKEEdAeBov8ouC2d7AoLKHhUH3W19SZ743hWTTHx39DXlfpWr/2xu1cT6PXrLrTY+MWWnbr/DHn3962UjfuZzn7bf/dRvq77rN37961U3FJ/gqSefsgcfuMM+9IH32pHDs/ajH/4x6+an7cjx2+x3f+eztnBtSfYGe3CLxLIWCWpYHwXVvmSPUzkL1f718hK7AcDRF0snc8b91MEKTyzibIlKER47cjWMxHsN/kBUiop2IusOcJaa41KQ6ncEEt9y/LgS/y689JKSaffPz9rRwwdsrJCzRrUi1YrbT59ULesXz71gVxcWXKknlxO7eGl1RWAlfie13yVRiAqE9FFR2GF/JkkHm5EkE9iLQcI227f5uUl74Mxd9tAD99iB+Tn5eS0Sl7ttW1petufPnrPzFy9ZQ6oROWs2XLFnvJiTWk15kv8AXLNWrTetslm39c2a6tEj/xwrSfg89rPIOyywfpHgDWAVezF9DdBKck+UW3blrbzOKnZHYEL6DBuDxBsSJvdNjdu+qQmbmSxpf+JdKU1QKlLTvqykgrm5ffIlzl+8Ys+fu2JXry27wpHWkbOASYRkP4bJzO+Yw/hIgNvsa+lkHrGBQ112t+1D0mkMJIU1PbAj/IyPvoT7Ip405me1j1v8e1SHitclDkPqm7im42cTmzLst1E9I+6FArBJisHuCDaSQDtJPLvvi/3n9/OzqlD0slcRANYa4WwDeOt07OEHHrDv/I4/a48+eJ+dfeJx++Qv/4J11q/JFxEIj9oFJRtIeqFcFSVYSmMqsUSSDGMoJjA2VUiAkhxz8L3F7MUfpP57o+YJngUUMLxdbtfEk8KTgjjjo1/sY4vUsycophN52KNh70saWMvYwU32ah9Td1xpCyyrRt3rBKsMGIktlOiBYSoGtUs0K1Exm7FGpyPfYavetYW1mpX3H7O3v+cDdse9Dxn5BZ22g7ytTsvr0IpFm1UsRbaD7DovXyXAPfFx3Td1kDS0OYo8hbrqnrBOw13JSwkL6drmgb2u4SZRPZwNYtST1J1HranlCW2UGQrlERSXjyHscK5LCSXEDPRvktjg8TPeBF+bdaakCLm+vv6d/e39rETTwAhX34ddVUps+MdBWUiflnIOSQh+L1f16NjYGPZAzy6ee84+9cnfsBeffcp6lPkgPoQtHCxnhdCCVHv02z/++S8lK2sY1HkFyOlOi/UV/u4GMMDLu+sIWrUbeDUaZX81QK6X19D/3FfvBgGP9MQfIo36aw0AZo/55Y9/bChB8Eaj9pMf+Sn7t//uY3tethcAvLC4aH/uO/78jR7zqv+dveqnP/LjdvDAwW33fjXWxlcLAC9eu2Z/7ju+84bv/YoA4F1f0C2XnR+aRhFHdrAETt320cEv/JDZYbcauddO4Jkf5AkEOdQ+D3PHLw/27vR+g08H8DJxnsLP4RbxkEpAvx2AvcHTRu+6c9clvXATO/82IMzNlvQbBmDG+2QbiDnCCk76buTMi8Mpfy85nT2gPHTP1A/xW9nD4YddZou3OlULOHmLUSawN3DHMUv3Zhyl5NEjD07uEMc1fNiNlxD7iW0eyRrm0gTYTM2DwfMHUsv+u+GHp/sv3ebRvklP4aHZHLMTw63j39Ig+tCcTvowOKsplvfQ8wcT78YbyVBjhwd3dI75HB2syW3vmeoi/9uNQeChNTIyhwGANX+Cgaq6T8EpE/tCPg5GNICgA8AAlPc9+LB9y7e8yyhsD0MltttnuGc7wrIUq6DnckNkZktiWAxGgkApdmlgVCq7NQF7PaszyskJnAySTDCnYLwIYMMhwZgPDCzvlkEdLoJe7py4c4NzRivdwQmySRjcsC3FeOF3kdFFDbJJm5mesbn9B1T/bXJ6So6yZO3Ermlao1m1Wm3DmmL5dq3TcsYowYuedazXbwV5PZwWl3bzWkLk+eNUwGB1Cbj/j703D5L0vM/Dnr7vuWfv+wKwuAiApChRsglJ1MGi4siKLFVKFUvWEUlVkpPKP6mUE6ViO5WqpKJUqWRLiSWLlkxJ1hnFCm3RoinwEAiSIAgeOIjdxV4zO/d0T9893Z16nt/v/frrnpndBcDLFQ9ruYuZnu7ve7/3/D2XDlhDslKZ5WjKVgKHLDZQBfzsJ5/F9lZVB7tw6CJjN5tjIixkZ0pUhvfHYn9CDHazZ2RhoJjnc/RCXo8sXcurMYar9Sm1Le2sHIjnd1UgdDDeUA+Crcb01jj3QpIYubRoDFmaMQu80NdCPk5cMRFspHlPfK46aIWc3+gAZAAoDzEs4uqwLjtcGzbqL87UVoGEFsG8FzKXechst3XAUw8g4EXbTI0hsxfV4crOpZYJnKLlotlY6aCtTGrLagyWWTwI8ku23Cx809pZ9gHGFCdbX8VFFsGzlnPHfsaisinePXsq5Bfz/VngDh7SxHLk3mmZRlR/WqGS/Y+5rzw8mwo4KPQNkBsImGAxnFa9ze6uilpWMDBFLv82YDhMkKaaE0iidghFYCskWRHP/0gBRFW1ZV/FanvRnDgCf63tTApjoJQO6bHsUPWNWEHIPscA4NHaZAAw1WmzM1MCKfr+bOptqsCMq0w73Cw1ELK+ZnvRIi+NjEAfB4Cl6APKeSorqQwWe0CgkwrfDvxJEeQgPw/TtOmqN5qmNiIQqkJ+x6zoBxBY0qcqhfbNwAQAbCBzKI5pPOZSOLq4oPHNnNIh86lVsEjL1ouqMH4WVYXKEXaAmAVLNjoBHfY9FhWpACZASHZ6cxdYbfaw1Ryg0Qbquwns8FkPqYRmkZDlXhbAjdRBZXQpCZQ4l6RpCUYngb6U1PkMiwUkFDDzzYo+LEQRSLbiitmQi3xAwINZgqVD6Kdy2GnviPxyePGo7m1zh9arQ4FhdDYgoKIiW1B672MBHTrUZAaw+hKL7Qn2Py5WzBszAOOBi5fUN65duao8re98+j24eOE8PvXXn0SjWsXjlx8CbVDTngOuJULFPCM1BOY/1wKx69MpRQs898ILuLVyBx2OaVeLiULiwifOowQ0+QyCDfNudxeLU0U8cf4s5spFjV0WybJuucdibbpQxq3tBp79/BeVX89ZtcW1RbZs7LMJqZWZIVzOZVEp5pV7OENFMZUIgwFeff0mXnr9NrocB5p70irsE4Q7cfSwqXoFaFpRiPMY1cksItOivEMlPddF9RMj00iRrqJRKAq5SsnVuGFtHdsf+Zi1LLG0Ffrk4uFtGTa6nrfNcWQZ8maJz6/aTtXVQ2Mb6ZF6QtavZnMoFZdvFq2gZ1aJYQ4huKtccWf3mX7C1Rki7nhkDa8nRStDU+mq2CvSjTmTMCuY4k1Z0FcqsnhmJm692ZQVINtJ+YrM8Z2awS/8wi/g45/4BP7iw3+h+yL4MCD4HJQdmrMNkNJemspp5mMKAC6q8Mw1K51Ng2rec+fO6Zq+8OWXIgtiquVYWCUoyPvm+4R8v1D4JZjKZ0DCCtd/ZXQOaPGekrKu2+2gVq1qnFAxIscHc7gWsYrziylxTbmzvLKOre2acrAFFtmTVX83ADirfse8ydkyFe+Wi2vF65GLi8auO4sEFZFs1J30JYcP37sZyO8uIFrjDRgUyckBYGWts2LslvDmHmTULq15fL6ZPHLFElY2N7Bdr+LQ4SN48MEH5CSxs7UtAJhKYaqnVlZXUK3b/HWaaBFRAAAgAElEQVT8xEnlY77wwgsqsjM3eOnOGj76zMewXWtEjhu2/xiKmMP9LOM92IatJjP9mGXI+I40ZuampXRkn6Tl8/rmtsYbxwvfo1qrqY8R+OczpxI2rBvaTzML1a0+mb9osRcj5ayRz4wHwkznoChkzif3Q8NOG8fmp1EmMOCOBAJPfU7i33LWcLtk/b6IMq6i9znbshZtP2T7SCPbsQ1CBIz2h1wzuGd1YFBjVntUZjUb8Ko9j+/Pov0+x4bPs0FBxnvT9ZHISeW1O1soysZtovMFOiNAtsJ8jQGx1p+kQta+h7PsSL2qexQ5g/2SoI7RJNmLRq4mNtMJ+OFc40V366aeJx+di+3cMTpDB2DFQejodGx9macBKuIqUzP4lnd9GwqlCjL5Ii5euiSiAgkJ/8+f/xmWlm7h8ccfxtzMNF595WU8/9nPaH927twpFPMZvPzqy/iB938XHn/scVy7ehsf+8Sn8fLVW9jYaUYkOVrdk2RIwpmyz7mKuxpQBEOf0ANwFtba+DwfB+hGZ3efj/0MEkB1PjsDWEYZsNHZgePVz958tgLRHOijpTGVwkcOH5aSmfm+rUYNhxbncfrkcVTKBTR3auh32zh7+iROHD+GO8tLuHrtmvZLBNR26g05FtBBhxnxXOto/W4Zp+wX3Of3pVqksp5uLXJaIVquvX0Cs9NFPPzQBTz1xCM4vDCPbqunXM5enwrAGq5cuY6r129IsUgAmEcr3l8+mxDYSjeAfDGnAUnQt77TNmcMAcAGrmoLE87fIirZ9/gM5L4kK1ZzLLEzHJ0OzF2A66sAxIzN19I1e4Yw130C5VPcMygTmmfaogAsArjNRgvFYlkZwAuLsyiXi3JTuL28hus317G2WUWNjgna5wgJk60+P4CgOttLeeDdns74nINF4JR7iUXn2H8LTcKg74QTkZ84jsz+YrSXcPKVz/0ak9rbU3UbwGA7d4UzRuif8f4a76vx/itAzbPldbaIYn+MoCs3J7dMVtyOA2/hPQI5IswBIhUxmihHBWguAoDZp0V67/D838cjlx/GT/7438U7H72Mz37sI/jIv/5jJDs1pOUYZHnZWmcFktrzzFH9WyygXMhrb0EXGBKIlKPrwGeoAynaoNlQHjgzmnnhikSIHJls3rT1NRnFpIgATfcz7XmMaBC5RrklNj/LSFl2jcE6Op+hyjitvkoQlrMd1wP2H6vd2GRIhSzXEnOKSjih2vq3FMrM3e4nUePyXZrDY+/8Djz21LsxTOZ0jmVcAwmozP/lOU/rHe2emdmeZDu7i4U7upjSWT3E1iMvEnCNFMGI5A8vHAp4JQDsWbwif5OQJQKnxfWoH9ChhcR8n8v4fPJ05UnyHE6nFJJQjTwYapKB0BGU8FbeG6/82Rxk0VnR+TravwbQ2GystcdzUtJ47dLl+WCNYSgSlMaLO6nZecbmdXMZ8DN9t40vPf8ZfPIjf4m12zdICcJwQEcNU5JbHctI3Lwp3s+/+exLY0NrHBf4xoXoRvXTyYH/Rv97Hzhlv7eYrM/ez8fsh6Hcz+99c7xmdPUTyMn45X0DwV9eyDcbAEzS7u//7r98Q4/wrQLAt27fxk//zM+9oc/8arz4bgDwaDZ+85/0VgHgpaUl/NTP/Ow9L+D+AGDbEez/ZvGRbjP8aFMdfiN6jf/jTQDA4a18OzR2LVbIHP/a92onLWL33BELwwdPd1GB1vO/Rs0ynvGnd4jl1O5pBluqIxgwgJN3e1qjSf/u07G9bvI1ewFge1lMyRxr4D2foAPl6OrioO/o366UmnwOsTeLg3RaovcDm+O/H+5jUq26j/rY9j33AoLtCvZ7xGO/GXtBMBCNBABxMHhPP44fDyfWivEeu/+jPqDvjW+jJsBz/2GwLom3aQCA42PDz18xpvLY0d175ujy9u9P+w+2sX4zAaTHx++oH+wlIYyN83j/8A3hPceIHyzj1xJXAKu45ABw2KDy4GvbSG4+qaZJolAq4V3f9u1473u/D/lCfmSDHjasDtp2u5Yx02rWVZBkVgk30YFFK/VH2CizEOPDJBT5rOA0yg7WXOafIQA4qF5cJclDgVnj2CRjwJH9t1n9wix6uaH13ONwMBXoSRWBNrimwJmenlHhYXpmFpWZadvoK2dx6LY6BmbTZqfVqqPXrWPQ5z2yiOWZe5oeCJqYyi05oN0qDxY8vCVcHRcyS2mhZBa4bI6QA2wHQju0XLt6FR/9yEdw/fpNlMsVTE1NY2FhAUeOHsbi4pxUJwQWaddqTOAdgR312jaatHjkIZ55wSw0a+5i8dTy0FQMk4LK2itu+yQVtw7CptpRQYJFOLdnDoAugTYe+gjqTB50Qp8aLxoZY9hAnADUmw0mC4EBmJaCfNfVoG6fREBPB0epgajeMGVlUB0o685QS33JhpGqGQHcpixSjrCvNjwo0V5ayjj2HS+CiVjAYiqBOS9AC9zz4rWUK66MtsKCWVkHBjv/bbo6KyyqsKmsQ1MDhQKGHRSDYjaExtshlu1Kmz7eg+wuJVyxw6DAKc9x0gFPxQqbtdkX6WTeZa4wCzRUArsdJdVR7U5XjH0WcMSsFrjIoropVEf0HeMDh/nS7LAtC0vZkjKc82Kns+KtDUYgrq7H25rAb2DHGwDvVstewA3Ehggc8ak9WPROT5UxVS6hUatKKU4FEEFuZXMR2MikkRERgcA9iw4ELEmoMABYFse0WMskBACXcyQJED90OMMZ45zv9Fw8D1GK+bQpgFWcUcEtg+5uR0W5ZN/UcoOEETDGAGDPt2SRwFRAAykKp8o5zM1MSX1GNTet9vXMaEHoxSP25alKSQCCMlCZ6SV7Nqo7CwJXqAJnMY65eFTDtHaBzfYA1dYQ9Q6w0wO2ugP0aImqjGT5BIqgovxzghbJISpUONK/ddBDcrAr4LFAZwblk5NEYHMZ548CFdCu5pRVOQFDKplSBSSKh5ApT2OnUcUjjz+Ck8dP45WvvIYXX3lNZASSIOrVmmzxDegfZbsZUOckgdjaPwkAhzmFo5iFF14fUU4SMd7+5FMCnL78xS9hfXUVjz76KL71W9+F669fxUtffBGPP/ggFqZKypHOZ2jpa8W/IckWTgRR0YbF2cFA6g5TAH8+soA2YNOofREAzLxDqjZYpIssTwc4NF3C286dwaHZKeQyzA7tKH+Ynyl1XqGEV5fW8OXrN7GysSUgttltCZQj8YDPoZhOYrZUxJHZGcwzo1XuEFa0Y9tcvb2ML79+Bx3Opcq5TiM5GCiH9dLZMyoKSxnkan4SeDT2WfDuDwRq8zlSYc5MQs6XXMM1R2iNoHzd5gE9lphKJ9g4CvRVcdWcQFXMlw2uFYXD2LZZ2dT2BEypROVYU9EQVEA2zdrPoxjCHKFf8wx2/tMKr2YhG4pV2lewcEnbuwEdL9xeT9bW5hbCOZT3Z+/LIpvNX1bkzHienr0n50OCJbZusqifESBbnpoSgEJCSK3KmIcWysWCwNsjx47jH/3jf4Tf+M3fwIc//GG1XbvFwprvyGPZxmpLfyYjC+iCzd995gNmBRYSAGZx44svvaxrZ7b22bNnVVS9efOmfqaYBAfywtpK5aoKn55TSwJIMZeXDfT0VAWdVgurqyvaz5B0wvVJmel0rJAyM8RGENZN4M7qBjZrOyIpyC7QbQiVIU3yA103EkOUaUdcKiHHorGyXc1ykQXsYMvLdT/kunLjI8vEYCHLdSJAVgKg+dxsDdNnBsvu0K9oKdluC/ThHMCWNkcXA4lpd5vKl2SFv7y2hu1GTRmkjz78sDK179y8hXwmLRtrqeRpy9wjWLOD+fk5LCwu4Pr16+qXJELuNNq4ubQMWhBzzHA+kFsGiT3FvPpJgXP3VEV7i63NbYEjtJF+6u1Pap545ZWvgKz0nXoTxVIRM7OzWF5ZEShMMJikQ7YZ+xv7Ii2hCQqzDerNBrY3t0Q+oMpYBVuBsXxenIdyUnnLEpJON92unrf2Rv2+5j/O7VQMSVWrPO0RQBfyJrUOCUQ2UJfXY0Q4A8jM7nXgajOeCYwAKpUeVb1eOKaSTdwDEeLs9+T+o/2t78TcUl+uBD2z+qYa2fqY7U0DAGxE0l0DtNlXSDLwLE7OxwTKaeMtVRT3rT5fGyHPNxVcTzm/JlNq00Ds0/7XCXBWDzCSRtivhXsKJEb2TSPMWZndSz5+pjCVL0EyA56H7mZgwK+AMvadRBqt3i5K5SlcevAhLB46gmaniyNHj+Gxxx7H+uYm/uhP/gife+GzmJmdkdp1fW0NLGqxHUU+6/eAQRvveuohvP993ycHoz/4wz/Hi6/eRL1Hy2ezGTXo2twZSImUxbDnrIuI5wfFgwC1OFBx0NkzgH7h7BZIXqHNAqFBQFrM9tvIAnY+JABMte5UuSzHnsbODhr1Kg4vzuP82dOYn5tGq7GD2vYWjh89ggcuXkC9XsNrr72GnUZTcyMdfAjSck3hHEknHa45Yf/NRZ99QDEaHZKudvWHNtC6lnQS05UiHrx0Bm9/8hGtp+1mB1sb62i1LYP8xs1lXL91GzvNFnp9khvs+kkyrJTy5qJA+/shRNar13vKmaeLDwlGdErRLjuq7Zi6kX2eW7UI/KUyNNpzce3mGs09SiBZpC0OR0rsocBrukPRMYS2z/PTZSzMVjA9VRBBpdXuotFoI53KYZGZ7ccPoVIpKrqABJdbS5tY39xRtIQsaLlPIoComKMhmu2O3GdIJCXYyD0qHU8iwDdSh1pdi+pS3qPGLi223UUivjcI+IE1hfXTqIblYFn8PBnVRnxNvRcIrJ9H9sAGaoV5LVwbiVDK1XVF6di+JdRSfF6D3Lho15yXXbOAQ85V3At3CQC3pQCmiv0H3/9+vPPRB3HlC5/BFz79Ccjs3Z2tOP8q05YOZATHdQ6nkwFzgdMo57NSxhcLZiXOcw3XCDmnOTApUt8u+1RoX7PWFoG4Z/27K8t8y4MnTsj3srFg5LvQFgG01P7cwffRmLX5TpnenNcT5vSmOZ81Eo8KCPtIki60f1dsAN3VzHGN7SMCqMgvCfSzReRnj+DUA4/i4Se/FdlCRap6xnj0WKvQa21sJAdGluf7hoghi8wxdy72NyP1uFuXwE9zZ+CzEelE0RI873OvF4iORn7mwNO5VXUFO8vy/Me5if2BaxHdNmSXTWEDozZYF+B+njE73sdYVxuLRdinVB1q46F2YO3sMSdBFxKKZIEY4c5nQdVteyIbDbLiJ4vPB5Opd/kpHg/jHir5VALVtVV87pOfxGtf/DxS/RaS/ZbI/gTcuf8hkYZ7ALpYsWb2/3765T1T/hjO8A0EAO8CU9ytRDr+swnQZBJDCS15/2+495X7vedbeb+vz++Gqx7vwHvu5Rv4/NkO32wAMPf7v/2B33pDj+itAsA3b97Cz/zsz7+hz/xqvFgA8G/8Xzqn3M/XGx0HbxUAvnXrNn7mZ+8NjEcA8D0H+30AwGaTFXbUvrfeO2p85h6HtUYApzdnVH0Zb969a4pZSU1+Wd1m4vsToNTeYe7F33sAceGQZIw0LWUOIPmt2bdcLTS6Bvu8fVbFu35/srkO+v3YZ+tj4q8bPYT4t0N27NhVHQTKxkDg8G4qJfl/qHAeslz8YUw2434A8F37XfwNos+xN9d/Ro5T4wC1AIb9RmXs/faAqvHfmACAQ3Ma2BNr58hmZqLt9/ns8esJgOPECw/ox/u10YjLMA7i722yUVuMntXowblYxJTbk8Ml9NZ77TbibRI9+/37afhuvC8cRAQIc4L9HTjqB0y3AZjf0/eBAACbetA2jPFCKw+PpvCiYpWb3gTm5hfwN57+Tnz7d7xnrJhrIB03jcwv66HTZtZSTyo8gXIB0PMDgrJnZP1nh9ig7uV/myW0A2bBHspnEoFAwWJOihSyHVmYjA26YFerB2stqmxWqY7tEGLgoh18eIBh/hGLbTPT0/ozNU0VSBZDguDJhPLDqKRgXjHBGgLavCeCWVTM9IddKf9YsE4M3PpX7cmCoNn2JPoEJFnoMftCMld5WCQ4ZYCM2U0mwcMdM2ONsctuRvXO6toqXvjc55U9d+LEKRw/dkJF4EKRh0SzMOVhVE3BgmenJeU1c4Pr1SpaOzVsrK2gXquisVNFq76D3V7HVY9Uv/Kg09Ezi8AVtpPbPRGEDPbOKpB5UKQyd6n0kvN3XwW5kJEbDs7GTrfsKAGZPGA7KBtUuVGBKM1DomUb8nDK26JySgC993f1F8+bNfWRZfzyy2ysCAp4RmdQrroiTcoUB23NTom/a4CFZeQYE5eAoQrahRLSnuUqy1oVst3OmcCGgBTr9yZkNGCIqgKCUnaQNjauZfKGrD1TcRu71gFTtyEVYCxlo40RK1qE13gurhRfIe8zrk4OCngHaN0W1T7b1ggW7ll4km3bLtWbVPv00GJBiaAQi1JSHLOYwD7OfmsMYgMwzQKNF6WardvF6xlE82K4TnsuLGpoGopZSvkT8/5mWrJRMSiW/xtyp6memqnI6pxFPyojpIQmsMJM5f4AOQHAVPSzMNUztjtBCKqvIgB4GAHApWwKWQl9g+20WXBRLassRFqnu1KQhZZWy8aH7NaVc9qVwoIK4HyeCmAr4hAkDRbQPEyH+U7PezhEMZvC7HRZRXoSZRqtNpDOClQKz4DFI6ojCQCz0MirlNJN6v2EW7pSAdxFq9tTpnA5n0G7D2x3hqi1hmh0k6h2h9jo7KK9O0SGCl0+uzSfqV1nGn3k0UfFi02JPiUsPd0jc08JUlrWMudnznFDsHhQJGCWTqEz6Kt43WaBOVVAqnIc0wuHxdg/dfqECs2vvnZFKqREJid75u3NTXRISokx30OxOADAoVisPVVYT8N+1f9OJ8wylv1ZwGcugyefeBvKxRJeeell3L55W0SZp5/+m6CY7NmPPYMzx47hzPEjyBC4cBU7P3sgK2CzkbN51NTy+VJRGcDPfvZ53CJY5lZxLIg4rT4ieeTytAhmUcx22wSRD0+X8Y6HLmJxmorIjI2hntl7U9HeT2bxpVt3UO0P8OqVa1jbWEeboAv7byKBSj6P+XIJM6Ui5islzFXKRsDh2koAGMCNlTV8/soNdJzpTyUQYw9OHD6Ey+cvyOYukWCmrG0SpQJmDmSfJJE+WlScci6Q8s9tdGXd1xHhwOZc1sVcNReRZzgn2LXovkR0sWmAtsOcEtrtZhQTEFT9ZhdquaUEgDkJU2VOS1EBwMoXjZ0OHIjR1KOsOrP2LZQKAhVtnbfiMzsL52PuR/qDrpFBuKbQrjGRlnLKACzuMyQn0dxjxU/LqR363E2VL/dApGwlhj0prEpFWmZOIV8sa67Y2lzDznbVVZtlXHroIfyD/+G/xy//8v+OZ/7qr6TW6nVJ4hnNiYEgY1b/VvDjPVnea85tMwmAJZUfRQB4bW0NL736qp4fVVvs12yL6vZ2tG6x4Tkv8VmIsKWcZ4t9YF+iFfpMeQpT5aJyX3eqVbcoNpIU24kPUGs4x4QDwLbPSmJ5dR1bBIAJursVM8cmC6v5XEZZyXRUoBp4mnnGrhrifob3TIIOC9daYwX2mFo12IaHKqaW80AictUvx6gK5Q5AGlGN5Cxz0+Az5XtzThKo6So6rXmJJBq9ATZqO9ioVdEZ9GSr/fBDl9FrtXDjtSv0Dhexh32X99/Z7ciFwWyKUyqIci/AgjZSGSytrmN90+ywU9mM54gP1A78Q4LO4cXDKGQL2GAW6fqG7OEv04GgkMOt2wTvBigWSyIazs0tYGnlDpbvrIA2bgSF+UwILPBeH3/8MZw+c0YZ0CxmrBIsJgBMdxPeuyuM+Zy5l8nRKUVkiLZUyCUqk5kDnUhgupTXXk2KcFc5kQBnOxjb91pB39YbzgEaL+6KIZDHSSDKNk6nkM1k9Xy6PeZdC+11khhEWJHlvTZa5iiif5OAof2OndkUIysQ2QBe5j7bHm3cnjkiDmq/ZgA81wG+G9WIIss5OSEgsnaucxtNzo+uXOM8FLI/BRJwbY/IaQTgrE/Y+cT2h7Y3Dyp1jjmz32XbW9sZmTz8raWC7SwqDlvV9he5XAHpXB6DVEY5kouHjyCbK6hPX7l6FSdPncKP/OiPolAq4k//7P/Gn/7Zn2F9Y12/S/KOzlfah5m9ZzoxwKGFEt726CPIp3N47coNvHZzGR0S/BKWyStTBJ5FyFcN4DUfvGxKvVIweb71g/LIXUGrclS5sb1b/EzqWe8OtESnMTWZzYPWz4ymHfZ9bFeSegykTcj2nrEWnBfqVDc2d2QBfenCWRxamEOzXsP25gYOLy7i4csPah937do1rKytemwMM3ebOjcR2OR+MRBcBcwwpkXKT7rmMA7I/lBVyCvMZJKYquRx6fwpPPXkIzh59Ah6nV2srSyjWqWyuIXlO6u4vbquPVyHLLshbd4zKGYhtw66//CLasZavYVmaxeN1q6UxrJWFoXS9hLc02uzI7coU/Nx3BCIppMT+XnWF80Ov9c1dyDeQ1CRSkGdGCKbTiLH+Zh7tVxaAPDi/BSmKwYA83pofc2lkLaNJ04ewszslOx2SfS5dXMDa+s1bNfp3KLDs8YZP5fW0c0mVcwd2ZdL/an+OCJLhNoXyUH8w7mfhA6u7VxnzImrL/JFUGRatIO5Stl+cASGu6wzOp+OE8pszxYHgMPPw/ei+oY6uc1vUsU6oZy/H86lzDsPVtyBtKIrizkV6f1S5pjFiAEqgO0cbkpaIvOMnGK9YGZqCm9/22N46Mxx7Cy/jq2VGzqP8DWdFjNad/WsCUjSUjiRziJfKMlpiPv6QjaBci4vF48AAnOdE6guwq9FbWkuH7JfUE6bUJQUSUu8Bu3jpNi2vYEU475eRmPQiWLKMKYjFwFij2TQs2J9xsstZludkZNZcFBgTzbVsbmziRSgvbmdFXkNXE9IDuK16EwzgNbmYa6EwvwRLJ66iHMPPY7peZ4huCzTVamnfiYC/y5rL4yK4hnGxAuavgScOgDshGvB17E+FTJ0dZxQvzXnNQHAct/yOYxkbp8DBcYOSCTi/XIvYHsstj37Nfd3VL/r3EdSIsF1nR1NkjACgIOTjq0RYf0IfTyMe6N+hC93SvS1y1rA5s7gQGaHlfBbVMrbntZO6D6fyNqfRKc+Bk4OyfI1vQ5ufuUVfPqZj6K6ehMLFRJ7PWbDrbUJ2jNKhMSIf/ahZ2PXZv8cq+OGIvSeV30dvnEv8dT9XsK+hfL7/eV7v+5r/Pb3voA39YrJqx6vZUc//Y8A8FjrHjq0iA/88998Qy3+VgHgb6gC+A0AwJONcq9x8VYB4PtXAP/oe9wX7GBo0ncb0QQYDYcJUC6St41N6fv1hzhoa+8WwJ7o1aGFJjbn+8JKE6+JfnXyo+8B7EbA4V1eZ5/vhwHPOZgEgHU/WsSiSt7excM3FuMftT9oNgLIDvj5xH0GwGz07XhxafTdPQDwPkBe9OpwobFnHta/oJqyg4+tTPtdafx7vi8dPfuDpg0/LMfX2vB8A3gZeyJ7WmLPQAtF1T19dOKVsdf5Pje61jEQOCrS7nfPo8aaVJaPG2V7bVUdZ2/LRd8ZU8ROvoP9avy3wyE13l5qK1+4dKyN1NSjhz/2nCYOGnseU+zFaqf4C+5yL/u+bp9+E297Hor2tM5+nz/xuf/jP/lTK/B4RpM0etGGl0oeawiqf3loJpfy2IlTePo734t3fMu7jPnvlo1jADBZg+22VAMshqjkQfWdW7nJuq3Dn5tagcCTDis6/Qb1ox3kghokXFdkAy2W8+hZh427Q0j6PQFvAQR2q9BMhnk6eRSKJUxXpjAzM4typYzSVFnFNgI2suFK0NKqjUbTVDW0aCUrksxZFtqSwcbWbWp3eYRXvmwKyQFtgA1MHIIHAi8gEQBmcZ4HE1aFCDrJbtSzwAjIyDaWaigWoT3rmId/z4zb3NzSe8zNziOby+v7LOjwYK0UVFm7WeFFZWsW13jGpJUfLWUJNO1Usb21ga31NWxtrqO6tYV6bQfdVhO73QYGu+2o3YP62FQefWeis0huh2d9TmCZ+oHdcpxTOqCYkpTWScZUNtWqqUfC32ysuA2hlIksYHOl8EIhf65ithS0zNljQcFtwUQCsKJdpMwgWOlqK1lX0vA22EPL7ooWSAawWs0qNkpdUUSmPfMeqf5OsUjtFrEqMLuCPViTEWDgQZegKfscAYZGu2UHb2dDB9A5rKcB/DXyhWfDqm2875pToBVFZZU2suq2+7Q2kZJG7F/LSYyxj+x3vWChLC6x+FNi8JPhTPWs1LsJU0o0eciTrbZZrFp2Ux/tXRnVqn9KyULrLSp/WVxmMcdBPMsvsgJDdB0+F7FdQj4TP1KFXmt9XadykGLWrTb7BzNmA5nIOJ+ZmdLYooKU6iUWiHkfBID5zAkAp4YEXFh4MItJFvX5Wt4BC6QEL0u5JMq5lIBgGyd2zbpHthVCoZD9hHcLMf2p5NN1sQ/Szqzfszwojt28KVEJ+JJAwOKNyACuWrM8NFPbsyB3aHZG9017WFoUJjNZzhgjcL7Tkp1wuVSwDFEq32mXRpIGhqgUmCmbwA7tC3sEgNOYKmaV9bfd7qPeBhodYKsHrLWpKu0jNeC45aTEuYis9iRSgz4yg11UcrTEziDBQlK/g3wqhTLBhxQtQXfBJGN2V+aa0R6ar5cFmhMeqEvuJnPopedQmT+Mequh9mBRkEUgqlOTmTyGu0NsrW+ivlOTlXxQAccBYBWHY2tWPAPYtgQ2ZmmVr/XbLUqp1r1w4TxmZ6Zx++Yt3Lx+U+PkPU//DZw6eQKf/NgzAq7fdvkyEru7UmKrb0ZZhf5sOcY1h1kkwPr2Nv76s5/G0tqaQHjZdlLhpuuU7kvzIQtELF6zOKPSDQHgmQq+/W2PopLNgpbQAkfcAplKLmZYv7ZWRWZmHs9+5jO4efOGHxuGWjcJ4p47fhxFgq+7PZ3pObcAACAASURBVBRpN+8gFedhFgyvLa/gsy9fRY9kIhYgM8wL7uLkkSN45NIFDKTiY+5oINqRXEK7eKC120ej20Wj00NLdn1U/VlWK+c0KUpUXDNbYJuVQtHNxq1AYAfcpASm6qhSVhvQjYL9XnOx5/xq3qeVugPAKiA7ANwgANzjvDIipdn+LNhicrgbqYhF11KlJKtEw2NMscvCfpfzWa+NTpeOHT1TD4KWvMzMbtkaIwAK2JV6k/MsAcmhSFR6v4QlZCaGos1ELhmZbB5T0zMCbNdWl7G1vi1bVgI1jz/5FH7u538Wv/Zr/xSfevZTUmgSrKE6ykDnkJ1nFuy8LxYg2W/4fgJLdW22xh4/flzAHxWoX7l6xVxNhswJ5H7FCtgh749KS1trvbmCKhEDKVKnyyTQGOja45rFjNsm7amZs9fDLvtJyEr1/NSgZqGvgSygIwDY9iwsOEoBTACY/V/za1YF66AAZttTiSvFu3IATZnJuZP3zydja11QelJllFCh2K5ppJCTffBuX32Hanuq1FmgDWTAsA+UHbTyVUlu2MV2o421ah077ZbIIqfOnMaFM2dR39rEys2byHAM01bc1UOWMBjOEJ4VS4Ia7R6zBby+dAfb1Tp2CUwHYIvxEoWsMupJoJmbmcXs1AylptrzUn5OMJR7P66dBHdn5+YicIXrAK2nr71+XWs1CRjBbeD48aM4feY0Nje2sLS0rHXDlLSm3q2Uyzi0uIBivoBWo65MP6qT+Ixph8x+IaCW7a9ID7o/GHnO8gJJcjDwRaptzSUemWLsSc8HHrkfqO+60lfPmGQHAuUEJjQPGOlP0QGKLiEA7ABqKpAfRtm/4mP4eUzq7UAciywwzU7YMlxJKHMHCZ+/CYbx88wdxjPHZatq++/4vsRUlja/qw2jnEYDdtk+EWDg5xH7bHtfjVzZ9ZriT+4jIkfywmy+0llEhBtbrzgD2B4PSOdysnwuVqaRzBUwNbeAc+fOY25+HreXlvHxj39c//7hv/PDOHn6FD7+15/Eb33gX+DlV17VflDrkBjfToYVkYJOBgORw3IEm5ktrL3dLvpKbRjI8Yirm5J/PYPYiDPcH1n77wekjfZnI1DFHBSCQ5MDunL0GZ2p4+dKOxOEaI+953opMrMpy+kdDqS+l7tRpy2ySq/Xxtx0BZcunsP83Ax2trdQ3drEoYV5PPLwQ9ov3bx9SxndBH5p68y9ba1W9xxSOyfIvYXzhjoJ9wAk3hHo6EkZy8dsltVDTJXzuHD+FN7+xCM4c/KExvLKyhI21ldFzFtZpVVyTU40bY7xflqgNfeWVACnMiQ39VGvt7FVY2RQHy3GBbHvyP6beyASC9jfuKs0sjD383RVF1GZ+zTN5ebUJHtajT3OK0ZutrMJ29TO3CQmMhaEQCPjRhZmKji0MIOZqaJIxXQFIqGRJM/52RkcPbKIucUZ7XfXNrdx88Y67qxsodpoo06glx1Olr491GVrTxv2XfXDeKY1X6TzN/uiz/GVItWSBCMtu91AMdszKBOe5zEnxEYgnogsdo9BLRyv1VhZxc4QWvdj8QpWSzBQXbFp8fpHcJISgcjOc2FNMuI61Y5OaAtuB26zr4xf3y/afiGjdufZwOIWbAxIVS+wknNwT4r9syeP4cRMCYnGBhK7TWC4qzmHsVE8Q7IPkPjH9SWZziCdzWutyKUZxWLEs0qhGEW/sG2V+yw3GM4Bblnt5EBTXJMoYq5gbPfgfEYgXmdDJ9hwPPCZBeDX7tHXYifbmTOW1Wi4JzQijCll42d6ErDphMJZhnsKlomsRuRzoUhJVveR85T2oEP0qHiemsPs0dM4dvZBHDt1Hr1BEl06y5For3M8tCflGONerj/s+PnfnovOnjoLmEqZ6wfHnp0zuc75/Bb+m6UYKoBDzSiQDn390x7QXSM4r6u24c47UuZnOHdA57MGXZzc1Sb0K/YRW6P9QO+W21IJexyK5hkpm0dOd6FkaGRkr1VHmzojTYW9Y5iX1eUJiGtKc6Uz31nrA+/RYp44Bw8HPKMOkMUAze0NvPjcs/jSZz6OzG4d+Yw9d5ll+7jhGGUt7Ff/9SdG5e9J8DcMx/2lRgdVs7963/9qAcDxK7oXKvUGr/6r/HZv8NPf7MvvfdVjr7j3y9/shdzz996oAnh0kr3nW+95wXa1ih//iZ+UoOWgr68/AJzAnTt38BP3yLrlOfMH/9O/9cZv+i6/wanib/3AD+gM+2a+7tVt/qd/+I/w7KeeO/CtOWf9n7/2TxRPud/XysrKfbVL4u/fLwCsk0DM3jkGBI4uIIBIo83u3m2vv3oCpNHrxtCrva8Ljbbve94NOIu30D1eZyrmvU0aIJjQAna9Zqu271eQcUy0W3htII+M3/cEmjXxxnshv/0/OnqX6F59UZ1o4wgKCABTeHz7vK0VDf0rKG/1n24LGH42kSs81vSx/4jAygM+M9xDAE6jyWui30UApufY7p3k/PAau77JrjbxCntlrJ8YUB42UxM/nrjfGGnSXhjYanv6+wEjY5/+Ofmeoe+NPaaJ61Mz+YHAL8MuJwYA+/42AoGjg0NsCEwekPd0jYnnN3ZX+43xeB+YeCbencaGXxgf9vfBAHD43L19HyAArHtzRY8VK3R08wKAFQt4wKFpGMufp8+cx3d/7/fhkUcf16FNBZNgpSP7If7pmmUc81iksLTsMBMUExzrokOmtPKA+1Yw4iHJrYhDUUaHQ6omCfjJAtAZ9F6AUbtY9dHURVJy2cGTxVRpaXUos8MImeRTlWmUqX7Rv6dUNFZmkiyEd8XWbSsLz4rGBKqNYR8ALdvEK1PFrWxtrNnBRgWyoVv7ukmiQFQd6l3V6cWoEQPUnyGLuioikflOC1Fn5zpDnrcr6z0V2UfqVgLPlmvDogZ/z1jNBHZkB6afUdXGWZwZTGQD07q6gWajjp1qDRvr61hfuYOt1SXUN1fRbtRloccGln2eOrxn5Hq+jFjptGoTg9cAYjGirfe4escKfVL9qOjLwz4PfaYYYaGb7c9Dqj1rMoVpa0yLsV2BJ5MkADZzlEuoA7hndzrT14Bp2kWaBbQKVFRyJ8wiWixpn7sMfDWzcP6T7atMrcFAtmnZjLchr9GtwqhyYdGaB2b+sfYNNlR2kGfBqdXpYqdRF/gXsph4IOX18hFq/MRJJz7xWP+15yTAJTqEk1Vsn2WHPwMS1PaRJSaJG1a0DTnCfuR2lQg/kr9rloi0O+VBmQVysnyVq6kqlAHwstDkwXGQxiCZFYMYqRxSuRISqTy6A6hYIaC7z+y0jsCOoPBmkYDFeVrZkuEuVr0rcELeroqsenamrDErcg0ws/l0hTSfEVVvLAy2mg20W023hmMB17JzedBlYStFpYvyC81ikiBEhv2QzGfsIpe0/N9yPoWcmstVRJ79a0V/A1/4rDmGWUinokrKbjkKWFGbh2kSR1hALxaymv/Yz9hHCQDzebJgZkz0wHMhGJPAwnRZ8xqLk602s61zsiiU9SwB+G4HC/NTSChLvat5mMVKqo6pTCnRLr0/ADOQ2z0WfXOYKuXQ6Q2w06b6d4BWz+ygl5p9sewJAKtwQ1KDHA6Y+TsAYZg8M4TTlgmcJlDBrGSCBuqzSg02FTkLVAmgnM0gmzUihRjiZIoji3ayDOSnsGvBpspB48xJ+1WmIyeTGTSpyqnWpExw2r0DeDbXRmQBH6tGzGfvN4vhCAAOxT8WZlQQy+L06VOyzd3c2MBNFoJ3anjyybfhXd/yTrz85Zdw49pVvPOpp1DM5WSPr32XEzyo5CiXyioMSv1KkGzQR622g0+/8DyWV+5ovxAKMzaFGNeefY0KZAItGqsEPfsDHJmZxre+7XHM5PNm/axR7GqsdBI73T5u1NoYFit49rnP4M6dJZtjCKqlU7h49gwunT6FFNUTzYbsOgWosG+m2B/6uLK8gk+++GV0GWfA4g8B/m4PJw4t4PLFC7KOFNhuk6Kp/KkmZ2G601VBl1binJZsziJwb+BKmJM0Fh0Uj/P+rdgfAEcWvHb1HGh/y/HQqNd9bId4Bnt+Gps5uiwUIqto5eXWW1aE5b24UsLWWdvomoLFpVBUUZcKcvGg7S3VwCSKyJaQBVVawTYbanGuQXyeUmzUGwK6LXMSsj82kNnzCD0KgHOL6S0IDHqeoZNBGMNAgGLlzh1Z/BJ0YV7nw488ip/+6Z/Cr//6r+O5554zVZEyEi0HlmufiBTuRBHAIl4L1T0soAbAm6DwyZMnMbcwjytXruLW8pKuRyphHxMks9G1hOOI1s7lYlF9kGOLxK6UlLcpEBymswn3Aipw+1rHfU5w5ggkO4H+VIvIGUGeltgdJrG0uiYVrXZFDjxZdm9C6laCwCSHlPM5VIoFpCyC2RRRIiT58ju0uAdZ+A4HNkezGB/UNe6woJHCa3WCogA7L+JSvc/3U3wDAXoWu0VgSiCRoapnKDBHRWhai3d6qNF9gGSaTEbzxOnjx1BdX8X60m3lbJNQoszzntlpsqgv21y6nGirltR7DtNZ3Lizho2dBnoCcUIGL9QGBICp1pspljA/NS3QPSLCeU/m9fF/7K/8Ny06CagQVNrc3kJCGdoJZYGzMC+yQ6mkscOCM1/P6xHfCsD87CyOHTkiy/5OsyF3EroAWPa8ERw4Njm2Gs2WEZl8D0L1qvZVsf1mUAJrq61t5yiv07ifRqYLyjqBBno2nFBpoU/XAVMCi/DhqlmdRzRxBgqekR1VdFbF3YrupioLpA6oPbjjNNcIJ9ykzfkjingJxE82iNuxhjO6CuWx/VM0o3iEiM4zPK9oAzVSqoZ/RwpCj/bQHoxnbElpR2CXyK5eAwlkVCpKbc1KieAo699kCsXKFJLZPFIklMzM4r3f+7148qknsb1ZxXOfeg6vX38dp06dxoUHLuGFL7yI3/ngB3F7edlyQJ2wpn3bYIAcXUvYH7h+kz3Z7iKXSWhP0SEIwzWB+8mBx64wrVsEKumxLXtXClTfq/h8G8DcMCdZG/rC7AruAEQbMO7VA505RnUD29+Nnvne0749U445ziWc++lyxFzuJsmrtZpcipgvfuH8WRw5NC9QeG31jsg3jz/2CGamp7C0vIzXrl4z1W+rg1q9gepOXaQi9s2Ql2vuUwSMxMYFo1E4tpmNa1tR2sMOUSplcfrEUTz1tkfw4IXzAtnvLN3CrVvXlQFfq7WwXWc2N6NVGAVE94scZqeKKBa5s0qgTmIHX1drYadBoNn6t/UT5rq4XS8VyTzTDo2YwWggrnUZKT0NkLY+Z2TTcGYx0pWBXkac5BkroVgQ7nFL+bTsnw/Nz2B+pqKzF0elqcgt6/jE8SOYW5zTe1cbTdy6tYrbyxvYqrWx0+xozmAbEQim/TPBddsS2DM3YpMRt1Wj0qGde8gUjh+awcL8nMDk5bVVna+lolTkAveU7ljHeYNZrx5DMxySEAn7XJ9HTDnpc776qIGQSIjCYyLdIbPReZ7htVjsktVtgjLfznQikVFtznMQzzBtWwsNALb2DeIATVu2/YzOX8FRjFELYV031w3bM+g8M4TIOSePHsap2QIqgwbQa2h/yQx3lis4/xPkVGQWCSKcY5T/TJcGjleWONJyWcinM3bHTn42ha47s0TqVLeHzuTc+89qL9yLEzRmX1EbxvJddX9uoxzaydZsixTg3ipYDitQRK5aHgPEugLrJ1yTEilzdXEyovqEMomd4Oz7D62ximdIoDNIoJ/KIFOaQq48j4XjF3Dp4SeATAnN3S6GCUYgtZFM2Bls2Ld5fzhknWlEDgt7RNvPj6z/A+FcEQAe3WJ7SxtnIwFItFo4qcFjDJT1bLUGkX+VhWzuZ3wPunBUqzVzOclmbY7ROSAlsprO+55hLQK9nBf888N4jmpKI4JNqFl6McPXkFFkzoh8Y85i5iZjraA11eNtQl8m+TvU6eQSwHsaDHD79Sv4zDMfxu2vvIh80tpIkViDXe19jCwzxAefeXFPuTMqoo7/Y//XfS2/+7UAgMP13gWdGq2H9765e4Fc936Hb8Qr7v+q43jIN+JK3wwArHnvTVzsNx8AbDuqra0t/Oc/9l/c9Y547v6TP/qDcWLUQb8RGucAeCb6tTfTiPt85n5vw4+mAvitAMCM1rlXu6geEAeAfZt7cGN+FQDgsfadBIhCo8dbZeI1B05AbwEADvc99jAOADJHW35rpgNjhe8TAI6dGUYo454nEB1B7nvoxg8jYcgHMC28SXQv9wEA23X6YcfPtDaZGAAcn1jGGIixKx6NKdu063X+zfh4mxx7YjXG3idsFEaHXf9875+RraE9ob1tti8wuc9Q9NeN2mkcBI64ApOvG/vE2PuOfa7fU+zyon8e0JfH7iTs8CfucGwIBXWvg+P2jOzAG2/D8PwMIPJ+PXFdUQ+cbM6J5zd+jW+g38af8cTmJuorPlhG7TRq6D39J9aGAQAmo9UyRd3q1JVJgb0OqkqZ+YMkzl54AO/9vu/H2XMXdJhmcU/XoYYLG087mPH3Q+aPMRTtsEEGKg/eLMKa0sgUA72e2QJbFosVJ5Xr6EUyvWcsGyX04iQVOrRs9IOPLNzSaRTIlq1MoTI1helpA30JILEASlBY4A0za7stdNsNqUyU68tDmfJ4mHdp+TdmhBcbNRFwZ6Mgyq3Toc8OOzbVud2cHxpUTBawZL8XFZR4uEhnZS+YzdIyjAoye69QjDIGLcFys2EKygKvVOmVLF7qnWWDbKogYzfbgUVncmVu8aBnYB+LgbQvkjX01gbqG2vYWl/B2uoqarVtMYepgKaNoOUDGjDPYibVNzw4Uy1FkMRmPpnp2rP2ArdYs2xvWX4RnDdWO4sQpoazLDY9a2bmyEYsYQVhHjD9wMh7CwcvO0yZ1Zbl6xpYbPk7afTZdcQcJwhov8e+RUBCfd0zjG2SNqUEAU/LuIWpRtPWZnqJDo1WxCTIGBi+PHwrg0lZdAMdsgk60MaXlpGyWu65tbQXkAPrPVpzHMwN1tnBykpsYmU0GUNdX85QDqxfs2R29Z2uzxSAYnrz0E1gVW3F6zNVA+/XSAJ8fmkrWrkSThlwXjhlG5vSl/aERaSyRWQKU8gWZ5DMVTBMZVUIJ8jXJ8AuxbNZrspeusO8s7pyFGlBTsIBbaRoMdeVKo622aaqN8DX1LHSGDqDP7KlTNIetaxiDd+P80VQobOfE7DgfRlIzn7dVXGFfT+XziLHIho4Z+0iTwC4QAA4LftnFeCC+lcFLS+kDgZSW7KQRjt1AihEHFig4TMOz4Sbac4RJSqAOX8QABNrPmc2hJ2Oq3VcqcD3zSUxV2HW5y62qw2pdqngN3ttqsOYawzltfVpmd6lHSYBgTS6VOfmUlLoDnq7aHZ2ZYNdLuZRKeaUYcfs32bHLH23usCteh87vaHUP+yT7Ley83RAhWAjsztzqSEKtA7kv/knTfcGW3yk8PY+xOIBMzNpdcr24z1zPql3gR0UMMxPYfbwceUY7tSqVnxi26azSGXyqNcbpuhx9d5oft0HAFYxzF8RNpdeqA/ZokH9x2dy6tQp5dDwGd26eQMrK3dw6sQJfPd3PY1Wo4WPfvSjeOjBB2V7SPCLYyzMr1wP2cc49lSMI2mBz7vTxksvfVm5i3IU8OxigSK+3wv2lSwGst8R7CW4fnRmFt/x1NsFBuUELtHOjs+sp3G3Xm9iowtsd4f4/Be+KMA6z2Dqfg+lbAYPnT+HcyeOIUUbZxKiIls7MvqpXgWuLq/iEy9+Ce3hUPmiHMadRgcnj87j0QceUNZcIN4NU0m0qQrp7aLR6aLRZvHa8sClFHCCQ1B1BBDYlKEjZVf830YesyIwi13s+5WpssZ7o96Ifi/K9vY5j3afVEvx9wTi0IK6TUIY1zgr2AaA2Yq8Bvix7xpWZCQjEms4J1MNzMxUFiC5FjSbTZG6Muks2p0Wqts1FUC5rvHZFujwkEqpr+hZB9tg3w9GsRPubBSun3PO9DRte+fUJ3i4LNCqe2EBly5dwi/+4i/il3/5l/H8889HfYnKY/arkD85KiwTeDJAlNfDQ6jtv4bat5w4eUIWk1+5clVZoGwE2kOq/QcDlEslKYy4f1mcn8PxY0cxNz0tQlt1bU0gMJW3th8gwGD51mHfwnlS7R5ZYxM76oi8I8tYk7yA3ge37qxivbZjngiu9LN9zlDqO+4JWG4nGWW6WNJcrlmGDiIqFhuhQK4wVDmpEM25xMBgAsBSoHq0BAvgagsNMwOu6XqQka0/1zlTqhMUZHGcc3OvP5RqiNEGJGJxLSL0w+9T5b7ZaCGVyylD+fTxI6itr2Jj+ZbsqgnU8n1JVpKTAy1LlS/ua/BwiA4B4Ewe1++s4k51B+L/053B7Sfz2bTWgmwCmC0WsFCu0HBB98q+bqQ6UwXafsPUxVQg8m9aoLPd0wVzH+E8xJ8FJTCfIfsI1XQtzqtU0GUyAhmUYUzVMBXWUviaOtWUgdB7cT0S0c1YCLZvUr8kKS9YQnuhPFgde6ahQF/uRbUHJsjuxD+2Gd1x+Jl0sGEkCq9Z+2fbD1pChKmwBOKKeONniAAAh/2zR3yYFWzMllqFc76PKTk5xuVCQtJKUO35/jzk/opUGiI0AngTztm8jbSBRtYcZp2p/VIgSghoYw8y+3k7LzpY7OuRcinpACGyK/eNpiwOIJ2uk8+3N0R5dhZHj53E0vo6Vra2BATzs4ulCv7uT/wEvuu93629xp2lO3jhc5/Dq6+8iu2dHbx69Qo++7kXjMSo7Eu2IX2GeM1JJHp9EUMa3Y4IZqfnpzE3lcf2TgMb1YaIRiT02ZmN/58ROJZgXA3PV3Z4iDmxjM7pYQ0IdYwD6xn7nNNHJ9LRXnrye/H/JrGUeyq+FedXAoeMEahtVzEYdAX2nj5xHAvzM+i2W1hfXdHc8+jDl3H0yCGsra/jtWvXNNfXdprY2K6itkOXA7tFgTPM7uybDbHuGSnNF8ECWo4DnOVSQD6XxpFDC3j84Yfw8AMXtUe6s3wLN268LpVxsz2QpXO3Z9blBKXKxRwOL8zIFYZ7wM1qHRtbTWzttFFvMFfTABYkbO9rogmeQzi+BPU68Gv2yQHgC5bi3JNoHMoel59pLkhy9fL+z3k7L/vgpADg+amSAODFuVmRcllDEgBON4heF4cXFzAzPyPwkUD48soGbi2vY2W9hlqTe3kSo5nFSlt4AnIGlOsz3W1IBFd3C6DTFccFldDHFyo4wvzk3hCrm5todJyURZUoyY/gOYfkORKN6BJGYiBJ3AV0ugPUPc9bakoSwASIGhDMc5tU3KIxWv9ODuWlY0RWxVjZuUAOB67SDWsxnSS4NvK9dXajUlbzowGzas8AEnohLfR/O0e5TbJHG2g5kKuCqWi5Vk1VKjh2aAEXD0/j3GwOhZSBgs06yaxGSmv3OnKS0ll0yDnWVeGeB005OOcREp+I2htp3iOEnMQRPlvgn+ZOPoNdA7oZCUCiJ0laTraK6pcREciIOAYAe73AiZWKa/D12cBdI28FkJxvIYJ/l04zSRFGQ9QW30zEWdZ7RESkOpr1jF30hpYBvMu2zBeRyJQxPX8KDzz2DswfO42a3JFood5GQsp47nm5X+S8RYDdnFTic1IAQIPbSnDKELAfiCl+HjfRktfl9LcRYmy2iEcq2bkw/Ak2zzxDs78SeOEeUvssuZ4RCDbA1RxMrA4RiEP6298vnPkjINrdsCafTxjfWn9i1221FrsHIx3Zz0Nsl83ftlcODl3mfmM1lHa9hpeefxaf/8RforuzKcI0zx/KlaezE53wul386XOvjE/dYyXirxICdLfF4W4/+1oCwOFz97nF+wWAv8Gt8yZb9c1ddailv8kPfdO/9v9vANgOyDzv/uAP/Z17tuEH/vk/u7+83q9DBz8I9I3fxFsFgLm2/+3/7N7tkvhFKoDVljahOml5/wadAID33khAgyZRooPebvx10X568o1jG+27Pp/7AYHvY9NuzbH/PRicYV9ive2RfBrFwpab0dekBfAIdJuAKB0wOahH31/L+ntONGioK4b3ju7lGwAAhzaOap2xG95zj/s8iz0g8OiJRO0en5hHCT6jvm7PcPJrf8A2GhcT6tgwduKXuHcM+XtGIOfBNtnxsRi/vug6J2yg9+sntpUL/TBwZJ0DHtTbfkkBDI7G1V1A4NH17G2EeDuO3f8B4yi08ui+fFMa65xj7xneZwIo3u8ZTr7nL/3TP7GCrYNz/B0dJpx1z7eW3RkLLukcUtkcHnzkcTz93d+DhcVDApi4SVSxQ9lgZg+pONvA9PeiizbfYtWaFa8p6Fhgs9wq+2MgIgERFXNYJOe/PX8wFGbUFFHXsdFK5iPZlrm8KWhK5TKmpqeV61suF1UcCBZT/FwBVFRbdHjYawu04X2b6jIQMexDxKgUQBUfjAZyRgcHKR/ChtwqWpHJWZT1YvnDpr5ki1lBkapdsjIJWCepqJWqZVSE40GU7Wb5Ywbq8XBoamA7WKgILqUND3v2GlkxM5vUAdJwGBBwGVNiRIcIHhDY7lQHUxlc20atuo3q9pbZRa+v6nuN2pYU0oMe8ylNjSvbxijvzIt8/ph06IkRDMJBxfqIAa985uwLsnYcUgnTE9uZ9svMyhOowNxTWtSpSGkHVBZGyIwPwKkBtFSRMP/SDkECJL1IKRWj1OE2VuOHKHMANsQhAt9dpaax4c9AxAZn2uswLNWMga78/WCXbaocs2+KbAkFGlmR0Q7N9t/h2fCAbePQmOu8DlqAxQs7/J4Bj2aFyMIBiw1mwcpirBVjCJKITOEAsF5PQFx+bcaOtiw0K3zwfyqeyBY+PDzaBCexiyzSuTJypRnky7PIlggATyFdKCNXLCNJwILjnpZYZESrWMJMMKqhW2i32lLcUcVBhTDV51R/7uzs6HvcsLLPiWhAsFQqcQOE1Z/53GlHWTDaxgAAIABJREFUXCqqvRs7OzqYWr8yNTnbM/R1Fp2Yb031EwEFAnxkOrN0m6EFdJp5WrQ7Dgpgt38WEcGKb3YPfYGcxOKYay51cTqrwgNzwWXDzWdEIkTSctZ2u8xjJACcFiDEYgfVEjx0mwuYFYrLxSxmygU0mg3lwkmb3BuK/MENZ7fXQalSxFB5vCSjsC8xlyqN3UEXuXxKWY60l6P6l8lcVJ2x0MeCWaMzRKPdQ3cwxE4/idv1Pqptzm9WQFGBiEpETXJUDDFfbogc7yObRB5DZBODCABml1BSnfqZepPatFzK6znt9s1OsbmbQHr2KE5cfASNfgLrmzZfcPNNhSnVTolUVs9+iz9rWX5lUBeZasJAg8Bu15jwAk8gvqnkrXUvEI1MEZXJZnHq9BkcPnxI73n71g3cvHFdauzvfM/TOHHsOP7iwx+Wko5AHZ8f+xfXHPbNJuc2jnX2PykXaaHGAmkHV197Ddvbm/oZwQa+fyABCABQfmHWlbksoPSRHlABPItvf8c7leVL0F7kGDB7u4tOfxfXl++gmy5gabOKK1euqW9Tg99rNbEwM41HL13EycOHpOShupLXQ0Y+i7AEYggEXVm+g0996VV0pNQz62iuHYfmKnjw3AVZ8nIPIqX+LgkCHeVGE6BnpqlAX7egD/OYZfSFHHMnePk6F1bDQEQJe9cAZnEdLpdLUtQEANi6mqn9Q/GLYDtz7A04ts+iUpY5nqawyNha66o07iO4VshVI7apMps8Pv+0bHUz+TyK5bLWV84nXdpbt5qyYe7TTlB57tCYJimM72vFV7u2cF8C9VjIlJ0i895YdLWCqpHKirLirdVqAp2pPGe/+rEf+zH8yq/8Cl555RXdm4A3VwCHomRoD21oErZmEwDmfBLac3Z2FsdPntRa8tprV1BrcN5hP6OyxwhiBLSl5BwMcPTwIs6eOYWFmRmBmDubW2hTgc2iOW1EFRtA4hvXU1/LeL8iKo3sEjkOlGu3y4ImN3fM+h7g+vIK1rZrAoADCCfFPgkh+azFaDBTPJNBuZBXSV6W03RfkN2mAxSuWDOrdAPOmEcbxj3XNBbOg4uJKddtV8XXBaWqnCV8LPI5kjxG0LfecbWaLBSpaqeKOI1mr+dZ5LSKv4BTx49gZ30F1bVVlHMZs5TnmiMlsewORNTgOOPcwvmWgEMyV8K1pWXc3qqKdME5LezDcg4Ac7wulspYrDD725R7JN7IAtiVZZbBmFbf7/a5lifV/0lSzOSz2ldoT+H7XBHX+nYtdO+htTXHMV0mtNZzfibxSfM54w+SyFJZlfH+K9KjARxGBrTFXvs3/fF9kI8nXx68KG7EZqmpDPmx/bFIaeG0xKI839MIfeYwYXNsyPvVJwZrywAKex1FtpNBRSoVoO/HhRazv2aUqZoiIsD5TE4BnmnupMOwp9Ia7gCOahchstdJkuFMRKIf+x8XXr6fxoUrvglYWP+xuUkKV89njY9fPVsCGJGC2uxRSfAhKYHOPjz30OXj2PETeOjRx3Fz+Q6eff55rG1suZouix/+kR/FD/7Q38aJ48dknX/71m0887Fn8KF/82/x2rXX0Wy3BYDLrpu9gvEMA7oAZUSE5XxJtel8JYv3ffujuHDyEFbWN/HcC1/GtZUamj2C0ka6lL29r6ECgG3SORAAngQd9j1n30ctaUR8GScThfoSnwcJROwzdHwhcMg5a3NjHYN+F0cWF3D40KJyzDk+eU7h/uXSxQs4c+YUarUqXr9xAxsb29jcrOKO4iYa5hLFkxfnGhJCSVqLXC0SaJO0qfzoANiYtT3zd+dmKnjw4jk8fOmC9kdUHS8t35YqlkQ7qn8HitfgvqWPqWIexw7PCwAmSWNlYwt31mrYrDI3l7m3btkLAizer3R+MwBY51rNgebmIScpKRBt0eMe00AtuwcDjG2M29pl5UsCwKUC97ppzJRyODQ/i8OLc9qbch9j50cju3H/OD07rVxbzidb2zXcvrOJpdUtbNc7ygvWnoPnKu0NfOxHn8nzmZ1h1K84vySS+uxTh2cxXakofoExGl3urcsFWe63SHjp7IqkNDM3hUI5L0IaXQ5SKa6FKTTkptTTWG+26LLD9cwIKMxv5nmxn6CqWR4BAgV5crG9I/fNRny2zau5j+ispxzunP6w3WiVTyVrmJ9Ndcz78agmz2DVbOcAnOZwEXWNBKTvOxDH++e6xH7Mvdy5xQoePj6Ho9NFFHn26llUDfcVjL5grjLnfrrzcI+oWgXPD1wDEkba5PtrT+PxQka+tHOS7au8r/g1koTHPXZexEQCk6ZajcBrqVhtNrTzls3nbBvOJyI583cZG6SaA/sr3XZylrcuJbi9ntepOVTZ8UZaEgmd8RsRIcb2GfbaProDKoChs8owyTirHLKFOZx54DFcfurbUCegnCVhYxc91gaSKf2OrpKkoxDJ4yTpvXtSX2+i9cFIaNFXDPy1dcIr1V6IDTb3YXzp7ORkC2sjrul9AcAEoHh9XJ/NaSBrxCgftyGSKZChQq1stJbYVd1rjpyci8M9h/Ef7i9cZxzgju9t+Vki4tP2/eZVfO7jf4lrL72IDB2gSIyi8bbXmUgI/O1//7xf4OTs/+aAwv3WkLf0va81CDxxm3tqtne5+G+SFnqDzfvmrzr6zTf/Fm/wWqHx9/f/6/8GzHu929e/+r0PipTzVnrxN58CeDR30AJ6ZWX1rm3w8z/3s/iB97/v3m18V4DRf/0tPuP7+fW3agHNee/v/dTPgFbQd/vaAwDHAc59O0zY9O65iwkoLSyy+4Js/s4Tys6DAeBwJb5wH/Se97Eht3Xu7jDq3V4zah+HFKOcsVhr3QMA3q8DRPDX/VzbvbvxCNiM3Wr8reMtoHvyQ6Oa54D3D+2izUgAEPXakQo4+tW7gvH2y2Hz6BjF6Ff3XMQ4OBhvPyvqOk62rwI4wtAiYD7eOKH+P3nLvh8a+3Yc2Bxry2hTZS8P7Tdqx9EVWzuPfrJfW+/X/8L17Hn9Ae0cqXzDs3LXoQjwjauAYyt7tHnyG5nsJ9H9RYDs+D2Hn0e/dxB4H6aAeAuHdtzvs8eAaX/38b/GnlW8DX/p1/7ID5kjdaEBwF6AjxivBEMyqMzM4R3f+m68+zveg3yhqPfNZWhPZL8flJkEaMImNCiITPlpuW2y/FHOIDOFeHAxsEvKYILCHVMQyh7LATXL53KGsx/EwiY82IXxgFWulFTYp7WzlL4qtpN1bwpjAhEsnPO/DZC2HJsAgtj4G3WCkE0ZRovui+N64sCg0pG+Z39C2ovs76QGMJUYLXd5oEoSeEumVcTNZQtmGZplnm+ww6YddU+FOmUDObhl4FoyYiPzeVk2kts0Ois8ABMpVkX8i9/j70ftFlPg6hCiE4kBmervzHLt0QK1LfVmfXsT9do2ttbWUNveRHVzQ5ZsVHKSmcs2pZcX62g8h5lyw+xI7fBjKhAeVi2vz8BuFQKpPuJhVsq4gdvgGluWhSBlIhIA9xzJoPplEYeFTcvlUXKWqYK9qMXKHd+302ORJRivWoOw3YKC2ECgYKtk4Bj7qj2zUVFF/VAqEDs8Wzew2VLqSAHYXgCdBJi9aCjbPgKxE3ZPQVHM6xCzW5mTBvaE58b2JKuYjHUdpl0Vzmvk71l+k11TAG8sx9BAaMvdZoHC+wHBcypBE1S1mhrC4A7T7aQSDCDLYJDOI1OccgCYIPAcMqVppPNlZAskLtBO2CzXBYCR1KBrCoCP5SILjCeA0+uK+b5T31GRs0kApbotEJgbeCqF2e9oHS0VZrejcZxOsd16ej37EAtzAs8dVFDf9iIvFcAETqXKYZ9gv0wQjEgop5IZwCUWGpWVZAVks/VNKBfP7OQtszJLG0Va1vGwn2Ihty8lqYHPadn1EmSm1R0BYBYl2C8JOrIYwqKtLB89B4qkBRYvWRys1mpotXrK9+31hsr21pyIXVnoNupVAdfq3QnmdLGyx+zIjLLIqUbrsBCXMtUZ1RZUohgATOvlBFqJDJbqu1iv99Drszxmp+RQTAqgNBXAeYK6uTRyhEuGfWRTtAkzcEC2dM4k5+/Q4pRKP9mrE1RjMW+QwMyJS7j81LuwvLWjYiHHPG3mVze2ZAHN0hwLXdtbW2jxWfq8pfHkuW2aMWLrpNVEnSSm+cn6KZWHYsW70V1pagpnzzEfcE5jYmV5WQAwC3tPPfEk3vmOd0hVtby8jEcffVRkB84R/OKzovJRaxUjDJIE8QnuJ3WdV177Cra3t5xhb0oUzXE+C/A6WPgJ1m8EgFODoQp/Tz78GEq0BO91PauPQHxfCu3bd1bRHAxxe2VNgLkAdcYodDs4d+okHr/8IOanKkiy6E9SFtdKAj6cT1lo6w9w9dayAGCmQ9NKUNmqwz4WZqbwwLkLmCoWpQilInan1ZZKjNagBLZM5WIqRM3PwfbZAeBoHffiYCh8jhXRfJ0J1timSi2ixQJ5wxTAI0Dfim9sLxZe8wXLsg1AHtVHJAxEQKer/djnaOFsikWzbxThRXMmyWJdrTd0LEmTPFQuIusKDF6HxnM2J/VvsKDn7ypLl4pvt38U1ihbQSfnqGhqoKzskgnQJ5MCfAkA81q3tqqoVErK6718+TLe+c534gMf+ABu3bql1/I1zFS33PhR3w7FVgHAJILlYwBwMikFHAFgPrerV6/JstvmIVvzlEtH0hPoapCXKo5Ffqp9CAQmBDYakU5xHALaXWHlADhzYDmvECRX8ZZ2qFSIayzsygljyDzaQR+v317Gyua2iDLKWvb1T44A+ZzGC0c4ySF57ldoTUvVUsbs2e2ZKWTXFJyuqOL9yGiAhWnPXrUcWiMY2h6MAKCBbLZIhaxmB0ZIiKEyjWu+58DSWdQUVcQRsthpd7G6VZMN78VLl3Dy6CHU1lfQqW6jQiW6ispGPmJ7SQk86GmMcVx32f9IPsmVcOXWbdxc30Kb30nTkptEvKHGHslAhXQCh8pTWKiUtDeSu0XaVGrKLfa+xzbhmkgFGJ8t5x/ZmLstKW/VHFO4d+TPjZzCOZ+g/NbOjjLKaRUdQE8pgEl+4vrEddltPwXgKgaki1w6I8Bee49Q+HZCYThAGrBge2KbFxwA5r5a1th2iOIT4vuoWLzLOdm+JzDCWjUCpYy4Q5cLyxa3/EorypsS2fYkApEVzWEEKO4Hc9k8sgzFJJGJZJau2WCP5hZXrXkfCXNKmLPihXXfCQo8tFxm2nWa80Cw0rXxYDnG4b3Y9mHfbd8zS/osVV98Rg6IKVtY8zPjHbJa26dm5nDy1Gmcu/ggytMzeOaTf43PPv853Xuj0cSps+fxPd/3/Xj4kQdt3A0HeO65T+P3fv8PcP3mbe09SW6jtfPMVEl7we3aDhrNNnZ7BrxxL3r2yDR+8ofeg7c9eArV6g7+/C8/gY9//hpW6yQMWeatkVhd7eYkVhtWI4vR+PkhPm+F70/+HV+zJ3938rV7n4W9gqCr5ZtDf5PMxTHFPUSzuYND83M4cngRlVJBaxzdWTh3nD1zGufPnRXpcGnpFtY3trG2voWlO2uo1upGwHVlre0ZR3apJI4YAMz9qasEtW8kIZTuKlmcO3UcD108h0ohi/WNNayvryvupdkdoEMLF6pw5RCUxOxUCSeOLkpt2ei0cXtlXWDqxnYb9SaBL5INleIrap31TwLAFkdjxGYSY5xkmvJxEfr1ru2lg3JQRO0Y0VYAMEl8mYSuvZLPoFLIYGFuWgDwVKXs/dlUror8GfZBwlE6kxNoXW+0sb61g+W1Kta3d/Tf5kBFspjNBVHUjPYO5gxl5weLXOC4KOYyOHv8CBZnZwT2fuXKNdT7PWTLBfCJlHIZTLOmQKLNYBfZYkH2x4zd4BeJVnwOtLQnOL1ZbWJtfdP6vNS/jN7Iou3Kae0tRGSnDbS5BQgAdpczta6rltnu2oMwniNBp59mTAFsZGvbrLjDgwPAAT4M5+kAAId9Df/WfJZkFExedQnu+Q9XCjgzV8bRcg5T7N/JIbJFWxO7TSqBByhNVeT4wfoK51PWAXgetdqD7Ru7zAqm2pbuEHQuo0uQ5q6BA8BGTmV+NslhJNlybuPnKItda3cYb+YOEkBKswjmvOekXimAc9q3ci4O1ukGQnp+emx/x2dvawGiWCGR3WmvyTidXUYDsf5Dtw4qnRMCdNusDw3p1EHtdhYLx8/h277rfUjkSyKf7g4H2v8RiKYKXVFPIuzZfire/+MuWhG47fNa+Nmk6jasEfG/7Xmaq5oIUz7GrG/bmAt7mmq1io2NDa0NdHLjzzl/8XOCEjfMoZp9XWEdv774/BkHssOzir82Ph8HQDi8LtxbHKyOv3dQRIsEQDCfyv1OA6994bP41Ec/jNr6EqYLGY9I0oBR3er/+MN/Zx8RqbUOWgm+Qd+PA8D3A1y9kcvcB6SIf+sgjCBaB9/IZ33TvPZ+oLl7X+zXCwz+jwCwPYt/8du/g9/9vX911wfz6CMP43/+x/8wIm3t++L7GUMHdJEYhHLPDnI/vYwK4E+9hQxgXsTv/MsP4oO/+3t3vZ49ALAmWv+VyUFuezX/bnQX+08FccXr3SaLsU10mNDGWsjpfdFtGBtq3/ccA5v2vXp7l/sB4CZeFy1KztKN2imoNeLN7ABwvC3jbff1AIDj1xdde6xJJoE9Aya9ee7SZQwYGoGu4V5YVIt/7Xc4sp/HwFBv49hH2yXs93ADABhrvP2AYLF6Q6nGXxBdY7hAHgije41lG+9z3/uB5mNtF94nBogGeGx0K3YFemksN0j/eVBbTwKn/nj2NM0+AGto5tGz0XktAsrjILCeSKwhLdcoNgfs02fsGY3Tzyava+y/D7pGv/dQ8gp9JvrdMaGx2aPZR4931H27S6zT/9Kv/6H/ngFx0lI5k54/kBUfATpZwCZw/NRpfPf3fD8ee/Lt2nibxbAx52W76xtkXoeASf8jpSoLyTxUS7Vq/+YBptdnPpsdZKgSbLaa+nuwayxPHiYJmMoyUNlNWRU2CTKx8Eqgl/l/LCBT5RssDtl7xZztEvBtSdXKoomKOyrEuWJXm3Ay4s0SWCqaKLvLFJVsE7WPs4ZlmeYAis0PpsLR81JRxfuOM2wt95UF5BzSzOBj3lCGoIKk0kjLYttydNu6Xh7o/HBHO6pOR4ASP8oOFDllwQWbIR3aBIhQIGNtLfA8+hrlyYRnwx/x92VlrGfnikfP7AwFQS8Rqag55OGcILrUnMzj2kGT9r61GjY3N7G5uY76ThW9dh0D2XlbgcIsfM0CXEo/t/tV/hMBSK8Umj04AVRTsYpp7sxZXiMvLfQls3l2BrergXTQ8exjFZKHXsCV2pz/dmW1JehGmXiyapWy0fqFis9SB/BJUiVpnxVAESlSZJseyw0iAOHMZ6qNg00zi5nxg6JKPWwDqTnNHjwoaiyzaKRGVCabbLJM2RoOpTxQBovaAEjzWXKMSNnjSkTNYSqyW9uzPWnxynsiQGtEAjvY8rOofiNArD3KkH0zjUwiC2QLSBYqyE/NCgDOFSvIlWeRL08jlSuqCB2BvwRCczk76LvVuRVfZPDsWcjWHwlGsZBgRYw2urJe66BDhXCTf5oCgusNKocb6LQb6HUaaLWYW111UNgUEOyfoVBtEdVUcPH7LMAkBABLgcWCWMoUrsVMQn8IABMcZoGehTA5ZPO5+DzGYgMVR3w/PqxsOqvPajYsQ5FEEyo0iswezYwUwAKGczmzeWtbsYMAG8GRQi6FSrmo/95pNMF8QNcZ6jnz/bM5As8pNFsNWaiqLyYNKGDubrGQUaGdajEWTgjCl/M8sA/R3R2g2UlI3cnnvJvKY7new1K1jVaPKgmbpwJZR3A/C+8wAJjFwlyC6tVdqYClnmaBwO0/TRlHsIOFjQSoeKPyksBEjVT+8jxmj51GP11AqVJR8Wl1dRVV2jAmTcXcbLVQ3dqW6lZqO7fQdKTB11tf3zS9+YoWrcWjXUJEMEkmMDs3JwCY7g8cE7VqFUu3b2FtZQWnTp7A0+95WsDzs89+CufOnZPtvnIRWbjUc+c8BFc0m3qcz7i2tYVXX31ZjghqPT0nG+uTALBlALPPUIlCAHgWTz7+NkyXK7oOAwM7su/kGkAL5tWNTaxvbek++b4EmjifP3DhPB596AFZkdPKl6r2rKsO2Mdo/0zg58qtJXzsMy+gpyKhqTFJoFiYncFDFy4ICOSYYsGa1s9KA/bcean5qDwS4Wqk+A1reAA/4kU1PqAw/4S9UQB/2YdpR8t2k6q60bT+ouK1zUfq0TEAmL8T3o9FeGaq8ZHbXGKWuZw3OEfw92iRyqJqAFdHAC8jHrLI5gtS0HD+5JQmx5GeKXdlHax1yawvgy1kBPKoL5pKSCClnDpccSiSjYGBs7MzOHLkiMgEV69ex/z8DE6cOIEnnngClx64hA/81gewRsvwwcALtXQkMLJO2LONAcCZDIp5EsLMAppjd35xEUePHtUae+PGDc1NWg81Zs1WmCAfFbfzs9PK3aVrgQBMkOyS88K37SF0z3RB2SU5hgozWjD792kzzyIxCVdsa7fUZdtxPmwN+rh28zburG+p36kA6wcfAcC5LErFvOZTXlOWJKVu15S9iqUgEGzxCbJ5JpHKN+bRnsPdRGy9s57Fv8IY07+DdaIUq7wAmyGlzFd8h5H65JSifFQqi+jBnMdmvYE769sCtB944BKOHZoXADxoNUSSMITT7Fm5drCt+OEsVCtvm2onZlNnC/jKjVu4vraBNodxOmsKLDADOCsyUD6ZwOGpKcyVixgyh5jgvawh8+4UEtb20TOhqo3tzdeE/Rp3mFbIpVo4gx6JGNwjDQbYqNWwXq2iSbKgnySl0HVlVIZ7dSkeLSNde1ZXuuWyOZSLRkCUQaoUxG7Br/V7pESy88XowGTgGYFqA2sFLDhAwH2+XDnYl9z3S8EoDhRzDHCvFoglfNdQkBaQSgJZAIW5ryK5kGSFLNuVbgEcz5b7a+vYCPyy8ToChEfuEt7NgzTSARpaiJOoQ4DcivRUx5qjiuxNpaozhxFTSzr462MpgIh0XWAbElTPEASW2g0i+HAcFcplLB46gpJywxdx6vRZPPHUO/DiF7+EL335S5pLrl1/HZ9/8cvIFIo4d/4czp47jWKpiC984Qt45mOfRLXWsGfSb+PI4gwunjuB+dkZ3Li5hFdeu6ZsWTDbdTjApROz+K9+/H14++Uz2mN95JMv4Pc/9ByurjTRHdBFhO1BFEW0LgPyPBszDsweBDiMjpKjfXD8e+HfB4G8B33f5kVbK+iIw3ljbnZW7cPoj/X1VbmOnDx+DNOVMnZ7bfTaTakbqZo+f/68gMw7y0vY3NrG2kYVt5dXsLFZc1UqxwP7rHbI0RyjWI8uAWAjKbM5AqGQ2e+0UT5xZBEPXjyD6XJB552NTZIuLH6Df4uUmEyiWMji8PwMTh47rDlxp9XAzeUV3Li9gfXtliyg212Cix59IgUw5zX2Pcv0DqAW964kNYUYmADSkeAYAGBbS/18o7XNyBRGlDLwerqcRyWfxfxMCQtzM5idmbJp3yMVZH3caYtwlMnmRRJjWzBeZHWzhqWVdWxVd5TFy2ME97NUKwejACODkcRka0cgabEvskYwP1vB8cOHwICA6zduYbPB7HSClVCW8xMPP4RyPivlNklwnV4fDTpQ9AeYn5vGiaMLmKYDUDqLrZ0OXr+xjNvLq2h1euZskc6gzX10tD809wYS8Nz0XAQAaxcDgHXmJ/mDLiSFgtYVizyiYtZcYALJj+px1QJ8sYyK235uI/mVZHR+BWBQStlEwgHgotzJpvI5zBWzWMylUOg1keo1kc2ROAD0u3x9WnNFoVjQOiKHDCeamltYWkAc93iB5EsCdpuZ8FGsjjmp8efcI3FsBFDX6hnsbEYgHu3pzMo6xEYZCZKwqxU0TAlMRwqeSU3ly72d3kt2+CEPNxC/DfDVWhwmfj9TBeDa4hqM8N0bJESyYq2pjzQ6uwkUZg7jW57+Xhw7dwk7jAVxFy67ZvM/sflipMbWPiBWfwrn5vh8FM7ygcAYXZ9ch3zP4Y4YNrZMVR3O6FrvpLLmOpbSc2fb0QmG5xySMzO5nCuoR30iDiybPbcTWmNF5lBb8m1RFDcQza0ekbDff8d/12oM1v/iNQirCdgZk+uzcph3eyKCTZUK2F5dwqc/9u9kB50ddnRGZh9kz6dL3S///r8NH/0fxN+hDhqvi4/XYcfK72/onu4HtHpDb/hN9+Kv3h0GfORrfYv/YQLA4+38G7/5W/jDP/rjuzbV//a//i94+PLlA1/DGIyf/Kn/UjW2g764n/4H/91/i3e8/e1flcfy1est+1/OVwMApkvDj/+9n7pruyR+8UfcAjpaXe4TAOZEfkAr2GYrTD3jgNLodkeFgeh7ewDgODI1er8A8O3bdNHh7S7PeQIxOhC8mgCu7HVu0zRalcYA5dAmoYgXwK1o9d53Dh63i76XQjlq9/u+D3+msddP3rOBDHZT+wFq0e1OAMDWInEQMULp9nmf0fOMPsOLH2O9ZT9rC38WY+0ZPjzepp53G39dXK08AoPH++eBvWUMhBy9anT9oW1j/Vw5TvG23AsAx9tYt7bfWIrZi4eSxMF9fnxkReJOfzZ2nLdiuM6/4fvxIeYPfxKIncBbHaQf7ywHjqGxueDuc6/tR8fbcdQfbcMatcN99Nfwfr/063/gI9czTagzi6HeygYRm5fqjzQuP/IYvvd978fZ8xdVAFPBJEMFigHFxli2oikVjsqEjfIEPafNVXCm0mBWTBv1Vh01t4MlUMCCDTfYLALRCrFAQIlKhXzBFDf5olitlXIFhWKe9Q7wgC4VqYDTjoBKqgZ7nbaUg6YqM9hDG28+aR7OrHzk+Zwcr6MsGesLYT72ArTa14tLDrqHw6UwAbcfZkFK2Tc6GGSUz5aeqsyUAAAgAElEQVTPFfS3Csk67fHwQ3WyqUaVAeeKXz4jFqh1sGu1pGySLa4zSXUY42HNmcvGNjUwPlxzOOQYK9jug38HFYOYn1IR2f0oa9fZrSEjmT8LwKopK1l0tsxfqW+oOu3uyp6rWq1JrdiobihPRuBdvSZVZ7vVlP0m87qoFCarmYdzPhOPF4wUvCxG6cDhihBTPFpONQ+ltGgz+yovPvtYja5VVn4s4PSsuM3+S7UildeyK3d1srIj/XCjYiaLlYH4QLsps0YLhZVQ1NB3fZxFAAmLlG5dbsCuHRZZAI+zhql2CdaxoaBqOcVW8Qns4pAzaVC1W765ZVV4v6D+DQV1/nfY7NmBj+C+qalCThMBThZKMpmcJg1loLFPDGl/arnFgrOo/E1kkE0VpHQqzC6iNLeIYmUWqWwB6XwJ2WIFSeYN8iBOm8kc86vtD/unPiCQvqi+zaRM8e/Wl6awZqHdlMs8NCvn2xVK/DkLv2R8iy3eawkEbtRrIh1Q9UEraYJaLNhwvBMsJUAm4ke7pX8re1EAMKP+hsgmgUKaObfQ4ZaKWSpZZQGvQ7Mp/Dk7WPHHCxvCiLsioLDm0Wq21a5m1zoU8EEFkOzRXaUnAFiWpLSdNZJBJjlApUCb2hx2mm2BcbT8Y0GbBR62BbtwsZhHr9sylYqsATl3mRV6pUwiSQa7vQGa7a4sQDnXTBWzyCaZPT1Au5eUFarIAZk87ux0cWurjVonhd7Q5npZp/viIRt3qteSZo9doN0wxxCo4DPLs6j4HVZNguLoy5o7X8iLRFDr9lEfZtFiqa84JStezsPK4eRQzuSQzReVAby1uSnCj0AHERdsbo4z34PYL9o9hAJftCY6NCSGTFIZrBcuXlThi3MdiQW3b92SCnh6qoKn3/MezM3O4UMf+hAqU9NYPHzY5j3NGwlZ73HdokMF52bOkSTKbG+uSwHMfF4D34w4IWAz7IFdoa8xINcC+/nhxUP4T97/A8ocfvXlV3Hr9m2BhgIwpEDuYml5SWOQ9sWcY+hUwTXqzKmTePDieQF8nUZdn1UpFlEql1QMZEGWc+LrS8v4q7/+lJSNLKpRIa6+Uiri/KnTsuxnoYdABgtuyudjbh6BV9nwW7uzz8cLg2HNCMXmYGcXvm/bE9ufhGIi+woBYLYdlassFBq5JqxPIwBYjgYFgmdWtOZ7UQFMtYfWHgdl1Pd8DeNcM1VmvENZr2f+bn2nLsBZeX6a44woNj+3IEXZ8tKSrJ84vqSsE8HH/gQVk67Bsz6jbXSwdPSOyNfwM1mgPXbsCM6cOYNXX/0KvvSllzA3Ny1A+N3vfrfU5b/6q78qANhcDzjHUVU+vs+y3Z8Rz7jnoQI4AMDcRxw5egQLC4vqL0vLyzYfcdPjbhhF2r4X8ihw/JdLImtIlCk1ZVIFeVsbNbLMMlPELFNeBgWIVEFBhZk2RTZBXj4T7ctovbm7i9eu38DS2obyvCMFsFv1MiuT10JnhiKL6gSiSUJx4gjvNFJMpW1/SSKckdtsbbb12TMUg4sIM2x5rTELH4sbMBV0IIaN1lDm3AV7VCvys58P03msblWxsllVpMnlhx7A4uwUtleX6fEv8FyKMRaYnTzFNYtRGuwu6oNaw0meyOAr12/i9bVNtFQANxIWW1n3zuzNdBJHZ2exUCnreSl/0C1XuT8M/c9IEYaO8p643mnfqOI6i7V+bqLKL5XGbgJo9/vYrtexurWNJu3SOc/rmdm1kwBpREef4iPluZ0nOOewb1BZKVtuuYn0rP8PDcQIeG8gPwYwPljokkxFNwtZPnvUR4i14Pdppco1PTk0MFnPV30uZXnP4Rwp8p/Z0Gsf633W5iHLd2Y/ISDIv/t9gl/mbcJ9TijM23sbWYmfZ/mmNteEOW18viIZleOyI5CN5EqOPe65NFcGJI60LYGjtkbYfi2WB6yVgOTGAbKJtO81TXXYVZZnAguHj+DiAw8qnobb5yNHjuOhyw8rr5bXevbcSVy/eQO/+/t/jH//zCcUB3Pm7Gmks2ncurWEldVN9Ae8ggGy6QEunDmKdz5xGedOnxT55K8+9ilcvb2BdJ6ZqW2cXPj/2HsPJtnS8zzs6Zy7J4eb4+7eTQAXu4iLtAikSMuyiy7Zpl3+Aa5SlWlaJlmUSJFiySZFUaZEsiRZkm3SpGwGoWgQaQEsARBpF2mBTXfD3Rtm5t7JoXNu1/O833f6dM/MvbPYBQGwOKjB3ZnpPn3OF9/vfcKbxn//Ux/Gex65T/fztWdewb/7o8/g8tKeAGA2jflHqLBDoPI2++7Qmd6t7cOzkDuLjuWBbgfojp9ww68dOXMG17Q9yK+DBM4WFuY1ftZWb+m8d/LEIiaKRTTqFXRaDa07i/NzuHD+PHK5NFZvrmBndxebO2Ws3NqQGpj7IsktUuU5Qp8n0JLwSdCR394Rw9Yj7lt9pBMRLExP4K7zpzA1WZDSj+piqobp1aO4nuM0ApRyGZxYnMfpk4siJpdrVVxdXsG1G+tY364JqG+07cxnfWCKeZ6tCAB7joKAP4FPpqi0uN7aX25JTpUeVvmJQCbXFbsf9nI2ncBUMYdSLoWJQhqTxbz2KlkNO+KVSrPU6igWS3L1KVfr6BBQjSVRrjWwfGsVq+tbqBOI64szYTkT3S83ClfjVLbrtg6a0p8kLgKvLWRTWRSSKTlhVEn87LbQGfREQrnv7vO4cOY0tre2sLR8Ew33OWy7aLSPcyfncWJuVjb+5eYAt9ap7F5XDWbeh0rtcH46a2f51TDGFVHR5q7Us76eruIfs96mU08mTTX5wABgrlv+nOLWj8D1K1QCg23H32sPTZiVv4gwrmyPBxg53kRYz2S1x5PMd3KqgAm0EW3uId5vEv2Vmw/r1PMkqjO+4mEDyVXDN2m1itPZLBJps3P2blgiUKtusa15tGb2ZDlPwiFQbuWI2hqvIn6I7GKEIYttnKObyPfOttm1GfdcVWN3+QTvGEM3C5IWSShSHsHZ9TMvESU4zz0+ZmQBxULM0ygmYh6oKwJrg6IA3RNLeyTQ5hKbLuDSW96Jh975fpRbptCPJ6IiR7IESDBRQguMPzv4WCa89oTPFcHrhsm04KU+nvVOFX5f8efz4T5jpAvFMXE6OHXkCkAQyivCw+d/D8YascTyLgetteHfH7ZW3i5rGI7Hfczl+9LHr/w9AWCenwlc8++stR6PDnD18nfw1Sc+htVrLyMf5zw2oir32t/71Fdv99E/NH8bz81+Nzf+vQa8vpt7Otp7/mrv/K8K/OWzvxYAmCTx1/P1xlhA7++LNwIA5jr7sz/3C3j+hRdu+4jcm/7Jr/7KbcHkwy7Az1heXsFXn3wS5y+cx8Nvecvrac47vveNAIC51/3cz/8Cnn3uuUM/TwCw75YA+AmtGP4/R6C7IFDeDxYevdYq78klmEMbkz4v+LDDAeAD9jI7Uo9tNIc/+SjqdigcGLqevcbuSYmw4E2hBnO3fBgAfAAEOtyM/X/d7hnCc+iQlT38awPBjgAA66FC4NshDadW4/1591jfIvvm9nhfjIyM4dU9o839ZuR+x+9hzDI8/Ofwwhuoz8P3GPSLZ0d7FfARtsfXAAKHh8RwTHlwzTpjJBgKgcX7m3CMGHAk5bs93zgA7EfuHQFg3WJIbev7xT3M8PnGfnHAvY207BHmpfX98F1+LLhWs3nnPzaESh/Wg/73v/Rv/sQS7a52ECtkqj1Cc1VATjSGYmkSb3v7u/Doe9+HqZk5JTYIAFMBzIDfkuE6GkhVxgOAHYiZLDOmIYN9Anis4SJVEOt+NuqoVMvgRsr/5u1T2cMkKL9pKcikJhO9hUIROdb2c+qqqBIVPTSbFSmGZaFHC0eCpQQYnYqD1wzY3hoDnAC06bXMmCAHzV1LkAaMUcdAkN0fk7b62Sl83eLBNjPLwqirf2rgWjxp6lomoXkwjFB54erfsE1YP4m169pMuIlpayCgwE6nwm4266plRUsqsvRl4yebJjtIyaZO9YuYMCbblFZTVEe4xCpZws4KWIn5MPjok/ZK8Broxnu0ZIgd2GTJKECYSUeySAmWWi2foE5QwGJ1KgAyhrtt9Nqsd0hGck1AcI2K4cqelMP6Xb0qYKZFZSfrvgq0Z1sQ5DblpqkTLTGpFB7BZgd2eBZrsDe7XL7GM9uSSa0IwU6r32lKJ9oGentzA8tNxc7EigFPxvK1xZuHWzLcfRbUWxT6+rx+z1NCWH1nFsI2XW09owoqiBV0TVdj0bFyqYSX6tYpCm0ceZqM31OH1qjhtV2KFCkwLTHE55aCzilgVCtP48XaztjBZCszcZAQ+NuiUpsWWqo5S3tg3gnHOlVjSWQyJaRzEyjMLQoATueLRHJlpRlNpGS1SiUV1wDOy2GSympdm3KeiZaBDu6+ZrUHr9VfPSM+sB1UR9sxnC1xbZuM+pSWk9221ediclZ1PamkNOY7QWDOF1qSV8p7qOzuKDmoMcVkH9tGlrwENbtIx4FcEsjQ5Vq1JV2tL7ceEAhWApjkAWePRmCZ44hrnynBCNqYLVo+lxHgTrCT4LXsKlNpzW0mOcwuj2raAQrZuAC43WpTQAqHDW0HE6wvzNq/BJMTMd0/27RHVYhTkxLELhRoAU51GpUnVGkwmR/BRCGFRKSHZquLZi+mJBBBMSRTWKt0sLzdxHYzhkaPa72rO+f2DCUg+TxMGFJNnIwiiZ4BwFpTRgFg5dkcyMJ1mgcJggrNQQQ1pLHHEqPJjBLgsQEEbPJZqUskk5z1RbdZn1SOD159z3nj3AJcXUlfMysILB0Q5+d+PGY1ttR7sSjm5uZw6d57ZRtooFsbK0tLuHb1Ve0Db3vrWwXOffazT6Baa+D8xQtmm+kAetWui7A/uIfQZtzqq+5ubeKGrKRrZsPslawupFPS0wHATIQJABYYAywuLOC//qmfwtTUDC5fvoxr127g1q1VNFtUs0awu7eD1dUVJceMUOBqzfZ6mJ2eFgjMvY/rKhVGJECRXMD5T/CXTbW2uYVvfOvboOUtbQRTGasrujA3g/vuuRvNqu2vnHMcLwSBDQTgtCAJgyQFXweYoMuw5q+BXlazjXOVe4Mph0whIpJM4PxhoHkhn9NyRVtTAlpag7w1qgO8+LPGTioEPsZiaDY7AuQNFLO9lds9+4b7z9T0FCYmJhQXkBRGAhnJBAR/+XtaLjIemJmexomTpxQT3Lh2HUtLS1Jo9Pq0oKfLQE3t6FVVfAaS0zS2XJzM9VuJXO9q5OIjqiapSpuZnRG4fOPGsubtsePH8b73vhcPPvggfvu3fwfrG+uubjBVwEML6FHAxAPAtIAeKoC57pw4eQKFYgFLN5YNLHLuHQnajcajIgNIxUkwjns2VVgc6ByPQftZXXaOF84JgppWG9XGbCbJWMssC/lFpU8YACahTlbynS5eunYdy2sbqtfnFcCexEXQL5OmAjKCQjYnS2W02Z62hhu5gIlmdaviC2/zzPXFW/7a9YZ1L6V8FTA7sBqrrk69Oa4YcYDfphpk+QGWcDA1M8lkei7WxI4lsbK+hY3dCjK5vADgYjaF7dUVFtXW/XLfEQnRomH9t9WWoG2uKXbpptEnACwF8A7qeo13qgEIyhMwyiZiOD49jRnat2stMNCH800OHC5Z74EDT0C0sWGWsCRmqHZsPCFb0GgiiUqribXtHWwznmJ/uliQNsNsWL+/qpaxR4/dmVRJbba1tlYbzEzes+QI54xcC5wjUxAbOsWT6GhU6JLoReDXkSupsreVhOGH9Zv2fZU8oOuFgbJGSHO1Jwn0qlyHu49QrV4pw10dYSmtRFY0S3u5xHD8OsLpkFbsxwvjDjsdKdntnlFKcN2PkQ0spLTa79y3OEa5/5rjAEkFrj6ss6u2MUv3H1OW+2Q+W7AHq8Ep4HxgpMpYNC4bepXQiEQxt3gMF++6R6Sj3b0KSoUiJqdmFHctLMzhwoXTepQ//o8fxe//4R/h1voakumEU7VzXeZ6SBvcDlKJAc6emMU7H34A995zF9ZXN/C5v/wqnvz2y4iRcNXrIJfo4oMPX8Rjjz6EYmECTz9/BR///DextNlAt0+VMJ/fAGBG2NZWbDVvQRxylXKBpwcPxoELa8vDk8qH/e2w34uwQQKLyojYHjw/PwuWFdjd2UW7VVetc6pYG7Wy1vFsJoX52RlcPH8ec3NTWLt1E5ubW9jY3sOtjS1sb5cVh3Eec83nmSPYk7QvRVRKo0N7dbWNA/pJuo0MVA9zupTFxXMnMT83ha3tHQHLNVq50+ScQBfjXPRRyudw5sQiLpw5JTC6Uq/hyvUbePnVm7JTLjsAmEp+c6JwdvjOotrJLo0Y4wBgDzTprKJ9ivOV9eitnQKwztfodjb2vH46GcdUKYepYkb21cU8a9VPKI5gr/FaNRK1qlSjppHNF+RaU2t0EE9mtL6sbW5i+eY6dstVtEm+EHDoSm/o/GVzjaCzlNDufMUyEHOzE0jEO1hd2UCt0tK+OTFZQrPTwMbOLqr1Fgq5FO46f1blWSq7e0gkMpiYnEa5WsbN1SWUcmmcPnYMnV4EG3sNrG/tKX5jf9HxRuRaxtLeKsKNZwHAblyL1Mkzh3fzYs/FLU5n3oFrC5W0WgdVV9n2LLewmWtT6Hynce9JJ+4cxnXdk3JdcSkrE8N2zWblYkYHl5NzkzhWSKAQaaEQ6ehcwpi4Jrcgc7NgXKzcRt/6WWJ9R6Ii6VbnfzpC8TsRV34glUhpjebc8jWjaZPP8cOYRaBry0pgCPh150blZjSmWIbKLMllQ53KWPxlO1LgxOPJY3KrYQxKcmuCeQiOC0u2eeDXk+G5JvJ0zs/gusczLK3EGY9WHAFZhG3WYmd/RpOYP3sJj374byOamUK11RUhpttsQidrEhb92hQijjqKf6CCD5YmVy5LsZ0v/WWb1ogriz/DewDYz88wmBsQ413ehOdqXpNkxK3tLbWX1ZUmeG/OEmHgmDGyxZmHr5vj62wYwPZ/GyfmhPMP/vVh4Nnfg88JcZyLYN3tIaOyLRlUd9bw9JefwNf+8rPo1feQiLB2PQHuLj765WfDaYg39L9tjP3Vfb3ezzq85/7qnuG1f9L36a5DWMNrv+ejv+NvAOBhW33iE5/Cv/jt37lj43Ff+u/+2/8GP/Hjf+v2dtDuSiR1f+7zX8Cff/wTWF1dVT7/Z/7Hn8YHHnv/HT/r9bzgjQCA+fmfevzT+K1/8S8PvZXI3xtTAI8DcEFS1yKDIEBQQLBvEfNHEP95Y2DOAbfhLebCq6E5k45N3hAwFAZXh5fcf2/77yJ0A8H1XCLb/WnfQuleN/x9SAEcwsD2g44HL7keXDmoR44EmIXb5hBQLXydkf4M/WH8Nfr5CACwDYNRAFi95bsr/BkOSBpBi8cfPAQAB289SAHsPvdOG5nvTT82R9S/XvnqhlcY6Bq57oHP4oZ+eAiND6exsRKAlW4sW1+EAOBDgOXgsgf076HPPzI/RqfPuAJ6XAHs22p0rIyCzyG81Q0BvnrUnn383o40ng9qz0NBYFuD9oHA4aVpbHzxHn7xX/+pY3z62rpmVSM2rTswRWOmXqXq933v/wAu3fcgUpmsklECz5KOre+T8nwf/5v15AjSMNAX6NtWPbl2syOQloxD1gWkRWVT9swdHVoYfDJx7OsHZnMpFGhhxCSxszX0NURbjSaazRr67SY9iUy94uuVeYCTgb2zpvLJZ0tKGTvZGJ3WZRZIW5Bu9XAd0Kqkl7H5NUVcTV/+jsx6A9qstp3+pSWsr6fjDCH4id6CSfdP4JeAFg+ZsjXiIbwnUKlWr6nO5PraLaytrgpApWJpoljA9NQkSqWSvtPprBJxliSxA4wdNIwtroQuD4NO1cvnEsAcVHm1Zx4m+nkmtMObVwVJGeKADrM8IkBsFlL65s9yk3KHG7adrJncNLCGVTJWyl+NiY6Bv01a/NZkIy21cKWCRq0CAt89NyZ0GFXdWA/wtzReeD2vHrYBa7XiZP3Lgy2Pqkoo2+98rURTGprKhIkVtquxtZ1NkmrKWruQjS+9hbumb6uhlZZPlDryj5vYlguxmrLJQOVjf/Q2hwZkxNTnPAR7AEJjz9kXelY2SRXeKtG3s9jaLpHqweZwX9qSGjErRdVvNQUna5oqkRoxa0upHJkYjbAuHGFz9i8tcameK2JqagGTM4tIT0wjni9I/asCzwKBSWxIiOxgivehDSPXI5JHOD/MYp1KRyYbCKqZ3TnBIwHmrONHgEhzjwl3S0xIMRjU9rM2Vd1uJic0rpglsQSzruNAABFBXG1hKs9Zk1f1sWgzXTfSQa9VR7TfQoIM/F4L/W4D/S4TeZbYNfEyk60EJrsiWBDcYOKEzPNMJuXqLVvNMwLDBGE4pgSWSAFsiSXOOYJ0Uo31e2D5QioyGt0eyo2uwF2fiBbRpN/HVKmAXs8s7NkGtE2mYjHa76CYTSOTSmh9pW1apx+VXS6H+1QxjUSU1nkttLpUXPeQScWlut2odqQA3qjHUekYKG9JBAM8lWgkoYAW1QSWWAc44uoA00abALBfY4W1GmVIdadVC9KICO1IDLVBEtVeFEhnlTwkeYXrEceXKltHourzne0dVKo19Kk8lyLRhVFuzvlx7LcvreGBtbjNKY5ngbWuptvU9DTuvf8+1bLjvsK5QttlAsAkBly8eBGPPvoorrxyBc8+9wIuXLwgu2AmwpgEMRKQ1ZTlusEkDjNyWxtrApK5Zwk8V1v411vCjiufJeSYCDMrRCZKJyen8Na3vVW19Ta2NlHeq2of5MGJStn19TWsri5pT7B5xFrSBipwL5yanEA+m3N25qa25wgVaYP3GY3LgeHG9Ruujjc5GnE0m21cuvsC3vm2R7Cxtm4gWSSKJtUhnHequU7iSF/ELP5MQMmsoA3wDb5FcDGliK+HawlDSxZynFryt6fkr1dg1+tU1FDd7wBgpw7SGussoFNpS55Z0pLKQUsmcn/kOpnN57W811lfezAw8LdAFZMBwbR/3tvdU5xAtSzH8/bOtvqOTiHsM7McjqFarSCXz+LlF1/GlVevBGQmrZfxhABuU1SZ+kVqSuei4QFSf+8c00y6ktBEi2YmkU+dOoW3vOUtuP/++/Hv/8//Q4oQthOvZa4BtjZ7tbPFJQSYzT6TALBZ/NPyNoHTp04hRWvMq9fBGnOcc/zcDJX0Kdb8Tspm1HldICbbT6HWlpSX+sYIbHIacX2qfVL9RVA1LiCdqhSuzYzhOJ+1uhKYc7UXuUJeubGMlY1NZyFra4KRpyA1KWteJmLARC6PyUIeEal6XFzpXRactbQpZm3NNbcZixcECgvosLYSGY2AN/cV7qkEQKhkJshh9Cm91Rw9rHQI1zN/ACNYGSdhIpbEtZVVbOxVkC+UcOnuu5BLxgQAR3ttZB0IQDCU6513JGBdyrir8UvQjI4LSKRVd5s1gKscH1GmpO2ec4xXufzFIzg2NY3ZYt4AYH/ocGCy9jIBj9aO3gKd40x7WiQqMgetMXMCDKcQS6VwZXkJV2+uSBHFhpcdK9eeVFrAo8U9br90RA4pWJ1SjTGqgUemruW34ixHwlKcR7WWiAJ2GvAJbPYTx4rGfa0qlZkBqwacqa9Uu9jszi3+4jnBfq+1wp1X2EZ0SWEcpngyOCuaYo99SEIM41qOU9boZgygmEb1ermjOKII407h2hbQWwznrDsDu2eL/T0wonHpxo+V3HDxv+JYB8KIWGAbk49H+D5vq8nRx7GovUBsGlNy5nIFZAsldLkfNpvIFoqYn18UAMSyD6q7mE6j1W5jYWEW73707Zidm8NHPvpx/Ic//lOp/dmGFmcnpCKWoLnbQSrex1QxhfsunsaZUyfkvPHCS1fx7EvX0UUc3HpjaGM6BSmFk8ms6suvbtfQ6FmdWRFeBYKwBQyEtC9f19t+uh3QED5WHgTm3g4UtiF6cDJ6CP6aawrPmqVSEROlkoBbugrNzkxhfm5a8dze3rbschcX53Hu9GkcW5jDzvYGVlZuYnVjG+tbO9gr13UW5chK0pmF49aTnNxZT+pLhpUu8ab1sUsAmHsDlb0JXDh3AsePzWN3r4zrS6vYqdRFcaCjC0t7xAY9FDMZnDm+gLsvnMXkRB71TguvXLuByy/fwNKtLexWeB42i32SgS3W5dplbg0au84ViFPCHHsthudcCQPAfK237vVnXBFi6CzkSG1cWlmTeHYih1w6Lgtt2kBPTE5Y6SEXizRrrGYeQYmxUw+q/8tyHelsBpVaDTdWqAJm3WOeP2KuJMjQBpprOduMsRFjAK7h05OTePDe87j/nhO4euVVfPGrl5FIxfH2R96sfe2Fl17Ci6+siIRw7uwp1Qqu7ezIAWV6hu4sESzfvIF2s45Tx48jmy9heX0LSyurmmc841ItTCJklWRCLftOzerK/ahEk+tjYag+0OTekrCzMs8qjBepgua/Hlr0Y8Tv2X5OBOcul7vy6wH3WpGQaAft1jMjJlkMnKaKNxpDIRfHwkQaJ0ppLCQjSPdZloMxvbec59jjJLExQpIK9yWRiFgrVzkP2/NIiuK6yzWWz2HrW0wuJV6ZSgcmxhMerPWEvaHji8XyLBFCRW+TDjQ6p9I5ywjsIhko32C7rndssFCD89R9NtdR56TDsyX3Dp25HcFMREOe/5wbBl2QqizVxcMCzwguNmVN52RpHo9+6D/Fwvn7sddgnG9rYEIH7Z652bg8i48h/Xk6rGz2a5Vfc4b/qkeDpcyvd75/9a9i12Ftef83T5KXG4lTfROA4trN8zX3SbaN1TP3dtUWh/qawB5SP2wtDN+Pf77xM7//OXxOCvJdbo0NyH3unGaxF2MPixd4hiJRiWMX3SbWrr+EL3zmY3j1he8gGeUKR1eRFj711O0VheE94bX8d3gnuFM++7Vc906v/W4/6/sEo97pcY7w9+/TnV8SE7sAACAASURBVB/hY4/wkjs+3w8XAHzwE78RCmCb0x38wj/8JTzzzNFIGydPnMCDDz6AUydPIk+HsZi5ETG+pEjr5s1buHnzJq7fuKFzcvjrhwkA5nn+H/zDX8J3nnnmwPEU+Xv/5ftDOkkXBI8BcA43uAMAPA7+jm42+3/yQfd4jV9fmnIUmNVPATBknzW6oA1/CtcfDjaK8ccfA4D9/e1bJPepTh38HLajdew4fUTQmgcvt68LAA6uHVLThmrehh/Rf3rwr+U/h5t/6MW3A/4OX4XsYn5aH7ag+U195DqhF1teNjCXdYPiEHbUPjB+/92Njhr7uwUcTtEYtj92ivGRsRSaDb5ddJHvRgUcDNlhf4WDnMOuOfJURwWBXwMALAzBgfY+oTQyBkKH4ZFp527MSOfDVWGfand8bAWT8JA54f4eDNGxZw73g3+NgRd2vf1zdnSc/+K/+lOXIGRAyoOnA4CVrJO/mRSDZAM/8ta3432PfRALi8cRdfaKTMLIks0ldXxwysCSGw83Dlkyt1poNBuygmzT4oigMBWfjoGtGnapNAqFHErFvDYe2mYxqcn6krTqoj0vQUPWAuW/BJKYHOm120o2yuLJq3nd/PPTiYl9fimZG0o6mB0wk05DqY9MCF29X79eah7odzwEmQUfFTJM8jMR71UDdjhydVwd2MeDGw86BGJkf+sUqqYu5aGuI8YxAZy97T1sbW5idZXM9Q3s7m6hvMcamTWpYgmiECyg+ml2dhYz0zOyt5yYnEQ+VwhAAQHwvm4eVSO00HaHEwJZSmJ5tqxLgPjDcS9gv/u5abVqeahXgoKJSZcQE1Dq6j5bcsIOnUrTau2yhB7BFL8gCmQSJuus+RxQKoV4m6Bw0+yhSAxQDVizDyXwxiS7QOJGHZ0mWdokFDRQI9hXKaumrO7DHQbZTz6h7BVFPDBawiRiQGLUFMPD2ke2oCnprGSM1Yr0hz8pj6TgMcKBqZZMrUBmuZ+iARgrGzGvCPYAMBF2a0sToXuygQEkpgAe1tG2XL7VRVY/ubFltofeTtTV9HGqex6s+T7ZkrmErFRUVOUySyp7YxIQrOYyk5Ay85VaN4VYMovS1CKOHTuLyZljiGayiKQI/sYFALMOV4TKSM0Fq40pdrzGlj1vLE4bXAcaOpWxBxzkDsC2ccowqXrlD+xmrVMCezCeiQbfplKK82dZVZL04CzLZCFqIHLEWZLq4E7VEAkI+qYlcAPtRg3dVg29Zg3NWhn18q7UtgSMO52mwFcqjGW73qXikQBoFN12Q8+Xz2SlyueKIgZ8o458PiswQ+/r0c7ZWP/8byo9ab3G+0qnYmLrV1sd1NoGEHLnUe1NB4QQ5OU4F++eY5DJNl4z0sN0Ka/PbbTb0ucSBOb6mkpEMFXKIIauAOAmAeBuV0nJVDqLrVoLS9st3KzGpM7VXiE3ARtzxu0YSPHLOsBFvi86QKzfRYIghbOLVkJMwKv8DzT2uY5x7yRYR8vAGnXEqRyimTzizp5eas1CUSobElwIxG1tbaNcrspq2VvvSrzolHF+3R7ZuUKEFu1zVEdr7kWV/MvQ8vjCBa2RSrr0erKFunH9muoCzs/N4z3vebcAxscf/zQWjx1DvlgyUCmon25gjOyfmSDpD7CxvopbAoDrZlErlZKtJ/xB5ukiXVCFQeIFVVYEIiJSP0/NzKreMLcjquXZenvlMmampnDr1k2sLF8VesAkmsANAWdmT+itbpnoszrnpi4O6koTXKxxXDf1mSQHsC/YN7QpvuvcuSCxqTXcKWEIBFPtQXIBx1eHe5Lbp/w+LptJ5yDBnhexI2lznus1QWZvey9ykaybDTjnNXh45DUsJnHAp9sQpEpJ0baZgPZQ9dXrDpBIppDN5TA7N4upmRnNofWtDe0HTGKy/fP5gvqYeyjnN5W/vDeSqEg44743PT0tAhpjB9aSPHHqhGxCn3vmWTx/+QXViKb9PAlOJMzIRl/gK5N2BjIx+cpnIWjDfvVhnk8K05mgUq6orwgAs7bsQw89hN//gz+QVSj7kq/1APB4Is8AK/Z9XDaRBgAP5IJy7vQpAV7Xrl2TXR9BWoLrKWdlSsIBVeFa67jua+4YOcZiRKIHVt6B/Rc4WAjgMlUkFZxMHHNwUj2o/VuqH9df3PMTCfRiUSytrmF9tyxAitlYXyuVcVQmTQvrFJIkoxQKmC6VEHXrhcBaD8pqD3XWB5605WIRm1sOuHNBLMeNxj3jCwGTNlYJaNs5yYhqAuqoPkskkEtTuWT1CjmPaZvZRUyg7dZeFYXSBO65+6JqwO+t30ScSjnZFpuyjvEWAW2+t93jHpDUPJd7CWOHZBZXb67ixsY26jpLMT60MxvrwSfjEWRiUSxOTWGuVARnnSWkSfox9xmCS/wS0c7ZNRN4ZzkJ67OYgPbOAAKAS1NTiCaTeP7Ky1heXTM1myyJddh2impTghGNNIKGETqUWmcbJo2YpRrbUg4bOMJ9S7bRAkid0pWuPT6mcLEr4w6OT84Vzgt+6wbc0YOAAe26PelBIbUUwCGSrycnkCjlAPDAScgp90QOSSZV55XzsEW3j6Yru0CL/URC85o1d9lHUss521e56Lj6nopBfR1Kd0TTyPX7iIAqT24y4p71hSdH2vgRiOHU53w/75eEEe3PA7r4GKjBtZQOK8XSFApT07I3vbm+oRqxyVRG9qW0P5VzA90ael1Zb37wsfehWCji81/8Mp765jdRa1jddP1P5TqoPOZ+10cyylIWA0wVqf5Paz7slGvYqTRECOvJ1jaOSKuJWJREAN5wBD0SD5yFa8S52xg+YDbQtrA54qQ/f4bP0CH725Hz+CFg7lEB4PHXcb/g+FIZIVeDk+SeQi4vxSZjuJnpSZw4tqAawCRnMT47deIYTp+kQncGzXoF167fkGp1a7eMSrWhectzH+eAlOQkFGr9YT/QGt/OvmZgbGsl+5MAMEt35DNxnD93HKdOHkOt1sC167ewvrWLVrenPX6imJWFajaewNnji7h011nMzk6IIEAL6BdfvoarS+vY3K2j1uzrfbLjd+1qtd3NgsgAYE+ON1KMVPQippjDgU/C6hyuuMGXzjFwjms725Ch20Qhi9nJPHLpGHKZJKanJzEzM6OYmw46LMnBGILPXipOsKi5AOBWu4vSRElrxNKtVVy9voxytYV+hAQhklMZO1jMJlzVZZU4ThmjUKV9/z1n8di73iwL448+/kU889xlqdfvungOr15bwje//Qx2q21cuuduvPvtD6HbqOK5Z57D7k4ZsWTayD7tBmamSjh95oyA3utLSyKH5AtTWN/cw8ZO2dTJWu+4xtpYFmFQa6M5OKhtRWy2myUZhsAs916CziQl87xg6ng7q/pcggfNvGDBn8fs3GbEvQAMDAPADvDjepZJpRGXzXIfCzN5nJ7K4yRB+SjPhV1EY1yDzF2FE5/jVQRynZmcs5mIhUZy8eetkbb3dV8Zu/LMSmKnOwvK7YCW5SIODksUmVuYqXNVasmpdFm2goAwP98/o88zcT+X9XabpPaWzv5c55OxJOJkuopQbKU/uDeaI5QbJHSJUz3pPjoDlqwhSZBLkDkqkZBU7/TRimbw5nc8hgfe8SFUO1qlwLrtKa3PrL/dV3kH9ZUv1xH87AlvQ/KVnSl9/tOynN4kYygKGGbP1LfuTOudLXw+wLuXcL/kOOIYIpli5eZNVGs1jSt+lkikQTkLIxIF3z7Gcfle7dR+wAVCICdKcIQ8hXXuQfza6QFf/zefU/V/D0j6jkhiOZrwF8m15l7BNazbrOI7X/sS/vIzn0S3sYd+m6rxLh5/6nDr1PE94bX8/P0CgO1cYl/78ZPDn+CNACtfS/u8Ma/9Pt71ET76CC+5YzP8DQA82kQEbH/6Z/4+yuXKHdvu9bzghwkA5nNSucx2Ial6/MsBwKFfB/avYcve/cBNGGT1y+twUIdeH1pxRq4SHHgPAICV7No/RUaB3duAwL5ObfixDurxMRDY31/4Pi2xENoklai0i1kAOFxQ/evs1ve3mRZep647bACGPyn4EP9i7ZejEGdQr2PsguPPYEDr8L7DL7dndH++jc1y6DYc7LJPp73/sQ4AMMM7UHCfLvjwz3xw6w3B4ttN4INBYCecC6mAmbBknwUxyAgVItRWoYER7nN/DyNtPaaiNrB0qFn3zeGDw4PG3MizvQ4A2G/yh6mgvRLYRwMjdYtdQLZvwfCQm27ctdwR7/FAMkCIRDC6PowpkENTyveBXu8s3A7qC/+7f/SvPzKqAKZyQMExAQdTWkXjKZw8fRaPffBDeOjhR5DOZAV+MnnOEcIA2BQlVr+L/yop3GgG4K/A4HZTKk7VpfNMZqqEMhmn9k2DdZ5Y11L1XwnwskZQu4EWwRqq3dw17BBnyU02sYyOg4DeqS9lDegnsFk8y5JuxGrcgX0GGxn45mr6qJVlY2eAcCKekqpXSkAmXAn+0t7ZMWKVCGZCXmoKssgN9BV4SntN1eaxQxtBVqpYmcwlq2pzY0P2lVSplVnLkLbPTdZfovKVIDpVDwS9nEUu1XgCg6kInsbc3DwW5hcEBPO7MFFCLlsIFFXeGoytwftXAt+BZmxDgRYEJhxw70uAEaCW/aFrSTs0MbccqtHprP7scMGkoSl5PFvdH/iCQ4jU1Y5l4Q5EAuzUlzYzmSyk1ZVgatmMsW5sV+xTEQekACZLuY693W3cXLohcGd3e9vs1Pj6Dm2keVVv62v2i1Jp6ODMwzStq1pqW69o4UAS2K2xMFRIe2BOFsdSqhjYGTB7eQh2fcyH8fVrVffUKXyVZHV1lvzhT6sFra1ly2n2zSIqaPv3SVNbK2NRA114YNYU1+ssWSBAV4CQPZcOcWL6Ugpi9Yg1RyQ0s6SCKcCYlAe6BI1ox8U0dSyFdG4Sx09fwMLxs0ik84hn8khm8wYC+FrXsoc34HdYP8rVwyLYLKBkWMtZB04dWp2lqpsPsmBkzS3z+da3X8s86CvA1/1N9t8uKWiJXVvRrE5aIkiIENwXHUFN4NpVtSZjsp5UWkUkkpbqCder/C6LTFCvlVEp72jtadbLaNZ2pRCm2wC/leBPGpBbLu/K9rlUKigxIaY+lbdp1ulNaVwIAO5QuRSVHR9ByQbr95LxrlpWVpeL85rq4ogSIB0lHplQp+Uo18BCNomJfMYs05l4i6ZQbxGgaiKXTWAin0Kk31bN4WY3osRNJhGV0mOz0sTyTgvXdoE9YlyOEKM6nhzTAjAHSFD1Gh1IAZyl2FuW7KxdbA4Axv7nuqGZqrZnQptrH/simS+gMUghlisgkSshnS9oTpWmJpHJF7GxtSVVJFWZOzt7UsNKDaC5YfW/DQx2CS5PaPLjR/Xmh1+CoaNRgYJyXojHVIf1JG2TczldiwQD1g68ce2awJG3v/3tuOuuu/Hxj39CSa2Z+XmBYx6E55j2tShFVun1sbW5jo3VW3Is4FpF0pFsn7lfKaHorOa9Vb/mmO1UBCtmFxZQLJU0V1Kymo1on2TSn+rkleVrUp0kE7R2NmCH88WsCVmj28gHxgnwNTKs/eXsoPqQrn9U79USsEwYK4GtcU9SlyOREEiTap77p+19Tk9vNbBdXTjrFz/7CHwY6YvPK+t2MoE5Tl2/iFDlLUVdXC8A1NUz94Qan6xjEpdKIANTScqJSY1NYGRiYlKAKutm7lX2sLu7Z+oQkssIpBCsoypGlr3WXlbSwUoaUAHDvZFtcPPmsogAJE5NTk0KNG7RLaDRMHJFwizseX2Stdivppi1BL3WGbaTA474C4JOBKS5xjDxR4Dy2LFjuOeui/iRhx7C//vHf4ztnZ1A3dloMEk63Ad87MfEIvuYaxOJElTqcGyVCjlcPHtaoA9rAJsqPSpguN1oSb3BGEqW3A608g6YqjfL2EyWHjFEaVXPPZ6xhE9uKz4hEGtOKeaOYl/Eh2T7TTCGdr8xKgujuLm5JethtjjrP9oJydYOkvZoAU076uliUd8gyNLvo8Fx5K7Nd/BZSa7gs/lalooTnGOLwEoXS4QT3ba3UvnTNacar8x0eylfS7eYLJP6YoNR4RxDIpVGo9vH0uo69mpN2YvedfECEoMuyhurZnfPeSxAg6AJ7ayd8wNLJXQHqmNPQh6X7Xgii5eXV/Dq6iZ6CZI9bP5wr6EFdDYVRzoawcLkBOYnJ1SLUvFGn2PLVk6OXX6W9i2nUOP8InkBiYRsf/sEoOmoQxtoWnMnE9hkeQMCr7JvZczp1gBXZ1s9QlBScblTw7mSGnrTgAAtVc1O/cbPYkkIzQUjIhgobNfwHefdT4L4Q+uMJ7HRFYLksBiivrSIIzSJiOMssMNrN91gvHW+VItSvxm5SHW8kwlknEU7yVmKA9yGT2tZtmKKduP5nJWSoHVryAlHY9rFC965hnOGY9q2FSO0KM705TM477n/uhIPdi+sV2z7jr3N3adrJ7PZNkt0ujFozU9nkS2W0OwNsLy6ikq1rrUzEUtgi3Wbmw206PhA9T4toqdmNE43trdRbdTMsr1vzgkErEyN78iAJKMwttERhiVlzP2Iak2W5GAtaPafwfh21wZ9GfGS1t2654H5Bti9m9L7IKFAuM/Gz6u+P44K9upuxkBlNWkot2U25FbP1f/eYqekzohcLydLRZw4vsjVFFvrayK9nDi+gPNnTmN6akJnSALAN5ZuYa9aR7XelKpR6jtX3oakAsseRVBvUvVI5Wfc9j+B+lbolnM6Fukhn07g3JljOHfmpAh9V6/dlCq2UmtofZ2eLCKXTiIZjeH86eO47+JZLC5Oq4lpofzyq0t46coyVjfLqNQ7qLfMIUtEFrmquHHmiIvax4TsuViWa6ZKL5la1QBgKwMTWEBrjBjwpTOdK0cyWcyKMJBLsT57HJOTJZXLyBVy2k8Zk9UqrLfLEicpRGIpNNt9ObSQnE1nlbWNLTx/+WXZL7dFSOAY9U5ZNp8sJuc8NeIsiTQTuRTedPcZnDl7Bi9eX8NXnvw6ZotJPHDpglSuBOlXt2jLn8OD95/HiYVp3Lh6DS+99Cqq9Y5I6HOzk5iazEktPz0zhfLejs6ExckZLK3u4vIrN7C+sYV6o6UzYJt7WySJHt1zGBupnFBXlvMix7kYi2pwnv9EJGPugmQyAa2mzNZ5xVsH21HML6EWb/i41Klkuf6JcC0HDYthmTPgWZF9RNII3Syy2ZTIAYVIF+eKORybyCEepUsW3QHoPmTlQ2SJrNyFuSXxXG4OUDY3VIbDuWbYGdqVsXKMHFpFyxGD9Z61ptDW2hFwPclFBB4HYpPYyXUkYs4SBIBJ4qNFeL3Bck06PBgBWDGSKSfY557cr/NngnkAAsLOTUUkWuZOzA5Z1tPOulvEQymC2cCilaLX76De7mKvCSyevQ/v+fG/C6QLcvZiPimlvY8kWNJX9mdG/boRngvhtcdiOmsrPYPbu71LRVj5LeJZqK8NAB7GgjpTKj9k5WjWNzawtr4RlA5SWQGf9wopgcN5APfrYL3z9+bv2b/W35dfk8NArx+bwZgML9zuv4e5mf01iJkMUA5HJbH62F5bwec//Qm88vzTiHVqKpX051/+1gFXff2/CseGr/9qr+0KFsEOvw7Ns7uXvBFA5Wu7wzfq1d+nOz/Cx97pJeE+ud1recb7H376Z0TCuN3XH/0/f4jvfw3gg5/kjVIA+7jqqa99Hb/267+hs+r36uuHDQDm+vr1r38D/+uv/9N97XIbAPgwCNMtIEFg642IRkLn0AozusQcbBI9BIGHYfx+NM5w1eH1XLW//cvZAQCw3jo+Ir4bANjvPL4OcHihDNhYo5/kgTgXNo48g0VYI0SoA9tuuHAfNJE8wHPwwq4ks0f3DmgH3a275f1sqdFGG25e9oY7LWZe3XunyRj+3MMwY13DJ0lvc8EwAOzbzcW3dr+BCvjgOsBh7kG4bQKQfKwNw71tQLv9xif3LVi15EEAAPMXjkXvH+XQzfiIAGtAQAg9YzBuxpTPZnfrYaPQvbobt+fef0f+yYZ/OhwEPvC5btu54TnqB+TovPX9EQznUNL8sCHxq//2o05lZIx/U0zyOG2EflorzS0cxyNvfwfe8a5HMTe/YLV/U2kL4Ntm58ykjABap7KjspfgBQPhTqsRWGOSuU2FTDabQSaTllVghkAqE0audhBZnwQ3CHqS5U2VJwFAy7560JcHO2PCa+A6pYtPUtvzknnqlCHBumfEBq+41NwKqcm8clXvZrDubJ1Ve43KItYJ4r+yd3YqSiaInQpMNYjYBmJdW20dHuB5yFGiumMHKdaI2djYwPraGjZlB1qWqowqQoG9BMN4gJYqsKX2oMJIVkFSTJrlrSVuofY8fuwEsrm8FFOLJ6hwuigQhAdbtovZLXkVqdkc8wDDAwuTKma/6FjccWOZ8/U8XFJ1xuc1O2YmpFw7EugWVVn5RKkeNI58TWTHch3OFzffHTvZaRsCpYaAYGevnYiwjUO20kwkqu9cYkE21n212+72Fvb2dqUwZy0w2f42WugwwU9FMZOCzhZM9ts9qzPMNl1Zvi4lOuuq9XWwpcrLFQHW/uAPSbZQ8J7Itk9TRUPLbynxrGagtwn19y3w0iX7/YFM40MHdmOV+8MpkzlSySnh4+owU+FF1nbcmNK+FBXHlal/fa0/s56V+6BPWPnkORWZfsHlCKKcSAJkr8w1NfIgFleiMppMIzcxi9LUPGaPncbEzIJsn+OprNWzIzgjBMqAJFnCuvlnh32ztrJDtFNL+8SubB9NPSdFoRLCBh6LLOHACvaNrGSVy3CKHF8j2wEXgUrMbdBmGToEzm0cqSSskrdaY6j0EfHBalwzecrEK2v6Stnj1hICMW0qzqtlNKplVPY2sbO5qhrWVAtXdrYRHVAdbHOyurcrdUKxkBWII5JCp6W+Y7KSz8VaxZw7vCcCcezLdo9JfWexTpCVdebSdBZICOzjIkwig+w6pQboYWaigFwqLsVvu8PKgwm0Okycd5HPJlDIEjjqoNHpodkZyG49n0ygUCpiq9rAynYLNyoRlNtRWf+aCMgBwAQ1WT+UhJDIAPlUDNl4BPFBFzHa+ro6wFwnrP8MOORDyUbYKSWSuTyakRQS+RISuSKS6SzSWauFXK43UK7SNrSpdYKA2ObGtik6pWrh3CT4QpKFKeZtyw2px8YAYCqAOd40L5zNbaFUwtlzVN/MGnt/AGxvbuCll17UOnHvvffi3e9+N771rW/j6vXrOHfhghRXPllHgo6x/QlsRlR/dHN9DRtrqwJJfDrdcVYsae6AKKv9ThWcgbFUXKXSKZw5d17Aby6bk6JGYHMfUoJ9/aknsb7OAysV7UlnhWrJOqnbBHo2h+n8IGBy8aZj7XA5lhra1VM1y2cjSJk+ftiWfItwYylHPYhjyTDVnwsSuRY4+Tnlg2atXdxTCES4WuccA1q+vAWrA5zVjyoNYCDvsK6zqSPSmSEAzI6vNajo5X5llpf8TIKyWoM5qbUeDIM31QsXWdK5XxDsikYFTlsdO1q2U8Xbk/qG4GGCDg+0D3FRKEFX7odSknP9kS2+7efW8ARJh0Gkasy22wb8quYsx21EqirWoXzzm9+Mj338E9itlG2N63ZRrzVsv3CLuU/yGdnIajmyHhPHEBPohXQKJxdmRRph8pVzhmobllOg8opAcDadsUcg0OnADVlEOiWzJ6RJRejdKxyRUSSg3tD61gNGXOMVvxG8JSCoBdeApZtbW9ip1NDV+s82MbIUlT9cu2hPTwXJJN1KCgUMCFSwxiTjGsIrsbjmA59R/ebqqXpLSk8U5H7CPiFApzWHoJzux2IrKfdc7wVWri6py7WXwKHZQDsL4mQKzf4ANze2Ua23MT07i7suXND6VtlcQzrSN6BboIZ0ktrruU9wfZJ6UGQq2u7T5zeFl64v4craBnpM9rMtOAYZk1EJTQv9aASLExNYmJqUmwPjWSn+nFuAr6EtxS5VWSRKaFwm0Or3USUo1eO/TezV6mp/ughwPJv7CIFcA9Y5rhRDBIQykqoMBBquoVarm+O52zHFtGw7XbynWJMyyIDwbqAU90iuz7x3Ovp4RbviAafm5T0o9nFkX5JZLKa2WFNTKHQs4jzj/Wr94XOoLEpffc7+8+dCrqWcw7Jm7XIPZfmApkA5U78byJTP5QUMaA3VemR9z3VBRD1X19ce38hMsoWPEhC2eMTqDVv/E1zgPcs+3CmiBRKLpGRqTI5fxfuqNW0qMDkOReNI54to9frYrtSwU66obz/8oQ/jnnvuxSc+9Uk8+8LzqHIfJ7kqkTKZN6836GpL5udwzEs550AKU+Tb6wgi+b70e++wdJipx9n+CmtcrewIOooj6IrCNVQVTQfWR/5Uy3Xvdl/fDQA8Dg7fCQDmvYkQ4UiY/kxmFrdmdzs5VZICmDHL7vamzgOLC3MCgGdmpkSoowX0jaWbKFcbss+WkpHuGDECcFnUG1R7Gumo0WwLyKWrOskuInLSCUbkJSgmymUSOH1yERfOnpbLx9UbK3j5yjWUK03tFyxlUMhlkU9mMDczgYcfvITTJxeQSMWwV6vipSvX8fzlK9jYrmO30kSlQTW4I256Up0AMFsX1RfORcnKkFvNV53PFGvyrGiEDa4h3Id1JHP7jWq+d63kDS2gpwoZ1SanQ0ORltBzc5iYKGqv3N7ewu72joDtTDYn2/BGu4dypSKlLYnGtJx/6ZWruLZ0C5Waq1VrdEzn0MPxZeQ55tZ0JieZZjBAlqSgmRIaPSqLd2SRvzBdwNljCzh14jg2d/fwnReuoN1tYnq6KNcZWh5z7DL+LRYKeh1B0wceuAenTsxj9dYK1jd3sbS6hy8/+TTW1reUW+A4Kddq2Gn20EFcY5zrDMFfhhNS1QogdmdgukVEo2g1WyJmewBY49Ytrn638aRHC33HAWADUX05VM40XwAAIABJREFUFPWdq5lOEqDOj7EEkvGkSGilUh69ahmzqRiOT2SRi3eQiLSRcAQAq69kuRmuoQlHltbZyJHw6IJAUNaIarbeMUYKcnwuzxklmSrONcPIRoxZjHDl1MSqd28xHWML2s6TgMMSK6qP3WppLNSqNanC7exgxEd+BfbO2t+MDMlzq/IlzjlM5x9Xtkp7uLOAtmyHYe4cryQjAV25jOzWuojlZvC+n/i7mD99l0rnUG3MMSXirIhXBub6rzApJQwAh0HV4PUOSNc9h57DA8TKBbEPxgBg29fsHO4BYD4rv0j6W7l5S/9tpcHoq2SluXj+8+uZ8iVBDso2SP+5/llGgechIcbv6Rb62bP7sTmeX7a/2j7rCXMBkTG82LszHccP15geresvP4vPffL/Q2tnFZF+Cx/74jdvuz/8dfnjoXnno+T3f2Ab4Y7IxPfmzo/wsYcgOPvu57BL+f7yCuAffAD48EZ5IwFg34Bf+cpX8c9/61+gUql+T/r4hw0A9o3w5FNP4Tf/+W+hUhkqpA8AgA34CXKpoSbc142Gdh3QyKHfjf15BCwbbmNjwF5YfTy6Co2zNkdB4OHVj2QDbTtL8AH+3fvuMQCZbHMJNqzQ0+u3dwSAHfwdBsEOU53qekccvweodsefIdxV45f1oJptrAcDf/5OPIBq7znI9nv/PY8fpA56Kn89jag7PfcRVcrjDRgGgf1/271YdYrhSDjgGcb643ajXs8bOmhamw7vJjiEfg8A4DDAHZ5efuQe3gYOBHYPFjzfPsB9nGzwGgHggwZ1qOFH2jWElu+fk0PQOjxgRsea3duv/tuPuUObMXV5CLZsjak98qVJPPLWd+A9738/Tp09p1nAAzSTQGJeMlBvmyWRrw3IQ6ln+ltC02qMqGZdNoNcxpSzOiCyJqgAz6apfZ3FG6+tmnguwOdBUvcXsh/TYcyxToPVJ+QEoNOnLJ6Htct84GsXs5bTRyiQJ4Pa6viSKUv1QSpltfiUkGcCyLP9pXi0w5IP1pmT8XbPXr1kyuc2Go2mNpf19XXs7OxI8UsQuMkayLKGNbspKQyZBJNixgDbXo/WuAaKeFBYd87PExg7wOzMLN7y0ENiT29sbqM4MSUV0uLiIgqFkpJfSrKzBqdXcznmr/8cXlOJBdpWUTHpbL2ZrDU7QWeJGo+j1eqYYtBbpnYJFlhiXkx01sLzimynHLMkRni0ertkZ/srNq2BnzqYwOrv+ZpwAi/4Nwd0sJ2kblWiuqukMg+rZmfZVXKM/1Jh560IqQjtDZigMJVhs7aHL3z+CXzzqa9gwAMlk3tkiEetljLHD9PAyiO68ahadg4AFmDFujkO4PT/SrnkkgAkSyhB6r6Y0LDkqTuSuX6QVTotfWWfaoC7KdISAvek7HVgm9uNlNCSXSnXS0cf9vUd+XEEoMT4dhoHMb8FJELghxSgOvVajdhuJI7sxBTmjp3CzMJJFKbmpNhEnKr3jNUjZGKJbeEIEBYQWV1GPrMHgaXecMk7s4+147VZVnsrbEtaeOcAWaULIGeSztrVDq0G4JmNtyVG/bjw3l3+EO7tz/nhdnC3QzcTyqozqFrPrqYkE+2yxyYAzET/kBEtkgXBSCrP2w20mzWgR5C+jVqlgnq1gurelsDA7Y1VVPa2xY4mIYEgMQFkJpqYo+e8JkDMa8lqn4quNt0CCKSyTziPadWcRCZLi3aoRjrvh+x7JQ+o+IkBc9O0VO2h0ayj1Rmg048JmIhFBijlqWRgMruNBln7HbOELWaMdLNVqeHmXhtLe8BuO4oO646r+8y2zpT4VLu4ZGc8ilwipjrArD3M5+G6yHlpgL0BK+x/1uHy7geJDAHgBJKFCeSnZpU0ZNxJEIjWlEpI97qYm5lRO7z40hWti16Zxfs3e34bJ54Z7xMh424xUgA7Mg/HFpWjTDKdO3cOJ06ccEBQFLs727hy5RWRb6h8ee9734t2u4snPvc5nDp7RqAU5x9HHQ+RRrBgjecYorSAXlvFztamQHUl0V0o6olHWruotHVKAKoGBFISAKY18JnTSKRTqulKG0NaD1Ntsr6+iSe/8hVsbq2rbVW7neAIAf52R4m6sBW97VvhRJEr40EAiWQfrhUxV99RCZ2+bFKlFnOWgYrtfHLdys86jNOsrGW57mJOUwObHTXbWYphVyObkzkM+tj73IpD5RQBNZLFaBvgwGdT+dlewH9EQspYaQIBHgDK1YqLiMypQJ+tJcXv27o7BywN9xWRTrxThdsrTLVuxCmtrbyfAecMVSpUxZiLidlbG3mF+zHXCibgbe0ysou/d1MT9QWGcd02IpDgFExNTODMqdO4dN+9+PxfflFKP++uQbtzOgHoTOEcHIKjRQgA5h4T6fdUi3syl8ZUsRCUDKBdOoEJzltCOGkS1ZyCVMCQJ/K5Wr+mcOubSl+2+8OkdaBycYlPKcSZenWqXO1JAQAcFUa1srkpALgnxThrlruwkQCISH1xJfcnCgWBwD0X4zBh3FDZDyhJTwDFEuxGQCSoprDO7ZeeTMT78SQh1av36raQra8P5hibCgiPmzuHJ/ZoT04kRXJa29lFo9XD7Pw87jp/DrFeB7XtdaRjVo+WALDAJ9efnD9Wa5vjdiD7WLYPFXIv31jBldV1dAUAm8U2Vy4BwMmYFMDzEyUsTE4JqCT4pLq6zplENq1SbxkBj8piXiGWSmO3WsXGbhnU+HHENLknOhti1iqmkozjXc8spwiWZDCyCfePtbVbtqY7MJfjnftvnGOXyi2XgBfJxddm5BgJ9l6Lx5IuBgwDwH4eiHDjyjkEjjlBtMP2MpJasI+7drWXOKchB2r6UhyMQf05Qpa4VFRns3omxkKlwgT1Yc4O2rsQdeQgpLODSAaWWGf9dFqqk3xKkJbgDkmBVAorGS8FOp/fyAgk23HdZt9zX+a6y7HEeUHlpSntjRBCoN9Kmbi1RTWI4+oPxuCLJ0/j1RtLePnqVdQbTSwcO4Zf/ZV/jHe941F85rOfxW//7u/g6eeeRZsKThJPCDzSFpXK04ERwkh65JeAGUfMNWKcy0WJdMDSHU5BythI67Qj4JnPiSnctPYbkczXazbrVBJwfWxta0Ugcwz68s7/MQ7y+ncc9Hu//h8E2tgD27j1e50nRvJX3tGFAPCx+Tn9TLIe46P52RmcP3NGADCdHVgHfnllFTt7FTmpmM2vEWpJtuN/k43HmKJca2K3XEGbcRPJrCJFdDX3qcYkVyibiuHY3AzuuXhett1rq5v4zvMvYItWySIwDKRGL+ZyKKSTeOTN9+L+ey8gmY6j1qpjaXkNz73wMpZvbWNnr4Fqoy2LcILARqTkmceRJri+cf9x+6b2jBi03ouwy/qnIlpTyR8TkZdnayP8mvKfWxetfPk14QDgVJxjgfMlJbISSyRMTU3J+nh9fRV7exXZWWeyeSmA9yoVjfPp6Vkk0lnV3n3lyg1s71UVQ/JcYvuus8x2ICRZZbZzQsBlgbXh43FUmj251nAdncqn8Mh95/CB974NqVQMX/7G1/EXX3kGW7t1zExkcP+lc7hw7jQ21tfxyivXEYtlMFkq4P57z+Ox970N2WQcL71yHc+8cB1PfP6rKkdx9uwZZNMJbOzuYnmzgo1yHc2mxdEE3+SmRZKhU8X6ccE4jUAqxw3XChJRg/EXBtlG9u0QABwAeTx3EQQ2Zxp+Dtdk/svW4D5EJ7WZ6VkU2MblPaSiXUymIsj2G8igjVwiAuqHfR6DiRTGgdxXWe5B7cpzCwe9X4eCe7QztcViFncx3rHonquBkWONjkdlu5V78MSd4XnWqYIFflpc4Ens7VYHbeYnHHjs9xD+610izGLa4qIg9+JqL3vA1J8FZdPNdRcRtNtGduz12xiQdNSPodKO4pH3/Djuf/id2G1aSRKzGO+ZW53L/YTB0yA3E1LD+/XG7+/BmSIUS+jsGvoKP1vgMuNJTY70GVYA8/0qObO8ImWZtxf3AHCQWwk5nPg9+nYAsMWJ4Vh3NNvq29k/U/gZAjBb5PzRWvYjeRln4879yM74A9R2t/CFx/8cV579Otq1Mj771afvvBn8NXjFYen2I2CZP6BP/3268yN8rH/JnSAOrceHtK5/798AwAc3ENeA1dU1/Po//We4/OKLb/gY/WEFgNUua2v4jd/4Tbxw+bKdTKwGsPvyIysEsPlfHTwYLTWkfO2+ixzc7iNAjs/w24pvN2ShSOi/3XWCmXOwhtheNbz6YQCwD9SGtzt8wn0gU/iKQSLnNgCwew4lsMdue/z+XGbpwEkevPsOqwT/HA6ax7sx+Dmwd953F8NWc591VADYHvWNAYCHz2sK2TsujvtAyUMWAv+6EfWrvTYMAAdjJdRv+6/oGKpjU+WgT/YAsB+RmiUHAcD8vWORH9Z3+8fp8BMPnpvDPgkrmcPPrN/7+iDh5wmCZTdO9nWE+8XoP34U3rbjRi91+x4Oj4fh849e3lYe93+3IQTwNb/yv3/UscvtakwSMDVAxifrNr7poYfxgQ9+GGfOXVCCn6ozWS+2qJi0hAOZrErcaewwHchEVMSs/SIRsYzF4CcAk+BBgocIU820CWI0KrJgNbCT9ka0EnT1JWW7oyubVa2zqzSVtiXWtc5a3tDV/3RJYgfm2BizA4+xDRxQ71idHvyIqZ5vRooaWkKZ1a/ZavEQ5+2cPcAmoJHsVQ/+sfLmwJQizXZbB4Cd3R1sbm6pBuDOzi7K5T3Vq6W6j/ahqsXoFINsE1pZi/WvRK1ZPvtamKpKpYexRI7qNdIiNh7DqZOnBGZQAcy6q0wm8N54OKSygM9EW0naoTKRxmt6Jig/1yz+HCDpm0kkDLtHJRvU3xFTFCuRaElDtq2nHIghy7Hg+kqHDqcKtEPGEJTgxxjQ6dY2/y/XTpGeDdTxywCTbVT66TZlWWrXVn27fl8AC+/Ns41l8Mv+cc+lQ5GOwwbw8puH6W9/8yn837/379GtVRAh8MTEm6thScUrD6AEJj0w4ROLqv3Kg6USBUNbQn/QMks2IxMEoAEBJWdtK5DIMfY5er0NMlUwHgiVdWEAcrP/rQa1p4GJGd/pIJY05bXmsGf+64DsLMepZum7WtQdWh9GkUowIZFwSoeEQN5UfgJT88ewcPw0SrMLSOWLiCZTAojjiZSGAEEEJvKZMGUfcUoRcPCKG3v+kD0WUSdNYXdIdwn+YZKAYC+VLlTIG7ARqKFD8Y7lDcx2V6qdmFm6+TXR6hwTtHcroBKjfYE8qlUuS2qON4KYxsKXRbVsBrk++JpMBmJzpDBRpJIb9Kjr95QAtuVoIKVAr11Xfcva3i52dzak4K9X91Ct7KKpGsMNdFo11Cq7spVm0pFgIhuNVoN8boLCZFkzuZjLpYEI6235mqnioytBQwJIPpdCKZ9Gp0XwlwA5AXlICcx6k5NFElbispevNztotvpS7ZYKaamqyo0m1itdXN8dYKvWR2sQNQCYCWCn2AgAYAJLsQjytIGORxDpta32oOx/nXrCORBojpC5z2dh/c10Bg0kkCpOIpEtokGLXiZyVLfTkpqs6/jmBx9Erd7Cl7/yFFinxtvYUjEiYorAX1fTOYgzrTRB+It2dVLsxWhbN7TrO3f2nIDWNEG+CO2W67KKX15ZRiadwVsefhj33H0JH/mzP8PE1CQu3nMXdnZ3ZcvvFc601s6m0qjXqlhfXUVtr2LkDSX+TalsJBoHhDoAmGQaqgYsdIoqMTu/uKCEK0Hp48ePY3l5Gdvb29jZ2sYLL7yAvfKuyCVSdNLylcrSSBSlYhF52p1qLlmSVfXkleBlwGJ12Fq9nq7XIsCkUqhO/RaPYXZySrblmjEOyPT3rZ3TKWiJ03KO+7qEAsFdTWEPzHGNMRtoa3fveqEucmoI/x5LtFnNVm0tIwCQ5Tc5NgV6Mzkr68W+VKOeLOOt9vh+D1h65YWSzlJZ2z6v10i9bIQ2zmURX0S64e05jSvbxyl7rTQE4x+rXeyT2QJJtO9aUt4Uz6YSJEgUXm/92OU6OM06w8eOC/D/1re/IwDYA6n1GmuY2t7hv4Pk3xgAzH2okE5gcbKEQjYlYpX2BO5lAnpphdjS/dJa0QgLHIeuRqRzZrGkooGYqlPv9lYJCV3deo5Vdp8nwej1VHuK6GcKYAMhe1haW8dWpYK+Uxja/m/p5VQyLgA4EYtgslDARD6PvlOMsjY3VczsC1N5cm90feP2DB+PDwk9zrJSY9oSl16VHB5P3DM4dvyeb+t8qJ4mgc9EAo1+H1vlGtrdARaPHcfFM2cwaDdQ39kQACy3E1dLN+gfKTFNFaUxwbFDJVMqjyvLN/HKLQLAVMLSqtPsYmkBTet9xhjzpZLqAHMt9pbMArIZb+tfR76kmpbkKCpcu125JWxXqvqZdX/1N45TKpF7faQEmsdUHkAqWjpbJOKydG20GlhbXw1iLO2ZrvQDrYz5WkaBjAtErnLEOwGfzjrWJ5K98sn/TTE6k9fal1wtZxfPSVCqUNLmTZCQD4EAfvwLqOKLXTzJ/dxAEre/kgDB2DWXF4DCEg2MoVlHlCVMNA607pvFPiexLyNi9XnjWmsXFxZUZ5zA79raGra3NhWfS2XWj2id0Z6v5+L5xWrb81o+tuGaxBq02UzaYlIHaou84OIHAs25bF7j5MSpU7jv/gdx+ZUr+MxffA631tZw11134X/7Z7+JE8dOqF74//Jrv4aPP/5JVJoNEXZ43uAnt6gS73VMeUznHc5xGIGho3jaxzhOJczb4QJOOgbJD14ZzHhZKn0VAzA1tOa8KUu1ddisNwDYdZ5OgXdQAY9swCFw7Ki/v9PrwiV9dHZwbhyBxe2gj1KxgNmZKcVOJNnRfWBuZkoKYDpskFRG29rtnV1sbm7L6WRudlrrAgFjrp2M6ziWVUO5UsX2bhXNZs+Ba6YCZpkAri8k2aUS3EuLuO+uCzh39gwqexV859lncX3FbKZpE89xkstkUcikcOn8SbztrW/CxGRO5+fdcg2vXLmOyy9fF8hZbXZkPd2ipb07Y6kgkWJdO+95m3t/ZqLaneOf8YeRNax0gAeAjZRhdVz5Xqo1+XylfAbTpSzSiSgG3abI2RMTE5iensLi4jGtyTvbm4rF2Fa5QkHr5N6e1dXNZvPIFkoC01+9uoKt7V2R+6Qud64JTi4b1NpVdMla6Kk4Lp0/jbMnT2JrcxffeeYydpuc3wmcXSzhoQcv4L57L2KrvItPfe7L2N6tYTpfxLnjC7j3vguIxCJ46uvfwXPPXtG5eGYyi3e/68145EcewO5OBV/9xmU89bWn5dD1oQ99QCD9q8vLeOrZl7C0tgvuu95twcBTV16AhEye9UXgIvjYVmkJDwCPExRGwDI3iANwMyCWWwwRBoCTBIAFssaQymSQK5RQyJWQS2WU/4hEekihhXhtB6leA5F2AzGeX1Sf3M4pjLtZoz7FtY05CqcoNtKXuS/5XIkIKorTjahpazq/ORaMEqaNh+C9OJzOhc+Tw5zaXI4truST35sJLOvMxjjLxXdakVweSMT3Fp3L2lqzSHiTUwzjLOf+xM/zZ3XlBbjC8UzJGEeuFm20uy2rKx1Po9Ia4OTFN+Ht7/9xdGNplaIwy+lWcB44CPwNx1pBKYQxENXipnCN4CEBLNgDw25kzrHQaho7BbCcwcxBhv+S+L+0vIytrW0DgLk/uXII1k9m3x8uz8Vzqv8Kjzt/D37sHTQGw+vp+Out3ywX4k/M4dcEgLHO2HZmjkgIYKQ09Fq4evlZ/MXHP4KNm8v40lPfGwvo8T3hB+HngzKyR8AzfxBu/YB7+D7d+RE+dh/+dJsWPOhy4X76GwD49o3H3PunHv80PvvEX+DKq68GhNvvZtByLbtw/jze8Y6340c//CGUSqXv5jJHfs8v/+NfxZNPPnXo63k//+Zf/a7ET6/1i+6cj3+a7fLE4QCwDp3ue99A9KpVn6C6LQC8f8j7QbwPPnTJeP9A+xYldyP7wd3hFYONZUSFZb8N38lBIJP9bhR8Hn2dV3PZ9QIQKszWUKAQ2uBGeif0RC6gGO28A4DvA55jZBMMGsuuPdpmLoUeBsgOAFg9ZjTyTIe0X6iJAiXFEda9MVXc6FOH75nBxkGb0b5BfgQVsDWIJeaCceHBYNfVwZ8cmG12WuFPG9Z89tfbP9oOeJ6R4Gt0rIyAwa8DAN7XJopz3Sj2c2U4pO2x/PM7AHjfWArVYg4e4ZAxOD7WgtF3QAeO/ur2PTzyV//Zh4zb4LVjtZfDz/Ur/+7PjRXu6pkK7EtSLZaXmvS+B96MS/c9gGyuaMqRALBnkssS3zqMBna4BHoTyGTTprpSUsNqa1E1RavdNtV0rOXKpKAsGTsOaHQgjEtuKtEWUg6G2ZxewSIbZpegFmgohaEdvkxF6hpHB9Qhk5rAFWscyRoymRaARptSglqynpNdkSVNpdBwyVqvdBCI59pf9eiUrGtid6+Gnb0ydna2sbm1JfZ5uVxGvW5KX/FvBcypep4OZVQKyhqWn0VwTuCsJca9BanVaqUyypSpPGTwi4d81tw7efIk3vGOdyCdySEWT9G729TcLuGufuXv1C5W/yjDeniNBjY3N6w+Z6kokJgHFYKWvAlaSzHBoMOlU3KwFZV8IFFA4BoPnkMAUrA8VSfsGqfA5lpjDGKOBR60OC4sWe+T2f4QbcmeAVjgx9YcUzGyTZSg4mHUqXxp3cZrs03ZvmzPTDaLQmkCiVRW7SAVr6yGuzpwJWK8Vpf+h0CniW9/40n8xz/+Q/RbDcRYL1MKCbNoZFtSpSnbOCquVKPL2tAS7RGNdz82lYJzdohKkHrFuOpv2thkIomvUT1O9SXrxFIRb20qQKXXE0GCIKOpKm0c8vpsO9Z7M4WtKVWYyRlN4FrNSjvgmyLQkvmmPhZbOZlGhDWFmVyIZ5DOTWBm/gRmFo+jODWHZLaAWCqFAROy7EeCawTVmfCkcobAcKAGNMUzT/eB1bgSqZ4F78HfkDLB18rudiBFmyy5jQSiRH4AGJny12IKs7KVdbOsGo3YoYNtoGJ1dgGOEe6Vw1JR8sDurG4FeHobVCV6TQ3o3TukpnKfYTVNzcpLfc0ECJPGJB4kYugzadQyhS+tn1nbtl6volYuo1bdQ6W8a/WEmzUBubSDrtOGh2BXh/1cRTIBZDNJNJpVKZ2isaTY9skE6/2yFnAX05MFJBMDtFoN2Z6x+rku0ekinWRNPJJtYqjVG6jWWwKZmQSfKuURjUfRbHWx3ejj+l4X6+UuGp0IOtooPACsqtsyjUygh1QUAqDyyTiifXMnoPrASDHeJtOAmQ5rVTo78EQ6h3Y0gXRxEtFMXraKg0gMsXTKHEWiURTzaUwUiyhXGnjxlavY2tx07LPh3sJEHz9rSOJwm/e+GsC2vtsYtaQ2k1MXL17E+fPnBTRRmchne/WVKwJbOafuu+8+EWc++9knlER67IMfwPWlG7h67ZrWESnFWg0RZ9ZWV1WjvVWrS3HkXS5UM15KBLs3zkOfCDIlqQF2VNTcd+l+1bP168WNGzeUpKZDxI0b16XqVg3VZNpcIDrs80mcPH4ME0XWdLe6lKovz3mjNcFmBhNytWYLV65eRbPbdrUTba4T+D174hQm8jkUcrlg7/ZrlW2Tdh2uE7xOW9e32nK97kA/C2yRosXIOXw9E6W0sOYeKACH6j0mzbsd1GnZyrqcqvFtbhU+hAySWSTiJJNShPJepRrpdbFQmiASrXXb7w2+3fizBzW0Nkq1bfYAAnJpXUxCmYuY2TZ8nVfL+Ofgflhv0jLW9kSCo3peWSFyj7Z+tn71ijoXBgu8s7+p7x1wxrhnfn4exxbmMDUzi5dfuaIkvCf47DBp3jAQ2I8XawsDaNRf2az2BqbfZkt53H/hLAZ0EWi1bb9ku4v85RJ0jrgpu3DZPCa0DrPPNL0DRZjV7hNRws1ffw8EvASSy93fVNIkGXg1qPalAdDodbG0uobNckXty3nNW5c9KffDJMsj0AUEUv8SBCYALFcOxg2BrbrFZ7a3WZ1hrr8CBZ0q1gUITrVttdAZ13D88/MIWJBQw/hFMVajaS4CjoDmzziyzFUnx9AaDFButNAbRHHyxEmcPXUS3XoV9d3NQAEsII5jyQquBnbmKunhHEc41rjOvby0gpdX1tBWHGqOG1wTqAAm0JKKIKQA5vPa3szxy71dykySFCIx2ejXWi1UGk00Wm2Rrwj4MvLjGs95JkoCS0h0Ooo9RCJ0hAepsRS32Frc6jS1n2l88WOckp0W6PodAQI3hsPxQ5AsDtW6Vszl4mC/xpnFZ9uA1wCg8+csW/d8TXUjX1hcbkAyr2exM9fLNEkvJJq4+Mgn7rkv0zI/k8uoBm+lUnYWdkZ04JjieCexhvsmS4EItHU1tLl2EwA+ffoU5ufmBPBsbW4YOFirys1me2sLlWpVQIdKaCiesNjU4lsjXHC8cnwbAcRqFHv1HYmYJPVQ+c/xdmzxuGqA31pbxx/84X/AN771LbzpwTfhZ//+/4xLd9+jOPAf/fIv4wt/+QXVcu7LVcPU+QTUGJ8wziH5iHEOFXcE8ggSDn3g6KzhysFY9GjW1KrqYaQe1mjlimZ2/vZOUTU8Sd2t44ytrUAAX/fGAMBhEMMm4OFf46+1chwGUvNLpVgMeTdywQAo5LOYnCggScA+ArlLzcxM4typ08jls7i1uipFL8caz2GMp0+eOIH5uWl0W02UyzsCqWSXPwAq9RY2NnewvVdTjE3wSnsSxynrbbN8ANe1Qk4A8JvuvySQ/vJLL+HZyy/j1uoGWuYQLsLB7NQEpnIpPPLw/bh48bTO2dV6QzWJn798FWube7JR5ucSSCWRz5YqriEW67JLNB78OZ6OGYy/E65OqgP2fH1kEs0sNrNzgxTAHDfdPvLZJGZKeeQycTkeMb7iXlMs5qURxXjdAAAgAElEQVQCnp+fk9vUysqK3kOgstnuYXevgjbX3FgCxeIk2p0+lpZv4ebqBqo1gnTcu3z5FUdSduuOxWN0rxng/rtP4Sd/4scwm83js098AV/81svYqtYRjw8wUUrj7JkFkSyvXr2F6eIsLhw/jiTPYrEeoukEVlY38OrVZcVyuWwEs5M5PPymS6hVW/jq157Fzm4NJxbm8e53vQ1z85NY2djC5596Fldu3ES72RG5grENXWh45rcZw1rudMgi+dIsoJsNlnDpyrpa49Kp69UzB+R8xkFC+YDIkcEUwMw3UO0s0hyt6gsF5Aslze1ENGk2/dE+kpEusLuNfmMHOdqcR+2MaaCuObmwPAudJOy+hn/j+YvnSJUskGU9x0jc4kQ6RPRYNoixN68TtRJaAXnbAGHZ27v6wX6dFpDtCGNas+l85sBS61vvMDHcZ7iGMubyZcDYbrTwZgzo4wk6SZFcpnZizoXnNzA+YP7F9l9zlWPMEkGbjkLFebzvx/5zzJ++iDrL3sCIkHLlH3MDCc7kLs7yccbwLDHMpvln9Xuh708fuxsJ1eWRh+ZxI/bPsv/XvORZI6U2urW2qjqkLOnA33kyvb+elR9wuSpHaj5ohdw3vjxZP0xuD/Kbo/3h79s/dxjo9rGf35ctzrZhRTIvI58My/eQVFzeweN//hE8/Y2n8JUvfvlOy/lfm7+PZ2SPktP/wXz479Odv8Efe9jlwv3EvOa//J3flfjmdl+/9Iv/QPvf6/kiWZzKUTnxHfI1MVnCz//sz4799fYN8/GPfxKf/8IXbntr/9PP/LRKXH1XX06IsbS0jD/6kz/BF7/0ZcXGR/2amZ7Gj/3Yj+JHf/TDmJyYsHzkX8HX//V7v4/nX3jh0E/iOvzzP/ezKBTy3/XdKEcfKIDHVwC/EYxfPrAs9hGr/9fDP+ELBWmQkau4o9N+oC+06Vh46DnX7u3DrMqYcjb8mf7qDsUZf6vQHftl8K6RZ90Pwg5f594z9n6X1nAX9QfD4T0Np8DofQ5/b/8Vnirj9zZyv6HWDL9uXxfqxOpf7IDVMSAt/GzhNveK7HDHeQAx/DtupkdZ+w5jc43cs681cpQh/VoAYBerWyAXAkH954SA09GRMWZFrgZyAdI+sN1dLFBbj/aGXzZCeKYb4OO9NgoWj06c0Nj2nz/W+D4x7MfTyIEzAL8tUTIueNbVQwBwMHLGB0loMO6/+8M7b/RMcft3HjT+Pc45Mv5CN3nYbf6T3/+UkhsEA3PZrGxCVW9NyiUqJtKYmp7DwuJxFIpFJcKZoCZQSUAlX8ghk07KYs0nLZmQ04HBKYMatYpYmm3WxRRI19GB0Kx0bB765x+CVi6j6awc7VDiwB4dLF1tWCaTZEMYGn8CG91YFADpXkuLWoHVVPoSdMvokE67OdXXibN2piXy7eBs1o9eDaFxw98rWWn19ZjgZsKJqrFb65tY3dzCXqWqZAOTUWSBCkh0yUQexqRu4qGFtX0ZNDj2Ng8P7UbTJdOGQbxtrJYk5QFvZpp1g0pqY9W2FXhbwgMPPIDSxDSi8aQdLvMFZ6lJQI1WlR1t8FRLMPG1vbmFq1evYm1tFZOTEzhz9jRmZ2cESPp8KZNaBE+YVFCyVckFS2ZrD3JzjIe3YMmIDFzdWneScMAtFUr8ViLHWSz6zUbAgQeTVas1gmbP1X52uagEE9dMXJHNLBUrBGBTSVGhHW+1pr5cpPX1yROIpzMCvGTzxQM/4UvaYHWaKO9sYW9rA6vLN/Dklz6P61dflsKJYJ7qQ1nmH50OD7FObefq3Aoo1Bi3GnDenlegoIBmU76wf9h3qj0XY406U8rTopBJJwMtTaVE5QKT23xuJgsIZpqS1/qOCgSrlcSDdBf1BtWyrI3FvmAtQksy+CDMaj07ay+prqnAM0CA41rq6mgcXbZoPIVsbhKzi6excOIMJmcXEU1m9PuBFctSYoTKcoJkEkExdyxVpSV91H9kCztrZ71ECnECx8Ys94dpPrsUgy5JLyWwY4ir1V2iWUo3B/r6scV+1O24RKbLjTh7bq/487W/7V1qZ/a9q/uVFMvcQBSHjrja2MbGVsI8ADmNRU/QnWsWE9DsD4JVSgjSGpDW7CJwWNJVeo3BQCBPtVoWINzvtdFq0HqyJitpkhVUa3fQRauyhbWbN9CqVxCJsm8rluQfxNBq0v43g0ajhkx8gLmZEiE6kRE6fSaKYxgwIdPtIpuOo1TIaL1hkpGJO6pRaP07yTpj/a5Uw3vtAZZ2ulgtt1Hv0tLVQBxLVA0BYNrP0bavyJp2qThiAuXbTNHY+JeSGQKnuf62VVKQ99QTMOIB4EY/goGsF5NI5bJANKHnx6Ctutu1egc7u0zEm8qGxCAq6JT06tFCLnywcNbB+2oAM29kNQ9lKedcBy5duoQLFy4oqcg5xrl5/do1vHj5RSllz5w5gw984AOqE3jlyqv4r37qp7Czt4tvPv0tJWy4XhJsZ9/Stn97Y1NKYBt/XMfNKlN360BAET8SBCCGpA7OH17v7OmzqsvOcgCcv1y/yFamDTXLA9TqZa3xTAxCZCDg+MI8ji/Oa7/tsFyCq5HM+extlTUvO6wT2sIr164LACaIJxvjSFRJ6rvOnkUpm0UmYRbjSjI7kpGsYR00wBqxrW5Paw4Tdkweqp49k6FuXaO6WZa4UuzTtcP2S82dWFzqDCkYy/ac3hUjiDN9SOg2Ea6hFntYwjLS6eDUxCSKaSraaWlpQCtJMz5Z58M7zhWuSWYya31PBR0/P4gLvPrBWd7LBpdEtUxGpRhqjaaeg84dqjPsSEXc90hEaTBu0bru3QKs5hzjBK7v7Hs5o7TbUmHRXnxxfha5YkGJcsYb/OLfN9ZMfcgvgXcOVDsIAGayd36yiAcunlMNbsYV7RaBCKfsZokAuTC4+NfcaK02oFvzOR9JoPKxjfZf/l3lDYYOGT1XmoCbilcTqW1DJSMIkrQGfSytrmOzXBZo0uvTSphW8FTPWg3gdComtetUoYipYhERZ6XP8WiJUALUZlHqQ2YPUNk+ZTXh/T6hF3Htl4uDuU1wHZc1O0mGHlx0BCrFbHIbCCWimUym80KvhxqJBdE4Tp08jVPHFpXcrO9sIsN9mqU/kmZH7uc0n0uxYMCY5bUGiMYzqgH80vIqWjFbj7XvOQA4UAAXS5ifnJQqmmuaktOubrpkePG4rLXr7bZqxbIWJolZmVxegDf3fIISnHMWV7C8Be2Jh2uj3Cxc/XNLwHdUv3rkTOCsWk3dSqeV4VljPFE8+j73U2geGSjAoWhrzMgZxjZ8jQs5pjh7b+/c4wFgri18KeNKghWKb1x84OMnn7DmWGQMRbJHq9EC0//c+xjfTc5M4+5L92i8vPjii1pX9XyOjMdrMVHGvYBgMGN47qk+Uf/009/GtWvXg3ghTDRRpMCSIHGuBaZcZ6vxs6jONQIQSSwJHD+2iNOnTmudmp+dw/ve95ji0s989gl86jOfFtHnv/jJn8Tf+Ym/jWeffRafefzT2Nzewo3lJexUylIBG2Br39xh77n7ouqJryzfxHPPv4hGi+cnU/GaK5DVKqc1OIenwH1HIvXxj/3LFuMC4VyTPLE7yBfIfNhZxg5LlowMoNv8ED5Pvx7g138EiXr8Cqp8B2OVT2/rTT6XkZNIKhlDkkSBTFKK4DOnTiGdSWN55RZWbt0ycgHjonIFC7MzOHvmNCaKWcVn5b0dVKt1xXjN7gC31rewfHNdpDXuZRybzAdIbU4SC62MMyncfe403vojD+DU8QWsb6zj6Weex/MvXVVd32arLVBrfnYamWgP504v4uGHHxQ4vVcp49bqJq68uoIby2vY3quj1uqi2e5IBcz1VFupyI62p6pCu3NCsX2Q5w72M9dfridGlOP84NroyY1GJuV+SAC7J2eGmUm6MqQw6JG02NS847m+WCzg5MkTsq/e26NyumGlMOpNrUc27qIolaZEjF1d28TS0i3slWvmYGAUIIv1OdJCIKGApVgfhUIcH3zXW/HOey/h5somPvmlb+PFa0uIxAbIZmLIpM2dp1btYCI/iYfuuQ+TuQxevXEFy+s35WrDeXH33Wfx6Lsewfx0EYszJVTKdXzsk5/DN7/xHB57z1vxn/2d/wSNZgV/8aUv4fEvfgt7tR4m8kXMTM1gp9bA6tY2KvWa1ohEKi37dXMDotq+g1q1bgpgV+JpHAAez9ntA+i0Hrozmc5A5mzAmCOdSgkAzuZzcjZIxlJa15vtJpI8925tYOvmEiKdJpJxq5dL57Qky1XQ3t/XwFacyfXHSDwcB27guJrtjuSjUiXmyKbxwfdwPyPZhuW7HAjJwWTz1srrqDxQsH6ae5KeiUCt2xs9qMrxppIYOpvZXi3uFGNUn1MhcdvFaFw7GS81Wk2VhGDMqefompsR1zLG0KbKZi32DvqxBFpI4Z2P/S089OiPYq/eQqvXMqI636Nj1zCeCQPA2gtcXuegdWp4bh661Pj3+L71/1qkaUSAQP3r1Ndc95k/477Cv/EswX2Fc5v5MU8K9wCwyDoOALbfDXNhfh0c//wg/g2BwOHX+HO2v8fhfdsVg/xWiPjl470h0N0X2axaryv/Q8t1kmxeufwc/uwjH8ETH/+zo24LP/SvG8/GHiWn/4P50N+nOz/Cx4agpzs23WGX++HrpyM0zB1b43W+IHQLPDPxXEqHJolp6B7CNULmK1HlVzy5haVWeHY+DLt6nXf1A/H2OwLA/uAa3K1ApNAwDCFaQ2hMS7Bbid07QycnDxmODmZ7vRo79Afjaoa+NItGgTDP63dXGN5q6DM98BcGiQ4CmcJX9n/f9x73i/DfR+5R0WHIije4o/En9j8PFQPBhhh+5sPAeN+0HgwcOZ169e/wQmaHOjruxkGz4JkOYAD6Nhy9taMBwEqajQ35kZ9DwOn46w6cKXdok2GT2/3Jasn90uc3gp9D/WOLtCVmD+wLG6RBOx50rweNq7DQd9jGborYaeLgzwt/wHifjImTh89jJrDBc7pnDz+V1dk8eCwomBpv9MNeexAqe8jSNtrft+/lQ197mILd9cvI2HQ//P/svWeUpNlZJviEtxkRGemzfHUZtW8hCQGSkMEjtQAJNGLgzNmze9acs2fOzJ/d//tj9u/+2WV3h2GYWWA4MDAMOyAkgSQQIBBSt9Sm2lVVV1VWpTeR4X3Enud57434IjLLtVoGlmyVqjLzi8/c75r3vo95//XnvibV59xsEfn8jEC4eq2O/VIZlWodkVgCi0snsLyyqgmfEz+trZhwK+RzWFlZwkwujXiCoIrbiHQMaGw16mg1GgI7ZSkmVJFgqFOIjhiLLnnLAN4lQ0fMe7JBXbLFLEodE5NAw0i9Z8qTUZ8cBeamTGXSkEE5lc2sx0o7nliCQKSBPT7xyMDYJyX9JkHBslclugQpgWzWEauVK6olSbssMj1L1TJqrZYlCmzGdsldS5JL5esUmWQWW2UubpmpKLRjfP1B/tzqApvts9+MEHih7dnMzIwSTkyuWY23IZaXV7C0chL54jwy2QJyuZxtRKgs6dniTuCBSrO1tdvY3dmWtRztvxaXFlVzZ39/V+95YW5e12RSnu+ViSuCBbOzc+onrBclq6NkaqRctW7GemlRdFvGhvMbK96DKV3NWju4YRaQSga/U2h6tnGrYTbjTIIIHGZPGNAasCV17N7enp5Hibh4HIViAQvLC5jJ57XhVu26eEz2Wu1GHdXSPg53t7CxdhNr169jZ+OO7M5oBZdNp8TyF0AucCs6UkMJjHJka2/55JOwo8nJ2a16RdjY1skRHcJDpLzSVwA4xwHZv5MTApWvRhgwZZcsIgWqecZ3WP2oUmspyUmFJ+85EgCbTGFuNfD8fdjYdEksqbMjsvPshyJIZWYxO38CS6tnMLd0Euls0RTkBHgJUIRoeUqlTVLaUKmWeDJnf8WkgKnLDXQYTzc23pmc9O0kxVDXA75GppgAArhRZ9LFgyLBOqdSD9oF+Hv2ByZEtIGmg4FmClfL04nI/WZdv3f3O1D+k0l6V6eZyj7VSTUA185nrGwFwMKTnXU0E9CyImXCYogULdiU+mK2w+y4CXbxi/MA35El/Pvo0u6e9YFbBH+GGsfRQRu1vXVs3LyGVoO15xrY299U27IOHe2dB/2oLJ9zyQiKuTT6Q6rXCG6E0O0Za5+9ZSYVUwKUtoa1ZguDIWtSRmR/XChk0WrWBADXeiFsVvrYqvTR6IXQHlL56BKMDgDmnER6QBwDZBMx5JJRREme6FNFYepzSxowScT7HKBN9ZQAOAOAu4hKAdwLx9FXzeOegA7aqpMYQ1uxVCKGXj+McqVhteVZL11rhtU7l8rWKWjHDPyxHWRw9HBzQgWd5l1nc3vp8iWcPn3KbEqdEoLKbNqA3rp1W8SZ97/vfVhZXMbnPvt5fOQjH0G+UMBrV9/QM5IFz3dK69FWoyar5nLpQPfpq+4a4cNzCUwKaUQjA4CleA6Fte48cu685mWqUdg3GGqUy2UpbFh7r9dvI51OIpNKyXI/1OtjZXEeC8VZEYakwHbA+9jqnXMDbeoHqLW7uLG5iRrVg1GrY6v+PBjgkdOnkeZ9eeBX1u2+zjgVm5bCddI3rRlUHfL5rf64vXf+4bXNccGASAObXU1ithuBNpINKjXNFaob12aly3Ewp3fEIRuio0QQAO4IMDy/uIQ812quJ12r08gEpq9x6JUqZnRAsMkAWQHYIl4NVONRjhNOucz1R4ScUFTzGJNyB+VD1Ot0JenKolPWvnTYIKjO9Yb33uloPFPFwvObei6kNuZ6yeuyfiJLO/Ddz8/PYXlpUYn1q9fedHXtjPTTpLqIMQIByg7r+Np7sD5k4KuVMogiFqICeAaPnz+LTCKB0t6++g37ciaTHtlAsy14Xdluk5Qi+0dTOPFaUjQ6EEgX8krpAOFtZLdNEIkgAslKgfEnJ41QBK1BH2tb29g9LMvOnapXvVWnlKWlJ8c1uUMEgOcLBUR1fRJo7Fl9rMW/LR4gsYht00SbLhWuriD7Dp+HxCU9h2IKs45mTVbO25qHEzHMZGc0drgeGvhgLgCcm1RSge1N9W+rIQAY4TjOnD6L1cUF1A52UN+3GsDmzBF3Smt+T8DZ1gKOMYtNWafVrCnfWLuD65u76EqJawAa1/ZMMiEwPBEeYtkDwGEC6lbznvcVZpI7kRSQXqZrRLuDeqePequFeIoOHVE9D8cPiWOMRQX4s7ltubMYszcQGMnf+djVExdF3hip2Lm22bvVOkpIfBSHu7U1YAs1rYiyS1qsHUwseyX6CNAnME8r+X4P2XRG6jd+rtsztaXfRnqHB56PbcL1xH9xTlDcy7UyXwBLY1DhfVitmgtMeIhuuysiEo+hvfLs7CzoqsDYkKAB7WAL+bzahPEv1xS/j+HYp00c14BXXnlFn/OAhiW+wpofVDolmxHRkMQrXoMd/mD/QCQvtYlizaj6X579MJ7A0sISPv7sz2CFBINOB3/1N1/Br//6r+ucBKKvvf4Gnv3ox/DYY4/hC1/8Av78L/8SlUZdJAW6exDc5rbmwx98P37qJ38MpYMD/PEffx4vX3nDlaNhHXoC6PLvFjhnb8eUoYxRtH/hzxywo3fu2M0+V+XgYCNcaT6m2vmBMg0TwevDAsD3A4lZ/9xyXq6/j8gq7KdUOocEABfyM1LbEwCmUo0W0GdOndbYWru9jhs3b6nNuW9t1KvIZdI4d/YUzp4+qfZrNmo4LJXRpPKzC+wcHGJtfRPbuyV0OnSNiMkimOOIpAra8mfiUZxeWcC7nn4Mzzx5Wff5xvUb+PrzL+PG+rasoBnc5zMpFDNJzGTieOKx87hw4ZyO3T8oY+32Nt68uY6d/Qoa7R6aHSr8uX6p6ICz63agmfa0bAfbM3KtZl1qvu3BkBbQRkwQkdSRF/08y3W3RQvoXl8ElMXZHGZzacVy3KOz76YzSeTyOSzMz+kPz93qmINMpVbHQbWqe2bMmUplEU+kUT6s4c7GNljT3pShjIFtXrB9i9sFO3t0hPuIxcLIJqN49MQyMpkcrq7t4fbmNhIxxsNxfN8zF7W/vL2xh6tX7yAZTWJxNo/+oI3ZYg6nT66iUjqQu857vv/78MSjF5FNRLCydBJXr9/Bv/t3/w9Wlufwy//004inIvirr34dv/Wf/xR3tkpYyBWxvLSCcCKF29u7WN/eNgJXKmWOGDJiYO1xruVN23/TaSGgAB4DbT6OCbhYeetkj+IJ9DY1LvdRXJ/N6SSl+YQkUjqtsUQTyb3VSkXW7eWDPdy4dhXDflvcIMY/UVrcD+jTYzXKtWcOsRa0WUFrPyrQ1hHnbaDLpciIzewbdOZIIMaciu7VSBSKP+z/FNvbS7TPU03lCS7eNUV1lOnEwaNJMBQR2vZTfOciF3FOprW+cw/TflGWz1a7WvkQEn8HfbRoF621jUAv13u6t5jtuZIOjGm4j0IY9V4Ipy89hR/9+C+iHY6i2WubWwvVwDLrsDnP/wmqXfnMo/XJq9MDClq5DYiYNV7b/Bzl10tbKy1u9X3BE5W0FxU5nG2d1HNyDNFitXRY0Tri8yM+x+HzXCJJudzpCDbwzh1ulg2CLcF/B/dHWi+nnBM92cvf73TbTIPY2vs6ArryK902spmMxiVL6Hz+85/Fv/7f/teJuf8f8jfBlfB7ALJ7i039Xbzzt/HS/lQPEp28jZd9i21+r499D93dA97KAx72bWir784p7w4A2+7HNkHBe3tgBXAAcQucyydJFYOPzhuAbu8HAI8+Y5/2n5ycwAJnPg4Edr8+DqibPOv4wfXzIPh0DBA1vjV3ltEmxP/m2Ce2BPIx7z8A90xe2y+W7oZs4zOpeFbi7hjQbqwIch+ZujX/EXveyRMcBwArFXkMWHxcd55Y3IMHHPM+HmTyOw5UPn4AOxDYXXMaAPa3Mq4FPKn0PvL2AuNi3Iem+sox7TfR5wP9R9eduvG7Pv9UW/vjRuCvswT1G18JdqZfRnAMH9NH7NYtCByN/7u84/Ez3WtAHNM2x7TP9G0eNz7HNzTG6I8dx4Hn+tNXd5SYTqUSCtylSKpWZYvGdqL1c65QQCqVEYBHpW8um8HiwrzY7vE4rY3Mgo/AXLPR1KZDr421Zsjwd+CZgF8mkJmcmKiB55IOsmwe9ygmBacTUGI/etVDwHJO8I9AHqsDakwl1vJNmuKX6ktnH8ib83UiPTvVB8WyoKUyhZvXwbgua6/dQbPZEOC4u7OFvZ1tVMtls2KVVSY38G2U6w1Uqfxts66uqVu4mdZmiQk/3r/ssO337EtMMDJBLUWXs6kkcO3vaRy4m8bJ18xlbbTl5SUUiwUBS7wmrY/jboM+k8mapXM4ivJhGbfX1lRzsl5lDUsIgJot5KTipq3exsa61FaPP/4ETp48pXsl0Hrt+nW8+NJLUjLM5HPawDIJRqBkfn5RKierdxtVX0omUpgvLiCfy+tYbnr97y2Jwa9xrTVZVoldbFaq7Evc9A0pdOIGXAD8UKpfqqoJwtC+j8n8haUFAdjpbBrxJK2rrS/yi4DJ3vYGtjbWsfbmNdy5dROHu7tSWsrilrWIuh31GdpHirU8hFRDtKfipoxqLm5sPQDMza7OTZUSE820jI45xbvUN5bAH1t0E8Fjsr+nxDLV81Iv0frZ2TcKhJHy1Nj8frwwCd5lUkjARGekauQG2RLlVJETfKN1pgOb3LhSv4pxw8/rGRCgJDKVUWR/00ZT6t8UigurWFw9g9RMETP5BcSSWSkp4+mMVAyy26NVJC18I1RDWILHoTcOoPN1oM0qlV+qU6p34etqOvtrMQtt/vQJV96v2MeutrXqa7s6hNYn7I+3mZSlmSy4zYZ8VC9tas3V5ljXd/bP/NtZ1GpsEgTWnCSfAI0Vze4OnPJjVKquKJWUVCD1kEzZ+GS9PQLaEVeDi4kw3zeM5d5S4p42wo16BV03XzSbNXQ7TYR6LfRqhxh06rILBLp44+prOKyUVXstEk2i2WgjPOhjNptAOkZbViY9BmYLyjpcrP/LZGOW81wEtXoTzVbXWaUOZMU/O5tDrU4bvwE6gwj26lYD+KDZR7vPOsC0h7P6ZIK2QgPEMEQcfSU7mWSL0QZPXmvOZtIpvNlxpTLhs7O1VRszjXYohlQuj0hqRrZ7ikliVI7S5pD3bFhjOJJEpdZUjXTVfqadMGvMUz0WNbBxtCr4pMiU3Sh/z3HERKfetSz34lL4FudmTSnnAGWOC84fb7xxVe/wmaefxnve9W587rOfE/Hi7LlzLjFoFvkEQAWCdtsC4Ha3NpU01rzs5gLD1Cwu8EkegoiqkS07R5sTllcWZbWYTmawubnpnCZCet+0Xez3O8hkUnLkGHCNaLewurCAleVFxAkw9QgiWn/meBBo7uZHvoNGp4tr61uosdyAs2mm+jfS7+P86dNI8EYJwFiKWfOu1WK1umUi4egxCAJYX/YAsKxlaRPMeuXtnv7mvC6gRnXSTdHJs7ekmu2hTFtVgZI9Jdi5rpqS1lb6IABMQNMsoA0APrcwj6ySjVFdlwl/JtmkxOzSbtrIRlI/u/VTCT8HJpF4pgSqq5Nn1vSs42kkMH5xfaMKRR4BVO0T2FebcJwPNV7MCYWuKCGwRlC11pCiQ3GEIxt0hzYn8/OcM7k+rq4soZAvylI8lc7ofglM7+zs4vCwbLV83Rzo+5LVHDUAmM/KGqtLs3k8dfEi4uEh9rZ3DEDtc90Jo9XsKHnv51GBpA6QVxJeAD3nrZiuL6tsnyB1tZLlJKGSBGa1znuhCnZEiHOED86QnCcavT5ubmxht3Qo9wACNDbn21ybpPVxnHaOA8ym01jI57XWEjjhe/PAJN+LnlP18rpiniv9rD5iRARTyQ4E/gk053znCHkiAbk6v0n2Ya51enfJUXKW75KKR3WuPwgAACAASURBVE9aIjXngES4NgHgGM6cOoWluSJKu1uo7W8jISLROLnLcaakOcF1R4jgO6M6SWt9PIUbG5tY2y1hIDKLlVuQO046hTTvKwQs5nNYKhTkqKDyBrxGNI5oMolQNIaDSgV3trZRaTYRSaQAkjxI3FONw77V5KMSisQZl6juyhqVh8YEForwRRXb0AgVfs2UwwbHpVSh3rrdOWOMjVtGwLGiM28XPJ2EDtSItnjN+osvjaA5gOuGK1HCvmXgqAHq3hLUW2FyLuP669dcP89zfJIow+P39vcQTyZlnc93y3mScSCv1ao3BJQTiOC9eNCYVukCDqjId+fi70jQOCyVdBn2Pf7xwLFiY8aXpZJcARii0FaaawhdG65cuaIxzn/zmTbXN23NcsQEDwxwzNK6fzZfwI9+5CP4+LPP4tLly9ja2sL//iu/gt/9/d+zMivhEP6H//a/w7Mf+2kpVf+P//NX8PUXXjBiQCShtajbaeCZp57AJ3/uZ7C8sozPff4L+KPPfF6kCMYVHgBW/WJYDVO9Fwf+ajaW4tcs2hVzjWz4bf36XgWAOcep37u9gXdcUE6IxKZIWBbQc6qPzvmS7gNUXs+L9MX4+bU3ruHmrduqx51Js9ZqF+lkDKsri7h04SzSqYRIRdVaBXu7e6jWOyjXW7iztYvbG1soV6gkj4hgyfHDWI/jMBEJYbmYxzufvIT3/+C7pOzd2t7H3/7dc3jxlWs4qNTNRWzQx1w+i1ioj4X5HJ568lGcWF2Vmv/2OgHgO9jY3kWl3kGjQwcK7nXMApzzIK9lkJyRr/weiWNmGgCWjTr3K96BhHEuiUnNlrOANgB4vkgAOKMSOE2ngiVxIZvNIJGMYnlpHgtzRc2/jC/qjbZqka9v7QmkZj+LxhL6+fbOAWpV7netHIXWJjpIhKC9JOt2sx1azCs0mkZK6/aQCnPOYCGeuOameGSARHyAS4/QNv0ZdIdRfPOF13D96i3FgslUBE8+8Q589Mc/IkXwV7/2Vaxvb+HcqZPIxsMo5GeRzRSwsb6uZ3v0sUtIpqL4uxeu4N//7h+jMHcCP/h970a72cSdnT3sHFawf1hSLWOC75xrRVKhDTvn+bZba8xbWOPJ4pWxM5eo227+4xjz78fGHwFMgqOuPBLB34StIyQjkHTCEiO23yepLYFauSrAtVwpYe3GDTTrZXOt4lLA/QXXck5KUhTbempkehvzfo+t8SESsJUrUpznSuaw3yS03ybhjye2clQiUqmOOtcQ5+YgcpU7Lwlqbm+p+VyOYHFbc0Rk9nldi1982RZv9xz8nu1orlgR7V1FYqI7itrcSrVx7LJsCOMl7QO5/g9DaJA7lJ7Fs5/6r5GZW0J70EPTxQUEnP2a54HfoHuJX9M84DmOQV0cL7CfbgpG9uWNsVyDCk+5sXdvAJhAvZVH8QAw10LmT7a3d7We8Twjkj/bHlZeQOt2YIz7XPR0Tjr4DD4vNL03Yvvzun4dvxsA7NvGg9Ce1Ms9MF0k2IY8F/sI3yPXSvZqxrP//J99crQn+4f+j2Aa+O8vCHbvOx/9NoCwPhDOcL+X/zY32P1ON53zv9/tffd+f78n+Q7e2QPcygMc8h284e/MpR4eANaMa9vgEZIRAIeODKi70BnGwNG42fXZYwBgd8nJFpkApCYBPlsUdLJj1MJHcFE77wTYPXVPOpMDw0bUpbucZ7xSBVioox+OniEArX0LAPA0KO0STrYsHulB1uaTQN00gOm/H70Ld5Yjk2fg5w8KAAcB24l+Mo0dPoS9s3vLxz+xu2kP7I4gzUDTTLRSwM563D+nup3/NlCr+G6LyHQbBtt6YhI3FD1wIf3g+BngGCB2dC4P/rrzefA3QHafOufdQdsRRz1wG3d7z44fep8B4YZZ8A7uQxyY7CN3X6onWmuq7/AS//mr1xWM09KRmw+/oWAykPVxtWlxG7lMJquNCxn1M9msEsdMqhOMUZKYgbizjNAmVDXzyGRn4tX9bgSumEWc6B3cgGg64saDAafvueSj2jzFDYuvHcfNlinzvAUPGbZx1fySrTMBXyYD3UbHqwosPekUE2KKGqikBJlj+hJQo6WrrP4GA1QrZSl8t7Y2pRalqoUp8Eajimatqg0DWei5mZwSK1Uqg2t1sC4EldSs08ftDZN0o+QUAYU21URUBjpNvVMw9QgCCiC3xCrbkLazvgNZgtv+EERcXJxDkQxp1errKjHJFCbrf7LGaHgYQjwURbl0qHqkBIPmCnmcXF0W+JtJJ5RIpqqZyj0qjKk6LNeb2CuVsLu7j1q9rgQ+Wbm0VcvlCgK7G42WVGAG8oXA/nHu3DlcuHQJTz/xNFZPnlQdBtVS9exWJk9lB2iWimZBaqNEm7ehU/nQsiocQaV0iEq5imq1IZWWEvipDDIzGdlVz2TSagcmQ2jNRqBtf2dLYO/67ZvYWr+Jg90dtKi8bDa1oU2Q3d5qiS3PfqtEvIAoa2e2g8DGUGiUyOTxSpLrWVgT2L7nZwwEttqxtgF1dpViLw+sXhPvO8a6zXZejjd2fdVMTDoGt6sdqt/B7K3Zh1gLkLZw3BB7W0f2WQLV3ECSZc4Ns8bviDhgJAsxx6nmcsorKvrJ0e4Mw4gk0sgWFpCfX0EmV9SfZIp1f5OyvqNiXgl04UFU+TEdYXajI8BWtoNUgdk0bRtl5wTgVZxuzLOdlEBzc5vY1VMTMOcK/zNPEuEYE+DsanLzfZlivicgUcCtgCuXhHAEEyqQ/CZZTHanFvb2zrpXgXO++qm3srZEW3Czr0Zg7WyCHVE333o7TJ6F90iggoBclyrWmsgFVNi3mzV936zzTxWdTgsDWpf1qSLtIZOMy8YwlUzgYG8P169dlU3gkIAmQTPW9w2HsTxXUK1h2gAPlIiKugQJ67hRNZpQkqbVbruEHNMAIWRzGQHW9WZDdS+HoTi292soNQfYa/XQGjBhwLnUap/7mvAEbZi4ZA3gNG3jWBeQChg3hvkeNB4IWw8GUnwOI1HViuuFo0jnZ5EqFAVwUHknxWrfwECOcyaiWBe3OL+Mnb1D3LhxU886ZN8mYGweciOwU+QZZ10nhaMmD5tbCDZJbRAmMGMva2FxERcvXUIsHlXi35I5Q5FiqOBlQp+1H8+eOYtnf+bj+OY3v4mrV6/i/Onzrn9HVMeWcxyTma12E51GE1t3bqNRq1rinGOb6n/zFXEOF0YUoI0s+4uShExOJ5OYX5jT50gGoasCk0K06r99ZwNXr1/TPdKKkfN0i5b2GOLCmTNSAHNdUqztxpGRtIywQnCVX3wHa9u7KDcbSiITBGaikEr1kyTKxAgqmEJSawvnYtaLi8e11iv554Ijy1+bc4dP6jGpyKQd+zbfha/LKKWmqxnMtFYfEYH65WpVtfZkB8310qmhpQgROcNsqGmLSEWMVNck5fQ6OLe0gKXcDDpUQ0ZjajMmyjwwqbfsVNpSkDjyDXuDaiMPByAwSACPACLVtqrN7CylCSyOQGvFEzaHjOY2V4PO2zcKcG/REpwgJkEIU622Vb8vgmqrgfXdbSXH6ZCxvLiIQrGIa9euYfXkCcwWZlGr12QJSAV6X3WJVXlvpCjhs/EeWI5D7h2sAZzL4NKJk5jNZNBokOhlte7ZblQPUR3t7bv4GVMDGpHKEtQeoB3v+YKJWa4pnGdEBHDWx7IWZXwiAhsV2Fa2Q/0tFMbNjU3ssS6kLKfHtZGZICcpkDWAExGgkE4J/GRNZ9YOZ1zolUS8V65bfCbGE0H1jfquU6dz3paKlQA+iWCcR6gakirb6kr7d8Y2IUjIpLSVrjAVqZGqQhiEo9iqNnDQaCpefOTcORRzMyjtbOFwb0c22wSRZeuvuMAStux3VgPaYtowr0m78lAYG3t72Dw4RFtuFwaKsm+z1naKZK/QEPP5GVlAJ6WM6sveuR9LSPnbpvVao4md/X19n85mUarWZBMqW/IW1xSSKu28suWkstslaH1CW3G8HF9CinWkgnegKNWvBkZEZCHO8dZqt0axmZw4nAONyCWOdMN/i8TpCFpGqOLtG2mR3zFhbKCiEXX4Gd4HPyOrf/flYz2Lt3siuRAM4fxTZ/3mVksqTcawjLc4Vtn2PAf7HYlBJHXy/CTXsA/UazURETmASFz1hB0POLOvsR4351l/P/v7VNGzNnlP5Lhz58/hve99r1x1eE5e60tf+hJu376t9756YhXnz5/HG2+8AX5W9u4rK9oz7O/t4+CghEaDRCGqtAlWWGkAgm2Msz/20Z/Cp3/+U7Jg/YM/+C/4X/7Vv0J0hgqxMH7pFz6Jj3/sowId/v1v/hY++4UvoVytO1CfzgVDFAs5uVQ8+dSTePHKFXzhS18UsUbxlogVxlqO0NWACvE418Axae6IQuzum97j99UP+FMPTmj3FozxHvDzRw4TSXCsCPdOMmaLbKRCEpdpT8r4iSp9EixPnVzFuXNn5Tjx8quv4+WXryARpSJ7HvEoSc5VzBfzePQdl7A4P4dsOo1ht6N5aGN7Bzv7h1jb2pUVdKXaEhHPl1gxV6c+IsMeirkULl84gx/8/mdw6fw57RUINn/pz7+CV964pjIt/FmGxD0qlMMDgdWPXb6E1ZVlkYCu37yJG7fXsVeqodnh+j1Es90XGGbtaK1i+2qb57xdq+YDT9bQekpSQ9JZlHPPaWAU48FGi64TBhjmsinM5rKyErb6x7QyD2Mml0JhdgbZTBJzc3nkczmb+zsDtQnr6B6Ua+gOuCYk0e4Osb9/KPcS2wJy3e1pfuO+g/vikyeX8cj5s1Iaf+35F1AqcyyHEJFy1Jwo+BmRVqKQLfeJ1RPIz85hd7+EO3c2tQfipMN39gPvfALveeYJ7Owf4E+//NeolktIM2TtdDE/V8C50yeRyyXw7Ec/itlCHn/4R5/Db/7enyGRTuNjP/mjOHvmDF55/TWs7+yIzFSq1rGzW0WlZlbCNF6Siw8BbVZ46fSt7nSIZLKwbJoFgEZJOhnbDYdgrgpGomSeocuC6+5nVAEnkGA5iyQJT1GQvD1bLCqvQZtdEsT4XuuVqtTNt29cR7tetUhKbCE6FDkbY5eLM9ejcRkm25f5ij2+oIcBxL6euf49poIYOd1VatIcPyqlYOfmWmikQO6vrQ4140bmh5groBsNyWLsV3KQcWQNVcpQ9zRnJY4ZxXyKy8b7a+1NRXYylxytsSYRGJHa5JZBABgR1Fp9qYB/4Ec+ikef+X5wN9LoWA1gPxaU0/H1r91aaaH5WBnM1crKFgRzZyQYu1rWqpnO9mZuylhSjPW8A5jtHf0+0QBzERRDrAsfFbivtXM4wPbujtwlmCMQYZKxLMuOqY3ss3xuAbD+vK4GvGy1VQ7I59hdmzoRg+YGl6q0fRDv2WJYT1bw8+roWZVvYVuY1bxyA3J0MiK+lcuy+stqJ5VwMgcCxdbDPn7hx37wrc7qf+8+9/cHVLxb094bvpv47dSh90lD3/9dvo3I4dt4qvvf97f9iO+xp7nP7XyP3e23/e0o9rprDeBgZHZXOMpNG6Ok5DEYkFsgfaQ3ATBOgZSjZSpodRq49jRYN9lC08a9DqgOjO4g6HoEThoBR5PdYHy/fnHyzzz5rCNwcbwSGbATtB72tlIBBxOLfu+nAHbqwakuMcKQAm00XuyPdmcDNd2dTgDe4xME2yUIYI7OFjit/+c00HmvnuvvbxLcO6bfPAQIPNH2U489+jY4y9/tmECfn+4fR+430H73XECmfmnvYPw1Gh6jMTRu1SPH2SA60rweEnDxnwsSDdCYVjtPfnrcl497Z9P3OiJJTN3CqF8dvbVjQWEdNnrM4z40vpvRb6fa8Ujvdj/QYVN9+/e/8jpmZjLIZ1jfN62NCWvEMNnKzSuTgqz1yYCVyRdjzfMYWgBZja0JtYDbTPBnUnv0ejqPZ2SOGLPuMSyhxCjUksE2Cm1jyJ0JQQkxQntMojsmJhmK/DetdsikjyUQiyfdfcYUaHtQcbRJc8G/2XgZYO0bWqAdwao+a77SwtXAWd47N2Ol0gHKhweoVytK0Ee0SejJspVKPqrvZgsF2SUzYcEkDBNMrBXJv1nTkigBN+OqPcjaqy7px40mrRqloAiF0WYduHZHihjbYJDFbUoefblNFoN0BvgzqoGVFljC5FW3T8Z2U0mNQi6P2kEFt669qXqSi8UiMrRzzWSwMFegG6uSdmT9EiThd+V6DetbO9jcOUC13hLznfWEk+kMElQxRWNilF+7cRONZluK25WVVakoLl68iDNnzkjhNjOTE+DBDbGSArJ6tASkbKvdptAbqvuNq6na2qqFvLezg07TktusH0o7TSqrCoWiABkT9fUEiNXKB9i8s4ab165i7eZ1lPZ2Mei2BFr1+DcVrNx8atEZKjlKoNX3Sz/3Bhm6UrORvDCqHcQNPa9pyvBRX2ZSJkog2Ow3mQjkgXpWJqK5wZV9KVVVHC++9iN3rbYpVVLcAc60LZRNFpXInZ7qIbZVi7iDTs/AG2nB/aaQm/GIKX4ITHjw2iyPLRnHjT6tqVj3kABgOJFGJr+A2YVV5OeXkczkVfeX4DrBICbf+a79dfgew7LFHCfkfB1u3z7BjablwG1u8F8ai35y85bWgbpMOtbVBfbjlgCvJ2qMAGN3nMATgpK+NrMDpNjfBLQrgW+bV0uaRZX8UFtwA+42zJZAN/BfbaX6yGY95pXqSlYF5iwbimZxJlUT1ThWkE3K81a9JsvgymEJ5dKurAep+GWmjP0hGeedcJ7pyP6M16KlaaPWwNbWtsDadr+HFn/X6yOXzmIhn0Ov1XJ6kKHsn5noYPdiHXarEWt1Wz3JT8mmTFK1IJm8IgBMW+hGo4dSs4eD5gCtoSl4mfJhMkZsdCWcSBUYIBmG5g0mT1mHmy1F60sm0Jno51jkvNoSKWGIFu3Y+IzZGfWrgWqOWg1pzhcqAcIkKuvYxRM6ZpdJ11u30GSyT0oHs+3lcV7t6ln4hLU9WOTVTSSxWJKC85jVJJ1fWNK8lCvkVPOccwxrnSeTCVn3v/zSS9ja3ERxtogPfvhDAvb/+q+/gsW5ZWSSrG9jCRwmUJUkYxKo08LWnTtoVKuutAEVoqaq0uyiBFwIyVhCf8ik1zxBsC4eRTwVF4mKoNOwR0JJEuFEDNdvruHmrTUloHKqaZhAu1FDKhLBhdNnMJvPudq/BgARzOy02gJhu8MBmo6gwrniDhWmtNEmOM45lwBwNIpT8/OYSVr9X747AZC0x+XawvlKimG7fxHCOAe4FLzsZQn2q+a4zX2CvdVGPSMIsb69iCJRAcAEMghUxJJxuRgcVggAG9HLq4ClPAlDz+vLDXA8RfodXFxewkIuK9UWr0elFu/HW1tqbpatn7kkMGHlSR2W3DLLYYLHXhkiAJjzW3hcJ1rzvAOkx3GKkXOsXIjZ8isBNgwpKUygB6GYAwEJigL7tRrWNjelAM4Vilicn0dhdha31taQyWYVI3C87Ozt4caNG1JOGajI/mNuIH6uogW4bHWHfSzMZHFh9QRyqZSIHXST4BqTTCW0j1Jtb5E+2paYjY2VSQYcGPBLAMDmTKpUu6Na67wmySdUIbFdSEzg+E/GqJK2OXBkJ0zKSiiEG+ub2C1X0ZbttrQrOpJjOpGIIpWIyPq4kEwIAI5y/SMYmkhYCY54XCSqSrUm4EV16b3CTfUDzbaYdVdN5c1p3mz+mayUrTjfO90CZBHt5mGStJhoVX9m0jpsls6yrAQ6gxD2mx2UWy3FiefPnkYhm0FpdxvVw0PNd0ysk2TBd+2T0qotrqS0xbyy5eQaHQ5j++AAmwcHquEr8F1q3SFy2awBwOEhFgq0ws7DvDiGCMWS6ITCKDcaODis6P5JXOHfUv/R3jNpVvl8b6aWTphKnWVGXC1gr25Xmyq+sPXf22B78NZ/r9rzBHuyWVki+3HIz3pbd9USdbGRf+9eHeTXZQ9C8aX7HLsEZW5/4S3E/XX5eRG2NO+bwp3EDEX8ESq0Kf0aiDjDz1CJy2t7JTN/xnOzPwgMDxATdIyL73ldT+pgO3C8EbylepjnuHXrlpS4Ur071TDnY64TrBdvKuEWbt68ieeee05tRcLW4uKSPlOt0u7W6lgX8oz5M6jXG9jfPzDQiGtyz2pu9gesBx7F5QuP4J/+/KfwxGNP4D/+zh/gP/ze76IfB6r1Mn74ve/FJ37mWcXLv/Fbv42vvfCi3BO4ylJFLPeDMNsriXQmrbjgsHLorL+t/APdJdjPB6zxmkqjw1IBDkCZ2JtN2Z6+1Sza9B5uOi4K/j4Y/z309eRHHcgHeBWmA4DZ1bLZNAqFvCzgWaOSNvBnz5zC+XNn0ex08NwLL+DlF68gHopjcaGouKvRqCA7k8LZs6dxevUE5vJU5pOs0MDO7i529ktY29zF9n5FgGe9xdIFNhco/pWSvo+ZdAznTq+oDvBjly9gYW5O5N+v/t1z+MY3rmBja1ckjcxMGrFEFOFeD5lEHKdPreLs6ROyDKe6nQDw5m4JtUZfIHCjzT3QmNiiNnRgr+JOxas21kb7W9dWCbZDImaxW8RcgKy0QUdrNKHJbDqBQm4G6URCa4ntTweYyaaQz2eQzcbVprR8ZT4gHk3IzeP6zTu4s72PepMlBqKoNzs4rNTRaJKIY24hpjzlHDpAOhXHidVFPP7oZZWLunV7E3/3/KtotnoqycNdDPmGtDRmrE4hPfe16XRCABrjLjnZOEIp49ylQgYrc3mBcddubyIWieGpy6cFKN+5tYYfeM+TOH/+tIglyXhKpXI++6W/wmtv3MHZUwv4/ne9E9VGDddu3kBqJodUbhalwxYOK7T/7qDRrMvFrMln6jInYKBmp9vUOksCtO2vbA+r/QejkqHt7bVPYp33EGMht6brZyw/RSImSfWmns1mZ+RsQKIC/yZZiTWZ240G7ty+icrutsh7IrI6CyrzbbG11pZ1RwoaqfotTvV9w6//dqwntfpcJ0/l90h2PkF8TgGrWGtUEcTq2luJHNsj2f6WRH+CwlYqQXt87fP5MwONjUzFOdEIk+byZC5Q2oO50k8aWy7QtseyvSPXqHaH+5cehrEkqu0hHn3mPfjgjz+LXjSpcjd0TRjXADaXGb8mWKKZcfMYAFa2UM/pwVIeNa7tO95/+nKBPM45W4nw7MmLVt+e5yEBxYPeFCIkmCeLx3FwWBIJsFqriYik8hWMUfRO+Fm2iS8d4S05xvWFFTE4kpvfC3viJRs1mAsw0rMjqTlyfRDkFgluKqtu4L7lK7TOu3di7cabVG/Tnlgk61AIn/rx//8AwA+9bn3HPvDWYLm3m/91XJb6rd2ZNdwEZvEda8u340LfylO/Hde/zzke8PYe8LDvwA2/nZeYfirfayeQuokL3hsAthVk1GGPv9Ux49p37Mnj3MX9ah74ZbB67BjoOXrNuw6+I8jbuHZpELAcWftOPvqRxzkOyBuDYHbG0UJzjHhyArAzJGoCgPO2vBr8EwDY8QDwRHtOKxuDd+/ZUYH3FVQAT7efvj8GAL7XccH21GI91XqTLLO7d+qJhdofdhwO+RAAsC3d45s6dnBPv9ypg0bfBo4bwwDuRicswCfHRfD0R/pr4JfTv9N1/RBxZABdTT872vPtx0fP4msc+/MppcXjjrGAtsUncI6p0/lvgz8ej0/33FMfn1SWe+vUu84YE7PAvabAiVsbgeTjT4wXejc+XfsE7+cr1w9k/ZSfycuyjhs+r9BkAo0qCWPiGwjMv1WfVFlLq9GozYYLsn3TWQ1PSxz6hK2fI8bzhCl8BTZINW6b7LHtt212lFTmJorgBO+DlnxRU/LQiojgYNgpPfz794kwn8DyihefCLa/DeCTooSJN9kTjhXBI3BO6toe2s26FH0gFzUMdFpNVMsH6HZbUlSw/hTDcakpukzcuWStq+HG5yMoOpPNSUFBoJbJvXjCkr20UO0OYtgrE3SuKJHEBDeT+lTY0cKaijkqxLiBZ9KDKjomV7u0sSRYRO5xtyNG/EJ+Fptrd/Dyc88rwXFicQHDXgeJKAFB2lE20Bt0ZYmbSCeRyqY1tKqNFmpNboY76FGEF46KZXtQJlO6KSbuwsISVk6ewCMXL+Hc2XNYWlpAjnWJCfC4JL3Vw3H15iRoNtasV1sTaJLNNmsstlqypi6XK6hVKgKYCPbynExGpBMpZ+/I84X0vOXDfexsb2BzfQ07W+so7e2gcniATrNuwAXtFmXPZ/aI7He+P5hSyQBgU1PZBsicjQ08YCKcIKwUo1ItO7Wr38xqrRI926ljPQDclaJS1s76rIGJPIc2pS4prz7HpInmNI4BWmv5Ol7GirYv2mCanSGT3gakEsRx9QQHPDdrVxEQ9MoBZ3nsHPQtURwTMCPl7+wCZpdOoLi4ipnCAuKpDBBhbWwSKai2Z02iqBLRSngwuSE7qMkJ0YS5YxCb9xZUdPukQzA28HP4aJPtxqA2ue59+HFpm3JLaiuZ4er0SjkoAopZthsxg/3NKawc81yg4MTm1nIMVufXW6dx40sl65jpLPDHTaAC0rm5d5tfvj8qjZj4kN1ztwPVq4vQUpxqujq21++gtL+LevUQnVbN6l/yTSo5RhCthWa9ounN1xblu+c73N09QLXZlB0oVcDhAQQezSRTKB8cuIQJk+YGsLOuGscd+2KPAJHU4GYpznmVtn7tbtveEwG7Hp8tjMNqB5UeZ7OwEtcEXJiM4dwqtS2T9XQaiERQmMkgRRVsva4k0bkzZ5WUfvmVl1FvNVw9yrDZEVMVlkwhlckikUxL/cnkGJV5rMmqce+skjmn0S6adebW76yjcnAgkFz1xJylsAeGTCVgCgsx40WGtBWbgBbXA36xmzDZubC4hAsXH8Hc/LzUbky+UQHCBNabb76Jl198EXfWbquu/VPPPI1HLl/AF7/4RUQQx4nlFa0F4/0aWwAAIABJREFUHJ0ccwRMVVOt28Lu+gYaVGhLIenqwWqc2X/slwQrkyQlsVOQiEAr4ngUM7mMVEf5zIzGfqc9wCASwtUbN7G1vaM5i8lLuhp0WnVk4wnV7iVph+C+r1FNNVyb5BiSTgY9NNot64v9AbYODlCqswYhAcqIbAQToTDOLi2ikEkL+Oj3u5IOsIur3qpLCrEd+ax8XwK55EBhZQqYbOV8pvldiSRZHYBvnGByV3OPkbcIYuzTuaHR0JrFOm+H5YppSJUUtOSfRVs2FxMA5pohJ4t+D+cXF7CYn5GqgnMlASOSnHhf7PcGAHMetHpyBIBtKjXlprc/tCjCQEV+aS5kktbVBfagr/UdR7ayhUCJTLOy71kddKodXU1ZQ8tZKTuEVmiIvUoZtza2BCzOzs5hvjiHmVweG1ubSKVTKqVBYG13b09AVLVaF7ijpJxABZubpCBJJs1+bzjAfC6H88tLcpDQPUfCevepTErqKN4fn98/p+pySw1Nta25c9j8a3Mz759EIo4xzm0CyqQM76mPEsgiKSyTzKDXZ6kKU9tpvaHtPIDrt+9gu1RBR33H1nzDP6nCo+o6LOJIMZPCarGg/kc7ZAJ/vBeCElRvUpnm34nAO0p5ZAHJeZVAn5Gr5N7i5jsfR4oY6EhGXB81j6ovWPkGm/tpa8k4iXMD6zn3Uaq3UJMaPIpzp0/JgWFvZ0tzG5PWJJVpXMuVxSVYmXSXGodqYq63RqhibdC9chnbByVXt9D6P+97ltbXjGv7XSzNzWJ5cV7zKWMbxnqt/hDVpjmpsGcSBODzU81P0qXIRXI1CCtxXCgUnEW6xQCKmRoNHeet2EckGVezmz9nm7MvUWHLeuM8J+NV/oy221zLeA6t224t98ng4Fru251/e9Wx1nv1IyOQjMef9TnZI9OuXM4p5iRAsFo2la7EA+dtknI4B/B4gr++TzDm8bXh5Ybhyqb46+sc3GM44FfrVqBmPN/93MK8SIlsr12SClsGgjOx7YF0XjufK7jSJjmRKThGZTXN8guzRbXZQakkJTKfmePC9kUxvdMGAXVa+ErVz5jQ6mxyzJ87c1plUW5cu43ra7cwZNkcdHGyWMClc+e1Br362uu4s7ur+ukC0uRswjknojErBwtVIzFAUHGqSG6cJyDiFxX8IncECIJ+RxgEgMa7xDHQEvzZcf++G5jrwaaH+YzvJ/e6JkER+3Lz+ij05NOZa8JcsYC5Iks8GAWFcRKB3VOnT6LebOIbL7yIKy+9gvAwgvnZvEDJdruOaCykz51ZPYnV5UVkCez1egLX9w5KsoDe2a+6NayNLtkZTlnHtYPxHPdRS/N5PHH5ETz5+CXZybP9b95Yw3PfeAmvvvoGDsplZAvcF0XlahLqs9ZtBmdOr+DE6rLW0I3NLdze3MHBYQON9hCNFgldXXtqOkKxz3vhB21jOac59eIIAObTs56tSh+ZnSzHG+NhNhSJMgRUeUwqEdX+kC4TbDeOB7pIkESYy2WRm0nKHSqXTYvgkJ+ZEcn6zsYOrr65ht0SawGHZVt9WG2gI3Kq7ZttWBHw6wngymaTOHFiBUsLC2i0unjl9VuoNzraOw/BeSuMTNb2dnQmkIqem87RODaHI+2Vej2k4yHkMzEUC3QgI5Othw/84HvxoQ/8EL75za9jb38TTz3+jPbUX/rzv0G5UsXKmVWN2+uvXcVjly7jkUvn8MrV13Hj1hZi8Rl0B1E0u0PtfQgysl5rp8MSPyQVETjnfMw3TuVzTPtVKpyt7U16SgUwydo2/3Idp5Ww1ToPhRlv0GmL8W9CcShr4ZJEkspktLezOJ5lGoZo1mrYvHMblYM9hAc9A4A9eUNjgL4wvg7tmGjrx+cYLLR903Fffj/mafc+0Wb75jEoai4t8n2y53J5Xu2fpFhlLGiEBIG5KgtDADiMOAm3jHsdoZTzGNdcvmvNYo50p5hWOR7L9Ri30O33nOsI47JGq4NhJIFau4/84gn89M/9AhZOnEG93RX5iseM8jsjta8nITubZ5fzsXYxMhnHiNrXuX4FiRXyUBK5097yOIfIdnGEELfHlnJWgDKJcBQiWHkUupusr29ge3tLpdQYx3kyJfu2SrSo3ENffFbzWbG2FOnEvUCRAxUjTmcfJ4Ft7vOtv4zQe9dXLcrX+3I5eNvSGoBttX+NSKvY0+2v5PNBQqVzAeGxv/RT77vfcvGPv/+2tsBbg+nebvD3W3lE25H8Q/r6Hn+aB7y9Bzzs79mLO4LKHYfUTTxT6J9/+sP3bov7AsAugjsCct3ttH5iN/uNybsZrQJuKbLvj8Jgk8f5c4yAwMCnArDQxEAMntMChLuDVs4gcnxWFyVM39fkOS3TEVRgToBugeZxpYKPD2ICPz0WPPXNH2ynu2N7k+3q35k7/rh2HgdRk33prQLAChYDSujgDR1pz+MQ+WNaSdad/Plx9W6DxztbmYk91tT51IeCff4ebRME0SeByvFJ9fOp5zjST0YAsPucew7fTtNtPdGP9BH7iW2I7Rwj9flUo47HyF1H1WjA+dTzZBOOG2QyRHPBmB9l93l3k1e/x71M9Gs7LtgeQQDYP9u4ze2edsNFq9lGtRKT/wraHXuTDE8CjIFapRaQOnXcCCCxTapP6HibW8+YDCYOlJRz6l7P9vT3aepCCzT5O28JrdqyKVrFRbXBtlqFxkD1CS9xsgO2P0Ggl9f3qgC2kQd/vXqPSSZfU9QnGe1vl+gasWdN4TcYdqUA5oaU1qLtVhP9bkt2rvw5N9NkVXtrK9kzi6kfFkNf9X+SaanLVF8qHNPmXJvpfgx7h3WUDsvaGBLY7jPZxE1/PCabZVrVsaZVLp3CPJXHTC7UG2jXaxh02ggNewhzA9Xp4GBnBwfbW0pCshYda4rxXgd9stoHAn7TtJ/NZjA7RxvgHKLxJJqdPq7duIVrb97AQbku0DeaymL5xCmcv/AOrJw8JWCFNdJkOygGMIEoggZeqT22VVadZG2wqN4x0Lfb7irB1qy3ZEFNVRs3flTA0gowT+BX1rZJ2dx1Wg3Uy4fY3l7HxvptAb9UZhNII+hL5aXsxNWulvTXOuMSx+wvfnNHlbvvP1Qg8ed8Dr53r7Bhv9C4EeOZ1k1m/6xNFPufA5T9hkkJT28pLgWRH5Bji0pPTAj2Sb+59+rjUSLW12dz6lUm803ZYZtktheBFVP5mJJMtZQdSKNEgO6f74MK86iUR5lCEfPLJzG3fBLZwjziab7zFELRBCJU+boawVTMSnnVt3GgZHtgDfDJpyAIPIo3nBKJ348APPfv4DF8kBEBQ+oBA+19rUDfiB7wMctmS3iy/QX+SSXFpCzBnahUf5pnAolqz2y299fXRt1vsKUMVpsZrOzv1yeZ7Y2bnaqBkvaHJAp7Dy10mrQYr8syvlopoVY5lN0zSSMYdOUSwAJXnC84P0gZHrf2pcqLCTqqm5hn3D+oCAA+JAGBgEu3i9lCESeXV7C3syswV2pLvl2RAUy1JsvXvgz2BOBZIoj1Kmmr2zJsLhJDn4nMQUw15zpUNPat7pkB/ZYUYbKGx7OdCBy874d+AI++4zK++pW/VU3uT/7sz2Jvdxf/5td/VXUoOZfEkymbg4dhKf0y2ZyS/exbPinl21RJBfXXKBKpNOqNFtZvEzTfk723av+592d1qAgAuVWM9ziyb6Pagn2oIwCYACFrDJMktHriBFZOrAqAbHNeDIeRzWQEbFfLFTkMbK5vqH1PnD6J93/wA3jxxZexu7WLSxcuyha3I5txR6yQ9XIbO+t3ZKfP+/RJFk8akZIxAAAbIOHtKuM4d/q0EqpM6vG6UjWEwnj16lXVVGVikUAoE/+9dhP5VApnV1dBRSifje+F86vqErdZF22ge+T6ofVsCGyVDrBfrQkAHiXpBkOcY734mYwjkLCNTRGvOUsWsGw7ugwQQLCEkI9z2N5KLpMAxvnIAXIhunHQRtDZPxJ80/0Mh9inJWu7I0vbZrutNc3ACwdcjKIxS34aABxBf9BFTADwIlaKBbMN7vWlkOdz8z4EEjp3BibOeP8jQolL5LENDajpq739nKt5NsZawwZ6+TVf87Cr6+cTp9b3aP83djPwc4UIF8Mh2Fp07qAidm1jG9FEDHNzi7J85nq9d7CvpG8ilRKJZ29vDwcHB0owW3O42I1rBhOqVEjSjlvqvzCW5+dwbvWEFOA+GvR21lX2Q85obBcqm92mgcl/AeVcq0R24STGeY/PS+CrozVNgDuBVj0fFWPWxjyORBCVNyDwHWMSnnXHgdZgiDdu3sLm3oEsoKWOFThq84Ws3WNhpKK0r57B2cUFpEleI6mh05Y9McEqzbNKDlvcyls0tw9T8bMvejcLjX/3vn2cy98xRlJylmQchWcDKf8I1ovc5RTBBO943kEojK29fTQ6HcVi50+fkkqTZSIG6ltR9DptU8j36bxhDhx0NlD5EDfnKvHN9ovGUKk3VDLD9HXke9i6UMjPiDDBtrW6mrNaK6rVqua7WpPlMwgqxI3YxbIXqaTIFCI1yKXGgepJc9/x6mYq5vmZSq2meMXHL7S353H8LEFMxpqrq6vqU+x3zQZLadRRqVQ0N1OVxM/yeH5P21d+jkCxvzb/9rbNQbBPxAVHouC/fYkTKQFdUC9bfs6HCQK8RiL1z8F74v0S/GWzevCX7cN3Ratl9hE6D7G/sxQLnRt4nGJ2Ry719+DHs79HjVMqs1irkmptgcV0BXC1i51CymymWY7BniGXN+tt/pzjVKUvhkPdj8pyVGs6jwgAbk6i208hk8VicQ4HpUPs7h8gnkqgQhtXPkM8KXeWbquPWCKBWpcxbwNzyQTe/eRTinteePElVKjQTvDdmnpQ4B/dD1yMzT0HgTuuY7STJ6lGTkkqX0IC1pgIM50OGO3dj5D4HizlF9zH+X8H8y7HpB8mHGCmf383QNkfFwSANbe7uM7t5jUaFxfmsby0aGTPflfEWNo/06K7VC7jpZev4JUrryou4ngkka0/aEv5GouzrMYSTp9c1T6KY7rdaelz6wKAy9r70AmpQ4WrQ2RFbA0TSBmYDfT5MwKAz5Oolc+jUW/i9avX8c0Xr8gSOkJVbjwukkC31dE6trBYxNmzq1LcUjW8vr2L7Z0SqvUe6s2+qY4d4dCr+BVDOcXmcQAwxwH3YCTZWV7OXFa4b9Zc1mGdXto9s1xPCrlsRha+fZEsWuqn3GsVClkszBdkYZ9myZ8ZKldTAm6vvnlLYHW93Uel0UWp3BSwS3KQ4iHOkCRikTBFwkc4pPwCyUqDflg1llttURwQ1rMAxWJBcyPHHpX0/EPFp+Vs3B7OufHEI0Axn8K7nrqMxy+dxcbaTRG3P/EJ1sgu4i/+4i+wu1tBcWEVf/nXX8dr197EU89cwjsuX8Tm2ob2xT/2Ex/C7GweX/jSX+P5b7yKZCaH9AxdaCrYYk3jBp0pqlKVcu5odWkPbeRD/iwqgI2gGMFfiwu0/3KlEPiO+GxGXKDClUShuP7QXYmxQFJ20JzT0xiGw5pzbd2PoVouY/P2GmqHJSNDOpK9m5AxdCWhdA9yKDkK8gZBzDFJwOW/RokhZ4E8Unma2DN4TkvnTmXb5BJjQKLfL9hec0yA1P5LXCi6ySSMfKY1whMLvaIeIgowVvMCA4KiBkI7lS1JmI4M3+4M0B7QhSSGd//QD+Ppd78XXZZH8jGsKy/AWMG7vWnP5gBl7hONaGAKe64RIjrKRcuRS50ryyibZpvekU2zSilI5cz4jPkyA7w9aKs8A/dQyp0ZaW97ZxvXrl6X6ptzOdd8zuuMm9nvYyxdo6rRLCfiSlI5IpmFyWal7YFbzZ36nyOgK/BztZtdFGh5tDHBx/qJOU35Pa7PPdj7smh/7HriFNkuOhsdGx7iv3r2w8dN9//4s+9YCzzYmn10zf2O3eBdL3Qkx//dv6W34Q7e2vt4Gy78YKd4iNt7iEMf7NrfE0c9yFNNIS/HAcCTYNa9wZnRcx8BgO03Rz7tEprH/i7YiPdSvE4dN/Gt+2YC+PW774nf3e3ejr7JBwWAg8+k6x8BgANHBN+VSw7crQ/5NnxYAPheb07P9CAAsDtudLsjgPHo3d5vo+Q/MQGwjn54/Pt4kN4nAPiY+zoyHI4jMxw3Zvxxx6i8J5460OePkBkCz3UvANijmXYbxqr2X2Pm4pEykgYgus9MU4wUpk6Dynb60YicHON36XlBZbk7ZAyuTuLapiwbXcSOvgcI/JYA4Om+GAC8HWd8lMy1a1tQnzr3NGJx2kTSZrmnoF01XmRxZ4GskvbO+tVYlt5OxyVFQ34TEqiJoySLS0c6e1W7Rd9wzitaCTNLmimR4ZIZZMiq/jDtnalApsLX2Qcr2eFseKiYE/zgAKeRctC95BEQTItTp/T19YpVT9WpzKQecgCXdZ1gjRSyUx271TE8BTRK7cU9Gm20CKrSropq4o4SRUy2ETzhdfhl9pNJWW2TWa3AP8bkV0gqEFpmttohVBsdS2IygR1PCADuuLrElqQ2VC4ZjWJhNo/ZdAYhPgcBo3odg3oNvWYD5cohOs2aNuNUrg0IRCVo8dOXYpA2W1Tx2UYhhJmZPDL5AhqsI7m1raQEEx/54jwWV09h+eRpLCyfQDqbU61lbo4FxjsLKNWccuxUqpRkLSomq6sJK3ttKn/qqtdGkJzvjxspJgUz6YySkLSUZf8LD/potxqolQ+xs0nQd01WjbVKSZa6PdZCHTCp0RUwQ9U1N37GfGdy29sp2ZCjWlz3QnWUTwKq7RsjBjYTJH5zaMOEz2F1afl5JkxkXavz+zrG45qxZlVJe8q+EhNMUFu/H9cb8kxl66tUr/raXt6K2FjdApOcCo1qfHv3BCSYkDRAjG3srdfIHtYxrr6yZzkz8YBQHMNoHKlsHsWlVb3P/NwSEumcrJ/D0YRqtaqOl1AJbsjjSrp51Q2Vg/5ZgiuS24tOTJQe1PWbbD/2g+ugbWLHADA/463MRxbb42nC7sOBtEr6qv6d1aokoMHxq3qNLrFrysXAZlevwpJomvOkRLUzulsRcCDgiCiysw0TUCnrdUt4s5/REq7TpYq3oTpkVWcR3203MZS9alf9k/2XSf8+QVuqcAc9AZX5fEFOAK1OWyouJsXY9q1WF7sHh2j0+jhstlUrkn2IY+OxdzyKvd09WYoRoBBg4gBps1njHOYAcqcAssQE29Us12wejWPIunbRBOJJqm9rltSmy4CzROO9COiT/WoI/+QXPoXV1RP43d/5HSzNz+OXPv2LeP65r+M3fvPfox9izfSewC6zzLUxXywuaK4jwCvAUjViXd1115eUgIknZKNJcLvVaGpOlbLJkS+ocpXiV6pMIzjY+PULL9cjuh/YukRQaWFpCUsrK0im06YocS4V7ZZL/oYjeo9727s4LJWQny3gAx/6oIDU57/2PB555BHNwQIaCDAO+nLI6Pc6WF+7hVqprPXEr+Wq46qMjEUmVBxa0p5zkPW5TDKJRy9eQI73pLreVF3Twhn45pWXVXOdjhsCgFk/rN1EMZvFqaUlKUK9Mpp9loAo3z0BSIHAtCFnkiwcxq3tbdnSDpmoFCknohIA55eXUcxlrE4bgUHazjm1dLdvFsoG4Ju1s9TBXl3rgB6b90yRJleDMK03bSxJvU/wajhANxLGfpUK0T5m8nnUmy0ldgXiO6WhMEm3jprFrSkDWR86NujhTHEOK3OzamfW1FSgwHnYATpsewKzqncZoLbbPDJ2IhBQJCDegFLOQYxtdJyb37gOeXKCJ5sY6OCUKbpXIxaZasQSfpwrCYpSx0oA+MadDZG2CsVF5HN5S5zX6yIgiEjQ66HZaEl5SRKUJ0bYzOSIS1TRurWV6kGCGadPnBAYxTGqmqgEJWXt2bK1KxJBmvVTIwYa+aQm1w3WHmWSle4f7KJct7muCBh3SnyDb7nG2HzMGNAnfzkf0mJbfSIcQWswwOtv3sDm3r4UwPyZSqp4ADgaQToWRiYWwXIhj7NLS0hI5QPU61Wzolf9cFNP2kRmbCkCWP79igREO13FXm4X4WN3Au90ZRGxzJwNOE8wQc+xyr9JjmJ/5nNJCUubzXQK++WK6pTTBvnMyRMi51RKB1LXEKQmoUhkK6mK+2gRICFZg3+oNhJBwmoCMhnPkhjNbl/rJyNC3c8QUu0S/GDSuzhb0JpTq1UE2Nq6TcCpq/INsoAeDJEmQcXVcecUKTW36jkTuLQ5me9T7zAaMcto1vOmbXMiIUCVDgLeRpn3wLIc/KLdPY9j+9IGmTEqyUf8PEFXgr88luODADDPQZto3m+QUOnJEV5tq3HpSHFGBBkDwD424X3RnpbfM9ajuwtLepDMqDUiaTWDeS1em+em7TL7fKPe0GcI/hLEZrwm23AqHuPxkYOLAGAm310dSk+g0A7BAQC+BrWpph0J0NcqdvsV/uWt4hW/yJWALjEEs5IibMoRqN3WetFtdzDsdfED73onPvL+9+HO7Tu4dWcDCytLeOPN63jhpSty+zHfZl4zhmGMvLAWCvE4/qd/8S9w4dx5fOYzn8WffOlLKNH+2pcUIPWMKkCnPM9ns/jA+96H73v6Gbz22mv4yt98Bevb2xqDJGL4WPUuu1a3XI2tYG2r8yDJscnjvhMAcPAZJq9n/Y0xD8HDkydWZY/OtZmg5oULj2BxYREb21t4+coreO3VNzDoDlRaoTCbRSQyRJcE3UEHuVQWJ1dXsLIwJ+cCxnicm7d29lUGZ79UQaXelnMA4wiOUTn7sIxIaIB8NoHLj5zBU49fwtmTq+rLfL9UEV+58hpe5LvvtBBPpNGqc1/Y1nSXSSewslLE0tKcxkWpXMHW1j4ODpuoNDqyV9YOk84LdBrRcutrHzuSont3IzCI80A4YgCwHGyM6EjCFD/qSRzcL/OaMxx3iZjiRhG/aEUcjcq5YGlhDrOFGd1nJkXnKSpYWb6ghJt3trG1V0ap1kap0kS1TsIMYzYH/AoAtnXWpm3GzixpIzqSiE9cp7jWcE2dm5vF6TMnMT83h929fdy5vaH6yCIlurzMSPU4GCCbjOHdT17Ej/zwu2X9/OILLyKXy+DHfuxDWN/Ywp98/i+xfVhHudnR+dKJJJ58/DE5dB2WtvCh978LP/6RH8bhYQ1/9oW/kFL8/IVL2Duo46WXr6LZ6aLaICi/gzpdBxij9Ujii+k5Of4d1UextYFwKk5gSlZvzay1lWVVWE7D9lcEBeNUAWufmxIQTJcWznvcP/OdVMplbN25jcO9Xe1pBAB78pFO7siqAkgtcjDgztra/+3Hto0dW5PsaxQ427wiZuj4p4p7uJ9QvGMgr33M53fs8yLQimQ9mW/z+T7br9rapHsQMc/WNK841eOoVActlGMiuYuYJrcVEq8Z6xsJm7mSHslVJN0MIphdWMI7nnhGpYlUNopkaJZGofualOS2lw/+EdGRTlpy3/L3YzGtCOG0JA/b3t5Af/dHe3jGRK4mMveJsZjI6rIbT6Xk9pKfLSLB+J1xsur8RpXHOSyX8drrbyhO9u9eBBcXi5LUrD2/lOOuPrF3xfNtz72NXrXtTS1wcnsi19cUlzjXl3G61NtYu/yAIwb7Z7P8XgDmVyznS+q4/J8vz6E9zgD/zSd/4l5LzD/+7tveAg+2Zk+uod/2m7rvBf5hgr/BOfW+TfDdOeAhustDHPrdeZa3dNUHeapjAOD7gmzHAWdTy2wQ7DkeDHM3NwUK3e3a02DiXe/xGJDJLRnuDl34cAwIfOw5jznfEQBYkYFnjE2+qUCYYEq/QPgyHkL22XFyb1LVOP3uDcoaA2rT9z2F49qifg/jgYnzuZPd9T24607HVcfjpvftSfZoAXB/9InjwNYHtIH2drrB9373oeAAu2AjT3QYAyp8f/b3N/leAx8O9Jfg0x9pibv0++B92uZnHO4atW18rYljR5HP1JOKMRc8hxr8ntNJ8B0cOdDi5omvMct6/GMLkq3Hj77uMm+MQ/Ppl3D32xzf42TPnlYAa2haJxu15al3f1g1g1jtj3UsuYmzOiY8xG8aLAi2eoGWGPMBvbe9HKt+x71CMb+scJ1l9EgQ6d6l6r0wwcpAmcoiA3pVI4VJXpfolZpN7q92Y3Z9A778vVCh55U8PlkgsMYxQrkxoNLFf29JKgeeqW9ZMlo9xFnameHOWMGohKmzCiau4sJk2+TysWUrxPP2pSig0oWKPwKdvCdTjERkCUdVg9TMrLHMhBA36AQEerR8puKMmwFL6pDdShshqqmUfORGgKrWXlc15ZLcKLFpaFlF5nL5EP1mEwSjqIyj3SwdYTOZJLIz3HgS3IsYE5UWRe0OyuUqWs02utzs8vlTacwtLWNl9QQKc/NIpGeQTGdlk8UNMcF5sXalnvSzuavpoxp9jihAdVS7o00t1UpMljG5yuZiQjabJsuciQizAOQXgXMqKfe317G9tY7N27dxsL+DVq3CDL6Y9wTYpMvsG6vdLQKuthBrS9mGjjumINvVJwI9QCAQwCVSrP+Y8sInnAkIqq5vx1RRibhZNJstuikl2Q7WF42JTVtSqb6dpbgYzbRodmCwv4cg0GDjbTw3eTtTqbckQvP1LdknScxgu5uiWa0vEMjUe169buA72ecJhGJpKbhnZuexsGLWz+ncrOygI7SqjSas1rb6IZVoBObiGnGycVT3NsWjrzE0jkOOrqhSX7m2DSqAp8co55uJMUlQ3CW1NWZovewSEFKDSZnorCWltqTywOYljj8eauoCqjSs/uPoXTrGNJN8tDrleBT5xIGSfH08Vkol2o4KFSYYYupHst5b7aZqe1drB6iUSygdlFCvVdClAp1KAdbkDQP1Whkt1f8m0GPgNMcJE2m5fAGpdAbtTh+1WkMgDoEGzjv1RhvlWhOheALVLtWUBBb4HoZ44omnUClXsLm1aWpXf5eIAAAgAElEQVRHZzVvwDyTNgZnM5ng+wUTKOw77LMCW0WCMJtX1ntOZjLY2t6WGpbqIvbpkRqaCeUB5Arwy7/8zwRU/P5//D288+mn8dM/+RP4zB//MT7zmf8CRJio6wsA5rsiyMv7O3v2vMoLEOSgssbACquVK8BOCgFTK9eqNQGxrBuvccE+Z4cI4PM1mXksQWlfQ5y5N9Zkp6MBkzaspTiTy2FxaVngNgFI0VCkCKTysSdwkPkdKv3K+yXZgjJp8873vFuK4S9/8csCKAjkiSBEy+RBD4VCTgDi7Zs3UT0sqYavX+1M+WsqCH6RLCJQwwHA/B3VNY9fuCBQl+QQqbwiUam+nnvpJZSqVbMFTCXtudtNLBUKOLGwgCTfH5NFUnazW1qNZPYPgcBMEvNn0SjeWFvD+t6uAcDhkKy70enikRMrmMvnXNKIxr0RlqmTwlEW185edLzG0/a3rzmFql6NZ7EuQqqBS1CeygWNsxDnwTBScZIKkqh2O9g6PFCLEFynxffOzq6AL9Uv06TrYyLWOGVizGxpCQBHhz0spTM4tTBvinD+nGPEAbsCn3gKZ72tmmwuWada7wFl4ghkJajCDK5b0wWqRc1e2gPAnjQ0WidEGDJwln1b7hYu8SognclIApehELbLFVy7dQfDSAy5wpzUYEzy1upVAWy6HpXdvQFIRGDSNwi+KKEq0SJtlEl8I9AXw/z8AmbyObWfvX8qpuOoVMsWFw2snjPnKCZXufaY7SKT/3SuiCBJUJZxh4s9+AwE1hgTpRJJZz1til9ajUvNIwKXXYtjmlbuTGaSkHbt1hq2WfeUb0H1cc0SnEnbFNXctJAWAJzDyfkF1b+kTT7HEo8jsCt1KAFNzresTU9FNZXedHFgPXOtnyS6WJ1AWeEyLiIY52yuFSeRvEj/FdVMt3GlmsC6HrkPBMtZQzaCSJKKLiZZQwJLTywvi0jXb7c0TnjvAymPjfTF+6GjAEFl/mG9RtaK5LkZN7W7A9mcs0YmyTp0P5AqeTjUPESlHftYdmYGuXxWdVzpqlMpV1E6OMT+QUnvk3MnXW44xqQ+I+DeJ5GN78SS2QSAGWuY8kdyICOzuXrEo9iUY8WVKeDP+JwkBBDMZYxFUJjgr68BzIQ0Yy7eR7FYxPLyspTD7J9ra2vY3t4ekcA8oWtE6uN7VW7frGn9z/0Y83/bmmK1iT0A7B1Z5LDCuDhhNY6ZzOd9nD//iGIoXn9/fx+Hh4e6bx9b+HjcxyGK6RUO2X6Fz+pjSr97CqqHRQLROuP2M4xr43HNdYzvVFNbcZ4BBF5xTNBGa1atpnGtuH8wwI9+4Ifwyz//CVmbr29t4+yFC3jz1i38xm//Nl6/+qYR6vpGuumHTa2ZiYTxP//Lf4kf/eAHsba+jn/7G/8BX/7qV2WNrrKuVINxXjA2jurV/tzHnsUnfvZnsXbrFv7oTz6Dz37hC+hyzaQykLEnx8c9gN0HJaMHd5x+npoGi48Q+u6+TZ0gu/iY+x6H3+tMtniwznYuixOrK6pXy9iLNYEvXrwgMJG11198+YqUd4PeQGNsdnYGiThdDppot5uyUqZV/4mFOWQzKSleOT8dlqvY2NrDzv4hytWmAGCCgPzDQI6kp1h4iJlUDBfOnsDTT1zCudMnVUtdZS86Hdy8eQtff/4b2C+VRLqr13uo1RxhJ0Zb9yRWV+YwP1fQuNjZOcDufg2H1SbqrZ7Z68vZhY9mIF5wP2MxucVa3LMbgY/7S9tnynmEpW4Uu1rddMXWjGm5VqcIRMY1Z7PPkIg46Fnt8sX5IpYW51DIp2UZnUkznqFFPbC+fYBrtzawsXuIUrWNaqONTsfWXLkvcbV0pGeNLQF4VjqBjgncDxJAZ36B95zJJrG0tCibdcYVu7t7KJUOte/ydV0t98O4LYJEJILiTAzPPHEe58+ewtqtO3j1lTfw9OOnkcpm8bdfv4JbW02EkiSDRBHtDdUmIjWG21iczeInf+SH8NQTj+GFF1/Aa6+/hosXL2G2uIw3rq6h3m4jN1fE7a0dPP/Cq1KAU8U7HNAth0GSB7b5Pozs4sdBWDbh46ySykYQAJYCOIZwLIJonOt6UuAhQc1IPKb1ifEdnV5q1YoA4GrJyqFw7Hulp/JXPm/islmjjEsw33ZMrtYPqAmxjCMfU/4+2n9qPuS6qg2FIx5buo0/97m4yWyhvU+L68ZZLBEN3Vrt0HyrWxzIhTGktPrCVmZB054DmEW2c0pi/pzxFCMCWpIPwjHMFApIpWbkjqJ9JGMGkWG5Bluc4cnIo/25s572xAkfNyr/o/BWCQ3bU5mZv5qO+x/Frj53x/g3GtO44JrA/dRMYRZziwuYn19EcX4OWZLA6HDUbOLa9TdFLkmwPE4qY/sYv1dzZZ2MBGh5FNtrGzCre/B7Vb0Xfx+T5ZfY9CxXZK9BSakjBB89p1M/j0BgiS+UhdC648Ub2ke7Ml6e8EUS83//Tz721qbuf/zU29ACDwJmTV7mATleb8O93fsUwWz7wz/Ft/32voULfA8/zUPe2kMe/i202Xfyow/6VOMeKgvoe8NDdwcejzzasWCY3dQEgHYX0Gy0eI8+MHlnx97nfQFgdzLH3r4HLmqXP/Z8Y12mWz8mQMxgO0w8p5bXIHw8CfSq5sDEQx/fWSae+xhQNHjLliq/N+Y3ccw9wP3J9zGuDeF/Pt3d7Lr37U2umSdDK4cfHm2ABwCBJ3uYnUI/O4qN3hXYHV/YBUMuIT/RVu58E6d1Qbulpe/xNdXOFuoHrjr6xhQZ9hDW5nc9dlSXdvzMduz4ToxEd/TOjh9L4/sJ/j4Y7I+Hpmdh+mHj3+f4qR6mPzwwSK1m8e0TYHQGWnP8zuxfq+/8IGZyWWQSKQWAAnkJJBGU0AZsbC9kSVHfo3wNZaqF/AbFarvY+zYFCQN6i2SNa2oJGl9DzOxzolFjF9MuhwkYqYlCrLljADQDda86lkLJATYK9J10j0Gp35wENzI+4UMQ1sBHC4g9K9Z/b7folcwOBHE1qHztExvCVh9FdjmO1Wp1M23Tbc1PQMKSp0oiEqR0iWcPenhFqAXYtKiL6fMEZ/SsjvHL/sokJxMQYriSFU2VKlUpTNqxlh/BR9pRV2so7+0hyu+bTW3+qUamEpF1p+bm8jBRbF9JSAIUFAIeVCrYP6wIWCwuLGJuZRWzi0v6N5XKZnnEzY+rkat3RssrcxdQ0tqNcXtXBP8GqNcaKB0cyG6Q7yqZsDqPSpKwHmAioaQfkwYE1cqlktmybmxgb3cHtfIeWs0aeqxvTEsx1a0k0MeNnvVNv0nlZorAl7HMTeXE5Lepuq0PM8niwUwmt60uLhMhKf2eCT97v1bfTSogl0DuUL1JZVTE1FlUKfMZlHR3NoCjczuwlOfQRssBwAJp1Kdd/3B1Zr36NNg3NcpG48SASN6bNmZDMpXJlOb923hnkpkqM6qVbIxyg0gVfxLRRAbxTAHJ3Cyys3OYnV9EJl9ELJmRJTQtv1lzUGCoGMS8ZyYqYqZ4FcBuqnPbMHpQ1tFf3KLq15XxRtHa3QPAfG6BLYExaLXCDQRWAtfV9POJRrO09nOAB3idHajqslpdYCVhHNNdQLAAYJIADDTzds+eRsLajT4ppjrMrt+oliJrjRNwcLXe2PfY39hHD/Z3pfYd9JuyeG42GwZSDDgm22g060osNlk7sGdqU84VJDuw31tNdSqrY0osVaj6p8rA2aPTSo/JwtmFRdR7faytb8gijuP+scef1Px48+YNjX+y9DtU03klqksOiWgiYoZj0AsEZI1ykjZo5UoWfB/JdErvdWtrW+ONChoPAEv5GKItWRjzi0v42Md+RoDFl//iy/j4sx/DO59+Br/2q7+KF198HgiTGMPkTFLvW2Nz2MfTT70T6WwK5RqfsSEg2BSgpqrkfCdFMsKaKwhuNxo81hRn+pKi12yU1c+lJIxYUkyquAjitJtNxJDOJKX8IROfIGSr00Wt1VTijbEmVXy2Ntm8xamwUa3hzu01AZ3nLj6CZ77vnXjua88pGZqfnbPrcpyC1vSs/9Y1BXCZCmBfx9aSXup/TiXqHSyo7lAiFkA2mcCTFy5iIZ+XFSHBJMTj2C6V8PzLL6PWbkkByPck2/peByfmmJxecHXCzIpefdWpYbkmtGXfbLU2Q7E4XrlxA7d3dgRE8ou1/dDu4PKZ06pFag4BtEXmmDaVI8EtzpQirvTMStxWiqFq+7bpciEwnFQrUy6q5htBKSbCQrT9jUtVSZu7Ur2Cjf0d9cNCcQ6HlSo2N7dGALCtny78GnIupnIpoT7BtTw27GExlcbphXmzI2Y/cWp/3jP7B9XzijaYwA7Wb2PbjVwVxgQQUyjZc/kYgGCjJ8x4BbCP9BRHiMxka4E5PwT6nsBwI2j1IhHslKuyRu5HosjNEgAuIJlM47BckgrYxiWV5z3VlyeYpffo1gSzDjRlDUE5r7Yuzs9jbmlJRA0mDKna4t+7u9taD0hk8MQY2cAzWSkFtwHn7JdUQS0vzKu0Aq/P4+hOwnaYK1oZkJkM1XER1YREyMACElxIZOMaxniQ8yaDiOsEgA/21ReYZFd3dG2ksRiLIhONqIbzynwRQ/Z1Eug4n8sO3+Z8Xo/rKOcAs8Zn3TzWsDT1uRw9XMyufiuilcUvbCwri8D+TOJcFw0S/fqsR816ehZ3sm/LkYUEusEQ1TZB4qHG2UKxiJlUAplEArMsrcE1T0oiI+2ZS4fVXeacxSW93W+jHwIasooeitxQqbek5O8PSKIiGD0QaD87NyfST3aG8dcc5hbmRGi5eeOW5l2C+kwen3/kvACq/b091YhmLEKSAK/JeFzgo6trbSUI+lqzpXh16mgj+Fj9P9nLt1qal6SqlgrQYg+LsX2JALM9Zrwke3x3zNLSksp7rK+v48aNG3pXqtHsyGDqJ1RSdToaU96m1gPA/NusLs3dhf1fx3c7ip2o/vWJec4FVtPSktp8Pt5jsTine+C/qQQmEMxEOocl79kIPbSupsWoxeX8XdA+2wO4XlUu1a5ceawNDTSzdlO8JnKSkUxt+FuM4/c9dl0Du9lnpaJusd8C73ryUXzyYz+J5YVFEREuvuOy5r3/69/8Gj77p3+GZCKF2UwBpVIZlXYdM9kMevU6PvXJT+CXPv1pZLIz+J3/9If4/T/8f7F7cIDukEp2WqWHNP+HB0MUc3n8+Ic/gl/4xCe03v75X30Z//e//TUc1uoCgNnXvVrYz3MT85mb+44DgYP7Jv+Z6XMEAeCHBX+Pu4/gdab/7a919F6tHwswy6RkAz3LOuPxmFS+Z86eFoHh1q2beOmll3DjxprmByr1isU80skYur2WyHkkYjEuW+Y8kElrn8R1iP1qa3sPWwQ5K6zN29GcQTKIrPKlAB4ik4ji1Mocnn78Mh69fEEANPs311CCmC9duYLbGxtoNLuoNfo4LNdVM5dxVjIZwsJcFitLRRF2Dks17OyVsX/YUF3TFt03vNJPbABbLxVPB2Ji9WG3nvIYntuXq5EbknPOUmwmohjnYa4xrBc8ngtoXd1qtOVSVaR1/FIRC/N5ZDIx5LJJI2kk06g1u7h2axPXb29iZ98U0q02SUhmS2sWwkby1dqqsWlkOu1hNJ96grmRPDkXc4ySWMEx2qQFdt+INIrt3Z5bo462+eEeZgtJ1YBuNjrY3dzFo4/M4tHLF3Ht5h28fnMX+5UuMtksTi/PopBLYeeA+8sDDDo9XDx/Ch/+4XcjGQO+8Y3nVcP48uV3aH65dZvq/VPoR+P45pXXsbG1S1QN7XYP7Y45zJjCmkCcFQbwX76QjLUDiUsGQhOwZH4jEosgROJwjHXPSQYyFy0r32LOHSSObrPMSLWCkNynXA1sn68yZNC5zQSya8ckrkZgpZTBvg95hNpiaElx5PQ2Fgb4feqo0/kHdM4E6ovBc7pMnO1RPaHG5YqCKlqLvuwYd07L5I0d17yLjmJ9lXsxYiXna5UD4FoUT2AYjmqdTaezBh67faX2Cc7m2F3N7e/GJEFfB9f2s3aUhRmOxK08hrkq+fu0GrlKalnqx23cR3viSAyROAkgpgZeXFrCqbNncPrMOWRmsioNsLG1pZiRwHFIpS7MMUN7UI0Xc3YKvivGHoyLRjkjR243grtp0UfzssqruP5Ihx8KI5gDcaINF/36t2VvMQg0eyzA3YOeTfONU4K7Pfb/+Isfv9fU/Y+/+7a2wDS6cPeLHZfr/7be2j1OHpyeHvwJvlt3+zDX/R5/moe8vYc8/GEa6rt47IM+1biXPhQAbAvivXp/4MRuETz2M1OA1F3P+S0eN9kctvDflyXiEr3BpxzreMfg6r0YpkHAbhoAdsuwxRwjBpMH6e7+An0bTV93GtsbqTXv0qjTwF5QjXu3N+uBvABGOTp0+o4flHk7DtpGEdLxfes+APBo8g/U951eECbu8UEBb5d0491NK2Ann9nz57wC9sHGx+j9BzuE4+ON++nkS5zuu6Z89uGOv+74MxPHfysg8JQVtO8P/pSTQK+ztRzdzj1njClw+/7HqrnchY9T/wZbwd9X7OQTSrIszs1bDT4mjwhk1OtK/Mm+2CkOfFLesxLFSOR/HtRVHThLrgv4FfvXg0Sm9KJtnRKhUrfQUtcUsLLKcXV/GViLrewSNAYQGdhril8mbkyR6L8nQOZVO7w/Dzp5cElAE9UcDgT0x46BJlPfjGyPXJ1Rqdm4CVGNGlOoOvGa24wbwCSbQlcLxtdOlH1v1FTEbCLek7fnGd8rVR1R2UCJEiPFHseVr+tFtaM9vwAyWU73rU4tE3xU/zDZ12R93AoOD/YxoL0orUtpO9tsCQiemy0gnYqj2agamJFmTcK07JOiZKRKOTeLwtwcMoWCQEEmfQXACYk0WyJjx9rmV/1A4JuNNW7MmOijvTOtcftMxvbMhmxmJoN8IackDYE1bltajYYAtd2tLeztbuNgl3as+2jU6mKQ97oEsbkpprUWH5WqGGcT7JSuTNATmGbfUh0fWWfG9S7YPwwgs3qDHlhiUpJkACYcTHGXUtuyb/B3fC7+m49NK0kmBNnGrPXM5yaQTUCPf1NRxfflgU0/xvwmmOeSsjRqiQ3rPwZgqCah60/GJfD1pGysG7OcnYdvXal2QKQEgpNUpsRGBAMmVGSDrs7GjSX/0HKcKs880oV5JAtzSOcKyMwUDPwlMKb6VPxjFm3c6PFqXlUk5RMBTme7K+uuEQvaBr5nyanfO/W8T55PgL3uuf3z+8EUVPQQJBgTNJzbmeoecz6wzbGIKhz7Uu79f+y9V4xlWXYduJ/3Lnx6V5lZlVVZvprsZjfZbLLJoShKAiGQxGg0wEgDSBBA6n8wmN8B5mMMhMEIEoegRmM0okgO+UGR7GZ7o7Ld1V0ms9JEZkRk+Hjx4nn/Bmvts++974XJyKyuYhGo6M7KyIj7rjn3mH322mstZb/qmHPRBRJMTB4AYAxL3AEvCrBokYCtsZhnmHDgnIHEnkqPwcsbwC+kxivlLRYnAAAGkDnstiUqPUq+AxBstVv0/wXwC3lT8260Eja853QqRcY/rgfQrtnuq7dcFwke9XZi0csoJMlMlh7b25U9uXHrNuXF0A9Pnz4t8wsLsrr6wM0nQsAUY44eqEj94pnJWNIklfo6KUOJfXUUYtIaCUecF0zgar1KFjPneiRbiJtgno6T8TG/cEqefuZZWV/flLW1Nfmt3/gNuXD+nPyLf/G/yL3FOyxOACgFcFsLXiDFGZYvfP4Lks5mZHu3TKZU3YEAxIDB/EMBSBLecCMZ9JSZCYAAgDj6AJ4LrGAUGBnAqsnwqMQBHMXiVBDIpVOSTUP+FJKiefZdSMNCym+vXpcugFH0dcq3ARQNUyoO7HAU0SzdW+S9Tc3OyOd/9gsEPW7fviPz8wtkLOpY0OImyMetPVghY5med5Y3spieCTUnIYrilpgPAOcScXnm4iWZL01JLBSWZrstkVRKljbW5c0fv0PmCRJFSEBD3UH6fTm3MC+nZufo26cJMbU/YJ8hqN1Vdq4DNyOJhPz41m25j0RTNMa+DgAYANy1C+flzPycRGIoKOjJoNuXYVf9c81HlePKPRfnPUpMD6Qz6Em735MexuFICJCz2Aay4s4vFv7AqQTkXOPS7nf53uF3OT0zS//fB6tr9MFkUtR8gBk/DenJCyYF1gYUTWBmPJXLyQKkc53lQzyqSWQk7zBfY9xpzYNjNznfTMYdDuhVRn/cA/MAjOILn8c9IDkeBBq8pKSLIVja5lgvuI4m07k6a1ISign4LhaTjWpVbtxdlH4oLPmpaSmWpsj0qFYrZC9iTGJtwjNQxrYO1qUpYuscRGAjLGSKArRDXyrNzMjCmbOysrrGNQTgGc6xs7OtKgZMjCp7sttV1qKquChIQpZvMiUn5xc4R+7tVTgXgGkO0PHJq1fk5MkTZAKDvXjn9i3Z3d3l5+G7Wq/WZKpU4vyFuA195eadO7K+uanAO4oSXMIU4wTFJilYTETCMlcsyMnZaVpU4J4wt1IDwCUkTTJTR9dIEiyGsz6OtgDMptL7BAOYkFUZVrKVGRdqMpoMYPgqU7lApcEZG6AIA0okXQWIt6vq2YsPphMJMqOncjmZyuckgeQ8ZSk1SW1KMYxdKQU8lFavQybXAD6I0bg04ZnbaLMQYzBUmWysqUz8o9AoirkuLtMzU3LxiUtkht+9e1du3rhFSeNTp07Jc88/z+uxvet19pfNzU31u3X+3rpGqIIVixARq1BhQGMFMH1nZ2f5O3wekslBNQ0cx885UFMT12DfIlYQyjHjC/MuYiKwcHFeSDIrUzvO8+L3OIdK0w45l9p4MgAY50Q/xXlMihM/Q1wFUMp+Tha8Y8Yzme2S1yYjbfEZfo4xQ8FVyMBSUhrWAQ317c3neU8W39v6jmtb3GfPbvdoBX8Mmdy+ifNLGPOmqv3YXKHjUucSr4htiCnaxeWDvswU0vL800/J+TNnpFgqySuf+Smub3/wx38s//b/+b9lYfaE/OLP/TyZ7V/95tdlZ7csocFQnrh4Qb70xZ+XK08+Kd/+7vflW9/5rmxXdjn3agCoIE1kJJJLJuW5Z56Rv/23fpU2BW/+4Afyu//m953kPwARFJxhdvKLXILPZ31l8meTuYkg0GvfHwb+Bs/px62T+3M/M3AY0GyxczCGnrzPsWsNhwT/ISE8NV2SYiFPSeiFhXn2r+XlJfnRj96WpaUHEg7BYgAAcFHS6ZgMB2rJgbGFETRdKDCOgOxxIZ/jHLS1tSMP1ndka7emft2QbO9hjKu3LZiJichIZksZuf7UZXnx+esEJLFeAbhHHwYD/N69e7KxtSuN1ki2yjVKJqPIJZ4YSS4TldMLM1LIZaVRb8vmZkV2KnWpdwbSgGUOFTMilMi38cpCJU6ROhbYN3W6d+sH4lgnY+vmChTD4o2gEJnFX4ij6E0Mn1It7G3WO1KvNdj/M+mUzM+UZGEeViUxKRYyLKgl2BZLyMbOnty8syT3ltekvNeUdlc9krEf5zWctz2BLbiNcO3WYgas31TfGuLffpGFroV4G6psgH2lAoW6L2F+YOjKgUIobsL8GyGgHB0N5KkLM/Kln/ss17RX33hXvv/WbQK7Vy5Ny0995nmC8G//4H1Zvr/JZ/n8Tz8tn//sc9yv3rm9SNnr+YUZ+eDWPbm1+EA6o6jU2j1Z295isR7I3+0u1ny9FxacOzarwpmqAuOBv9wPAQCOsFgHsRDYvloAib0qVD4UAGbhCvaHUMHodbkn7rSayqh2QKP6IdsfV2sfYB8Hx89BxRMHFVJYwaL1LY8QsT8Zapizqk9Q/c5nOwfPHZwv7LzcX7kb9Io73bxrULCfm3S5aBZV+qxyVb/Q/oC+hqJ0FisHwF7OFyw40PxJEEi13LPlYjSWAwkB4DeKCjSZF7x/Px9kuQ4ftmZk4rWTWjLhtyxqZU4oLNl8Ts6cOy/nzp+n6hOKIFso7sKazoISWAnonpE5ABRyumfAuVT6WvsIi7IhO51M8W+qx5F4oEox8RgY5TgOcYHvsYwTczxRKcysUfR7rSPFHGL5e93Te/3Be0em7Klg8O/8g1+bnK4//ffH0gKH4yBjvzku3vWx3PPDKEw+WcnG6Md0Wz+hy3zCGntfIPVoj/kJf5pHexge/ahPpJN66Ld/64v85H7oZeInxwDO3Kzu3bydYd+5PySwu691jgC39oN/xwGBx+/Ypaq1askuzn8cLgNt19XiRk04e0F/4Htudf319tAXP35t9/IOeHH+cb6c8IHvNwjqHdB+kzfCKwYqp4IPFHw2O+44PVg3+u5rfwf0+9ERIHAQ7CWjx4aCu6mD2z3QfhM3ug/UnAA/g4ePv7eJcwaex3/GAx5y333qpsAaxmPzBh5k/JmCIZ9xU91GKXizHwYAdvUJY+PZVdR5fYvn1zvbJwF/RP8aXwyP6ASBsacTVnAc+5WWk90JfezGboSJhEvnz8vUVIlABeLgXgfstD1ukA0k0X0IqnedXI9LykE+yIBfym06AFgrlVU2h0l0evkqK4AVvQi8XUKWtkFg9sAbzcntKftCE9IqSwnpXzwFAlYwBbDJRhCrIKOBqsbksYSqBb2cTyAL6PzzTHrWgDZsTtULGBtR3KOCbd7G24GD1pu5mSVTEKCRbjZwbWMIM3nJzQWSivq3XStYtclNivURIgrY9GiSWZOfuqm25yNLm3JHKtmNTQMA4N2dHcecrak/JBgXHUhLwUMUfkNIhA8om1acKlFyK1coUuIVvr6QTCXDh5rO7r4JCKonEDd8fAb1PKLscBdMky49POuNurJoAYCEw5IG0yOl100wATGSdrNBv72d7U3Z3ADTd4Pyzq1GXROdfCbIi6IPo2JcGRr446gZjqWhLDXcL/oVN4FM6Kt/ENLEkESmX6IDq8lecd/1uvEAACAASURBVBsgA2CRRFR5P/Qpleg0QJLsG1cBjJ/B5xlSU2RoxeMcK0ik671qAsBVS3Co+eAnNqsqIajMEyR1VG6QSUYAf2AtOVYK5wkDWpmE1ESP9mdszjRhQyAbfkf9LmWf6DkUiTO5MBI8V1KSqYJk8lOSKc1KIl+SRDYnyVSWCeoB2DYEDdHXIW+mzFn+IRAaYcJVfaAAfvhV5AoCq6+mbi7dcW5ytrEXlN+ycRRMXHFz6oozmPRlAtifxXVzqixhgFOUX3UgozJ3HWjOBtdzIQGHa+H+IfUcR2W2G6foJ5jPCKS5dmUSipOtym+BCVur7sre7rZUdral2dhj8YEyG4CKdaXV2KPvNFh0+KPzZF8TXPCyAiiC9qXksa4E6EtgoUHeEV5wSE6lUxlJQ1LSwD14YSXhm5uSvVpdVsH6Y38WVpU/cekiGfUopEB1N4DVWq2uMtLIijgPdc+3i2BXj2MXBQuYUfAMSBAChAGggWTn3t6uVKt76n3sAGD0M7DNs7mCZDN5qVZrUiyW5Ld+6zcknU7K//Q//49SKZeZpAFwDm8zqB1ooiIqn/vc55j42inv0AMLsoh895A2pX+WSmnSN7Y/YAESmDtoOxQfgfG1trbKBAnHRAjSyhFKKRcyGSnm8kycZiClBz/u0YjMSYQIkKtF8rRcrUur15NMvijpXN4pKfTVY7fb47yzAcWB7W2JJePy4ssvE1z4zne/K2fOnJVkKkmWN/oRmJNYF7egTlCHB3nX81Cz6ApzF75n0iYRJ9sD/QzNmkvE5PqFS3Jyek7CzucznE7L3QfLDgDuSiaf5TMMwOocDuTSqdOyUJri9wCcWUA0QjtAphysfQC0bn7AEIhE5N1bd2RxbQ0TBPsfkuThXl+evnRezp04wf4AoHDUBTNZo2KAZUxMkuiva40qFigLlvK3fVgQQFZX2cvob2BVq4+59nKoWVBWMhqVWr0uqXRWZubm6MW3tPKA8xdAS7/IA/MGZIaREAcbCUyOPn3vzhYLMl8qcS1B8RbWAFzLJPpMUQE3HZTgV7k8J53KJKwRPBREt2MxR3AcmBye86r3Ct0oveoUQ3AOSldre3F+ccoOYN5BCnnLAcDDSFRyxQKlm1HkhjGKoguAwUj0QQIT61K9qr7bHgPFgTZog1QaFhFaXISipmy+yDkbEoIE0cJgzKIIRdcFjDe0C+dIJ7GtANaI9gWYq8HOxvHNVpPgXKGQZ18/c+o0CzoSsZjUalV58403mKjEXIaxh+InsFcxJ9madm9piZ7OiL88QId+f5ABj9FXNwEAeLokJ+fmJIzCgm5X0omoFnMhDkPinvs/lblU/3aAkdovMadQpcHZAjC+YiGHS7Y6SWbIuxo412p3JAEZV64RjmUcQ4wA9uqQct3VTldqmH+7XUliHoL/NLwHWdA2kARVIFAoomAz97IYAwOwprsE2RjHIR6MxjjPtLp9su87g5GM6Nsu0uy0GRdh7GAMghH01NPX5MzZM1Le2ZWbN26S1V3IF+Xa00/zGQByNpp1AsQAg9HHAW4iWQ2/WdhoYI6BjKh6raMwEeBWil7RYO4CFL1//74HAONe0VcMAGXhmVs38bdJMVthF/42UBhtrswrLZTDuU3OnEsuCufAVHZAMu4Xn0f/MpYxPo9/c15DGwJ0iwCsxToImxLHVHcAsN2HjVP8mzLkuGe3DTJ5Z7t/7F1wHM4XfD7cD1m6rvgumNhGu1i8h/XHGFYWu3nzgMI6nH+0iFPZ8VTjMTUTvJPQkCBiLp2REwsL8uKLL0mhWJTvvfqf5Jvf+bacPnla/qt/8A+5xv35V78qX/na1zhPYq7CGARovLG5KWUUm7U6KqnO+UnnfkTQkI2em56WZ5+5LqdOn5blBw/k+6+/LjuVPTLzWVzlGIPHyTMcdkwQ7D3omMN+fxDwhM8/7HxHXWMSXPLmmyHk4mO0ZsD7B/g6OzcrC/NzZLbeuXNb3nvvPVlbg4R5iLFWaaog+TwKnbGn7EoHnrwoYoqEJZ/JyMxUXkoFeN8mpVatycr6tqxt70m13iZzl/Y8YNAyXoPSwkAK6QQZpS+/8JycO3OSbO1eX2XkUQSFgr3VtU3Z2G7IVrlByWT6TEeHkk6GZH46LzOlEhnlu+W6rG1VpNLoSJMWICo5jXscA9PgDsT1UPfIUe4JlLWo6xoKAZ3XKgu0EM9jfUDfVfscgEYo3KMFVDhGALpWa0ivjfEelZlSQWanIJudkunpPNUjYo7hiHq9pQfrcvP2PVnb2iUrGD/DFqvfp5At1y4UaSJ+tzGJtU73SyjoMculYM5OQT4UQnr7BXYOk+PFyoA9k8YNGCM4F4D4s7NF+akXn5af+swLsra2I1/52hvy/q27UirF5XOffUnmZubk9u378qN3bjNev3pxVn7+Cy/LhbPnZGtjS0aDrly9fIFy1l/9+vflrXc/kGxxVlL5LC1fyntV2disS6MNViWKiobcfwLYxvyALYUVqFlBqjJr1bYkgnbGH+6xARDqPoHgfEik3YS6garIbG9sSrfd4rqoykZ+9kZxYI1xrNDN++0x8pXjY80/N9/YYWkmjylrSb8QC7p4v54X8WSGyeHV7ryTGWG91ckkosZXKqajbcF9GSWYw1p0iaI2ZwWiPUN7R7CNNKcyzqT1fs/8juawsFexQlnsCdxWTXuvup14Ms3GAPbyQU6Rg/kf2JxxD6zKYvg31gld+5PcNyHW6nX7LFxEASXjwHaX66Dt7zmeqWDD3anm1ZzSDuYB7MtJmnB5DxQUYP+GODOVzLCoN5HKMM+GvQuVZMxKjQVjaqWhOULNOxGsduCwKchATc0SxtqyWugNVSjczz//h58ygD/M+nrcz+6HruxtHDaK3c8fFfM67g095nFHZ68f8iyPec2P52OfsIaefOjHuL3H+MjH09SPfZVHfSIXj/zOoQCw3ol32sCie2RHP+C4A49/jPO5pXR/Ex0D3DLQyFa/I5nAh5zP2C5jgN7Ew43BcVoo54DT8QN9zPf400bwuhZXTDaGhhbuzR0G2gcuyXDgGAGVXs87s3/ZA4DW4GbmqP48BgAf+nL1uvtAxeAaEGjnYKe1Nh4DiQPPYc0w+Qa85jDg+aCYcXK8Hac/8+W4q7nPW3+xdgqCyt4lAiLt/s/8vjU2Tg2c3NcxDu5nB49N/8N+n9N+5bXZGADsy+0c2KYP6V/jbXD0ePCO5ebA5qdAaIwGcqewM33rZkXOnz8vF8+fl9OnTsrszAx9kIC01mp7TPgAZNIHVHkZKh8CCDQ/R/YbBSvNmyREiVowfSF5miSYqoCwq/DF1s35tADIMylYZXoo2yPIDGRCGtKFTqaNPlpgvzrgzqr6DYS1cWZJHAO2kEgzRklQBk4ZmI5RbD7ALrC3cyH4DoLLFpgruKTyjkgiqW+rVpXaZgEAcHAD73Vbx642li3ltJ1HC6udsRHmPkg9lhS01sQTwT8n5wgAGPKBO9tb0mqqLKzJTgOkzOUzUsImJJcm4xuShJBEo5cvq0ZRhayAHpNdAaYIk1zOt5dg9GAgzSb8jdtMSPcgi0b2qHoDZ5JJySThKz0g+wjM2WatKvW9ChnK2xtrsruzRfCl12uTSQlgT5mdqIgFONZz1dXa9Sg36ld+uN8pw5oFBQ7chzcymelu80VvWNf21scsGWVJ4+C/LeHpJbK4WUe/R3+EzJnKDuOdg5FmiRV9t06ajt67CrRNMmOMHUpJwliMD6dtqu822F/5DhxDDeCwVscruInj0L/YHwZdnguyYsL3CK+pjMQT8CAsEQBO5AoSSWUlns56zO8h5aPczIWx7UBnva6TQSeYEOHmD9cz4EafV/sLJVK5Sddz6b2ZnKOC3pZstXu3xKkBwCPHpEF72cylSQ4nyxhItKLgQTfMPnhMEId9YMhkuQEr9GhyG2AWETgTABSMmPQY5jr0UTD1wITttJsEfZvw9m03BGL0AC0APqEIAH0WsuQAR9BXKUnqEvH0SwLbgYD+kFKQnZ56U7bB1KcfLkCzIfvPVKEk+WyOgCAr3JFYBEvQSedtl3cJBCNhBGDj8uXLBB6RfESSEUUXABkIyGFeQN+DTC29S1Ec4uT+MC5TaQeiQY49IYVcXrLpHOeu23dvye07tz3PQcwHBNqGYIjFRYYaZTz77HPyd/7ur8nW9qb8q3/1L9luYPojiQVVAYC8lGwO4dhnCE42m23Kk6NvqCStFgTB91OlNhVwwPuGH3ixWJROqy0rK8tkKwKAhSoFEjSQYS5kM/SyLebzkk2lCPiPIC8oITInkTZBOze78OscUNGgODMnyWye8qx4P0jG1KtVSs7fvfWB/PDtH1KK8PyFC/Lc8y/K17/+dcqycq7MZsh0pjRhqymbGxsEyugrSsUL/lcZEgSvkHCNSxRSvVEdFeg/+URcnr34hJwoTanVAsC6dEZuLN6VH7z3Htm1YEwjeQ0Fh8hwIBdPnZLZXEG9rmEFgEIDSAUSAFYGoBX3Yf7sjkZy4959ub2yyrUXQBTaLDocybULZ+XMwpwrQulJqI9CHbVhQH81Nouugyrjj+QS+gfWGfqLs7hLxzwA4CaSWSiCQLENpWoVtEBbdDtdFhZBBhdep6vrG2RhYx6zWE6LcyDZD2ljk6Mc6LPPTMtMPq8eo5TAJZLgMZ80nnAFSoFNi8ljc46inL8WL2F84Vw2HxFYcmCYJmrNO02v0aPihHq/Y0zRT5ZAd1jiiZTEIHkeCksbc1c4LLVOW378/g3KdsL3GAnnWDJBBiXeVy5X4L2AAQjwdGtzS9nWzOU6mUcBEKryuWgPfOGSkIosTc0QfEdMhnVAfd8V2MOz6pqlgDC+7Hm0QEd9GBkPu/lZWSNRehECHEaRFu5vZWWFBRiY78AOQ8IQiUT0E/a9aJS+2fVqw5PGZQqW62JI0smExCFDGg7LVDEvM1NTZNmB1V6Al6TzV6ckqK2RlCaOqeS7FUBx+ndrKBPAmjin0qhWHun6SkhAC6pQ1IFCAtw3nhtFCPQPdhLWKGnAuxoSeB5JCmsDCwysoG5AIJwSjY4N1HexKvo/ZE6RMAboiSJBrFY9yEzj+umMVFttgsvw5saTALTFPAwAE3PTiZMnydIFKF/bq7EwotFsydzcnJMChbR5i563AC7BysWcj3eKeAvvZnt7kyA0507RvoJzXrx4kazd9fV1+eCDD2i/oeup2l8g3tMtniaVLd6wNRnth3kRYK3FIbgH9F8cg3vB32AoWxyDeAgMvCBj12SocS0A2vgMzmleumYtg/kzWDzixzVaRGkxgp4PgItC8vZlxZY4Fn6mJkuN9sDzarGlxiMWz/lFeAo6G9Cte4ER29K+DIAGOBY8V3BfYs+tGy71YsVajpjjxMI82VqrG2uys1eRYj4nf/dXflWeuXZN3vjh2/KHf/InjAvAEja/baqc4N1QeUZjAhae0V91hFHPc6N4AwUl9VZTECOASQbmF+IGxCsf9uu4gG3wOH8O2n/1454v+MnDPmPzG8Yn4vBcLitTpaLMgsE5Py8nFjCWonLz5k354IObsrGxQ1AP7yJfyCibFbg79idQwWARQ1uy6ZQDPQtkAkPa+8H6tqxu7lIGut2FJPeIHuNkGZIFPJBsIibnTy/Ii889I5cunKElBfdfIwV7oNQAAPj+yo5s7NSk1uzSTiEaBtAK9nFa5lB8nUhLrdaWtY0yVQoIAOt2hnOd2r3oPgOFesFi1QjXAwOAMVcqAEwFJxbGYr8C2XyzwunRdgGFKSi8gxdto6EM4Ga9zXWhkE1JNhOTqVJKZmbBsC5wjorHVLml1mjJ7cUlube0RtZys4uYICQ9uFHYHI2iUpfa4d6Be2vLyvhWTH7xhe6bjEGs79pYwE56F4W/TEJowfYIRcIykHwiJmfmp+TpqxcI9t+4tSI3bt+TTq8jJ05My6mFeWk027KyuiGZbFrOnyzKydm8zE1N0w4jPOzSx3l2dl7e+uH78vVvvyYSz8hnPvuKFKeSsnh/Wd586wN5sF6RTn9Eaxaw9HGviOWoTOEKSxETcs/qpHOZ/wDbOhEnIIf8iMCTHkxgJycNH3bMcCiKqmBMt5tO+WZ8PPkAsMZDbM1A/HPcHKOe9eickn9u39aM56dKBj6OeENVlKwwbjxDpvG90S/4Ub5TO587UTCZphGA92z4rNGE9Jr7E/rjZcPuDiYTbk4pRNdAfXb/kKBEth6gKS8tGrRnU7axxfv6jvHOkYeIRbUohFYhkPuOaMGFFuVBQSPGPR8BXszvzsqMChgkDgA0dnYsTiEFa7yqTOgemhYsZsOGmI8uLtoeYNmjQAOqXmCXI2bDHyjrgH1O6wco75GEgRhJ/yhArHZY+q60uJF7NE9lxM/wI0/w2//F3/uwS8ynn59ogYfDVA8/4pHJjh/jW3j4TBMs/f8Yb+xDXeoY7+RDnf9Dfvgxbu8xPvIhb/Kj/PjjPI321NDv/ObPWbRy9DI5AXAdesmJ4w4dEBOg0E/6uIOWfR8EHvezHQegbGHdf0fjbr4utAg+R+AjBDS8d45FbP/5XDgxGUsc2lO8hdwFjJPA7Xgs4DOAx648cRvHBYA1oBj/8D5g1Wu640yDgQDEnviQj1mQclDDHAjuBkDpw+7R2u6gS7q4ScdDgH0cPHZf/z8OADzRhgGsko8WLEogeBZ4Dtfb9K9A3/L7tGudo+aCwwoCJhvWPehkv9EQ0e/3fjsdDgB7j3EECDw+/o7uO2PHeiDw/ocOtu1is8ANYD6XlxPzc3JyYV5KpQKDVUiaVvf2uIkFuKcBrSYjHM3XY76TiUnmmwaS4WhcfVgoRYqknW5OkWRBElOZvsr29X0/FRQ2/xnd0PqevUxYeRKxCthiY4zn4R/XSQx8ss/rfKdsCWyMLWHquouTSUViOOAP7JJklGR2GwCybJx/pSXRjKnJKl8m08HE0Y0BZXhcpxwDf607UlnZVVYysa5+teQMIjFOuSvns8skkAO8Ar6pAFhRgYwEBpgZDXiBMUmtm08AsvB2y+dzks/lKPuIytBIFPfotmW4XyaaXBKZkrS6ETepbSSakRQGuAzgC4lW/B6JFrJD4DGKJDHZ4x1p1spSKQOQ3qSPYA1ATr1GqVywgFGFDpZQOIxNswIkfDeQwur3Fdymf6+CufTkJfiv8mCsjSUrVb1ElYqqyS9VjFVZIwU4nVyak5DU5Kb+3DzdgnO4Jf6Y9HNsdbfndUCPgtX2npEIYp93m1tliug96bnMv1f/rYwWlXTC7wAIkBXMz2t/86WWdevb7asUnHq4qncimHz4EABgSl1GYjIKw4coLanMtGRy05KG92+6AINWoCzKLk2mJRKPM5lO9W7HcgeriBteBzzzGdhJ0Oa2J9cxauudFnFov9QCEZPN9CVNbQxPMns4Xt2YBcPBNstjU65jABvwjIQzGQxuCcdcBAYpoGyAAJhPmCi1BJhjALJIg2MUrI2QDPtdesBhjmvUa1Kp7MhepSydVkOGA7DQezwGABBl1smabBMIQzEEQEcWGQA4c5LZAG7RTt3+gIkm+DFDkhRgJJgc6L5kBLOp4EEZl2mAk9mc3rNj7hEABps1kZatnV1Z3dxgf0JfPHvuHBlruAcA1wAkyTKjd7CCebgjgFddsFCg2OD6WzqZZP/C2EWy9NqT16SYL/KzP/jRW/LGm29Kq9smm5zXg9Q4/hcGay8i01PT8vmf+Rl56eWX5P7SPfnmt75BmbpOo6lzaFik3mxKCxXtMpJz58+RIQoAnLKukMMjOwWseYDLCkYBfMJ6A0lcjA+sR6hAR3sD8MQcAksCzA3JOBKTGZkpFqQAsCKR1AQNJa7VY9mY1/V2WwahsMyfOSuZ4pQUpmZl4fQZSaYzZEzfvX1bHiwvy+baqrz22mtS3t2mxPaXfvHL8vbbbxPkeO7Z6/KzX/iCfO+735ENFK6Uy3J/+T5BESRm+MX3ab58CgAj0QMPbQDA+EIsWUjG5YUnrsh0Jsd+3wMzJpOVH954X965dYuqGJksmHNhAsDJaFgunTwlM7m89lkAwF0wzZ0vqrHvXZIqBi9yCcnttVW5eW9JIAcNJg38CiODoVy7eFZOTJU4pqnZMYB9gRYu6bqLPqr+sEzmIzFFVmZEhkh4AuBgEVRIag2Af5BE7Eir31VwFDLRsB6A/zssACCXnwabPS27e1UyaAggM/mnqiFUFDEA2HmTQu4evvaXFuakCNYpxhwAQieJrD7Ffc77wbWc8U+gWIpxDgY8/SIVVMI8Y6AYwB8CWAGwVL2vdWGERCgk6bHGwKKhzyKZiEQSKXr6gYWC8Y25N5HN0hP21TfeoJLD7OyMFFCgkMvLVnlHTp85SxaIAm8DuXvnrtxfvOd85y0S0diHXosBAJhqD2R0gNkBr1IU1Tg1iQB7GWOecYNTQ6GSCZ7finWsEArrEpUsIGmrVgKIIaBqgfEG4B4Fa51OU4uUvHhFmbCpeEIqO2VaNWjhg5MTZKJTyNDH3IbENuICJNsJHEQjkk3FPS9b9GcwsajSQRYo3pUmUDGmtfBM5fxV0pSojYJxDshGnwAghs6Iz0BNQZOlKj2KAhnMZVpA2JMh2Er0IVbGOeZEzKVQStFxZeCJxq2IpTCHUZ2DwLmuwR34N0PVAatnIikdSHeGIrLXaslurc65PpXJ6r0iTomByakyy8ViQT22h0L1htW1de1zYXEFHgDewc5LENC6cuUKJbkBZkNNAQoEAGYBMlhhFVjCCwsLZAvvVSryAFLStRrfnFldACTGddDeAGaNfUsGYTRKBjHYqfgdVCZYBAGLg1aLsR3uHZ+FtDTtMtA+TqGHcxxUX9Jpfg5gdbCgwmIA3It9r4VixqZXACvIVDagOJ3OaPuwYG08vvDBQF3z8Rk8i+0FgiCvMsu02M7mOItJNPZQf2QrDLR+g9oMSna6Ar0gAGxxCQErVwwEFvD87IzaBayuSqvfkV5oJOlkXM4tLMj1a0/L/QcP5Ic/fpeFA1jvex3M3GpDo4WEOpdZ4aNZ3WANtAJTMLhYlIB2ZPwO5inY/o+T9Brf6D4MsLUxfxjwNPn5h51vcpsd/Ld9lmPJZNCdFDr+jXhherqo4O+JBZmbm2Ehyu3bt1kIsbW1K93OkEBHOh0nAJyMY+3AngqFSj1K30NdBDLwJ+anZWG2xLkHYOyDjbKUK3Wy/LuDkXS47mPtRIsPJROPyLlT8/LC9aflwoXTTo1kIOGoqlRhPK6ub8rdpQ1Z3dij/DxiokgIRYAixXxSZouQoM7SZ3Zjq6Ky092BdKF0RVNqLxWpiiIAm1AwaPteDwHT3TB5slC24R5LwWr6YXOMKOsQQwoAsMqpo3hvIPUarAlgvSP0Sk7EIS2fICCONS2FouGIyrsDPNre2ZU795ZleXVLyrWWtBwI3B/qXgDrrfoT615f1yLLVAQBYGeV5KyXdEX0dvaOzam9QgWoNK6y+JZGDMOBZJNRySZTkkllaAFSbTSl0e5yn4nCJIwv7GVPn56Xl555QgqpmGysrkl1d1fmpory8vPX5fSp0/Luezfl299/k37xTz/zlFy6dEbqzba8+/6yfHBnWdY2dqj0wFcTguQ3CnGNsY/yLLU7YH9VITHagUQTiFGTXM+RI2FRE/Iiw760Ecf3Oty/tmDr0tEiFpdC8Liuymw1+NIKv/az7I8HBPsWPtwDB6YOr6Bj7B783K17AxKi3wQmwEkqCv6NIF9BXo+57UknW25MO68PDLtsmovDdG8eJFkEC1zsHHo3wRyYKWbbXn8se+aSn4wRnTyyRWHB63Fds/wcD/aBYmsvy/UwFxHWccrCdEgxu6BUQWLsp5QcgDHEYmF3PuwnaelkxYBOgU0L21UBi/kYKJswT6U/Y+E4LGBcXgyDHkUqzKm7RsMspSp8aoeBYioUwcLSA4AxgWDsVzA/WB6PUtPIFaUYh6C/Yv7EZ3DcP/0vf+OoKfvT3z1iCxxrxT7woGN98hHv5qM5/JjIh7/f+Ghu4yd81k9w+z/mrT3mx37C7fphTveTeYLjA8C2YhxSTzV2OwGg6cgBcRzQ7DGBYlsoJ5vYB2J9ENju8aBnmPy8LttjEcSBb9F/bpecPwQADlZoeRnf4CodODuv7SFwwcv6gYH91KtlOgSgtuN8z+CHT10K+PnHea0QjN/ciY8XmLlK7YNaMHA7dt2D7tDFOH78aF7AQZB0EjB1Qc5BfcQeT695OAB80C2rJ6/+xrtX983YvQffyQHjOPgj+16DOON26TX848ZbhscecIOHvZPJ/u89u9+ZAlWE7twWnAf+Hr+7YDA73m/stIdPYUf3RS8ADgSt+0Wg/fcwmn9ewSsJSTadlpKT0yoUcgwwwQJGEo0JE5NZdqwCys85JiO80Ch9Q+YEkrtI5um9IikBJiYl+VzVI5OY3DSBBaKJPk3C+MEu32Ng0x+s5MfvyP5wlZKQP/Or8f2CDCatSV3U2ckSPgqyaTBOHxhWdipDxu+oDsQ1MJhAn/uZYzjaeQgAkJ1pPrl+X1D3Fe14aGlCRq7T2qZIf4TAHskFV/ZtSSWrVPVevX5e5W+V5Yc/A0iUIvmJjTcSnJDrcuAsksp8drwZl2TSRJE/KG0DRstQVJ9DIhVytWD6UrIIiVqtVoVPFirKc9kMEyEAzpAU3avsyvbmhqyvLsn21jpZlUjyUlrIgXOqbwTvSCfF5Cp84UtKj2AnC4nNjsowjxwrGElYYV+C7yXuF0wfstQcAMtzop3YL3TUBYsIdJpWAMKqeoOArxUN2GfAqABTVqu5TZZMN/cmTW0AMJhE1h+YnHGgJt4pN3tOsk3ZqXouSybafQUZ5laRi+uDyUfJR+dPjN9hXIEJQJYzNpgxeEylJZktSqG4INnCrCRTeYkm0gJZUkjCxuAfFE/weMsZod+jDdGW3rTGsaHy7cb0xebR/DBtFuV48BaywgAAIABJREFUdVXw1nbGrLdzGZvIEgpjALu9D3bFQJLLMf10o+vLn1vltAEDlhjAjENWJViZ8GaLK0OSnCECWpo4BcbQqu1JrbIjNcf4rder0mzWCfiqKDYaG6AAPHpbPCeLTVjhr+BoPIpkkrYhGCH4A9nhJiSeWx1KPQP0pX83QXLnB2ZKADKUeDxMALiUUwawJRqwKcd5E/G0VKp1WVxeptRcbzhiknN2ZpagdAzFEvBrB+OfwAmY31EZhiDN3iEAjOQwPYKdhC6uAcbf+XNn5MrlqxKPoxgkKu/efF9efe01qbUaqubgPJVj6AMjoWfw1ctX5HOf/WmZn5+TWqNGEBRtFOoPZdBTaet6syG1VpNzHPxsK9UqvQ5Zyc75CtKHTvocPl4AlJLwJh4ReELfAAB08uQp+pIuLy3RkxQJMUgDxyMhKeayMlsqyVQhRzCK8vqQuEa/ZnIUyhNxqbfgyzmS3NSMJAsFKc2dkJmFE2RsQl518c4dJukhI/3eu+/K66+/KqWpknz5l3+ZAMdf/dVfyX/2S78kX/7FX5SbN96T5fv3ZHNrUz64fUt2ymWuZfwCAMysHL4dsqgHsuMGAGP+NwD4pStPylQmx383e10Jp9Lyxjs/ltv3lyjhWQA4BD973FcqJZdOnZLpbJbHgwWN+Z2+d2jP3oDgFNZQtAGeH0nJxc0Neef2okTAIA0hERUioPrUhbMym88zWAI7KCoRiYrOSybtj0SksXI5RztlCwDAVnyF+Qbe0zg3mU5oc7BawpCRR/FOX2rNBpNQZMOP4H24S2AM7E36toG17ZJblPaOY+6HdDT1OSQM/+OZKSmCtUiVD8iWq8e0gdS2lgdCMa9gyksfuyIsFqOxUMCX0zfGIM5DJiA93zUpjfZgQZFTe+DzJeIyjMakMxQmlevNFgtzAPRB/rzZasuP3/kx2wFKKlTCyGZla7csTz/7nGRzOYJp7WZbFu8uytrqGtdGdiAXdyAGwL34ALDuVsDYwHxMSVhXFKXPCMYVwAYFOZUlpkCaFfPgfVGZhLL0qrIB4JsscgCzDpQDoId1nusT3lO/S5CBsr7w1QbLMBqVbCIptQoKuhrqgU2pe7NQCEkqmZQUZMfJjglTPh1y6Cw8QzFgXwtoMI+ioAFsWrXzANiu70kBNU0KA0DQAquQyjUn4mT8oz+SsYrzsmBhIFPFIhUJ6rUq5/ygyosWC2qhFdYxPDfAI/wcdhH4MplHevdifkc7kOHqin3oeRxShRKAkUjmpjNSbjRlt16XDooCcG8SlnQWALAydKjuIABckpJJZxgCoac3Gy3Kz2MtRwGFegHqc4O5A9D1hRde4L/fv/G+lCsaT2Gu1C2Ytg2+8K5MNtxTUXHewFg38AfH4x2DJWweuMbYhRcx3j3ko1FMiPeBfgiwB3/whXvFH3RCxH+01WD/1D5rtioW3+D+0ecNbLY4yH5vz6oFbSiG08IE+zfODelpxlNQHmAC3BRA/OIDzJn4XPB+gjGVAqi+ss1BAGVwPsHzplMK4GMtQHvg7+AeZTKuRHofQ/na1Svyq7/yy7JX3pU///M/l6W1FWlLn6z4xGgomWSKfqTNbpuKLBhX+ByLouh0AolhjU91aghkTPgt5k8txiWo5sB31sMSZPvwCbCHAbYHAcDW3rzDYMX2Af/2As1jfGMgux+7O1lUnndIpYTSVFFOnlxgEQO+R8PBexfz7M7OHhnAGM/JZFRKxbRk0wkydRGfddo9vl/M97lMkp68p0/MsfBnu1yVVTByd6vS7PTIyAUAjPWX85sMJBUNy9mTc/LCM9fk4sWzLLiSEFQ6VL4bSkdrm9ty596aLK1uS7na4LoNMB+swXw6IVP5rOSzGZFRWLZ29mR9pyK1dl+6Q0jPazUAUyhOKQLDQZUNHAiMhdX7UtlgxsYO/EUXwrGQfMZzal/WQlJ4I6PIAkBQtVaX+l6dsRaUQwBQxxMRyeAep6bpBY8iPMzBmHtxa2sb27K4vEa57N0arEhgKYH+KaDG6jxOuxXdpwTv057Hs1pSvrCnZqFgp+5TrU9xbXbDgnYiLCxEnN1lXCNDFEjqpRCPsfk4lrB3xfkGMlVKy/PXnpCLZ07Jg5UVuXXzlpycn5Ff+fKX5Pq1J+XOnTvy6htvSSILb/GQdBDX1rDeR8mwBOP57tKyNBpdGYQ0NoeljnV7lmMwX6DJKaqrIOYC6Eb1kBRVRGhrwTkf+42ONOs1FnPjD5RyxpgPgThB0zua0wh+eW10QE71oKGmKRrLiqHfWAbJMXS9JJvLInmKZYGzEQAOzlN2T3ouaxMf+Hfewe4eVfHMrDAC/rP8/TiorGc2sFiv6xcBObU0dyters/JV1s5Po+ntLZTlMBe0+7FawuvxsA7vz8PBeZjA82dXLQ+r+7vEafbG9J1Gven+SgCrU6RhnsW5KGMcevmcz1GrT00BnI5HLt/r/38sUGA2tkUYH1i4RoYxK5AG8kRFpxTYUrtp7ToHCCxIxzA4s0pqzE+ZHF/mvFMLgfliZT8d//tf3OMmfvTQ47TAgeu1o+0hD/Swce5pY/8mKOz2Hr5T/5TfcLv8DFu7zE+8pH3leNd4Cd/548FAAeXwQNv/DjArq5q3sePHCyPCQJPntNrPvPkDIxAD1SyOzokuJg851FA5xiwdigAbBCwgRTuU4F3fSCGO3Ej+7wn3NTC+zukcYMhzCSb+KD3qvHYGPztzWCTXfO4ADDOd5i8s923XfewPsJruxvgX2PAoPvVJAgcCOb2v1P/6fk7V4l5ZB9lJDZ+xKHHH3LcQcN7Ysuzr729Zz+gfwWv7/96f3/w4mOv7wfe/sThfsGA363Mi3Hyefe91yPGwHh/O3rpPHBcBRoq2GY4tjd1TdJI8MCrNRFnUgfg3vT0FNlUkLosl3ek2WqoDy/AJiRSopAOTEkqq36VkQiqCDVAJUjXU483AlwuUUG/XicXy2QPgGEnL62+ns7z1/kJGkDHYeoYqZrUVKBNGSK2CXAeq2TGMXvosVOYIGPQ7MsO6eZYN9AAipDYjEUSDphzmwrH6DTgz+SrFBSzjYr/PQA6k67SG9AtiBbA6iYwGoJsIIBr/JCCrbpBdJ4vnGu5IXKbFIUpHUPENlS+TCJ5u+5SFFqyfsTNpyb3KT9t1dTcjYHpoh5K2k4AqJDgVGYR2AiturJ9Af4SaEdCMh6TLJMFaSazIFEFAKpRrZBFBwYlmL7lnW2p1fek1aoz0czNDd6ZY+2g4pn9yAHjBKVdshjvg/cbVklIbIDwigl0gAnmvFTxb1Z/89zmJ63ArMmlKkDuuoOxcz0GuG58cF2y0Z2/JhmtJoFK9o/bLBGQ1POhicEwUDZ5mBKS7A9up8s+hWpal+wAqGGJTzu/HuqDEVpAoPOk9jet3MfbwfMzwTDQ5Od4oQMq0JFkT0oik5NkpiDp3LTkSnOSypYkGoevcwIUMgnHIfeEynOVCgQwievRr5Q+ys7P120WCTgw8arMTTCnDAD2isJdVbIlbQzQnizmsDUv+HtdPnTG8go53GKlXsD4Gi8MwbsCe4rvwJjSSECzuEH9zVSWW0G3IZm8YO92pcUihabsbK5KtQJWSItM3xHkNEconOhLr9tiQkZ9KpFoVt9opeY4hiHeXVjZvhgzkF8G+AMp3CbZYsr21SEMOWTdYKuvks3QfUnEAAAXZCqbQ+kI+y6uAVAWiQ+8q1qzJTdv36HXZGcwoMTn6VOnCICEUQBAZQD1xNTKb5FwjCOaEtHwmtrdrVB2GokEyk6XSkyW5vMFmV84KalMWhaX7sur8BLc3eW9q5S9S2CwWCMsVy9flldefklKxSLHM2SkybylnzDmc5XQ74B5LCLtXlc2t7dk+cGKlHcrBB6wFjCdR8Ab70nnNBQBqQKBkCF39eqTksmk5YMbN2V1dYXKBgDoAQCjzRZmZqTkilBwhvAoTOsCeodSWj0k9XZH2gDgQxFJFadk9tRpMmqWV9fIYqvt7fFaZ0+dJBP4K1/5ChMfP/P5n5Fnn31W/s3v/778zOc+K1cuPSHbG+tkJFfrNXn/5g1Z39zk8zLh4oqLKN+PuQzgSDjK9RNJP0oDwsM5EZOXrj4lM/kC57h6qyXDeExe/9GPZHltnRlLAMAD9MluT6ayGTk3v0AgGERizEvob1hnMQ9ifQWbBUkejAW+j0hU7mxsyg9v3FIJaoxhKCw4AHgmnyPbk57NAPcdwKAWBjrvWg8F65ttCUntdltazRZ9UyH1jPunl51j4YAhgHkOCVnMLT3MoSgYA+Ow35cH61uytVuRnhIfveIJMhiRCKcntHp1EwAe9GUhl5XpHMaGsT5DXE8U5NDiIc6ipiLgADwWBGjQAAVzfnlyjK5gzMBRS+rRBoE+7QBVnGu3iyHAMo2mU9IPg+HZlu1qVSr1Jq0P8M44n1LFoS/l3TLn0WK+IDPFIufMcq0mC6dOcy2GfG633ZXyzo7Ua0i0YzSYRK0ClGMMYPN9x3uMxZVt6+T+CFiTlQZfZL+gDWsrYiuzpmCynxLLCbaZeTzbnIw1lFLY6E+Ul1dPemMw4WfxZJLAB5giqWhU6nt70uT9a+IWQBSBTvSrON4lYikteAvHWOnFRCIADvifmyoB51fHbjNlC5VGVEDPVBHwwrHmok3h0Ymx2wRrD/YWmbTMTk/z95DThx/4+uoafcohcw9vc8w9ZN2CdR+Df3JHiyaSCZ2zOupji/nRGwuuCEYtQ3BM11lTIIIaqgQo+mssLuV6XSpgxUci0ugATIaPc5pzP2Tx6dXsktWmZIJ+BQ9SgM/ohyqTr0CNedmiEZ966inatNy8cYMAsGXUDTC1WNizWnAAiSWaEa8py0/ljXF+A3gx7gD8wm8dXygWgvw02gMxC+T48XkAs/Sbr1YZI6o0sY49Sks6IMpAUo45SPYnk1QJAGCNL8qOO0sG9H0qGjglBQWyVfJSx6WCdhgVCUpqKpNJi0fRP2BPoKxGxCUWb+P3VtRgUtA6Rzh1k4DUe3D+wPltPkCSGwocBgCjXbRwTZPtWuxm96lzJtYByLd+8We/IP/kH/9jFi390R/9sfzZV/5C2iH4dffl8umTMlualnv3VmRzZ1NC8RT7iAJ8GCdOep7sX1XhYAxIK1iLQeA9qhLwLPowBr4DClXK//G/Hgb+apiqIF0QnLWf2+/sDo5zvoPu9qBr2F7IfDspOx8Ncx1HTLOwME/Lhv6gRx/zleUV2SlXCQDjfKlkRKZKOSnmkpKIR6XTgSd7T+qYz7sdMoNPzc9Q0hlqSdVqkzLQmzsVaXR6LGDqML7TIt3QqC/JsMjJuVl54fqTcvnSBUkmsC4OqFiBvRzWha3tXbmz9EAWl9Zko7wnbbJSw/R0hioC7gfKJlDQKu/V6KtbbfakAwCYjD+3hXVAGeNxys3qnhsoZ7CdDQDW4i72co4X3VPBvgnFiV2upwB+M2lIv2elCSWpvaq02y2JxyPMCcTiiBsBAqdlZnpasumkJGIquw5Z7U5vKOtbOwSBcd8N+AH30T90rHKNsD7jXrT/bi3Od0pbAUsvjRQcOBbTPRTiC7wvFEkQsBqFJEJ7kqH0pU+J2/4Q83ufQDVVkjDuozEqiUSjuK8e/bqn81k5c3KeSlNr6xssLvrsy8/LFz73ioRCPbm1eFdOnDzDZ775zjvyrW9+Rxrtobz8U5+RhVNn5fU335YfvP2+VOptGYSj0udGH8pZqkZkPtEc3gi0AKzFwP5NkQkcTyT5LrDfwAtGfFutVLiuwZIg6qTn/bHhF4opBjiRUzskL3vUTKBzhdpaaBzu4vGJ/LNuV3VeseIsy23sz4+O3xc/5nKA9hs/B2qWV6ogpf2EM4n1FMvW8t8u4nPH+gXDGhcpAMx9mvdpPaH1P835mlmR3pfTnNNPuFyK5nesWFx/hbmfe3atLPcZyy5HY9cdB+F9+wEt7nbzpmPp6w24QjdX0KE5R6cc4pjAyCVQzQLMYTfmEd8ZeYPFIK7IMQnlIX1T3nrFmNuBwyxcg0VRTwurXamde0b15kZ/NYs23CKU7aCYkkiAERyX/+Pf/YfHX2A+/aTXAmMr9Ydatj/Uh//a3shh2ey/GU/zCb/Lx7i9x/jIX1vfGb/wT/7OFQDWqDaw+BzxvMc57mMGdr27PQIE85tOF0cPODvq1R4TBD4MPN038CfONwlU7XsOX8XZ/9UB7GP/OsEranI4EG3se1I//LBI4rCpSn/v4o4xgNVOOtk1LdF/nJHDRfugA90Pvd8dclzwXfJ7d5yLYfTexyS5LXg6pM9PgJ5BMHssbrNGMfz5uABwYLzZKzqwnSiZ67eMtf+EWs1Y8Bg8T7BNvdMct097FYjjd2bB61jf8WSA/WOtnSbC932PeeCU5gLpI4em/XKyIGGiQ+JUa4NpbvxmSiUpFvNMtECSc2ZmmgmjnfK2rK2vyV51j8lm3DMkQcksTUFqNitx+G8hEUPvP2wufdleDYYBHDk5Zwu3IQllgK/bJCpLWINSYwZYVX4wqDaWpHYVB8RCjAtgs6uQtn7pA7V+ZSk3jgQZNWlKoMN5nZIBQkBPh7JeS/82/zE7p1Ute83qwLDgJkNPpINMPYKigKnorUkAGFW+kH6GZJbzj+QI5F4vMDO7am4PhYIPFD2olP1GlalAgD9WQESGmnq4ms8uEhOc6eltOmDCr95oSLPRlE4Lic6+surgD5jLqlQivFKbTem2W7K3W6aPb31vVxq1itR2dwmQQDITsrrDEKpOnfwxn8clTNyEY4ljsjn4ztyWxVXIIqkDL744E4tgwOrmV/0llXEEHy2yhN274kbFVZvrxDbOJsfnjF2i7xjXiLs9mC83jn5EGWrIbFLmV5kpKt/sChCcbxPakDJeJkvp5IfJrqIElAKnQalSf3j6Eo6WELF7tH/zXugni7GhbBSVbAXzIckEaSSWlEQ6K+lCSTLZKUlki5LMFiSWyjLhEI7EJYzkv5OdJjDC+VNloUz6Sbup+gzpfbjx7N4NxcknZNmZCJ2YqDQ5Os7mtzFjSWpjQVvyEqijtnvPbUr95Rnv186HZPGwD59fBf6ZIAqNCEKC6QhmLJI8Q8jctevSbNSkXt2T6l5FgYBGQ1oNyFv2ydQA2IQihn6/Q+lnetpCntzJYkVimBvAuFRpZ0jc9npDafUU+CUogKIJgi7qwQv2PRNBVrjBrILKm2pBgvpmpRNRetlOOYlfetmC+eu8RcF4bHZ78t4Htyg1Cv/RbD4vJxdOSAgSgkOAyFq4AqnfVqfD++sPIf8MwK5B+X6MZQlpwU42naHMcCaTYjLwwqUnJJ6My/rmtrz11g9kfQtsNE28I6mAe8V9oQFOzM3JKy+9JGdPn2axA+4PMu5QANAaGyTpVDIWcsZI/Feqe1Le3ZWVB6uyV61yTsB9QkaeFgBkkLkxzKRZREqlkpSmpqRWrUmnDc/lLoEHJMjwvDNTJTkxO0sJaBSi6NhTQBrzoUmAgoENBvB2pSqp4rQ8+ezzlGtdWlmV3b0Kz4nxi+QmvMlfe/U1eto++dRT8mt/59fkP/z7/5eMwjMnTpLFk04lpDvoEQBeWVsjIMZCDWOtOKZHeCiSgFQsJaC1jwIUzidj8sq1Z/i+kdpvQV5VRvL9t95iAhVqGphrkbQc9foyW8jL6ZlZyaJwA8nDMEBfBR20CMkk3HVexznhP3trfVN+8P4H9JyD76vHAD5/VmaLebYngTpIuNIDEUUH8A9Dtb9jzgeYZziexRPdrmPg6voMxq7NU2wFzImuCAFvtYtBA8lJEVl6sC6rm1v8noAHPap1XSQDmJK3iCHg0zsgADyfzclULut5/yK5Z7Kwti5rUYaTBrWkqwOAmegycNjmfjeX2XxkDFeg5ApiqeQ+1wfaCyR4v41+j/K+5VpdKlDD6OHdY+5U6wucD5LJkPSFbDyAR3hRIolWAehLiX/njy4hSo62Gi1NHTrveE1FTgLAyO3j5cYoXa7Xg49bkpYMKPAIxkice10xk8Yt2v9YcEEWrTPrcXM0ZQDJBIYf95DAI3yhuwDmAAK7JCPKtegzjzbq96VaxrpfcyCden5jPOP0KBSDHLtaJEC6HioeeH6wWSL0K1W5W7SHgtdYQ1k84Qr9xkB9x5gBGLEwN0sv1e2tLWm34C+rRV+QfiUrjczNpCzeviOzM9Ny4cJ52VzfoBQv1h4UOELqFT7v6HsYc3jhAGFxLrDoAQArZqLjlt7x6Hvo/8MRk/f9kEgbsQ7mffwOwCWWn1BYtit7XLNVWjFO8JOSyG7dxvf4Qp83xirZOo79izbGMRYz4H1jTgSIjXcFJjn+RsxmzFSu265A09ZWgL6Qhcbny+WyyjZHo/QbBjALWelKpSLPP/88r7e4uCibm5tq5RGGBLiCwOi3xuJFjIC4xtZjk5fGMQBJ8Tc+g2tZf6cPt1M9UdZ12mPrmrQy2gOsW+wrUCSB6+EL94LzskAq4NnrFW5QGhw8TMeaTiTY13EPaE+c39rD9gv6aoOxte4NtNhFWeMqz6nnsHejxXv6OQOAbWwxvqZSRli+8Nmflv/6H/0jKWTz8vWvfUP+5e/9rux11cLgV7/0c/L3/tbfltdee13+5M/+TDZ3qwJPRRTAYWwXp2HJMJAq1z6AhOp/rOGzrgHKEsa9oGgNsZAr0HPy6PAjPeprHKAYP/JRwNpJADi453qU8xx2rz5I6FQZHOhic7cWAKEINMQCByiTzM9D9SbJAo9yeVfW1zakXAYDWPeKqWRYZqfzUiykCfa2W11pdfrSbCpLPRoeyamFGXni3GmZKhWkXm/J8sq6rG5sS73dlX4ozGJMk2FF8WBCRjI3XZTrT1+Vpy5fIls2LKr6w30WPF336nJvdU1u31uWB2tbUm92OBfCazeTjEouk5B8JsnCBShLbGxXpFLvSLsHEi3WfQWfLEXh1fk673rCdwFAXiWgVYGBhb4BOWgUf6GgD3Eu+hjuD1KvKHrAuEc7VGt7vHfs/6DmgPvEXgEgdT6flkwqwXkABTTxZIpWCGACL62uy+Y2VMNgC4H9jRbP2NgL9r3x4gEFgHUtV3UELbjFPBqRXC4jpVKRcfjW5o7UW1AYgZ1LRCID2/sPKLMMmX9IoydjCRkOehxbmPcxVrCG5HJpFtS1YZeEPWQsLB0Uc/SHMlcqyJNXzsn8iby0O00pFKblS1/4WQn3+vLVr/yl3F1akWdfuC6XLl2RSrUl//Er35J3bixKTyLS7GIW0i96RFN1A/ZKbnKgqhIKcJPci6EgCsonAKZxn1DTQWEqvKfV1sSXd9azjgPAWnTrrvcY4C/nMVYAjjN/tZ8dkHX0koncKfogLdbsw45X9W+vVXQW8/2Ebf7Unx+exHcZW3ceGws4k8ZVrgTnwKlkLEfp5Yv8Q7VP+t7UzONpZbxHCNB3qk9N0NTl4fz8k9vjTchgsw9zV6j5JsTtWmBuBfjmw+Uzjllk7YriMA7sfixXhbFLaXfzVsbwdmQGrDEZFEu5nIjmotzvuadTv2J9ldremvPSQhLOqYxHNZdmtmM6Vs0iTeQP/+KbR64xn/7yeC3g9fjDu/7xTqRRySMc+8k59CB845P/JJ/wO3yM23uMj3xyOtFH0Pc/GgBYIyGv4Y6EFR/jOFuo9r2ZYwUIzo830BP8gEbP6P3qGGDZw4DOsWd/BAD44DabCAEe8ryTAPBR7+FhzzHWRrjuAe03+T4ODLAOGk6HsYCPCQCPvTMXtAQXHQ19rBJu/AaMCzL+nlzAyb/Gb+LIvqwh1pH93n9lh58p+JvJoNOLTw9cCv1PWug62UUe9p5tBBx0nJ3d8L7gMB8LQPc3W6DRx+/xwNnVvcP949v9RDE9/2sCJJ/83JtLLW4Ap0slOXP6lMzNzMj01JQUikUGuhubG/yDRKMmVmIeOIINLlkpnlyM8zUJOx9gsN5UA8nfnDrWKbucbVgdWIQkERJnJhFrXYxBtpPyxc+0qlk3jAiGNVHmqvc90FY9bIMdjrKmbsPMQohgB3AMTGzKycB0L1ArzVVKyx9LtoFxMm12EQcCasTuKprdvdPXl4lYTVrwbwOAzSfHMZcDXcQbnJ78MMFrvRPbSEFyFD8ycS0fqNYzkX3MjbXbZEFuCsmxdpuV3u02ABkFOLGrBhsok07xDzz1IIeLyuS11RVZXVmW3Z1tAr/tZh06kZpgcMzwcMgxaEeQQVQvY75n/l6Zvpxz3D3hPsj8xtEAAZ1nKSWJyZr0PaMA1CNpqkwQlT4OJoqZOGAy2fqEMpNYWECvZJUO9DZLqKTlBsgBtY5xRLCfYCTuSoE/ylhTyhmS00jsgH2nFfRILpBNzhfjy4wjWcxrErjWCl68Yk1IqmyiJVhtzfC9fxXsodx1r085bpOjpMwjvc8gPZqWZCpH9m+mMC3p3BSBX/yJJFMSJjMPYzTORKPmYpzEEzaKSHQ62U0bDz5wqSCN5/M7wcb1gF6vGtofbvZ+g8Uc+O2kTDsZ2Cj4oMezsiV0g21+b9rXfQBYPXiR2FIGNhItIgn6e/al24HHNEDfilR2NqVe2yV41wbbFx6ZYKa2W67SG4y3NlnBYAqDKcn8Kj1zAYyoTzJkXgH2tto9SjsD+Gu2umS4QumAnqqUVwUK6opJgnOLt8japlvHYipmAHCBIKQCwMqoctMDmdu37i5KtdmSDmT50mkyiBKRKJkjAFtQRALvuL1ajQxVPGun2yTDA+eib1MUySZ4oymrKRQeEgQGSIlkAjzyFu8tkWFGYqsDZJAMQBsj0VLI5uS5Z67L1UtPcNxg7sX1TVJeZdi1HMVk+syfan1jQ+r1miA5jbWkVleWCRQGABY4rTyn0mBKCuqVjVEFYB7FAXjPxQIKlqYomQgWj3pt6bFoQ4xHKwUBUP9gc1vimbxcf/kzkitNy2Z5V9r0dAQrqyeryyuytHRP7t29K7uc1W4dAAAgAElEQVR7e1S/+PVf/3X5wVtvytbahjx15QmeE9BgbzSQ927ekOW1B5wXFHpW/3QQUcCoCA9GBIABLoGpZcmtfDIhn332OSmls+zrAEl32k353mtvyvbuLpU4shkAwF0CwKdmZ+TiiROSwXgn2wwzqpPiczL29H5kVQ8YJH1p9fpyZ2tL3r55S0Zk74eZvEUC8+r507JQKjHBQwUDCUsPGeZRiFX9AAFjAIBjMTJLOTeDYex85i0hRiaykxDm+w7EqJRmd7L9XRTMxONMmt9fXZWV9U3pArggAAz5dE3yooXGAGDMj8O+nMznpZjNMDGIuRV/CJi5hJc6wZsahrJ+uRI6eT8WGDg5Pt4jzxFU79C52mSsdc6CJyfYDiiYiYNTJLuNpmwCLGs1pAslBpd4RayApPnc7CyZ+Sury3L37h0WO5WKBZmeKhIA3KvVKYkdj6nCCN4VClFQbGWJPost9d1AqhNsC0h4k9xFb/dkBiytDJmlANwhwd5stdh2Onfqe7EYicUxkQgBN3xhrOFd4svANHi+plIZicWwtiaoGgCVkp3ylmxt7bDvFgpFSnsTxBsNpQelAwBUmDeptYnZAfeprF14CQNIpXQhVEgALmNERqIslCHIO4R0tfqq4otqGQAs2DcckydQUIe5HgUKYPuSQRqJyJkzZ2RqqiA7O9v0cQeojmedmS7J5tq6zE5PUeUAhR6Vcpltrf0txCQ7+g8KfcBs0YBPfYSpMgEGMgs30PfCkmDcG5U0VG8yGQklErK1U5YaJL3BwGc/R6HaiKoNKMTBMoZ+hGcEeGvF1QAlvXdkwO1QJanpwQwPdTeOlPWmBWl4v3y+mRmei+oTbv5knOGsWbR4K0w/37Nnz7LPLS8v85yQZAYoDKD11q1bsrKyIq+88goVD773ve/JjRs3yDY+d+4cJXQhB00FGMeA4vroQHrtpwq4ol9BiQD/xlhA4QCkogGsAQDWfYB+Yczgy969PRvuDYAvQG20A/o6wGoAwlvrG54SjaqVaIxm7YRxju95bvf8Nh6Ccb4no8lZxZ878Cxof8QfWBv4mVGYaxNiNo0dfZalnxB3agGOR4U+c/niBfnNv//35aXnX5Lvf+9V+d9+91/LTn2Pa9Wv//IvyT//Z/9MNtY35Pf+7f8pf/HNb3J8oyABANcz169x/rm3uEQGa7+PtRrAtBam6LNpDKk+18pqN/YX5zxPPcWPx4Lf/SQAYDuHxXnHzmccfEtH/tS7hgNmPNCF4bbG0ug309MlFi4DlAQDuF5vECysVGrS6+m6AAB4bkYB4FQiSjWCRqsrzab6YqOY8NSJGXnqiQtyamGO/ffu4rIsPViTKqw2whHpQeEKLGDY7Qx6Eg9BmSAv169dYayQy6bo76trC+Y3FOf1ZW1rW27fW5J7yyiGaxIARhEV7gMgcCYdpwoG1I12KjXZrjSl2UERE3x7VTHJ5vRgUY/ug93+1ylsEYDkfsaKBsxfWgtmAAJjbiOblsUqsBeISDqT5rwIWxTseTBeUkktqkF8DNnsDJQV8lmuO5iHAR4j1oH1ydrmjiyvbsj2zp60OgMHAus+2TzWXTeeYI+7/TJ7ghYCqfpPn89Bie8TCyxUw9jZ2N4m6BwOxSQyAriLQlRYIWDYqjIKVEnAaMU5UF6Egjeoxjx3/YqU8hlZvrcidxaXpdJpSw8TG+IKFO/FQpLLoRBI45LPPP+cXH/iCWnUKyKRkZw5f5qxxM5uXb77n96WH72/KHutnjS6KAKFRYDGwBojq1pUKKqFoaEwrGPiXBMTSfiqRmXQ7Uq305RWvU5lC8QHqsgxXqhi798HK3W/edDXUWN8bC5wagHjogE+QGtKVXxnExfy8p4EgH0WiVmO8Ue+EBrnUx84tixcMB3ugNUDHsjLHdpNWFznQPFxgHj8BN6+NlAMGDzCe67AM9jv9bPKNvLk1h1BQYv3ApLVQUKCyYG7htXck+5rWLgDOyfuq3zVLbc1twhf1VO4DkHlycBaLZyzQj5vf23FHiggdnkN3wpAPcFVEUb3mLhvs7AyABjxP/o7wWVE57wOQGPEZficAcAj+b/+9KuPMZN/+pEDx+rYgPwwbfQ3E8I7bF75MC3x0X/2E97Wj3h7j3j4R9+8j3SFj+buHxsAPmixHHueRwB2g482OVD8hWv8N4fCZxOMwMlP+dcysMNbbb3qp8Oew1swD3pxhzzvvvs8BKwKHrd/o6F37QFw/sp9YBfy28x9xl3z0DYLBj4HgMpjXc/At4eAbt79HguU92UyD3ugYD847DnGQN9DWMAaevtfBwLAgcb2uMmBix59/f2/PaqvHtWngmCx3bOFlJMsYO0ggSu5A/f1mcnjAm3hfzoIKupPJ/uUF5YbW3qy/x/ZXjb2xt82b9mLuN1V3XmO6rsHbRCC7/jf/sfXCXhOl6bIljh39qycO31Gpqanpd1pUxIUTAEw3ej5S7lY5+GoGWEmvikj6PwCwaAAUAyvR/qzGhOSDFWfrumNZcxL9HBTsMkAYHqLumAVx6pcjVZlWkJJq2wNXFMJVE8WK9iEfCn6ZtT/Vb+siAC/8cFGk/fRDfdkkO+4iSrp6ipFlX1KqFtP7DGJtRNYwggSVnob7j3zcL8CFxspgENOENif1xiM227KfZ4bAyevhdOQ1qkyjABtfbBZNx2aaOsx0dECi6kFSU94BSJpm5JsNs8EIaqkI+EBPQD3dndl+f6iLN69LesPVqRRq5IxCblc+iN6lacK8pORS6ojU8LsMwQ5wXt24J6BspRSchKiJv+tnma22QEbzK/CBbvP27S49qAMmv0cGxX0UbB8AIxFlCkMD0r1plNAA/2IMqHw0aVXIooF9DrKrtIEIzZdqGK3e9Pki34OiWSyQwYDMkmDrHQm68huVKAdDFJk7fBUwaSkXUstrpDoQ9/1EyFktCP56/4m0EgpKGXbJxIZyeWLkgLjN5OXdH6a/r8K/qYlmkxSOhiysAAmvb6OTR0SQBzHjj3iqp21MEIZT1rBjySMstPJTxvz6vZZ054vVwDct/HKHh5gJxCADGyWFQCGLLh6WPJYTwVAx4f6MKrMKvoSPUzRVgCjwFbrtOjtW93bke2NVWk2qtJrNSQWVanobg8ylE0C9gBxydgFWxZytmHIm6sErkqpAjhDyihEkA8JQsgJdzrquQpAGMxCJjcAX5HlrQCGqR140taUCXTziJP90mfXJM9MoSAz+aIkUQwQA1PKmCOqApBMpek1tlHekR58K5MJySbTlOMrFXMca2CpQMKwVq2T8YvbT6TguRlnQpzeqVBIADsTctEAYZDcikM6U4HFeCwlW1u7slPelS6SjWB5actz4SHLJpWUyxcuyrXLVySfzDCJCHYGklsAggC+UukOyUgwHk2lZTQiWw+sXzAzwAxuNBu0FSAADLa980vWinNNeNAn1jEVyfLqQ7pPOD9BkQBSZ2CNInGP/m2+qQBrKB0vIWl3B7Jbb4rEEnLtuRdl9tQZub/yQLa2tyWRhNpFRlaXl2Vp6b7cW7wrK6srXN9+/otflGKhIN//1nfk0vlztEXAfAdp4x/feF9W1tdU5piNpAmZEeYbGUgEAHBIPW3JAGbhjUpAf+baMzJXLBFYAEN2fa8ib779juzuVSVNZjb8QXswo5WzC/Ny+cxZySXiTBIiqU1wjMxsBQEAqGNssL2HQ2kPR3Jvpyzv3L5LRiJWkmQyLqNOV66cPimnZqdVzTwsBIBHvSH7BxLoxrjBSIefs8k3YizaWMb4AyMYx9u4xrNh7JhEPtdmJ4eIOaY7HMri6hqBeDyzAsCQ9lfrAYw/SO8SzAcDGOyHYV9OlwpShP+xW1Ixg2IOx9pIYAznol+mecSazYCuPyZhZwVjuF+cy+IHS+gxtoBfLAuQxPkZh+kVvV1vSrnelDr8lzFvcZxrghfrEcbhwvw8gbnV9Qdy5+4dzlFTUyUtUEimpN5oqiRzOKZKEr2+W3/bHnvZRSPOnxlzOwo3lJFIPh+K6mLwXcyz7fE+TG6XAHYXks/KhMIXPY3xN3ylC0W2W3mvQpAO4wU/M2lfsMAwjk8snJR0JimD/lCWV5YInkCOfGZ6jtLgKBiDZ3ab7OUGJfRR4AHGFRU6EHvBGiTmA8BQkcCcBfYyChxQNIP2BrACRQb6CzubCgAQ6IuMASCjDuY75LWpKgLwGolTjcdmZ2flpZdeZNHi+sa63L+3KJsbm5LJpmV+dpa+wmjDzY0NyWeyBDeQ1gQTFrLLGD+0aXDeteiSKJiBDGy30+Z6BGWDCObGSJTAAaTnoY5D1nQqIxub29Jot+g1jnEJ//c2bSoUtAcIoT7CKjFNRRTzJXb2FOjDGL/owwBsURQDxqv5CGoBn4v3A0VRADxZdOTiVj6fi2vNsgP9BPM/3j2KBdA/oNqTz+V4P5DBR/Hf1SevyvVnnpG3f/Qjgr6XLl6UZ597TpbuL8l777/P+3HEIOfRrkUFxrIFYxD9Cp7vAJwBHuNn77zzDtsb18Wz4XiCbM7vl4U/LiYy2WYcg8+iH+MzJxYWCHIv3VMgmgUGySTPhX/b+8O56o26xllewaNfeMqENxnEWBt0XHFYQfab/SDC94Px2YKvvVMyQuEd+gqLI10c48czylDUXYVJxw8kn8nIC88+K6+8+IrcvnVX/vJr35BGvyuxkMjL156S3/6n/0TmZmblL7/xDflff+/3WEAw6HdYNPLTP/0KgcwPbt6RGzc/kHoDbHGAB05VBNdzIALWZNwc1kWLP1ngMeaz6j2q981PGgCezMmMFd7uv/yxfzJ5Htv/+teDqoFujPFuoZ6BtgMDGOsCmPc722XKOPcpSTyUZDwks9MFmSmlyWwFaFmD3U0bKhctFhOePjkrT1++KOfOnGQh1N3FJbmzeF/KYIxKmPsJxEiY01FUGAuHZbaUlxeefkquPXWZRSq6/9JiZvafYVjKe3tye/G+3Fq8Lzu7VcZkUC0BAJyCz24KsUyEsWWl1pTNnarUmpjzYow51S9Xn1VxIVPqUZsfbrtMoccrMlWbGsaoKrxBIBfrAkBj7FFoX4DpOzzi/BlNRBgXqzc7FI7ikk6lCP4S0AyHaM8BtQX0QawdYAqj2KnR7sraxpasb+zITqUqzTbmQ+yTdR5HgbCBahYvaIfwC7JZ1MGCIaOPjliMPDs7JblsWuqNmqxubEmzhQI8jGUUAKocdzgMK6kuCxAT6RwL1BH3d1ttAS97KpeSz7z4pFx54pzs7dbljR++L3dW16VO+5Ih13QoYMCFqd/rUDJ8vpSRU1PTkkyE5fpzV+UXvvxF7iu+/s3vyNe+9ZY82NiTRk+k2cO+QG1yzG4KVjQIGTg/oxA3nBAJgwUcYfwJcBjev7BTajdqVO3hfoFF3Rr/+l/2vWO9er/anwE6LgBsWQsv/nD7Mn+ysN247mHGv1zulbkMX+rYjsFPLSdn73j/4Peoqh4jlf3a0iiWJ3GPaKrXKETTXqN/H8UAtmse1ibWepq5GH9G3zfY1FRYejH2GMwPeXdhTGKXG3QAsaq0GNFGi/eRM8O7tqJoXeat0EcLrfgRz+rMbajcOW2scx0zewCntME1iXGqU5xyKSMFnVV1RnerxgB2uRXOC7q31lwL+i3GPQrFNb+Ca/3Bn33t2PP4pwc+vAWC+fmHH33YEZPj8/HP9HF+cnL2+pvzFJ/QO33E23rEwz/OrnHMa300T+ADwJyYJ8Cew27tEY/TReyQryMB28BnJoBED4CaXK4PAByDi5+3rnmSGsds/4nDeM6xhxpHquxX+577COB0zDPVOy7IKfVDDO+8RwGsQSnjw2SW3XN5Qcxh5wv0P312CweObr/jVM1aovzIM1nzPuQ5NFDSlxNccLzQzv1wPOQ8pN9PvuTxV7y/YMBOekzQmxuWYBef7GNeJ3JtHbz3A55DH3u8x02Ok+Pemte9J88XaANrnmBfDDaZPt1BE9f+vuM1XTCafsg8Mz78DpZ1x+n++3/9hwzqinlIFi7I6RMn5ckrV+X8hQtM5lVqVcp4IlGEvQjAXCTIkWBnjSsSvyQaOa9ZsmcdUEUvTvURxKYVDA4yuszPxMnLqdqkvQ0Awb63lAXbbAPbFDivMJX+VFkdbEoJUdGuU6VsNDB3gJZrED1PYPA7JrFVWupG1Dqbei95o2aMPaQSnHp+GyO+jJEyjpz3MHfmeh5WchrY5qSx/f6kmwuczthMNlJ1HnDncA2hIKMlRV1CAOxIJgMUAKbMV6dDaVMkF5G0APsFX6lEgpKwlE1MpPmu4FPWatZkr7ItW1vrsrK0ROYvGMC9bpssM4K/lOnyZYF8GUplTON94DhCZGSYaqLG2lbBYmxkVRIJSUqAtYT83aYI1dseWIhkrGOSY9PE63HzgmS3gsxIaKgvHNiAcW6wyNFDf2BbO5YU2LQuoYeNOZqT3seQYHTsKNwnGcAAV9w7ZmWskw03UEEZMSbt641UnW4IogKsjCqLGCCOSzRYUYEmeH22q1rNOvkpm6ed3yaZqQC74A/LhEtScvkpyeRLEk/nJV2YlkS6INFkRqJg/+JYAGHsUCp5zbbAJtOB0lqZDFDDJWbYVRXQQ1JI+6YmWDyAyAFCCtR6O3VlOLnka5Dpy14bSEwFpzH8jgkTSkAj2eR87uhppokOrle4H/a9LrgErFAe9DqUH4cUebW8JY29snSaNRmBQTlQiWcwKiAHWN2r0s8c7wDJF7SFSV0jCWcSqJDZBhDU6fal3e1Js93lHybgeB8h/RylwFUemqA4H0rnIm1B7Z9aDKHj1oTKnAgrpUhniiWZK5UkCRlZWLk5EJwJazDPUilZerAq9x88QEcnYxf9PBWHb1uSHoq1KuR5e+pBGI+R2ZvJpQmOsn0BzkDCutcn45OFB0g0QiYvHefYS8aSUt7Zk5XVLWVWxBMKNDoAGJLsyVhUzp06Kc9evSozhSLTekwuIok1RCJUPQvjSHThmZnIC6kcKNizfQDuGOeQzAbTShmJkBbG/VOq2hWRACRTaXKwX6AygMQ+mN9Ogh1tS5DYvQe3LnGMRKKSTqfIfMd76w5FYumsPP/yZ+S5F1+hVyeAjZWVB2TbASTaKe+wH713432ucZcuXZRf+aVfkj/9oz/m/Hhidk5S6STXmB+++y4loNEPqEJApeMICQ7g6EYgOQjgC+oYMQfSjIaSjcfkuSeekJPTM3z2zmgoG9WqvP3uDWk0W5JMp5i8pgRyv0//30unTkkmBrADidSRjMLKW2OhFIBzvFPMnfDlBPAei8u9rW159/Yd6QLYFBQ3JGTU68gTJ07ImblZGQywlg8wqlnZD2lwgGV4F2gPSJmjSIJj3zFjwIi0wikwlBPxlCbZu5jjh55XMOYDFmSxMChKD+JGr0v5y7WdsuCsmI8AaLDAC0AWvVcBmDuJYYyvYV/OTpeklM24uUGLRNAvCALRz1TXEF1X/HiRiT6AyPTRVJl7ALcKtun6SHCV11ewFEoJmtxXOd9auyXbuxXZqdWlg3kQ64Qb78aeRf/Dc6IYAQUNGEe1OtiLLbL54AOMPkz2JwuKhO2LNgKo1m61lQHsJV1ZLcLYiuwgelk7J8SQFjQkkkmCpGg7MoSpaNDm80ImGM+Ooi6CIFSu6JLhCnCj2WlTWh0MUrA006mM3L27KA8wt4REZmdmJJ6ISmW3KnvVChnBYCjNzc5LvpCT2akSgevVByty/+6ilHe2FZSLuAI+FIqQcQ4P4KS+k3CUksVzCydkfmFeqvU6mbpbW9ssLKQaBgoAWFiIIpiYlxBFMUSxUOR5MHfX6nXOqGDVZmBTMlUikFGtVrhOo+BiZnaK62dlt8LzwQv4xIkTBG1R8INxXq3U2TcBYur6otYDLFBB/0ffRxwF1hiUD9IpOTk7K7PTJRYpqGVOhMAv5oMq/MlR5MK5rM+AAAoSAICpNDCEiocyZHE85g0tTkCdhwLGWNPhp4lxrmxTtGvMAfpO0rijQD1tJ8D6hjpJr893VMjnqdaCgppKZY/nT6EALCSUb8c8wUKB/lBS8QTvC/MC5uJsPscCEhQ34abQ9+D9i/lgD0VFkNomSx8FY7rO4bP4Qr/SwqwBmdGXL18mOL++vi7r62u6b4BE7twcC3TwzvG8WAeU7ayFpXh3LOpwMuT4HfoywHdViYEsM1jYMRYScOwPh+zH6NPVapVFPSiA8ryQHUNZi/Z0nQbYxcjVASsoMND9CaRvm4zXVPkFNhKY39RDVGMYBzYQvDfPYS3eo5w4ZPUJTKtVTjabI/C3uwfli6HEwWRMp+RXvvxlefnll+Q73/+e/Omf/6W0+5DWH7Jg69nrT9OTeWX5gXxw65b2Lfr/GgCsXDe0hykVYR9gqjj0Wp7wOLbdjP39kwCAVcXG7Xtc3Dd5/snrPuq/992nDryAcpOyobVId8Q5DzZGsLjArWG8l3cqZAIPBhpDxqIAgIsyXcpwfKD/1WoNxngY/5jmTy/MydNXL8mFs6d5vXv3V+TG7UXZqlSlz1AVViBYK8G6h1eryMLslLxy/Rl5+toVxmXY+2DN1H4MO4Go1Bp1Ask3bt2Vja0ybTsw5uFVm4qDaQtJ5RgLNau1lqzvVGSvBinlCFVZtM3d3sdre2dTZNGm2a+Qta9rMQtwVXSD8TVAWKxbVLhBfNZW6xDMg2jDJOWdsXfE/WMuhH871GYADul9YMygnbFeMCZDfJhM026mUW/KVrlC2exdsK+5DcS4cHtbx97X8aTxMt61Fr86lSD2ad1vYV+IOBKew5lMkjEpJLXB6h6B28t9OW4fz4yCxQEtqbKFkuQKBbK0d8s70q7WJSYjOTlXkCuXz8tUaU5u3V2W9xfvSZP7MihVoeAnRvnl8Kgvs9NZefLSOSmlk/Jg6b6MQj35hV/4OXnx5RfknZu35N//wZ/Jg/U9iaZy0h2GpNPvUxnKGJesDyVIrmppYTCAJc75GwAw4jAUUnHbA+sWzKd99C3EdJiLDOzV+c5yANxrcR82Ph4wJm3c+PLQ/jE2bv3jtFiP+2yXZNW9nu7SrDhax9gBjGQHJOo7tP3ixEjndnY89+bNFW6HqXs8LxPperOfUPPyQJY2c3Mx+rLOzfsFpA8rTJn8ubaFw58nb9O7BT3/gU9hx7BwX+cod1cK4nqMXb0IcwwoQMdLDxQV4T4GnsqEMYsdiG4e4KZyEyiq1j6h+S/EDfyXU7yxfsJdg9uHoi+SlIA5wnnP61qi7wDPoGpOpmbmvncMYhz77Vd/+KjT+afHj7XAeO43mN/0DzssR/xpU370LXBQbv6jv+qRV3jMW3rMj/01P+xBl/94n+RDAcA6JR/xFQCPDjuOjxsKycLpC/Li535RTpy5cNQJj/fCghc7rD0DxwQP8aYjL89tB+4HYsdv5siWON59H3LUvjN/dJeSzQf35UevfkM2V+8fec8MKI7xVMcFgG1Bf+gpHUo0BpYf8CEtMHQQZMD/9yDm7KEsYOvdXnv7wZrbLvtXHutEj/CCJsZI8JNj2KvJrQQqDh/GArZzsckCgzX4/eQ7PPjObRM8vmy7V+H9kO86EEwe3Dj2AOP9x7uPCd/rh/Wf8Vcz8VbcSf+H//3/I7MDSaEpgBHTM3Ll8mV58qlrMjM7S+nCarPORJMxCyDrx4pAtLsj+2CeQuIdwSXvy6qTnbwsHj6WRJIvyTkN/miQ6iKQhoQxZCpVS5RABkHaA78UIGI2dayRHXgIhpuVOdAL0Pe981+G+869E7JusWVD1S03kxMeOOb75XnC+IExg2acjrsDx9418FkncE1yO2DZJCo1leSkk9w8r0cbcO2qRZ0PklaBBiSVwSZhpbHz8OGAQJA/lFEfiXL4mYIVUVOfODCQIpCVxCY6y2p5MJTgWdaHrG2rKbVKRbY212VzfVUq5S2p1faYrEU1OBPRZFt2mSRVKU6TYFZQm0weqxTFxt4lOpkudVXnuqk3FpbP9tQNpsp+UbIZEqORiJfMsw0rk3tMiAG41U0piwsIAOumiv6WANQiYTI9+cUGV0DXkxh3SXQkiilb6hK0Jguq8oo9BTn5fx00APmQVKEUpWNa4bPcdAWkDk3WEp9jApgMJjcOnbSy+eoYwGrtgAS1MtS0TxrAjsQBWIXxREaS6ZzEkxnJFWfp+4u/48m8RFJpicBHFkUauD9kbbyNpoKYBIQjkH0DDBSWIb2gnHe3552s9wrmmvqtMe2qcs2UA/VjHJzSsGBlPDiJvIA3siZ89DwKmgJAU0Y2i0ZcIofAAZmgeg0WZ1BOG5LbLem2qwR8y9tbUq0o8Ntr1SUWHkoypsUGYHENIUM+GEqj0aKEM2svWDDgEkYoRInGJIJk+kjIeqzVm9JodZjIJysVQBs35Qqeq7qAD3QHpyjFgK0gxK0LB0QCuhEfSCIWJqgyV5omeEqQz/xskbxH/0ylZKeyJ+/f/kDZ3CZjy5ehCSFlcftKCObpafdpEmJaWa/jDD7JYNiCdTwKDSQdiUmt1pLb91elBVVgJJzJwkCjKUiD8XVqfkaeu3pF5osFwREE0gh8io45svEjBLEAUNJlmYmqPpP+WlgBT2IncQ4Z7S4YUD0CV0ieYV7hbGZ+cJijkATE+HIMfE1MqUIE56YBQJe4JvHgHQkJXyTjsUzE4pLOFmT+5Ck5e+GiTM3MSqfXp+T1O++9J2vrG0wqNht1ee+9dymLWCwW5D//rd+U7337uwSIL5w7K4VSnkm813/wttxfXiHLj2xFANEoQOKyNSTLFMBFFCC6eSIDaIlG5JkL52WumNeEaywm2822fPf115nsA4MObEn4WCf6A8o/A7CFzzLnRRQ9uAQSwD08HH2ww06qFGLUyZTcX1uX/5+9N32SNT3T+u7Myn2rvc7Wp09vp0+rW+qWWtIsGoE0ghkwMDbBB4TtAIcd4S+E8Sf+AGNHwDd/MTaEYezwB18QldkAACAASURBVBhgCNZhxMAw0miEEGhGo9He2+k+a+1bZlZW7uX4XffzZL6ZJ2s53eoWAV0dp0+dqjff93mf/bmv+7qub//odesQaCUBi34+HNozl9fsyUtrdjLoyE+ZOqadUOpwxQOXmmWtp35Yg8XIlfpGZB4hw4yXqINBSGjStoBGCmD1XZ49ekLDemn1+/bOw4f2YHdPstcEbGOqlHxfxQCeszzzEUAtfXo4tGcvLdt8KS+vW6an1NClLgXyZ13KLoLILk83lqiTNya+1zkHIjXtKsHCfdxZB+mPsAEB2ubyJRuk5tzn96hldWSO8ftmLQpS0nGcaZ3T3OzsDLH/WGeGfXmqsn8AMF2cX1CgXN6SWXxR+wJrKUvz6EhMVOanmMgWVQMYlwTilZQSk6RCok5k+s2RCILPKSw0AKFuz6498YQrU3R7Aj07x22xPFstEkT6AmLxewUAXl9f1/jhbzE802mxz4+OGnZ4WA/sY9p9YE899bTYtreeu2kHB3t2+/Zt+8pv/Za9/eZtrYvMp1wnrzv2gbmsZEGlApPP2/LKmrzGL1+5Yt/+vW/JZxbALsoX0ufw8KQMHVj+AQjkXnhw16o11S9JbMzJ2JM8gQ956sQOdvdt4+FDzYW1WlWgLiAonr+ra2v6njFSrdX0TKS38akGRNdaKuZvT0C5ktui+gRJJ4OeVbIZu7aybE+srVipkBErDCC3N3BTD95BahJKFPNtoPv7OSiOdCugIioHJLrw2S6A6YmrS7C+MBDpPgCPsmPAN7vXs/mFJet0XSaf/uPjzhMq6R8qs5mtXlq1J65eE6D18OG63b1zT4lJsPZgmNHPeW/ATwDZTDqr9+R52o/h0dwbBpY6QOnJOKFDEqokf6QEvOq53K/V8oS54EHLWKA+WQ/ox9ybOYvyIgUfk0CxAWDPwVwNe56EBnlNBxUWfq97dzxZKLaHKw+5ZzJ9hXmW71cvO/uezwAu87cUXuY8yePZZ5+VVDjPuHfvvv6wL+ZLDPNs1trtrvuup3xfg+IJ7TLsB4WTqEYSgEZAP61RYa13L3OzZ65ft2dv3LDN7U177c03rI3iDA4R7LFIniVxL5VW0tfq6rJtbG8pyYT9LuxLxtHK6oosCADxN7e2tP/0M8nYboZxEsfONEiaZAzGa5J7lOT3Z50fk/eZ2ONE1Z7INAsH8eT1yfvGhMDpMsS6O+v3UrWYturxHfhIsScCU34OSFkleMXirUqCzeFBXRLizOH0VamuLC3YfK0kJRH2KMzJzVZLYHA2AMCvvHTLnrr+hPZLd++v2w/euGPru/uuBoQFCGeDoEjAenLt8rL9zCdetpdu3bRc3q1rUJ5pImfO2SDtvt537z2wH772lj3c3JI6B4x8AGC26ACslTIgatYO6ke2uXdoB422dXrMNd7mnG4n1YaSe85w1KEPKzHNwWLNGRlknz05lzpjLaP/M9cwjzC3OrCbsTIgMPtPzi0dkim9brO5kAArRSFf40laEGgdwFysRuTz3h/Y7j59eMcOG8fanw1PYLQyNpnL3OoFNaMoZc6aznNGZ03NIdqFCpDV+Yrfh3V/tKiLKUkyqs85rAsMycWlRXvi+nUllm2sr9smdU5bkIxXLgmwxtblqHMs+wKpV5EAkwGQz0vGu1LK2uc++1P2cz/zadt8uG6/9mu/ruSlV179pA3TafuDP3jd9g/bNkyzh8hL4YK9LOu2lLgyxEhSNpfPWSZXsDnL6I8SnrANGHSlVkRy0crKorUarFFNfb7T6qjvUtExQVn7tJAMLrWckDg7incFFriPKwdG/czjCTDM2VEK2OdoV5zi7OF7Pa9xP8/GxJkx0zzOKT4uA8wZHj49F8V5wPfx3n6z5isl/I9iNuO4z+T8NDISHk0lflYKXxMBwSQoPp55TpvTTpsfT/v5I/cJcaRRLHFUpmQyt+/hffTFRJbA8lW8OLaXz2+z5r1Z83Wyjn1q9HOSY+mT7ePF8oT4USxylJ88Ge30dxmD0OPvffz94EdvPG61fXj9uOc+UhfJGO+HFfWTroGLoDc/gTK+y2K9y4/9BF7wvEd+sG8yCQBrcj0tjylR8AsAuz5RJxa6U96b1/3EZ/6offKzvzCSXDoLhDqv+h7r95NWtolVdOouUwtvYu0L347Q4sd6/EUufqQuTsOMLnKzC1wTvZz+4Btftu/+h98++xOn1Mv0h846hE28zrn1HO4c/UvDP2dVSYAxxqHpM0DgJAD86Bbh0b4QnzcFN05eeMG6mR4jSUBzum4iCHfuQvrIRjHgiI80zKPNO7N7Td8v1nuSYR5hjwCiTM4iU5Na2N0nf5p8p+TjVJ4z6vK8/sN9//f/559Yv9NR0F6M0GLZnrh2zV588aP21DPPSNbyGFaEWJrO0hNrRRJFHrwlGEqmM4EiDjVITirgAygX5Jn95EnQVkdYsfA4gOoavBsB08T4yoYAsrPr4jtGebsRx5bDXgBaqYYotQWYG5JXR4ebuJkOZ99RFmYgWrokZtg0O/sytFAAskcDZdR+YS2IgDAHVLWDAzJ6nkMYMRVUvcKZsR7U1SEi4W/reZfBgw7gVOxTl6UizVfB7cCKFBAcsoF5nkvXEcTq6+dH9YakDI9bzvglyIYkJXLBCnrl8u4X2Wrawd6ObW9s2O7Wph3s7VrjcN967ZYCXARHPPjHGdSBHHm9AdooWDr24E3KIunVRsMHeFEkQe8roao4hJIwEAMSkpkNUs7RbxlJU8kmKkbuEnsEUAc9z9b2A6uDee7V7ACs5M0AoE6Gdiy/Pfe7cTYmoIEHHzi/ylsQP6bAAnXPTu9PzphxKTeRygAEgy+v2iVIL8WAXAzMeNAlo/cj2A870gOZEfwMvrquHzsK6HjfcUCPIEkEHDxYG7wdxTSEAVyWxFm+XLP5xTXLlxasAgBcrFpG8s9FS4nZhnSTuNre5zSZAPq5DCvP8OO3M1zF5gnZ1QRnNC7U3ZCc9ABO9JuM8uPOhnapywjA6fwp39LJ1SaC64DhBJKdAeZt5qxuZ7iov3C/Qc89JyU72rDG4Y7t7zywvZ0NazYOFaSBPZGBGSmAuGfto6b8JeXDRTBd/sLErNyfV2WSlC7t40F6QN/GEeAvksTUBRzjIMcllQEHfuUhKEDM24OvWcHPZLBj1kaBWbCQSblXaG1B0nMKQIU5AYCCBAhYrPv1ut2+87YNgp86QUzKgNdmlH11iXPv1zHg4nOzg1Uuzx894Vy+lkqGMQxrAnZqq9W1t+5tWr3dtyGZPeqLDgBLfjyVsrWFqr34zFP2xOqK5YMHsMqscZQbBR0EkAUgQVLpQdaVEeAy76o59bfecVuBVhhUDkIi1e7zmcbDXFrgScyeV/Ja0DOM+yeCju7h6KCK1pEMfA/8rkkGAejPWREJ10IpMHJatrm9Y8fHbYEFnW5bzLXDg4aCwb/0p/6Evf76j+yNH71ut27dsmqtLBnu3//uDxUUlu+kJgYH8ZDClQcwyU6BkZwKjP20AOC0vfjkdbu6uuztlM/Zna0d+8a3fl+ButrCghh+w37HiidmN69es6sry5K9hm3rALOzcrUWwA4J64jmRX6Zydq9zU0BwG2AApi16azBH33myiWBynOa2zvOqFdPdyULl6xkjnfQCiCPeuTdFCwMiVIxYQrQvNOmbftii7KWa15UkFcpHZItPu4P7J2NdXu4tyf/xLFOhgfDaEoAc6S7HQBOW2Y4sJtXVm25WnKWIcxfw3PagWZnOrhUPN8rGYqZXozwkKyRykjOkS9YTgAs9BH2M9wjryBwWVLPjXbX9prHto9fOMAP8yLPYY0LAXPmZLEIw1wck0GUn8Ja3etK8hZWCmzc5cVFvQ/BdfZHJKGwLsCUPKwfWv2grvVlpGQSRgWfka+ivHOZH5m3PPmDttd4CwFdEucAFhTMD8lHrGXVcsXlpkMCFEwu/HDpx1z3gx/8QJ/je2SC+XylUhIYDIgGkM17cs2rr74qn9jjZkO+rjvb2/baa6+5L2vP9wgefPexSjIA80quULBLl6/YtWvXLV8qqzz379zV/bkv/+Z5km4v4CVrzmZPrK3uMwnLzOdywDQYwICdjFkSPdrM280jrbNcCzsS9p/mBmweAFZTaWs1j7Qv5XNxzpaCgQLePSW34b1NAl02lbLlWsWWKiVbKBWsgi2GmMIOFpLYAYOP/sB8Ri8RMEWikvYNfYHfMPzY11IG5jDtH+QjbUoCEQishDd8Kxlj7D1OrHXcsuXVVbU3num+v4PZ7XM+QEj7+Eig/osfecmuX7+h93jzrdv21ltvWXW+pvamnsWGK1dVv9tbO7azs6ekwAgGlMp4eOY1zpoNEv4Grl4QYgCSkmS8sEfSPIlcLmVyNr5Y9CGJjj2hFFqU5OHzu8bRcCCwi7pH/pvaunb1qj399NOqm4fr6xo7+GKzhrPHo004lwDWFAsl/bvVoq/DpsP305mInE3oGwDlvjb7PpxnfexjL8vfmHr43ve+b2+9dduajaPR+zC/MdcPSFCSXG+QcQ3sOiX/BYSXdxPwGxKv4h6QX+ezOfvjX/iC/Zn/8r+yd+6+Y3/nH/x9e/PO2+onGuN9AvMuQ86SitQ6e1Pmopgww1qCMgeJGJSX9ojArycAxtRuf8fTAI1YrmlwdRoseD8B4GTZpkGfWfuhWe8S7V/iHivua5w1mgR5PPGWsVzCn3ahZkUSFbpdO9iDAdz0xCkY5ZmMLS/OW61atnweYB559rYd6szUtmIhJ+bvyy8+b9evXFay4917D+37b7xj97f31edJAIBBT5IUSWDkorKm//THX7KPfeSWFUu+RjECZLfTQcYb9YeePXi4Ya+9cdsePtyUlDQWAUXAwTT7ucwIAN4HAN49tP0mfuLsM8Kap7XV98rxS88KY5SfxbNL7AeyOJEajlsl6agqMNWTTLnez+++j2EfJvn4fE7jiXdm3stm2UuytsJcdTuibJ5rMzaHDQjeyD36Jcl4BZ0xDg+btrW9Jylz5jUlO2BHo+OvJ5eFtBlPzCpgfeDrrCeZkAzIdcFuKaTZjJNJo6WT78OYWWlnPl+tlsSmJxkLCfyN9U3ZpUg2WIctH1OyoMhhIZKWchDJ7TeeeMKW5qu2/vCe/KL/yBc+b5fWrthXvvw1+/KXv2atzsAuXV60Snne6kfHRnv1mHek2hAAVOrKNbMFDmfYr6cylkll1Q+p+/6wZ4f7u7aysmAv3HzO2h3Wsrrq+XD/UAxs2QCFxGWPbYR9QADp1ObEALokWXrMIAkI+3zoSciuFuCKMn5GicnBfq6DyR3Pin5y93aN3uletx4TmD77zBrX8ZqzAGCN5eAXnOzTk/d7FAAOBfDLPkAA+JH3jOtkoj1mgeEO/DpRQUXWuTJESmODOVUgoXIwftpZ83dyLo+y2Ke1x9iGbZrRHdpUMb5JhYd4//j3m2+8ddrtP/z5uTUwG8iKMexzP/7hBe9jDXywIOOFX+Q9FOs9fPTCxXv/L/wA3iL5CLYH//MXPzeFeflkfS7OGBaji1532j2fe+mT9vk/+UX5Mp7+0NOfcu7zz2i1mQS8WW1wUWDyfeghHzQA7BsO0+H53/6rf2S3f/QHo7ea6jtnAnPJqnCw6Owv3fuc65L30CKd+MH0/UdgaWQBh/eK7zDNnp0NAs8o9URSwxlw8UUB4MTGTmeWWE1T4KqKH6IVjwMAx2KMj9VJ5Gr8fo+07XRzTbdNKF+8g4OY403qdIu7qGP4Cg+Lfp2hacLOzO8zWRdJqO3RfpRspeQ945V/+1e/JPYIHnIAXHOGl1LVnrj+pD154ykFSQl6w1rwgyCZ1CeSjoQ9CnxE4BOWDocQAl5k6BPE4E+xVBQTimAYrF+yYV1riOBqkFIVGwM2pYPGCvQFfzZnRMBScjAqIKwKynjILVFv4VDHDxVkjterEseBHCFaoalHl0RwVwzkcXBhFpAzGl+xAwWvFn9qyPoMK8XYd9UDAi4/54fUeBDncIY/J8HmKF+n9wsH8igT6WpnXOtMVt6Dgxws3f2DPfnycZgnKAZbI7YD8oAEeQmIwILZ3d21zc1NSTlub6xbfX/Pep22QDekv4C+kAfi5BeD636ojAdLZ1jEgIEP03CYCUxZebYSmI8HV4J04BMwdAF/xWRxqVAF8gmqBeZMhjIAcgK2EaANQXyewzPJSndAKAyLIB2ltowHZMmfIrGInN+Jgm4OEkeQFV+bOUkKEjSg/JICDZJy0bs4BlqiFBbtI0lC+Sn7YTv+SY6+yHhRHY3IG0F+2Sf0wGRz0IOyR3/hmHmdPPCNki+CJ2QmV7JCpSb/3/nly1YoI3e2arlSxTIwgAH5A/PNq8mDsp7gALgXwPMAiCJTKTZZlNYSy40xByjnspVUDsCQQGKBjQ6COlvZwTbYsgrg++U+XD00rn4/6A6sf8Kz6Ouw8TyYqwCWAnR4gPbtpNe2AeynxqHt7zgrfX9ny9rNfRv2Woa3lvqPsteRNT+2Xq8tANqD9HgzI3VMMC4yZpBvhukLs+/EvdxgZnV61m73PKAnRlaQxZ4CGWMQY3qWPS3YOX1gn1j3TwaWg/GzuGiLtQUFniiDe6z29F7MjwSMABf264eWkiSsg4uMFYLWcVwKiFAAewwiO/g7BoDlxx4kzAUAw8rP5yxlfavkctbpDuzOgx3bO2obUtg+93p0xoOMKTEyn7t2xZ594ppV8nnLofggGW9niHp/cEY+gW+NH+Vd4PXqnmb+B9aTs4Dxt2UeiMDMAOAKFoU8wx3ocxA5sPeDxDYdTCznML0DWgAEEjQUuzkDu9Ol95zpnRMYLNAFditys3h895H5BDDI2MFB3Y6PmScP7fLlS7a3t2MbD9atWqtaJp8Rm+fNuw9te/fAfU81fYV3ChOSAGDJdecFgKruToZWzabt5WeeEqirPpPL23fefMt+//s/1BtV5uddSrrftVomax958oZdW10R8ER9DdMw0xwwkg8kesUwDwFo+bnPZLaxt2e//8MfWZtkIwBgPMNPhmq3Z65ekQwi8z1KDgDHoMq0jc9DLv8uuczQ3yLYoLYKAW+eDWNOmEiKth0Hk2GguuQ/4HvO2gTRNzdtfX/feoGVEvupA8AkA83JB1vvjw/fYGAvPXnVrq0sjaV0+31JxeoaJSN1jb4itlPMOgqMxpjogYwr4AxrCYVH7YR+UKrV7BhljlLRdhpNW9/dldyz5M+R755zmwuxhnnJwIZRIlIAVeMcD9gtO4ZuRwApADASurBXqU8AAEk+d7pah0uVqh3W61Y/OBTLMe5FkgxgeXcj/a1x4p7k8qYPCUoatyk8rt2rWXUSrRFow7BH4OcAd+6hDkvW9wJiIhPsFyDqUtIk7rE34HzDH4FrvZ48XS9dumQP7t3VXoM6ZB/Ra3fcbmLEvnLfRpL5mNOp54UF1qUFJeEIjFSSkYPF9CsC85RvtDCP2EeACGMJe0mKBwsO1jH6KH/D1IfdyzNROQHIODg81JhEMnpledlZof2BtY+OnbGcy1ifuRMGPeMUlQzWNRID+j0rzWVstVaztaWalWHkn8AaOzHEEEhKAgBkrLnkIhB92IcG73NPxhmoXgGrSW6SiIi2f0GqkfcMa6XP+Ui5+51gFjaaR7ppLu+S2EyjJDAgZy6pZhtYZq4nG4Fabdnm55clS31Qr9vRcUuAbKc/tGarbZevPGFf+CO/aNVqzb729W/Y737zm6ojEhPoWq+88rJdvXpN7OEf/fCH1jhsaM1Uu+CyGSS9mXfY58d9Av2S/TzvqjqUSgx1FWTVxVQdKH+I2srnPRERr3rahs/AeK0uzGt9g1kXE+5oL+oRyJQkqfnavNsFSDbaEziYY+nDzsh2BrbGSFBE4PNIROMlzPX0acDfmFjnY4L9obP1XK6XuS/sF4ZjpQ9PnnMlC0n0h4RIV4BxD/Nf+PzP23/7Z/+s5Yt5+0e/9s/sV371H6hcSkBEXr7bt3y2YN12W4orJHFQp2PpW5fTd3/j8Lmwpvp+MagOjNbQACQkztMR/Ip7kiQQcdZ+5Kw9TfJ3yfsmQYfTwOhZ4O9Z5Ujex1WTvA0imOl7ME86GJ/NxspLAIi1misc0Zb7koB2AJgvzqyLJEdUHXilZ9KfmM/4e75WtpvPPm0fu3XTLq0ua30BAP7ea+/Y3c0dtzw4GSp5AxloysVZZm15wT79yov28Y++aOVK0fc4nM3wSu93tS9ljG9t79pbt+/Y/Yfr1mFtKhTd+sBOLM9YrpY1bx40jm1zZwwAKynrDAZwXLu1fockpdF+UOosjGdUizzpM5l4qvrVeuFnGtUTZ8hCXnOY1rwha7qD7HjuDoecEoeIDOm+zgI2JWi0j2HYZ61YrlouV1BS5dbOtu3vHbpqAstpiAFEVTHNbfJxdq94xhltgnoPibMOGvs+y5mnfB9O26PECN3dfeP7XV0rr+JKRfXvXuXh7KZ7ubQtr7RQK9m1qyuWz6Ykw/zUkzfs5Y9+TIkp3/jGv9NeBhWLw4Mje/PN21LJ+OSrL9vPf/6ztru/Y9/81u/b67fvWv8kZ/0ea5wrYqFCBQg8pzUxp30SsQyS3XiHluyW9gQAf/yVl1VuAGBk+/d38U93GwAlBEsRyz2llTw57I+UDmh3zoju5+zWWHGvon18yhWu+Bx/M/9KSUvxCB/hJEJw3lbS24hJTHf3eo4qUFHhQolv2p9PJ2RMzibJM8ms+WDW3JGcW/yg/3gAwOTnp2e3R/992vw165PT936cz05fi/KDWnOUKJ1M9PGnT9dZrE9+Nw3MTqZX+ucnwOFwID+zNkeJ4o9+PtbH7bfePr9SP7xiRg2cXvPnxq4/rM8PoAYeb555zwWaCGKfcbf3UKz38NH3/Ho/nht8QG8w9Zj3DABr8j2rBiYAs6lF08z+xBf/R3v21seUdTv762zo8Dxg8ayihRj1o4WavSI+8tP38uzH6TQTz/mAHkqA6/YbP7Df/Mf/36lFddDv/AJ5nOzs62K/PO+6MUAaGYxhAZ8qZdg/qnxx/ok/i8+a2AOM2JHJbdgpZR4lP8wetMkyXqidp5IpEjjqxMeTIuSj9zvtATpETtZN9BLhx6OST7fLBLMxcfPEzZK1MgnU+mwwuw2n6ipIdMcnTNfkxH1n9Z+ppjkNIua+v/Jrv6VNPMExpNEkEUoAO5e3cq0mLyyBv3ikRuARhk7wWoQpIbZoD0lJgvh5D3IWiwo2lmtVq1RqVpufl/QwgHChXFKQQyrOQeZWB4wgZymf0iDNqkNT1oEcgl8AxPqTxtdoHBSMXjgK/AoADpmssRJDJn+ULXJUws8uPlZdztHbyOV6POs4+hRBg3SE0QNInnQQpXsiC0xHocDiU6Biog957/INvQf1o7SzA2ouU0YYP0p4aSQHBiZBMcklDQby4mscHtjBwb78Bwky4pc3v7hki8tLVqnVrFIqKQjSPm6JtXPnzh27f/++JE3rhwcCzQwvMYUOXabZxTkdsKMMBKjJHBYgI4Yyvo5UA4FwBz9V2/J9dJZknFe43gHgvgPKkhwlcOcAkRIIdDilLTyIT42LSZvyQLuDiwQXU84mV79xQAhAe+RBG3is0euGcUbQB/lBHZjCOJGCGD6LQUoUqS8YwfyY7Ge1UJAqVlA9fC6ycvVugX0RA1ORecnhXF7GknJ01gxl9PMxd/LMfe4FW1JZ9pJpdBazA9DBq3cU1PDAMX1Rcl+AN3iO5hhHAMCLNr9y2Sq1FSvVlmwuj/dv3v0DeSoAmaPiStqIgZfYyupe8vvtux+fKNpedlgHOlDyueAZLGln3lH16sC52PkCkgMALOk+gtUuXY0fmgfFvR8piUGSz7A2s+oLGo4A671jO24eWnN/2/a3121384Ed7G5Zt9OyfIZAq9ncSV+amTC9BGIFcBA/MkA9GFN0SyWUZPG47dtxB5lPB3nb3YF1YD0gOaxxF33Dec/gKUaNRQQ7zCGnBT/HgcjJw3oy0Jk8+OvnSMSlzZbnF6xaLCuw3mg0rdsFmPMAcwzqASL0ANvJ3EdyExClFwB7zSPjAIkDtVEOGqlc71MEoHmsPKsD4Ca/bICkEzyAYc6Zre8c2s4BbAZzECfID9NP5HeanbMn15btFpLI+OyG+Q0mg6cDuYcp7eoAf0oAHGsMssEE9uRhqIQQJIMd5JUygQJ3SEF3nFUrlNOTQ7iOPiemq+YSf884BvkZrEO+IkPT5X1ZL1CYyEvqG/Y8zG88tHPyKWU+c5lEVBGQAScwiMSjFBEah2Lb7gJeDntii24fNO2gday5RYzMOLyDRxqziHzJGYeA0IDuSNRm5uzjzz1tlxaXHNTJ5+0b3/+Bvf72O/LkRgJaa0a/Z8vFkr387HP2xOqq2LtIpSMBLQnZPn7PyCS7NDqJNpRFAHAqJaD1W9//gbXEgPeAIxLQz12+ZDeuXLYciooawwQLnZkmSdzR/BO2rgJXCHKfaO3lWklChjWMxwPoiZlM0BFQBJBV/sHMKSeqawDg+9s7tnl4II9dfCM86c3XT95ZALD6m1YAMYBfvHbZrq+uKGFEcvy93khKlgqA5UmbjSQ/aIhgSSFmNrKrzEOptHWRfT1JWbFUsUKlKv/ljf19227W7eC4bS2SX6QckXOJ+z7j0+cnl7f3ckZ2lVi6mr+Ry8y7lOhR0x4+fCA2LAxgAGC+KDfS5vLpJuCczUkCut1CGtOTpJJ7OtbSCAAz46sNc0WfkwEKCnmxQwG21jc3VCbmbv7N34AOlZIngCGLC8jqRHXfSRLcFxO5WFQ5eQ+C7fR1guSRGRwD7gCBmlcY28hO45tZr1u72fJ2V/t7ogbrB36RALIkIBHAlsQ+6w+JIWmXN47Aq9ZHZOEZvwG8o0603of+qDVTGzRHUcUIDsw13mVh2b0eGRv1Rl3JbbwTc8ri4pLdvf22QGvGC/vYISk1Ima5Qo1OQXjG3CJU3QAAIABJREFU24mVAXNqFbuytGhFPNRPYFVRxpQnBQQiUrvX1mSqOlJOla+ZjEeVX77gsT/7AqJ/i9XtHq6Maeae2H7gv5JjJ9A/6FvrqK05hzUzm89K8YEELNr/6tUVu3ypZMUigE/K2u0T292t28ONHcnHQiZGOrY3SNvq5av2iU9+yra2d+wrX/2qbWxuSMoZFmO1VrEXX/yI+s6DBw/tnbfvqA9xxiXugLyypjfmgl5PagkC31EVOfF2c6l9X4doF9YE8f+l8jJnTbw3cwAZJ+qTUeKbfkabFytlgWTcm3EgFQcZh449pcsktYUEEfooXySYxuQPQCbagN/FxAH6Nu8Vmezetzua77Q/HPgeU2uRgOyg1BKY3RKtCKATKDZnHF46+tDH/amz+M1+7tM/Zf/NF/+s3Xj6hv3WV3/b/tYv/7IsJZg7AX9hFko5KUMiHX2Q/uhJdIDKvnZ7X6FskdXJHtsZeA6CxfZIAgPJPUgE8UZlnwIKLgJYnHbNeT+fBfAkTsoT3yaBjOQvYrk9ucS/4n09ITN6do4BQe1t2M9kYVCX5AXMmoYXeL3RGPVPzq0LAMSVggDOmIzL/Ie8O8kGLzz/rL34/HO2sjgvVYB79x/ad1+7be883PbE0+C9TeKgAPx0ylYWa/bJj75gr77yUVtcmvczStcTf3qs3Uoc7dv+ft3u3L1v9x5uWKfTV4IISRzAqZyHKpWy9g31ZlsewHt1GMAoPAEA+zkpKg0lwZ+474v9IMkC1rhEYjrryUC+JxwDeqpfJesGxalwBuO9GKt8pljMua+xEkAZK26/wLEA9izKBJ4wNLBmEzn2I50qV1bXdPY/bNSlrlJvHCnRkTMD+0HJyCsRyRPQlLRcKWmcNY/wi28FOfkgazsCA+OK6X97Xfg6yr045zOH8k6+jvjY0R4G6XvqgJ20hlPfFqpFu/X8k/bE1VU73Nuzo/qRvfTSR21pedW+9u++Yd/81nfFzh9gMXWCokjfnnvqkn3xi79kH3nxpv3gtdftH//TL9nbd3ctleLc7echuisS+yS0M0+yHmr9RXq7fSxLhUG/ayuri/aRWzeDTdFAiYeH+weuWHLsSh3sYdkvRYsXAFsmnqj+Ec/j3j88OYZ9CX2M73UOSKN4cBzYwPg/u8Q8cwz3015nyL7Q/eJ5B/Z0rAkuGe3RpAgG+1wzGwCenp/iOH53AOqYkXrafDL98/PipdPXnzcvxvnqtPL7OX1yvtLcflZ8N1gvjZ6N1dBEQo9qLRTV45aPnCWnXsQTCceM6fH9wudVqNNr0e2YHr3A46pelrdvv3PRZvjwuslV79T6+BAA/o+hq3xAYGNyWJ8zHh8z9+WRSvwA3+h9aMAPsPTnAsA+m+slz5g/vRIuct0ZADC3+O//8l9TJvnsr3NLMPrYxa8cP+m9AsCxjiLA+D70jEfb4d286LssGBJpf+ev/6+nftpBpdMLlPzNrA3CzG5/AbZwfO7o/uGb5PMmFprkZiNMSqNwclIaWjsP7/f++dnvNmI8BhBpuoLG5XqMxkq8t7b7Mz6aLFMEgL0uZjTRNKgsacMZl56yCZpZ8hltM7pnojFO3wxeDASOt5rZf6YKdlo5RzVyYvZ3/vm/diZJAIAJ3nB4BRhxBi1cAw57nluorxCII1Cq8T3nWccKysOU0X/IKpFlnZf8XK1ScWC4xOF8QQe9UgmguCwvJg6DgGJiuEjmdk4Z8koxJtAGQ4kAsSSMI2OY4LYfqmAaKTgQ/DBVTmXCjj1EJbWodyJoDQgVfNtGr+XS1t4TEsCvDjgwVB1Mi/J2EeiMYPKcvH59kChcKnaaH1xhTjlYEXzmBgTgCe65bDP+gTyDeouHd14B0I5biv3QxtPqwPb39uVvRXY6gc7V1VUxdDhoE2ylLgCF93Z3bWtr3bY2Nm13e1OyjsetI23uAXA59AsEgPkwQG6PoKizh9yv08GN6LMo8BuQJzWUpKbKGUDrGIBQ99Ah0tlxAgc1aUQKDPXnbSKJ2yBLm0WGK5u1PGC/mJ3jgw7PwVtJLBzeT0xTZ4iojcM4jUx6l5qeU50TfJHfVQjGRvle5KXpAQT5YxBIEtwCz5wpSw9wmeIoy+z+fEo8CH+SQToChpEZHH/eFSuVwIrLVjtW5wfmCNQBIMBciEFxl/wMksh6N09K0BAjgE55ckXLl2pWKM1bbeWy1eaX5AN8Mpcbefsi/0wg3lljUT/W/Tw9mOTgL2wUMZnEyI/ehiIXuvwp4ysA1+475X1YWH/wLuJ+BFKVHS7mtnuBc08xdAj02MCy+FkNuro5bZQTM69nHXliNm37wT3b2Xxg+7sb1m03LDuHzykFAehxeU5YxAA/gNbjIKeDzs4qNQFNBKB6Jyd2dNwTC4GAHQAw81ocj26HHOW2A5s0sWRoDAj8mPyC/ZkMwPm0OA7Oxs/Fn886tAMK4jc2B+CITycJOBozc+6jmcurP9HnCPzDWBYAzHuq/3r7xGdoahMW78C7sxs82B0TO5TkESTK6ef0uVRqYEV5t2dsp35sG3t16xCAziKt7dL0BP74Pp8yu7xUs1tPPmkLpaLLfItBT3IHsqgu4S1/TcmG5iytgDoeY7BJaM+ghQBrgTlwOFCQEQYvYEu73RIIp0B7CALD9mQMCQQOY5L3VgA/SvKGfi5WV5CRdYn4IJknFgXgF8y8guVJRirgQ0lQ1FmQ3mfTdtwGBGlbs1lXUHPvYN8OmocCftd367aPrzRzJOxPNYRr2NEeQEoEM5H8Q4adr8zJwOZzGfvUCzdtbX7B5bozGfv6t79jd9Y37QT5SgBg6rvbtUvVmr1y85ZdXV62lAC+tnX6nVF7S15b/TbtDFnYsCgepFO2vndg/+G737WjAcBtVvNqqj+wp1ZW5AFcREJVgL5LzTsQRt24DDQzDpKUzIt4snrw0D2dAY3UBwF9ZEtgAqRpE+pOwFwATQQep9IBAN62LWSFNXuHJK1wHWvELAD41uU1W65VrddzZh7rozzLg1pHTJiKQSkPfsd1NihWBPUCyfFW5uUHjaLEfqttr79925oA/sEvngWQZBfmK9ZAWVRoDXRJcdaR2Lcks1ytCmxw9mDbmgcHdvfOHbF4lgCAl5a0TiD1SgA1St4zhwMAAy6Mwd8QxFZQfRIAdrlz/Grpxz62SayjDIBgAFuwF9fW1gTkIqWLBzA+uYCheO4y9/HFfoHPRTZ9BAx2drZHHspKphAL0ZOnCDjHADIgJJMnrDpk+ZmHBbwIEPRksHyxoL0aDFcYYAUS0Vi/GJfM3yEZjL/xvI7gobMpg4IArNNQVn5G/SmYn/I5ST/DjqLfF6M3gpACTlstscgWaosal3ffuaO+S8hfUpm0Zy7rzDs6e79nOTux+ULeVsolWywXrESmkfn+iEtyANmpjEuvi/WLMWYI7obIr0DgsD8mQUeAd1AA8Etcmpw5gj5N0gzALuss7UfAnWA9bcrfh4cNO+64H672vmkTALW8smSvvPK83bq1bEvL3K9vjUbXWi2zd+7u2je/+ZptbbXMUgVJh+eY50p5u3v/nu3uBR9TrdVDzTlLy8vyhWZ/ib8zCQOUFfAciWn+vX94aHP4bp94WdlTuFIJiUP4IAcAOID1cf516420exjDTmNelzqDy7z6WuWnSq3lko2G3e/rHtcJZMs6U1ug73CovsH4A2CjPLQ59+V7jdu5OVteXtb19B1+7n/wYfY+CLjBMz2Bz/dovp8YSyxr3Q6JEwBg2juH5ETay5WJfK29tLxsf+hnf8Y+9elPOSD0T/6J1RtNjcNnnn7avve978lzG2n0VHZOTO44/ri3EuHCPiKCDZ604UCc1qawriX3G3GvEfcY8Zq4N3ocUDZ536ktz6hss35+2v4nuSea9bmZsY+4LigdlHETTvchuS2+V9xP8/twrNPevVhypjl9BAlo2JqS9wZkTafF8q2UC/K6ZfSwBQUk7nbatrQ4by/cfMZevPmsrS4tqs/evf/Qvvf6bbv9YFOe9zxfku4kFUrBYWiLtbK9/MJN+9QnPmpXr14WI9wtw46sdYz6A4l9PTusN+3Bgw17sLGlPQb7JM6/6ROA5BNJQGezeTGAH+4c2O5hSwCwlHV80xrGjNdmsu3jmSO2RRIE1hqGPL9k6Tlrk+wU9kbR1oXkGBjuITE3qkZwbl+Yr1kuR2xgoHK3jpCzJxHEvYGLxbzO84y91nHX1tf3bH+/YeVK1dYurVmh5ImYeCADgsNWFbsYQDXMA1rfg2IF78L1kmfXWI2s4aAWlfDEHgOQfhZEBpxk0GjZprFkvnbTbuz/sVZxJTPGLnvqvl1em7enb1y1TCplGw83rNsb2tLKmu0d1u3uw3UbDNOuHJOZU3ulhl371Cdu2i/90h9Totuv/cvftG9/97a1uyRDF4KlUVB2Yr5kr09CO9Yzg4E1G3WxfVHdWlqat6duPGn9Qdt/12zIkkQe5ccdtXlkY3sivCcuRSAWcJb+xbtqLxfOjw74ZzVPekLpnPaSzIvcs9fzvZwzi+lnnnylc6wUKbimL09y7hHZv6oD9nYd1mBPXnnkK8ybyd9NgpveXucBr8k54LS556I/Py3+dpEyXAwAjpLacc4ax/VOm+uSZXfP5nFdxrnu9Ljh+NP+Dh7DiF/JuX8EI58FSKuygzrdzAXA7333nQ8B4Iv2uUQLnfmRDwHgx6/RH88nPkCQcWKwT5X+NEjkPRbvPX78x1PFj3WXn0CJZzzyUQawr0S+8TrvhR7zuln3/HEBwLGo55Y58U4/LgBYm9GL1Nd59XnK7x95p8d5yXf5TD52HgA8as8Zi+10ER2onPzpaUNgBHaESp31uvF+/re/5PR1iW3JRC0kmb8RSPW+ENjCI1D4jPKO+n6Sl/toZV9kU+OFnxRNDvG/yXIn3jKW24G4ya/Rv2MZPWIzGwCe0S6njv2p9hs/J1mGhLfszL433epe56d9Ragy1lHyZadnqWR54v249//7j37DAQZkdYOHlgBOwLYQbNW2MvrWiqonhG8kfzeQbxn/9uBriixGyUqRsEzA37N7xcZJp3Uw57BI8BQvt1q1ZvPVeStXKpLzI3iXRwIxyCaJJUxwJLC3FESThydSwgBeyG0WQmAJSV1nXnjGK3/cS1hxhMDqA8jleOMOf1HilM0t9ChndTj7bNwC48DD2H/LPfmc+xZ9SyUnGKSQOQMREI8ywQAZkvOU3JYDmHIbJSBPgKdPdrS3LAcvAq2HB3VJ9jWbR2IxUn+XL1+2S2trCoLpYIinXJuM82Pb3N217e1t29rasGb90DrHbWW3xyxz5L6dvYkcV9/6HQeT8VuN3pvJPheDDMm/oyzo9MEpAokwnugz42ERgldR1lpAg7tBEuYhGFHKexChkKcN/SBPgIE6iixb2jRKnEXmp8tl41ua9NR14IvAcwSABbAGeWnYlyNmkbz98KSF4eEHKNqUoJEzRAO0rABlII4LXPNgfAxcp1ORwevylQJDhjHI5wFHBfEATQAEYNr0eh5EEfDtzCzk0AFQY9BP2eSUQcAqzCoCCQXLliryAK4tXbJCqWrF6rylMy65DvgEAKx7KOgcpdcdfFOQUEPZfUtdzrIvWVuAXGjeJFaIqS+ZMFgEY9lvd/jUIBGIgTqAJHEFAvEZnxPEdBSjn/FPVv+htY+bNmh3LEXQGP+1vW3bRYp8d8uOGvtmg67YvnhyAU72ei15YxHE97nFkxTU90Y+2nSTlPVPyGSnLYfWHpxYu9dXwIp/U38E0rR0yivU20srgMZ5PHxPjnvN+VGiK3TomF8967Ae7zcNAscxJUBWCVUnmneH8u4i4J1S4J/fq0+Ffu8JMA7cC5BhfouAijxKYyDQJVjj3Kf2FcPTpc+9v8ege/TORpL9xGDC096NzsDWd/ftWEA5yRAenOfLAeCUrdYqdvP6VVuulsVeiExwyW8GiWoPVnmwTMwCAtySwGPOdjBLDGD5tzoDhPK5/2Nfi6ZCXJLddBUBQXGB7UgAMYK/Si5IjxNBKGucb8dzFuM0+gL7eAb8hXXrbAlAhbx8ODMZly2E3UkzSRa627F+amjbh3V74+5D29iva24AmKCwLsnvAKSk7sUAzohVSg1mh0OrZMyev3rFLi0sOHsulbLf+8FrYuyyvgHqKSGl17Ori4v28s3nba1WEyOY4HQHIDQkjjAfkNTCWk3ZOqwr+PWl07Zer9s3vzMGgOW13uvbjdUVu3H5ksB+92IXLzwoEsBMcWaQfC7F+vVxH+XanQXS15oppi6qBEFuEhA4AnsKRKfT1pGfuMkD+P72tm3u7yuAKkAzBP4isOgewL5PADTODgf29MqSrVTKansx0eN6ko7ywL6ujgLdzCcx6Uv+au6/RxJZeX7BjodDu7OxaX1AxHzJ3rl7T8lSgIF4F8K2JLBK2UbzVkhyyWou9KQG/rAG80cAfLetuanXPrbNzQ0FyVE/WZyf1+8BeljHASu1LmRzkoCG9e9Jaj4W4h6NcosBDPtY4xXv27zGTL5Q8LUw5WvI5z73OclOAyzxGQGzrZYAPUBggrZI36LMggSvg5IuKwxQzGcjA3WaNcIcBGimNglBerXXiYm9zJ4hJgRFawWa1hP0YNvDOCtoLwcYzGcrxZL2LJyfAKcBILW2hGfwDjEozPOpY37P3kYgrgL2nlTGmANYcW96YFBPihn1w1TG97TsOUmmCYD7MFgyZFKMobTV8jlbKZdtGblQkiPwkx/ybjB5fd3T3MY6rPg4+wraJXwvRYvxWsTYifsjT9zy+ZN2lYKGktc6YsiWyiW9OwF4Au58Lr73UfvYVTmCogPPhaXN79cu12x1LW1LyzD0AOgBTHK2td22t29vW7Nxor0ApK12r6NtLXtPkrPE9up1tb/mi2RBkhWwb3m4/lB9Bk9v1rhO172rYQw/+9xztry6Yq1jmGsH9tobr1u9fhT6pieZOYiaqJeQKAWLjL7AfCr2YGCyCUzXnleTtsaewHz2DuzFEgAw76/khZMTnRtIJiX5gTridzH5bjSn5HK6nvql//B71iCaQ0Awa1xICtU8Rz1pLzCWfva131duLYWSUHX1BKkQhZMj78H+Fd9Q+mzz+Ni2trYFon/mM5+x//qLf85+53d+x/7er/4D29vft0whJ5UJ2PJKNoQNHvYh2h8EdYsIfEWJd/r2OAYwtnsYnemmGMLxzJLce5xxpEzshWZfdR5QkgQs4jg+7TPnASLs9fzLk+2SAKev7zGy5LtysVrnXMqeJONyqWyHB4eSRQesJKUzAsDVStEqpbyUhhhPPm82bbFWs5vPPmUvPPeMXV5d1hyDb+/33nhb1g8wujXXaB/CPtMVKKrFnD3/9HV79eMfs2efvmHVSlnX0T8PGweak9kHwYDd2Nixjc0dqY1oPhaYNxAQCAOYpJmDRssebO8HABjlD5IWHAD2uhiDv7GvTO83kwAwtcgYIxmMfQ51BPOY8agUP/mWeyIXe3X6MM9TskcaZnLJlhZhVaft6KhtB4cNjSFWL/Y6xZJLb7NnancGtrNTt52dA6nZFIp5W7m0ZKurK/IC3pIP+a4njUkVyRNLopqUwMXEvjwmXWm/osS0KLofV8zIQHVwHBlpAE7OXiSvHDVdMUCJnii9iLTKXtP9yufQ9h9S/ydWreQtn80qGfOo6ZLIWK/0hifW6SHb7kmZmVTPCghTDYb2zLOXrLqwYHuHTds5aFu9iRoOCUMOsvM+rN1z8i5nzk1Zu9WyZuNQ52/eYm1tyV649bx12i3b3ibRAKl6EmfoGw7+sgYhz8wawt8kzel8FtQZqE+lnieUAkqlshIraceY1EWfjElg+TxWE74fkJVFUPOKyRUko5L0QJsx5/OsyArnc/i5N5rHM0HcOG+OkzHH4ObjAJuag+PNzpu8Lvj75Bx6wY+MLpuet8bz20RELpybwtofk9QjCSHcLTk/+3z5KACcLN9Zc2Ysh0SbphKSfeUazxnJ3z/y/uJIPBp51LPDnHzvzp3HrbYPr78AlXMUu/6wtj6gGjgrwv4einAR0Ou84P5oU/ceypHQD3hvd/mgPv0+tcd5xZ/x2B8LAKzF66yHJ4Cj6et+HAAwG9W799et3e7a1curtrt3YPcebtpT16/a4nzVHmxsW7GQt+tPXNaG4pE+lyzUrLaZhSwl3jeGD8+sg/Ma54zfP3Lf9+tBU2V4twDwacWbCCRfpL/EtpgBcvqGKQGannJN3BQoiJ5k+572vTYAj/boR7rFRJ8+AwQ+pe/PbtPxT08FgH2HM7HMTm/JYtWqvmNmcfjhzLY5JVvurGunh8QosDdC48/qpInanJKCnu4WE++m9xlf4d+OfzDxxPAPnvTXf+XXHRgI7Cr8zQAXYG4B0NLgLhUJK8Z90zhIO5iLVJ1Zq+cyqg4Cc6AKEn19lw4iyMyBRYzbIPWr2GyYb5BGI/hUrVRtYd79vhZqC/ob9nCxWLJSqSL2J96mzhJOizWlrNa5jPzTBOgEmTiYT5FBwIFFALQyYJ3lE+iL3l+04Q1eU0HQKMn/jeNplE2ZBIXDOIusWioiefD2w1r00vWAovuiievgINoAiU/kLJ152z5q2d7Bgfz4OGDxXvMLi7a4uGzzsKerFR3QAfk4XDG3I30IM5gAw1HbPa1ajboH8wcACMeSnBr2u2o7/KkIOqks8kRGWtqBBgLV9A2X7UWq0BkSkVXoTJex7JPGkoDwcTavHxacVRqDNaPDzuhn7jMsTzUFY5HcxHsRYBU/WOS8MlbMF1z2KueApvqT5EhdQjPJLnZcDUDXPQ/lswdwECWwwjOQpcUPKxc8AL0vwsQOXsw9vGG7AjXFbg1MQw7ZCjAHRnMMugiYyxJwBOTyDG3JiRperwAHBGTdb5HAYQx46D16HfdSElPRwefoU8cYdoYU4yVnc/kS+s+SBM0Uq5YvVa26tGa5YsVK1QVJ22ZzBUmOeWwStqtckCW3HmWNxfaVfGUApeWF5r5ZADwwJVVWEiwIuHMP+kpg1APCRrad11GQAw/3Y86g3/AFs0Vg36Bn7eO63bv9hr391pvW3Ns167UtAxPK+pYDiMT3sg9bt2W9vrPMAWYI4KkOAniqOhFTljIWrIvf4dGR1Y9a1jruCPDtCoBGBjNIlAvMHh+CkXvWGhgZJ5LFC4kD+pknKShInAis6kNTWdbxHtMB0Bi0TAZBHQAm0WRofVi/CmTSP5Dsjb6AMKPHMl7Md2pHgJjg3eXyzAlJMOkCO7teoFKQJY0AsPpqlJoUQOZ1kUkP1UeZM9sDPGQP7LgnjptAQJcB57q0mHJLlZI9dfmSXZqvCChJiQXsnrH8kedqFqk5AuzBy1H+cfQpguaBZS9Gk/d7D2KSTEAfg6HhzHzYb/QB+YETtEO6O7C5IvinwH/wqVdCTbiXgKUoHY98dkjgYK0BjOBLwBYSuwA8c3PWasEgK7pM69ClanmPNkzYbNoOW2177Z37tgUAzEUCQr2+PbPC5fGoN4HDQWI2ezKwwnBg85mUrS7MS0kBD+C7W7t2gCdkNiNwD1Z4qtezJ1ZW7aVnnrP5YsGs39W6AFvaPSqDvHGQ+RN7kJ+n09a2E9totux3v/dD6yiJK+sJA92+PXNlzZ66ds2KGo+wdwn8+twvn08xoR3UoL+TuMXXccflWQF5+WK8eyAwFyA3V4kgwM2cqQSETFrXRwD43k4EgF0BYRSACx7AkwCwSbL6Sq1sq/M1D9LLX7XnCVOoRQRlAwHQQTI2gvBuL5C1bLFohVrVjvt9u7P+0B7u7FpLiTQZyeQzt+HJKbCuP1TwfWlpQUkk+wf7CtoTGBZIlRiKEZDT3N31uZsxlkmZAs4MSxROUD1xsND9R+keYt5ksra7tycGrSwMJrIuXUobFpuYtyReZLJK8KE+454J8Is2eOnljwn8BcyNAD2fQ/oWoLVzfKx9AfMnMskA03wOkI8zDOUdJ3M5cE3dUn7KzjWAIxFUE2t3LmONw7oAWSWiSCbcE8pkr0BfKoVEJPZhJCHNZayQR3a1YM8995zdu3dPbNO5nIPqEcRAzYTvCVLzx0G77ChgzThg/df+B3AQFRQBiyklQqCMQqJcT/uV4MMYmJMkI+IhrfdFdn4uZYulol2er9lqqWRFeTkTYAdK9gYXSwwGMPOP1uUwrsN+KKqduEpO2OsEBjVzGYlRCsyHPRL1GJMmuD+B+ChRKmBAXvaoJTjblTZlLozJdEdH2AQwDvtWKZEwBLDLGM4Yj2HdYx+Chzt/XFkH+XsYeAP1aZ6pdabXUVshtSqp7gCUsk+g/Y/bbWu2jjw5pli0K1ev2qUrV6xYKmt/+c1v/q7dX9+wAUFhN4t36dAAeGsvl8sJfFXyQ/ATZa/OfEW/jqzwCPXFfbpADexJQsICC5uAIGw91AeQnnUAW+tcxgFg3+O7vYSTd308xfvG9SN67MYTk+w1QlJZXKtHZ5VwUUwKiXs+kk97bea7jCTX2Y+SqMYc6u2MF/ii/eIf/QUBwI2jpv2tX/7b9m++/GVL5fGi9/XF1S7SNlTik5c3gmKjs/zIC5fkhMQ5T/vu8ZkxCShMg7/T58dZ/74IwBs/NzoPjZKpx8B58iww656ngyjjUimtNrDaRu2cSByKtj++8DprDRAL9qfsh8plzQUwgOmTrCPEuOarBatWSlYpFXSWJYGCxNnj45bNV8r2zJNP2M2nrtva6qJOg+tb2/b912/bm+88sIPG0ah/u+WLy3+jqvH0E1fs4x970W49/6wtLy1o+3bUalidteS4pfEEgAz4ub17YMeoT/gGTvsyJOfxNGdd2jlo2IONHdtroPzBuA6MzFMA4FhrSWArJsHFv7lGDNtcxoqFnBQQMhnWLd+/oFwRkylQceCcjHqFxlU6bctLNZuvVCRfXq83BOYC8NJG1GG1Vgoxg4zV68e2s0vSckvzabFOYRMEAAAgAElEQVSSt9VLK7a6ckVzEIAint/srTgvUc+UMwn0a99Ncmo8W4Sx7mMiSoFHL2AHrXzPy7hbGDFfaVtXKGHf6czg8ZrDM5knmd+Z//s6h7PHYB/BdSTEIhuNrH65VFU7mnXEIO82AVZPtI4NSBoOKc3pdFZqFdwjCQAz51FnjUZdYG9U5llFAvojLwiY39netKOjhvbb8iWPKkQkvEebDAXs3JZCyYThrO5WRW4X5O/p7+yWEq7kMY5PsM64F7FA2lB/0Wtc9ilzWTtudWxjY0t7jLhmsf9gDT46atnuft3n2SiXH85Yce6SddWo3wZ7odCmswDN5LykRPwEABynuvEcPQmwnjXHxTKcNu+dV5YYQzsdojgt2jh+YiwDfW56fk4CwLPmz2SsYfodJs+XXsLT5vLkvU+rr1l1kfzZhwDwRVbTiZ58oQ98CABfqJp+jBe9T4BjwFBOJdtf5LERPHuPb3uRR73HR/wYP/4TLm0SV/tLX/zcqDSTAMo0vHLK+79HFvC7BYAJiNy5u66DxMrygv2br/4H29jctS989lPyHvn6N79jf/hnXrW11SX7ytd/1568dtn+8M9+0nZ29/UiN65fGQUaJtDr6baZAJz8H2dc8mPsJJO3+kmAwBcBgOMGSH+f9fYRi4xZYmdc64kljyB9s++flK6MG6lZ946zVJi04iLkxyr/n+O+AVyNu7JTs0vGYGTsFae+/xQIfNZ1+t0Z7+EkLs9iTNZ5rK/k5+MFyeddpIzJ6pu+/pFN09T4mDWHzG7q5Cg6nQU8CQD7u0/2tckSjv6VAID/6v/9D9WKBIlzYul5dnExn7NKtSwwTuCEPuPSq/JzDUwbGD1tAlCpOQUEO13PiHYfLvcycw9QpHhh7QIGw54gKONAHhKbo6CGMAxnbFRhN1Y5yFdsvragA31tYUEsYWQFYZrAEACskvSzgEM8PB3UBfTSgZCAtLxmHVxTgBqJWrJ7xaoEXIien3KrGzF9XH7RgRIBoPIddqbUCDQOAXH383PAI7IEnCkdpeXcw0lZ/GFgEWCECSTAtnlkB3v7Yq0QhCYgv7CIPB9+f4uSjhPgAPgWFH3p88jvwe7At43gGF5vjcND/ekct2zYa1u/27GBvDXd85egLYFtBY8oX2gnAqDcA6lBDr56F8AHgrzhEMd7ewAtDscw3sl2nsjS9oN6DMoJVNbBlPYG6HH2k/tOO9imezp13LD0JCves+QBaRywFYsqADtiTuM7CICSc79N+hyBYAKPHTLnYRmGQ2gMZMuLiWBRkAuMrMlMBoai+2aS/U15Cb7IezMwdkcgcGh3yhyZOwquBnAQvyW84yiX/KXD4VzB1rRnb/NcsrwpN6Ama3dk03ugGK9bl1WeyyAVXbFUNm+ZQsmypZrlCmUxgCvzi5YvV+wk5YzEKFXtvtrwC7CwDhKUIQidBC2BiOmLjAsC9j6OXMpcfZ5xRH9RUN0nEFg9KmuYcakrAXjBT5unkqsx7PXs8GDXdjbX7c7bb9r+9oa1GgdWyKStUsxb2rp20sOjsS8ZaPqGt6uzlwHuxDDm/oH1S5ACxi8M3yMk6fiDJB+Bmr4nAAAQiz1HX0EGNzCYHcs9fUUeBwqcoa6xHyZqjXn1Y/e0jnU4BlE8mBJBojhnTAPAqj8YSH0HNwFQo3QuwXHmP4BhH2sDMf7ifgIAmEAmv3N59rBeEDyG4R4BycTiQpIHtyAIKmaB+pMrF+hnvOlcynonc7Z1ULcuLGt5yI4B4DRJFMOhGHPXlhft0lLNUsh5w57IoOxQHCWJ8GiBFwRdg78vz3SfONYCr1FnNI39r1WfQtscZFRQUOFBnwck64ecIqoGAQxV4D41Znlxa+k6RGAuqk9IXhBvULzUKDYevu4JzLOY8xSg650oYLZfP9C8R0IFs1X3pG/tkxO7g7zh0bF1CbwpYYQ6nHP7AB/mHlCEvcHagvzicGDF9IldXaxZrVD0IGOhaIfHPat3O9aKcvr4+w4Gdn1l1W4+eUOey8NuJ4CQY89tzZsJmUS101zamoO+Pdg9tN/74Y9sAIs/k7Ecf/cHYm0/d+O6VfIFSTwz9cOCIVjovpaeFCAwOF90z/HhUIy/IxifoV8zFtUuJF5J2t0DyxGYzxbySiqC+QoA3B4O7eHOjm3sH4hJo7EXA/mnAMCpYd+u1Kq2Ml/VmgUYjfi/M5S9T/j+NNhTBBwVGXLKni8UrZc222k0bfvw0Lb29m3A+pQvWHd4or8BuZaWVuS1d3x0LNnQlaVFyS9ubG66x3CQho1MTkmyB9UHD6YSZHWmPWMpAsC1qiezMcfD9APMpC3oV8wcBL+Pj1qBPxh5hEFBJQEAMyfg/YfEf7niso2AyTGILWuEwH6M807cl3At+zoFiufmrFSuqG0JwDtbyAPHkeULg4vAOZ+7deuW7ssa+vrrr+uZkflTLZXtzjvvyFrCVRlcZSACwIx3gXNiLqPOAhCYd9D+xOzTn/60wN+7d++6AksiOevq1auS7hUACXgNWzLjgA7/JimOMtH4smoYwtpyOWzNtXNzdlhvWL1+IH9z7kXgGl9H2kpzO2zNQtbWavN2ZXHBFlEcYY+DEgr+hxJV9nlSCQcngW0vWX1ey/en2oPRB6T4ggUCTL2ey1WHjAH6rWYzJaWRSDf0pCWp0rgsdgQuqR/A314XsHTO5VFP+pYvlJQ8FSVNHeA8sXwO4ASfR+Z19zuXLQI9DI9s2gYuWjavPQTznpjqwUe9WCpZTz6SLuNO3dUqNb1DBAkim5q9MusvHZbAP/2n3mxKYrrTH1q7SxIAk19K4wbpePbpq2trdu/eA62/jNo2c5mAYk840/yvhMKQFEXdR2/1IHtaq82rXuSlTd1qv8iXW81QNs1HGd+Ta81Enhn5bfWJsWpMVI2IwXbqdBSUD/Lx4zU9WF2EdT7u8XiyfKzxj7eUfeTWC/Zzn/mM7e3v2m9/9Su2tbPlSi7spSxtn3r1k/YX/+JfVOLmr/36r9v/9Tf/hs0VYFg7GMNaAHsYFRCY5b6ejxMsR4lcSmxCsXwMqLgC0fi8GNfMuDeZOK+GujkLGI6/Ow0MSe5jkt/H9XzWveN1yXsmgcpZQIXvuRwA9vPTWLlkvG91axZPiopnSgfJqrWyGOIk0KK2QNdkiWTfVKtgS1S0SjGr8Y3SECx3knnmqxW7fuWS3bh6yZaXsNTJ2Ob2nv1AAPB92z9sqh/zvgD8LlPcs2Iua09fu2yfePmj9tKLz9va6rLUROqNAzvY2xOjEzCV8uztH+oPe1Ypa7GGnAysXCrYwvyCLFzWt/fszsNN268fy8ebdVSSvI8BAMe+4H/7PoVxg9oKUv6FHPuxtOU5j2RQEHBFIq5X8lra13cx5Yf00ZytrCw48Afzs9EScA6IS51Tj4tLC8Z4rTeP7eHDDbFDScZhf5svZO2Ja08qMYmk5QcPHlijwX7f/bjjnBmTgRwQ9vPGdB86DQD2cT3QOstnPKk1RKHC3wCrSjwMZxn3Y+dZxD+Qb3Z/ZHyPaUeAWkD7Tm8g1RjWH9IjlW85zLoqkZL9zLpYDglUR0mChEcUPziDYYvi5yr2Gs1GU+deqYBx1s1nbW1t2a5du6K9jhjAqDMcNZS84/Ma6hqetErdxLNrt9NVokNcx6PqAWODOZD1nvqIaz5xFPot7cj6QexAdRATUgKwzJydzeTVVuvrm7a7u6c6ZQ/B2OJPs9VSX1YdJ87DcR7WGWUGAJzsm8k5avr7aQB4JMc/lZB7HnibnA+nr501P80qUzwxav5Jnq1GMcyJiNyZAGycs5PzrepKIhhnRosfGQuPlnWcIXTeu82ae89qj3gGvX/37nmXffj7iRq4OLCV4Jd8WIfvew1cvF0epyjJNpw5nN+fx84s4gf4qMepolOu/Y+ntKkkADy9kdZEeN7rnsHunfjoKdedDgDPfnJkKbE5+sf/4rfsqNW2X/jcT9s3v/0D+873X7c/+Uc/a8edtgDgn/3ky8o2+42vfMNe/dgL9tILz9pv/va/t4X5iv3p/+Lz2iz6IQaGQyjtJC6lH86CmGZcdl5Nvevfz6yJcxvmXT9u9MELA8C+Ys6oq3CrRN2ODkUzijdZpzNeMAaIJztqCDAldyunvHuCBTwB+nqC6mjDI1/YcwHg0DNGZbo4C/hRUDXW0/g3k9usRNliJU3dRNcn0M9pIDTZj0/tOjNm8dn7tMQdpr6dBO5P76Qe3JwNAj9SP7E5Ey85WVPj9p74bCAs/S//599zkC5kznLoEDAm1oUfYAgWE+AvFfICiQEEYYoKfCCo00cC1mWkQlRWfytQOmJWOiNDQF/abH6+JuUBecu0CAo50EOgSozZMGIi8wYZo3w2L7ZHuViyBVjC8/O2UK0pWEhAN1dEbtA9HWPQEZafB5xcNip6qSp4rDrwn3Foc1nBEFyRzLSL3MZNcvTcy2VdmphxcSxpr44CzgCHMXAmD10xSgE7CRoTuHHJZwJkR62WtY6OFVxv1BtiWPGFZBOBMwKexVJRhz8OYhkkIOeyDlpTXkANPCZTQVZwAPiOD1zL9nb3rNlo2FH9UO1kMClh9h635GuJdCNBdfl3hvJFRjDBdZgXBNvE5hAgOfkngjIxM3t0iAhzg4LBil9FYCpoLrqq9shLWhLKTtl1QBggaOSjN7A5ZGMFADsISR+U7BXMb0AVQN+s91FlWgd55+gp5/KyDqIqiCTQJwZipY+rtiAwL5Zq8OdjHiZAK9liwKEgia5Dq/pHYAAHhpCYUEEufexL5oAV98LXWBJ+gbkMAy6y0/VMADhJhTkLxz3oxkEbBToJNtIXckVLZ4uWKZQtX6lZgT/lef2NnCkBWSpfTN+4bCO7KOKdJzvwFduU7yP4DcoIy16sYfk/Ic3tLBvqksBIZI0S/XDZaJdQj8x/zXEEcAc9O6rv2e7mPdvZemjbm/fsYGtDfr/5OaRM8WAEeIOV1LBm89C63WMFqAlsFGExB9aVM6ZTSi7pMH5OTgQC4jUGOxFfX/70BnLFcvA7gEzqXwmGih+yg1RskEWWIkCQoIvB4IDqjFUiYnJWAFyjd5n70o4l4T2RxAOEsf0jIONbgTALh4x5eYDDUNayyu8ArmE6EzoeXx/BYa4QGBq8bWdtQicCrQm6EOONMaLgTBibeG871Iv0Jp7Jaasft63e6UmfwCX+YIySyzAUE64wl7aFYs5WayUryq+7rz5OcgZfMZCn0T9wf9+YRJAExgWeSF0iMMtDgo1KF9QDYv+kDM647MqHtt+lfK62QAIREokKcLFvlZ8xspoE8N2CwBnOY4l2saJDIJdyCsQJEqS9fmDdB6lj6oAkm376xHqpOXuwfWDbBy3r0hZZvP7c+5rgodsMuHwygT8BYMhi41uZNru6NG8vPvec5vmDZsvubm7Z/a0da3Th7hIL7FsunbInr1y1Jy9fsbwvHO5FG5jj7mPu8xjtz1zVG/btqNMR2Lpx0LDX3r5jHck6Dq1WKkEhsmevXbaPPv+c5QEFCejCokTFI0jjzmVdcpB+S59WPcM8CnKbAsYkld9TEJDxqHlByV4O+HO9GHfMayx/MIj7A7uzvmEPd/c0drUSRwBY49PUdwok8AS/azyTbywtiQFMYN49ZomC+9zroCvjRlIirhCQQlK3YlkkWNt4KO7ZbuPIhpp703bl2jXL5nP2zr37WmNpcwKjrN9HjSOxlwSQwboJ8pcuwew7TmfbjPdlPs48gCqAOp0SW5aALkHWJUl9n1g7yP2TSMR6wvsjXYyMsku0+z4j7s9Y7/JF9+7jWvYyteqipKpp9wgAMyaQCWa+jP0hSsVGgJh+D+s17iNopxjkZyxG8JGfX7q0Kh9hysyYffrpp+3GjRuyk/j6178ucBs/02effta+9tWv2Xe+/fuyjFDAXPskTwVi/8XnlQkRVCdoGwAx1vfIbuX9Dhp1BdT5nvqk3mAv8zf7OpjKlFf3C0AqdU4fpM067Y6Y1rw3ADEANveBFS2/WFQEtC9qKmmETlnOZ5VYcKW2YDUC9ACzJMgFP3LJtuNZy76Wva4YX/i1Z43dpJjH8oguOOuXLjyX9iQlJTr6GhvrmYYVeEldab+S07jLzeXC/OWAq/ud+1oaATW3l4Cd5wBrTDTyvVJc2lyRxffPvueJa5DSLbQXYHywwe0LeKIvkiwhhw0lBbq8spQRNC87qObKBoFtNkqD8jleIwEwJYxplS9+RuParVrwSh0xpDWvw6pjLveERVIRhsjJa3gDxgQZaaRliwVZw5BcAxsZxhnlcs94V3Gg3gVUB/UUL1aw5pCDSEhUC9LcsQ5jfY7rNChhoZKRSKyKY573ZY/NXMXPSGagEj7/uc/ZX/jzf151/nf/3t+1L3/lt0dtSDs/df1J+0Of/ax98pOftC/9xr+0f/GlL1ln6HtGnR1g5pEQRH3R/slzY5Q+9t3AKClKu+vAbnYP3DH7dlTeZHLYaDc4nnsTP5r49ixQ4LTfvRsg4bzPJCWgvYChwkf9MKmAMgYLOQ9Ua5UAALekYkBSIOcHzrK1StFWl+Ytn8NOxCWjaddO59gW52v29PVr9sTlNZuvljWuYev+EAnodx7Yfr2pfsqZjOK023h3u3zzU09cs4+//BH7yM1n7OqVS8bZ87BRt73dbQF6rI+c87Z39mwPH1wpC/Wt321rp1Utl6xWrVj/xGx9+8Dub+7aQZ0kVk+AVF7siCU73rfT9toLTMQ5vJ2ZSxgbHsNxEJE9oBJmMygupa2IYgvZtoZ9Smek9IGtktZ1EoLbbSPdAf/kpeV5zSn7Bw2rHx5JBYwEcOq3Wi3ZwuKC1vFNsXz3w97cE5UYt5cuXbKFhSWtlQCrkmdHsUfKBpMSuJHZPd1XfczGM9Y4CcDrYJxU5PtRTxRI4eHOXhPFm+yc5QrYlAzFxO503fZGY4x9biZli4tVe+LqZbXL1vam7WzvWDFf0Tq8tbut88fcCZ7NgKuoRrAX4hYA+sGrOeMqRew7tLfpDQQAS1pb1jquisZ7UiYskIolT5YCoBVbu1QxEpM5a3jysSemRFlnrkWmmXqkjhW3DYnS0TeYn/PZuD9grWSdjX7mIWVyzLbWfpPEapJ9BhOy3dyTORkAmL6xvbsv9RfsGeL5Ks5Hkp2WvUFQg0JpJ8jbO8DvVjTJpA6VJYCsnItdvcH3PiRe8XyeB+jtCXiTSkjx3BXn9bh/8zXLrRpiGeJ5T0k2cYZBTajTVXyKz0TlByYLJZqExOK4fsT1Jva10wDm5HWnz72udJX8mjjPTXkmJ+f6+Jm4dzjrGeOo6WlXnf3zB/fuvbsP/mf5qccDtWL8/T/LqvpAX/rx2uVxijYaw7PUVxOPnS7B+wFdvX9v+Tg18rjX/uRLfSoA7JuMSV/Sma/3HgHg/+Ev/zVJfj76NbubfPt7r9nO3oG98tLz9rV//2371nd+ZH/8C5/RAvt7f/BD+6lPfNTKxbx9/7Xb9sLNpxXg+d1v/9A+9fGPKCv413/z39rPfupl+7mfekWfXV1etFc++vypAPCjpfCffBCdOtbJzJp4P0bRVCNcFACOfeXM8oZfatM0o7Uf+VnwWJrd5/ynY5BzzC6Y3FVMf9qvi8+KE1g8cp3GAp4uW1y8RpuW0QR4MRB4zLSa2gR5RU6+QqLAo3IEi9qJ+g5lmNUtkuU8tY0URZmeyf1u43tGsOtsYPeiIPDkKDq7Q+u38ZKJeem0ETq+/q/8jX84rlZFbN1HlUAdjCB5M5J5SlAyj28QWdNkLQ/cHyeD/LJL3UkeOlZD6KMERjMExMW2zAhEIB6FRJZYVnsHkm3tERQKkq0KVAWvXgW1CNANhgq4yJswlZYsMMHN6INTrS1IdlAHk0rFKtWagrzlSlUMGoJdeKvyh4MezwB26MtThxs7uKeDgEARZxATGDjY37f9/QMd+mHhlIoV+RoR0CSox1hBrhpGhU+ALjEISwP2Y7fTEmjeah3Zzua2AAOxSQF+xMRzue1abdHySDuG4CGHSuqXoHalhrdYyTJZvAAJaMMK5VDowUEOd0ggAgAD/B7hadVsWL9zbGlkt2F1EOTsdRTQHJD1i68l8sOwgZF57nfdm/jEJVUlsxuyegXWcBgKUlOSqyM8HYLXEVyNfk0CXBWY8kOhcykTas1SjQ5+kI68B5a1y5HBKkIAEwapMxZdglaBdkCs4BtMIIN+5Uz1oLQoljbMPu938jUSaO4ez37o9vsSvI/Bcw59kZUSD4nxpmKJA0YDbkQpyCBLK1Au9Ff3yh7L71JvJE3w5TLpBGidGR3nHtId6HNkayPZ6CCt1w1BC7F/55xFBfA7h29THv/fqhUrC/o7XyrbCcCOQkkelI2HQwVAZd8TpaUdQIpA3VgW3WV2mQain578kwHOJEMJuOYAEcxmBUHjFAPQToCreWSNgz2xfDce3BEA3O825ZeVTZ9YlgAwkraDrvoYDCekbQlCD1Mn8riWbC1JFqTUS2qadgIoblu93bFmt2cdgBoxEd3715nBQeIdb76RN7Af2uO70g4qf2SXak0RZXTMBBqtMwrHjtacZNY6AStvU6+H+LzIkFYSQfAh15QQFtRpABj5R4et/YsQxeheYiV4BYstRH17zwhS2CQPTK/j/u+4P40S1v4zn9cdSPTr8mHcqNfA8rKUNdpdO2z3zLUCAgDM5wFTCQrNpa2aywgAruTTljkhUcPHZhKg8JCKM0qTAHCybQjg8DmujaxqecZLNtYTP6g7AQX9nrP6A2DpiQcAADDrojqJAxqxbzLHMGblyRsTA0J7OO/M21C+ttk5X8s8TycsQT6eCNH1bGiIj67vHdlesy0PXwBeJbXIy937kQPAsM5J/MCvOWVzJ0NbKBXs8z/703bl0prtbu/YD9+4bT+6/bb6NJ6QPFCe9ZayteVlW11ctKw+e2IFrV2eqAKTLwZ9Y33j1dll7k6l7P72rr3+9h0xkKiHar5oJ72OPXX1sn3s1k21HwHKCioac1nrIdGKVcOcg+fyoZYcbdsDjmI2wsB3/znNYaGf0r70SzF4ZO/g/dMBdpeGPe4N7K379+3e9pYA4GjBINAm9G/ap4B8fgCAmScAgC8vLapszI8wlGCTCNDPZcWUJGgMCF8oly2Tz1ur27W9esP2Gg1rdno2nMMyImeLCwt246knBZ7u7O95gtNgIA9W+lOz3lDAtUsA/LgdwDh1+pCM5xBtDHAmx7M8sNXsQ0Oil54IywkAWAoaoc7wItd4yOeUAMYzWZfon9G7mN+LYcr+gr7Fv6VG4QApX9EXlnEFq2wE9gV5xwgGsL8iWY5PiY0tew5n1Wl8hCQhgvLMkdQpwVVJXwsQvmTXr1/XzwCBUSmhDNhzvH37bbv7ztvaSwRoasTWkgcwyWmBXQ8zNQKRtB99luAz5W+0COICprpsPPeXwkfwN4z7iaiWwRoMwIC07qZYSbt29cpV7U0f3n+gewMc7+3taK8K8CtPccD+bE6KE0vVks3ns1ZG9QZmIGMfj3XmGfZS6t8kfbiNAXsE6grWHCssc6AkZZGHD9dHFiqfYRBIrSAw5anL0XpKUplsLOaklkJ5uT+Aa1QeSa4rvLfGupI5YIgG4Edypa7gIuAQ8DRaMYT9Bf2Iemc/J4sR7UtdWnnYdxBLdhuBwa1kirBOsccZzZey6Ujs12ISFNeyF1OChc+BPCOuP54g5olN/FTsW8Aov8B/NjRro2AT5hG3HAkJh+yhw1oAQ5NkEx4JoxlPYvbNvDNjmdn30pVraid8rRkj8rYMijbyFA6JWrH/J+t5BEYK2PU1fTq4zjynMUj7hj0mL/DqJz5h/91f+Av23PPP2W/8639lv/L3/75twI6n3oYnVqtUbXlxyZaXl6QscO/BA8uVCpoXAHHopydI4aoeQ0LBVNKaDngjJmNS9cPX9Qi4TIO/54Gss3cPp8uH/mQB4LgXi3Ox9/tYJldlgqGYkZx/qVxUP+Ds5sk3Kcul07YwX7KVxXmbSw91rmDepx2QaQb0BQB+8uolWaRxvtneO7DXb9+1t+4+FAMY4FZ+8Myr2MSQTJFO2fWrl+wTL79kL7/4vF29eklqPEj91g/3BQDzDADgza1dqe3pvEsiV68tdnKtUrZquWzt/sAebu7ZPQDgBnYmAMVurzQNAMe9lCupJCM4Y6BffV/KG55wq3N9JuV7tkzK8uwp2FuQcIQKD2pSJNOlHUik33M2QgMZVuziUlXrE/vxw0Pei17L/iplhXzGqvhgFwt2cFjXu+J1zP4hMtkBOfHGZn1ij0ESODLDzsaPZ0QPJIxDPv7vcf+LCVlxyooS4MypYf8X9rryTva0SakjpKxvxWJejHzm7WbrWL7Gnv8ngyGdO2Fkr60sKSkAVZBmo25LC4tWmV+Q9D0+zp0jbFIK0TDA0nPMHV1X1mFhZG8r6yrOdWkbYieCAkeHpPB4TvEom9QlAitZ+8c5T8Ivl6tWrjjjlnhMrAeSozzRiz1srC/vA27DlRI7myQatxnwJGNnervMtX/W5Z/j/sJjIC6hzzkHGW/Yv8h+cw37BWIdYhX3+7a+uaVELM4Wzoz3cwttpTlNc6/vReM6Hs9S08oB03Mu504+Q+yDGJDvf93TOL6/9qDh/nHtSfaV2O/0zFHSzKRcfdzXxb2IPs/ZJCSeSvlFx0ZORONknNFZS+/r/WcMZo+jo+Mzz2kzrv881ttkXz+bFTw9J4/OmKc8yj203xvA8iEArB3t2Y05+u3j1/WHLOALVu17uuzx2+Uij5t114mekrjg3Gsv8sAzrnl/3vA9FurCH//Jlj71l774+TH3cXq8B6Dl3CkgbuTPe+kZYPFFAeBOt6cN3K/+s9+0f/9737U/+Qt/yK5dXbMv/ea/tZvPPGkv3HzKdvcPbWmhZtkMEllNW5ivSsbl4LBp166s2ptv37PX3rpjv/C5n8TPUwgAACAASURBVLGH61v2T7/02/bpV1+yL/7pX9ShTkHTqa8z4KUp/uJ5L//uf/9IGc5tkHf/rOQnBQD/H3/lEVBy1t0doBsX7LQiOs44+dtHhsAIZzznRSNeOZWocHp9zXhukvmrHUnYNpwjBR1UOn2BDLf1I1u4ySMdafxsBcITWOtEqUaH4rBZituYUCeP1NXEs0/preOCjUp1as3q+We149kgcPzkCASeauvJaplaJc641vtX+PRFAeDwmf9NAHDyWWMppph9KxggMI0ku+eWryNfLakIhx2LskDF7AzSsbJWHcpziExrfGcBRxcXalbI521//9AaePQAOoUAjUv+5izFKQyJY1hHHbz2HIDk/hxCKIdk05CwnAMg9ExRlygqS4qKBBr8gysVl5LOF4uWK/CnJBk2Z6g425OvpE8OASa+tnd3bf3hph23j3VCw7MYhk65VHZgIZOVVDVBBx14YAUSGOy0rb6/Z9vbG9Y4PBDjh6x2gOpqpWbVhSWBuzxfh1QA5SCpy3MIpFJuvUO5Iok/Bc4AEgPwRHYth3UxswgwtI6t2azbUbNhx0cNgbwACBx60QrkUDMAfAb8DYAw4DD+ioN+14HhoWcZU7fyVQztH2UMeaYYEjjlycYXACYwVsW6BSx2z2cdR9U/PECoNJBEMoX7yzq4FOc//4wzLKRsqr7kPpAw6wjiqD8G6VgOxcnghwIcAt+4I/KmzpJToBJAUQdUl11WfcIiDCA6QL2DtA5ZK8M4sH4k6xpYy4wDBanV5/wgrxhdAOichToGFQUyh2x8GMAK7Ap8c4Ba9xMDGLAsAJnBg4ngPz9HCjJHNnihbOlsybLFspUq85J+zhVLAlvEdhebNbYHIKvnd/OuMfiqmTj8W8FjDvsDAos+rotkn+NJKnBiaH0h5j7J8H/CJJDmT/pdazUPrb6/Y7tbD8X2re9v23Gzbqlhz3LI7sEQEwhLMgRBC2SDnRWfSrlE+mAICCz0Q4Gn/hAPUdgHSPPC+O3ZEYxfWENiGsWAR2CRBzanByBCMCMEONzieqypIMAlAQo749TXJm9HbxMFo/iso8POdAqfI5M/rtUjwFaZ5b5GODFxDGDGuT1+xvs3zNsTmztxRq5cwQODSkkogYVNvQsApny0DwkGieSJWSBwnNPj1J4eaSogD+4MTQWERhLXDgCTKNBs96ze7kvimBHswU51Ko1F2hMAeKVasFohYzkjADpWSxBzjECj1gKXd1b/HmXqx/XbJwYFaPQtfrxIosPWjYx5Z7UBkgC2EHAF6IwBjEHfWTQGNCPtZyRRXb2A+cHf0+trFLQf7QsCABwCIpncnJggrEUKzqXdI3c4dKC9h6xqas629lt2eNwXaAGzMVg4e+IKrxYB4CDxLglyM5svF+yzP/PT1m237O3b79guAdLtPUkSF6tlsQOZn5h/AA0ICCO5DcggkBwQKp/X2sZ8QnDbWTOewCTAOZezje0du33nrlhPtEOlULSTbseeWFuxW889rXsw58nXlHHf6WrNQnYWZj6BPeZLX3O9z0sKMnjD8zyxgAV+n4h5ybOUhAM4pmAv8oN5JVwdd/v22p079vb6uvWcjjNSKIg7jwgA846MAQDgJ+fn7Ym1VWdSBnn8uM1RWQhGFpkTS5KWPmg27BCWIAobbRKszHKFitb7S2trVpuvKTGK93nw8L46IZKVzP1HjaZ8TpFXRT0D9qdsKpzaGuaHMTspJpRQXtYfyZYP+gKYGa2AkMuLiw56DYdWP2wIhKU9kCaWDHOn5/skgXmjFCmNT6mYxOQCGN7scWDzFgoBTHTvRIW2lcjUk2UEjDQAkOXlFf3blRnwtm6JwRuBX8qvtSz84fNiggZWcGRQevDVmWAOvmWtmC/axvq67WxtyhJEgV81jPsz0w8luS8vaGfeOxDoEiA8W+xc5MWDBDHPk0R0Oq3+xzNHyR+w/sXCdTlQgDSkore3d8XuW11b1Zx9/+49Z0Uxj0mi16x93NIYKmQztrK4KEb5Qj5jRQLttCv7G60XrOMOKAGQCgRBdhnWFexcbCbwS1SSI2uh78U0Lph/wpqhfhn8s91yxHssa5zAT56ldWkMXkWQm70N/umeoMR63Ff/EAgDO+/Y98BRxUNJFuqjvp65eg6rjyc4hhXFusHb0xOInCnMTIXsKMkgWtODpYun6gXhC+Q+w56HBtS6L4AkqLZQSD7v0j4q8wQAHLyzKa9AYDHYHMRlvLOnod6USihA2NdY6s+TTtiLuaw0SyHzgoPqbBNcXYEvbGhavaGtXrqiekXyO/qrer/2BLAkSKB3npZ8DlELknUU6A+JghF2pH4ZlyQx6GVl5XJiT9+4YX/ui1+0n/8jX7Df+/a37W/97V+219543fd4xl6UvwEUPPGTRLxMLiNlACU8kPTS9bHHu45lTxNsSCXCjU+Io6C/tiuTJ98kAPGfOgAcWdFqz1AXjFVARgAzkpIAGAGA6WEkYy4vAMhXpNRAG0sFotfVXFErl2WJBpi7uDivvdzO/oG99c4De+f+hu3Xj6zXD0AWcueMf8D71ImtrSzbKy/dsk+/+jFJ+Q4sI0/vZv3AOu0jzc1IQG9ubdvGlvvfak856Foum7aFWtUq5bIdHXfs7sMdu7exawdNZwCzz1G7JhjAEdjyXjEG8NR3w7yjsaTELd+5+3wS/mh/xLnKx2OeBNPMnMaZ/Ncj0M2aLJUE37NX2PfNV7RXOawfWbNJEq0nPAIo41+PnQBy71tbu3bYaKnOfL1iLzG0arUotQnWE/kJN1oh+TZ6o0aw12MP8R1jf/akVd/rx4Rezxt3tQPGe2SCelyBseSJnycnPe1zsA5gf9JCQvmo5fsW7qF0PxSP0lYu4Bdd1ft3u21bXJq3xaVlax637f79davXW5aZww7AE6vSaWaxnmV1HEzZUIES1Js4w2WUiN0X45lZz8950U6KhHEvu6s46MwaEqLoo9Va1arViupX7URykmyJPIHI+4MrcbD+OvvXZEFEMrlPeCQ6Ya+UH0lCx7HjZx7fj6uslhIw3my4jzaMW0qISgTrN2OM/efW1rYUTeJ6N+p/7D2Yo0MfjABwBImn+2lyrorfx0Qw1DaiWgk/Yx5lrY9r56x7xb2NJyzHxAKh/GE/M06kiWe4uAeR1YCSv/Bp93r1dTzB0I2JVgH0jknbSRA7Gc9NgrvjmXzyu2lAPPnb84Dd0Sg5Bz2cXi9mleX0dcP3Cw/u3TntFf6T/Pl0bHlM1To1Wjyas95NhYRwxLv56IefuVANvH/g4pmg7tQvPwSAz2qs96+NLtJFUv8TAHBiJI6Guk5I/q+x0OIpt7wA8KdPvksAmAX4W9/9kTLVWCD/+b/6qjYOf+ZPfcE2tna1QFYrZWXwceBgA8qBFlYPmaflctHKpaJYaWx42FwgH03G4B/7+Z+1UjEvuZqXX7qpDPGJBWnmK4fFdep3502TF2mQ6Wseuef78ZBTCvZeAOB4y2RxY1dPLvKngb+jz58JIIardCiaZKtPVFP8h6MvE28bu34sx+jfyes4mJ621E316Ul+81RjJUDfyE6KV0wUa6qMo+JP4aVjEHn8nAgun9FtR796tCs5MDCri4XYx7gWdNHszjh6pxEyPus6n3YS555zEw2S1TLuQ2eXgUPjX/2b/9CfE0G5xOY4sot0uExUWuwqMeAN6CtuZZA9dckeZ0wKEBkOxO4BAJbMXr9npWJBSSscKmDGyBGWG5M1KjkpvH3HTD3/FZnMHGTSlsvD5HXpKxg4mQAwxkx/XoMAtDwfszy7JI/KXB6Z6KIVKhUrIhdZLI5AYaSaOGjJvxiWMcHlfFE+RVu7O9Y+JijorCPuzz1hnigoWigYvn8EHxv1Q9vf27WD/T0Bv4CtsEcq5YqtLq+J5cvBk3eCBaxAPQFzylouS8q6UCrr+WRSO+NrLrCvAMGdDQLIQcBaMp0c8nsw5PBmqtvRUd2OGnVJPot1DShD3cG0VeATxnZPQWv8pwDkYALDEBaAIkC0G9jXcpANvpoewCXjPQY1BZpG/58gCeyerTA58BZydrgOFZKHHh/APOOaAOK4z4/AuMAki/xhMSUDA1dzyeiwGrwhQwKNB685tLnnsgKlrl08YrBFX6hYjy7tFObKkdwqgJez3yUzDcAi1m8IdshXOmb+Bnk+oYZRdtEzk/minxLE179PHFTDZytKQevfUaZWgLIHSJ0R7L/D7xe2bzZXlg/wXL7kzDeY4fQRJQgQbOWgGqSOE0FOl2z3NvBUc+eeyl9MXoamvubyinjmUsV4CnowgzYVu4+x+P+z96ZBkp3XldjNzMq99qreu9GNxg5uAEhwBwlSXEyJomRRljxhh2Y08p8xZ374x4x/T4QlWYqwI2xFjKWRNKvk8IwskZRGGoqcISWRGlKiSBAgdgJooNHopbr2yj2rshznnHvfe5mVVdVNAiRNqsiORle+fNu33e+ee87p96y1sW4r1y7b0qUXbfX6FWs31s0GHZvIA3wToLELRo+DVMB2G1sbtoM2QZU9JflUMU0QmN7WBUrGbbXh7du3Tg9eokafQYJHZHIr+R7zD/uVg45RyZ1UXHNyVttwalOGhHOJpr3w8tbmnt/3AgYWLFCOW8fyPj1Jgq4V82wk4oY2+wcCwJ5oQWEBgEmcPJLU4XuG5/RrMC1Ee1ktcvAApvsjAdU0YTwUm7Hvaz5V//fvepJMxQt5FoQIgB2oCCaXs0avZ5vtvnXYVcFQRH90GVACwHmrl/K2WC/bTHXCwH+ggn6yCCkBSTzQmdD4O4CuuE/2I75j3Rvvyb2axdzyucP7LTx/6bOePNou5z8ABWCgaJVSO8vaXCoFZBQnILDGbALa+83IdgBFGpinwhdY/pxyNshZvlS07YkJu7bWtq2O5MiRJGVRSTDk2EDOAA4A2IHhSrHAYkucbW15jd+9urRKmVQoPKAYSW2KZPAM2UDoF2S+OoMtUWBwyXIxR9S+lEwv5K23s0PPNnqHEwAu04ZgcXqKiW1IAgNcKubA7i9REpoy9UU8txH0QZEBHkrjQZJ4+E5EQEiMoRALbUd5Wl//ycjrdpncRNKuXK6S0fStixftpatXVLyRiSbYRVF45QxgApAAo3cHdn5+wU4eWRDoVsgzKQ02EUHJWp1gd3ewY41u1zZbLf6B5zsAFlwD80m5XCcYeurUKc4xSPCBNfrU00840Ajf1T7PjcIs9HUUUSE5H0VGmFvkeS9lh0jSsamp3AB2TY7ezQBZUUgF8OHIwgLfH+IbxDmQjqS0Y61qq2trtrm+ybWcU3IS7wHgywDA+D3Yv5T5FphLueBCgSAp3gUSoTGGcP4TJ06QYRues3g+eOni3iKhHJ8RcHcfWoyVAF01JaWJdD1rwU6fPmNz0zP25JNPEgBG/1TSXPEZ3hnZvC55CelpAHXoi3hIgGE4L9YYyo36/BPJ3RiXiKnwbGBSBysZjB/0/0q5SIUXetKaPGkBWtBKo9W0bfQ/xDTb21YuFGwG6iqVis3DWqNWscqgZ2UvYMRtIf5CG1CimmsLWLLuizjYoZ8tnhDFXij8CcBBDFYVixEo9kI8zqcGNpzWUdXOuJx0r6c1COPUCwLinSMxjyIZvj+8M7euQFyKlwzLEPxObHgoJwAwDklNAcB0cycYgTVdbsYsDqQEJ+Zk6KpImaUEth4KCvpdFiPgh/YasQFDnAcfW8YTAq/T9QRzBQpjoKSTzv3sAx5iqAgNhVLaD2CcJ0wwFreJGc7ZPwN8snjO+yXjSg4OZVr6HIsAitmA/DIKldahWLGbXgPPizg94i/GxxmWmKq7vDDM1xfFOfJ85g8Zx1jzPV510F5LqTy/EQeDQXnPPffYe9/3Pnoh/9Gf/Ed74cILjO0o543VCd91kAa/F3Ncdhc4Oz3hGaN6oURmjVLsoerCLNChm1TxT/YnAOCIWb4dEHi/79zs74dubOQfh93XXgnoYQZwFnCJ2IOMeLRJGXu5CgFHzBtQw8CcALD9yMK0LcxOcp5GESzmaswf2O9M12uUfz5xdMFmwAC2vC2vbdiFi5ft5cvXbH2rTUAWwFYJLH/ukwQuT0/W7N67brN3vfUBO3f2jO3mJc2/tbHCeQlFLACBl66v2OWrS/TP5Rjd6VsV/roLczZZq9tGo2UvXrpml64u23oTkswYNx4ned8UUzTNPgr8Ht7vB+Ck+Z2aHfwO1lqu8dwCiHmK+A39r1Ir89kIsOG5QkkHYx/jGbnDSsGmZycZqzWbXdvahFKIFxRh7SpP2MzsNMct5K7X1xsmy3mBs1DNgvcw1ii8e66R7Y5tbTZVKMT9wCgAnMwU3ovSFTMtssF6JSZ9rCcqKItxI2sYKnaQKY69e4nFJZgr8GzSBdP+ROs/3peAVMRh5WrR6lNTLGxaXV1jQSKKBalCxGJGvVN3lOLcMUD87ACw1LhQaI39ccpoxveiWDGKU/EcWUUdFAgCdCW7vYYiKawT8oEPhQnOD17wTIukcpnvI/YwcRx+h/5YKVf5PhFzZH8Q77TaKljYRhEuYqzNLa5ZyHug7cCiRty0sgKGe3uo6ID9xouJcd6Ye0MVSW2cKhzFnJUtXOCeIckpSQI6QH15U8uvOs4dfTXOG1LYPksmxUnxnOOuic8eeOABxhSPP/5NMr+RvwHgnr1njj1v8xTwxbfTop2hXO53SOk87FyHfZ5t278FgA9alfZ+theGGlWzPAh4+PZBrO+wy9zcQ/7QHf3tt8thr2q/M7OXjOIU+5zsoB512PWHYsGbOfj78tjXrp0Oe9z9AWDN8wkgdGhjeWB2o8fF6cEAhqfR3leQnml9c8t+41/9PgPeD73v7dbp9OhX8sAb72Znu3jpql1fXaOMh5IVqrpF0IfKRSR3wAY+trhA1jCklr75xLfs7jvPsXLsM5//MqtpP/E//AwrFEd/xgFl45rs0Gc/rDXGfD50zlGEar/zvUo3kgDAbKzDT5qAbDfwnAzcDxjF8dlowB/9Zm8juQx05jaT/4z/CFRv5MuxCMU1+TcLCTMnc3+ZkfmNZxoCJg969mDUZ+Wax+nnHyC9vmfBzI67cefa934yQO9o0465fvYVJjP8Pn0iezpeRR1j9K3vBYAP6mcjz6ZTHlyaElf8ld/4f3ltbq+cvRZV1Qx4mQRWwohcOO8IyoFoUyoGmwiC7JPOuqIXjyd3wZJB4hnSsdhoUe6uUODmGf6FlDEkr1CgBZNI7seDfyPJyktC3gmJKgJ8AmtQ8V103zUm2yg9J9mr8C+EbwuTWc4EpUcwkpPFIiWiyQyu1hJvGwC/YA5DThrAGhIIADRD4kebjJRBQ69RVDdDora5Za1mg0kdPDMqiKcg01up2AC70Xyem2tspvLFEtm9M7NzNo0/8/MEpbExJWDJzbsA1ACfkDQG6ArgF3/LF0jsaHjjtJvwStskEE3/OoDkAH+RMCX4JnYDwF8CwgSGJQONZAT+EJCj3LOSaPIpSguesMlVgsGZFQ78wssMyVAmROM+cV4H0TQs1D5kUnA8pVK2SfKKlc9KjnFD7N52wcbC8wCQYFIy2JC+Jmt9C5BH40uwpX4SRgg2lGT5Iokrj1vJz8qvEDJp1YmcAbiBF1NIU8pLNSQSAeA7G5QyjGK4uFmuV/i71Ju3peTYwMSUNzDA36jYhsQ3+iUln/n7EqUOC8WKFUvoo3UrlmtWgEduqcKigXwRMqcTlAuXXCjGissyahZOgTZPMHKsoyKfa02eACOAZrII8y6jNgDII5YAngkybY2NTdtaW7bN1SXbXLlqmyvXrN/ctILt8D1BBg6FBEim9SE3Dl/STpvjdqKIynLIZ8ozldceAJRHshoptALBEiYeOj1ru2ypWONiGlEWmIlSBz9J4MqCuZqnYlZl/wA8RZnWYGlL2pj92ZNoBMfdJ5zJegBJ7n2qDX5aBa7vpRv9bCIu+lgUv0RyPxK3WrMFQAMkR/GMildU2BHHMRkUbefMcnkDam7ETOk57L2rmK8HYi4rMScPWWdvo//63AWQNKQTBW7lrL29bZsA4PuYcyQbHiQvvHcAx7VizuZrEzZXLVt5d5sJL0qG+vPxHfkcEe8nGFf4LBRlyGgbSl5iTseUhfnDJQFz7knJ4zBXSMYdcx7aieBcJOe5/Khtyd7HuHb2MYFS9h8kp3ze8MWP8qi4X4IKShqiH4uRprRgvjhhu8WSXV5p2Hqrbz0WCkR5lN4v/0XLAyQONZakcqDfTU5ibheQBMAGajtIuCJhCgC+0xWAOTs9bbVqzT1Cu7IM6KvIJ2RU6WKcFPg5TOGgLQBGn3KpvoE0YbU8YdPTda6lWIfKhZLVKjWbqtWtXq1Yjnaju5KGBPPbwU5ZFghkJHtjFz72WiPCRxm/Q5IwZKMxdwG4QmFKb2fXXrx82S6vLNPfUGqFNPFlkpjMUqgOlKV+gLUD4se3HTliJxbm5VFMf1OtuWD8Yo1sdDq2tL5ua1ub1kWBEYFfI7AuFj7YzDUCwKdPnWKSFMzqCy8+by+99JLNLcxTshnJXzBYYi5WUZkYSwB4wI7GOyDIHz7VicQ8+iSsCsCmHpCRCkANie2ji4scD81WlwnTYyeO25EjR2xuYdEef+IJ+8bXvk5wIpXeVdHMqAR0uVq3+cUj7PdIagYbNhKeYDwCKMW/ASgtLi7yOLK4trd5T5BvDuYt7g3nACs4ZZHtso1xDqyHBPj9fMHYwTg7efKEzc/O29NPPW3rqyuco+ADzNnY+z9YkizQc8nJQqmc2B6EfzXuD31aai4lApS4P+x3cf2s9y/uF+AZgZwewF35rKO4D2A6AdNSkWsNQGnCDLDm6PVsYXraTi4u2Ey9atVi0crYA++AHYyigoLtACx1uwX0ec2rA8omsySEEsO4N10TntrogxhDzXY78ctELNJ2yXT2EQDAlYoVJ4qJigreHxmgGLOFvHVgPwGLCIDdxQmBlfCfZLFZkeOJDCTEqfkC/42xgf9G0QtWMTF0xbCOxDeZcVSqEBimWFhe05hruMaYCsBLBTwTiv7Q72QtIO9fgQIqcEvZhxjzmuMAINGfg3F26uWIAkMvvmMRmjwaWRTKuMKtI1yelR6lWJtRe+TAOfcC+EXYVGCtZXGLCr/YXgBVvJigvTOw5XbP1sH6B9CF+cmlpDHPRbFDWvzlxUz+XIwHueFQ3FCITW7Yn2BtkRY7YxeuLyg6BUBkZrNTdRZ/lss16/S37Rrk0ltN7qcwZ2Atx/4EUuQMUQHgw26GKhcIwVV8T8ZgRgknHZuaIxn7ZsB2Lfxj0tO+SUva7SYzyQcBs99vAHB276y1UHtQ2MLQG313W5YR3pegXnJkYdYW5wQAQ6UJRb/cM+7s2OzUpB0/umiLc1CMqvKEK+ub9uLFy/bKlWXbaHYMdrGYv8AmDgUmxJjVUtFuv/WMPfT2N9sdt583K1bZ96GO020LAMb4X1ndsFcuX7F1qkLAgqdnk7WqHT92xOq1mq1uNOzCy1fs8rU122j1WPxI/1+OWz2f1HPSsUmVkyFAOM0pBACsrZL2OABgsc5j7QL2x5DJvd/DNxZzDNY9xXKYGzB+NVZBFClVygSWG402i6NVIJUzKKmAIYy5Zm19kwBwt6vCDd0zClMUl2F9BqCJZ9tYb7hMe6pg5JmJyFB4fJnK7GaLzlXbqf1or6+1DAVdASZjDol5inL6zCOo2FbHqEjAdqG8gDUdcRuuRf8cnyO2aRWC71IJy/M3KkbyAjEWdaqtqPEDGx/sqwi671oe+x/OSyjuw15IcyrXDcyDvKbvYTyWJSsYOYc8GLgo0nUwuA5p6KpbO0i1hFLTPncx32sqyop1PEBTgsJRHOtKPWE50Gp3KJ1OqegcYoku4wjkLLAeI56h93CrTXUTqKMxHuEcpmdHO0S8FCBt/DtbpMJZLDNHRb8OAFj7Dym0xf0pHhYAnD1X5ERZ6OBWElr/VKg1+hPH894LEzY1OWmvf929jNO++MU/Z8yBGJH7NS94xD3QNmPgEvCU4ebI1J5s5DrZ+xu3V8ze0ygoHe8ijhk999gc8CH56BuRgN4fUP7hYwCPWWGT/ELadqM53PFr897N+v6/iTDkZr7zt8feyBt47UDFA8/sHw7jBePvN9ubtJv99n5euyf99u7n5r/1vXuC3D/8GUhAJ1Pv8KCPZPNNsIAPbcTMxI1jAwAeP5XkKOuMDeB/+epj9pd//Q16l3zsI+9lEPXMt16krDM2G/DynZ6qc0FuQHrMfSHA/MV1tpotu7a0ys/P3nLS3nTvHQwk/vAzf24vXrpi73rrffQGxiZ3nrI4h01745/00Oe/+d4xPDBuZGThGgfcCDaOqOojywBJjH1+EAz9zq/905Q9eci9K068wTcwAq4OBQhDL39/Ruro7ShZtE+7KSetHwc4s8NuLAjsnp7JVzNy0cMdJL3o6NMP/TuTBI6hpZBqzM+hAY6/6jHHjT2fz7DpM+uo7LHJqUbGaIxNHTs6WfkZRi6afSPj+0UqV8rPs6cd9+wjlxHQcfBgiE9/5df/IGGWEdSPPyNBuZOrhmdDJiXSAnScM01g4FAloQjW5nOsmJbMnhJG2IhqRytmC5Oo4UPmXsS+M1OVMgNwgSSsmHWwDomsATbJrH5N5SXJkCWDyyVJubtyWMUBA8pD0SOyaLtIfJdKTCzSg5T+shUCtGAcASBDUg+fS1ZIif0kQb6zTSYwkpiVcoWbfRTkxEYPibJOt88K4inIU8/N2vyRRQK/8NQplipWKJZ9Nw4GkzaI+COQUsktJCooz4wkFwD0HvzRcCxkoDvWaTUJQMOzKPx+AcyC9av3CXBrm0nS8AUe9Lu2O+iTCaxsA47jrtgZL54UpD+yEmBoS7axM3G4aaBUJ9pCSUdubpkgVKW5PEmVWKW/sPczbUpdOprZthwLkKLfZaWemDT0tiXI7EAdvsU/7pUlQ9IWDAAAIABJREFUEECFAzE8lWR05o6zaJDgx30BmIEyBvqrZMhzZDpWi0iYyA+LDBmCvwLC0g2k5Mgi2ahUvkYZ7lHgvRI2ACjk2eQyvEgAl+CvXWJ/AwgM9m8iCV1AoUKZfQPS5cVy1SZKNSuUARYDuJmg/yX6K78LqUo+t4BSFW9oGnHclNJkZBuSkS0gWB+KHY6+AI80sMS3NtdsY23Nrl9ZsrWV69ZYX7ZBr2m5Qcdy/bbZTo+ywJCRpFQc3kO/LxlNsBfp5QfPQSRtkTQbkA2NRBoAr3YXDKVd6w9y1umJ9Ukg3YFWsjcdcGXC1Gdn/re/R7RrlCewYCWanIkQ+TJGchBIF9snkzxIK+21iQezNJKGwgrVVgG6ZHJtQ8yLpD+4l1cWANbyqnU4AOAiAeCcGPkus4lnIVfB533kn+jhHA/lcp0xdsat9WmHF0OUcsxc2/VuQo4ZsLueSwko9H0kHDfafduCh+qITJ0Y2HmrFszmagWbr5WsPNg2pJlYPEEQ2MEIb6kAeym36qB7vEuxGdXv1O4a+2ReewES2On0pMOde5ESEmhM7CRhi4Bq/AD4JaOf8vHe852hS996/sqTqZzL9KILJRRjIGlsBHaQsJeaBcYTOnDBcuWqXbi6YktrDZfIjkghCkyQpNN6BvCHIIn3RoJdFbD+85RbBANoeXmNQPHUNNYX+GxrzFKGeaLAhBvWEYwnguWeDAsWNAB8Aghg3qBYJLdLP7ZGQ16FTOqSTamiT8rzlgR1FfNFMoDhL1yCtxzk2ksTVoGHKwFgZ+45yyJkItG+8Orub3epHY/nQsFHizKKemeIndnPc+hPu3Zx6apdAyjtCdUAC2Newj6m5knKbSp6DOyW+Tk7MT9P4AtsvypUPOp1gr2Qz17eXCf7F77CmMHdrCCR18V7BxAJ5Q8ANGSelkq2tbFhm42GVWtVsVAzMrHqP/IZRgIRwDTWBxSqhc9eUtDgxQ5MipP4PSDQirUREtCL8/M8F4pawJy953X32t13322zcwv2+S98wT73p3/K45FYjGRyFgCmJyMkF6t1O3r8hNUmpxh/sG3JcOwxEYl/z6NwDJ66W1vsy/g9AAecn8xZPNMEvDEnmcDFZzg2LUxBMrOTzG8BAGctMXAsrj89OW3L15dpb8F7p0S3+iBeCd451jO8FIynUqVCMD4ptnE5XskrTlBOEnQ0tAXuDT+4vwA0pVZQ0JrSk58kroO2pMIL1s5SkSy7laUlstkhwVkrFe3Y3JzNVCtWRfIdazw8P73dsMIg5mMhFpLvDHkAIED62cE6g4+ixh4uCrYYisNmZmfoNbsFEB1FTWDJIw5zxQ9JrQr8JUBO+wqxt5mIxvNCdpZtWLJ6VUwsjFeMM8TLiOtQmAA4AWOMhQksYhEQg1hY7H+wk1SYEeG7PkdhBWbmUMCQXLRCa81BKJBh/yVbSyBkFPvh3wSSXR2FMZpfV0yn8KN04MONDAKgxxoGADhYUWJNObDhRc6cwwEAu0+71ihsCWQ9EYWWeJcobmP8xjWoaLsuU7/R69lyp29N+Al3MV9CEULFq1jHI/6P96sZG4VUAg8UV+OVSCEFlilMkruvJtQl8A0UBaFQDxEIwEOMd0iLP/TOt9ldd9xh33zsSfvaI4/RpmIXwHoU22HexrsAIBLKIW4PQWY2ClwBVnoRRMQYAYDE+j4Kkoz7ffZ3NwsAHwT8HnQtddubT9Qd9p3DGMC6ZCi4qNghYjzF6yhOEAOehQOQxrWcLS7MEADG2gnFI8yVGL8YB7NTU1TTm52qWRUWQZAU39i0i5eu2JVrq1Sm6WEOgA1QCYVUyBd1Ra7I5+zsmeP20NsesLvvusPyZcjc71pzc41MY8yvyL2BtHHp8hW7vrxiTRQK7Gzb7PSknTxxjOv+8uqGvXDxil1ZXmchHoqPUaCRRBosQorpIlVQiRg5239iPaPfMAFYTD3Y70oBJnxn+TuyLVVkFCxaFqy4l2t4gnOMoCi2UubeAXM1pIK5hkEdCWt5HWpb8LoHkNiwdhvtoDZiiTbmHfrOS+WBhU3trsHOTrZCwc7P+pXG3JECpBFPYv4HEIq23NraoJ8zY0t62fqcl1OBIlnB9CJXUR5iobge/b8NgB7kwqF+AKl2FBqjALAAjRhZA3G9K7BgRvGmvNATANJVPVgiIj8YWloVWWSjfTz2Qdrbh2exikNwrQQA9vtl0TTnJa19uA7iRsRZeNf1OhTOKrR9wHqCSRRrD86Hfoc1C9/nXoCFCwMej7ZjPgUWWu4TjPeDAhWwf7EfRb+5dnXJliBb3u/zHWPNxrqLQsBmo8UxMMruRd9hXJ1hMkfcnx3740DN+J0AYy+idIsu/I5xmxd2cFxkFBMCZA62MAsgvL2zgGr0hfhubXLaHnzwQebLL168aI8//hiL5NA+mBvChgVjFH/wDptNSZfrudIcQADeEV/F/HkjAHAcG30p3kW2T8Qx4/4eBwpnj7tZAHh4fv/+A4D3W3nG5XrHHTs2Jzy+tGrfFG/SZgc1zI1+Fvv+Gz3+b4/zN3DzMcir8uq+B+11o337VXm+1/wk39t22+/xRgBgToMO+PlXHGQZ1xjD4FYW8jngbR4AAOvq6Q8SZb/36f9kp04ctdvOnaY8zcrqut1zx632xDPP2+Wry/T/xQbq5VeuWoeb6yqT6rFAtFod22q0bGqqZredPcNA+clnL9i5W07avXecs6efe8kWF2bpifKtCy9TtubjH/sAN8v7TXjwF4aETYAC2adF8IegGmA02YCvws/we77BeWCfGR/B50svX7bnX7xEoPt1d523yboSEqM/N8sAxvfHg33pmRMMlr8avsl9F7kDwNDRPsiNdeaXY19Dpk8PgcDeAYd/J6YyzjMKEg+9r8xFh3ipI/eSgimOC2ZPkj3Wz8d7SQLtcbXQKaCd7a+j71KMvb09evT9jAOB029lzpo05PiONtwGfsxQO357ADDuJVhjY7rQnj6MK//SPwMA7M/vnqgMiN3WK2THvASd53AhWQEUzuAMpI5ACoEm980MINdBB7Yxk+8CJBgQY39EXyJsuFxOmniUktZgq6KnIcEYXmT4b4AYhQmpGpA1Rmk4QQJ8BpVjZkaSvNcU8LvfmyfVJuAjizdBydKi5Sbkm9OFTx8kMmtVMjCZ2AcQB3aTe5ChUhqb1/rkpN122+12++2Qy6/aCxdeshdeeJGeTpCenp6dt5OnzzCZCzbQ1MwMfQexIQNSQf/X3ISqyp3BIBBVFazJfxMsAqArFm3IOuHvbqdtrcaWddttJkT78HFEYoksYNJE5AMMcK7bph/ldrdj2922Dba7koVm0g5SftqoauPhUqOuow6WsCRAASSrgpkbQK9KR9KNmx9nhsuPU4AMq86dbSv/V4H3KetPleJgX+G4LOuaG2e2td4LgESwqfE32h8bPSY7ZN6atHewJ8I3j/16Bz6KOP+AAEitArlwPYM8ruFf6wkTAjoCBVD5rwSKChroV0pLOMk80qeO707sGALATCwEa10sRzKV85BKBYOpzKQ5Cg9SH2D4kAI0RfITLGCw6sAArtgEQGAUKpRqrC4HEwpsdrKFyJSZIPiCJC3PETqdPsZZ1J5smr2iHe0IYL3XsU6zYe3Gmq2vL9v1q5dtbfmqNdaWbafXsrxtkzkEsAnsBSRD0c6UuaY8uvz8yFIn8BA+hjnr7eTps9oGW7C3LQCY7SewiGwiZzNwIx81Kdkg2+fK8AvUmFYyWlXtqZcv/htMruz6y/7kXpRJdbh7XbMABcleB2TV99VOWUZO4rEb6+XIOhwewJFwyG7eRwHgoie7Obf53MS12hPQYP4KBPa1Av2aDOqDA2ce7ixcAsrET3WOkLkUuJ4CwOjjkNoGALzR7tk2AEmy1XWcGME5Kxd2bbactyOTZathPHuSkECKA8BMVmXYvhxzLoeZTQSxhZxlCSk9rgnoCyyAEdM35oiQbvfaFC47lBdN5OYAFitpiTkd6wSStKl3njO56YcpaXh6cvI+8d9I8oGVLslTgoAsqpiwYq1qE/Upe+rCJXvpyrKYOXhWKmDEWu8MYEj6g8FPAFjM1FwhZzPzM3bi1Ek7srhoj3z9Ubt48RWbqtdsEjKUUGEgACwmJwAJzh1e4MK1k6oXMXdMyG8eShJoE8jBovBme4fgHuZE/KBNMQb53+Wi5eiZXrBivsT1Bks13tE2mJElB2+9yIDP4KxBrNHVEtZBeNmBfd2Th2qmiIdJyWLJJrx4BB/D1/7lpSW7srIiL0IyBPF3iJrrHgkAO5hGD+D5OTu2ME/QvzI1xfkTMs9IyG80mpSWhiwyZbiDGeiS5Rgb5K8TlEzXfYJiE0WCRFqvJC2tggitc5Bm1ToPABhzBeb1FAAeCktDHhcxCgpsGw2yh8IDGOsBEvizs3N2x113UioWnsRf/vJX7Ctf/jL9hvd6AOetUkVxDzyhjYU+SE5KGUL+d0iaY5yAiYNr4PdIVmJfgv4SDFs8G+Yy9KeQg8T7wO8CZNVcpz/BnAkWNH2I3S8Y38N14AG8ubFp6yvLnGvBREX/4fzijN4C+ggTtlJXCQCYa8NgkPj34Xi8q/pk3YsWdO8Yv0iyArjHNbCusKAORWvOhsLYwhimvC4A2E7bCoMBgZhauWRH52dtdnLStttNK3GBkm81/ngH1F8cuq4A4dKUaHPaPVheBRgooMMc7B68U1PTtrK8zIJq17qX9YKrm0TBENoGBcVUBICqC4sk0V/FHkIb4HkhAYsfHleYoCoOVBogP41il/BnJJTIeSAtMXPIVLE4w2upmuBHqgxp4RKOJSC2m7dSEYo0ob4jsJZtnbDRJD0RoHJSuOeZCIbXHu/jXakdBDJxHXVvYr5gjnX3e3egOPH7dWUdFKdQnSFsJtgWWn/xP8Q7kFEHUwsAMMb95taWrTQatoECMoA1iCXAtA3mszO28S74TgKA5tI4PHdhvmWU5tLPKlzEzgMsQQHAWAegioMYGVPq7GTNfvqnPmYPv+c99vhjT9knP/nH9tyFCzYoSlUFfyhH68oZtCagibEzs7FuksUNUMYL1Xz/ko03Yo5N9puZeCNi9AAyssBvGr/v2f4N/eIwMDYO3u+4G/1+9qKHfedGAOCkuNFjPjFhMU+pmC0BgH2NJwA8P22L81MqgsWcUERfkrT7dB2FOzM2Xa8wV4buAkbuK1eX7PrKhjU6O9bdwZAvWKUEf1PNZdzL2sBOHT9iD73tPnv96+6xQnmSHuedrU32NfkF921jq2GvXLlCL+DNrU3G0Ysodjp+lIUA15ZWCABfW92yRgf7GwDAKRNXAJfiDRV6qGAhC2gFCBYxsYDG8HjVvIAi1mR/NpGT7YsXWjPWc9n6iJ2oaEIgUYkG+tQXpeQAiwOsqYoVUehW4pyOtW9lZcOaTRTR6J51r9hri7EKIBLWM/jBPhpAsW/dfe/p9kEpS0HxvO818d8AgGdmpumTCwAYhU8C5rF+CwCO/Zf2qFCfEvBJMSy+XhXA5HIAd6XMgKLcdhd+s9uWn3C7Gt8PM37YQXwJoDVvuQnMFbhX7J09tvTiEW0o0S99T8v1xtWnWOyaeh0HixRzaBQ5ELTjRKz9DZ9fL1PrR01Wfnjn9AmuVpI+wiJcFldjv4tCLMTIiAkU22GqDvA3wEGyouEfXK4Y8sQvX3yFXr/IS0RsBEUz3FZjEwxvWXMoFldxZrZ4IFtgGyBoMv79edK0WQqARz+WysXA43HEbz3GbeybboMT8clo3+d6yHVqeL8UxyvvmLNytWbvfOc77d3veod95jOfsW888jVXV1NBKcYM4ijEK4ilYBOCokfM7+qLygHg3xE/ZefrUTB43Iw8CvqO9vP49+h3h+bSdCsydtK/EQno/c///x8AOPsMh7ySkWy7vrl3dz3CcorUbRTXH7zE3tyn+xGqbu4sP0RHf49AxExH+W7ewThk4bt5/RvrWNk7Go+F7DfSbuz83+FRh7ywMQCwVl0PY3T1A0DgZPK/weOy58N//4JLQGcfM+4ZUs3/2z/7Hbty7brde+d5+9mf+BA9IT7/pa/ay5eu2T133mqXri7Z5lbTbr/1tM1MTVqz1ba19S3KR4GpNjM9SVlnyH3A4wSenKh+eua5l+zM6WP2Iw+91bYaTfvDz/yFPfnsC/Qo+Z/+wX+3hxmbbdovfOlv7Mtf+yavNfqDAPLU8aP2hntvtztvO8uqx8Mqog5r4j3diomlw761B1/lFyCXDdbzf/mbx+zs6RP2Uz/2Pnvw/teNPdkQAJxp34OuzHsdA9iOu90st/fAxzlAEnmo/3nAPO4WRt8hgYExD5It8uU9edAThzJwHfcCMmMkOe9Y2WIF9Ty1A0f7vs/sBlh57vE/Y9730IHZe1YDDX087j0oAZM8tf4jA0QPn2DMGYae3d/1PgAw72j02UafKXOJmwWAf/H/+pR7bMVNhaRubDLCM1PJ/DRAdaA3A74w8A8A1uXPmOzwrVWaZPOkLFNNohAr5x/sXJfi9Sp5HAVpWWHFSiKVkdxn0laSeNgGiHnqPqUOAJNR47JXeNOR2BcHQAk9JGDgWzSRF4ORLLeJIjei8CaiYB6rapV8xUY62GbhB4eTzczN263n77Cz524jWxPyno1Wz+YWj9qxE6ds4dhxO37qlE1Owz+nRkCACVH3Nsb4QcKRlcGsOlXVr0Aq+FO6J1lI43mijwAwkuHwbeq0rQOVh26H7F8mq+j360xcAgYpANzvtW2nBwC4Q0AYf7YpCQhgT/LSlPFzP96Qi2WClBJZ2PD0CbaLyadEG+6dY9hlwQAx4uNSMS+WLdqWyVIxPfETz4p/o71L9KOLyloxUfAuCPRSPhpyobtM+hEE3h5QSpKs7gAl6JsYLFjInaFyWl6ZAEsCkEayCBKkqIKX3p/uV2CUA8JkSCqBzPsP+dUAJN2iDOeWVBX8LDVPYuOM+1NlsPwpVWiBqnv4b04QBCbYVAB7zsHfvIoRwPClPHRJfr9g/gIILlfqVqiU6bkIJrDYinSdkxQ7zgNAGOPRdTo5hlVZQWSR0weS8s2WNTc3bGXpKv+sr1yzxsaqdZobttNvWWG3Y0X4+/IVuf+0g2t439F+QSsIP24ky9Amm822dbYL1u72rQU5SySlKNkuNjIq6FmN7r5PnFYTpmaUmKTqBpFUILuVlf5KqEQiNCkcYNGAelkkAcT+UTKFLC33Bwzp8GwSNQsgxRKhfqFCFi2FkdzSdaSOqcR7NgnLc6m3EygqOQNYGp569jgeoK0vLTbI6z3pFwIreO594mrdc5C6kfoS+Kt7EgCcvGtnzgAMBnNmG3J8rb6t0/McKS08jyrxCcACoMzv2HQpZ8enazZdmrA8AaBIbrnnF+deSWDGc5NN7SxgJdfFxo+Kec7L9OrWGFcb6ziOa5cbza7TkXTKygVKCk/BYKgNRII03iHfCeWxBQITeMI3XGo3+iGAGxRfwDe+PDVrjz3zgj194WUCkJQdTiqo1FohCUwGMHwu/f7Bmjl19ozdefeddvrUGfvUpz5tzz/znE3PwO+3SuYhE72Uvy8yYYh+i14WHur0xnQQIWHgMSknSUd4bmO8Ua4PCgdgzrlaBt5HfXqKSgH00BxgrQHjH0VBAFP7VixPcG9Ab/ntbSZBASwDHMbaByYJvE1j0qaYes6oeIFELmVet/sEgFFMgiTmIJezV5au2+Wl67ynAN6jD+OtYU6FhCaZR7sDA/f1/PFjdv6W02RpokhkaWXVltfXrdkFCAhwBQxFRiXs6Jp/JN3M4iTcA9g2Po+gCAuJRKmNFO2WW84SgL129artQu4caxHYzWRsqk+w6IxsHfdAjdiPuJQY9VKQwKV2mHgGsABZy4W5ea3dOwB5ivR5Xjx6hKyal1++ZBdeeMHazZaDXhE1ArRWAj0K24qVik3OzkvNwfssZJ6RAM1KPQMAJrgXNgdRvOVJYkqiop1RpOMAFJ4BYy9YLng3Sm5CuQEJ4CKTmjFvAJQF+23l+rI1NuF3DHBL0ZRY9/CWBQMYbE2AChUrwovT20mMf7HGQhkAYDaeB+9us7FlJfQvM7KBTxw7zkIisJgJGObRPmAdNSQ7Tf8AJNzlp74Ab0JYDeTMFmamCQa3NjesXi6x6I0J82KZaw1KMyDJSUZnWErQbgLjAWxhMeVZ1EWZToB5fQK+eE7KVG9rfsQ4BUAAlleAr2I+7fJ+Ndf6ZO2FV1TCQPGGK8mg32EPXimWrbONsYYkvFR01N0QT+DfAIo11xJYDeav+xLGOhjJfLL+KUcv5QsAzwgH4W2JFzo3P2cz09Psq51OS9KaKAhBXMn4L4pQhgtpdB2BluizBIAl0Mx/S21FCgHod3hTwRJjwU8UWRHbkAKQwzRJ3KdRIXY/5mArTJDtD/YvYr9Gu23rWy1rwaKChUKKQ2IcEMgg+1FFirGgBgM4Ygwm0KH+j79hM8O/3fqGzEEV8QTLmtYKBsZo3X7sIx+yj37kI9bYbNvv/btP2he++CUbTJhBZJYFAehzCAgCrMgAwLQcgCS0q01EYVYaw6RxRST547OYMX5YAeBsmbiKVMKj3QFgSPXuwr5AvttSQsnZEQLA05T6BTsfa1zYZUzV6zY3M2X1Kop8i5R/X1nfsmvXV211Y8uanR3rwO82l7daRSoX2iNhzujb8SPzVMx74L43WrE6aRtbW9Za3yDzE30ex+J3l69cs6sOAGM/cuzIvB07epTzCsDmF166bNfXmtbs7VoXVm2uYhUxXMSWUbQhr+3Uoz4bQ3PP5FYZMVdQrcVVdbinJgNUha1Q6goQT8+lfRrmEQCiUbZFALgkqXrMhSiWJhMW8365aLOzMwQRAWg3mmCDomBN8RhAyABLwQKGSgeuDZuZLACcjs+UCcw9s8e/ES/j76mpOguiEKusra0SuFTBYwDAjMw1D2OMwwYANlVUZkKMSg8M2SQVdrn2YW1CQcnWVpMxaRS4a0znLbejAjpI+g9gb7Xb176AADAKzFyBCrfBPUEqE43biOIrvQvfoyRsilQtLUB+AcXqy9y7eIG9lGoKZADPzc0SDIctAuJ5KFthzsf3yHZHbgHFi7bDf+ORCXZTtUNzJ8gw+A7yH42tlm1sbJERzP6DfbD7CyNgamw1CNxH/wugM4DRaK/4fXb+4jO7tH3MZ9k9U/Rj7GtxvpBfxn8j3kHsyvP7e2Fs54X5Kpz0z6lkERLkmb1PhrW9mytQ+vm++95oly9ftqeffILrvda5PtcnxCQAgHGdbgcFXF3fo6gtULAa183uC2OvGs/oy5rLcqW/zRa0xId6r2mR6RDYO6K+wFjX17n9cqI/SADwjaT6h975Pv/YkwMfd1yMy8zB2mGOZo1v5IqHH5PNtx9+9A/7Ea9WT7jJ95i57HfzDsbiMzd566/t4Ye9jXiCw457je7yBi6b+8TPPDycX4v9W/aexv1u3D2PA8EOOA4fjQOAtQndMTBtsaB95W++aV977Cn773/6R+2lS1fs8aeet9fdc96eeuYCA6Lzt5yyy0vL9OIAuLswN8NAC5v668trdmVp2U4cW7CzZ04S+IVX8L133mrffOo5gp+QGPnUf/wze/Ob7rG3vOleBkUAjvcDbsFK/s9f/GvKSu/3AxbwQ29/wD78vncw8I3k6c029djcZ8zIh51szJe/9cJF++Sf/Jk98fTzduLYon34fW+39737wbFnulEAeA92p6jg4LsLMHHUC3i/xeuw8/n30uRztpBhzEn3KWrgs6R7aH4xy6/Mfr7nrNn+P7KAZl9JAgCPAMT7nS9+n0wn4wb2Ae9Hi6wv4fsct18/O6QVdWsj54zvZH+dwO385Wid4s0BwNrujHnB+/SdX/yNT3uSVAwYptqTiEYBs84XPps6EYPQ5LPQoxIAq+fmttJ9V5CsogiapE6DoccUHKmY+iyuQoRCXp/YsOPsSHATAEa1KhKk2NjQq1BMYWzsKLTrVfvhySsvYSWF5YeWgg0RSCNhWQPjpiD5UMyN2FfFphmMSgBsSOTSh42oniSWuJml32OJLN+pqTmbXThiUzMLNjN/1E6dvd1OnT1vU/OLVqpPMhlKRga9gfA+dA4klJDs24Z8XEgju8Qt3hcSjEoEqnIYADE3jwRFlOCCVyLvr6c/fSb6kMzbcRawGJ5kAxM07hmkn0MKuhdAcK9t3U6TctJ63i7PE2A+kipK1rm0nZdQJ9CWV6NzY+fjCwnZ4kSeknnY8JPMzWS1EjfJptalq9DOAIBZzUtfTkI5nlD3pGguT4ZcCv7uWI+MaG4HBRoFk8dBLqR0yQKCrDMAePrDCggOmVQBE+pnTBxRgkpsl9ho69kE2OEHIBYumFRHl8USR+Ifm2VWYDuYg9clBrNP9C7DDHACoDbYUmRMQQYaktBIjuAP2HeUgi5ZsVy3Cv2Ay7YLtlqpwsQ0fa7I+BVzkxtKAHcEgFNfZLng7pLt29zatK31NVu9ds3Wrl+zlaUr1m5uWg4s7wG8pjvW34bH07ZBKZZe170uCwnw/OoLkuwFOEWAKgcmaY5sXyQTmp0umfC9vry5wwc0ZOeZ0HKpsNjw+gKj6cTnL+ZlY171iiPNpWlAGeM6n4dcI2RL8e6KjJlQJKcx4v3ZwVQy1rNMYSZuw+db52YOxxnpAqvVz7LxS3rtlKXB+dKTv5qrBOKiiSBVWgQhiDt3VfnHCkA+gidHxBGIH83RUTDjaSOtxfx//J2mSIX5IwHq07NuygsVBE7wc5e2b3R3bA2APYBAHAug1NmseIRiftcmi3lbmCzbQrVohQGAvQCCUHEvlhv9D51dqeS2PwfndwAcLvueyMFjLKliX/OwFiOBeCFlmnqG89bct5Ns/JCld2AECa1Y4jHnah3y90//O8m9R//DXAOgAQwKJpK4zBUISk3NLthOYcK+9sQz9syFi9bGPVP2DXeIEaXJUxsEAAAgAElEQVSnA7CveUCe8/5WKId76sxpm12YI2D66KOP2pVXLpO9P4dkacZ7FUwgsM1ws1h3kIgmiJFRRGDBkLcbva4JSqBt8vRv6/XAygAALDZKCawcyC2WytYlOz8AUzFfwJzGXAU2SdgOAPwGE6rtkopapD0J6ZKu5UrRJmtTnFPBimg2t8h4QoIUcy36werauq2trwvo5/e9n/pawcQeAOAJ9Qn0lfvuusMW52dtbXOD4O/axqZ1ACADuIJMofsvcz11/1+tpUpCq7hM7BwA8eUypBInXf7d7E1vepPddv68fe6zn7PV66sEATHmg9FFacZYn9zbTfOP5n4qFaDvYZ7kpcC8htfujk1N1m3RAWCxR9Fnc1QSOXfuVrt+/bp96+lnCACzAMEnGPafAkBUsI/AyMrb5PSsnb3jdptfOEIAAZ6/AM/W19YIAgNgFMCnohQlIH1ccQypKA7tEZ6VmmNVCBXWBSoYyZGFJgZLjix6/s0CPCg4VViktnT1KkFYgt9epKP1UPLTmG/RVwF2Y40SOK+4kXKfnQ6PwzUhWTk/v8D3HgAw+gH67vzsHNdRzNf8HWSum1u2hncA+cptyM/nbLpes1mwnypVgr4D9H30AY+LahV49gGA6bEgCv0aQAfWf4IoLPpS/IpxqPel4g3ITkcym0V56AG5gY8JseIY6zICjTg5PDnFpBNrOfV7DFATfRXrPt4Lxg7nVrDscvoOpk4C3yzgQSGVvCMjHkaxAe0EWCyHOEnFIko4CzRhX0IbgI3f32bxWJ2MctibzNqZs2ft5ImT7D8AciA7jQJCtEcb/0ZRIQsLUSCookJaj/Qhx60YE3OP4j+tRlKWgOw1/Oa9CCrn8ROLHlVsKXlOfDc801WgRM/6WNMxfiHNzwV4wnoAHbo9eot3t3dss9UxcA8hDY9pUIl4FUJg3kOfT4Db2N/wb1e3cWWKpLg/1g4uPbH2C9zm3BTKJLs7nLPe9IbX24c/+EGbmpyxz33u8/aFP/8L66FdJHabsOJEa+Tik+4LCV7IB3jYUmR4dzkK/mZBkiwgEOBKgMLZv7XsuTpKEksM/8couJBEHIdko8d9L+4xe4X9zs/pb8/ePbVV8KDJT+Vt4uBegGMBQKE4gn0PBVEm+X6cGn0K6j3zs5M2PwvPdBQPGwtSd1m0ZDZZrxP8xZyFQhEQLZbXN2x1DcUpLWu0umTkYixifg6PbVkx9G1xbsbe+sAb7W0PPmD1+pStb2xYY3Nd8vg2sF63R+/fy9eW7Or1FdvY3OQ9nTx+1E6eOM6+AL9hqNCtbDSt03cVEATVXoSbxCsEQjWGkpjR2cF8fvZT3wdhXxSFwK4MIMslvFLf72B/VsG8KK9rFKhwvuM0Ip97rPEK9DCPQ5Go5FK4bWt1sE9UkU6lXLS5uSmuH6urW7a21jS5eKjgSIVy2tPhHrEWYJ6nYlIPcwsOVtEL7zCjJBb9KdvX8d8A7FGEhvHZ5v5VhRyKIb2IhgoKGoP6jd4rZfa9iEx7UjHzpyaltAGZY1oBUGVM8z/W7fyuAF53veXvNQ0qNtD9ezLLC4qDoYr2UT5CczgP00vx+TtidY9/EVMH+5fpmvTffB4vxEHsij/Ia8DTFsxgXEugLVRfsKjsWA+gJor7EJ/4vID3DD9fMLoBsAJER3tI0cuLWlkoWjQwgHF8s9EkUBwzZRyXFPihD3oRezpGwz5ARbvKJykISmJDtn9IvOtdoM+hjXE87o9WFf5+cS+x/44+Q7sFfzd7crEZ2WjG6L5PgeojFCo3NuCBjH6o4jbEsogfa9Uqrw+AHJ+H1ZXsuqJQwfeFviSqwET5kNgvQuGI+TrPIWhp8N1cZr7F8RrLng9hHistbB2dX5Odoj9wdu3QJdIYZdz8HvfnKb6RlUKtfOnii/usIN/dX49L997cHSTJzmzWNLPXHnq7Q6e+ofzvzd3M0NERKnwHp/iB/Sr2Pb/+6//8wOebnZuxn/97f/e1fQcxxl7bq+w5+2jf+87Hwav9AIfdkZ4A69+//be/a6tra/veAIqOf+Hv/zzzKa/azyG3x1lhCAAeeeND/9wHMEvQsrjrfY7bM5H4cfAAnpud3fPMl69et9//D5+3d73tTWTU1ij3kbd//m/+wB56+/32zaef4++wkCGYvPP8LXb+3GmbmqzZ2saWLS2v2ukTRwkIX11aoezz5laDx8DrBCDwXXecs68+8qT93Z/9qHyzmk176lsX7IUXX7GP//j7bW5memxbZAFg3AMSIQCcY0GG5DQqyRCIfOjhd9iPfuBd+8os79fYr9rEO3IisJb/5htP2l997XG7/dZb7IMPv5X3P+4nCwAn294xAOKeoAMn2w+Q3Buh3Fh/vwEWcJwoJCD574NA1v1YwPhedtJzFnC69U/3uMOrZWzasnW7w/cQSbAEBD6sssrfY7y2sZNiZhM/7mUOAcAjbZM9794xOr5pxvbNGwSBx7K5/Cb2myOiHZMpZggAziQa9ulJv/jPP6lP4gJjmMxqD1XsZn/0e3JsPQkoqWaF3AioJySnuaMEFdJk9PCVIKaOAWPHJZ6xLaRsmif8IQHm2yffCCDpKvaDkss5KyMoRjITcwxJjS4B5tLS2usFkK3gl760DrjiZjG/1eFZBE+nXfnrkvUBXVoG30g8Sp4aTE48T8Ds3GAwKYTNtMA7AHUzC0fs/J2vs7vf8IAtnjhjE9W6GRLXfp9gIJElGjJ6Du7KM008Cpw6gF+3c1TCjMlZsQDJ7PVzING1DVAXzN1ej0wfJufAgGDSDhvYvg2wqcGmE38gMYhNDCShCeqB/QuArGNdsEFwnj6SgW1P9skjj95/nvjm/YIlRLavAyEuRRjsESQ/yDCcmHBmrwNeZHeLIYiELSVAIeHn/VG1AGKS6EHD5w6eeDvWpdwSEqsCjpBMRJKUjDBnhatQQV1cDPKcigcApuTFjpQHlljmsUESc1GgblQxh7QjAV/fkOJ3ie+oe6SizyAhgUQzNsvcxAF4LsnfVxrrDhImm/4c+OyWd89fI/u3ZAUw14qQfYZUmjyCS9Walap1AszYuEJWVJ6+YmomBVrBoNbDs422+13rthrW3tq0jdXrdv3aZVtdumZb9Pbt2E6/Y7ndbcnJ7qhfgJ1k8BHF+2Ef7PFdgg1IpppXP0PutQVZ597AOtu71uoNrNVBslaehOizYi84O9YnlGDcRbJGn/uHmY1spGw0VeuA0QQofkfZ02KFzDL8nLv1HOMOJK9XVlZtdXlV/leeVBEjSWMPz5hU1hP4FNMP/QHJQoDs8B0liO/LebCNs1XuQwxgZ8QPJ612HQDOcW5EIQyT3MqAWN4XhACBk/XBN/Aqssk8vzOCh9ZPTzgEW93TLp74U3JabGQvwmACcYJtt4ZYDbKFAF7di0sS/fLSrE0UbLY2YYuTJZsAABz+4gAh8Aju3QkAIEdpUTGuBZNItptFLQkDQAkSgr+UxxN7Up9HMk19AqsIXxMAXHYCJX84lOgTjySdFwf5OoW1ge/f1zhJzKuAgQw2jquKVaqQVod/r3uzGvzuILles0a3b9945ll74ZWr8gAOFZQBip08nmExiRJuwfrDR5gLTp06zTUE0o8b6/Ci3aQ1y8LCPNccgEBMoLncHL3pd42yxMGYiz4kJo2SQvQe396hugHA18YmbADEsqQMLPpuqcRnA4iCc2EG45zERLY8VrGeVOt1esoCNIKUNIC+WHNwbK8jv7coCILsIDzhcP9IygE4wloklpHmRvjuwpIg1mPKJHoyinM/50aA3pKjR3+55/xZyvID8MT+pI81m0zAEoE5yD+HNLhn0lSUloD6AXIKOKyjYKZU5l6mVpu0n/r4T9n99z9gv/qrv2pL15aS4jB0JxU+if0Y8xDXW0+60mLALTdQyAQJdL73RoPjCbLeAIAxDzGBSmdB+EyX7I4777Tl69ftuaeftR7kpznhqGCCBUdQvyhr3UCSGQDwLbffbkeOHeec9corr1D6lpKiWLt3dmx6epptAkAO983ruu0DAUisqSHX7YxSMEIJADtjkmsG16ki3yvbhZtuFBDscu5TAcUuPYBbfFZ5qfpMzHeFfoPvUTkF/ryVis/TKqpjon9nh8+nsbpLplVEmNVazY4eO0q2Ta8DgFFFbgEHwTez3WoQ5C0XCgR9J+H1jDEHP1XEaV2sY33124FAZ9wbWey0JJDaRyTg09BfIDALJkolFUZ4zKdxBwb+tm3viv2z0wfICSYtFGhwr5AfVsySFL+hYLE8YajvAuOw1WqyAEPi2W7TYJC4VP6Xc+yE++dCQtj7HVZvsOO2+ypqAEhBGVUvtKEiDhUtVCSI/oAYBC8OfQvJ6VKlZmfP3W63nLvNStVJmyhP2pHjJ2xxYZF9AQCVLEXgMd21HrwWYdcAMAAsv1bLOu22tdpN67RbZAx32g3r9TrW78gXHGA9Y0NX3iFR2dVbpMijWIzMXJfepSS922qojkFgqQot8hw3YPzniyXrDsyWAVD0oVpg1ux0qKiiWDnAb1830NcT8CjdYEfMkKw9GaWR0Zgiu+FFH6K6jRdU4VkW5uftzjvvsunpGXvu+RfsueefT+ZGjC3sfdCH0N9DoSS7j0pT0CngEZ+PAqYx9++9x/SMo+DwKAicLVjbZ1s4FFMddK2D7nPc974zAHj4bofjP5+PXT0G6wjbijGsVHcwf1SLEzYzU7eZKdj5qDiiTAC4y/kDXtxYs3cLE4y9W51tkicazRYBTuSIAASivyJO0jhXESn6LIDlN73+bnvwzffbwtwsi0TW15Hc1K4WBShgU15ZWhExY22de5FTJ4/bqVMn2bdeePGSPf/SK7a62UytbahAkRbppSxHLwzztUMxUQYw8rhO+yLFEIh/CObiGTmpqvgFBboADnE/lLKlf7YAYBZ60t8XY5Aty7mwNIG1OG/NVpfgOOxDcIFKuWBzc/CbL1tzq2NLS1vWaoMdKxWuNH7XOA1mJ4ppJJvf1frqijgRa0QPGC102AssBhMzWLL65nDfj12hY7ZapVS24UV8LGZCvI+cABjO3G7jhahYkzLNGc/eyKMEiOmhp6fMwkpGxej0WE/mq5TBzhZhAY+Dga6ippBDzF/uuTMVE8kYD3Ennh8y5SW2aZX7NBTZwQpChQuMndyKQKoQyi3IX1es84jPNecptxIqH7CvwncAFgOQScZjSH37fYdCD2WYva21HovJzdg1JK49sxJbv5jLxOSVjQIA4FA+oQy028/gXthPMwzgKNrZr/Al6Q9sMBESaFfl8a0YwIqzoeiDAhGxqKUsQLlnH1dBGMj2sdG5lv3WcyR8pgwAHLFlGoukVA7lRpX3CosMKbe4spsHqUP9ZgREzs7VyR4xI6M+uo8WeB7bUWVgxNbetcsvX9xv6fiu/f4wiOnGbmQvADz+vMO/fdUwiENu8pC6qxt7xB/Ao1BA+3N/7+8f+GQnT5603/7NX3/tnj7TJV6dvnjjtzoW67jxr38XjryRN6JisH/wiX9kly5d2veesDf8N//qt6VW8Wr83MCtCQD+2Yd56LjBPvS7fQHgZMqN6EMT6mEP4Qnr/QDgx556zv71//MfKN188sQR+7mf/lF78eUrdvnadVZ7tdtdO3/ulH390aftDffcbq+75zb7/T/6z/S1hRT0s8+/RIAXsiabjaZ99IMPkfH79HMv2r133WqPP/28nTx2hJWKYMLec9et9tu/+2kD8IwA+ef/2x/nOcf9ZAHgd73tPvvJj7yP58AzI3j+489+yb7wl1/lde88f9Z+4iMP2xvvvZ0sIQRZCIoQpHAzyt+pur0KuR1/c1jkUJlJXy6fIRHQVsniExCE1QoLMo4bDR6T+/aGUGCkRFvX/Z6w4JdLSo6N+9nDAE5X7eTw/frZeIHl9CpDgOZ+YPHITd3Ipk6dLwVDRt/DjfZpBQL6tgaIwCp/7WPfFweUP0skchKQx7+Rgj66E8+D71ONFZdJ73q/63sYM9QuCbaQPEwGcfIjh9phaNz6J2PaZuzY3uc4BXV7GnL4F5lONK59st/PvolIyCUvcp855xd/0wHgaIPscdkOzM3GmB7NHaTYwwCMwhWa26gckrmSMVLSRyBHOlTEBAigg9tQevfpUrikFxsLBHAvTFXK6jOkJykRjY0pwUIk5LC5VVKfAXcC0kgyLyR+GXAPBlZiVSmSlgX5QiGwxrNgY+egWSQEJdnkiXewAJ19G7J/kKREqrJcm7TFY6fs2MmzNj1/1KqT01aqTVqlVrdipUxWIpLQ+FuepAJMIAWMv+WvK/ZHIj1F9od82ghKueQt5fXc35eAK/zQ+j3rdZXApkwg2C+Qr0aCuNcV+BsAsPu48nN+1icw3EdSr99j0rJHABiJfQCuYjzh3/KAFO0T7wjFPmh7ABaSLxSjhkxk3/BgE4lkgpcJCIBx+VjM/9zIuedaIg9FlrhkmZGExh/0iQBFoqwkZLODAQzGS4B88qx29qR7HKOv0J9tAptLJbjRAwN4FitSRQbaoCkpqYpl90V1r9ZIQsQ8hzZiEtYBYDHJK2TxQmIcSWgAMGx/AlwFy0+AfVCziQokwsF0AwsY6yH+FMlMKMH/F5Xu+D0BSRQdQJpNo0/sByWnYpIG8I/2bDXg3XjdVpeXbGt9xRqba9bcWrNOc4vgL725yNTvkwHeA0PcE54IwLAZFotvwCQ/NuRguXQ6fSa1O70da7Z71ur2rQNJbvTZgTa9vK+hquvhSWl0Ddsz2zhQmF1LOFUMVcLr3wQ2d/P27ne/265du0YgGN7cl195xV568aKtLq9QJhfsLnkV7lgffZSJYLEp0UcrAKbI9NvlnIICBoD0W/CkJBvMi0vc/3A/ADhYk/GMZBfjnGAu7Oa8CEYJmZjnCi7PLSaBS3g7OCY5SuWCQhZODOC0qitNb7k3PBIbOBfGEI8NUWlPRCSswCKfDcwqAJ59XINFBUqqkt2ZAwA8IQB4qmwTg74DwPLeBooO6XK8L/gVw1cRQv14P2BHkdBi8u6NxFJ0VgFSrmoANj8PyhQ1uBSn2Jnw6dQ6yjkYbR/SvV6EErKkTrFgQU/8wXyFxA7AnvrklJWrFa4fkEPGVKHjMEaLttFs2Wa7a8++/LJdXlkjMC5fZvnIMUHnSbLwBqeEsK+cGO8nT55ismxtbc19ensE7yCXiN+HvD0TZWBZwPdyAh73Un1gLDsm2RMsCrB3MNZ77Q6BGvyUWXSi9wdmJn3CAfLZwAC2YQwDzAIADOAZ4O9tt9/O4o6XL12yK1eucLwDfETyTcm4nINpE/RqhSwe2IP0nMWauC0QDW2BNWNrY12AYZg3eyGPxos86KCywWQhus9gYKcX5inpi5gctjVMHrO2p0Cwp891JesPra7HucYBdLCrkfwHSxb3iO+2Oh370Ac+bD/58Z+yxx9/3H7zN3/LthoNyltLArlEgJ5MYHYugG5QzIA9REiUI1mKeXCHxVTMB5sAYPRLSImSAewFSv3BjnVxbD5PFjZYMxsrqzYAs5UMGS+cQwwzASnHUlIgVqlN2vzx42Ru4zlwDSQfxZoqWqvdslq1pjYiQ9PlezHm3MsRoBznoGTKDTl4ya1Hm5JJXCyl+65a1QHiPr2dEQugAGhjY8M6raaDHxEBqkCPSXMyv1GYp7EVcznCBTEoXebcP0FfR8wA4PvI0SP0SoYc48ryCufqTruja7vnNeLIerlM1i+UQvqtlu20W4wHweyFFUYwTCN5jRYCsAmZZfS5UFBR0tSnTjKoZWGBfhDJ5PAe5zyc27VOt6Xim0GRnY6JfBTwONiIYkB6ZFvXpmfLduz4rM3MVhhPra9t0JoJ6hj9PuY6gLaQSQZ7V1ERZ0eXk4Z1BJmtmG920Fc0z4NxDOkIFlqg+JBBt+ZySWeCOQtJdflkl6uTduv5O+2+Bx60M+fOW75YNpRxFWs1KxfLfC4UkXBN4/XEIkaMRzCdhYJ9V5oBK1hMYcST+O92q2OtVoNgMYBhzAFkPcK3GTEk40sBDYwJHWgWAKXFLGI7vgHf27M4Ces5+lShYO1tqVNsIQcwyHEekKKK1ookCe5xgeK/VEI2hkACsPi1Yl+6F6RU70W/D0BKexrFNXj/ZLPnIW0O8EQS8pF3QJ9B345COe1/xmeBsgBvxDbZKOlG9vnfDwBwPOPou7w5ADjZpY/dvaYAcLDdHahkUZPAzaRg1wFgKBDNTNdtegrqAypGqVaKVtjdJjhcKan4hXGrFRjHbm61mJ9iPqmDYlgUb3i87u2MAhnERHOz03bPXbfZ/W98vR07ssC4cmVlRQUR4CPvbJNgAfbvK1ev28rqGgtgT504YadOnuB+5sLFV+zCy1dtHXMEFFjoK5oCwOG1KgAtGMBp8RkBYC+wZMF/AG0OGFHdIAMAaw1GwRb8eMsEgLmP2pFXLGIxnBPzJhjA+RKeRPNMMY/ilwLVfRrtHtWYUKZVLuVtYX7Kpqer1m72CAA3mgB1sYYPMxBjP422iCKJkNXOxvdZEC9t+3SXEPuvGHfZvhb/nXwvyXc4oBpxNIpl/H8sKPSsI/ejYHfSziFv28xjeLwdlZnZXI17TifVhl6CTFl83zeGNQpuRfec+jgPPbfPawydfG7m7jnyIf4sCQjs6k6hFsbCGuZD0F4otIOFkfKkjKNQHB5xts+fWL/C7zlyHjGmw7e5Wq/xvrcgAd3B3lHjFf0GczdtmlgkLYULzsu+NmX9gjE3Rv4kASZ9n52dqznn5hVvIg7FPIuCQ3w3rhH3mADHVGk6WPkg7RNobxUAxzyvwkcRGJAnQgwZfVS5YuVDWFCZKBYNT1dDgLAXbEbuIAKy2MdFH9f6rf4XTG+2r/cF+Vi7NUkornkGdniOjVyqmNXj0IekwDFRbNP6pPXfmfOhkuFqdFd/IADg4QzvwatNZp4Zuxrd5C+Hcqv7fzdJT9/k6X/QD/9+AoDHZMW/a6//IMzlu3YTey50428Ec+b3GwCczAqf+Jn3MjsxPlTPTKWHAsBczocm3+Sc407u5wsJ6NFDEIxCzhAyMRdevmI//sF322/+7qfsPW+/3z7/xa/a+971FrJYTxxftLfcd4/VazX7d5/6nB0/umDzs9MJAAwJ6OXVdfvpj32AEh5PPPOCvXJlyW6/9Yw99ewFu+/1d9qjT3zL/s7HP2x/8p/+0s7fctLO3XKKHimsLB7zkwWA350BgONQsIg/+cef57UgR/2xD7/X7n/j3fa1R5+kBPXRxXl76wOv4z0/9uSz9tyFl+22c6ftQ+99mwO0fTKY//rrT9jzL10iCI4fgMwPve0+u+X0CZusV7lwvvDSK/aXf/0Nsp73+8FCe9ftZ+3B+++lpMdfP/KEXXjpMt/TA2+6m/7K435GAeBkIGY2dnsT2DqTgrf9etX+wcOBA/pGWcAhvTcaCmRuJ+2b+/f97MI09CyZh97z/Jl7TOyw4qEybGRePwLoQwomRt9jFEWOXltJFY3BZIAPeY9kX8Dethn+jZ9hv038uIYaOTbOt+cU2V+MPMSeuxpJ9qeXjXbL7kjG97df+q1Pje1WSsBkP0oZwNmAVqCDy0eTBZN+SSxgsSYAGkTwCg+SSJ6wPeiRqD+UV/TNJQgOTAd7MgpbJCTcGdJz9yOvndwuEp0S4RNDU6BdJL3FkACzRpJXBPcciMI5kPhVUN+3we62kBWvooa3j/qUEm3smlFlDr9DB8SYNKSXrzxtBdjBU6dkE8Wq1SanrD41Y7PzC1abnrJqpU4wuFqfZnILcrXVySmr1KfF7mQSVRKQ2ti5HCo2QUwgaTMgME7AB98vN+5gmsBzFoCBGDb4DKxNMHzB6ATAh+R0MIIDGEaiDuDvLhJ2HYC+SvqBBYzvAzRGEgOgFH4nfzWAyWIRhq8ffJgIWHjSITwGVfHskk8uzSWwTt6ZlOwj60psViUG9f7BeGEFrHsD0wMv+opvqtWfUq8fsFeiyjoMU7lxwj1QiixNllKylRtlPYcYbG6X69KxIa0ZADCeH4VIAjh905Zs8HGOPNmEYurh/GDkqDCCbF3KR6JDiklEmedKneycYqlmxUrNqhWBNGAOo3igXAVAXDFo1gGYwxgjkEzgV0APmb7b29ZutcXU2Vq3zbUlW4a/7/VrBIJtB75c6DsqDID/MwBRMvjIhnUmqgNm9AZzdiaS0ZCUBmDV7vWYAGoBFO0PyFqg5Cfl59BGmgPQtkyoxNjz6SWb2IkZJ8mpHBBLJgmPjGxW/G52dtbWVjfs4YcfZvs/9dTT9pa3PGjzc3P23DPP2eVLYNFtWKfbth59HZFwF1sR/R2gb71YsDpY3JgwWHQhPQKAo+u9bevAb/DbBICd42+IooqY57iJF6DMRyZTVQ9PqTnSyqSvgN9LUjXVZNCcLBmzNAHgVTReSCPWhlgkmv9wShXlqFAmGJMTBO0b3a5tdXp8XvRPSKdqyDkAXJqw6UrBZqtFK9uOWMwxXinpLUAN4Bg811AghHmMCR8CeZrf8NxZXyqOT6oWKKlC9g79rQME9s8B0nIcKZFFpQnKPKKQA2AKqvMd1A+ZdZeWhRxzsSjfWlT1A0CDv932ACzcvm3v9gm+Qu4NTJgt+KA1W7beatvFpSVb3myKAezvDMk5AU3usUxPYc0lsZTi/qemZhKmLABTPDcA4Fq9RiBvMBAzI2UzQApebAn8sAjFVRGSdTEjeQr5Z8zRAHIAxqLvV8sV+XGCnVmpWBUydvU6/UrBsgQrdnl5hQm1xYUFO3r0KAsmcL8AqpeXl3ku+fx1nTEsb1SyJFEMUKvxc3nHujWCF+rgXjbW16xJf1wvVnJPajKBRwFgAEGDXbt1ccGOLcw7I9z9hDFW6NkI70UwMdN9FfoNkuViFYJtWySbGTYBAHgBhtXqk7aweMQ+8Yl/ZABl/+W//Bf24osv2cbmFosJ4GuIJHj4NaJ74ejfajwAACAASURBVJ2DTQ3mM1PXlJ8ecG2kAsf2tqTaKQG9ZeBWT9cnCQDvog/j2MG29RAjoFgGEpeQk4TdA0AlHzbhrRgAMBKweJBytW6T8/ME8SJRinePmKUKhlWz6euxCmbRHnEcEqOIBWhfEFKDAYxxnXTh9phr3EsQnrfoI+gH9A6GNGSzaZsbm4wbIHUNAFgesL6nQVsCAK5AqQKxD4A7+c8mbBIUHoD9m4ecaKyL8E+UlyaK8M7ccsbOnz9PVjlkh7utNlno3S486BVLIhJbmJ22eqVsrc1Na25scA4FIxj3BwBYCeNULlFz5oCFPJR7zjCcYjcfwDDuMQBUJpM5vlPgotsXCz4Ht2oHf2Pu88Osv920Yrlnp87O2G13HLOFRSTM4V3Ys1azY5ubUFnZsW4XxXm71u+iyAIMLCSVMS7kMwgAmNKofdy/Ci7Z/8A2xrpVKFoelYo+z4PJVyypkAKAzA6UdAoVO3HmnN3/4Dvt9W+836Zm56yHmBJgD2U9pLwAkBdxI55ZoIEUE4J1RvUEvkcBuCwApN03vrvNgrE+QTLYRqDoD88HVjCKCJ1RDHsStyghW92lpAGO83x+flqVhLS0M6Fb/Z41Ol1KQDe7Xes6YB4KBQn460V5aYyQgoSjG55YL/cHgPWN8PoOcEDLtBdnuew6fbodcOPaTR9nxZsBHCRb3nGFwWNio+z9HgQAJ8/hxZHZ+Cg+GxdrjdsA3gxwy3dzE1Sl/Y7dz7Ny7AY1A6KzSCEDKuI9B/MdfY+qMvRkdQbwdN0m62Cuav2C/U8xN7AavGjp+9sn87ezs8tiRjBbuafLi5SAXBnHuEuyqmBVxXyzs1N2x23n7A333k0AGOs7iolQvCK/7gGJEGAAI9e2Bn/giQk7ffK4HT92jGvahZcv28XLSwSAOyBBbAPokepU7LFClQgAM5mAyfOPYQC7R3mAVIgksOeF9LQsSTDXiAGM94E9FtsIhVOI6cEGHezy3YAxXSjLvggF0iyOs4K1O33banWtDSYp+nopRwB4bmaSUsxL17dsq4F4JE0rBEgXsY4UC0qKc4IZmmHCRj/L7h+ij2fHYpZlP3a8kBmuIhd+zvlNkTffR+RVEN+BMe3gt16V1L6gPIU9kH7wd8weivZ0j9m4VrmQ7H2CWZyqS4U9gCtexbyiiuOkqIXj162DwvIlCgKz70L7UxXXRUkRC+R9rEaBENMovF+3QWEco39r7tK6kOyhvZgeIGxtss5+0myi4CcFgFUUjvXc7cD8LWmd1LvJFjGwXzorPAmWR4p6o0/gCXjtWo39HgCwVD1U8Bzzf7COEcfET8x9+82hkgFX2iHOpb4k2f9yEUpxdc7juCb2yiowCVux6Av7z4fKh7niDQrDIVOfmTtD0Sf6OLucFzfh2XBdxElhZRNtHmpTseaMrjGjYybbD/fMr5mikVC9YR8Mu6TdXbv0/HP7Tcvftd/fOMy03y2lZziYlPWdX2n0DoIwlUwfB9ziq3/171oTvWYX+lsA+DV7ta/CiW+8x37/A8DuSZAu9HuGsn/ki/u+A1kvJalw2u+4DDI06gEcH332z75CNi8C13NnIBszsF/7rX9v73/oLfaNx58loAlwGJ69W42mzU5P2Z9/+ZF9AeC3vfn1ZPsC2H3k8WcIogKMfeeDb7TPfeEr9j/+wn/DYODKtWUGrWBV/chD471x9wLADxOcjfeHc/zeH37O/urrj1u9WrEf//B77IE33m1/9Nkv2he/8ojdesspe+db32jPvfAyjwFj+QPveat9/KPvZ+D8pb961P79pz9LZq+CiPCwkuzf+9/9oP3kRx62+fkZe/TxZ+3//oPPkLmc/UlYM2Z2/Nii/cRH3mvvefsDfGef+pMv2Ncee9pOnThiH/3Qe+y973hgbEuNAsBJGsqDvBHsLA1C4k3cKACsTnNDg/KgzeHQCTJA7NCZR0HgQwobHJfhqZPgNnDD/eYATzwrXZ3+ZB/xZgBgH1TJiQjz+rWztxCADe812iCwpdFVeNzGfE8LJg25p23GttYB5xwLAu/z/obba5jtlXmb/kSHA8C//Nuf3rdviTGpjxWk+hzmwFD8i5/E5ih5u9EIAC8loRo/kRJnf+UGDMkqbJD8PC7HplSXM2OY+Ab4K8+sYGKSPcwkMrNQzkgJdqZYLgQ8nDmqAFvJLbC7kmAczD4AnJlEAj3+CEQ66ELmr8A2VEsDfGCVJDYZyozxDyX8cvBZN+v35I0GVg2kewEE4w9kFiFpVyjVuMnC5/CYnJk7apNTszY9M0O/GfgKgx0jtqiz8KSp5xW1zhdhktKrUN2nKBguASCT3bwNKasOZaIh/Sz5Z0/Cgamx3SOjCb7A3XZTrGGXh4Z0MIBjAOV4p0jYYYMsTzj4wCnhKgxIwLCAX68kdcYy/Ys9Ma7Nsli/sRGSjKKDXr5mAkeJNqQfDttGQLhAYW1Y5dHqntMA5D3xogS0AEhWRvtmpgOWF+dYX5vZNybEbgU7OC/wHd00AMBgC7Ga3UF3Fi+ENC9ZlpJqwj2BYYj/BugEwBb7Y/pvsv8jOe7FD8zmwku6ZuX6lJUrk2SSV6t1ei+CLQ5AowgJLFTql8pkWWJXT19jsuBztt1tW2NzgwyztdVlepBtrl63zfVl67S2KNcoSW7kM5BsBvsPG0skb8J3Fe8Dfl/qy/BDVNIXiWd4LQ+s098m6NvuwU9K0tsA4rCDJmsaCWTNHsmky7kgkwgZnXyGpj1O5uH/Gh5e/o0EBE2l0qLGB2McoBr8q44dO0rW5SOPPEpg5x3veKeVJ8r21JNP2vWlK7a766ojFXhjmTW2tih/Xp0oWg2SeEyAK0EBWH0nl7fWwGy907POQMUo2lxHoUb8O2XYsV+7hFqSMHYpTEBZRSSVnBEsJ2KdAxt/gbUqFpDCp86lPqw5M51Y3dnZZbr05iFNSAg+SUwFY5aJQDLewWxyzzIcWQBrLGet/rY1AACjwwKEZAFN3vKQF80jmQqAPG/1Ys6qBbMyCw+CQQE1B41hpAgx3whodkUDzJ4ALlDAQDaFS9knY1M+0fS2hXcv5kAqI+g5guU4lPR2sJzsF87LAr6U1JEXdr5YEAhanaICQ41jC3KQBcmctpt8/7XJKn+PeWNrs2HrkFTeHlAW+8rqqq23O/ScxLgHAKPCGxUgEWQfAwBzXsIzY+7cBhDUYvIVfRV9k8nW8ISPNdcBuiguEc9UDPdIoEqyVUVAjKu82AoMYMy9YADjAwCKUzPTXFMqkLKrVMhcwxteXV3jsUcWFxOWAxjAeL9geIh12rWV5VV+XuL99phox2eY3/A8webBfEQPRsjy9/v0q21sbrpccDY2cAAY8y0koOmtvWsTOwO7dXHeji8sOMCGsSBQC+shGlXSgUrIAmyXPC+APcUqkC3fpW/qNos8cCykvM+ePWvvefj99vVvPGLffPxxFuisrq5bl5LPA7Y7ZBMD/EVboZCm1WwRHGBSFGuLJ2chrUxO1GDHNrY2OVdM1uq2OD8v+wUvDIMTJf4bCk1oa4DDAMej0CPmvpCApkwiIMZK1Ur1uiT+8QwuQQhwA7YV9KmDvyvZlZjP9A7R6FCfIHPTWTJZZstQkQGluoPBqhllambGjh075knPCbt6+SoLAgh0b25aq7Hl/sI+xVMqUR7C+EPp3iJsEATY44c6HruyDmCSFcohrtSCv/Fnbn6OBcBMvkOhBcV5lODsGBh8NchYAsyvlNnXO80GlUtQ+IHfg/0OAFKJe107PK3B0qXvtxd0eRMOFSVlmaQskgm1EXolqr8isazvap72NLrPs1gLO5af6NrC0bLdcdcxO3fbEZuahmw6egG8iXPWbmHNZbgln29YJzR7lEqFzDOAYXkwQm5ymyALCqwAoqAIHAUFKPqiPgVkn/EuY94hS96sh/qEAeSn63butnvsLe94j916x13yecZ7oVS+9hEE+cHi7bQIeFfKJY5vWSD4/xALq6QrUeTC1JMmUN2ahIi53tFggEIJ2ZXob0lzo00RS0pVBmMCwDBiQxQyiC1McA8+k62mLa8s26Wrl211Y5MADNiRHS8QiiLIABmkx+/rpRdQjlS0JswwP3BPoX82Mc85He/IwY2Yexk6DgE77vnsbGGsV5ybvTgyigiSvdDI5m80Nhq9h+z10n1ZCjjg+FB+GQcA77vZG/ngZgDgmwF/s5cZ/d7NAsDpuXy+z4BLBIBzu1SPkK2IWLEAecEArlURz/Y4N0GmuJwzq1dKViuXrNvv2WazY02wf5tda7V73K/hnByH7Y5L5GsNDgB4Imc2PVWzc2dP27133mHHji4wTmrTEqHPYmaMz0azbS9fuWaXrixxbcUcderEcTt6ZJGEhpcuXbHLS6u20WhZuyt2JlQC8BMAcCqhq/0VQDQBeQEApx7AZK+yYElxbMoA9gIPAlzYQ2gdjeJoqApgbcF6hUQtWcMoiKygGJD+F1ZgKU6eagYAyrEfwDoIFV5IQM/PTFq/P7DllQYBYOwRskAc/jvGRMj3JuCdxzVx/LgxMw4AHjdmhvoaC1PdTihSHLgPt6bifI+xziIcxE15gt8glmAH2YDNRV/7nXT9wHugPE4CuGpP6bZZQ+NcQXsAwClwme6Bcb+J52GmYGso/ncGcjbvF8+p3AquouujMJIFlFiDB9vKSSB3SiMQ9CsUEOPpZNPDYgMWKquwkZ7QofYFKfVq1epTk/yulF866byDfQttSXytDMsqrgVeIB/F0izQEsAcBcdJHekQCKzjcAziH1wfz4rCxCh6Y6GZnyuUO2JcxFyZAKuZ9ohYSUo/7s7k45rxrEtC47qIS3BuKl5AAYMS0ZpfVLTu2a1MUXJ2zotCOHooIwaCYprPW9H/uffz52CexGWmwzJB96S9fqwHsR9gv3IJ7Ox4UY5Dq3TcQ4DNobLGd+MMdfb/IBSwwkvFzgD38fezjz56o0vJa3bcfinmG7vgaD7yoBz7d3aloTWPHTH9TXLV/S4fW6Ube6gfmqO+5wBwpg1fvd7xg9B8N/c2vusA8E3cXo4M4FhkD2sbH8D7TiO88LAn5+ixo+DOL/zjXzYwWUZ/PvE//woXH5zuQ+97u91z56321a89YadPHbXNRouTPHzFZmemCH7edvaUfeVrT+wLAAMofu7CRVtYmLFWu8tNDsBW/PuVy9fJjoVP8Ge/8BUGvPAS/j9/6R+PfSMHA8BGYPkP/vjzlJkGMP2xD7/HXn/PbQkADM/d6cm6Xbl2nQHQ0SPz9vA732zvB6v5kcft1//1H/D5UCkIxu8d58/YpSvXCfZCAhsL/o/9yLvtox9+iP7Gf/Snf2HXllaTe8WitrHVoAwcZJ8/8iPvogR2rVb5tgHg6FPRfuMYsaP9Lhbkw7pVLPA3ctw4tvrovXnEsGezu99CxKDgkIvrGuOPim7v8UcSICmJoJ9RADQAmfgge+zYWxkHkA8tnArUk+AsTrJnMsg8w1jAdszssQ84P/ZtjG724/n3vL793/jwHJEGddn3og2BKlyHfrjxGf7JAsD7bSQY4KpqwtvLq95DljkAYO19/NpKiqWM4NEA2T3d+EAOXCRptDShlIwpD5IBmjkPw32XYlp1mTeCH5L0k66fNs0Jg8H7M8ApbMAIAGNjC/lf7NYVy0dGM60Idckd+t2RsJkmwELCTkCKwDh4/GLvR2ln7+nCxpAULdETtY8MXQGsM7HhavUpm6zP2eTkjE3PzFKSFGwtMrb432AGCxAGuwkJfSYACQ7hj8v2APSgrK0YQ0paCQhC9nCHCYltGyA5Ar82l3lm0g1AzUC/63Wa9HMD8At2KCSBIfcH9gbcarHxErMYnk3txN9MctR0dGZ/YYtQZtI92qLCm+xltZGS+WptJOwJ7mYmD1Yvc4PimxR2fUmLA8QSKCzACW0AObYCwGH6m8oLlBs8/u3VznkkYQHCOLPON5z0q0ZFMdsYEojOROEmWqBuAA7qLu6jSMBbbB3KX8L0z+dG+jkWS/SqA3jK5IF7RgOYwu8BulmuSPZvZXKa4G+lWiMTEQARQBuAwZBxBZABAAv/DQANifLBdsc6kHhevmar16/YxuoyfX773SbB/G0wtnf1LEoaCcwPxlx4UNIbkpX9YGPLOxB9CYkxsNfASuDf2zvWQ1Pvkj6b2QALZgcrIuH2B2pOn6Vxklzqr8GCS+cijUmyt6SBlqwbUXnN6dP7v9aTHOOD06dPs1IcknvwEYVsKfxE3vzmt5Ad+swTj1mv3bRzt5y26XrN1lfXbGNtnQz4MiRKyerAu+oT9IaJ405hwlqDnK22uvQi/PYAYPUK9EvAEyUkbVkkoc01pDjZFjvow776cdJJAWBKSHvCIeb09G2rWjt5zzEDRXIqWQRc1YDMPda/a94DGGQ569LDGcxF6LYiWSgfdMyBaFuALdUJgb+1Yt4qZBhqTDOBQG94yU1jjsjnkESMYgd5X2pZcQDFJcd8sY6qDPbDGNs6WsUlTIR4MRJsQ/i8NAOXH6tk5TUvMoEPgKhWtcnpGZuanrEKfNnxnJ0uJWbxN+57chLKDBWCfuubmyx4xB1C4nB1a8tWNhvWBFMuxjmeg37sKv4RACw5/GAAR79Uog3M+R0mzjCHzczMJKAexlbWC0z7j1RdAOcBWJQyR9xDzWWZkWBDWg9zaL/TTQqcMLbK5aotLC6S+YrnwTuYmZ0lcIvxgfcZ8yjY0PCPC5YmxhrmaMiqz87NcjxgPKGBNzbW+e5xHjw7knPwnANwhOtinYDfMQDgAGqk+IDPxRrFfIsxG8nfwvaOnZ6dtuMLc4mEPxOzkeBy2V30Bxb+uD+tYjzN8ShYAEgL8I/n5fpoNjU1TVl9sILZZ3JI0vfIqAQwW61VOQ7wXcQJWLfwbJsbWwSiIHVP6wG3LZAdoGIrAMBgZ8IqZ352jvMMbglJVyz3fPe7xv4GRnGwZRSraP3D+wDYEAVEkPzPQ5ocQOj2NgF4srNX11w5I0cWcRQCxDvE2aAcgbECICQSjFxj0ZbOUIy+hDbmmu5zB9jxaMsoPsC7gcQtRjnavAkVCZftVaGG3gML1ijBKsnxYAPjXQaLOZGJzhQE4Z0TDMZchPkX7bW9zfVdUvIDKjLMTda4viu26VueqiiKBThf7gysSzsDrQMB0gAEUZFEqASgSC8sPVRAFjFT/I3TCWxJ369czKGyIqlosahViIyEf2Fih+Dv3HzRzp5ftHPnj9rikbpNFBEbQBZa9yCpTPcAZhHcrvV6O7bdw/wNH2NZGIEdjDmo0wYbUL7oHTBqXRoa/0aiGHFegNJo3j5kpXMo/qjbbqFmR06ctXvf8BY7fuYMxwbtShinKabCl9udLj2K8Szog+yHzhynWISvU0plRFUelBzY+h7vSAoccAN+gzGgKDCAYx1G/+fw542CRjaRAme0KZUcBgO7fv2aPf7EY/bIo9+wq9euqeBssKviJFyFli2pB3Cy9iWMtjRwIGiUifn8phMO336AZgL6jhZzZRh62T0U3mkw28im8zk6rhfjJf499N0RIOGgz+JZR8/zWgLA3y7om3327xQAToHETKzjQBfWXnQLyI/rOnkCwPVyyWZnJq1aAUDV4dgGkaI6UbCZySpJCSisWdnYsvVGyzYaHet0t2mbgLkEDF16f7MtUwB4YgLxYs5q1RJt2e687RxBXViXNcEY3t62sjNst5ote/HSZXv5lav0FobKCI6dm50hIPzipSu2tLppm822tejJjfEt4HQ/ADiUp1RQq6JBruWu9iILCdkWaN7PUwmBMYpbZlAly2NMrseFolSE2l2xDr0wtlR14BjWLm4wjvkJ8VG7i3UOkrlms9PIQU7y3tfWmrbVhKVM6v8b4ykAYPw7VF5izo51alz/j740DvAdHRPZficZGwaLvn4qFldRpRf1UDYec7/2k+gXt5w5afVaxa5cXbLl1S0W40ihxhdtL25SG7ASL1G2yaZ+wk6AhUiJqo2revlcQpWMkvpXMJWz41lzidQ7hsaUr8ECOt2qiGuj4lH8sGDB+wB3MA5gZucPFTKmRa0sDM4AsrT9mJ7iV1AAKA9gxb5iSasQBn9HTJHkI0JJA/kW3wsOAdeczxU7xu/jnQkYF3iKHwCx2VgmvhPgJgu0PXE1fI20cEfP7fkB5hh03VBRCU/gYB7jGfG87Q4KGqRWRrUWjwFH82jpM6TFDxHvAgCOdUBtloK/YfcVBWlD7ZMpucr2Ic4RYf2U6RjZe4rrZYtIo60QoymP5HtxXyuxkssaQru1x778laF+9734x5hs7E3cRvptj7r3+e53dpXRsakOn/52v7z76HEjX7uJ5/zBPPT7BQB+9XrHD0o73dwb+T4HgOUBPA5YG9tcAbyM+zCTdMsCW+MOjUnhF/7J/zoWAEaFICp1cUrIKL/w0iUCq6haxyK/sdGwc2dOsEr42vUV+gAfBgA/8czztjg/w43gteVVsoGxaKyvb9ndd561c6dP2aWrSwyEatWKnT1zYuwrGPIAfuub7Cf+q/cmDGDczyf/+Av2+S99lRvNs6dPkH17+sRR+6PP/oV98Svf4DkByJw9fdw+8oF32/1vuMuq5RLB3P/lf/9tVv+iMvnv/Ncftg++9+3JPaysbdgv/x//gschUP8n//Dn7I7bbklkz+LAx574FgHob71w0V5/z+32kz/6PrvnjnP8+GYZwL/za/90zztgCjWJ9uSNu28bH4as+hdHF++Dpoo41jtucuge6G8MsLsHXPS+z7/2hXjTu+FzH+IFrFP6lVySJvs8Q/cQgfqYa+95daNAbJbdm5V6zoKgY9smvbdsQiPewf7jfu8nh91j9vO9OPINgMBxq5kvKw/jifw97208ABztMRq4Zp+ImzRP+jBQlVNoEs2QzehsPSbylBJjwIiNqNiBvlGi56nkR+UNHKzREZYf91DDjaQrBkrroCbZlykTT8irg6EOfOr+dS4di+u7dzGSA9zoefI+3p8fxwAbFmQugUspOMruuuRuJLOw8fVNLDZ3YKSgupsV2O5zI5loJCiR6AcDGN5rTHWJHWZ5MoVLJXgSww+2YuVaXQBwbZLyv5CxrFM2FFL88Kws2kS5JK/HIkBHJGElicQNENogNgz0ZxQTWOxfMHzhDytvYEry0Se4bb1Ox+VE4Qfbtn5HIDDAYLI43A9QCeaOQBlunHRugoAAfJCcdo8ctjsTrUjOSKKabC4ygLUBSmSXuBlXgpabKLQL/6jPZJm5sRVmu3gCeSK/a2UCvgJkyEql7JYYw9qkym9YNQJeFQ48kxW2SmSK3SXPK7Q52pRAMMElsTOR/0ZyhcxEsN7IiFVlPvo+q3LzRYJGPVT1UscV8q5FSeFCGhqy4WhzSEBX6mxryISD+YvrlgGs4A/A4HKFz9FuNenhC7nudgOsX3j7Llu/27L8LnxMnc2NdkNbOysbgATGkWQuBWojoYV7h8wkBdUHOQK9ZKxt71ir1+Hf9NwD+EmGMN4jng0JNzGs+X8m2jXmWN4R05lMNZONfSSB9OpTSeOYxshyDbnjaB+XkUbbUfrRQSBuXn384T3dd//9du7cOfvWs8/ZpUuXrAmga23NJidr9vp77rL1pSu2cf2anTp2xEr5gq2trLHqH+ACGPATeUiK6t77AMwBFsIXbsdsrQNg9HAP4GQOHUoa61kJAOcGVh4AwHGJfADOPk1C1pNzMgsDcvRHZ9Izua4qzhOw13UWmKgZTawkNxLsYc2F8IzFOErGAItHwIDIW39g8nHG+KNEHOYUzf0YE2C8lAvwAs4RAC4x+eOy8/QslrR7HkxpMBPzu/Qfw5XZz5w9J1k09oo9RUZKcqmYRxKumg8IIwNs8mIOsN9DFYHjNEDT+BxyufW6TbKQps55Eu8ZrElI2AH8LZWqBL+R9Gt3O7a+vkbArlSsANa29c0GZaAbZN/hnUSSTFKBkpnU/QLISiRUA9hzZQh8joRto9kkwDI7M8NnIWjrDPyUFaNxqTyfBlEsiZzfHZiN5BGla3NgCHbIoPv/2HsTaEvPqzrw3Hm+b6569WpQqSRLsmVj2djyhGeDzUwgQKch4DQ0zdSh0ytJswg0iwAhEAcbMIQkGMxKGAwYG2MwQZ4H2ZZk2ZqsWSrVXPXm9+747tRr73PO/3/3vntfvZLLU+i7llRV7/33H77/G8539tl7s1iFMvMDyeeLMj0zIzVITctAFg8dZpEEgFBIF+Mc21vbBKYhXQ9JV+wnoESBAimoUBxeOsr2X1lblXPnztEH3mWh3bcPMnmVUpH920HF7c0tqW3XIla21hlogjEGgDGvKgiX7HXkyPS0LExPcU1C+zKxhYICJM2YoNX1heoHmJPR36x3ov1ZIAVgDZK2KGgxPX9IE2KuQBEVk6GpJOc5sDoxT+cLeWX6Quqc7OmktJtNwTNs12tSb7WkBfULk1DGeMR10J/WNzcJJAM8nZma5jpJX3vMVbALwDhIZzSB2Giq3KJ1fb11HQvoF8qiVsZ6BpLdyTQB6GqlQmD30oWLaseQTDHW8D4QJdERB9B/ry8NMmXQDtqH8PMC1pdcjv3OmTQYDx4Hel9WOWTIc2rSFespGN312jZvmX50gTwy2KXw8tViN2V26/qbZuEb45FUmm2E9+lMbvyp1hYoTEmQ4QsZFRRzQAGjWixKFW0hfb4PvSYKn1R9BAw2zmMCWwZIYSfZL3Rtt+I7xFp4rzYv8NpgLHG8Qo1DC9pckQTn49pNFp2yVcEiZlEbQxfMiSgAwZzWllS6K7lCXw4eqsrRY7Ny+OiczM6XhIrYScQxYOG55yFbzwpGTKqarDJXkNGfwfcXIC+LxkxqXmUz1a2EbCErPOvBE7cDz2sojSCGnJZMfkZ6iYJkC1OycOiIlKam1Re425UM5hYDyPBuNV5RyVdXy4lobjbmcBMqB2mWBaZMo4lni9eJFqNfdKmAeJ62yQAAIABJREFUoutYXCSA9tRdgHl2m4qGqrQAoNLCzDSKSPo9Fqh8/OMfkds/dbtcvHhRbQS01sfWh57OCYHajO5FYxAkzLx6rOExXzy7+nIT3KtdggUy5suoLCyNK7mnCK9re1wvWnN5UvTJMDk/DtSKQU2f64fvw+OlaDnf4y8hYKTrxv6Tc6PHXu7f+7mf0WNGz/n0GcAOnun2IGK2WeEN29QB4HxOZqbLks9BzrnBYysAfrNZmZ2qSLlY4FyJHNjyBub7trR2sC5oIQvmBciys27V9ouYg7FO5qFKUMjK/FxVjh4+JNccXpKZmSnZqqGQtq0Fc4UC14+Tp87KKQDAjYbMzczI8WNHyS5cWV2TJ0+dkUtr27LdaEm9hT2ZzjX6HCorrgWougfiXGXxtQKDOoo45xoIzJjLYgWMbczhvm5mMro3oj2DyVSTGZ3LE+AEuxPFP5QFzsImAbEAivu0CBrzANj49SbUgLQwDyBatVxgW+N6G+tNAsBgIYcf76PRmuMeqTamQnDY+/Dl8mEh4ObXCnMcHAVMkWjMzbYw+x8C5WD3YoNjYBqkwvEsN930DDl4cF6WV1bkwYdOsjAA7aKzjO5ztebc9jucGjRjoWuzXtiL07VYOfxP75bFuSiYRAGy+zmbCoO+HyuSMUUrZkT4UJYZMSBRXWN0/8QyZesvVE2xfsQFBZGLxa2eP3LAlXdsDHIFU7XpCsWiVKpVjRlhB9GMJaAZo1kc5/v5+LliRTCcSJmuvg5Em8RdADBrUC1exJ+6rqsKGf2xR5QP8DvOtSb3PWn+85gJv0dxJnNASd3vOwAMT2w8D4qJqZgzGHCOgMoI8xmMJQCc+oo2PNOF87DfFwkIWEsMBPdv+DoSrid+j7uAXVOCYk4jWIe8UHKvOVkV1EYAeLQZ7sdt1uwEfv1w3H324594OlP+Vf/O/le04NI6SKNP/NdxOdendYWJzzm6BEdX3Oelr+7dXPXX8SU74ZcVAB55Cf8Q3gkK0/7Dm97EGCL8POP66+WfvfEHw8F1RX3gSwoAX+GLSvzE97xKx6sBHpMhmWim5F92wyzDVR8++ex1PvxuEgC8vLpB714s+PBBgtftQwYAI4BdWd2QAwvT3DSurm0YAHy/LB6YH+sBDAbwXgDwjTdcQ2nmtfUtPh8Wj5uuOz5afMbfhQAwgFrcj3tnogq91kQiGpvCtLz+1S+Wb339K+m/FQLAz7npevnRN36XTFXLXOThzXvn5x6Q3337O7kQP+eZz5B/+ePfHwOJ1vzvve1j8ld/9xFpNJry/d/1TfKKlz5fSiVU8+sHgfgf/8X75JN33StgjHzPt3+9vPYVt0bnuRoAcNQoDjTu0elisG50zOz+0uWCXj8DNwXWC0fPOtQv98HsjRenCSzg0Q4cAMDhtf1phs5n/9h1il03PWZ5Hrd4ByCor+9RbsBW3bhVbXPtw3bSlLUblR2ptxwe97vbe8yJR8HaPU8xfoYYDRqizY1OPrs+wz+KewHa41d//z1R/w/7WLg5HxfA4iL6c2Vv4QNAiNwGUx9iih1yjvCh6w4EzrHJtMrW4pUQKMRGB3K0PIPXauojcCPlksxRAsOZvuaxQxIFknPMugcbLfdss7duTFMHCXh+2xCRpWubEQIcQSEPa5yxSbOElAkI20Zcq2oZfMcK0BFAgUKZUqnI58BGBRsLBN07O5DUQuIZiWt4BasXJtuQcqjY8A8IkmCrRu9NHqc+sPQEBIutPC2FIqQ8ARQCGCxKJpeTTKYgYA3BLxYbW1wD/jV4Nk14KYhCf97I4xf+bGD4miS0AcDq89aRrrF/AQwjmYHENo4fQKarDwk/lf4CYNKBVDQ2ZZZQ4LWMxekgLu4D6wArqK0qWWVuE2Sz0D+JyYVAQtpYhWQYmgws2szlHLlhdwAeFe5gY5tUtMuAK5NQQWG8Zm7++TPdVCN57FLTullDciD21XVWjPO/CbgnUpQmR9IAklAESSGd1tqRRmuHbEr18UTqGqycBMcAxwLBU0g05iQNMD8DEL/AwgCwDggCFwpkL+cA8ucykkWyptuRem1T1lYuEvDtd8HSrlMOE0zfbDYl+RyKAfr0Q4SMLdZRTcTrMxE0YHEGAF0kNNX7dacLJlJfam19BoAjYDXv9LvqQ+uSxO4bZQUdnqBSKbHYwzbyovJ5ONgFeZU567SZVNbZKvq3VYEjSeDzujK4lb1EH07b/HtFszPdnveCr5Wbb76ZCR1UqUO+9OTJJ+iDPD9dlWKyL936lqQHfUmD7QxGFeXTB5yXUsm+FLJINoApNqDfYKsnUu8mZBPyk0MAcFyxHm6Yo4QtAK8hfz9l0YIBDADYxNborcaZkAwqTc6jTVwenwkYm9KU8evMBQN9I7EDq+K2+TOcz8MkMoAQlUXVpUOTd6iCTysLuNc3tpUy2lEowzdE0HhA0LeQAQCcVgCYjHKA8ngGZcajbTEfMKmfTpE/hyICYqZ8Ni3uiBIdVuih1zFc2H27Ab7gnAF7gnke3DcT9GlJZwGcKdM2k86ygKJUhO8ffLWV1QIgrbkDRrwyBAC6JNJ52a5BBrpm8m47HHsYu5u1urRRDAF5UjJ/nbmnFfueZNYiKVWI8MR/mGTC83r7A2gFCAaVH0qxE3xRaWF/X2RVBAoZvu7iT0+I4XnQ9/EhqJNKkrGKwh4mi8neRj/OUroZExxlrgGIV6q8z1K5LNXKlNRrkFpd5nzufr5IeuGekQCfmZ4T2J9gPMEbmCw+sNiNaQlvW6x5s9NTvGuwJCBFDe9YqC1EbcH3OsyIAOPFnyPZ68qhakVmpyt6H5AwBjvUn9uARCSic5kcE3P63dgDnsof8FSGRLO1AYoNkMAvT1VYEIJ2hrIG5mzML2Tdoo/S67xP1i0SbGhLFAlgD7PTgwICGJgYIRiPUG9QudHltVVp7nQorw0AGOsX1hiCfj5fSJL9C0W8vDePbcyOEMl4zPVM8kPysFBkwRfigVqtLtVqhXHExQsXDDzUBKW/AwUIDDw2VjX2RJAi9bUWv4caAgAJtC8KANCPHaRi/yO7SZkwLivIhLQBwABh8W8tfgDwoH07m8sZAJyQdFZ985AwxjtaWd8wRi0KC0rS2+mw4ADrioK2KN4QesYiF4m1rpDNUhVqqlyWQiolHYzdBtjzui/pGNsXa6PeD1QuNO5EWzjLF6os8B7WDLrGyj7OMDfxu5b41Z/Hcv74N+ZJSlhazEsGIGZwzk0dSaU7Up1Ny/yBghw/cVAOLs5IdarI9YNy9B7bsQhQVUJs1tYVL5LgVlBg0Ee8DI9hjS24Vpokp0qYKonNVgAWFPYGkMGErHtFMtlZKVUOSSozJd0BlGZSksplqdah8uUisFABexwJfxXn1Hklju/1/TMOdOlJkwplcUe/Kx0UPtJ+AquYmXwm8DyI8bGOagGLFodpTKXvzgr6GItrcR6PMsY3cgR4QBS3nTl9Wj72sY/IPfd+Tmp166von6YUgxiVcaHPxVEhsqtLjN+I+94m3DTtAiZtz8aCEBZUaJu4DKeCbspe9PNpzKueos7+3b0zi4uhfe/FdSSIE+J1QOOicO0ed77R5wifb/S59vr+6LGX+/fl7mXc73e18xUm6HafMx6zWszLnZQBbgBDE/QMn5muSD6HvFIdGwCZrpRYWDI7XZVyocA59vzKqlxa26QUNABgxBPIGaHQAjLQcbGOxqEYyZCPBuN1dqYiczNVWTqwIAsLc/RC5XwlfbJ94ct96ux5eeqcMoCXDh6U609cy2Kc8+cvyGMnT8vKRk1qzbbUm221ixkBgDFfaQGryefaXOJ9Eb0F+yKw9x0QwnrmazrWRhSy6n5G1a9QBAyJepwDczVyd3hHWKfwzFirYKGRz8POyNjFLBRFQXNXGi2si1r0SmuLSoFtgcba2GjIdq3F+MaLPcf1x5CVGM5BYdwzKRfm5xsdM6P9hDtLbvjUvglxBRQTsWbj3lp4DrC8sTZzHehKLpOUw0cW5dDiAo/5/MNPUBoc7amFyz72bUxb8Kqy3PHY9fGLe3SQ3gttfF6EwkRox+AFXaHLMOeCyNrF1zHLnxA0ZoW7lcOFGSCzx7K9NvbyUcEEySue11HpZx1Hupeg6gk3YQmu3VCuwQdqIGDianRmoHUAADuIP7y26n5bVZwCmWxNig4BwFx7AwAYR3is0+2iqFmLx33u9L7CvW5aPdj9dz4fhn1E348ygIcBYMQjCclgT8GCuYLmsuA93Gww1tZ34/Lf8XoW9tfRv/M7VsARzukOOHt/He3n/u/RoiNfs30/MCmPd7nzRt9jniX+eP8Iz/u5T9z+dKb8L9l39lxKAgB4d7p0ZKxc5TseCwCPS/Pu8QBf8DJ5lZ/py3G6ryQAmOP7y9EIX8Jr/rf//kfyJ3/6jl1XfP7znie/9ItOhLzyVviKBoB//HtiBrAtS0EDRMKe8c98oedPJjQGN55jQK2R43HEJAD4J376V1mVh69AAvqaY0ty7/2PyrEjBwXyMpBuyyIhl83IpeV1ueG6Y/Kpz+wNAJ88dU4OHpiVtY0trr+oAp6fnpZHnzwdSUDf9mHIPpgE9C//q8sCwBb2xMcZMwUbuxd/7bPlm7/+5XL08EH6CjsADObx617xIjKDfYMP/7W/et9H5H98+FMMag/Mz8qzbjyxqzNeWl2Thx99itX7r3v5rfLt3/gqmZvVIAWfD37sTvmb2z4uFy6tyLe94ZXyzV//dVIuFaPff6EAsNXyG1ljMvs3Woh19d/XMN7nYRo87XHw/kBgvyfrw0P9Ouju4+58z2vrFzTeGjcG7Pfhefc4TpMK4ZA0YDcYemFlpB/p72noq9E/Rt7HZQFV++KE5x77dkfb0w7aMxiZcFvRjx3Qv+z9DgPAv/b299pcpRWimhSz5KyzOwKJMw8GNZBWqTYCfdiAJtKWGFfZonRCEyMM1iF1nMjI1NyClKd1U7y1vSV1SCYSSOwo21R3ugb+YmMNVq2zM1UmVX+vD8pNMLb5ZFQaDzRifJsnEvGKuAxBE3ieiI8lkPhzHz7OdrCJ30Ftr6jWGV49nQhIof3B5DPAGBgZEn/qUY5kkRC844a9qywbVLEiyZtLwycPnngoxFWJU8gLUmrSZf7AdiA4pd6ZYP5CDjprbGEFfnMEKwqlquQKZSZdkeRHopcsrpxKbAIIYDBv7xVJDST8Ie2MJABM6ZBQazcb0mnDH7atfmzGDqavLuUywTJDhTqS29iEaUIQP2dSEclB8x9UgEcTmDiWXnCodGbCTpliPpiV1emAGqmmWuEOfIl5aZUDdj82LbRG8k/BczybS585G1iT4ip7huSJgoggLHYkg2QKzg+pwoHKeBNUto2vgugZfhcsa6ytyj5OkWltYufcpIJF1gHTC1JxAFDbbYHq2YAAsLFkAfwb2ItkLID9RFrB/VQmr56PeWN2k0WeI7uJ7KGdHWk3tqW2BQbWpnTBYhh0yfTt9VSeG+8L7UCmnIFC7k+K52bRAiWu4Y/Zj0BeDBF4jtWQ9Gp3pU2mskr58v3RQ1U3ydp3dEwxlRuAePY6LM9uCRBDLVnQEczP3ic0wa4MJ51+7B3bONT5RkFUMLUAaOF9Y61HYosVzfbOMN+gbx279rg8++Zny8LCQf4OyZpmfVvOnnpKVs6dkl5jSwrJgaSR9O9YnxMkDHSeQZvmM0iUpShjh/fY7iel3kvIOuQ5TbJ53Ibbk7jR72zOipO7BqCKSI5zpTLXqF4AkB2NCDCcz23/5hxrw8QwDHef9Pbh13RmVGAT841OVuYRt9uDWdlMuioChEBSFGAvWL/oAy3MQwAuk0iEoNJdkze4AmQPc0igITEIEIXMrA6vSYYvmcJgbGK8aIEG2dSYY9hvlD2niTJnQ9hg5/0bGGoFOgQtMD4ppUwHXt57CuM20acvdjZfIPAE1g4SVbMzM1LI5smcxnXrdfjRbUuz01bG36Av7c5AtpsdqdWaBHqQ6ERxjM9PkD/H+oZ/K2SnfqUOGtkoUEYnQKx0LO8Xv3MUtOiahTkOIC2ZojMzEZAKyVeAMzoulLkUlZSaJF8IOHjY4n0f8ze+2airf7szgD2JyO0H3yEULLKcB1A8hLkATL1cNq/e7vRrVkAMDE7c6+bGhrRbALpULBzPkM1lYiAXoFW3x6JLMoDtGKwtAIABGjtbPZoD3LeRc2wMACd6PVkoF2R+qmoytepRyNYAIwVsOsjzGsPZGVGe7OM6bCA9PHy1kCvFNRUfPDcSeQBaUYwAeXAcTyUK83t3Jj0LWmyt5HgGWGk+6Cw2SWUoIb1dr8vZSxelAbZXHiD4tJZoEPxTlg3uAecF+AxpepfkjJLX7jlIAFjBJgCqhVKFczUSrZCAxnwOhjqUIMAiITgFv1u7T2fJgLWCPsZ+ayoEAKod6MVcie8AhMX8SAZ0Pq9zKcYLJUDVS1pjd00ub21tyk67bb6oFrMZ6wZFFmhftBv61uzsrCwcOCDVqSlZWVvnWg+QZXZmlsnV9bU1Hr+9tcE+i3UOiWmwPwHIVEsmKa6LmSRNwlJ9wDsqN2zsUwVjVMoU6yYCUdynyoCnWTgCwF7jPwfo8F7wM41JonXN4nTKX9rzD6sramIaAEEmN5C5hQIln49dsyDTs7DrwHypcSrVKiwWUnlF9ZF2FR1CwQmwWG32TqQoB40iMHpOd9XrGg3Oe2G8qb6/CntpGWVvAF9BSMofkELxoOSLByWRKhAYps0Eim9g6YB5GYzn7kDBggAA9gIutYrQPsA4ziTiEQdhrKiajY4Xj5WYjOf96dxFtjTkaxPq4R0DwcoQ9jiaxX/m8e19F38intlYX5P777tXPvuZu+T06af4tACrnaXN9qV1ie8PDJ+LSkqtuGw0+2qT52XBTVc8sgJD7wsEqG2O07VL2ZC6t3XbIWe5Kag2Kck/Kdk/DgAOQSSNtYZzTX6uUbDjfzYAOHxOfZUWjxoLWCcsBBdQmtAyKvj8zsxUJZ9PSqvVQAUE1e6mikUWBUK6H2yXs8srsry2qRLQLbAxofyDuRJj0WRlrZhB59yOlPN5WZifJuhZKRVktlqRmZlpKRZL0kBh5k6Lcyv2B2cvLkcM4KXFRbnu2uMsyDx79rw88dRpWd1qSL2F/QMALvR1K86zPS8ZuMbuZJ+y4l5/x25/QRAYYJwV2WItpMIS7AFgicGiUt0XQuUJgJoDwFjDcQ0UTKFoGV6+iP+xj2WxFsBltCrip52u1Bo70mhjTtYiGTCr52YrbLuNzbrUttUDWOXydU4d7d+hf2nYf8O+OzpWPAby4/33o3G5nwNxqTL58d5ARklKpVLme8I81Gi0WTBL2WsWByPH0ZFMFh7PZRa4rW1uc38Hz3Kcj3Ea5wlngUbCwxGBKMp5sZtqDiMEX3X/r+sQ+hnWNl9zCWba+ho9n7ONR6v+Xd1MpyEt6LTpFn9iW+FgMmN/2zux/XRDZ/kVKzBlgRPWDVX4wnMgrkDhIu5lbW2VDOBYEUH9hT3HoieN9+wa15pFlXkL8914kiWS4db+MQoAMyYyVREUGKlyiFowhH2BsQpiKCsuDufN0f7EY5NQoMFLcCsBnFcBYOz/MXY5HmCFBHU0UzLRwh+7srGUoxsZ+YsXEbn0s8/fDo4ztrcCBS3WVlJDOM9HoHwQl/D+7djw2cbN+ZPOF7UPLmZKMZqq1aSY7vM1d3vP7Z+c9IhfET+fDEXFv9lf5v0qPo5dOs5E2rkn3cgeENJVvKuvylN92QDgf4DAPPaGP/rjPymrq6u7+so/DABYV2FbZseN1qGMpnk2XA4N1/OMB4j055M8gAHEwhPw8KGDcujgHJMWv/17fyavfvkL6IV74/XXyBMnz8jzn/tMWV3bpEz0J+64xzyAp+SRx5+SG59xXJZX1skk/rpbb5GtWo2B4N33PiTwFL7vwcflZS/8Gvm7D35SfuKHvpuBCkBieATDQ/e1L39hVEUd9oqQAQyPXchVqjQbqrbSrKC79Xk3U355qlLieUMAeGFuRr7xtS+VN7z6JdFpNza35V3v+7Dc9pFPW+GlLnajHyx2yigbyGu+7oXyj77p1REA/NCjJ+XP33ObPPz4KXn2TdfJd3zjq9hOYZD4hQHAMbDGuCv6397zK9//PtFdvddhluTus8cJ3vFXDuDPsSzg4R4ZXS04ds+FcwJYvKuvW3XixDEQro2TQGC7keh+AtY1E52KC8UtFspCj/jhhqNx6PnGPOzE5x/zHseP75GxP/ocQy9uFOXWXzIOC4+LJIbGv/XoWG4ErK8ORN70R++LNmIeWA6d1qTe3I8kZFWodCj8iZC0g2woZBbBiARCoH6PSDIB2CpPz0qzl5CvecGL5Dm3vIDeRufOX5C11VXZhp/c9obUtzalub2tDFOcs9vmxgvqnkjugNmh+6MBPcwAsmEjgKS+J9l9w8AYdkieTVkG4SfefOpPe2RoWMBrwIOfl8AsKlVNqtZfNX5PvqMFyNwS4x5ZoW1sByoRxZ48ALTpV5eETDRAxSxZWxFwAJlUMIrg/wbZRgKa6kWIZIB/VEJKPYDx4UYJd5OBd6PKmcIzdnp2hn/CTxbJYwDEyjyGDBFA6IyqNGD+RIKgq+0P8Bcy0HgfSGIjKY8Egf8b76PL5Kqyf5EQ7PSxIesoo5sJRGMb22ZfK37BdNMkgTJAUXBk8orYEBIggpuoShwaiZHzpLMe6UfDa+ggV6k/k9F1KTMbJWg77dvqyUQGLAAPJgH6koO8KTfJWslPyWhL2vL0Bii7Z7T6ryKBkiWjkO1PVovJQcMhOZCB7gNYADiM9rIECBK7AGBglpVK58j4BSgMb1/8BwlNSkvimdAY8FluNqTR2KY386APNq/5LA+60m7U+W7AiNUko/lpIentPlP6MByfg6SyfQlcNNtc1wE+gWWGBBWS0/xQXkrlrVSu0mWJ9cWgz+E9sM8bcKlJAh1vaLtIOIw+fc4Ui/2lfIOP5CltEW3TP2kj6xtj3J77XqqPmZ7Tk0hIUBw4cEBufs5z5dSpUwSgFmZnZLDTlktnTkp7c13yqYGkmIToEeDG+KH3JyoY+l3JpxPsH5DDhdpbP5WV7c5ANjt9aVjijcnvACBxgC6cT3W+tnmfc8VAkoOeZBIiBUi4YvzTD1X9czkeOgqYKhho0toOvnNhU0CYIPCQX5ZV8ofe1nyd5vVoftqaFDT4gGPDEkN+TQOAIeuHfgEAmEUFlGlVpjwYdWDZ55J4joSkE0jNK3uSsuAYScQDKJrKhBs5o5zGjCnu81fgI+pStcoOUOUE7WtI6iDRDlYC2BsZAvR5SFCnU5KBbykk8itT9HqFXC4SmanBQLY31mV5+ZLUtrf5jjuJPuUYNyGB3NyRBupa6GmnMSTulcCHrZlk+lN9QMcWZKbx8Xfv7wDs38hHPECMCGykUeiTJIsWfResAjApMHbxLiEpSDZ+UuWJHbhVD7ZA3tIWAQK0ZKkmuRbCUxZFDs16IwL0AOx60MDEE5JFmbQWFDFZjgTxQDJQl8jlKdM9NV2VhYMHyIhHsuvSpUty4cIFFgZAucO9OZFQVGlBLb6B0gSsaODLimPIHk4mZH1tQ9YA/rEf6bv0NYuAPgFoTXixZ/T7slgtyWy1qsxfS2piBGGuRgfCOurFYCqNGHu3ce1nAjCjtgTwUaRfW8ycgows2o7v0Cq/WFBm8rg4N+YSHINzA8BjXAnAlQUqQnAcoPl2oy5rW9ty+vwFqmDkS0Upw7IB7wTJY/g/4t2jeCWZltW1NVleXTMPuaAoj7LWScnnsCZroRGKu+BXjf4CuW0tCtEiDMh6q58r7lUT/S2s22TQgkkMJQlVXKFUIY41oATnIxO4XCZ7GYxuJHZ9/gRYqnGIekBiHdG9nPo+t5p13otKQKs8Owof0IeoeIH3XyjIwsKCHFpakrm5OckWipTzfeqJJ2UJP5uZlccee0ymqlVZ30AsCM/6FsH+Yj4rlWKBYxfFgbQVsDUE84HLO7NgweILZcBjnHa1veG3jfgF78rGSQ8S4FjXNLDU+QXYqoGrADDQ73394rO5Eo31HxTKQP48kezI1HRODh2dkWPH5+XQ0ozMzJaU9QutA0twx3GQSo1TxJ4FbXiXsfSqzigKJJid+ZDXI4sd8ayQcWWcDXlxxElIdOdFUhXJFRakUjks+eIBkWRRJAEQOaHXpXS9hk1a+KOxJllsLplJJrKqrGD+RVv4PjBa6yMbDotJozXbinkUeVCQBUWMfGJjPPuezEJZhcFtx0avyjT7LNbc9fU1OXPmlNx1xx1U7wAbGB++c6jAYI7EmO3B7oKlatG8MrwmDoMDURAd/GVcspxzlO9pA6A1zBsM/d2TvAG7PLwW17CA4etJdz/G9yw+N7I3+PWDP8P5MzwWPx89x+XiqVGgzK85qT3C640+m/97r+/6MbuAvADA4Rpg68Skc026b8MrlAHMdcEKg/t9KeRSMj8/I6VSlkofKFZFzmm2UpWDczNSKRaZ3zpz4aKcu7QqG1sN2ekoOMU1n3NyvObrPWhxW6WYl2qlSPbvzFRZyoUcwcJKGUVMXcbvYPlCAeji8po8fuqMbG3X5MiRw2QAYzdy+vRZOXn6rKxtNeipS7sYFP+aBzDXOxYPa7EUi2hh+G2ATbSn9cIqztlxoVoMNGEOTBDUcvUMxCAEtvpd/gx2b160ALsCFKQk02ovlDYFIR17PWm3OwSsa62uyjwPRAr5NAFgWAegHevwAAZ72kapz9nhmPCY2cdFeIz3u139Ztxg3uNnaE+Nq1QtAr7tyFPCEgHF1bjHer3JImzdV8JiALGmFh+i7dPZFN9Nt607UcY1KAjG9/E+RpQU4tuJMzcsmrXj4v1pnL+DKowzgfHMWH8RyxE0RjzE0F3LETF3cx1mSARZa41/OPYNcMW18HPPjbltln4nZskOtS/ln3WeZfGAWcTG36QGAAAgAElEQVR43IoiAthBUHEmUArB+eAhHc51iNfD5/HruLS0Z7TU6iUunNFigaAFo7Go63zIAN41txioHIKe3t9Gc0UOoPp+DufG38GUR7ujmFSVvcBkV+uNuGjVi9vjQjmfv8K5Xb2040JH9B5vE9/feOrYQd1wPg/7Ff4eFlFERZ5De8EA8BxSoIoLh8J3FPYD7WdaiBoXwGmR7j2f/vQVjrqvhMMvh8lEvScqJrrqdz16C3sl0/9/AHhi838lAsBR7HPVO82X94T33/+A/MzP/lzktR7eTQwA73dsDT/LfhjAULz6wz94W+T7/rRa42ncXiwBrRExrztBDDeYMGJwxxf4sTc8CdSyg3GWSQAw/CPXN7cZKF64uCqve8Wt8t/+7G/klmffKJ+++wG59fk3y8OPPknZZoCcYAK/4923TQSAv/vbXkcpms/d/4hsbtXk5htPyCc/c5+85AXPIXD8xn/yrfK+998ux69ZkhPHlmS6iqDOkkojDxcCwLiPb3zNy+TgwqweRdADUmVpVh/6ohwCwAcMAH59AABvbdflb97/cfnrv/8YAxh4B3/r61+xZz84dniRgT2SIlv1uvz5u2+TT33mPl7zn3znG+TlL34efxd+nj4APFb0exK8P3RN9pYrAICH+/G4Xh0nmcc3kH4nBE3j4yasRl6dF/RNP8G+AM6RG4m+M8Hjd9c5R8bKMPA5DIS6D7HhQgoC4/qhD7Bv6sPmGwHDR68x2pZ7Pfd+j43fwV5vYH8AMM8VtOeke/AchrcTAOBo0zhSacjxiWCcwJ9WDbuspSahyGMweTt4VKocrm/wyLRksJuRVDYvxekFefGrXie3vPAlstMXym2qFGJdGtubsr25LrX1daltKSDcrG1Lq74tnVadSUHKFSFZhkQjAKyeblTVt04TH2FQH4LCuyFzk5S1l8AgN0IarfVCQMI3U9qZ4g2TNzSBYOuL0aZDN2ZoOBNOtUS21gkjRUhWKjaU0QYeMnNgWCjYgA8TYpwvjclMgMI+tglUiVxU6goZew6+IOGfywJQzEvaWMLwEiaDOAN51DwlUuF7CAlpJCjwziGrCJ9gSDGCCUefQ0ggkgXcYSIOSTeAk+pp11GwhBLKyqhFQo4MRAdmbRx6EgJAMdvdGMh9Vo4rCI/etoPKdyY3TRYXRQbYMLkEnwGb3rb8ojHS2T/5plSaS5Pm9hPuja1WGzK28PWFzw829w7IG6MIPsUAv3zO9ISLgwm6hmjyVFm1WvCAk7EqGbkjgBoEi7SSVsegypYDXEqwEr8oxXKZjG1sNvHMqLqHfDO8l/vo45BnGyC5AEYbAPee9DpIzLTZvzThrMAEro21VqVwYWqM/gRwYIeV6/Dsanf60oKU8Q7ATQBzSErrs+h/XsBgbAMkwsiss9YgS9ZY9i5BZ0xey0pEALAnHTRp4QCGVVrznelcEwLAujSOzrSaIHG5NH8fLJ4wPyUkJyhJBn+3SkWuv+FGwYbhwoWL9KYu5TKS7LQlnxxIGbKh5u0IuU28P84hYO1LT7Ip7R9IslH5L12QWl9ko9WRBpggxjYJAWBlAWkC0+cgPsXQcg2+Vl/yqaSUUUjAAhPIWWs6nOBfVLigfVgxXGcFK8MKp1QwKpYNtio5Y33o+dg/rA/ynh2AQGUCiiLMLwwsAybf+D6T0gIDGF5nGJvoU2T26Zj0IhZIqIP9W6Bstao26EQHYAooB27cATqVkdO0mQLAoX+Vt6O/e1+btJgGRSrwvcUYALhovucp+Pjl+K7hi16qVGV2bl6mpqbJmug067K+fEk21lbI+gF4gPWn0enIRq0h6/WG1MF4p4QqwKa4cMVo5xxDVB5QrwFLwikT3r3ILwcAY1zPzS2wL8HHEsAaADfc906npaC5JGUHzI+EJvuwtmnX0bkDBSfqOaqFFPhoUhqFLSnOua1GXVoNAMCabMqmjdmA/gg/WhTfEMhUP2b2DwDImRzvp1guSJlMl5Jsb9cJVkMiGOcDiIb2I/BnXm+4JgqHUAxWLpdkZnpainn4B/Z4/xiL8Dbc2NjUuc/ZzWbBgMcg0BoAwKl+Xw5WyzJVLilDkb1RP5S0pj0E3oeyPzD2Xc5emTspMp0ZE+AZYangTGDv454cdeUQDlrMy2qPoOdVr0TcA37GIQxQEaoBLHIDgyrHpC/8oZ88e1bqOztkoVcrVSlAcheAcBbM2oLOx5Ik+Iv/kCzXqU8nBwVwEpI3Fi0BYLBPcpCnxDOgKADPqvEB5mha6mQBLOjv1YtZf8dzmtqGFymh/xBgwzhKJKRcLCkLvt3idfAzMnExNxDI0zkBTBiddyH7uCnNOjydtRhKFSHgpYtxiUKmPNsKShbHjh2TpcOH+bNKdUqeeOxxefLJJ2RuZo4g8KUL5ySfycpOB8yrTe4tp0olgr4dsNLANOZ7tyIZJrKhZILiNbU5QCIB/ZL3bWBwAcUMmQxjFtwiAWAW6/iWS4s8EHN4bSAtAPh7rNNacKbvxbw2uRfqk81XrmZkYbEsR+j1Oy/zB6C6gsIt9QPBedVSwNlumPtULUXnQC2OYnjC+MpXSb0mvztaZOISnfBJhq91Ii29fkq6/ZwkUlUplhYp+5wtzEsiWSTzFyMHz8Jn5RwT9zV4BuuQtCIvk/rk/RDcsWIez31wO2JwsMkcEyDGeW19C+Nuj+9s6A71c/+ZGT5wXHGOpzxpkvPj6dOn5IH775MH7rtX1tZXFPSwfs5iDd4DnsuVgzy+iJ/Rx1X4Z3g/44DE+N5iOcywfHRsXBLsq11KNTxP+PdJIJYn+0PQM0zQh+cYB4w6uBE+3+UA4HCtnbQXnPQck+7nagDAIWgz7vqT3pu2l/s8qkoIY6V+j1K+CwszUqnkpQ2bm52WzM1Oy3x1Sg4uzMtUqShQnDt55pycPn9J1rea0ulakaP3zxHaBsY75gcUrEAC+sDctFRK2F+lZBoxSbHEa2P/CkAYcdH55VV59MmnaH926NCinDh+DcnKp06fkdPnLsh2Y0fqzR3G6FRT4X7b5gkDgDH3jQLA3sc1LlfQ0AFg7g+tAJcgIa0GckNsSow52i2kkwSAEQ9gYEMSGUxgrHm0k8impYD9JBiWsIfpdKQG5mwTRaiq3FLIpWV2piq5fFY2tuqyuVUnkO35Aca0LtkeWIBofK97+S8GAAypfK5jVuRLcBd7wCyK1VKcd8F2Vmap6g1IXxVHioWUzM1Ny+z8HBlRFy9s6nEpqLo4OJ/T+T1ELaMOTLjW5uC4GGQcAOz7OVdiUN9eFKSluRaTEQyVNdsnDSm4OegbFUHEecFw3BDs9OKdMfstBbdV1lt953XxRN4AcSvW1K2NDaqEOADsYz/D9Snev7Ew1Kw7fM5hf+U//H9mXUPPe807aRFHbJ2CI9F3lXnrqh3DSgjRnMn9rK/hQd5mJNflRcURKM0iKJV4RvyM58RYwbtugaDAuCdm5zJe8LdqRTjh/OV9Gt8nsGqFoRhP3iaM4b3AWl/q7j1kCOIG+z4/P+ObEQA43oPGDN5xeTKfO/z9qbWWmZ5Z/pSqOsmE3H/XXftZEr7CjhnagE+4tyhj/MW7d7+NCen2oQuP3PJ+nuCLd+NfnjPveubBQJZXluUH3/hDe94Q9hZv+6+/e/Vuekzj/0N4H7/3tt+Xv3zXu8e245cCAEaB/Nv/4PdYTP20P0/jRREAjhYoXbH2AQBHq5klSve4cgQq734szA2TAOB7H3xM/vBP30sZ6MOHFuSHvu875DP3PCi1RkPKxaKcu7AsN153TJ44eVaeddMJuekZx+U9f/dRmaHETV4eefwUGcDrG1sEfMGUhafFI0+ckptvvE4eP3manhi1el0OLx2Uw4sL8vt//B5Z29ikRM7/8p2vlxc895lj30UIAH/di24h0/bQwfk93xsA4Pf+/Uflo5/6nIwDgJuttnzqrvvkv/7Ru7mBB7D7C//6R5hQCT8PPfqk1OpNufmmEypBZ4vsBz52p/zt+z8uF5ZX5Tve8CrKZsNfePRztQBg38ZP4HePbYtJG8JdB48mxIfkn2xFiSRcxmHQ2h9j8DFchYZXpPjU0c5+aOsTxWyjhREjC9u4dU6/G/9mr7WQh00CgUfwUWcIajBjrRcwf8PRGP49kjexrwzdjyUgw3cx8X7HgPljnz88Ljhg7HlHzjnujY22UXyvQRsHIDgT/AORX//jvxvqYqMbMk06apWlyuiq7BkTRNy89ZTdhf8SgExiANiZPelMnuBwaW5BnvvCl8rXvuQVksqXpYNKXFa0iuw0m6yQ7nXaTPg1GzXZ2liT5YvnZO3SBdlp1qVd35bNtWWpb24KlPVQqQzWEz1ng6A7rGL0h9OE3vBcPJpAICjBqtxhIDkGb5WtGgbPw+ckdDMio6R3oCuHyYJ61bixTbHZVuUhsCUUrPFNuzNVsOGJZG4JdJk0kgOeBnKyUj0BdnSHbFAAJgDLAQCqzF7SZHxRrayyZgowZ8jcglQ05lUyg/GfVRvzHdOzuUv5TQDA3X5HfQKN2cdKdALWKgsGYIAbYWP7EsZgfK2ALJBKyhobAIzz0j+U/SopPSZrFdziXI7nAJ5kUsvuC0uGl71bnD4GhBP8uVYQ63+6/fbkoG5o6X9qoHWWXl8ATMx/1W83wt5sPGBj6v5OzJFDmlu9fVjwQPBBN8CRf6JJOmmlMV54iuAw2MBgeaXBCLaqdJdyJrseifoefDAVaFcQ2BLMZGybF5FvGK1yVxubrsbS7A2kDg9TjK1mS9qQajOA3SWG6TWtg1YTMObVx3EBBhmT1DEo68lGE/syMFLfOfu86rVqIseT2/Y+SKYfSvDYJl0V3vX7lsjzDbxOPDpvqbeefsfVCWLAVZl7vv4jgESCotWCPG6CSb/0YCClTEoKGfikKVsRwBJTffAFI4m/x98B49+h3+FABpmCtAZJ2Wz2pEVmkyZxogppeoFpktpBat6XPZMXIVAhITGQQiYlFTDAE5ChRmKhJ4OUbroxjilZmlBP0ognFfppRwCFzcGh9KQKJ1jcqiAik4BkH5vCtHnSYkrhnMNx4ABwguwXsMSbAJXIvtV2ZVEGgGP072RKSpmkFFHwYwAwC18AmuJ9dXSd0HkToLnHIOqdTpazjctob2x9WaVZY/CNLIvA3xRJqGq1KoWSSilXq7NSKuvP0P3Wlpdl+cIZ2Vi9KI36NuWpAeR2Bkmpdway0diRtVpdtlsdgi1sYxS10FtMwS0yVrG2MQkLz0yXqnZms6d+vN+qBLT2QV9/dR6Ynpplf11ZWSPAUS4XlVkA1QUm11Ico5gfMA8DDEa7YX4m4wAsd1tRANgiKYVkHIBWSFvDUgFqASiYohw0WMcGlLEQxGTx6NPH/q6FCs4CgtwwGq7RqHPuBAtGi4/gQwrmr86ukEznK8a6xsIgHJeQ6alpmZ+dYX8HoAjQGOzStfUN2aDPrK6GHAeUrdQ2DgFgrDXJfk9mSiWZqZaYvqfqh7NbvAiCP7OxbpKDlKU1f04mzsnu1GIYfAggeVho64rOE7FlC9eKnn5PmVY2kOCJh7kbBSE9JALBPIXUMOKbhGw3W/LEmVMsLMgXy1KtTkkuk5Fet0V/yGK+qGuxpGR5ZUVgWbMDKfRQNpBJwISuQZQvBLCQJ1MWbd3r9nhfkKzGo2Cdh7IBrAQ6sG2AigMVIIiS6uzA7qnzFJddTglQpQALTN89/f36/dhbD5L4Nkf7XIzEM5ntyaRsbW1R1pRAuZKNohgM50M7sWAhpx7XM7Oz7OcoPDtz5oy0m3VZPHBQrr3muKyvrZD5CwYaCuHY5iLSqNVYzIDiM6zLUJTRYjqPwbTvRkAI5VIpDkzmCorZACYPYCmBMWQSiTGgBkDEvHlNIxOWG7q+qO+7A/KqWgJJTlgr9GV6JiuHjkzJ8RPzsnhoWqamy5LLa7EVAN5uD+MZahwqo6xrIOZArN86prUrKosXazArAdAP+aeqM3C8YxyyoA1rioVOWCcoO5qW/gB73WnJlxalMnVUCqUFSSQL0oUfsIHLUcyKHxhoj3ZADO4AP+MorHNgujPPb2of0VrsQZAWAOHdu1+5x1d8Iit8itd3W9uDIgd2SzK6sfbq2GbRmdlSqEx4TR544AG5665Py8XzF7huuxUGJczJfFeghqWBdr4wPg/Hehirj+4FvI/7fcWzRPy3XXt09yXxQ0xFI7zm6HmcyOZg8igYM2mf4sf578P7nwSU+jHeHqPPPK4N/Gfj7mNcm4Q/u1z7jn5/V3uOMIAvdw8+jsPnjF4FO5RbAKlkOQphspkEZZor1QLX3Ha7KfOz03Jwdk4OLx6UmWqVNmiPnXxKnjx9TtY367IDQNPiLLUgUeDH21XXjx4LBcH8PbQ4L+VCnuvi1HRFquWylmfu7LBAKpnOyvnlNXnk8Sdkc3tbDhxYkGOHl1hsAQD4wqVVaXYG0mhCAtrsNAwoxTP4niL0ozY1dT6+jgONnxGbeVyHucv38vi7gp66/8OxOvYVAMY+GMVLlXKFsQziCzBjUSiKNQnWDwCAofiBYwEAb9faBK4JAA9EctmUzM6gKKZAwsr6xrb0e7pD8/scHasOZIXtO9qP950rm9RhB3h/qlSgllLKhnYFJ5+D3TJBEihqRGZjIFPVklx74pi89rWvltOnT8unP32XnD5zgfEFnhn+zur9PQx+cn7hhB9HuiwBMkBvqFjUNwtBnOLAPQv1qDqSYdEyRCwi6NFqHobnFC1eciw6nEe08M8VIHQ1Cr1fdY1SQNEloJ0BTIZ4qcS+U9vaYpEf1gDubS1uiNRcYA0TAK5hjkkfUeNnjeZ0rcD9orAN/W3UkoH9m0pe4ThUz+Jw/mLb2p7G16JofAT3g+OcPeu/p4oWiAbIkUChLaM5Ac+raNysxd9R8a+xrn0tCZ+ZhbVJ3UOE60O4bupzxbLg4bsaPWd4Dv/e6HwYdv/Rc43O/eG9+u9UfcpZ5MPr4IP3fO5yy8GX6PdPA9n5Et3Z0GXCfYf9wneGEV7ADc7eN/dV8rRXvYWj57YYcj8A8NGjR+S//O7vXL172aPx/2d9L8hR/LMf+t9ZBD7u8/zn3RJ4AF95U++HAQzlqLf9l9/lPPyl+EQ5KAeAfYnaGwCOjooSbjH0MqF77AEA42w//K9+hZvn0Q+A2/fe9nE5unSQDN9KucjkJljAL3/J8+SeBx6RUrEgU5WyPHnqnBw+dECe/czrZHFhVi6trMvZC8uyuDAnU9WKbNfqAuATICykn89fWOamEd68n7zrXvnh7/9HDAzrjaacv7Ain7jzHvmub36NLB1aGPsung4AfM48gCcBwFiQzl1Ykd/6vT+V0+cucjF+6Qu+Rv7xt71OZqervI+Tp8/J2//0r2V1fZMA8Q9+77ewfR594rS846/+Xh578rQcOjAnr33li+TENYeHKtPy8IWZqsr5iyvy7r/9kHzm3ocIrH/LN7xCXvmS5499TgyI//5bbn49zACOJnT+ZS9oMzj1hOPCb+vpgp9EwGZ0xaF7jRZ9Rg9B/wwBYObUx8ubh3hZJNFljxSnNcczVB0pHgdWjtxk9M9xLRX9bETiWMPoeCWNFtMRiWOOPE+++/HebkMX1Oq4ife7XxD4Mu8xvGdlBO7uXrt+tAsoj4+I2sHf79D1h8/ExJZX71s7AQD2wDGstvWfeUIIdxn7rqjEE0FBsD4cUMPfKEmqCS2V3FVQJVMoSSJblKXj18uLXvEaOXDkWumnc5IrlKRczDPYpgdtuy21rW0moAkWINFa25SdZk3atS257+475LHP30/Jz0QPHodEo9WHJ6w2dRAqDGKDDu3Px+7hFZNIRPEcw/K0IaDoL2w4gDaPWvJfFRj0IQe/OWd8EgL2qlGyBMGWHUgSfk40zR1IegDvPfcSxqZBwWNuj0wq04Ev3TbZhoKbffg9JaQMWchBTxoA1ZnAz7JyG35FSB6ToxdsNlzKFIkNyGBlcwWCkvlcgclnJglMYsplGNsN+AKqZ65WoasXDxly9GZE8tCSn0hWGvMEQBs3XADcyFizpwCDp6cMHjB2FJRU/2TdUCM5mDYPPPXaBZsVfnb0yOOYVm3DqB9YQB0mwKKNDkBrA6KHkjnGhuNXeW9BEjRIbKqntLGjfBqy/kdghGBvRkFQ63fYQObykKyFX3OWFefqBZwm2Iq2wxgAcNKFvCSlvCy5Dr/bnRb9DJGkwQfexezHXvxAFg/6okqCgl0Gr+12ry9brR0CwAR9mSRX/1Xtjwr4Mmnv48H+tFw0gRNWmFsig0rSNq+O21zqpjQeW8pSVaYWN+NkJIUeYHZtv+AIABy9N5NBJ2iU0ft2n2kf0xgDkGbFdZwNCNk6VmwTmGojuy7JPhLHPclmU1JgH1evWjAZc5BbQ5IBiZ9UQrqDnuxgPkrnpAX1guaAADDGFa6rFeE6vvV1Q845qOAeLR2kXGVPCvAfAwCM/ghmJeaDjFWWA4SizxoKGbTPh2sy2yRK0utaQgDZ5IIZFZgsN56baSwAPYYCadJQZbpTEWCtzEE+Bz1RRZpgO7fbJPImTIJOheW0oAIM4GI2LWW0O+c0wzV4PRSOWD8gaGFzoxUneDpQC150sQ4TGp6YcVZevlCQEpjyxTLlk+EvOjMH0Bce52CkQK4ty/e8ubYm504/KesrAH+3yLIF+AwSSqsnUtsR2W71ZLPRlsZOVzp4J0RY4FupoCbuhVX6VCFQoBDAvLIvXNY/UGSw+AhMSAWq3atPVwS0K56JEoPdrlQqAMWyLOxgOADGIgBq0s21qITyvgDA0hn2AXqrQiY+k4vWLjJ3MA/vtKRVUxsFSBajjzgAzPkUc4r5syZNGpjJLs7ZaUH7ZvNgY+4QuEUREBJ9+MBXGB0QzMrt7U3JZ3P0iofneCVflIWFeTKCarUtWgeoTDi8pBOyvrHJAlIuDwDa4bNm6y6afBwAXM3n6aMIewSfd5icdvAJ8tcm0awM/Q4BJPQBPDeKiQh4exI8iHNH2XwkMNqaqEk5TTBCrQjjn+ueg1vGooYXHJ4HADB69ma9Lo8D3Oz2pDhVkWpFGejdTlNKuRwBYHqn9hOyvLIqy2ursmN2FmEEj36lDGCV5kbR7dL8POcnFizhvsy3EfMCPCvx7ACT6ddKb1x40SNZr4UdnCOh4uJeeckEvYVhCYFkbq3ZkI31LZPg1gCZwADWpQ7GjBYZqVR3Wuq1GpVbxgHA3KiTrZ6VytS0MoWyAArQFj2p17cJ6lYrJTl8aInFZAB7EUfCYxHFC0gqoyAQ7wmSzsoCV+YPgAs8C5Sw8M4o4w2QdEf7OyTiMWdqv0+yYoyKBW7VYUUuOtfEko3qd4v50ZiouhpKtwfwA9LDfalUizIzX5Bn3HBIDiwW5cBiVfIFVgiYZLQWCWqhiVljWEEBlVAEqicKSBP0xV2RLmogcAQAK1MfBWXalxVs5ZxP2WfYbaC4CzYUs1IuH5ZK9ajk8gsyAPOXyidQ5YH8OcaMxQrEO7RAgAltix85z5FxpX2I8+2IRyUZ5MZe49glC15RB5UAD+GD4QIvDZFUcluf2xR4rFDQ/ZhdaQH5hrNnz8hnP3u3fP7z93NfgLUNazP+RGEJi9RQEEhPaEv+O1AWxP9DMX4U143ZdwWgwO7fjuy9eR7T0o7iPyt6s3+PBVijGCrOCYV7kUnXDWOscYBn+L3R644CaN4e467lv/OYeNIx437+5QaAw+fyWELbTddddGoAwPNg6FbzBICx7oIBfGzxkBw7cpgA8MrqujzwyCPy2MkzBIABaGrdhMZ48Op1+WWqHrDIC4U7A6mWC3L8miOc22CjUyrmZHZ6hrF6t4N/F6mGdcEB4FpN5mZnZPHAAuevM2fPycr6lnQGaUoqNxqtmKFp6iR4Ti+Cw98Zz4dpoQAAxtyP/R3vEdYiHNuqAoB51IEtB8gYH3IO7Eo+k5ZKFWpRae4jdE1RqwdXxgBIjPOg8Gir1pJaE7YZOrdlswkCwKVyibLaq6tbZNbGDrTDyhecIWyPFTKAva+NgsVX0jfDY912yHaMkQ2AZkcc9NJ+o3tv3ROgiLFaKsqJa4/JS192K0ky993/eYLAG+t17uF4/5YRGc367gUA+xygf8Yxso97n5t13k5zz5IHKxUFx1ZIx7V4pAAH5xre/8Z7PMZUrnjkxTkBBsXvWdFYyABG/ImYAexw9C/EAh5/OgDs79LXbLaLWSx4joD7JczhZh+lhbO64VVFj660d1Q2mvc6ND9rHORFvswXBAXFfjwKqHwuG1UX8vnC2b9hn6PCF4p002hrBYB9P4m20L3dMACsCUTbI48wdd0fWdszLkoP+7Tfp7eL34/3Xe1buzFCn3fDPrTXejBu/g/bdii3GsHzw6Pt0Qfuf7rD7yp+76sEdhu5zTDWH8rcj3u5QWt9lTztVXy/8amGAOCEUNHtcgzg606ckLf+1lvG3g/GzKlTp+XipUvcG8Eq6sSJa6O97q4v7bPx93nYF6WNvhgnve3975c3v+U3J576SwEALx48KP/5P/12ZNc0inatra/L6VOnpVavcU0AZgrVqWJhmCB6pe2T+InveaXryPC76gUzWQQ6mpojRkMUuoy/9i5gZ/iwSQAwFrKtWoNVV3d+9vP07f3Ob3kNK+zAgoXHLeScAQLfdP018uCjJwmMXnP0kCzMTWvllIisrm/JuYvL9MUD4Avf4GZrR264/hq5+54H5TnPup5A6J+863/I1z73WfKi59/MBAbYs6PyyX7nVxsA9gGFzf7n7ntY/vAd76VvCjyQUbl5/YmjsrVZI7v30soag9SXvvC58r3f/g2sUvyzd98mn777fqk3m6yaK5eK9HQIP9desySve+WLmNi4WgAwsQGNQvbf7/Z5rAYKlz9tBIRoXfkQ2BjelQLAu+9zGADmCND+H+GWARA5+vWh4obdNxsdHvjRTjiFBn9BW/r142aHvJsAACAASURBVHPo7x3s9aDV73gUAPbn4vEBW5qje+QmwvscDb3Gvdmx73wCRr5X39h17gkgPR5hWPlZQamhlx0woMcBwL7pCgEZDxJ94wHmCgArfJzpyTYnK8oqaCMmiwKoYH/p8X0pTU3JziAh1dkD8pwXvESedcsLpVCdh+YuGR8A/eAzhP+w6cX9V6emBPr/fQCDjS1Jdlry/ve8W+786AekXMpKotciMxLBuVrjxpXF0ei4AgB4NBEzmtDaLelk6wEZc6wFVXaby+TZRlzvBWMWknrOxHGgAwCwomnYYELaiWeFvGYkFaSJSt8ARKuKsekwJyNZTPZqJi3zUxVZnJ+j9P2li8sqT2Xyv6lMRtmMSAgz8e/SqrrBUp88rA9I9GbJYIL0Ri6bk0I+KwV4RmXT3PCVCkXJZVLGPqtzPUISg9LOrB5WrzqwbLSqHM+kEsIAiCHhyor6yL9VWbqUF0Vrwm+YiX1NWgCQwnkBYiK5jWpryDMjtdsn6KlehCoRrfLkBGrQ9i4DZY1HDMx8lCb1fx8DusHSd22wb9C9dBPLZEIkIQ5Wi8qH8nd9bCSTBEwKBbD28tzEk/2eAqhjMlCUw1aJbbDb4R2Jf3eZwDbfTEqvAhhWj23fTOKdURy615d2ty9NSDvDrwhV+0zcKFxHIN1YpQCK9e+6SY7YcVacoCwCY1yZl68Dv9rfbd1ActkSJ2wzJMoc2DfmNfy1KSVGJlPsARoB7PRpG/5EyZAwuRUBwEgwZbkRB3NMK7YVdEZsovJgOtboC4k5gl5lkNQ12WGCoZCTxzSE4omU5CDHDYAFYCYljRWEx3uHt+cglZJWLyH1nQHbOGIAcyjF/qLxZlwBVV9ho5/jbcBrLZmQMhjgnAJ6VNCnTysAYXiuoR+ZxxhAyHAljeQyPTHC5tO5gtLLzEe4LxiSDjoulAGsDG+wYRWEUEavFu3gOQD+ADBMSrPdpVcuvKGRMAIDkmCzIruSTiSkmElLNZeSXAqeoJrYQ1/E+EzBGoDV+c7+NWYOgBZ4eSKhSuBVAQT3kCbYxMp79ZaHpy9knYvlkpRL+DvWh6r6zKKIAq2D/oX+X9uWi2dPy7mzp6Ve2ySIg7m5n0pLuzuQzWZbNrfbUoP0M/3GwfFQP1PyYin3bLJ3BgADuCPjEPOtxUxMsKkGgkZHBm44AzgEgDnn9BRYBJsGbTQ1VdF/dzTRe2DxkJQrFbm0vEoGHH6nfsrq9w7gA83kahxafNPl3Is2JN4FmX4oaRggRiDMGJk4F0DlVAa+oCrnBzYppM/B5kFSL18sCIoicSwKTur1OtdkjGvMYfB93mk3yagqFfMyNz3FAop2uyHtJtZuk9y3voX5eGVtTVbW1rkO4XpUOgjks8cBwNPFosxUysMAMFUcTM3B1ivMX5CoBCMX6yCkhnUNU09Q+tobw5UrmwGZPkegz7kMH/q99kEQpAErqW8wJIrx3gEqu3Qyfk8P6mwBkJ6sbW/LI08+KfV2RwrVklQrM1zb+r2WlPN5KeWKbBqo1WKvsrK5zqIDL9jxaQ5rZN4S6+hTpVxWDkxPcy1m8tFUJch8lYTU6w0WKPhcpEwTLX6hdYcVK+DaXDd3VB0EcTLB2mRCWk0weLDHxfd0vY2Y4yhKM9CbAEgmzWIAZ/34GGAEBsa5scrwLqZnZ+XIkaNcYyB7Tp/qwUDqW9vSbbdkdnpKcmBaQwkD8tEEd2E9oZ6unL3oQ6vFQiiW08KfhMDLFz+LmHAd9ezDf3jPbgvCRKqxrfh3O9cwAKzALZWErXBGZWTxvtvSl7aUK3k5enRRjl4zI4ePVqVYTrJYwlUufC0mg5ZJ/GH1EY0nTCXGJF01rsDcZ/FFIN+II3WvDolnzEWYWDFu8F9K+smCpPMzUi7Dlumw5AsHRRJF6fQQ72mkz6tBmYVTCOZ5BZb9XXXh2U4VFr3XUKLT188o3oz2R7rbUp/gWFI6jJcYMxmjM05Qh97fykrjXUbAhRYdoS/Dj/r++++Xe+65Wy5cPK9FHyjo4Bof+yY6gIEXx/uNvIiHAdYQBNkVaFzmB+E+Ojw0Ajzt3Vk9lq7CIxt0h8b9XBof6Wd03zE+DtLZYRgEGb6OP+Po/YYA8Og7iu4nAFd2vff9JBv2ANb33d4jDOC9vjfpncTfiSN13D79z0UoSzw/N8WxjDUX8dbszLScOHpUrjt2TKarVbl4cVnuvu8BefiJk7K22SAATAUWrj1qCeCqPlp8gBgRsXhPSvmcXHfiGjmwMCO9zg7VhVR5D8VSXa6vyWxOzi2vycOPPS6bW1syMzVFEHin1Zbz5y7QlqKXzGnchUIxXMPtjbiv0fXfGZYctyP2Rc4AZjxDAFhjfOzFUEyiIC7mUqzFOi4ZE6L4DXFbb4cM03KlJLkcitJgEdDl3oq5PxQMCrxz81yrMOdtbjdlu9GVnR0FgKEIMjtdkspUSbYbLVldXZdmI/YADvu/99GQCTtuzIaA2b771ciB0ThhYcCwtLCT+tF7UDimMXOXbUhp7ORA5uZm5fjxJXnGDTfI+vqm3Hvv/XLx0jKLkWkEpVXbQ+M7vAUHgiNvcYu5dwN4VpBoEuBUw+L8p3toSIzTWgLFYpTDV7lkz1JrcdNo7i0ubmd/NgA4fBecIywOV2ss9H+N5/U7qUh5BtdFLACGOO6NBat2Se+zDn76eujziwO4ul/R4laq1EiChQbYqwEA1r3/8NxHC61gDIQA8BDDOE5WxoX+I/Oonwf362sgCztEi8s8DsIarPYaPgYRK8Yv2tsMD+IKbj7f+t4wLBwZuk+7J937YMwO90tfr8etLeG6MPr30eO97UfXJ80p787Txmt38JyDgTz+8ENPd/hdxe/tIwl+Fa/2tE81cpshgDUKZu11ja+Sp33azXT5L3r5+P4A4GfffLP8h1/7lei0sCD6wAc/KHfccZc8/MgjSgQIPhgDS0uH5JbnPlde9cpXyLOfffNwODHmBn/jt946kR3rh2M//y9+6p8PEZQu/6x6xPs/8EG5/fbbL3v4v/i/foqFtlfrg7npjjvulLf9wR/I2bPnJp4WOZhn3nTjZS/7cz/7M2Offz8M4KNHjshbf/MtWoQjICQ05fbbPymf+tQd8uBDD8n6+vrY6y8uLvLebn3hC+VFt76QSmlX8tkNAGtGbRxpb+S8ziQbXR7GXH4IKBv+/SQAGEfBp+Stb/szWVvflGfdcEK+/RtfKcVCXj70ibvkzJmLlHi+uLzKRRt+uNi0r29uycZWjRt8gMNgvQIUxbnAAIa374GFOXnwkScJCL/6ZS+QRqtJ/+CHHj1JJvH//WPfx4Bv0ufpAMCTJKDDCQ8LUbPZlvsefEw+9PE75b6HHud7ABCMJAeSYKgef9VLv1ZeeutzKTv90dvvlvfe9jEmW1yWctx9AyT/jm96NdvkygFgXRiH7tV+MAwe7qPrPU0AeK9FRDdKencKTup9hACj+8uNgo5DQGl4+1Hyf/wzxdexTevoBaOveavFbRjeg5/HfxZvVuNnCI+JAGCFY6J3MhTXjMpBh3LZluDYdQ9+v6MNFLRj/K5HUeT4S2O+PvwiguYcPVafM2qJ6EgG+0MHDwPAozGd9hWtvsfnzX/690MbyTBADKtOAQbSe3DE28bZMuoHqZKOWuEPVqYGlfCbA3MM4E+uNCXzS8flube+RK654WZJZPNMJMLrFEyFVDJDPzt41mbzOSaxIBeYHOxIJZ2S9/3FO+SO979PytW8pPpgDNcJJEoSm9SYxeMB7aRxHyZdwk2l/3x08zkpQA5Hk0ubDve+4YEz6HtFqnqyYbfkFb/YBLGPk21km1MDTPX1688IaAaJLq9gxcYcgOzh+Rm54frruSl75LHHpWF+qNhUITkMKVv8LmZOugTmiASR+S1qcj7LNYTyU2SvZuXA/DwZbDvtHaltb0vbfICcNY4NM2SLsd6waMA3pPQPBastqWAwzktfIyQ1wPDBtdTPEpLTlF2yBL565iBB0TdgE8xh/Q/AMJOjnH+1clvBZIC91ieNIcIUCNvZ2K9mFxAm0Ub7Ak5LkNlkf4cTd+aHa88I0JDS2kkhUxFFDmg3biiNQYDNLooCACyCtQUPQ7DpAHyTNmneU9wTgiWaBFCm9wvGOMYe26YDgLcvOz14+nbo6QvmdwfgEPOwCvKrH7BRiukV5OTkeAIh05dAsck+m/wzmTaaf9b1wwAwSusZ8M62Cxg4OEbnBwPwKT88vJHcCwDW6xjDyCvUCSTq5th9sQHKMDFh8uy4Hn7nsrbuo8r3R8DMPaXNNzCSJBayO7LppGSTCY4lyNwjiQfAgYBnIiE7kpJWV4YloA0A9nkiTuaMB4DJGOt3JZ9MSDWTkzw6CpI3SQXlwB7D5VQCWtuRRS4Ek209J70cIG3MxmV8alXvnIMp0e7vQedmZ//zvOA4q7mcyfEqk40JU0qup9if6s02mY19JHgA4DkADGUIAFbphExlM1LKga0nstPd4fhkwQsAJF+koA9n/Ycex0qRt+J5A1jx7vI5KcCPtliSPLzJyfytEPSFzy+k68FkxXrBRCgl8oVjZ2ttVS6cOSUXz5+lJDL6RxKAZyIp2622rNeaslFvSb21Q0AykcoI/Z+zaS1UAfPXgFXOkUx6eaEE5iwDzDETGACsiRIwRTXeGg8A63yjyVTIyYocODDPtmm1kWjuyonrnyEHFhflqadO0TMXgJ3Lp1OikHLYKuXoADm+32g0mKhMQLYO7Q/v1AAAJpDkhUpgE9M6wRjCuTxBYTB7IddYLBWZ+EXiub5dI8MUACv6IgBg+LJijsBeAR69nWZT6rUtMpyQuOKaT89xnadRfAIG8OrGOpOkA8x7xpZQYG7EAxhjrt+ThWqVnowE6sxjFK1LVqcpkuCZAGgqqGmMV0gVo29gpLCYRsEhBci1Hfw/ByQd+IJqAxOBJjMPZi0SqygMQYEV5zOMGvoVo1hLJfxRTLFeq8lDTzwhm42W5AFez8xKPpuVbqcmJQDA2bxO6WAAr63L8saGdKCgQYZ/HKMDNIZ8MdmfBIAzsjg9RcYPYzKMVxRy2HyHPVqUWByoTDtUJXTM6X/osywUaLc0dkgCJFSfPa4j9qcDvV3KtsfxAL10MfcCdE+npAV1EWOdhyCgz7t4qSgwyJGlP8f5hAUNSXhLFqXdUnbvdLkkxWxGMvAybrcok5rPadIVMx1AFBYUwXcbP0mpLLI+j+77PFby4gx9t8ZIZZwBKWR9HoLFlsgmGEIJaGVz6s5ek/eYf7u9liRTXfX6PVCRpSPzcvjIAZmbL0iugLgW7agqB7rOmboF1iOzv8CrUglLfxdWCONFZWoWq+OB7av6l85sVRlvgLbwegZAjf6bEUkVJV2Yl/LUYalOLUkuNy2DPrwnAbCjaMQKdACWRixbZQ9bjZ2CuFBpgXINngF9ygoMwvgy+nuk3xAn4319HxdPOwjFtZl9MWYA6z7BQGQUyGG9oTqNSsefeuqU3HnnHfLwIw9asYkC1YgnHXzDuu5FgVHxXaAqEkbeoyDo+J3rhP3sEPNszDGOGjE9ND5NO8yNjjmQ0boYgBKjVxiOM4eBkPC5xiXrGQp77BT8Gca5vh6Hx45rO//Z5cCCK2nboWOvEACe9LzxOeOxprFzUor5DCWgAQCDAQwbG+TBrj9+XG647oQszMzIxeUVufPu++TBx56QlbUtaQGEsn1vCAArwKUqVTg35qlMNiEnjh2RpcOL0LDlPDJTqcjMdIUFLmAAJ7I5MoA//8ijsr6xQfYR1Pha9YZcvHiJMsqDNADqvtQbLSpxeLGSz10OWsWx4XAPmwQAYy0DAIy2U5cOVBwqkx2e4vwQ9OyQ0QxPcxSt4jr1WpN7K6hPIBSB+gdygZVyiXPoxnZT1jdhtYLzo9BKZKqSl+p0RVo7HVlb35J6DXZNMdg0rm9P2oN7/xwHVF1Jn4v6je2xh8aIFS9iVtTCXlVmYoEirS86lPrGz2bmyozjGoiN0lkWtrrkv47ruAhhaJxzilCblWiPExSC+LEhE1ifzzzPbU+FunHEF1DpQh6X78QsoVAIrev3cKGJq5v5egUbkHBce9urYpMVNxoADEUpKpDY3gqxE9qljfxNGwCwSVo7EGyAqoPsWnCla2XIuvVCLG0W1ZNDPIeYU+XEdV0M5x3EuKHNjyub+HM5SBsy48P3PHQuA5KjsWQ+xX4NZ8kjFgzVptziKZo/zX93HADMt2cF/aOFVvH71r0ZizLH4Ax+3Gj/D/sWh2+gxDH6O7/XveZ/j/u8vcad48lHH7mSIfdFOParBA4dc5seDYa/GpsbDlrtq+RpvwjveSgSiXL6+2EAv/jFL5Kf/9l/w6j1rs/cLf/2F385Ii/t50Zf+9rXyE/8+I+yyGlXHY2d4E2//mb5wAc/dNnT/eZvvFmuv+66yx43esC/+bn/Vz772b3l1hcWFuTtv/97TwtgHr0exj7y8W9+y2/Ixz9xeeB5vw/03ve8K1JrCL+zHwAYzOy3/Mc3cb99aeWS/OzP/fyeoPS4ezpy5Ij80i/8vKCtxs1n476zCwAeWrT3fPIrB4A1JBj+7AUAI6n+F3/9fjl25JBcf+0Reer0ebJ8b7r+uNz/8BP897NuvJYL9OMnz1LqGezXYjFvlYB9aTSa9FiYmaoQ3IXX7uNPnpHjx5bIHL7/ocdlaXFBjiwdkMeePCPnLy5TdtmDoXFNcObcJTl/aYVJf0gx47uFvDIHJ30azRYB6JXVDQK68Bw+sDC763B0TjAgllfX5fSZi3JhZdWqOOALPMtrHURSqlJiZ4P8NY5FomDoM9LQkOs5cugAA4oz5y7SAwZ+mLyP+Zmxtx1LQOvJhsHq+CvDwN0+hss+QGANLccvGaMLRcgO1XvRe/BvR2mnkYDDwdShZ4vyGMNFEBMXrz2KG+KWcMDSfmIPEOWL7cfRv6OgOU6p8Hk0jxKDvs7WG2mQsaD2yLMHRYPD3SYA0/0XntYZfh2xFEx4XHiyqM3GnDOExYfadkLf2A0C6xse10f4CtlOepXf+PMPRBOisjQ1OYpEkFZ1KhMEk697wsXH9I1B5tJHzG5GGwEyW+z7XqGchr9scZrg79fc+jJZWDrG5COuBzaNJ/aY0O1BLo/8TskmRSqZhLz/3e+SOz50m1RKWRn0miJ9bL7AEHMAOAi0sXEB+8cCYpcL2pWsMjlbbExdJpD9PvI21s21f58mN8HHpYeljySlAjnKB1OZZ7a2Db6EaGLWz03BbNrNIlEH4EF7VJzciN+iJ7HVb8g2eNwzmW9MQiWgq4WcLB1a5Cbi7IULUqvVo4pUsNywgfPnU2/FGIBxuWm0mcvbcuNC+VytgGciPZ2WqWpVJVMAPqKvkMkRgHNktCKpaACdtQklaskKVlAY7QEw2H2O6W1JQFj9idTzNi500E2eJhmQwAYTWAEAvWdtMXA3haCAJ8qZoLW2RRKd7elMUcAFBNc1aRQnIXQGpLS5+dNSMYEgrLFWKU2IdoFvLP7sE0TMwAs4lSSIBXBec7s9VkiDiQ0gDTmvLqWKuyyCYCFEr03gmEAkfFUhl40EA1iVgwSBOIAq7d5AWgb+1iGHrbZF1t8d5DDfZwM+vNuq/5UBWA4+uHJJMM8AvIs2nIGBJtvH5lu+T5NNjXyYcA7KDysjO9xw8u9gKPG62obaOmM+xqRy32iVBtdnU6BGAWYWRljyBn3TwS0yzM3jDGfHz8nYso0ymThcPBwE1UKWYiHH5IoCyz1JcTijQEW9besEgAE4xRJj2kcVbPXNfiRtGa1r9pwmAQ0AuAIAmIl+BYBxKBKH9AInqKhepgAwtY8auyvOL9n4QL+Mmb/4IQEer+aPZEdtblPuijGnzM/dZPAd/IWXGYoJao02iwtQSEH/UQPE8TRgimSTA5lGMrCQoZ8xwCF8Tz2Vdc6ghDjZ1Bofs+AjqaAabQKyWVZpYk4pV8pkwsKTvFDEvysEo8GeB4sGiX/4OuPcSEThe63almyuX5LzZ07K+TNPyk6rwSKAZDonO/2EbDZ3ZHmjJmu1JscQxjGlFA0wk3SGUqMDyC9DTrejwCLAsmQGrB+VseX87qoEpNb5O9XCk70AYPR7PC8YwPgsLh7k8WAjwUdvenZOpmdmZGV9Q1qUe1egGA2n7EpVEADzGXMXvFjRDl7kgAIS+Fs369vcyPE75u3NPonkpSQIWlIWHcAwE9maUCsWijI9MyWlUpEgX7Pe4NWR6OyjcLSQp0z/oYOLqlbQalLuGcAzinogra4KENb3KEOblI2tLVnd2NCiAGQqrRBF+wIYTQosKktxIMleVw5OT8tUoWAedspsobQvj9OiFsyfTVhHwIKAjG2AZ/o+YFsArR+sJegHqjihCiYO+Dp7VNktpP1GC4362Op8iqkvC5aqqQtgXidDGl7I9jybzaY8duqUbLfbkiuWZHZmjgnyneaWlPM5WjOgv2IOW1nbkEvra9IEAGnFOHrXmmzG3EMQV/pSzmVlaXZW8nh3lHfXyh1l+SfI0ka7IY7C/gi/xz3hXp3JD3BNAWD4S+sYBgCMpCbYPZgjkMRl/zBgjuRbW7vBEKedB9l0CWm1mtKBP70xzzyxi/ZEsYYWKSlzmO8inVGp6e06nw0FXtPlslRLeT4XfHo7zQaLCPL5DNdOXB9jkNLk9JpE0pzeIzxntwPmOzwr++zjtChh39axoko1iHfUlxfPwhjO5IrxLFREcEYwQGAvrhIAjT2pTGfk0NKUHDs+L4tLkI4FW15tTjgVCFjWUCoxOwPGBljn1f9XwQ4EeOr1azO5DmmTA+e7xKjEvAJmHf/Ufqrla2j3rPS6eDc5yWUrki8uSKa4JPnKohQL03hqyqv2UWCYRNuhqABxDMaDFi14XMPf0QpC29GZWhwT+M8Aa5J4rb8hNvUEfhRD2Lo+KeHscYP/XgtYbJ9mjC+NC5Rtj7bHPLayuioPP/Sg3HvvPXLx4jmuUogt8epQJID3i76A+Q1rAtrZ9UOiuDlgUo9GFRMT6M5YHhOK+Lo+mjzS9cB3gXHf5HOO4d/5vbik+ei9TUrY+3FxXKrvLnwW/3uYwB93TLSvCeK+8D78+6PtNHqvl2vXyx2/6/f7BIDHASHjk3oOACubE/MqGMBz89MyPVXkvqK105RysUAA+KZn3CBLBxZkdW1dPv2Ze+Tzjzwhy+tb0oC3uNlBcA3i3Koy0NwrdzuM/TGvpNIDWTpwQA4tLUiKfRAAcJW+wFBwQH4rmc3LpbUNefDRxwTyheVSicAwimiXl1ek0eqIpPKMzUB6gHqdv0cHgFnsYnGtjlEtHIz6iVnhRAxgl9u1fSb2IcwicR3W58jArkFnNmPbdyVfyEqpBMUivReoMcG+JpOFatcOlXPgcYyfbdVbsry2LfU69txop76UixmpTJf5782tOgFg7KO8WCbci3NKDIqz4j3y7iKGK+5bwRd8v+tzkaZCdC1VyFP92nVu1PiYxYqIN8DyRVFRUqW/kVtELIo5GgApCzCNUc0+afsX3f5bti1Se9D3NSr57H05/NPbJdpnRRLF8FqGXZMWaJMJzDlc7z8cw+EYGQcAO/va5y4FgDVep51QAABjrXUAGOsw4n2PqWDvEIKdZPoy5xFb/sT7I+6KbQ9gayJsenZ2uLZrk1JbbeiVwxaERWLRfktjkxBcZf8JipYmzVeupuMxjCuEICZlETcUcrA2odiaBYGeD9JcTgTamkQzC/gDCWicl2Vc1i94j9YW49aTOPczMbOqjxKIOobnGZXM9nEVriGa37X+GMwb3mbj1AnDazz1+GNfyBC8Ct/9KoFE9wkA2ww0sV2+Sp72KrzXSaeI2b84Yj8A8Dd8/evkp/7Pn5Q/ecefyTv/8l2aL7iCD/r7s575TPmZn/5/ZHZ2PA70yU99Wv7tL/3yZc/6vd/z3fKDP/BPL3tceAD2/v/r9/1TqTd0Dz7p81P//Cfl9d/wDVd07nEHY176i3f+pbznr98ra2trX/D5whN8IQDwM2+6SX7t3/87+eQdd8hb3/rbsrW1/bTuDXHWj//Yj5LdvZ/PGADYgLd9sIBVctcWeJ+tJ17VA4HhA/YCgHHk6tqmZDJp+fDtd8kddz8g115zRL79Da/gQnzPA4/KyVPnyTwCKFouFbiEuvcYkgPQyEbwsLG5JReXlSULAPn6ayHZJfLu931YAOi+7NZb5CUvfA6T6XMzU3u2nS7AWK41CAilMCYObZPsVPkS+J7pBn7SB62FREejBQ8uDXRQMQ+gOVykcL/70UrGdzSY14QAgmkCHXvcBwHg3/yF6B3vCQDjBvcB7PJB9nkckyH7XBWGwNRJALBdOwKGg3P7Xz1XrsHyePLqrpBlHyAwp3bNpmgT2IsP73scAIzDvJeEALAGNyrZHgK+TM3aNYaabsw9DgOvwbMGv4ju0+/ZQD5tyvHB29ifjgGBw3YYGgd79I/hex690jAj2qWg3/rOD0VBdFTBaTLPLpFBJl0SCSaVrfTAm4lUBvsAblUCC5XDDHhDv1R6uCIpmZYk5ToLkq/OyTOfe6vc8OxbpDwzR4YwXxuYCGRDArjrcaMJQAaJ5lyiJx/6m7+SOz/yQSmk4fnWkAy0UzFnAEwD2wypMAbsafVJowwi7glAqyUlff42BiQBPbQrngW9z+WChwaYe+3qlmjX+yWDJCXJgUo4a0oPuxfbQoEpxuR//Da1nQxYpl8u7jGWFQoTa0wSUv5Ln9E3CdiEuoSvFi4MpJBFWw44twP+gT88fo6kv278dW4DS0vtqxTZ9DQWvXoAShjIgWclI5D4jbGJyDaLPXCVJaxSowTJXFrYpjT6EwNEcQajAW5I8KLfKHagiXkFmBUcQuId9+PgsL4abVOwNZFgZiLX5G0BMGCjttOFRx4YaAlKXkebU2i+EczVeR5tSlliPoqtV/aKLMWm/dK8lFT2fnNEnwAAIABJREFUMPZ21YkGcsxg+MLfNyW5bJLrEaqys2C+I0FpbAEk63FtlW/DvUEyrUOJR2crA8SHV1k2o1KzOJ5sJwK+XWm2e9Lq9qSJf++ox69LoKufb4rV/Dqt6Lyq7RbP2zFzUddqHOQb1KjbD3QdVp9gDA8kmTyprYCMr/dc8wnk6dtxjyQkR3gFnlSLDZj8MQDY2bwq2TksQ+UJFAcZyJSKho/O7SwkoFeT+kT6HMZ5CnMC5bf1TzwLAQ0r0IC4Mj6xJKYmI/BuygAeC3kmUzAfUaayB4n2JOVzN1H1jvnQgLlwrPr8p0kOb3arUOIapNKmqOCnBHQ6I3kMmYEB2Wkdf+z7Ni+x/aKxrjLJakur/naMl2wxZCIjmLsI6ERrn/rZkZk20PGhktBoCU1uUbLa/KEFAHAXAHCLTGBCupTwBZBIbjHZe2npyXQuJ1PFHAHgVrPB9gHAiOQZ5wVjm+BSCkyCDZ+RfAGyw0VK9xZLZSmXAfyWKEWMYhAAYVxzuKZoQs7XWDJhEilZX1mRs6efkuWLZ6S+tS69TlPyBXhs52S7uSMrG3V6/dbaPYLBeAaVaIf8d5rrxw78sgEAd7uUtQZAQmAVySYkbjmmwAiBRC1Anx0Fs51Vzy6uKysBTRZO6dghZhfIlzsLZmFhznxb2wrEUdY4pz69qSRjbo+KkGQFq/Saa66Va09cy3597tw52Yb6Qrstq6urcubUSUqY17Y2uOFlbGve4EwaY07KFTjv4MbgAXvw4KLMzy/wnQBUAcMWDGsUo9S2auz/zQYYmwk5cvgQ5RDXVpal02op+IsxY1LxLivAsWbMRvQ3gL+X1tYIAGOth/qBM0wcANYiIPVqBAN4cWqaDGBVLFFFAoxQVY5AolXBawKf8MA1eT6s55hnsY5USyUCwGA3Z7MZJnY9WelTCdqIXvJk94J9H8tsulQ1rpdLq9Si4r3wx+5JZwdMKXipwhe8KSfPnZdmvyeFUlmqZch7J6XfbUm1kKdPss45Sbm0ti4XV1elgfXPfbp1pWGfxNoN4BIDdaqQl2uXDtGTHB667r+q8UKKICnBYF+32Nl0H0XgA16v3Q4TCQCstZva8ZSBV1BZfS7VXgF9A8Ar5iqytg2og6IEvoq+pVLYw8wctCULCUolrvdoSU+g0o+d7PmBTFUqMjdVpXoAAM9WrUYmHfoSAGJnwAB4ATuUY5Ser5rS9fgS7Y+xqB7ZKa6TaHNKpxvgiz6Pv0Nhg++to/tCzCU6/8fSx0nEqem+5ItJObA4LUeOzsrBQxWZmQM7Hm2p7dfp4VqIf1smm2/nwv4Xyi4GuELhgwBw3/wCCXxqDOZFapTAZAzi8aK+SAXisc5BuaMog0FREsmKlEsLUp0+IpnCQUmkKwR8MUaUiWyAqgEX3B9DLQSRoDNxMTa78BmH3YSuj6E0pe6rTBKbwDniC3w/LqQOQUQHcxw49L27gwzu3x7uY/SZrTAs2P9Bbv6pU0/J/fffJ0888ZjUYf2CmKHb4X3CL1prNMCI7tBCw+0fwvOPSkGH8fokUMTJcqNgw9C48tnY94xXAAA7WME5Ofh+eD/edhNB6mBvOQoU+L9jwF3HeHiu8L2NAxr895PaK5wzw/Yevc7o7/b17ysAgD1W3Bsssb2XSUCjNdwDeGa2QtMHrAeFXEaOHzkmz7zxBllaPEhVvU/d9Vm57/OPyNpmjUWWLMbwzZvZ8/i44e8GPcHODcsX2L4L87OSTeM9CxnGR5cOUtmARSrZHO3XHnn8CSpjINbB2rS5uSlraxvSbHckkcyxqBkx13atFo0VjjXbT6iELuZoZfSGbEdnAGtf031NBEANXPnA51G1glHJY6gzoc+gmrQruXxayuUifYC73YGArAH1C7CAAXwj5KyUVKEFiiqXVrdlextgoMa4+VxSbZzAIK63pdFQAFjbbDcApXvNYSsn75PexyblVvbVx3gSVR3x8ci9H6Ibs6XgmgYrDexFUSCMecok9FGZg+9l01q0RkMKElN0L4D363GIgoCO0mmhG+PWCADmvyzu1l+GwOG4v/s6zLmca4zaHGHNRHEBiuP0rrQ6N5T09/N7O6plRGyVE7a9M4DZZ6yQFMWQ2MsiLkGxJvuyWSogporeqfVP/I77L1efiSw/4gJevRctTlLwXC1PWu0Oiw692Jf7Y5vLcJ8sEDcrP8qwu3VHoMSh+6B4Np80XzqbPgLFbR5yANgLPRAXefGgqiTpGsn9rr278BreT7kftP2tz1vjAODReTrsD+EY4Hntwn6Ny83X4djweWDceOJ1vFuOyWN6n/zyAsD7THzve0L4Ih44cqv7vfMwe7vf73wRn+Ir4NTDrQAA+Afe+EN73td3/+PvkmuPH5dff8tbdpMAr+CJbrzhBvnlX/yFsf7AiEHf+L/9MAu59vrcfPOz5Fd/5d/tiWuNfv9v//Z98tbf+U97nhcknN/6zbfI/Pz8FTzR+EPf+c6/lLf9wdu/4POMO8EXAgA/73m3yI/9Hz8i//Jf/zQL3r+QT7lckl/7978ix6+5ZuJpvKeNBYC9UuxyN7EvADi6kkcGw6Da5QBg3MPmVk3e/J//WKqVkrzhNS9l1dSDjz4pt9x8A4PKM+cvkV27tV1ngIMkNf3AqKWtgRo8fcHWPX50iZvru+95SJ55w3F+/+8//CkOnh/5ge/kcV/Mj096l5/wxoNrk+7tyo62s1zmSw4AR4mU4OKjwKzm3vd5F56ov0xD+zkvDwJbNZqfL+5qQ8l0/joobBgHlEbXCiWgL/dY+wCAxz2qBlT6mwC7sL+rDzE+UZkAwY646pr3agDwUH8KWMJD1w3eD689sTNZoB7dWHAP3nX8yxMKRcaee8IFd/14vwCwvc/RseTv0JpLfuedH+VdM1hmEkoLODwYDr2OuJnkpjP2SsF3AXK5TwwSTgSKjEVJa0ey3YSJbSQQU9mCpAtVmZ4/JDc+53ly/bNvkdLsvG6mkHDa2ZEemSoAWzR5B7lUadflw3/7brnjYx+SEqzXBvBf0ntJpZX9BlABewXE8Eh2AsDRXoEkVhcUTW4yADSTdThAIhegD0L0Hn2OFSxB1au2BzZWvS5AVAW5uFFy72rbtDA3ABYVvF0daOpDptMASmyKkKztmrSUs8bcuwxXtXMC1PV34kk1QrsGsCnY7v3dj/UOqxKgimNblQYlc1HojYS5MgqZqGVSgK5FulF1DzWAfcZWVc8hHYvcKBmzh8kQAhoKrvJ8ZJopwwnMQQA3BB8AdkHWEuBDNs2EHvsDyubZnnav5kGHBC2S62SokEGDd4iNJBhwackwQQDQAddUEIAgJ4GpJMENSiATIAU7GGw+JH3VY4getAakIymsTGFlGtFvK5XmtdnEfTyb+mWhUdWrSGVykXDGfxkCtqjCzkgxn1WPLNyhyWp60hmbR5WDDABoG5AslsLYIngK8FJZ0UiAwwsM7MWdLp5HZagg491DQQGfRZ89ShiQnUtEMdJsVma21UMHklrxxhHJIE1qKziNh3ffsMCDjGCMjVN7957I9evr1KtzBV4uh4b5Akcb2ZBZHMy10aY5qgeK5eqdna2grlXkm1Qvzht5nbGJMX47LJCDZBv7KL2gldGnzR7Mri791u8zsQFfuGKxwNgH0uZkhkLSNKOejw0AgMYe06l2VNYOGOnuZJavHibeLHA1mcnnpQCmN2T3mKxXCVDMF5xrDKiGgHbo65VIKCvPJZvJVrTEOp5N2cC2VsJbEYU1SNoBLJeUNHZa0uvDC1h9N8mWA7gGpiOSgRgDnJOSUm+1ZbveZDEFfJCRhVebYYxtkdSgK6V0WuYqZUmxoKNPcLCfHEixUFKWLQAl3g+q93NSLJalVCxJoVSSDCX/FQDO5Qrsz/l8QRONlOHW54A3Nt4lilwwL29tbMqZM6fkwvnzcv78eenutHSeyiBh2eN4WYeMcb0tHSTEAGxDxj6XI0CF9kSBEGTUNcmrQC2LUpC2wZyTA5CM+1Dgl97ANg59XsQzhcl19ddT8C0aF8b0x7wMPz3E1/MLC5yL6rWaAnHMPmKeTUVS3iymAHCG9S2dkVK5LDNzc2TpUuEA7y6RkM2NDTl3+gwZ2fUaErFb6pOd8KKtFJ8FbYv5EW27eGhJjh09SkYx3tf62qrUG/X/j733gJIsu6pET3iXEWkry9s2Uju5Fp8WiM9IAgaE+GuAGRjNH/xgJA1GEn6Aj7d/zcKJBQgrhB8kwTAI+AMDEpKg1S21UXWrjcr7qvQmXEbEX3ufc9678TIiMrK6QNJALrUqzYv37rvm3HPPPnsflaWFugJA5J6wvEq1UuH7rywtUQYahgfgozPjNbEDMph52mXKFUNmuNeTpdVVWVpepVS9y/HrKlXbT6YFEl4wt+AvdDsyX52Q2ckpU4rQsWdfmg31evXwGbxOIpimSFwC0xUMc9RkxBzDmCHBAF/IbvYgM4KZHM9AJYS+jNV/pi8D4DyjCU74cjYp/oZxYXJcpyebna5cvH6dQHChVJSZ6iRtAPaqEmpkgxmrGzEB8cs3llhHXFO6vDfgJ4DVrlLUWMLVUlGO7durmhasQ60bPOat1vhVv0Pl1DWxg4m0xrpHH6M+cszS6Td95kpwfuv+pHuBM5wAFLImH/TSwRzudAkAO1BMe29twmfBxkfyBtZEqVjifKg3m5SwRmJFPpejJDYTdrHfYq2xdjeSoHStU0mG8s6ayIP1oI6C+ia6f2tWC9+aUqyqVoP3phw4GHmoFwy7I5C5RvIPEnowZ9FqrE3VngCY0e21JJfvycxcRQ4dmZH9Bydlbr4qxVJGkJeXzakNgjw2kjWY0NFt6T3tNOWMIw1q0wqzzIPXb4ztt7LGNOlAARyqI9BVtfIMzMvDewMMmpBcYU7KEwekNLFfiuVZSWdKtN+6/6JXdF4kg9AKVLu6j5YMIOMdyi0AxclsD5RpuI6DJKIw8SrYJ/F5zrUAaPDgstfcxnrF8+Pfq7+nyisAglSGXgF71P5dkCee/Ig8cfIjcu36VTLCNdMpKNtAH0TPFe5PYex9PrjvHLgVfd8mwdVh1w36/aBAu/5OT1SD7h0COQ4WjPNM+hRDznt+/g/PqiFIMKgPBv19WHu9fcnPhHvZsH6Mzyyj33KncQjvE4Ip4V0jeVmTww//pjZV5whtQK8n+XxGJmsl2bd3lj42TgMzM1MsZ4Ng8Z49c7K2uSkPPvSoPPLoE7KwtM7ESz/neBIE7T78qKxK05NxSbArJbWJEiWdS8W85NI9qVbLcseJY1IpF6PyGxv1hpw6c45l2aAQhDMMmMdQ8YO/zyTObJ6syzXUeLf6r/RdkdNhSbL0DZmc6uduTUjzJGEHqni+sHgE/EgqKNmhFb2APY4Jt8ZixN9TPfjPUDDKq+xzKsu2QHEHCUqc8T3Ye/XlkHC7tLwmq+uQrYaN1Tq1UGzB/aE42KhDNcJjDdz9oyGjDx+AhT6Hd5on46ylXd/DfNtkdMfnIcYW0tgYJyhnbGCMYIMoYTwggpkoNTbMRvWBvqae4eeL5HvC5jH5pYd9LyPlYoFMYJy1wb5mvIDna5Uq93IwTITHeYDtVQDb+yeuiWwHMPsH/pHWodd9BPss/HWwjpFEVK9vRvZX122a/iO+fEzDdw7tSGQ9LREOz4Df3mL9X+1LJn2Zj42fEUeI1Lt4Ronfg96UHe183Ya2JLRpnizG/kCMwGJQuAZ9Cv8ZX+oPan+qAks8GpH5T5By/B35fk6IsBjOtrG00lFePm3QnA739WFzHs/Cfh6eRfzacO/SWKm9hGa/qxfqcdSo1pP5MHwJ9WXx/xdOnxpn2f0jXLMzOvCP8NCbv+VNAsA3/8D/HT+5fczHAYDvu/de+dipUyyP9Fy+sG5e8+pXy+tf9/UDb/MXf/n/yU//7M+NfAQIIb/99rexHNw4XzgXfOVXfQ3VcEZ94R1/9Ed+KI7ZjXPzIdf87u/+vvzWb//2c7jD8I8+FwB47955JqvuBLKP2/A9c3Pycz/z00xM22aHg18MAYBpzUc+KzrM94FfwyxBf83O0N8fBwAGewhs39mZSanXG/Luv3o/D3Nf9JpXyDqdNRyo07JZb8o6MsCR9QsmSw4BNrCUlDkLiWj8DkDwO/7HX/OA9ZrP+QwG/CFX9uL7nsegxMf/awhSdosaFt19h8cAAP4tMIDxlTykJUDG+J5jtn1MsHj7hh52gs43fyKvtR/8d/1X2GcZZY3v499aTD3+wwBgd3izx31v684ooy7+Oexmf+8kCBy1dYAUND6vAZn49fx6P0wnp9DQVgfArn426OegG31uJO8z8L5DHjb42uH9Gb5f39wcAnz/4jv/LgJ7HfQNHU0/rOFeymhTwBW/56GS/ymLAkFQsH4Q0lQwUQM3YIjxugxYVl3pZfMEgYuVmuw/epvcff/L5MCxOyRVwIG3TfBXAEThEIy6eQwIbkmquSHv/cs/lQ/+3V9JLtNRkJgZuQAxtlhruJApEmRtUZ4RRdMQyEZ2LurfquQt832Z4ovHQHYVmbtgo6kMMYLWPAijvWCA4bAsyPBWMFJBOgXeGLBzUFFpXgza6nLT0C7GROX2LLVYiWIG7vgq1ACXyy5rDFSDsR5gcqc+CjgRHNUJGLGpjGESzmk+2VBcAkrGeFZ5MA0oc0cD+8+iwegnX196kLH4q2VnO8sAwXMeQlkbUJnXXGsGQDHQ7gkA2QxlNMH4wbNZUziLulyo7znBWka4L7LEIT+K+ld4QTKttgDAdQj+UmqZ2eXIeFbGNY8pYFsh2N1ukX3YQeAVkslNsH8syEpBQbMrlvGN++LASQAUyQYEv+ye7BjPqNaaSmCkY69EEKSQz2qgB8FttgX1OTsEaTWIAnZZSwNIdpj1QL3LMIdycroGTW4RtULbW7LZ7MhaY0vaJnnN9clxBCgUA0zs92GmwadfuCn4vAiAUGfMcq5Rjlyz9SmrDLmzIFlE2b/GPrDgDQ/pNmfdXvAzXpsvYv0E0tJJw8v3GCIxQda2ynAhAKAAl8p9dk2mjyAU6vcysIw6oAD3sP6xviC/DZAJILatLZd+s0AInPTpqalI6hQ1rlH7i0EBgPtgNdtYDGLb6HpB0DFWMgkDUGwXpGyRkAeGSKkgBay3Nphsug7R9QSATZpcp7jOQyWcIkEgrzUQnZlCSdEewSzMNQCcADphB912cHwtMaMOMLOHBAqVzCb8aMkYygZRRhlsOtgdy2vrUse9EGDgvFM/GJUbC5m0FFJp2TNdkyKDKQ0yUfPlAtcGWI5QigAbr1isSKlUodwwar0XSxXJFYtk66I2LUoBADBG0FaZfjp/oC7BPstnWRv0xrVrcubsKblw4bws4qBEIBH1MbGORVbW12VtfVNlhwFoUfY4p9LHTNJR0BfrTd+1fyLiGoIjYPJyYLoEWyGFjH0BASOOta0R9oUlTzBASwA4rn+MMSBrDQBVq8Oxmd0zx7kM5pvaf5g8RluUWWCBlz5fD/MHtrSgpVU8cApAZnN9nYHAjbU1WV1dNpYEAt857lP8DManp5Lb1VqNNY6QZNVqNkxiGbYty1qtSO7CisZevtVoyvr6qrTqDe6VSE5RqXVledJXMAUOJJrSvoGp1+3KjcUlubGwxO8pq2jt5rROAsCY450tma9VWZORwKAl41DxwgJwzgLFHkEWiElzci/K56RarbJmMf6+tLjIZyKAjixirw8OG8I5ELBK8R4eOGy0GtxbM1nMS9S+1rIDqnQCueYMkxlYf70rcvHaNVmtN6RULsrc5DTtRWurqVKZSGzA+2YysrCyKlduLFHJQUFIj7x1JJ3V9pPByxrAedk/M825j3dUu4CauSoRjr5nQoPVhw9NPJmvSPywYHFkr/xs4L4sbaAynkIGp64PBD1TVJ/A/CTA3kLJASTVYX9WZgxBT0huF0tk8WMaAzSHhLsnFyr/WQPPqKkM5hL6CBL7kBHHWCExTRmcym4i+GsgJNctWkr2mdaaRn1mArxNZQK78gPsIN/X9hJCrQbUAITGPMQ6brfAeu/J5FRR5vZWZd+BGmWfJ2eKUp4AMGr1hK3+NtRpCM4Z6II6um7fVe0CgJAzLy0aYKBHdPpAAhSBXlMisT6hnGgPrDNIeSIJpCTZXE3yxVkpVvZKsbJfsoVpkTTWvtp+ZxA7AOxWrA+IM18RaxLrFkly3L/hi5lf77YkZu6GpTBiWUt9d/VbeS3sq+3v/rcQAPYEQV9TtJOJswQ+B/WBc+fOyeOPPyKnnn3GbKKC28qqVl8s3MvYDpw1HCiwdg0DfHYNBA3wTcL3d/uV/F3yYz4WoR0f1JY+O683H5g8Hp2BgzN+eL8Q5Ajnw07X+LV+/+R9dmr/gO4a+qudxiKcv2F7fJ7yLIN55OkzQakR7TqdGzyikSmLfTArtcmyHDk4zwQh2KK983MyNzMtBw4dYEIWwNm///uH5cGHHiOgiVRhPQdrDVQmPdAuaXkF+Jq0fUh0SIlUSgWp1srce6CGsmemJnfcdoxMWj83Iyh99vxFJtXl8kX6KNgjF1n6oc09AoofMF9oDxK2dF2qn4IET+yFUJ+Aj4s0S66vSLrYpWe8BIyWSMHZRVV4VCZY14/KFsM/c/vPpNse/H6RcjHL5Cn0IerNIxjrii76PvCR4IumWA93fQM1YVFaAImaOQLAaCuShhp19UXdXgwCgIfN193MrUHrb7ef37YWzVfBvJqa1DIZSETFe62urjPBqq8EToJGkLzfqPVPvzIAgN3O9L0Dpfy9BA4S7FE6Ikd2LJjuVEQKyt9xLUeJioENDxSDotqztl/QriFBGuCvzX+8FnxinJPg22PfZbmRqH9M7tgA5uTaDd+Fa1xP71pmCYm7LCmlZZ38jObrxvusUNC56l9KHrD9PmhHtEcFteHDvcpVHhEBUYU1LdOE50AJx1nGyvzVpK44edgPDBY0wd6dCILqWTBWDHO1qe3z09Lahh7g408Mmpfh/ZI22vvM27KT3aUf0ScnECjGWPTk0pnTu11Ot+j6TxIAeEgzP0laf4vG6lbd5uYA4Fv1dL8PWMAvefGLt90W58nXveEbdwQov/qrvlL+7Rd/0VjNOnX6tHzTN79Rzy8jvt78pjfKq175irHuudNFn6gA8E7t3u3fYQff9C3fvK3fkrNsOACsO1jf9h5+uC8Gyw1hQDXO6AP2jaUR7RYARlNYAyedlt9751/IBz98Ur7w818h++bn5C//5gNy153H5Xm3H5OLl65KbQKBt6Isr6zJ1GSVMqv4HrLOJ58+LafOXpTPfeXL5PzFKwSSH7j/Pvm3X/AqXpcv/O8P/nJY+3bS4VNrJAAcfCxkXG4DiofdflwA2ObhwNv0PdgAILuwHySM39ihqCSIyN8P2rnGkELnIweAxUN71pqjgFR/SCMCpHz9JQBtNrMP/O1feSFbuu+dovsMuuH2lnpQNjlfnNQZ9aiBfH6HcG49JxB4wPzw4em7bxRB3j58fv0vvssAYGMrYsNxywZD6YEcD9jgd74pkbVDiSR1jhkQZNDXqAyUj2sLVJpVNjpDcBWyomnIXOZLUqrNyrHn3Sd33Psimdm7TzpgWACM62nwEAABDsKsL9jelA/8r7+UD77vryW1VZf6+qp028i6zkq722IyC+oOI9kFDEmcXiulChkfvU5LCmACtluWrapgJ4KEGYAOBPQgpYfahRp0wuEegDTkJCnnaTK+HphQYMu4pObos79QzxhgsgEXOCDjvgjEaqA8nDlWT8b051SWSf8eOuqDAkzOAvZr/Xq2yAC/OICDA5YF9NwOeL0lz8O2Grh4PMFhSikqq1cNo7NMFOTUg4YHR50hjMC1BhlUisokngC2sTahQhtISvIgAoDfanVSSmVIHEK+c4vBbYKxJoUIABiSq7gHAy8OWlO3UhkhGEscVAmGG3MRQVbWM0ZAlgAAau7iZ62LRwAzhX+DesAE0tRseYCRUrEAuXIZZlmXoppLBqgDTIZ8JuRSGwjMK4iL4DUAYE2WMCltA7VU4lEBETyMB982AvZgLytoSSnrrS6Z88ZxMVBMwcXoULdt89JBDg9/kR0KalD7XHaGDvoR64l9ZoFd9BHmLdeufYXJIuEzHDwID70+d/3gHc1TGuv+ZDpCCEEdsPAwy+8xdmRsKpAG4ANrE/eG3WDGO4nlJmsO2dStnlTKBTl27CgZj088+YQsLCwFALCzgq02LRJJCgUGAsBAoiQ5amCa/CwlZluaDU97maj3xKFAksIIAJg1U3tbMpHPySwkAGnfUM9cw5kAgDNkHGpdce1PyEYrqI01pgxdBPU02Icx0+QVMAjRL8qeBWCDPiUDN6hljnmG4CMSXeDj0Xqz37Qmo8oUqz3cbDbl2o0FAlcdSrEqEK7Mvx5ta7bbk0P75uXg7Jy0W3WposRIGYHDlPRQTytToJQyAeAiZAVV6hjtyiABB3U+Oac18MJgZ6fL2q2UBTY25cryopw5fVrOnTkjC4vXGZQE45PrI52SZqNF5j/Zp7ANsDWUktZa9s6IgH1hjfgoiSFFgJryy9j7XAo4B7Y/lHPAYtmUhidWml1nzTWWOYjnMoJTlCUHPdrWIa7xeQscCgG02tQkwTMEEcloMBBf9924jIxazRiEYV1ayP3ZHq2MoCwNHAKAAIIBAKuCh7LakSwCgD1vSVX4GfWEEcB2QLtSBnhXpmRyrVrl/r26tCztep17MoLGYP0icQefIfMu0jlH0FJZz9z7zBeAvb2+sCQ3Fhd1frLMgdomD+yxv6x2Kxmo3Y7srU7I/NS0Ajzm89AP4c+mGmF7MG2LgbgASCFtPTk5yfaxruj16waoK9BUKpcUrOf8VjlKBhQhicygKsYUpWbAkoeNRq1orTmnIAAY4vgMyhpkCeRutjty7upVWas3pVwuyNzUjALAbdTo7clEtqB7YiYrS+sbcm1hmaxaZfEtM+GiAAAgAElEQVTrnkm1lKxEAHC6l5JyPitztQkVjyYzTAOfrTr2yA4ZtViv8Fd8T1WboMk7ULkg4zNk+tge5MFXrlHoSdieoi52DF66MgZIwLqfQj5e91X9XkFgTaACgA1fTGs9o9/gDaCuX7Ox2WefkWDAkgdpTTogL9bkFZloRdURK2NAAFzZdpBhp50DiGyJEAhEc+7x4IAEJrQLNadVkt1rM0IIRvc7JJahjEhXZubKcujIrBw4OE3W70QNdS5hS3WOMhHGfFyvLcz6ulHSlTKCVV5fWb+aB2mlV5Taa2w9PaTgV7RxSEaiSosGwcFp7gp80bJk8zNSKh+QUnmfFMtzks1VmcgB4N3yA6N15HtzuL9SjYXzoEMbyWSgoIRJjsw+K4ESJHfFfmP/+Se8N9ecsYXDq8L9PtzzwwB90nfBfZeWFuXJJ07Ko48+IpcuXyQD3H1uAMC0sVY70dvn/zIpJLApyb7Yforb/W/cVwo/6b/bKSjv/eagxbD+jf2wOC7k+8rAZxiAknyb8P7hOg5/P6wN4/bMzkDC6Dvt9Pmwv5MgEv+G9LggeSGcX2q/bJHRd0IZECg8ZWV6ZlKOH9lnySUihw7sk+npKf1vdob++4MPflg++KHHZGFhlWtZx8CUIZioYmckJGIh2RCrjAmfXdYZnqgqAJxOdWTv3JTcduKYTE/VmJyCPRkJX2fOXiAAnM7mpN5syfWFRVlYBADc0mStXIF7JdQTAArTlhGE0uRlLTVh9YjTuo9puSNXcAhL8WjioJb9gX2COpae2wm/gdGcUUlfMjb5uluSSXU0ybVU5BkZeyn2T9g6qi2YMhJVlVJajmGz3ibTF7YGiWoop4J21jfrUm9o8mY89/oT5Pz80HdGGHdCjrhup7k26KOD1pvu010ml6k0dpH9sb6+Th8uklxmBw6M8ox8G38m/7WAUrId8c9IAIKPrBLkVHrJqBw0kpIx15EYgyQwKmUgeR8JW0zWMoUgj5l58kTUZlOWAmCc0r2PiW+mNAE/Gf4rfI92CzGVesDlNoUHA4DDMU3aS7Xp2lW6Q8YAMBXcLEnX/UQ9L+PcpwnX/uX1iX1uebwqTGbzv/UDwKp0gv4Ak1k3kRgA9sRGTRbVeauJrx4lVc0PTTOJ91H3n3xv9X+HA8Dx/uXvtNOeMmoihZ+N9shgnx/02f41Es9dj0dZ5/Cfi2fP3IJVudtbfBLBp4mmfhK1fLeD8k9w/ScGAPwpL32p/OD3f9+294U9+YEf+hF58IMfHNkXsJd/+Pu/O5YM9Lv//C/k537+LSPvh/P57/7O26Nz2nMdiH8uADD66b777pWf+NH+2s1DAGCa8u19Oy6oNTYAbMGjgPgyDgM4bNgjjz8lK2sb8sJ77pC/ff/D8vcPf0S+4HM+g47bQ488IZ/ywrspofnUs2fl3ufdRjmXhx95Uu5/0V08IELu+f4X3S2f9tL75LGTz8rc7JS86N479RG792We63xMfP7j0IAhJCQ0bFwAONrMIwx10Fzqf1V1iAa/77ZJOvC6wdtN5Fz24bkDagkH9xwK/qqHM/bUcCmrQW/V97sAg3USmP89fFXFyGIpaAWaYhfF261Y24BawPj9EFA7HA1/dnhp9OxgXWggzZZK8A6MRQUNj66xz46a1due2dcwC84lV5mXnAlfLzFHwvv+wjve05dRr2Ba/J8Hc7QbYwlo/5kAYAfZvmCKaWO6rpBgLINUB8Cn1m+E/CH09MDGyhRKksqWpDo1L7ff/QI5cde9Up6c1NqSXQAbqB2pkn4Mjnaa8tD73yMPfeBvJdOpS2tzjSysCLCCLGIvJflSWWb37pfZ+T0MDl69cEnWlxaklMtIu74hN65dYY1KsDhTOCQh4E9QEWA2mpdmVisP9FZrDEFMgkKWaYr3RDCWgVYLiHpglMFJsmlVRpM1C8H6MtBKa/aaXKMxG3COxjV6wBq03cTBWP8rHfaIMRaDfX7o8escsHcAWD8XyNXZffRwq4ETyitT4lj738L5EVMJB0+c+Jg5i6CcHdTI3ssALMX5Na5ZjOcRKMEBzlhiXncOdyHQ7BKx+BlBYASDIfVLKWENyuN3lIJWbXG2E4FvtLzebBAMcmCOjFWyWFXGFjYI8wMsILKDBBn9TFlgUNmDbyrjpfW7WLsYTMYA+CXTmQbHsu4NrGWwHYdk1JN0XjL70RnmJrNogUqAxE3Wb8ShV+WdwQQAEAzQDdKpHpwJAwN6mNTAiR/aXO63b27YD4OClPidH4TjrH8NdKOmrAIHGkyiLDQO25akRtOZYFu4PUi20wO94fP6gjsGAPvnOPvNZg66F5mgVtM7YoUZqx1rQYEbBAmELEsAMffcc6+87GWfKtXahDzz9LPyvg98QBZuLPYBwD5n0F7Km1H6S+cF2d1khavcGscYiQUO/O0CAOY7MejRkXS3JZUcZJOrrAEMABhJBimXqQf0mzJQx6T5WGsVJhRsd7ZD2ZEq44mgiAKYDI6QragStpQIJ/NS7QiTUtBv2Tw/q4kQuol6sIUABetrq4TsmfMX5cyFi9LCLw2sBEsBNoDrpNeTYwcPyAvver7kyPDX4GQKyTCo/52D7HKeUoP4T9uKerApZcu6jDkVGlQeFe2BUgDGFTJz165dZW3IM2fOyMbGOm0Pkj4wjZZW1pWtANYiA1wKUuMZBJeN/cDbWs1NzmN8b7V32QcGgkXBI9S2RzLT1haBRQChqLvbqKP+rQPwZn9tr1VAU+sMh+tFwSMFicCMKU9UGFTFfxpQzUW169Vu61pnfDkAQqkAYECgS6ySKQl1H7BSNjZkbW3FEq/AfEJwF32ckwJq0WL+QNEXDMoi2IQaSAQbuAoZbgDh6bQ0mw1pbGyQhathbgvedjQJA+sCX6ifjL4EyM6gMPsMdlBZzZC6XF5d5fdqX/XL55pLZqsN7kqmgxrANdkzNaV23tgeDE6bggT2CLdD7CsKbOi+6mu4iWB1T1jDGKxaJJVB9haMJv9stI6Z2KCgqQcaFYjHu+l84rphjWxMEwMkjR273tqSs5cvy2p9k2ML9jLauNVtc78oZ3L0KbDPLa2vy43lNWmx2drmbQCwsdvKsBG1ii5Ek1TEvwzEM0FCmeBMVMkpYx3AKPvS6sc3W0hK0rkXB0c16qpTHiBHXAfen+P10wHeYq5w9zZ/Wus8oq40ZPGtvjpZtpoMiFrpSOhbXl0jiAEfsd7cjFROlM2N/7pa79zqBTNRyhLQVP7Z6y5q+Qf4VZC5ROICGdjYj5kwpyWOkHBF38tCylEaqDGdtKIEVEvaUqmmyfY9dHRW9u6ryfQ0WL+Yw7CDCjqqEovaezDYlensjNQ4yVQTVrAH2ZolQ1fPJWoWPMStQL8m8KHdAHSxvrHOM9LLoD/LUirtkUJpXkrlQ1IozEo6Xda/00NGMN4i50GiV7j/q5S9JmwicWV5ZUU2INVpjHsG0kvF/vNJgrEUBrBDO4Z7enIoNokkcIPPucKC+ymD/BDOe9bT3pJLFy/IIx/+sDzxxElZXllS0MJBaaD2+DJ2VtL/8Jq/3sbwX++TsG9uJrgeApLh/b2Pkr/z5/n7J68LA+59wE8IZPMQHJeSSL4LfYngl2FfR75hkMgR+l7eh9vumfiFty38bPJ3O91j0N/7AYfd3wFxErdlaI/PSR2niPive6jVt4UE9OzctNxx4hDPZijtc/zYEdk7v4cgZ7VWJdj6oQ89Lo88dlKuXl+mmoiOncrrU4YZ5x3aTahx6BmBSQhdAKYZq4sLALgrc1NVOXH8iOyZndHk0VKJbNFz5y/J0soa/Y31elOuXrtBlYx6o0U/DQlySICGP4OkZuxbbosoE8/NFEAs/Azs51bGwhjKXhpEz5raJ1RbIODVpaqN1nE3ljBLiqi8L/YR6QGsbTPptVwqsN34HMA+tB97sfpV7AnuDTi/NFsoWwOguMlBAACM/oENwu9hE2NmUwwA0xYEc3XUGt7tbLmZuTbMRqCJ6MNyuchyJZ7Ap6pPJlWvJ+ndNrM/mG/7XmhH+m/oSUbYZFzSu8uSNwCAMdewN1IBzeS+fY3wzI0zAhOL43iPnlt1L2WikCmdsQ6819e1hH7UfYYKFubRJhRsknEjA4CdRTvI3tH/04HfBgDTj2citp5zCWAbAFxkqSVl9eM/sIW1tE+cJBkyhL3fkklI0b6FZNEAANY90kqSmAR0qCKm9+MGHv2/2/ewDcn9cxgA7HP9ZvalUZMsvN+g/g8/6305ThsunTu767n93D/wcYRRRzw6+pPHfYM49HN/53/Odxje6eNIQIc9h5qvX/zFXyh33HG7zMzMcI9bWVmRZ55+Rv7gv/2RPPPMszt2NErb/Npbf0mmp6e3XfvQQw/L936/KcKOuNP/+1M/IXffddeOz/r+H/whefDB0YAyahx/1Vd+xY73GvcCJDEhruFfV65ele/9vu8fyUK+5+675U1v/KYdH7F///6B12BfAXv6woULO97D/YOX3v8S+ZzP/mw5ceI4lThg53G2efrpp+V3f+8P5PSZnZNTsHf8ztvfJhOVSmTJkw1I/ecv+cyANDhgMx+bAam33naHJMKTANR2CwAjiKmx/Z6840//mrLOn/2vHpBHP/K0fOTJZ+Vfv+JlsraxQWD40z/lhVGN3xff93x5wd23y/98z4NSnSjLv/m8V5gEBgCYWGbjJvyZsQZ154t270jtfM8xrxjyaADAb/uZH/AkvaGArToJepPoVkPA3b4WDbpmgD10MLJ/Ko0GgOls+MM8Q91+dsCUseDgwqFg5ABwM9mzfk/vg4icnOjbuH+0r8YBgNUoxC+kLpn+XxRkDHrfRyN8t1H9Ho9eOJK2nsP1ao13DpB3i49P38/2QGcMx88PGT/97zBoGvbVhxrlGyUB/eCF3/JHf6sG0J13q3Hikq0A5pidiQMvGRkaWMSXS7p1GShjJMcYERqYBVOH9VKZMa3BbAS4e/h8OkfZz1QmL5lcRfYdOi4n7rpP9h89LqVaVQFlsEzJqLAAU7clj37oQXnkg++TgrQl3W2jeJtKNW+JNDo9qc3MyonnPU9O3HGnlCtlWVlalicee1SuXTwvJXRiqyEL165QyhLstOJEhewzgBGb63VpbNYpo4SgZNOCZbSrIlKqVAmYaMA4xRpAqHEHkAiBZmehYVzbrab0UN/M6mHi0e78KyjmMyU+sCCYoDVm+wdzmEMeB2QMuOFAeu1PBEp1oLU+HP7ksGQ83goCxuvH4Aqt7WlsLiZaUN5Tmbu9NP4FwovDm7JREIjGbQAIEPDMgK0IiUyt7+jBaB1LlWrF4bLdAtAItp4xiignrWwm1mlGwAIMwSyCYBrwASsIQBkOuhOVksxMTQuYaxineqOuklxrK7Kyusb7KwsYDGHIVSpjm8c21Exl7b8tlTmlvDMAoywBEwBPxTyYSQh0ADxQoBntrXO8waxS6VGyn8iYxX0AWmsdLliNUqVo8thpBpBxkASrFyxFyFWjTc7+VcZiPAp8d6uV7MuW88HqfPEAmmAfRqbdWTEJ3yMMsoQMVtyHjADIGxszEtdibHTN98sRcv6FHlLA3PU2KLCgmefKLtVJGc3xaKobsOCGP7BRBCqNmUCWZLcrjWaDmee4XANgAAy11jPsxuzclNxz973y4he/kHLOcPYBGj755JMCxxZBPrcrDOcHoA8c/Qrq0mYBPCpDFIkmrVbTbB7qnEI215ifAwBg4GIenEzuhxrY7kou1SXwOztRljJA362mZDAHEVDEs3tIjMhZgoNm+2O8yXIzlgZZIAZao76rBj004QnALuRYwTBR2V/+UsGxQpHXYt6BTUwJXdWWjljNGCPMU1iN5lZHnj11Rk4+9YysNxqSAkOXwKTOcwDAxWxG9s3OygMvuV/2zs0o2MVLULsb8s9goSJoo1L4qNdO8AaBFmOzuoSHS9dh7qM27eoqav1ekNNnz8jVq5dlHXVqzR6AYdrsdGV5fZ0fR5/h/lhnGMdKpapsekheO3BhkrV4Z7JiWIM2RwWLkCmp+7c6Gejnffv2UQL64sWLsrqyYhLAOZWGtiAVPjIIAA4D1ECsEVBFrVS0C/MP805rs4H5r+wcDSDZvhquCWwygRw/rmN9dqUgEhysb6xZTVRRliRZPrClWco/Y52rdLLuGUimmaiUpQIlBl2kmhiDNYbkAchAk/WL3+ma8dqhWE94P65Pk5iEZKACwD1ZXl2X1fUNE5DTkgVhYI9qExZwIwC81ZGDM9MyNzkZzXm0ifsP68GZjQykX5URBZY7arP6WUhlmmETyO5OIUjdjhI81I/R5CIqMpj8M+Y+Gfy2HpSNrUxw2nZToMCztpDIs7Ul662OnLtyhTWAcbCcnZ4iMAkAGBLQlXxR0oxopmVxbU2ugVnNBCUN5PYBwAak4/OoHzxTrTCQq32MZA6UNmhyLjJgT2a7jiPGhPKmXvuPe05b/SlKx6s0ebSf0O1UgEMTvpTlzJYRkMe+2bbLNTlDFSK05i4CwZijCNhS9j6TZfJSppCXentLLl27Kqtra1rHMq17C6TIIVnZrLeU6WlBXm8H9zSuIwPHrcQE38tqS7rMP9cwejqNOogoI6HsNsyUfAEAcprP6KAIOKxZtyWlYkqmpgqy/+CUHAH4u78qlWpW8gUExmG6tOYf6/2ZPSXgaf5ZL6Vy1QYDRUAvhpdJVLZfKgjrZwe1y/Q9CADD1wGohDmCdYNknJrkCjOSzk/LZO2QZPOTki+iHAESFjRpQ882Kr3trPdwj2GaBh/hkpU9gi/YA9frqFWpSUPxejUf0ecB91pNWsS80r1GfyZoTz/At3LdwJl4QRBbfU33d5l0YOcH90P7QEqzlWBEPvP00/L4Y4/K2XNnmHjCFe7AhbH00WdJ8JdzJelXDADF+/yOAGzatj/fxC8GAaJJUDe8bTIYH14bvh98Qfd/2K8JgOy5AsDJPvFnDANr/PpPGgCYCXd6NkWbwYrcMz8tz7v9qNa8X7gux48flaPHDnM/hmoEzgwffuSkfPjRk3Lt+pK0t3QN+4FKYwcx6w/nHSTLUrulu8WkL8hA43wIHHVmqirHjx6UGZYVScvUZI3AGVQxUPMXTMfl1Q25cOmKXL+xyHMFbAL8pVKxwqSkJs41jQZtrtb41aQ9tTUpyeQsoThKWCLsbbXckeyncRIkzzJpGYlzrCEPu67XwStlH1F5S5OVWBc9i1ruOalOVMi8bDXbTL6j8qCVDMCZRwFg9RmRMIiSdJhH8MFgQzY3GwSF1UY6WKeJiNFe9EkAAHP4UQcZ9XazuSjRRdetx51uPmYZ9UciQJS0J0wciwJZJuuNxFIC/X52VeUa7q/0fVVVy5NKXLJaQWDV+OIpw5I/1StB7pkmDCNBHe8JXxn+agQAb27GrG7zA8FW16SDXHTec3A0tIVcNwkGMHx3rAtNntoOAGNtwc/xJCSUSgqZvSHw6uCx73n0bXCmjNjw+m5dyGxxNeh5F+vY6wzj7zhD6JHXx9ZKP7iJScRs3W4POm8P2mJC4Nj/nowFjbM1hftr2AbcyxMUBsWUIgC4L15gfnZiOn98AOCoV8bphlt2zdBY8S17wj+3Gw0LVvskGxXM1r7aDQB8+PAh+amf+DHu7YO+EC/89u/8bnn22Y/tOBD/1xe8Rl739V838Lqve90b5Pz58yPv8ZVf/mXyJV/y70ZeA1/9tf/3l/HMNuwLtu/HfuSH5Z577t6xzeNf0N/vFy9ekq9/3RtGAsAvefGL5Id/aGfge1gbdgMAwyZ/zmd/lrz+dd/Qj0vazdF6jOWbv/Xb5ey5czu+9k/+2I/KvffeM5AHyH0AAPBAQ23bxHgMyBjU2dElSIBpuwWAva0ISp89d5nBALB4/+bvHpLLVxbkFS+/X85dvCLv/YdH5P984MVycP8e+Zv3fUgOHpiXf/Wy++mQ4uvo4f0DO/jjBwDrtvyJ9EUA+Gd/IAIqBzN2E0COv8A2cHf7u7mTNuqd/e79YuT4xHADGjkjvMzkyQZ8ggdPB5BGNSKRtDByjHa4NuoFZ14jxmk39EBs2FPD+ih2wgN8wjIMo/btAjANt6W+kUq8zyDA2q9Xqcx4Fvu12/orORUCIHvb9uiH2+Am8Zzov3MfWOx/6on8wjtjBnDoIPolzuDDz/zeYS0ESk2KD0Exnf+aLEJxRALAOhfBBoN8L51ZAjhQfs1ItgBZqYLk8xUpT0zLzIHDcvTOu2XvkSNkCIPBSRJpV8hy6W215PHHH5ZHHvqAFLoNySII1+1IJl+USm0Pa/AdPnGb3Hn3XVIuV+T6taty6cI5uXD2lCxduSzprZbkpSfNjTXZ3NyQdCEnedRBhxTn5JTUNxty9dJlgr+Q0Ww3IelEPjIDakVIWeXyBOzwMzKbJ8olSkxvbG6oVH6xyGAAwONOG7WM29JuQjILQKSCN4MOKuwpAnnaZ8mDkh9o/LpwdGMg2A+gltFtAKSGCw38tUnUF2TiiS+YeDzkaZ1evYVlCFsASsECZaVpzVcF6VkrEWAPa/32JJeGJFXagr25uPawBadxeANoDqamZ9ZTipZBDWSge51Y6q2RkYsmkS1GADjNsgao3zU5WWNNe4J2HQRUVmRpaYm1qBBwoHxjG0EPBE0wbfCcLUkR3OwxwJHLa01ZZ4Eq4KvSWghw4/0Q/NisN1iXq9FoE9xgYDRidaPDPGinAXnU38R8oTx0qy2NdptBJQRKIPFMVjmZ5fqeKgmtI0xpNkpgxuAp/xBIdUZzZ0DSEMc5Wu9xsoF/Rg+2CnIyw5osMwW08cXavw5EGUAY29B+AFjbG7NVfA7jvkwSMFBh0BxWFpzKnnl7fV6HADAYB/gCGxSALLndxhgGEDwxUZF777lHbrvthOzdO896n6c/dooHBmQ44l+MX8SksLqgLgPrY6/1rbJMECBAhwzzDmpkajtRE9SDD4PWJkBVMgQDWeCw32BjcqmeVHIZ2TdTk1ohL5mthqR6qKmqbA2mV3it3Y5K02I0yZwFozar7DeXwSa8wT4GizlPlmO+WCLgh5qv+At+VyiXDSTFM8AQThHUg3wv3oVguCUDQBodthqs39PnzsuHH31cLl+/wTrAmIOQgibztNuTUj4rk+WyfOpL7pf77no+a3WrNJ3VwGKwEM/Avyb9zKwOlWzVtoPsb99TfaFFO47akABdr12/JqzLit4hAyUnvWxGFpZXZZNAKhjbGJsegak773w+gzYAj9c3NlSFwJKTMJaUZMyhPq7WdvW6ayE7HoEu/Ie1AAbw4o0FuXzpEhMQOD7W74wR2xocxQDW98zwnth/PJFAWecm28uarQamODsiYDxRdcH61fdtPJvB3a0tgoPN+gbbjHHAszzAi7YBgCOQZ+scYBpYvwB/kXyD3wNsI8sc36MeGpExXceQhcQ88bFl3oiBpwQbsd9hJSPJhzWAl8kAZoEJ3zNsX8E9XC5bA27KAD44PSNztRrnKFUKEsFAtw9YY1qXF8F31E3t32OZFGFJMnifuBRDvB+TrWj17CO7RVllXRMaiFRWN2y6ql5Y/dVOjzWANyABffkyEyQwT6Yna/ShwUhF4HyqPKGlLCQl15dX5MqNBZOA1sQisqsRfMxojXnMRcAKpWxWJitFS6JTm4x3Yv3aRjNSZnE75IoOCsg5M0ifgD2dCQ+u6mFMNvptJvXvNgvzmgAwyzBA1YTOABOqAI6iT5golcccVkYoEimQiJIGE1d6sri6ysQMBF2hzgEGK9o/OTUlk0j0Q93qtTVZQ33xzc0IQAyDkewV22epDEIZcZXBR4t0jqvvCb8Nc2mrjWQakQrWLfYf+J9dyGOK1CZScnD/hBw9skf2HYDsa0kqExhbDLIqSIANRD9BYXBlzNFngD3D713GVNlSyuTlDhj5boN9LGNXGQDM4DrTgYoEfwulvVKeOCSFIpi/M9JL5VkyxccWz4BtQ9IBABz1h2IQhdfRlwhBFtjRNpNCmlu6jzk71xlRmsAWy+H7Hp28d/JcwDrVluDnbfQzg9sl7wd/VjS2fn5KpeTGjRvy+GOPyUdRnmHxBvtZUQgdAUjRa5viesOhHxEygAf5F7ELFB/8BgXBQ7962PdJ8HOUbz7u/ZJtiRiSTOqIWZLhdbR/Y0hAh20IzwreT6PA3nHafzMgxagxGueZutL0/JEEWNR+WwJ5lFiidgf73Nyeabn7+SekWa/L+bNnZe/8rBw9doS+4/z8HqquPPb4k/Lwhx+TGzdWWUIESZA8Q3mynylyMJmPiUEuVY9zU0+KhZyUK0X6RHPTNTl25CDtHconzE5Py9T0lKxv1OXawiL/XVhalrPnLxEAZr1f5uplpVxS8BT2DOsX5w/1/bHH4QyudsgTDnXNweZr4EB9LVxvbGUmdejPAH9d5Yc1ki0pGeoRAIApty6o95tmTdlqpUQwF/vAZn1TmgBzPfk0hWRJoZIR9ga8AwBrtAdqGEhawvl6o17XhFzzw2Bbw/WTXFs3O7eSc+hm7jPSPqA+vdld9xX1mbG6ybjzeOh1AQDsbQnbxD2P+47Xj9Wxx+7ExOs0xg3sbczDvCX1qT/OnZwlk9SPAZlcAWBNbNCyBA4K656GM5yPG9ZSyABGAo+vaZZpMh8Mz2Iyd6g4lnhhr+Gtz0a9YZRC6jCe4gAw17sl4+HeAIC5LmzfCmsAh+fGcG7hHgpi6zk4uU+lqUal6eGa7BSDz+rbumqa7/WMfOh5NRG345oMSjQlbe2wuRXv8/E+tdu5y3N8wIb2eer78Y7zMoo1aCxjUFnijy8AHO3mO77KzVywLTS8Mx55M4/5Z/yZ596h4wLASP7/r//1p2Tf3r0j+xukgG/7tu+UGwsLI6/DOfr3fvu3ItWl8OI/+/O/kJ9/yy9sI/CE14Ax+1M/+eMjn/HOd/2xvPVXfnXkNWAh/8pbf4mKXbfu6xMbAH7ZAw/IdynnM6sAACAASURBVH/nt/fVfg/f3Vv/D//wD/LDP/rjO9ZPftM3f5O86rNeNbT7rAbwYOgx6qqxWcDbYbqBTw5ApZsFgMP7Iqhx7vxlZhUe3LeHgZiz5y/LsSMHZGZ6Ui5duS6lYkGOHBoC+iYb+XHDYT9uDx44TA4A0+WLUL4Q5OtfTH3AXALoHzwD++tJ0IEYMlUdCNUAxA7GNXi2Z7KFnwiOxxF8pI/V4M+wOTvW6AwAgAd9jr9TfCn6z5+7HTt3nl2EVQUAQtxaddLip9GxHLb0Ew/RkN2wzu9f1yEI7Lfx8QlB376/2a2jZ1hGIX+dAIC3j4B+atDIhG3Wv29/i597x9/EKZ8OQiYkx9wp1UCo1jrDoYNBUPtP30drTOphQgFg/JtPawAKDjUySBEsBhMMgVow6cqlCcnmypKfmJQ9R47LodvvkMk986yvk0vnBI45DpCtVl2eOPkIGcC9+op0mpvKsKxNyu3PfwkZwIePHZfZuRlZuHpVTj/7jCwv3ZCt5qZsrizJVn1DCnDYt9pSbzWl2VH5XdSrm5mdk8nJKbl06ZKsrWjtROREa1AZQV/UqcxLKpuTdluZH2AYo94OagTjcI7A50StxiNgu1GXHmQyGxusVQwmFViyLkvkhxllKvmBw7K46YDb3I+JOgkwybLSbeQjIibni0kEB2uWQEw0hWNQUI8w/n82l3xMPRvYDhO8LJQhNeaHHiZN6hAHT4KzYANDClpBVYCgOAhqXeEYaEIQAYdKzi1jUzH4xUBLRlk4kF9lsMuyxsl6NNYh6lMVCpS7AgsYWep4Fg6GqEHFgxYnp76bgggAgNvSbbdkopgnwxf1nFhTU9KyWUdN0TYzkME0Zc0kC5BDaqoJ5i8Ongiy2sJz+V0NzOja0MMT2JNahxWfA/jL2olIIrBKyZTZIqBuh1JnDxnDCAEllZwOZLstEDXocBgFUQKTpexRsycM2gAs0qA5wCKACc4AZb1fAkM6jyhthqxvzP8+G2qJCgkWsLPGnF0MoI7sOmMb+jzqs6gWfKJsr32FQQNl3SkjCQEogh9kdG5xfs3v3SO3HT8uhw4dYKYnGApXr1xhYHl1dY1rFPNsYwPydS21hla3mbVgjRXl4AcBPAYYlDVqFBDOM4LiW5Y1bpJvycDVMACY81yj86yNPl2tyKE9s1Ir5iTbbQF6lx6l9ywRgvXUMWHxObPi6INshraHCg0mRcisddaCVbl6ZN6D/ZvNF6z+a0Eq1aqyly2bn6AjAWAATxq8AkOScm9kvKHfs0zquXz9unzo0cfkyWeeJSMYyTz4G56DwCbkWcv5nNxz5/Pk5Q98qkxNVgm8oC+9dhhrprLuJ1i6lvQAuVALYmlNP0iuZzm+Fy6cl7Nnz8q58+eY0LG2vsYgFW1KEfWF09LY2pJrN5bI8EdQFIAu5txtt98hdz7v+XLm7Fl56qmnlTEJRiuZQDmyYtF2oHSwwww4WfAHwDKSABxcRx9jDtWqNVm4cYNgNBiVzhC1SFU/ABzUAPY5T3AU9s4AYDCj3S/xoJkmFmiwygsCaFhKfRiftzBpDvY5qAMzkU9rfd7G5rr+PdVT+UZd0ZpAYEoeCF4D+NW+sFrTdL/Ur+EcQJkCq7lYyCrzA2ClvpOxR01iE89FPxM6Y12DjLQ6Hbm+sMAgN3wDZRvFKhRYE4MA4ANT0zJTq3K9gCEOY8s2WaKRSjFrwgzWcMvWNZIjIjvl+5XZS30fZS4xoSNgvUNiU/ci36MALqodACig8s9IBAJYjIQu3beghoEECQDAZ+E/gAFsADDWFdizxaIBwIwxpuX68jITKRAoT1F6Ez2+HQBGDWACwGUAmfqutE1mozEn3c66HRgU8OPuZ2PF4Cb73/dTC3QGNd5xD7LzCchjfQAA1puoFKSCC8oOxTWQcc/RpwP7FwDwZqsp15eWuAeWJya4B1bKFWP7ikxOTcrc3B5ZW16V06dPc31Tztx8gagGNpQ6CMCAAe4+ijpI+BFgBfwKJIvAL8hncmT84j5FzHNary2ZqORldqogJ45NyYnjM3Lw0JzUJkta6zcDcMek3pn0oPLJnjRBf5eMdvWjUALA8DcN+BhTON7T/O+h3LP5ZuZXafnNvPTSZUnnpiRf3Mtav+XKPskXpiSV0sQx7oMG4OD+SGJrtcDe06SteLx1fXONsPajMn3d9jCgb05gCMo6GAzbFALBnuA0CCSOmERUTNE929viPq4/2+er2zf/rO+1AKKQ4PPII4/I6VMfY31UQhG2TzKLwn3QgAGsLMzoBftYZn2+RdAH4e9vFgAO7+H+cBJo2E3QPmyHn7GiZ5j/OggAcgOsrmF8AvSxDYEQnwOh/z4KlPHrw391+9l+hky+67Z3GDQYiTYPuWTorzElRrdFTzbeFgCc2PNh7mdmJ+UF990lW60GkwNRx/TAwb1SrU7IwYP7pVgsy9NPn5JHHj3JGsBwhdvwES35w/cdJgZzjqpahLLmlUEIoLkyUZHJckn2zFTl2NFDMlWrSX1zg7KFs3Oz0mptEQBeXVuXGzeW5PS5CyRhsPwLFz6Yt6izmiUYi7NIowF2sCq54Enwm3Q9aUKc1vc1RSbbs81tiM4XSC4COIh9XWWLVd3CxcR5toKqBIVaOvwXyjTYw2rVCoPOsBM48yK+qLL0UIAAcIcyOEi0BQisSaRlJFOiznGjxXIAcPWGAcDJAd/NOho1h27mPsn51b92dO+P1ge7MFb2upnnbWu/L7UgUSZcg1ThCtaRsnY1gUkTY1EqIc0kdYDABSYpWFzBylZpXV/1m3lGswIDOq170uVerHuZ7yk8C2bhH5eZ2AZVGLDWoj0hkGtG+1ALOwk+Rv0D/81Mlz8bSQTwxVnCKVjnHjOB7+MAMOYvkxjsLOF7lfdTCKhyXdjem4xpIfGZ/Ul/0cFbbVgM8MfBmDDWqu/iRC8vy6RJ40gC9qSwSAGDjsvg2eolTJJ7zM3sW6P2plFxA/SBK3mEDQ1jiJfP7SyzulubfvPX7xDz3sWNxwmh7+J2/3Lpth64NWM1LgD86Z/2Mvnu7/qOwYn4QduwHn7xl94qf/Lf/3THMfuFn/9ZOX7s2LbrLly6JN/yxjeb/zr4NvCBf+1X3yp75uYGXoDkZDBYn312tCT1V3z5l8mX7sAk3vFF+i7YPi6faAzgH/nBH5AXv/hFQ1/L32B9bV2+4qu/hv7JqK+v/qqvlC/+oi8cekkEAHMzSVwWdVcIAPsvBxn3AeDXwCffYgB4KHA11NvYYdqMf8Pdzb+xru5/+KjuHut2z+Gi4QBwf02e5CNikG/njuQVAw5cydnIwF4C7RtkZqP+wsUGFOER/vv4MK0znkqNfIEd2mp/3umNwvcZuESCR4UAqX5uZ8DWQV0NLsY9H65V/+1IAHhovw+YMIl1TXcvaGvfe1A+Tb+2vd+2iWIytYl3iS6LB3N0YkAfOBz3un/8p//wrzSIaazFZDBC2xp8zjpWHXo7bFjAjoUY+2oA6+EUB0gEXnEoRs1TgF/KSutKNpuXYr4spXJVsqUJydcmZe7wUTl44jbZs2c/wWEI/AGYazQ25JmnHpdHH3q/1JeuyebqEorxyOzeA7Ln4G3SyxTk9jtup+T0Myc/IhdPn5JepyX5fFqam6vSQkAcgSTWcusoE7O9xaAqWHH7DxzgpnHj+nUecMvFvAZXGXTNEvDAwZs1odJgcEH6MEVZq06vI5NT0zIxUSXjF+zfdG9LNlaXZXNthX1AyVoEJcH8yud5cAErBs9AgB7Z1Qh+UfojAoAZzmO/hmxsnQcBIBjME45mNMFi6V0/gHjgLWSFx2tGASrKEwZjHwaVwu+jwBdrzWnAxQMhOPsgmEDGmbEVGVCPaicaKGhgJNoHAIEHlwxANmXvemYwWcZgHhHE0ZqHrGmFQyRAoayy2PA7Pien9VDxvjw0FvLMYq9OlFgPGqJl01UEJ3RMAO5u1Jty5eqC3FhcoWQppaX0FBox3Fx6TQMfmimNOYQgk0rtKtMYdROb7a40OkLmrwOpPBgaAMnAPwFgjWbruOmh222zHcH7gnzhwZbX2bqMfp+wJ0zacFDJJLqQmY956MEcZbhmyErUQLCuX6wJ/g0B/iDo4fNAW6xfmjmtGcgRAIyfDUDvC+AHbfS5CPnegc9Qmq+ugZ6yFzC3Zman5fjx43LkyCEpF0tkBl+5ekVWVpZlaWExatnmZp0AkQa7NXCOQB4CIF67K8wIj9ZXtxMx7vC7vNXXRZ0zZpNbkD1sM8eA8sT9DGC/hgGFblfymYzM1mqyd3pKCqkuawKXigBIESBTKUG1zWkmwVCqV0PjtPkqraaMUcwRBArxOwcFAZajRhlVCfIFKZbLlEOGDD/keQloUbIVqgwIIGLcetJsK7MDz9AytBkmKKzVG/LYR07KBz/8iKxubrKWOwAf1kfG/cAITKdlfmZaXv6yT5MTx45QElHlrDWpA+ObtzrAlOpljeIMA54AEiDRCHliBGMXFxbl7//+A6z5u7C4qHVEUYsWrOcSbGiBLJPllVVZ22gqAGXzb2Z2Vl70kpfw/o+dPCnXrl2z+YngJmTdUR8Ncw3vuBXVDUcw2CXAAf6iLwmAdToyUUL/VSglDsAKsuAeYE4GC9XmoOZuzHDBfWDfHADG2sO7ujoIGshkEwOTItAX6zuyC5px6EkWvp84GwK169NmRwEA4+9YOqhv6G3EnqusJcgEolYcwF94AJD13WJiSCFXoEoCbLAz9/F5sIOgtLCFOrqsPatrHV9YR7B5umeaqAQklzsdWVhaYh1ghqqNXeLLn3OcNlvBLDKAux0BADxdrdJ3IKhk0RncH3uMv4+DlCrxrXXr4rWnpSTC4K3bKJfY8s+jTi79FVvj+AzWlM9X2HdA8ugTrE98sZ4imE9dMIC7BIBDBjAAYICGYOJUC2Vl90tKFlZW5crCIhUgBADwEAawA8CQgEYAF6Cr7rE6L126PmZ8xCoPvifwWu6dYXmJGFTj/YzJ7p/xPornN7c2VSYgU0hl3CENiTeCskCpXKF/t7y2znFGn6xRqj3DxDj4OPN79hAQWF9d489HjhyTK1eusPYrWMBoI9YDma5afJM2iv5mCHLROTEA2ICdVrvBxIUca4yjDAV8g55kek2pTmTk4MFZOXpkWo4frcm+vWWZmirTJ4Wv07GkG/VrMWfUQ47lHi3pkcxf/EGl7D0B0k9RERZsk1uvsaTJqM0ssCHdHhJzJiSTn5FCea+UJg5IobhHcrkJSaVz9HU0gOysLA3MahIl5Ng1WcFrIVK9I2Di+94UBYJNbSEZ/PV93Nej792eVBICwJ7g4YksaI/LprsdCOcl7unKCS4FG/oq+Pva2qo888zT8thjjzGxpg3lnKB8DNvvyYdDGMDhOw0Kbo8MeCd8pWE/Jtud9LmSn0vuCWM+pu8yAgKJGEDyvqH8tbcpOaZ+09AODrsmbEDymqTfGfqeoT0f1N/J9x/nmkF95spkvgeGbexvnwIz+DtsNyR74adMTU/IS178AiaBnnr2Y0xe239gXmq1CTlwYL9UKhNy5vQ5efwjH5XFRUgdpwgAs14uD2YK7nBWMrHRJGOzevZhiYSMaBJQrSJ756YiBvD66qpUJyZkz9ws93QAoiur63Ll6nU5dea8LCwuM7kEICrOyfARiijZkUUCdJP+TpslibSuMXMDrWyT+31cK5o5QnCadp8+hPrnAMKxr1EGmkkfun8jOYsmyhLLoLDEIy+e1t2SUikrtUqZ5Q1wTb3RZFuQBAjGKJJmUeMXdYCpUkDAPEMGcCGX598XFpc0+dXOB84ADudOOFdvZs0M+szNzLVBcQ/tH9h0Y9I64M6+U3/d98xb1XZlQcSEEG+XJ/t4oq766zh3IWFP5ZehgkFll1JRKlDIwpmCCa2a/MVSW5ZEEAHA3GsVAIbfj3lKCWiyuxWUhd9aLpWZfAUpdQDA7GOz1X4GpH8K9TZT9emzTzqLVTrdzjXknFOtSxVZsH+GPjY+j/0E9ZfxDCYCW1J16B8MtTV2zvZx9HvDx1UGsPabjqPeJQSAo763cVf7p0SIaBwsUTuM1wyytQP3h+114aJXifbxgTHh+I2T14Xn8PBsPmi/8v7wvZzvZxfqLqydcuXc6Vs2vW/NjZ47sBjGjG9Nm/7lLtt74LmPE+45LgD8pjd+s3z2CJZn2L7zFy7I133963cctO/7nv8iL3vgU/uu0/hpT77ru79HHnv88ZH3+KIv/Dfyn77mqwdec/nKFXnjm95M0sKwL5ybfu933k71s1v39YkNAOOdf/933k7bP+grbD0s1Ld953fJyZNPjOye//gfXiuvfe2/H3rNSAA4MowOAA2b1zHiNxrE8mYExv1rv+3HZGpq6qbHeCdAbvuNx/zEmJfddMOHD8m2vwwDgXccjufYuAgANrAvMcwj7x4CodGwD/kEnYSwvxMvFr5/siZseGn/AukHGPzRSQA4fu4YAz4KoA0h5D6wWH9wgLe/LzSQxb/vcG/31PpAX3uZbfPA5Px26vfBwPvQQYrfI2hvCPY6MExHficA2DrEQlARmB2NdfBSeu4YPj4aPrIvfJOQwgYAjIMj6weafJ2G/q3vE8BS5DBbPRE9XDubx+Vb7V8yhZW5qbJAKtWoAWKT3EQAK5OXUmlCipWqpIolKU3Pyv4Tt8mx43fI3Ow+KeRRkzAjrcaGXL50Wh576P1y4dknCa5OzcxKsTYtG+2U5EsTcu89d0uqsyVPfOhhWbh8UTKprhQKWel1W9JqbkoH9ZUgaQuZwG5P68x09EBfm65JZWKCtdIAxGKDJXvNpJsBPODQDXkisIYhAwtWC+4BcAWyHPgM5J/bjU3ZatalubkunWaDgchWC1LQyKRGsLRMIECzuhtSq9Xk7rvvlqtXr8nly5cZiNcAh7IPGQC3dQCgxoe9f87ruCGYi2AFxpRyTgikhnMuAoc1ycDJK5Q5Nnb39hll8tI8LHpgJU4O0LpzOtMo5+t1cSK2qTJ2CQibnDMZI6gRxCA7Aqoq9aeAQE7qqPOK4L0Bi7gpARJjkoJpDFYxZxuAJgQ3KAcZy+/6u7GGby4tM7UJSrLVKgWZnarKzGSJChjI7l9cXpEbCyty4dI1ub64Jhubdb4N6xVbn/OQTIK22lAEPng4Zq1Hzdwn+NtWxi/Yv+1emhJyaCZAPAAOKmftAQMj4ff5ADoCbgO2j0d8/I+WNw/s9gkbCwf7UTsM894Ps/g9nCrMWfyL+Y45g4CjMiU1AIXvMU/xL2vJDkgKYP8Hz/Nnhs+i3TGgqK+9nlBiE9QBYLf9UcDANgo9gvZkolqRI4cPy4GD+7VuW7slG6trsrBwQ1ZWV5lswbaDlYCgFGpBs5nKzvbMbGf/qh2LQSX2vQVRCBZCaphyf5rp32oCSNa6U4O+tPZtLDOWDCYRaEpnZHZyUmqlEm1Ft9MiwxjsYSwhgBOsrZvJUsIN7FrMbTLROgBWMR4pA+1SBuLFeyYB4HyBADBq/kLqHuwWBg4hzZ8vEpxxJp/LCQJIQQMg56rBRZWPxrw+de68fODBD8rFq1eVAQzWCesOow6jSB5sznRK7rztdrn/RS+UedQCDuY1gSVjeyujgGLODD5SZrHXlXwhLwB4L166IA89hPIll5WhTuajslcxyzG2mLcbAKPTCtbCNk5Uq3LfC+5jIPejTz8t5y6c1wQGJKEgQcRY3JiPDjjhYAHbgeCmM+o8UccDzmBEItB19gzqEF9TYLSvdqln/2ugdSgATHsMmW6ws3WPwZcCLnrPCG1zxgITFow5a8wmX4sAYhFsRiC7g0QTBIrrddYAZsAskyJYq+wggMHlqE4sAG/WhCUIqGo2GB/IQ2MssK6QMIF5yOQCqwmL8cZn2SZLhNBAnCZXIECKADACiKjRvLi8SgCYSg7OZrZDszMHs7kYAE53VQJ6ujph+x/qvRk4bmQLD2ZxN4rqjMasQK5nAJEOShtw6uCpy19ivuF32MdZI4/vquxXAORYR04dga1vUzlEZRZZLxdyhd2erLe2WAN4s9lkooBLQKuss0i1UNI374ksrq5RBloBYKbfWSAR8xRzwySgeykpQ+FgqkaGPdaq2sTYP3agLt7jrWRDwPjlOg4YoQTYoiC81lTWmsGhPKL6H77fAzgg+9xS0mATsG5T2azUJqeZmLG2sUG1qWa7JZuQLEXJBfgkuaxMTU6RjYS+gU1GUsLU1LTcuH5Dzp49x7WMvV1RZvUPPflKA+DKTEcbwXRyQBprHnMY+xuSMlDDMptGQphIuZiS2emCHDk8JSdO7JNDBydlejonpSISaCzwTDaUJjr47FGVGwOdIxUeDZij+5GUGIG7tqeombOd2pIcbNuPyu3o/gxUpSrZ3KzkCrNSKM1JsTwnucKcZLITIqmcBdKN2Qd5fK9PHaUDGkBuY8z9GvPXkh3ioHVgfpmIFYMvvuf5v74Ok8CaB6+pxMIEqlguGs+Boon+TlnJSJBwVRGfm7BP2KepRBAEyPH9tWtX5fHHH5MnnnhCFhdvcD/juYUy0LHqi27gsQ8TgjohsJDcj0NAJvzMoGD+wM18F78cBfoOA5RCnyr0jXQfUAnoYV9xSD5WVAjvMeh79W3iQ2Ty+9D3GtRfw+4Zb/PxPriLrtt2qc+TyNMNAgWhPxz6YH39z4vUfkFxRBnoW1KtleQF993Dc+vpU6ek1WjKvn17pFqtyL79e2mTzp+7IB/5yEdleWlDOl3476oOwHJH0fnYfHTrSq0ZijIqet1EBUkmE3IAEtOH9lMCen1tRaqVCSbCwF6uszb3mly6ck1Onz0vNxaWqS4DUBbrCkl6SM5CbXOygNstls3BOoPvhZfw91fGof7HKIOp7mA9sS+ZQInyAjkmwGGvVwBY/Q7uoXwXfaFCThPymHjYbUshDxnoolQrFe6JAH81AQj90yPAu75Zl80GFECYAUl7CB8U+yiYnYuLS9Jsqf3QeR8r/jyXuTLOZ8O5HM7VnT47+HNq6/0ovR088hk6LBK501ODv9u812fFzwzoBKogAhasJc64LDRGACWOcHYACFxEDAN1tfzc4qxYnL2xVqy+POW8TYnLAWDMSfdPkWwJPxI+AepTI4YB1Y04vqXvj7kI8D9Mlu2zPxEDmMVotMwSAWBNynQA2G2kA8BgAHvyMtVumDi+vU+3Aa/RmTseH/o87kQ6KJ12/0r3Xo1jRRG9OEmZ8ROrBTySKOPnMrcZFitJkisGyH4n7e2gPWbUvuPz121D2Cfh97gH935TEOHftOPZBGLcNqaXz+5cL3UXM/wWXLr7dRaYulvw/H/Ot9h93z/X3hoXAP6VX/5FOXjwQBAEH/3k//T13yBgvo76Qg3a13z+qwde8tGPPiXf+u3fMVJ+GHLUb/n5n6UvnPx679+9T378J36yzz9LXvMZL/90+a7v/I7n2oXB5weP3ycSA/jzPvdfyze+YTg4H74BrNWv/vpvyB+9450j+wjgL0DgQV/cE17/JZ8ZmPwBm0v0qx3knUMkKATDhjXPDO5rvvRr5bbn38dNdjdfw+Ggne4y5ifHvGynp93c3wdBEyMY2gMe8lybD6f51NMn5S/+6DcjUCYK148hCR5PhyEtCX6tPt8OLbYARXRws3fuA4e8HyKJ2KjFUQ/1mQGb+btlAYfdHbY6/l6jd9HBdeChzvhvQRbejmOWAHYtzrb93SIGm/5p5H136ne/uwPV9rO/kr9jCGBTPioxpFFfhA2iv9nvLLrDgt9uM9lD2hpdax9I1gJ+y7ve01cLZVswgI6vglUO7LjTqMFCz4DUxuucC0abclR62IunoNXO8wnaw8E5L6XyhORQY6hUkcn5vXLk2B1y/PjzZc/8ATLHep2mrCxelvf+z3fLow++T3pbW7L3wEHpZPKyvNGgPPPRw4elUsjJ5VOnZX1pQbpbLcnlAShCNrYpLUgzgyWEYABAu1ZHtlravkK5IJPTUwQbIMuFgy0Oy86MpJRdDnKnqHUHUDDPYC9qtE3PzDLTGQBmq7FJ2WeAvwKghnXzwABtqYxlKiWligbhcTBCMkm1WpVXvvKVlKg9efIkWch0v3kwUVaSTlgF0mPwsH8GY0wYzG4pQ4tSW6ypG0sDEvRlkal+drcCwBZw65tPMajIoGif7G2cmRwF4brGDnIWh8nke9pJxAxm0LkXAcAu/QgAG8AIAi5g5WKaeG1egm44aPZ6FsRIkY0GuW2AZ7VKhRnPCObiWkiqbDlTr7slE+WCTNUqUivn5djh/TI3MyHTUzUGn89euCDnLwL8XZZ6U7Og0f8A6gAcYc4oew1gr9a7QoAbcrgIgFDqub3FpADWwmJfQklBWVsKrMSgrw6oriF+5+shyPYOD29xkFMRjzBQx8M/JWNtbRk45WAW5rjXFNV1qywyAMAIzEJaV6U9MR9X6HMAbNvY2IwyrdPZfJ9j6nMFeGXIRg8Pmph/HljGc13u29/XbQnzp/neKqMWzm8NXmkfUfI5m5Gjx47KnXfewbWAub6xvi6NzU2+R7u1xSSOutX6RVAcSQlM5sB68Bq7Npd9Pnu7w/Y7KxGPxxrEWFF2rKXsicimBYky2r8qsx0y6cIxxjX4G1ilJdSsteAJpJ0Z+KC8LdQTUlJIiZRzOakWwdbMSY76rZpxjv9hngOwIquD9kUIiKC9DCASZFQ2fC5XMCAVa6wouXyJNe4gV6hM6FiSHjcii4wSzQoC31hcogz0M6dOQayaEnGU5yYLHwzRNNfn5MSEvOgFL5ATx44SKMT8UHaCKkdwbSLIgzUDGwymebMpG/VNTR5JiVxfvCFXr12jlDvrHZO1q8Gk+mZdGvUG1zbWYzaHGrcKgn/6y18uR44ekUcefVQ++tRTZO8UigXJ5iBXqwkYDkSDDYx6uAiIon6oy5TC3kzWanzW2vIKA1yoIQ1bvba6GskN+5j6J3mgnQAAIABJREFUfA3XK+7tLG5fqwBGlLFt44P3Mma9ApK2fzpTwZwHrAnWXPY6z5RN1j2B+0mxpHWcMVYA3zY3CQCj/WCfMpnJAD6sd7wfQF1lYKiaAhJqMN+puGpANAN3SEZiIow+D3PC2+xJEw4M+f6DfRD9TpAQtWCXV5lgg3Hmu0TMGV0HSQZwurMl+6emZWqiwmf6Xhn5IDbPHRizjjBWizF+reYt2u92SNewzmuMg7N9VdpZ52gMSGdZwoDbMFn7KvmvcuUGAFufIli63tyKGMDwBQAAo887PSRjpaRWKjPxB/MUDODrS8vSgC+BchghAIwawGC1ApiXlEwUCrJ/boa1b13yPZT39UQUtTUKJCf38SQgSL/Q7L0HMB1cdV+PpS9sXwEwziQYc147mJdIxEhnKIqcLUBJAkzartQmp9iXS4vLBAmyYPznclRrwNza3NyQxcVFjhUSD7BHA1dB0kKUJITEKjKUFAT2/TNLqWxqBzBRRsPGQpZ2upumXYClqlayBH73zZcJ/h47NiP79tWkWgX7jWkzFrh14MxZPLbp06+NfR1I4ev+YwxgPlZp7lizFKiOnHINxGvgGPs/rsP8YlaQpDMlyeQA+h6WYnleiuUpyeaqImkEhDSpRxlcuCdAUGPwgW3v9bMxflFClwGwSABh3cS4pEgSzMWdPBiPf0O55njcFZTpDyproDvug1h9Bu6gryf8i3Xv0pxeexhzh0zAQiF6vtvaS5cuyoc+9LA8/dRHyQZmYo0pDOk+p2NC22r+aTJw7Xv4YLCmH5D0a0IAuM//inb17d/gM4Oe4VeOCsSHfZq8R9iWvr85CDzifOcngLBPku+TPNeFbzbu35LvNqwfduqjEd3b9yd/H2cIDurbUWOhB21l9OdwfuTm2pFSuSDPu/N2KRbzcu7cedYen52ZkomJkuzbNy979+2TK5euysmPPClLowBgC45wdjI50ABg2tUOZWqrE0XZPz8nRw/tY0mMRn2TDOB98yhxlGdN3JXVNTKAz567KNdvLEm9qaxcLX+jKhMocwP/DjYFShXwlXDMYjKJsYBpkayEhid04wasXW72CH3IWshMlNXzHtn8JrHv65s2NZsmaxo+FVJHcumOlIo5ltoBqAvfkkoPJvncaG2xnvFGvcGkJvibtPGWPIa8N/hQAIrdd/54AsA7rVWfjMNsyuh57FEd20/GnfQDrku2M2m3NN5i50GzEyzPZQk0SByAXw5FMySSZrOqmEV7hDURKQvFichI7MLerVUhkIwF5RMtSwNfCQnaUEBDcr2rQvBcHuwbfsZUhSBVS/KzZ/iaUQQjhXO1lksCAxgJp9F72Qc0sVLl3D0ujnsi8cBLFiTte3+8Qm9Ef92SfKOEDp6prfxJ2hOC48SaKNc3QgVUmYN2asC49e9RwxMd3F6y3UGwcKf56WeOUXtX8lwyzIb7uGhbVA2An+U5VEuwQXEJ1+EMc+FjH73JGe09tWNEd1CUc7xnhq7YeJ/4l6tuugf+6cFfNHUcABi24k//5J3qx47ZzB/5sZ+Qv3vf+0b2xr//0i+RL/+y/zj0mje++VtZcmrYFxQRfvInf1xuv+22bZd83//zA/LQww+PfP6b3vgt8lmveuUYIzbmSw+5000DwMOWeNAc/xZ+x+vf8I1y4cKFke/zvd/zX+SBT/0/xnhnvQR1lH/lV39t5PWjAGDGaHYCgGl4dTsJ/n/AM93WJYCioa2z6+689355xed/KeXwdtoM4laM3UcjGjrGPcax32PcZveXjPfgUVN/vDsMbhnuu762Ju/583fIxz76SN+4R/zHAYe15DMVJEz8dkDDNN4yusUODGpjDDS0ydnnfkYbo8mqBK+4rb+iQOS4I6TB6EEtDeBAY/vaerE/JFcPAx++qux9PAd66LgGADCuUedue9v1tfpbyWvDSyMDtouZMgAE9sdYzCwCftUpix/oR4W+ycSX8BkVg0NR05JOzk5gdV98yoFakV/60/7NLnQYGQy1mmLJ4IJ2o8niQnIoqj7mkj1xYE2z+PV942xJdZ75O7IqUqyhm0eQFHWPJmoyu+eAHD/xfDl85HYeONqtuqwtXpb3/NW75ZnHPyyoR1iuTUu2WJY6mLjI7q6UpVoqSWezIWARdTqQCGpR4g9svy5khcFKsfqqYP+CNYWNCNKWqFWHQDsBYAfuogz8nhQKkNJUSdteKiv1dkfKEzWZmp5lULixsc7Ae2NzjYF4gL8gmgCgBEMCHYGDirLxIGOUYjAU3z/wwAOyb/8BOX/+gjxx8glZXVlR6VQD2h3EJYhB6WBjGPrCcxZmJs1nIEMXIAkAGgYCwdSgfDKCkS4r7bXq9Ge3NeFBTX+ngZQQ6NMRTdYq17HEMQoB3OgwpvRLY1VqsEQnhcp5IqPcZ7sD7WSMs3Y05LaLBGkwV1BXlAEWSnD3KPuLca2UCzIzOclseQbBjW0OIBBAEZhgCGaUCjmplnNy4shBmaoWZWamxsAjaoVeunpD1jeb0hXIOSu7TQHgPGWpO6h11RFptDqyCcmzFv7bYt1DsLlY39dZbmQ6g/WMML4fOnW1W0+q5elLGjLb5yBw3+EysKSWjevrEmPEA3Ak56X1Sclax8G6rYkAyfUNYAxBWUp4WYAbzGWsBbDccbh3QBb9oSCe/heBKgAA+dn4gB9K54aAKj4XzjFvv5o7BM5DINj3CZ8ZmD9bBPoBAEOuT+sFqrFfXloiQNeoa01uMJj5rK6C3TjEopalbkLxXPb3iYMLygjEf5AFRMAB/aBSm11ZXFiIGMC+ZpJS0EkAeOBOBPY7pMnzJWW2gtELBjYmWBpruE3lgCxAPIDArPuL+m143Q7l9shMISAH6eissuNRBxMsOAKLCCBqvTjWfTaJaAYB8wXJ5UoCjBdzQNnRkKvVhEPYK0qua5oC5//6ZkNOnTkrF69cliaANdgRgoc6x3PGgAFwdmDffta6qZbB+lJZazjWAOTAEvMs/2YTAJ3K2UISHwACsBIFEFHjM0/ZZs7DnrD+5ebGpjQbkHxFUg5Y0/h7VubmZuS1/+G1cvbcOXnPe98rS8tLUq5UpFSG3dZRwDwgExh9BLlfCyZBCUBBZl0zuD+ko69fuarS/C1lwzKgFChg4J4OhPr8pg0LagD7Xol5FALAUBZwMFXln7VueBzQU8Y5fud7P+6N8VIJZmE7KZfrgBUSZ8C+BKsc9ssYklpfOU1VIcpbW0IKgsQIBGoA2wJjpnrBNRnVwI5BMQBuHuCjZC8lK+PkASRqsJY0mN0AA1cGM4B9/SRrAAMA3lOtyezUJOc07Bjaj399vXrgzW0a9nRP+vHAszJDTXXEkl7wTNwD10aAlNklrgsD5Ll3+Z4KRjzWEfqDwBxFkBXQxTuKyEZzS05fuCCr9bpUKmWZrikAvNXVBI0a93sEUDOysLwql28sMHmI9YUJJGvQFiB8roB6lZjdaQLAB+ZmWNoCc5cM+J62Pwx6qgSoSQ4HCSl83wDMNCmEAMgydY+A0a79hyB+LDXNPQbJZFgfSAbKZpT5XK/LRlPrQSKrfc/8XikWSrJJQFfLfRSKJZnbM0uK+dVrl+XM6TNcU5CNp92FLL0rlZix1O53Fop6mNhp0OeaBKd7DsYB9g7Got3ckGy2I8eOzModd87L0cNTMr8HShcFKZcwhli7xogz/8SHOarRZ3bCn605kGFNX09qZGsI7iJZkPun+TgoCQLbBSY9GL3dbh4phpLNliVfnJZCaZ/kK/tZ6zefr0gqjeQqeIsp2jjjQxn46/6zl5xQCNyD/ARdDfylooHNc8xlB1l9rqjcp8lZm+w+3tPtFj7rtszXZny0MH898OvivtN7aJ/p96wvaeoh4X1dPtoTss6fO0sA+NmPPcsaqZTjNH+CZwdG3uN61YPOImFCRAjY7HR23r4vP/ffjHpm6PsknxQG9P1vsPvDgva8Pki3DX1B74NBfZUEtMKfR/1tWDsGvccg0GzXPZvIYB/Ur6OewyNGWkufwMZqMkFX8vmMHD9+RCYna3L58lVZWV0h+At1AjCBDx86JCvLq3Ly5JNy/fqKdDrw+cF2hd2AYoNFGKIkeVW3oX0yBh8SVFhioZCR+dlpObhvXmZnJ6Wz1ZZadUL279tHILXRasryyppcuXJNLly8QgloMGjhEwEEY3kZJEChNAvUOqiU1OPnILdPhmQ6rYxazgc1XrDd8AlZ454labSmKmy/+7m4p6997qkGZNOPhy8HPxKJcfmcFLAnZbEnIKEM7E/UJi4oIA21ozaSdbdks452bTFRRf1OC8RQOQPlZFqRYoDaHGUJ/1N8JefKuLZh0Bzb+bP+TqMikeO/dfJ5/rP+6+ek/sQ6VQ/rIJuPMQgApqU8lG50bsAvhPMfndFdbp4JnyYPjSSEno6dKqTomCGhC2UfMDdwTmD5jaAcDu4Jf5JJqEiCMx9sUF8yxgT/FsmsBgBDZU39AX03/5yCvzifWXkcrAskUqDEj9UDDvcy9Ym1VEKYDKU7uiaI8PRKhSoNDdLPBJsf5/ZI3U6Vv7Qxdn53tnUCBPZ4ovqPDi+rKlqYiKf2O577fRLW2riBS8NjM54M6f0TnQ8ssSPcc8N9wM8i8f6uez72Y/V9VZGJibI411HGuyQzMzNsP8o0PPXYaJBq+MyOIphjTP7dr51BMd8xHvQvl9x0D+x+jG76UcEHxwGAp6en5Hfe/raxwV/c/td/4zflD/7bH41s4qs/73PlP49go77jne/aEXyEBDSkoMOv69dvyNd87ddF6hiDGgH791u/+eskbYz+eu7j8o8FAIctGxcAfttv/JrMziLGPt7Xn7373fKWX/jFkRePAoBxRkm9/t99ZkSYC0KvwU1jIKU/iJt4bujf7BIEvv/TXiUvffnnSNkYY6Pe6Na4UWPeZczLxhuuca8a/lAH/fxOO03/m2k+A5Sbm/KhD/wveezBv03A/xrW1307vvuw50SXjADu/LPJeyZ7K3pXAw3pENj/afBWv+J6VuaUBM8e2F/85U76y3rvsI2D3tmdLW975MD2rSZ/VlBHOQBHwvsOau+w6sveF9GjEjLII+eC91HkyG3fT6K5NwQEpovuUuGJ+iJR3wXX6FjZmPU93wIw3t9jgsBMLAznQTxi8sv/4/3KrjCQMwxC0NHkBApr9vSDhF43BrdEMC9afxYkSgI+/cyUeHbyAAqnEzUYyxUpVmpSLNdkamafzM4fYF2kxYVrsrpwSa5eOC315QWyAVLZkhTKFWl1EWxu83CKDCvAEdO1SSlPlAkKLS0tKgBLRlM7ZtwhJGCSdvhsoYgAXYlZzJR73OrwgKFgeFcyOcjB5rmm6s0tSeWKMrt3H+VUCf6ur8jm2irlqmEPClaHDpKt+A9fOIwDiOHhupCjTYFtOXz4sNx1D6RLq6xNdepjz8rq2kok+aiHKoPaLcjnwTp36jFdVMYHsmd5abUBeubIwmLtVLyHzX+Oe0qlIP3AhomiBwxb155QYuMZTcfA0w4PpzGJVRlVegjS2Ueg32rscI5bLVTunZbAwfqPYAAD8EGtO9T8RAY8pMGLLmOqNYpL5RIDLi3UXO60pZTPSXWiojK6PQSJwQjMEgRvNtsEBRkAkZ6U8mk5fGCvTBQzZAQ3GpuycOOGrKxtyAYy8LsAIzXzFYF/2BaUBWxt9aSx1ZXN5pZs1FvSAIsRbCWvzRpmzmY0gK/hYbelVtHXyd22YOI+tEo7tHvxgtJ6Y/2sXwdC1F4o+OEHvW5P65M64w31m/wQ7GswkmHLpBlA9sAx7oeDPtioAAAQ4NZAsh5g8RWCppDh1sQGckL77EnfYdw+x54IGIDh/FHwHH/XwFB/4APgSU8qlZLs37+PQBYYBWCOgQFc39gkOIjAgc5hYzJBsNPYsJgnatTssB/U0sRn/BCMfyFROj+/h8kHeAaALiSTXLp0WbaaGnT3d9kGAFvpPge/g22O36Kf8B/W5kSlqsG0rmbA4/ANVipaycBNKiU5jCVCdGDPtlvSajelDnles80cJ4CBluygADaiF2LgqbJTAApjzQAEADgBBvDk5DTBGIBWE9UywcOV5UXaSPQJ1iCB+TQCoV1ZWVtnwAXtJDyD9gE0ZnDRQhqdHu0wa3VhBSCQ39lSRh/rUWstSyaVUHtQ2wTgBOBvGsFLBKnAXAWz2ezmFtZma0taxqTNptWOQoYWTOBXvfIVcv9L75c/+7N3y0effoosHMjru4R3HEDKaIDKmGl493ypwDY1NjYJ/F6+dIl7xxbKBgDQQDLKtkBScmR1bmsSizKAwz1RJReVAUx2Plm3WqeccqnsZ5RkULlnr8WswRhdh7pvFDgvEazCmGMdcPzBDLKA3FarofuWBbk8qQGs/xAAJguEwVgFNL0URDJxA2MXqoH4e9JnsBpv8druSAvjDbuE5IyVVVleXdfkGJMA935RO6X1kjVxpCsEgGuTcmB+TwROeRDQpZv9WSqRivp0Kh3oNoescdotl+jTvdHtJfvGJK09qOagGa5xe8r2pZFggUQDgPEKcmF/UplNrWO90e7I6fPnZaW+SZnjmVqN8wXJDsV8jkAuAAgkeyyurMrF6wusj0yQkHuk1uajBDTl3nX3qOTzsn9mkrWd4yAdbJEyqTyI7213m6m+gfYy7LlLvEeJAp6UZBfhfb1/3M57/7AvwJsFm65Qovz7ZqtN4Hej0aQEIywa1hn2arBFyCrPaS1bfLY6WSUYvrK2LMsLS/SDyELnXgcQQ8Fc90H9TMH3cX/E2OoA1nUj0jqXmVSHks7FQlcOHqzJ7Sf2yJ3Pm5e982UplyCnj/sqcIsklzggaizdyE/hrLI5EgR7TXraE+DSKbdjmK/Y4R2c1SQa83RY31kEwH9VcrlpKRZnpVSak1xpRtLFSUlnS5JJ5/j+vY7u+GTgYx8FeNXXVp0nsHMcU/5Nk7FUGQWlARQA9oCu2xW3Oz6u/v6ws2FCRdT3EfCoPnq4D/f7e1YSI0gw8Ht7bUkP/vuzQ8Y61bQ+9qw8/NBDcvbcGar0MOHRg+sAowiuqd/hNsCfEf4c2tnQtoSf6/cnttvuW/Wbm33Ots9x7vf7QSGIQkUZa3QSXEn20aD+Cfsm+f2o/hx27a3qP67CnYI4Ix4WnZQJ4CCpQv1pzCMk4UDqGb7djYUlyo4XinmZqJRk3/ycnDh+XJqNFgHgy5cXpL0lmswwEACOE0PQHMXQNMEbJgou2FS1LHv3zMr8/CyfP1mdkEOHDsrUVI32G3VxwQC+cuW6LC2vygYTGJG47GVLYLfU9ucLCoDp+bNBNq2qPPkc0YQt+HoA/FTqWWsYwzdWNRyYb1UgCf1wwuMmc01fGF4K/OBiSSrFnBQKaZZSwhcT0PJF+mz1BmSpIfsP5SP4ddrT9GOQbNzpqPoWZX2ZFmPlLvolfn0PvpVzKLxXcn2Mu0YHgZbjfvZWvkvymWGsRp9jky5euNw/AALDV9ESSWmCtvAdkUyKpDL3j3zPoN/JBCPMB/0X85/1nbEYkHYJILaoMsxIdHepf7cLnD+pOLkRz/AEwWSfaPkJtfBIaOU8Yg1gUzmyD+AemLNIPsA6cz8PPgfLebVQ6kd9dV2LvChSrgh9Py+t5YAvE/ssQTqH+IP5om5caUujaj8e99ckLAVu+1nAanvjOJ6PnfuUHK0w9st9nb2nPkAUgOmPJyf7jnPAFI00ATBNtQD3Db0v/HlhnM99SR93rGko0ZVKFaqWaLkLJSxQEWlykufgU6dOUYFv919u0MeJvg83/tv+8hz2id2/w798Iu6Bj1/HX792Xb78q75m5GAgRvRrv/LLuwKAf/8P/lB+422/NfK+r3zFK+Rb3/zGodeglvA3vO4NI5Vijh8/Jj//sz/TZwP++E/+u/zSL7915LM//9Wvlje8/hvGmITPfWxuCgBOPnYAaBNeMg4ADPuOmsfYs8b9eq4AMOIoBIAd/7IjYf/zE6y6oULQYSfsEgDGA/cfPi73f9pnyf4jJ0a+/zhmdecOHPMuY1628/N2c8Xwh0YgXJLNOeT2N9P8KxfOyCP/8Ldy7dJZu6sFkvmTfh9V60mO84AHDgJ2h7VrlMNpfkP8pg5whiCDZ60F/dF3kB82DNaxybk9cCvXF4oOpElsOwQ0PGHCPmJP7wc99G6mH2tdPBoE7nvCtjfqt007z4DoigRg7LjMNhM7APhXwC4BANs7+f3j58TzJxzTKAulD/ANnu6/H5JMsA0AVg+T/QMA2APDPh/6DhYM0AfZ/SbH50FHGHCt9dNjEFgPS7HcJ4O5CGYHtWYU3Y7b74xvHDIAgOQLJalWJyVbKEuuMCGV6rRs9dJyY+GKLF65IL32puR7HTKyJKXMTCB+nW6TUoCQrcIjZmdm5cDBg9Jo1OXC+QtkeTLYRRYawBsFVJ2Vi5HCs8uVCTr1kL/FYQSAL74QzMeGgAAuHORGoy2Tc/Mys2ev1BtN2VhZkubGqjQ21mSr3SRwCQAYRxswexzkjuvuphh0gAOuAfy0HDh4WO6+514yVZ995lk5d+6sMlwRfI8mngbkwJpV4EdpSAxKM0jrdRhTMj07y2A02ofrGo0mA9IMWnNuKptJZUA1eOBMGK1sq8EMHT+vD2jSsANths4rBhZwbx6aNIilDGADl8n2RL+EUoJ6oELQm/KO6DPKSqGeH6QbcwqAW4AFwWXKulodHoAXkElD0B+H3UIeNVAR4ARY1+G780Dc7Ugu1ZW56arM1koyOVEmqxjjvbHZkvV6i3V7JZOXjmSkiVq4LdS1a3M+gOmLxADIP+PgqbW4XL4YBzKueEv6MHYA11xYy02Zfop3BmvZMrr7l7KxggJWlwdt/RDsQWAPVrBGIplSmsGLwHEoHxquXwCbbIXXa86A8aqAcDafJXsYzHfI0kVja6dbHh6jDG8KTPYByUkgIQymhPbGp1JU87GP2xInJSAojlptyEbGPF1ZWZVmsyHNRlMyqYyCCF7LyBhk+FnBUBxqAYzrdETbQ/alg+AOpABAqtWqPPzSIeSc7VBeWjpxrWQPooV9o4q9Lvc9gMWDOlxM0tC6s7lsQQDSI1gJhl2xVFSmHyTk8Tu0GUwv1DZutViHlDCDScoCLMK6X1td4zwmUGfPx3tEYGexRDl8ZUp2JVeakDuff5dAhvOee+6WI4cPsh7jkycfl61WS2WzrdYxWbzGDCBQrRELBugdYMXPALV9rUNWuYPMCQZPtXYnG80pZ8EOAsQGnIK1ls1IKgdgFDK4qiRAOfhmU9oN2C5jLSDJI6Wy/JDhB5j6Td/4jUyoedcfv4tJP/v3a43ovlrqkIrOZWWyOilT02DgaS33haUFuXD5kly7fEU2NtalbcAvgkh4ZhL8xfuEzF8PYOp80wAr+trXFv6OABVl0BMAcMTUAwJMxQatic57waZRuk8Dtj7PMKeR4ILgMAIzGAMkubStJlu7aeUODDwJAWBK6ptEMnYQBRLiFDqWCHBbSwlArYHIeZRR0MjtMBYTk788OQmTFck7XgNYerK0vEKmk1V0j4JcMfAaAMBgbHQ7ZAAfObA/CkIRSGIwGaoE2seqkqJBKtaoc+l7q+kMlovbOrc9fX6vJX24nXTQJLKvtl8h0YD1ycE8pRlXAFiVJrAHZKWOGtnnwQDe1Prq1Sr7GMH3crFAIBfB2Gw+TwD40vX/n703AbPtusoD153Hml9VvVF6epIsS54whm6GpjEGMwUbQ4fEHx82Q4DgJE2DjcGQkACdMDQhTGnGMCXGkEASQhoHY+OAwU5/tmVblixLlqWnJ7351Vx151t1+/v/tdY5+5x77q16T2obg8uf/KruPcMe1l577fWv9a91lgpgoAre4/sY5rWita7zIwDARTm5tMCMLNdtTontDk/03+msw6Aw2m4GErpDz9dmKL/4HfqP9xpIHgUYcV/ICxJyEABXbTSk2x/I9Y1N2e20o/rdzFazfZBZnHnQTuLQDnsBwHFZ2p096e8PZOTZvshKpw6JjQnKlQp5BAb7vEDQmMlOKug8bc78CGUB9mV5pS6nT83K3XetyImTM3JytSnVKp4FG0LtJ81SMhe3bbtxLBtTBtle3d6cOi6CHyP7Fls85BuP0y28EGXpA6CFfQgWkdEItclnpFI9JvX6qtRqy1Iuz4mUFJUGywxGAAAVy4tGSLfSWytYbfuuBYFp7WHg3iz4oHrU6n1CF4RyjrFkhjCzxYda+iP4AYW/O3nDYK04u0jttXDN+PkgXitxQFhi/QSy5wCAt8d1GPQWqJ8/cP/9cuXyJRkiQMsAYIJRZBWBTWh7TZS17XWuj+7oCgGmtA7INGVTH04Dgvx56WumndunvTNqK2k445IY4V7i6yQNAHsb0v+G7wvbmW7zYX+H9s5Rxu1Wr0kDwFnjP3UM1QxXr4wdU1kFezRk8ODJ0ydkd7cla2vrgvrzyAJePrYo586epd7+6EcflYuXUILC9hcLcKTu54OdFj7ZCpxndT/RtVmrFEkxffLECtlbms26nL39jKyuLBMYXVvfYBtu3NiQrZ2WtDtdli8huGt7GkuEsBRCXqq1GktaQJeBkQVrSOnoY8YE2u5G4YxAPOyLOP+ACUlLAsWBZz6fSg/v1Ph6nsd3tUqN7EqNepGljJz5h4w6oO7v9aTdUQAYei9fYLRNVL8YZ81ep8MgIdhyyMbGXGogiAamfiJk6tlam7cqz8/0vrQucb2c2L88qzQKILY5he2G8wZrQBelUatLtVqSMgLgzDbnWc73ftsl1QGOMg37KpewiaGfC0UGASDIgAwrZpNT/xtDFOxEBoZa4G/I0uB6jKvTyiNhL4Od2R0MBBnA6ouIbQAP2INtVSqpTymilUZNagLHMQCs515nULMAWPpjsCfqfsigVR7WVFmwRrYFz3ogPeWGg+zZ6nQamc9FTzFc6eYjUYM/SOIwOx4fhwC7RKmFAAAgAElEQVRwQh8jtjfLd23Ow9DuD9cK13G5rAxpFTA6lWSuOUP2ldZeS7pgZkHAKexly/JFWxEYgsDYZrNppZEOeNZq1BvSaM6SjY8leVp70dkXorC1uSVXr16VRz/8gVsQ50yvccZzJu/pY98cffu/hfZ++pbpI/DJG/yjAMAnT56UX/uV6Vmg6f4BhP2lQ0DY//ULvkDe9H1vnDg00AM//CP/p7z3fe+feA3W48/8q38pd999d6Qff/hH/rm87/2T78GZ/Zd/8RdkdXXlEMF8dublWQGA0zZ06u+jAMDwXyPr2RnPjrIqn0UAOAalkpBRTO/ABkWA3ySkz5s9gSo3a84mgMWxc9humpAlOTZQGQBV5mCmgKSJUFkG4JR5beo68xXpq8N+23WTMjmjyOzoOmu9UXRxGtKb6ARQTK9NZpr6/ekxcQBP51m/He+nZW5F0xxApodRI09pYyA1iczisI2OIUTbaxYAHNVnTQ/5dNA0fs/E8IZoQNxpE45PPE7auhDsTIDAqUFPXxeNQyAvWUsmlJ0xWYjFxdoc1wbIltvE6EctDOV3jHIkvXZYUyQDAM6qb2zXJpYFX5aco+Q73Ytl85qx1hJrTPHOqP+//rb3ppzKlplkjiFmBzESNKZ+dQNUAU1yxaiTKjoExBkWeuiyg7KDW7SW1dzV79VxCGcUjHg0sFJBnaG6VBtNacwtyUG+KMP9vmytXZONtSuy321LFbUzB3kCFDjAD/d7NO6rtQqjjwGirK4el1q1Ktev3ZCNdWQBIxMX7UPUtFJiMdQcNLlwUpYrBExhUG9ubpJmi/kpBPk0UwuAHw4o5VpDjp88LYVShaBQe3tD+u1dGXTbpK3EYQs0W/DsOT2u11bBuGHza9ZxEEOGYUs6batjfPs5ee5z7+FhBtGWly5dZH1TB5TiDCelfcUPD1c2rzhEwWmEzKLP/p8/V46trEibNXIOZIcAUUv29nbpODjYByW21tWlPrT6qJRB1qHzbE116NP5MaUOWuKQ6gcnQ9z0IKVAKRSBUx65PKqjHu+AQwAHM4wRHIKaXa6OYtMjRhlFalCMsWXZoqYgI4+ZKYcoeI3mxZiBkhQOmELuQJATPVsvycrinMw1qrLf70u725f+MCed3oF0BiKdochObyi7/SGdMaw36vWPg33GgZAIDEopE805Duj6xpRGvB4VBnCKaAOSOcEKoFGH2vh75LY7VcO/HQCOIn6dwtRkxeeJVOABNSpBANLtKv0bxhZygoyuPql6A6pwZpFqZ/Ug7vR4MfAcRperTMVa2x3JCWesdpDP1GsDlhWTz1JZHQvqVFYgatAfKKBldHgOqKmzKmY4gHyFUdB4Dv4OAXQHgJmNbhmavh4cFNvvjwi2+eHa5yVaG5DfAAD276NNxOgSMH6z9aZUmTEHmdUavXnILCjboX8OFChGiDjouQG+kHqZIDLWhWaqA+DZ3tmR3b09zfC1Az/3DwNpZ5szUq2VOV+dwVAWT5ySu+55rjz55JPyVV/1FXLm9En5w//yn+VDH/wAa6wjkMLpbjlGpIRDJvyQtejQRuhfAuyWJYc6w3A2MHIc48uZ8bqkhvQwJsHk2eprIpAI9+mOMNIaqEUA2wd0QhAAtOxuH0d1apSQ1yNnz90h3/ja18q73vUued/73sssylOnTjEgCCwBaAV0LZwes7Nz0mw0CXpdvXpNLl2+JFduXJe9TpvgFPUqGCBIrdojyBplSAQBUXT0Yu+i4yvO3lcAGFm7SQDY6U8dAIbjyYE7rdOn4BEAYJQJAHiN/6DnEOjQ6YLNoEfHMTLBqSFIr71PGYK8DPpdguA91FO2ICfIpTt94fymY87aqzrTylJYuQYH5LhGuT4AAB9Qt6K9kTMvksG43jX1INxZlp0Ap+/axhZrAHsGcAhO6Lgiq0T/paPPMoBPnzhO+SJbgYG7BNCN3l4zN8I6hgoMa181EMjBJ9dFoanpc6p7SBLIUvtG+6E0zQo4czvD+jUaaGp2A4CfvHRJdtptHlYBAOM7PAPsFTOeAVwqysb2tly6vsEgIgDASgao1LyQGdCeKwCck3qpKGdWlshwgXWNsfDAFQ8oQNtjANioBU1OWVNcIfdEBmWos1zfegAOxpdBIsYMUUa2F1ZQqUTnYKvblbWtbdKVQicgMwgygrWGvqNduBeORuguUgrm89JqodY8nNFxW8hIYpTTqvpjAFhj2wzghGzmsA61BAaDP8AIUc3J8ZWaPOfuFbnz3KIsr1RZ67dRQyCKMg9o/7SGvILB7m7Fux0p0kxkvQ436Oeuj+JgLaU8J/gfuX9xuWcCQx9VRPINKRbnpFJZkmptWWp1BX/zhSqDwaD20B8G6/APhZZgL2CssLcdMGQCASPK4OKxk2CL0Ex0/eG/xqiSBjomyT8d6GResAziIHMqBjR1nHxfc2ASf8frSdeY2m/Jf9kss/NdZ4RAAGzRRx5+WD70wfvl+rWrcQAiAkhIG2q0teir2Q4uDzcDCE4Df476nKzrbgXgnXSPj22on6hvMgBgvybCOB2ASNBzJ20tvyccx7RNlr4m6/tPBFhHLZA64B91nqI+mB2utOpaHz0vYExACZ4qbQOssbX1ddpS9VpF5mabcvuZ0wQ9n3jivFy8fEN6fZVFraWrNNIELTMAYD0faLYu5zmH4NW8zM815fSpE2QpqFdLcsfZ2+XMmVMy6Pfkxtq6rK9vyMbGNmvo4qwBABiAG0DbPoDgyG4eSblcZEkL6PvhALZRn5TRIWOFxq6A7rokzWaD7WXwbx/nvThI088sylhgFO4eZGFBOpVSlbV/m40ys6djfaJZjihjAAAYdil0IOwx7qsIwiIAOGIwHQP4YEehtE4EACdZORKy/yz/8akOAKeHwwNZLcUg+jrJnqR2t9aS190FslmtVKVaLUq9DPtcg8EJxHrJL2cJs4Aw7PGs74wzD85coAtmXeqS5D34yHWPscF4OQ0Hat1vMdYPgsBgVsG5YsAa2GRy4frXRew6xxl8AABHejQH5puhlqSxMlvRO4zZBvgu7EEEQ6CkE9aysqdYkLsFriFZQUulqPfQGTZUN4cAsO66HswflTOzBIlIbzJYKy695Ptjgo3R7Rvs9GoORD+MlQ2CPkN9TBsY54yAEQh2YbPW5NkUe6ufUdEGrEn/jwGKCwsMhMEzsDbxH65jaaAKGKn2ZWdnm2cOsBlBv8DPhWee/+hHbnJ1Jhz9h9w77tnN8vXGhs9NNuXTlz8LIzBxRp6FZx8uHqSAPiQD+PjqqvzGr03PqE2/6ff+43+UX/+N35ragJe+9Avle7/nDVOvuXDhgnznd70+YonLuvhVX/1K+fZv+1Z+hTX1bd/+HbK+sTHxuc95zt3yf/34j9EvN/3n2ZmbmwaAD3lt1tdHAYDBSvBbv/Frn3gA+HWggLY9aCIImtBrGSDZFGRp4jN9diOwMXklj6ThR7cAAMdba4YofQIA4MT7U2NobsEJMm5gWAoE9g11MgA8Dgd6VLFZGMkhjRoYtyYGJePBN/deoq3RoczHcQqLcgiaHqY5sw6O0dAF2aHsKaPf1JhwUDTEHWIMMKsH2S3JhIAz+kanYfAI7WNwGI3k24y7NDCcer2PEZ8QiP4kfZMGge228U4dNYCB7Q96FLx4rA0Za8cS7BKZwA4khOsgEBe2NZzbSSBwLNVBQEpmgETQ/Xjy5d+984MJ+h5sLgR+jBrRx9udRCHVqQPAMKEdANa3xAdJ9ALAKvtjlKyWQBMZ2NGkgq4R3YBTdAiDtUA66Mb8IjinWHNmtN+Xyxefkt2tdZmtN2R7HbV2h8zKAQgMJxicyJW6Rj2XimVGu+Lg29prayYEKeWMhhQOJoCe9m7Q3gKUnZ2ZkZ2dHdIHo3YwoprhAC2jvvAIQPW+nDh1RmbnF2Vnd5fZxf3WtgxaO3Iw7CuVo0W28ijOyGpdl+roV4csMn39kIysS7QMzubn3vtcue222/jcxx57TG5cv06wluNoEaV0cCNLkPggDkyQfKVexjjW6g15xSu/Wo6tHiewAGdHq9UhoLe9tSV7uzsEC/rdtrR2Ube4pXU/mdlilNWsiaM6N6rxijqGGdGqvk75XUT/rOA65ddokeg4iWMvFPC145RG7Gr2i+ou1KekWzbKRKej0/2zQfaq1tvVOqEENYqIds5LuQLHOTqwr1nBRZFqYST1ssjq4rzMzdToRNnd60hvkJP2YCQ77aFs7nWlBceFAV+MEPZ3WJ+cgi9yxaKPvm9HC1rpISMNYgfx5KYR62HN7lHnijvDPQvTD31cZYHD1mv8qarSTFUNrNDoegfe40OzRjtrfIeCW1hvnGO7B4ZXvV6nvBAwbMOJoxmMusyTp1XWLbQoaAQ+OLBKx0tU7yh2Wjso5W2mfKTUlMYQRAorylAACIwMUdyAjFOMRbeDIAnNWEU0sx62lb7Kx8tBZ11H8aE4DUz790rZqoEfdLDlRlIpV1BGkkZ76NTwZ2t/xwHgeNvTrEX8D6DdsflF6ijkgmFNw+VPNgRS1SMHHTXgQBOK2tN9afeRxT8kXa8hFZoxKnmCv6Bopj1kADRkCMARnCakxUfAw/4+KVzveeFLGGQDyuNXv/rrpFYty++85c3y1PnzDJZgbVg4jSyTjKDECDT2iNLXeraIMg+ZHlg7tFCKAGCtBRcHDkTAuEVGKeASR9RrsJE5TQCuEmDqa00u1AlD5v2+RrWzzl0RNPpd+Yqv/Eq577775A/+4A9YPx00j8iUwQ8cP3Ozs8wcRzY7AmEuXrwkly9dku2tbWYlspZxuSR1UtgiuEgdHj2rMw2d6A4UbaOD2VpfObRNCEAGFNCuDz1j0wFgTBOcNszoNPAHwUulCmqTL8qp06dZRxmA/9ramuDgu7u7GwHAXIsWlAHHFsFTgZ5vEQAGUAm9GAPABZmZmbV60bpeNQMDQTamccnKoHoE64m0x7ZnQeQYQOHZ35qHrsAw69PqHBFQRiYzMjMODmRtY0PWN7fImOCgmjv1QgCYWRcAQQ/25fSxZVlZXFAQ3rIYACjiB/2Gg5lAGcs6YF/XZ2s2hx6R8Ks7rLMoCCMHeEZQThIA9lqv9mDYDLQIkJFalP1cXnr7B/L01auy1+3ysDpv2RV4Dko9zFWVuhDjub61JZdvbNBpLlj5rMesbcVycQA4d5CTWjEvZ1aOSbMOys2DqB45xq/PLPVk3VcF4HWD9r7rVpK0YZ3Rw/UvdRzryI8U5CcwiKzgAmv4DqUg2+0Wgz+gFZDYT33U7hjzAmQZFKUl1a2WBQ+ZBwMJbQjUERyitrnaKR6cQ53tDBlGCenz6AAidyoDYBRIKcjcTElOn5hh1u9d547J8lJNqhWtVcmgE9KjqlyovAFEtv3Lz0wBAOx6PwH2kp7R8ny4LjQ4xwcZ1X51fWCfh3zWJVeYlTLpnlekAsrn8rwUik2Cv1jftAZYJ9iZVeysRtIUDZJju21N+syx/bYW/WTK/cbZVWyT8X0+BGR9/wkBVNjkDvSHAFJ8fxz05zrP9zl/NgIY0Fb/3jPO/T1O0e4U5B7Agee02y15+MEH5YMfuF/W1m7EDvcg+1cpoJMAcMJ2yggsi/dvvfIw8OdmwMXDnpVuW9bf6bO8P9OD06J7DAAOnxECsJGvIeij70tZNk04FmkgOHxHeO9hYxMHC0w6kR9lRMavCQHgw9qQ9Qa3wyE9BehYxFjsg9kG5U3ycvz4cSmWytzjB8M+g0Xr1bIcP74q8zOzcu3KNbl0ZZ2lfpRhQgEjnhcjADgOUOS6NAYlD5yFLkcwaqNZldvPnJJyqSDlQk7O3n5a7jx3B5939do1uXbthmwhoKaDQDcE+RwQeMF5Ddl8foZWe3PEsy6C2cAcg/271eoxY8/XFuxUnAGgj2dmkOWHADIEhyGgzUqkkKY5rvl9kIvP7TwHGOMP2C8QRFuvKQ00dBcAOuwVDJw+yHEfAxU0wEG1GWCfF8hQwlrD3Lc0s9P1ggZ46Mz9/yVDk2Q6fOetSOdh8jg9MMTslFt5cXCPM6cpMOl6Tvcn/U+3fA9KoD0A24rZ4aAHz0sN52OU38BhwnxrPNMymEnLvmAfh+5GtjlKYw0QXAq/RVkB4JzZX1FAkNmGEQCcoH9WmUv6B+MawAi4R0Y5/CueUhOec2Erk73GqNZZDqVWlc2NHd6HEj+uE+ljsf5if4Qfo47sebNPEKQf20Dq4/DgMowt+2NBgLoNe6vNl2F7kp/l3MZI7LOBfIfnQ/VXm1/M9m7stFj74TmYJ+IAAI78Kr7PG0DvgYw8d+QUrA1LQrned/8BxtHLyPjZ1oNT2VeyYxWl3dHyZCiHBFkASIyfxx9+6CakN70vhLM/tpOPPXfirvLsbjc30Z9PX5oMU/gEj8dIeA4+DABGhvu/f8ubb6px//bNvy2/87v/fuo9L/+SL5Hv/q7vnHoN9rY3vPF75WMfe2zidXfddaf85E/8ONfh+99/v/zTH/rhqc989d/9O/La13zDEfrz7CyMZxMAntSiv7IAMFjGAAC7oXC0PMkJ2b1jUxY7KMZnMxiq4MA+BqixYb4LZABuk8RkwjPHm5hU0hNV9lFBtNR1YyZQ5OONHeFZebbuPIqyhKLdNp6hMXCC705+6lfHW3oqu9ed+D7E4b+JviRFOzyQqQWmN04av+jzjHFMzwmvzRhH95onWhIAwNGYGXgUDVkkPkeT7igyP2hY2Jy4L2rQx30ez+mOvgucddPMArzSQe3IGTJRFSZlYaqJMSHYIdEWHfjEYxLym6BmTs6RiwDlIpCF6LVu3NkrEvJjb4ycdzbBPs/uswwl23BF3snrUvckEBYR+f3/91GliLPahLiFxmERFIRWQ9PaqIfgOBORoLDVLYRhCtpG7aIdJC1qH1G/avDqQSWsFazR1AqIjuAYA5UnnGuIPsZ9yERsNKQ2PyeFcoWOVND1AsA86A3k+qWrMuj2mU0BoA+1MnF4rdarpJPb76uzEQcagBdoi1eWYa01HE7QKByALNttpl4jWADAEBGQdLLmi6QERtYvsnbqzTk5cfIkM1/WbqxJv9eWg25L9jt7pFTyg4cepsyBaAAwo8kBahKsxCG9RGMbwAaAWhyu5+cX5Dn33CPLy8dkY2Ndzj/+hKzduKGZUHZg9owf/O111SBkwNvhoDy2clxe8aqvZURnpVbnYRtAEigrh8M+axLDGdvrtKS1uyN7u9v234609nYJqEU1Bknpqdm4eriNqaJ9YSTANTprnfLZxoDOEcKomStXxUwBYNYdsiwhOMHpOA/qJBJsBIBpB1zKn9eyBniEzvIAnOdhFeOBA2AVY53fl2oRAHBOludnZXa2zhpW61s7stsaMuu3M8hJH/SclBY4OnAYLrJeH7N3uOYNXGXDvd6xgig6R147z/e0eB8ygmzXwMFCVSe3ZxgxL2yE7HSr04yDmdX1ciAW6xRO9lA2mOlkNMc6L0w3imSHn5FqVumwMH6eOQfHPv5GpqRHCOPv9bUt2dtrxVGNPCB7XzWDzYMEHDSNncTxu3mIjai8k3WNXTCYdxRks8RR7kpJqW01Rzpqx5oOI2Uxsn4Lurbh2ICBDUcb+qmym6zb5rLj8huDfHEGEmfV2q1R74VEDWB3CLnjh3OfygAO14lfD/rnUysnSL01hHMOWb9ca5Z9pyiOZpdCjyDaHWu2D8prFjBXSj8AxPmC7LZasrWzq3V2dQEYEK/0gdBrqKEMasF2fyif/XkvIzUvfr7ma18pu9tb8p//0+/J+rXrUgG9/MGQdYjxKmSX+hiwpiiBiCGd+N1+Vymrbc6oZ5C5DNpi01fqfNCodc2c1UAQgMnUfQ6qmrMlBoYVNINDEfPI7ML9Pp9NcJ9ykJev+qpXsBb0e979bmk0G3LmzGmp1mvSnGnIsaUljgUOjhcvXmbW7872LgEiOCkL5TJrijdmZ6RZq/PZyFq5du2abN5YUzpjy/j0eYwc6NHeHds8noHqGcDcio0Cmk5co4B2AJgU2oBuMV9FZFEii3FGFhYXZGZ2lvdub2+RxQIBR8j+dXo7AL8AuFlr1ehSMSe9bseYFJR+H2ONOUL0P/4l8YVFCSpHgQX2eAZkoD80QygGUrjymCWiYBqz11Gv2Zx7mkVBtNMA4M0oA5hvsuAL/9czgEMA+MzKqiwvzJNZxGUDaxnXeGaqXj/S2tnsv85O6Ix30Cxc52NzaONDamGzd9S+gR7VoCwGV3GuXcfva635fFH6yFLfP5Ara2vS6vXonJ+fmWHpAsg35H4O425b3/rOjlzf3FbazAOlNFYAGOwdCgBjDWEjrBTycnJ5UWYbNbYN+s0poAddpaaPx1EzYywHWPUeZdc/idyOkSkYOqsJkpuDOFfUsWWGMspUDIdyfWNLWu026yEjQx2APijnVdcyr9f0c17qjQbp2aGTABJzbGHWwSYrFDguZPowtoDQ3uS8GmDrNXUVNEWwwYHMzhbl1MkZue22WTl7elZuO7MgS3M1QW1e6C2wFyjgb3TxDjLYBERZvxF7lM+pZf2MtFQALZIDtUe43keQD2Uc0Qwg1C3UTFoRsDcAbJmXKoFf1I8/JsXyrEi+JiPU+mUQS562TB60j9B5+AWqlown3l7QqhcEtk9QWEjnczRkZnDEKRIAwOk9Ju0wDuUe32kwI8pbaAZQGOCpcqHzGQZzuZ3FZ2Nfsiwn2tKoUc9603FtSV93GranwRu+x6K8yUc+/GECwKjFynVrmb/R3BmNp85FTHHtdrCvCf87NC5dR/t34d/p69Pfhc+Z9Mzw80mgz6R3pkEvt8Fcf7F9inTE2W6pRqXPi+F8T5r7TN2X0dnD7g9lLWzzpHG72c+fEQBsB25IHOyQAhkchPVKETeIU+DS0hKDZBHgCHsKAXKVYk4WFudlaX5BdrZ25fLVNdlrgeUgBIDdv+F7RZwBH9kE1Juwy5SZAcDvHbefYZYxKOtPn1qVe57zHKlWy7QxEIx2Y22DgWwCWngGMirt7l4bWcGweXAuUJ2GjGXN5ETAS5V7CADWnlHgoj44roFdUa/rfg9QDQDwoOdlNCzIi4Fa0PHq5sAeBLBbj1g4o+KLAwKGoA1WG9tqulJH56Q32JcOAN6+Zm4CYOSenlcmITBx4HyC69AvD8ZiDKlt2mFgw83KylGun7b2j3J/eI3rskl1qicDwL7PZHl6brYV4/T8IWVyFqieAFOLIuXCiEGfZQQgwu9i+7jbVTyt4/w8ErJ9tBEADDYP2t4KAOOe/cB/RGYZ2hDK1ISAfrKHRUGFcd/VhlRvGv4FANwGAMzgg/ic5n2BLGktSJU/1q2dndXa2W0wMoEFTrOZtbwUbG1sY8peU6uVrZSUeiFIRkafiQbPq61nOzvPI7DPbLf3eOfAp6bBacZmZ+et9B4b7zMaQJ61z3DfY6kVvFPf72et9D4Vziv1W3hOZuxxwK7iAeCBaHmQUajf/ezra9D3IvqqENaGjGuw6VjQx1MfnwxsjUtxGv6Z5ukdh4oywaNJiNLNLqFPX38LI/BJHHx79VEAYMj5f/lPvx+xJB6loz/10z8j7/jTd0699Gte9dXybd86vf4wHvCW3/ldefNvv2Xis3AO/9Vf/kUGev/AP/lB+dCHHph4Lfbcf/MrvySrq6uHdOPZm5ubAoCnvHZai/6qAsD0L0QAsGpgI4M6ZPxT2Y8Tr3bgJzE6GUMVAkT2sHFwKo6gY1OnNXEC4BVtWrFVn3hK+Mzk+8fflvn+DIBTt/3gx7tv15prOaM32VnAmjkWPzMazUyQOvl0zap26rFku7yN0b9E9QIrILOFnilwCHWyt/cIAHDaEKBdE/1fVkxODHP7WGRdr0bY9J9E3yf1N8Q+bSzDJ/MZwYRHv2bIeFZrHAD2x0xvs4Mut7gesrK2gzkyf+FYM2OZ8/c68BFDGLQTM9ZZ5hrLWOxhv70d0fxGayiWjazr/fV/9MBT6kAdDKVjtQMR9VhBrbdqVelwLJuP11k9SAd/PWNE6S/dQlZHrBuYQzrh4npqunRiicSwMmuAxiqcXiMpMNB6pPXi8kWpz8xIEVnAtSprlyD7bmt9Q25cvirt3T3JwemHAwFr4qIWLKJWFRyh5jaQiKCFAxIG3ONAg9YAZADgQbrGJrKAG7K5CYdnV4aSl1KtIVJAZvFITt92u9SqNVm/cUO2tzdlv9+V/UFXZNBTuiW816gKPTtMKQPVgesAMFzKjGKtlBih3e30WGcPB+wTJ0/I85//fEZwXzj/pHz8sceY/eUHCD9gRVk+lkHJ/oxEzt19j7zs5S9nZmut3pTRKE/q02JOARilae0rlSgzS/al124xMxiZxzvbW0pt3W6zDnG32yb4ogC3Rpj74ScKbrCIB4xneLDnjEdZrZahFKp+y4pl3IpRocJZynMgAZOYplRn0HJnfH14linL/jgYa5mFzIDUGp6gY0P6Zjk/kkopL5VCTpBNin7BOTFAzd+hSP9AIZFSMS9FOGgJACNTS7N59VDomc0WGsO2eDFDkn9qJqNTKHIMLCzbdS7vcUBcHTwA5nkYN3oqPAGRwRgbzDkc73TeWkYiqDCxdh2gI1BoNYAZjc85iWuEcdiZIa00tcz2PkCmK0CoER1NeA/WP4xUrxX05PkLsruzR7CO84msH6upSJpCfmYZgZ45aJlBvnf5AROzlz50pk0ByosKjm4cKhx0LEEn0bEHGbZsBPyOoA/MkQLAGlxRrZQJ5MD5RYdqoCPxDM/Oj7OlzSVhzgCXSR1H29EACtBZopnOHhjjz/Ah9z6mNwo60XOISK/LiZVVadSbDDRRxxgkB8BqR0qgfs6hbjmAIQVPkf3b7qK+KwBjZQUoFMvMukCE/vbOLueIOi2vc8pMz3xemo06gUXMVnd/JJ/3hV8q55+6JLNzc/LyL/4iuXb5afmT//ZHsr2xwexkrBXPNIaeUEeFATNuCs8AACAASURBVBUGgYCqHrWiEKUBuYUuJ8UwaRcx3j7XFmHv4KBTmTu4aLV2NRNBvZHM/ucepHW60AZmHMMpUdZsAIwXghVe/OKXyOOPP8bsV7An4LA0NzdLGUWG88XLl+Tq9esErPB8pXsrMCug1kC9+bIcP3WS+86Vy1dkr9ViHeT2Xkv6pEfTjEL85yCIgm3jtpdntQIADh02AFmY5ZlT+n6MpQPZqKuWK5RYhx7AGa5TkAzONOgdC6RDvVbUpAZdW7EotXJZGqCztmeD1aHTbek16v2yEgGelan1ZcmWQF1mwDEzd+HMRga6sSwEmY8AqHThI5DIgi/sM4DQzMYmGK+sEdz3cnnpH4xkY3NLtnZ26GhzADgJXCoFdAQA7w9ldX5BVhcX2Xe0E2sMWdXQ4zig0ZlpIBUDJyh7lqnJAAgFqKiTrQYa5IhQqG1Y0PuQK2afml3m5olnMsImYSkHA4CVuhxrap/HADAQICisPRzK1bV1OjCRqQwAGHZUF1m0MpJmpcw9AWtoa68lm7t7MqAqtXq23LvAZoI9qRTRvpfzooFKzTrbocEFmuUBADgKqDCd4mcg3W91TDQgJP7RjBar82zjwUwfd8YjmMNofrH3AIfsHBxIezCUvb09OvpB9Q59irUBvQtnKQKKkJlNynQL8kCQHF4OMBx0pmhJrVwRgBRKea2UoJDJOKhtJH3QmQ96FqyGNTOSShFlM0TOnJqX++47LXfeuSxLCyVp1vNShs4HUwAzdOFwRr0Hz4KyLFmrcYhgC3Qq5jJRwIbQEABWZlXrHo+9HqJGUSIADCeu6lfkgO8fgLWhLMUS6J6P8b9687iUygtSKDZEchUZ5YrUjx70AgC4ABsD8wL9XsC/qlc1yxlqXwFgOnRNy0D7Ytx0f1dHui5xlUm3sUInc2iHKd12DKSCvhW2NEEwzKMFeMb7lu63kWOYGeoAdmxgYTeavcVxGg1JS4uADEfQPVjDg76obyxopNvpyMMfeZAlBxDoqLpK2We03erA9wxgDQSJAwvdrnBgw/92ezPcdycBTFlASXq/9ueGAN+ka9Kf3wwAHAJH/H0KBbSbvrRLIlvJwxLi81caFPa5zZKRhA2WCMDL6q1+dtTxm/yECd8EwYU3ey91ne19LIcBm5D7hgK9kFPYQc2ZOeqXfr+r2apFkZlmQ5YWF3kWu3LlhmzvtDWowexk77OOo9opHpgQgisa3OxBb8IMYFBMI+h35diCPPfe58jC/KxsbGzIUxeelitXrsnuXps6Bvs/ng3mE4DCu6229PpYWwP2S+1/DV5DsBjKWUB3AwRmMDf3ET0HgwUFts5wsB9lAUf1d7EOoafB1oC9lSRaYH7oM+6VVLhMpBwqW1VZgV2+32hxMdb94QHb10MQI+xy2DKUywMGp5E1B+0DcwwykVlySM9DGril9mkWOHazcz/p+knrMOv69Nk1fc1fFQA4lkXbAmwvD/VI2O8wIBdBaaX8gdTrFZ6RGFyA4Byrhet6A7IDYerAFkYwPErOIBM3oICGXHqdam6jYOcBAFwum10KfY7H4ByvLDGu3zyIGMu9i7MEqMp58FebTM98ym4D+avXGww8BBsV7IUGat622wSoQalOi4rnXWV5gwAXSMWuAaMl7mfKDsP90HwTDEBjORQLXrdgIz2HouyD2ZZ2Xtcg8OB/pnQ8uTcCcQMKaA/CxjO1/6ao7FzlyRLxs82PEuAKHuSoMpm06/AJAhLVpg+ZL5xRyYP6zOZl0LaD2LE+h1UBW0T1F84eGvCLMwfsyStPXTjisszy0k5CKMavHfsk63FHbMmnL3u2RuCTOAn26qMAwOgtANbTp04dueOgbX7s4x+fev03f9Nr5ev+9t8+9JnwOXzrt39HlJiRdcP3f9/3yote9EJ59ddPz+z93M/9HPnBf/wDh74zCwU6wk2Zl/xNBoDJpPK6r3tplNvnjp5DB/iIYFbC0PfhDzR7tMQC0CkNRPI2+zDzeVnTOgUAHlvWU65N4lJJhT5JvaezVzOlzowH3dqCDqYudud7NHTRLxkg8Fg/kj11Kmj1xceAbRKQUwd89HMIYBsCfBPHw/qYBQaG3R0DBkMgMh6oAFKzjTwKWUgCvFGWROIl01qZBCzTV04alsi+iUDucTBW7R99QvicSVuM5xJnOV0TIpKxbiZuW6lrx8bbH5ya88ghmxJCtQODPtnvDvOMic6EdZY1IwTBg5+kMeiHAH2/OjLHHX+xvIn88YOXNMvTMrDgDMJ/8HYRmKxW7WDohz53KGp0pFPWeIZO2tkQOkwA7Pr3ycOYFXglWKUUvjBgSe1I4FYziBHpWa3XCS44CPzYY48za7UC493re1ptQzwI2bSeOcLDT3L0lBLQ1gmcczi0IJO5WMzJHWfP8v0Xr16Tdm8o5cYc8y7mFhZleXlZttbXZWdrHWHlBID7vQ4PUMn1oM7m0EmCvuMA7hkvOPgCbMPnzMIYqvGO8T937pw873nPozPg0Uc/JufPn6ezzuuT4hp3sOHMg8M13oUszue9+DPkRS/5LOl0h8xcbdSaUi0hS0ZBMNY3JaUSqDvh6ER0NiK/9VDDOjLMBO7I3t6ObG9syu7OtuzsbNFB0Gqj1qhSRufyGpGLA54euqzPoa6KKKB9bRh4EjiaeL/VC4UjhNCvTRohxqhGsTk8xxZJcoZJLRtkhNGLmxuRVlfnJK4Jyytx2B05/RXoZZGZ5TRvMQ1heu9yfeQHOzozDnCI0mxwOJ3gINX6SXCuFwj+ENyC46lcptOz3WrLsNe3+pwj1ivCj9KQFygnM3NzpCcHOIQgBLwbc4SMRa1x6xl/ce1bds2c35ohq44hP1jT0Wi0yZAnvAfjA4AEwQklUOVtbjOLmAdCgFB00BsAaZ/5e+jQIeiiGUaetYbxDbN4vFYagUWr8XkUJ6uvnRh4VUHQutVKaeZACeSdIAVoRo2OWIMIPFOQnomobpuCB8FWr1daZLmGjXstb6/BHQLAqv69Jmoq6MkAK3d4od74ytKyNOp1ZgDTkT3KSX/Qi+ZLHXJWA5UZZ3C2Kd2ZU4QhOAEt7PX7zNJGMIlTwSkVvtLlYtxQ+wljMszl5aUv/0p5/wMPyrHVVfmyl3+JXDz/qLz9rX9EVoUSHAkjOG60bjpqxxHgRd1KDLdh8hgr6C1kqaTHwfvpwLjLRfy3hnJoDV2jJLZ2en1mHX3dx3x/8r4AvIXexn4AXbixti733HOP3H7bbZS7py9elKtXr3K9YGxIaUeK6iLLAzA7BWNTyEupXpETp05yDnAP3gWAjWsNwQMAaFgTXoHSSGYDJ3g09wDq6GgyK9b2ANZdh5yjxi/rbCmVNADsemOGgGCt0aRzGrpwbe267LX2DFDVUJFSPk+GDtRznm02pZQvSA+1AjtdsmPs7wNk3tcscasR7+wApFO1tjHgA/WcjcocDjJmY5JiO65v6g4y9tf66jogT0Aszjj1zD4m/xpANUD28u6ubO/tGrCc3A/VyQQKaZVPvDm/vy8nFxZkeX6RGQiuu3CtUkfa+iXopfIBXT9A2+FcJgWxrkGlJ9eMFO6NBLnUOc8f2vwA8hTQHeFvgG5mr3iQB/dt2BAhvTsJnDXLGUDvjY0N2Wl3pAanfK1Ox/fAdHINACuYN2QkewjUaLU1EAzgIJ11GoSFsQAATJBtf0Rg89gcAOBatI69H9jP4Hj1msA+/g4QqKzlBWTDGBsIrztH+Z2VNVC5LdA/mQfDQaEk3X6PAASCx+aWFmVhZZn71sc+9rhcuXKVVKKq/9EjzUqt1FD/uyjdNvQt9GiO9gzahTbC8Y82gHYyX9T5QbZ+Y2aGe0ylUudagG1x/coVabew9tSxWyvlZHWpIGfPVOU5d52Qs3eckvm5mpRL2Cex36BchGafsk0I0onsA7W+zWrQMhNe49cyePS8Qm1kDCeYE8iPXqsOVd3puYeRJhPgbk1yqPVbXZZ64wQpn4ulWckVapIvgK5SHejKPaMuBS1roQESmHOnRx4ZPQ6DRLDalcUyzmy3Z6idYZox9BtYsJTTgnIvZVatrhdnyGCwEXXEUHbbrajMQwh86D6tmd3QGz3oQzAPWPAWswvBllAAjbSWOAEzA2qNwmaHDQH96nWlsSeFaxDjAvl55OGH5P773yfr62vsE6l2jXEB9ZsVcErWFo5KPk04h98MkJQF9mTdPwlUSduCN/u3PzcNUPNv2zdC/ce5tyw3t2H4mTv8g7IoaVtq2riE30363fe3rOeEn4VjNWk8Dpuj9DMOu378PQpY6HN0v3b73JlIkH0DMBgBrkWyk+SkWq3I0uIC1+j1tS3Z3ITtoOwn+IFsM0TNsuviep4e/Bm2RAM5YUMfW1qQ5aVFAm6gU77rzrNy4sQKg23PP/GkXL58TTptpYAmaM3nj7h/bO+0GHQz6CN71gvkqJsBexvtGJSSKBStTrwG5JTKODMoAIyzIWilEaxEu4NlYTXxAfunBhSDstkCGkl5Db2qe5PaSmr7O1MAdDYCSQFctdo96XR6esQyucW1UZBdraY1Xjsdniso3wd6PkAz0MZJ6y5LHg+TsZuXl1sLZsjSH9PalnX9zeqMadcnfME2D65bQgCYtaoRCF0ts7xEtax0zjh/uh9DzzEFBi+BrQQA8ABzVYKsYG/L8yxN8JiZv9jbdB04zfBeu2XB4liHuq/hXAggWGvtqq8KAGO7N5B2ty+DoXrX2BcGB6isQ5ZhN3tGPuwUyC3rS+M8aiwwlD8GUKuudAC4UjEA2IKr44Bd3dNpk1hAh+s63A8KdgThKomW+gcc4HW7AnLvlOaRXjb7Pz3nkV7Wl9h05mijaRCejQvWmvmtorkwD5M/w3hpIpGYJPfhPhP320tjqG50mxDBoVH/nUUKbQG19MG+PH3+iSOK7FEB4EPA308i5njEjv4NueyTOBHBq48KAH/P679bvvhlX3Skudna3pbXfOM3TwVs8aDvecPr5WVf9NIjPfOn/tXPyJ++c3JG8Re99KXyRS/9wqn0z1irP/RPf1A+67Necsg7n925+ZsMANNOVADY1bvTvvgcxIPt6jsEbdN+6SwwJwaJUhMX/DkGJkVbRSAL0f6RDV6OSU0G4JQpOlMAYG4O/uCMQ9i0/obt8a0u3r28g2O5o2PdmAwCJ1qnvlxzvGa1azoAbJCj+4qm9DndwEnjM3FL9HEML0g1mGaBXcfL0rJijYi+MydceKl/F76GB80J6mXs8yi7N3lDKAaeUY0rIsLXVFZtPD4pwHRCn7QPk1qZ0fgMEDizixlyHrYt8cYADEpKWfLJLnPJ1iq9zGHrMRKxrMYmALX4Al9HaXA/LWv+vcqRyDseuc6oYhq3drDDAa3TbtPpjawo1AGF0U2nIzP8PKvCqRnjWnN+wHBjMuEUMMo4zmN0MIfhH9diUcNUo6o1U0GzeHDoZVQps50aMje/yAPpxSuX5eKFC1JC1m9RM4PcGcKsRoscjRzG5gRQ491qwdkwgn7ZM4BBbQTA+a7n3C2PPnZeNlBXs1CW+sy8LCwusQZje29HBp09yYGuFdmx3e6YdPpB2Nest8MBYB6w86AmqrEVGHv8IFobfV9aWpR7771Pbrvtdul0uvKRj3xEnnjiCR6ccJjB85xSD5mCOFgXQUk5GMqdz3+ePO9FLxbJFaVaqUu1UOWhv1auchzhMEAtLD206ZFGaXz1P8VbET2L9iASXetK7u1tUz52d7dkr7VDmuwbN67KYNjjc+GwUyALU2bZI+xV8mCDoIMQAKTM0CFhzv3Ye2sgg+s+o4eyzMa45m5qDQYRsO78CQ9iPjcOZlBXWRS6zwuBNV9E5iiO1qfLkjlRmE0X0aYCOFZaNWZYWyYHfEek64WjhoswL8hqx/xjHaJ2aQfAAAIXSF3nmXR6QEPkNa518BhrFDIO2WM2m9Gwu2MndBwmDoDIqDTnADPILBvRgUvS7ALsMucPn7Pv9UpR3/Ugoo13QCYaM6ckZb1kAC4KbJKy2dZjdHiNnGjJrB6fL9cVPuYOcLjc+5wxSzCglQ4PuPBIKcW91TO0IuS+FlEHDnRmDi4RLKPjy4JeABgBRGWEOIZ4Hym3lFUHor32msuPjyPP0YHO1zmIwW4A+PNzcwSA4XBUkdAMNgftYup9pTHDd6CBZuayLjJmp0OWAHLu7u5RV2gbihw6Rt4jwCafJ/UhfqrNOfn8l71c3vHn75KVEyfky7/0S+XjD39Q3v3f3ykHfbBAIMMPwo96cMh8VV0TQYPs10gj423v0Kw9jHVcKsCd/r7e1GWkP8wmNuc+9AZASJ9TMlAg4xk6PafgL508lj0CkBRAG51bzIKGk7MnS4tLHCOwJSAzgKwFXpO0VKaOQtYm1qfPBfYgyGZzFnWva1Kr1fncSxcvyvUbN0hhiGsRdOFZEgrOGJAY2W5GRZ8CgF0e4ahie+AEY71cDahAX46trEqvr1TGWOO1eoX7ARzECLghpSSyfgtFmZuZkUUERCGTEvX3kK3cA0U/2qPU5QDvEOjB/QT053BssQaq6hStKw1nL+5TB7CD+XB4Q64AYmsmp9LKae16VGcwaj1mwsf091SRCLAJMoCx6nb29mSntcfACV8Q7pTUMUBWq2YWEgAGy8bCkhxbmKfNEV7roDkzoVyQXP5I/augp9NR65qz8gMRna3SUFIm0Udm9yqI4oAwHk5HtzvJR5bZCHDbHWSMXcsTAO4f7Mv69jYzWCCXdeyzpZKwYm4+Jw3SLA75/N12V7b29li+ORcBwErviaAjDX4oSA4AcF5kYabODGA45hiwYGUlkBsdBs64DnY9xFpwWLPMxlZ7ilm6rGGp+zOBc7QLNchRXqBYYjAH5gyBAM25WZlbXJDTt59lmY4L5y9ogESnz/WGYg3IYoUj+fiJE1JvNOXK5aty49oNdR6j5MQAtYTzUjCbBf1EkwqlvNQaNTl2bFVWj5+Q/X2Vp+2tTbl+9ZJ0W1uSzw1lplmW0yfm5TlnZ+X201VZXW7I/Pwca2Eqw8CB5JkZq4GJ1C1UtUpDTk2FjF/Opdo6CgIHNgP/0MxfQsHc3xUAdpnF39S6yN4dlSRXbEqpvCjV+ippn4vlRckVG6z1K1hfoHv2rGMiuQCp3XnsAQpxYGTaUZ+0aPSv2JYJy3B4oKG2XedV9TXWFGsZmq6CHu+225pt1e5Kp9dltrWDrLgX+ylkDHqD5RX6fQYDwtbb2tqiXgVQf+rkSZmfm+ezoW+3trdYsxR6DhniCMyZmUPZgSZlAaABxlftgSJB5Y9+9CPygfvfJzduXFd9zOxfA8tt7ZOKM7C3QgA4Og+nomGnAUA+zrH6cKAwHvH0/ZPekzVHN/NZCNj4fdG7bgEAjkpVmqyEfXT5mdS+CJgYCyqI7wjbmx6j0L4+bAymzQ+lOHUuP+z69PsI/lg/onUFGysKzsvL4iJqc+e4HkjCmtM65kuLc7QJN7Z2ZWN9m8Cmvl/1U9y+WDfE7D9hS5S5AOsJdt7S4rw0kHFZK8u5O07LiePLsre3KxeefEpuXFuXXk/PfR58AXsDoCkyIgEADwd6FkZgMlgAtB0j7mHK6oRSBd5HBBEXCD6jyegD7EIGMVE2nCpW9xCsPVLsVqC3cjJCaY59lJoYEVimTrDzka5f3afIAkG66p50u32jy/d9Xu1oZAHDpsF5EzYNgkQYPER6ad1i433sMMmZ/H3oV7hZeQll7rB7J+mC8POsdX3rPTv6neF73eb2u/3Mo3+DzUEDCDDnzVpNGpWKMv4Y042X8mCAW68vnV6f5S5GkDeUxQB7ipX10uBKgK26/5ACvFCUvQ4CxWOmCDxeg4OVjYW2Mc6J+yNpEQBGBrDJj52XcK6FXQRfFOQIexLozukrQma/lUACABwFn7NdGhiGNuFsgbWA4DOGPFjmOYeC/cA60v5o3JQFWSGQOwJldeRIaAeZtQBE9VeZ3ySaqiSNM8+UZo+HetasEd7PUia0p1WvkL0lUUoreaBUgHvcozxp7/KmeQCtn6cpDVEJHus3+6z2ppd0Invd/r587JGHjyCQWZ5u1wvp2zP64JdMeswRWvDpS57tEfgkTkbw6qMCwABX3/iG14/ZElnS94d/+F/ll37lVw8dsB//sX8hL3zBCw69Dhcgaed73/T9cdm01F0rK8vyNa96lfzylPciYP/nf/anSRU9/eeZzM04MHHp0iX5+6/7h1Gwdda7P/PFnyH//EeyaxcfpTV/VSmgqaWmA8DcBjgmWQBZOFgTIaspoKTuMr7ZxE/w35KglL3tEMBrEiA5UaiOAOxOeub0Pk94YygxIciZPcq2ESfrSfIRY5KXxecbt8GjxOzcHykL7cMEAJgTPx2MzBqbsabZB0eaG7tI22l/BA9MP1uPK947kyXr9jhQCKMte17Cj/3d6UuT9wYwLQ5b/tijAMCpToz1iZ2aPu5RL44awJCeS2vn4TJs0fw+punhs/eHc5t+ZnTOTrc1nOux50aJBNE3odz7mKnNmnxj6COBA+6dH70eOez9sACnIWg04dDBDwxuGN4wAqGwHXxyg9GBkxAIckDAD3UcYncUp/rjz4wP5lonzX/QZgCiBEeRMdJokLoLGyLeeeHJJ2RrY4NRnh6ZjEhFZDLB2KdjyzIg3IkUUUUGbXEnASJhcR36e+aOc6Tve+rSZRmMcrKyekLq9aZcvXaFWb9wOiIDeNjral3G1I8fxkLHHi7xA7T/i/GFMQ56RR9PAn75opw8eUpe8IIXyurqcTpeH3roITrLHJyDRzECuEkvWqDjtjwzI+fuvltO3X6HzM8tyWg4knqlIeWi1lEkbS/pVTVTk5LiNKcGgGEWtLaf0p9CmwwHXcpHt9tips7m5po88MCHpN3ZVbDAnVb816lC48XP7+m916OPVwEKKZMUaIijUCk/vh8GTh3dGpLsDFkOqtB5iFtCgNABYJ8LvzZ9eI6cW8Fi82tUniyjFAzglrWmACEyskHXVlEayRyyb6tSrJSlCqeIOW8gPxvr67K3vc1MbIxc0TMNDTQE/TOcqgCNEZSxu73D9bl+4xoBMo3c1oOj9zNeRzHIinlCnUmsJQ8+AECD9sKpAzmE0xXfOYDmWXF6uNdsOjhx4PQBEO3jp7IOEMYAdWYb4G8ASskMYB+/cMwphtb+LEeM6wkF0DQ7wfuKeY2AHde/BuR4cIoHGHgdskq1Rho9X5eUH2QaAmg0RwXGAkEyruOKpUqiXqLrObw//H0iAGxUtbi+jNriyMQvIoNDx5+61gAqzKRSbatTFA5yAjug4zeaV+hFjC1AblAXt1pgCbAavMxY9t9zBIABhpw4c5vc+8IXy1vf/g656+7nyBe/7KXyP/7iT+XhD31QiiNkghQF+DGzWBHhPzRWBgNadL0eMMPP5wR9B0CLtoWZmq6fdG3G65pORFDjGsBaLqFeHoBJ3bf0ech0Vvrzdq9LcAGANH4++yWfRfl88sknzcmk9OU9ODoHAwZMMJuSgKxR3xuNLiP5GWAEejOAe/vCDLyRsB4w1tfm5iYzgEHlS4px9A0BU7af+NpKO/uUlhf6Va9wOccehjUDym78OAgMx+vJk6e5v3TJAqEgSLvTZokBALqNWk3mUaO43pA8ZB5ZughWGMC5hvFQJ5aCnaCD7Efg04B1N5N6wYF5X2PMagaQOegrIGTtRg04yh2yQ4wWD33QDF97I9MfFBBXRxgyQqloCcShDuxuu60ZxFZrzdc51xjZKNzBjAzgA1JALy9gj1dWCzxXHdBxXddQt9E5ZdSzyG72/rnTStel6kW3XUgn71TYloXLC4K9Jty7Af65sx291+AHzcrv7u/L+tamtHp96s1GqapUzUYF2iyXSf8JfY8s4Y2dXaM61DrZUQZwCACzBnBOlmab0qxVIlnCvuDykwZdov3XdBHWo8ZSefZzDHYx6wqfI8ClVGZwQHcwlFanzYyfUqVKlgms0XypTLmA8wVrAvuBBg9poAD6yr2pUpUbN9a4hzCoAJTiZF/Is16uOh2FTmcyY1CHg4K0wsCI5swMM/H2ttdl0N6SuabI2dsX5J67V+Tc7YuyvFiVWkVLWGBdIIOPdKv8XYMSOWekmoz1DQL8aJeyPqbl2CTA3ZjhQ+fcQBI7Q+keBR0IOudZKRSaUq4ck1od/61IqTIv+WJNRrkSiiRS9nVinUZVs3H5kbEeuN6I7FJzwvpe5Xo1vU/69S7/oR4KbR3eH9VDVJ2Ash4AcbmvGxgbZrn7Oov2G2QKdzuyt7vHeb9y5YrcWLtOABgMNceOHeP8Xr58WZ566inWKIctUq3WZGVlRRaOLfGaWq0hZQLAKjcIMILd8OijH5X7P/B+uXbtiq1LBF1Y2rNRXacB4LRtGI5D2mYIQaH0eE0Deg4DgVx/hc9M7wPp9036O31fJBdBBl/WNWqzx3I7SS4OG59Qj6b7dRiYcJRxyur3zd6X7v+h9zMrGrpAQaJwbNz+n51tSr1elV4f9UNR3gYZ7zmWjpiZmZW9VkfW1jaltYc659BdGhAavxsz4Gfs7AxgAMBQQzPNJrOAG42aVKpF1gFeXlliYMXFpy4SaB4i89Hr4lo2PHQu9rV+/8ACg7H1AwTWoAjf03S9OsOJ0jWTvaes9YRRS7jT1RIUPia6F8aAM/ZD0AEz+I4Bbz3qbwYN+dmOAXsAD0sMIsZWib2i0+2TecbrmGqAjfYddh3sKTBE4P0AgJ1ynvPKQBsFvg6d1wmLKL0P3spzQn08be2Gsph+b7h+blUfHFVvZF0XvtN/dxtmbG0j2BpnUwQ/Nmoy32xIHVmyFpgL2cUEg0kN9Xn7CEyFvcwHgeEKQOqQWeM462PLA2sVbS+jWqbdR9aWuDwTT/fcm7SMCdkg9hFEAAC4KwML+I+YLEB3Xi7wvFqulpkJD4YSr3nsQaewL+hdsKCrGADOs48IiCDLG223uJ48uMFOrQAAIABJREFUWF9g+qOUmJ+5fV7V+5Fk/+K+CXnVzdx+YANrEGH0XVQjWC/xYDCuO7vR36PlJA7Y9xCo13Wh9tu0+Y78I4e4R30/dPA3DlDL3ke8RE3oJ3nkoQcPEdExT3fq+rCR49eGQ/pM1sKn7302R+CwOX0235V6VurVRwWAV1dW5Od/7mel2WyMNS6UQAQtvvF73yRPnD8/tRPQo//2N389CqI/rMcIlPw/vvsNAjB10s+Xf9mXyR+/7W0Tv/+CL/hfBFTR03+eydxkK4xLly/Jd7zuH0V+rqz3v+AFz5ef+NF/MfbVUVvzKQAAx13hISzqavB5uvtp4Cdz5uz+w2oGuyMi45kxsBS84BAQOLryFq6btAU5KDg2DNm7Vaaw6EEm2Y+kECWpneMrlSYp/HH/fGJvZuMnbKAG8pqPZCoAHJr7/rxpwh7PUfDuCTf4OCaGIXMMLTo24znpj9yJ5xHT/r2PUeL6ieOjjQjlLbkWvJEZayLMFp4GAPv8aOJhRkxbTIOmlEWpNk3SjsH6ypx9+1C7Hl8RXjtdjrQlY8+OGpgOPoh1SCpgPdO+i+TNX6ATOjY++JjJDTZ2k4BlNpbPUBfKOx+5QYe01yb0SD98BpAPGxgMRBwIGe0bZA6GQEfoZPWDtgMAfviYRAHtxrI7uZy6NPrbaqAye8roDuEsRGQUqJjbrV05//jjsrO1GdUngmMJAwIgTUMgYsDRD/BhpHx8aNK6njjM4KADOs7bzt0lG5vbzNaZZ/avAnUEgHMjGfY6BIE9yyIUxfQBzA17B8sc5MHBBuOLMXdKZ9aIhAO4XJU77jgn9933PDrdAHY89NCDzMbg2RnkiwYQ8bCO3hbyrEVYm1+Ue557r5w9d49UCmXWiqI3GJHXyAIC+AuHM8AeCo/RQqI2LMAOZJVqqhvpoUCTBscD5ALZMujH7t62/MVf/DmpoUmgCNo+ZmABAFEAVNMzYyAEWSlagxjUUUoLSUDa6w7SEYO87iATIEUhHstLXMvQF6LLXOgECB1A8b1KDYrv0ocuv4ZLJlisnlXgn2sWpgIJrGeIrDoAMjhggo64WuV3c3MLgmxT0L/inci6QsYSa3mWCoxiXr9xXXa2tsCDyAMroudxjVNE1ptNyn0B9TYLBdYnRTt3tja4himk3l7LdMDf7vByxzIyfufm5+iYJeDbasnWznYkupBxUIMjM5H1kXs9Ad2rjoNGeON3OH5RKw31mJIgn025Jk4qMGRZmhEQG8ztNMdl6NAIQR18jr/hsIuil62vvq54aLXMVZelwVCBMc94AgCMbA//vlhGxoRmrSkzgmYKkhK/jPrc+zomXaW2jvSbOWt9HNSpPr456JrVgAFm1aK+L56PLAvL0vXMCgebPGIbmah4PvQa7sW4kfKU2ZoaoIPawahzC+DHs7tBLca6vAIdtkjHyQte/JlSrc3Ku97zP+RzPv/z5bNe8mL5oz/4D3Lt6aekBiCDSXJo2wEzEQF28d0AWVgrUx2B7rB0hwLWscuGZwI7IKzOh7iOKerOOXgNJyEdSWRAUBAZ11frNdbzBTD60Ucf4eezDdQ0H8n3vfF75f333y/v/su/5JzwPcOh1KtVqVaqdNBA1uF8pCyYhLu8AQhHB6DT4GjFPOA5mFcPjACYgSxK1hsGFarRzUVWT8Bm4bKKsWBWOhPtY+sAADCeVanUOJaq4zU77/Tp03L27DmCJ9Cv3Q5YONAWULJXZG52VmoIHBFRWtwuMv4PpFosUVewDi6zo7VMA+6lrWC6zYMTFJw2J519H+lZuxb3RwFdZlR4prbPrcp3UeWYfVB5RlkAyB6zJhBIIQoA73VAeaxOam+XO6PYnlJYA/hAlpozBIC1tmwMeDJoKGfZuSkdgrFGJjjmHEEqcFC2Wy3NhOS+rjoL78V6QF1DVZiWBWVU5JG+j2pwmqPcatZSD0UpyDnq8r1eX66s35BdUEAjUKfWZDBDH/T9uQNpVip0euLe7b2W3NjaJtiai+rKGgV0UWsAs377gUi1mJflhVmpm+5B2xwAdgp6lTf0GXuqypPrfdURqOsM562ztmhGNEBdBHqw3m9OmMW1s7fLTB/YWFh7WM/ICEcWJ7Q46+3BqWt6C5rMgyvwTg9OibNGNJgBtkypBDuyKM16XWZmG9xfsK42t3bk6aefZnYbMsGRVVwqDGR1qSr33L0qz717RU4er8lMsyCVMrKP1FbRIB7NXiPJsmfkG9mk7uE6xwSAUV0dGabIfqIDGrrKqJapHJIABCxHBY6Df6Uu5eoJZvzWG8ekXJ6XfKEhksdYFelEdjs52osZaKK04s6O5MVZfH1StxrzA/51ne/rNbwuvdeGIITbUPiMoDvAdzOM1tfX5eMf/zgDCbkGKmBs0dISriNdlri/IjiNtuA+90PovmvXr9IGxe8AeE+ePMnxRS1TgMAAgPFO1GpEkCbKtszOQXfVuSbxA9moV+ts1YWnzjOAEE4y0j9bprSWBFDWDt+rY1tMbUXXW2mwJ/13ZNikfpl23a1+F+nSSS+d8HkaLKJdEQDA6edGZ/AjAsCT+pO2keMxNtWYOqi6XTzNZjtK1486R/6s9Pgcfr9RQOvhQtV8qi/VaplBK/vYsxDAS11yII1GXebn52UwOJC19U3Z2d6lXlX5VR0RP8uDlbMAYCJNfCZKAhxbXpKZmbrU6mVZWV6UhYVZ6bRbcvniZdnY2OH7DqzWKPYwhFeBAlpr+2INKgW0ZwCTFSTIyiUgJlqHHfZ7tYogmxLPsggKhKNby8TANtEAGc2+VX2jjAHCgO86S8Ro8KGW9bHzm+vbAkrkqK2M7NBud0AgGCD2kGWMLOCUgW667wG8c3YLlg2BbUWbRYFrLfc0Pk83I08uJ4fLx/hTj3rvpOvSn6dl9ij9eKbXZOmR8JnhuMCmgwwhALyG+rpllIpCTekaM4Ihf9DJsB14H86jxiRCm2I4YPkRPwNhX+LZ38uJMKBcs1jdzo3Pf+oLwx6DAIP+YF+6yACGrNOf4TW21a8FP0WjWmPgNGx0XM81zdreehbj1uE2m9WsxfkF56oKg0sRuGwBtaSsVrtHx0SDHGBbeX/wfD870x5Wnhjbk/AuqxJJP2MMAKu9oeVCJo296vf4WwDAaDsCKLSkgtXtpU/ESp2MOQ3j+48KAPsd6fUR+jtcV/LMHtmWri9G8thHD8sAnuYVpyaxZoxfF31y2COe6UL59P03OQKfxAlJvfqoADA6+GVf9qXyur//7TxnTPr5D7/3+/Lv3vzbU8FO3IuAR2Tj3oxef/Nvv0Xe8ju/O/Hdx1dX5eq1a5nfQ/fgfXfcccchc/VM5iYbF8MZ4XX/8H9Xv+KEH/gPf/PXfjUR2ELdcUTJ+tQCgKm3TNEHHcwGliZR6qZIbCeAxWklGIKc4+8L3pX60kHFsfkYy460N6ZnLg0KZiTTZoKcE+OVxoFYw6MSUqNncX+y/psN+o0DwLp5aY8T4F0mwKnzEQJtPmYJEmprSnSdtyd8ZobUTxqb9HxEY5Dod7C5p26YOK9Zi8/aeBQQmEZJ1rt8Pn3+xwIX4rtCEYzH0nCgrHUTD1Km2uCT0+J5xAAGVdTptk3Idk6txWy1aE0M3p+Yu4SkpmU9eGKwwKNfJ/Rpkn7xwfLxCXVGYg4z5F7nReTPH12PAA2vywMjGEY6/mbtRIA/BgLDIeh1BTG27lR24z48GPtnDk664T/ZcaCry58bG6RwvmlvHaiGkQyHFZxPOKivr92QS09fZHYDHZNMR4ITvKvUPhmHf03MsHcGkZowFEqVmuy1elJu1GV5eVUWjq1EYM/21pZ0WnukQwY1Ub+HzEsFmkMHZGgkhAck9IMHJWbsKV0hI1vL5ajGpTvvANNDuwP0u+++++TOO+9kZvaDDz5Ih9k+sgH3BxEVba/dUeolOOZLJekO9wWg4We86DPl9OnbSduEQ1KxWCEVqjvW4R+hoY/Dm4GZcArg2V5D7oBUoaj7p9HbOFihne3OnvzZn71TWq09HuR4sHBQxGWPw2y1Ii0rBe+DM5iAGB3EeryKx8foa9PyG9XuC9a1C3QCEAAQouCa7glJqkWXMzgk6CR3SlADRXif9SXLmYA92UFfjUDWKn8A4lhbuVgCn5zMzC1KuVqTmZl5HXMAUaC53Nkm/RscLrVqWfrdjty4fk12NjcJALMmJ4EOpW1Vh21FZufmmKXHoIFCkRlZ+wNQNvcJAEeH1wwA2A+VWMP1Rp3PgAxu7+woDVZeD9OaCewZVEKHP2o+lotaB4z1ufkuEoDRQQx9EYLoGHM/POO9kCcc4iet/0kOmyxjm2uUNKmoCapriPR11arWowUdOyjjAcD0nKpU26PZaLru0c9aox7VKkSWMvrW63WiLFy0G1mzd915J6maMd6PPfoYGQmGA6XC83F1OfO+I7texSikmFS59ewr1Nal084ccHDw+RxCVpyCCxmSAKxo7QFMsZqmIeDM+qIA2/b26DSEkw+yCH2JWtOYK1Byoib4S7/4i+X69TW5/0MPyJd+5d+Sc3eckf/6+78r7Z0tqZZrzOxlthzWEJA7yxSB04gr1RyBqIFKB0+Q9U7Hiq033yMYFMEfoyu0bGeCjVb/l4ECyMQ9AKVsRZaXV2RldYXjd+Hi0/LQgw9KGXSC5Yrcdddd8qM/+qPykz/5k/LBD3yQwC8CVHBtg/VXlSIfGayQ93BfwTVwshBo7pvziFnZiMBXeYIs4QfjyLqvqJHq9Y6RbR9lpIZ6SHWNA8CYf261poM8AxjgGuQQMutr5NSpU2wzMu2wBrH+AHQDRNTM8KJmLaCflrFAymDWcdXauNxPzKmFWm6kqzXnm0fw41+8V9kJ6KkKouvU7PY67JHcRrS1au3A8adUxEUZGhCntPBDpbvCQ/JKignnM2oA77Dm7VEA4JHk9vdlAfWxF5ZAEh61lSCu7dqeAeXZiz6OHGtzmqHGaavdYZYKdEE0BqT6LHG/c71De8Ocz/6ZBldY5r0HCVk2FOYEeyX22uGByHavy5IU67u7BIDn6jOkvhwAwM6NZAbgPR3hJdnc2ZWr65vSwRo1AJhMGMgQHgOAC7K6OCu1BACsbYIOcJ2jALDabljvoSNdM8aUojByOppuAD20ZnCBDhg0j6AERjY8Mmn0+bRrWKcRNesBFNg8m/2EPjFYycBntW80wAzShOuxPwDwHfb3ue/Mzs6Tbn1+fkGG+125cOE8gx6Gg47UyiO5/cyCPO/e43L3nctyfKUpjTrKKsAxqhT9GnCn4CBYHZi8b2sSbUZ9ZV135tA1Q5rObGQMR2dUALNe69fsBPTdmFX2QXM+KkshB9t3VvLFJak2b5NKbUlqNWQCV2V/hMAcDYhADWX1bwKAUoCa9qv9pxnwyTXm9oeD51jLkd433RVeQ7AY/Q8D0yyzNszowe7s+wOeyb3rscfk2pWrlonr9K9BcJ7pZV9PWsu3RCAY3drb2ZWnn35Krl2/RnlAUCTmFcGJeBcCddBW12243+0k7F1+HkCmOAC1a9euyoMPPiAXLlzQMhbsE+YWVCqe0e2AW5LxC4GMemZNlnOZZEvYBhStGf/b9dy0+zJtwAxwNHyH/34zDkPfLxQgcGrv5D4SXaOLP9Jh6TaGtlao59JtDO9L22fpZ4Z9Oco4Z41H0h7KumL8s1t5F3SWtzcEdfxZACYBAEO5IdAKZiFr55bAZjBH3bG9syvbW7vc25T5JrZhj9IPBmTBnqlUWNJnfg66ry5LSwuysDBDGvTLl6/I+vq29DoIsgDgNuR6QzAMTGzoOYC/BIGHWn6Ftg0yLosaOMVrcAaB/ci6wCgXU2HwGIKxQPcOEBjP1mA9Y9xwRioHwpARinNLvSb1BtZonnYHbQurC87tHcEuOMOCjrc3kC5BarRN958Y6FN1iFhgBPyBaQI6AfPhtrqyyGgfDgOAp8nxpPV9NAmLZeVWZC18x7T1ftT2H7XNR9U3WetWAWAtTYZzaCk3klqlJHMINJ6d4XkDAd1e8gNMHwzwNL2Dz0HdTB8B7GnzZ/iZCLY0ziAhAByPrZW8sWxaMP0gy7hnMm5HAgOeIecFDYDEeWY4ZL1fNV/joE0GQNBuMZYhrv8Rz+IAtpERT5YbLwtj6wbBkqCJpt0eBUaoXR/6uRzQZaB7yBhjwYBeSiuiK7PJ8dCQ8Hwc+7eUghoAMNqN9QTKd3+323dKPW/00Pw1Pnck9PdUx2VSxtPndbbJCy6nBCui7c7l5ImPPTpFPDMc4UcU5tDXe8RbPn3ZJ2QEbn1On3HzMl59MwAw3v8VX/Hl8i3f9I1ahsB0Az5H4sJb/9tb5Vf/za8f2kysjR/4/jfJ53/e5x56bXgBzvxf/w2vnQqkTnrgfffeK//yJ3/ikPc907nJUhgjWVtbl3/0nd9FDGDazytf8VXyLd/8TfRTUFcFFytDYFeTJyqaZBH+/LUGgKnAE93NqGB6ywDwFC2fBSSlLndgzifLzqvW2qRApY2ZwNce9c6fl57gw8CrUGCiCCZ/CPthzvvgwfEzA7AyBci5FKr7Ibw52aIQ7qTJkAA4U8BhJpP0ePsmjkEmAJ28etI4RkOS6MpkGRhTCUcFgQ3YTciFvdPnPXprBAKnxik9V4GMh0MQPycQOwOg/bvQIAj7FK6krFFIvCcAgSlRgQCPtSE1R5kjTB/o+DdjshasjvR8OO2tXxIFLISAWaA/pq0jH6OUTeiJvvqKjH7hoz958Aq/duexA5jubPJsJBjMOBQ2mk1mDegjFUDhGk7U5zKAwzpFys6M7+O+h9IWOzrcAcWIawOG8SyletS6nnNzc8wCnp1pytqNG/L440/I3u4uHeRw+hLtVO6hhKOXbbYagho1rbWaANCBwg/uwR6M8HxRllePy5kzt+lhtdOSFmpstvZk2Ac9lmawgr43C/xN6053xuNa0kOmAGAHCDgnpKDFIV1BoBMnTsiLXvQiRmc/8MADzMIAZAHHhf8AzEA/OHbFkvThEBjuy4nbbpezZ++W06dv0/o8+SLpUfUQotm6+I/ArTlNCIdYPT2ADqQl3R9If6DziffCudnptuQv//Jdli1ugJdFjPvM2tFFa/6Y3qiUK7K8tCi1WpUHMtBJe+YYaVkZdaw9Cx0tIX1ZvFVkGzFeJyuU0fAe9J+ZfRMAYFBI+bqOnK0GMLhcMpvTqNcATjWaMwTdafDkCrK915XZhSXSPnskNQBTZhKCYm20L2U44TttWbt2VXa3thi0gMM3c6Ew7gbKw+EC5wmc9JCHuZlZOX/+vPR7ACMHpFnPAoDDtebOWNb3tIxStAuZr1jj7qwCGIGMdKxxzMXi7BydUMgG0+wlAEGoD6h1N/HjTp/Q6eY6AqCRA8A+H8ndb9wBk3bEKDCtQA7eoeDviHoAwSBw5oEiHWPrwBBqKnsQi94TO4sx980ZUHlWmB0HwAfgsGdBIRME4O9tZ87I8ROrsr25KR/+8IPyxMef0HpqAw3kCGXKZZWOgwAAjq+JM4AhBwgG0MFT55fXzSYoaj96MFc69rB2FpwVXqeLWcO5nLS7Hdl1ABhyA1AIUoy5lhzBl3pzVl75yq+Whx58WD788MPyt17xCmbk/fe3/ZEcdDukpWZG52hojnjQQBtdsoG/DHcA4OIAiwV/oP8YP9YZN/Ai0rdG8xc6P9B71C5GpglANeiHpcUFufvuu1mTF5lloH5G/XP8zj7utuRbvuWb5RWveIW8/vWvl/W1deqnmZkGnUQYSzzLa9czuMQp23y/Q9BGfxAFLpAq1deb1euKTAfStCPgIE9ZwrrA89zRFeon/K4ZtqCddhBKJxL7KQOtEKBjtNwup5AzAIpY71j7MzNNmak3OC6stQoavEJRKuUinVXMgKRTNraGmLluTj0PlvI16UwHkBMHgLm+DABmH0jbHmdBIvwo7KPv49h7mX2aM8CRawdOYjiA+woWsRa8MAN2c2dHtnZ2CQZrWnSckeV2RJwBnASAocO9TVxrZKmA+tHx9/FznUMHWn9g79JxRsY8ZBVtroByHMFhgwEBWtKrW8kD152kBufmMyLgSae/gW66lOy9I4xPgTV2d3sDeerqZVnb3qaObtabDFRA3gicq3O1GktSYD1ubAMAXpd2zwFgDSzWbFpkACstIvbiRqkkp1YWpVpC7XXNDEEuO+XHAF8FA4yFgkwUmqlGtgKABUZnTIevMXMgKAKasNXpsj4znPb4HqqcEKnRcR5YRkyewRma1UIKUMsMwZQCAMA+gNrakPter0tHLPoBxy6yYZDVXEKd8u5QFhYWyYihGWBd5BlJp7UlB8O2HF9uyr33nOJ/Z07PyPwsaoPDQQ3Z0Tq/IfjLeaIeigMSaT/FSLfuiWYi4PcDsBoosYkxGAAIjakb0XYNTMFnCNKYkXJlURpVUD0vS7FxQiTfIJive5EGQmFmnAGBZRCMPUXXjR5GHQCGXLs96PthSJ3v+5w7rDCXnunkALDa/DF7iWdd8zOWg9BAB/x4aRfQ2oM5xDYd6iNnAfKMPGe5wHM02Ao177UMyP4ADDAIMtql3oZtggDF48ePcx8OzzqePcA67hZA4IGhANPQXjDZPPLIR+Xxxx/XMi9WFkTb7+w2br+PA8DsB6hM7SdtM2QBLv5Z+tpJz0jbKZPuS1/Hph3h3J9lB/G+iIEguY/4c9VvkwSA00Cn6+zQlpjWn/T16b6Gz8/q77TPwmcdNi7+fXqusuYzc9w1nDizOfEzRrSHrEw491UNLDqgs7hcqZKueGdnT/o9nLPUJxXtE4nAvuyeQ/d7wO/8/KzMzTZlaQnn1gWZX5hlgOLlS1dk7cYGs2iRBQnHtNIug9lB9xrY2PgPtYCVPrkfZ9ZasFu/j6A2q+dbKUmd9YZr5EcA+Ntqt4zpRPcK6i4LgmLZGdYRVp1SKRYY1AHKagQf9jtdo/LVrHyW90EZmOEBwV8EDQEMhA0QAsC0KyiwmsUJsQYIDNvM7SnUk1fmq9ifMEmOjjr/N7NG02vjVu4N2ztNto/a/ptdW0fRPWG7uM6xZ3F+1P9RyI+kXMiTBhoZ4M16jbZoxMpglN4RiEIdZWwMXjc3Wh8WpER7gsUzuP+RFAnnEtOLAFPVdhzSVoT8kM3G/iNIiYCyYpH2GtLScdZlsJSVl4D8KUBqOjPyI+parZQK0qjXGAwBOyEEqvUM25OSyZ6fTUI9SH8KIszcb2T1etW25qdKPe2c0ObM5j48YSIj/cbFgbOZlkyh/WrZzem2+PmQcxb4RnQbiNs3aR9zvRWev9LXmplivqGYQQjN9LPmhcc/PqFXY57nI4tx6Os98k1/DS48yohN9vQ/kwE4ypufyfNv4d4JTUp/DAD4G7/5793UC8Aidu7cHXL61Cnua9evX5ePfewxOf/kk5E+mPbAkydOyK/88i+OZbsepRE/9/P/Wv74bX9ylEsT13zbt/49+ZpXffUh9z0b8xhKmD5vd3dPvvsNbySrz2E/z7vvXvmfPvuz5cSJ49IfDGVtbY3lYK5cucrs5n/wuu+Qz/vczxl7zKceAIwuTKKyTXfvCAAZb8kAgRNTaiwT8XWHqINDAWA/CQcNNvrYzIkOADTrfmTQJa7PoLOe2NIMwDYB+vmD4XgZa5Sa9YnPJwDA47cmW6R/6ZMSAHAKM3MD1t+rBy+7M/3u1EtjkPFwNZ6+NusO/0zbNP2ZEbQWZPaOZQK7IWHtjgyTDAAy8TrLhp/WgrA/nMlpsknKSb0jmt9U20IjYVpWfDhfOkyxxLjh6e/xM2LWeE7rW/R+a2P6Wh97ZZeJ3x/NSTKIT0c/1AXBMs1sh4P6wXPoC4tFOkiiTx6FfRre+sGndQWYE8EjAkPjl/WA9/bonKzV69HBDWPqWSdufIZRvz7uHm2pVFOxY9UNZ33/OO0TgRBGRapRj3eEQLXWKRxJszkjp0+dppPq4tNPy+VLl6UPuklQvVrdNjgMx+YHH5hjELY9snNY83QfIEpf6nOLcvzkaTqykd0CKskeDtC9tvRaLXoO2TTSJGnNy1jW4oyKtA4igA1nfuDQdQpoZFr62HtGqs8PnMr33nuvHDu2LI8+8ohcvnIlqs3k2ZcAhAAo4hk4kKNOE+S0UCrL4uKSvPBFL5aFhSX9nIKSp9NWsyk1+xNfgC4JzyBdIqN7UQMVzmoc1hw0UUdJf9CV973vvXTkRYdbW+qeuUrA0KJxMewYN9BAnjl9mhncaH8b1IGkRVZHJ6lYQScGcAFj5iA+6Bg5dxn8uuGWxsybOAPYxzHaWkymQgCYI2IRguhLMQiIMfJGlRlzBJHcDTS1jTprQ0N+anUFf9FmOI/ylYasnjyl9fd295h12O8jkGGo1GrIjM0dSLe9JxvXr0kHtRPhPDewAwdUHAwR+Yz1RwrR3R2OG8Ag1FsEOKQR+shUNADHskfQDziTMFzqhNaajV6vmU6fotZgImiZ12xatN+BU/wNimJkK6hTVwMHSCtKKlB1JADQxHhoNVKtT+YOaIAyeG/4k3aGhE6/tOPP7yO4iLGoVRgM4dnzdEZZjcpwfSGjkuBiQLfLtZrTLE+AvKiH7LsOQGSAycdWjsniwoLs7e3IhfNPytrGhvSNnrfT6REARpKSZxXyUO7627PDAaZR8ABeeA/UUaFR8ftGQyoy7GtmMkAF9t11XiT36tjzwztER6OyldIXaxaAENZQDxTBWLPM+NNMPibxSo59PrZyXF796lfLH//x2+TipSvyyle9SlqtXXnve/5M8vsDKebKBIB0N9kn/TNrzhpIxAxRA4Dxj8pNVIFWM8gtSxsOHgfsIaNaplUHQ504kB8dHtTJO3fHOTlx/DgDSkBHC7nHv17nF//i/h/7sR+jU/Jnf/Znqeuxw4FmEVnaDIZAcEcFcgzKV13Xvn8w0IQ6LQZhsHe5HlT50EZR/x2MpF6rM2gGdXkRFQtHFZynHvjjdWqpAAAgAElEQVQTOsYJjpGmPc7gYnacUR4ic400eciuMbmBzpifm6E8V8sVrkHQ7qMvzG7OWXYCYSYDIcnYoHLle5DXqfVgKWTv4AeOZPQDTmWCS9SfkCd1yrJON4MWQDuvBwICzR7YwUAqy4a1ACbIFsfU5hRrHjqBzjBkVSFjejiUtc0t2dzeVmo/vk95ObzvBMyNAprA+sGBLDabsrIwH+2rIRU02kS9FQSgkaKP2cgKROP5COzAOBO8HUIHoMZhhQ7FTrsj9WpZA2yQIY85o86NQTWAvwqqoa0KcqusIzhH5w4ZV/Ca7/WH8tS1K8wAxlwCAGZQxggAcE7mwfJhdY7Xt7fkyvqmdPsIUtPMStUUqDEM5gKtoZcf5aRZKcvZ4ytSc3tB3bZRZqdTWvveRZsM7BMCamrdF6gH6OYlN4qWaoCNsK+1IQEAAwXRICfNPCS9t+11BDAMVBzsK4U+gAWwSOSkIHu7Lem0u1IpolY29HBfaZDzeen0OnwOAjMGnTZ1ydzCMVlcWpJuryXr69dEDnoyW8/LmZNNee7dq3LPXcuyeqwmjUZRajW1TQB4kJHESk/ETnqV0fyBghoR40zK4KONaUEDaguAiSOmcyXACdtJU51lNILtBHBoTiol1LBdkVp1SfKVeRkVZuUgV0wE5VBfM5PYgV79RemLzVHMYEPdGwE0hQFTBKaNDt7l23UKs7qR9WSZf7o/xLVNNTBAZRj3aDZ+n5859R2uwXpWfWaAakAJjud7gIqXfaA9aAEzAGe7nY4GU5hOYIa8sQORNrZe53pzQFnnQvdltE3botKuwVxF2WvvySOPPEKbdpfZBorMgwkCdqI66y0jKipDoToPK4E/xkaTZVskDI7UH+E5J+u6owJBWdcdBnBOep/v7/yXwIPOaQgGsMtmm3LNeqCigwAZ2WFpW2vSWKXHJN23cJ/zdhx13MNn3ez4HHUuvC0qZeM1ZdPtR1ag7z3KKKPnDcgq5BlrCYwqsOUpzxb0QxsuoJyfJGdeoxfyP9OsM0htZXVRVo6BAnqGmcWXLl6Wa9fWpdsdSp/Bobp2GfCHMj0MOtJAE4BDuk67/K5cgY6sc//u9TQbF7qM54VaVaq1MtsMev9Wu61nPA3F1SA1Uu5rWQndU3XMCrkRg1Znm3U+52AwZDaoMrSoXQkxAwAMpg0EGzOICCCw0VR7BK+zxSiIprWUw6wggOsYX5e92Degs5iWr6PIzs3KSyjLt3Jv2MbD2heeFabpp2f6XSjraR2ie4gG9xIAxnadUz9IiefPPLNm67WK1ulldjxYGbQEh/qalDWH/RlpwAIDVHmBBtlrGSjdr/AxQ6UQpIa/7XxEINf2PuC4rEtNAFgZICBvGhChwUxk3CJD2QGD/WBHkZlITVRtFVlCtE+s/4vAR7LpxI41MlKw/Me+FFkiQn04HvTo/jDfV3XPsfI92EcTepYSZHu+7U/GjBTppJS/lnu+bmD8f/RBz9Q2ptH15hfl38F6YGfVoxidlyNK62zpcdlzeUivLa5B36Xdxxj0E/ddfPKJZyqa1uZn5TGf0g+5Gfhumj/65gfhZt5880+/pTsmNCn98a0AwLfUnuCmV//dvyOvfc033NJj7v/AB+Sf/dCPjDHkHfawX/jXPydnz95+2GXP7vc22NgX/sk/+yF54IEPP+Pn/+Mf+P6/LgCwqsZwISpwlCG5KWB34uKdCgCrkaV7RPyESc/ipelNxjeYrAxW38nHzKzUnGc+M3yVo2DJlo2bb+N9CQGr5Fuz6J2nqMAAEHN02DeyxHMz+2Iu/XCMgt91jgNgkjtu3Bf9NW5bsF8mv0m8O3VXbJdMmMP06Ngb/Znh0ATiGDfTndHuatLnhePv8uOuX39k9G/wjnBMsjREYqasjWTe9GFL/xIA6pw3a7i338c0sdIy1k7isWMZ3Up3k3lN9OG4DGf1L1yT0RhnjLsDwF7zKx70YPzDMblJEDiwAc0oj2UzFLcYnNCXoZdv/8g1bkp0nnrWZmBQ4h444rfovB3SsYlDsTvKPQuEchQ4lkJng2etOADszqe0Q8IPfzEtDSxZOKSRNRNT00b1XkYjZkKiDSvLqwRtAPR87GOPkuIO2aqgxgUNH+XZM+2olMyhYuCy00QzG7Zcl/6ByPEzt8mrv/4b5N3vfo9cevpp2dvdkUGvI4NuR/YHPbrxSH3kB5d0xl4ABqXHIw0A+5jiYE9nnzne1Klojr18njXVAFCB6trrBbPGkzkHQXWEjGTNEIHTHzWaUPZXgaWTJ0/Jvfc9X5qzc4y2hgNU51BrDrKdcB5Ydijn5ACHLKUYpuN5H1RfiMDV+sAAGh748Adla2sjcugzu8aWUehQwkeINAaQ3KjV5Oxtt8mxxSU6OwByEBA5UAcHD0KghELEO2v+9FkPS+vhgloUAENy3w0P7jyoGQDssp/lgAozZBzIcnmO9i/TTeoQR60eczwCCEBtoUqNUe0AHEBpuby6ymwYyG5jdkFmZufksccel/NPXmBGlDqStH8YU5Si7OztyOaN69JttQgA01nLQ66CJgDu8FyAzDfW1zRzp99VqmLMB+tJKijINWY6RfuMCGrNJidFHOSBdSaNKgsO75xSrDtohdsd3AQoNT8zwzqkuBf0MDfW0AaN2tfsBHWcEeskwKMAsDugPSt3ki5Nz9EkpyrmC3oINc7Cg7mvQzqvjOYWTuudLa1tTDpoo/5ixhyyqWtVOreQFYjxRYQ4AET87QA9ahqur63RqYZr0b/dvTYdVur/NiAocAa6HEXZkzzmq+PE91xMC5wltWqNzhBmFLNeo0i3b3WKfV+gU4WaXu/nOsVn5lwxZ6HWjQZWCzBMgxNYuw59JzifJ4MD6OBf85rXyG/95m9Jd9CXr/3fvk6evPCEfOi972EwAgFg6AYCmAdGPazgGkASgiVGo1ogNbLZMuig6Q53XKNetdOsq+6GPtNMD6UsFmnONuX4yqoszM+r8wgZvMWi9IcDuXrtqly8fJmZ2Ijiffvb307K0Te96U3yzne8Q97z7vdI7mCferFS1OxW6pkIDNHgHLRZnSsAf/ctm8Xj83Vs4XhyxgUfZ2QuwhFK1oRCQXbbLWYiw3HrQH64Vlz+0gAwPoc8cp0MbV2YMeK1XFdXl2X52DHKBZzAoPSHLka/EA6lGdJQHeqExe+auWzOL4AmrD2cY2aRrkftI7JPqWejerhKeRzXarUAJjjBAcDQBotp8/EMZpwb8Eq6YXPGAQPlnCJzErqHNLvqIEN2xvWNTVnfUgBY5QIgc8zskAUAr87PsgawA5xgnIhtGAWQ8De+BysBAsLADEJAG+9gjFBMN86SA6TVBJW2UtbD0UlmC6NUr5SUGpu2jAVtcC1bmQLqNLJlACjO0UmJgdrPIQO4L09dv0p652qzLs1qQzMnEXySH8lCEwBwifevb23JNQDAzPRQ0Jm6AVmjaQC4XJbbV49JvVKJ9lfsoW4neVADbToDjeiYJ1OKBykwgT+iY+wN+lz3A2RCA3AAgwkgAQLqVmccGf8IHDIHKQwKrKkD0UAh6BSsi1KhJN12V3qdrrKH2Lijn8h+pmZAAArqyiPIDHVec3mZW2hKtVaQVmtT6uWRnLttST7jvpNy5+0LsrJUlnIR9JFYj0W2DQ5f0D9jT4+DLhRwpW1n+5rvLwgSC/cU3RN1/ghyE6zVsddvDPxlUGBJRtKQQnFRqtXjUqsdl0p1UUqlGRnlKjJEDjaDqLR+IaRNbSVT0dGhSq1+X4Nab1hzvSHPYSaSO+vdQRvJIeyvgdtcGpDHubY6nvjdQW/XeRoMAspa3d85Xqy3qHoX1/NaCy6iI9pAZn++Bg7E+zrXGVhLwGBgAQhkNDGHM/QVBhPAE2zTnZ1dvsuDXhhERsp7tUNYgxuMI3IgT5x/XD7y0EOytbGpWeaYY6tHqn2LAeBo/zMAWIGMZJ7VUQCcyGGePqwHzvRJtop/fpT3hM9IA0OTbJwIrDEAOAFAhHuttRXPYThPojbteFDtpP4k7OZDnuGyEgIIaVA1q1/pz44Ckt3s2CWuDwDg9FkzvE4DExA04wwCcYAu7F4MN87ACroOuMY18CgO/pomJx64hLXXxL4wU5fV1WOytDgrs7MN6qgrV67LxctXpdtGBqQCwAjk09I83PAZFFYq1bgmlSkKpZmEtLZgsYFdhUxaZBFjH4Rugh1bqSKgMC+dbo/90P0UGlDreyO7lzqBn0PfKgsIM0JxfqlVeObQgFQEA6rtQZUL3TREEDD2EAXksM8gZpX7k5+5KZvQJaC2jss8wY7HfxhT9NkDmWNZmehBHBvy9Bzf7Nr0/TPUL5Pm9aiye9h1h+mXad+n11zWteE1kU6xICDqiigDWO2PPJgxEGCIQNSCZc6iJjB8PrCbsF+wvIQHEaHEirLWAH1lf80hBfkDywNLhtlezNMzbAcGNFgmvdmCBICNIUw3rfgdWAjK1KYgKUFrSw6CHQ7Zpm8AgQdkMdFzD/c9nokBOKuNTwYyA7Bp71swtJ631YDB9fiXMkxmHN23GVBiNrv6SpP+dj2XGY25sbSkdbLLGT3O5oeizLHck573lVEr6U92ZqgxPep+UtsX4pN/VlJFzCQRPie0q7M+D/c7fH/pwvlnIrq8N2PbfcbP/FR8QNKDdXgPpiAgh98cXXGzb72JRz+TSzOaldXSTzQADL/rL/3i/y3NRuOWeofyOq957Tdx/z3qz1133Sk/89M/FTElHPW+Z3RdarD/n7e+VX7hF3/5GT0SN39KAsD/4Ou+MFscg7oidOr58GStTDgPjjJ8AehjxztVkpHmtV8mAF7hPbxyElg81kb/YOwJybi7CQCwvivuYJbBo18nh5K+jvCZmSNtDw6ioMLLxrsSvMk3RR+2cA4mgdmBg9afrf1x52bwkKAhvpFnbWh+WSwjcasnKXK8kt9lXJD+SO2PI24JAUA+qR6wzxQNx6AJ8XjoGETU2RlZ3xOabsZOslthy6MhpXH2/7H3pjG2pdd12L7zvVW35nqv3qv3+nWzmzTFUZSjSJFNynIC2JZhIAliAVEQIDFiBIEoyYYzIX+MOJIFO1GcwZocWBJkJ47tPzHiOIqSQIqtiRRJcehutrrJHl73m2ue644VrLX2Pue7p05NPVCiwCJfv3pV557znW/Y3/722mvtyXcqgr9595f0ZwG4z/DxDJDL2xD9PPG08+Z6cS2f1fcBZieOThCqTk31kkmdOWRJZ551FIpMXI5dAFV0epN16TZhIleAEtCPMolXgiIOZiDwHuymkIHGoRPtAliJQ1tIL0ZwPwKScdDIgVwcEBT4x1cRAI4AXtQ4CUeX1zrjjcHmEqAVASkEL+u1ht166jaD57vb2/bGa6/b5sa6DfvHZK+KrZsLb6PNc/Pztnz9GkG4tcePyPDFWm5Nz9nB/qF9x/d8yv7sn/tz9uu//hv26tdese243wDSzwDb1NkMlpNhM2nn0gCJxkbAWwS0MxklB6fQpwHkxjXFtY3gdQBqEZxLWS8RzEb9JwQSxJwR667RaZP5e+fO0/b+D/wRm+nOEYiArDAya/WsqMujwz+zfsmoApiOQDnuNXSpPjA0lCDwpS9/kQxCdIgyipM9yM+EDHI7ewlSxd1Ox5595mkCwAAwcS/WZtW5yMYAwQlMVhkYAFMJQf7+GMGGgR1BDpxAN2rmIHAC9jJkxsTYiqBorIJ0POJQxkC2AwkxL9M+p1qAznTarxC8rNXJQMbheXpm1m6srlobzBfIs7baNj+/aDOzM9ZsNHlYvH//Edv9ZG1N48t6ucjCF1CCTOt6ZWw7mxucYwPIZ/IQ7rKjBMYlx3b95gprQB8dH9nBwaFLxc7YyXBE2RX0azAxA4jSrMTa1viSORosQAc70OGYxxhLBMNCJhaAGyTWAWb3kAiytUkZOcjDiMlZ5fewEXgeDuNYxwo8aBwxF/E7sYkFIEUQMWxO9HnZYbk4flgDAGsR+Ir7KCDgNX07HQKFmDOvvfYaWcti/4mZlDFvEdyanqbcMJhssANgQWAty16JDU/bUUUwrcUgHMzY5s6u7UIVIXxBrzeZMkKY5Z7Vm8GFiTy3vxQCa0sLiwbgSTKqfQIpR/1exnzPGX6xI3utbMjDQ4aPAUKXSSODuJ6BDmHDMVeRLDEaVQgA31y9bd/2wQ/a5z//edqCj3/ij9pXnv+Svfnay6wD1qi1yQ5AmxmMB2A6cCY+bEABAM6AbqHayvD3+sUAJDGu+Xp0ll6lwjmNWnizM6g3pvpceMuwK6gz+ejJY+sPh/bd3/3dnDv/7H//P+yZ597Hf//zX/01HarGI5vqdKzFDP+61zJ31QgGhAT8AnwKprzKAgRo5ioTEaiiLRSIiDWNRIFGXXWnIaH6ZH2NQU/OP2dfpetOSTW5BHTMb9aN5n4UzFJnADNYVqOUKqUnUXMTICOAcIypJ+cgcIY2YTwYpAoWttMtEORC0ggD1AiCOYgjc5wnLGFesMYo7JmzePEeLANQrVBGWskDYEmrJjLkpwMsxvrDmCJoR5DZE4xwHeR/+TxnhKNW26P1dbKAEZjDZ5QU58knXLcIRmve8Ffjsd2cn7Ob15YdqD+hagLvS5ul4DOC5JR7ZuBZ6wP2WXui9irWrfOgHmossyYp7OBwKMlP2A7UV2/Uub4RqA+XTIlxYldy7wIgg/sxfK4ix6zFWq3YwWBkrz+4Z9v7B9botGx2akasFe5rY9Y0hqIE1sXW/r49Wt+0I8qK6n1knhWARNIBgfZK1Tr1mt25tmQt7mti12CcI2mPoKz7bvgw+gF7DPdEr98X+xblE0djOzg6IvsXaxX7qDZsKDpgj0/kZtFxI7C8UMdY+zPZwx7sxZ7H+eMJFayLXK3x37R91RrnEvwzzJc6QJOTgY2sZ52pui0vz9i1a9O2er1jt29M2fufWrTF2Ya1UUbX5efHeFd/LzKQIjnBpSbpsyDA6w52tI17NKe8WP6UN6dqhWqum9Vpy/U7+BlYyxjSplVrM1arLxD8neretGZrySrVKXLvmfxV5+Zn1WpDKjUul02glyiwnqs66FIMIUQXSTkYm0FvggEc/nTsd+HXIXFHAXcpRnB/9XNf1FlPPxNzZDKhU23i+nIp79TfDxnhYDRlx16PlCso7Nwn93tl08FKVoINfBra1xFKR+zb/v4B9/zt7W07PDzifoZEQ7DEVQcUyaQda7abtr65bs8//7y98cbrLtcuuWkAEZC/p13igSCXO5Zfc7oG8GWAn7jmPKDyPMDyrGcUeQAT19F2n39Wj3M340rB/k2l3f18dur5GfAw6WOU+VMX9U+AO/npMf8u9dPKfv9e/eyiNl/1ucVxQtIjWMDFNcg68UiwHI145jk+gp8rPxNLPRIpis+fBFHA9seeXLWpTtvm5rqGRK/r1xcp0YyVtbd3YGtPNlkH+PDwWOotrlJD7Al1ibF2Gh3af/ipgwGSn6Ho0rK5uVnZ9YNjrjWAsjgHAQButhrcd4+O+l62REl3AT4pEaNOC6VkIiRanVCtAs/C7zqtpnVaLc1e2GCvgUqwug+/amyD0QnrssKmggGczj31t9QQGN/ys6YYzjgT5LXm06QTxX3C771knMsH492eM5eZY2Xr49LxuUK7r/q589qX3iv9fjLOhn7GTiu2Lc6lnF/Nps1MT1NxSQmmXr4D/hd8I59L/CnsM/ZX+nFKslMZGA2jpKbd3wtVQp8LLO3ggT6BtBGL8DIbTKQSwKvEOw8UIJGUviD2W0iSYz6ibrH7KRGKYL0HBcmwHpXMKl+UyiiJShz7iJJZikHpS34G/e88Kkz/Ej6PSmYp9sGEsJCUdCA4YhNZUmbU4I614U/RWUV7PlnTWcIa2uvt8Gdk4Uf6Fd5/JWS0y6yFsniVOzIeCc6DmvfefIcAcBIfvcy6+sN8TQn0ceHrXs0Slt3u7Tz1wma9swvOaFLZjy8CgLGnfPxjH7OvvvTS26q9m75Itztt/+Vf/av24Q9/6B293//2T/7JpWoNc4VXKvY3fuLH7WMf++g7euaVP1zo7ONez374R/+SPXigUpFv9+sPCQA8idQECDYJHuVdFEHwSy3WCQA4/8RpoKuI6oTXUBiacwHguEcRniypUZzeNmmjtqFsX5x8eMmzC3Ce76eBDCRk2ux10vdU4LpoCMr6NZXlTfsuvVZ7qH5SHEM4vnpavFsc2fI6Joy1ZW+sK9OeK7Yz7eWYE8WFVHwXNc+fXbKhp9dHMOCixUk3OpOCzpnl0b7wtSf7x4cq747C2/pBohyvLp0XGcBd0uDc358EoAPYVF8X8gnKwGoPlHo3ZgGTZOjzxIyzmPFJ+85dw4m8Nu/vHaqQif4z0cdl75AupTicFX/mfVxsSxkAnC7NtA946PPFi7//36+uZYyXYAYxmIPsY2cFRCF3yGCxbh5lU6cz+cUAgHHbFPQIQA3usGqAKYCa/zwy1gO/yA8AuJck+dRzKRsigNQAUwkK9gc2PTtjt26uMksL4O9bd9+0LTAle0cZkANvH1nP84sL9txzz9kHP/hBBvX/8T/6hzYEOxCyWO1pSlrefOp99sEPfcgO9w/t7t03bOPJAxseH5uN+mLquLy0auWJhTVhGZLsTk4DB4CDEZ0eFgNww++C4ay56vbFs/KD2RhjE459BD0DCMPv+8c9MT0pfQugV2AqpIpXb922Z599v01PzfAABIloyiuFRKCPv0DKYIgr+xsBgH4fQYo+D4Ro7xe/9AUG+mgJCxM0zeVAn5FtPRoLAL7ztF1bBgCMAIdL3TkAhPMXDnKwgzjg9bz2M+43GI8ZwAYQuru3a2Bpsramv2/0TwqypwecCE4EaEi7WGA+cD57jWQcxCSha1YHiDA1bd2ZOZtfXCIIDAYaMtgrDj5wvgO8adQZdNF8FiMOwRIG0kdD1Smt12w0OLaNJ49te2ODYDgy7ZX5n8s1Yo6srK6wv8GyQZshlfvMM8/Y5z7zWdbcQFQKB3QG8bzmpeYemHcKcHO8vZZuAHdsX8UoK406ZdGXYNXjubs723Z8eMQD/NLykk1Ndxm02t7atp2dXdva2maATMyjPHs5AkiYE5Kv1LPDDsS8jXEqG4N0m8B1IR0JkCwAqbhGbI6mLS8vU7aPdbKZwAB5ZQceE9Yl5J9nZ2cIHALE7rEGoUvdkpld5RxH9nuz2WIguj8a28bungPALvtMNq6DSb4AJgBgzz5P1zPm1nRnypaXlilLOxooiIGAN/uqYmTAim0vNpaCYwq4U7rMfRjtqfJCMKdiPnNcmdUuQFZ2CjK4bYLekLJGAsONW7fszbfu2tHOprUbeN8cAKYsKsY1AGCyO8Xtw/MAhGV2nWQ/gfwBACNgE/LbkgJFbd62zczOUga23WpyLcjvqnDcNlAf9fCQTLLtnW1rdTr2xz75xwm+fvYzn7Wnn3mac/XVV75G24ExAwA81QJTF1LJ0jsPWWTIujJRxCVUUx8P34vZL236GDcwD2M+qQ5mk0kdYP8+fixQOpUxDt8q9rkyADjYcADZYh1wX2Ctv7o125J+ZuAZ7An2LQA/BZ6aYFN7TW5JOIvhkCVjkdUnkCzbSyjd6CAYJHC9ZhvrC/pcYXDKAXskrUDtg9L7XtoAz2Lwz+X8Ys+fKMNBhtCJIduZQT8kH4EhNBrbwydrtgZ2H11++Z7hM8sGFwDg0chW5rp2A3vDUNLcYRug/ECJ2SgT4CwjSp0zYCYAF8E4VyHO1g4Ab/gv+BtrqUGwErbBKFEMgBj9rCQWVzXxQrFaY0oiI1MEiTT4Ce6BRKjByF578JbtHB4yyWK2O+v1ugE1jskABhiMsd7ZP7CH66htjT1L9XplNgRUsgYwxqNSs1a1YrcW51kDOPwgAv0RLHVQiGvd90rWkQv5RAYjSSVjoL0BxhXsGBKRIPvr0p9Dl/A/GWrPQUIM7c0Qe5bYnfzy0gvoIyZ1sBaxQHapJwezHGNWsT5qVSIZAgkrrEt8bGM7svmFpj337A37wPtv2DNPzdrKUttmOxVrAV9lBhjqWQ9ZP5A1iT0AnCm5JCc17tPhdwcTxv0Q7H1qt0oTYH9S4BueiP+BHHQF/k/Lqg3U+12yZvsaZZ8brQXW+x2z8jJsKxYLxg2TuGk1CbKLFecs5QgRR+1lym+TSe32e4i1JSnl8G9T8EngaiTc5OfV2ANiLRSTLsOfmUjIKfHJIik9knLifqlfVPSJ5L+6T+qAo3x+KYDIr1ciBhMz/Q/8QiSt7R0c0B5DMYJgVqtlnamOTXWn7OBw31544Xn+2d3Zof0KABgJLbTRXvcwDWaHBDTZ22dQisp+PnEP/1y6Z5Z9pgzcSX0Tn2L8UfHz8e+LQJ3sGSkA7Kz+1Ncp+knqmwI47u91lX6Jtsdnip+9TB8U++Td+PdlAIyrPKcYUqF55B4ElQ/ZMs1t7ct4PuYzygaEDwsbchYAnM4B3BuJNQJrmzY707UbN67Zyo0l/htf8MM2N3dtbW3TdnexTmR7td5Uw55lT5odJlHgrNrrH1m9roRs+EJoy97eIdVpkJyGdwH4q7Ig2Jd71juWKgjnuq9lvJ/8DS/nMIT8tABg+h5IfsSzW01XHIkkgwoTW1mz2Nm/kn5mtZCJNZDbZrfFfraNM1nYvrBbabK3bJw8tqvMg6tce5W5c961ZevjojX/bj37Mu2Ka/J2poxQ2W/MN56zKLks37PTblKd59qykoGRDAj7jOQuMmJj/8XnKb0hW4QEPJy/BkPUrFYZKSTs9XvHPMdEuSJs3Vx3VLJRaS0mkznLN4/Kql4wfEIlXgaLWIpgjBU4g1bKFDFzlL4kF8vbRiDYFS6oKKZ7IkFKZYcDIFaSp+aTbqrYnp9YMnl+3nxy3ifS/dHnMZ/hN6bnb/ye5yhXKtJ+iyRcnU0UN+Iuk4HM/FchRhQy1ufNhzL7Hvc5NV/T4Kvf9KodNB0AACAASURBVK2770AC+lvgbzY0ZeDmO7UH58aq39Mnv4OWn9ERZ/XPRQDw0uKi/fRP/Y/225/5rP3tn/rpTC3pqi3EekT92j/7/X/mqh8tvR6KkigfddHXrVur9nd+9qcTAsFFn3gXfl/W2RWzz3z2d+yv/8TfOEWoucoTv4kB4NO9EiAeGWDZjjrZHdkiLICm53ZaFjn3oD8vTr/3T1/mnkL7ypsXPw90qhCxPw21Tj5X/0pyWROLE+BS8T2LRkkHuvNQw/wTwbAt67syMIzXJQGm0j6f6MMcvk0DqdnQ8lqNdf7d5MDrXU6PVQpWFudE3DB9h/g+e2ShncmUyEDqbD5edkVmNSxzGY4yEDhzCGL42QGnkwToBsUcOt1BhYWhN4x5Eu+braRkSZUxxLN2nnFd1n/J9Ff74pkRaPOaz5PLpLStZyzx7Fq2s8R4ToC/Xi8lnLkUFI4uS9uODkodsXRdFRUFcmc0S3DM+rjYz+x7l8DB9wCAw/GEgw5ZWDJLIojmoAMOv8joB+sQjvrMzKwDwJDqFOAQ4EyAOZDjIWMDTrmziFKgB8/XQU919AIYVlcKwEoDXPypO+JxcIxAGSWC+wPKhD711FMMvD568IA1gSlNTBk5MRYgw3h95bo9/fQdMgXxvv/3r/yKwEzKENWt3urY9My8Tc907fryiu1sb9r9t+6yBrCNJNvLYXepZc0m1cOZtBunGfopABzvE8BuGviLsUqDcwEUR9/pkJVLMiGSHXX8xj2B7gDK0FYe/J3dNDU9Y3eeetpu3b5j7U5XTAoc+iDXxCRviSI6hUb2j+wLSYpCfqx3fEigBQeWr3zlS7a9tZVL9YUtLBhowk+s8SgG8DO3n7LlpUWysVDDlAF2lyyF/CPGlaAVnoPAMjLvwaIG+Nsf2OHRke3s7lAS+5jMMz+8ukxpGtSLOVOcRykQUzwYxb8pjw22Za1O8Lcz3bWp7qw1Ox07Ou5T5hTzOIBZHCzxhYA/DsqqM9vm+0Del1KIYNODATo/b73DXfv6yy/bo/v3GezB4TukfCkBXjFK3P6RD32QB3DUXwRQBsACc/43/8Wv21tvvZXVAI4DawAGAua1s5PpVwCA+Z61Ku8Fxi/A3K31Nb4P2o55B6YBmAsAwvA1HIwJ+uMPQG59v0NGkA6vsvSsSQlwlHJxYiemAeoJO1cCxKeBnACp2LeUeYbkr4CRGFcyddttzgkcFAD2hP3h+nKGFuujtVsZWMiAG2omIiCGNlcrBNzIKHWmAny+w/7QNvcPbHtvL0vqkByzAvzxdR4ArGepriwY8J1WG5i/B00QRJecGutcMZtdzK9gaAC4EesCwLBsG+2PB8sjMIJ7BCAvZjxYbwquow2dTpeAbas7Y0e9Q6sOUcezZvVai3WDFX+oGEq3QWWT/Ud5aUn84pl11MJkLStZbj1HTE4Cvx4UQdsx78mQn5nJQEIGe5AEgVqxa+sEWFFrEkAigD4kLmC+f/gjH7F7D+7bg/v3bfXmTQZjD1BTm+zEEwZCIZPLGmQkbqsOJmw+9lMxWh0Izfi9stoEDxGAcjl8zHEEuQDCcc45SwXrAeB0GQBMu5mAcmUAMPZRBsJcOjz2Q9leqQs0ITcNTXiiRx7FQr+i1marKYYqarLWEJgWOEI2Lxg/9Zo1gH1TZtoBJH4veXjJu5NSlLA4XY7Vx01JKg7+Uc0BAJ/qS6umotj0WuM+7z0ohkHH+leykWSHYa+fbGzYk/UNsX9pGPIERMydFACm1RiN7PrMlN1YXiYQ2W53KDmMviN7tQ+ZS9kTMD3I4nAfnIkOtD0AeOX7idUvJjMBdvadQBM9v2JtjHlDSVAEU2S+xHz1ZKAYY60f7poCwKoCgMEABgCMZ8zNzEl2G3WXKyPWNIZNwR62vbdvD9c27BAS+qb14zMRpFnWz2a7IP1frdrq0rxNt/Qzzuek3jjmJ/tABBz1CwA5vGurZdPdrjVabRtWTqw/kJoEfk6grt+3w2OV0VjEPoxkmT6AhD3b2tjkHoOALeYDE4jYD1gP8ClUb1zS3GINhUQk2k3gAXLPJyPaUfhGWM+tds0W5pp25+lF++iHVu3Z9y3Y8kLLptpVw1VQsUAQmQmASEIAk7YycjlqJBDm55ZiKi4Dvu5z5C6528YAxBBmHpHYbJUqxhsJKC2zSteazUVrtpet0V6wRmvOmq0Zq9Q6NjpBfWRMJqmLVGp9JsLhPhXWcNb+oz0oJIvDQipYLAUGJPNIUQHzIvzmYuIkkzCDBcQ5licYBTCc+pnpfhr30vrUIbtwxBfrDj4V/eLcr6bJ8dM9bbqzrcgu4t4m2fk4CUsUU9LyWn4qGyAbAlUWSdrCn0AyDyVes1rjsiliKA4oA/2Fz3/e3rx7l0oYSAoK9Y0TfJ+0M+vsiI+4vHdck//+NBhbvIb95O8sn1crsfjFiIcf1uKMMnFN4SPvGIByiVQMHvegRl6yI30HxVJCejSZ9RcAwGV9Fe+T+jHv+D1O9WSsk5JDc3JtGZh2xq0u/eOySm2czTy/5uUQqKriTEgxGCucuyzTMYC6gerxXtQ3nFsQiqACFcqQQHWmYzduXrMbK8sOAON8PLLtnT178mTTtrd2JTWNdB7uPQLSsDdNs6xAg8m9R8d71mygrvAMAWDYfCRl7uzusx4vEhaxtjBvkaAKABi1diPpMowCSyOABdyUDYPPxOSohmwEvlAqgTLZZIZ6GQUzAsAAr3EWA+jMMz8SXQoKbhIfETgWiU5F+6V9WGeDmJtKmFGMIL4u6vOrXnfpyXOJC8vm7ClA7RL3eS8uKWuH7LfHLanqo/HRfuNxM87bus3PztmtW7eoILa0uES/qAdfFuOFW4wr1qxXrdXsMIEZfgiSCjBeULvgOWY4sKPDA9va2qBSG9SZ4N/Bp2ErqGSkhE7KUAf7FYllyOarKHEPSZ+sP6/Fyz8sQ+KJ2tyLPAkUpjzb/yJmz4dh/YKxDiazUloj5kQAmGx2JL17iQiXPcfPw8+n3+kxMsXsfJ7THwvSUKKo4j6aEhXzGDp8KZVGYeRLa4UvF/61khK1V+UxVI5pSjSI0iWFCXTWmjlzLSWmOYvRsu+0Nu+9+erbn6LfAoBzW/b2e/FKnyyE4fyz5++/V3rAZS++5CMvuuwiAPgH/vy/ZX/h3//3aHN+7f/75/bzv/CLlwJe09cAyelHf+TT9qlPfvKyb3fhdT/5t/47+9Vf/bULr/v+7//T9iOf/qELr3tXLyjrdBA3hkP7p//0n9kv/b2/z/Pb2/n6pgSAP/0D33vOPNSuUr6wEgapb1BnXTfRmQ7M5aBY/qmJhpwF7J4amfzzATIVWuYbaP7BtJ2lbT4FFicPnfhA+my1/jL30+Ez/8rgxuIJ1i+ZvDZ+qNqhFxmRdPwyJrDfMNg0anjOAk67OGMwZGC2O1IT7c8T5yf6IH2fAgM13knn7GKvTUqOF6891ceFDopDOm4ddwqfKPprIq8hnWt+eiqdI4kzk73+WQNwzrpRu5JxjO/9h1kbJy6clBNH+/gnG8vk+wT8jGvOXJvnzXVvF9ujTuVPJl65IAOdBxVKri3Me419Dh5mbYRzXljnsbrwd9aerA8ToDt+5mOFe/4/X11zkLDJAy4YSADXAjgLgBEHUjAcEcRBEFsSrC1nXMpJlZSTwGB8RRZlgJoR7GI/pQAzsoYzBoFSNvEeKVM4mwYJABz3YRtPIKO1x8ArWItgACK49fDhQ7v7xhu2t7WpACskaet1gmmdNmrqjXj4vQ7J2KNj+9qrr1PKqtnuWHdujoABDtg4wKM+69HBvtcVlpQRvpTt7EG2hJmj5Tvp/Ktf8uB7fiiG1JaArAjwFcHI6OOoFznRhy6BVG+2yIxFEBU1K0+GAKslYYtgLQFBjFW9Ye3OtK2uPsU/jVZHAIkfPHgI94OTWE4KipPZQgZWz0YZA7hPABj9j9+j39PD5gQDOADgkxPrtjt259YtW1pYsPEAwDwEIr3ujs9/wEyqJSgAESAw3g/A7yGCMQiUDgYMVEOaGAFjBGgjq714IJ9oVxb8z4MOxcBX9nkuxhoD6Z3pGWugbitY03XUVkUNrCEBigBcs/UzGtvM9JTNzExzXh0PetbvDwni3lpdtZsrK9as1ezNN161L33ud8haR1Q5GFVgT+Gd2s0GGesf/45PcI5vbW/b66+/bgf7+/r3xqatr61lNYBpC5xxny17B+VY+cmZDRE45uEToM3JCdc2A9BHh2IlhmxqtWKtdpMStbOzc3Z81OP6wmdQ9xhS0I8ePcrqeOXmBtnkQmIIQLikYfRRrJOJvbVQezR+l7EU/d1UD1hM4FhLlHitVglIY14AAA7gT7ZCgTVI+wAE5l6PWqhgRFYBbqC9YvcRBKSMqwcUxmMCwOt7+7Z1BgAcc+ZcBrDLjaH+77VFMEHaZopxyzZC5g/gLtejs4x9bYRMPGpeYe4TUGR/SaqWGexR/4qgtAAy9rOzWqOvaBeQYNBoS/FscEieWwDAVdTFq+H9wXNzZjFsgAc7YAPrfk8k/uMrY3F4ogHAbLyfpI2lNIBrMHYAbWFGd3d3OH93d3a5v4iVqYQUvD/AzoXFBXu89oT7ENYNxheBUARMYNMhr9gMYM/l3ygD7AzAeGc3LQr0uw0g0OuJBPWGWList4s2KCLGgC/mGWpfAwDugXnsCQvZnpcCwA2widQpMddVyxMAcA7+xL6I9VerN609PcUAM9nKsS96TWRIOiooqzrKrFMd9TzJ0q1Yqy6ZV4GTXgMU13gNYSUHaC8kqIMxTBNm8EwHymlD/Pe0SdFnTPwZCmxPao4zXO2yeWCUknXaaNj65pY9Wlsnazdk7DIXpQQAro5H9tTSgj118ybtifatKln6YIYrQULMJu4LIcXMgLscagTNQ3IQ78ykHK7zPAEFiUcCz13WmfNSwBQBOiTi4B0ChHMWEusDO7tEKHHdDkcje+PBPco7Y27Pz84zqQkMGALASHqAf1Srsk7wgwCAUYdWK19zHUHUVlNu5YlRAvr20oJ1YatcSYHj632PH1brANFU+w5SoLCz6H8AvagPOTUza9VmQ2UTmJA0zUQDDNH27g73bvyMQdqBSgHsbG7R36PcIlholRPrdKZtqjPN8xUkRSH3PYIiSgV7viewoFYwYEH6qkObm+1Yp12z4/4hkzpWby7Zc++7aR94bsXe90zX5udqVrcB9z3UE5bfiHuJgUNWraEeptjdY9buDR/ydO3XIquGcz1h/VQqDQV8IXVdQ1mMrlUMCSnL1umsWKuzbNV61yq1JhAhjq38ewBB2mfspM+gNsBx1uJmfXD9iX7QwtcfKBCQVU3AHDLb6FLZhmwcvSa6QNMhFR7Cf4wEJ9wjFCHic7HPMHHTpbnD3mjbnTzhhL3h59PDHoPTrrzkfmvKOKZv5FLosXbZFS73yqC4TCW/yKhyuXfsQbFv5azjGEPUYazY1tamfemLv2tf+cqXbWdrS3LXzpyU7GwOIhUD16ltz/bQWFWFdyz+3m+cACGTYNN5AM5VwaiLwKCJ+yUHWOyDAIBjHmS2M6D4En+peH6IzxT/LnuH8/rzrPu82z+/bN9e5blnAcBah6H+EQkXqg+q/QHJLEhkOLZBPxIc86TDc9tQlf1hIhFs6FSLDGCAwB3W55WPtr9/ZE+ebNjGxjb3vNzH0mexLwUAjAS5g4NdazfrtrAwZ/PzcwRgt7b3bHt7l/tiqzNFfx2+BsBf1kntS0kmnYc6CygRg/4g1WZGSoJEMoeve4B5kAWGJDDO/uHP4xx2cHRMKWgAwKGqkPo9Id2en4dDJt+jFwlTMvWb1TdpzdkLo3rZULwX8+eiuXbR+r7o8+/174vtk66Mvrjms4Cizvy096wHXGOy8cL8oj11547deeoOz7BWr9mY+yNKNiHRq2Fzs3NM6IPfg6QBxkm8Rjv29EH/2PZ2tunvb6yv2872lh0i0ayH8jtDq3P/APCKxDIlwdFPJzO/7ucb7XVsN2MEUqFgySgn//A866Cpyh+5v5sl90Vsxsta4INZ3TQB10r0U0wCvm0AxJk/kZ0znC1c2KOkChJMYoG3Sq339qixnmmIVI+I4oWEoYqNMP/ek5TSmHCsp2JcIx3Tsjl11tqg34A+iyT8U/HndwgAfwv8nRiOy1uzd88yJCv+3bvpZe50yZe9zGXnAcCIKfz9X/pFxhvi680337Kf+pmfsddff4NnmvO+UJbqox/5iP3ID3/aFhbmL/Nml77mtz/zGfuxH/+JC6//ib/+Y/aJb//4GddhBC/TSxc+Jr/gTKwmf9Lv/M7n7O/+/C/YkydrlwKCsY/jTIlk/b/8l37U7tx56lSDcGb9oU//iN27d+/MxoIs8Eu/+PPyOS759X/+8i/bT//Mz5179Q/+4L9t/+6/84NnXlM5GwCOaFo5AHwahPMg0BmPyuBRN7Ya3nSZlkBUybXnT4ZSuO50SwqPuDwoll85AbmWALalkOw5wG4RNmbtJd/y4wVOt/PsfpsEl3PU1c/oE+zWCQCY+7PE37KNtQhnx68KcsBFQC4H8pKWnwcA+7OLKzUFBPP2l8yzYgcl7cQ9LwKB6WCwDcXRSID6CPwWQdASoyJf5/z1MDE5Q97Z75XeMvueA5uPTvQH/U6/2cT37uTxujL557QBF4DAMb4pW7kYb5CPl7xACVh8apUmjGV2WfafLKaUzEXtB5mMZfbWuXBOcb4oa9DsX3x9NwOAEVwFA5j13lwuFUFvsc4E6uEaBN4jiEiWk2eqZ4HsDPSU405HOmN1plnTLpnqb8KDnsvw5I62r3jv1AxYC0meZFGDZYAAKDadGzdu2LVr16133COz4B7kce2EtSZxQkC92v4xJLRq9u0f/7h96ns/ZS+/9Ir98v/1K5T4bZFx1MxqmwKAQzAK2av9I8iAqT8iC5wHFGcIpM51fuDNJ1UKbEf/RN+lUpfRbykLmmxKr9sa4EUE6QCGzswvWLXRsq3NDUqz1hFAHUgamZX0kJHrspW1WtOmp2fs5q2n7CZB4DbZQAjcoaYNgbJgg/BvMUoo4zjs89+QBuv1j+3LX/xdBpFVr2pSypt2xidgMIABUE+1W/bU6i0yYBGIJ9jG6xB4qVkF7CnPlAXYgrYdQ3Ks37cD1HVFoNkzhOHU7e3v8sDG0oMOMOEgyjsm8yez4QUAuCzolWWju4Qj5kR3dt6m5+bJAgbgvrd/ZPsHBwz+ImA0BAPWeTQ4NM9A+rNWY/Ad0xWstcXFBfvABz5gqzdu2NHenr384lfs+S9+0dYfP5YoJYEjMNwQbMJ4VO3Z5561Z9//HAGyh48eEWzFVXB0jw8OKY8rGMMBp4zZoIOl2HpiKRLYokyvgNmsVqz/DkGgyniUOV0BnCJIxCA3JER7yP4/ljRdBzV0sT4OGbyCvXAqDdsTmf1grqZ2YtLU5lYw1kjZWkrl4gT0i5GAL3wuElEgtYO+StkHvF8FAGeNddNmZ2bFIqZEaYXy25Ap4xwkYOY96qAxDsdgO6xdwABOg+xsWJkENMbOAWD8jUwSZZRrr4AMvz6rYAzl0pB8MewLBGDmesizK6zAoD4+izVyeMjrWEs2Y6eqjidZoFoYVD0AAIwaeKPeIce9VmtJ7pdgGtjKYAF7zVYEhNDnBDgpAK31Gvt6shezXnm1QpscNZgBliABBw492okA0M4OwPo91j9G+/G7YEGyHp7b+b39fb7jyvI1Mv9Rk69WR52ylrWaDaoLUJbRJ1Zmi8L+xN7kDGG0meAn2VV17n8IYklu05UtiGp4ULhWYy1vrL0AgKMGcIDBeDSDqgkAHPM8k2UeelA4qe9IxkKtZp2paTKBVa86RBhQoxaAecftv6R3waAgCM7rxgyeYUljf8J7QS6SgBRqGiD5ySXqVRuwKXaGy4sz2Ib2OOs4C5YzcC3lXwChuCHs7Ih1CVUTTkFirXPtNZLth/2uNeq2vpUDwKxr5sC5pneRAQyFiJG97+ZNe9/t25REDylvrGfUJeJ0YEKLWNtkfhD8RLvARBLQRlFklybGCsG7ZTXVMPe9Rp3Yq1p3GDexncE6EQsq2weTdisxBBte1ar1uqFVbzy4b+s7O+wHAMDY48BWQQrT0tws7Qyejxri955s0JaAQSnfQckpkH9GzWn26fiEAPDN+VmbZWKA1FTQ1uhrtO0ECQPw08iERJLUmKoULKHgADH8GjI5zWx2ft4WF8HEnyUov7mxYVubm9zDyT7DvOjBjqNMgebyGDLZ3a5Ntbo26I9sf3fPesdHTASAjYh7Ay4n2606tsW5ln3wA7dttluz/YMtjs2dp1bs2Wev2Y1rXZvtVqxeQUKE29yK2MxZFQEPwiK5hSUR8HuClKnUYgRNtVbyuRUAqlYflWZwP9T+JWO3bbXarNUa89aoL1mztWyt9pLVmzOUgmbVZ2L7SI5iCoCdnCCwDUZTn3U4e71D1fesikWPBA7YEU2leL72HDF7FLgGsBG1FMM/IUA8HNImMmEJrKCChGRcEyAqPpsqasTPZYtPl+Mo+qOwk5OgQM4o4n7DftY+kbFjsxrHzpb15AslWSlZgPPHlYQIZrHGoqTbg4mf+fL0d1Qm5vXXX7Mv/u4X7K0371ImNABgsYFzlutlAN9ikPssoDNscwoOll1bBE+uAjCV+Z+p75N974BA+Ms+jaTYguQp93PCblIJ4AxgPJ55UTvP66fL3qP0Xd7hDy9q99u5/XkAcKwNAcGyx/BvVCNXJQiQfAYZZfm3Lj9bkmCQtg3JH1qL8umh4nF9ZcluEgBu+tlYCTVrT7ZsY2OLygxsBxQ7nA0JALjb6bItOIceHe5bd7pty8uLDFTj84/XNmxzc4cAMHxy2HysK4C/kGoGezlNEglfRYpAdSYfhZQ9AGCsSyWWDJjQgyRdlCvBH+yNUHhA3eH9wyPuNykAHOuF4xjsxSw2oL120r8PdzdPfKHykrMsU+Wsy4z9ezF/LnruH3QAuNh+lRHx83kap/LgWDCBY57An8eZ6fr1FVu9tWqL167Z1Ow8/cyx+w0zSJCGL15RfWqMg87kijnhe9jzg90929retCePH9v64zWCwr3jAyas1wAYI+nHE+3I9qUj5+cxMmwVnyBIXavLL/KEVyQy0T/0OJFyArX/p/EJ+oK+zyJRNNsflcWl2JXvOzpHxRk13RfVgWkCPZ/rJSEQp4CSUzB48XwkoKVnXLl6viYSyrJvvR59iTh0Gut0EJvvp7bJ3ugr/CHtF/pZtCP/WTFI7ImxvNpZydkt1af33w4D+Fvg7ynzURIiv8jEvCu/95nyrtzr0jc552Wv2g/Y0159rVyGHMnmzzz99KlmYf9A3OyrX33JPv+FL9gbb9ylShzWPOIRzz37PvvO7/yX7EPf9m12/fr1LKZ06fe7xIUvvPii/Wf/+X9x7pVQWfi5n/nbp5L9itTISzzu8pecMQAFIQ87Ojiy+w/u2xe/+CXDu6A2MMrv4Qv9PjPTtVurt6iu+ZGPfJj9uLy0JGWtM76AKaTEm+JlGJ8UzL/MS8U56rxr4fOcByoXAODTPSRQ5pJgVoH1eBpO86aewwKeeJkEmDptvk91oYejz+mOUqCrbFY49SO51ZnPz4L++cVXAYFjwmd9dQ5YXHyzvOXn904WtPR0/vTqIgtYz0gQJ3+oJz7rt0kbJwDKsv5KMnwnn5v2V7JzZz8uzJ5IFvP5mN2r0P/paKZwdtwtzjHFUS8DSUufkczxsnefuO8FLOB41ejPtK5uOta8p984uzYBdrVGJ0FTdnsGbJ9m1J61zvxWE7+e6DMGB/NZkk2XyOubGIDTIy6ATZ+f+G0yAGXzZGL8CkB4QPzF+0YffPatHo0vHHsYYkSPWaeLhzuANfobTh+MJTZRsJ+CMQLwJE1AyYEP1QuMIA8NfADf2YFZ0ldeQibP9HXAOAJlHOICgEfH3AOkAv8VyA5pyNm5ebvz9NPMUkVbHz98yIPw4sK8HR7s29dfecWOjw5saWnBvveTn7TV1dv2uc993pDlNNUVWAEmTa93ZOPhibVbkMhqMBiN7GvIFulgcxpgLAOt0klTBm5p6eb1J+MgEgF6/E2wwqU+gyWMn+WbZ8Vu3rljS6u37KsvvGjHCESj9idYsWDmeu5pzJd6vWmVWsO63Tm7jVq8N1at0kCQWAcfMdC8tloA+GCeIdhO9suxNQEwVM1eQu021LYAWISXcS3BLJCVzWvJbiKtFsHx26u3bHl+gSw23IsAMEBm9L+BMSs2DMCWvYN9O0QNKxpcAZfBZAUQsrO9TfkyZdojYx4gFQIIebA4PaDH+KUMnLg2rsuDJagBLKYXmOFzi0s2O7dAJvDW1q7tHRzmzEdIXzkjFWsGYAvmJYAQMMvB2mTdrrk56yCoNx7Zgzfv2tde+qrtbW8RwNG5XGMggKRC2VzUucbPAO4hsAqAGY5X7/CI/e8fyw6/uAsTBiZ0sPLaZgjioNPjfQmeOQtAQKDYs/wC4AFpWkq6KwCmayExK0Y8hk8JIxGw9Y+6xC2CwjHXi8GSNDh9FgDMZjh7OQAQ9E18H2sB/Q/2r+R2wR/PazwjSI0xQZ2YudkZAsCQtUMgAVnoCGpFLUsCw/5ZhuLIAB6QAby9v58xSJXhoGeEzbsMAxi1eMEAnp6a4ppBsAB9ydEPUMoBYLQJzxcA3CfjT7E12EKxr4IlBFuOww2Y8hPtiOQAXxMI8gEAqjbFAK6M+qoha5BGxdyAtVBdL9b2IvCGeRCSxVAGUDJBBlY4qIk9BfMcEtME4lHzeHrapqe77CskbQD43dvdpaIA5T4rVQKwsAWAqsSANuv1JPkLmXesqbmZ2SwRCeMPpiXeBRLemH9g7dI2e6CFCgbOmIz1zjGuQOZb0r/Y69B/+F59JqCc9/EkCayBx0+e2IOHDxnwVIAm1ZjTfBdTHQkWk/6n7OpwIhCbmp9YCwAAIABJREFUyR5SYrdK5k7UTGa9XAddAcIhUQBrEAE0JSQdcc7yyxmrAOQQZMKTVY8V81ZrQOzXCu1Gi0x5zek0KQlQF5jwsMWRYKPacJKhRlCYsuMnJ6zbzprjkHX1tSlmtVGSkmoTjYZt7mxTAhog5WUB4DvXV+yZ27cEAPt+G7YF7eU4VmvsD0hUh+xs7I0I6EUAm3XsPZjoFonjlu6jtEdgunriE8cQ8zorJhdSugIImGiC+WFVqyHQXqnYmw/u25oHFQAAT3faNuwPrF4Z2xKSHsCIqdYIEt97vGaHPflYAdhhtiPJBkA//A+0u1Ov2srsjM0Q/M/3+8x+Viuswch9EUHKCur7jpkkhcA/azljPrC/4AkgmUAsrm4Xwdom7ST2T+whwbhGkhb6uDvdse7MjPXGQ6oSDHon1j8a2KivWvVILBuZVAhgMyARjf293RjZ++4s2Z/45MdsZblpBwcbnCMrK3O2vNyxTgu+N94R81XPQt/jPWjOEOyl+RFwGudtfJcrgoZTnQY9Y79XokF8KZgLKB5+D5K35qxeX7BGY8karSVrNOetWp1C79gYc9oTImDrmPTAIK7ITAPUa2d9dgDgUh1RYhRXj9cYzgFolLMQEzlrTfK9M6cdAA4mL3M20nO+f19UiAn7Hut4AnhxOcnMNjsAE/5zMICLz0l9ovSz4YtnPpVcOclyOgCMwDyB6qR8DO4BcAj7UtRhz4LriXT+wcG+vfr1r9krr/yebW6sWR9nEiRGICnrEgBwGWB5FhBU/HmxhnTqsxd9lfcMXHJVAU4TJOv54TZLaPTa6uFD8e8C+7fYBxe1Nf198drUd0774xvx/UXtfjttOA8ATv1Sx5pob6WCA59ALGAo38Cfj0S9i0A/2cUAgKE4Vbfl5QW7sbJknU7L64YjaW9km+u7trm1zcQd+QWwIUgARemCBgFg+BU9+v+HNjfbtevXr9nC0oLt7x3Y/fuPbW19y2A7AAAjeeW416daEu4P3zJ81FjjYT94zkCyS/iGKMnDdSsbDxloyES3mGwHJReVADg87Nn+wZEdUbY9YLlUEj8HgNN5G7ZEP8tVbmJcdR6W1HZuX05fd9Y8eC/mz0Vz7qK5kL5z2b0u8/mL2nCV32cMYI+JZfbdt810Hwj1AbQRfv2169ftxuqq3XrqDiXIW3UlFDaqiAlI9amJTZ4nWflrmLtIGkQyF8rVQOlne2vHnjx+YutPHtna40d2sLdtlfGAajbwiKP8jWyRx0kIBKsCPBMwkRjHeYp620hGk/+QxY3oRU/6CIpz8EDjSYJubf3MEf5GgOA4U8R5AL8TYKvEf1yDZMc4D4Td1B6ncEjszzrDqTxLOAGqm+2KJ550xYQ1/kzP4llPnel9GrFoz3D0YEuWbF9Qn4t9PAVbiv7R5NzRmXZizp7AYzN7cPfrV5lm0eB3m7d49Tb8AftEGcJypSaW3eB8yCO7/SU0Uq/UlHMvLsbF3707f1Pd6X/+X/6B/YP/9R+e2Wasxx/54R+yP/On/1TJNTGw73jWTN77nNsVAeDz/Kd3uVW/7+Na+eEf+NTF73RVICtZfqffEBnHHmQrsIBPXRvIVgEsKuu1lE18rm24LKhcAsSW3je7Lu/G5Dieg1yF+wVAgWvj+7zbyt8g+2lSa/X0ZlbS45EpjV9NsEFz9uS5z85qJmV7XA50xQcLsyhr6wXAnjdJdznV56eloMNhye8/CSSmzYlrGazzX8h5iffIIeKJ4EDahWXs2cuCwGckTkRb8rH3d8/k9k7z3fmZ7IN6+1ByiWWSuzLeld7OMsD19FqbnHMTZrgg85wxkX0exntMJgn7HYrrzbMU06cFUDsxF3zNp32UMbknoGNlPcaPghWVmY5K1T53HzVWUcdXGZQIwEWNUARqsupYyOZs4bA6JvsJjBH8WwyvvMfCyRQgMFnPJweA87cRUKTaYpNOcwTL1BtpgDoAFjr3XkcNWY+UrR0M7fi4x0Do9ZUbdvv2bZuZnSVoe7C3x/548viRvfzSizbs92xxcd6evnOH9UzffOstSmQhAMt3Z428IzsZIhMcWUiQTMTPBtbviaWhQ6okN4tfKaDFKRoZnoWAzeT6UtBS2d953bf4bDCAgxGF+wZoB+bJ+77t2+zZD3/EXnj+Bbv/6tdt1OsbK7aeOFjh8q049ICFAkCTTOCZObv51NO2cusW623i0BFSrFw7BJlQt06HltEAcuC71qgii6ppr/zeS7a7s+Oym5lgQMb8zR0Jr7uI+qcEgFdteWGJADAAHB4Kx0PW/N2HtFhPYBfq4QGoQnshU95stsUyA3MY8mx9sJjW7fDgwCVLkbkPSXJW0CplAMus5vX10mBXFkT1xAVKTyKrmDWAu9aaQnZ9y6r1FqWdaXOctYcMf4C1mIc4lGJ+IGDU7LStBfnMCqSUGwygg3GK2pC7mxv26su/Zwe7Ww68SKYV7GosYAagEBDyettkRY7HAnJaLRsc9wioAa9jgAeB/qhD7HWf07p2kk5GFr8kgCMoFPOMc8oTHDDuXM91yNJKHUAMUgW4wQQ+Pu5zHQM44px0WWKuXj+nqh6sgsPR97GWy8ahmBWYBqJTwBFBBQUndGAOtoYkyVGyW21W/BgA68C609NkTrD2rsta0lYSJBKChbkDaWGCYB54IAjZH9jG3gEB4EgQSGsAx9yJd9LLerAgbL4zdzB+y0vL1p2apmw7A+cD9Q/wVs5J5twJXBcDuEf7hBqvHhERGMz6u2Ch1TnfkJkJWfTYHAWYOajn+1Or0SRo0ZyeIYP+ZHDM7PvRCIxK1N4O1n/Vaqh1GawwhgG8XljY+aQOPK5rtVsEexEkxBeklfBnOBwTnBZD+4ggF+vvoR4kkkCccckeq5ikF3vHnpQiVjpqZ0OJgrapAiBSgSX1ERgEAuhCzkyywHmCDYFQsFP5zKY10G+Q//YEG7JKPYjFxnmNY4DySIC6/+CBAGDWyXQvNdmQiwBwGnTF2PWO81p8MZcFMoOF3GKyCJeOrzP6plGjHfMCwa7xmOAovqcsdMxRSoGLgYDALf4PAI3MzMgQAe+UIDX6wGs4e71PzCmsY8x/rC1JAWI/dnY9AVc8D0x6wJ+qEU2ZUgDKYDwMUKPak0SaTdve3bX1rU2BmkUfxRnAaAvBZCQAjUe2urRst1ZWHOB2TwTrx5O/MiDfE34kgZzbFi67GgKCqLkabPnc1nFNudQ2E1OYwDfifEX/cVwov6e+FCggp1dzIwWAGzasVO3eo4e2gUScStUWwAAGkxflASojW56b416Jz65tb9tbj9bsqAf2LNaVDCVYtO1OiwFW+DKoFTvdrNmNuTmbbmNt5IkstG1u6xn05E2qNnCVgiMweAmUS3Y65PxhIzBlwaSWJDH8mCrZ0NjzqRBBNQSw0KpSSpibtWF1TCDhcLdn/cM+92pImkL+eUwGMPoGKh6k+Fi3fWIf/uB1+1P/2ifs5vW6jXpblHacm4P0fkPgL9naqh2p+a6a0UqmUe1lgpT8o4QCrAn3GJWcMpGCGCUkXDpRxjc51zTtpDprjfY1a3UWrdGYt1p9zmr1WatUp218UrdhErClNGpTdTRRBzmAajLp3CfSwlMSCGepS7rSJ2Cg2sPsWe60EhZVu11f4XukiU8A8WN/jOswHhFIzgDRRK5ZY+lzyRlI6b4ZexNruGPuhMSA79Pcqtn98j3jTwYEuB3IfSUA49pXww6SCc5a8fobc4r7GewVWOlgT8M+DIbWH4I1qJ8z8a9Sse2tLXvz7ut2796btrWxbv3BcWiCZ6ys1Fcrfh/9mf6ddXTih6c/y7boZDzS3xeBmfcKXAp/KZdizVlcIUcMOzs5HvnZKZ1LZ71/8b3Tdyn7/r1612I7zmvXVX4X15aBaRHAzBPK3TlNDt2a8xnhkGc/sYABcBn9Xcxp+DHnPSt+p1zYUCtSXdT5hVm7fm3BpgAAU+YeqgJj297et53tPe5ZBIBrXpsYNerbTQLAUDzpH0Dtqm+LC7O2snKd9nlra9vefPOhra1vMtGl3Zmi4hNk9w8OBQADoOVcd/8oXeN4OSV86b1g+7Rudf5Fshf9rGadSXrwD/A7AMy4/yHOO0MBVlBKyOIkdOSUrKgv2Ba395nvJGA3P9unZzMBeWkM4KK5c9m5f5n7XOWasjl3GdtzmXl0lXZc9tpie7Nzrys+MKfME27h+4StxdxA4vEsShndvm2rqzftxvUbZGrVKnU/F1WtCjUVllFAUqTY9Kjry7MREgpJNID8+YFtrj2xB2/dtSeP7tnB7raNkYzKuJDWRw4AqzyP5+txbWGFMcEPRSeYeCTFq1DiirOdnivoK633S58uYceGv442q7SD5LDjzIB7aD4q8Zky11GvOFQzsrBtDrVFwi6TppkMHXMeALAUXMRSFiAcZT1U5kQluuJczDVBf0P2heWT6Yu4UlNJnD7W/lnzjbaetwyffyIaqT6tmL319ZcvO8Xy677FAD7VZxcDTBd089u5QTakxZPY1Yf0zE+UtOvtNPVdbNEfiFv95b/yH9srr3ztzLbMzc7a//Df/7dkzp7+mkAe3r33uSwA7NdNoiFqxh/Gsb0cAOzO1HmjkXXOBFicd+OpZVjKAi4BUc8A0YptufQyL2wYZQPNe2fX5Vekb5M+P3cwSto/ceGZ/9ABPvt1AYwrXROnGRn53T2Qmuc2FbKs8+msMETylSFnkz0cjm0WiPD+mQAmC4OSg3CnZcSL/a5riz89uxZw1ucXyBsrmKvVG/1LX71kNUcAOh2GsnYiQJP+vNgHE7e+YvIEu4HtVQAlviaeEWsiYf1OgLxJn8RBL7vveYu4JDkiB8u9/1yGWWBmYhiT79U33kMJCzke7XzSiWVWHH81xe+RPifGrpDUEFfHuOT9UbHPP1IQKgJLlGh1uUswQRDcAUNEcpICiREAh1wgnGGwYsGyjK/JYFPOCmMb3PFXvVwdJsQuFpARgYZJ+We1Os2e1CHVAVVf6soABWcU8sQADAbWaLZt9eaq3by1atNT03awv2cP7t+zu2+8Zo8e3LeTYZ81agA6RGC6Oz1DZhXYHWC3HPeOsrRLAA/oA5yhIQWG/uFB+l0AgKM/ql5jDg69Dh85i1pmQH2XymGRqc0s1Lq9/yMftec++mFmkb/y/PO2/uChVcBoRD1EFjINmVwwpjBTAW7UKXEIWePbTz9j12+s8tADoBunCo4xJcHB/umxfwDWogYeADJc85UvfdG2NxF4kPzqhJxeTNWY9gg8nogBfOvmqmoAgwkOJhMY1seHlEg67PcpbUlmF+ooNhq2sLhEBi4OImgXQD6wXwHwrz95Yns7u+wfBioIAFP46UIAOOZTzMGYY7kxZCVl1v1td7tWa7Q4DwBIUzoWAaJmk+OyMDvHgAwymw97kKiFpCxqBQ9Ve3mqQ0nNHiTLez2babdsd3Pd7r3xuh0f7LFveJ6sVQgAo02UOgZ44OtQ4MqJwKtGnZJwh2AhY69E0L+GWokK5BAcdeAuAEsc1AEy4Oe9gaQ+Y98gE4sAsOwCltvU9DQPnwC1EUTSoVjsYPwM6wFjSIYgPp/IykpyS1KaGGPKeflXGoBI53oEGmI8JgJVyWdDxgXACoMAIwGEmEebm5tarwUAGPN3bga1J+do1yTnHvWhAGpojeFdKAXs+yTXOdioqLW2f2A7DgCrOQKvon/R7mBWyJhzZ53wNbBOsI7ARO5Od3kJD/kILHIvcWaYH8oxtmJCDGjrhlgfngAjtqwC9wgQI6OcdTz3JPEfDAsw0VLmx1R7ypavr9jitRV7/Y3X7WAX0vFIKgGDE/d0WU9iHEnFMH8f7S0hQ5YnU3D+eJAIz5c80Azbsrd3kEnrAwACGwBzmJKDLnMd+wXsFQDTw+MjAgYAUzAmYBLj/QCAYn7CDjUbAoCDASwAL0pY5Bs/fg7AVzXuAFpK8hd/k9UJ9mswPFFTuCKgjSLbVbOHjx/bg4cPWPMOD1fQxZ/j1MSzAGDKYPeVMBHM+owBzCSSBuu5AgAGcAcwTAxgZwF4opTYy1hnYKsLmAWQLvAlxsOTdlijU3VZM3vmSQWU8GZgjxYwS3ZQ0FcAMOwQ7gv7H4FjgmIASZ0VAWlpsNiR/IKbDftDvifYpwDsNra3bRN1PRlYLPrwkoAmmEwmxYlVRyO7Nj9v1xcWuRfjd7RrLtkdazT3hAA4IajmSgQE7WMNycdFEI1AqddApO1oQ2r5hDYQ7ES8I1lX3NOddRHylXQ985rceAvUxqbMNmyhVez+2mPb3T+g/V2cAQDcoVwwNBiuLcyxfiLmzNrWlr316IkdYQ65cD9BwZORdabatM3Yf0f9oc206nZzcd7aDc3L0LPBmKDOr2QMwfqF1OdAqhmU3+YmotrVzmwHKwxyZ81miwlVUEl48gR1tVUbOJLaOBtGAyVIgO0F5nJDAf/B8ciGPckzAhSo1E44ztijUSe30WhZp1m3pfmGfegDS/a9f+wDtjjXMxvtWKt+QlAcfo4kgr2+sPexZ6jwfWjbvLQG3lq1gOVH5gDwJJAQpwKBrj6vx+AR0ULbuNKxevuGtTor1u4sWq3eNat07MTaNraGjU4kQY2+h9oA+g5jCF8DZSoiMUDnpJxhLOvuMskO5HPPw/9Q43kilV4+SdQmj72wCL7BB5Jf6DUIHZjSv91nBsjr+0p+ndZyjGeaKJGBpRVPhAillgB2mTSSbbA54ynOtKwv77Xm/cI09RHt5dgkgE0oCIXPSklMqLr0+kxCQDJbgMGoAYnf7e3u2MMH9+mvb29tslwLA/2h6JAkjMb5IDsTJCDvWeBm5oAk35wlAV0G6rxXoGhEJ8RMk78fQXnsMSFHHGOa+knRpjJAvOx9z5p3Zf143uff7u/ebh9e5XOnAK4IYsa52RVbPJMsOyforAVbI/la2HjawSrOwKMMAI55Hmez8r5A7VAAwC4rXTWbmZmy5aV5m5pqy3JAMWMwst2dA9vbg3KN1CsEAEOlBHaobZDXxZkG8vwVJBUtL9jK9Wv0eZ+srdvduw9sbQOJNtjbOjQ7UIE5PIKKhvzwU75pnCu98WOcFSOBzvuH866ukiiNRpS30N7S7w+pNHGAc1gPidNYprK/2undOiZZDcrjSqNBufqZfq59joBdFBVP7Mpl5txV5sll7neZa77ZAODc1HtkKux8QTWLyeg+DhE3w6XwZ2dnuyy59czTz9jK9RVrtzoe61HsAueRGn0X+XcElJ3dzrNJVXWwofYA9u/64wd2/95dW3v8kGUW4OsxHpMZLCWFyTP2/d/3XrQR+zfZ+e7XBuir+vWaWZqRmoO4XkesyeQ6PC6tC45gGP7NUlWMZSnxCfdLk1bjnJfOhbDJSCBXQhr2QE+Q9GQr8ux9Pw+xGsbCoF6DBBH3X7WPur+RKUBJYprJJKFGVSBVyMVXf7FtkeiiiM1ksBt950l4sQ6RLEnFsErFXn3+i5dZDqeuKYstv60b/SH6UEm4/epvd9WbKJBeOIld/bETnzinDVdt3jtsyR/Ij0N2+q/9Vz+eK+qVtPLjH/uo/fiP/bUz5KczhOndfb8zBmfiyJJcU8R9Yod/dxv1+3+3SwPAWfCnpM0TfZsBtrlbVORohtwbjXTpEk3vGJJk5UzPbGDoT5UNW7b95y0vAbpyeDC5x6XB4uTW/PYMo1PSPrmBaV+VtDfp81NXnvPOaW/ERi1cLe/fcBYmhjX7YEl/xqFCO6y/rX+6sMgyDK8EBC3eOX9k+hvvxwBV/DFsc4J4XjTqDBIVMrM8Fjg5m9N2lgDLEy17hyzg0qVfNj+SPk3bLOcmJ6aWAcDq/3z9xHo70+wUxtP3zxw4T8c+yYhJ2xXHmlitvGXJeiPMUBhXNbdcfn0CbI5Fn0zedGwInWb3rtjvruuNA1REUAbOPgLjCLzjq93ucEPCNQiSbmxskMF1fHzEQzGCwZOHygAComak/o5AdxA6MPEyqViX+6QT61I+cQiUk67aRQzesoZtvJXXIfOBw2EDDjMCeAj2Ari6ceMmDyZoK2qLvfD8l23t0UM7YV0jSRXha4rAXk217wZ9ShNG0ArPjSAAWFqQ8e33IVsq1kIK+mdWKuy9/51mbnKYEmc8B4CdqRjsOgfN4yAc10U2NP4dNdUARK6s3rIb74P09QLlhF996WXbXFsTW4cxccnM8iDGDG6MPWmBZLfOzi/YjdtP2dK16/w33h/BaAQYIMOpwLuROdnvQQq7R6bQ5z7z27azuZXXUUfwMjV9MjOaa860BFgAhtfy4iKDqwTujw7tuA9ZcoAtVWtCQrZaNbCZpqa7du3GDQLBkEAGAx3Z7ahFCAB4C/Nya5sgA8Ad1bRCK84GgDMmhY9HOiaxVAIIqICd2GyxTY3WlJ0A/AWbauy1IslCrdji/KI1W1g/Ix5+cXDCfXf39wUGk3VZsZPhwMaDnjUqJ7bx+JE9fnDPhv1jAcAOKuHgi37D2umAdeyybDrkAezAIRuSnEcExGL7CtASU0zAahwYBRgAkOtMT2lNIwjLWrHOIvQEkCxwbMZ6oWBpIVAboGOYGrLujwTQRTY05hv7ksQtMbgACJJx7IzQmNNpn6fJHcX1ka4ZHahRT61FYBGsfawDsNhwDyRn7O6iJnUAAWIkySyObabbtZnpaV+7OujTvrBtkvVS0osCF7I5sBMnlFfdPji0/cMDZZonDLN0/8DnQjYtaiPG3qy+UV3Xhbl5MpIDAJY9BgjvofVkL6BENAHgkdsoZ4n5+qJsKgES1JQ7op2m3WGCuvbFALfRvunurD39zDP29PuesxdffMG21p+I3WlV2jiBCA7mDRV4iP1VNs/tcdg6t6UCa1wml8Ee2Vlcj3WBL7JLCbSD4Q6mgOqGhUNCUJuy2LALml94AdgjJDDgZ2D8gzmKGu2QKMSX9ohgaQqYj7HjPgTGswNiBIA9oEM5X7CACQD753zPJRsbQHDlxB4+fmT3UQOYrDVJxTK5SSgj2yDWRC4BHfsjxlvvc0wVCSxM1enVe0NFAHYX8vywHZSV8wSE2AP5buG7sG60zwEC9goCUS3Ak32QmMEvXzP4PN6Zc8FZHcGcB7COtqKWt2qFay8Hu2I4RHsVDBeD2sj0xe8X5xfs5o0bNj8/x3mMvQI2Acxt1Ex88OiRra/D2VBQN9iC4Xtk/cUxBAN4bIuzszbXneZ0gE0EAAyGscD7POksLSEhyTzZe/q2oVTAGtpaUwJ5xeyU9DfmOhQtDriu8HMApmLjC1SWLRI4xnHIgok+twDWA9jd2CAAjNqLYABPdzpkjtZM7wNJeYCy69uQgAYADB8rKrdjvg/JAJ7uTtsAsucDMYBXF8EAxr6hd8CegvsAAEZyAubiwdGRHcMvwZgAsIDEN/ckzEcwtxqUEEfdXyQrYf1s72zb2toa7aVq1jmjxeezgr1K2gGLmMA4EoCctTw9PUVZ0ON+3/YOjqka0G52rNtp2s2VafvYh27Yt3/spnXbB1Y52bVuGwFU7EkNMsRpd9GXVGuHL+XSy568QV/Qpc0VFBWzJ2S6VX/b51SwnTnXXY4Rq3IIWWmB9VabtsbUKhnA9caMVatg4GGsAf6CPYT9CXti33b29thG2Buw3mLeKPmpxXcIe54HgAVkBIgRDGDu00rT01L0chwxp2J+yUHK/XzOZcjvQ4mBNYhhX5QAiFIAAO7xWdiLCCxHcFr73WQiUvgHAJ/Zdw4IyW6OmCzFJkRSiJOvY09iAhJUe/yLe3nCFKZ/mvhSBMhgFllHVDA81z/ZwGh/n/4AQGAku/X6SEQQQAxFmcePH9mTJ49sc33dekgMhDIP3musfToSR4P5Hz5Ctl7Dx/b2Tgag44zuQfEk4hWwQviAcV99wv19DaS+yg7a5x2+i0G3/JA/kYEd/j4vd8Zcs4W5pz1KZ6I8eZaAykR97DD9Z4dgU+A4xrXsZ9mgv0vfvG2AriRAUfZ2ZWDcaQawD5+fxdM2KUYAf1k+NNmL9QbHnGUccGbxpJmYBBPPzA5AXkLC1RKwX3W7U7ZEALiTnQPhX+/u7tvuzl6m6iSQDSUuajbTnbap6Q6rl2Pet9sNKlhBoQE28cGDx3bv3iPb3tlD+jDPGdwbULc46oozqzBPJA5gCrek/8+EA6ngaLdTsicSLFG+gK6h+5KRLBfPAAsYyaBybaXgMLkEPJnB2ZvnAcCRxBb7T/zNWECUpLnEPDw1x8I2hx97iXtc5ZKyOVdcU+fd77zPX6Udb+fa4rNpS9L4FM8zPgF8buDX+BlU1m6srNjKjRv0e+B7YH7QNrHkhGpAhoIGE2slrqIE9GrdWs2GzXSnyJCHHDRKATx6+IBxJihlBYDLhGKWtZIEtHsFemX3JyQLnSesJuGwpFauA8DOTkeylm9eiVFw++lgM/xuxoyYnBEqGW7+o94wfc1kD0/U4VgiwpN6UgZwtm9S3SSXleRawhnI1TQCCA6wmgmVTF528NfB4kgGY0kN9peYxRmLXsFHbV8BGCcl7MRolo/JJEKckRpN/sH3L//Wr76dKabR+hYaeKrv3tMumYSMkmd/CwB+25P4ih9EHOYv/of/Ec+Y5339p//JX7E/+X1/4oxLPDZyxWefe/k5E++yAPB7OnffzXe94r0qn/6BTxUlsMtvcQaTsbRjeG3kLaXuUUGRvcACzh9ccnJI2I7FBma+8jlg6MTp5QJgN3t6yf2K5530TJO260w+bxE0TQHgHD0747QVb5H0zznvHG1L2yiHP2/pqWsKv5/s6+SDAQae8fzimbHoeJ15ljw1NuVAoUA+D/ZeNOnjngUWcNnH6IQXflF6xi20MxuRZGjSeVTazyUNSOXR6Uj4f06tswhG+3BGc/yMxzvHWE84uGf01ak57z9IzXERhI3PlJxV5YBmL52HFCbaVUiUkL/mgOrEFu7hCH9QWb/G5dk7J+vqdzcjSDtlAAAgAElEQVT8+Q4kEggCC6omQAVBBgTbo6YpGCOQ7gTzcnsHDLsGZWjxpaCEQLAAP5ThKQkn3TevyRqBoABZ0YcK0ObSyhHsitqhDCiR4ZjXLcXPhmQl1ljLMxgHZBaMRjY3O2+rq7fs+vUVQ63Yl776gr3y8kt2uL9HZiuD2agj2WnTOQezDsGmk6HakYOtCgLU6qqTC5AYgFHUR9QcyNnNWoYuEX0FCas47HJ6Z4cKZyN6X8bPAxQXwFBjLcKpOb0vAvKoffz1l18hsCrgNf+jM0q+FxH0qNeti2D+nWdsYWmZhwfIuII5hP4EiM7xGkJObGAno76BWPzZ3/otyvUhUE/w0cG/CJVlribnsQrHAbS5iTpCS0s80AGoAIsJ4CbnDWq7Ugq1SlYTDpXIameg+7hn7U6bQYte75hABObl5sYmM2vFeAKbz59XtFsJOJ8GF9KAAeesM8EI9AH46EzZ1Oyctae7rAlMVjCCuwB5nbGzuLjI9qPPFhYWCLASXACA0UDgHUGSMfvK0H82ssf33yIrfTyU7JXkqPzwBgC22bTpLup/1Wn3VH/shMF4HKQBxgO0CUn0dBfTmtT1ZMU5oNvqdLhOKScMCW6XbyYohwO6gywCGwH+i6FJeVDUMRoMVHO23iD4jHqkEYDMgpABKmBd+KGZtZrcHpDxl2SbpwBwrJ+w0el16D8CwJAh63ZpGhEMR5sIWI3E0tAYCnSTHDfqm1YI/oLZFXM1D3iGRDXkbSVfFms41iPGce9Q4NZoqAB7mpARgZMUABbbqyhzd0IgcnZmliBD1PjFnIMtA7Minp3aygg6ApBQP/iaDraES6Ti/XHwoD0MJngAow4MTU3P2I2bN+2jH/u4vfTii6y7iLmmPvQAJ4PzYonTPk9I7apGZ9QNn/CfALj4cxn8J9M6t9ucZ5SlrlBFgraVtZhzP0xAwcD6xypVgDFcXl7mfbAX4R0BWE+1mlb36G7Ml+z+vh/FfMK45gCwlC0ioE6GMet4aqFwrwFQzVrZZoOTkT14/MgePnqc1wBmcgA+4wUxo4+ZPJCsRNQbbqpOGsA3/IH8r0BI2Twk8cAGEwyndJ5quqJ/Y590HD+z51lQB/RkygJD7QHMQy+dEIkELu0I9oRq3INlpPfHs7GWINGt5IndLNAagJLYmgL1o6Yw3gf2buXadVtaQk3DNucIajpjzwFD+/DgyO7du29PHj92+yA2brwzx8l9A+7rBKZObH6mSwAVjAvKy4PJCkaUu7f6W+xh3ovzEiUEBNASGgSDO1RCMPccLMGeDxAUv+SePxwyoQvBbMzFeq2RxQIZxGQfKiSO/oZfkUrdYpygVrG1vW1bO3ssUzA7N09WNJnTo6HNdKa4V1qtZjv7h/ZwfcMBYIHpkskcWQtSn91p1YkejqxTq9jq0px14Z+g5jrQTD6var3B2I6HfdvbP7TjQZ/zEPYJ9huSpazZ7msOY6Wa9CrlAYUE2AesofDLkDwXEo1hEzMbHTWhT4w+HwO7LdXPRl8jMQbdBKC1djK069em7KMfumXPPrNg0+2e1SqHNt1m4QYmZ+ELiTsYN7DKWGPeEyHETBfgqQQW7DteKzlVi2FSgNYLQWqCpC6foFQCJgQqUQdITseqjSWrNOasUkV9QvijUBmBIgrWBMDlmg2GFdvZO7CDo2Mlwp2M7PD42JOBYJ871mq0ssQqKBBwr3CfLdQsCPnWoG6ApAkpDighxetbRm3ymF1+SNG+FLV14Tfg3gJnKNc9hMT/rq1vQiJ5QEY3ay+7rxD7Fmp6Yq5T1QAJLlHTnIkDmieqFy4gHol4bBv8XsxxZ8xD9YO1OJHAw6QF1UPsD465Jug7+p+ws7Ffw08K25UCwJLBHBIARgKGSn0M6GcieRPA1c7urm2sr7Nsy9bmhu3vbjPhEMlz5CgByPZko3he7idEOQfZ4LA3uUWWvczq7JKnn39RPt+/2Pfop5Kgjntinq9agLzOigGURMHT9hWfo8fCJ9Z+AdtFv4MMsQQAZgLHZCOLIFjqR8X7Fa95uz9PfbWCy33hP89qQzYGJX3PXikNQpz/uAtrAWdBGtUXjT0qfAXcHfskE2eilqg7P9l5IsDGsZiS2j+kMNHtdmxxaUG13lnKA3esUgo3fLZIKgH7F8k/AIBbtJeoD1y1ufkZqjnAzsNHunfvoT15smlHR307gS3wmsVICMIak+R8noTCue/AEr7PbJYrTI3GA7439g3MuU6n6UllSuYI/1b758iOjpXQodqlXoIiOxMnql2lQ5OXbtA8yCG71AfG7yKRmmNfso7C/47HxPrOHutn07AJF07MkgvSuFHZ58+byxetkYt+f1Z7L2rT23nPbO25DyFfMBacJwk4ExhxIszHOZyPofLh5yKeEzn/qbucfZ5nM5YYESsW/ufNmzfs/c89x3Pzxsa6/d5LX7W7d+/aDtRjhn2WJYIyW3yvSiSSPeb+xEcg+dSTFwPU9JI7TJBlEhJKTbistPvFTBDzJDPODYeXpa4ETyJX0IFNABN/oj8iKbCEtc7VnSjXhQ2ePNviOBB7UN5Pkn9WUiuTqcah1CMlRCnrybowWZFr2tWi3FeKWILk5pVEhjgL7iXGNO5dYaJcVkYFfjeS3AD8NttWa3es1uqwRM0Lv/yP3/Z0+hYAPNl1Z2xrb7t/T30wOU/nv/sW+PvudfD5d4Lv+zf/65+03/jN3zz3QsRrf+5nfypLlvmGtO8sn0oGMJ0uE83Jd4BvSCt/Xx5S+fSf/+TJpTfVMtZjWbMdxNGv1I2TS9ED8gmIdXr9Jmhdgm4lsabsyRkAVQBXC8eUyZamWV9nzoFyNqIuL8wq9s3kz8qBw9IOm8iyzT43cbDK733KsT8DjMzdSx+JAgqZtu9UW885cKQQaZmJTXuh+C7nnWPK3lsssXQm6fsAgM/F/L2rObfkPZSN3Kl5cWa/FCxCKgU9MfLJP7Iz1jns4rJZI1CpYJuKhixh92ZjneKuvvwEiuZvVRyD7LbqqFJDlK2xpF1l7dOz8nV/avyT24u/kF6uX2b2yDshP6emotjezOJ7JXMl5ukX1vN7xsGKjjSk/hhYalJuE4dDZuXv7ip4fXxk6xvrDBJ1PNtTTj4cTzmoChSD3ZEzgCPQyHnq4E8AGjkzOD/Y6WcK/NOyxAEQMpF+GOEhVnnRDF7G7EB7GcCrVm1l5YbdWr3NwOrO9pa99NUX7a27b1jv+IhBWQRFIXPIgBTlbAFu6qCrwLxq5vK9gp01FuMQLE11tYJ2aSAngmLh8KeH19LJlIxxgD7xfGXN5oBZ9EV6mGCSRK1p3dkZu716i8GBxw8fkEFBprAKtjkYlawh98qR1Wr1pnUXFu3G6m3rTE2TedpotjJGIFjgkM1eXlq0qWbDBv0j++3f/C3bXF+T1LSPEwMhPn5K3ohMJbWh02zYjeVlW1la4mc4dgy2QIYRgU6X9cTlZDVWyfhFkAGBS0hl4hmqxzWkdNrmxhbBKgXAJSuqGkH5V7qnp8GFFMSLuZYBwAjGVqrWhSwp+qU7S1m1g+Me2TcCIDT2AKg4Nidjm2PdxzYB61YHYMDItnd2BTagxiLaNujZg3t3bf3xQ7LOmdkMtqFLPiEYC6lSsNkp8VurkYkvOdk+waze8QEZd6yX6Fm2ek8FZgMA1sgD5GgYEh7S9ciKl8kBn8dovkcww2pRzdABP2NgGn0NptT+3h4BH4FnOojmCQcK1OH6YANloFskDKQ2PZg74bckQf/YqRAMBxABFjAeKSlngUmYEwjOaVXKDok1JtB1hnK1LbYvxj0NjMa6jbmSBfV4CB+z3hmY6gEAp5+NANR5AHDMLwADYP9CZYG8sPEJk1go/wum30RdNLU1+i8FgONQz9q1YM85CxrBRAYpQ6Ys5K0RaKiYtVtdm12Ytz/+r3yPvfbaa/bg/lu0+ep2jT8YXwzKMzAPgE0BBAQFMTePkVziCWdkpg3EUFagJU+AYQZ/AMDJ+FLy1yWXY/6ldpPg3LGY8Pg8gkN4DpIOogY47BDI/nqewAmyVxnwyfdDgImwXUxccBYVARKCtUpOCqnrYBYCTAWSCxAIADAkoB9BNhdseK412TZhV6cZwBEMjGAqWhMAMMJKAdZoT0QyEtZUw6oAhh0AjiAQAcsMAM1rPzIhxCPho4qXdQh2nweowwdnaQFP/MBcwd6Hr+gPyfCj9niewMS9B/s5paCjbuvIvv3bv90+8pGPMEFkY2PT9vZ2OS5gqZPhwHrxQ9tY32Btz9j/aBt83ceazUF4LxHQ6Vh3qsM1DvCsBWlsSPoTmEJdXbH0yUphopYAJQJCUectasG5PDRsXJNy4wl7k2Oo9xLDNFjKqmtMn8b9DwT+0NWSrR2o7hyeRenBiq1vbtjG1q61p9rWRSC03WZ7oeww3YS9QfJanbXt13d27Xig+ruao2C7AgBG7ewpBdGHY+vUq3b72oI1CIqSPkuG/yESiw771ocMPxgyTKRoca5qPle5lrl2Bwrmhz2L9YNxxphE8J9BWZxRHbwQaOgAHoOqAmEp116r23CsJBHUm4SCCspukM88Htr8bNPu3JqzpQXU2D6GpgCTnRBlpZRoC+OA5An0M5jwSAiBLD7Wo9ZvvaG/OT+R4MY17b6f2yfV7hbDKGPVZAmivvc5EAFmHCSfKxVIr2I+S670xJBY1bSxAdhu2kmlZccDs8PjofUGJ7Z/eExmN1j79C8AcnuSDPw/9TVqBSPPRYkV2ntkJ+EDwBfDvGvibyiJNNsE8lqo+e2JRkxaiJqC2LspfS6WFeeJsvYoT33v4T179Y3XbHtnR+o0CNSC6d1oUrFDz5F0rWqca68O+Xuy4D35RDZF9UYFPKkQMv/HmHvOrFfCmEDjqJcddj71H8LuUXY9bJDHP7SPRX1HyIejNjDAX/xBLUSU/Rjawf4ha9nv7OzSv8Sf/b0d6x3sU/4eKj6UhidjGQoeudqLGMKJ+ov7RXmGkbOVtdXlwETmQPkZLHwQ92dyaVuNcM6V9BulCb6p41n8PiLhJefKMwFK7JNINnAFC9qekXyfSAqUCHf+9U4A4PBTTjf9dOQw9asvAnPLuuWiz5zVJ+8FAMyRjcBb1AN235J+j++f4WPK/8sP2EyoiDP8CfZ4j85VUNu3YtPTHZtfmGPC1KCvxDokh+CcgDN2JDJiaqC0xdz0lHWn2latV5h4jLPN4uICATckK21u7dhb9x7Y5iYS/pAo0OBZoYd6xX0k1SoBUUk0ORgbCcSxBwdIRR8TiWQJANxu4b3zvVLnfPla+IKyC8sWYL+jWgxA4Ii+lMdOklnq/oZ+EsnU4YOke1fR1z5ricV8ZOmOBHW6CPw/b8nG79K5ftW5HJ89a75f9PuL3vcy7b/sNSmYntr2ifevqn/xe+11KpXFM7Gf2zh+kbhcSPiVj6tzwvz8PP3Jf/m7vot1MB8/emQvv/yyvfzSV213Z8v6hwdMOjeck/nMsLnyd7Bko2wNhc3oy0RBCPnqWf8CAObali3D6Vbtjd6RX6YqCblaBpNuA2Bm0pPH5hLMJJ2v2d0uAIAnFoDLT+NnUdoE38tfkQIQI71+5nGhG525mRzua9x9BvUL1qMAYKUzymeliszYDJWH8GcABR8kQzHJsE7VMwC/takpAcCNpn35H/3cZafQ5F4U/zq9fbyt+/1h+NA3uiuKWMy70oclcf135b7fxDfBPvj6G2/YL/zCL9qXvvyVc98E9uIv/gd/wf7Nf+Nf/8a98TkTz49LvhmfblLs5t/oufuN6xwzAsDnyTtPNOZMtG3S8clZjPp5AvP4v5Pry+5JzK/Q7RmbaRK0z+6foUT5JydbVXDOCs8tH+xA007fKXtc8oYBnpVxn8v7MdUlDvAr77GzxqXQ235AK5826bXCb3KEsOiu5v9O6r2dv6T126QvU6AwPpoGJ3X92TfN3Yy4dT4Piu+iOMFFTrc/K67z2523qMORK7Yyw5CTuZZek92zsFGk/V6WwHCqNzywx8+d194EVNYz8q7N+zwA1ryf0h4rG68Yz3SOF9m/0ea0H5Oz5OlBTsYqnWe5XHNh5EP+OHl/sTsLqRdhFwrzKg1ggAEcmZoM/oH5QtkogWpgBEFiFV8IWu8fHEh+bjBg7biDg33W/ZMUtNhNCOxEAJ9s3hIAOAJG+DsFgLOkmCzTV4eIkMDJQE/WyM3ldADySNo4ZyPA0SVQ0+tZuz1lN1Zu2MqN62zvxtq6vfb1r9m9t960Qf+YgVqwTY+ODmxwdCypItRpSzKkA+AFAAxADsAxgLy+12nNRcfzWXvWwfWijSw9BKYAcPrzOLzjXhmYzolWs0pdAXMcqBBwQPD9+ACBeQAzebZ1ekiTuUKdvKrVmi3rLszb/PyidWdnGVhEnUQFKqq2tLDEGqrD3pHt7WzbC1/5sh0d7JPVmgXLzwWAx9ZuQAL6ul1fXGKQHP1ZZe1LsHEQrIAkKlgmI9bCxGkN2ewMuPmBEYAEgjAE+w8ObWNjizWvJHmJwDAOSWcHq2IeZmu2mJ7qh1VIsaLe7+zCImsk1wHqok5gHyzMqM0mZjiCMhgz1F/FgXh1dZWBTLCXIS2J9qGPRsxoHtuwd2iP7r9pWwDQT7wfIK8KljUOcw4AI8Ma7cABGyALgc6jQwX5e0dcs+gzrREdfhWcgf1AH4jNQNnZBiRCdVCPQ34KALNfvY5vsP6iNq2C0JhzkO4KFg3aO7DeESRfAYyK6YAxFftTz6ZEe2Q0FzKl0zG4KGjpcXAGsBFAx3sALCAo7rUtQxodQSge7F2yuNNqEVhCgDwOxBGoyPrCwcGJ9ZHVUT6h5Cmlykf52os2pwBwlvUNyKZkTwaANdWBxDoACdn5SPQAg5PbXJLFHX2Hn4FlyQSbCFDDM/Q+xXOVFLFH+xcgj9a4QHIC8rWWdaan7V/9vj/Ja1948StiYyY12sSOVM1ajDdAfDJUAVJjLIcD7hP4HFi529vbBBCLAeFsTNOgEDtFiWxhK6N9Yd/x3H4PwB6Ygg0mVeD+wfBGgLSLIAUDPnkSAwF4gkaaowxQkY0nxm+0L5QryB5kOqZAL14DYMEli4/6xzYYj+zx2po9QUINQMFsfWmNSaL1tAR09HsExtB27KfIuo+9Up9TPXZKQDedBQzJV2fSS/4OLC/ifdncIEjjcf+TmmwA2K5ZENTZa7J36musE/wdNiDmWl5SICTu8tqTAGVoZ5zd8X3f93328Y9/nGzSr3/96/bmm2/a1taWahNjfpEZbVQHQIJK7GV4VppwkzGAXbYP/YgyA2A8CeStcb+Q9LOY1lT8AFhIOeocAGZwDlLCSBxzFROy1LF3IaDt9Z/ZPgCZBMoVElNCSF7NlcBy4iajv1SnW4oCTIUASIeEi+GJPXjy2DY2d6wz3bGp7ozuD9n44yObajRp9zG+AGx3Do6sz0LyniDr9bbBioV6BL9GSJSq2+1ri6y3i6AcwDGwPvcPDu2wN+Q6xv5IGUVI+091rA2ZdNTdnp1lPyMRBAk6VGo4OuJ6Tu1wrM0Yh3RtYHnSHxyL+Vk9kWz51NQ0gbuDQ9U8hkIFnt9qNG2q3bSFuWlbmG9bszaw8XCfoH3/WDYEa3Z6pmPjMSSA+1SwQE3Lau2EUqPT3Y51psCwlX2TmgcAYiTwSL476kZH2yFTmtoQsYddIpqLRXOuVqlbnUAwhhuS0xgh2MOGjU8AALfMalNWa3ZtbG3rDyq2fziwvb1DOzyEmse+VatDA0MOCYSHR4es204wxLQPZn4qGOWwOQ4aYT9u1MGoA/jbZr3ENmsMt7RWKD+vRD/44kqykXw3gB4yiFES4/jQXn7ta/bCy1+1tfV1/jxqL2JGwe4BCMa+gn2+2cAeCQlbtKWtPZNrqsX66UgYgGQ9mNm4P5Lx0J/B/kOQXAxCZ8AD4BkK2A0W/WlfV9eDAZyDNu7PE6iV/cI6RJBbzN/4Wyx71BYF+I5EN5T62N3Ztm0kWTgQDN8biXRcpUgwcoY/1Qo80ZF7SyQiBvsvOQSqbLukftmeM5iFIUHqm7KC7H7misSR1K+/6Pwd87a4T07cI/mH8ow8CRX+G2vSirUGO5f5Al7fucynTX2U9DlFfyv9XewLF11/3nuUfbbYPxe14RQr+pLhjeK7cC++cuRS/nMk1WAdxTk49x1d+cjP5/Fz2BtJ5+I8gzN2hcDv3NwM1R76PZQTAksSZ2+jWhBstPbmmk21WzY/26VdRImAXu/IWq26XVu+ZrOzc/TDHjx8bG+9dd92dvYJ7OCMykQRsHLJ2Nf8ZoJZRYluqS8Z56AA+fj7EymAyWZANQV7LSehkgE55/KzPtYRziwsxTLQ73J6tiszlA1G8rMA4zIwPdt7c+AunddlcybmVeb7FGqhsnyG13u9oDnvya/TM3zp3EySXq/SgIvszVXudVa70r6Nc2DYzfDtIvE1rg3VsLgn/DCWBIpkdqpkOFmgUmE94T/6nd9p3/GJT9j1a9fos7z04vP2+muv2v27d+1gf5slQpBExiRxJLa7H83zGks+kQucJaDCToY6iJa+/C6I5uAenBG+R2g/0BfvxyQGfeEdR2MlGeZrRsmfBGWTz6aAedwrvU/cr2gbJ+avJ8EHq16JpikLW76rlN3l98vjVuK3JKelXhT7rQgTaHDdxki2R0kNsqerNjhBml7dBtWmjWAnYC+YjNq2CvwrJNpVq/b83/tbV59Oxfjk1e/wTfGJK28tV32rcwP0hZul8Syfxu9g2/RFMPmM9/x9r9o/3+DrETf5m//NT1JxESpYiCVvbW3a57/wu/bo0SOWe7roC5/5u//Tz1JN6x19nTUYMeiXGKxLXPKOmvjN8mEBwL4JXNRov7CA300utaxjJ2Sg+QRtLtpy8kedAQDTmUsb9DYA4PxJZ5iD5Nlnz53TIHB6bfpWk+zJ09zY/Dzm3xXQtwDxJnqoFKievHeMS7oxp+BdWT+WJfCmwJzacrYZLb3nadh+crTPuV/a3nw+5ss0fV5yrs3qG140d9WQtN/P+URRBjrZVLIWReC6cG3x99lTIvjrPzirZ7OxTFbJmffEvTwgk86ZtH/KxylfgYUpmDU3kji4ZnMSdjEtI1nTyZJOXjqd08WEhiQXoWgVFPnNDYZ/G4EL/Sp7t6xW7ukVj2u+uCmQCIc2OJ5y1iW/BmcSbCsEElkj7/CQgUM4ljj8oqYfZHoQGAE4BWCKDrLLMcd1MUapfBZaE0H4nNXmwVCXXQ5WG66dBIBD4id3hOHcIwMZwe1UthWSjodHqk2EoOrqzZsEgQECrD16bL/30ov26MEDBhgRyKVUrweqa34wgL0lo41BZcT864Y6XDgQI6ALEFhB80n55xjqiw58Z602Hj6CmesH8ezQ5JKgk3LZyODEYaBqNQSbB0PJd9eqYnRF9ifqtrn05am2ceLhUKBDWXdm1mbm5hlURu1dHSyQgAsgYmhH+/vWQl8+eUQAGEwjBGqzd4/gH+1LzgAG06nTbNlTqzdtZXHJBpDrFZrGYKZq+0niF6Cv0DMUCgRBWTLUZCtTim1Atgjk0xAM3dnbZ5CZwUyvAVzs4/SQlQY9TgUU2E+qS4hYfWuqawvLy9ZsdcjCQqAFYA3m1tRUlxKGIaG0B0CcQGmNh1h8hkkKDlgQ4LaxHe3tsP7v7tYmAeA6mVoAL/Kaq5DaxPpCcBhzD8FStBXAAoLECKCDfStQSIFvAcACurSWnDlVA4gnBnAAORgdBKC1FXiNPpcAJmBMqUhBFWg/AsYYJ7wP3hkrF0xWHIK3t7YJAnMajLE+UF8SNbRRd9Rr7XpdpGLQIuZ8HjB2U1cA5nX4Nr77VLtDxhyAE7wPwA445QH+gKXLceUcHFm3M0VpWQTAJxM8cuUB3D9NMNGhWexf2BQEuCABjSkbLGoFsyfXbADAohhNyp+hN9EG1OUkC9MP9mTXYb17oE7BOM/cJpAlFm6/d8yxxvNZi9b38QjEY43AZkMaHPYrlfjjZzhAVUp6fc93fbddu3bNfuM3f519AlAAbRabQ8HlyPCXNLjWM0CChbk5jgNszOPHjwkGRikBNIkSsc5cJmjmEuDZmlSSfgYSxHNCGhlzGUFStAP7E8Bm1QQWgAnbPQ0GHGvXA0BRkARB12C7xbtjTVB2Oh0njrUST/hWzrInI7hitC1IhugNAIKN7cn6mq1tbmS1WHO2igBgBmGifjQDpr4ne/A+khTIYPZkqRgz1WMHENOyRhvMQDF5xLx19jckheXeZPt8qGdwrjgAQCFr9+u4TzjLTcErT8yIIJfP3dhf0OJ87mqO4w/7ot/PfIU7d+7YysoKE43AXPra177GvwGCpeUGhrDRLpcZ984AYAJ7DuRmALBkqhEA17ZxQqlfMSFVNZeyupRrFsjPV419jTWcJScNOwvgn0FArqMRbWMLNR0hc+dJXrgW40fJdNIsEFcUQzX6AsFLzmFGCZUcQNk+l2O+9+iBrW9uUzWjM91l27Efjgd9m+10CIICwD3s9W3/qGdD3kaMS+x3bBtrYiOhocZgHphXK8vz3Gdx/cHhEcsgHEGpBDak0SSLA3+QrAelCNgTyMpDjQJrZmd7m+sS/g1sI/7OAAovyxE+GW2Dzwsqo4BJxhrJ+2JXj82addwf9ZlPbP9on0CwmDBiCQO0mEXNynbDbAxFFSQN4PIG+wu+08zcDNVDegPU8t6jtKMAkqotLM7Z4uIcbdf+wa6AFzK3a+wH7I943pTvYfj37KwAFYxf1N/WnNCeSPWCAdi7sq3VupjSLHfgTHswga0C6WyAsl2r1adsdFI3YCj9HhhuSH7sWaWGPQAlAKCO0GcJCrGCwNhV3WgGilGXGwzYjDWvfYQ1Mr3+NwBh+gSumIA9O5K3FOytitFbV6ITxhOs2jcfPLCXX3vN1jc2NZ+RROSywATqCSQr2QtzBMCPJN/BqJd6QwVjVeMAACAASURBVJPAMXwYJFChDmOLfhXsP+ws5s/y8jXaeYC03MaqFfp/lB5mYolHLrJyIqFM4OxbV1bI2P8RaE8i7QqsI3SPccIaHNlgjHPIgNLbKIfAUgC9nu3v7zKBc2Nz3Xa3t+xgb9v6xwdmJ1i3Xv/bkzjE4iywt+JghzFIDkt4unZEX/eJ0yhg2GMLzgjznDo/9+Vnl7P8+VhTZwGd6Z6U3cPPl1k7tUHlLGDsDw4AE4BhwkquloT7lIG+xTZcBL6mvz/v2ovOOulni77fRW34/QCAw6eL/RJ/k8lP5ryAd8mbR1mWSUlq+gIonRK20QFgJLDMzHS5rrCf4nwKG4Q1jH8jkQ7rhUDxTJcAMOwn6qEeHh2wXuq169dsrjtHO/Lg/iO79+CB7e0e8vyG9Q4bAPBXZ1MHgJ0BnIK/6bwMFQ5tAALQwpdhAg5kbys1JWp46Zj4PP0lV2GgvDsTWDPvZyK2efYaCH//9CoqArtnnRHiPJfNRZfwjeuvDv6ft6Kv/ruL1shFduKsJ5YBwNHP/395Z7YbWXal580gY+DMnCuzslSl0lAltwSpYAjQldttG+huNIx+ANv3hmHAsAHDaNgPYMDwhf0Cht2A/Qy273VhwFK3NZS6VKXKyspMZpJJMjlkMIIRJI3vX2uds8+JE2TkUFJJCiCT05n2Pnuvvfb61/+vpr+96JPn/R/+qqXKmSKQ7cm8tEFWF958b1TWSOgz1aUAgDUOz01phfemxDTiTlevpvffey9973vfS1956y35B5988sv0yw8/TI8efJ76hweeyG4KMxJ2jhrFJEHruiS7m0QyvmMkBWocROMVIywj77bXKm2mbUzMhw/7LJUZz7aMNhsAbIzhGGeR2Jn3fd2O1udBxASrYzfqvAduXSa52r1MnSMSmYwdbOpHNhds363tOHZKDvh8Op/vpDPKI7Xa6YwSGuzn00Iaz7XTeK4j9q/V/zXVGTGCvRzNT//yP7zo8LFeLsPWL3z+b+oEW9ln+3zhzcsfJr9Z0wNmwelZn3+mVtYa+YW3eaaH+s0dRLzpn/6zf66408t88L3/1b/8F+nv/uHfeZnTq+c0vYz85c/wsmY45NWf87fgCjMDwEWHTdRILXu+0qmNMtC5o1T2Tr3uqf7ilnQCwFJgpDYe6pN1AtidYhoawdUG+105zhfKIr+qZvEnrjltqIVAbfn3YmHMmmeL5OQ1Jlrk921agIpj45sA0xsGqB3im8AGgLw4JQvM2e+miS7UnvQCELgyOrLT6m3N21PUAp5hspUOx5SDs24Wiyx/D9n3xWH+TS4FHYdV3kORQ2DXDNZr45uNi8/QT+W7yK5bm2IT86ep6Q1D9EUA4IJ8l9178p35b2LsZQdMsKKz/sr70R7TAh0T3kqAb7U/cZsf71ptlmCIsbFVwP/0XBtdAruMDVgOyO8SACS4xvEEejc3NyXJBtDIP7tWGTAWu9d3gRbQtfvlrCf8lAhu58EK23x7XUO/hhx0gTEGSBTjFpKhgxT5PQigE7zfPzgUqH392vX09ttfSRtrq5LSuv/ZZ+kXH36oNgDkUodszuv9SWbIg/baRItJZhVa2bAoI9rB8GDUzDDVXvgQ22RUawDT1gg+5GAV4BSPr77xenAhGUsGOQCtarhlQbscdNP3YrzZJoKawqpnuLGRrlyhtm1Kg+Gx6hMSajoBWO8SYN5L/aMDBfl1ZiR1CAC2gFoOAFsN4E56C0D+2jWdJ4DaN1oEGwk4CKQ7RzqYeo1JgQeYm9ggk/F0Oc7xWOz0x1vbaWdvTxsVWDNISzIppgWeom/rfaDZ5GNNAB9Z72fnqbO4lK5ev5lW19YVxEXGkUB4p2csnqP+87S3v+8ySwZiGEjP88Bosk2ZSXLC0jtNB3tP09bmw9Q/OJC0VdvolwJ5Q/J5abknyc0AdK2+11jsS+6BxKhAfmeyFYErBZVL2fA6AzgAYO4HAJwHVcZFvSDboHNvCwZZEJrsYphoMEx5FgAHfi8ZaJepYo4BNgjgzwDSIhiTyZI2/b0pgGHBB7N3ADgAz5La7pntgoFIAI3veV6C1aYOQEY0tUXX0lKvV0ibaoWuyVDHuAjbGGBV1IMiKSEA4ACH8uePAMlUAFhMJQPWsZsmu2xBFNUkV21yU1SIsUhNwkiWEftkyPu2eqCRwJXfNwBgJbU4EzJspoHGBpQSaP/G176WfvCDH6Qf/vCH2sgAtvAcJqlaspJNAvpUzwvYxD/ANQCm7e1tsX8NgFlQsIf1JBimhTy0s0fCLkXGftQRDlsXNYFpIgAwAUeuSVJISNfSPwRDl9vt1FuAGWi1EaMfgvEbrOp64kusRRrT7V7B6FKj5+YTyf8kOMD2HgHopLO0vf1U5Q8AKrQe8IoEJhjIr6DvFACY5xKAMx4rKQS50zJ4ZglGzHmkfLtLZlP4OSSgoy6zgDb3BQQfsoa6rxLSjdTMzcevR4gcpCsTFfI5Vg9O1gOHSB7H8bSDOW+BaqsnzvvPbS2Ap4JxLkMcNUXzAFcoDGB/Yt3iGtRAjkC7BRnLmrBM/2AGk+BkLGCT49O7VwAsSRYc1i/PST1e1pjBoC8QcIX6vAB3XruN49SPBZsu8hyMpSh2sIA9X+Dcr7eyCwtpOD5LAMDbO3upR+kEAGCUSgicp/N0fWNdSVOwsg77/XR4TM3hYHRYssz4lGQakmVQNoA9i6RiO22srwhow5fpDwfpeDBKQ9YQWJy9RV+fzgTYISvM/IgkDMY2AKSAbVd34e8GXJwXtqfwz7M6i2Gb8PsAgJkL+IYLrbaADUuOG6XzOWPE2PgcC7xmfecrbHDaxrs5dZlFmL2wpPkbgVrWQ/xKQNy19VX5aRvra+nZs7308OFD+Zq8U9oKg3uM6gdgrsuZo/4Aa1hMu/Oz1OktpF6vK8CYNgLSDocDyTdTy17zU0xi1jIrF4HsNP4cfu/CAsmMvBvqT/P2yFJRRoBqgptc4tjkyfmZZC18Fk9QMPthrCIDf2HtW61wPvTZCPliMfctwZBxp38umSygBX9tRF3eVsFalHJFmk8HR8P0eGs3Pds/lE2WT10k9pT3ChaQ5gXs93kDeW0JhUllCT1i1IupzFpvgPLbb7+TvvnNb4ptSJKM1jjVD/RkMDGn3PAU+zIHYf33+KQBOOVrrfkA+o0BaE4YVLIQ56ifXG0D+w+gBDA8Qu3lKO3vP1MC6t7udjrc207DY2rCM65hLpo0PH2LDSrWb0+CNBtVxiuscw0ANtDdWcMBoLqCSDyoHtuT6qwFjmtMCRVPibJcuhcItaZC5tida8YDPpkltZiKUgGqICWfyaxO7qlK25/P+cseJr/mtGPr60f9uGl+ePg4+fGvE/CtP8esIGDhR2dytjZPLBlJtgWFIk/Si/vk/SDZZY0Pkj8tcYXzV1bMX8Yuk9DGKGIvwTXx2RjHJDZev3o1ra0up9NTA4b5x/mwjZYWl3XvJ4+fpidb22lwPFSCMkkfDGKSJsKHC58o9jWRkBF78dg/F/6TS9AUPqUnXTLmbM9upSCK62CLXVEIG2YgcNQcDR+7nAn5WGjqt3xMRH/mbWgaM2Ffcv9dEGU+Hyoy8eXIyO/R9GyXzY9Z/577VK/zPnVfrd4/TX+/7Jmbzol3oD0TSaKuQpTHY/L3wHH47bDbRChA8QIFA5IopG5DQr/tt/FL2MejkoWf/9Zbb6WvvftuevPOG+n50UHa3tpKD+7fS5sPH6VB/0h+BeUJWINYu2OPx7pmiaaexKA5GBFcUxCLdjgkWiTyxloRLPR8r0q7Sh+4LGkTPqfN81ISu7zHZE/HcfkYkAqaVIcssq1jYm3xb6RO521VQrXv0wPWdn03xVIt3mAsYP6pCJKknQF822nc6qRRq53GC10DgedIvscfsNrM2r+SVGayQeYDzaX0V//13182dBr/3hSDf6kLfUlP+nKAZ/YUL+tzXNq1dUzp0hN+tw94VQD4H/z9vycA+JU/Fw2+GAyXDNAvx/h95Z54LRcoAOBYzJquOtFhBQicOToTJ3rmuE/T6jWq03Y6AFyDFTPwqAKe1SfrrACwNbp48vypmtqcuVENhqe+QbSjYzmeMFRx3wnWz+Q505yaiefN2lK7bJXMewEAbM+cGdf6sYHj1Y1vkRntveTdkfdj8bw1QL1pQiqrrQEErfRjkO1q7/GimXGZgxjPYnvQ5uWl8rzaY19wXJCy/KHMiSpxoqnPmvWn4wDTmxX3r4HyjU/V9KwNL8BiFj56Y2hflNxWS1RQ/zXYhGnAejk2snkTfZA9n8lX1j8m+TrNGfjZ4WLB/hVTy2UTYQgsL6+IBQD7t98/1tcIsBIQJGv54cPP0+PNR3LWcezZHOcAsAALz8oPADicV7ElXK42D9DkAQubcS5pKZabZXfWJdei/ipjKBgs9ARsUQJL/b5tLAh23bp5K926dVPsEQDMe5/+SjWB93Z3VFNM2aKtlMaDoUC6APEAFbm+gaOAIjBZDNCObOg8SFLfrGrDVDc+MyxV0aYAtmPTXTConKFZyIsiS5zOBaoSSO4tGrAhhg1MpcFAm/MAgXmEHASw8d0SI1qS0DD9FhfTxvqGJB7ZcMDoIoudgBzX3dvZlkykAMhss01wqhEAVg3gTrp943q6eeWqgfdsBn0zQ0AU5tP5GMlMC2hYMMzeLxt6ZAp5VsYXm0jklZ88fap/+nuX8yzgmrcv7/IIFMS7iYBPfg7fi/HVaimof/3GrXTt2g0xeglIA9J0u4vp4Kgv2eej477qfxEEAYWgbQZmWd1EAiiSU5RM62na3d5MW48fpsHRoTa0baNKCVwleEt7qRlGsAjZJu3DJNVuAUs2vmRII/FJENrq4ZXW2up+lZtfyWsTxOp2ik0vbSTeE4xygd5+HcMYrS64gGyBem1tooMJQAJE1C0jKE6QnjsS4KduIsH6kJbN50ElUJODndn3Zm6rFix+JAgHsHNl44rYX4zB3d0dBdTEEhcjy6TpuAZJG1c3roj1FKzU/Pr0W7AdYwwULI/SaZG0fA4A5+OL9x3tChsnsD9LnBLDkEQSATjUh7SapDHXaS0sUAuOR11Ss31WE8rYbFwn6p1ynGXBG5DGc2DzYPwFGBT9WDBiF9qSs766sZH+5E/+ON27d08yvqMhtsPGTYCnJgE9l1ZWVyVzzjNjS55ubYtd2H/+3KRIez2dAwDDmhDqEgFeR43gkBGELar6rR6cN7aKBXPiOZku3F+Bo4695whkriwvpitLy6kHQ9ClVuNvBIawGbn6RCT1xDokMAiZ1nkkYM+V6KEgD/OGZA1sy+hEde8R/WV80d4xKJAHZ6yYGK+rDP6oPrYzgPNAMv1DWwCAh5KQt/drATRsGgyvduqQGNDryQZIlrhQfXBGj460+maMpmAukCggeVCAY4C/Ef1b2mU9pqujVOx+Bvzlc7RcpyUBYGxFr4GoGrcKgo+KMVwEhbmR1+cUcDM0GXGr2ek1ygSaO8soA4BlvzuWQCAZbpevt/XV7JHFp13VAIMQATJPhOMs8EDsIzZiSQzcU9Wsps8AgHkuqztrMpfUdjX5wKglzf0syH3mwWzzpsyuM1ZYF1ijhqen6cHjzbT1dDd1nQEspmpKqddupdvXr6luHQxe6skeDUgq4F0guY7UoNVdVGKLSyy35w1gBJwcIkF+QiIa6yR1YIcaAbDESMeib0nSYtxhc0nak/qCjxv6PeZTHnzMEybC5sVcjYQfpEdtjJ3pGc6gIitKCVAHc9fq1IrhjN2dmxeLVPKDp2a79YpaXkP6zJJz6NsY/7T52rWr6Z13vprWV9cKlRmUZkjqwYYr6YRawwu0ETboYTo+7ju4Qq1m+s9KgQCE0xfcndqyoWRAYgcPwzH0K3WI+cf38unERprT2Ag2rqRTHbxd6GKrTTFmRSy+bhrDxgb4FuB8JgY3/hH3UUKBEpBMZtnGDpaEWtWerCc3nbFS7oEYB2deG5c2YCdpB6Fs3v9R/yQdHD4X6GP1c60vZcNUz9psCVMfU6W1AhZ9y9Ya1ZuXz2+MZOY14DIMYUvFbaWbN99I77/3rfTOV79a1BuNNclY9wDT2uiVe4zCz/W9MkkAqilqx8UYM7UEU0jh99oneM1h8aRlI1pphCLRCMltS/Ik+RD7z9hGfvzoaC/t726lZ7vbaXfnqRIUaQPsSsY8aiT0W6ydRZ3gnAnmvWVggI3LOUpHKOnKwDu9R54ZgF5S/MbaLzwTI7ZNfhxMLifBlDBbvk/L40i+tCgWZJtv8xWU5OnSpXpIm2PUqs/91+p+yh6vvg+Zti8p/MYohXLJ/iU/vmlrk9+n7tPVn+HLCgCbj2a2gvGvhA0lLZS1lyttI5GEuYz9NTJe4dPjI3E+zF7mI0kX2EXWbObM4iLA2RXbqw4Hpt7QPxKDX8l3qCGNz9LuzrO0t4/yBgna+PV2I0BkqVe5Dx1+Uewd8714vK8SyPNkr0pcK0pWmF9q0rS2PpoykNV+5SMQmHkbc1/Dvkxpbxpz9T3yxJjIEkabxjENlU+UJQFGDeBiHvhcqe/Vo/0vu09vGu9Nv7ts3M96nfpxTTG5pv57kes3XTP2S7FfCUW6i94V6wyxJFSGUIzhKyWkxAhOJJUPlXiKX01Ne+q+s4fjPbLe37p1Q6pNqP0cHRyknadPpThmADBF0EktM/AUxRdbOx0AjqQeBofHJPEpQ0FM/h7+JolyEbvQ2hBjPBKa3HYWNaXL0jUa2W6zy3yo+p51UsY8kifCBwp/1fZ0tpZb4rw9u9ZwJ0PIh3YAmGTU0v5woK39OGYt1D7mu8boBQSG6TtvzN/xHHLP7XQqBnBH5b+I2eC/xX2L0uZRsmm+lX78X14OADaP/beTCXzZvJmyql922mv7+xdS23fa01Xizq+tCb+VF3oVAPg73/l2+ot/869FtHrlz0UDEFM0wwCd4ZBXfszflgtMAMBl5+SGvdZlNQB4skPrVXAz70o9U100GgHg6MGQny085XKj3fSyi2epALvToKFJ8G5qq2ugZUMryndeA5WnGq3sZsFqbOy5DPgub1ICYWUcPALghZs3fRxeAALnV5kISmcNtxBR9qkFsIt3UR8gUwDTyqWKJtQcjFrTimeY4ZrFo8967AXHVZrkDtdlk14t8Q3urLWAJ8fZlLvUxtyFz1IAJf7+au+nPocKZ08XLQMclXsU92+2INH0cLiq46YcRxMz9UIQuAb6Zu3Kn+3Do6WCKadaoi61BmOGjE02dAQS8xpTpSzoaXrw4PP0+f17CiRFZqcxJ0ogVoFDD/pGADJAithEatuWZVmrNzPmAJu42NTlwGfRFq8BE/eJayGFrI3w2blqMRB0J2j9xq1bAj3YVBBE/NlPf5I+u/dpOjzcTy0krBfm0imsVNinYjwTrHPGMc41GwSkJVWbbV5OeSkHFoBNGeyydzwbAJwH5eO8YMXxczB58uPoTwX9qQvrNRqjjrNqx3oQGEeDDPKQ5Y11Ir+WntNBAov4I6cJYNiTo7K0upxGAwP02HARgKZ+LcAITC/6q7jeVADYagC/cf16ukndCwXTLLs2ZhKbIe6x2DFmOdcMhp/APR/T2rTRL+dnaXtvN20+2ZJsNBKP/Gv65LY7xlUEBPK/BdtdAdXzudTtLaUbN0gguK36W9SWvnrtenr/W99KDx5upp9++PP06MmTdHI6AnmQvK/2ndEPeqHUrmyJfQYAvLO1mZ4+eZRGx32B6W1nruQA8MrKYtrYWE+95RWNX5IQeNeA/DDfHj96qLoj1BWOBAhrj8mrFm3yDaNksVRH0f4msM1BhAD9AIA1pgEpvFY31yRQL9l4pGRdalVMYEBX1SctmU8WJGVzbLaP8wvwx7/Pf24KCjUFK+OZOReGHIAkUtCM66c7W3ruYL3Cvwu54MVeN127sqHscwIE8ft8bgYAHH2mazH/HaijHc+PBwYyO9s+HztxXATX7GcDgEsbZ6xR7hVMWQnbZnZTgL/3mdrrQQBqTwb7Ig9icWzYVQvwn0m1gQ1KSPdHm2LMU9+J46iV/f3vf19j69NPP00H+weWoBDgHAzbxZ76OWpcw/jdevIk9Y+eqy9h2wZj0MaJ1auOpAIF71UfzgBJBQj55zW1giUW9l0gjSehWI1NSz7gK+3hw7WvXllPN1bXxZzPA9C6DmwPX3sCUA4wWOM0kmdg159bsgugHrV+kT2DYYlNOjk9Sc9g6FPbe39fTFe1Kzcu2fpl9prgS7kGRMAs7DEsn8HQ+qIMxJraANn3SEB3ugYAm4WLgBQBfiv6a6t8yfTVWGud6z0q2Wc4TKOBgeX5mqr3moHA0W8RkIpj83UrXyNggkbCGOfmyWOyP65AQR/D7AWsk31waeiLAOC4N2s3LGD1G4CvB7wsgG6JVwaaWX3FGD/CjpQo5LVj/VzN9+FIz0BbeDWSgXY1Casz6/L2AGULJju8IEUGTLOBwArAnVndUmA2ygCwTxuMx+nB5qP05OmOAvPU1tYYmDuXPPndmzepPCt2y9HxcXo+GKUTAOj5BUuYkayxgfP8DjCAYYhtPRkjPw6Ll0C7MT1hQvJaYaxih1CMsAQ8DLbJxscYD8803m8kiATQSx9jb3L7HPPUjj1N8+15MakJEFJuQQlNcy292/FoYOCYS2xj2wSeMo7nSXAheYk3dqJawlrrSR5zkEL2KM0p6fDOnTflVxweUk/8QCAGQAPzlrqZsKFhCXNvmPi7u3tSbwHYox2jMeAgzGLYrUgfA4RYDXaxWN0fFMdU48fkfeXqwJhx2ynAHJBHY4lkFAPZ8Q1JGOl0TSZZyRBDYyOT/AS7d14svACNAxl0PqfYrpZMIUKNbDtTxmwmYwZGs0BsSa7yHMx9q2vY7sDExZaOdC8enXXXQKMzAcEApuMRSWQkC82lk9GZZJRHIyvRAlDE2EvnCwYOy+aYbDSqJp02fgv+y1K6fftOevPNu0ougKGo9R9bLEl2Eic6hXy17JizkEOKUio+tNnlrGN+F+sk/o7vEcKcnkmvns4BPLZEC8Y4fjy2nzkR9nB40k/DwaHKkDx8+EDMYJ6Pd0GPj04MLDZmtYFVVks9bIav7QKG+Od9rci3/cw4AUQWmCWmtjG2LRhvttVqSNqxrgfhCc2TCbgRjyu+SkEilE0iCaD6NQBg+RGeQKNEwpDhpj3BVPaODP+gyYfKl64mvytsf/6+mnzkRgd7yi/z+9TjJ/Vn+CIA4FmZvxe1KcatEuOkDlStp1vvV/xP5JQFAKuigfnAKyvL8pf4fSgyhI+DL6XyHguttKx1xMr42N5tIJCX5FOSJyhxgj1+/vxYIxHbw3PJZ9d4t5IHGs1eiiNfy8P3qL+PwgeYsz2ZLHQGwIaPafKzpa+Y+73h84XaRL2e6qRmofXeReMx9/Eq7ylLsIxnyMducazwwZCpr6pD5f7Oi4zrFzn2snH/ItfKj536/moXbDruRe4Z5+ur1jBP5ssTvzOGbb5Xw3+gxu/du3f1FRY7iVIoOjx8+Cjdv/952tnZScf4rZ4EYWPhXGUllheXbB0ej7ROy4dlryFD6ioIkvwHKOVn84EEqBYJSLaeRz5NjAXGzEQcxNukeeNlgCbGppJxwhO3QrfEiibWuWDtZrY597c1t6QSYMoj1mphuebnq03mS2gNs1XHShIpgbaMO6m4lCScO2mu3UvnC71C8pnfx79TfDvWWMk7k85kcVix/OMeoebmylt040/+2398kSEzcaye/XcUbfpim1W9+gXozSu9n0tPnhYXv/TE370DXgYAZq5/8L3vpn/3b/9Ce/VX/ryGQfcaLvHKzfgyXaACAJuU7UXTLQN3FJieLvtbhYFypLMG/rqBj9s23b38XRV8qh9bebkFIHVxi+z25ZWa7l8HxAKumjzWj6xcL5aw8rUXAGsFYCyPi+sWX9XVsY2qXydWWl9rGkGwhlZd0ua8z3Nnqvi9f2OjwD/TAOD4e1ZLlvZcNhl13WnPmd3fXIRJMH/aRHsR5/CiY+vLVPTDtHYV/UQQYlYrcAFQX7nESwLA6raLFjoPyIf0yoUzpTZGK+M4GzjFu2p6hw39UshR156z0VI1jKufPLN6qgT/CDgOHdhDUhXnnKAjoGl8cDwJpkRdoc3NR5JRJlBiwX9jrfEJcIkNQshQFcCDO8PmAEcNxtJpln/obGQFXQi0em26piAEo0aBuBG16EppaILIypSnjt3JSBnU3JOs0mtXrykLFaBxf+9Z+vDnP00PH3yejg8O5YQLtJJTzcaZYKVdxwJPOPkwKZFqNSno2Ozmmwi+Dyd/1rk1EQhxEKZgw1Vk7MrNMkF4Y2fOC+zmE0AJv+cDIBPvj4BpTlnIN/fW/wbQ6L6wNGBSLS+lnuS+VyRn1qNWZaedth5vauNGcKwIiMWa6bXWBAXKKFoAjlp+d27eSG9cv2F1GFUDzms/qm6oZY+vLq0qwADbUIF7yePCZKE2pgW6JVM0l9LTZ3uqjQfLSln6HQMKLgo8XQQAh4SUGK8A0O2uWDFXr1xL5wBGZ+fp3a99PX3wwd9Of/Pxx+n//OhHqT/oi73H89CnCgoL7ARMsvrJ9BkSvnPU0t7aFAh8doJ08qnJVirQOTLW8WIn3aFW8htvpKWVFQXJ9w+O1JV7u3saX48fPVD2dADA3FdjT/W4TbpR9kwIg32dB9xwgAVGVZdakpIJNYYdwJcAJEAPtR02vTGZJAEH4NBBqpSaxKPUf04g1qRFg2WpKaS6kcbAze1CPFMdAM7HYcz13PTRXgFYXu+V9wy7b3lpWaDMzs62+i8Yq0h+Yhe4FrJ7V9bXUttZScFKjs1/fu+wN6q/GrUFPSAwOBl50M7YqvkcLwLbmR0S0JAzgLXem83C9mp+ulwX9oTniDEXYzCCALAEcwA4+iYAzhjvPAegEBsUgofRtgB59D6cYT4enygz/91339U8hk1OM2j1WAAAHntJREFUkBvJVMbvjVs3JS/LPRhnjx8/VjAShj7X4xjGTwTeTO3B2hfAHO8gmOL2uzKQgS2N8VDYd4EJJuOJbC7XDKY01+JDP9y6fi2tU3/aZd+sPyyYbmQAC4zTXjE9YQYKvLLjBAi3LOCixAZAA6RsUT+gzh+sx/FI9ZQJOAEwIHktAMs6229pcy76VwyhmjMTjG+OIYHgeGCsWHvfxphUPyjhppMWuib9Hst7jCFjLRjrK5eq09xonReJJ5ICBgD2VdnAfpv3ktc/HWuOB+gewbqwH9Ge/N1oDrfNpgQrWwFnlRZzsEerACCrAcCD/rHquQpU80QIC2JlDGCXcY7xCwOYuvMBKkmFIJMcjHkmJqLXbYv1weoDm0wnIB626vj4eRqfALjavkeAGTbMZfc0Goqah1Z/uKOas9i4ttYbxwwtoO5ADO+UVAAkmQGAN7e2JRO8tLwisI4h0Jk/T3eu30ht+SGwyQepPxylwcgBYBQiAKIJTMr2Wi26/tFx6g+O05h1QQCtMasMrCNg6UklXpYi5poUTCjX4bYkbGa+DgYzn9+FukiejBBB+1AAOJ87U+D2ysZGerq9U7DV8J1QT+n3j9IYyW8PtBqxBhtA29rpbO40LbRYS1BmMJab1FVUVgSpZVPaoMa93uM8dtuuZ/Omm65d20gbV9YERGMfnz3bTTu7u850TlqLZO+QAnbVB+a6MU2tLrgkjp3FDoCKmonYQjadfKaYbcKGmLwyiYD4sSONH+7D+FjsLgpUZJ6RiERCITLdXJNBFsxygTEumWrAY/iFUd/dSmrg4pKIALgM+IsvMDeHneFZYAh20tLyksBi1UtuWfKOJUeUyVW6PsFhqkhIsnkunYwN+BVbeASIChsdEBn20Jx8/8EAu9pKnd6S3hnfsy8g0Q3AaWlpJfW6SNci4UmtZBQZKKdgNsV80K4ll+m9W316+Vj4bBqPzhz2Ou3GYrJwtxSGpG1v/3hujafWguTHRwDZI2N2YYPoU9iTrbnTtLO7Jblwq0FvyRDMWWwOP5NIUNgzJR2ZTGjUpdc7A4Y1tXmtz0oimW8r+SGUK059HUPVBPaZWFlGo/Yc4JoSU8YALsATl7iOyAVJLLGXM+5ZJDOV4IJVZTHwV+sA0uGSqx9bfXe3x7mvVLff8bfcDtT94zgm36/k14n1rX6N/L7Tvs/PuQwI+zIAwIUf7T5n/Ez7LMkLW2I+TgFyZixp9RVrutd3F/CkeQ4AvFIBgCPJmnmFPytFhXMruaRxPhykwTFlmExRSDW/z1tKCqK8kamilMkBYRNUmzySB8VWNp8t2hB+oSkyVP0we0cGAGv9ywI5HJuv4cV6zLzzf3FMJGSyja6OwaqDNMuYatxHBxjpwGOM0dyPKfzkiNvE82dtnmUMv+oxl437l7n+tNhCU3/OGoe47DmK6/i+Jr9u/n34nHE94kSQC+7cuSOJ5xs3rsueP3q0mT799F56/OSJfO0oHRZDTteRj0RiZUqLXVMYUqkJZpjKU+C9A/rKmSjqtts2wEsOKMkrwsZmt6OfYi5ETKAcP6724gk2FSEE3+drz+sKFlHyKuZTXLduU8PvDt8TEFvxKlfFYP+hOUcDPJnaEr5c5h8FgvO5NGLvo429MX4Bdc8AfzsG/qb2ohi/MH/PAJe1t5mzf/5iNFelfGTxAW1DXKGEcjKhxMea+fP//p8vGx4X/903NJfFuV/tJr/Zs19v274kwG9hvKt9+3rb+pt9by969xcFgPEZ/sk//kfpz/7sT7XOv5bPa3gBVQTRnuo1XPa1NO83cZECAI5N4cULZ95VBhZXQddoQv57z/qU9S/+Kx2kGvLbCOrEqVkQqn6l8jmyK8wKitWAy/ozTAOAJ1uTWY4CuJsEdvMhV7u1LpC7ixmOXRkfE/0Ui81UENYCQtX3NR3Oq1x/mrRwBuCV+F55ZuVeET8shsi0N90wDZrkfZvAw6bObLqceSKzzbcLpIUn14ky2aBuVDL8c2rGdOMDzQoA19p0aetyiemLAGB/qOrML+d5dVDaXYvZXxs3nuNnp/hmpj6HpoG6haHOHmTasXGImYvz9Ne7xrCBKcGmUgyH+XkxPdmgInsJiIBDzN8UBFGdMgvC9PvP02f37qVHjx6oDufi4pICPMFEi/bk4EPubNsmmiCvMVfyQGVsHjmGYGYAMgKTPTCkoL5LV8cGVC2DHQWThmt77VTCKrCuWLA5dmNtPV2/dk31leiLg/1n6eO/+Sh9+skn6WTQlwSxgnYeTCo2xwEEu9RQAC95kO8y0LcpEBLPX21H1JMsgcx6MKYIKvnmt9ezeqIcR2AS5kcwhGPDEcCX+sqZM+V4dUaMsk6tHk0BGrL5WlgQGwRpstXlZb0zpGMJvFnKqgXzDIBxsDxGvq5l7LXO/Hy6DQB87bpLcVrwG9ASQ09tR5McNxlnJJ+pX6wQytmZgvNz8zajWoyB1nzaPzpM9z5/kLZ3dxUsJYPexkMpm58HcfhbAOv5Zq2wXzovMnBTWl1dS3du301rq+uEB9Uxxm5qpaPjQXp2eCDgtIX8IwxaZf23xVhh06W6bWJpnSu4e3YySJsP7qdnu09BJCwDWMm+JuPIcW/cvpk++OC7aWVtVcAv9/vVJ/c0JwHi+HrcPxITK5eAtjbTW9mqGYESB4CDNa71z2tjGVsZGVzbGEeusTKpvf6QzWdqlRLwBZg4S0eHVp8s+trYKSbDnM8H2ZuiVpjN64K5loEwkVBx0WIkthQgTbcrUIDP40ebBRApW+HsCzbQslG9rvWIg0b59WMuVQInkeGdBfGRpSQxJsammM/eznyzX/iMbivMvFvfhWw9z27y3iatG7VvCaBrTCK/mjE4TTrTpVSLeqXO4nbAJ9rEGKJ+JnaP/swZwno2sQ0tuB11uuhH7APnANgiNUjtLo4ngYZ/yK6ShW+1PhcVlDGgiLXE2sAnAqNRk9SCDBY4LJQMODADx6PPxCSjBq+kg20sRs3ZAIAJSl5dX0vLSBGrjmbJ1C6YLd4ZXDcY1z36XKzLUuYNYI3x3Gp30xGsxvOUng8HAoDFxp9LGjsCnba3dT+8mmAC61pua2xdqzKAY52Q1JwnFBwPhiqvwHOV65itWyQvtamj7BnC0WbrV2M3mHGzhKd8/HGPkxG1uUdFfV7qpsb8NZtHgtBQEqkEdfLgV1wrH3exNqud1Nf1+uZalwEt/RoBcuv9Sp7vPA2PB1Yb3H0gJYl4QJnxEO0XqOnrUTCAFWSPZAqhzHYVJf5kHySv+QuAH5LP9Odh/7mx96kfqqAZj3PqsrVWpxCQWqxPn1d1e0Dwi7UnjuNrqCrwdXGJGrxI1Y7TzrO9tP30qfpneXXFgc2ztNxrp9tXrkneH1sxpKzGYCQlAUl/8q6RegaNnoexOTZ53/7A4CDsHGuKSh4Y+GDrVakqELbFxj3vKIKbhPAnmU5xfNhmvQ+fswRW6ffwEywJ7yx94xskO32Qtra2VBJiaXEp/eqTX6UPf/bz9PTptsZbBFoZJwQYjcJC0JU+hJ3jVeqyYH2s0RNtcBttiTLttLy6LCCYMcP7BRRBLpLP4pLZUexdJCawHilI3Oul1aVllfzg9tS0JcEReen7nz8QQAgwPByO1Pfma5rKC8A34KvAm5b5ESuLS1abN7XS+tqq/GB+Rg1FNY1JkqScA1Leiybryt+ZZ/QDaytzjzejWpmnY4H/spfjUer12pI4F5s41DdC2l3gNeoz2BhshZcj6cLe5XdWz1gB6XnWWltflZwxB8PIZJcBZAfDU/lUgEiUSRmNkeNENhybYlLXmJrxmGQiS9oJWWyyY/i+01vU/gGbhf/WXuA9oF7AutCRlDtgfgDAktOes/qCqlGIn6dkGUvaUVKI708EZGu+sT5i4+YFsPNVyU0Hpm5BXe/RaGjS0KMTl8UeFzY17C1gsEB92Lxug00SGmlzEltPJG8uyXMPgJOAyLgLpqfY09SEPxlqb0DSY8iNCkyI53dGOc5GBebCL2NOOIgrdSMxsC3BRWPE13GB0ALRS/DXlDHoKEvQG/aPZWM1fYsyCmXSY27DY37F3qru7+T7tNwHzm1isQ+6yDG74G9Ne598/sczljXrfZm7dOM+edO4l1e8njig4udNeeY6aBOHqa/wd7x8h3zmrC5u9GXYVGyIrddIxFNiqcoADrl+kukIDPcWu8UazZzEh4qkHfMvTKod1a4Af0NFRoozkQFnQ8UTbGwd5BMgV9j9+FlrjNf2zcdH2JKIBQTgXR9D4XeFX8/1TPkFxnz92jOn+1vXZeUy9IwqZ2NrIfcLdRV883iO8FsYTwK5XU8lH9+yD86uzIdB3ra497TxMG3IXzR+ps2x/Jz63Kvfp+nY+riedr2XnMLFaUqIz7IcbcyVfhnPEe+hnAemNhIg8N27bwoE5jrP9g/kW7Cv3Xv2TMlJ9mG/b8mAbOl5j+wz8AVIugI4HY+GaXB0pNI4+BnBEK4wZhUzNDatKeiEaTXjkr9jEtViv5QDtUX8RT5oqWqlfbvLodsel/XQfP2YT/kcy5NG8vloe+6MRezjVao2rqwT+yjAX5Q1xkDgJJog77ywmFrtpXRKwlV3MQ2p6dvuplPiFfh0nOP+oKmKRLzHEo8May5JGVZKxcgVKGexbv6/v3w1BnATsvS7DDa9Wtu+3OCv5s2rGpLf4vNnBYCJl37vu99Nf/7n/zB94+tff30tjs6fALFe/y1e3xW//FfKAOBA1C5jzMbGJUC0Bo+1wsKLNKTojDpAmJ1fA00r3Sc2SaCIVeCyhFhrHf6SAPCFr62GyOatr2QXFOBXHQCuPW3e/OzGvheqmp3LwMALQeCmnUUNRfX7x5GVM5pA4IZnrziCFa+uoVdnAGGtH2rPfkGfzQrsvoiz2Oh8Ng6SS+ZO3t2Xvcuqh66fZtobznrdfI7mzOymhc59yckZnM3DYtDUZ0T53BO945IylaZOm3zZGGgGo/1EsVYNkIsl+692LDhkQRsDDgn8Af7ydUiQw7Ofc4fV3vu5pHs+/uVH6bPP7mlDa9KTBKKoJWZBnmBfRbA9NicRtJaUoAPAsWEonGzf8JH9HywVOenkWvrfAkyKn82RN4k9k6tzFoKCcKcCNmAq0ufIcF3dABTqicHx5MmT9PFHH6UH9++lk+OB2MEwmARCix2pfOpyc+1yXgEiBrBRB7zqG7KmIEg8f7UdlwPAxdjzcaAAoAMyXAv2HM8TG/0IVMTPYsrEEHHAU6J8Lkun/gwZIEkhWt3StY2NtOG1QB88eKA6fQIYNMZ8YzEFACYITK09agDDACaIJlZVBgCbdGvIfc6lzrwFpHkfao8MoNfJEXNqIT0fDtPnm5tp++mOSxxXN3ayFTUp7mkAsL0jl1XSpjGltdW1dPf23bS+tm7g35kxRBZ6PQFGA4K6BGxbSTJWx9RtdLlFnk/SqGyYBWAvpNPxMG0++Dwd7O2kdAq4Tf/ZptJqCLfSe+99I/3pn/5xevDwQfq/P/6x5u/Ozl7BIGXeASDDKDSmrb1MG0cEW2tZ9l7HEwZNSOoq+YLorz5e6zr6yt99JEIwbiwRJJgIXscJVhuZ2w4EMQYkrxmSmhnrINgGkXDyMgAw7bPgtjExJKWDRO+z/QLMMhawAY5soJEvpva0rFct8z8P2MWcUh8qI9uAFq7HGEQ+85UAYKkI2DWxlZJfdaZUvBOC6hqDXiezfCaXWs2CjfwtxnHejssAYAIBBM0iQCG7rVrVnjjhtd24ZrA4LMhpjCqAqyvrVzQnY16RfR/vN85RcF31OUuQNGykWE2SZLOBW/gUXgeLWvOw5umLaQBwb6GtgI5UDfwaAbiKueKfSIQhkMEzWyCF4B/y86K+Sw7taNCnsmkaAAik0vaTFHS4/yzt7e2kOR9TCjByzwKUs6BXkwR0bpdpZ/8YANiClcHG1xqIdC3JFQApjGvv/1g3COIqfVRJGc4K8/EZ7YYpzruFuc21D/cP0vMjS9KwvsfGmJwpzx/jJwK3edmHylxhXXVmbtRiVi3TeZMIjrrP2CMBy+cpjQBmBmWN+GI9clunmuRRvzkDgEOuu2DHuS1SUkpNjhIA2IJ+886gWkhH/b6xuUcnkmsufA/V4K4BkYTFCAoWwCRDytlPXNuTm2gPoJyvLErqESA7l9Lh0VF6drAvQGt1fV02HgRtudtJd65fTz0SXwDex2PJf1NL/GRopRSw+6rzeop9IagPQ/lcbFUpY3Ta8j2i7+ydVAFgG/vxL5tPDtrLzjvwJUufjdnwvXj/xrBdEOgQzP12d0FjCRAY8HRtZVVrzke/+KVAYBJDwkey5zBtHOaPAGACmEoKU8pWZe9CsLVYs5SU4iB2wWo0IJNxEjZFiRRKzjgRy7vTbWsNCD+UZwwgmGsjH8kahhQ5yWfdTi9t7+ykx4+3xKCTjLaYoqp54IROr3HcMuntAIA3VjcEvPAs3I85RV9hV8z3sQ9ADwkC2CApr5AIpoYa2znqS+M3kURDb3HslSvrqivMdWGaxlw0YDr8HhIaWN+kVp8oLwwrmH+MAfqw0yExh0Qt5td8andIlmKtXEztrrFxATQNWOUdkMjB+R68llw0CggmIU39XSmgo7Axhj1La0gKbMsXwsafQVuSsgTKCjClO0rCFPCrZA5TOlByWshiKqnS2pXPQVsvbECTaAbrUTMPRvDJQAA+Y5A50+l2pAKytLzsiW9zYpNzWSUdqeQAtmCchqq5asxzWiCZ/5MTkx0VIE5bLZkBxvPSyqISpGga5wM2Y9NgA8M6QxoeNQEAe5NB9/qpxUiwMSVJdn1bjv/C3/c1UAkx8jkseU/geVH31+a0alS7OtPx8+dWTsSTwvSC3L9p+hrrdAGMZceWtq/cSTbtXeq/K5o5wzdNe5/8OQsfQDa6/EQtyhluURwS9/rCAGDeqVj69l7qe+Q8kSoHgKk3T7K01QA2BQHGH9chOW15KQDgcylGIO9cBYDNdz8/C1+cuasJpH91ANjqtVvi2EUAcKwHjQCwaqa7tHSoGWgZ9sQNZ1hqLZPaQiQFlgxpSyaxBHLrszI5dJb3WrzPUJaRf25roPaka1Y7niSg0leyNV3JH55oIZWBbA+gtdQB4Gl785inlThehQra3IJpx192ncbYWsP9Zjmu6ZhZ+vuyY+oAsOauHKUyASXiPHl/8zvsKQm5b711N7399lfS9Rs3pZrC+CCWsLW1rbIrwyGS5/NSbUN5g/dAgj7zhaQ5VJ1I4j8ZHKedJ4+lRkLsxkpvWCKXkqnl24WKm8lE69mymED+jisAsHyCMnYg/5lELld/0Hgn6c4BYNloJbCyx7DEqfr4mQYAa62yjrRpG/tmVgNfQwyybSnpnZq+ZyQLtzrpbKGbRvNL6ay9LGC41emkY5IwiX3J7TL/IZIdLSelGudQj3jifeyTmS5KEm639X5++j/+02VDY7a/Zyb+9wFEfLk2lmfNFOeeredf/KgpD/9ybXrx239Zz2Be/M//9b/Tj370o/Txx5+ohnmUH7t162b69h/8QfqjP/pDfY099mttSw6ufYEv4wu89Gvtjtd1MQeAq0zeCxfSYGnIeEeAYBKgKwWCbGNTvr/y2JqIUMHKrF6tbj39rAooeIHJuAAErtx/OsZY7esG0HLa3a0f856otzhvS9UANmKjM7BRAyMvZHMLGGzKU1o68uQnA3x15kRb/BS/bH71GD+VywY4nQOZMwLAulMd2Gy6b3bcLBNkZoex1u+NRiJ+edH4qDNiZ3mftTZdujjOmvTg1y0eu9ao2ra0CGpHvyrcbAOjYeyUv4vtWuP7cGez/repbWzo23xdkJtXjDObe/z41zsWeFVNoa4xFdhIdXs9yV6GhLAC5REMdcYeGz3q5/7iww/TJ5/8Ug691bPs6hoFuOSOdgQeiiCss5YUGMoA4AhyFUHnORgxJgFaggweCMsC15WAhiSbHTxUDUWYEhaEIthHsJLalQTobl6/piCe6svOnacnm5vp449+kbafbKWEDLECPhkAXQOAeaYImjcBwNb3tVGT/VzYBO+nIiDk58VGOr9OwWiYIl9F3xPE5VwCZATq+eQBiehn2hd9rc18ZMj64LPtQVlfBrCGD5ttmIEkCzwhY9fliC2I4Ey8VwCAGXuqt9eyzF+kOBXQdUljWBqqP0WGLUMa1tv4ND3Z3lYdRgK2YlRlmb02tctazLS7nuWbB8Fik2jnpLS+up7u3rkr9vj83ILYyki8damzTJIAm8z5ViLMiww1UlaLK8tWP7pF9i21+k41tyTBejJM9z/7JO1uP1E9YMmREmR09i9B/3fe+Ur69nf+VnqytSW20u3btxWkBXQfHLsc+9lYDDsAndwU8Gwm2ezjT0YHBokxygKokyzluAQ/6CeJs3MxD7AsdntpbWVFgUmADgW8qXXZXRTIzJyiNioghsr+Rf3fTAY4EglyADiCRbldCEA4Z6rntjDeYTjUxhAzljxys/GeOV+qtJ6JjrIB0uMh+5UnasQ5E2ufS2LxewHAp0gjjyoAcIAyFhgoa6UV15pgANsYZK4hoalgnrPkFDD3AJrGLgKzXh8qxrIFrMrM8pjbxdj1dxfBsEkGsAXyCBRi+7BvvM+wPSEnjykIxm4ELCI4CLCwsrySrqxtJLEvJU8LzOY6f9SjVB0vA0qiZrSCFzUJQiWjZGNNf5f8KvXxqDFq9mQaAMxcauVSbp4tnwOu9JFJstq41xgvAvUGolIP8+TsLB3CcJ6fTyeMYeRqTwHjYPS1Uv/wIB1RJkAgbJ01UJWArtcAzoFe+v/4eJiOnj8vWBLYNoGb2DzmqORXqcdJHfsSJDMmm2fsBwjIMapPSR12k2hmHV7fWFPXKvEJIPbEEoIExEnS3RU7HEAV0w0FAmcsxtgq1mNn9NCHUjsAxCFAt7aW3rhzW+oh9+/fV33o87EBWjAiYQErQcX7PV/3lITWsUQrA9TxS7q6rmxBBGvdAQq7HfOhaIMDSj1nHfaPDcBUPVsxfK0ed3wiOEm98xwQrv892MVi2mFLXGIcKV3W10h2Ox4eyw4i3x0AMIHJ3sJ8euPq1dQD5AbMp5TG6ZnWK2Mhy2Cm/vFzsYJHCljy2hcErmFzggHcBACXdiGrSVr4V1aXFdubM9Tq9i5sMtdn3PBzjBWdJ+nmubS6upLee/+b8p329vbTw88fpt0dkr9C8cOkFwXmefKYEgQIYBZdbwBYPgbyd1kkD2ZKAfaurP6fapovlNcI+WHsw/vvv69xhF/CuwgAG3+F9eqTX36UDvb39c6YE6zTrJGWbLCgdgAE2/OIk2mBYq2D1oCNq9ccpB8q4YH7YD8luZ0loIQyBecSyGaNxmfQ7tbZQ7p2gH5z1DrspTdu30owz7e3t9LzvrVBtTxpPwFdrRxWz9iu5nKXyEWLZW3JC1qDlRHgAWjqDLct+A6DuNsTbdQUGzwJhUQYzSdUCFT+w9QqTOU4dhWWEEQAvLUQ6kHnqd+P+stcjudri43LtfkZ5i9B6ACAcRQMd7ENoLH08xIPBhSbf80+xdb4SMjE38CmoRaA3bl167aYZTw7QfdyL2HPj2/Ce8BH4BqR6CCpzRb1gk9Uz9lYxca41H5myfZDtg7YfkDS4dQ0lww0rGA7LwCuaEvut+h5MhYj7PjwTcQO89Ib2EzbFxkDWHPFE9EYOLKTp2fp+dFhOjrYl8w/QLSAtdqeIN97xPoe+7n6/Mt933jupr1L/Xd5Gy/7Pj8397Umfn8JAGz7khL2rPiHsdd1P2PmeEbt4fO9WNgncy49xufJNmLUA9h4wkqcx33Dx4g8tFi7lHTcMQCYNYSxCYjE3FxeXpSiAS1kv3okABhFD7NLxZ7w3NRb2A/Yx/ZmAQCXa51FG/J9o7lcBtbmX6MNuW+s9iA77+ur/OCR2SH5bv4Jv80SdyO2YHM2/EfNj3EkY9l6X777iIrE262+kNxv1HnYPn8mlGqY+/QHAGKsXTG/zrxkRw7Yh0+Tfy1VrMpkxPh7vmZVxsMFg/7CMd4QG4hLNY3Zpnk3y3EvO/4vm8t2XRs/xdKeMYDj/BgjsW+zNQwmfMdUte68md555510+803pTjEu2WPydqMfSd5SepN3Z7mys72E5Wq4bOyvJTW11dTr7uQhv2jtPt0O+1uPZWfLvUkkt4iUSDIAAJS8eUw++ZUhuKVVEo8RqB1hzUqk4CPslNFW4QFGwCsJFQfz7ltVfqxXzPGUPhi+ZgW6OsJS8IGCgDYEsOVQKS1kmyvdppbMND3bL6bzhc6aTS/mE7aa+mUmr/YvvZ8Go4GSlyKxI983CqpxjblumaohVlyqcdKPKmfeRUqgT9/XQBwPsAy/txl4+734e82n6rYx6+93TOgfjMc8mt/7F/vDSd7ILcXX+izFCBFLMBf6N1+r5je/x9NQqIXCb9gQg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18" name="Satura vietturis 17"/>
          <p:cNvSpPr>
            <a:spLocks noGrp="1"/>
          </p:cNvSpPr>
          <p:nvPr>
            <p:ph idx="1"/>
          </p:nvPr>
        </p:nvSpPr>
        <p:spPr>
          <a:xfrm>
            <a:off x="2708276" y="798022"/>
            <a:ext cx="6009004" cy="5712506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lv-LV" dirty="0"/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Skolas gaitas sākas kalendārajā gadā, kad bērnam aprit 6 gadi un beidzas kalendārajā gadā, kad aprit 18 gadi.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Obligāta klātienes apmācība līdz 15 gadiem. Taču izglītība ģimenē vai mājas apmācība arī ir iespējama.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Mācību gads sākas 1. septembrī, beidzas 30 jūnijā.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Normāla darba nedēļa no plkst. 8:30 līdz 16:35, taču trešdienās pēc pusdienām stundas nenotiek.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Brīvlaiki:</a:t>
            </a:r>
          </a:p>
          <a:p>
            <a:r>
              <a:rPr lang="lv-LV" sz="2900" dirty="0"/>
              <a:t>1 nedēļa oktobrī (visu svēto nedēļa);</a:t>
            </a:r>
          </a:p>
          <a:p>
            <a:r>
              <a:rPr lang="lv-LV" sz="2900" dirty="0"/>
              <a:t>2 nedēļas Ziemassvētkos;</a:t>
            </a:r>
          </a:p>
          <a:p>
            <a:r>
              <a:rPr lang="lv-LV" sz="2900" dirty="0"/>
              <a:t>1 nedēļa karnevāla laikā;</a:t>
            </a:r>
          </a:p>
          <a:p>
            <a:r>
              <a:rPr lang="lv-LV" sz="2900" dirty="0"/>
              <a:t>2 nedēļas Lieldienās;</a:t>
            </a:r>
          </a:p>
          <a:p>
            <a:r>
              <a:rPr lang="lv-LV" sz="2900" dirty="0"/>
              <a:t>2 mēneši vasarā.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900" dirty="0"/>
              <a:t>  Bezmaksas sākumskolas izglītība.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Vidusskolā no vecākiem var tikt pieprasīta apmaksa par mācību grāmatām un ekskursijām.  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900" dirty="0"/>
              <a:t>Skola kā neatkarīga institūcija:</a:t>
            </a:r>
          </a:p>
          <a:p>
            <a:r>
              <a:rPr lang="lv-LV" sz="2900" dirty="0"/>
              <a:t>nav CE;</a:t>
            </a:r>
          </a:p>
          <a:p>
            <a:r>
              <a:rPr lang="lv-LV" sz="2900" dirty="0"/>
              <a:t> skolotājs ir atbildīgs par  katra skolēna mācību rezultātiem ;</a:t>
            </a:r>
          </a:p>
          <a:p>
            <a:r>
              <a:rPr lang="lv-LV" sz="2900" dirty="0"/>
              <a:t>neatkarīgi eksperti seko līdzi mācību rezultātiem , apmeklējot skolas un vērojot stundas.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6515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Beļģijas izglītības sistēma</a:t>
            </a:r>
            <a:br>
              <a:rPr lang="lv-LV" dirty="0">
                <a:solidFill>
                  <a:schemeClr val="tx1"/>
                </a:solidFill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901951" y="1106632"/>
            <a:ext cx="5486400" cy="48781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2400" u="sng" dirty="0"/>
              <a:t>Pirmsskola un sākumskola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Pirmskolas izglītība  (no 2,5 gadiem līdz 6 gadiem) nav obligāta.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Sākumskolas izglītība no 6 līdz 12 gadiem.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Apgūstamie priekšmeti:</a:t>
            </a:r>
          </a:p>
          <a:p>
            <a:pPr algn="just"/>
            <a:r>
              <a:rPr lang="lv-LV" sz="2400" dirty="0"/>
              <a:t>lasīšana un rakstīšana, holandiešu valoda;</a:t>
            </a:r>
          </a:p>
          <a:p>
            <a:pPr algn="just"/>
            <a:r>
              <a:rPr lang="lv-LV" sz="2400" dirty="0"/>
              <a:t>matemātika;</a:t>
            </a:r>
          </a:p>
          <a:p>
            <a:pPr algn="just"/>
            <a:r>
              <a:rPr lang="lv-LV" sz="2400" dirty="0"/>
              <a:t>sports;</a:t>
            </a:r>
          </a:p>
          <a:p>
            <a:pPr algn="just"/>
            <a:r>
              <a:rPr lang="lv-LV" sz="2400" dirty="0"/>
              <a:t>cilvēks un sabiedrība, zinātne un tehnika, tehnoloģijas;</a:t>
            </a:r>
          </a:p>
          <a:p>
            <a:pPr algn="just"/>
            <a:r>
              <a:rPr lang="lv-LV" sz="2400" dirty="0"/>
              <a:t>mūzika;</a:t>
            </a:r>
          </a:p>
          <a:p>
            <a:pPr algn="just"/>
            <a:r>
              <a:rPr lang="lv-LV" sz="2400" dirty="0"/>
              <a:t>franču valoda.</a:t>
            </a:r>
          </a:p>
          <a:p>
            <a:pPr algn="just"/>
            <a:endParaRPr lang="lv-LV" sz="2400" dirty="0"/>
          </a:p>
          <a:p>
            <a:pPr algn="just"/>
            <a:endParaRPr lang="lv-LV" sz="2400" dirty="0"/>
          </a:p>
        </p:txBody>
      </p:sp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sp>
        <p:nvSpPr>
          <p:cNvPr id="6" name="AutoShape 2" descr="data:image/png;base64,iVBORw0KGgoAAAANSUhEUgAAAq4AAANXCAYAAAD0Fd1jAAAAAXNSR0IArs4c6QAAIABJREFUeF7svQm0ddlVFjpPc8/t79/XX32lUqlKhCQVKSCh6OSB46lPEGlsnoZOfU8RbB5CAig+HT5pIyQRBBKEBNQMhwqJPgEfwwaeoDxjmsI0lVQllVT/V9Xf3P+2p3vjm2uvc/fZZ++95ur23ufcc2v8o+69Z6255vzmXHN9a66192098+RnxhTqq+UqyLmj64C19jNZK3XIRI5JYC3WNlIpbyTyrJL6y3twIpoa3wfiPKV95KWN07JDyQsBXAQZ48TO1oLbGQG6QpEMaZUTKkcTW3dK1YVcadsqMZ/fsRSaRkyNDTJ5NQAggiEDjGIjIq1RUYRH1jqg+FYw4mo722cw9xZg48Xa2tpYafJz84irjXW1ucB64DKrTD6yHkzQoRRlkwtOCakUwOjdRBNX7CZMsHsPdpoEjAVkxBOPtL9C7OHqyAOeENTSHTjJ50oW1XLCZfSB3mjmkF25TmbYjHqYRURsUbN2gYb3J67BPB5MUESn+4u2sbLMx8Eqb/4mWaWiIMNVLCTrs0Bzz8kKUfyIGjkNv+yUICBdUpeAOSCQgFvlPMsSWZcpVKW+Dqg2qot8syBF9aSeXdojRV4BSOh9vFTbep3RAC09VfAjri6zW+yxqMLFWsRoKLXMOLmlgmIYwTJrVyCaZVpwk0hrkU4zILi6JXQWj+6degdYwhURf4eFzaGLbOqYyrMpKSF0iIhqpaJNWJxQzWm18tOXSdqsaTM9Ur9wTZFSAO21lUoO2a5mLT2GdyeusT2/4KRICl/u4ijtHDLGp2TVrkA0y9KC86z0mGvBdZ7odzrcERy/pcAGI1A00YrYTsYUn3k6M53K5ldmINO4WpSpXYM9I1bNxsY8twYlsDnKsHxhPImNlty5tREWva2NlyIo4zi8PXGNvkhGHyAC+m4ipyyVTqBa4al1cDeQLXtJ1iipqyyHdm4+ScDOEpYdlwgsAAIGEimdt1bEVcOWGtu0FjfxFCem9014ZIsFspMMk9TUFiFpWrYXMtov3HGYtDKOU0uDBmhtqYIdca2Mt1Q2UC1h4mSdU6dQ5tU6eCgjRHIkllrOMdG4to1y9ZQobzvQsv0SgXlBQFj9TE+TvLnsPLeE5FWyOZ4XyG30lObNNEc0p7QyqWqrwi0EgxvHMgSOYAgjXNLNlVGQU4MQFjgNrDpZDC8nrkaveiic27XyAUMbUCpPbJ24YQz1ax08hkFGmRKLLeaXcTyfBk6VIZ8BF66vxNu2RiM6YsjN06MpkWiLUeT2hgpb0egT0pB9S4SsBDiz+HpV+OzW8ciAhhMvjVj7GVS0BUmIqzZBoAC/3s7Eh3OIlkC0mBP4ynL3WH0j25BXGXG1jyJ33GZ61jq4yI48DdPuz5sHRquMDUSqOTaqdXBHncN0k1he89Qu3+ZJDAgDVYOk1G20uG7XEMyaGMHxoJm8tswwxFQU+YRUDrw23HdRtyg2UecO//TKm6GtJ9AalJm8m1motLCZmN24ygs3i2rUQDB0OXF1j55A+NWuQKEdEs2ytRdxLUYiPBDC02JqGziKNVKhtlYL5pV06DDtEgNs7QgzeGwp2irf+lVMPeeNuEqwaFyUS5QubDNlTYFpk/kTYiKZ4DOFdYm1JtFeQEXsbKO3vwvUaLljpncRhrTCehS0sbEnC6vJPh/Z4VxYsxYlwxcTVxOy4dApkFS7Al6k1Qme2kyubWAnmEJ3srFekvNC6yfdptvYEV1H0QD6LEKqedMJ4nS1RwTBXDeqeWGzxC6r7STqCj+wHCCvuU3IWsJp2TyAMe4ibHWVZgTFKotal5DXtCmCPXGWwNrakx4uq62PLHePSHvWrF3RJjP3L2fJoybHeo+tJEvzGlzqDed2UbSLIlRiYm0DS5SrrE0pCiXhHHNKa0onmhJJ7m6mN0NrZcMEKguh5UAzCMScHXMIdxm/khLenHbzgrJUT9utrOxPCDgS2HI+7ByEkcQ66yPrKPWgTJpVq5yhZXdc9ShFi3jotanQqsoGEuEq1SZvQ2+1yZcOJNLatlGtg9sqG7z9fO2OlflTOp9u95VsrIOHSs0Ca1xYara8cPgMJKZ6+LjoT/emj1lcbQ3onoCiXK2x6uerb3EKk0metJI1t7JtsRrXDJDF8HLimo4eK9YVyrXNW4GlGuXlPVHdSDpAKIin5NQ6eBSLpEKbsiPO00M0t4sWYCkAC9Xu9MZxuRtFkbQYkZCYWkpcqwwTT+g9u1fuUx99yyuwcslTLeXdKseq/gFrBkc4vIy4mlbQ3BJPmq4Jtcn1WpUZRR42obQq3MyHGkBuUtKytoGtNY3Rocx6nyiW6mpCX6TDQhDXIEg0/uqRNC7itTNVIUQRF0+9gJLTlbfGnEp4wOvRNSCqZlE+epZnATfJ4gqsZs1mE61aRBJrpYO5sRu2ZrmCFoKhzcS1rPxkWlu8/56acQABCnGaRNMsmmATDrUNbFKs8s/rqrhKPMBz2pD5Jq9yqRw5mwEl1pbJE2Q37u47jo1N89ZWdO5jMErqh/qxKa241q+e1QvYtbrzgL6vjsUzuEyyHT2cemVaekBf5TNxlbUlsPjAUVyjdoahI75VwC5wZhFvxoITRAsJFEEGconb2gZ2UbaSPjPVmLHTmmKta6EnUh/wfDZN6ka5NIYyNgk1xvjWrm1wB1PF1VV1Gx+5jrHA/Szgs2haC2Ah9MufxSbiKkiWGURmJIZQPjVGnh2SISQUIo5zJdrFGZmlFgyfT1y9cr3u7Gqw1+BBEfTWxCRAQ2RqF9QqLayWQaNYElroBJmcUHaNaomOM+MWdDK9UL36imuVsWTjgSr1kni4qjbASGp7LOJaZquND6vCrMHjWMAlaepKnnwQkuhlku9OXj0IrIfi2eXDNCPzhsr28VDHBK/h8/pGziOvs8TVhK6n+eXdax18SjVvTbwFxAK6sYrFMthabi3EVXgvtf6Ka13xUwfBsg6dOe1Q6w46wazGhXFevGYBkaRpeiZL2vvAFEJ+eeYpGsGP+pmKBEWYuGbJtBVFMkJg6ebL+kbOktdp4uqKthsKmV61Di6uTxhNrdeMEvUaq5gR0qoaTCFUkNWDT93UOBIPlSZSS1nzsomsyv/LcZqIQPAZ10Qj7XWygMWiqb0ewh6hdDDnyLKRHKi6wzUxs45C0BpZAw3lSQcMUkOfENeq0J7Rt7aBJ5oE0yCYIAenFnZppFIhDfSWlYtQXo5rEbnuwMvcI/XQZGx0KDlXksqb1smtlzf4SwFLBKwQcFs4m1BTtjLTprEQEmEzm5HFbX3Hts9OkhGLEmnGrERUrkR9UibhyxKVxIiqhhFECjWoaeRk2NYzT32mJg2Aj304ClEVNwuiQRAhYpWFDRuplFD3apvNIFUAHU+UwLNFch91ZsiSUzGZ12WtqvXCcrQlAq4IyCYlWmmqspAzQAZD6BRmdJpQrVI57v4KMXqiWorAFubt9HBFSgdUSYMWQaTRr8EXQ8GIukmNxNU9FC3sMzb10sKrs1E1jwaNVczDpjhdjdXW7LAOR0dlmpuIa25Csiauy3iIEz1Lqc1DYHZyZH9zKmZDTo6oh9z40xt/f9VluWF2BFYrsDjh1K5n1BqIq38YChE1NvPSxKuzUTXHBo1UytGWarpNIWaCr+zIyEPdIvKqU8LMgVYJcYUaJ2aYDPJQetl1iUAjEZieHJOfciphCz07MjmiHnoxHSA2OqRzXjg/2WhQUXBHUCmCSAEY1Y5aMXENF4ICJMVNgmsVXKDYFEPDxioWykArOYyGDSRp4qr7uc7XzLhlaswMYTiOWhJXqzBYNl44BNQEKZ6aJ7TIZvrPFUwp411TlK+9sced9V3sEXMQMeRiQyA6QVyDlUI9q9PsVL9VIErSiiJUGDeFzRqplK9RQfrPIJP9RdULwEx5NWOm5HNLPm7H3oPAvhSycAi4LFqueUk+Frc0nFCUkgvha+pqc6cACkGT4OpXMWZx9FQxegoyDGcK5QAqBRARwM9aiyKDI2qZEn1q3ypgijNrDwcXaK1BTodGKhXCsCAyjKRVL3pJw+BvFJBakedGU34oXXBjxIUke0sNnv92Ze6JgX5zEasCieIxComrzRFH08mrdn4ODKY0EStuqhjXPI+q0MISQUeVHLtZKheqeUBts8tKIloRV3MEhLIop3wUSXSB2CimRhHqi0sjlfI1Kkh/EWHNjATSaip2BlEOQqSuE3CCllhYMO1PvSBJ2pa6eHHBjL3ROfHCDHm1BR9z37ZP3Y5LzJfEYixVY42t87DMJbG08EDNUiXL5h6Khe7qqXlRcRfzMT5x1eGVNUIWdiGhDD5icIEhrG2kUiEMCyLDhbTywKaFoAD2qegXEE1rI43TakldrTH17CBN18uZ6gm0sbvyxIS45gBetDqlRc+ln0z5yoidXwPpHHAdxd4nsTVysMRCJYumDorE7OKhebprxuGRiat9eMWCMLgmwQX6Wt44hXwNCtq/EB0pbHkLgYGsFhqAV2pJxzWikKkDzxSy1EDFw8WufBkNWLgGRak6mMsXDrFYBmWqrqlhJL6Y65mxJK4FQeVBpGKEqVAdYbMYGgaQ6aF9AXmN+FYBSWoIgIlBRHAtggv0xaBxCvkaFLS/N2HV2uiFwJWsZqxyn8p5CqSkzRyvFFVcS7azQT1w+oQtiWtTfO4+y5pigZceNZHXKlD3X/Wq0NLCeznqNExDC2OyTT0tyVmqIhFX/7DyQGnS1UeLmfVfS80UuKb09BnQyeDKB3TSso5Oucg0DK50Rad8apsULyOuqt5qklCHjxZtzDIfLvGvw9ueC2YdKoceMwNBbERiy08vw/5QVaWtUNOcNC7s2fBmgXBOLZgRiGv9KdpHA+c6lM+g1mFX6WDW2tXdYQadOYBremrLFD7ZQ5VXXBV1XX7FRGBJWmOi6yI70GLpMnQT+1RcfY2Bvs5h6Q1/GKhjaOuo2UKS1/D4BiSuzVgafbRwIq0+A1rHdqWDWWtXd4cpdOYMKsmrPYovCaRWpZLHn+cMkrrDyWn8vBS9xN0Jyoidwi+kEZUNI7pGQhQK7fjzKJSmji6r0UeOGgu7hcc1AHGNH05CdLiZqzYa2rKbADPyXQezMWjSttLBnDSsq9P8EtYTzV0Jj01KWEZQXRG6HHc+EJDMpuwskvRpiPUVV13TVodAqZr8FUJTS3/nDFmDFpZK2zQPb40nca0mlGwgstUoW2U1QczybQexMWCmbaWDOWmaPsJxEuDQaR6vA8y+CXaWuNp62xSvGlpbuQ4uWXZZInDKEZDOxhphwhtNahg+xJjV5rAQGguBjkhci0/phLoFaRYeSw/iWm0Y2eAn1SxdZYV8G3jjv5BaaoUNMmHb1lF7mL/qqjR12PvbJl4r32+FDbWltCUCc4aA7eys1rw6/gqgLSL2GTEGhrZaO+oQ8ZqAdAVy1FzYLSyOC0lci6pMYaGb9tdpq8QWJZXoGM8FAzOl3CKUTP2mYw5SbKrddtKF+WjZbInAEgEDAjGzojv4VZJXHwTi5i0fzRyxLxmyBm0cjXDpFs46D+KaVjxuaLlAlMdvwsE2q1H8CmwRHXdFZ/77GaPO2KB5GKgYLVY8/ck4fUYwOT4oN3oOIWmek5YazSEC2fM1VxNiriKuOln0i1jZK9PCFbXq8pWrhhbY66YFQ1WogYPSNl3iWxKAuFYXWjbQ5dG8mHBWQ1ybjXUa86hYlwXCfEBUGspZ8lpc3U7XXGWzYwHgkRm6bLVEQDDL/B5YiJnlIrpvTshr9bmqQn8ufNU1LpaexLX60LKdztmjVPwcBdKWXwost6v5OGfrhCEwTvvOiICxgW3kxGg/XS/18bkLvnMBUQzYlzLFCNhvhcSiT0FDl1lZEyyJqnVobBqz/jxl0jCgzwRDCZoEVCikqDLN/ZiYB3GtP7ykENvQBanM3HbByet8YJzVMsREY5kFsW2SX4haLXAW10vNsWZW2IRFegyzNLNGyxaLjcCSuIbyr83MDDWmpZya3jAALfPQaV5+qsiHwmGEzSyDoIrmWc39GdmSuAb024RsBZHZvGmcNcuHkpVBNJFrSVxLEasUTslgpt2ofRCZEptEK/tRlz2WCCwRKEfANDPrxa/Kh7SyljZ/o1Sh7wRDCZrUG0yFo4clrwtPXGNUAwt9E6TiOj/0Ik/TovCUTrgp0prdmidENi2r9MAhEVYNorajlE3kcLmn+QtDOFuXkpYINB8BaSas1pI6yWu1lrqOVqPfcoY2VawlZZHqLQpHXj2IKwLAdrF2DRr7frGqgWWkNf3Z7Pj6N5KQsre3aT28IiN7kpD6WSfY0sOGgsG9dJI6vmmOWOqzRGCJQAMRqJ42mEBYklcjQqYG1XyeCZ2y4oRvISm8QWHi3pO4arPiUAIf0EzEVUIjfcbXnL6VS+6rqbZ56e/Y2RgJxgaGgct2n5URVl8jHMFddnNGoLQyL9iCh0m3zuovOy40As2KriWBNQVbQ/wlVCN7QgnrhF1NQDh+7j+6J3Ft9gIu1c4fxgL/tfJp60nYSDV0jI+au01ZF8rU7G6ziKzmzVYvPIpqvKEM81LuVHauEvloOeJUem5pdDECzYo01qZZKjUoeGoGxmN4j64B8XfXwoO4VrlsuGFlo2G63O4OZ6Jn5qWuNnq4WdrsXhP7QwChnZPIyq1dZ56W9XvHblbpougIYVyz/Vildk1C0zsfVAnccqwFQqBhkVeiTva4umGaR4yJmi11GN6hS+PwcySuTVpWijGd0dLEQVKf5x6X5Jk9w5yKsZkP1OLEaFDymlIxmzBRHZhySdAH5sqm/Gn2rlvMzAtizUr0blgve80zAg2MQNOJVvJ5AzWPFAgNsFSogrBZJJzyxNpr5EBc52W5UQDZamsPoYV/p64OnI7KXS7+tk6xgJiJa0Z+zOHsI8zGmGXbJQJLBJYIpBGIukLFg3ruiWxDcA+kRiAxAePFTiMH4lqka1x64IKQSCM0ymBmB2FWs5xRU7+a/tS0bXWxurl9glZd83yW40uNht91AQmmomiTCFq2iYSAq4f88kEkY5Zi5wABaXFiASLMwgSLpg30cUO0D6BGABEO/gkzaiDi6rokONgt7CLSKN0ohaf+FmSn9AlL3Z87FIxYWv2bjCS0ar6bBSWuGgpAmAieuDAzN/hjUUC44htVuKtSp6JfFciHSbWnwh1LIycI2ERNwUI0j2jamF1gXwARkZFriIYB1AggwgFr/1EDENcqlg45NmJt8hrmFEALietMrhGMnDQRtJQbPEctp+yOBMKExyZ3XWOR1nGKCUcyZY48W72qVWPun2qrx2g5YhMQkEZONqKl/ZpgY44OAdQPICIyOA3QMJAKgcRY4J034lQlsFSWJ3Gtevkox0WkjahRapzsE+pJ9W4K9rKKa1rlJXE9QcPWDxZTgptGLGYrchzbAFuD57N9EYrSRFqlF6Q6zacnllrHR8AUQQtGXtN52ANcE2oeogN0bYh2AdQIIMISz5xK4URCuTYexLXKJcOMh0gbUaP83SOTlUx/hnaCr0D4KSauM+gI4DJ7PXQLKGU7fRtpSGhgoskzHXxIBq7SA7bRIdF/2eY0IlBWcbJjfBH36OEcE2DiBBARzp4ZSQ3QLoAKAURYYlwWvcXaOBLXKpeKchzEmogb5hPXvALbFHHlC7EGnwV5NZNlXDSkeRXXBPxMtSGtPsHkp+Wyd6B8kBVj69Jkrpum/NJfSwTMCOQt3rLISvcsq1+ZdaighcykUkUCiIhoaAO0C6RCIDFCrLksmGkbtOJqm92Fens0M2pkbOA++IS46lJsEdYpHSKq425IBT3Z7kYbLyGujTagAi+eDBGiUhpK4do2Rdl3BocyaClnoRDIW5bNBpqpg7lFQ1OuRHEDQAFEmF3g3KIB2gVQIYAIZwRNVUCLimvzFm2jRsYGHrjyoXLe3YGMzEyTyCr5GRS5d/xXUsUw4DR7TOEpQaCOJGfUy9jAM16WVVdPAPPjq45YCmJISc3IPhTNKEy3mN1469/Yjx0DjRyZZhONigQQYRzDrUEDNAugQgARbvAZjq+FxLWZoV+qVSUqt6bhFZzVVKKWY6hU0a155DXtEYEDqwCpIWMUIdMQ9abUEM8rcUOhlUvyKgSquJnJJfUtnu6m5elssjN/tGLrZz/RI6hP3MZzt9m5p6eDPbs7qy3rWLN2AYYPIEIG1VSr8lEFxLWZ4V8/aVWpYQpe/UOJcs1E0yGuHLqw7ZUCUOlgDog0t8s8kdYyFHMjIHRYZHJsPYm+ubFk0szFHfOCMfR0sU9KYovJ68zqZHJD/Z97OtWze0T7a9Ys0PCBxAhx9iKu4aacUFtxs0oWJKM2GeJqbB8yiQkGa2CT+OS1uTHbBHe4oFNtwgqPUjNyhXphxbxjGd47SqJLXKZ1OV24zlp78ptpJE9+miOEPFX17B4rxB3eWBNYlQDABBBhYVTxaCUVV99UYqGfQ9MZ7WpTV05ea1PRAd9oXaK9WWGJbp7PQqBSbbIKF3nNu5aS2HaKCaxrJV8Sx/Map34RP231zHMXM5uCOUHJU03P7n4uKe1ds2YBhg8gwgLf/NEEVwWyY0hSiIVenk1F2ogauSkytdMt8mgyfkQ13JSvs1c0AmsyyuSFrBNN7U3jLT9vEgITb1bt1iSsqk36TUJ+qYs/AuXRI42tqkM/126psgWgeXb3d8WUBGjjuiULrArEBQAngAgPw8yjWxLXRoT8BBCjNsYGHtimuk5gnsJ7lplVpE4YoyJLiX9lIG2ADfLaiTZ9IoO1FB8MgSmvSl1szqMn+pXJXJLXYH48vYJMwYgAVG0MdZRmQGgyx6ClZ/dAGGSJqxZbs3aew3t298DWPLIFcZVmeQ99hV1FmogaCQcUNJuFelaBilUSaF1vk/jkdYm4xMMNqhVI1PVuY1V1Lciheb82kuJUJ3Nq9jZzKWBhETBGX2L5dLsietUImFznWa6lVVtUhmzNMz3A8AFEWDrEPKKQuDaHAIg0ETWyxFLQ/ATuJWkVwMWnK3FcFUeqyKY5aFSEjjldzIFxJhVDx1waNM+wG58KB5gctPxchoDNydAcBVaOqtLKcX1WmrYE9WnGsRRg+AAiZGEtVFhAXD2zsYW6pqYiTUSNTCO5fl7r4K5K19ov7AM0S/zznClBpdrEVE/IBavwJ2BlMQsifwEf3MqLv9MQb/VEedmoc4K6sPo6fxvwGvEPMHQAERZTony0xrxVIBuEuYtCmdmS1dkCNvumtStgr3ITenhXwJa4u5LVdL9qk1I9gVcFsQyyEVsQ8mqamach5uqJ9AUgryWVQkmtubmxVbNmnsN7dneYDvkjFhBXU8pxGL+ki/do3gJ87aldAV8Dau3vttgvMU87zReN6hNSPSHnRV4FhNJLfgqSeb02YIxDNEgF22mJu3qiPW/UOUS84PqAMdbCnJJHcF3NPvAc3rO7A56zI+YQV0k4OIxd0MV7NG8BPrbUOriP4o3qa0dcl5jDeSFRSN/Qqj4pVRuKzsRSk1YNfB5QyWdBfCMgydUiNzvazLw1BU8OdqYuetQy2F1xyHBoVzFz2E+KesNM81Dbo2tEEGrUynNoz+4OmE6PmCGuQVKuSKkgIwURIlI3p1Gtg7sq3ax+Vgu9BG/JIVKzILDRRoKAjbzsqwerT0ZW2vo1toq18qHKqqF2mzCZSU2tvjrbmgm0srjLjXkPAixDfNFbzfFM91Ddo2vEgKhRqwBDBxBhge3JaCniGnxZLFTIeyRvARZYzTStdXAfxZvVV0wkyvDOTpvF801Qi4qEJTBWm4QCh6M4nvzGlZBIZ0JXoppkXD/L7Hs7V68xlGuwCdKBq2h7BOa1xwIg5GCCQ5cKHVyjdp5De3a3xFiNlhDXoMtjqSLeI3kLsMRpqnmtg/so3qy+IpJhwjo9XUxtm2W+SZtg1kgFNZW45lTWTLthqckmH+R9zjBJsrT3A4f52jWSvIYE3ISt7VhzcN3CJQ7D9DGBHWaU6FIszbBsHl396QFq1M5zaM/uljiPQVw/W+2YiYq2OUjRbEv7gjavdfAZS2zW9KAwuArLwFeMpgRnHbKStq4KV9sviCWuQuomroaNjIiwiTZD/j6VktcYVVfmzbVk63LcvCqvZaJDTvMlic1B2hRM6YRiaus/t5wlOKjm0MVZPbuOFWmWV/fxHNqzuxVMtRFXraV4rRU3tLJf2LjWweebtOZAl49mszAWBoZXsyAWhxCCjJPaCVWZgHg/arBBTNaqJK/a8wXkKoRbioJLjIdXdMo6w3fp8JH1qrhVJqCrju+KrY08XIPRs1TNsnlkXNPiI2tmEF/0MXJaWVfT5yEBbMTrsHjxcrXKuaPrgOl+tQ4ewoBqZKRg8kPMZmr4jVQNMPajBLOqoJgSOWUWGmzjWSvUgsXeyaimqquJiFvpn9N44qO6nFVgQGy7c4d1XIR9fbCY/RsWUFmQPdTz6BrR1RVqNdebt1mcan8dVjYqrBZmq8ah46/WwUMbE05elKpXqhxo1HTx/BLEIpOQJDdUmEqnPBmSuFZBoHKrnpHutpaFfKOqr14VCOPEljWY6wVaZmL8VnVlAaFljuo5dhMq5dqsAq0KhqhgZFdQSrbraiGr7XVYZRaZ1lileUBMrETVNrCVliEaTyytzeTswKaDihBWN0NGEMhthaTgrTKpsZoJc52Ma7NXybisCuKKISeV1xoIazZKTVXgKqJ64scqBpOMUfNmTKJis9tUmQUckHBUz7Gbg4I2XSJqtYDzoJbXYZncaVxvjQ1MI7h+XtvArgpb9ZuxrjZziwbOm9y1KWmFraSxtyXeAlKXmNJ3F2M+2FJC+lzJWFXEVZPXELBL4kPSxhUziWxTmypxN+ky9XnM+LVSZF4bRyRVvpA4qubYzVdbQ393rZp08hIZJBZf+euwTEaVLgK1rhC1Dm6CTTkz5/K0k9ZOnUQqGhpJBtaTW9I2hE5xZXhutWYcAAAgAElEQVRb4S1Abl/w5BiBtPI8qBATOXrVtqyUwDag4mxEdwGrTkabgzdwJ1bBVckKdFTNsVtEc0yniuPZB6SaZ0REfJTo2t8qkLWwcM2pdTGqdXBREIg0zGuUDXqRIJFKFo1qGdRCv7BNvaz16uxhR4SqVRnBdCbJ80CiPNxg2zU2gZ2bTUJN12Bs/TUf7RvKlBzVcuwW0VXFJ4tqPjdP44hg5IpuHHHVWk6tz3Ut1vVdpHWOg1yoasPPZEZjFTMpbv25l6Vena1Vne0QgbTyrrnALiuylZFRN1QB0A4uYrLMBV7v5oa0akSX5DVwbAUOqFDaOarl2C2U1jly0hqpzHYyl5unbUQgZkQ3lrjWT2DnbwmcH9I6f9i6TEovK706u2hb0CdNWqFTqHxpuiaQVqdozASjpkAVEPXgoqw2A5LR57myvSSwEg9btAmVFCyGNDV1VMmxm0kbj8+1Rq2CKwJlR6bNs8YDiKmujSau9V0bmM+lsBlV6rLQnE9cbSebs5XOHW01lLdH6tNqhTyhMlXrRFXCeSZPchcEa+lEXnNisoFhao/RkrzaY2bs0UCiZKmSZXMjImEa4F5ratZZKWnVOIy6FUhpNHHNrbril1EzZ1ThFbg0BU+jTGmUMsH94Gydc8fgJpQKDElaMX9NZhuJq0CGDCGTJjIp1beyX5DExPU0VLIrJq6TzV/1gVLxiPZxWYmCFmpZNK1EdQxizIdGTZpolVHpwgZzQVynCGy0dSaaYHfvOPZsVuV1cXA1uUNsqbihacRqPhcTHqE6pmprWkxuwjaS1jkDWIibfbPZxWpmA5KC6jSiFjq283xUhOtiUYms5Q20zkIli6b209Khhz9xnaK/Dho0q8uSuLI/Fi9lTyyqzbTaBq5thhktNjaoTfXcgaMs6kbSmY9BeiEph3HOQPZ2ud0Sm9f6tCFWFOx2SCopaeyy/U24uoznHS6VC2iglRYqWTSNiuyUHl5KeXWOaqON8LkhrvGqiKb0YgNnM9rGw0pi3+LhKbG6cPszp3BEIa0JSPEgiSFZmuhjjF0WeVK9pNGbbZe1J/Z4rnoG6Ofw1oxcb5ex2Bw1FxjR5lsrBF/YLEAQlosIR1wxTlOscodtbohr2sRqiFnVC5G7E/N61l9xLbJnvnGVesnJSqdOUo0M7RwW7zyJSIlGMxyrroEsPdVi9JJl9NEio5SAEGP5PkV0PxMhMdD0DEIHlRy6eCpp6p78wYGxy4xtnjUma6Wft/7Dv/+N8crKCm1tbtGlSxep3W5L+0Zp98ILL9D169ep3x/Q2toqXbp0iTY3N6fGik/KXIIkChzOQtmCRpnRKGWccS3r6GShU6fA6oO0aj08c52RuDaGtEqA9wFDIt/FjzKdlgQ1/EYNHi1CX+JtmedcYqJJfRpmpYM6Dl2iOUDpkk7QtkM1yRpb3Yvbtx566KGJZd1ul2655RI9cP/99PDDD9MXveH11LJ5kiIZ50MffoT+2XveMzPqPXffTX/pL/7vU79/6epV+rVf+3V6//v/O33q05+m4+PjmX7nz52j+++/n77iK/4AffHDX0StdisiJ5OkoHAOiCEpPrG31Xr+MZVYbGWlVWPJ6O5tJgnAM8dJyJJDOrEwLDSoPoCE1kXDINMp3SqWJhaOaWRTxkgG5/R6Y3klIGu8cMhGYiZTqoEWOqjk0EUGj0WrMLm5CZZYGC1oOkVcs+3vuedu+uY3vpG+4As+34rA/uZv/b/0Iz/6YzPDd7sd+qVffDdtJRXUX/21X6d3vfsX6ebNmwJVVZPXvuY19Nf/2l9hgh3+azFSfHOI62LgKY0zo7XGBtKRwrazWcDLRq6u2uoKpAud80n6rnqaUA7r/1MtTXBFZsqLZS51CBWHLnPgroZaZamWZfNoflmS11loS4mrbv4HvvzL6Tu/49tpdXVV5Jwi4orO3/1d/wd9yZd8Mf2jn/4Z+rVf/3ciedlGIL5ve+s/oMuXLzv1z4EhkJxmiKmfuMZYsJuBbZkWuVY3HIpQpFXkHeM1AQkrcAU0bxmSyAqxfEnGESEoLxFKxeW2K9I3BBZeisXpnJDXyW2ZyTeZ21Y2brSEyrJ5HByCSJ0DS4QqCpsFQc1qq1qqWNGHZRddopsQfAARccWor7jvPvqRH/5B6vV6RiXKiCuO+1/9uZ9Lb/+HP2mUU9YA+rz1J97iJUN1tslGAYarQER9xHXxsLRxl7gyYyM0YttKSWsy1U4wqjpWyhK6CeTZvvo3s1bEtKvKpdTGjir1MvnK4XNJId54nFAwriU0ls0djI3RZQ61dlDZoUsQsGfGNSpibBBErzqFiIkrlHz4i76Ivu9732TUt4y44h7teDym4XBolGNq8K3f8k30DV//daZmJZ/bJGePYSrqOmNNpeZVOlhFiMqHYevnCIJ6SWvVYBXTTLmHdcvkKd+CjvURcygUesHyCejQuth7StzDlZSKB0gaCiARNLEdtcL2c6i9pcqWzYNgb09cY+SCIKYEE2JFXDHqt37LN9PXf90fL1WgjLgG05yI8LDXT/3k2xxF+iRlxyEjdquv2rdYODq5yHgE7iQ1WqepRFhFJk5CZDpS5jVupMRVu6+Jdto4PaT+NuNGC//6BRfAsBjozKEVDio7dHGOOzfierLRdh64wR1bH/rA+8e7u7v08Uc/Qf/xP/4n+shHP1qq7tmzZ+kfv/NnS68M2BDXixcv8p3XL//SL6VbbrmFK7Ef/dhH6Vfe+z766Ec/VqpLp9Ohf/6ef0Jra2uWEIdMxpZDB25eX5V1cTB0dYlVlbWqqk6BMX7JzxWhpF8usZ/X+FFImhau+SbpedbF8pcJSc/Ya3r3lPmLhYTEGsSUpF1FTrRUxbK5sxH+ubsqTZ1NtO448wcI/v1/+I/0E299G41Go0Jh3/gNX0/f/E1vLPxcSlzvu+/l9KM//EO5JBjXCX7g//w79IEPfLDUqL/7d36AHvq8zxMaHiv5CocP3GxZZQ0MqFCcFWEVyozVrPLqap4hC0hcTeS12ruvsaKnCrmLt6jaosYICGHQcSVsbqtKhPZlmjbQGktgLZs74etPXPMCLJ2hqrDCyfTCTrl/OetHfvQt9Ju/9VuFnTbW1+ld7/p5Wi+odEqIK94P+0vv/gU6c+ZM4ThHR0f0zd/650pfl/Vt3/ot9PVf97UCVJakVQCSocliYWiDx8TyOYJgko7qzkszxHWOQDQESRG0i2OhzSyxaVt3UNroWl3bMhKbF1PziWLR8VNDrHFQw6GLVVCFKUBoKfVHkm+tPZe43rhxg77tz/9vdHh4mAsu/rrWz/7MP6JbC15HJSGuf+HP/zn6Y1/z1Ubn/fXv+m76xCc+Udjua7/2a+gv/LlvWwjC5bTYOXUywp7ToLKBXJSL1qe+qra/STaVHJvRipadXBkJgOp/ixdDknqSDbano23sZb6BKFpNmqQAm4GpbPYsDqINssRSFcvmVkEapupqGjKmBdNj+9bac4krhvje7/+b9Mgjv1doKf4C1v/yR/5w7ucm4opXar3nn/6S6NVa73jnP6b3vu99hXr8kT/8h+gvf/tfNHmk4PPmLKSSwn2htrWbId3B1a6oY5ycdMu1wGRWkg9y00KkB7vGAXOQVJQpPk8+NwGm8c4bWdrX29UGAUo3e+LaFP1N2heZ76u/NJpi+y+Q/BJzslx1wSz3ALBBSFiqYtncA6OTrm6ktQ5Ng5grElJIXH/2He+k9/3rf1Mo5OEvegN93/e+2Ym4XrhwgX7+595BqNyavv7tv/1V+qmf/pnCZn/4D/3P9B1/+S+ZxOR87puAHYYMRZ8bo3qRItlJ0xiFvZ3mVIEtIa4sLwI8oYirTforI67Tn0kNtixTeXvXRoCZuBa7Vmq/jT6h29pTcrMGNtFkltakFqb5ls0bjMTiwiF0TUMAsFTDsrkQi/JmU2OKFRA3DKJjlUIKieu/+Tf/N/30z76jUBe8XQB3VPO+TBXXu+66k37qH75d9Gdkf/M3f4t+5MeK/9CAG3Ft3sIh0kjUqKrwkZDWRikcBJiWpDSeHinVnmlY5k9MNpm4StOeyctTmDE2ph5BXFWBkEUnr3kQum4mpNFUgdsiDDGxrsTMSdRncgLPCAt4LJpGsDS0yAZZY6mKZXMv4NyIa9nuCEFYpQVe5s90LiSueDgLD2kVfeHhqvf9yr/KJZ8m4vr7XvUq+tEf+SGRJeGJa3MXzVLNGqO2SRHXhU0UDpU0yrNwnPxy8llqzqenf97iNKV0BcQ1RDXHJqWZ4tat2lqJq4MNEqM+GUy52gTZRFFtSoYZuCAf5O5hyyaMBWQWTcPYGFVKQ6yxVMOyuTOC7sQ1j7xmA7AqK5zNlxPX3/3d/4/+7t/7v0pHeu8v/0vCu1SzXybi+vrXfyH9re//PpEVYYmriXSJVIraKFfDxqjdGEWq80Eui1XD5053053VFHGNVW1l3TxzkU33wqiYIvunI3aiBubcCbeJorkzblbhxNwiq42b2rREC+gsmjYc5Jos8RzWs7vYJ5NxogxoLzS3YCO2xq9hYcX1v/yX/0p/7+//YBTi+qVf+iX0pu/+GyLNwxHX+Vg4p7RsjMqNUUQUM0WNrA5HigioaXGSQKVnvKSto8W+xFUPK0lnS+IqdVKdqV6qY+x2RlqXUiDbtmQXGVttqfxMftAa48SGv8fntvNeMgnn+uA3C67QYKlPytoJhzKlbKEYL439qq6Soe2skMxOyagubQqJK/6K1o/9gx8vlOlzVeDLvuxL6Xv+xneJ9PUnrrZZQqRWlEZL0hoF1ql1QjI1JRFTuvxKBMQxdSI1BHGVYIUBy4jryWcNACUy5uXiZ/9UrELktOMS2inSqA09bkZejD2K0DRhs8gA+IqvyIrMMGVkrCKNSoGLW3XVOyuz72y2n2Zp9i0Kieu/+Jf/in7hXe8ulHj58mX6uXfkP+1vuipQHXGdn0VhSVrtg9fUI1R9Jitnct81r7rSoJBj9TyyrbRrrslTFesGgWIKmiifz5LW9DBLch8FdL/gj6VSCLnCiSlsFkKjiDIqsCI1hGk0q1O7SKjUTV7LMKoq0xcS17f/5E/Rr//6vyuE/ku++GF685u+J/fzUMQVIPwnw0NixW8VqArCcNHZTPKq7ZsfPMs0NSWmUm8mgify54G4RiSvpRGxJK5ToXQSd8WluPmZYdKcV+dhYlZHr5kvNbjadkKThM2q1d16tAqsyORzaxUr6jCDRBRoioWahqsijxUS17/617+LHnvssUJX/LW/+p30VV/5lXGJa4voP+F1WCVvN8gnrlVAFydKZzRvlCmNUmbGARLtTJOu0Kt5d15TiY7HligQPGzMdWXfymsR9y0nrq164AiObxiBU8RV/5Az2WsJoTAmFkjJm3FNsNI5E0RFy0m4wZTFsTSyJZk3vjj5ooJOuShEgSZfqGmoKmZ3LnF98skn6du/46/QaDTKdQP+cMA7f/an6ZZbbglOXCdGJ9/YE9cqYIsfnc2rvjYXV7FmqXMe0+TLejiXmBYXzyIHiMTiaQtDklfj6Ezyja0iY9Q88cojKb/MFCQVZouCXD4/L2TtNTrMNhvUqGrZ0EsC6+WYEM8FeClg0fm0k9cZ4joej+m7v+fN9LGPf7wQxo31dfrFd/8Cra6uuhPX7/6ukwRdQgDsiOv8p/zmEdbmLqVib6cbOh4HxaiE2y3hYmtTczKHvOpPY63VCcN30dYib89l06mqa54fWotD98vCq9mxEWtiVBiyQhOEzSpU3GaowNrPSbU1jdBpJq9TxHUwGNCP/8RbCXdUQWCLvv7Un/wT9Gf/zP9a+Lnkjuubit4qkMlqdsS1SKVmp0pRdc9mTgdrO1+45ZmdtSBwujvZfAmgmoxtUGL2L02FcejUsKGBSKs4uVYhACWMaY2XMnk8y8Do5r/mOlNXzvVNNXbGDPKaQk5okrBZTUaEGjaclfNUbZ3Z81rBYNXY6CiTtFgrQOuXfvFd4/39A3riM5+hRx75PXrqqadKlT1//jz9/M+9I/cPD+iOJuL65UWvw8qx0p+4xoLO6NOgDZpXiW02rkXamSaardOkfsG4k5sKJiVMf8SgVMmc8nKmvZRA22LB7ZcPZRXCNuv2VPl/oSrV5W9RSMIkwamqPGKadE7RXl8noTnCZvXZYRy5AgvmsNoK2NwLEeEwtZEUcqa3HnroIfHYeHfrt/+lv0h4IKrsy4m4FljlR1xDQmWcYdEaTKxojDmNUcSIeZ6mHPAJi5yQSaOk8gZFBNaKsOohEmFylMta5k9v/q3+KBQIU8RVrr0n9HPT/fQQ17RLZiuwJ5FRV4yIl7zGxtZk6gpNETZrrL1e7/UzWDWP1VZtknsRIlxESCWFnO1WxPUP/sGvor/6nd9hDG4r4mqwxp24hoTJaHLUBkkxJuoYSriJwSwApllSGHK3XUA4XRKj+bqA1BfFaSX3E2kWyovG5UNZojl6AvGiVlxNMKR3TKa2sT/3CfjYuiXyS1Qs0z6bIebAUhPFDA94yPwfXjujRHfimq5cGIcpbeASV9LVq2hgMXF9wxteT9//vW8mVF1NXyLi+t2yv5zlRlzNOppsaNrnccnr4uFVGPCan2e2rC6Tb8L1U4PNLBaugguvC7j4Std9Z/bpxX+fwFbvJEBdtGvaXIutzzS0ycq5JP2xYRfItw16gcgQTVL7G19xptKEr/z4/QP6aM5J6wz1dILGqdOUm30l6Ji0WTuMxBWvvvqmN/5Z+pqv/qO02usVKpweFMT1h3/0xwpjmO+4RiOuNubHn2ahRxDsGyyHXGy80mBMWap/0ItC5mcjiJkVIM8vLpXWybhBiWueNYJKrDQjTSrNpyeWjPFR0mAWVrWxWKLng2rovtLgDz1uvjy/ylo1OsYdJYI/Am4I4tpeLn0KGSeYnDpZk9eyTZMteS0kriCsX/iFX0Df8HVfR6961Sutkmo9xPV0pP2Jld7meguoc646jy3CryyhpWDjb2MkvwkRzJoZ0mflh4wnnxoMnNI1pH7OLp6LjnnoL9Frquv8F3ZvyxagOuiOQTz8vYoL7gYF7TmDjhNcTp3E5DWd20LkvtYb3vCGMUgq3sm6s71NFy9dpFe98pX0lf/TV9Btt93Gitkm1Bu7u/TII48UOgdjvPKBB0TOu/LCC/Toxx8tbLu1tUUPPvigSFbMRlUcwYhIl8hIW4+KhM5FIysMs9XYxMIp9PIWFNMsNSFVOXEtjgcFQXlSU71Pb0yZ3Fn0eRrVJXquKFbdz3+Bt9b4VJNWc/6xxjPpwJ6swZ2u+pr6NanymuVD2fyWhd02/xX+yVcNkq3A6tcwJw1NMWD1uS9PEQ/m9ZqkJbnQsekSMeowN+crvagUCbZNjtGvCYgjLkVb841YklY7LLOtNaouMek38rK3HwK2k9phtIoJq47BCixzA8OhV+mmsZmGelnpT17DsvnCdTOzZ7DNf6XE1VbYaSetOuKizIfCKpw0zp28KRU+V+2C3hPG4pKBNncjIw2K0s1JPT7MVl2XtzHnKtyXykZHQDq57RSZSI0j3k6ZxrT2BEOfojXGnvCKNI28llnounEvJK5OS6RTJ1fHVTpYrpJlGuidhuc0U+OmBnKz2q2Xq2dC9Iu5+2fZASEpm3yl/s85L5lVK6Cijo5ZHmk7ArfsdsoQCJLtJ5gt2lF2uGAw45zXYpJJF5y8zthuhqvANc4drVxdVpUtEhSOuFa6vlY6mDVpTXcI4nrnamv9OFlFcA6fDIJfjhKhyavJTpMd056aP7+Z7F9+vkTgdCFgmvHlaCxJqylaivEVIy9uaNKleZ/PG3m1RTCXuFovm9YdbNVMt690MC/Sqjt7zw8n4lo/TrZeztPYG7syJbzvDNtaKGk/f36TWLVss0TgdCJgn8EW4Un36nx9gm8u0jmnWlO62bunOtM8R1pk8mp8OMuLMla6BlczmHgUNAx1JGFNXMVaek6N+e9edeXVDbF6/Im/OC8bWdbKzfbF71W0di5RbbLvwzKeKWlhRTcZxEC6IVOVfJXeG1isNwvkFstmgqsos8xP4ImJq3USte7gE8OVDiaqwsYIAf+HiurHycfLsfr64xpDs6b4ylSyiGH76ZVpWmNPLzJNtTxspl9WW4v8nI/zkvAXz4tibPQnlZ9xBpvEIuJqvYSWEXprYSZbgws0DTjzeSX7F+9j7fpxsgVWaxx2aZjVonnEdX58tawW2kZ1fnubGJ+f6AiDzfxIsfFiQRz4i5gfuJw0VQAVwrTEbwrVCRyl9wayGaX5IBqJq3WSLMPAWpgpsoMLNA1Y+HmR2UHIl/VVgayazcFJCnBVU6l5VwVcfFW2g5Yibt8uPeqyLmuPX7aHzXLhEiX+Gi4lyBCw8eSJRO7l1lWm1sK0KrgasMRuxsPlFemyrN1sMMO+x/WUkta8fBCUeDkT1/lb3qTV63Q7nykWr9pqo6Grn+ohrFLC5WrVwqyvDobYxPISXweAK+8i9+jymoCdc6boqxzm/EFSk4m/rfiPP9hZbt9aVnm1l1tXj3ivw0oHUvAMG1xgUPxN5AufW80zJ+LabIyKAM/TWhpKVphCAe/rF5ItS9DQapwwE+bzGYX1wmzCVGu3xLZeP9mNbvZqMbmwG+k0tZ6QVzO8xbCUrQMLRGCLq68+4NUTbWFeh1WmexkTccq8Tp0qR9eoZYvIuMN2IqwJI6vc4jADzlSqUyy/FFPgqVWQzsOgxNXo8TAANUiKBOamo2JTF68a+kXAt2rMmj9esVet85etsch3C0TEksKoe3lUur4uEGYz0Rc96GyDVNZ+hrgGXWjKSo9OAzl1kiERoVWutpmVcqaa6GWiV+cICNiLnLIgIfcmwjoziiTRBCOtJsyl9WJ7rHTiNmngJrm817yTKlNlPwZmLjLLcK7D7y42LPvkIZDvWWMxwwHM3OtQBYElmde6NCJt66CyuIvSIdHEViGbNUCypoi1rr9hLlQxgi+SqfGI6yknrdpfWSKWR7Imv/Naibw6Rwove7FsRUEZbGqypdoUWo5kM1PCJQp/r7Us2LMG2WNS1kMdlbWE71sNN7ZkjWhsRBYsWL55W3ki/NeSvIbHtDkSp73rG4OTAEzEGnNdSXBJ4k6SB+JinXlQS6qQDWnVBjjy47j2+0mfrcAWAJg6+Zwasej3fmoZe3tdFShM1MGzd3CBRmBCNZhoHtWEqMJDQWGWk00mqTlkTVrNowVsUVS/WxC/GJDKS3WNsjyjTOk2Q7rwpTDJdgltu0ml0OMFnBhLUaUIZEgr2pqcXSZPspmXeKQo76b65tQDJJIDtzlRdAo2/UPBxNBcy2neLCB5nQk7vXsS5M0JBxTETEjnO79VwFhdcIqKPNOCCQqJm0jWkrSKYDppVEBcc4lRpWEh2VZWqpAlsPGbG9aKUgXKkPNZx3nQRLjEOy7VriL9JOO5eKXxmwQXo05tn1lv8m8cg95YXfXAeaJS8k3p5s9jHJ+uBWhOiQw2Lxfm6kAaNYWO+o30ryaWeCwiRk7vcS0irTOLl3eUeAvwmQdB+sZLJvOPTRpgtiZtUnpna+CNM32DeC6tkHQlWSyfBIOxQNAMWgXwOS/mFqTV9ZrckkjGjpJFl59TddUmS9JOkhvjrTMF+JfoJlG7Oq9G1CYiMasOn/RI8bByKQqUYWBdcc0jrbOcPTOk03ru1Kkef5eMGodULQY2GrbcyrROCsJiZ1hEstLKJnTYkRsXwLEUsrxj5kJebRdzlzGKCmTLqIgVOIsmNz+3TP1WkH5qi7e5ILDxCNmive/1ZHZpphcQu4woH8nGimuoNJFTTHN8j2ZtU9QZirDkdf7sdwbOoWNYrB0UKOyy9NtUhd0BDtOufUpkBPl5rhVwivIgyqkKuxLokNG6lFUVAoYDbsnqbnOyYGvWXBBTiVGmmSoBWjJO0iYgSbMY1aNpYPuzmqTEhxipEuKaW79ymmwOq5GHK0N2za0qhhwgyvPMQRWUCZNUWAWSmkNg5zdmBTBHb5K74ZWMKqjohiKIRYnY1vPpCnEo3SRQLdvUjUDxUj6Jg4KJYHuq4GxpgYohSIizTrkda9JobvApQ7si7HKGsR05OnEtqrQCPrvEbtc67GTwlxaXSM03Nll0g3DXFCTVo5ON+uo18I/YaiUUIpT6wIrMVUhcgVRe4vX1+pLIVhuDzRjNUIFNlPSNLSdbT0X11QkZWae5uBNrSyFlps+08iSv0YnrjMKnrNKatr+a3XEtKc0xeuN388fchkbnni1Yb9Hio1LvCLkRKgxbMXk1ENdJ3qwoT7sgXhRNLrKyfdJmC6EPMexShhGBBgek1n1ZXTR6sbDBXFwhqCgGPchrtcT1FJNWHcj+REo6Z5bLkd+mwYY2lGGN2bn0hZ8vpmNeRF4FFde0VNP9WemsC97O+a6E0kS6BC0jNLjnPARKveYxhG/Xhai+1oSzYFhBE18PGvpXpIEjea2OuDod3S5mOo1PXhcTN6+ZKt40mUjoFAXzUulUdrYklIWVwiTh+VRvYxNXnZObMBsly1AT9DyVc2LGaIm3GoLUsvrq5giBiwVN3MYW96pIAwfyWg1xXZLWSagwFI4rhKx25yhcHMyyhlqLikK/XKkMJOUINQM/GcoNbpUiqE0/lhZVcBsMtUQ10zxcRr0ExSrbmDxWpS6CseaewNaAt2BIQROBc3yaVKCBQ+xUSlzlyVHe0scldfR1qbamKzdFYVT9X6svRs/zdDOeW0TVvsWNPSmwPpVCU3yXpcG6kD/txNUJ95wTjNOAo3QOhWtXAXEIpawDAQk1dBg5NWAtGFLQJIz5hVIq0MCy6loNcU2qjLIEKWsV2VNRxZsW9/TghSGTYRfTqNWDYdGoY3yQ6Jv6NirGhcJFVwbqwa8qQFzSkBiRks1BmthMyRMLj4PQaSBcPpsRRl206VP+8cGzUSc1ccItsFSX2RxYhay4uSawNWOivakAACAASURBVOApGFLQpB6nhhzVgrxWR1yR+0QLlKhRSLhqkSXDIrUQaC2zzi2BS31UDZ6Fo7ROFrLGVGJPIXktTXzFZfyZuSGJpsLYxjgSATXMyAkE9a8Qwa2vkrR6Edc0OU75YQFdEtjHDUTIgoQEBiOAuBrwLBmyBm1yMKxIC2HcVEpczbv2ZqxqFtzQa5JIyKt4QZ2BrhraWuqx7IfZxaiO8mtGp3z9mxGHXsEleaJ8KtDTP6Tsz4HChI4krn1tC91fPM9CD9x0eRaV1ilTXIhn0VguspqOaxT9KiIXUt0z6jRMO4EVFWtcMFzFWpTgUpEmAvLaIOJqWg4FcRaoSZl7QmppWuCdF1OT4EiFrwk2ZSAlRvH1gUl5JpDjJGJKOVlI70qUCd9GlFpmCKvA7nIue1LbN4gq0k+gQXiw8kJQBGA0VZohWHQiYamqnvdl3SQkee7JkCVuTs0bFsQS3zvZWUWnirEUkLYqrC4eoyI8DDh4E9eZollRFW2OCEMlxLUAj8IimE20FrKA6Q+ikAXJ4pOypdL3ZxqrrVEQsfGcV9vCuLXKNQWVV2hWRmgEfpeoUYcHnDeIXt5qYGeBD4NpXVZFtSHOy2psjkskMy2YJ2WC5uKvRhWZUjGejY/pivAoIa/exFUWtbOtzEXBOpYw2Qu769HMFemSfpkSaUi7cmWl7rtGsMZepGiBDImKvYqSHifEq4KEkkzcUlTSr8KyUUnkj+k56uIdVslGL4kTIraBqi52uqhkzstmqfOGr9miUC0k5w26jcTjDQviAnUapmWJMyvWVDCcoEmo4CyQU4EGgiGyTRpKXCWTNry/BPhVtoCEt65AIkOt8A6J+pSsrOAm7L6FJCksKnG8Gp+4zh4PmGJFEyBNYooOYmYQkf6p1rJwFsLctEqrKf+YMBeaXdwsUMV1QlwL5tjpJrZlXnbxsClqvKPCXsBcE9iK8SwZrmJN6iX0AmPTTWojruUParlMYPv5le0hwC4oufPXOICEnBJLCPQzxdxpReskrrMcLAAFCuAHDxGzxFVMEy1GnWYhphjJq9wZCYthM1FENFN7L7E9TSOtUFySf7SBJvzFQKR2rEFlwhiBQGNMWBkyT43zvC0ArNBEm+ipAKccdRqmYb1ELT1644l+RZ4TDKOb1ENcjdUunwnsNylN2OVpNrNwZolZDB7hZ6b03WSStSdXk9IjxzqIa8ZxxRFWX+y5unQqZqMxMiFxjVQxFfIgMYRNI0ymvJM1zDlKPaqqRTo66+L4zlc9ni1m4uCotOFkKQ40asNQSamj53DDNCzAvQYtM1gFCohAYirCwzBMfcRVVPHySYV+fjK5J6uZTbVnZrGsi9BaXGRz9YRpiCDEwUG5RSKsOtJnYlZEXvODr5wgnrCeQhwtiFFabxtXuvabwss00f3SiHVvW3Vs8JooY+Gb3IJQmZI+sh2Mn9if9LUVYe2guevQIERShYp03DZIw2rJq5CcNS/kKvCYEJvqK64NrrYiUPJwK1skTAQtL/hyd54VxATr4qJwygjpgmkaxou4GmPIZspLLbKRWW3bYuKajeisrbNBVyVxdUGpaJrYeNEr9lyUFvaxSQE29pa+DUKo20xuLEiUVnrlsGMxBnlEeUliM94Uo2kRBW5N9dtjzBnITX68XpEwFBK0eHa5So6ER+5OeVZHPXq1xLWQcOjqj3Pac/XCTD/bao6JoJkUm4w38YjlZbepATKHaDNwhsHXJEVahXZ6FVYw0mqywuS5Zn1eTl6LdJUQ1xROEuwdK28SNA0FP4mISZuZeWfVO05jmyVBFL0SfxlMmdKpZNfQQlXN0/cuG4rc/LsksI0jsJPlLSeGbOI+zsyTSI2gZR1X5iSmGttEwCI7ZsEQVsQ1Q4eMZuU2KCWtbiJj9ErzR5N8X9Kq5ef6KPtLkxNCKWMyWvDMRTTialyI9QbIZIRo2TcJadTnxlTixGwzOBnx9y7ol2I6RWzyVRP7ZJ6Ja2n0CnwkAckKn5BjGgM5o72JLC9JbAowW3AlkSJrM7WuGkiJTGIdrQLilxIVUGqFoFSgdWaI9I+TimsRL8pLkvxXj8YnD41OBBbwhmJONd8EIgZXzK1wGGEyNogS0EWjSokrYkjHkkjB0gWySJupcBcNM++NClOKNXm1JK4mEuEBbNE+zlWkFTFzHcSyn2QpMM50Tx9MbQ5s9PccF0M5ncDY3H5aklif4zybaJC1zQl4yRyQCY/VylHDhYw9RyxsXFNAXpm4GpNheqB04wwnmNpVGZWzGtUorY4GMYirtuME2iLAdctyHLOfhgg1k+fExDWdRk2KOZHWOqKiGWPKyetsxJ1Y0BzimqelKQ6LPGHN3ytyadkUMNoasurJLNLSaE/iak2YMZ7dgjNt0Nwe01r6pbC5rYNDjZuRc4rIq+vGLBLygcRGjqOC+Gg9+9RnZz8qqJzmvhsJvY1ZNQ8jp06BwPYXE5O0FhKHlNplsNvmc1Po2XrKFZvSiV26MNpq6O//uiQUTU0xSUs3LGVwOZgayJGr322wdE43mbkjHtM0OcSCZA3zhjNGtydpnNkUuNgcgDjbLuw+8WZNlGXum8NWLs4ObGZBVS3wKIHEmfFq6sY4EADmnUfogXIgnyWuxiwZQqtKBgmhaKEMn6QpU6xajLKx4Ty6xyLKC5ceOK2QUaaztjJXNKBVuortsujaV2AzRqcgLkI7/pxwcYSZ6pcuReZ1ykWp0j7ijadxXtipNjHV1mZBbNhoIo5vD/ttSbKN/vPX1tbhkSyciyq4DKvTFV8yTJyipkB07lsFZhamotPqohXMqSwSh3w4qSJA2OY4XCDOoklYnMpCznUkawKjE5aJY4iqOhKtY0WFhRsrbprr50KmUlxthdplCFv73gKHUJurphHVLAR1EFcxWSzzV4pIus4wFz0a98dOLGK6uqYRyYWNETlqNESzEiuKNXSJVxu4mte2Am9lhsgbcYa45i5KeVUw0wpmhbiEbFgJnDR2TaCm0eIR16C7AZMZ/HkoQjAJCUd3llZ8gpFWESQL2aicvBpMllTVPCpgEsBDz+XCFFxBbpbYW9omMNalc0+qbCCdrMiAzZhzUdGTgu3SriGBvWjktSGwukSEW5/IBgviw1xxta22OiHhyHScxvLvVD1p9de5TIImBL7EIB4uJvvnK35M1sT83Jm8moirDYGIaaCDbGdMHMYK0iUi1s4EVrSxtLd+yjdJgpqEokPCOl1HuEV4RyYeEjenVGiANhKNS59YPF1xVYHHDFXXwj9AMEUFske4QXlCUGHCAJQ3K61Ay8UIWjYbB4EB6gi5cjMqH1ACRdQ2PB1N1yoMGsykHlMuMhGTiGQqKpgp4SYIrJ+0D6V4JsRjR7zk5GMKC1NshMIhgJzTRTBM5YoAgHqIsKqse4wTtmtxljhdsWXMlv6wl5BXe+IaNGsGFeYPVEbCRLvoakYfIDg2WYFL0hod4tyNgWvytyKupmprsmFpVhQXaWOfcGeqfvFdrUYQEUIT6oHsrZg8x4L4dJELCYr28SGRamrjmrdMcqv5PB+z+bbJBbkKYqeAvJb+ydcp4pZ3LONwVHMCjynhugAZrs+StMqxrA6r1GouV2+uW0o3BLYLcunxeMkJS9GsjflQVrkDXfOIXdKNRl5z1JdZJGtVjl05BtlPQ4xY52Q8fcTCBm27+WAjuaitbc4KMWY4GbN4lZ5UhBu4YZIqiJsc8upOXNPCrDOadYfKnDWlWXQ1ow8QDbcZzSsxpZJBomFmI1hKWLVMl0WgNOUUzO+QxNVr3zsB0zUm3BJu0MVJUsn2tlMSdW5YSCQ3qc2SuJq8UXEczP3DctN4Bc0NJlc16vPIcZMjvvVLb/vb47Fe9RBI4zG1Wi1qtVv8N/gGgyH1+8d0fNynF24c0o2DPo1GRMPk34iIRqM2jalFnZUerfTWqdvtUovaNOj3aWtri86fP0/bOzvU7azS9Ru79Myzz9FwMKbBcEiD/oD6oxENR3266547qNfr0VNPPU2dTofHvnjpMh0d9elLv+zL6P3v/wAd9Y9pY22TNte26ezZs3TbbZfozjtvpUuXtml9nYja6oQNJo1GYxoNh7Sx2qVhf0zj8ZA67Ra122g0ovFwoOzEha3REB1oCFtaXequrHBoAA/GpN2m2aoS/u4t+g9VW2rRiNo0GrXot3/nA/RP/ul7GJPjfp8/hy74ay9j/j9kon2LDo/69MDvu5/uuPUCvfFP/3FqDffoV3/5PXTlM5+kzbV12tzYosODQ9o/2KeVlR5Rp0vDQZeG4xXq9nZoTD16xee8kt7w5Q9Tu9uh4XjA+MFMdRlS/YP/9Z9Jw0euX65UwXW8Gi7OGlQd0UihOdUOMYe5o2JvyP/vdLocE/zVIuokIYNYGI0G1G1jrnB00PPPPksf+8gH6ZMf++/U6bToYP+AHn/8cZ5PiNmdMzv04osv0mg0opWVFRqOhtTrdWhIQxqPEKstGrFKLVrp9KjV6irJI6LBYEBjRGgHuiCWoSdie8Tz5IQA6+/b1Gl3kthBO1ir4vzixYv08pffS7/7u7/LPx8fH9Fqb4XGmEP8JziTCGm1qJ18f5JiOMlQuwXZsq8O7s9O/kzSia6j8ZCn32S8BElGu6XyGH6lZrjqh1nQ7rSphQzVaVEbwOFTzEe2ET8TDY6P6Lh/xPNoc32NuisdNbtbKo9o7yMP9o+JBn3kkzH1VlrUW+3QSpeo1WanULul/A89eOR2m9pJrCBP4mvc0r5Dv5N4mbzbWE9YxnNMrdFI4d1SflIaEY815HQ2pBH822rRYAjft2hzY5POnbtAa+sbnO4e++TjNBy2OBcPh5DXolGLaMg5VOGAsdrjMfW6XQ535PROu8tjjkdjzjf4B5zQo9Vqsw7Hgz7HLeIUn3Fibnep20VcIkeOaDgcUn8wUPqN4C/VH+07vVXqt1ZoMCbOfYfHB7R7Y5du7N6grc0NlcM5tkc0GPRpY22HxsMWHRwe8mdYW+DzNo+d+F+FnorZ/jENB8fU7a7Q5uYG9VZ7rM/h4T7LQ2ysr6/R5uYW2wz9NjbWaDxCxiZC7B0fHtPmxjqtrHRZx5XeCvtjfWOd9g8OeCzYdHBwwLGIsdrI+aMxHR0e0trqGnsfY2Hs/Zv7jMVKt0vr6+vc5/DwiOWu9lZ5viP29vf3uT3WVtgPnDWe6LO7u0vPP3+F/b29vcPtMO6VF16g4+Nj6na6dHR0yL+Hf9B/a3ub1tfWqNNu03A44Hb9AexGjuklManyDnIVDDs42KeD/X06OlL8AGlkfXWddcf6OegP6ebNPe6/s7Oj5CR5B/Lb7c5kLsIe5EwVBGPWqd/vM3b4v1rPVN7ScTWJT17DVSwgjvGFPsiXw8GAXnrpJf4d7O102vwZuAVyIq+nWIMPj9iH0AN6rq6u0bmz5+i5555je7a2tzhHPH/liuo/HNDh4SGtrq3R6uoq+xTtIA9+YkqRxPjuzV2WubG+QUfHR8xBzp0/Rxsbq6wP8jzyPfwFPAfDPudN+Al2IycNRyMed3//gP17sH9Id9xxJ9vxxBOf4Xx68eIlurF7jbZ3Nmh7e4uxW1tbo42NDY43zAe0R3xBf/hnc/MMkwLIHw3VXOr3BxwvTz31FNt1+dbLKo+31bzd3Nqivf19xgt2IT4xL+BT+Ad+Qu7ZWluno6Mj2t7Zppu7N+nZ556lMztn2H/4p/ICMeac09BvOFTzP/kM/SFTx6nO9a0ff9M3c7rmhYlntfqeE63iriwYTh601uhovEIHh0e0u3fAIB4cD2lv/5D6QxBRTnMMwmAworXVDerAAb1VWltb50V8c+sMXbxwCw0YJPwb0nA0pqevPE2333k7J8VPPvZYMnER2Ct0Y/cmfeVXfRV95H98jAGnUZuOD4e0trZKOzsbdPbsNm3vrNHtt99Cl2+7RBcvnKVLFy/Q2XNbtLHao1UOALVEwHn9I0zKI05EcBAvagCP479D4zHGRWIeKUw0kU9SucJGL6CgMAluIK1sf5v+9b/+Dfr7P/QWWumt0WH/iFuMBiNecEaDAS8Giri2ae/wiB566HV038tvo7/5Pd9BndEu/cJP/hh95mMfpM3eKp05c5b6RwO6efMmtTDZu0iyXRqM1qi7dp7GtEYPvv4L6I9+49dQp9el0XhA7S4WEEVmTohra0Jc5bQhZfTy2wQBEFdFeKa/NNYqaeFfG8SUyQTIwZC6rTZ1u23eKCG+blx9iZ579ll69umn6MMf/jB94mMfoqtXPkXnz52l0XhEjz/2OG1srPM8PHPmDL3w4gt0dHhEq2urai50FEFWMZkQzTESPBL9SkIQsTBisSEa84KvyI9O9JpnKjl6/oPaKeLLvx0jztV8uOWWS/S6172WfuM3foN/RjJe6/VoPBrMRIhOQHoDqDfJnYRUm0NqTF0mmppI6f+DPAymiKtOamiNjSlvwPmfIqZ63iKx8iLYJupOKChWGsx1UDy1kT08woKiiGunCzxG1G2NeWM4Zpbbov6A6OhwTMdHQxoPkfM6tLHepd4qxh2yLPTkhM7fqbwKGszkmUlti4nncKz1Vf/Xm0zklyFvMFSu4VjY2uR4Una1aDDGwq9igG3utHnha2HT0+lwzlaLQIdGwxYdHw/oEEWIYZsGA8SCkgOiO+6ojIYcxXiMx7TSAXFFIWDEm6KVzooi+9gIIdEgtlptzvNrGxvU6a6y/iC4K1jcVlY5lyMmeYOfEBUMiwVvOFaLPZNjLKpDoiO0bXcVWey0OO6vXn2Jrl27qrAYJz5uE53dOk+H+0O6duOGWuzHY+r2VphAn8T1yWYNY2KRhi9APFd6ejEFsYQ3RiwHn40GCuczZ7Z5AYcPDw8P6GBvj7a3NnkRPjw4oO3tbZ5fIAxYuEEa8BnyNv4h5vA7EJ4bN27QuTNnaaXTps3NTf69HgfjwodYc9EO34McgWyDNOJzyEA/kBJgAVLD+QW6HB7S9evXUUrifprwQQf0vXDhAl29qjBETkFf6A8dzp07R2fP7vDvrly5Qt1uh3Z2tlmunlP9ZEMHnKAjSN/u7k2OqfW1DV67QfwQU3t7BzzvoCfswJggO/gCTpq4wB/AGLr21hAnbf6ZecdgMLENNrMuWKmZ3KgY0G0VCVLjoR1+Rtxr2YPBMf8OORlkW2GG8TqqmDZQOQx9P/vEZ7kfCmSb21ssE7h9+jNPMG7Aa31zk/scHByyzdBJyVcEG/a+8MILLAe44Of19VU6OsbGYZ1uv/022tna4lgEnh3kg5YikSDdkM1reUIasUkA0T08PKZeD+N1mYetdMGx1mhvf5du3rxKO2e22S/Q/cL581w8A+59kMtkA4D51O+POQ8gZjAG4gUkET/jH7449o6PaWW1R4fHfW6H+IKdGBO2wpfcZgUbwU011sHhpKig4xP46JjUPlabrw73wff40vain8ZSzwvOO2/7vm+ZVFzTi8uk8qorJqhCEHbAHc7vkI//I9ne3MOO+JgOjo7p6GjA3x8eDbBK0tHhMR0zg4dDMCG7tNJdoc7KKjsa4HdXejTurtA9976cVntr9PinPkX9gQo47MhBXO+77z66evUaBxsI7+qKmgioaqAw1G6PaKXXobU1tYM+e2aHLlw8T+fOnqVX3HMPXbx4ni5cOMe7dVSpEPNcMUgWNSRSpt1tpSOTdlRskVBbLd4ZnRCV6WobLyYq1SfEtUXvfd//Qz/4w29h+5BwRpi0yMbDMY2wox8j32PBatP+0SH9/ocepHvvuZX+1vd8B/XaB/Sun3oLE9deu01bmztcmePd52BArS4cvELD8Tp1V8/TcNSj133RF9If/Yavoe7qCo1bQybkioQsiauZHNm24D1whrhO17DVwqqqbTqxaiJ1tL9H1669RJ9+7DF67JOP0ic+/jF65umneVEeHN2kUX+X7rjjdu7/xBNPTBIeqhZIJkieSBiojPTHSCRql9sBUUVlotVlwtrp9KjTURUv/KzIkTqfU5tLEBdVPdFVRxQgQZjRZjxOqoFcmQUxUjZtbq3T53/+59Pv/M5v82kMVy662OippD85wUkSkP6dzi+86OQQV43PtDeAYboCeEJcdQVYV13ziKsmq1omSOyE0LaJevrEhbfcqtoD43udNldc8dXrdqjVVoS22yIatdQmF+Skf4zEP6LjI1RcR7QO4rrZpdVV0AYQv6TSyoQnIa76VAtjJvkV0QSaO4VBQrzhH0zj9GdtVNeRhEHCO1jkUUHuUq+3yv44BjFEFZWri33aPzyg/b0D3sAMh2Pq90dMMnA6hEqrqsInp0pITqkTBV0phiUgvl3EVQuUf0wrKx2uVq6srlILlZJuj9rdVZXf1zdoe+cM7Zw9R1tbZ+gMFtELF5iAXr9xg65dvUqoRl258gJX71DpUV9j6g9HdDjESZ6yG9VP2ItqE04qUHXc3b1B+wd7vGCe2T5Pw36bbu7vTap1bNak4q+LM5Cv4hhykZtBxDB/sOhimUKux+KKOdZb7dLVl67SjevXk+rVOq8hWC+G/T5vKvF188YNLqQMxiO2DbIwXzVR3dvbYzKI32OBhs6ogm1vbPL81BsbjAuCpIg1CJGq1qIf5hriEwQZhBZfIEOQy+Q/qVZpYgcyAzs1+YWNkA1ZkInfK3K+wmstqn2QBYKOUxWl+z5jodZa+BsV1zFXbHXVDOPevInqK+JL4cpEcDhKSCM2B6qirYgbKpMrrHOadE980FVEHQQIX/C5tgH6a8KjNxZqrVPFAk06UV3VhFXrj/H29nYZV2ywUDQDmVfV0g0utOkcB9uuvniVdUXO7Q8HTFYh86VrVycVwG5P26W4A+N4cMBjcKV2a4vH4I1UQmQxZ7CC9Psguz0mriCYW5ubdHiwrwg+b0qHPM5gNGC9QFKVndhAwgd93jDocUFgwX1WV1GxX2N8gRf+If6AA/yLf9Btb2+fnnnmeSbsOi4hXxNS2AuMMddgw8bWJueYa9evMxnXG2ed7yEfMQ/ZnOv76uQXeOB3+AyytN/T6wTmHJ/Up4619Rw9yd0q5/Hv/+H3fesMcU0zXjTSATHCEQ8LVnUEpHrs0NfXtzhRIhCQzBGwx32iGzcP6WD/WBmOf7v7inh1Vng3qMol6prBwTHRXfc+QLfdehsDurqumDwWWpS0O111vHHlyktcfdjdPeQjKlSvOvjHJUQEh5qIahFq8YK6vblJZ8/gasEZunjxAt1z9510262X6e6776b1tTb1eio185oONj4e85EJc20lJvlSVad0pQ1Lka63akyGoxb9yvt+nX7oh95CvbU1PnLhqkpfVSxAXHGwBgywWB0cH9ODr3s13X3XJfqBN30nbfQG9Is/8+P06f/x32ilBTK+xkcwenc7Qp1ovEojWqd27xwNRyv04Bu+kL76G/8YraytoFQyWXiWxHWaBoX6SRHX2S+esCAMSfWAd+CI+TYqc4f02Sc+RR/8wPvp8U9+gp568rO0e+M63bxxnUZDVCtWqdtp0f7edbrn7rt4wn/yk5+cVCiwYCE5PP3005zUQVyHXIFRu/tud5WPYnFqwdXWhMyqBWYF5S8mQCMmPapaguSD+aquNiRHxqiuJictisiqBUclDVVNeP3rX0+P/N6HVFJGUuVKpSKtOrloDHhmJldudLLiykLmq4i44qoAH0+qtH3Si6uq6scJGeWZNl1xTVdl9EkJJ8jWOCGu6gQFOUMXpFfaOD4DJjgT4Zonf47fjzsjrlrg88OjER3uj6h/jAr6kNZWu7S1tUJrvTYynJKZnM6gyqqURRVTVwtVJXg4xvEan/VPk9dkUWbf6Gr4uE2rPRwlI3f1uPre6a5w/t07UCdhWKj29g+YmB0fqfyjYkQdjeI0UxEApZOq0KtN1miEyp7SU5d9+aSnDcKDTRHiCzHVpfUNdR1gZXWNur11WlnDsfs63XLb3XTbnXfRPffeR7feejvtnDlL3dWeItn9Pu3evEkvXLnCCyCuwzz//PN0/ep13kwh9qA3NujI+VhosfiiEoVKj4oxVY0CqUAVCvZcvbrLR5h8dIv51+3QIIlrHXfqUFFV6LBu6GNxVYVv8Xi8cen1eI7pKpmqmMKX6jrGwd4uncMVOBw/t4mPo7FmHA+O+agXp2nI2/inx9akBvrhWP746Ji6LVUV5IrjUFUj8Tn+6flzsgaPJ5Vh+BdfwAB90EZXLRUBb9PezQOWc+3atQlxgk34hzkKffCZtpXjcDjk2OErBSttetnLXsZkSOcLjIOq5foaiicqhnQlla8VopLP1TpU+I8TEqfs0lU0xCFvgDc3J3lBV5W58oy5llT/8HvwB10BRE7UJEsR0N6EQOs+GruTUy91/QR+ffFFbJIgA5ihcn7I36+t4kRYnSJoAo2rP/A/MALngA3QBdcVFeEd8YZNVYFXuOoKTFVMHvHv8U9XIWE3H/Mf7HFO7fXUlZDBEYp7R7SxvkYXL5xX125wzWAAwgq+pDDmGE1O1aAnTjEwb/B7bBxA7i9dusTrga5ww6ewFz4FcdSbHE1mDw6OJtVayIF+mGPwA3TX1U7YhLmEDTA2wvg9SDnihdeZTmdCTmEn4qczUmPDfowHnYGLxk7PC+Z5yak+fKfXi/SVAb2m6OTfevv3fktyVeDkOA0f6jJ7+jgq4axMuFQFQBFXLG64p6oqk+oz3J0aUY+TMSeiwZAAEv87POLK6SF2J4eHdHw8pJuHLdrcucA7oRdfusbJGHexsJtYW9vgu0Z33HUXPfnUU7S2sUn7h8cMJHahOOYAIAxoW98lUkc/qEBghqlFdaSI7M4WbW1tMqG9cOE83XrrZbp8+TJduHiGzu1s8tWD9R6qwkx/+YuP3fUxIpcBlExVV1FHeIrSqjuuv/zeX6Mf+uEfY3tAXIEVCPioTzQeHPNiyHdGxm3aPz6m1z74uXTX7Rfob735O2lnfUz/5B1veWHPUgAAIABJREFUo0988Hdoc03dVQRxhT08OfpY9NZo1Nqkdu8MHfdX6MHXfz599Td+La1urDJxha2KYOuj4WSzkRi0vCqQYU2WP+ZeFUiO2lVdDcfHqorxmScep6ef/Cw9/tgn6anPPkkvvfg87/xBklClxH1KTlKgoTyB+3TvPS+n3b1drrhubajjqLWNNbp8y2X69KeeoJ2z27zzxmKKOYfEiX9cYeW7qTguVYs0SBYWVdy3bnUVnVJ3WzVp5YssqhrHd53U9QMkOZX81f0zfIZ+uNP68MMP0yc+8SgvBHx3lo+5VBUSRFb/X++g+UxilNw0TTaGWcjTu+30ZyAGeVcFUAFSpOvknisTWBQ6USFNWO3JtR60ThPfMV8V0JvTLp+2qCs8uPsKbs2kARvPFu63goy2cFWTj66xUB8cDuhgf5AQV1Qxu7S93aP11TbfZ+YrAbrKO7lipEi+0lGf1OCOq7qgryqfqlSLa1R8jLa6yptg3HVExXM87nIexcKg8qjKpbgvjzuZOOWCflwV7WJxTx2/9hUhR25UGwpGMSEh8BMqn7gfi/+pHE+trqqmtkGS12h9fZO2tnFvscsL3LkLF+jy7XfQnXe9jC7cchudvXiJNjbP0NrGFt9tVXewh4yp2mQQDQcgbId8j/C5Z5+jZ595hq5dvUY3dnf5OgA2Ajd3d9Wx+Baqb2O6cf2a8k9yPMynDoMBbaxv0e7NPXrmueeYMO3t3+SCSDs5Vj7ZOKnIQi5OahuThRJzCXohvrE+6asI6m5mm86c2VHVURrT4f4++3Bzc53n4O6NG0xG1Tow5HuruiKJsSFDVbn2eOHGoo+rAtdevKbWFySDESrhqnqqq674PeY+Vyo31ml7W5E9tNEVNOikSbwms4gLnMCgwg0ygj76biHwx+/S1wj0fENOuXHjOhM0XJ9ARRnVQFyr0/cMMRbutPdx1I55n9xV5fnB92dxBD1gP8B3qArqe/ockzipwLMquFKS3GfE/4ER/qHCqCvIutoMXTXpgSz9M2BTmw5FnvRmgY/Yk+N1fdysrpCAh6CKDVyVLuAYfOe1r65h6KsmG9iE9XqMFSquIHSYa+AmsAt5FT/r+7qQoW3A7+BjfMHvmgSiH4jrkOfYiLa3tvn++OHRPq8BuH+KKuyZpFqPWMQJGMbiGOZ5pPLe9vaZyXE+NqvYBAIj2I6xdXVa+x+kFljwpo2vmxzxqYuujKsihipooA/HJBGTYfx+d+8mMx0UEYEz4kLLA6Yn94NVhb47VnGmybs+JcjeWcYYeq3hjUtyX1b7NE1wtX9ab3vzG9Vym6qIoIMmrhACJbgDX2RSBFdVANTCyJOLqzRqt8L3SIdIfDjO1kkYFQx1l4qDBndPjtVF4P5gRC/tHlNndZOJ4JNPPkX7B3AYSKC6p7m1s0O//8GH6AMf+hB1cYyztclHUetr6xwsALPfx+X6Y9557N7Yoz6SPu4YJg9WcWUARx18Vwu7NeyGFcFDaf3s2XO0s71O589v03333kP33vsyuu22WzhZrK1iq51cg02tqslhaupRBmXnL//KrybEdU3dU8Gl8GNUW0c0Tq4K8E6VOlxxffVrP4fuuP0c/e03fyed2WjRP/25t9HH/tt/pjPb2NWMaXVllY8zEGx7h8fUbq3TqL1J7ZUdJq6v+YKHmLiub20QtZMKGj9MguOFVJV8SVwtKWp+c3UIq0jQ5LpzchaBZPPilSv0kY9+hH7vwx+mpz/7BB3u3Zgck4yHSB7qwQccU+KuJhMFfqAGcbZC977sXrp2/Ro9+eSTtLO9oxaqtVW65+576LHHHuPL/QhdvgbA9xnVQxZIwlg8UEXAlRqQA8xL3mTy3MR8TeKBK1fqjhe+dOLSm1V9pKMfnABJwNf+/h49/MUP06c//Wl69tln1NHraMjVSD7GSsjuZNzU3XmVhNTxv+wL9yuRQ/R94hPiqYjrCUHViVYTV0VqFXHUX1i4Jl+oso5UBRkFmTb+6yjyAiKOB7I0ceWxeDiV9EFekfD3D45pfw9kQz3cqYjrChPXFVRJ+LpIIpNtRo5Mqq6TB8hwsoSFSeVKXRDABuj8+Qv8wJTagCp7xtShxz75GSbLx6i6gwDiYSMQZSjGzWGTIqujQUJO+YoIHn5QlVr486SSrq9QnJwwIRR5I84FCsTVKnV7m7S6tkXnzl+iy5dvpYe+4AvpttvvoDvuvIvWds4qstZWDynhahj/H9sObFr4Xr9KR+oUb0ydlsIY91r39/b4Aaynn3mGnvzsZ+nqlWfo6osvcD7nO92DPle/EL/4nh84REUc1c31LTrEVTW+B0p8P/PqjetMatX6drLGJQCpvJysdagi4mdd2UrPB8wDLKzqyFndNcexLp5QRmzhmgOuEoDYgsi3u9BHVU31Ioz/Y73RMYrPDvb2aWsd9xtB8o5ocKxIKz/QklwHSFez8JALqmn4AvnVR6uQC/3QTx/Nwv7eyhrdeuutnHdUhU7Fg+4HXFVxB5Xto8mDTcBU54KtbXUlT913VHdiQcTWV9W6pk9jdVVYbxbVlTtFuvnZjOR+q64K62sN6YdudPX2xs3dycNp2ifASx+16zFU7Cr/aj1gi65y6/uu+D/0h45Yy1X1DtVAdYcTJ7x4iAxrJe74oj9XTNdVwQAbK+iETQc2AphbkAViuJ/cVwaPgTwQRvgOmGsSDRs1PsxVOm26uXeD4wXV7D4ewOO7oev0/HPP8RUY3J1GMU3NU3WSna46qiql2ozou836XjKqr/qqBVfe9/a4L/TV11VgF2+SjtR1FH2tQm+2NFeC3rfccgv3Bwa9tdXJHVl9TUVdY1F3X3VlHT9TX50kaL/qMYCNPlnQmwv4Qf8OvtInCmruqtykY5U3kj/1/eqOqwZWf68nWHpx6ajUfrIIJFfCBqP+5EGCyQKBh5SSiqz+napRKiKa1Ep4IcXXoNWjVm+NS+HPPY8HUAZ8T/bFF3F8hAV6lS5dukyPPvoJJq4HQ9z3UdVV3JVdWcWuZpvWN7Z4wuJ+Hx4AA5nFHVkcYajL2Do5ocKBpKd2auoorE29bos63WQR2linS7dcpMu3XKRbb7lEd73sLnr5vXfT2TMbfNC/jrtd/NQfdkJDxgATFpn5n/+L99EP/v0fpZ0d3Is5oIMjXKDGAyyoxIzUgw9I6Dh2Oh7QA6+6j86dWaV3v/OtRMfX6V0//Q/okx/+XVpbUWQEtR5MBJCSG3sHdHgwpu7aOeqtXaDD4zbd/9pX0ze+8U9RZ6VLrY6qIoFRTRPXk3rTaa646h1cOrb1kQcTg8mDPOoBCX10o+cEb9qG6k0RPTxRiSokjkB2d+mpz36GHnnkw/Txj36UF09chh8PDqk1RpJXFVVUtBB7Azw0wPftVAUMTBQE5njUolfc/yq6evVF3rGqY60xra6u0Mte9nK+KoDkh3haw5UaJqPqzQMqSSgyoCt3mpxgQ4U76dn5rh+W0HfQ1MKAxHhCbNT3akeO/+NNIaiaPPf8c0xCcd8P11/47ntCXBXRSh6JnFT2FNns8KnAySlP2ieKvOl/CGN+d8mEhOqFa4AcwNUqfQyu7kjh4ctsxfXEd+rag662rePhm6SijIqXqggSk3CQIzyc0z8+4nv0eAoc97ZgMO65qjeu4AnxAT88CR+CsG7iqsBKi9aS6hwv2kxSk5Oa5PqRrjzySVUbJyVY1PBGgh7nOPgdyRrXrK5evU43ruNO5wEXBXC3VlVDT6IYJJOr6ZPLTMnbE/RdZSaPqmqOnIU7mSB2fH+O70mrvMxbA5BufjVCl46x2aY23Xr7PfTK3/cauv+Bz6HPfe3r6Pbb7qTu5g6/QQbVeL7SC8LCb07gJwET5VAFxz3dEQ15E6EuWOnzIP2wIA/LD7ypSt3jj36Enn7ySY6xo31cgbjJCxqO8/f299SDvUPlI+T9m3t7fAp3crWN+L4pFmaQJ10VwjjIo3pBxM96k6buf6rsqOcNMJrEavImDjZ2NKZ77rmbjpnUIScM1IM1Y7xtYIPnOKqSnW5n8rCQfpCSryigADFuTap0eABOr8PQB8RAP1yE3I9KHCp10Av26Dc2wC7Et66gTopNeLgtqc6CNKC9rtJCrn4IB7YeHR/TS1ev8nj6qgJsUvdc8ZCiqvjx3dSjI9rZwlt8VCUxTczQRlXh1IZC37flo+/kSgR8C/v0cbO+E8n+x3H1TXVPWRNsyEwfv+uKMYgYrgrgS1cKdZFN46Er08AL3+P+LrBQV2fU/X8Qzt3dPS4EwB78DnkXRS+QLBB8XBUAKcVx+x7epoAHy1p4g4g6tdAPmvGVlmSDie9PTqxPToU43vrqSgG+ttbXeS52+cEuEEpcfUHsHNO582f45Bnxqsm/thGbLf29XrfArfBAHNYe6KQf3sNYwFlvUvjebr9Pezf3WbauVuv2Og74DRH6rRXjIZ/6bWxuToi59o2OK4ypr67g4SzmdoMBy0AbfA/dNM5qLqoTw61N9RAgnuGAfunrJfAndMH/oVvrbW/6M3wSpC7eq/8rcpk6UuNfoBaqqOtJ/YI/UA9zZL749S583KSOTZmgJm8p4OsDSXu+coCrBCipb+3Q+tomvfjCNX7Iqd3CpfERHfH9MRzVnKOPP/oY3/V6afeqci6/UmVEfbw3pYX7rZjg69Rbw5Nt6k0G6xvbHGR8bw93+/pqAX7p6rXkYvxJosLChaKsPn5EBQZvRsDxD5LR/Q/cT3feeQdXB26/4zZ6xb138k7pzJktdddlZYUX7/e+99/SW3/i7WoX28aT14ecyNt4YwGs48UDC1qHDgcDeuCB++jM9gq9651vpc5wl979Mz9On/jQf2Hiyol0hOsbiqQfD/G0Jh7S2qFu7zz1h1164LWvpT/xTX+aWt32CXHlapR+pVFqUeKD5NP7lUdcdbJRpFRV5TRh1UdHOkFysmgTL7A3rl6jK88/R48/9hg9yg9ZPamONw/Ua3VAVNt8P0TdgWTSoN9WkVwx4aqhmnV8k/Jo1KZXvOKVfDSF6ibuJeLYDgvXPXe/jJ555hk+PlbXAlQJSxFWTVwVOdUETy+GmCeDpPI1XWlTty9xCoL/I84UuVPH++r6gCLbfK92OODKA3CCLvwg4xBvyoBtuuKqatL6lQe88Cc/w8pOW53QaF9kfZImrlhR+MVxSfV0Yhcyga7g6g1o8hBklriqO24gI2rhV9frW3zHVZM5ValNiDAf06tNLq5yQN4q7ofiekZnzERUvc5vRPt7x/yAEx7i2tjAkScqiUPqoXqreNrkHjzGBZHRG2acFOGBOhy/d1c2+KgQx5I4Mbqxq+6pgvzsH6IiN+AFFNXPXmeNn+JPf/EzB/r1WvxBctVJPSOmYgLxnWC2trrKvlRP/ytZvNnn6wV4oh9gdKjbW6NXv/bz6Cu/6g/R57zm99PWznm+NoCCQp/UFQL2yeS1auoZAZBQnldJsucrZMkP6YK7/l5dsVHXTfCqqvZ4QPs3b/K1gWvXrtOV556jKy88x6+EQ+UVDw6BhABLkFeQVH2nVT/Qpok5L9Ko6CZXD06uAqBwgZM99aogFRu68s33wzj+seYAOw5hfu2bugqEh3+xFuBhYPVA0hEdHqN6B7moeicEjDdCA16zsIBjw4tXQbZGigzidyCumoDALn0vEKRLPfV9UsnVd1s1qdBXBfhuanKUi5jUFS1dudTt9VsOdIUZR96o1PHGJdnIIV5wlQ5fIBE44oZ8YNgaqcozTgRQYYQ9anrreZq8iST1jIwmXukjaU3MQXgwHtbPjU28vis5qU02EFpv+AdYQQ9ggjceaDah8zV8rY/sIR/rsqooq7eQAAvFd9TrnbDp5wrksXoVE/SEfLyeTFepMSdVP+KHlPRDToOEkHMVcXWFbrl0iyKEe3u0xhsP5XN+NRu/UUaRxJdeukoHh/ss79zOGX7+hokdTk5QFBmrZyLAP3CXFWQRJ66IKchX/tRXpRSJYsx4/quHxKAT2unq5fnz53g8XOHQOtIYpPHkLQ36firw09VwvRnBmz9W11f5LSHAFUQS40C+3mTp3wNXEFf9YJwuHKTfPqCqxurEC5t0EFe00w+36TUsvanUPm69/c0grrPndjMLCadBdeysExK/EuYkPU4nUU7WSLInv+bEyokz9UobTVzxXrqds+wcftJtCAKJ14mApWMx6dL5c5foyWee4URyNDxU78NDUj844iO7G3iykd9iMOTXqai3GOC9emf4KgFeTYUJBiIAgO64826+qoCjgmvXd+nqtWvqPmpyty1dnlZHQgd89ILS+Qc/+EF+urTTHdGFczt8T/bcObwiA7uCLj3+2BP027/9O7yTXcGT/qM+vykBE14RV4ULrgrgwbb77r+XtjY79IvvfCt16YB+6R1vpY9/8D/TWhcPsrVpOFDVYeDTXlmlvb0hv1Wg1duh0WidXvngg/SNIK5Ya1bUYqzcmr7juqy4quQ6vfWaClx9HJsQWEx+fT9JJ16g+OxTT9LvPfIIffQjv0fPPP0UPyE9wgMl/EBLQhAG6tivjbc8JO8KTY+vjlHUhlEn6lFnhUatHr38vvu4qsKX3JNXiCCR3HnnnfTMM89yHKtjYLVQMEFILvDrxf/kHaqKjKtX1inCeHKXVb15ArK4OpRcstfHOvp4iu+38t1VRfxAXJFEcZVBBTIIupKtSTF+rTcBUySVH0lMrkdkHtqazUWKjuVVXFEFVYvsyStUmNym7rgqeeruGquZEFdwJH7YRm8m+CGs5N2uILSoMHEFecTEFWS7116hLjDmveCQ+qiaD/B6PXVtoNtW73Fd6Q2pQ7iKtJLkSnXPGGNis4H3ILKeHUVakaOwOb+5f0R7uzfpxvVdurG3x0ffqyvr6i0u/FY+bExAejG/T7aeyeWL5KLKCQ3UcZ0mARA0ycnJ1Qfc18WRPTb1yFHDdotW19b5Dj4epEVe3jlzju688x56zWs/j175qtfQ7XfeRSurmzRooaqH2Dnmd3HzfdzkioJaJxLyrmoffO2h7JaIJq/qMp/aODDxR84/OOC3cXzq8cfouWefp+eff5ZeePFFvpOKyhuOWA+OVDWP4xvVv6E6MdELHj8LcYyHa/AQyo3JMaqqvqn1TW9eOU+gaswVdhRTk40Wpw/4fkBnz5yhp578DL/iEEQT5ACvQgMxVpvLTlJdxNqnrrJhA8pvIMBGpH80qUb1knvIaiFXZBY6aMIN/+zsqKNoTQQmxKrf53yhHjZSD8PgKXn0RcWQ76Umb0oAOcHDZJqIgcTs86uL1AM26hRIzRkcZ3N1btCnm7s3kipYl648e4XzHK7ToAqJI3Y8N4Ird6pSpk4s9BEy68uuPPG+vhahnzQHqnzisIo3puA0Q12dUG86OMN5WJNS4AICjVdLYY7CJuiuibV+FRlkalKlKtXqbQyqgqmuMqiNCgplmSrvvsKSY4ev+KjCADZHTGz5QS39pogVfrsG9ELBAVxBEXr1O/xj25Lrii9ceZHfy478hXe1qysEHeqt4GS1p97bm7wOC2/r0MUE5C+0VZXd5EpH8n5fvdkHGZ28XeQY79hVlVld8dQ5XT0ohvfKqsq8XkPgb1291xsfvoNKeBgN7w9XD6rB5zo+9akdftZv0hgeqVMDveZhXMw/XU3HhlHlM3V6iO/5odK9PZarr+fAR/inH8pjO9/5A982uSqQrn7oxWB6UVcTWIWfPuzBq210Va8oKZ28MIovr/P7CJOvRN5ohIemzrGhzz7zLP+BA7wmC/e3UCVCwsdTnNh58/sVOceo109xJQnHZ3g/IV5xsXdAe/vqqUbIAaFFdQRHpXjQCeV9MPyjoyH18IL/zW1++AuAD0ZE+0dHqpqrn1o9VMfCAHRra5te/epX89PeqKLiNVyjEV5I3KfRACV+MGY8FagWGl2h6g/wAmB1DqeIa3JVAKSUiO55+d20sdaid7/jJ2it26d/9nNvp//x/t+kDX4woEPDvlqcoTsqIEfHuBe3TuMOHtJZU8T1jX+aHxpRbxrS76RcVlyzxLSMuOpdnl68dLUVvsddJxA1PEH/X3/nP/MfDLi5e51fczbCsTWqYahI8kNN+CMT6ql99Qcqpt/RyZW8QfJEJj9YpSqoeJKaeqt07733crylHyxAH2ycoId6YASvWEvtupOqpCJoJ+8x1UQS92fRXB/b6asBqvqH9z+qpKJf4YL5o5OOephLxSC+v3RJvS4H91x5AUse0NLEVSfrLHHVFdLxWB2v6nYad+2rEx+pJ/CLievJGxE0QdPvQjyp2qrqs9JNHftyFsOrj5KH1Hijx+RQPZy1ym8s6fCCPXk4a0S0yliBz6gNOF4l0273eAM87B/TShev+0EFUJ3aYMHBK/HwD5WKVhtH70O+W6bfAMDVLrwT+wAPtfT5Rfp4/yqSOdgev9cAC2vyFheucLMv0hXXk5MwfmB2AiR+n/xhiCRzqyvvLf6DCSDOXVxHaqmNC15DdebCOX7tDT+wAlLQwxtekGfH/MDV5ct30n2veIA+53M+l172ivv5lVfqQRD9QKC6MqBLzSdkRT0gmveV3Xzwz8nbLPTr3tTJnXow6vq1a3y/GtdmQBQG/UMmsriHp19az2+kSTY2JxunpGpKQ36JO+42qgemcPUAJEY96ISQYzLDGxhk7JOKtX6d1uD4mC7fcomrv/qeKq4B4c0SiEW8AB9vHeAHlY7x0Ix6/RxIBcgrkDg+2uerNph3qLjy/enkfa/pOawW7z6trvV4fiKe9RPbeh7reQ18IQ8VV/WglHoKXFcTdZVTPySjHjDqM2HEC/X1Jg+vbQJZACHG+oZ+IGN4iLFL6gqNPsLH5+iHO6T81gQmsMkfn+BXTuq3kiR3nZM7i7r6qomqeuZFbbS1XfCdJuN6AwIb8fnurnqfKD7Xd331w2/6qgHw1FclUKXHz/ABOIDKC4rTgMDpyi7aY+OlZeB9wOpOtXpbBUgr/nWS157h4UHYqKuF6hRAPVOT3rTrnHRzdy95Ih9/LKaT3DfFFYYRY8zvM+bK6jHd3MMfnFAPc0IeSLwqkuGahHplp8JKnUCh2IcTE12pBGb6PrImrfqKxN7eIdudLnrALk3SdU7l/Nxp0ep6j6/poD3iUOOF9UivM+iDOYmKq74SgN8hLtK6AHW9AUPxBBVvXBPAfNTrm77ji/HV1RB1T7z1lr/2dVxx1RNG7+jzkgvSH9/VSpdRUwkynZJURRHHRScElTf4+joCSo/JF5JZ/wh3Rrf5DgWOhvhuXDKh1V9+GXMi2Ed19OY1PqpVr6SEwA6NWuqVLJ12jyuYSMAgvBhw7+CQDo7w7kD85ZU9OjxEgh7yX/JCBUoFhfqjAysrG9Tb2Oa/coG7JaqcjWrrIVc+cRfm5a94BT333PP8lyVwWIZKw5j/WlWLetihtTt81MevLErefLC/j7uK6jiFiSuXUFTFddzu0F333E6rvTG96x0/QVurQ3rPz/8kffi//gfaxN2XNgh8UlXip0iwW1yncWuDBi1cIF+hBx58HX3Dn/2T1MFf+EnWDF4mllcFZkK5iLjqiqreZWLi4z4OntZ89NFHebOC78+d3aEXnnmKhqjE8cM3IzrkV8gc8TsmBoMjrhKC+Pz/zL1pjK17dta3du2pdu2a5zrzdCd3t9u0cRRiooASCYUkSEhgyUmjBDlWFCF5TGIDwg4f+BAFoiiRCCT5gCAWiRAWIJSIYFsg3LZpg3tyd9/5zHOdU/Owh6od/Z71f/Z+z7m3nUYCi7q6qjpVe7/7Hf7Ds571rGfBeqJxTqDERpjpQMaSXDOkaWynF2ajHbRcOmc8XLkimUBWW6Z7AAsDFZ50xYGxYfzLG7iwrQaCWswKcDXw1KJSOrtZD+bNwSmhrP5NBoVUFsVd0lGW5gMTUJnnAcNy+/bHAlEUItUKKKwyrl4oq4t3puYzNVgNln0dVTArQFl60uWiX5FASCpQmoSURVALrjSWE0DvBgR5XpYK8JqImRayiHRywI7IAR8aV0CCDLsVBJ5L3zrN8eUq4JQ2GyipbVh1jM8xlKfgpa5uRGk9RrCQnbFgVrH0w4PxEOsqukKdpnF3owXwS4sqQFeqNVgfWOxKkZPuM+4oyWbq+UoHULSt4+zZBCQi80Bfqs2p6Ddzw84UHfIj3nZ6krY8ndmuMlQCtLDC6KcbFGAA1NNOjQKx5eXVuHXrRly+eiXefOutuHzlWszNL5YxzkyYNMTIvSCD6TRnfXVajl0oCqsFg531AllYpq5K2ZsrC5RKQRfeoaTsX2w/kVSH7lBICfCH7cu8PVP0Zlq9wff66DbTyguQStAGeN3fP1BQ4SIi2zUauOrks9IrZqYz5f/kyVPZQ+UmPox9HBFGFMN0S8eopizKOA/mbRZQTmmvaOIZVAoMCbgMGBirnAMbt+2rlH1p1MY2UrYt8lw3iHCld3ZEy4wE3wFV/A9TxvPnnlhHCPHDPiT9uRg+1ql0Q9jb3ytBWDKSh3v7Md3saI8088e4oUjt6Cg9S6U7pvPYLL6iEx2qz9XAzmCQ0ZAMLGRTppAd9PJafuZcnMr2Gg0Db4aa8/baZnbOBXKAWUCPrKjUeTDHPcfjeTAH8Zw3g61700hmU7rQYoHF7zvdGd1HhjEpfF4DRun1UlqQx0ypg4MAhgxrjB0XAItiisWyplQhwTLHnI7nz57JPzgD7SllQBg7yBGSOcelgrQ9a03JvpUaBEA5O0x27Mz5A4GWGQXbpqX1J+5PzUZaj3r/AzhWQb+DflyWkAqc9rLDGP/zrF0QV13r2TfBODgPcE/MivtZWm/uf+NLC46TS0rJGojdLpaNzgQaINf+mx/6/SM0V5xoptGb0mChf5Lxt+jcbON3hkapiOq9YgJiNYiKDU4K9NOuRIL8NNvKVaosqhnglNi7GHPHOcxERxQ5bf34QkPIAkqnGj5/bmFOi9Rm+kF3AAAgAElEQVSBEDltT9ORQOtgjY5RQEIYEyy5SgcZtEa0x1SEhidsFmyRNt15uRcnx704ODyW1EBR7TkMKJsNG1RdFkKwJQzuzc2t6A/OY3NrK3r9Ybz77nsRo742BW2KJSrjXsj6iodRy4UAdhbPWXW1EmYtaVW1ZWzE1auXYmZ6Kv73v/KXYq4ziv/rr/3l+Nqv/0rMYkNSb2WP3WK5xXXWG7NRa8zF8Lwb/bNG3PosGtcvRh1PWtns5Obgzjxu/ZppRWW/vosvBxeTTfK7eNPv+kteZ+smAZG29XF2QL2PShW525ymtG/CXFn7c+fO7fj4ww/j448/kuUTqbW+hOfNeOd73oqP3vt2vHzxUnY+bEBtKna1n47EvEkHp/0tU265WeV4kn3MVD26sBfFxqpVCnGwqxqOarF14cLEhaDoVTk2CwFR6bggohSJJWtgBjOrZnPBcfo+7dooznKRVWr63GKvEXt76elIJP3ixU5BF4WhqsgrWLCQy8AMfPTRB3qdcNTY67W0RS3n5I1+DFRJsZ9PGNe8UVm8k4FuamuZR7zXbVa5HoA1f880J9W2xYSuWH6pmhmEWOywklx08Wm2F5XmTIWLtZjvzmSrZ9Ka8lvOlGBjCn9q7IsOooYVFh87HEgTCyiVXlMVzRl4iBHqTMfsTDua7ez0RdYH2z7A0O7ufhwc0l0G513+XiruSzVYSkSLPZncWbKJRGaJUk5gnX4+3IncRSsp4C6VrKUgrlSZSf5Ayr/kyVTtnRwonY5yg0+WDes2Nrtp7gk1DU0YwJQpISEAiEqqJMujZNhwxWCjXVpejc2NrXjzrXfiytXrcfONt6NNnUGzM2Zf9UzdfKKWJoL5fMo+YQmZKtCRe6G1TTY408zu9gbpkPILBT6lJffuy+14+vRJPHzwUM4EO3s7SsfiuADThm0i4Ehjp0ZB5anGAylirpP7zPw/OTodV5HjgauAryqnKxKLfu9Eld/ZGKen88AmqtmkjeeRfFolD2HwqEMXKeBJlfh0m7nGvc45Si2FpEP4yVIFr0rwLICCDacojfVHEoIYCWgzRgE0BhfyUEeTreKjlkAA89WZI2tdmWWu9k9wF9GHnaYlKGNimiYTNc1x7iXHbFMkGpkKb041YqbTjYXFee3ZsHGcO2MI8ArRo+YUpLW7WUQlSzax2AnoGH8EVUlQJamTnTSxR+KZZbc3dTgL9L3JtrHXJtg80e/d9SwdiNLXmqBbrXNn6FY1UstRxmky1xnsA66ZZ9x75IIw8G4awGfQ0pSCTBwt5NtcwFqOp+w0RZc41n70n8rUlEJaJCo8a/AKJBnv7eMIdHwk67rF+QXJi9CCG9gBLgkGFhbnVIjJ+KHVrNYsgl91G+1rneCzUyKTPrKAWOZ5BinDbMlc1rI8bxxPpnWvuVYVEiribaS9ntRe2ZSGv0NKpBPIxC1KMsQGDjYpneD5sM9pDwM8F5kN2e29nZ2Y6VD7M2liwJjIYrnMUGXAkZINTgwtL2sEz9XSNPu6OjjJMTKM2p/+oT/g7UUbgRYC9cnNwUUf2nEUQXRaz0idlVBppkZS9FlhC2vBQoCmnzwcYHLSQcg31pqLjEoAxSnsR3LAIOHBcqKKetU1JhffudmF7O6hStg8VwOQ8eJXqVU1bMHLb8z0apEnscniAjVPC0SMcfFjPI1D0nYnPWln8UKkojabKpB2kjgmut35eOutt+ODDz6ImdlOXqvSPuhejuKUlJ9siDKdwfGVKqnBHGerz4SP2ZWLSXj54qVYWpiJ/+kv/YVYXmjG3/6F/zW+8qVfijn1s0aDlmBTg1gs7XTU6gtxXpuP/rAZ1z/z2fjij/zJqDXRzkn9ktpJ09y6Ad7Mxr7iFZA5YbI+afae1cr/un5VU2p65gXoKZgqonh54dVChRRsGK52l/RqNBVPt7fj+fbLuHf3jpoDPHr0IPZe7sTp0YEqrtutRowK0Lty9VJ8dPtDRYfq7a2q7Ayk0iM176UYHRZkrISmsmMOk5aImOAQD79kkFxYlf2g2XDoNe3KT4JKaSjp4FQkBslGZBhiLWbOh9SnZdp2kqLTIqSGHnl/zIpWGU82JDMMjGPSf9pUVZCSTz+Zg7O4cOGiFnmsuZRJKGl4jsv9UpDFOZdqZOljC9spp0vZUuX5O7GtglDtPvlhTh8DIlms2Bg7qtRlcT3QBqV5pWxHXbZZgL2a9EwT7a+esYYvgHdio6Rlm8WzTmTPZpRdirgHADRAwvb2s2i2aA97Jhu7OB/KJFxuDqUBgPVdnCPjC4aKat29/WNtwpI70THP6yabZdGe59Ur96/ehK9SkRO9KueV96QUuhbN7gS+puUU5yTGrJ7slFL2jC/WWjczUFCA3iytalh/eZakCAWU6y2tWaxrCXjKOibAMKleF0N2mpvc4sJS7B0cqjB2dW0tbtx4I65d5/+bsbq6HguwfHUaA7BvNJSlSsYpWSB9lcvN8ea/VZeoCYv+ih+vHq1tt2CuTuPFi+cyZ0ffSeD55Mmj2NndKR26egHoBDSNA5my740BHvZGpyfq8rVbaifSWaNYQWo+NsSoSqrAes8eJklsghi+Xs9uJOjK1q/SZJ4OtL/wuW0BqSz+AvTxM0CYtSfnAsAoNZ1OuWYwl+CL9SLXijMFn2Pz/MKMOa3PusXn+8sFQ1llmWuDGVECZeRAyAmQPRj4WpMJMLGdEp+ZwQwdnQ40f7i2o8MDzZelJdi31L+CG1Lj746UeR2sJQQLuc5kMwNLPzINnqwvf+P3fL7IAhVe5XiV40ozu5OZ4UbOAZbh81gzVBhXdP1cr+cw99P3xoDSKX/bNPEZgH6YSebIAt3h5uf1zJnr3P+cS2cC9Zynn1nuQ1NZtFsq5QFnlkokoG6O2UzmljLOBUdNCrOyMUPKP6J0daNhAGOJPSQ18Gatq8DP2YT8W2ZFuIcqUCutgw0YNS3dwa/SipXaHaQMZpWdRLFumXtonbafl4890bjmOVrC4s9ylqCafahKR7Tf/w9/6o+M0nsxUbnpX02gSuFEerOeR79oM9GfUoiEl6ojdrQvmq+gfjZQYaXSd7t6rIoQ2JMH8MBNYLKdKgULwTGUpja9J+uajK6Uc+Tlzc0X/Xoa2AUBueuaOZRILY4RXzfQ4qC9SOR/2j+LA4nR00AZxgR2df+QSIlUGjW3U3Hh4qX48MOPFWkQNaRmZiLwV2RHkZgGQz+LHhD0Y3dBheM5FhFuM9iItdXVmO204n/+i38hLl5ciF/8hb8a/+xX/9+YxztQG2x6WWb7N1jhdkR9Ps5rszEYtuPm5z4ff+JHf4QASlGRvEFhlZLyHi/sSn19B7bVm6MBxWTL+NcDtE426VchtBn9qvC/+gqNbdgyFlICK8AU6d2zfryUDODD+Na3viWm5unTxwo+iNYBNOfYH43OxMBpo61FXLt1PT746GN16bHmCn1qLk6ZJiJ6ZNHKRS87WmVWI6s1vTF4UXBqiVWIcQjT4QXbm5QnstMn3vAJhpym8XfPjwmYzbtENuGV3xnkl3aarmQmpWZQrKlDa9Ay918Hrpkay/uje1DYQNYS7tsYhLoDFzJ/XBYKYMnK+wSsABZZphbLJn2mpBLZ2Yj/AT2AV9uICcqxYLNxEQgWzwwF0FoYnI7NpA9YzqAevSRBIfIOFlY2VFK8BKqwHoP+aVy6vClNPV3OCE7YLGGc3X2GTZFnJf/ow0OxZfkc0BTk83R1OQJ0dSqrAFdvHBR8jdconXNWtb/+la1MYX0rf8OxRPcopSh8Hnp4MXzK6uRRnDb2Ruo5z0aTa2tasmVAlcGPPBnLJujUoItOKEjkPsD6PHlOG8hMkQPSqTjfWN+Kq9duxLWbN+Py1Rtx8cr1ILugAEwOFbmBG0CPU0XJxb4SMFurq0c6TuIVuUSRhYmZHS9XAJSBWinff3A37t27l56c+7sx6J1oXXZXJm/w3jTHKe06e8JAcx2gwp4Bi8Y+wDwGsMguqaTl5ZghsbSZ5InV5Cc2XwJJtdtMOQDZtax67wusEkhhTN+qN7I4aaarKW8iyeduLaMzMtwfe87afJ41g/MEfCW4Q49K4Jygh/85P69Hfg1zG+mFwR3fbf5vPbzBpXWJPEvOzdZICjAlnUrQaaBs6yjfc3+mz6M67rlGs8cew7CxK8trui4+D+xgaQDBBJ9DESnnxTUYIBmgcR+r668r3rkXBrDVwqZqcMC5+F6CS1yQ5HvM+zg+jLzvGa8zpnLRmYGq55clEZYO6F4JJ2TlfxXUOWhxej3vX01jhYy09yZjorFet7TazTWqdAwtxcguhOKzkmjJAsGUrGWwZicBA3KTHbzO94v10VmA6prDa9wYwb+vAmM+l3PwmK7iO8ZVZi+nova//ewfL8VZEwssM0YWVCdtO4rj00Ec9RK8wSAQOauFoPpXo9UgFdKMNikBepdjgl3sH3LRZIMtaezxqHSYnboWHi6gUaDVTQ60Uk2pMIrFAxBiPU/2VUceANK2LOHVxX7sM0sXIbFGZdGnCCJ9cdJbFsCtrCWptYxEYFlZzHtEfxKxn6l4a211Pe4/fBiPnj5PuxRSw2mAKJZDQmSlRbjRmHJTjYj8AWaa66PzF6AoK5M31zei22nGf/8X/lzcurkZf+uv/+X46pd/OeZJU4ySGeISs8iMIhuqz2djVJuLwVk73vz874kv/uc/GtGkWwx6uteAq+53stf5ZbeBV7fFCXjl958iRvvENvq79wulMyZlJ6+PoHKFZSOLkdh5ibn10FMreXx0GHs7L+QPSSeru3fvaDMjjSO7Ktk/YeqeHXnaRdguVwBF5s248cab8c3331dmIBcUdEIsgmiREMbnRpBRJ3okbNlys4BhysmXNjsqcxz3pDdbjE6yq4Vfurai3eJ7dYEbSwNKpsSgtcqivg5Sbb8/CUpTIA9jwedR8Q7wArwXOWQutlmVqS+kNp9gXMfzG8Y1IYc2oIoGVZZgtsXCx9WlOmPto3ouS8PpmazzLx1puGe5oA21mNPrWy4OQjEEaWkARZqsxMypiSXPIUuyczHdABsCGJ4zrh3y3lQGB4kxrM+0JEV0c+K+XL12MTY2VjT/nz3dlt+luwW9fPFCc5KxwXe+8jk3M6VmezCxrYCZutaYTHzn9/y5pM5LcG2gyaWNMwcl7Q/yJq0r65vSaUvGVwKteOqW1DOBUrOViZbKoq+Z7UYKxQaL9SqBKwVZBtsJXF3gYwsga9oENstGBIDbfrmTVcOkmsUipa9vZ6Ybi8tLsbS8Hldv3oy333wnLl2+rA0WkEv6OG9PruFptk7FOp2oqmt5hV+uRLHMH8k/ijwm/WizyYxuC+N7OFBHqEePH8WzZ0/j+dOHArBIgOzeoXQujgSlBTLf2QMJZgiz2JPULa1oRZEeQFwAiqRaJ5ggmyAbtZwr1fXU87LKwlKTwWt0T9tpb6fPVDYBF4LsqKSU8ExXwTDyAZ4XoBQZSmbwcsZQZAwg53zW19ckKzIIMPBzwQt7rQtAqy1CDS45X5v5O4jhdwBEgCG/c4cvjgPgkP+p7bjcPrWV41LzoniCpgQgnRjcQWuyk/jhZjbK657ZPAfufEeKwu/N3hrYiA2dmho3FHCzBQNCxrI9Ss0iu4CpqsnkuB4frMluLuBnaLKNtZfXeW5wLQZ5qW3GprM9ZjQdDPK7KpDj/O2O4MYBjAOtWxWPcYM43s945LW8N8FmMtd+Zulck80BOEbVMQbtvb8cWDmIM7urbEBpAMF7uVavBb5+H9tkCzrqlDOkNMdETTLs3kcy+zVeM0vmgM9I+7KyXxRyhWsyk1v7qz/zH5RlNDfTvDmpERlPvELaIdBHf4dWAU3oSY+TSnNq6ZcQ1BNZlRZwdfzqpJdJ5omFPK0nJtY9SmFhdo6m5LSnxYw0lTQkVPWOvQERLWdHiuEgAYPlAgbak4HvaD2n8yQtOQHJ4w1jnDpNYKLqXfvpFe0u54MtDBsTUAP7rZXVVdln7eNeQER+dKhoXIt8f6gInZU0dRip4aq3ZtLiS1V8LNCZ5uz3zuUN267X4s/8zI/FZz9/K/7e//FX4jf+yf8d87R8Ra8kuUDeJ55M/4wNkP7dc9EfTceb3/v98cUf+dGIFhXJKOyyEls65Yo+cWKFk35v3/lrMqA/xS3td3jfv7o/seFPSvomn2OGL2FA2bTOh1mkkyXYSlc9vH83vvG1r8T9u3fj5fazONzflY2NIlPZr5ymLrngdRVFFX9Tt5iEWb/x5lvx7kcfl1QU+kAmFKw939FpoztLWxgxX6VPdzW651y9QHzaHWORtE1MFbhyDC8wuREyxiybqVb+Tyr2x2xskU5UP49jsJg4omZhTpuUkzinIKmMnQnjmoHc1tYFLbD0mR8HkSqgiWhK75aSidPj7Kmez8YbbLZMNSZJ14Ccq0qcF7mDfsOiVTaBXHRhM0mlNuL4hP7xbIipC1RfMLqJFaY1dd7JbSbr6hQu9yblRswNMh88I54tgBO9fL1GX3EYNvRg/ZjpUqBxFs9f7ArQ8kVhBqBCAE6SCJmQKiBlPYQpS62uHR4ymK8saeM7k6VHnxZMZkCdBXrFB7JRjyOaIkgDAWDKGgTZaxEg9zLoAgBmN7BXrXjMvJh11bXQBUjXiv445403Gaf4vFk5c6BnPDwbt39Uj/shhvupl5ZMR3IzipjobtiM5nQW9SAfuPXGGwKxt269qYCJLJ6YZAUr51GTV211Lc/blbr9T35lsm+iy8vry3Us554Z50GcHO/F9rNncefu7bh3735sP99OmRfa0tJ8Aw2hSAa17J4UMDuFLdZ4OFQbcoAxWmCREaWzUnVfcgBp8DH+d5BaT+aZIEvrNd6eS4uSNHH+nAfjngHGfppSlo7mKM/MTJjmXhPv82w2sLm+ruJSnkv1c3WNo1HutQWEmEHn9wY9tiOycb0zKp7vzhJxPGcdvMYBijlmBgLZip3Xm8XjO0GDwSz/Zs1L5jL9TatMXAbXKUc065iBRmqUzQr6/Dke98fsLmuaK9LNdhoEcV0TnWmupQZovIbXc32cD+ujga7XVd8Pzoe/cx2WZXC+0r/PzIzPkX/7GKlRpoNnspV8Vd0RMtCfyMRMOHDfOMcqGJYXsLJ5ZTUta7eL2swwV9lMsJ6Dqyozyvk7QOD6bI9lqywHE86WeH5wbAcNfgbcl6ojgAMEP0uO5THn4NFOGD4nB9rpgdyK2l/7s39E2Cq1ou5bTeSbCwZAc4x7WIgRVQ/QnlAVmxWxs7N0T1GJfGARgk0GH9xCGI1Jt1qWlZKERmEjKVah6prCMFlUdeRbCFIHClOFSeSeabXEEgwIrCFIpTQbsBk2jJ7IESbL2XfIh7+23hVt/xhMZ51DalrVDUYzKAE3hWAsyrgUrK6uinE7Vmot2WSxFZIGYNNxoIGI0PmYTlenyAMQNTeyOKvocWBHsf+4sHUh+sdH8WN/6k/Gv/sHfiD+/i/+jfinv/r/xDxpCxW/UM6RXoCAa3T/w+jEaGpWtlg3v+cL8cUf/S9ADWLKgNi0fkVv6IIXVUbn0l/SkK9uABZJJ2Co3Mnv7lZ+6mbyL/OX3GcKBPWlbFyOWQB9gp5c9C172dvdiSePH8WHH7wfR4Cxo/344N1vq8hq0GNxJK2dwDY9/dh8MnWZLZTSIkgaNJg5pelacePNN8S0w56jQULXJ3PoqZSMeAHJyU0a9NPvghe+6l89QQ0kWJx+J6mAgKWLA4uP6oRNfVXLqiXw02Q6RU/O56BpY5FW1DtM1wR9hlJKrlA9F+PKAjsBrjkXuXfTrYz4+aJlpxdGNxHQU3P6Wi4lWoFyqhXgmmMwi7xajSw+IchjfvE79Yc/JB3IopfWVRrVkhoMS9FPaTGqdY0NCU25O/qUYjnZQaHbbCqgJOjU2rZPBXZfVcjPt5/LAktdx6bQf1KsRYEkwDSrvwVOmaewvfwNUEfxSTGvJ/CRFr4SBU7IDq4tOw1ONK5lAsoAPzMBBPlyLcGi6PR4DC6zkIs1EGlCymUl+yqZMorbkDpYq2dA6rHGcwdoZOoPZjHHjdkrBy9OsTp7IMCkwqZMO2NNpAK3OoU/BwIrOBNwn5g8bICwr9QCoKWdnVuMrY2tuHjhUmxsXIzr12/G1ctXYm5xMaYAsdGszGrPkqL1qEwa3fnXGFcxz4WxcYpYumtphCleybUDsIoW9uHDZGJxDaHo6WB/P46Os+MiNofKkBV2KMdmtnBlXPIesjVkeCgcPhlkoZ8DUwOw6rw0qJ1CT1wkNnghK0066EVbzH/2hM+q84FkD2TxzNIZwHF86zJ5P2AWv1eynzCu7MVV6RD/ZszyPJzm9Zhwqppjchy+DEI5ZwfNljxpXp6fi4Hl/+q5Sa/apzhxNwu+y/3SOOh0tNY47ezUOjUAns8GR9V1shoM5H6bhBfH4cvP2uxsBqQJYmH3sZgzk2hCAab09WurBhoc1wwrP9viye/xczUA5ri5TmWwyT3mXmTTjFPNFTkRlKDXgJrPqIJRSxEogLT0xGPaQJ7zMdtsnS4yAV8/z8dSHrPqZlwzWHIR+0TqxXX4NVyDA1V+D65hPFiHawcLW6v52jm2szgGrpZx+D2eTwbWrzO5Znmr0gHLZGp/4+f+aO5LSunZ6SPBaka2uWFx0CGLswBjxGnvTACOdqqrK+uqIGPQEYEzwTRpi52BPOxI/aPzLDq3ZCEpIaIgI2J6ZlYAkeILPNFgDAABaQtTFr3ujFIjXAjaYy+oueFN0jLeGBN9pQzAX9X3sNn52hIATNCapHXFpsTgnUILVXz2h5p0p/1+7NEHulhf5Aad7Ko2LCJw9wTGYPwIy5WeCjiklVKf+pG0s5cuXore8WG8dfNi/Pyf/Yn4rS//SvzGl/5hzLZb0ahhZA6blIstFa7Ds/RxPYtODM5a8ebn/s34Y1/8z2J6YU73FEUtiwUPi03X+2XW9WZKLluDuquHkquVjfN3B61Wn8frAM4bq0FMslLpEsBGwhcBTHb9yZpqiinu3rkduAJ8+5vfisP9vXjy+GGsr63Gwvxc3P7wQ5l+j876MSopXhUFCcCWyasol2KW9LJsKP1CRWaOzwsXLyjbALC1JKDdwlolXTnEfkm6kuwvVenV1Heh4cdOHAaEqWOJMasiL7yy6Vj35Y3Cm1Y+yIlHYlUu8PpGWbWOGjt9VIq1sORisaACl423X4qptLEivywglqDu7bff0SJM4UZuMBV/xqJF5VyrjCtSAUFU692dTh0nzTP4mDRryPFOQQpz9bhY2QBa2dxe7mzr91kBO9Qcwdmj3UzHAFxJNE5URZ/3CTBA9T8bJz/jrcr6RMYEC7uDfSqi+3E+zKyTWvMqUAZYIjEq3Y3OR1qj5NOsivuyHrFZyeKskZZ34pmzHaoKVTHxpnBkQEU/LhMNefGO6s3oq7gn209nVxy8DQda3LLb31ApeLFtqog/kzRF1lA0QsCua5rrAoCnjRpp4/QdTWbYm4HXPTYlfs4WvgMVlraaWSzijZdnZga9mr7TRnvM61uyc8P2DcYRDTGV3mpsgE68pNlJoc+ooyEm5qMY9s/loU0ASKOF1bWNuHjhohjYK1evxcalq2p8kJ/fEAmi1Qp/TQVGWUXNeGpQLKyK8yLAqGhMc13JweZgiM5t/vJGne0992J7+4X0sA/VWGQ3+qdHyvIN+6Q2c2/TZtztiHEXSNfhR8oQUqR2eJxsvVOe/NVMt+ZAAatTda7DxAtafP4vLK/kHKUluV5DZXimlt0UxZrCBAF5jdhSzc/NinHlerhmM4BOW5tNM9ixjCD16pM938y71x0H1ByTczCr6uNZa1oNfDD9J2hze1jviQA4A00XeMEwk70CS+QczUIlp9YdBE/2ilpaWdE+WynlJOGcssaSC4mh1sszWM0Mfp269nkbhHqOOGhzlsHPnO+aX4VJlYVVqc3hGN4PDLDtiWqGtBoYVDWk3H8/SzPBZiRxJHL7bT7LQJJr9PPhd3xlNiAD0CzSzToajun0/auBTJkdBSD4/poVrQZfXJNZeN7leyNsKA/kbJzhe8e/bXvFs3Tm0Cyqz83XYM2sr9HnbYbcY5P3137hv/0h+bhqIUOmqQmVF+NCk5xomPv3tRjxM36Ex6ensbO7FwuLizGLJQPdVojyVeEHuEpNqzSDRMTFHkqTgIYBRJEy7mc5z+pXVj10OroItD6ttjYeBv38/IL6dhPd4p2Z5JFbR+aun+Db1dX571ZzJhuxOFVZWCdShNVoSS0uq60yC9M7WfRSa8sDQ9NFEdkRqctXMF4Br7qPE/2ifPJgrc6zpRnA9UQD8jzuP3gYKytrcbS/F6eHz+Mv/nc/F88efxBf/vV/FF2KedARkzo7y5QjxudDpAK16Tg7b8fpoB5vf98Pxh/+oz8cqxe3pHNVaUfZ8MAV6L20iJa0AyyW9MljPrvkx8eask+m6KrA8l/Wz98JuHrhM0DTpGHTkEXMTDpXaBxlB6YXz5/Gt775zXjv3Xfj0eOHKsigpBvMeHi4F1cuX47pVkv2Vi1JQIYx0mKfRTBsnrBe6bJbOri00Kl2o0VQNp22PgRVsO0wNdYUZcSYhXn2yZwEgVk4JLb7tS5R3MMJAC3FHOhom7lo29jcbIm238JwTNgWiWE+UZzl+/rqZyYQnGzg+bMjXzMiShkTVErznaCYIpIExcnmfe/3fl6pvvv374+Bq8dE3sH8knn/GNQVSYPtvQxcNfTy3ACfSVBPzhVjdjYgGDC+Uh4wFUfH+1qcsRTiGjDynqoR1AKKeupq0yiMx9z8rAIc+UTSJ56sUH+gNqHo1/k3JuwaThKZAOhyXaTrHV2czmTsn/Ka6rj1/eN3WvDR0tL+s59Afcww67pHMVNM6dmg0TUc7R/FFJZEpf1idfE36CB4BmjrfGATpb3MQhf0e6zdnD/AlbXJ7CnvgbGhhWo1+OCTO1kAACAASURBVDEo5f2cM0UsYuuOjqMzTTOBSZrAWjmef97/SUtUzj3BMCbnfVkX5h6Bh2qCLs41z+EsGWNptknH9mN+bjGmp2fknXp8nLo2WntLSvDWO3H58pXYurgVN67dkpxgCk25CJW6ZAkwopp/WPrIuzgBbO5ZMEq+juoiLTHAeC5U1zI/Q5glmhvcvXs3njx6EMeH+3G4vy8dozTWYuoxogegppm8qtXlHlOXHtoFPFUA6/k4ZmEdqpXsAsy6W0Ir2HqlqDmdmLvd1IU6fcvGLoeTknI1OF1fXlJAZvmAr80gw+lYrt/Az6l1A0rrG3kPnwFhw7XKEqt09+LfBr58hrMtXGMW95DpyBS4WbeUEEyCo6rm8/HjB8XWqqFrZTybGTZbzOfk+MfgfxIIeF4+efIki+aK/6vXrtluyiOcove98Jw26OLfkpAVD1wDV88BM6NcN9cJPuGzq8c108hn8Hqn6Dk273MxWbLS++MOYVyr9bFcL+OMsWW9qOeuQabT9XyO1yKvDc6O8Hvfe36uBhHGPNUgpRqgOsjiu5n68VpfJBxmmPm9xxDnbmBvlwK/n++Wifjc/Jm837IGyybMKnsc1v6Xn/6PRthEpL4rUXv2bU5rn/x38SmFvWPhoMXf8EyMIzpPTgr7nm4no3+YrATwADXwQ26sHJeiChYvAVoVGhW/00ZLzKW0Ya12PH3+PA5lZpx+fejJMPSGcSURPkMFpgoOSMvBUpS+3MmpF/hVwNeIwT3xtDS7nIxr0d1VWKAxGzVe0SbROg+3ClxPYO+qK19qDcr1ZhU0s1Y9wYt3I9ctBoVq96jF7i42MtMqGnp8/8P4L3/0h6NRO4lvfP03Y5qHONXMymrShUVzOTzH37YZg/Nm9AaNuPb2D8T3/Rv/TixtbsT86rI2R6WtW/lMdU7JV+TmA3uk9GNaN7nv8SuXMv7HvzpXge8EXKvjjomZmx3aQTwJp8TkwSY8efQwPnj/vdjdeRF3bt+One1tsVA8WwquuNyjw8O4fPmyrub+vbsCOKpqL4WC6nCGq0W9KQaO+9aSf19HfbNhXDMV15ABs9ogHh9Ks52TL02nxbZrOE0CIjFuAJ9PAa5VEMq7FEAWGyAD12p07Nd4MVXkqeE1mZ9VoOqfvSgLGBav2Sqw9YJhgT2LqgpkpA8vxx4HtZkBgXFFP0eadQJyLESZgE48bcefX4qzpL3EEqo0IUlysZThqMDK4qA8Hmyn7ZrkClCAa3+AqfsgOjMUUw2UUoWVatQB2jCaBAAzWteQHqG9wvLuBIud42NtHjzzksfIAhul3WH30kkhW9yS9suWhz6zqu47N7/U7suHksDdRVbFYSV10xSrphyD9RPWEDLgxbMXMYKZHOVGj/TEaUw2GNK9jL+q08RwNNR6yJh5+hQpQ8qZZE/Y7mgjBGhw/e0G15WBBxuAN32nZ9lc0DsyDgCuSF4cxHD/ncrz+DPo4t/oaWHHmJOAfwph2TbUoai0PMUzN1n7NFzPDFayN7Mzc/K0pW6Ce6f7SDdBVa9Px/LKamxsbcWbb7wlJ5etixdjY/NCdJGnERzYyULa5HxvEjGu6tdZl5WsojOqBEavr3lV1okCrL3dl7H7YlsNZx4/fhQvXm7Lp5UCqj28Yvm5NB845v5isVjW2WTAsvaB/11tz7UzD9igZfmoNtF5JloXZKdY2GNnOmTlltXqBhtmPVPbmPc118up6DTT65Rnyf13AGzGUYXOBdjxmQZGHItn7kCHccffAPNmSZ1+N5AjyOZ4gEzrZbkW/g1BxF5nJs3nyd8JBLgnZjBTspJNAgz4LT/gWIxT/s35qA6mEkRV2Viu0efkFDTr1mx3XuOBe8Ka4v3c98dBmpnVKnB1Nsvrmdlm7rnvse+dGUvLvFzgyOf5d2YQ+SzPSzIf3AOujXuT8w9bu4kbjI9tUOfUu8G1A5qqJMhg3YVc1py6C1t1v62Sd76nvk8uyvOebH2u2WGPP/5eBdIOZqpBU5Wcchtj/87ZCQdbngueQ7Wf/xO/b8QDSN9CIteMWGn9ll+FhQQuovHUApELBia7XAjia9J13ZnpFFgRbSttU3zhxFokdS2wWTp0mM6WXzjms2wagNTZuXj+fDt29nYz9YOGp5NV2i+2d5QC5GFqkhcfQl7DuY8jRsCEihWo9GxkIrkq3CR9JVP/sqyVnYgblNvTp3wVUtLAVYtR/zR1ZSaNuGPyacv0oCN+pRT1Iv6WnXZoRzjgPg7pp9yN3vFR3P34W/EH/+3vj5WlVtz5+FtB/2ra6+GU46ITUpQDLLHOG9E/b8Zprx5LW2/FWWM2dg+PYmljMy5cuRIrqxtx/eo1RatM+Nm5TjSaBYQXt4TsF5w3weD1kyD2dx+4esB6cmuT7J9G7+QoqOT+5je+HrdvfxR3Pv4ozvp9pX/Phj21gwTMwHh0O8m0H5+cxNWrV9Xxgy43mcHNYgGNF1oYAhamZ2VYzVyYLiwr2lbADKlQFe3g4zsLUCppmrFzRHG1kG1UaYdsTSibuczys/Crmqa300ZKCuRqLx3bpzGuXlCqwDUrqL9zcZYXJM1kMaZueTrJTnhDy9afNd07vgiqAK6aE8WOIBfHUdy8eStgNZj/udlO5kuVcYX59EJvVwHug5qElPXFHZWQWMCKToBrrj+k1NHrEbTyOcz96U5LHqv8vLK6rAARI3ACGwCtqpYHmMwPJGdCZz4YZKMDW0ZJglQKIyRbQkuKpp7XsGYU79mz83QyiBrej6U5QnESEQM9RJaTXrxa5yizKoUoWYDJe3ItwK3EjCjcMhsWHXKURZE8KjV5Oe5hnLLQw9ou7j8b09Fpms9TZU4RmTYpzqV4uWosFRAD2Ekp97m8Sblu0vUwngYgadVzLqkNAMoMiTciV2C/vioiFSXQ4/73Bilf4B4xhswEEa9L4CPZEvcoM1FcC3PNqV2WXUAwABbgnV13ANHMyVnN26WVFdlrvfXOZ+LatRuxurauyn4yAukJnlKOiifWxFJLGZUU8P9OloAaCyW7pYJlJDMU7JyeyA/29scfx7PnT+LocD+eP8crdk8fR/BEFhLbSNZoz1cHkFyvNZ0ugMy25d5jE9TIgQbiiJOsMq5yksh7aDaXceKgRixV4OIwI4eC0dkgegpeMOGfAFfvkQAj9jKDOAUux6md5jwMZO1gwK3jZ7N6HNPsrkFUNZVuBhLgas2vs1SMDc6L+2CLS17P8bNuoC3tKuMgWbpJwMN1AnQoYAOYw+jal9vWnhxbwUEJbDgWkgIkNezNVRDtMW0wZqBrUOZjOG3uOeEiq1z/Evh7T+G1/Oz0v5lcAzCz3WY5nernutmr7XahIECe1MlYO6CtHsfEg9ZsdUjrFfealHz67xmAIIsiW5j4iXW0ys5m0DfpvFgNDDgOz8N7imUVfBcZVxnzDgA8hnxv+b0yRKUew7+3H2+SMdWOYybWcoNxAFj78//p7x+ZDbU9jU9ID7dZKm4xDq41ol1vq/0fXwDXfRUhITjuRHemU1L4ZyoKolo+N+pitVWiYOn/KnEw83MIi0vlfT1bCWIWzaa4u38oZmJufk5aFadPleLCExUrDOy5ZIY78fka6yym0NYsiM1V9W1hZ/mZh5gRxST1JT0WxR+v0qhliy2p1cFQ54OfX6+Pe8DrEb3Qa0b95VpTB5cgHPmv2r9x7sPzOO4NY3FhUT3uH977IN68sRFrq9Oxv/csWjg04NF4PhUtnT+SDSJvms02YjBsxkmvFmuXPxt3n+7Hb7/3fjQ63ZhbXI65heVYXlyO+fnFWFlZVptO0m54xm5trqkDEGkInlUWjiRQyHtSBe+/+8DVYAdtNIATy5n3vvWN2Hn2WIOX9o6AWHRvLSxE2hQCnMThQdrD6AqKt2Nv2I8bN24JwOzu7Wn80hCg2U4vYtjVxjTdXWYEXNGrUglNJoLf8aU+84UpAiwNBlm4YGYnFz/7broTUHJ5ybaXtLGLnV7LZIw3ObVPTUuUqlTAi0+Vpc3oNHvReyEwA+LvVdYVWUWyh69mGawj8+KpxRanAXU6Ku4Excc1P6cWly5dVirV1bcOcPMu5P3XQvodGFcC4Jw2KQ+Q57Ar5F8Ze2fSMdN5J6tVc02imCqrlbN4BJaGAAZgdnSCh2RfRUDSj54ToBCIk2XIJgVKFssBgIgw57+uQZpJfkXhFcElmsZ+nJ/BHNPBx2bgrguYLBTpg51BO0EAKXMKtdJuLwN/beYzMyoAc8p8d29Xmlil1wtrlpsH6dCmrs8MZZIMnTg42s8gqtsVQE9GJL2nEwBklyCeJUCAYJRnZe0fz9F6PNmgdbv6bNYp6emLlo4nxHG8EVtfZ/CDz7GlAqfIAbxhD7lfud5l3S73fiidvh0SDFS4JnW1Kg0RAPunJ8cy5AewzM0t6D7gpT3TnZfry9ziUqytb8T16zfis5/7XKyubcXMzJzYajHC0qgnmJ/MzYls4DsBV6871SAxK/3LmAag9E6ka3329FE8ffY4njx+HC9evoiXL7fj4PBIdRmw+lWg43vo+ctzYd/aBZgNcqwKzKTiNeU3Aq4Tbbl0yqXILeUu2ekttY4UAXV0n0iv0yQDt28CeYgLPxevExzfBU2WppiR57X+mbHG/6y/PCcDWhn6N5sCnvwd306DFd9DAz4egwK44gPKuLO22ql2gx/dH9mREWQlU801OqOltbSMb7K8yITQxXrtMuuoFHvxzRZWUdp6EMdH6RShwLZoXW3HZUDKd44D0PP66WvhWE5ze4zwORyf9Ykvnwv3h3k1niul6In3g22q73e2i3vI53K/OaYKqkqGycfxOfEer/MeVzqPw5PSFjY74ulenpyM9adcN8fiGqkT4N5zni4i499VYO0MC59rZrjKpnrN8h5leYKlEdW9yxIUg2MH+ABXy020hxQmpLqfcTw/t9r/+OP/4Yh/EJFkVJZMFLpUeeMxYdks8J+sNaLTQH+Rmw7pVoArafu5OQTjnWI+nlW//VMGWS4bjhC8jmiCjv0rYSLa0S+Dcml5OV4CWnf3Ym//QA9hcXFBixUTBrDCxiDf1dLOLCtvS0Vt6dmbE3AkcKhKXwayWto2VUBBW1uJCgprqxaLpLBKEUnZVwujmpuOKfO5+Xk1EiCifU0rUBbOLPzyNSoCT15WjAOg+5TJpA5dIeBK+vnZ49txeWsx1lamo9fbl0YP4FoHuKpVaKYjARWDc/Rp9TjqRaxceDs+ergb33z/g5hqz8RghCauo4ps2FwWFwYnfoqLi0sxPzcfi4vzMb8wFytry3Fhcz3Wt1b0DKvsGc/OBQ/eApI/Sa3bJy7eAG7y4spPnxYNVHqX+8/FjmR3Zye+/e1vxbvvfltM6fH+Tsx22zHX7cadjz/Ww6ZY4XBvNzdnLeLH4/a46QqRacdbb7wZL3f3xYi02jMColQ4I6kAnLZIqU6nbiyDntJPvEWaLQX5KflAqsDzAyBMdKsuypMpU2Faxws4nroFAFY3Rqd8qouPvGKnsuqWsW6pwHcErtlrdSzFyc/2eSUwHJ+PCiNT21cFtAmgkiHw+GbT7w0YsyUuK64CGRHT/ngzHjx4mEWbirTTC5X7UGVc0bvnNZcGAwW4t9DDG7h6AqUQvfSSSlYMqyz0iPMLs5rvagGNLv6c6H9PNkG0kEwT+PQFJHuDSwnzDCZuKiiYo/kEH0iLw8waqc0lz1Mtr7OzlDv9pY80jiho8cr/w+M4H56Uzj/246UFIoxS6kNJeXMfm+2G7MQIjhg72Z1vkMUNtE2t4YGJLi60SSnon0KilWlDriuBSS22tjbHzWEsmegP6DPfjulOW2yyuvFIfpUG8QkqsloaZgpQbB2jGSW+u9jGlcL8jjUNAGsdpVO53pCsTVM6cNBTW0zW46xpSDeCbImbxW1ZpFjsDgQK0t4n2XTmW02bPhsXXyrOaUzF0cG+wNL8woLuw87evrJxuLtknWot5uYX4sKlS7GwsBIrKxvxzvd8j4JU1lOKK1VXUb7sO6KGNsWn+/VlSgBAjTBKEwFn6kR+UlvhTRXmDvDZk/b13v27cef2x/F8e1vyOQUNuAuo4O1EJEXK4jI7InYYRu58qIzQ/t5eHOwfZCCo+5Pd6KrAleWWfTVbluZ1aT4GNnH9wtTiaHAWF7c2o4ljTe9Ua7oBlfdhd/ZCtpdgbFCcKXKN89rEz6SvcU7gZ+6P3QI4f8tYyCLwHoNXM4Ni96R1zqDBOleAE88bQGVm3unmly92dY/MzloGUZVD5DoEY4isId1csm1s0eQXVjX3Mkv9YB/pcDmQvEPE1VSSBNxP5rzChrKtqSBXa2XW/biQOYWIWfwJLuJ11qly3g4EmIcuouPeqZiJIJCsUHnOrzOM3DfmHWs/9yj1rmm3V2V++TnPewLyzEYSyPoczPLzOmozeH68LqUtuAec6NjVyn5+76K96vzw2NG8L0GxA7Lq/mQGF0bfVmqWzPCda6quQdVr1l4ynrCJn5QRZN0oFn9kJGp//ed/eHSI9qssuPXSUODgiOp9KieppsaPsSegNoIWHd+s/JnCiUajJm1hipOhn/H4K5o3PkgG/JMJkf1tAHGls8hZxrTTM50AFFKV+fDJQ0VdgIiNjfX0jJUOCnNqoumq8D5TtOydeTPT4ojofP/0WCwlCwQrHv/hs0rLTU3cwra0mtPR7qAvy4Wf33PDNODoI15Mxjk+iykLUl0+aBMQbqqdYgSDA3/X5iLGNVvO9WSxwmLYls/T0cFeHO0/j9XVTlzcmo84O4GniCmqaOXkmpF/toCbiuGoEcPzqUDKuXTx7Xi4fRzPdw+jz7F6pAwGsbt7oE2SdHi9QUqvEVONViwsLymyW1yaj5nZmWg1GtGd78bFixfi0pVLMq9eW18RUBQTJo/fXC6lUXQK+ZwORtnaM6M+XjOVBWUVHVmCG2yKYKN48pkGY1OE9RTfBVOxvx8P79+PX/vSP4k7t+/Ewe7Lks4nxTiIa9cuSVf59MkzpRmPjw90TPSMnpRng2SukJdwvssrK7G6vhFHRydKf0/PpF56utONeiuLqswmeHP2YkqWIYv22MzG28V40xhvBJUUS/W556adDKcXntfHBX8zywHbNd1MfRkLO691CsaLS7UxweicqvlPnp90grJEIgAFUPDc2FjSnsX3yoyHx+04wKRzXdn0E0AmgOWYjMLPfO5z8Vu/9RWBRzIhskGqnUvbqeuVZo8iqWQA+XdzCuuqhpxJ0Lf6swCIE2CfKU1JBtTCNaLTmgqmOwsuTMXh0YlAEgWOae/lrlGF3aThB17MgXUV0hzGJYVbZI0m+kdeMzeHBq+ZrVGJYZvoUAFkdMzL7j8swIeHJ9HtcG4UY2SAn8CLYDhbSqtqmX7kBYTJs7X0C2cTo3gVkMw6xvz3poZWWEwEenNgv9YcHBFyHTNgSP1rBlZkEVpqcFGPZ8+2BQh4nQ3dza5ae2cg4EyU05gGKDAeNOJgZs5MZ5rVn2u9WTWVmn8bxf7BnvxGyYo5Jc13v9eAyRq/+bluDPpnCjYIMum6yHHYqD0HzVjVij6lq37tmcbOc2E/yVQ2v+PcazX62LdV1MUaduvWG/H53/MFFb2SUQHEKvsxQEoy0BrAOjVmk7FVUzMKfpfeu4wsOhZyrukMUunYlREWD137BEHV6cmRxue3v/1e7Lx4Gc+eP4ud3ZeSFIghHfalra76mir5XxwqNOaK8TqAUBpP/HrrNe1Tzt7xkdY1su4hLWLvhLVlILJnriwvx7CH3/qhmNgEm1jrMb5gI+vS6ovNjzNplZm7jHfuCc+QNDzPhNcB9AgOXUTUac+MC8KsO2WMVfXQ3C8xx7WRGGr/3Wwo88p6T9YfPlPjspc2cjxfvtyZijHC62F3HYQBvCg8TDkJtlOAPTxuc+1MIi4bgahITORDepy7qCulCmRAUqposoniTiQ11uymVpn5D0M5K1lLBlv5fCj21Lw5T/262NbiQGD2XVSguguyb58K+PJv63lxZ0IiA7C1X7HXEAXAJZWuLEXp3mXm3OeNjzivRW7geci95T6aMTXjzpoDgWWG1cwxgYgDYL5znGSUq/UbiXsMjp1949x4j8/rlf2w0oHPYFfse9RUeK8xzKdAJkzRFn1We7QavPQHkgUR8Nf+5p/7YyMe0FCRciuw5yDYJIVxeIywOxdKiavLZqQTkbF2bkgMcH1YscGRHVAtoovpLlJ1qg8pmJEGJwdSJnPGxcTJSAzQR01FpzsTJ/2eRPDQ+kyyzc0tIW5AiSrCyyBMcF4SLLJ3wirJHbrys4ZKe6a+KNNIIeDK8bg2oiClR1moYACm0DWmz2wJsVWgo2IDIhW6xcx2FSHTqpbuMdqEx64Eto9hcpTCNAG95KLYuNiYiMIlSq9PS1N3fHAQR/vbsbzcjq2N2WhET8fmfjYoHipAUHpZLXiwHAQE9Zhfvx6P93pxcNyPUb0jDSxyAg2mwbksvHq9M30f4OhQqpKbGPoWU18K7yiCI8JGCrG4tKT/L126kMzs8mIszHeV6sw0XrJjhRbIwVUYORXRSLOYRXFsTrBkSDtU/V06gZzSuOHgMB49fBAfffhh3Lt9O15sP48hqTaKXpJyKFY/zdjc2oj7Dx6ITaL6XnpfKotLswsAmlkBCc+narG4shJra+txBNDRAtmNaSJZFZU0xL5IU1gyAMkkT4KRCZgrz7mAbKc7/Fr/+/XXjwFa0Vv9TsCVa23jlwyIJ9CqVP2bcTAIYENDx5bm+tWU4oSNMSBmwUu2OC28DFyty/okcCXC/WTHUXX7mpqK7/nMZ+IrX/1qHByScSFdnbZNGYAkcGUhcatcZXOK5hLNI7Z4MBtueuLvLh7TGCcowiPy5bbkICyG+3uHsUckP036PAuaErjCkLMA1tUkBSkCQLWGF6ikAhhXZ2vnZLwyHQtboxRc0VLOLczGzCwgcBDbL54HrP/e/mEc7B3FTAdt7nHgi4pXNecny9+i8U0rHoLnDHKt3TOjbr02oFwp/Lm5sb+jU6d+Tn5uZsO9YWlsYgfG5tDJfuAATu4NawlfVfDA+z4ZQCeL4bQvf8cqB1ZNbIYcUCakg8BHhdnx8Xhmh0cHY0ZPa2lJ0ToVyeezgac2kueZ5IVfa6YXoOZ0p1l8NZao1bSR85ls1LyP7wYT3EccEY6OBvHyJV2bmnJFIChf39yKd955J7a2LsblS5djZW09AMGs8V6LdV2lTW5eck1rhK3sBDJK0F6Rcae8pdq1UQ4aFN3i4z2Mk9NjrWP379+Le/fuxs7Odpye0jYcSURPbjrqgihNde5iyfTm8wLUH/M/TRF6p9LX4lhAJkFADB0tIAkf8ULScO64K/B77sn+3q4AYwYC6I7TCWV+vis5QbOVfe7FoItISscb1hfv+/wdmRn3XMEUz1AFlFmYyrnyDAx8+CzAuTtpMU5hfGWvV1K9HJ/xsLWFvCODaI9Hxj1z3PpSXmuw5QyBddm5NvZ1zzievWz5u6v8884mmcX+A5bIzHIGux5rKSVI//nEMlPZTKMU4DrFzbnaYN+sJX9Da57ywCI/Ks0gwAoODgnYnVZ3QwN5uBYdKsfGnYl7giWh09VkM7iPPl/Oj3nP+uJiPwdgXM/a6oauw766vi8ORl3sxv1gD0F2xbVbMsaztkzC95xrzeeQlpHeb/huht7X6Wfpe/k6cPW4qRIybAYnr40jPyOvP35u0nL/zZ/5w9nyVZFlS5YsgLy9w6y67XRn1flKi7LAl/tpF8g4qknnoglXsY7gQ4h+dHIUThQrDDYODQbsXaiYV0/4RrQ6XRVLyexdXXFOVJzFgsZAvHThorocgcgxkKYbzKsKewt6k2lKsMTgbEat2RZgZPLIILwGuj+K3Zccu60qWDYbdG26gSeDGPYG0SMlWdrJArqnSrUlgHZ+aUkTVBX/BjmlQj91jS6YyegxNx6qTbPbCmxrTspBNKc6Os7J4WEcHWzH4kJDGtcOfpTaiilYSZOeNFIfqQCAZ4UtVrPdjVF7KZ4f9OP0rBaN1mycqwCueBueZQpSgJmfzyOOTrADQhPYU+MHySlsoI8XZEmld+fmlXrCimZtbTXW10jJrcjg+tqVSzHbnVEkNzMDMEgWCu0gDKy1YdmhyBXwudHvvngez54+jve+8bV4/vRpPHv6PE5oGzigEEamoWL50H+xYHIPltfXotmZjvt37+c9Ly1UT49PNb6k0Wlku0n+PS+fwIaA69LyiirLQRpYrJHCdVvfZPhyEX8ddHqhqf7ek7bKoHqBfH2SVsHtd8O4sosB0rxRe9H1YsC/WRAYQ0ppqWio0uGqBFHVz/LPmcpPYKMxVFg1sww+d18fRVivttxM1pj5+fbbb8fXvv71OD5NPRXBoll0sRlJvQvk5XEBruUuUfk/TTW/ZQ05X715aFPXRkcns/M46w/0fLBJ4vN3dhO4psUcDFxdmRUCztoUMiaCkNQxC5REFiKw4CWLkJ1aYFOWV2ZjdW0lNrcuxMrKaswuzCljVJs6F5B79PhxfP1r34x//s++SkI2Gs2+3AvUZe08JQTZwELIY8zWeNzwnHyfx2Cw+Bsa0LlNZgKZiUWQn4vBrBd6sDoBNNkpniVFcmZjzFqyxvmzvXH5/d4Q2IysGSONCJvGenzWA5zkGmYtW1UHaaABcD3tncTa2sqYAfTm5Y0OIMQ5SdcoTW6mN9kDrK3l77BD1bmWErBkdV244U5I7EuTVGdPoBtf652XB0WGkLKerCc4i42NLckHbt68GdeuXo/ltdW4cu1WNGFiYSul+XYHoaxUVWZJ7NgkgJ0o/TOboA3cAB/G3MpuETvp4MKa9uzZE1n0bW8/jV1qN/Z31VkMKVw1UHGwwr0HYBkoMn5gS7FPPDg+0b5DsO6aDtjE1AQmUQPbuIj/7WhUWrO6pfOxPHZ5bmhD8dolOJC+ku6QQoH7DgAAIABJREFUxat5MMymJwaPrPvpQJBdoMTWncBywnJjMZfaae1x8pGl4c7EJgo5C38A+LiNKcDITKrvgUAf5NQwi7TMxppdtQuAmT2lxkWaZVU/78l7l0WNHmeToDAty14Hrg4ODdo5B62T0+leYOaQ+2SZhCQ/bTKYOSrGWc1C8sHqcy6SiBSJBcyhQFdp8ct56Xhy1MAFhaArdakUbDKGtO7TxKMSJDjw87lwjhOCYhTLS2ltxzl6njnTkpr32bHMgOCbOeYUvrMY3s+4VzwrZ3TcsKBK0lT3Rj/L1/fG6t7Cs7F0wvsR5NFpH3lNZuhMpDhw8H02aK793T/zhyQDgrnAf47K26PeIF683FfkubiyHG06YBEpS9eXrCggj82CBzYoC10SsLb2gGlMM1wil1xHEkipArC01iTCB8ROk7JrFanBDF20erF3sK+0MLrUi1tb2Ue+pJzpClVtGCAgQ2K9UkVHqhE92+AsWQpYkIbAachq6wixP+mFVg4mXstGjbi5d4p+qa8e1SwGAB6K0dJ0/FysJIMz+ywke4E8wgMkF+FXIxNZ6Qh0jqSNUmOGPpXMtWjVp9XR6WD/ecx2a7G81IqlWa5IS2q2blTnozxmr4cWBEusRszNL8fBYCpeHvVjMGrEVGtaGldNJnUUyiIRVVMXg/OMnIjCB3FweBL7B8dxTAcSbLqGKROl1xnP+KxG295pNZlAF6zv0+nysL66otSNv6+szsbSykzMquIZuQBSCCbGQA0Wnj55GA/u3osPP/wgHt+/F+cnhyqyYoLzbGBRYUnpOOZ0JoOVKv/F1fU4ODkVyIUZ5u+kh7g/aco9K70doNUeebSRnFtYlPyEY3IfKNTTQsDZyaS5IWZQXgCveACnzspArjr5FGkSkBTdTRW4Vl+v15Ue9t8tcCWlns84MwReqPidGQJNYHWdym5QrwPmarTLaycAOu1yvMBo0S2L7yeB66vuGpaJkD3BJP6b3/xmMhTcU6IhvXwCRhPQ5XaupgK6qmIoVU9budRlpfm2ugOd5YLv1B7jFAZtMECP2Y252UUVXh0fUykPwwpwZWHHRYSsCD8ns4pPsYrsMMiXNda00p5Ly/OxvLIUc/Mzcenypozk+ZvS/8VhQwErz6A/jC9/+bfib/2ffzv2D3fi9HRfXZc6nVbUpxJYYZUFk0jxG0yxNOCqkMc68JMek9wFNnAXqchippFdArl2nkdVJ+bUOfdL4KCOfdu55gCbF8DVm7yLaWzBxOZqJtMbQhW4etOjcFMMDUHNIMGzNxcDXo8jM//8+/BoP65cuVLaxabjwfg8KwbkOYnOlYVza0+AQga9qenz5pzPn5U3x58K0GT0P0kt81o+n/Gj5gnD89jZ2Y0Y1SURIuCBFACMo2FHC4u2H5ALGfP57/v+WN/YjMtXrmr9mu5QhJlp0NR+5fqt5VYykiQPql+sq743Oc5TMoAdpLKL0krmeMd9Bvb0AAu/J4+kiX3y+Kk6dHG//LyYAzk3M+3Mz4BY1if0sDsHe+mSUSyklDHRvlqYxEjHgeXllajVmmPgmsV5MNa1ODo+0rXBtMlLWAxqyEZNdSrFetC61JXVldjefq7jqpApcPBoRa+AU17PefC/waxBowqIio8rz5sxxjXxewNBA0kD0+fPsjCJL9dmeBzzfhFqnY7mEN0RGSuuuDcoZOxaI+oCqVzrcj1OoD9Zmx0kGvBxLZAbfJbb6lbP19IGxktmayHiEpiydsCS6/lVKvTJ8Fl244yPMghHxzoG712Yn9f8xzkHvKMsTem4x31yG3BeY6AuxldeyumogbyNz/aaz7xx8SX3r8rApnwscRn3lPnifccsti3Q/Hu/vkrKCH9VPMYNpD1fDDj5N3Ne5F3Z3zgfiDLIOGeh/RxctOZg2ftW7R/9+X9/BHORwLUpNu74dBhPt1+oZ/X80kI0p6eV1hjVWJRTJwII1eSGRQSEqsCJSlqD01FMnaHTGojBzQdYNntkAacwftnTW0bypPpKT1/SuFw4Wh0JqCNic31TUa7i2qmI/ii1ENWvBNeZmtdkNHBFa1u6RMkei9Zlh4caLGbpsp94gjsivrzxowR8MMSIyaWpohXkidJ8RLaHJ7Rjy1SHNSb87HSsNwmBBTaDIrGQIwKGwYOzGJwOo92YFtNxsI928zwW5uuxttTK/utAcln0oLnNfuv4UY4oOBk1YnX9UjzfP4n9k2EMYYApdCtdeLKded4zTVYxiwmDAaVqqICkAHnFCKcItDeD6EleALAYxsv9nqqCsyI4iy9gZiiAYCNKBj1iYX4xlpY7sXVxIT7/uc/ErVs3tFDuvXgRH3/wfty/dzse3LutYgaskWBhGxS+SKpCXpoNOYvPNJ6mmsU5IheAueW1GIwS8EhX1aKLTBaeYZeDIwDnlRqbGQUoAFfYYsAsE1jAVenBtKERw19vynnxVbPvSaq0GlH6Zy96ZpheH4tVEOgI/rsCrujEpMdLhoJnlin+LKDyZpYQkdBCbquJCyqOBVV90at/y+vyhmuw8Pr7tSjhhFHJj6rI+Xwkb9ur167Fu+++m93v0I/J/s0dokoalfyCNa+am8kCsDmr+UYp7FKvdjH+CdgSBGQqT9Z7ZwTD2ZxkcW5J/e5fvmABRopEUFmPZr0VdfR+AqwUXk7HrHwfF9VFaGNjI5ZW8uf5+U50ZnCNQFeaOEWCFxXkZJMAWYKRFWq148OP7sbf/3v/QIDjV3/1H8fTp49ibW05ut1WrCzPR3saYAF+Z65ab0zzC8b4JyUnlmm4mhk9ZE3FEvlsqhsCa01V2sEYQGbDmoRcic0FdweOySbLPWMDFCNfq2me8HvPW47vcegNhM8jiwLrKTtEtYx9tZ22mSevbXzn3LZfPItbt26pwIzPJK3vtCXz0JpNnR/6yUEyPga4fC7nyIbpsTge840kQarA1Qwf1ygSoKTFWUthMIFgZpJpvZ1MdFqRSRIiG6CpqLemxbBfvXZd2QOuYXV9U+BW+ujCxJIFREKngP+VSZ4BGXvfxDM2Mw3cQ2UctC+4Nij/TYADgNzdfRnbz7bj/t07Wpde7uzEzsuXarLhIA7GVaCuyG+GMVStBRkw7Y/Hx/Hixct0z+BelPWC9XNjfUPSsN3d/XF9Ascj28AxlfaVzRKkwnlKcVotaQpp1pHMf7b4RCoAY5yAeFkFw+0GBYdnWmt5ntzbKqPvAFtzamokO0EHQwZcXLfHkaUGGeiFPpdz4NkDnDg+rwGsekzw/fCAAs0M8L3Xer6YNZ6A6WSyeV8STSkbGjOihaQwaJLDUCVjYnDG6zNj09J95Fqp6VAHOQH1BGC8l+yfAz4CfGcVeB9fAmbqcJeOEtxLXrP9/HkpFgvpOs3Uev3n35YscAz2QL8G/OIsD5/Dc2Oe8TN6eu6H53Nb9UgTcsbyAu67yR+7Uvh5GcBXA2JPjdfZ1+q+4r/ZOs3PTQVc7Wnt/WpKVVxM+Dv3wlkfnpk/s/abP/fvjZicZ0zmOmnzln4+ODqJQ9I8pHiarbTFweg8YBVo5HQmhAzQDVJyLHhU66rQIb1BBycY6I5kP8Riy4BET4uDAQyKIoqp0nYRGYAYlzw+jCQ3l/aDANK15WUBONjXVrsZ9Xam6D2Y+M7DIs0hIE0BlxaqZFHhLh3ZMfCYGIcHRwlq2u1kSSRfQIcLgCJNVmyGFHSnqTTpU9Hqs904OjyO4z4m7VkpO5EHJBNQZU4ySiledIXpUyqOKOO4HzPtbpzTyWf3aXSmz2N+bhTrKx0VZ9WVKE9G0NdAJTEp0fNaKzY3r8T9Zy9j7+QsZRH1lgYBgUC9oSt/BbgqpVQWCEEeghAZwmPMn8EILJba0fY5x2b0Ts+1wB7sZeUrCzCLDKwGlatLS8vx2e/5bPzeH/hM/OAPfl90pltx7+6d+PrXvhrPnjyMY/qY02VsiKY3GzKgE2xIE1TaFQLSzvl8nAAS5HNuaggw3Y7p7nwWV03DnC0ItM50sBvJVKSjcnRuAA5VL5N+kU1MI/YOD8bRpQvvlHZlo5JV1Cf9e/2718GrmdAqcHUF6+vs5yeBq9srT7SE4whVGldX+qYvoJ95pgwnqRSCGKmmq4VOhV31wlgF2i6ActTK37x4v37O+ncBrlUvCO4QRY00dHjvg/fHIFgd8/TZvrYsuKJYSdrmQV/yH7R7BIAuOCCdr8CB8YdmVU02XCSR7U8Hw5pYc+Y1wcrK2kYcHB0LLGPezrrDvFWQ0p2Oy1cv6BzX1tdja3NTGy9THJBql5P8Odu5WnuaxRowfekLicdyvT4d9x88il//ta9Iv/13/u7fiV/55V+KGPXj9OQgVtcW4sa1i7EgV5V2zEyTPixM28BV6LlOGTAamKU5e0OFPKyfDHdeU2Xg+LvHNRsVf2MtZUNEr8km8vjxYx3fm7+r87NQNtO53qjNUvIaQKYY3FpNgETNJMg8FX9Zp2gdkDMmqvpB1oPdvZdKwXMOAFkkBw76YeyqjgSsFzSTMODkHHCnYLNOZjR9Kn29ZKRg6JnrnGf6T6bGNQEsHaOO5YvLvwk2nDKHVMhxnqMXYEH1t8ExDUeo4WBuwk5ev3EzLl68FJcuX47rN27E1avXY2FpUWxmMvuGrRVLLdVnwXBNqtaz1CEt8ASmKFotHq+ARAiQ/MKVgPGBxGE77t29pwYq3Mf9gzTz58sMYQ+S5PQojnqH2jOYBxQEcS8AG9muNj1PAbBrED3RiJ2d9FnOe57V5NxTSznYZ6VHHgxjfycL5GClVSjI2nN2JikIrD736sLFrbRu6/UEbJwNcEqXz+L5GxipqLOe/rzeq3m+tmfi85x5yfVtoDWdscXn+fgOxAyaAGnSsZ4Pda8cIPEZjCNbyHns8n7dm0GOEWcMDYaq89O4AsbVIJ/zdVGs1wteZ701WSHkTAqUCuA18HaAjmTS98fgEbBLIODzh3Hl/J4/exYnx3hPD5QRttSSv/H5vN+6cBFJRYKgoPcsLbn4GaBKUHnp0iW9h39z37yXdGfTPs7Xxzgi+1KVHLGfQjbgmkI2o1ok6iC7SpqYTfa+9/re6bHneawAvtGUy5LXI97jQMjZCOMp/lb7+k/9vhHpuDN8GpXPTxBjNk6F+6ViesiE1IBuyEYGvc3BSU9sQY3CB9JSdSrd08w7K29DkgP9T+wo0TM2Wkfq192d6WoBZUIPlB4pdhHFToSuR1p4bWmhlngySE1QXBgG69dYQ9JuBebN7QUTVObGkekHJjsPnkiEB0HaX8VZYj6sTy3VpbY3Ip1cKhS7szNxsH8cxwOskdInjYWUL08GPTBtRkXnJ50waSP8JxmAdaWvR8Op2Fy7EIPT09h+fj/mZ6mmG8X68rSYTKQU/NfQcwCocJyp2N0/ikuXb8TRySAePN2N4dS0+qmfNwr7JA0x9yk349RtJZvVhNUTSBVkH/9NjkFKmUm4I1A4VetISyhGu3emnvHocrj3S4tLcfPGdVXxri6vxMnpXty+/W7cvXM7Dg/2ZZfDGdBlpn9yqAWd+I6JkJMY6QRBUHYWYwDTzYjnhMNDpzsn+yAkHaT4kAxQoKD0gvRWqVtUcY6qyZPxV/q7RlQNk582Zw4sLBPwApUre1aaegHzYq9JUnEMMAgwAPCC6vdVJ+lkw5ikbcYAsTAy1YnvTEEUNw6nsziOI+1XACa7Ar6sn9KAwPKE6jXmez+99axZAV8vn02AoQ5vZ6m1YuHl7yyily5fUj93FjpaH0sKAOjqo5km6Owpo4DNj6rAxfoXHSENH2Rdg/Yubz3sOrpU+WfgfiGZSzNajekYAWxLZyCGJ4BtaXkpI/PRudhU7PLQwG5srsTaegY1zeakAtaFN4D8zEJkUaEt6kp559gJQ4WnpNzOavGN334/Pvjwfly5ej1+9k//bLz//ruY4US304gXL5/Ewux0rK4sxNbWWiwvLkoyxHg/p6jm5FTAyqk7b95InpTqbzRS31k0bH7mDi5Yp8xAONAAuLIGdAobxSbvTYr3m9EyUy9GqJnd3bwOWorApsDxb9y4ER9//LGKs+Y62YPeGzV/NzDx8fnu9DBrqH0nnQ0xAPd8BFwwJtDEm/HiXNgk2bjoSsV7DNRJYbN/cLwLFy6MK6gF3Et2i++cg7p2DXpi9lIykY0UxHi10m0h2ewsLIGQwD2HcSeNr5o6dKI7NxcbG5uxsbkZa2sb8cabbwjErm9sxUwH1i+1synXSo/YfF4JZh0U+Rn7WU6085UQ0OOPwirJlELduB4/ehRPnj2Jjz/6SNnKg4P9NKOHgaTtcKR/q9lY30s+S4U6hzgb7Ap8vtg5iL29DNZ9b3MNLFnJsjhoTVPXyiRcMjhO5wyex61bN6XNpUiI9VRNXnqnAs4GcR4fCpBKkZ4DKKQ4vNf3xWuS2c5qWjmzLXURS15bOXfGI1+M7SqogiDxOWvNrwBnM/smHzJgxArreEwsMfbsZvBqkJ/7X3Xt5zzFdOM5XBhVrlcsKxrhyNav8iF2IXjxROXYTXV0dOCSoJdzw0VG929qSoBbhJYK78pzKhalZmsza5Vz0nPQ58F3XDs4rjW7vM8dubhXfmYG/NyzSVFe7qveP3R+RXfL5+IyZamQAar3sFf20xKo+2/VZ8DveAasWzxPBdAjMv2nwmFe57ivVZDL8a2xrn34Yz+Y+Epzik0/l3BuWuJOdpWUqw9qjThDJyk7m3oMqK7VA+nEuXpS1wRoTwf9OIViZ19l00dfCuDTe9Flhjw1KQyirSYp51Y7dVuchtrKFk0qPrECIsU5gCtEv9Q7pS9v6oDMek20VwlAKbIgypZdjzQzE59Dt0R0GsJpWSJkLITG9jyVTkfa+Et6aH5+TgVOp2cwQlnxmm0Lixec7GFLw4NiXM/DgVGGedLAYxE47QX1Hcvzy7J7OD7M4qz57lSsLDUE8lSdDwjTcVKfs49es9aMi5eux6PH27F7NIyzxkwM4GgJPFrT6YKg1GdpfqAgogC6ET6B6XPk5VSqsrKgKvKpT2U6vp02GiwmtfOpuHz5Qly7cjW+8IUvSO/KpvXVr3w13n/3XbVApIMVA39uDh0qNi3YfkxFn8pY9EXcB+zCiPSwnpH8gwUAfepM1PGnnO5Ee7or0CrNKs0BuglYc/FK374qk50NJhK8ihHFW754CDqCkzRA3aYyhafyI2QyJd3+3QJXjufFyxtUdQGuAljrtQwO/b0KjsfAEcaxdKmqLgQe468AV4HFdBV4/dheKF4FrpPXVSNkL/ivv+dcFbsjsUZmqtQ2cT4rttG4qhCjdxqH+7vZBECZigQHvBYpiYJhpfJ4LqU98xQBEeM5c6nNBrpUHD3o3pe2bbDl7eZ09IbnQQW9erR3pwVS5xfn49q1K2LTV9eXotWyJVaNjFylY11mTtLEO1Niub8V3a9azaYMR6G7bb9gj2HaRo149/27cfvO49i8cDl+4qd+Ij788N2ojbAMqsfuzvNYXZpVQ49LF9ZidqYbrXYjOu12PH10T4WHBFtow8nuZGB8Hhj3k7XhnF6+wPLN5+aWpZldcdo/tcAJKsh2AXrJQvB3g0ZALiDZerZkmHJ9dLGLmRbuAEymATWMzJ07dzL4gIwoLKJZNYNFAyCn8PgMwCfOBll5ThfFWd1nNic2H9ZYzoF/px1Zel2yNvBeQNajR4+zUUcx3OfjaSjC5127dm3MEHEc3msQlIFUW8E0NRicNwSCAPkgAWkSFlkca7CkdGWfIByPVbJj6ATTDpH3sP6g94S5vHnzjbh27XrcvPWGGHyKuhIEM5bwEyc7lBIqsbMCfRMwO/Y3LkTO6xs8VluC1YVxR+fNs37x4nncvXMnPvr443jw4EEcY1F53hcoR25AxiHnJal/APhQlmtcD4Ds6fMXqgdwujgBLOB+Uoth+RHjn8DfQI1ucekp3IsrVy7Hy5c7Yk3ZU5VtOx9qHXUBnBxZitSHrGja1GWGJIsdM2ioBsgOpEwo5JKctpaMFT9jnrnBpddMB3adDoWhad3GuLCExEWBnvMOoMiwjGUJBeSaxaxmSJXpKs14DBh97srsluyX12Uyw5BwygQw78gsImcpNQQCze6QVhxNPPckuyjjB8ZV7KcK8JLcSaIq0/9mITmeA4Mq46pzxCe+SIWcwfA8zkAvAxn2c46RGeeJ3pf3WmrG57iYi3uMDWkVfJskqpIsHt/eT6p7jZ8fx08rzMyeQv4dlfXDAXdmzFMiZzDL7xTcfPATf2jEpENQ7kpu0tMYh0/V8BtjEmaPc1ksnWehU8jSqBEjFmIGG7sFjQtg09C9QZdPNQVsTwGaGGBTvzFVj97oPHb2DuOUivpWW16KAFe1Wq2nRisadR1DE4AIGxBY9KE8mDgvBSalB3YuSE6zZSUgF8iDY1FiMqPh4WdulqMdTQi87bQIpHeke6g7BSQgfwZQnjgEoIVSNT5ekSMWyxMVdXFcWEQmqsTadBthcSsDEOCGvja7neQAw8MVjes5VXWnezE3y2CpxQZSAdtKwUBpROSzePFiLxZX1mW6/e4Ht6M/aotx7ZNupaq6lRIPmB9gWZZ0E0Sw0Im/zX7qBagqdSUHhdTDUlgn3S+fOBiqQv/G9euyl9lYX9Mz+epv/ma8++635LfK2JHFCkUmaKhO+wIb3EOxhaNzTUYxeiUFJX1t0SZSGMBmPDM7r40ByyqY1bTqcnoCDRFpYUAN9zUBkYzVtIYC8LOvMz/LJqb4FSnyg3kpxRI5ubJwQneoMM+6D+luXtlEJ23wzLjybm0W8hXOo2VEnsfMQDCZdunDxwVSZj3zPeL8yoKusQ6hXqp7Pcl9bC8E4wWBFxdXgdc3hX8R4FpddLyxC1wUYO8LVPqv31ehC964v/4bv6ECDbToOH0oxV6sqVJuks+DMUeWRhujwCvMH4wuXfjSxmq61Sm2RHWx6wpM5JHaVsp2aXkxNjbXY3NzXS1eu7NY96mQfxyA5LbH8lRcRTQu3DYzdaxjz2XdedapHONV4KqRwXqi+dGK9z56FHfvPomVjY348Z/88fj44w8C/9zOdD0Odrdja30lLl3ajEtbG9FpEyy3YnFhLr7xtX8e9+7eleWMxneHwhf76NZjaSn7ru+83JVPqDq+FUs2P09vElUmNuvVyUikrRkpftYR62F5ToxFxqpTq9bA8TpvmNaV8hpYa9LBHG9wfDruYsP7qmyaQadBB8H6hQtbAq7W+1Ewyd+zr3mVRRqqGMjnxlrJWowtEg4OBgbenA8PSXOP4vr162Om1OnHBFgAezSW3WxlS2cz+bBm5o59AnZSDBayl1K4KyBU6jZgvlXWKys1NHYw4bNqjOD7wz2gQOnmrTfjzVtvxI1bt2SxtbSyrvVORcpa09LthXOaiMNLO1c91092IOQ61BK4FDDJSlLjLwkKpBBYBd69e1fPefv5E+lWIQgGtBsfs2W0Ph0JsLIuKR18PhJwpUAa5jXZuWxcofFUNOtaE2nDO3ZWqDiBYCe4uBh3793VM6D1MoHZLMwbgWBhi7kP6uJXmiuYseM+Q1rk7Hv1yzIoP3ePfeRDVamT/Xvz2K/Wk8xitVWApJnEKrs3PmYJWtmnwQZm7hiDHPcVxrgAJlw7DLpyDOX+z5zluyUOKWlsRXemdLgrTQY0RgtLzPEh9KoZOn5WxhjLzuJkwD4LE4pMgLHJ3yH0MvDKfchfLlJz8Rn3iYJzBVNF1uPsi+BHyZLwM8fl/LkuM6ppq5b1D2JuS/GsGW65+zQSn2VGeyLr+bT9xtdaXbt8/vzNoJnAFt32Cd3jhnlOfHEOLiTjfR4vOu4v/sf/1ghqnyhppt2KGdpckuqqnUWdFn0UQY0G6jNNQwG1UCzMo0BB+V9FHLK/S9NtvmPwzikMAL0YJAPUpupxOhrFPhpaQB4m3vVWTHc7Wo7PYEDkvZpeo9IEaeNLKUPajEDikDrIB5n60vPC4DDZTzMFP0pZAFjCtLQfmtkIs3OOumQRgkE+WhIxpmXBkfNCFqYRYcP6UIUPY8imzEPmM1KHltZaqQVBV5UDaUSf85LScXoPdmpqVI/WVFvFHNhh1eu9mJ+rx8XN+THjKp+90iiBAXTaG8b65kUVZ314+37U2vMxmGpHbxgxrDWigQmxvOXYwFyYlWyrTLZUNZ2beuEfBeQYOJlOqMfW5kZcuXw53r51Q5pVJtKjRw/jvXe/HQ8f3M/ggKi6TUV3PZB1UMw13ZlT4R16GGaCWCIMxE/7pWPZdBa9NZoxPb+o82Szm+3OyRicf6ublcALkyRtSOTaMJWbjBkgNqf82f/b1iZlLxOGskT7YtqS9U3/0wLoVSBYpC0VnzovlgK+ticZL4KZjvz/Y1wdMfoY1QjUPxuoaANRMdInHQ4m11KKeApw/TSpQHWB80KX7692+0rtm6+huvDr/WUsAIhoo+r+6psXLghsfOlLX0o7l2FG4tmNJ4uo5IehamdM3dnc054qN3mKCebl4qGuVa6KbbJQtWN1ZTVWV7Ewo13xbKytLyvoZG6qZ7mytBkciBUpXsGaq07cvtLTc6JBTOA6CRrORul4oqLPEmyoSE8BF0Lxdnz7/YdiXFc21uKn/+ufjDt3PwrY6HarFieHu3H5wmZc2FqPi5vr0UXWMjMdi/Nz8eXf/DXNFzZ0+XWW4jrWHNYG9J0s2gCkTjudLbweOWhhcWd8eWMVk0f3pDMY22Rw5b/K/JNlUTauMDg0U16tiPZGLfurUmTCOglw1XNHm1vYs2rhjceoGZvUnvXj6tWreq9ZL67NGxPHhwXmO9pLt+zkfFxow1hCtuXNyeBE4GwwiIsXL46ZJs8lM9HWMx4c7gm4qmFI+UJGZMDBmmx2kWNCCPBvrfOwv8UInufE+sN6koEAjF5fBETaN8H6z+r/L3zh98bm5oW4fOWatL08D8a7vHwrhZJ6prareB29kY2wF7ZDWRjb0nl7k7sIAAAgAElEQVTMMgMFjacnsb+7Ew/u34/3338/7t27Ezs7L7Vm206OtY0iOJnYnw1FkjBGsq4kWW9rpR0gpK96Zj/yGafML0HfSGlmWH32PzFx+MmKW8rCZSQDCowghkrg5WyUJHwEp0W+VR3HttCqAk2NO2w5y1rLOVabU1TBK69tq/12aiM9xhMT5Bi29pPjJHDPbl1OrXtNNcA1wOPfaFxNVJhBN37w/PT4UlA0SBmBpCfTFA7T2vlUGEZAkCL1cl283+sujKv2hsIaK7CUpWTKELAc5HPsHOA1m3MyjvF5CHTKhz6ZUT6PZ859cAMCXVsBn8xfZzB4rbPWLp7kegSeVRe0HweH+wrM+TvX5/Xh04Cr5lkpghMZUOxSDcAdQCj7MTyLXgkMPC+9DlSf+Xi/+uNX2yMGXrfTieXZbix2p2OhMx1ry3PRqZ9Hpz0VM616TDdr0RqOosmiVvWrK1EQgzq7YNkC5zxqFE+QIoDRxJYKiQGDu92JPlrPc9jZsgERKZNyga1FJoCFCA+aDQqWUHRjYVkBKUo/lNSPUpNEzsny0HmDycnPsLl4OzL4udlmxYjAqw97vGimYarAUaZUMt0v83JYVFWl1rShUsB2hLid4jWKBw6P4gDtLkxymcwAV/R6WhAw72lOya8sDZpJW5zHaFCL2ZnZmG40Y/fFoxgM92JtuR2ry2k9QhRO/3p7YvLe2fnFWF7ZiMdPXsTzF3sxas7GaTTidHAeuJ42lHaHsU3wnVY/WYHNzk06yl9s2FlPMlQ1NhvJ9WvXpHvbuLgZv/4rvxwP7t6J9957T5XVbEQXtuhEdRAnR3QV2tciR5oDT9mTkzThJkUKG33S60VdfZXx8+3ELI4Asq3qxMz8vDpjpFh+JuhelqmPTINOImFadVKk5irtiX4xK4ULYKVRA4S8EErqcnXvFcUZtKG2TsVvQiAKCBr/QsCVY74uFRiDz1IMUV3cPHGrgFRsS8UgXpNfjGteW5672Y8CVsuGKIBR0bj6OFX24hMUR2GAfV4Gt5YH8XksZNaAvXj6RClJfqfUmCo+z+LNN9+Iq9evC7gqWj5LX2ICROlSW+igYOpI/7dU8ImmEBmANMwwrkM8PWfVKjo7uM3FhQubcfXa5VhYmInZOYqKUsKkmLh47CaLkSx2pgGB7cVGSm1PaZk7KdzMa6zWg9vzMgNgNTOpAtfiLMAHnvbwrJ2Ob3/wKG7ffhpLG8vxk//Vj8eD+7fjbHgarUbI4u3mtSvyN95cW43F+XlVZndnpuNX/vEvybOTzcdaUhXklLHKdbMpPH3yJBbmOzHbmdi4ObXP9U42x2QdYKnJaswvLujYaCCZP9o0S0Wu2Ykqo8Rzt0aU47NxeLPn9xQGAS77x1m45b957I6D+6KBSwCU+lg0qny2z1u6vxIAOsjkOLTl5bMMbnmGsL1mXL3RZdFOT8ESUgKnRT1mXZnsAjQKmtIRIjuj8czZuFlHqhIeWFHWvt2X2+p6JQADqzxFSnKkRjNix3oU7WUBEI0DmuW+AwDp3AbAxZVgbmE5LmxdijfeeiubHVy8HCurm6WoqxArhS0bgx+zPIAXdXIk0ci6VW1wQvYimbFkYDMzoOzQcBhPnz6Ojz76IO7evRMPHj6InZcvYm8X5r6m7OLsXDdOe8fqRsS9yv0tTeTTUikZL+s1WZvjnIzIJGAm68a9oLiRDnmci+QeddLh++M1irutynYsE5F4ldQzzz9JsVy3DQINSDiWg3kDQp3/KZ29sgCJYxDUuMrdbJyPAZhnjaoCV49zBzX8G/afsZRrysRyzgGQwVIVuLJCOLAzaDSIe51E0PgZZgEhmn8HBbJMLGAVOywDaaSY2G3yNUPL5JICJyuT+1XpPgjxU7pxOag1MPezdCF4MqOsrSlV8R6lFD9ZSttlFY14AsKJAxLn4vPj/fydz+B7FgHuvtL1Tc+8UgD6yf0mJZsmRBJ7JQDnmNUCdup+kJkapDqQ8LWacdYaQsD5Q99/jVxl2tkQaWF8BLOIN1qL9n+tmOtOB5T8+kwn1iiOqTdiBsQNM4bP2NkgGqMzvW+KDwcknA+iKfusczLhSshxdEkItJdM2FpJDFTFnolbgC49kywzCEkHGpmMpL84djXmygoYUytVJl9MybngcP9Q1ekL81SkDkS9c6OJKs3WAHxJfTq1puShCAcinkyZZwSZE5PBSQMDfp7pziia5VqIzGCXTo9PxPTy+TwsUgdEXo4S0M7C5vJvCenRfCqlVY/Zzqzu5+72oxic7MfaKkVrALdI5wUiYBimIlnY2LigIrpHj57F7sFx9GszcXRWj52DI7kKNNszyWjiU4t+rkRTpLEUZKh1bFpSsSisr63G5sWLcenChiqyYYS//a3fjm/99jejd3CQi7yKahoqvGODy0Ixbxa0ZDuLfmmMwAaBpo+CKrpzdWZgI+oJXOcXdF6wGU0qCukMIn1SWyxc6mZeLbRSq1pRYmlblgyBrWgSrLpIQgwoBYdFhyZwUgCgwavyAtrgstACttVVn94cne6vAj3paBmf6pJT0hrKupllcVV9pQjKMoFiTJ6NPCZANMFp6Y9OC+Hi+JDAlYDQibaSJkKTq0YUElyX++C2qXnsalop70dWj3g8a1ErzR320adicH6SgnkCEiQAtBrODnLJmDJfmGM3bt6Kjc2t+LVf+6cKTlh0Gk1s0dpjdkEWcvWGxoDNGnj2c3OYX3fj0sUrKrBaW12VryqBYKvt9skle6NAllUjNxtvVgavXijVrU2bf9oQfTIl+ypwTblNYdfdPKBone27mWnjzOy8++HjePTkZXTmuvFTP/1j8fD+PTUgYDVjlN24fjmW5mdjYw1P41U5G9Ck4Jf+4T8QcBXbWIqKGId8MhsbgIznQJqd+c1YpGmLddxsYgSJKYPh/6xB4BlSjIQlH/MRUMF7Mni31CULDQFYPGc+hwCE/zlWbmKZuiZgwEpqb29fG+bwtK9nlDUBSKTc7QqZQ1f6T8YrmS3+fvXqlXjw4KF+nkgS0k4pJTuZjoep4fmoYr4Acl6/vramameeMeyULe0gDXgtIBrQwVqdkDSLdNj4uliCtdpigkhhw7J6c+N4rHcGOwkcU/YFW0jhHAVPsLEJ4Ab6/AReycQyZzDrB4BhO0WQxnpBpowvuRfQVnp5Ja5cvRoXL16J67feVEMLdMOYwTdbaGIn61PKCDwmJ/kuZwLckdItP7M9cmlwIdCVARtpb2y1nj17Gh999FF88MG7slHa2QXoddJ2DoN+AmRJmjLoEzhB6jQcKEuGu86R6jMSZLG+A6y4b9jJkeUwI854Qq7FmgqwHQz7ei3nI8Kh0ZAnMhkSWnuLwUMnL8VfZsVghckY0O5U5JD03bm2sVYghRBD2O0qmwJgkiBM788UMo8yi+XS2SaDpMyKcZ0EVJwH44v1lQ5iPCvmpd5frKmSlSyND4qzTHbhww/YftCpq7QEzEAsz3dS+M1zVQBCUWFJhdvpgbGoDGyR3sCKUxvAesC1ooF3St4MaDYgKE2EilygymxWgb+zCawBZC65VwQwsi+kO1kpdOSe82UGmjWFfdjrAesLnwGpwPWmXIDGEekdrAxEkUJwLDuBeN0ZZx/F2mORiqVgsfNi7p2nhZrPQYhNsoQkP4q3nKaHdNeloUNaJtpH/yxqP/ufYIeVTAum/Gxc/V5WvQNmGWCKnLBgwZqEQYumoz4V3XozOlO1uLq5HgvtZix3Z2Jpdjq6UMlTNAs4zKrnNHDNTYU0rXxfsoUsYERWMCxwRQek7lLntexRwIbZwuKpGT0iAFKb9LAByLH4NhtibrHu4m9TTQyw6fxFBTtdH+ZjulMv86II5klwI19gQZYuNiepvGb5DC3Uk/7pSoEhWShsF1ElvnTqGFbsvLj5FAMQySotWDzZOgBXImk0MqXNJSdDMcHh4ZE8Y9FyChRGxMH28zg7PYyN1blYWoN9HGW/bCxMCACGZxqYS8urce/eQ7U+PaaJQXspjs5b8fjZdozQWMlegmvAoaArnz78Uol+mdAMAjaEd955K975zDuxvLwUDx7eiw8+eE+pKPpsM7kQ4s82O/8fc28eY3l+Xffdt9a+V1f1vk737BySkmI5CSIDkqNIFmDDCGLYfySBAwQIEBje4MiU4yQSCTgILCtWJGqlxDiQ4kiy7HiJLVG2FoqhyKE5I1LkbD0zPdP7Wuur5W3B59zvee/XPT2SaMpWihhWV9V7v/dbvsu55557rsSEoyrHStAASFfxkUFOi5QuG3c7pufwBJwXgEc2wkZAOonrFTMDYEWnp7RGsqt892SVV3CJ1BM8ZkWshvRIMzbeAB7upMaQKw1pKyCxGuE7as7dEOBqKDT+bgD4KHtkZsu/HwGhitn/mAXNTiz+7CrLWo3cdazCFqml8iPFDHlWuYD6GGhIM5LNTlrMLwK1jLozyHLKiGfI8+zs7srG6P6D+2rZylgk3Zj6Iqq2U44Rg4ayCbD0/X62V6Vb24ULT8bq+vF4+UtfiemptG9pNCg0ym43aOJJ609OAnaHAqXHjq/HqVMn1X2NTXURf+hWbhAGGny36Xn1SfjevvfpfP2/qYL8lHzbXiybsvSGjXj18o24d3db69Rf+ot/IW5ce1eBQ70xiMX52bTCmp2IE8fXYn19VY0H2q16/Oav/0Y8eHBvdH08B8YNGxObAFIBnh1sY7vZLr6NCaptqg6QZe1lviCnEfPTasRUqyltJ6+l4tvNTvBlZJ3iWSZjlgUirPFKNx+kztE6Ntb7F154QYypGFW8vA/H4N9SKbevdSoxi1MoagL4Htf7uZfV5gJ8Hq93ej/dPzK96Q2fjQ+AB2vM+6ugwKwPjCxrrYpDi2Y+09/7KuxgDN25e1ue0enjm0CDz+DzDWbMWJkBYw1kPeJnF9vI67lIM/iuAGNxWd9pcAB+4TkAmnlPldGWRdnsbCysHollPGLPnIknn3wqzp+/GEdW12J2FvuzdnqgQ5DQzlzV9hmwOaPI+fDcRmsKL5Y18lBjROenQAciJ9P6ZO/u3bsbn/nMb8bnX/xcsO/ckxfogdhaF8VpTZF+NqvBXFRFVgwmWbKg3U7s71Fol3tE3h/WFev4M5gZSdAScmZmoKwfappAirweMVEIn2TAMwuG3A1AJTA3CQAt652qy3EpScsq3rPXSVzC8ednaYlKQ4r0g2Zt4jwNhMziAbRHTWgK6+e1Jpf7zNCZBfYY4DNynmSBm1PqvNaMoceorq8UAnt9H2exslg03TQyY5XPtYBi0uOl2MqV/sydJHBS48uz4DOzTif3PJ979XuVgeX1nLc/m9e5rTJj2LpWnyeYxUDdc8bzxsetZnx8nzMozEypWWheZ2mSr9dz2s+Sn/m376f3dxUYUrBdzSiW5b16Hs6e1D7xP/yZoT6Mjht7pGZo9YoWCWsbKs92YmuL6rNDFWyxIR0iaO4OootXKYtDLaSLnZ1qx+w06YK2mNijy0sxAfM42Y7ZqYmYAXljikXrOBZ+gdhesogDqsz7Sm27AxYYBUCn7k1EuaW6ok/LOaoj0Y/iZTccxsZuJ3pEUZNTsd/vx4PdndjDA21qUobKud8X6mLI9WbqnEF/eFiM3ftocRNgMrPF4MirlM4YGUV1D3olmmyloT35QrgXRaiOkBrSA1PhmVFUdhoblm5fbCoI5uXdJvYgo0L6zu88uB+Dg06sH5mLpfmWpBoaUN1D2WGRjoFF7nQO4ubNO9Li7e4fRq85F4eNybhzbyMatGydnhHLTYU2kV0L4Tzp+3ZLutXnn38+Tp08qUUPsPrSyy+pijULGx5mZWrSNpPaAJSX9LV0xple4145LYP2S4VVpBFmZmJmdi6mJmfEzMFmCKBKXwOLl00nYDpzQlu7moUOXlwMVMWclqIFa8YSWFYZNQcn2TfeC0p1YamynZ4o6X7xhw9cZfX2GH1r9To82dVMo0dAmEGWxkm/G1QET7QzzUbgSfHU9tZ2bG9txNbmg9ja2VbQ5DQQzyarpLM4UukdOlHV3RKzOFG0svL/7PmLsbi8Fl/6na9oI5aMppGMAQ4euEksLs7F/MJcnDixHkvLC7GysqRoPf1Ts8Awi2UyrUWa9P0A6r8L4JpbL64CCVzzMbDm1OO1NwGuOwKAf/Wv/uW49u4VZSwmJpsxP4scZxBr68tx9szJWFqei8mJZkxOtOJXfumXxBYZmHOdbB7ajPf2BFz5Gf1gC6ASWUzF9bI++H3WhcIeJmM9GTOTrRIEzIohT1YUiRKgLQEG54h/aWZFcrPm9wZdzDkYoYsXL6r4R4wZz7GVGs/cHPN9jBdXensDV0Dfaqrz1LvvvqvnWi0C8+ZmkFoN7sy6sPkBTGGdeV11I/RGyvFZa22Aznn5/cgtOA8YVwAR5ygAXmyHnJ7n2qoaQX52EMF5KviufHnj5TjOkJl1BBg4qHQa1oAEB5RWYfmYdzBpp06dlV3ghfPpTrC+dkzWW2SY3BzB80HFphStCqBmVikzUOxFKYMwK8a44JphE/Ev57levvxGvPXW2woOH9y5LTY2u5LBbLr1a9o5EdgkSM+CVpZRrgdmkj2fQGF+bj46nX3hABcTJVCpFluNO0SmlWSytgqu1a0ymy5zL9F/E1xlcExgnYU+/kopDBgDD9/0f+UcCZKw2tN+qvGYfuLsccwlvvxMuQZZbFasEQ0yH90HDIpMRFTnCK+1VMDBkPcOAyiDN8vaqmPcY8PjKzW2WaDFGPLYSgkDssYcyz5Hs6JV8Ow9ke+WZGjtcoFvAcd8psG+QSOvIdDiHPg8zSFJ6xLEa7+gKVKp2/A15nNKCY0Dff/Nx3GQ5wCgKgOoAm6umevMfTvHUOJPgqOUJVQJJf7tc3IAqv3iR//6fzx0e0S0mKTIMy1BSqqtN5EKHPQGsUNfe75vZ3rh5s1bGtToabIyGtYSPjRT7JNDhNktMbCzk62YaTditt2KpZmJmKUyEXuNVraza7f60az3MqVAETwVbizy4gyTaSRCVpQEvS8/2IG0jDXATwurrloMiMRrEbtEw7C67axqxgxBhVVqC4tcoK5mCYfqEEWP3J56n+NTCxIHLEOFMyUPDmiMMJR2lq5SU9ilTE8JEEQj2Q20T4f7XUqo9D4+EFmBPSxJ9xNos1hoUsOMSb8Lk5XWG61mLfZoubazEUtzrVhfhSkdnXXMTk8LtJKmv3r1VkxhNVRvxL37m7EzaERjekGp+ubUjEA+dl2kd2dnZuPkiePx1MUn4vjauvIxr73yWlx+87LYVRaFlDQQrNBRJRdLTzgtoKXphP0QBeyVVpuKufk5MR+kLm1TxeYnG6Bpiqwmda4ZqXIfCkBlkWrR+MDRbxbF5STyUlZaKQpI2Bw+JSF6rSbte4GrUoKl5PxRoJpHHk8QJQCqh6hsYDoXp/HLJl6dpNIilQg+HQLS+zcX7aIXK6b8TCxrnkZduqQtBigVdwHJdMbOA1LAybY4iwLVoAOrqaIfgEmniJCAEhLmYB8JSkcbOAvivQcPtHGxEfX6yZBJN0rFv1J1aMUz+FK5Hulofo80oz6RNlWk5Mrvm63JuPTUM7Ipu/zmW6XV7lwcO7YWyyuLsb6G0wVdpWjjR/OHTAu5KCxv7dgfkZ/s9+xF8SEEUe7to7/7g/q5+plV4CqQEDQhqAm43r+H3VI/PvKR746b168qRVqr84y7sbQwG5cunY0nLpyN2bkp6VunJlvxiz//C4EMg4UZIORN0WwhgI0FnuejYrZBFk3IiUPMbDZ8ZkFXkKvuYmz4jIWe5D0UiSbgy0px5jE1C0wM2HM1Y1GWYiy1yHTmuMMUdlOvvvpKZooGQ2VLbJXnDEBuHlmtL9ZGne4SfFCYhF0T/7YLgQEXz8lMj8Eha4stu/g7IIPiLr7cTcwbIO/BJxaAbeDK/bO2DimF7k2xMLRxPcdycYjnp5kyA2z+7kCher5mkLge2CoKoKwF5W8uXEFbCTuZjBpAkExDK1qT2bpTLHe3F3Mzc2JQCeovnHsizp07L7nN6dNnZbeFbIo5Zj27unbJtipT+mNXj15sbmYNRTKj6Y1L8MDnMwaYe3JeQSO831ERLX7LXEOuAxvRoQkIe1fxrRZ500U24cr1MbuIGwbvQ8rhguJcOzjfJGssCRmv3VkcpYBLNC0ZIMZ/yCUGCysKbZGcAKbTgTOJoiQ06pK/IFeCkab+hoxn2sGRXme9HMRksXxkreNZMXb4MmA0AOS7M08GhmYRPTYZbwaWHIeCNBdxmVU1AEv9dWYanU1g3jowMsDz36rA0Cyrgytew3NkPAPocI6oBlkjhrHCEDsY87V4LfQ+ZyBrXTjnmxaS2emrOg/FeZQvYb2SSageywFA9bwezTZYU8vvPVeY19bMGgz7ZwcSPibBtSzeHsmOGriaZOFzFET85H//XcORxq50ApGXYbH1YDCxifGBw0Zb7gC0kgPAvfvuddH6DEa8BemIgzfr/uGe9I61blMpcpjEIKJF5xX9mGjUYmaiFbOkVhAsNxsCszOTjZifmYnl6emYR0PbrMXgsBMtJAbQ6od7MewfSkdCR6+0OElwgLAXk/ka5Y6tRnTlwxbRZ6MG1AJY1QiB39ejR8EUetj+QB0bAHzq1oQVFDpUyXBb0uQeHlJljMapF52DrlIV84v0xz6M3pDWlb042D+Mzi5RIeletiGAVVNdLAA32WGFf6fvppwLGnV53WIDAdM1Oz0R3b1OdLbux8xExLOXTsTezlb0egexMDMX60eOaFBjsdPpdGNyZjY2t7ZV/TzAa7XWjAdbWzExPaPuQpzj0888IxsrIu6rb1+JL/32S/Hll347dukaRnXsdBqCU2BlhoTv4xTuQMbAABuKQpTKKB6qgFVYVVg2+8SZdQPAAmrR/6oz0kgY3tS1qvoXvR4d1crEsTQgwYzb0JXeANp6YVwzShuZ2muhqsKYMW2amfdxZOexMo72rAdMtu29fbOSbeJ9lgQ4ZfO1SQXy/HycZCXGLVrzvBI0AEhSDpGpwPwvNxL+DeuWC2m+otEfxt7+rhb6+/fvqmgDGQCBJUw7Y9rODACeGp3UVHXayGLIHpE37g8AX8Bqdr5jBE9NZxEd0g63PSbouPTU09JnUjRw7vy54gIwG632mKXzE8koPv01R9otXW+m6aqvq4KH6hP1hvEHBVarx3k/4JrhYj0O+7V4/a2bAq7bu7vxPR/57rh357bmcL0xjN2dzVg/shzPPXcpzp87E/ML07G0OC+pwN//mZ/VvDJwNYhzKhAmkUWeAIOgN30bWScygGNu5iaT49TMg5jOJnpTngvG9fvS47GgLyzMBR7TyXzyPGnVDBubqW3Pbc6JZ8N7aHdKlXoyW5ltydGVY9KpbDUgKXrXZIGT2VxeWpVUAHaMtdFzpqqzMxB1QOzWlgTxR1aPjFrGGvDwmXZH4D65Rzufl0xvVkmz2ateAA/hovc2YPB4cqGMz8vAhu9OV5vVsgTHad0srMsiIv/H32yg7s5gfj1pb+Qx6DMl0ei6YC1bgUJssDaurB5RUdfR4yfjzLkL8cwzz8Tx4ycV1HutgPlEngBoR3+KvPawS/eySZ036y8BgMaBm3uUQsVcI3P9GPZ6Yihv3rwhZvudd67INxd9LHsX0sCD7l70BhmY5FqX8xPG1UCZceoAwnUh3MNMNScpMQJRWVukz282h9FX8JU+53IDGdCxbKlQ+rlnEjDhUMNrVOS038kxPTcnKzkH+4x5ZS4gZeZmR9pnXmumnPPzffRYMeA0u5j6TTr7javp+Zm5UfU4rj53jlllbw2ADSL9N+8TZjerEhgzhwZ/VeBKcFBlWIVtSoFUMu/j/yy5eXRv8jjnHhmwG7wanBsQq5bHDaYeAa5ed71veU3i/Bw48TtlagpwN9nlc6oGi85K8F4z2ZxXWl7RmCnt3apzjX/7Hj90nX/3r/2pIQsci052ZoLi70mDSgUsmw4FC9KmqMMW7fOo+J6Mm7fuamM8cmQtO0oFUQsM7b4W4c0Hu5q4gDqbZ2OTBKsnITjAE3a1FjGDJpKotN2Ui8FUoxYTtX6szk/H/FQ75qfbMd3CeqMWLc5T3ph0YSLBRmV+Pwa0c8OeCWZPrAQtael/lm1sAa7oaHtoguhdPTURB9Dn2NQgsoalYEFXm8lB0BZQjCtBYzRk50SnMCybFhaXVThy0NvNgiulLA4SvHIuQ1gwJhvRMw+DohvOE+BK55aWItxdWmIKTOPg0Iph9yB6+zsxN12P9WXsRfoxNzMjQI9GNRdKCi2S/aVAa++gG1uHw5hbAawuxdHjJ3R+FEUB8C6/8UZcfuM19cKm5eoE9lIUMZTKPjMTpBVVzFEmisArgAORulwSpmU+n7YwkzEjzVYWM9CEgkGIn9+kIzykHKoih1UWn5VenhLHpxH9yIezgBkvfCqyKIbcY5CnpruFac1Ci2SxqpAzCx/4rPz144FrdYIIUABOH4OM/mCAazWV9t4mAA8tjLLqygKQBBDJlCU7ChM9LKm8TRVWbNy7E5sbDwRaKa4SoFBLxzQBV+ageAkj2+5q/qJ7bSvjgJ9vBhbpl8u8RtdK0MWGRHCzsLQUq0eOxNr6mlh1innmFygaqknbyeeoQVuNNSOvzwDAixJXYuZac6GAs9xg34fuLs/j9/r71wNofzfgSq7noB/x+lu34sH9XUks/sZHPhK3b11XxgSpQGd3K04eW4tnnr0YZ06fiOWVhVg7sixt3yc/8QkBBgNVL8IuLIJxZdNSdf4BRS7po2gJBQwaz9spPPTwBmUUF6Upe4j1Y+4lmMTOKddzwA3AZnGeDl22NxrLZwzg0Ji+/vrrpfp83EEugykXMbp4Js+Hz8oagoXA0xqpgTehaooR8OlNij3ArI51eLzWUgCOy8Zt1wE2Vf5NkwJ3+TFjw2u5j4wvKsZ5HrJKK+0r+XTPdMwAACAASURBVHuVgfNz9jPwBuuN3cyPsyn87BQ2zHXOvdRxOiXNtRn0mJWjQAxyQoCjeyiyAwZd3q7sL9kjPQPBOi27G6oDUKvZcxe0l8JE9roDeSWvLK8o8NQ2NjEVC4urkgFlMw/cYTLIHWXISkdCsjB4A49mlvScSIn6cefunbhz+07cunVTQe7t23fj3r1bciGQ1re4iPB8PVbFapeqbwIEOcoU1hfdtDxAtWaVrovst3JMgATh3pV2nhkO6Twkr9MYo8ixtGFFBy1/2Sy2Yg4szs3H1DTOCNTI5GzPta6vgjwDQbNzVZaP6zHDz7M2MPXzN8NoCQ/zhWt2IGLQNiZMkkQwi1rdH6rrngGmCqNcCFpZF/m7QfZo/221FMTaBcKg12tplfn052egN7bZUtalnL8DPGcJOC6Bh23zLAlzoaClCZyPgwAHAPzMfTVBZVs1fl9ldA3G+WwXjzlDYmkE51O9FkkW5B+bUoHq3ly9vw9JBr7nz3/rENoe1pPFUF1ngGl0TcJ/DYZmlL7NIqW0qKnHgwdbsbO7G6tLywIZ9SYTlDRjWnjUG1TxU71YxN1YXvVD7V7vPdiSnna3sye9Zr1XiybG+LCRDOP+YQwO96JR68UcferRwsQg2s1azExOxDqauXYz5qenY3EWhrYdw/29qPW6MQso6h5EHyZTkwK2FfCZhuOjBqjoU9XVC0Y1O3b1YVlhA0uvcgqc9gcUhdVi56AruQQdwEiV8vpDfG6pmlJqHT45r5EuEMNoCRyoQIK/qdkAcofUpCCI7xwcxpBUYg8rqrb0v/vbG9FqdOOJM8txdG0pptoTAimdnd2ykYVA6/buvu4xeqnVE+fi1LknY3ZuPt69eiNeeeXVuHv/Xjy4txH9Af6GPMdk9PgS40mxTSkmyoGTwQqLLFotb3yq3JWzBO1Xs+Ubg1COBRRbUQCkJgEA12xskM0cmpJ1OCLnnmogqkyajy/OACPkUa22rQhOi7YrK+nz/HMxcIu/XDQ94HOzL9dYIrjxZBj7eLp6V8z8+8gFSO1nutSartwKshtOtvO17MAbm89PVqij1ra5wOjVow2wdKoBjpcWx4P+YTQbMDazqpgmFQijxgJLuu/qtWvadNBOsgCRS+Bitag3so2wNtF6I83XxYpREDcR9cZsDGvpKyzrMRpEIG1RhxeKqkj1zsTi0pI2U2yO0GGurK2I1dH4zAWieLbqysvzkIdDYVnygWpxLW0z8jfJ3iVw/d3B6tcDRr+W9/5ewBV7ua+8fjV2d3px++7d+NhHvy/u370l3WizVYvOzmasrS7FCx98VhrX5ZV5ddHa39uN/+OTn0xtXinC8HnxfAA9p06dGvWZz+g2A5xMQSa7DhBAhpRSi5yjjHUXzrDeUpSjza4UyDAO0147mfmVxVnVHqgbHYWzk5Oas5AKPFeCk+vXr2eWRRXsuUZ5c6xuJFUGhPFMwREpQdrFwsJ747G+LnWRqWXUuiObnizs4AsAjNQgPWETHGVaEWDXGjGLTqFaZ2n2hWNkQVUa1XAfqgVZ+Rk59/z5YoIL05ZzeOzy4Z8NUNOmj30sLYVs5WNA5KCzenw6B0ojrOKn1AeSyu9gKj+SFpXmGKUhjgJNdeKCnJmQa8e5s+fimeeeiwvnL6i4K1ro1pNMSDa54g/r9fAhR5FxMxRArCUHekaSHeH52wm6U16/9m5cuXI5bty4qUK5BKNpXURFOYCHNU/SCsmNMIs/jL0OFee0md3S9eWyOF6bGbesgSObzHLuWUxYdJXUuOCuo+Y0EfMzs0Uvj7wspXcwsaybtJuFJZbNlrJ/rHNZ7Mfz4bt1pJyrtdCMZZ4544xAySDIYE1rqTIWC6NxX5WRGBwaJJtptG69+vyrzL6ZV899r3sG1/zMOWFBiSTDtnBpl9kbFVZVGUxfF++1ZKFKfliDnWx4allHRYx37oykAgrAujzTtJ50UOmsjDp4ycs43Rk4HufKfOc1Btm+r7nuJCgdz/X8neckz8Zz3+y0iK82BWkZCBrUWl7gOex5qnXpr/3n/0Fp85PRTHa7yUkhY2FAowAJqJiB3CrV5cPY2kzd0fH19fTJrOHbxolnNTdRpdOcMD1o6fB3pBe9Uvt0GukOorN3EFsbu9GDje0eqhCAherBvXtKEcjjlCjiMBcgGKn+wW5MtOoCsRR+zbaacYRWlIuzsdSeiBmq5+v1mILxI1Upxi87lOSkoUhhT7pTdgRVCauFHbZb2ZddWzFgC/9XNhA6gCEpqNHVC7AzjL3BYfp/qrinEX0KMIa12NyluUJNdjq4H8DimtKDLcb6AaZ0n4In5Bfyfm1GG6ua2jCOLE7HE+dW1QiiA7P2YEP2SxoAaHQHNXVuOXLseMzMzEenV4+3rt6KN15/Q9YlPdiZYluR2iGAq1DTyOfQUXoaThOk8MzbahwAu0onLGQAk1PtmJie0AYHi5s2Jk21nLSmFYDKgqtBa9slMavZ2lF2SqXgo8IDZNe1h5BGFbxW/51g0YBxnM6ERchFOS2yiFXSIQLWEMb7oSiudMoaa1yzS5JGxGPAlBekh8HQWGJgQDFidLAdwobkPU4GuXGKfYbhVztV5kTOFzGqmh9sXpg976oinRQs7RatTwPEigUnDUwguL+joERd3kpPa0ArVmjSrzKe+9gMtWJy+ki0JhbFtsOgS/c0QRHddMzNzMf6sWNx5uzZOH7ieCzMz8lzGEYjN/OyTNRJkbsTjjtUOZBIYFr9ehi4Pqb67WtBmf8WXvt7Ade97iB+59V3Yq8ziJu3bsXHPvbReHDvzkgqsN/ZjqPrq/HhDz8Xp04el/8sP+Mv+fd++qe0aXvTqwJBNgC0pTxXFT0RkBWbNAIOhg+exskgkkLLuWDAdLCfBSisB3fu3Mp0m2596hST5WTO8auupAvMVdZ0ZUYEXLsCm3QmIxtDtgSAg6zALgUGrWYUDewslVlYWBKrix0TelMzNJyD05Le0Hxe1Z+5/2RwLAuwhEFsYjcrojku+4F9Pc1suTgFxlVkgCQ2ORa5TwYXZk+r12Dze56NAwuuiS9rFFkf2bApKEqHhmSyvRHzXHKTRsaRa5MYrzZOCmTF0mKLv2cBIwVh7q6XOBK7KnTJeh4wHkOeHfUGaffEMz539nw8+dRTcfbCJf03idWh1tlslW3f2lHjYjo5UreATeMIMY3zSbr/hURQK9FD9MvY4e0qCLp1+1Zcv3ZNIJbAC4CS2uF0HZEHeI3rGoNP5AYEWJBRCXiQBSSTqpoJ6WIT0Fgvzf30s6wyh3K/aacUBAKEIYwkpE2zAcnWQlkFPNWRQ1CYZuab74ylaprc886MLONIjRQq2R7eU2Xd00Zr3MmuOnerGlEztx43BlcGrOzFfNnizjpYOwnwOj6bJhsEDC4uVPesYv5vb2Szv557/tng1GDYVfs+FxdE8XqAsdc8zTXVoTtzmXNBTLYyOFnIyfH5t7Melql4aDlo4DgGywa6lvZYUuM56HWMv6ulLDVDe7ujz6sGDX5uBu8634/9N98y5MNkcitbKFg5Fo3s7Zyp30wjDuq9aE9QwIXReIqlewfdWFtbyQpF6VmSbQPEIiPI4pksPkmj+KwkVtRA+oSOWmoJyjxEjoBVVDdu3b4bt+/ej16vFtNTsyoU293dj85OR11r+v39LDpQkQoesr2o9XsxKdlBM2baWfw1056I44vzMUFqjZ/paIGuAkZw2IsW7WxZdMSMJbuGvEC+s2wkVES2J5RK1rJWKuG5NjqT4G5AgVh2ocUPtBGUN23tdKQHpiWuurJITwubkJEufoDoW7toZ8XQMpFq0RgOYm56Mk6fOBLNYScOD5BbdKXnwaUgPdGozISNG8TNu/d1r27d2xJYBsRh1wXLJsqfBapimUt04oGQabJsssBCATB1X2ID17QEqWtxxYcz9ZIAn3QI4L9s4wmzlx6sBmjSSsqHDpYgU/va+CqtD0VYPvRVAauPlPkLJI6aCJSUgooJ00h5BIxHvqkZOHkTTslBLkb+vSa/OjA9CqDzpB4PXHNM8+VIt8pEecP0Ip1p1UyVqThN6eCBgoL8jG7s0kluZze2Nu/HlXcui4ljoYDpUMqH4IdqXQI3/le6fA1hd8xuKlMAgE2tKkHi5PScCqsmJ2ejPbkQjdacNIV0pVpdW4sja6tx6tTxDFYoKpqayhRkry/NqlPCbsYh6YLaB1f/GzMseVPGAHXMrD4chDz61P+wfn4/4Jp95RoBcP3yK1cEXG/cuhkf/b7viwf38RzFDmsY3YNOnDi2Ft/wDR+IEycotGnG0aNHtEb95I/9uNZFjxFfIz8buPKcZepOHkhBNZq2rHCHFSczAgiwcwZMqza7ve57gCtzA/DkDTgr9LGF69JBW8UvegoES81GdHY7SsMfWTsSmxubaflXG0aL6tiK160ZpFFwVnRnjOe1taNiqpAKGBDwOsBstYq6ulkaNJhZGRVYFYbImydjeGoy5Q4AV75zHL+fAhqOwWbMeQOsDDacfnW61UDCAKkqIzDrxrEtP/Dczo03C9OSLc55b1bLDK/nf3pvQixkAOuCk6ou0il15GzMfXWdI8OH/lOsK585tiTLRgizsbSyGheffiYuPfFknDp9Rg0QZmYWslWyWc5RAE8K1Dr5h2eXC3L4zFyvWfuSzNHe0O0qo3Pt6jXZIt6+fVPNKRir2eRiP7q9vZErQWYQE7wnaw5oP9CaRkpfTGzxJNX6X1Lm1SxZBvrJwMrVplij8W+eJQQW5BXkS0pSKBqluyXFszknnIo2A+tn6PkAsHMKm2NaJuLz8fPlXJyu52+PBp6u0mde8HczgwZuZg2dWfGYqT4FzsXaUM4XSznGsWUyBo0OrEyEmFH266zftn7UY9MA0fPBtSwZ5KW0ROxoPbt28WX5As+4Cjj5G8ezJpif1SmuFMNxDmZRHTByj7gu3wPvY8wvz/fqXCLI2u3saF3kPHi/r8lzq7oX137kr/8JAVd0malFhbZn/4NGzoIA9ban68bggO6NQuk8dF0wETMLyoDBU4t2G6FuAhmYGW2wYhIGalyQUgIYorF2ixxJV4xtLRrtyRjWWiqC2unQehQvt8kY9lNDyjkRWaPNIUrkQkHqeI7CMFLli08sel10Pmrtt7st38M5tKkUftGxqdWM9YWFmEMLRvqsUVfnKqU7ByXKkFgZ+jqLAfxFJWQO0iy6kg25ujXlfzB3FHt1iTVlNZI+tXuHPf0HUEdXu08v7VojbiGbwDsX3R8VkK16rK8uxerSlI7OvcYGi791dvfj/sZ27HT24saNe3H3wYYKx9rT0+mVikC96OW4z9xzdKEZHVOVnFdBgEEhBWzC9AzpQlpVThXTZgAMqX/SZJPa0FISkKyBAKoAa8oBvLFl04C8Xr7UErhE9nzPjHv9oQp+dNMPf1V/fpShy25SXvwSEOTioUW46CYz0mRBGwPUXMTGVkyPB67vZQS/FuDq++BINwMECgD25L3JRCf44BrQv92/d18ptpu3bsTVd6/KpYMuPbVaFmI59TUGf+NisRHgKtIPvWbIvENrTiRN8d9kLK4cicmJ2VhZXYtzbHhnLyhFDWCZxt+3zSJWeoiVIGJEPFNMUlVsqNVz0XeVxW4ExvT5771/WSDiLz/bx8kE/nDY2PcHroyQZnRgXL9KMWQ/rt+8Ed/3vd8bmw/uCQwSh5P9Obq2Eh/+hg/EmdMwrlNq/9rvHcaPffzjpfI609/VDZB1C59PGFdSsWiEuVeyIRQ4bcb0FN64eL7uiV1LqUACo939vViSF25LoI5KbS/wACIVUWrNAow1Exzxkzym0zUE4ErF/uLyUty7czclL6T/KfRqZHqPtccMpIKmws6Y7TlyZEWfS9GPu2Hl+pJFVNW5YCBBQGaWhtfBKnI/zMKk9i/ELMI+clykDGbBvNECXAFI+uxJuhKlh6s3S6c2q9o4rUu1mpjm6sbo52M9oMicUuBjEGB2DAaS37mwy5usAUGCtHExpj1Ovan7PmRmKrumO41vT02CFcgDngGMKGzmfvdAxMny8mp267p4KS5deiaeffb5WFhcilo9iSAIKJo1TM1mE4lxFiTnHQGZCKpRoSvrBmMi56meGasI+xZ77YP7ceXtK/H2228rA3Tv/m0ELbFDoxJJLrLYFBCuIBvpUQkwCMrIGPJ8GcdYbo6Z7fGeOjpHudWkmxGY4WCvo89Qq/fS1nVmNvcqHFWQFiLZsXzNpAzXwblUtauMZZ1PaYFqVo/nXB03LjxTQFkAsYuPzD5a6+n1w2t/FTByH23V5TXc88eA0il0pALV7nE+HtdRldHweQadjDv/zVkDrhlZAMd1RpVjOVvh4i+DbttK2nWAe834thzADLAZWFhhPsv3G6LLLDefzc8GyR4DvL4a9HIuvNZ/V8CI/7QanqQkx0GGcZfXEc/f2g//le8YGnzs79GEANHzMJaWV6T7oyDAEQmdNphoAEi+0EeoAGSk+UO71FQkxMnADjL4mbgCtbB1+ESqw0ZqPg+ZjMPQIq10MumUGMYm/rHb20rHyxe02VYnH9LUzYlWNCeLsTbFX0W7QscNulkx0bkG0vH4IQoH9PEi7arCEputGhNsOBSQXeRmI/THh3KyFavzUzFTun8wOdoAbdkD0ARgmCl3Ii0aMYiklbosGyYAyAHt7VZ0ofJSbJaFbSwY0Yh9qjwPDmPrsBvbMnKdjQekgGEw0dkSDU40YnqGdB7gfE8uAEQtWHexedGOkmYLzeaE5AaDBnnnXJQn1Be++B4pIGCwM7mzi0W7XY/5eSb/jPz+8r8ZpYXbEykP4XW61xTu0b6Tlp2loEDdbTjPwrwzKNJfMK2U3Hq3COUyojcaEnAdA5eHGddHgc2jP8uFe2wdVeymlJISe5D2Y6PoNPsEP1bw7d9rA5ZUIC3SHv36WoCrgYM35UzxELwBRg6UbmNxossQYAPjeDbx1ANmASTPiAwC2i4mLWNbC/eo84yLAzKVCLOnRY5zlz8x14FudS6OHT8T/9G3fFtceOJJFeutrK/G3DzdaBLEZyaEYKZ0him3OwvmhtKUV7/ESZcmXIlHM3DV85V64BFAin/oSDqQatjxK/LZjL/+/wVcU2rSir3DQXz5q28LuF67cT0++n3fG9ubD7Shw0ijuUfT+sILT0vjemRtOdbXVuSX++M/8iMjGzBr0czG8NwJIBgP2kya6TrCWGb9ArDOzGRnrL09CmRTBpPG77XoHIyBK1ZF6DATmWZBjAovVI/A80UqMvZq5J5nmjDlBrLhuXMnMxF0NCqBuszh0Z+VTdCZBG/CHBt/XsYnTE410DKbUg26MtCkuNAMXKaPAQHZPjY3xAQLECM1gVc2Ouy2rMPz5sUmiQcu93B5ZUmpcbO4TheP5VA5lg1QDLCsgawC10cLU9AG25KOe7bb6STwFimQ+6NZInchSisz62fH3pzaKXjG2ClhL4Zfr4oo02c214zcuEm/IyUgu4fembUZyTj1DRR90ehleXE1zp69EGfOnI+LF59Skdfi8mpMT01L8z4OG53xykxC4ZzGMoOyd4yBrjvw5TyHdaZxCV258Pt+663L+n7z1k31sE8bRQiErIK3tj/Z5+y0qLVuO4FjsnfpopHjYrwSsBbzfBQwse+WIkF180MGoz2slTaZfVyNcgyZcTVIMrvOcbS/tdtF8tAbMapObRsoObjwd7GSxYGjGgAx9vx5HlPV+VFlCT3u/d3jt5oNOH36tCR+BtzV93gMW7tbvT4D1tGeV7yQPQ/4bk1sknxZ0W+mWIFwYd45htcpFV+XDAfXbea5ei84H9hTjsn85/2SHi2kRR8A2HPDMgYHvL4Gs+M0U2F8W8NuhrdKLPj+KnvyA//ttw8t1tcCtLUtXQsVjXVF7WlOzFd3Hwq/nlGEmC4ZTMahumzQyYIeiZlCtPxArdWI0vG/a7dGnbiWFhalU6FCkf1xoj0dUxPTMTE1IUbu3n0qHe9oomLvMg2jQATPTeQzBMImSnU8qc2BehyTbol6Kxp0RJHs4EAWIkySne2t2Nncil3sZ9AnAfKg7NXCr6dIdaLWi5lWLSbwmWsBZCdifnI6lhdmY35yMpbn52NxZlrAFeuqKYqtSkenrJzPxTkNmJNF5v4JHA0aMay3ZXnSo3FAfxA7/Yj9+kRcuXM/dnFaaDRic3tL0fXU/Gyax8suZz+rNgGHOCLQg1vgox5NhM1DaHmANTY3fbXZQxPE5GbTYkGcnZ1Swc/UVEvG6SyyRDos+Gx8+hn2eapsADp3GFb6zueGAjCURKAMfrStYlaLhRXBR7bezWqJxDLFi1X/NkCB2x5bpljDN4I2j2kqgPwkrYFK5XphDXCyGC8aZcMoGtf3s8P62oCrV9Xx6irjcNU4JFBAbyBvzFZDKS3Oh0509+/di3evvR03blyNK1feSc9OtdykDeg40k/vxsxMkDXIqLOtjYvJrbQWwQJByz5WLzxfmI1kl10QQWer/hBj+f340If/SPwX/+V/Hc8994I6XjVogtWyB2yRbRSDZy3Q6nQD+E1AKmfXih1YtoutgFPtfrnhDJEPPIZI9a9cxOXtyWnC8XPPcfLYgzwCcf8gf6wujOl7kWz3GLj240sA112A64342Ef/x9jZ2pY1G9ZHU5PNOHPqWDzzzJNx7uzJOHZ8LZaX5uP61XfjEz/xoyWgGqdSzbSwiZMeJIBhfhPQs0GzDnUPbfeEa0dLBTC5waeEg85krA9LS7TjbMpjE8ZVrZjVPITMV3ZME9uHlKphi7msLjeLyiazsDAv2yUyKvibdGGkpFlHC5uFmJ5zgDWll/Vgh5JHcC3qagU/kI76ueZrDai0My6AWc1sRq12a2JpsHPjOOkRilfqlCRrFH/xdxePsfcAVgEqMK5s9mzINJkhO+aNmntQBdwGkd6nuB6zRvzbxVpmmJ2iFSjBuUU649QqVkGB/ZJ5vaypZrBpPBwB/mTYxlZaMN+83+cDSYEDj5gmadPzb9SPQPTUmtl4IOcdTAF7JZpbuqGR8WvlHgjYbbRjdXUtPvShD8cHPviheO6DLzwCXFl7GWeWVY2DRRuz2GYvwZVlZcmYgQX01Ad9eUXfu3s3Xn3ttXj33bcVhCMLoNgLQM6zIFjvwxZTS4IERUxsMog8RwJ4ATS6zRd5F9ld7Y89greyl5WAI8HufhY5a+/rB1iee46UgmDfAA7wr0YIfYp96gLy6SqQbYp5rnaFSK00rYhhWGsCXgnieF1K3ViD06JrT0QaY5J7ledZ7EKLhMasqJ8zP1czLlxrFr3t6n5yX86dO6dxbU2ppQQGy9VMh39XHctcjwGutbH8zDUbtJvg47UuxJpo0745g0kCaM7Na4eZU2cXON7ewb72PXAd94T5uocdHVZnReLEGBZEaxF8p0uD5RT8mznjwITrlzxnKhslERyZ+Bnt0UXGIMKzSCxqP/rdf2rIA0J3qT7SnTRURsOA/pEzIP2vNA5V8kMkBDClFJek32cubGmurl7cBazc36QV4Xt9ufwQiMJktK20c2o35UfITemjbck0BAMPUJXazUx9N0qxARfHjcBgnQcgzaV0nVSlwnY2grgOa6q2Biut8e7H5oNNgTEMlvc7+7Gzk6Ly7sFu1AbpFavWtOh+qb6lQOvgIJ44dyHWVlbixrXrsTQ7E6uTddl3zU5NST87CePM4k/KF/AqvQ5RI2khtEg5uYiiaWvbrTdjszuImzv7sd1ox9Yg4ktvvh3bvUH0VB2eqS85LZRWfy0BSBAD0VKyWoB6cW0q0BnGBJZik5kinKajGYVWM7SmxMqKwpya7icLMQU68mZ1H+dmS8+En11gl21Y06+PhYVzATA7PWwDf+AOEbOecbFHyUUwnR2U8hyjF0kpFPAUnSoLsia2GJd8YVbuF69Vdc/yRuDUV3En0Bvy3zDcFCeZ0XVU74ivuhDod9I0u1o3P9eTi0AuNW654Qu81yY0XxibyCiajZqCjHv376iwAYbo5u2bsUXxDWNKrPfYg4/Pdyore7mX/vE01qBrTuDTOR0dNgDYlYlMr6javJ3NIlTUU6c7FgwMmwk+ysxNxlo7uujDpxfi/IWL8YEPfCguPf1EnDl3Sp2KlhYXtPnr2XNN5ZloeyzyuIODTtrgMbbEfliqkcVh2iS4DjIYKsB7lEV9f4j5MJCtfrqfqX+XKe5/e19ZYJJjrUQjCj6RJvXU3OTFL76mlrZf/sqX4+/87b8VFGShqwOgrCzNx5kzp+IbP/xCnDxxNBYWsQtbiy9/6eX4+Z/7Wa1ljHj12i7WRWIvekO1OsUcnqCbOUm19IgprLGuZoEEGyrf2WRSh0bwHqqOZmziNsHir/FUrJucBrdujzVZkiOlnxOAAFQ5BtZGaXhP3cKeWECkSQQyGcMQlKVPFyQHfehJRTMuTp0+KS0kL1SNKtmXEn4wXgDNygfYYL4E3jmWszsU58F1pH4ywTepcbTZ7EN8Ppu6ZQUEfwAHZA5ZAQ85gbYyAYlT+lyvC7j4feoumYsJ7A1y+Bs/81zMgllna6bIwN2p4yq7zPplbV4Gk9lS1QA3A/6xHZkBtTfo9Melg2RmQBiPbOB8ZXbLad/SNr0QCl5jOQ5gMbWx/ZicmIyz589Ha3ZWc//pp5+NE8dPxcL8YkxQ2FUnRc84wkWG80zTfz7XzUAMGpKAKE1WSkZRRdxKyjCuDwSyH2zc0zN67bWvyicW+R5jgayk2T3ALmsF2Yrs+pWgNguR0ouXguXBkP0lAT7XmNKCXDthoV38yxqClEC+6CJYcq/kdTB/2s9GsjWsGEvrdIqQVXzEZ+WY6XS2dR48P7VELx3EkijiviRhxL9V4yHNXdargIeyJW7ioercswbV48ZMLJ9v8EjGg8wHkhcXbVWDGz4bEsNj0GOXY/F64ZZKMSL3zIEY/2YfYb7YnsrjJq756gAAIABJREFUXHtQxR+aZ54uGgRfGTiYqDCxge2UXXE8zxX4HaYLBWQg2VWwXb3s03biMEj1Wm7sqPWFTHy7HRsPHuhaqKFB8igdrTsBihxKfW7t4//dnxxmtMNG2hMA5KKPHTuanVtqaCxhh7qyOWLFTDeAce9d6yXyOKXCWB2HkpFC7K0HXHrlOuJwJMKAYLN1ZJlmyin7ATDwXfol2F9UqIixxSLa+oTzyVZqKV0A8BH1p8ZWZkkAMSI4ih8OutGlAxY+h9Mzqe/lxrNoCigcyGNWEcoerVmx1cqo5OjauhaXN994MyYazZgi6kNM3Ka17WTMTlIQ1orVpYVYmJlOIEvalYWb6TfMTmBZBBZx0B/GTm8QD3oRd3uDuLazF1fu3o+dQS22YLgLjc+ASFsyiifS2gqP10ZdPcB0fHS62Jq1YIwnAfu0V0NX2Yrpqcn8D20QUouGKx0nU8Ihhqb0RG4k055dTDIoST1rap1VjKXmASyAhbkr34HRCVw5q2TaVf1aCqKqrBoDX66jRbeaBtaAcBai/Lcsq4oj1UCtODOF5f/kd1rAam5EY+DKAm3G1cBVDgdqvenFMzcKwLiavMg+LWvJ8j35mckCTWjT1kJSb8Xuzq48EWGDrl27GnfvJXvmqD4ZC6ZMsnjeKP3daRFvEpo/Yq243+mhChilJbEqcMWUsJg0FR3fv38vNrY3SjU19xjtMWx5W76sjDQwcbb+bUcbZ4j5mVhbXYsTJ46rqv30yZPx1JNPKtVKFkQp58SjYgCTxUvHiyyudGvWzKo4JQxolbPB7/mlA5fMTDWCsc6vFPeNjvP7Oebv+aG/ywveH7jSaAXru8//61djYmI+XvzC5+N//YH/WesDbXUHw8M4ffJEHF1fi+effyouXjin7NDKykL89stfjJ/9mU9Gm86AJdXISTAPkFoBXJEK0CqVschmSUrfqTOxOM30nUQbmOxP9q/XOtofjoArbJdS3mXNZMpZKmDAxJgHAFWLiRiHCVyT5WAjOaTgtktFekoEvHE50PKGynnxu/Ujqyrc0cbMtY7adxawU9YsBd3MVNVLOLuQwZxBowGOzf1xw0CLbeDKMWBwOAdYMa6FjlsCwbQOL+sIf+d3lgE4HezUMddG0Fbdjx5ltOxyIAeGch+q81ebbRnvTq/yfNkz3cnK91zXXgANr3EAa9bXYMbjg+9Oz/q9ek3ZP32ufj0/J2mTzDjfT5w8GVdu3JQdIy23j584Ec88/VycP4ff8LlYXFpREJNrZ2FibS9Y7mMy5g4cH66ihSjReWivzq5/OKVsbTxQm1kKung2b7/1VnT2dvU3wHgGF+wlgKu9bOLTI1vblf87e+3de1sqUHR2QvU2pfEFdQzZ/jYxiOBjKVo1EcDPXFsGLtkUg3GDOxKkFKQb67kCp1K4jAUc72OP47ueqRsHCTQXPEERXWmZmsocN6fJQifuSTVQqY51nouflVlT5hHA1c4ZHmM+TrKojCtnUMaFUs6aeN54fLtZh8ca1854Z2/yXsNrNX5VYDZusONxyhwxrjPWA1yyn4+6P5b1rLofW7vK7/DbN5h3oJqFdcnyGrhqP0DKOJlsrPdF1sKqPpbXO0tS+5Hv/tND3yTesLmxFbudXS0YWWSFuL+liE5sakVXKEBTHtT4ARbgyom0iVyyKs9UOSfDa3lYPEhrCIfo8wbWWHDCyVCkvm9sc6IH3ge45kLsCwH0OCLxA8uFpS7TdC8yvf6h+iBzQzJ9zuTNjKeiCjr6RKYZWDgFcLDYgMbeP4zl1RWlp9566y2Gczy4tRF9wAUL+bAvwTiaWLSwq/hhzkzGJF1epqZjeXZawJZUMjIEGFiss7qNZuw1WnFtaydeeed63O3sRweNCLrX8qX0cgGssKotAGwzjd+ZVBONiOkJmNRMX1LdDIszN0uRVTOm1PKtle4ASANKx4qcEMUlQHKAbBAgU/rSKCALrHLQJnBNL1b+7Yw+YLXgcQGlBK75npQKOC01lgrw+sOin1HEVTSqGlfij0tBVZFaqjRIPpO/P+AKW539vUs6XwUECcSs++EcNHFlIQNIPMge74XlOHJkdZSmY+yi5YHxeekLL8Wt2zekr3P1JNIMngULYkaoed27e7sJwMtEr6Ioj1nGtKNzwCIynenp2dh4sBUPNkklY8ydDR3ITPBFpzocMCTLoejvsBv7h8lIk2HgPTA2yDpkl9Ro6n4zVtmYSfmRDsb0/NRJNran48knL8k/8uj6eqytubNNClvTcijnKGOQQFJAtuLc8PuHkA8rXvN9OW7+3X49HrhyLgeHQ83Pz33hlZidXYnf+M1fj4//0N/JLkCHaA8P4qmLF2N+biZOnzkeLzz/rFqwLsxPx8svfzF+4ed/pgDXZKdzrcysBXIApAKsI8iYKJIEuBqw6HWlE5HaSReLLO6NnndvIOY8x2QCV4NHA1ezTx5XBq5VtvA9wJX1uf9wK1Rvdjz3nC8paWBM0Ur65o0byXYBSEqraNjoMfNU9gQYxR5ZoZzbrLvefA3QeL/n6PZOR/6WfBZrLvfQQACZAL8H+CdAzGCac9PcK5ucz1VrTekT7xSm09PjDTQBY86n7Cs/fm7jFL8BAp/je2OQlUA85XSsq9nVapwRMmAwgKkGBz5v3wODAD9zGfaX7Iz3M/5mgO7vnDMNQzYBAdq7DkXU0DhoenY+Ll28FOfOnI+nn30uzp49p85UwxpAJYHX+L4kaTGWd1VmZmnxLqBlRlYBMhsS60U/Njfux5UrtJx9W7K/23duya2AdHsSTTCeaRcmeXXBCYxtOaxs4Q0LE5v2gskAFpcakqEi0x4mBAz8CMZ8PxmnMI6Li/MxNzOhhi2JOxLs8xjxg6W+AJzD+qh7XiRu9rEf3XPjnoJ9eG2jDmFQslDlNhlcG/g5YOHPZOfIWLAOAyw5P/aSKjvJ9Sa7mtIyBywulPKY85xUJqcc05/JOXBMZe/I0BWcI3a00ZANZzUIM47jnDzunH3IlAosrfXPSUhZBiBGvOKpC7HngNjPNoFrMtp+PgqKh4PAI56d2mA1pSH5LMxYj/TEP/iX/+TQv2SQMmA6nV1R7ZpUdawhEM1ygf1MTddYXIo1T0l5Gkz4QwA1aHDEmhULEVHKxWTaHoQeaFDvbhlXXThMeTtdzMVQlX8gY2unYLIzVf6cTF/ZBwUcMMrPC+a88ZtDN7ivwTo3O51p6nrR8NDztZ8Lq/xGS1qmB+vWbityRVN2f2NDDOXG/f3Y2eqI4t7Z3on+IQA2C8FgQfk3x5d/Ig0Uoi8QOYMZOJoygOPkdPRbE3HQbMXlG7ei0x9Eb1iPrc5OdggjEoR1htUAtDboajsM+ie0m/wuYrIZMY1sYYY+6TAKjWjDuM7wOQ3pi9Gr8Z3PRSIBe6gOSniI6v6ktZVsc9CyKe2SKUtbXo2aCIhJKcVPFe0q9yyB66NSARcHFGAC4i1+iwJ1pGCQIChVPZQkxcB1tDnIseFh6cn7M64MvTyG31+doNp81DKYj65rgecezM3Nlj7q6UPJYoKfKpX/pHLUs3t7O/ZKyjHHVVnsiy7MwVguxvjb5DV58hqsmmkR0Cy+qtJ9CzjjsToVt27djVs378bu7kHsH1DkQG6vFTPTc2ISsCjLosax0wXzDk0eYNxsULFfD4SujD0xZ0VmAnNMUMPxYP7m5+aUVrz05FPKvNDW9djRFXVIWl5ZzHSisimpNZbmmnayj0WcqXl/79fj9azVDTmf26jg+rFH//p/+f7AFSu+/V4/fuvFV2Jp6Wh86ld+OT7xkz8ch/t7Aq6H3U5cvHA+zp89EzMz7fjgC8/H+vpaLCzMxEtf/EL8w1/8+wL4XOmItSjzBlLLjCtjBIDDGmRQxHXBUYoFPezqP7e45m8EKDSHAAAABuzdmOAxAaGBqzcTjzGDRY4D+LW2jd+THZObYcXqR+dSUt1jRpXag/k4fnRdjKtABeO8gFo5aahALJsgaJ0fkB2yBVP+jvd5f/Ae4v1or3Oga2RzzyYDOZ75GeDKRky2I/XfrFMwc7kveHN3ypPNm89xSr+6XxnkGhR7TFkC4M3Xm6b/Xq0YN4gFWJL25qsaKJhtq6Z0eU2mwfP+GkD72Rm4+llUx4bXNO+31dQu58v+eufB3by/RUfKOo7MaHd7R5pP7LVwtrh44Yk4c/6pOHH6XCwvLiuTmWtT+rkncH2YcMg5PZ7XOW9TypDnlE1muN7O7raYWJ7V9etXtZaSLWLsShdbOnaNPI8rjgCM3U5nf1Q9T5DneyapolJjYymG72U1APG9mZufjuWlOclLGCt2J0jgnCXWIi6ww0KapcIwdzDM4kkFWyW4Hs0J1QWU7GBhYY1rfB4Oujg/P1cTc7Ch/Ife3TIAjm1STu10sc0s6XhAqCSThe2tBlfVwM+sLmOA8c8c8v0xcLT1nrGUz81rh89X74ONto69gEmPTb/fgbfmSpEZuRjMmXZnOjjm6HPqEXOLCwmmkf5UWvZW5yrnJ8D+0f/qj0mxkqLXrGImwmdRyih+GJNTWe3FwyUTpBSsCglyO9RAKqyWU9tVitxUdOrySL3vx9wcx0+xtire6fhTUvs8JBcjyMxdkyFTFnzWQbcfewiDSyTrzVngtlCAHjiiwrVYAs6SQU4JLq0RMZhGa5JRB7YaQ4DrIIFI1p4RaTfl2Urq9uTJU3H12tXY2z9Qpf1hP4snsLQ52DuIgXRbtWgh6N/tpEyi1409rruzE4PegTQC6IRgHrSgofOsN+LY2QuxsbcXh+g86w1VcGKrI40hGjWkALTCbQFcKR7D7LpOnVpMtYcxM9WMmZnJmKbgarKhaks65sDCAlit+ZoALCMHUBUu6YsEqikVSCmABhTPAeDamshgQEV6peOLGkyYcS3dsIpHK4DJk9oMmm03Hi7AqceAgjSnplSBygKQUgEti2ZM2ffwPRx1XnGk/T5SAYnzsmWv0/RZSW+LFFhIWkYC4GlfOyM5CxZV129cjytvv6UN+dr1a2mMvH+QhVeT2LPBqKTI35ssQVGms5KVSnag+PwVf84xYE1JTRrEZ7/3XLyyOBEZDBZn+Hhub+/Ezg4bN3YyFE/uxsbGduzudJQR2N7ZVfc0mHTmFC04uSYW3UYro/UU8Q9ie7cTO7sUsGSAkHqtZOoEZAFYh1m1TnEMum/po+Zm48jaSjz7zDPxzX/0m8VuoT08e/aE5g/zZNyl3Nt65ftDllhjlcAjv37MG8uvSnHo+7/g6/nL+wPXfr8encNufPbzX40jR07GP/1n/yQ++VM/Evt7Hens8bI8feJ4fMd3/Cexv78dT168EMePH4vFxdn4wou/Ff/gF/5PAVceQrUiGHacIQ9oQAvN8sYcZU2qpgjJyCTbkRZZ/Oextb27J1DHeAO4Mn4sFciGFmPgCkDQ+qbOTyl1cXp1fZ3iqizKSODaizba9ko632OZ79lmNhlEwBEdDUkJK0MhX9KcXwauCZJL1zjZFI7nhdlRzyHvJQa0jEW3g2Vfsv0Pf0cqAKsGCGGMch8A7d6QOR9So/zH8dPTNv9uHayBoO+5wYDBb5WZ9jWbNeO79cjea3jG7G3Mn2pLW1+fGTh+dkaHY/hrvJakTtNgx8GCN3B/XnVDVwalZHX4zv4toqibRUXZJY25PKdUN/8ddvNeIJebXVyO46fOxXPPPquGB0ePnVC3LprK5I5JwU1xh2GPFY5N4JoAKgPMdHWxTCTlf2AIQC3rIwH/nXu3BFxfeeUVET53790RWSbgqnayCbDkyFKKVl08BPtqCyjpkTk3m5tU5FguMhXRJdlBX+v91GRbTRaQc8zNYQc5rbWTZyZZ2KjRxER0abTAXpZwT02M+CzpdAvr6CBRvy9MrJ+ng5FqNsEsoscW1+LmBOw3jwYwuTa3RA5YvgII9Zpd/e49d4TJCl7yeCdT6DHjAMp1JGMScNyMoApmNUeajWRbywVWr89jz+fA/WnX072AIMFzDT27pQz+m+ZUsx4rR6irynnL8waveA/ltb53OveP/NlvEi7MyjgEy2hSqZhNTUVuYmnCTKEPm9Y4LW8bonF67+EbOu7v7Mgjqf89DRhHoYp+prKyLxF1poQAL6Rvs8jHaVi0NP3oMUjku5pgVh5xWIdIu1EKSSQxoCmA9YvMroEqZklzsvnAhB7QxaiPGDlpcPWTLvZDGWVnu7mV1VVN5jffuKzIjIKyTo+q3ezelECgKeYQRpMbrGuMmqy9SEHwOiJeJnBPoBzng/04HAzj4lPPxOEwxCbT8ID0mKKsHhMUsApoBbDWBV4nWrWYBLhSgDVRi5kpgOq0XAN4ZvjByi2A3uX4HI6aScBQkHIGuBY/VlW0phVLpmOSceXewwonYM0J7OgbhlIa0mKRpGBD3cZyqstXteiRUi6gPq8FSgJgsgBO3S5FrcmsQQyBrJ4ks8zFT8l+dSazfcoYuBrcZtSf+rnsgW0JbmlBW4KQ6Zn0U+UhM0noTPX222/F9es3SsvDe2LktXiWVshon7zZ5GJ4+BDj7xQgG7WjQke8e7QuLmkfFk+32KOaOzfC3KicMtnpbEvDyIaSEoPSwAEWmirOvf1Ri8XdzqF06Xfv3xfQZP664AVZQXtiMmamZ7Vh0YRgUGvGficLIjLl34rO3l4WLhCIFAF8CyeJJiwgRRxppI6855u/+d+LN9+6HPt7+3Hi5DEVJj3zzNMCbcuLWQGe4OYR/hWUKpY9l71RD4NHMKddOawzVvHfY4BrlT3/emCru/88Wpwl15RhI3b2D+Ozn/udOHrsbPzCP/i5+N8/+eNxQBq4RZ/4/Th57Fj8mf/sP43Dw13pPc+cPS2pwGc/+5n4R//w52T7B3B15iiBXE0OKKTBMe6HRUpFTYJHMySkdrOgIpl7EwWsKZvb6UqQetCtkSG+NXs+DmOKtcppUUsKfP+QhLm6mteKbSqyAwM6xr03OvdeZ4yTlWMNoyhHxAfXWhglxozHNGBAc4GiQwEc7h0Zj+IG0sSzFu39RBIgRVaB5RPnhzyH9zOufB6MRXcXYuMHnBu4GtzzPqdPvQFy7Gpxiz/LzE/uJR2dowpXy73wcTR2bd5eTNk9z+0RisMDQST3iL0uAaj3QrfAzFbYCZZyTqi9qZq4ZLYnryMLx7wXu2Aug/EEjxxH40uOJKlXBNjfuEEbX3e+y7FFsMyxssI/07Ls7UPWxlZ2TJyfW4jz5y9IE/vCBz8sW7a0ZmOPTjKBDGTuD86cVL/ny5w96bJXMral8SyHQEqwtRk3b9yMt6+8qQI/slnb25uSD9Ah8FAFd4yTLJrkvcyVZGE7WeVfChczy+V1vlYcAlhXx3Zbcswh0Lp1MzMLqtlIT1+arySBhmwuC7vFgwmUZ3F17mADuUDIu1ad0ooNpLO9jzqvqCixEFSlmxxjIp9j1s1kk5+WMnpm3YUbbGmp66JIFvkiJFbiFB23eC1bRw/wZ19XI4xSd4CEhiwrwNXkCTrfdGYYt+k2icI5MC7GWYT0XJXtpTOij+i2nVEypmNOzE2lx6vmO/O/N3ZzsPxgtE416rGwOK9z5jwNXC1/4TgZGKbMs/a9f/4/LO43rqzNlO44fTPuqKGinmI5YY0Em7CqEUvDAR48H5aLSFZie0HkxG2dwoOyzjCP2S2tZlOGkJ+fhWDZYjTNipWKUkV+Mn5ETizo1sMkq5DaWhYzRtYhvlFMYNtVKDVQz0FQIltYTZ2n9pkcqHIW4KYf9mX1QO926vvfuXJF6XQxsdEPLKFkaVK8/ZjL+NJSXEHVNq/TMQDZfSbfgRZ8RY6AVrSJB12lbuRjOxzEvtKDgJKtkZan2RzKwYAunJPtmqQCEypSa8RUux7Tkw0VYNGiFSZMzKsALItfSxpSL4JU7aVG2OA19UMECJyDGGoVYcFUtwSYRhGdu2AVoKikkdUZBA3oPEs/chbV1KykdMCLrb7zWPTGHHNFBap/U7TlbkFaK4Xfmmq9y3NzxMs5013HYNLv4bAqpip9lnnO2pT29rRA3L1zJyv/b92I7a1taY4oRsp7wKkJTeucuHcERWasbeLsDcNpnWQ2ecrJPOVm1Iy5xVkxak79eOx7kx9H76RihnFAsUKfgp28Lth9gLOshopjQ+4fNNloaezgX7yxATu7q58BsfgyU6WbrRcb0WghIZmNhblFAdlkU6pdb0jdEQAeKKvRnphTM4PsSJSMxZ/7c382PvWpT2lThKkggzE3OydHjfXV5Th77qysXY4eXZNd0zPPPFu08t7M8lmOsahTjuMOZ2bNWLdhGbN17RgIez2p/u7fHLy6A1qmOm3nl+O0GZu7B/HZz/9OnDhxPj759346fvHnfyb60ub14uBwNy6ePxeXLl2MD33oOXnqohFeXp6PX/1Xn4p/8c//SboFdHujwohkS5oCrrgKsFnDwLLmHHazVzfrAgEAHqaMtTwXr8+5mRLYcJ+p4GZsokkT26fNeMz4JxOSoMU1AWbXGc8wc07Xc98BkI+TfNimh/HM+xgntKl8cO/uaFOSG3JZMwn8nDbk87WeM98VFGdwacbVADFBQurLxRbuHUrKYODq5w6A5Xrte5kAL/O4BphOeWaNxHulKgaq3pzH+92YHTcz6mB0PC7HRI2PY0aoKgVwSpv3mVmtsrr+TK8V1YK46nG87trr1cDZ4//hICWr+HmuGw82tQemNVWSKLn+P6ojZzPFBqHYFlLl0aAWYyoWF5fj5InT8dxzz8fps+djfW09llfXSmOZhtYpF+GKAFNdQY5Xzi/nb+mmqdYX1cYH+LACxnoa51evvqs1+a23XtOavLOzXaROzDX2yezKleM3u8+hN9/d2dE+KXmUbCiNHVLHmkFLZhwIKGxrJcA+6qbI9gI5QaOdBPcLC4sCuABoAgw5F6h4K/3Ec79I6C7CqlLM6LHsZ+TxbgKPMc4X101wxusgUTwWqux5XrN9mcdFsTxLjsdrLWPhOLafMggGRwDOOT6vNfspLIVDSZF9OohjfDFeMgs/btOrTqJFGjoKrks3sur88VrcqDSkqc5Bz9Fq0Ch5oBLteR84Z66FADWD/bHUTiTR9/+Fby+uAvksLMau6jDcI17+qWVAZhTJg8bKJNkns0rcOE2O0k3LiwPv4UGxEPEa+d5B1U/A9O4XiyenNvOBGBElLe0bWZfpPhfp6IBj4haQvqSTotbVuxrAxGArES/pJ7fTS6lBiMHlvTlosjOXow8N+m5GpmtHjsSgP5R/HS1wgVo9AHcr9SccSwAb0ITHLIU0pObUhaynblqHpaFDlbLnXrB5cUxJCgDcWIJ1h4o+cDpAWwy7OkUBUPSC4u92E53rUI0DALTTWHlMY2dBgVaCV6qaAfdMxpaAK7pa0v80gaBiti3gLasubTowAfy7MK5F4+oIGhsepf8LkM3GArnVabmQvKCWbYFHdiYZDYsJHxVWJdol/cS7bf6faalaDAggRrKE/B0BCKZfZkGcQu3spqE5E82+jwQM+NHuHyQjRBEH7BZAAeDKQsfCR9DERigvxAqLkQxw8aAsVaboX/lsmS1rn0xQ7gXCjRAS4KaBM8bKNZm/5+bpzXzMRo2rr/07Cq4YT1xPn5R0Nyte+X1VV8a9hz0VQy5/zfwPmcH2VkcexjTl4D+Mv/e7Oc6RHDDWJ9tTMYMVC24CpBFn5jSfOcfD7iDevXZXz8CLLnP1O7/zO+PTn/70yEvT108xBhsB95T7gTE9jOLFixfj+PGjCvooBFlfp5MX4y2dQzRuCpuRleH5HNVtr4QygJ0Ebo9q6v7N4er4ne8HXDM9CnD9rRe/EsePn4uf+ulPxP/9j/6vBK4DPKP3BFyPHVuPb/3Wb5H1HZvf2bMn41/+yi/HZ37zV+XoAQs2tkvKrBZBBVIBNNTIOGAlAa48F9gk9MYAB1vY8J6x5IpFvqX3v/XWmwKuWkPk4commtkBzz+KBsmWjYmClALwWaTiDZa5J4zZ3kFKEqpfziKkQX5DcwDT9Hfefksv0wZXfD/5GcaV5+VWwdrAkZQUez9v6OOs27jTFr/j83a3O5Kk8Fl8mWTgHLk+t6/MtakEmxWmj894P+BaHUveuwSWSw2GP49z4dlZJ+ziEn5vGYJBg/c5F3XZrcGfxXsNWLwOOFNjoGO5gNe4vJdJYvD8yaB4LfbzSU/RBIq+FuYqmT2OK6bq0MzvWGNc1anCcjLNAGfJ7icTvLOdRWaAuLW19Xj66afjuQ98MI6dOBUnTp4pbaud0h9KAgOAU5ZM+ne0hZxp/yHQqrGhzlxFE1t0owTJt27eiBs3rwvIIkO5ceNmbG1tyH4upYUpP0FG2N1HMpWOQtwn7rkbHIwDJ8sZ2f9g53Ovt89rBlIUgjP/MrXNc1pcWdEeT3GWggWGeJp3l9Lh3PVynKejhu+/n42BpV5Z9N8m/Xgf440xzlcVsFWfcWqNx4WPZjEdUFWZUt5nNt3jjvHBvK1mIHx+eNebDfX9MqB0oON5B3CVDd5DjgB5XR57ngs6twM6mY6L/QxuvfaYsOFcDrr7IuwSC2W2wZkB74u+hzq/H/hL36Y6+ux3bGPiUnwhk+OudJtQ0DA+bueJhZQfikGuJzvRgSLgAamgXHByYoHk8ejb1yKanmFTAla0bkMjpUHUz8EAhhGgLHoS6HAxFuggdkmhjcEAQMSbvTUjjtCJkjJ1mW1aBZiaKUVgVtEBLKnu7HqVPaNTtCObD8DuYCgQwoOGkRqJ//tpIs91oe20R6JvfOo0MoKBKeawHF+FX4XZhu1jceBeEOHtyE+OjWgQmxsbsqdh7k/BrE6gBe5JJtBqInvIFrHTcg7ASQCWkWMRMbfkXcvGlYxribi535qcCVwzhZPeeXYOQMesVFAp1MqiN2SjxSGgNJUYtXItkEpA1i4EkvcVwDHSHhenAKe5UEeaUfI9kQkiQUUK3umeJklY4/KuAAAgAElEQVQCDrnFhJ37yz3ink3PzKZZOn58B924e+tW3LpzO65efSduF7sqdICp084AK5mSArgH/YcKw9IcPVNTvC4Nk3vFdHoYG5ubMYmmkMClV4BWNlOTqF+GypNINqYEQACfHK+6cHmiVyPr3JHoclSXhx33GtYfRkJa7QLmpDIq3WbQ3jpdByueiDoLKiTpUZqZzQujcxZnikfodLId9zcwfe9ojolRr1PENymbODxDp+ePRJM2v/WW3sM5P/fsc/HSyy/HjRu3tEDS5cntBJERmb1LtillMDPTMDcL2viOHjsWy0uL8dRTTyoQPHpsLVZWlmNudkbXrdC49DWQ+x7HKWmxKtjnXjLvHvf1tTGxjweuCZQbsdXZj8+9+EqsHz0TP/YTPxr/9B//QnbgKxpXirOOrCzHt/3xPyYN+jvvXolv/IYX4jOf+Y349V/7lZhop57YbF1mOJpB4RGMa3o3wobBqCdjz+argL5t4JpSARfEKpCIuoKBN998s7Sktq9uNh6x7RXAUWxRM71Lx2nnusY1rCnrJoQC95fPHXQf7pjmDYM1jOMyZt1A4eo7V0ZMHuu3gxzOYbwflM0L1qs0MnFaW5sYLhoq+MWHtidAo7k6yDQuzKqBAcdnI3a62ONNWTt1bnqYL/Zm+eg4MXgxK/q4QNLHcorS2lcHBd6AzZI5UGCuMSdpQMLfDM4154sFUWYG03sXgoNnRJBNkJO2j+y9+Kymh3IC3poKk7MosuSnSiqcjB+fjwyKwiuYKuRo6cU+DpgNhMf3I4/T7ydTm3UgSTKw32aNAl7Nfcnd+Nz5xaU4efpMnDh5Oi5ceCLOn38iTpw4GXNzi9HG0H6Q2QHZZ0obmfu/2VaTF1UHEVlXjp5dpudpSUwjouvXbsTNm9fj5q3rcef2XdlrsR7zDPFdT0st9mxbY/Ukpcoin3TkwGZLoLQE5gpz8BlWnYJZxdST60BkWrG6bLeVhcAJCEyj9tgao/hWF/2rbAPHndkMYPO+0oQoqZ38vGxMxN4lJ5luT1px2d7tpV9zsrg5jvl3ZqDzOXk8+zOqIFYZByy8RpK+fD0BLvObOWu5G2OITBDPqJotcMq/CsbNuvI4KWL235zFrM4hA3c9y+64YU11XnqNqDK/rGjUdyAXspa3eixjOQfQtb/7V75t6M28Xk92MFtnckFcOPYgyfiwubnyH1qeG5Gi+ey/noh9zIpgq8JXlRL2oPVJebJrcS2p/2TnMrLKi8yHzc+K+JsN2fqgfWFecTE8GDO/9ulzRDIsTIiKjUr0xINHnK5oojRPyAIkNvvsUMNxeZCqZKQlZzGtdr/wXMgyMjCIz4KzBCl8PgOFe8lxcuDRsu9ALK8+h7RfsZaBpaNADRYmo/d67G5t50TBNLtVj6kJCrQGAq7NBoAL4EQTBKyuslEDaWmAK3oerLhwT9CGVU95hga9fHEtFUiG1YV1YlvNjBT2NdegMhC1CKVYOxnx1Llqomq2pabH9L6lAFZ1lzme2i8BV3fYSicHGRijISKu1XFz8aRhQ7sFCFoUU8hnUNx15e13xKTCql69el1gYGNrQymebA+YTIcjR092TybGuLV12Xeb1AsgLL3+xCI269oMeA9p0Jm5Wf0tN6Z2qZ7dKzorGKMsqGFcLywuSrLge2+pQPU8PGZgPoBvmkvIZOiKVvRGZA6YX7qvpfUtLLo1kNJnl4WFMaoFp4xvxi+bQ6uJlis9cml0QAB6h7ajHXpU78b21k7sdHbVWrg9vSAQnBmMpmyz6I/e2d2PmzdvaXNjgxAgLh2bzHw4Ws97mUyENpri/+ye1hQYPfHEhTh37ow0m2fOnpKTAU0ztODLYSJ5eK8dXkgfi1orjNv7/f3h3//uwHWzsx8v/utXY23tdPzQD/9v8f/8s1+UHh7gisb10gXSp0fiQx9+Pk4eOxqvvPrV+NAHn4sXX/xc/Nqv/rI6VomkGVVbF4nRQU8bCtmAXE8o7kgmKBnXBK6ssTmPxoyrmMFuPy5cuKD+8fLFLIwMREPO/xxvjGGtnTiRFPtA3z+eBcDVWlGOIRCFtOoxX04f8owzuzEb+x3AUYIwa0xzThQ/Xulmcx1NNitTpAKpRePqvcBSG6+XjUFdn2ENrecv+k3r/00g0LiGa/V+4+9mOB+9HO6pmaZHwW3ufaWLWUmxc76qN1DjhPwPZ4PcH2hQUjKEgZ4wg1e3trWjgd/HubilZlUrb8aLz+ffGVwnoFN6FbBRujJW91TGC+fA6wmWuWfIdDbvZxFSao/HUi8zWtV7oloCry0CT+kdavstzoPPkEF+q6V9i5ayMzPzsb52LM6dvRAXLlxSs4PTp87F9MxckQykRt3ZE89hvqPhNhjz9SQzP/bIVYtcmfx3VdD1+uuvx+U3L8edO7fEUO5sYW2Ve6vWNAFVMsDofrNDl036kVyRhTI49Dzw/fD+ZmDF8T2X0H1nsVj65mQWMyWRNBoC5GZtRqb0/dwM6qrAi2vl+ZuZZ1+p4pdHyQzWB49XB8DeS6pj1+PZbhcO7J9//nmtExxDTWdKsw3JR1Te9vB4rzLVDwFOVr2yx3i9eVxgmOdfi3YtJV6P/mdsUJ2DFMI1IdpKW16DV3++sQTnpuf3E3/zu4b6IPXCLjqqYgGBMXF6qHqzZB9MH0/6Bmf11742NFeOZmV/ghw6/jjCkA525PH33lQUZr9EltYzCNTgFVlMlWXFVToXJbBm8eN8UqROtOKFUFFSMaqmerImEFk0lsV3UqB20BXDKFYPEMycUfeRZKm8eMFSsb1lmgyQmvpZF0ukzjYZJir2U1eTTHMysJmuyQUbFgo5ADxcRE/V5ZMCGJwhxVV3791LhwXawe6lTCA7ZNHijgKttMJq1vuyxWo26elNARYbCIVZWZA12W6oE5msuArTw/lRbY5utYF84CGNaxYKqVtIcRYQwy5pQLoKyB1AwDW95QxYnepncZWZsLQv6YOrSUzKudiyjDcXGMKSBi5hqRR5PFvJLtoyJSYKY7Fs1NFUtlURC1B9443L8c4778bt23eKJorqaDaFCQFWokqifb4SUGX60ho6LxBpnC90MdLdIb8wwORZZ/qfiQiWq0V7EplACs7FoO3tx9bWjlh8GXuTxifFeNCNze0daQ/1DFQYkYWQWE9xDxNgZLCI1pt2w2Jz1ba3rdR+Qom0tlFjD3vpVTCGNoVK8YOyBWx28j7OQqz0gE0PXlmgNbPwTunrg8PY2aX1H51sDuP6vXux06EhB125DmSHtbS4HN3DgV53ZHVdQSvyjAcPNqUTZpwjdwFs23kkdWNUs9vHtKEgJDfyzMpwT9DMwr7SGOEcWtnzZ+LkiRNxcn01Zmfo2JTgxIoBVy8/Ckoy6Pv9fr2fqwDjFcZ1L77wxddjZfV4/NAP/WD80r/4xwKubGC9/oHssC5dvBAnTqzFv/9H/0i8+eYbsba2Ev/vZz4dL7/0eflZcv+r7ILbU3OdbMb8TKCEbpbnysYzOzsn7Xb2AC8a74pcgvUSxvXy5cv5XhjoFmMSicnDjKvS9c2x00B1E0VDSrbKmznfJ4tPcPUOevNhjLHhpaNBT+zzKIPRyOxKMjjZoCDX/CysSECbgbxf5w3QgY21bXyfkM5yUnO9yjChCSSFzOdYz4eNnNfc6jGrG2/1egwAPFZ8PgYa0pbvZRGjq7i9XvAaa379Ph+bz5uemlWQa4mBg2Z/llkjM7Ycw4yyN3ODVoMrA1cC+irDy7ENWBwQMNfW1lbjzt2bowAiU+wuEqrMj0I81PppsG8WDRYT9o4xxT1wMKI9baIdnf3d1P+3SL2nhn5xcUUdui5efEos7JnTZ+PoiZMK8t0W3MQW50OmM33Ei/WhWWQ1TnHhXo4f66cpcMZtB7kecoI3Xn0ltrY3BfzIPnHeOd+Gks5kcwNsBNH6HsbmTnbIymLJLAS3fnwUXJbGCi5q1OerKyikRj9rSCZYv6fUtp69Gv9XpE7VYKM6JsYkyXiPYYxZZ+57PApSSh1HnlPiMuYEz5q5kBkVummlppfnw/XjN6/OeoNsQcxrP/yhD8cXv/hF4TaPM49JAEjO08yye53y2IRUU5czWF+Aa2mFy3uyKU3u31UJW153PSbqnF9Fd66CtsykM9a0LyuApcZnT/sqmUzmjTLYj/jFOsgR4fOjf+NPZNL2oVRuAW3d7BgEwylGit7wg7HomkWV6r/jJ46XjZcLz8iTDTxbwCZ9r+FBJFl8+ARiKl2QKLbKyCzTo7zf5v8JfArjUtJBqrauVCmrf3FJw8BOqhCmna3ZZJYuHSebZW6oKeTPyLJayYxDABPR+utkBmAsEmzIYcBFXlS6QbcX8bf0ZarKB7ARBfK5bltHREZh1qEeFoyWylJ4iLIhY8Npx9zMbGFZanG4nxWfdMlqNLgzvWjW+lmQ1YRxJfWG1hVWjFRgXV2xZPuh6KWRoFWsYwrOrd9BK9UoFmiqapcbAqxksnSw02qXx8YDqyfSE+A6bgMnKAU7WzaiDHqTteaJyfmhNCBQZzalZ8prdM9q0WjPKArGTB9GW0Up01MxOTWTBXS9Xmxtb8W9+/fjxvXbcfXdm3Hr5s24e+euAJJAj9wNynRR04RiZE+hm7xai/sFz9p0rwZ9RrLSW8qjjvMlQKGwDcYKrfCkXqdULhvW4V6y4c1adhlSJ5iWFo3d3b2YnJpUsZJSmGUebG2SMsQNI9lbbWj4/BYGjPOHvbamh25rvJ5FjWICAQQEPYxlGCu0UUqT0VUuW4BqQcLgl8UHE2f7CY8ypwlqJfUomRMHFMhgHFiWvm5ivruDbD+LY8fuDho5GI1ePLi/IW9ZsmpynUAHPZGyCJomwC6rypXWlVQHqwqYoi+8ZVkoG9HtJwPE2sIYJdBgXnR7yHBoN5zZFTYHKvdPnzoZF86fj9OnT8Sxo0cFcGemi94vlw5de64pY81VNWKvAhcDDlX3li+650jfroxPKw66w9jdO4wvvvRGLCweiY9//Afj1/7VP1daFdZ9cqIRl568GM88/aQaEHzgA8/G4eGe9Hhf/MLn45WvvCwLHcZcNrnIqm/muhnpa9euaRHgPmTXntS9kVWg49H9B/dHRY2sRaO+9bWQxvTNy29qvHPPtLAPAYdlLJVjKiYsYH7M/ObcsqtABtkUIe4rQLAR+ijLUlhCgbb9A7VbVYva3c4IuLqqK7MSBzmvBFxhzLIDHeujzEVg98qsdWaLdZ854oYWnMf87Fy88eblmJ2e0fmSveDe3L51S5krtSxWhghZl1nPcaU395PxxVdqgLMDHsRLdn3KIDE3qKKjpfi3n9fpDmFqeVv2IAWsxU88gUBW1+eeRrttCmSnCpjI8c84Yy2R/pBzKewl8x5IkGtpKVwDIBTrM+0P7GcAfiz3RoXLuZ8aYCRRkGlmnjFZC6RSWYKQr1PFvPYn4qnMyCT7VVPmisyGSSHOkfWOa0O6ZkAvu0cZ/fZGRJMyBtEQoJXvKWxbeyrWj+IBnY0O1o+fiOPHjsfS8mph+AAw4yYbBjsCaWAMkSSWF2QWLJ+Bdk39P10t79++FZsbuBPciCvvvBPXrr4jYJuZhszWcv9z7cnAiX0Dyy2kHDvbtKati82m9Tupe0kz2oBnZBmsST2tp3IOwjNdbelL3UjpKEjWDnAtkqWs/RwLcJfyu2wXm3socsSu7i97PlaMnJOeZQGiYhbV/KiA6xK8SoKh9uFpzai/F4ySGYsE6ulUU4ul5SXZm7366iuar6w1ynAUB4uDDjUJOSeyO2OCYDsXVANuYUCcHfZTrsLYyOxdeuBmvVpZ56gdOsjnphaxwoKFAC1F8RnAFleD0i11fmFehe7YowkUF8bWTP0IzH78e77robyQX+C0nhdYVYRGU3YmGZUNxAbs7x0I2asgq4WwOxkUMaWmfyo7hlnM/By0s0XPSuWYgErpqCBdHR509Et3yovXohlJUPQope6FxWAEIAT7yiKA/g7wkaxGVnzDquXGVqoDldIfCIz7WNaWuTAMoDaOqhI0VL/MJjgNMEoZSL8Fq5Xen6bCeS8FMfxsXaQiR5jZzr4GG26kdMlqoAOOrpoNtJt4xVJVzsbPJIK5Lf3Ip2kwAMsK2E4LFMAYBRoMUjGJhe3T4oc8pBRqSfdbJpruDQVVLK6wZcWE2lpoJl67tNJVNC8AjEVZAkbuHYbXFFQxeWGZd7AsE6BNacLeoKW0EhrImbl53Uo2Czb0a1dviMFiQbp96440v7yP2cO167qx/iA6hdlyIFQ6ubQnsio/N2tSznqq6a0p9jtT+bJHY9FVgIM124waOajtbfH3I7JWAQ3uA7WhgCcTjOP7efJvqnkB33n8ZBTqYpVZHJOtSqlId5ReV3r4gOJErqkdjcDyCgkOBYyzo02Dz4HhzHRPevmxiOzvJ5vPuPe4M4PL70djsNaLfj3t4vx6pkIuck5LjlvmquirCaPDnEwT7CwQqsXdO/dlw0WacnNrKza39+RgICePIec5o8Yf6FqzDW1ukFpXerW4v7ktxgUwwX/IIuoqICptRkuxJwso80atkht1uWYcO7oWR4+uxzd/0zfp+7mzZ2N1dSmmpmA/0ijcX0qrH7hoKee77weLL52xUrNG0FlADM8q6uqcRcvdl156M+YXVuKHfvD74zOf/pXodQ+js7cTc3NT8dTTl+LChbNx8dK5eOqpJ2JpeTHeuPxa/Oq//FRcf/etaFS6vHm9YnyzZnIvMGW3RjiBT4jpm59f0CbL/U12IjfiDDAyeAScYOPGv2dmp0aMzMOds2rRlc5unPHSxtWgpfCMCkM4D409sfsJRPmbgRCvZ1yxpnsj4+9iVvf3R4VgowxGJb1tBrHKnlgm4Lnpggyn/TPbVpeuEFkA3cXcohVdcGq0N0fnpICPNatipeXnzGcYhLtzkPqfl/ni8/I8cXrV+5TZUY+nqlTA0gkXUjnF7GY4no/uJc99dYrXzDWFmxnQ5x7E5/M6M88+T+tkxW5WCrGS+WJ9T2mCPxMm/bXXXhsVC5nt5Xj6DCQNuK6UYjvJ5ErGqRrsca8sefCxZVtZOl5xvCqrnZ+TQWlKSCajPTWjtf2JJ56I559/IS4++VQcPXpCRAmvTUkVBMREseQDuI7bujZaRSOrVEsJwEvmtKlofKhxiKTk+vVr8mn96ld/Jza3NkpRV2YyJPvqdEbZT6/RW9J/pr2WW45qX2hnEZgxkceAQHSlEC5Zx6yKZ5xyTx1AGPBX5U1m2DmenwHZ6yor6zmS61fKbMZZudTKstf43Krn6GwAz435A/tPhsLnUH1esuYqEhOPBT9Tzw0zunwmJExVg8prH5UWjMfPWJ7i+8XrfR6eW86yc++R3zD2uR/OJjwEsMoPtR//m3+6AlwtCC6pflHOJYXOw4L2VR/53MxYPLipWWiFP2VpbQio4N/qnPX4r9QSjtt3Ts7NcEUq9mBjZIxi6fPgwUYOfvmuKpFcKO3SB940vmluduJCRzui5EZkS7c8P6cY3d1D+EyTDeo62SxbN7mS160a3UMcAT3H71IcUyL18cKVoNqLEXeA1Cm3g+NnapnuXTYGb0tAnuljemiXFp5KRXcV3bbqg2jihQfjilwAxlU1TNhiwagCgIdKYWTRG6xV+rkCWpPFylSR/gPIYjPEJiPAlq1fYZY18CoFdWrNVVzsEsyOq0gTkOQzFkuL80O9qc1SumC6sEQ9MEwHdk9hdj07V37fiInZFaWd79+7G1evXVflPx1EMGOmGp7IiwcubVwLR4QJMSy01a3DrKEDLdGaGB+dd1b45P3NalaiaJhpuSsgcaBkSmkQouhcxMUyFNsTFmCiSFh7FjzLDywJgekZ2asNCTI6smWhMAJGCMDFxuaOcCp0Kxq8TI9kygdtFAsNRuqMOxjW+dlZjX2Owf1FWgJDA9hNj2OKqNDtAmznNB8I0rShEQi123FIcVclqyGJAYUFItHHG0EWUpSqWf1+3J5SAUwBK2mPllkUApOUvmR6KVvl9mN3f18WPMzZ7R3GN+krGAwkCqwPU1moUp+IxeUjGlFo5WCv2Lz2DpONBtCSo4GBTD/fsXaRDVfpsX43pmTXsxDH1tfjxMkTkhUcP7YWly6ei7nZqZhfWFRLZ+YIwVKSaunwwP3QMyjSHgWv2qTScgwbMHYixuZLL78Ri0tr8f3/y9+Kz3320/psgOvs7FQ8+dQT8eSTF+P8hdPxzLNPiRF+/fVX45M/9ZNx0NlMMFDSfk7x8p15znfS4Gwu8jUtXpSsDelZmtr9rFN18UpqyhN0LkvXLZZvMr1WM5Cqds4iyE99/rhgKyVZfC7FT3yeNZWMY+YCgMXna1ZPc6JIbdxC8rBsfPzN65+BVXXzNQDzMasbLefFHPBGZVaYMU4QmHKJ1A+iyQXsu2LfKU+gA+DVpEIVmPI7rs/vsebd5+uNWqxYmRvV91fni6+J7wbzVQcAA3W+m0nmu9d7zmXk+MD9RBZVpHi+b3x3MGHw4JSssys+VxEGRVPpdDOvxS0CGYmvlfOxB6ZdGQwweP/s5HRMVKyNfC5+zpyH7yNr6v5hFqwakDiTxDzPJi0OErF3HHtzk42iucHx46fiGz78jXHy1Ok4fvxETExMZ7ZOCn8H1hmMJxNofn4EH7M5DcVVJaOQRZDJOlLn8O67V+Ly5dfVVAYg1Olsi0W1VjflY/kzEgNlhmjSsoM9IsXfyT7yvNTgo7QNrrJ/Y3AHA5A6cuaPMr6l9oX75nHpwMe1L9acuqWxx2Q1QFLnrBKselwaXzwW1JUiN67PjTBc4Fgl+3wd1UDI4wqw++i5cDzcaarOGw74qmDY54jU71Fg7YCtGpB5rdnY2Izl5aVRzRJj1/JPB9uei7W//Re/fZjas+wQlTcZ5oMWeVl158WcVIJMpCWCpn80RrEHWgDRVmZlLKk2dISNBJCjJO6jt3jcb15amRncAmBseUsyOyzad+7cTWuY0t0i0zqwJH1VnYplkz4R5N9Vt4uUJ2QbNxb8vS4uBjmQqgtmFkxlIZgfHiyx4DZ+nkq9pbNAShPSnUBdpwAOsMqFrSia8oeq/pLZTT2XNhUqgwc5uK2zyYFijSydvKaSiVRqAweCA/UOpyCrVe9Hs4a+FbBagCsNFRp0xqJ3PFpXJhmRNO39skjrYcY100PSjJauSeoOJkAL25VANgdI2SzF2DutllZYWmBKo4LUxDaVtuN3MIDSDXOtbbo4RSwsrcTE1Eymm7s9dX96sLkZL37hK3HrFg4A12Jja1NgkludacUsDCJI0ETmaTJGsRur1WOyXg/6IR/udfQ7zhtJg6puYxDTMzDPbWl59SUtZSvoiSz2s/ilymsYcMNCVor+mDAwgQKz/X5mFNoT2X63DnCYjrb0oZqCmszbm5tKIa0sryg9mamlWuxjAK+K1FyQmSOkImkwYJaYgjzGCKlbImnYdsYUc9Kt+swe4mqROqBeYNLOc6JlKPZJPNcs0CPqz/HqZ3nQP4x9pUutp02vXDGrvBb3jWJZlndwvFl5g1IKi3WhdM3LBTmPp8KRPmMdJhWdIynPYWztAmi3Y3NzR+tFr4eNHOlPLMuyQYJAFUVg9abWFhho0rkEcYNo6rwFFBgT7Yloyny7rTUmU+jMi7R/m55uxtH1VfmcogPFuYD2qqurKzE7Q+MT0rqpvaJXN+uEMhGyLSv64l76RN/f2I2XXv5qHFk7Hh/73v8pfvuLL2oM7O3tqEvd/8fcu8VKmmfZXTtO3OPcM7My69JV1e2+VHd7xtggg0GyMA/YBkuDxAs8wAuIByxsC2wjGCzeEAiB7BeDbW4ztmz5kVcebPM4bhvPYHuwwT3T01XVVZ1ZlZnnfomIE4F+a/1XxJenstrdEghOd+mcPCfii+/yv6y99tprf+uDr9fv+B0/V2++9ajefe+d+upX363PP39Wf+HP/7m6m19Ur1PME0DGvYqZfoBrWgLzvBkH/J17ZR/nVojaKoy5JwBOeq8T4HFcAvNsIgGuBg8EY3Q/nGpccZ+zifJ3gizWojB8/MzrAqy77BLnLZAsu0PbQV1fXGxAShiUvK4LCMOy8P7uJsTPXC+AmWOGhdXzbF7f/GwW+kASBdijeF5umgSoiI+MzFbTnuCQ84hmlXGrZiKAivZsNkxnUrrNuJ33uQHINi2/AQ7S8Rq4ad1pbK/XA3TlDk5Vbd5IjIxTzaW2zxLUAVy7QKULqMN2Zf3tFj/nvAIacu/Yj2HSP/zoo417D+dH8MtzFtiNNpYCHRj21oJ8Czqcima9dPDkgiKdJ7UhPZ7JVStCZs7aHL777HkvoEQZFXEJZu7ZO5CCYcf3jW99UN/97s/VV9//ar333vv1+MmTmuwebcCCMIhvYSvs2+pzeTJkPwhMVTjVpAT24OZv1Bec1OfPntUPf/hhffjhD+rZ00/rCo9r2swie7m+Fkj1Xt0yYjeXWl+pWVABE8C+WY6pOK3V3Sh71qRfStGTim9fAavSwTYwmwBDI6TpUpPRTktj7k8XMAa4dwmF7lgLgM3cy3zl8yO1SnFaF3B3jxEAnwwL72WedY+dgJMNluvuAuCsa12G1oFb2x07WSd+k7WAccg5pugZ608+l+NwP+zI9GpxV+5v7xf/jd+9NlCx/QWTWrxN2+S5YaRP2SxUMd8688CKCLje3G7ocVJt0lGw1ZBevoO5DNPhjzRzaeDjLd/6orudVWOkSPVhQE1XowsVL5AuBShwTE1WIRunzSzhsXZEDFrThJA+lnXDalVnV+c1QESN9mRpQbAXxrErl/lf09SgtQVgRv/kj/JGjTyi+3CVClGXitZZo0X83McsAI4iTafTX5zFLos+v2Ngw3Y6SFhtRNdEfosVRQBXdUd1fH/d/lvVpMkEpCLkOcEmqqsZzGEDrhM2FxYfFxUpRYUTQWNc2RSUFmtaGDGl+je3so4twgEAACAASURBVBVpNUNqHheV/rbEQjaAmB5D+4mA/WJp0TYR1g7V+wOiToTrkxpPdsWgff7itJ5+9rx+67c+ro8++lE9/ezzOj+jZeOpAgIBB0CqNIdtU0A51SqmJTtA2wtCRfpxt6pdOu6MBnV9cVbjYb/2DnbVf3owcftJ5BACqXcri/LpId4f1BRbMwrmtAibjb0jjd5seQAsrJSc98XlVTs/ZwPYiJhsFCdMBGRbBezKGwM6tuPDY7P7Mr2mEGkpTayBK/o5s2va8JrvHgCG8UCKz8WPFIS5wxvaWem+SfHp3qNhNUv58gXFBu70wwIpnRNMiPTVrnw1AzCq4XRcQ7oTNamAF0gXDKqBiACo56W1XbeaNwJGTY+rzbgVVfEzmwRMLOdMUIt0CKa9P6AocFaz3YNar9AuWvpycXFdV9fzOjk712s5dzHKzAu1rp0JkFKwSOCFzIDOd9aeL8Qk8x9BAYyudHstIACAU4S5wtdxQetNGH66pI0EWh+/+bi+9tX369vf/na9/9X36+hgVvsHh243zbiSzZBtp7LJfPr0pH711/5+feXd9+tP/eIv1j/8+39PHa7wTp3NxvWNb36tvvOdD+rxkwf18NFxPXnySMD2L/7S/1g3ly+1VhFkeyFvMihsi9SmdClmiE1Rwa1cSpwiJSuBLpj3EKgwFnnGKuy6vdV7dnenciDRZsCasHEN2BZiMa8ur9FeT90hqDFHvIfXA1yTHuX4/Bx/7aQAwwA60Pf7uLcqCmobeRjXgCm+37ffyibUZWG43xwXwByGJZvibkvp8z7+ji8wryc7EU9KxjbvYyDL7aEx6WFGwxJncw5wDhuWZ7JxW+mwrt2NnnO4z+YmxZkNe3tddsFR0NVkSgnw/Nqm61Nia6hi1Jy35m9zFOAe5t8Gp3a7yd6Sz2MshQ0F+JBu5XeftBaiAbYBIkkl53mo0Y6kgM2Oss13AAX3heCJL/7tcToXOZJWwnn2AU8EGZYt2D1BBZXN4479I9IkZVdbrcrR4XF9/RvfqK9+7bepg+T773+t3njzTRXnuWMXwaYZWRcDRQ/kQmhfm4GjxutyLtmVtM+tOPrk5GV9+qOP6+mnn7ZOiR/JbhIAbi/YVsyFBejqTq3cAyQDRHl+GVNcb0ChSRBnPPyfs9Vhn+1CYEJButdmDcp3cFUCN8dJztbaQWZbnHU/JS880wBw/hZyg3uA7zivYY3YEk8+vv/vokAXf5JJa7VAfcgnP7/tmLaG1RloB/oG0/b8dfGfs3nuSGYyaxMUNj11CJCMxawTfAesMnbF7F5cNAs448a8PufT+0/+zX9GrgL3/8sHZlJmEeJ1AC1OGmAJ48PDUPU6zBbpbJD0aFjXN5et3qwBTB6KCq/MZqo6HUBEKoyNnepCWahZ63p2ei79HBOGvsJicT2Eq4f2szFKWVB8ca5cA2hKAI1V1s1VM9m3NledavQQfFO6qJ7zWalV6dZXDlzq1JCNoCk08APA+sRVnfydxTAMAAOar1DvThtZ6M35xjyb6NiFcbDY9klEx3hxflGrHpMHYfyNpAI4CcC8CrjSjUSDGkDr9q4AVxUUwbhSWU+ldnMZuC8VGKPfhGElaFHRj6vMU8gh/9Z2jZqokQgIuA6USsWBYb0zrFK1+rimu/s1Gk/rbgcweV0/+vRpffwxi8SH9emPP6vTMzqcXKkqneMDeAAe8cDzAugGENrA2wSRzyzp8NVtTVbzGq2qpjtVB6NB7Y6GtTfu12wykM5vCnM/dC/tHgsX7Pb1TT1/eVKX+CRyzWQT6OgFmFCB0LAW/WUtd5byumV8O2KHOWntZ+9WSoMDILDiury6FCO00ZS25wdjRiGJBOmMCSq8Z01f3Db8RNRikpsfKZpexsxbb78tQpuxkEWORY33+HmkjaGF8MtlTwEkYwqZgdmrS6W8JA9QFbIBWQ8tIMyKfGb5bvbNzDpsazTfZprYbAgAnH72Zy+XHtdiHej21BgCxiCz3JuXlkR366KYUR3T2HCQS7iNMMV4ZkxWKs7jfF+cnNXz5y8FbAHu/F2uB3jK7u/V7nTPY2ZEKnu3zk4uar7E75HCL1pDkw3J/WnFAHx6K8S8W1t/j6/swzce1vHRcX37g2/VO2+/Vd/8BoVfX6mHx8dmL1uxzkcff16/9nd/XVXS/+Gf+OP1D/+Pv69jEFDOZpP6bV/HAeH9+urXsPF6UodHe7pXf+mXf6meP/tIcpYuO2ENYClLxe+Rxaj99SZNa4DLs8SpwkzhjVxP7IZBM4NbvYd5nnUE7L5NzzYdY2P1AlwBqWHNkvplo4iGkbEAQOQ40ZRm3IUt5G9Jg4qVbdpXB5z+4hpJTfJ3Po9xG0Yxm1C+8zc+Q0VhYze/yHpMEJi1lTkAgx62ldd7L3JgpS5Gbc6FAcq97m6SOXaYXs4r7FSu4T7Q6+4R/Jw9scsib/cQZykFCzpdigKYw0jqnGBBqepuhEeOzTmx3wokNiCUvzkT05X2GGzkizUE1orfXTabrGgSOd+Mka72Uj9DDLQ1XxKnJiXhXHiWfCbjhy8YVAp/LQ+EdLF1GOdrgOc9MdIE8U2urnaDFFXIL5Rx0TmxTieYZj8bT+qtt9+pb33rg/rOd3+7XAqOjx/ViDbdrhJ2JrOBV2OXbZ2KAzzXknSflSWBLo48ffmiPvzwN2Wv9YMffL9OXj6vs/OTurxEez9XII9mX/6qTRfLucaRJnKPBByQBazluW5nxMxM5hwyryIl4G8JmGAbQz58AaS1TEcY9YzHZOKC3TKnUkDP3OYeIK3pjpEu3sn+5TVqGxAQlDTObaO99fuMC7IG8L78nPPKd7kOda4/62AX/GdecJ7ca4JrrpNg6f587K4dvf/iD/9+AdeAP97MTY92hoEbfY6lj4l6GmW/jm4SsMfYdKW+2FE0o3hFqvgBMItNka2NqEKUVmK1qn0832S87gUO5oXzeUH18tOnTYt1KAZG6f/1snZWsVvJTXRVZTc9r6gXwMigahXwbKBUSOM/Cbo5PDzWZLy6uhDrohaZLf0ICMnmzmDgfJlwYWNgqhCOe2NvDETzOMyiloWcf8MwyZy6TSy+s7BnMmNDxGJPr2i1M+xXXV6cqquYrK1GvRr27mqws8b9tMDxEEUDBhKtYGnvKpPxxrTRXqtWsl2yRtNaGxhaGhm0Hgu6RqrhAacaiINx0RJWm4pAyliMKvpcQP1gNK2dwaTuev06evi4Do4e1OXNXCD1N37wUf2t/+1/rxcvXgoYP3v2eZ2dX4pZQBs9GE6qP6DrmKtw0emSespgD1MS9ihR/C73ZWdV++u7emN/rx7vH9QR3cH6d7W6uaCHVS0X13U793PEmUCVvLu4FOzV3U6/ruaLuuYa+oO6uVvXNR1i9ME7dXp3UVdrxhSgBScFW3hRUEaVMOntswuscSbqImM7lTB0jDsHN1pcFl7AvIHCgtuOCLCRhR5Hh4wN7vl5Mysn5Z8ixxR5MYm5H0nHWUvsDZtiP/xXOS5giLGZBSKbXXRcFzdpIexFPZWpe7sHm39zfTrPyUzFYwEHHMOMruedGJ67+Sa1K/eODQvi+yeHELECSYVaJiF5AgAuCyEbJimoO/uTctsw6H9xclInL8/qR88+q0taKt8RpDG+KeIY1uH+cT189FjsJHMLXTCBBnM8liphh1Vo1wIzdHC3t/g7cn0rMRPTybgOdnfrG9/4bfXBt75Vv+f3/LP13vtfrR//+Fk9/ewz2Yj9mT/9X9Xf+dt/U4wCVfP7B7v1rW99vb773e/Iuuvtt5/UozcMBP/Cn/uzdXn2ueTh11dXG81imD+eLfcT9lBzrjUHYH3g2fAsAePe/KliN3sna5+FtWvzuYtIBTLvbNlmwmGre2QtPr1A1rCrVHuAYgAo71UBWAvUU52eTT9WbWEBAS880wBbCqICxjJXeS/XlexO/h6JQDYrzj0bfVjkDQKT6YeZBYpu+ExcFAjw2ORDCDjwImDZqSVWbJ1iEz7fqWkzNq8cu224+fxkJwIKc1zeE6Y5gDbzPut+AKHOqW/JWvSfud8B/q+cBN2SLr2OBBRl30hAGFASEEQmi9d0A4GwrXwWYAarMlXSN9AV/bAKh5rWOcFw1ikHnrWxRuP3Do6mkmUESKeAZ9D3Xp10b1j4jKOs475+MiQwyQ7m9SzWjNOhAs0+3bVEIPXdZXBg3T1zAZaVRge/63f+U/VP/K5/sj744NsqlEwjJGtiHUzos2GlwRsKkM3KIh3Ts1s1P3VhFuQaNlb/5Ecf1q//+t+tv/W3/mb9o+//X3VxcbYB4own1l8COr6yDnN/2LuZp9wnScqaVRnnEieD3OcEUwGNkdtYFnalz0igZRbUQYvlF5Zy5ZlnLDtI2OpnM7ZYN1ij3nvv3fr+97+v4+S+d0ErrydrlWL6zNeMxe5rfW4OmO5/BZi/7vdfePGX/ILP4l4j6VLRf+vA2A36uz/3/st/7w+q5WtOyL3K6eRkU2l+nxumvSYdIEgPb+yuTB1L2yOLKUeReEgauN6JKYGdhIlhUDJRZO2xXteMSukJxSaO1pQ+7w/r9OxUC1UYV3cBoYhiUb0VejcWinRAsrWCiy/8n9B+S83abYsUMAUXV6qOY11k4AH0oMa5hmu0dUrLWdKgqFidbYZiPRzJNVCX3r1LC7jNILHxOJ2bryzYeLLClmQx4+9KczVLITYkNhi0j1z7fDmv68sz9UAHaAJcd3rLgu80cG1etyzcYlv9zOQkQMtTCrAG6Ejyc182GMPBjoBwFlwtIOhdAT0sNGz+TV8p0NrjeKTdd5W6xYMTpuDZy7N6/vKsPv7kaf3wox/VRx9/WpdXCN2tdTx+8FCAgmYLNA5Qy9cmEVHkrAgYTc9W5B+WIqDOljQ3WuDeOTqs9x8c18ODvXrIorqzruHypvow0rWs3t1t3S1Iq3Nf+7VGg9bYYpLnqiCnyAitFgse8gilo4d1vbOs62KsrjRe1Z7XqF0g7Pz6Rt3aKC47Pn6gVPUm8m/FfXjPxvZKneVUKFi1Xt6KObf8pnnvNbCigHHgII4RQ3c2niOLr7wgr6/r/OJCFdaZuMwNfqbgz8DVOkMAnOfhtoNb5gH3E40wjL/dOtxJBaDKPqKxDVOk6n3suQZ1/OCxzimblVOF3nyyoZtd2qkV7hqtiQhBqssobWGjzbcxUGZJSA9b/21vYBdCNbpfm9JKWqqlsiPXBBy38dXEP5pzv6mrK6zlYDQJCnbr8IBUOPdgqqwOY53gVXq109O6wtGidcWL/RhtIyWBQu96daXv6sI2HHr83qKPH8tc/Vf/zvfq/Pxl63J0pbXj29/+pjxnaZzwzjtvqbiAvur/w3/339bi+kxOIKn2zuaf4ivuC6Bss6lI70nr55E8cwHWvJYxJXvk1qKaQIA18kYFJNacEvxlM3RM0DZtOhDBZiqT465XfIX9MQC2YwDv6Vaac14BJMkgMQaybgkUqq2nn3FYN84zjEmOm41bQKJlD7qA164qNmXPRisrutYKE6APgxT/1gDMDeCmPqJpZQMw7jOu3Q2WnwPSOe/sd9k7fK+3RbYcM2tTlwVOEBfih/cNR2b6XtmH4p7zysbds593K97LZ4Zxzfnm3qrl68im/ZLNtOJeze3G0vI7JBXcT4omFUgr8zNU8RXnxLO07RN7uy2jZNXUvEKzP0WG0R2veX7wV+x1xg4mqTh/SJIuiJVH64oiY3euyrUK/LuplDOk6vjUU/v00dSdxFhmmAPIh/b2DiV3efLkrfrGNz+on/v5n693332/Hjx8rGxfgFXuhYph2zU589T85VWnAmZgubE3Kyvj1cVFff78s3r27Gn92q/+nfqb3/uVOj19KVAJicR4DovLPb4faKjmRV7V26CRrO/1jQsfuVfqhNY0z1iMcQzmk+QGV9eWl7WMRdZQBXmqO/C86QLg/Mx3dxJzsTH3Hxzx4MGR2uVmLegymFsA7YxIXsPn5fnnd90he19j/ZOA6f1g8Se9NuMS1xDuN/ckAD5z7xXg+l//sT+0zkbEDUgXDhaKVLxtPnDtVqgagIqevGl4EZEyo1n3rOQXeXnLxKFQA8rcVedsXDBZopGbOa0GQdNHMFnomZ4Fi2hvtjuVnssm2oqpai0W0gVIWgBbcZa7briyXAsNqWcPh5aO6IuZQYaAIwIShIPDPTFJsMlo7QAqKgpqETvsbFrfYdsTfQ1z4aKlNTOQsyl0H9oGuN64k0d3YPA37pE7yrhoA3CDVMBausuqFRXU/RqTlV9TqR7gal0JjCtrh3xbw7g2sJriLLXVlSifdAe6mlaMN3CVfa9PpyImNIVemP7j5DCWJrQ/nNX8zppjdKof//hZvXh5Xn/v1//POkOjeLOo/mgk38nheKrCHIApTBYaRiJAFhdpmVtXHmmdB0TApLQNXHOOjCuABndaC/A1acFVjVa9GiCW763rcDKuJ0cH9fhwv957/KhmdA+DaVV3sWFNR/1aXRGctFS5ivgMqJpmXJpqTI8ViIxHdUfLUXQ7sOf8B0sOoKlVnVxe1IvzC6W6aTE7Rd/bdL9o1GBt+yygyA5gxpgbDdCOejv1/NlnmoxiqjBkbwbnnEPSxLwexpVNgYXrwcOHm77bAHeCQiW75DPJxrUQ85hFMDYsYaOyCGVs0m3udklxBrrZKwUV8uOUXhSQuGVQBYyXAN3WQKLXE1Dz+B5qwXXQZWZsJRNya9iZe9pYmzWeLWy2ciRvfvyuuZg03VrzDBFo9fwx89LDuWKjZ7e/M13v0Msik6D5Ac0TCDCvb5Z1c0tzjoGMzzlPQD8bPoETm4i0tUqjXtc586sZYo9auhJmxoDL6Susz7hPOF/s7DirQzD14OGD+rmf+069//579d77X6knTyiss/H8L/1Pf77WyytJmsLWxIaJf7O+st6m3721yXTNsj0N5w2T7g3e66w3HhistTYmskT83UyytX583QeuuLVYHmJQkaINzhPGh3sSkiLgl2Mq+9XS0GGOoscN85RK/m66mPEHK8p7wyB6c43m02tz1kXGHetiLLayIVNAxRd/l/a715NeL8fMxqrvzNMbky4BrlmLA2a6jFWqrQNCAzi6G3jOOVKK+8cJExvw7HnXq+nMAcL9efg6IMByGC1sgDHnyToR4MznJihA+6252czoA2Kz0XNObP7cBxXcNflM6i44dhj27G8r5njz/s29C5vMNaQJQ4A033Gy6TJ5yWxQk5BsWVhsCCYadnQBiMA43r6NneRY3B/Nux3rgPFEdXE01pUTrbHKWO706+GjR/KJ/d2/+5+r997/Wr33/nv14PiBwKPcBjY4IFpYryXruxRjq1imORmQLjMIPzs9qe9973v1N/7Xv17f//4/UnDIWHaRpM+R8RAJTJhw6Y8baOxaYkWmETyQgEsZ1ZYtictB1u8A1Kzf4AFLCbdBXY6Xex3pQsYYKXfGTLTjGY/5e4K6PNNuQJHPzfjjewIxSI2f9ut14/0fB3SZ5wnmu6/tzgWd35/+9//QOpOCk0uFKZuUC4e2J6qqTRnNbgdDt5Wco6TmQrDTqwVFJgt3rFBhi0ALCLe1sZN21MbUFBoRmZEKgXFE14UtBZuKF11AKoCLAhXG2VXzPXWFK4NV7I80Za1FnlpyulWegTMeozva8ACjDAQA8eMnbN4wXnQYole0NXToAIli3GjB7TyZPDYUBwj16/J2VS9enmwqz6MF7jIMWaCpkvZxuowIkaY9NLk3jjIw+b1VYdL89kods6aTfo2xMgK40jELAAFopaISoI7rgO6PpQIqyJI1FuyRGw8oPTge1nAyrOHYWiMXYsG4jms621dkizXJ3aonffHLk9P6zd/8pD5/eVqf/vhpffr0szq9uKybxbIeHL8hZvIOh190z4q8LSUBDMfmRmlmGeebGWDgiaHo92r/kDSLo0SlpiZjsXRnZ1it3QrAn7dUDdaBfdkGAJTmtby5rsXNvOAgpoOqo71ZvfnwUb3x4EEdTif1+Gi3RvKntDwCicUOPsAaJ3y3GB8fT8aGGHkAPlptGHR8f4ncsZeqdV3cXmtxQiuKNlZV9Gw8q3WpDBG2GrYQACQrKduL0Wr36afPlLrDYBnwqyibaByXgpb6A7gA5ql0JXAC+LPJ8JxsudMAX9sUAbws5Fc3BF3pimPpjMFh07a21L5CuB03B3H660pd76y39Fwkneex7XlwJnbzUq8P8CMrgnwiLiSMK4JIFZP1h9Vr9mnacFsLXW1UncKUeAIr3G1+z5IP4O7QitcINLiuMZ2cZMaNVyIBD6ByoHsnZpuCpflcc5q5DeC+urgUQ05h2zWNISYT+QVT7KEOXNJ379Rih/feqthtdev+6LS0nQztysDnsa7xPEjNL5YULRB4zFW5/fM/TyEJwPUdNUVgrYLN/uVf+u9rNqZpy6Iu1OPdhRos5qy3ANOkE7l/0jJqo8G32oEBdnACBxuSwMwRQIdnpvWxZXbGE6xjrKmzd3Nr7QyQarIEjmsNvf8jnZ9gZJMCbhY+0fJx/7Mv8B2gy+84vjbtpiXsMq5cI4A8LGQX8AVMdjdefn6dVIBiR0tNVkohcr4AgWy2XSDEtRNMRNISEBDWJmMqc4Lzj7Qn+193ow1o5TXKhrQ1K6/J+t4FJNlo85ldqYTYxFa0e39DzrECJpKCD1jo3j9lrZp2NveS93G/I/NDUkF2D+kEe0MCiLC0HD9SCDH6pL1n0xrvuuMff2PdCYCOHZkAK2QRzXh2LFfI9YtV7Ohcw+KR9XDn6W3xoIimFLWqa6UlVvnsxZys59yZHs31VoS0upPUUOusTO0ZN4t69Oix3ENoR/3tD75dX/nKu/Xw0RNLElmPWw0Kezs+3IwrPKhfvnwukPTRRx/Wj3/8aT1//sK+1Ken9dnnz1rhkYOqBEQmmiznyf02KIRYMFsZDNBl7fPMA1wz/vjO+hptee5pxoQJHftg87XNkloSlqCpOxcoZge7EeTlPmes57lkHPvzvmhb2j33AFfvMSag7n9lHHR/38N8+2f4Upbr+Fi6/y651722/Nz7M//BH1qzYdr6aV1Xl7aCILU0U0uzZiVEcQxdtFx8a2G0qs5sTQUI4VfpRqVOREP8PJs1CDeIFDOpv2t3odiwoKqMxxWAakW678w0sFiYOZ6q1DaD351K2BAASyzSgBIbpMM8pvrd0gGnCXz3tKCsKEBAU3IulnU6HdU7X3mz7lZEM1hQASSbcTICefR2AtHoNLfWVWzyMJTL3qg++/zlhrUIKO0ughtm4Xau1C8POVpEBj9gPa3nzB6bbZovbtSqDqBK8dGQBgR4uuIwwAZFgRYLDenWBlxT0MNGFqkALCuTWIVbs4k8XK+X85rt7dX+3mFNZ3s16I/r4vK2Tk4urSv89Gn98Ie0U/28Fqu+0v8wdtwbRPII6C9p1CDd6kjM39bztrkXCJC1Sl9VJNtShaIS0j48u+keLQORC/CcDbB5hvihZpNhYdUmf7mom8t5XV5d18XVRRPNL+puvqhbKrBJK/WHNQOc0A0ES6zhsA52x/XwaK8e7E3rcDas491xzTCLVrGbXQNX13e1JuttKZTYWb5T4AeL3B/jJ6reWmZmZ+PiimSrBShb79Qt/oaADLG27kZW3Jf1oD5/cSJG7eDwUCk65AjqyLJ022EAnqrKmxfr3q47BWXTTGWvNrfWoQ3HBJhGFvmMMQE9nAM6wVEmu0zD5fEJixLG9VFjTh1weNy6EpemC9hQMdZhKQk+MOS/vECzeSeGk7llFg9G34yr/YNtA7NpF9zplS7xtkCsK1uZcwSzhECxH3IXATcTINyE0XXjCkt41KxE6UUuqJme8zpVFBvgEXRSzKIiz9MzyVjojmNDb7ce7O9Oqo8+HAeMHbM1WHjRtIRgm02LYIwpudM3081ZIy06PDyoDz74oN599x1JBXAuYPzynr/8l36pdqeMLUsFsukHbMAuqk1lA2durWjGFVYTqQC+hknrcr/NalrjauBKMGESYf9gT7pb/m1nERfhcT4jWewZkATQBlyyUfDVZeu7qeoAbTZW1q1Y11jvvJCrQIBIFwByrgGuAVpJtbK+854wumFvOQcB+KbJI9DPBg+LiGetZBENMHWZKdZ61pGce+ZAzimMTUBvvGu7BEM2+VxPwGsAaEBCNtUugM7PHCNNacKGbcHCF/WBDkZbmrzjRrORj7Q0Lv92F8CtlZJBjYOREE6MF6QC5yenGx91rRlNWgRoc0c/y+DYjwC3k91ZDRtTzHEZm9w7xkfWHq4txcer23QpcyZFkoQGbPm8rvyBOcMwhUgxyRRNKi1j7WaTrkqSnSijgsyLeNV7uLP+FG6RGTRw1Rq3AwlgJ5XpZKpA/Pj4YX3nO98tnArAMaxXL09O5LONswBECFI8MohcJ+fLfCZzw/0LU55C1IyDkAOMrfwu49USKAd5eR0LjLDKhrDxmqcC0V2a1CDzmQjnsD7FeSAkUwKZOBv5mo0NeEYB+14DvObxLKJxRlbDOsDeGTIjYzH7Q3f8eynxerINyGxFlr9tScstIu1inS5OxSv9Z/niXFn7OG/ON+vF64HrH7dUIB/OhJY1Q58qbXfEkgCYykeNOGty0lFKm4mKMJwmcXGWHQKu1FWqtTtTCrGvamEWZPfnpgp/1ir12KRZtN15CHo+k1FMqATvjnTcasyTsbvYoGuzXnNb+cq5yBtVKTRXp2MqjmcoXTRg4959/ysCzfP5lXV5nD+2HQDdplvlvAct2qRQgoKv6g1qvhrUyelFk0vQ8ciNBVJYE8CsSG2O79ulNukAV1fHmoUJ86qimfHEXoVLW2FNxzB3ixoU3aooylqre5SeC6nOIfqnSAVgW2FVbfelBbSJ8tXlbG9Ws6NjASa0goDUjz78Uf346Yt6/vykzk6vZN0F4wb7vbxzNTj3A3aMNDeb+h7tq1Pj3gAAIABJREFU2cTQWcuogqvWsq6bciRVy/X62TEeGhuI4XvPncwYO7QLJVXOePOY3FZKy+psUTXqz2pv/6B6w0GdX7MgebF5/vmLevb0Wd1c3mjBhr3fn87q5uK8bi/Pa+duUbvDndodVO0Pd+rRwW69eXxQDw/3a282rSeHD2oXZo9KeiLZlkm6xZECYIvgqi2W60HVYhftKwAPrSxsa1/sLI4Kc/x3sVXjfuz06+x2VS/PyB7Afu0KEC/XS/nC0nRAY0GAa9l8Sdf14MFDPX/JGXZ2xALYi9gs6/L2RuDt/PLSxY8dof5U7KB1WPHm1QJFum4AC3gnCypA6OH+QQGS+RzJN9g4xB6va7hrVorCgBvkIDvYtjC+lzWb7ttv+Pqmbq9u6/LmvG7nVwKzgELNQ9oZ7qI5xdZrrMIQNbpQ0wpH4wI13cp7GGF1rrKZOAHukBQiwBdZRQ8phhkarh+QzDFukE3wOoJNNk7saDTnKQR1wAn4vLme19kpLYRP1Ur49PZCDge4YAA4xoNp7U4onHJDDjTp3EfpVNEWkplhDTk/06aIowAMF4wPUgHcPLj3f/Wv/MWqu/Maj/rStwVkhLlLUQagHQaY+c/7aEEJsNs/PJRxuv02aZnqTUA/L++khWbDM4u3UmtHNmHAG4WYAAyv3Za+hCVNFo3zYHx1gWsYHJ65NufWcYtz49j8Pun8ME4UTUqP19G4BiRvHTCsf+WZcb4UeAUQZyNlDgNSuQdJg8teTo0YFgJjGOoj2Uh6tpv6t27aRSgBmvyswKPzlXGX4kquI2nWrNXZCwNGu5KHsE9dxjWvC5BOJ7su89YFud3z4dhddo2/ZT/u7m3bc3FXwgT7HqcDeR47c7MS8//sx09rADvbsi68P/c2wRO/455JyzoZ153a5hp4IaXh8w/koMI+OdIeKhaThZki16bbNdt9u8k6BtjrOgDITRMfvXPYWbJejHVnImytxBd7r7swOjOl56rA3m3BPQ/sEGKfV6z0HKwpW3lLIO+9UGvDtVPsvIG1MsfMcyC4RYIIacY14aHOfmNWOm2kjXH4D/yC9Ig5yL3j8yQxlOzDlly51i4jz33JWMr6zHwC57C+8zc5jLS9MiypA6bIp5ytTSaiO1bzPAjywE9YLDK/mbsJCrdB1KsAtRt4BXx3X7sB0Zts+3YUd1nfzW9p8tI6lP604BXMNJvuygUB/MKax5hmbovLQ1qKLplA5s/+yV9Y2/qGmz2SXg76HCG8rFIo4EBHKnPe67qjpWPny04DpvIBH+6F7IpxOuRgV2N+1ubDbHznZxc6EevPXP19t76r8Wyiwhcobh4mIIbF1V22tpEdTKnYklYJq+gHA1bthMgyHdWRPkTbg2Cc7+4jPBDLxYYEGIWVhDkxkMSmiclg5kt+m024nip4L06AKljgYUE6wvAQlcZ7jAeQQgNeH63P/JbiLCp4XRilSHW+TZ0nFWshOTILGz1jUT3sAVrnKkIa9FeSCahl9I4LX0Yj7n0pPT1SKnBX1lQHR8e1t39UB4fH0goqFXJ5VR9+8rQ+e/FSmyOaX4Bqla2gengLCq7taEGAXM51qxNV0zQTaLDo05Erpt5smhjwU3kv2xN0h1fXHoSZgC0SYxFY3NFC1WMk0Z4nPiDN2jxNUnRYa9h1O07AZspzmBsBLUehy4sXerY8bxh1UkOM3wtSyDDslzey7ylSPa6kUsoLoLc3HdbuaFAPjg/rDdrPjvj3sN442q9RrWrMOGdhvcN7cFF3Na87GguIBcfD9E5Ato/V1mBSa1KuYuT7VeNZXQD218vqU3jQ79XV3W1dsyDLXQH2wxqsWg9qNN0Tm39yflo7w4GYbq4RhnXcfEu5H2xSFBM6dXZX9J1WxyzYRnmckrqnWtgFWwNcJ6YDBVCwcwSdsN7R+0kn2apw8bndYeFX6musQIXq38uLy5rfzGs223c3J0ALqfrVbc1bYMn4xaIq2kzmPPNFHcuI3mGFGaOt+JMnr3NVZzvYVwCowS2MkMZhmje0mi4v3F1E0vxn1RPNKTQzxy1DlMxLy16Z7e3V9eJWEg4kBTAz6Eo5d54nzgbce6QenJuLLu0xzL0SOJzN6p2335EDwde/8fX6ylfeUdOUv/KXf7n6axpSWHoRsMV5hbWK/k2gtudOg2yCeM/u7u0p+4V/LUEhQQ37ABujWiO+8ai1Z3XQC5tlH8oUGrlTFps3fsMEH8wlnjXnEzupMLCvA1bZQLuMYDbeACHez3HDqoZty+9z7QBI7kHag4dxDRAM05UggfNLncLbb7+tc2YjDrsXgJB1VADhnnNAQGAArkBRp7uWHV3MDmaTvi8pyO8DLrua3TCzXTDrMWuwxbUGZPE5uce5dgHJGzIZ1i6LZbpbWo4RwXJ3iLNzs1Zulkr/oIAA1rCx93zuyxcvazSYbLNWTX7DOSQtnWvTNeH5vbcrUMezoyCU4jjGC2yl1tzqyQYQUkWZkFbQJ3Y1+/PcrLemWbyLTQPpefo+mKHNM+wCJH4GEwhMp3UqxbIJSljPNs1icJJhDfZ9ACCrAKoVqimjpfe1DgaAP5U1u+umQaWbsMRbV1iiNRwSwBZRZ39lM+hov9GmX6rNNPOB9a0L3rpBeff3XbYzASxjEOyQsRG2N98TBOSYr2KvbSE618m5kImJj24+e8sgv9qenmN9WbFVgOp90Jm6hJ8WjLY+66+8vAuSMx+BBG+/+Y6yY9g5sp5RRE+gRCOcxjO76J3k/p/+I39gDeNBSp8CGjrJABbffOvNenB0VDBOiKsdNcGOpe+vmVceuKNGM5Ve7NhIq25JuTVGlr9R6AGQOT2zHgcfRayfAIuj6Uj2MgBQusEAPgAmREOq/GvdrdDD8LmiGVt06qo9i//FECEbaBW6mpSr9KtvBWJtQmGYz2SCrmcAux8wG6srJSU1aBGotD2dqkxHk8Na96joLS0G8VVLpJ10CffEKS60vo4Gu8DVKTVXVVuz5wGG/+IOnbIEXJc16LXvO9xrzlHCXV3DcoUPoquRHz58XPuHx+oVT2U8rOqLl+h2XsiL9PLmts6vAS5OtQBM0C2mzaXOo+kdAdNJ9yuBjjxB7BygZ1Cz3YmaQ0RTS+ciqlc5Hhv87c2iMez2JvRY4RpbagnhruHFpimF3CnUgWlreK4KYNwOWmWtq6SxVuu3tNJaRVy87sGjB3odr1miAUXreHGljR4QfXFq83uYt2v8TiVUXdT8hmKaUmHXbLBT+5NRvf3Gg9ob9Otod1rHBwd1iPH7aFDTYakQTAnuxbUYUFh7tZeVt63ZWNodronKAfyAz/1Z9Sejuu2ta0HTAiQhy5JLA0B7sdqpNf6GFOjdXlePzAVSCBiAESl4jPnRAWMajrk9neJalx6yGHjqDoZ1fnGpiQ8j6op0tOEUKNonV/OZpg9oU0nhISWZtiYU8pjEF9NgkNcAhAGPbhiAj+iugCsaNvbTm7vbWqC/pgkFRY7IgWCdF7genLu4SIyQdcE4ZsCQME+Tzg1LaHbQAYtBhe1gvMEYeXoDZNi4PXQCW5hiJAfSojdjbS7VQGD7fh/GDK03Kg9B+TzTSOGSzjnndXJKStG+uIBYAlnZ9JDmoyBxNlNm46233q5vfvOb9ZX33lXF9l/7a/9L1ZwCJZ9vUr/5GZ0gQGNj/L0zEIvFvUhRGfea4JVrCTCws8mdmmtgnC5HhPW6pjNYWxfsEfAxD2JltTud2au5+VAGTLG2KfBsrF/WOoDPljU10yMg0aqmvba6a5CARqv+D2ObjSkp1QBlgJqlTG5gEDDINedYnKPkEWK8/Dm0eaWYhTU2NjnaAzpdePR0XwP2vDk3lqbDePE7sYhNshAQyucKvKTtTxtrGV8BA2F2HdC/Wi0Pa24JmKvdc51h0LpjoS+XHZMysRhzTYcdFV4BKjTpEUh79Qu9tTqBNZKIdY/xerfwdceOLvfB2RnPjzzzFXaUo6HIHsY13wFB/F0+ru0+AAZ1bp3q827Gtls0FhZ+B5audbMMiNrM145zQ+4TdpjdACO4IuMmQRIM7OXl2SZgSfe5ZAryGbzfQAx5kV+eYCOBUJ531heOBXAWl9CkfcEAed7ME54zbGlkMV8G6LqglZ8Bl8w7nnlwQ8Zzzve1TGbnAzJms4byHTIwmtzomHO83N/uOb4m1tOfv2wu/UzA9TVjlWOLMW1zNc9o3B/V20/elo4dhp/9iNoD7QEdUW0rh6jef/Zv/941CzcDVV1qSKfd3Lr7xhQtx11NKfRBZK1Wic3mw1en9LDZBP/eFPmO0n+n53T0YbO0ZyMbKIs1RQecy8HBobQeAKA333xUp2cv6/TkVJMFmQLsL8ySKGdarQpMUhVOly1PeA8iKm+ptLRljtgdpRC9wS2w95JBPwVCFlW7UwXer9ZiZTB6QvO7bWQmndjIiwl/V6UxzB1MswQU3nyTLsmA20zE1sEIgGG5wxa40sBhIyIXU0ar0UXTJN0KaGC0NerjeUp7V2tb3XbPgH9Kn+nJoKazqSre8bGkYOzl6ZlcANBBXt84hSsAQ+/lvUN1QVOv7LZhc0CJr1uHHlubcW+cNgGc6jNmMDmDmkzdTtZstTV4AGqK+AwSBDEURQGgAJoCPK3qnI12Y/356hKtzyP95W5C1l5iYWXvTyQS7vJmGxfboFGMIOD64EjaqVkDP5I4qOoTBt3j5ep2LkBFql0azvPrOvn8eZ2fntRybmYWHfHq5k6yjEl/VbPJULrv3dGonuzt14OjwzrYn9Rs0q+96ahmFIHpeVXtELChOaLz0eKmbgme1nfVpxMV3bQkG9ir1Q5FQiMxtARCt+t1XSwXYpQvKWxcLOvs+rpuaR8LcGCzHY7EnrOJwQIDkQE0gEQ19FCDiJ4Kq9SRSvZOY53PjrS12GiZTQybBwAd0R64sXTKVOwgxMer2Olq7i0SA1Khk5nZpMz3q/lV3Sxua9Ss4pAhMD+ZN6StGBLZjOV5W6XAioVAbNx8KRspaz63fsRkANDL4vPKPHPHluY3PCSd7aKydM1TA5RRa0ncglHWBreD9JohsKudtHUK0uZpcIumTpIBvHvxT71DpnQnZuzs8rJO0KXe3Ghx5T+nX2nnDOtUdXx8VN/64AMVgawXp5IKKEhN2+gmO2G8cq0bpm++rCX/0U1vN/6ZF061qtVx1jt8locKgmCjbaFD4Rekw61+Z5mGP5fPGQ+b3KsZ0IdJZZNLmjxBNnMNxi+vyQaTf2fjcfbsSmNAUqy2EQUEB6CGWUuaOmAx0gjWjKSOs/knYGVt4R4BXCEz+EraM/q3MKDajl6DGrJHaCVqsgDOMZ+RjTNvDSjqbvL32VJeG7CWfWMjW2gNIrhe3hdJWD4vTFYA0myCHZktq2DZxZy1AsQvAFfWVsWS1jSGeuWzw9rKG7vZXDGnGNgC1+17WOkAdtZXHU010429b8HQ48ePpb2EEfSe2MbTxO3gOW6eL3/bSgGcQQtw7d2hGzf72QVFXbDYZSmRIilb056ZM5awna63sasKbZBhYs24utunWVdjkdiZ2ReaL+Y2gSlkje5xk7+prkAesME07hSJnvb++OH5ae9v55bW7bn2XF/mQzItXVZZ50KWZISUylKBjIv7r/syAJnP5xkEvyT44TOZN5xTvroBVHdc/X8BXHPuGYPci4PdvXr84LHkfmQR2dt1bk6mSl63maM86v/83/nnJRVgIyM9LKZ0bjYENuduuagR7cpgUiU0hmF1NO9o3X5pXcZVJyQ7HfufenHxhkMq8+nTz5SeZnFDg/Hmm2/VZNyrzz/7seaiwYUZOiq+xfixSbYuP9gNXVy7kEqpx3ZsNjBYCh4g2lkvhL0aUR3e9BaAaC+Wd3ot580DjsdchNTdBcbsqItauqkiNpQ5Gs9O1JiFMIxqHpL/3aQHLV2laG/OdbqDEf9m0oaBAnATKGIVRrtTNR7geuTTyubEBhbQstDGReESgQcglQIhQKzmLRXSMNF4dBJYNLaKZ8q1xn9UE0eg3Uyu0g9H6BRdFMcCoqKvIRG+LcR8P2NW3xPAk6awtYej5zMgkecdGyVrYdFq2V/v/lcWuWxmfMY1FlDSnxqwSprSRrbwa7Nkgq2fjUeyx2HcwoihJxXY4zrQ/pJuUlEV8ceOir5On78Ua0uwQPcUpADX6g53o57sYt1IzbMhXC9dST/mWfTrYHdYR7NJHc4mdTSZ1cPdvTqa7ArMTie2cJPrhXSDVrvjEaoOZZyXpA+DWrJ5DKnpohVkT64N1/NlXSE14ChUr5IBac0heIxiwgjC5HCwan/r1/nVTUGaUkzH6/t36xo3WQ/MP3ZVfLm4wYFHiqO4v05fu20twEw6OL5TeDUl00BrV4+n9ZrrQ2fq7nakz+I7SbUuIBFJjhZZACVAdkoQY2sfjVe1D2TRJQAFFBrEEt8wX/k5Gk3OlYAtHdjMIvWlzV3e3W4636VgodknCkA7qHJw5U5tTdfe1gY2c4JMMQPKaLDx3tUt90dTyellQDwSgzhEvDw532SrNEf7eFS73XKXfAhYS3pPN0zBNxmppe4z805+hmh15fnre89/zCF9/tVV27S8CboOwOsmEhCBdQXvtsCKdCBrN4xaWCzWHGer8OJ0qpafuQcBJZmjnH+C/5jUJ5jIJho9a9jTOCh0N9x8XhiYpO4D+lwzsRbzh3wsTK9uVzvXAAaxia9oR3y2HKvLuAao51gOtr2G5XW5z7ne7t9znRugGmC4eb9Wzg1jmyITgjN+JijgHmWNjzyM+8V9534ls/fFVZHfxD+6u2gayBLcqCultJ9kguwycf+/gKEEDAKNrDtkbxpA5ZOwJiLojB44a7EaBbSMB/e3C8oD9AzAnIpe3rhNc/dZBPDfZxd9f9OBb1u0ljnDeXXZUs3mJlfMeA1wNbsbT3c76JDJ8nuaFV8Lgl93r2+Qgr3mK2A0c4YxmAAl4zsAtMv65nd6io3xR1YIcM35JGD6SYC1Oy4Zh8EkCmCa5p9zy8/dMX7/cvw5Xwz5Ekjcf/3/E4xrF5xnHDw8Oq7paFJPnz3bzEOt56844vtshGf/mz/xC2sGoRkY0mS2/xCYW5LIJB1pMMXmg59n6P4wYU4JufIvCwkgbTKjgjygjFShUzPYHdCRhgWJwgZ0rU9//KHUaUzsaD5YyDJgE1kYpcOYmY2Ljs4RxVrV/zxAM7lOW07HpJzQf1m4HwqdFCDHU1WrzL5Jb9qFgEGexUxpC7W7tBYqOi3seAD7stPptHe7H0luo0m2bIvf1S2rpVKz6SqVIVsRFyYBnKwb3hHj7cImwHPrv7xs7T1pbNDYGxgudKksbzBNSyH7Zsa8qewGuNLbG9DGc2mRLAB5uL0//ttAqWRpW7PBIyvt4zlKdXCof6cTJbVYr1RoZQByrWYPXBfPk7asnlCtQpJKp9d8ZWHPs5LH5e113agQaVAj/GVbQVFTMkojiIaY6J7+8ys5MvTVBYy0D+1OlQ1QtSfetRYKa+Izdk5hFlw5zeZOtJIN7ubySmzPxeVFza9u6ur0Ss9dLNf8WhZWt9e31V+t62gyrOPpXh2OZzUbDurr779de9NBTYaD2h8Na38yln52cX1lW64e99b3lx5v10sCFhcYauFTRxk0szu1wLSNsYklHK01AdFIWProxFnB1ftTAP/k4rJW/R214uX1kqm0blZavAVqGvugIMdegVyni67mYnKxZcPyi/nMnKAASVZczRGBeyTZhqxvPNaioYTpZb7zvnT2QhJBOhOgTrpPFd4LADFSkv4mc6Jsz2QmhlfnQ9EFNlhN54ldHZ9naY59l2U8Tkc5Ba2eL7bHsxTIjOu20AFpDr/zWmYWyWyIq+Ylq2iBNBZwzlrQ7jjH5Pm5HS5pfSpidR5sBotb2e11GclsWtK3itk1qxNNo4plJr4WOgeeX12aAW7m/JwbBUpkrRjrYVW4/3KboLlIY82zka/u3LWNTTLMKd/j68rzCojJ+hZ9ZoBwNxDnfoRx5XVh0gMm+XuKTTKPA3YDVLLBcx7ci4A6zjmyAVdZu0Awuj0+K1ZNYVAdeONa80Vbn4ClrMm5/nwO59cFo3nWSefnfLtAK/vCaxeuJrXN/eK6cu55Bryf5+zztkQqDDJ7rzoxvYYK8zk065MO4ypCSHsF9RxkMdrxO9i2yywHOHCNm3VWntrumMkXv8fuLbrizBH+RiHkcDwTYQTYpVaEMUrtyRmyIGpA2a+GZBp6cn1JgVbutSQxTQPcBZL87CB2W/zVBat57ea5NLnIdg/1U8k+n/Woe/383A08NM/b2EnwosB4d+tsk/nB78P8cox8To6fNacLUrvnnJ8DLMO4dq/x/rP/MhDLtSVANC7aarVz/DzLrAVfBK5fdLrIubxufP80gHr7vtcwUi1oyDXmOZLhh3BDKiBZYAPkXwage7/0n/5rAq6AQNKK6FCVnpUYG6aPFpgrbXrzOcDWD11p19biMnqePFA9fMpX6GjUjO8d1HmxhOkkBfH1r3+9njx5U2Dz/OJlTaZUBs4EIrDhEhPTzofKQRnls8hSMNVngzMYjQ2ZRdNU1i7URQg9oAq77q4kc7AfWl+bMbog3mc2wZsUm6N9LDlXLyoZyJw3xRoASSw3ZDOxXMh0Hjsis0bbTY5/Z/JtInmkAqm0a16z7iBkoGwGyBE1FiWtK6b+Lv0OWsbFQtpXFjBgMyw0IEKpjk3HsBZBSddGNbWZIjbTsMM8izGRYkv1OxXpFI8XVKokE8Hx+W4+wee4b70BdQa5wDVMDwVVo6G6GLGRsqi5qYVbUkq7DOhq9yELiwd7ywv0SgUAFuSTEkKGsVDKHcAtS6eWhvPkJS1nmYolC2tlCchHk36F2TToto4Y9sqWKs5FAKKxRcPLl98xdtg8YBNlXK+iHC/mLNAEcnNkLE3IT1U6Y5hCt9OXJ2r5uobFvJ3X3Y28BWpCZysKASejejCd1uEY/exxzbAumlFAYzZbGBommzEA88DGqvSfJSmy6pL92Y6A69VwJJZWbKtA7k6tBjtFe9eXF+dKeU0ALMwnxhDjpOmp47Shwhh1R3MAimXMxflVTSf7mg/ZtMZTV31zHwgGJJlp6b/p7lTnFR1kQMz+/oHYMv6dFLQ2y+YvqTUEaUQDmQY4VNef23t1NtN7Saequ46qlC1tQksYvRoFZ1pUceSYwsS6GEw6T9aNjrsJQygshFtGWirAGFenP0AFz0FFJg7IxR7x2jUbPA4AyANslM4cY1xSxPJrv/oP6p13H8uPmGc+RlKDxEgZDwNc5lhkRWq12VKc6X5Dypj7QXOFebNNA6QnGCBL9aOPP9nYywmsohfmPPtkZMywaq1DqnJDodCegGuAA2t1t4I5gJ1nTdV/SANmZQIo7ks2eV4PIEvgkA0mgR6fq6zdPTAZqQDHyeZEoMTcJWDke4pcKc7lOlygazDMeaWoLUyXAs+kwtuumbU34Ow+EI10Ib9PQJGNvgum7gPbXGs0vN1NWO9fmAULUx3bM0AK15/0utlYFxMz1tLrHjmS91AXOAkUNZaO/bALLFKnxXxgjGIjyOvZ36axssw9kX+lW6C6W1XkXY53Wddy3ZzjG2+8IQsyr3tO8+vcKb68Yo6YdPBxXDUZ7awJFqd7GZdWOGBv5+ynWrHPfcz7hbnpqmju2tsCe7RkMdG4az7lv22RUoAVzzc/B6R6H7asrF3o9s74Zm+LtprbyX2SLvcnxzZhtq2F4e8h9AImQ/h0xxTvyZi3G4jXwPvzpZ3gazWnvD4BTz4rn8FxukxsApIcb3vcnx64Wo5x/wg/4d9fokMgw6mAsTWsEaZClnK2tSfT/VEHxS8Go7rGX/pT/6qkAlbKtUIH+aGyGHhZN6PFhCSt5jQHthJMJxaRZ88+U6tDNnyBDIE2A1cXODWdjVjZHRXKsIC///772ghwMaA/MQtwigocyaAndapHzCnWK7A0+H6uWxGTdGpOT7oQBLboulkrzdwRq0f6JcbsbqvogeIWs5EPZDGlLWw0ubGf4Ryg9JEgvP3WOxoUlzfX9i9tep4sKGLOmhlzQKuiPIBOa5mZvs0a9BSsSH/T0rWxXdLihZ51JT0ika6YA2QLQxi5vgC+Foj0z2udlbRxN4Ez1+cmBKSTzSixkR4dHJotcV+FjAAtDjxXUq48BzY8WTA1g/NEl16YvLBuJnQhzcDWw4u0FtHWlSmtZ7mAePsdHrpLWgppcr8MnkkVGWSQeqZQUI4PjSVVpbe013QOagug0D76UoAfFhFebA0OmlWK7hcLtYG/r4sGFNiu4HHYjgkImkyt+xxPdM+xdaJP9+LiTDZGkVXgCkBrTXSPCBiYB5iAE2R8+qNntcCSBUul66ta00sa9wPsucajmk3GNcXVQD6z03rjcK/2x5PapQnBZCJbr5XaNJK6WstQm+DydrWsOUNfPr0jFVfAzOJaAJC9kWvBulaqSl/Uxd26btUhzbMazRfjYe/gUJZJXCPbjwthkFlghWb2Bm0z/qBmsOw/CMvjRXepz7icUyBoj8Ms4MzZdItLalpsgFjSrYYsICtsFCwtQBd213ZpLUhabS3XHFiSEbrTvNfxuPfrHQFqjVn8ZpvekCwAz5OxxrgGSPA6ZBQeg93uTilsQT7RPCtZF1oaWLr6tq4xZhjnF1eX9df/+vfqd/6ub6sXOnIVNbeQlaA316SBu5udNzr4AWe7Dg6OFGCSpkWLrQzSHhkMt2YF4P3GP/q+zh9wxxrA2hmAxXd7OLe1ekkW4VD3ky/uNaA1gDT3NsE3x+Vzupt/5ngYzDw7fh9ZQTbKdOvh8/h75l8CIN7LcaxnppOhgWs6NQJUDfJcxCVbuOYtyvkHiIRtDrtufWP2Gq9zeS0/J1gxQ2kNqoLPVoh1H4QkqM7fc6zcQ+5fF/CHOGDM+RnQxIJmKm4Xyj23pMMZTIJiMpwiFxpmcqbHAAAgAElEQVSLzflvs5bba8mckvNIS5fnmSTbFwY6IAZ99et0WFxXJBxZv5FGMf4sz/F+CrOPBVnOl+t1RmCqwmuhgw44yb3MMfM3CmRdk7FtLcrx4+cboCeQqOygP7/7+gDI7n6jfbbZL3YDk9yf10Oq17OAWa/ymT+JWexec/czfhY2MseAaeRZMMa7coPucb/s834CZPwZ/vSzINFm4PBTHj32ZvdfHiCfuco4wM7vs+cnIg40T1N4eR/82lSger/8i7+gP5E+FevgXwscOOKh2KbZRrD8kqqT/svMIDf96dOnSgNqoaLCvVU3AiBsM2GtkqL0qxuxrfLsmu22bjeX6oKTtO1mk1IXmKG9HEdmCJyCwRLKC7V87GR+b3CDxxoMH5sU50P6r1c3ZE83aTU2WssGLF2QDkcSCUTX9qB0xWVLKWC+T2X3LZ22duvhwzd87bA8LDoN2HcnVTamXLceFhsU+sTG+AisoSluVbSqwr9duJNGK/6g5SraVFUWt5alHAe/TQrOYFfwb3Xen2uV6tP2VKRqpMmzETITI8AANhDmxpXdjorpsqVK3saqxZOVa07UncWJhcJOCXGXaJ66Youd5k56QpXQSvHbx9UTkY5RvTo68jNyhO70Ls8kEX7OmXuCzpSRSnoV4IO+l7E1mjlN6ua+ZlB76171V0gKnPLnK+lNjklqOWkKgOtySVcsFwmpTXBz2uhT4d+6LG07sPXrYLanlrgUUdGJivNhA8YS6vjBUQ1GfbVXBTAub+7q7npZ1xeXdXVxVXOaJcwX0tRyXefnN2qTy32Y7KzreNqr3cmwDqd79fBgvx4dHtSDPfSyFJyNaoK2HJkEs7ZPsOOuS+iMzdRQZe6OZIB7nAkUZK4HdbszqT4m3qRk75Z1TYC1068F9nLjcc3Xd/XZ8+d1dnFVb7z5rrIOspXTZ2LN5YK68WhaO3R2W8Co07HIrVRjt6TiCaVEzcqSCifdzfkRFO0dkBFxpTrPPVpAnhM/k6Lku9LsenwGw5k73qg668r1bR3sH0jLTDMIywNIMXu9kYm6+pQTDC8UyB0eHWmeaM1TUwdnXzifZEyyIQo4eNhuzoE1y44NzliRrfqVX/kVefDCnr7/7tu1lkZ/22Eoi3iASKq1mavMQ4I8zgske3pyJkkUIFkOIXNnLQg2f/AbP1Bntdmu10Stc9L6GRzkvpp5Gcv7uOsWEEb1PuMYBicWV5mL/N7tqL3WRgebPvaZu5wj95r1HYDdBRGsc/zHZ5sJdiYkLUU5v1RZ8zNuJZIaqTjILLWfn10HwjgF5JAREkHQUuAmPLzehF3M/ed3nIckcW0Ny7kmW5C1KMF0XheAmN9vnmUDZmH3uSecJwEIrwnDnbVUBcA9HHAsf5FXcAOuATHd/eM+mNkAwwbKva65It/j9YsG8AFmfFaKjAGr19eW2DFuIZfQo3Ms5o7lOw6aXFDYV2tl75FmG3Mvco5bAGjbLHusW4YWuUbu2xeB5lZzvGWF7V2a9+aZQqB1P/8nAU+v918EagGcXaDcZTBfB7zu/+5nAa25Xp55OtHl2b8OpP7/CbjuIKP8KYHr66yweGuCuGin8Z29ur6pz2ip3QL8zXNUVvSLgLn3l/7jfxlI1ar13SEmldt6Q9PS4Ly0ZKPokRazbxuACDD32bNnXqgODjadtjQBSdcqPdEoeFieBRPUmiY2fMx+2fxU5IQXEZNhuVLHHsALPZFlgQLbJZ2pPRTpDMVAVvUqbghq/4Y9BlYkBphYQ7E4LeYYdbvIQBpHeb21uw/VqIWtuRO0ogxPRFcso9NhI9R57Ax9nbTzhJVAqtB0nvejwfx7s8DJvaeJoVvJnO692ji6PS1MLAv1yemZ/FZjUaVCq6ZV1WLGArO+U6HWZEznqm6Pcq7VLCubGzdVRSYY41OpPiclvqqjwyNrkKXhBbi6IIOCPICGuqtYN9Fs0FoHk2a0HMaJ88lirsfNRisHBlfv0pUkul2NKdl5JfLlvWaiUkCi1KsW0G1/doKRy/NT66BpaUd7QkAwTgwwprYp3qTXGLnj3nYRz0LU7QC0Bcks2HSUwVrKkgJgEuPcbfysCYb1VuU+gtHeqPpiBlyNKl3OCulIv46OD4omTDB1/LtPJSu6rRWBIO+F5e9L+0sghy4M6yqlQG9vakWbX8YEvr90LKLZw2RSe6NB7U5GdbS/W28cH9fB7rSOplhz7dQUEMhnaXy5WcLdAukL6T/AC9HJqO7QM2vsIgQd1LJPt6mdImTbgVFdVz1/8bzOrm7qja+8p2CJIiQK2Ri7c5wmmmyBOcnAAbRdX7orFU4h9nVGyoKrAkELz8c/X15fyS1kMJymHcuGWeF5xJCctDAgBjN1jOgdpTuY3Iw7BRgOnnn9/t6BbKJIZXo8YpoOu+YqW7JI2OZRLHZ9dSVwDxCXHVYr0vHmSjeiaStQ3Hbi0wap9aCdw6bwxR3UYL1/8zd/U5s0n/foAe1Rm89m23QFFGOhJP9pA1sDczsaHB0DXHHjONOzUaU4lfCAx3Zenz19psYRk+nEVeG0DiZApSjLwvN2f6mOxuS9dTJryx7jNSA08yxMW55DXhPAySabAiJew3yNrU9ACNfCHDMbPNsEomLHmqk718LPzGnGfDSu9xnXo6ND6aM5XgBMdH0BpWEbBWg6FjthW6VV71hidUFo9LkJ5gN4+Z6gtssehnnMvpPguguGdS9pe9zOhXsXxjXB/DbYV00e5tsaV6xjOTbPWXRRS5UGvHBcn5Pgz6buQGsw0rBNp6algqbXfcFMs+/iQMG9Z367c6HrR/gd997NRiiwpgHKuS2wmtyFYIh1UmQEBb+N6PJ5tNR9yyREyyfBQ5M96Fi6ltiVba27NhZ3XF8rGM3+koDMwNVZX5Njvhde01+fctcjaZmbV+/Ll7CwDTT9tDjtZ30dwUACwMhwftZj/Cyvfz0A/qlhqAmxL0n/v+48vuzIaqVNUTDXP5nUkzffrE8++dhNH1rnSI395r8rxHTvEfX+yn/0BzQ3tHQKmDpC3UYQsFc+rRUFRX2nOgJomJik+lkYAUlorcxiWuf6ytfabJr9HZmkrsYTK4AdUHMoSDTuiJCuLQBP62UAvSzwtxSGdHz5AAWJNNGNpoJdqfDVXMAOoLzVVFqrppsYn7c1AMU9r2NI7JvsKvuXL8+ky0G3B1uMbhB9Y6QCGRjdxa4bMZOOtcW7v/x67DWsHePL3Ymu6uT8vE4v5/JhZSNerfpKx0aTSeGWiqAmw9pHX6j/YRhlkbZrdGCybJvEhobZPoACNgz/SqUL0bmqU9eWIeVT8PVnQVJaqbXC5f6GCfAGZYaA33Of1bmEAOKaDmi22mFykgYxgGLhI1XJtTfvUckk+I/naU0uCyigw44P1or5HiH5GNTBwb4CJaU6GQu3jIltasm6qG1bQD4bNo11M3oiMgReOJ3y1femAeMRbTYzuUkYDKBpNJNBy9ExtvhmKdApK8hBwsK9hcVTGVUNx4PaI0jTOGOMU9gE0zOSpyDMpd0wLgXQZHE2tPwFI+aT5y/q7Oykzl6+kMPB7QU9yFdF5MuWvNurOtob1JuPH9abbzyoBwd7NcUSjI5gVLQDTPHMZZFfkTqfW0snYOMmGrRmBngNYaBGI43pBVpOPGEBgmwMVCvj74hk5ua2cPZYcM/6PtczfE8vrurw4NDG5NrQ6N/dQICeuVkzKufv1sO6aHZSXeaI+8lzZQ4wntDZ+f7zHKwH1fxaba33OCYAR6B3NlXmARDgglGvZ/hHm2GDRaLb2o2lTWv07jTJoAWuO+DIMsf9AJVRIciQy0ILrjynW0yOjpsUPhmG/lDsGvMBVwQCB1L2zAGZ/0+nmgeZQ9msFEzeEmQ4WKctMBdM9oiAHrAAo8+1Hx4cKQg8ff5i44scNloSmeZ3vQHiSEgG9Hw3UOWz8537EXY27CP/5lyTruZa0jWLZyGtvzT21nHmc7ogjufRbTSgYLixoKmDcE3BtQvzGqANa8tcYH7C+n344YebWopkZTIGAmKddifzts3YZN3tsmhh6TgXrinnmLmefc9rlZl0ETBtj4ouls/lPuR1AcYB17Jfa8Uy3AuuNRKLrFMC8lpLHEDmizGfFPqXgZLu/pJ9JIA8n8tnUgz6ui9L5TzWOC+eAXOC//hs/p3ObjR/YDygU+fY3DPW5ouL642bT+5x7mN3LdbCKACxRR7BFvEvfZW57tVwYIlF9uW8vpuV07OUp7yzv1lDMoZee+HEcy2g6P499zPPMfd0YO+xL3x9Gbv6emD4+qeY58Rfub98MZ5ed4wv+7wvGx+v+333Gl/9+88AXJt09Kf9XAHPL7l/rO+cE5ZrXN9nP/5R7e9ORNhs2HvsFFtdE8Rp90x7f/VP/otOxEm0HX5VQ68z2CwL6A0mVUO34MMeR+nH65v6/Plzp/VIZ85a5fYKR4JWeNRScbBNMFgcS3pL9V726UBikfrGs5HBZ/aRNMtpXV56keE96GXwwrxEgynbGjN26nXeqjXliyebIzYcQJiLW2SyroXc6Rl31PDny29WldUAO9uIWAPrblKAq88/ey6wS7UlekA2EDp+fZlUQJOrCeHlf8vmr8/wxqfvLVKkoo5zobIacHxyflHPz/D/RJ+IFhGvOVK+ABGiaRamfh0f7tWDB4e6TnS/Et3DQOJnCVOq1G4iUSYHaeVFDdDAtUIRFoT92W5rydmYbXVII52Gty+RrT1duwsjKdcwH3IM2N01S7ukjWBLw6GbQqcs5sCsENIGAgQi+rslrCwSCQz8bX+ChMD+wKQD2bSHdmBYo2+14bk2V2mxaH1reyzGjdJJqgbo1fX8RlZYNt63ro0+1byHNKYmiDqjwWZ7+4e1cGvblQrheMax/AKgaIPulQAEMgQV6yAvoDpdSWfALfeLZ2aLKEADOFEBCM+xR4rQ3sDHh0d6dhdnFypgoHIfjaoq7u/mcotQK1jGyd1KjgaXZ+d1fnpWNxdX9eLHL2qFo8ViIds0XAxmw5062t2rR0czAdm96bj2Z7M6mO7UbMRcoKNWX3IKbdYUC9HaFCg+QJqD7GRQN8u1vWaZXtxbxjwMIqzGaFhXFEjNb1WUdTpf1OdIdKYzd7RrJvgGrp7zbtsIaO3VZHZcL07OBGTRMqo718IuGTx7FjYCLDZJ5nk6bxlQWcbE59CmkXtLNSrBzHg2rLnastrLMV39XBw41jXzWp49QEwMqOy5YKjR+AFc6YR3YR20shtmWDcBblsZNzmDda/29vdVFXt+eaXMBSw6DqtkNGCwGK/MjxjoRw4VQDef01nKRZ5kdKxxPbVzCkFRk1qpCvniUg2UAqzEqA8cuBt4Wu4gn8i9/RpNsB1ztqmbbg17FReCbNjRKQcoACR5NkiL0so6n835RrcbwiKa1WhQ+T2vizTADLO1ql19JmPRa/+dng0g7rd+6wdmm1u72LDBOUbM1rvzf0tOWB4UECSw2BhuaTVbM4Q8g6wfAaQByAHem89qbHPOgeMmCNF7m8wsn5V7zjV3wTf68asr5o81nXxxzaxNzAvvS68SHfdJkdzHBBB8VgD6lwGvpNa17zZtLVp8gi50rVfXV8oakAnVWjsa19NnT5UtZS1WAwyarPyEpPEr58m6KNng65nN7u81BvC2VuvpTXnW5j68AsC0d26Bq8d3cxJ5jceisnKtvihnkrtrdvtVN4P/N4HrNttnwqorDdE87AA+j9/XIMAvlet+8cVdcP/TANdXj+APUr+jL3mGlpO++i7VsbzuObS1jHXjyeMn9fLkZS1vr7VvrVvxoWQvyLZYw+8xrnKT/J//6O9bq7c4Lc0G6AGb+B2zY9gaLTAthY8pNwwN0XNjXABuFGdRGDI72qv+xH23ofgBVuRC2HDNmNhWBxbBDetBC06fLmGoYAmH4xo231cG0svnL7SpsgCr6hTwN+hLSqCov4ENFeGg86MXMUCIc2xgaYXnK32Ode5V48mu2CZOAx9PBoY0UwDqYb+WZdsdpQ1V1ESbzKU66fB8Hjx8qMiUib28dVev+F+ywSiF0yaCWbxWGaoKqG1BEyCT1y1XVM67K1TYPmzHnp/cqjocJoiz23qjrsSQHuzP6uBgT16Rg77KbbxIi0yjgrPpPTXwtyw6oOzi6sJpXOk7FypmYsPbne3q2LB/MFHHR4dqbgCg31SFtgIv+ZrKSsQVxGgMaeOJylZVyzgvzG/r/OJMAFh4g5Qm42pN1M+4Gtf5xY3F6RQrqUGBWePzi3MFN8ORdaRck4aMvC0dzWmxadIE0g5xF4CZXfXQMZuFyaYFIAKYpUc7vp/q6S19YTr2uDDQkpK17KAkXagdN8WgQcZsV3IRaWtbpLzdZACoW/0X6WjGBw4LKWxi/Ftq0JhhKTJwC+jXZIb7wkzzT1W5bTPiH0xkWHrSKkhqnn/+Ui1Kz05O6/z0VAVgBA740cL4ob5BD4vu+HhvWg/3hzUe7NSDg4N6uH9Qj472pZ8dAXj66xpx/DsYWoM3Wuyq7XHz1GPezfZ3azAdaw4CYFc76zpdr+oSEIzLw/JOGRHm1wxTdbV4NGBVe9r+sPq7R2qOwT0HDGF7lSYWYu3RMVLYROvbyzMXfGododAJpm8tOykAvhgxGQrYpmpnyFhmw6UADGa8JwcCVcUCFi7s37y3v6sOcARlPFPWNOYhfyNrQxAD+8xGzXwngLSJOYALFxaYUqQ3VFj36/oWkLRTe/t7alLQu1vVbDrZjL2k3jlfggdVYqtdMHKFpQJ01rDHj5/oegnAsewTcFrjpLBoDR1eap3GBUKuEzS9oJBJrPCgDg4PxPRyuQQSFNPg5aqGHcqa0F2NND9e2hPdfwcHPbG9fFbS7g5M6Zh2KRCuQiw0yVT/MxcW7kDllDzNJEj94zbgbE1AoYF6ila95gbwxdZO2R3pYG/qvffe1TMBBCfDF6s+jh2QEcYwvs4BnQGvYbs5D45t0sCZkzDOYY61B7RUcs6bz1dw17EMC9BIQMLfusxxCtd4HefKOhFwn81d9Q21rmfPnsumz5KqGzFQkVJ0wZ/XMEz0t64CAXyWaTQ/7I2UwM4qkaU0FOwKlk4lfNwM1MBHOnt7rUubr8pvtxxWgJdM7Brdqu0nGcOyVmzSOq2HrrT1ntj2Q1/tWnvTBkQ1Qk7rprgGjxHkR5vsV9L1IpiMF3ScUGva7LyPEpS6ziP7sRvs6DMbD6draIAvUMufb9DlIyUy/RJk+Jpf692d36fDU0gtBQkNMXKVtBnnnimQl7d3Y4NzHp3cuMitdr16Hu01AMmMgZy96pMGLnptkXd7bi3wFpRr7qjKXPmkBTDVLKo5T6zsZuNn1ZxlJJUiq8sV+GrAVGoKI/cVE1tyNwFLqXbGHg7dAMxtyFtDkCYbUidOZZR9pRyR9y5oYd6e2T3G9fevd2ArZeFDP3hsCPy0160vMgOCDbDHzUZDswS43knvBt/IpgnopJ1lyZiejjw7zbAcHYJKv8SCkUDF4gW9poolNO529H5FQy1tD3CEUfns2eea0DArpPa4aN0ZVYazwJKwtU40A3Ahu41VqW0Brex2VrXE2HlnJI0bBurLVa8+/uRTfaa0mLCCpPGY7Mhem34oAQbMj7qL7ezU8SMDV9hflW9T6cwDh6HhfSoU2uqQAmrFlraoZLMotS5S6WxillZur3V2dleXV/O6ukF/6RaieR2axoPDPW2+IzakPvqQxlg25iWALff0VcboTs/RequFO5ShiRLrYV0eC/1sd1p7u/Qiz7HNDohVbL6fAF9JM/YO1GVtNnaPdDY6NiGE/8ORm1fYPsgLlYqg7gZ1cnZZL16YtUcGEK2dWTckJU7ZeLNz8Z/CHbX9tW6ahgw8bgAH659F+KQzt60uuR/ZBAGuYWJ0n9Rlya4N1l0ZzLDJc2DLEUibOnjh/T5PFzRIptGpfFcmobUjlSZcNk83Wuzpxd2VtfjeetKHxYe1E7NIkZk6STnNm//8WTgDcA/t75g5wBj6+KOP1c52Pr+xrvzmpm4vrur69KLu6NbWWxU1+EezaT3cndXusF+H03E9PDyoh8cHdYA+Ea/e8UiByAgmG39WUuArABRdtK4UgM7v5tWbjMh5KSsgSQtZjfGoTi+ua75e1Q0WVncuYJqv+zU6fljPX5wIFM/2dpUK5/7KzUT6YjdD4HrxowVA0o2KPZpInGtXEJKmAJUCKbS1diDhdWhAAd9J9S9ul5IFcK+ZO0U2oZeiHleYiwm7Rs/uohSW0aMHtBFmXHgTjzuHrfDcJIBUq4pYRljnXdWoT0Fb5svWTD1FaQGLZvSWdXp2ovH5+MmbAoA+F2dLNH6aDzWMMV+wrx47lrM41XinNPt0OnaR3nQqMoBj+D+PIeYaATEpYXTJWRtkiaZNKI1F3DUPAJf5og2ryYBUBNk6AQaMGkj5nLpsZmQCSQUGTKapBO/nmXIP8fe+vUVjaRaaMd0t6skxuGa5Voi1cpAamUP3+LyOfSTBLoFy9K+b+3tL45ZXnV1SEBYgzHnkM1Isx7mkuMYsrllPrge9dIqH/Xy2hUeMmbOzyxopwHfK/q233tJ9Y/0NwM6xtC61DakLarM2BhzkGgCu94/hZ2hLKq0bbW1ayzHDmU6BUd0Hg3xraRue0w8tm9fspeyPbMmVWeg0PTCaUzq/Q+B0DtZIFmsevX+z93VkW2KA3EjD37fpe8Ec5m4DhN4kTBzpPjXw1/07Eqv7JGAXVAVwepP7xzPE+ehWvdA9E5MsnQ/rsry6Yu5/+zvBgYL6DemVio2mBYboEApXlYTvFXUTQgW+pg2wo214u9/G9aylbvPdxIZb4A9u2lj+mdnl3yp+1zHa8yezWdRSsJbGOtPAVedCsKvGQPbD5n6MBibRtsGM7+nW4srX4luN5/xWWipgqxvWjqHdYfvV+6P/7j+9ng0mNRmMarSku85djXvr2h0PqofebF013hnWCH0eF0jqTx/uFDkDlg5PYj8BJ1wwi+1oVJcQrg0EmF1c15JOTxqcRuI7gGKCLNKppIfFqlhKAIj87PPnbhc625UlDNF/fCgFLFpLWUCsU8IupNF4aCnj5dAM0KA3qMUNqVvSj6v66OOP1dbtcP9AmzNMFZ2mZDROIQ42Tq0hAGwFLAsMrNNYM7GSKobp9krvRG0trhGg4H8rFf00OcaGhW0+eB3DZRXCrPt1fYVfHgb3VGhHzuHaebo2sfFicE5k09shJesq2i5QzULbBWm6v0MHDW1F8IBS5x7AgTXM0rKp5W9rGKDKa7Sw6flugAtwte5rWhMM9psVlj0L2QzsKMACxu3iuUpSoG4vozo9O3dnnL67K229QK1hEpDpFEywQCatx/GSzo9fLBuYGLTl1lu3e0/EBs9sLr0JlFr6D6YqbAigA9aL15DGZcF3c4y7evDwweaa1DWsAVeBYPWna0uEVkIzPNxPvhOEdTd1n4efG+NSDJ4WB7N/lrBYvygXDUldbKHUU/9yR6+SAMiEv6cFhXNHCkFQQgHG4pbWpXd1gdTg5WmdvTxTxmLJcyZwW8wVBOJByjPfP+jX/t5UfpCHs716eHhYk/6gDnaRHcxqMb+tIc91cadUD/IVFt8lCxfPeDIs3Zl+1VJxKtpgmicM6vRmIXBIgDumkQVZDQWbbEZYWjFfWAdGda3Wq2zy52I5aQfNesE4SnGT2j8K3C7q9hKZS29TdAILrJa2jEeC7hagSq/X3DZUSNocRhhr6HC556RQWbspmAKksV65MNUs/oKgr2mkX5yc6hknyGXnYg1R+rMD4mL8n3SwLelonkJQtK5HbzzZgHK2JQWznBP2bYOB9LxciyuS22bTTOiZizCoVOQT9wAK6VAW4OWCGrs44EvtphAOiviSN2vz/ww7mVR5Nw2d4JKsQXwx7wfIYTI5d47PdQYkBlCxfkRDyutinUbXpmh+u3KC7jlEamD5Bb69W00nf0vhV/xkXRHvtUv7VXsmuc7odPm3iodb0JGfE5jy3RX3pxuXg3ja+rP8zA2IbPEUAM/WxPhTAI2+eo62fLwB6GhKtZE3m64E2j6efUsDvsO2ZXx19cOScDSbrYD8buCRa/bneP1BvvQqi/tq+vwVENyyXYESOV5XpxlwTaALROvuk22RNQbo5sHBBmvLYzZsYuv3afL2VeDaRYqA2O355OfGLwoTJ8PbsOvr0u+dA4bpC2u72S0lr9riXx1m4yjxCnZ9Bbi+cq6tGYqxqGVPSna1YID7lXUl7Wy9o5iJlJROQbXJYpGLIpzZEBux09yCBJI7AYfS781TdwBmEovr8epHwb7sz9IxozcmtNFng7F4npCcXjfjMrU5H6eOW7aZAGnrPJG1Zqs68FpPtsyDO7uni3HBm4awHeD6r/yx37emKxDtIPf6kxqxAZMO7FftkuYgJbXuqx3XGJuV9ULpxGHfNxt2lt/TXk4XzmXh7TeY1Hmr9s6g1kK/dhUvg4zXWb/AQjFWZbO9JUuLJyDx0xcv1Lt2ioH24X7tUASBXm7uaDCLpQZ5KhVl2YDmy1WEF6u52B5aWNLdiIWELjdsACoAefBQ5vBs8Hz2YmWTcy0wYrPWOgc6a8EIoQOiOMtsDCx106u2CEsTtt1lg9Cm72lV6Io/21NTL61mNr3Rvba0CyQf6cfbuZkXZA28DUBle7BxTSdDMWFyZGjANeA1kWQWrO3GophUYN0sDAPSC79b7Fp3AysBGFSRjRoSAIwBR9aWujWfW5mmsGqg4iKbRcM+pA2lBehefG20byZqPBtL1/j8xee6J9hjdVN4AX1OWaa4z8+d12eh5G9J68GG8jc+M9q61zEY3dQh4Je0KePB65DlDhwnjJDYv5MTgfHHTx414Mr4QArgVKsnntnQbVrQG2UYwq6HJvfH4DQLMqk5mJI2prSxrMXgkU5GMuGY2AtbFcU+NA8YSb+tIsNV/C4AACAASURBVCGI2mbThHzC1kd4885rQbUfnsd0Nbu6VnHYnM5UV8gNzqT/5Bpvri/kG0tQeXtdNRtVPTwY1/54VF95/KQe4UgxGNaD/YMa94f1aDqqPdmvrepmSSe3m1qsFpLe3N4tasn9oRMbsg+yF9L8IqUdVJ92plhKIVPa6dUcpwCxQU4bzlWY2K8XL1/WxfVVHT48FkPLtW468jRnjvWC1YF2v/N69tmzury60DqySQMDtPFrbdZJbO48ZzXPUCMPyzcomOHZn19cKjASSJRUwwtrshkBrgQLp+cXAks8XxYApDDouAOEwg6GEcx4SLU5Y5V58eDhGxorWiN6ZlIFMFrXM7pzAbrdPrSlV1txB6DJenMaaLjyn4YbBD8eY85AcL3nZ/hSu2As4AxmngI3s4XbTmiROcSJIKAbnXd3XjqQtXXWdoMyEOx6v/KeLghNoVA0s/aANfOX6889R7awuSdqTkGHPN+HFEMF+PF+FY02HWqOgezMAamZzYBgrUlks5oHrbMuDhQDeHNvmCf8LkVmDogBrtt0vuzb1B3L85m5HOAqzffCex3XwGcBXPneDXS2afptRiKsdvYWaQKbg0JYakQ1AZtZ03Ie+R5QG5LlVdjVlrNGquQ8uDz2x80m164t59IF1PJGLoN0TZ3shY2d1SrZJTaV/WD/iXuCGKi2X76KNLWSdeu/XwtceVFALEGnw6xu2v511+z7A05pyeswznpzA67tdCxF8Hp/v5xrA77vkbesI9x7aoWUS9Wxtvta5Eu+N9uS7uhutf+14ifNpQbr+D4dwM6yr9tpQvs+dS4tm+2GkS44hcUN223G20DY2MpZcoNcPzv2EHd62zYQ0TwG+EbOAVxfu8jTWSqDVttJruVoo8xxBxtRLEzBb/fLLkiLZsf66lPq/Ut/5A+u0ayuYRNJAWGp0rur/vquHh4c1Pz6Rl100ESNADl3y5pI29BTMciQlNtwVGsYTQo+WBhXvZqicWICqkBix+0lG5NXmMiTMl7zOeYgsdkCdauAhXNE39ffqZfnp6piHtI+ls4vYhj6ejDppEOkYlDeoitpQloEsdOvm9bDHQ0vmzThxM3tok7Pz/RQjw8PakYXk+tbb2i4J7QCKhetubAGTRcao6Ojh2I1VHiynDeLD4aatY1mVz3grU9pyhlcFSQXaDqSrdrEryWIEa3v1MxiiWWEtaCq4lYXo2qG44OaTEc1GQ9aVLNt9/ZlwLX7e86Wp+VUOhpIK1fMjnrRgFFgA0W3mg2py6oEfGZy8gSk4mhRoAug1gLAgNUA6GyS0m8O7bd5du5NgPdMJoAvd5ISoU1kB1iGTVeThtYeVSwbRQwG4HR84thvv/3OhqHMpMl3XsdroinjnMzOdjebbXQYAJzN3hXWy3r0xoNNShKwkI3B2LVZKLWqVGUlFrgwXOjc6WIUc/V4rxpUWL2ljjStHSvjEdsaO2BYb8bfcj2eD20x3nTDQatHu0V0kENZjjBnpFVtNlEcT0bxNDrY25cGUhv5ykwV0pmz5ycqBKP4cnF7U/Pr27o4vXbjBBjKxVzNEWi/ezwZ18PdUR0f7tchrg+zqbTXMLLMd/4jQNViSCU+um51X1Weu1Yq6KKJwrgW6IGbjh4geUlRyGS3np+8qJOL8zp89IYYXZZ81gwVUdJ4QalN5BM7kkfQSAHwi7VPWEHWFhWBXV7JK5nr0vualCkZHYJEjok+maBRQIf+4ir4bI4GSE/U2W2hxRg2njVCRYq4ERRWfiz0Lr7o6iwDlHgeKeLhvPj3/sGRggdeM9vd3xQw9ZpW8tNPPxWw4nNSVW0mE5Dn7Md0RnGkfS81plo6n8AzmtTLCxq1uFFI0t9IBfDY1QbT0u6MtQRxfOd8GTscezpyoCcM0YqtAoS3us7aOCAEoGU+MeYsVzJA5b8UjT1//tkGVAao5XO6zJ42WbGUrSlN089pPdrZaZIKB48JEAOq4yXpTflm4ylL8NtlO7PGORVuGUQYWoAr6yS/c1AaeYi13XiEbwCigv2Wite6gJVrk6T0evXOO+/ouAkQAhZzjwNh7oPEgGlel/GEBK9rWZj19z7odYDU2Ts7coQA3Hz3fejV4sZ7ka9rW9Wf4P2V85MesGVBQ9o05tkEXyNykt6n4Cpygw2A/SI9qnJfKwM2X2Qd9U+BuvaHJh+QTOMegAzQ5HzvfwLtt/3V8t3t5y5T6L+TvXz1wBswfo8tNFBHW9qcmcjWQDipY2X0oY1FbdQHGAty6hWZQKsj4XjKNDfp2LC3U2MkMw1oblLxrV3w1icV0nBH4FeZ1+h82/ocEOs9KdGFa3QAaFoXJQllTyKT5tsk7GMQZL/rFnRIiteOdX17q/XW4BW8A6htOt6NVsP3PGywP6B9CCD53/rj//r6a1/7Wu3OZvXDjz+sT559Usv1vI4OD+rx4zfqsxen9cOPP1VRFhXaXOiYBQDgWcvqsxlSScmiTmTPwr7o1bS3U7uYxZMKhFUBGEmG4E1vgMclwLUNjvWSSyRyMVslnY0o6776w+OHORhPNwwLTIk24tYaVR2pWgtOVfrHLw5hOf6vKj6aKA1LxfTVYlGfv3ip1wFc92iVd0ukZ+soRccsMg248phpSXZ9c6uNhUIkKViICNokC5MqECow3fSuTbfaSPlN1ClwHPuaV5wGDF5hW8y2rmreClyYjva0hU0Z1WiMOFirtqfQTykVCHBN61aeD2llJBcUaXFuYt7w9Ds8FEC01iz6UYqZ0g3FYE2fT6EIrNamAKqn4r0u+ysGo/lTVt+WV9aIrcQU0S0JfRYsIlEj77XHLOzTNsQOEMiqBYPO5oGhsTeprUVWNlX+zoYfZiYsBZMQDSrXKHYKT0OBZMtheL11fQuDxzKznBae3HcM9gH5LmILePVkS1c3QC4gyNeGNADGp4HS5gzBOHY6lwYP+PqeNn1eWLCkCwl2rIGF4d6yFNbmspkiceCZCRiQlu0PalfeviVWdIrp++7M6eKRO5Hpaa52ang3Vup9TnDW74sVf/rjp2L05tfX9eyTT6UdR2ZQy3kNVgsVVlJxvDsa1P54UE8Oj+rBwX69+fBBPdw/1FrA5nI9v5aSLcynHDOQbbXNRt2oYAQAj6u72js4qhdnJ/X87LQOHz2qZX9Ql3Tk4faqgxpjFp9Zg16eG9ICruvJ47fEelFIhXOFqvSbtIAxQjYF1p9OY14f+5IZDEcTLdAstDSsuFvOa9LS6qnEZ64LaIzQgV7qfaTfJxSyzs2WBwSGsctYTPrcz8kMhkDiaFKwqqp8n7jxAF8DCs7G4/rkk0/UljUZBcaPgZi9LfmiGDId5qY0y4ChlrZ1rPcpG7JYqW4AkBZtKYVdB0dHm3Nh7vH5sJYBUcwFXs843p3sbgAr1xeWlnWDzwxYyufz+2h7Ax67Pq1cP691k4Ft2+wNU9fWuEiHNpKFeIa2xYDP8Fw2cBWWafKAgGWOmaxLrjMWTTzDyBgCYLPORGrBeXN8jsHPWaeckXJRM+sFVmxbsLhlEr3J70hCk3Nl7ZJOullwbRi7pu/PfHmV1dwyunxuPqu3fr3GNeC7Szi4iGVbuPY6YLzJKGHheL3VwAaIZ/8R1Nt0VIRhgylunrMN7Jqp6RTYtgyI5khjrN3RM/raBlraQwhQ0jrRfhd20o2PYAA7DF4rOrqvbwW0pYjM0jl/wSDelfGAvwJrDdg3IKql7wlq2Tvz1fCfs8Bbue1GY9pvyJaAGhJQBbRCmy6MJJO9YUUjqdTHbomKfFayFyaVYGLFgBkctq5+xqXUKm0vknsEjhLobcBVd7klDMOIdtlRtl/GF0XZmhfgnIa7hGcaGBV8qaF8qLUvtVblijNQM4iJ97OOY4tIjjxYFfK1uRIdsIp7m2zgj/3hX1hj1P/d7/72mh7u1a/+g79X3/u1v12/91/4fXVw9KD+4W98WP/gw49rPdutZ+eXqv5dnp/X3fVFPTjYFeuK1+RoMnZ15Gpd09EuTeprZ3klSxhOfcjJXt/UAUUn87lsetBoHB7tqygKMDzEt1N2RnQ8ohhkp9ZU967XanJAK9E3Hj5SxDKf3+i4St9J98Fu5Ko3qvRJ4em/9V3tTEZKQcI2rPt0B1rXzd1dPcduhk1xtlvH+4fVV7qRTdpFUCqwaQUN6FPPtDFRsETfb1iqnboD7DZNraQ4iVa7UoF247sLRYaP5m/n7yrCaoBXhTrNx3Uuut2MHHo9gCupQNjRbZLii1FpGFKP+U5FIvaBrUJRnbN0D93lhI0QkMZi/OzZ09rbpVUhHXPQoN0KMKNFdQcyAz7OVT6bzeye9yOpYIP84Q8/3GjXMslY7FjUXZkfOYXTcqMRMgO7EDiFCwPu6mZSm2Ev0tErGyp+wvwNDbJlCS4MyD0wi27JQe5HJr9twrwhw4iawTKA9H3zo9Vnqd6wVcq3dI1T8beKfnf3Zg1EWEdn5intJWn9aMsbQKUXac6RdBhV63OtidHpcn50pgLYh4XOZs2wA6fECNz2T/xnho3rjU5Zm+jNohZzB3tyXeBeqD2s2+jCzhIgwLoNqEJfNTcHxtloVNfz2/r85XNVPqPjhI2do8G+uqqXNC04tdfs/Oa65pc3dXO2qsPddS0ukBet63hvTwExHrNvPz5W4wwCFQT/zCFkKmZoV1obBMTUDMP3A2kARV/UOi9ghwGdaBlh2gC5eP8Oduoat4/Fsi6u0JuOa//ggY3KaFfdnl2CXCzTahD7rVU9ePRQLg1ptQzYtVH+rWzqhq0dJX6v6NwDRkcUp/V6dXl5VW88eqQgBteHbOoBC9xzwFvASXSf0RkqVT4a18uXZlzPL7DXmkgGAxvN32F2zerCqPZVBGnG8FrzRhZGE3T8ZnAp9oo2OsBVwOjOBV6wrhwThpqe4azlAaFibFuanXHMvzmXSCL2pnsbQMvfMjaZM5ETeI2wvZPBeRqZGDiGLVT6s8P03txcbeQG/zdr7/lre36d963d2+nn9jvlcgo7x6QKKWk4lKxix7YCJC4wgjixnSCAHRgODMR5kT8iyAvHjlOQQIkDO07iQKYsS4otW7FEmqRIkRy2EWc49dbTy+4l+DzPd+297+UoiZEccnDuOWfv3/6Vb3nWs571rGRqs7AsgWueE+MlU/SZRSFjlH7e3HeeI6/n/iRYzs/jvDlPa9gNnvmslBI8lq1aS3GmxCEDYQGmiuUAXmtwkKCY0GAuizAFArH6q3c0rzIQADBzbjC3T4LT9yvOSqDqeV+cUAqAmk+9Hzx5nHXgutyTYLHUiXBN2rYGgleQjn/BMLIflM6SySCvNfJYX18FURJwPMF4Lh13yh66JH+K+0CCp9Rb+udC7GhPK90h1yrgnXVfERxUU+T5qB6e9xdPbrDEsmFCFjiJ7OPaKObzL42BVyA52UXdP7IzkGhLAqKswTTBSR/S1KYWUgPnHuqEeLOcYuSOMxO2cWlOFkoV/epjVWN+Grb683XiKS8SpXRA5JwSXOp3qg1KfLDCCdxXiqKc7XCxPddEAG7nJbtxKONHtq5pGVERv+rz1Kre2rTSoMJNIGJOMG02VjjHEmO9hmLbIZ0es3kR9om6z9lUw+4X2m8LdpHswZYFUfkP/uIri4995KNx48aNaG304p2H9+J3vvyF+PHP/GRs7V6Jb/3+W/Hl116P2NqOaaMVF8dn8d5rr8X+RjeevX0jPvj8c/H2229Fo9eNebMZh+eXKnCa9IexUY9ot2rq4DGipdxoHJvtFlca+1f24tHJcQxlhj6LLTSR6jQOLU6SrRoN/B5pFTdfyHAbA/29nZ1oVBbRpUvQoioTdtSTzUUl6iwMpI00mFyVx6QZTi9jIo8BYBWtLg1cB1jdzGax0aYD0UZUxdZMY9qsKSJIoAgDEzUM09HuTQVcXShGKtHaT2PPYklSZvnK+sO/0KKgu76K4xSBFHY4o8vlQsMmC5hObVSh4nl42rRk/k5xm6UW72eu/K8CXJk8FKsAXFnwWUwfPnqg41MElm0gWdSRSiAByIWTc07tHmOWAMTMYivu37uvTRHNGhtoat1U7FY8DJ36dipPbWfxkYW9hU2TvszV/khWciJmgZXagtIT/PxM9+UKwU0VJoxCMx8z2Z0EuQleM8J3mtHNEtwnfcUWJeBPkEJAgzk9hVROi5D+o3UlukSskzq2ZRsN3fyh7lSsgbPZMdkKqSMZm5lbs8omBO14WniVDYjixCxa4f6tgOu6NjYtR4qgXpOezfrS9wsrODX+cAqBMYRWN8X3SuSwaJDpUOqPQjC6nzVsdbdpmQ6pcPpr0+4WVw0S4iy89lWYy4arf3EZo2xre3QaB/cfqiAMdxGYzsp8ota2pDJ77VZc2d2QPddmF1eDTbW6hbSitS0sxGh4GVUt8p440lXT6afZdKEnuxHNSwBZ+Pdia1Sry2eWDA4yg4EKvwhIcTax1o0jXkyHeh8OCTTUoF2rvaGdyRAwQWc+mijbVK815V2NVRvV+sxZgC6pLkYFxWO7u3u2jNJm4rG3DioYg1mFnjpPzYVSTEPx3mkBUBeXg2W3qmanqw1GrYULC2rQZ6kMN4exJz1qs64sCX/f3sEBI90EzLZqPizwwe0uO2Ax3wn6KBbKgCvH2np1PXOEzxco7G7qnJIxXgc462A1WWOzkm58kEFkzt8EsJbuuOMbXynr4RpT1vCk7lXXWlL4CbQTuKZeNQuo0hFhmbIvtRKcI9cmJqq0rM5nZc3fKvDnvLg3ea4rKYNZbz/zYndXnCEcBJuN1XogoqAjWznAKusl55oyjOWesZa6z6KlJ8ForvNiv9IyS5jGhTMuATFqTKnV6nely5oIhHxd/vtx3aGfL8ydA990IUjpUn72+jiYVZmj/ux1VlPpzJQEFCZQEgF0/EUu5711jVGWQ8FKmmALrWJ5pfXS+79YR1/98lQoLKcBS7nINSVBpqlX5ycCRoRCFi352XubL77oxR9cRIBqdkrjkgSd1HMUVxrJkYr7ggIYBQkurHWnNZk1i0BIqW5yzBpHjzUv8jVR70DtgIKvUjNCdnaoZj6WhrnzY6naB6us1V5wjDFOLwomS3axgERaZ3P3HHSWoLBWj27PdpV+mGs2YkWasNKtRtSjoTU+a5UTvAq4Fs9qF2jXRFhQZJ6F7Jm1TNb9cb49ovKX/9rPLn76s6/ERIVH1WCQfeFLX4ynnrkTzz/34Xjj3lH8+pe+GucswvVmnLz3ILYr1fi5l38yxpcXcXF+GkenJ3H/5DjOuS2b27G5vRf9k/N4/up+XN3bja3tToyG/fjB916LQf8inn32A3Hj6Wfie+++E79/727M0DJSvIFvIw+BLlhsTHhQsogsIoYXlwK1vXY32tV5bNWb0VIZRkQHQfKiKpDbISpI7aZskRjLlzGbg+4doaEXBbBi7o6QtF2tR49qebRvi1kMm1U9TF6jNrcM4XlEX2bwi2i2u36ApCdhrpbAdbU4rGtnVkCU27+Sb5diySVwzWhXEgl1qViJmLE8lSZQ05ZF0+mFInnUNEPv9+TXvwpwBbQAOAFXbCYs9KTfiQ5hcrz5un2of86Cj5X1izWMUtUp5c/r2EDQ5eVxsxUkkwJ/UYvBrfvyaoP2ywVime5Xqps8xWJlNcP5cIx1YMCmCLDCkJ1WhZmGXweqZqoMJpYbjyp8BwLYmQbOjTI3mlycAa4sGsaVAFLLCijE4VqoeudzYYxYnGCWdVnZUU4gfNXpzayP2WVAK5OV1DRsGgwooBg2jSg2TdPzerAMysXfa+pqoeYeZp93nidpd4IgLYywQsWcXQFHYVeycwljEEcArlnaSyRAURPreP3qNadxSuHKRrcr6c280YyOFjxH+J0WLT9rcffdu25fStety0H0L8/i8vgwjg8P4+LsVOfTJjZcUARWjT10zrTO3dyMna2NuHp1PzrNutL0gFn08/UKHs+HKpZiE+AeiIkHxMGWkW6GQWCMttsxnJD4QzZUiVlx9+Dfj0j30gFvOIzj41NZQ2G4ru5f2PTJOYAGE3O5exCsKP07HsfWNi2lO3LFOD/vK4gF4AJY8WccTmy/BAjiuSWjyPjLQiwHMKSb7VrBOEcqQJGcANtookCK17d79lvlmfI65AKpazUTSeV+sb6q0aIalr4a+/tXxVZbV1qad0gT7AKKbNLAMfevXJFcJJnWlDVkq2R+7zS+g9uFfG8fb5mbGtXUanIPksV0I5m6ACLrCz+vZ0443+zkhKUXny/NdWkYsL525Fh3MDqXb2/eW47BXE7dqTbpMt5zjfSasgLd+fP6mpnjPz8r/5aBaM7rlEjw8/n5aQG+Pwxcldsq67SzonUxrk8C1+ymtM6AmuRYpeFXQNRZpCcZV2K9fP/62pAZq3wuXpychv5/xbiWWo31wps8pgOOxz93Hbim9lNOQpn5WgPVkgtJtWBrrDS2T00o+ECArwQ1sqQ0mjctKoIU5tJgVjsiNpF6CcG5i6nzualAqVTZP57Sx9Maf1W3T4ekMusOGediV3fuQiLAAJ+KNMuvfMYK1DmFBLlklGBz+a8wtMu9SV7e3k9McpRWtmTrll2/tFJrr0eCwjGctbOVImsVvTzVibR0KVXAVQozPeaK3Snfy/nkqatLIOuRHJYMXNNhRdmdjcK4lv0sx0yOpeU583wr4LpVDV+SxhTkqoCQ5kjyKSe4R5e7xvZLvUCdhvwVrNXWuCp+wn/hr7yy+Lmf+cNxcXyqlOX1G9fiu699V4b0zzz7Ytw9u4xf+eKX4xiWqNGKycFR/KFn7sSLt27Gm699Lw4PHsbW3p5A6zF9ziezqJNqHU7ihU4vPnD7Zly/vhdXr+zEd1/9ZhwdHMaPffon48HZebz67t34wclJHGHbg6BdowzgyjeLhukKhN4DOQEDlBR5I+bRGKORxVusEi3YoVhEi85Tin7olmXNCF2zNjm0ujjgLWa9LfqXJiwhFbCLRXSni6iOqX4ex6jGZuWqZoFFpXkrMaBj2NQ9yZtY2NBliKKLNUC5tMCyjac1Hxn1QQ0VO498iJYKrFI6GbEIEsGilgIv9LZKcZSISa3ns8SZYA2Liv8fgCuLCYODhZPFH5uqvd1d6zS5PzPSaA2lJ5M9MDh0b3j3uzaYVLW79GrDePe9d7XJ4tO6uUma06CTZ5QTN50LchwI0JVKRxaAQWnGwHGT/XVlfRYksGiahba3IOdlQJgtLQERAnFFApCLP8fEdPvk+ESA29fiTWa50awVI+hWy7PZfsQudurrswEUBMBK+6MlxYc3Ux5yzrCBPfeTY+fmKcZJdlak6G07ll2MDNCd5kxg4JSNW+k+CVq5Lt7D5s13wEGlUVX7XjNbdDij0YavUUbUBYw6+1WJrSv70qD2KUhTjp0xMBYghXWUeXmp2p4TNbddSS72CbahgRRgI05PTuXkAZvkAjunnc5OaWVLA4VLywv6A8kOLk/P4vT4MupVxmEtNrFZa9Si12nFdq8XO1jjNetxBZBJJzb+Kz6zkoewY5O2p50oYScyF2a/Crq8AGrr4zXcuhppu0WckFpud+RYoELI4q2YXavUL6NajcvLYZwjKaErVZN5UI/zS/v8DtH7itmdR6W+KnBMoMP94h6lptHMvs3lGXN8YV/Fc1MR2WAkJo7Xw7gCGgkEGQeMM0tuhmZZlQb3MbhCNMx87vaOCwlTN53BD0W3Hl+rbAnNE9T+F8eGwt6tA+4s0uJ3moO0Ny1tpjkXfqdmDUWzu95Kls/nfLgW1hUAKXKiZEAza8Pf3X3LgSU/c2yOm8B3HUgaXI+L5tzAF/YYMMhncPwEpfkcMmjN36fuNgOJBA7rIMwBphn0BMhiz9YcGHj95aVZW/+3cvj0fVyRC06BAlzt4YpMgGfKeSfT/f8EXPPv7wdccclZXxeeBKWrn4WszMatAePHgO0SkhXQV7SbK6Di682MVh6beQXwKPmSpVIUQJMstaVuq/vC+rDyWEFqCMM7cyrdVIHdPVzDvSwsw4bTF4BNZqnwT2slOQSsxKblbUujex13+VofG7Asl7BSAJrAVTKDlCwUB6CUZy1lf6nVT/a7FNDquNLPUnANODRAk3RJHfpckZ9YnMwQN2Mh6yI34Fmu9+nHW7SsaoiCw0aTjIuJpjwO4FBOKbqy5C9dKGgG3r+HkNF+zMepKQXFhW4+RFYwCw9zX8ynlnV1j0EQjan8Kp0givZbmSw5UdkKVUFMdhnVxuoaEbPG3K1SM5SF9//JX/+Ti8/+xGdi2h/ExcVp7O5vx+HBI53szpVrcb8/jn/whS/GI1g2NGYnZ/EnXv5s7DcasYNtyOZGPDg6ivqV/XhnMIjf/N2vxaOLQfSiEh/tdePTf+hjMZv0Y3erFw/efSfefvPt+NSP/UTcPTyNbz84iDfPLgI3yZG0Kr6huimi/F2BB7PIIiYtBRs4LyOSyehLIHemTjWylpAZbgoDIroAQCYD3VJqMLPVaFLdXa3EVixiOyJ2KtXo0oEJ1hH7DjZlDTJQb103Dh/FMR2u1KWnKSsf2FsVexQnATwsKRiZVSOm+LKpAKs0A8XkefF4/2jpP4qEwBFFWfCKfsexJY/f6VinKkinW2aSbNtclPz/N8aVgSN/1bkreyUVePgwNntUGXuhsc6SorCGgBcAETsoQBXyAbFN47E2Gds0sWlM1LoRQEGFt5sMAPZGsSiWSZl2S02qNyZXWjpyXMjdgk5C6tIFCCr2WmhASfOb9cD6KAtdzKgsF9G0QCppwNS7pc6Q15KW36QDGMUtAvHpk+mgXuwSbYGnTrPXanSbYzOmy9G5fqfNGLmJXuPFYV0rx3HcLxzWqq0UEoU9AqfYBqmrSvGarFt7x9h322JvmpKxoMXDb1kZm8dBtkBCpaJz4vMBPxT1XeK3ysIvqYDbYVKMKDE/wKwYkHN8WjhL+0f3EtJYLERTF35d9oeSphCUbmMIeAAAIABJREFU4MN6UoCWomcE/6TukefXG4FJv1pZbm25gYgcRDzfYTaV/i32Lmza7713Lw4PD1z0iH/r/Ycxlzn8RE0zYFtZgjc7nehU62ppu7exFTsbG5IibfccqDCOZfOGJRfecqrmdacfNHDsczOCz6hL13mJhzGyh8pCOvgZ7hoUBJYigqF8qGvSHF/0+9Hp4ifbjgl2ZUMXUg2H7pLGc+V8z8/P9PwyWEq9J3MrMwweH+jKnaLvbWwJnDJmCNYANLwGxhUQR9FktgY18HIxj9spG3AyN0bjYfFPxdM1bbAc+DD28XF10ZU1nXwh7WGcJHDld8xl/suASVtccVaQPWepyJd1Xr0ucJnZkEy5c07JSnIPslkD15ZZj3UGkeuyRt2FkbwnA9B1MGbgvmrlvA4oeS/jIM+P1+Z1ei1b2evls3DAbQeIZA/5tzd4vyfvX4LbZJwL3FkWyDl4RK+dxZcFdiWbJqkA2QA3eyFTxH+AWK5p/X74mn+4AUGCy/VrSUCohjLLPYX3P572d9CfAJtMVtocrjXPebJs30fUXprHy/P0/VjVK/i+sI7BShaj/IJjtIULEBUv9yw6kisNwNQBkepYAI7a49nbDVrlJwpB1aZGwnICFR6VoqzED3ycAakJpLRkYtMWc+uatMdM/IURmT8L2iUVMJxMeRZ5LcGfAV/aOfHqtMDkLzxXFY6XojPdo5jHYNR38Tl9AMl+aD2sSn5kXWiB81rX7dfN5xT/DBM0kAQgk8JSj8Z0nRuoyJZCevbqBMTWnxpIWq7oIEUCI7d5lMTTzgYAFxcXao+feO7i/V4HfGU3LMkUXfyhAG5NH60ghvVzaa+whLjaY1wfQ/0CmWPL8nKcWC7ifR+SZxnrsUeUw1T+yl/644vPfvonpDWDPe10KbLC2HsSG9u7cThbxN/7rX8eb1xemK08P48/8wt/NK63O7Hb7cTx4UHUur2Y9Trx/aOT+Off+HocXA6jvajESxvd+NN//I/E+fGDqM/GMRuP4tVvvBrPv/DR2Lr5VHzxtTfi1776e7HY2olpBb1YqWjWCVqboSgAc+k0G8d2q6RFYDU0EGBY0ndMM9nmuNbHVKTDo01oBWCgDhCLaLKQDkexXYnYi0XsRzX2atXYXURso4T1aFGKVClW+ZWmGL1MlBJBF9WNoiE2PTTxdA+a12jCWmyylA4nYjJDp9PU2DGTqv4VqrT3pNEEKFEwQLg4TGhjZVArKoIRKrpaMbIyA3cnjGWck93I+D2DoUS2GTE5VWLBNAOPe01ky/12cdZDp/PLxM1jiGXAexNgCOAv3ocCrrNJbG5t2M+1SbX3LN5+6011waKFLMAVCxAW1vFkEM1mpiadCkgGMC3N2Px4vqdnA6Vk2URlRya/Wbe5ZGMR+EFzSMet6UxuCETvtPJUyqGwN3Q6YmMAGDjiRXdnhpXJA+uB9s+pVacf836xGLOhct6WMQAcq/INRWPLpN/b3xVoB7jmhsPnaaIWyzhvlHyuu2idn10snQtw0OArN1pXJ/tYuVFx7gbDXop8jh5XBjDNaNZdnc2X9MadtoKo3HBVUa02nKRs7LFb9iXdr94W7X+b1h0V30ZANteohh64LEwn0Wx3zMrCNhaWOJk1pbWZaw0DWcYA6qdWd0eAHYDrFp64NODNWo+z80uNre2dHTEi04vLGF/2xUIeHx8JDE6GI+loSRVO+i6QbNatdb+61Y2re3ux1euoWUIPX9N2M3rInUwpicHxxgKAncm7FO9Y2YEBBOk8RRDHmKB4AY0slaittljQ88t+VNCkYstXdPNkYE4v+9LRU2AF64PtFmMnvUSToVbRXGmqAUACjI5GBmcELkdHx6Xt7UJj3Y4bW8oKoDNGzkDWg7WP58lGTlFqzmNpvGfTaDWa0eqSnrdUoN32uBbrWucYBq7rdleb2IeV4iqOzdhZ16EmMBL7KNN6Ny7I4qeNDYCrA65V+trzOosCyU5Yc1pfeiczR7J1qtcXc0tuA+sgkOsgSLTNk8ElMgu0i1gD+josz6C5DFZwvEaNJGC7+TszpjDfZja9bpDVkR1gaUPJ2saMyE02C0mQJHAe0rIjNWCNSVeIYqvE/OfecW6XF309F4K4TAO7wIitwNZ83FNA6/b2jj2QyUKWsbrOjJZaoAIWDEQFqEt2iOtivgkIQLIUhmptS/D+sgSY3itcD+JmQHq+ZQtZVsoLNHo/Vpoei7s1WdKSCEzGVgF+SXWXFvB6d2aqCnud9kx2B7IlY0drpIuWkrjIImzWXrd5L8BmQaC4shtb7n2sryUb5yZB7MPM9fQPdYGWWPTMqimwLesjwNWw0Pe6aIPNiLrAKwMaBU+QEaWD53qxtfakYmPoBhI+77MB1ogmAZiTVbXnNdPq11nXqqya7N4MXDVWCxjE4SgxKNdFQyQYV/TtSKWyQxp2fkjQYGEVPqSbkfxoeebWKidGl7pSmlwKkOmqaVzAcSEBMgOZWELtx0tw5znEGJzimSoCz2ftscMXODI16iY39ERVaLwcr+WZcF26Ru4F/1PlWjUq//F/+mcXn/mRH4tepxff/va34/DkIF5+5SflOclAOp4t4n/77d+OH5yfx2ajEc/t7sVnPvbxaE0m8do3vxmnJ8cxJiW/uxMHs1ncpz1j1KI+ncXLt56Klz/x4Zj3T2Ixuoyru3vxxhtvRqXRiv1nPhDfeXgQv/yFL0XsX43JlOiBTaCk8or5b0Gvy8sWCyuRXsYOBfVn5GBK8jEtqSKrjNaKETIyg9p0Fk1aYd57EI3Tk9iazWNrMo3taiV6nVLkIPDS0AaOL6XamTKmBG6tMZW+ThPCIJSbDdBlUcx/lznvyjppTGxyzkPAbkc2YFQJKip01KaduOr0Jm4N7jpEdMfDqytPYraX/2CxrJ9xnWURpgsILt0uloOHw6chsaMsuwoA+LVB0Ht9MIjDg0O8Kx7TPwnQ1d0bXelEDMzlW4noeihvVlptordTcZWA3SAm03Fsbm4IuGZ3mXmM5SKwLOwqQNJtTOcxGo7E0nJJ791/FGcXA/2MfVt2DQLACoCXXsfZflCOBWUhBrySrsYiiZSsGDF1gCOVT4cwFgEvRqtF3Ys44DK7CzGhOf9WB7N6BwJpkwVLyOspzhGYRqct5tMpDyarAGu5xtzUeb+BylCgWV3NKEoqFlxM5mRgVEylalJ7z4K/0nrIQGykz1xP2xnMEoTZsssyCwNcM2MeI5luZLHiOAo+tEnXJBWwlGOVAs2Nldl4ed7XQkdQ0WrbTo1z5pr82WkPRIUqYq6W2Emq8aWpGhpEZ5pK4Krdkp6s1+oUttQbtbRcdJMrlkcEVxeA3Votjh6exGw4kMQIcIroH4/mzU4rNloNtbDtNpvR7QBm27GLP2tWHacjgxgMr0RIX7ADQ082ReONM4kKXoo8h5WAIG++iIOLizjo96O7vSUrvXa9HRdnXkeTweTf3P9k4cUqUHB1eSmpggzoZ6Sbba8Eu8trnfLmng3FQqzmrlss6hnjDFHYUgIA5pUYx2pDtmd89pUr18R2Kjhr2ybKgCKDnqoCHD47CwLJIDA/k4HMVLnGdplfMPuMm+wKxjjIDY6xlJIhAjCAIFIANOF63rI/XNmGOaU+l8duAjI16ZD+rlZM2x1k2o2BQI0Cj+IrmuN9aUtl7R/BF8UoXAeFvrnmLFPW5VnAkCXIALgRHCXjuq5l5Rrz98ka69jLzn0OkDPrk5mjx+ZQtSFWHYCNuw+vITjJQGKd1fW6Yd21/3NVes5vkTWzYvZP4bCUSk9k4QpbpvMuxUK8agYAjInJCIouJbUz4eNNxmyn9zxA8WjZetR7h7WiqpAvBv0ChMi2Ai3mRH+TVRhjBhcaAFrCMWW27NvZZE4VSyftYgUEOxNbqOfS1QkQJxchaiJKkZLGJ2yjdJrucse1ah5jP1gsm3jOYoRlV+n2t1pb5DHtIrHiR2BHHbDCcCifYxEQZWNVIEDwrf3G4FdfBZznHLNfqp8YYckZnfLmJhU8v4p+k3VZ4L3ULIgVLp3TinROz0xj369xBg8yZloajph0M5lTjpOoSfpckzmQVunSkJkD3W8FL0+OHWfDk933JZaWtMsObB5z0t3K8nVV3Oa5/vhXPlPoRTvAl1tXvpsoKoVxxW6Pta3yn//Xfw1UJOuWH7z5Vjw8fBAvf+7leOapWxIkHwxG8fnf+UK8dngQ1eksPvvSJ+Ozn/pULC77MaG6dDqKw/OL6Ncq8a133o57Z5exaHWjf3QUP/eBF+LnfuyTcfbwvTi6/148ffNWXFwM1MKxd/1mfP/oKP7nf/pbsdjbj1mt7QKjNaPanKB5+3jwFGxJ56FRsH4j3OTAX4/fIBQ2mWZw1aFfga8s8oD54VFUjg6jfnYWdQoGMt1JIddkok2EEUakwKZHO0w2RBa//Z0t/VtprCb+o41oVuvRqDYkrciexFqQJkOl7xShZ49oadra9mwjamaSSVqA8wHV0dwT+iPN1T0IFggtq1KaapFLARksb9PVmEtIby2N7DJ0zFVrSDN0q40qB6JT4yvNFpvk0eFhSdeYmeTvqooX8+EUpUBVKdQZTcdxObTtDADMEeMiKOAR6zmdikGirehgcBl0lyQosGUUmmTr4MQi1Xzs7MLz8OA4Do6OlDrN4gVVVAPWCwjz5HAaKMeBwLU8HOsqbKGKEzmAdazekAfji2X3K5h1Nls+G7YkC1U4Hpu5umup8I9zdSqVuYLfKp+9v39FrwEYAngNCgqzodSZW9lahgDwrcnrFibp6tU9pf/N1phlygUlF428V/yedC/nJAskdSqzvjiZ1tz4uH5dE/pSAIAWQEfV0vVpzLOZN8VgMO4JEKyHTHmL/ZXR7CYwNpgFaA2kye5222ZxYbMF/GBUnaZmJSZggQkaTVyoxbF9f1H/uII/wYClGHSG8/u5p73e5nJTZxzx/HhGgCCew/nlIE7RNvYvZdc1vLwQAOqfncaoj5Z2HIsR7gARvXYtbmztRrMKA9lQiptjEqASYFmKYg2d9GVsargLFJcPgklYlmg043gwiN1bt+N4NIh37z+I5gZjgnS80/VZnKVgtqS310EPwBUngaefflr6Zp4V77u46GtOe641NX4zOMm0NsA15yXuH9aSEhcj1WlFpdZU1oFxc/XqdRV+Sc5SdyGX2M3i58jPaOSSceWzmW8JRFOnutxhCmsFEM1zTn1mgrmUENgneaimDPyOz2IeAh7wAGcMr+7NVI40K62nQRtzl9fyb+YL0h427A2yA21nGJxJcRYiMytifzOCL8FPbqQJLJUOLfZfeZ26Bjwri/Xfeko+gw4+i6+l5GE+WbYiTlCclkDOrDKoAAY4w3QUnPBsdnZ33aWwAJ7c/zK9ndpzs1Imb+QYkDZMgJkC1libxiPS66u9cAlDSntvAcxkGysAv4n72ZfCKXmls16of0CxnSQIYz6Lu0u/6mIUX5hQ7SGlQFO+opWpOmbyefLvLsEAY1njTRaYXve1xyCLU2eGElCx50hCVbI/aYfF8Uq2bZVB8zURnHFcPot9TNIPXE/GQxFkrlWyjpK9GGcjMqwKDBRLmUgiAOV1AN/BcKDxlQWM0mWWfdTvzTbdxfWgBGOCcoWJTnXpYDKS3IgvtZ4uXRozu5egUOOnyBnyd+vfc9yltEX7XNXZlQwcc61el80JJSlj6rXcTPKqOIp58OQXf1dgVvT0S7JprYlIjiexyU1jl/xdns8PHbhgtnX9d74m53K+NwPHyn/0139B8nFaQRJR9KfDuHJlXwOTtq2TRiO+d+9BnCi9Mo8f/9jH46XnX4xepRq3rl1xJFNbqMjhn375S/G1730/xpVqnD86ip+8/VT8/E98OmJ0GV//8pfj+v61eOGFF+K0P4jm9k68dX4Rf/83/2nMd65EH3shIrFiOJyLQeowNJmKtlpRlsLPx4HrKh3yBLIvDK3B60rnMx8NpcXtjMaxO5/GFqzc4DImg74WKlnnTGbSVRJ1K11KNyL5qDqdQcoYWyoYyE6jrcrnZqUWzUo9eizGFHLV8KWti4lCr6upCfAVWKCgoy/drlLPTPQic6BHvIDLgj7lblYgWoEJJRNfisj4G5OSZr3oBwmO55IZEI/L1kt9gItuRqwsqaVSwV8mL/dSKdsyeRFMo5nBG5VuHE0WK3SLpRAhq/IZYKQ5WWjo5w4QwSrITGMxJ0Z6wH1pNOKCtpgCf229p9HCMsSfrUWsVDTzehg3XsPv2+2ejnt4dCh9K+9XqpKU3NI/z8tCdhOCobKSAoDmohiYTcAWtkeca/qrEo2zGXghLQJ1mKAi+Be7iS2bFkRrOPmZVql6XgVcSLNTKrgTsLCQuIuR7ZFyobC1j0HDgwcPtMlev44HqI+dtk+cgxYipV0KCFSKfybmCrYr5RM8DwOeC28IZQES06ue6dYXrS/ouRAaGJv9Qj6wy/NE6A/4LoHBckEsmY2MFWkfyr3kuZixBbDZOzDxgjXCpVUtjUXOL5bFPCqgAYhTUFVkEFpoeSqTtfbOFJVxfhPkLKRrNzQmATHbW9tqRlDB2cAfJk0rbMVU0oLLOD89i5PjI7XQpZhjfHoRi4kDKlYVP/9KdNvWaOOVvLW1EdtbW9GtNaKrDALX5f/EylTrcf/4OH7qZ382Luez+Ie/+qtxORpFu9fTvVD6v/iCZlFhgk9tahSJ9ftxeHQUN2/SLGHFuGaLVgdeMPNHy+5OeVwWJT6HAIH0tcaY2kcWR4POhtYIgOHm5rbm65UrV6LXtRe1AbA3O4E53eOVtjQLrtaZfD5PafLhSO9JZjGDqmRnE9ypDW7xVlbxSQHSpMZdHGaWnvnl1s2z2N3Z1Poo1k0sqM8P2YaY18lUhX2kTDc2u2KKpSmcGKTm+OccSaNqLyk2VIBDtUcuQWVujJobciko6WGkCEVWlBv/EiyUTl+8NkEXaVdnd90EJ1k5ab6LxnBl6B7RrHSVrWDdA7hKFqV28/av1FqR6f5CS3jqFY0mY7to1aXjJJAEZLLmT03SGDgZtqrDk/q/O7tmppS1GttAs3DMdzXk6A/UnKJa3ssxBRxkZO+mQ9qvE6AV3X12hmTuE3TOybakrVVhP3Nd98klTHHx0YigvbTATebR2ZvRsmBQYAyXkuFI98pBYLHAksxl1TSDa+H5kHWo4yNfilM11ssz8c0pJ6JMGlKbsueWoESM6wgf964lhLIvNGvMGg0Wst+s/7MOt2CRNRDLuY/nbmxiucDK4SYDtXVAynO0auRxgJlBVv4+wSfI+0nQyrVq7pSaDz7HY20FWHMfyCD4/QBmBhrrmYfMHrEmJD7Q94Y1tUl4LZ+yCrEMkld7D/fxh8EyGAT5gQJRycos7an81b/66cXLP/VKdDsbMuRn+2bTQrs6G07iYjRR44E+zEZ/EB1so8aT6Faq8exTt22NtLkRze2t+Nabb8V33347Ku1O1GbzePnFD8WHnnkqGvN5/It/9s9lc/W5n/4Z+SZO6rX4/uFh/IPf+q0YdnoxanTUr1wXstZRQ5FYqfZDn6zUFCBhXbRTEHveGETGgjClkC3tcuTiWhYkDVE2FSqux5O41W7GDTrKLCbq6CVRsjQnbIqLOHh0FOdn59IyurOFhc+kxbXEEf1xnlTZksIajsXkaIFgQCuKJQXPe6tiGWFu28167G73otmo6d8t9J4AWnSXFMIUoANILc7E7i5UUgBIE2hHS2cwGFiyFCR91PWL1BenBhgR6wp4ZbIywW10bxF4aeWmjdjAGLNzFg/S37Scgz12m1KKgwww2SR5Dc0hiFrxAt7sdmJQQJMGbOnHDNBAOgDAOKRjWXEewLaKQCR1V9ntB1YaoCu2kWIX2OwmhuBjsWIcC2DhjbKkK2SRi0yDClRrkbRwaNE0+8fGz/hm43bnKi94NfWpdyEVX/a9LJ9fPPi4HnSWbEA3bz0lEAkbnxq1XGycBnXxDROd4czxltFi6YJDiogvNvU0RL96bS+aTTZ23kM6lAILC/RVnFQ0J5yznQzOl8U6AHqx1mvRckbJ1lNitbVa1PjMrPpOGcOKobWGNoFqbs7c7/TSzEXMwIXXOjWdDDEFlZJeaM5Zh5bPk4Kt/HyeZ2qJ19mB1EHB5LJxZXW5GXT/5/ta1/1uNtqW1fB7pYJrHrel2xVzSu+duLMMz3c6MssLAEI7yznBCp6dYDk1jfPzQXS6jdjClYH1AtulVju6nV60kRO1OtHZ3IzDs/P4xT/1p2I0nwu40gSBz1/fbPnsrIxPljwDDQy5CRJp+QmwS20seuxkaWFcGX+co+eAC60YFysG0z6LSiOrcUM96q2uXFAYbxQL8VoACUURTwJX5oAqeIsNWm5GGXDlZpPsP0xcFjxxLdoMIxRc5mt5jpwvuy9jgjXE2lA6uVG86U2Me5XzgLkO0U9wbyaI5c/gj7R/HoP7yDliTwgjnwyn2mCWApQJmQYKDAurxHpCQZSyWcUzNt9H8W+OO16nzEFhlBKM5xwhi5SvVYZJFkQGrS6W1G4mAkGfI6ea0iQHoIWbTXMjhpeFcUUmRMENhIQCqdWXmFrpNs0m85BsDeVKe/ewd4DOZyktXyRywmSF9eM7JArPDcApZpR5MdPuofsMA3jv/l1lgZ599o4dSLQnF0kZW8haCjdBkcASa2h2UpKoxr+TFzlSKXVdcvU70hhJbuTLbCA6WczjeAQrT/v14utdWFnAv72ms6p/EU0CV4Gy2jJrybpOsatalU89vxkbnc2ei7MeK6xKqe6KbVx6kZrTduA0n0V/iI/7SHMn2VYpfovFINtMZodM3Hi9SfnAEmDGIi4GF6qqz/Ux9473Y0qRaaT8YB3sJejLsbtkzxcZjHrPyczCOlnBeHXnTc/XJ7+WxOETf8gALc83wbLmcwGuKSWqsrevgdP89/pakvfEMqAfPpeUrfG63CP4zMrf/s/+zcXu7r6MyS9G02jRHg+gArrVxl+XP+Oi2ZX28gL/vdNz6UPHw74Wm+Pzi2hs9uKwP4iHZ2dAIlWWXyHKJsWFMfflKGqLenzoIx+O7b3diHY93jk7i9/+7vditrEdJ3gklr6262jcklxnWtN/TZO4pBT0pxIolTFSbrUNniULUGco9cIpx/CSQKesxmgc3fEobjVbcbVRjcYEcG7TeK4XW5z5jJRbJy4uvaElfc+kwNtWcedS1O7ij7QiYUMfiUUqn83ihZhZkQ++tYBaiijwvUR719Rm26hW4tbWTnTQqint3pBPofG2AQVpJQ0kmFVFvyxahWUl9ap42C0F9Z9WMAvgq1LZ2F4LRhZQy6thaLEHqrea6m4BC8Sg6bTdgEAV4/jaAa4brhgHDCJv2N3bV5oV6zE2JEWEZdFWxWDxIeXfaKjViUOpHi9mfB5fbJ4sbPq3GGcDkWYDgER3oNayNWmyKtqAG+iyvLmJnK7j9GsNoCNbgOtBzCaTuH79mn6P7pbFg2uRTGPNlsQLwko+0ajbk5b7sVvkAGn7sz6RVwALJoBFJ1lMM52aeCUqJ41F9yhAKO9jg6c9Ihtfl40YaxcKWKQZ1B0pTRusox6N+nFw8EiTmpRuAkw2n/X0Eb+HIeR8eC4UgKBf5j0AGm8e1m3ntWQTiDxOrmH6vWzH0skAYb3PmWeTBvf8PYGMpRurhgmXQ1xMLpZspIdmssmPR+nMX84XkMIXqWIaILiQx00tLKsgxYjzSEnvShZhRlvPaeJu2YwZbLo2t7ZRSS0X9pRT4HYBAICVvU/av9GIjV4vBhdnMbo4tZdraUoASK5UG7GxsxN//t/79+OkfxFf/t2vudhrgDTBaUrOlefOveFcYckBnpyX7mMN/bWlAizi6sJWA/j6707RtfQ+xgyNAtiMra8eLjs+IRVwurWYm+MeMJrGtRs39KwfPXJ3OcYZLV+TIVlKBWCSlIl4XMvGeSeA5nwYbyo4m9oCK1mVTM+mJjaBIePRLCRsqJ9HPjNVPysQKV2AipWeHHzoDFhcRbIzXG523IdMAzNHkjW2VN/FN5qLhWXKjZ7PuRhQMFW61VGAUrSywrpqGGC2TB7dBGAFcGqcFkCCNAxgC3Dh36zPaoCBHrkUdXL97AFJxpDJY63TeJzOotfBWs4aVwCRCxingWtyfq2kcnSXJOtXlJfLKnpzGmb+rNGHJJE3etY7JPljvkog2MH9ivXiANyv7d0dtRW+//BhvPihD+r+c88Al0nhSjtZ5G5KtRcdKsAQ0M3eKM0m+vc+Ejkb3dsKcCwAyPtYkwCksgAEmBIEK5Np9o7gkHubY3KJ5stNUUVH6jiXMixkMQR06FL70ucz3lvdtjxz1fmLTNeSES193QvOUFFw6WBl8oP7ihPAUM92d2+vMOkuYpKeU/fXEi+x3OW+wv4nuLNjCxnQmWwJVceylkrPdTfnXo5XxsI6k5tsqufF6hkmSF3N6ZVcgGOpSLEQLbw2nU4kn/Tm8n/7JalKqc/IczUhUvxei09yrhUA17wGB5/+LzM3SyJDxWel29YTZ8BrlEUpGaNcVyr/5O//pcW9u4/i4nIcvc09/FDURYbJgZ4T9DeeQG27Ow2LVrfZVsGD0i88ZKLsRl2AdYAOTBV8gL5pHMLGUYRRa8Xl+Ujp3sFkENGsxul8Hsek4zubcQmxVGusCljEMM3V+1ygo+HqS1HFROFKH7mFnvxSBQYAXwXl24BtKZCez8bW5sgTljrgSkwHg+jO57E1mwm4Xm83ojUeRK9hbR3HGrERzqsxnszi9Pw8puOpNV90saF5QaujSZsLryI8Ji2Rb0QcHR8vz78yrcR87HaWbI62mhiXnsrYHVW1GKjDFNc5Rq9CKr2u9BcRJIsj30nfK2oqkX6n3Yh2B5DbXA4ONhc22ET+9jZ1VWZLbL0LybQMqpdwtmSrysid+023MNrN4oGJdZEnh1PK0PhUYXNfSJnQLpP47LQOAAAgAElEQVS+9zwPOT8ovV0sOBi0pboaAEhLOe5DU11DvEHQ5pJnhuZXi5EE8ikPFTx3q18d06yE08meIFSus/B6E43Y7u2osp5qSO4jz/7y8kwL5/4+zKbb7qWZdFoGSW9ZLKiydSqAiElzemom7satmyvP0lIMaHG8jeRXTKUjK45NahwGbWOzp82PdBYbrwypAVsFaAHokp0Te1KD3e4udcDcF0W1tDcdXMRgYD9OMQFlviSoXDJJYnxcAQ1byP27f/9ebG4guzBANnj08/XC5EUptbDWH1pTa51hsQdT6t4+hHoOFB2WhRLAkpujq82LUTqsw4WlAtIMlwBnHdQnG2P7MduNMaZpUZrAFVCQBSsqmcS1oFgZ9YcjAQgKvAhAM93IBqqNoFZTYwLGIxIHgA+LOFXlMPw0aDg6OVbhISltrcPcQ4LR0SgG/bE6wJycnMXV6zfi3/iTfyreuXs3/uWXv6yxVcGNYC0AyzWZ4CeBaz4fNmo0rmhPCQK4x5YVGEDyXPGMTV/e69evFzYfDZ8r9JnPqSfG41k/a5y0YnNnR0CZls08U8ksOma6+TJjjutAW7rBZE2S5eBnOxBYnsLPrIMwd+sMSm6Aqd/1PJoWWyoYR9o84x27Gm/oVM2eW9riuUPRitljQMNl/1JjDMYW8MAc5Dmw3iqNCiggNV42YMa6dJ60VRbr7/WBwNbFKA5WJY1hvEzo6gYIJctlr+8Er3QnQn/NHFVGo4xhgk1JUSoRrboDNoDYef9CgbvmkUgMZ/o0fDjPCUWaSBKKm0PMo9NqB/OjUXUzEGXwCqhxxpGmPLZ9pMOjrgFgWOxmXLxjV4C0GUKClhKfrM5PuY6AaGlXrfUcOVCd+wUZU4t79+/H3Xv34tbTt82YFss2u+vMYthHK2qXHfY7WHBJIAC/rIFkPHCU0TUgQ2lYalbWJ/YNwKi1ofZKN0FeiaFAr5u2eCyUTGzpACYJD7I21rQ5AUYBaMWOS8+wWJqpmLGMv9bavqLmK0DNMuYYx9LzysUIPb5lhVlUyzGyhar2uCLjyEImsp6yr/aiKGygta5gEO6NLbicXSRTC4mU+0QSGcmOrmeeYMiRb+TfvE6bVbWs0BmJPIa7Ma5AY4JLvgNcU4ueWZCsv1gHr0/O6RXwfLx7HL9PtpU5nWSFrr34zGv9T8Cb9p/ZdGIpg+Fe/XDxVsoQOLayq6UNbOWX/5s/vTg/HUarsxPdzf2YzN1HltQqXWq42QxSWp02KTihI0u/H5PR2LrOntOcY24gg5W+47Va0FlSBQqVejSrTUUj2EGx8NTbtTgbXsSbDw/i7vkoHvVncT6cRHdjS5Of48nSqGycFC4oBTh1SgjgyuIlb1NSyipuKqxKKcphookVUhSHxsZduRigAghYpsxnsVmtxsZ4Er3hMG6y+TciuvQeE/B1ah0xd38wNGiZo4/ctcn2YBR1PGIBJuqugXVO8d9s+SY/fPRI31V4MFnEbOQIIhmHTIFan2YdmDve1IJ2j2LQ8ONEyE76hwVVKNORnQAZIGh8GQ20tjxc7L7wU2w245nbt6XJpdoYeQObcIuq9WJObSDBc0H6gC2LF2ImhCJpFiZSRekfnGEXsB7x/nweZ5dnAre9zV50qLhMBkadvUplKeCX82u2BEq1oVEZPrZWkQn84OEDFZPIWJ1Icq01rj7f9ccGOYV5RjAvVlnAta7qbIO2WvRP+wKu1hCxubkoimIoFYh1kR/YuF3sPK1ql3ojgzJt6GKEnLY6ODgS2HzmzlPLaDI34QQmyQglYMP6h/QyjBosBKDZhUfZNpHz8rvt6dpfaiNTk8SY4fMzAtU1ipFyqo1rEFtLKrXoKjOiTlN1WA6CjeyDDquSnYveL9TO4rpcXDkuACk7HmVBgcAmbIOY5az8t+4yxznvsYWZWbXe1uYy5c3v876vSxNy0SJtDHgllc7rYFOI0H2tTo0a+IIrx0GQyjJwOcA6racWzTxfAKu1mfOYzAgykAQ5fSsxQ2FHrPk0oONZc06w0jDg7fJ7E1+8136UG1vb8eOf/kx8/43X48tf+V29lrSuil0KUMyggnHA+qamEIU1YZ4RzKljXd+MLPeXQqYMVGBcAb1cd7ZNNRvu17jQrbQUxXFkPtPxdvauqj2uAbA3QP5D45ptkxmjXDetrAEqqZ9L9oRrzVQ858+5AVwlgyrsbALsPH4yPFwrX5b2EBhZKpBMKsBVwFK6QZ9/XjPPkTF7coLrxkjXnR6962yTAJ/6Xnjz4/jsRaz/y3RsuW5olcHgXOuhuiKpur0iEkFFcOiWcR8odnkENbxHkiBsFZX1oNvZyBk9XA3WJDS4BHhAOq3NnkOtA13lxFaXtDbHaKgQk8FkD1R1X6KpR7Pt7GCR2rAAMweY68vudkXbCXhNoETlhYAKEj4s3eQvbmDjZjjUN9RjSLeuQV/fJ3T9Gw7iTMGBmdGLgYsFZT1EAWwCyLIm727vKzPAvHJFvnX+ZPlYZwgYBRT1LF03oPbeheVOna9mXskk+bmv9kcFCWU9ToDE7xiHBFT8bjAAgD6eDl9fy7Joi/vOWJa0Rn7dzt5QYK31ekrw4iZFPBdv/2l/Wey2irWkzrP8W9aUpaGJOjsWuyeBYq1VxWmg7Nf6LHasUtSyDlQTkPI9sz8a87jgZEOBstblPMm5ksCSn1nX1tfR3IeYL5ZCuaiaNS0LO9fvWa5XOW8ym+L2vusCFr8rM3JJsuS5MdfzvNbXCD7//b7erzgrs5fCQWVua7/5X//WLy4u+9PY3b0Zi+hEf7SQobjSenQdYsARkauVYVPAFesaBruqPEsFM5OASAcjby6OYgPMune2d+RPeHJsG6LNrV40scupL+L+aT9ef3Acp5NGDEfov3px7epVDS6lyuo1VagrYUvRDzd9OlaLRb7zDAVgJaauaRJKBA6bmjobLrYBoG4oRayCoGbdetTpLLroJynUOD6MnYi4jdURx2AxE2NI//NqjMbWkbF4bPbQlzULO1zSkcVInWEshrj8jHYOlCKTYW3ssLhoWxzBwcAx0UmJkKLhAcNK2zPWaWEGAt2HRK2XCAu2ATZVVXdiPbxRTenZjQSCSJJFaziKllwAatLNoqUFrG1vufc8QLbdAMw2lYqXQ4L6Bntzk+5J6TpLNWppyI+sQIOY3u9OFfHs8fTU0g7ryftgkasYV7CksaDCmFv3RHR9eTGwv2GlIuDa6/Zi/+oVt4Nbk4E4Fi/tyIruCGBNpyKifRZEwMbFJSweFfbtGPdHtgMpwYSteBzNq8WcisGwEGp5Aymm12IGsGYTwzgp/dy9YcIKw3LefOr6kn0GbMrzsWz46TGpjRVgU9KprggfC5hb7+eUrEFXFpURM9oDk7/lopD9y1kIV1o70ne+nkzBiBnAy69spBw7U/ewB9gIkybn3PBEvXr12pIN82KiROty89dvksUqCz7zQKm3ltu7+kG5+1Omqfg5WTdA0fn5xRIkyfcWC6iLC7tPZLetUli23tnM7YUp3JlLy5sVrXxOq2UPUt87rNOY36OolYID5Cgyz4f1LZIT2Vyh/4YNBfTKzcDev2QA2KBhXll/ADS5yBIUAbiYL75NhSEgQ9DqqNL4k5/6VHz3u9+LV1/9ljaF0aBfGnqYTU8WPK2j7M9qr0Q+lzGUwDXB3unp+ZLRBHTy+9yUzE6aqTLYNlvu52V/643NzdjY2pVZ+ZPAFU3w+wFXNmXuM69Ppj83JQciaAbtYiG95Fp3uUz/pQyCMe+ADbcLvCSxKbKe1ZseLE2yrJ4LuWHSalIBCt34uH/KPGCN5pSrC7a8LgAcFcRjBYeX88Ad4mi/LDALM1T0rGiCZ5OB5QToKOVWUJf7xCVjEu2v9Qb6/EYdxxpbJcHsqpoewqPTLcG0AZD11m6HrXkgxs1kA2uy/lNjp6JZLIVXAnEJQuV5Wlp+W2dlOyrWkQrmgZa7KMtcGEo7CBCUloI5xjEFmoNL+S1zr9ljyA6wVtKExF0hTQ6I4KHRiEAjGbpKNCgkprhYraKtF6fFuSQJQqtFxFfmFc9D75/SNGMoEgESQh7OBEuQQGW/qCLp4vOQ7iDjKgUphSNUsVn6+YIFMvDOoDfnkUARVcol46ZAsmh817XlSTqIqVXx8yLQPZsdNVheFoEXmy25H0grWdY0FWp6DqW3aJ6H51tF0iLu32bRW+vvBecJPBbPbWnI9ZYVK5pBWKbRE7iy/kBCyaGo1Lusr/VaetfS8P55JX/y3pKB/Soo4HMInOXbXiQLeSy+c9/znBK42rLuhyUFSVDkfc79AsIhj5nAle/vB1zz2a02FP8rn+cPAddf/R/+7OLg8Dzq9e04P8eoeRo7e1eKwS6G2ICepiJNVYaTdm20ZBSO2JwKcQ3u4uVmD00XvEDjY+ROBAB7qMW/AeM5imqzHqNoxvffO47jYS2+8eprAsRP3b4dt2/dkv4HlnFrZ1vR4AkdgBaLuH7zui1etDlF7O7vqToPLRgT8wLLm7HTF0xW0oUnw74mJqkg2ImKOgUhMJ9FFY/B0SC257PYmE/jercTdemWXJglYX4BTC5gsU8f/6FnGs2Z6LZuIu2Q+lYWU1L6GhTKEdnrrVIvgDcN8YuBNddEQQPaUapktei2uoq0+BsG9TKHLgvNeOS0rSvEFwIC55cXcX52GjP58OF84Ba4Et9j50JnIDGZbjen4ASwQORfrakJBT6XTJROg9SX3RA20N2SRiS9iHNCo6nFHBAugFmrxgjwSB/ndtf2HWxmRDzqbkC99jRIuYkWAbsiOaB4heIo2QTO49GjR9ood/b3vHktgav+5Qif4iLeUBYQuSrQDlhGz1X1m2c89ja6fh7af4pZeUkhWxdpPZInhgrupXdNTSEAgHGbr0U4DqgmLU/wcvP2NVeKowcUy+FxvwJ6WU1vYEERGtcH8MDRIJslpCZXDHfxZc1Wv6lplWTj/Nxp9azOLo0r2ITzc5OVSJaWZ50AiPOSbrhCMVhPKTAq/69fu+6U77JtZYIhLzAGB6sOQ2QDAKHocglEk13O4i420fTuZXNk88aqCvC6sUHHtLpStMxl7mUuTo6s7RXLeLZ22ODdQLaqggsWW4ISPscBgIM7zpG5QJMT9w2POL88j063oypgwL10d7pf3uB0n+h8Rn955Bn40PY2tM7R6hDAI30i4HY+FfsqgFEKSYxfkScs4s5zz8Urr7wSv//a6/H1r39d6wMMG4CIz1tqWQnQHjzQfQPcLjXS8u80cAWA52YAcM2iO7IIKSPhvQkuAW+ZNuSeWXpBN6++gpLe+wBX7msCV+4Fz4hjAHQx7k9tchbvcb68J1OvGbSwPuTGmbKAvLe5SS3ZLbq+1emx7nSzj8GCZiCTQCA3TAAkDKBYQ7UJrgSSqJTvCLSqMLwenXZTaxjHg6AgOACYylcWwLUwc8s48/409HqabGcBpQCbTqujdVdd3WC7ZLpu0Em+S+22AWJohItlGrZTwl8L6/UNqhJgm3nNAhtXbRQAkH3o11LJqY/k/bqnBNuzafSnkzgdYDtmiRGZUWXExlMRRTC9jFuuURXYanFsgMTPavYBSUG7ctU1OESV7puCzuIOwdqgmorSdYx9Tuuoir/srNOtcwy7y2sdFRCeiTyCTEAm0O5SqOnGInwOgaFkesUejwDmyS/2de4t5I1S2jjyyEy/EBB0vCvyExWBlWOsWMFVBibHbDL5bl7g9cz2jUjL0rWmpexcQVoGicQ7CoyoVwa4osW1U4oaNhRGPYEfazTWfFubm/IZt6l/ucMKQgQj3dJ1WRidciuDy5TuJAEhD2RkQsUuMj+La8rgbx288m9bMD4OihMA5jqdsqC0OlwHv/w7pRYcLzN9lpb8cDqftSqZ0Xw9x1gVVrr5kTIxuB2VrNv6s1c7+yJdeXJMaD2QvZo/Ww02/uEv/ZnFYDCLZn0nzk6ncXR8qXamLBcTTNnRRBLJLkILMTcfkELVuaqu+UBS7R061LSWRvACtiWiFXupHuzkNkk/j6KPFdX2jXj93lm892gYdx8cxs0bt+K5556L7d6mBidtJDc3Nq3HO3gkfdeVa1e18Hz9976mCX3z1k0xJtgkdXobsXv1igojYDMBHrQ+wzicFLKii8oiTi/Ppc18+PB+VNnQjo/imc1ebMUstpu1aEr3CCsDoHKlfg2f1JKeZmEMNFK1avTn1voooihs61xsIWwmnaOKRyULLxOD9HrR2M2kbYQBMkPbLWCLBwMriquDjcRb0b/Adou2a/jZdfQ+a8I5K4zRIyh4sV1OX4ATgIJRu9jYyUwLqqKvytzicFqjFvsXRfRob0mNl4iNlBnyg1Z1rp7w7UZLFl+MA1l8NUjFNeLKjWvq1EGBF+ztotjRVKsMWNjg0vlDuTxLEbT4ww5VaxK9MzZgOwDppLhsU8Lkyz4k3FKWHXcXs0F4VdWq0k2JOZvHw4NDLbjbu1sxXZCSKNSEQLABJs4QAj/SFLuoiEASHV0yWqo4p70o37HdwcKtuepEVW95gVCqUZEwiw5dUDBvz4242MfUKhoHTneO46ocDdBNuwAhGTIBz4nNpLPJAOOCAIWN2EyyvVoNvnhdCQLSkWMteuZ1gAY+S0U8y/7Qzpqw+QFy5EOr6zC771RZVZo7Pofn5PQ8YBadOsA1vQdZcGD33MEGyQALPLede835c+/6lwO9x/orbwocW1pQpcs9HgCz2M+pg5HOyWllLouqf3SevjczaVc5lhtK2AYqW0Sz6bP5dbo4AHQk8WHdUYaidL0BDMg6pt6Ik+MTrRfdDdhoyzjYpBhzWIKp0ntiBp/NTlXfpjbi4OAwnn/hhfjc5z4Xr37jG/Glr3xFMphuq7PMmHBfE2jCQPIluVEWZ8nmybIZdKgK3M/P4+zsIq5du6bXc14w79wPtLAGegZLydQwDGBy8cs9PTtVlmx794pcM5zCN2vEfzQgSBP9BK4yQ0fuVZpZ+HOto+PcnLGwNEUbplw5SgeiwnimJCIBR2ag3FQDL0zraQmYeHYph3icSbMHKWPU3fQAD2ZWtfEJUCxkucM6xVoMESGwh78rDRwWEfs7uwq0WdPG+A+n/VDNAbuec2Go5VqD9R8AW24kTk9WRZJYC6+CptLMgA1CEnDtpsmawjqyexZxfsksmbGneYILlxRk0caa+0H2Dc30yHZL3N+HtF0vfr8AVNZuu8d4z1AlO89SQLSzbD0u4M68a9Tj6rWry8yjbK+kdwag2h0AQCqGXNICGFWKGyn4HOk8AY0qdC1A3Vpys5MtsdImdkRWla5zeQ311K4XFx8FylhXsXeqXKYmT2R/WZtb/qk1m3UmDfYlECukgBjPdE6AjCrBMeMo22HL3rMED4wzgcHSRl77U7Z9Zk25ONc9AGcQ4MogSJ3IStaiOBgo4ydtlgNl9mjWD9WyFBkZJB72iBxLHdu4hwqqC34tXbeMYW3FtWIzS8HdWnYrNfmMU+R+BpBZR4AdnMknq/esneX/4IX8Wg/SEzB6TXeBZUqLcg4nO6shXQDmKihY1TGsg8skgJJxzZQ+1nDvJxVYZ3jzON4Hn4SsaaeZevgsHJ5F5e/8jT+2qFboULMXtepW0EVsOMKQl8Qug5jK3Um0SCnj7TkYxxnpb0CZDIGLoT8p90Y9ukTRSuEOotZyWpNJwWurpOwbHP88Do9P49kXPh6Pzubx+t2zePu9B/GjP/pjEql/6Xe+qM43uzu78dwHPhA3btwUqLh79576netz2s24PDtTAdXW9na8e/9evP7GG0p97uztSmt2//7DuHHzVmzs7Kl16d6V3djc3owHxwdKuByfnsRGuxV3X38trndasV2rxFazEo2KLYhkHaV2p2nV4I2bLj0sHmg4pujppBuy8J8Fhb8BEjSI2ASI9qeAlOy646iPFU9RTNnA6VQkremMzik1F8kVEHlxblN/0towAo72vGqqmnujE5PFTD6lJ8ensr+hyh/wrY1e7KKtQGBiAY7yywSsim1YKFIG6IwGIy3y1ngxMcZSkWphZ1NHLqBJP4j9K1fjE5/8Q7G1uxdjig2wwJgTxdJPHnsQ95VvsVGUiFe2xKStKciozKN/eWHWHoCEPUfayRQ+QBsk/5FeSvsRFlppb221wupKAc6Dhw+l09u9shvjxQCfhVUlpMyvXYjCfQDouvNVU2P0/OJSC0+CORbFjDxhK1mMBHzQIY9gXu21mhaF2UlquQLr8fA5w9jeccU/YwTQwUIMCM3UqgIfFdQUjRrXQ8pPjKXbnaqaXikcNlSz2qlvXdc85QKX6Sasw8h88MVCK42nQCw+ggtlTRzVMqYMhBKI850xyWen7pGnAXtKEZ03fevB5K5cggptZLCWJd3OZoimUqAbu7miX+fcxEAVnSBSD4AgY10+snW0mYCkqlLOvk5rpCmWWRnOM+68eLPWwOzQmabdaamQstF0u0UACMCcrIN6Zo8ojOmowAowythh7mIVZR+EioIp7gvAtV4zG8xr+YLFAng9//zz8alP/kh8+Stfjm9+81U958nIFjHJYCQ7nb8jyJFGH3avbK6MiQlFmciDTk8DxhUHATYxnlum0QGYZiltx6dgQ+AuotXEz3QQJ6cneu4b2zvSoz8JXLnvAq5o35DsNOqWkZT0aMoblKaLqiQXYpto8dyhMUXDGzSypaJbs6sETFtpbFEs5gDM8zlM6KmAOUEflnQEv+6SVIpFydSVinu0oABQF5nZRQVQybwQeyZpDqn8hqRQ0oeWSnuC5y6AFZ9uxlAJzAm4yVoApFz5jpcNbSfNHE9hC0tnOsgTAQMtfKVASql+2zEx8tX9qYBJjYu5C5mHgOfhQNnAwXgc5/1LZQORifE76c2n0zi6OCkFsu7gJCaP+40WWFZmjI2GU+81Ml+MRXzA2VPbkmfx0NURCrIFL2QyAwu3CjZjm3I2dx5jznC9/OegcW4HGjJj05nWA6RdVPOnJEHAogBIt4C2xEIsrJhY/4vsF0GQml9AvqQFGMCf/aeky0ulhtcOChDXyFcANWMbyYX9ep0lsd7VgWNKTxiTrJtpP+Z0NgFxs6w/ltFwXTPJiLybZOqaOcb92qCjI/aEIkC8RmjSp/VWOqLIY7e0hV1rhCCLNelmF7G1ubVsllA+bulbaoAZcjORo0IBr8rUFilLrtNa22DPpfVNgsQMrrBGWe80RhVPuFHK0ju2gM9ldmlNJ8r1u0bB4DL3oXV5wJMaV8fp79+YIF+7Kq6UFcP7Atf3Y1zl8lD0+evwNYNgrbXrGtfP/52/uLh37yDq1c3Y23062q2dqOMAMCC9zqLo/s1zFT14sNJLnEWdKB6tKSAIzchixr+r0b/oa8EXLJCpfZkc03F0e424fftm9Ck2aW/Ee4cX8fBkEG+98yA2etvx0kc/Fn/vf/q78dRTT8fO9m68+p1vx5/4xX9dC/s/+F/+99jb2YmdzV585IU7Mer31Unp5Vc+p4u+d/+BACp+otgYwk586MMflsb1rbffjpOzk7jz3J34F7/92/Hd3/9ePHPnTuxf3Y1vff334iY9zWMWW/S7rrOQOp1TbPoDQ/4EFWI6tUN7I5EpPOmMCPtB0kUIxqq3qQXdGxQVfa7GdQrDDEyyFy6oceWuDRF4jdtmssjJqghGjAWHjXmxENDi9/S4zrTj2fm50soAVoo5eA4AM0WqpQBILOjcfbitjXM6M9MA+sxiNYMO6RId8YIUWjvGQ2/EtO28HM4iau34yCd/JFqdrRiOZzGr0n/e5u9UwQIzAK69ejNaaPHKp9RgmRXeDmM0OIt6dRHbdC5qNaI+n0ZjMdd/QFX3qV7o2POqJ5mqv5sNsxUmPLSA0pKPkbe5sxUT9FPS/BWLLLVCJWNA12oz6faxjZjJhH4ep+en0e521e7UhR2WIViTmz0vWCjSCspesBQwwnSzUAPQGBcsioDfSp1AkJaTqCRgI+1ve/XavgrxNrc31JyC7aOmZ+WCMZroqvBiPI2Dg2M9w80tQAiLJ+lIFmNvSsmieXJXXcRTMVsJSwW7VqnSq5v2uCVyLT2quZ/MH3nnNpsujNT72ks/2nQMSLAtEF5YRDaY6YLsgMd0tsdV5Xq3qznJmAQwpCYe9hVWZD1KN4PgSD99TpWJ6Lrlby6OucBnARUb5enpiYt2Zt5YsL6y7ZAdCTg3skPId5QNUZFQTcDLUsLUynpuI3nhd0q7wpZFLcYzdJmkZZEjuVCUOca9uXrtenzqU5+Kb736nbj/8EEMLvtKFx4fHi2Lirin2WEq5RxmKyyPSF/WZEQ4Lq+j5TBglGdzcmLvy729KzEY0X2qIqasf0nTj+LHuXD7TQs1bS+0KEb+pFY5Dvd/cHkevS42d7BnjDkD6IU0dQ64N3ubakVKv3KyPWhbaWbA2KMwl+HG5sp1wZByP2GxW0138FIBovTwVJtf6r7T6pdA/PrVq1FB5zgdR102WQQdNXlcpusL8iTWHVL3dOvDUxqvbG3mRWesOvwKjGhh8EpaXh6zFN8U7175iEpDSgoeb2gXblp+5ZQ6Y4Q5xDqbhUHBfT8/s/XWApB/IZB578F9FdSdXV7ob2gcL4fjuHd4HOOJde88LBX4Ui+C7AvpAuC+BC0UtGKKz2dmMTJglbEuPbfqSlbOLGLWiyes/JTxRC/WYiJLChlCZqfbtgtEAoVcIxhzgKJ09LAtWSXqyPcGAzu+AITlekDlfwlO16yQCIoYp9JXSy7iIlFp/aUTz4IpFynxs32nHYiwLmRqfj1NzWPIPSnvf6a9dY/KHOJ+87N01kXawlpJQAIpAMHDd1lV2UNEZAoZmSQEOH+CYc33knkCzHNRBOQuelw6W61AGLtR0ZVKagKgk2bXXTbZw5H3rIOuJ6UMshbT2ChFfCVo8fi0F7kyQjDKxWXDsqJ0DqkrI0NWyvcpO056zRI8/yHt60QDKjQAACAASURBVA9LM9blXuvnmIB6/d6vsoOPM6NL8L1WD8FreVbv95XSoSxey899PyY2359/WzK4/+Pf+rOL4WAWWxvXotXYjdFIcnQzhQJPBgkGUqR4nT5jMqr/s5Z9bDmI7IZavDSA2EAYzES6KkQaKRXdbGGbtBNHp2dR723FSX8SR+eD+Pqrr8fNG0/H8x94Ln7jV39dvqE//0f+aPzy539FOtZnnrkTX/nKV+LjH/143Ll5Pa7tduP73/tefPFLX4qf+cM/Gx/80IfEtv3aP/41uR3cunU7ruxf0UL13oMH8YlPvqTrgTHd29+PN978Qbz17juxd20/Xv29r8ZOqxFbVDs3qtFq+KpKbGZGg4U8K+gKAORnpzDsFckDINVJW1sGG6wUn2+TcLoC9a33lB2KReuZfmNxQTdIerYYwSnyh+lT9whpDYvmVppaNlJ7b4qxqViCQPQoz8hisK6WmSVNKM1u1uALcK+KOrwIrbprWGNnNpbn3aI6eXu3FAGgWR7Fe/cPY1ZpxYc+/qPR3NiNEQEqjAxjRm20AZ5sMrVoyN7FQLa2kKhCLG69Po3x8ELaI/rJd2FWZuNoVeYBlMO2C8DLhhWziYAszEsFyQFVn7COxVQaNmgyGsiyqNtrxZhq2sw/sIkXGy0r0wqLW/pfuwvZPI5PjqO3tSHmSR1ZStWr45hisVYE8JLAAGjRGI+8aPFct3f2BN54DtZFwUTAbgM0XRSELo0FHODa7ra08bJZqPq7RmMK254p1TTHSqsvix00iAS9pOaZl7ZwKmM1ZQLIW2bMvZmM7ImSYTb1UNQhpyxyyz7XtsDJIEqFSpNpXNnb1ziC0XLKyT6OsL9IUAQ8S3HLaOpiSlmWFCCd6WBAjce3U9Nmim3HI9asdDDi+lmYAIXcS9rHAgzJeGSKLBfP9TQW95kNyK4cQB4HKOtpNM6f13mOuqJY56F+70WPzOgsKavtrd0lA5KtgSVzqVlSQjAJs0hQNBxN4vnnXlTG6Dd/6/+Md999N67u7avz0Cld5WaT2NjwRjYZu9MP929dmwzwBqDAbBN8yeqN6mDGj+x+rB3OlH6tUg/aK8MGIrsYj/sCjbCOtnKyHg82jtcAcGo1tIIUOG2o1aq8ozttBTaEVAQC6mBV9M5TnGSardjcQAPtIsZmuxlD1nLWtTYtkx3wANQ5TzqOkQkifc9nld6a+o50h42W+1WvNuKZm7ci6LA2GUZtdBmLqZs9kP5nbPUo6inAQOsTm0lp5iKGrhQ8aV1W8Sf6SI9tSV/k62vtvccNv3OGajjm92RpxirkggkdqQ3nZVwOhnF2cRZn52eqNzi9uNB+xRfsO+lwVZXTkhrNNGtzabEpy7+NXRf1ljW71e7ah1nAaxadbk/ry2UfL2sAo9shk6njO0DQ7ijFS7ewcio7Li1GGf9JgmRKOYECf2P9Zoy45mTl/JAMq4LV4uJgbfJK+73OtK2njtdBiJUUllJkkakJmZRH2aIqgUaCuJS6OE1tEudJti+B67ruOYEL58oxErimw0CSLz/MEnonN2OM0QeZC7fF5nesdQ5UXXzL7/niusha8ECWqfiyaaTdn6/N94FrWLfe4rwys5Jr1vtd65MAM8/fAW3pGFVqNVIikeurg/5kWFdaC2VhnuhM9QeBwryWHA/GNNZW53vWn0Oynutj4TGJz/sUej0JXnl+yfim5CiZ3vVj5Tmtj6M8p8ov/c1/a1GptGJn60aMBtU4eHguNk22SFUAEpOVXttNsWgsUltbu9Hq9MRYEUmhHWuRC4bBGU/lRUeXrd7mltgPe79xI9DmMNEn1iJu7sTpeB4Pj87ivYcX8elPf1Yb9d/9O383rl+9Fp995XPxy7/yeckDXvrkpwRKn33qmbh5ZSdevHMjDh4+iG+++u145ac/F7dvPxVvvvVO/Pqv/1o889TT8dGPfDSuXbkar776avzar/1GfO5nfjo2tjbi9Te+Hz//C78Q3/v91+Lew0dx9fqV+NY3vxa9SiX2WMiriIqlwrfGsgAf2GXrhyg6y4WQn1cV3bkpKlVSq8XWVkkPl8o9sbOkVFVpbl0Qk+Xk9Ey6m82tzWIZ5OIFjIcpOFOFZKYq0LlwgNLhBtBGpAeTp7Q0KTAV1bBnwaRivWG9XsHYLkoQu+UOWLDkZnTdglaOLESu8qIlVbYQKCDFDfgiNXp2Poh37h7GeF6PD37sk9HavBIzNKi1ZowphlKxARuJO7Ow0dgke+VP6JSNDamp2m2R9lNXlmnU5xP5ZjYr+Cpa3tBZVAJ+DMlBzMdi+JWOwhMQ3ZXcIqbqiNZp1WK8YINxlO3VyylVb9Suj3BxRSXmgMvZNI5PTmNje0sROBuYNv4ErNLCekwoaAMLlza4AHw6wQzHyAL2VZzAvyWCJ71fNHLuZ20dGppK3Do4J4orWPjQcCLT0eYrI2y3E5wMkY80BUBJyc/mI+Ho3f2rbgZR/C8VfZOeHzmdptavdZoZ9GTBkkBbVmdsWBRAqXnDyicZtpZzweEDEJSZARYSpbIV1Hizy82LDE0unetVpim1yIUwXQEASZwnx1sWAJHmpzBq7F72sixTN6RVAUNuvOvpJoAo55x+sA4izYjnwm6WyZXmnp98dtva6CmFamh+rfvVBjHz5sW/0c+qQKxeiVrTdmPMK8AI7Dhr3Nbmdly7dj3euXtPRWP7e1cEso6PTuLi4lz3Gkae9pOMOmsZVxq/fv9CzxZwz98IbBJsM3xdJLZQkSbPc6O7oXk5r7Ie8d8ktjfwzJ2rSIngR1XQSrnaH7WKLWEFz9qeO1nhP9qmiQGSLwBH00FhSZ0z1yUH6Gy49bEaj+DeMhSbzfGxSAT0IrtAkrFDIRiBUoPiHX9uE8a03Y5ap6W2m1wbPtSbNDGYjeL4nR/E9PhhxPg8KgvIjbrYy7qKDJyWz4Ilnh8BnXXkq4YjAGPJhtTMBCkHQdUiyECRskc2goQKMEp9xTFyL2Qy42FcDgb2e9WiWQpvCgNmNo5ixojN7W3p03mNNtyadclmKwHxhONIsCh2aih1TOMMahJUAFmtaQwwPllPVX2vgNoSF623xf4wO++tg06tPSWNLgke61DpvuTAcpWa1RgurTITOCSA4j0J9BLsJqhK0JbsbALXdSDEa1ptEzmsb+vANdcD3p/v4TNSypQZB0sBVlrMdWC1Hvgm45d/57oSuGbGJ7XjCewSqC7ZuQKmydypQIz9ooBBF6A6CyEGu6SjPfeLsw2EzxoQxE/YgHMFyfjsNMpPUO5CQK/l+bV+nxO0rn9PkLb+u6Uk6AkG1Uyss9l5Hev3Nc/5DwKtuQmuA9Q8XoJwBWulmUY+7yeBaJ7HOtjOcfvka/mZ58c9EeEmucIKpCfLnuA5n38C6rwvlV/6m//uAvudrY2rMZs24/IcXZ2BKiwpnYpm0nGa5ePAN28+q9fAIqHX6fboOz+QnODo4EjgE0aBzRCWj5OUzq4Lm+Q2dQfHJ9Hc2IpHZ/146+5BvPbmvXj2zgvxoRdejH/8+V8t7MxG/P4bb8QHP/zheOr2U/Ebv/Hr8cpnX4mXPvrB2OpU45vf+Hp87evfiJ96+eW484EPxOHhcXz+V35Fm+3zz70Qz925E3ffvRv/x2/8E+mpnn72KS0MH3/pE/Hbv/M7Wuiu374R3/7mN9Tq9WZ3I5pB4YBTIGbU7FXH9SodIk2IUye2oHLbtowUiNLQpvLzzs5esZvIDjW2yoLFQLuHfyEP5vKSezwJut5QTMIgVMS8oDBnqu5UAEilr7B9UecjdFJDW0HJOw49lxdSacRYAGt168mofAc8z0p7WgAujIOqeb3Bu2IwjYszd2ZNbHsDa5SaugdR8Tyfm2V64837MVo04kOf+JFob1yJOV3Waq0YLdw0ghvmyl/r7yRSp2q02GUp/W6TXQFXteR1Ly+BVprYypJG0oBFNIngWXRjGu36Iqrcsw4uCDIzjSaLOl6Ho6GY2naVRhO2dRNgrsD4VqKhggt+BkQXtq02jUV1qo0OnSMTiueiwpylf58Z1hmMTbEmI7IDOEozfXYiWcXO/q7kHDDlPC82UhVAFIDosYROuEYBfFTn1Tg+PI3xYCzJhxpslBQy40LaRqpxxZRSHd2PyXSgc+HzYX60iKv4wrrHtFqSnUq7qZQvT3Nc+pfLe7F0sqEogeulIphndkBb0YvzeP7OM0vLIFKPzGucFUhRrTMbrAkXWMqV1F1uCozLZB04j2znydwY9D1vkqHhtZwDKbbcBPg3oHa5WK35OmaEngvhOnAlmHHJjLW6+X6yLfxexYtNfxYp3VwUPWSLfk1ZI+QeZ17LMDQnq7TAOJ7VsOLq7EVVBV1HRyfx9ltvR29rO/7cn/t34qnbz8Ri6kI7dSWbzeLs7FwaT76rYA3No0DqOB4+uq9TViGZAIi1pA52CTqtRUPDzjza3OhI/rCog+1sebRF2pl7JMeONHyvR7sJwGMjpoo6ot5oR6uL529Nshg3k8Bzku+1uDg7V+Ebmkns7dILd2NrS/ZSVIuT8ubZEKTROYxFsktb2Y0tSafwokVzDqhWPSiFWTSzAYzSkRBJ1cO78cx2L4b3347x4d3YbS5iNjyPVpPgfBbddun+VhxGtKmz8RX/UVLarLXSi07m0pUen1E/cRRHx0eyT5yojagLokalaxXZla29qwouScUzx3mWXJOsl1SLYV0p7CfZQz6LoAIAyhrLGCabYb/wYm1XigO5FwRguOEQDHGfGCONJmu7GUPN1yad+I6WBbo5Tl2UZAuwBI5L8CMyydkRvqT1LueToGgJ8lRXsQJd60AuJT+MPUkjsHnL+L68Zx1sPcngUWyaoCxZs3VGcJ3ZTXY456rkN4XtTYCcP+f7Eryuf24GkoB6xrtIgYY7uvG1/vm5Pj3ONjuZmSBf61+5j4lt8poJDicTvOJXa0Kyr7JpS/lEscLyeZvpViBTmNsn17h8RtkkYD0l7+ew8jHOc4EcxFM7xwDHXMccfCYBQQLwdsv1DOv37g9iztNK0HhmvWvixM1xShFpsuN5TuvfM3B4kjn/gz5TmcgSuKwz5fnMc8zm+9+Xcf3v/4s/v+hfjGNrcz82eldYjt0/mh0V4GDpdaGN2eTrcXExim9841tx5fq1+OhHPxbDcT+Gg/O4sr8TBw8OlCJjx+A7eIiTpGJ+Gw9XiiTqEcen51FpdeL+0Vm8+/A4vvO915Xi+2N/5F+Ly7PzePTwkdiQ/atX49qN64qa/9lv/jMJqHe3N+P6tb14+OBBvPXuu/HiB1+Mm7duy9f0i1/8Uuxsb8fP/+zPKTL/ypd+N+6+c1fsxtvvvRMvvPiibGveeu+9+M5rr8X1Wzfi1W/8HuLUuL21HbXFMFpipiye5j/ZidTM0il1XAqmMirLwW/hOKwNpvjo0Ha0QbJ52Xy7Lp0rGwSdeCy+Jm3sjktEsQD81LxVZtjxuMBDmmIE762mFlkkBBSy8F1apVZHKWvAMJ8PQCfqZwOh8tT9pl3eyKYLq56D1cDVk2E9wvFGsYhqk5T7XJowjke51WiyiPsPT2NWbcdHXvrx6Gztx3hek73QvGINrhZQpdQS8LODFZ2oUje4VbSc2ky/OVLZKtSRC63a4rrHOGC2ojbDjcosdnutGF4cx3h4GZ1mQ/61TQIktSqele/o5qgeprADTRzMr4Gw/J/ltcioAx8Pot2GqRyauZUdlvXbqTcurjDWbFebYnr5t4vEFnF4eizf4d0re9HstGI8HTmiVEBRTLptHajNqlZrRbPaisqiHoePTqQjxPdYXsQUDyXhr6KywgzLa5HmHBS41KLfR8/kIgkzyy6WkKyHNO4Eb9LCMqORJmhCO1cCIAFxWLqmbdoY03R7QzP59O1bYst5jiw2AGMA8cXZxXLD5CP5HPp4Mz7Veak0Snhy4cmNheNVgsDAZtj6uYxBjpWflyb764zAeorRPoSAsRVDm6yS35N6aEti+HzmIv61/Kw5qOpjyz2ysMMEn4M3g3Sb73NPKSrj2fE8YR8J5PDP5LgEzmRjXnyRNpnVuHHtllhdADJdzRKE5yarrjwTNohRnJwexXA8iOEAL1GDMTqtIRdgzgggzUOsPuNwb7fnwqQWzRkA2Cex0WrKsk7zCSBSpAJYEKoT4AJNPRp5wOdmzADdm5tKXTda3Wi3eyrm2t3ZF7uITnVr2wWtSKVqdaz5mvLEFjiWTIDMkW2yqmhraxQVzuLk5MKZilLroIIU7LRgslkWxsM4fOcH8ckP3IrW4Dhe/+oXoj3vx/jiKCaM79k0Do5O1S705Pwkzrkn2FlNJ2JMGbPZsUkdrQDqqiynaLgVdXxI6TjUaUsDjKuNq84J4llHN5Zp92VAWRhUVd2rFam9SmHksWKjWAmJRbrAUMgpDbzaS5fORrK1sxZRFlWQE6qkNCiRM8Rw4BbWzLkJDhJOyybY0TwsxVA6uAvcl218E7Dm6xMI5hzKY+Eak8U3HNOZAheFqiC1zG0DlvRZLfZWa6BuFcytqsQpzsv9Yp0lfJJ9SwCZwId1xFkMF6YmWEkA+zggXIHMfB3v5Rh5zWixVSRWOjglmE5An5+v21i6nuX9W9dgJoDMc0IvPi7AdQUC/TAYG25RakcY/+dGPo8D5cd/XmehzToaE7gmoEhcinNASjxYkwCtaMNThpX2U3lPwBFIpfiZ+Utnujzn/L4e6K+DTs57HfCvM/ecI19pvfcHsajrz3yd3eW47/eV/t1Lf/HiEpH7Ru4Hni/Jbq9axuop/L3/9j9cHB6eRre9E9tb16ihXV40sk4eoC4+5mpx2O1tx3t378ff/q/+u6g3WvGZz3w6/tE/+ofx9DO34i/8+X87ruzulUq4avTV4nKilEyr04wt7J4aBjJHx6cxqzXj4fF5nAwoBhrFzavX4+b167Hd3XAEEVWlbM8uaSmKKH0Wl+cXqkIn5URV85tvvx2HR8eKiO/cuRNvvvlW3H3n3fjEx18SW3d6dBrnpxfxiU98Ij7/jz4fdz7wXPzUZ1+Od+8/iB+8+7ZA8de/+rsxPDqKm/ioTofR65iCVyWuLHHo+ISejWIth6VMFvXYLpuPAJ46+Ri4skBos+o0l50q0LBiV8VgxOJGOsQZizzG9LR4bMiSI03EBxcAWy84+kxZYzXdIUmgBe++oYpA0NClhY48DFlMm804O72wFU6RAHggMSnNuDrI8gTzQFvZR0kjCFickTIHuLYLk7KI/nAap+ejWNQ34uOf+olobe7FaErTATYGUrAJoErngqIq1SJXSkiVDB/X1A4Y5OpBClNcTJER0yvd67Omodl83I+bV7bjQ889E7PhRRwfPhQYhXGjMG4yHMQYDeNiqo1N1bekK9ETy/kBxtXCChuWyzMi5qOL2OmS3jTY5f2ywZnCSEwwHNN7+B0Apt3aKAGFK/wZFxTLTBcz+/HWYfbcCrcH2yn5BfSqjb/xn6WID/1brdqKg4MTbBOk554gg0BaIJDvLmAS85cK3MmUzdCFRsNzur2kON9+eQBtaTeLhovMiWQDjJfCHrqww+McUNbq2k6KoIhFcDi4jGv7+xpbLDBswPy922nH2Qltb52W5Hek/Y9ODvWEGZtLq6QCeHMjzYVIG8aipmPyzPl8F2vZv5TXM4b5ykKDDKxynKZObd33kCJF2EP0g7lR5UbIeebmzRxkI0X6QnChlr/FaSEXcVhu3pu6ZdlEkR4uGxXXSmA4GsLmuSMN7+GZ0uELhvrsrC/gw/1DPsB/HIe5z33ifPmuMd6wrZDsy6RnbeqYOCwwz2m+QPaE78hm9na7mg+sKdjOPLp/N+qktVmztD657zvZgdomaXoK4/Co3YzO5r7ae99+5k70tnZU8NfubUavt6U1gwIjNkA5klAQ1WoXyYy9lKGtcmMFOMiZgg5fUwIStIHISECotl6azGD6J3E5nsSDw0P5SW+06nHx8G786AtPxetf+0L8/f/2b8Tk7JHWX7oAcrwrN2/LRYRnRwZD7DBuBgDTBi2uYY470p1mmldEQ7FwYu1qd7pqfIKri32ZDSq3ejsFUJppojqfuQYRkKlL5qk2/NmiFMUtBF6Vai+e3TgqKG3PgCssPYWKSOpSfqXi0NSTwqaWzITaPKuA0MVReQ1ZbKUmMmvMnayoRJw4G5BBHP9OxjLnpQgTXYvtyrLgNiUG6zpSs4Uuos/5kmxkBpJPsmlkBp9kOLkFGZxlqjfBS859Ahw+A6lEsm0rFtIgJdcP3dK1pgI+T8+RJVgvutM8X47l1LoBmfW7K71mNtbJ88r7mwBryZDS4ROHnOKwIgykJdgyEQPXFXhNUJdgLK9/HYQlcOUojx4+tLVlabCwzlrm8+W81SCj5qBGLYWLPIT7mM+cfydw1fpbdwvtDDjy/r4fkOSY2a5+/XP5HOGIxUJZBrvZPC57yHu2/j2B/Pv9LX9HjYQlSC7gTHzDNWbjCH7PZ2YjigTE+b3yS//lX17Q9nB/96ZSSZfnI9vu0LJUCxRbcukjzYfMFrHR243vfPf78av/+Nfj9Jw2qJP4xT/xR+Olj39Yo5+UMh6s9NyCvWWxVxGHjjWWEwHpyHqnFyR+X3/nvvxCn711U0UNeAMScXKjD4+OYoyhOPYNeD6Wtpgbm6StNrWhS1dEm7xuVyBVnnj9gSsIRxP5dqI/+9rXvyoW96VPfjLefOfdOBuOorPZi6/+7r+MGcUdVIS30Fla88KizeJDqhcGhhud+kP8TlWwIF1MCtHRACP+toYIuQVOAXJnmNPBqCnmGHYGZg3tHBsUhu7o4ABALVWY2ucOuSZpzWz3qYGKqLwYOPPZLLRiDpeVnbbiso1RPfoDp1S0SJDiLm4BMDpMQp4zbEFqFi0XyA48lktMFgQf7osNtqX9b384i4PDi6h1tuO5D78UV248G4tqK84GuEWQZvRKmAPZ1Z35s2UDlUU16oEbg4sT1ge96v7X0jECZADo0Vk8d+d2fPgDT8e9d1+PD3/wBXUyA4hzbdh4yZ92ThvhvjTCjAWxWIOhNi82Il4DuNA9ZRFifJJyq1Wi3bR/LWAVCUOtOpPrgSo4sfLjuqa0e7Sdlvpai3Up/c2RNVCNq7/bSQELN9oO4wYAqEUhAY8O8V1rtePg6DguB6PY2NnSG2TXVNhZsX+8ARCiJRN2kA5pELO9eHj/UHZbdEMTm9OwcT5AWbcQJqBsdu6M40UNix4CQ8YCrHY6J4h9VGEdVeJdj5FGU52C2Jjs2+gNlN/zdXh8oF7wgHZ+z2KkdCrd5gqzsq6Fo7qdYCNBXbKsuVktWSNlAhYCtgcHBzpu2kgly5Kbk1kFUqwG+db9YvHEebuJAWtKbp4cky5+SguOVxucWWAH7KT1mX+ATjNnrtRXM6PSSQb2lc/6wQ/eUnMW5iUyoXSZIAvjTAjjD3bYG6+to5rSwsNqUpjJxoOjAXMymy3ktQDmCOhPj4/iIy/ekT8y5uQXJyfxxne/EycPH8Vms6VmIwSZMK6tzc3/i7Y3j7Usu8771p3Hd99981Rzd3U3m91ski1O1myJokRRpuM/YyAI4kAIIiCQkQCJYgSGbcSJoyQ2YiFGbMcGBEWCEwdOTA0IFQ2kOImkSDWbg5o9d1V1ddWrN995DH7f2uvdU6+bSQjIjyj2G+4995x99tn7W9/61rds6cqeNTa3vTtirm7N1payIwU8cUsV6WER6sCUsr61Vlastdy2GQAQ4FquSnoEK0SXMOY1xbgUYBGDkilQRoCxV0ttWDEySDWtzV11WhzbWb9n+0cPbNjvkoOw8nxkP/jM4/Z//x//wn79n/5Du7q5YjubbdvcXJcLQrO9pmJF6e0lffKuWPhkAjSZW8gGWPelb07rjboUqhEAzWKQeHgjEeaOtxPvW7vVFjiPFsZiBGmdTT2BHCa8T738eyEPxKqPdb3KcFHIAyMkP21nInH4mMxwoUhm+SkzB1OtojckEgRnpCG1Zufl7xwt2gUwpK9eMJvZDRvihn8BSgJMBKAIYMffOTb7IH6+XBvPiHvierCZXWv1GRTMpqLNAL/Z42UDRjGmSeMaYCQAYzCpWaYzgkjOIRqiuKezX2c8v3xeAJksYM0CrwCCwTa6zMz3jmD+AtzFupPVaIoYSW3OfRx8LKIfxAJwgQEIdr1ozdtN80x6e2plaUJzem5L4UFQAOdY/+K84r4xB/uDroJYZ7+9oNWdhaIj56KZjTeZWXTjDFDO58daBnDl/ViHorHO3sOLwcM5+JOkYaExzbKyEejwu8gWyUYtaVLjnsT9iHMK4iEbSHHdQRwE/nD3GS+Ec4C+mAtxflkJSBwj5mTuN/7JL857XRbRpo2HZr0eGk9SSg7AtLAutwRGqYCRh8DE7I+/8px95U++rlQJXYo++tEfs8cfv2GdkxOrVtw/bzKgKrXqoEpl5loexahhL9Kfmh33Rnbn3oEWs0vbm7a7sSX7I7o3qWcyC3X3TBspk52b2Mc/dHXddnZ2PEVZKqkKk8puBqNargqcAJRm47m0hkTeahNLRFZGfzSy/bMzAZsvf+kLVuE6AHI5uu5QCMOCQuGZp6QK6LioSCaVXKm5CbnagTZSFBxWA85YyrS97CkAFcRPWfjZOGE6AcENpYuYOD7pWOjx20TT5yAJ4MDfWFx1XfWaGBFuckzyWAAAZHxQsEq+kBTFBkUaBo/BWKjVfjVHS0fXdakACC1tplOShAIAV9Kj56016d9Oum5qb949sny1ZVcffbc1VmhC0LABEA4bruQPp9oDImVpaL0rSuhOUx+azCK6KIYT85sqvGVmIs1xzyajY7t2adM+8My77GT/ru1srcu6RxZI0gQ6WNRmXyqI3VRxj0zy2Tgm1u/hc5gTW+0FUkMb9HsCveGdNwIEU1ylIik/JuBZQUB+rgAHjSzzHAkCKXVaCCNX4He0j2T85JmbG1u5BBs1DIhO0QAAIABJREFUtSl9olXwCBhEP+0+ocfqXz+warNqxYoDW//H92xCDuAKgGRtrBSfzCxfWbH7+8daBNEfojknxcnCw995ZqPlpdfbe5DFtVOosrK66puzLJm8mtS/n9uoz1rgiwv3T157qWe5V676Js7xev2ulaouJQiBPYuwshSJnRXbHt3KpuaWXVh8qWe2z12OH0xOOG7wXANMiNR5HQyAZzc8E5FNJyGHIRCnOI3MB89pLIAC7GIHneklw7HUZvMIJwT3OpW8IvkVsskA6FqtJa1HCsDRvSejd+4JwOnw8MS+/OWv2tLyim1tbUlTr/EG7IJ20KymphGAYc6PwAIDdH1v3lGI+amgYzpTEeHa2obWPTYPtKYqJBv0bWO5qXUKS8D+2anlafM7MxU0UaiIHGkIoG7UbfOpJ21EcV6e4q2mtdd2bZ6v2gytNWx+sv6TVhov16WGy4tKZfkzN1pLAoE8u80aOlrvhiADf1puCojRoc8zAzDPKkIqI5eh770Xc41tYv0JWaKu0Q2yVS3Y0zcv2f/56//cPvW//Zq968Zlu3H9il26vCfAOpfcj4Irl7Ao6OiTpcBtoqS9IdKO8toFSKSmN9IWp8IlsfW091V2zDNYXGswPMHIQX6wesd6KWBDkVGySpP1Eyl+5Ag0BlGjCHfWQZbgz4ZnKTXPxZCyjDHO0dYZy6YUpOcppsXdwD1hAwwE4HoItKpynaB7YTHEsxfgxcGq6yM9C1LUmhZFiMxp5l1kKgK48hw7Enb7x2AFF5mHxecFg8n5qW36BQAc4xZgJEAKnxVBa7aAKa4vAoV4f7h+xM8BBAP4xTXy+0pqJxtFmH49OTs8PDhvgELgGoVg4BDmsXdcc6tEL4qTZ0PaOTzwHQxIlfs+SpaGL4Jm9v+wjnRyJSR4cUwnMJTZhCBSjYwXuTIvIfUI5JSZS0Vsce+yQDBAdIC6uK+OJ7w5TkgvYEd5HZ7P2Xbbsd5yrFiPgxDib6w1cfz4b8wp7SHT6blUIFjuAOxZoJsFoNkgItbnAM/aexKeiWuOLADXF3NhMT/9uQ8iI8Yr9y/+2V+fUyhBujKfo/eyi/T7fY9MAa5EGbzB8lOrLdVsf//Ifut3fl+2T/Iu/NbzVqnm7S/93E/bpb1dOz48tKVm0+68eltekl4JmZN2sFYtiuV4cHxkIyvY2WBir9+5J43ipZ0t293cstI8Z2VAXqqsgHHV3DBaE/Zs2OvbWnvNlltte3B4oIpRjI8ppgFg4/s3GU3lt4cvHSkmFk5YhNaKawgn87x95flvWLXRsO98+1vWKhZsGc/IIjrItNlhp0InFi0W2LgM1VZ1eXkl6fAGsu3SZoOZuzZ3j1zFWKXCp8XmSrTnelleE+7OcePow40OS1X2KcPO9coQnXR31U3gIypjYVAKM0WAWtxTWkgTRYtuiibVUtJTmloY8s6iw/K4jZBHPtloTIG49HWMgRe6sFEHcL395oHNinW7fONdVm60rVRdMqvUbJKnpaebgWvRArBE5xOl20k5pgI3KUwzbGvYV6XfLf7G3kgzjCPbXV+2j/3oR2zcO7Ya3V5gWBPr4w87n8FG4RXz0RFKhUzydMVf0gMRbx+6SCMDZL0oBpZlavsPPO1LYCSZisAQAJfmEM5CS9gIECqWrFVvyOyc66XDGNkIs77lCw5qp8ORTQd9qyAhkDdlQel3WY8NcUmA7Zbhq1O1EuO6jQ7sDsqdwnwsRwXGuJ+v2MFZV0V9yA7EwKtgC11xkg4k3WhuyiHZnIp2dHxsR8eH0oZjdeZdYGAdXdMO5oVpcwcEDOZdj8lzhKwnm+IRA4uUgqKWZDMTLH8wsPwc6bBgeMg08F42Fc8YpKKU1CqT4JFni39sGLTM5QsQp2xCz4sgYwP1jc3hOWlYCncENpRRcH2fWC/Su1MkFjk77dKNy903wrib12IZpedKbDF62GVv5Yk1m6Q3zrpIZjAzOzg4FHBtLC3LRxrwyj3SsilNnBuEcx9PT040fgBSbVRyCnFPYay28God9IfKzgAAZQcmlsvTs1KOAq7ZVG1my7W6XdratFXm3oQsAVn6inUGfWtvbdn2M++x+72xdTs4vFRtZW3PihX6BBYsLxBW1jq4srKmeXR4eiiddK2xZBvb23pGKGwiQFwCuMqVZCSAXJA9lWd8WOsZD9YRiqRgGgl6+8ORQH++XrRcHWaJdbNoGysNu7RWt3/+P/59+8P/61/b49ev2OVL29ZeXXWZWBUDe2fCWRepYUAqoUr9Qknjg0SMlHoua16e5g9rj6wIxYp6BicYm6VlMgOseZ45I5DjuZY3bY71wR1XokWlNOQp46H5y31XkDHUWq8mCGTfxJy5j6bmRirmVUZLTTfILrn2lxkBmaKMTapejY3baxEuFtigc15cx0XgGoFhADva5KohB/MfbXDXsx9h9hispQMGb+d6niFLXbuya3Ocm4gTWqdHtX4CsA6E/PcBMALcePbDg9IAItLZZ4qR4n1RFBSAN94bgOkcuPLsC28mQkQ1KU5ynJ54poQMGraUlXJF2S4v0FzsNyoYzrgDBFiUOBIHJNYFo5W4p7fVLlvjFFnJrNY13u17mwPMxZgyF5kbyH8YJ0Cms+GONzzI933Zx8/bgPsYeTAkHCYiYSrCA6cU1/i7xR8BNq4Hvt4tWMxwn4j1MsaS4wdYvsiiRqCSTelzLtnXLY7jAWEA9Fj/Y28N0Bs1EHG956x1xjEhe5+zgDh7zNy/+l/+k/mgz8ZfsFKBDjP0diZdTeUiWh4XD7OhDyY9K1UpUirZ7TcfaKPc271k3/mzb1m/f2qPPHLF2stLYk/xADy8d3DOhMF+tUiFLQG+8nZ3f9+K9aZNciV76bU7YqZ2Nzas1ajbqNPVbNJiU8wp4i9LK+ppHGl/UqPlz33pi/biSy/Zxz72Mdve2j7v0wvD1jvtnLdIRPMH09pqL6uTyRu379pzL7xge1eu2KuvvGzl6cSWCwVbqVetWvLqcVXzRpFRHuPsgXQf7dU1bwWa/OCcVse0PRaVEBVHBOcTWh1gMAlXipGJ7SlKbUakqLE6Ev3vDQy4UQEmY8IGQ8V/eZh4vaccap5Kw/ZHuimXC7B5OHjzBgRs9q6NxQy8pPeGzu5iekcTX4QKabNUvCKpwNi6YlwPbTQv2fXHnrJio22FcsNylYaN5mzEbmGjxKq6kLgYSYA8uQooJvX6LT3l512Yov2b0jjOYKvbno0sN+3a6lLZPvnTP2bl+cCmQ1gFPzfAilhGDS6bNIbcD3sh8jOYmgKP8JNjYSpSfCJJRVnpc49OXWcDGAL0UE0K404gQZcxQGK/S3V4XxsfUgQYIF+8iRRnek25VhLQdQP1oo26PSvRVQ3mvZCzOtXN3CO1Fp5YPnUew38zV3CmU0VmdCDL4287teIMi7Sp9fJmHXp6q/K0LICga6Z5gtKrbqYu79rUrQX5Dn61Dw4fCLjC4o/lXuBtLV0kySaAVEYz1xlYPIVhENQutPaQnRO6XM2TpCuLuRRRNEeJRY/zwGLJC7sAKFSoU/zkrGR6WlKA5rpENul79+6dMwDB5MZzwnt8U0zzxfIqhJRBuToAeQYmWHkHsfhX+OJOMOedvjxlR9ASmy+v4xzJ3MBmE/R41xvfUJgn3Oevfe1P5Yuxs7Nrj928Ket/l1v550ZKjM3G2wkD9Jw5IX2MlpRz8aKRnDZfxoOsFWPP8wpAxsoOu0ACIcgAm4yse3xiE0Au4GE4stFsZodnA7v86FX70E993A4GZK9ga+kctW7VatvKtYaAGtkosjkrK+tWa1Ttzr27YpFX1imM3dF1UpwEu9VCK0t2A3sCiohgQ+mOh/1WgU2Y4sGxHWOOXqqodTisqyZwo2izBoVRBdnVba02rFkY23/7t/+GPfelz9rjN67aztaG5oIKWiXt8A1RDjV0+Op2tbYAEqNznVLc0oOnau60wXPPmPshc8qpoY4z9JAE8T1jThCFx267tXwObALgnG+uMoZ32QD3COaV+868g1lX+0yWvfQMOr71wEYMpuQWbrnk2Q1kK7iDLABJfFa8/mHwSsYl9hLvTBZZkgCtAVAEAlWEu8hK8FqewawcIvv8BNgJ4BQgNABlPJ+aowR+KRCIwDH2qGxqmjkbP2f1uhqzpPvNHjee63hWskDoIjBnzGfogyXJSEVTae+ASaRFNJ8D8aa9NLkjncPLDEmyAKyL70pl3/M5xsnxmfZJmnEQuMe1+38X0rosEIsjnWd8EjkEhmAPRuvuGlPHDbF2OlYICQUMsRf1BROf/btncbzAm2PEeAdjHsfNZqUCqPpxFjKLWENjnsR7I8DQc5jx3g0AG1IUzoH9MoBuMLwxR4O8iHEJkuydxiyOHRlkZ5ghVT3Yyf2rX/+P5lSuD3qYgQNaa1rQEXfLskfm+s4wDMYDOzg5tFKpYZUq6bqinZx17fLlPatU8jYcnNqg17Fmo2bdkzObT1QC4+3xCqY2rYUiAz22/aMjy1fq1puavXH7vhbfVToI4QF7fGplnlCqULkhZTZROnUVrFGrWqvRtKX6km1tb9sXv/hF++5LL9pPf/wT50BvMhzLzoU0DilfBPSq8p6xjJosge7uH9jLd24LFH/z+ecFXFeKJVuulawqVwGPELV5CcSiDx0qvdlcWtZmr4iz6CnOLMBcGKAvqg499SihhTcImDl13+ksrD1IWXKDJBugmw3FH6l3tR6QNMlCExM6FB4ovBKjiskBBr2tfdNTty3pgxcV2Dw4YT8E88PxY7FQRJeiNcGIfKqIV19rUihoXMf25v6JdYdmTzz9rFWX1+QmYMWaTedUOidXARblrIAoyQR1PekB5e8AZNLtiizje0WXztqKOVO3rbHVSzP7Kz/z41YvTW3cPxZDGWzAIj0XjrEOirXeJyuZWo1IdaiFjWuGOel2abaQCjXKfu9jHAD3aByZv4oAxzMr52iP4PIDEoyUZwA3uoCSeU7m8Hh6VqoNOzud2Msv3lJGgE2Ze4MAQZutKvRgswDNOStMx1aZq7EttJq0gNh/VWxmtdzcGsgUclOrSh0OEwUbDhPoCygzHAZI7R5SRxfSv/w8zJmNkqUai+f+wQMVKGFzBDhkE1a3nwRcp/OCeqNrQ0r6PxUFlJAE0B3MGXoximqj6gtuLIDMw9hIs1E949fpDNSZS77G6LEJkFVhy7h70MZ98gV7JHYSto25ECxudkPlPvJ5Uczl3cPopuUV1K5D99RYAGYBT8ZMVeMdsfbBCITGVfNDG0vBOt0z+QJLJiSmwtlUilR5ll544UWl3dncbly7YvR8cFcKdylgDBgz5D8AWRhl95QEuM6tlFoKMzdZpLHYYhw4HkEZmRHaXpOiXl9d9zQwWsZB1/bfvKvCRLxUWQem+bwddM/ssXc/ZU8++2E76QHqy9Y5hYmnxXdbhVnL7RU5vjCWXDtV+P3xRB7c+Bm322vyaSW9WbK8rS0tW4Vxw65PiIwg21PlsJNYUqGrH46nkhvQBnpIQI+OuFaweaukboXl/MzWlsqW6x/Z3/jF/8Be//Zz9t4nH7Nrly5JRqUMD/pFikOxTyoWxDgrLEEbKtbbA3XNgxw6dGejyIwJ3NaqLrXx3TnZwY2V2Sjlc9Kds25wfNZ10rroZwOwBjg5T2mOx97eNslqnEFMBaVRQcpczrsMQZ+dLNbICHIapVJVz4kqwwcjFRorAxWsZXqGsmlbbeI6K5ce+TzyjTwYzACNWcCnboDpdQF2eL40f5OMQstiAt3MTeZeFAzF2MRzFp/B56MLz34F+PSga7EO8PsArPw+y9hx/MjQxHMWx+SeBIAKjWqWiRNzqGye2ydmwXMALtL7HFfFzCmrBoaIAreLAOqdwKvr3ed6ZumEybPo15gKiHWtyVIx3bsAjQG+Apyy78fvGP+ss0Kcc7x3kYZ3y0jcRURwJRKKcw2gyHuzYBbsECA3gu/AMoEneL3flyR/S5myLPEQIDUY78gMxzXE/eDYQWoAWkMuFn/PsrxBaGTn98X5EnMpxoKxCpIwPL9zv/5rvzDHRPv0GOuVua2trHur0KTroZmAW30UrQ/NfcwDTiFHURsPkbAYhHHfyqWCNuAmFcr0OJrwM+J/Vm8WFtYPBt/srN+3s+HEBvO83bl7oC5Jq0ue5s9TJFWrSfyuwoZx3waToR54Nn6KcVgc2Mw+85nP2J27d+2jP/lTYglYHejvzSKmPumDofW7p7JDAv1CyNTbK/KQ/do3vyX94J9++cvWzOdsp9G0Ki1GAQzJvBvw6BucF5rg66jiCYCrImU3DBPEP09b8lB5epDfFShikB/sTAU6pAFl8l0u29npmcy2ufkAVy2Sag/o7Vp7YvTcL1DFQSpQSBWss8TowUYAhM7N8B1Iu2UPv3fWnAkBMIHNcFmDe7OS/lgA14XtBOeoyZcnG+694T29hqvAVNrkzsjk49pc3bTxrGD5cl3/pXCIcfGiK20FSaeaGLGIdgFGUYRFgKA3uC5WEXZ6v/e2nmqhqhVG9pd/5kdsY6lgvbMDr/6XopRzh112sKx2q15L49pascfO4KkJATpkBSfenIH5D6Oy6N9Mh7COijhkvVR0o3XkAWool6zF8AOmgxdzaYb1VKVmvdHIXrv1hq1vbFupuG6f+8KfKlia58vysuR+eXEHHZKw3cJ/MycGC1ZVHYNScRhFjTbu21IxZ+VJ12adfWvmRtYozmylSoGb67B4TrWIwfKJ9UnNH8S2z22I9VXFvYBhjU86Z9JV41vLuNA9iPmhcczlrahCrOR9iOBhNLDeoKf0MrIbKujHMyriaU6S8K5kGMmehjQx2mExZjg7qMmvuib10c/SbAC3A/TpsqVK6VGl55AWwXbPNRbIKTg/FYnRPYw1RcA8AUMFWmhzk5F+Lm/3D/bdMaFaOS+yIGUawIRPgThEThMuBsst19v6wp9StW5E6osnVffS0yPV8HQwwLfeaNqD/X33exYjXbE5LWIJttCLRvZGXo/eFhNQHTp3Ag+auvSTRRhEAUCdWw8rynto4UmakdT32hrWhV5k6AWEORW1OsihS5XZ/cMDu3bzcXv3+z5sfWywSk07OuzZ6enYmvUVOWPsXrniXsDlstVJMyIRYHxTMFItVmw2mVn/rGsNbPzqDVtmnYURzc2tLG2u60ex5aLmYDCeSF87mvJcFG0E0OJ5Xipbc3vFVleaVs6PbaVWtOHhW/af//VfsM7+HXvf0++ya1cua42HvUchpoAKIJ/aBwNakQeEjtqrPIlJ1alD84jsB8+opFUQMAmRyM0DwEjNA8G8us7RmAL956l+j4uGgAhEiTSu3pDBWXM0psjMwh7SD8w9DCcUFTnCfJHpSusazxQBH/NENmWpmBgQTOMJJ4eiRapLSi6mZBd6fwetzM8AksGqZhlJ3o8dZTCWDoxwNNBKrHOJwNMDRScuACCAg2jmEZZI2SDxfI3JmPJng9UsixvAKRi/OE6AxACcAcAlQ+ChlKTBwRXrgOo3kOwl8kafwT+Bfr+mrNc8z8jB4YE0zTT2YTxwb9DaGMRMuldeQ+HSjSxTKflOGmdsIOVkASFGxjSInWiOItmY3xNJguTa4/PX93JvRx6BPnNW13rB9zXY+Cx409yA+Usa5JAgas2nHbWCJt+r+dzIMGlsUy2Ctzn2JiiSYsgzuq55q9qNsERLjXLAG3LOkIzF56aaGaUaAL+fC8DsTSHwOqYrn6+hKiqjmY4IPpddRfYkwO9Cp8H5pz0/dSILoO5knsspzovZfu1f/tKcC+UhunfvvpUKJVWqshFxMUv1hm4WVbEYsFZqTRVDOXbyVDCbL2lS0uUML6CzXm1ar0+xBewVJzVWy07eiqbspDuwe0enVltet9t3H1jv5Mi2Vtu2trKm6L1KWrVYsG7vzKDsqZRWFE87zGpVg8TD9Xu/9/v2wgvftY9+9Kfsxo0bmnjHx2dij1hQsJnqnx2JlcB2aUzP7XrTpuWafefVV6WX+/af/Ik1p1O7vNSy3Ij0olvd6IlIlfywIpjTAyTRfBH96+aRHRIwSq3Xkv+eNr4EXB2YsYi75tDHzQu4SMFJGpDLy96IyRT9odkEmeynnY70XAK7spFwTSosAWk5pUGI9NXwwSu6NfFFCXm3FelTo8hKm5tvzuVS2WUGqTmN61i9AEWaP3oll0mzeDQuNtmKYlzvPji2wbxoN554ypbWtmyE8Xa1JY/XhdDdl6hgLy5GtfnpIk2WfU0s+pJspIVlBq+ZG1u90LdP/tQP2fW9th3vvynGghsh8K4sgXuazmjRmRogcA/8Qc6rsEIpFv4lXa82sWROTUpR1452D3cAjRUFTB7x8kBzX7JffLbYFwn/XZZxeHRsrfaK5Sor9ju/9wV7cNq1aa4mD1gYNpJ52nDPv/C1pQtYcmBIGmNeM5v0rd0o2dn91+zVb/+x5QcH1sxPrQ2QZ05U61avIHMpSR++0qpbpVywGh1hUuBJU8wpAaQKDwE33thATGk6h1DAsdCifdXQsugBCmYjZV1y5ZKtbmzbwWnferOCTQpot3ANSY021HLTFyHpwjve1UrFCcOhPIfRzArw5sytitgMkuk6Y4vjBPeJ+0hDCWkd6cKHb2hq2ylGBk163uTi0GzQ2MOzRjz7Dw5wOiippa5XpcN4eatHtV2FaT2bShp1enoizTKBnPv3+kbm2MNdIzhHlutex32aMaynaIm5AQPN+kAa2UEGBYn+zPhnYhM11HU4K+zzUVrKVCgEm6O/pUIZL9qcyvaJDyR7AjPMJrG83EppRppbOBDWeOQ9Xc8/sjmXr96wdz37ETUKqZQbdvfNfTs66Nj66rY8uy9fe8SOun1b2tywnWtX7WzYt/bKspjC8WBoFbpfzfI27fdtY6ktXW2rVrNhr6tCoUYZi7Si9YcdG036dkZBS74oUuJ0MLNCZclmdOaCaFhbsrW9NUldmuWZrdULtn/rFftPf/E/VPbg6Scft93dLddCzmfqvkUKn7Uv0oQBzs7Xhwh6U8ZoOPBimNjgtOGeF20tunCNRm7LBAPJcxvFLbBFURkdn0VGUrIn1o+kVV6kbRebt8C7GFxfkwNccjxJbC6sg2zesVaH5i8+M6q3A/A5OHHGPtiqAIHxGgdKDph0vPOn+uFVN8CkLz1OVABkkZhoT0hdpPj9xfOONZrirAAf59mu5NiRZXkjOxhn4MDNi8cC7Ma4xPl3T0+0xvLesPxyQgcGe1FsrLNPhXt8z7PDsXkPzwj7I+dCpkKM69RrR7jmrKQixoy/ZH/Pnp8Uby4BWTRwS0RMKsxyNKSC9rg+jhnBCOcTFl/BOLKvBGiPe3/OuqcxgqHleW+qFXwtpeldcph2VQ/2zwMIvmcxT3v3ecHfoo0r7jrRuQofa5hz9lUCPRUmsnZJJ+yYQfNDf/PMGgFZOMVEcMWrYl0iGwZwVVfF1Afg4p4fP3sbbz//XI6MsO/L8S+bvQs5hRfHVSz31/6zj89Z5N/z9NOp4u1YwLVZpQrVdTJilvBiLVWsWna/R7UWRQA8xzR9WdHMRLont7Iq0XFk6DdPHaGqRZvhmQhzSlEJlkrTua3vXLEXXn7Njg9OVJi1srxiw/7Q25jmZra0VLdOF5/TgZUqNdm8RBRJNI1FDjdjg2IIDYADalgPtY9EozLq2/CsI3BGj2oStQ86fXv59i1pxb773NdtxfK2V69baYzRujOVHEMQMzkMSBvaH8pTUFYkKvIKr1F8X92vTxsXYFFp20U/Y37nkYsDOb5HMM/mTnAA8yVdllJgHDvsWEiBupm0ut0gC7CcdagkxDvRK0D0ud5WkuIr191I88e5MC6p6p4pNRKIdWcBMcqKptKEV2W+M1q8BiYYNgU7Hg40gaHqDe2oM7RhrmyPP/1ea23syiWiUKrbVPYgD+t7v1/gml3kY5Oa54lqh1aantonfvLD9silVesc70vnR5kK8OIh4Coni7d/RXQfC6NSIOcghaFzixD9XlGtG/Z7DVYI3r0AY/EV1ipe0AcY4T6UqnUb5Rv227/3OTs46dskXxPrCnAFZJxrfHWgvCy25GIQgDZa1s5H1qzmrH94x+6++HUbnd210rRvxek4mZUX/D0yqqd4a2zVMu1mXeMJqK1Vy9LTMsdglmQTRWWy7jchic9Jr7qdG36UgFGAMwB/PMPKBylBzhrtVRuXanZmReuXKjYq5WzMuaqID1Y6GUPa3E6Oj62Cnrpet8lwpL8BrGTtprlLRF7SdbCoUgTHeS3ThQnWWHvcXEDTrdjQGfuzwEaOlRyLJOy5wEKhrKDbU/oT6bwFZGjeQQOG1FlLz8PI9Znun4ovKjY9E7lCqOhMa58zmROeoXxObVf5IsMDw0tQB+BBNkUamgwHTQBm8g51i5vQgQV7EHMwUqQAhwVo8mDNi8/cv9ELMV1/CaClTkAaWSzW8CtOPcthRxhbAjkyO5euXrOnPvCDNi0guyjYG2+8adSnbG9eUfvXcnVJHa3Wdvds7/o1PN2U4te9OD6xGY4OhbINTk5tC19qsjoyge9a7+xMfqw722s2s6F1Bx3rDXuWL9dsOCtYb2w2yVfMSlVrLLdtab1tzdW6zSdDW6kVbLNZtBee/5r9rV/6j61aytmTjz1im1veUpWgsphzGyfuabaQJzbMGMPY4GIDZ72I9H52Y1+kX03nHwCK10RBEM9GgJfYQBWUZWyOFoA2ZQlS6j57PhzT107qRdwBI8sYhXbvIrALxi8sEM/XvlQj4Hrz8NzOrD5JqpCVrZGluPiVHY+Hxo3AXG2c3T7L9df+OZx3FFYKoukZW9hBxbjy2gC6vD6Ae6T6s+cdYC2AXDCMzOVRKrrkNZGmDnY5gCGvB6hS1B1AXNr0pOkN9wKtqkmGoSIukTh+XTHWWXlFMPl+3U5mhMxHq5BAZepUKEsnf7Yh5/CHh7SjAAAgAElEQVTtBsC5zZ0XUsfYZbWhOqdsMWHmJmWDkGht215uaa2OPemiHCN7H3WOM9+L4l6FPpb3QbxJ7qXCbCSGZZvnPOCKPVd7QKZlb1y3s92Luht+H2MX5wpo5R9rqDexenvlW/ZeLkC3M4DZYCiOH6/hnHk+pZ390F/9wJybvbu7qw0LbSssKyl7pe1JGdLqkbaQLKekixPdDnPDgUgHip0AxKmafGYFHtw+EoKhgA/ygQKmL+pGMTd8WK1Us43dK/aVrz1vk/5cETbdWlZX1mSp1Tk7VjHX2fGRHRzsC0zBDqqSO3niscBRTMOGQ2Reb9Ss3mypMloTB00PjRC6HRlkKy1Sa9iDTte+8+KLtrm+bt/84y/ZVqlgu7WG1WcjsxFV4N7Gk3+qWIUZGg31cBMtBSvQH3ghjhoVQLsnUZsmpqyMnL3ztrGYgrv3H+wS4IYNE+0j508TAaWwk0n/cDJQMYiUsWMHTBxLvcVZbPFMTblwFQHMZ2o4QFFKuVyzYgVPOE9d8RVFAuP5zAaAGxVceepbmluYH84xBXQAGtK8YolnEzfnZqPGg7PTt5PB1AZWsne99wdsZfuqdUd0sEEH6mmN7Nf3Aq4CzCrCepiV9WtdsK1SEFDGPBtYfnRsP/sTH7JHr6xZ//RQEhW0ioBXAVcx2uiqF2xIPNw8tPfv7+vzqBRXD3GBem++oEIPASCPygkIIhWjdu1pMVXa6aGvBXBVL/YS/pMzMU39edV+5/c+bw9Oe2Jc54WK5AJkNxy4BkPtfI78bs+P7dcyHvWsXp5Zbd4z6z2wqp1ZLT+R9AQmeDzArxZbL+ybBmqgQCYEENjteIqqCuMob9eClfIlq1XK6jrWpriPorRS2ep4VJYweKcdaN5KyQIoNVX0DAvp8XzJhrW63RmM7LRUtuFy1YblvBWZn0TmskfKiRHpnJ5aOV+wdqMpi6JBt6vCG+auqvYpWkFigVMArUCPj+STSUCsRhYAaBVFeYBCsEbwBCsDqDg6OZbMQp3dhj3JNDiuZ0k6wvLMJIAqv0NmFIAAKZSntdxyCcDMa5uthgNsedbCAkxtjpSjWFDDEDY2gKtcF5Ay1BtqqhKbAnOa1DX66Vhss5tDbEKeuvaiN44hne7QtcPKcKQ0nbT1TbfPcQsob/8L4+xFEyzqzjTTFU+62dHU9q5ctUefesbGeSwDh/b6G29audqy9fVLVirWqTm3ar1l7c1ta63R8a2hQJ2xpKnB8f6BFZEVzWZ2dXfXWvWqjeWX3LOjowOrlfL2+M1rNs9N7Kx7IvY8V6rZaW9kg1nRhtOClepLtrm9Z0ubK1ZtFm086Npas2LbzaJ97g8+bf/93/1bttyo2M1HrtnaWltLB/p81msAULCnAVjDjzQ2Oa1tmfR5vC70ibHxxhrAzwDXeJazx2F8OVZ8ObO66GqUPRbHz6a+Y4Nl34n7CtvH+QcgFFgoe1Oa8DSNYwbo5PNhgN9+fu5Kk2WlAgwG2MimuslYfq+vh5k6t4nz9sTT80A9AGkE7jE258ApsWWRNue9kDCMCftYvE4ZnmThFGx2gJd3Aq6zRNKcAyYxzQ42/TqdGNE4pG5/AbQiEAyGPs5Z7Lo6ULmuPAILzifGzl0DvDGCZ0WcvIkCuWBdYz44MPV/pMV5HtjPo9EInxEscJxfMPXKbJ23l367by+v4znn/FpLEFpeYJqd57GGve0ekwJOO8iiGNX3M+/2xj0uW03NO8qOchJREvM5grPsfA8uRZ3KkhwC6RXH8+LWscAwbcEhuny9eztw9evWkTOMsfrBZ372vzv49gJXrsmDqoLlPvALH597xNm37klHXpA5JvHIqyajMhzmRpXQoN6aRxmAMm5Ig97V+IziQ1qtePV0Pmf1gsmOCvE0fqHVStHK6DeLOavWm3Z02rPN7Sv23Zdft1dfeMNOD9nQivbYY4/b+ua6HR7cF+uKVyfsBWmgRqWuSHzYH0ibJCYWoX6xoD7ggEcvsHDPNXSkfCYb5rhPdxezemvZjntd+9YL37WdzXV77nN/ZLvVim2Wy7YKwBz3BDphlQEGAqSpFzFjxWYhV9LkWSihtiptYDZzav8pkMf40IKUtIiYpYLN8qQ01DhWk8er08cCrlW8FtVmNS9pRH+KntBZqbDl0J3kOOmzSfXLn1TazYkWPJg+LMDQ4lJcI/YUXVNUfas6FtmF2+yQLnZgmYodUmE+E5GFiOh6lqPLS2KeJmYnp3077A2tM8rZzWc+aOu716w7pq+69zu/+PX/ClwTW5B9TfZBigdUzNtsaIXJsX3iJz5sj13btMHZoQpgHmJcE3ANzW/2XGIxCSZBMgtYBt1jf6UXffj9hWFE13x0eKwUNf6cFDSxUF0Erl70g20PXsXedQ3+tAdw/f0vOOOaq1wAri63OdcL8bgqP++/8VBrKiBaRNdqPavPu1bNUeU9svZ6+9wxgODGsyATFeoQaGEhRTZjPi9YmXFCOtPvy1IO9pNoZtyFtZ2r0AebIZ7fQn5mzZa3EG1Ua9aARQDManFv2rxUtcN8wf7s+NjezM1tsLZkwyrdyYpWRf8OS0OHnErZpqOxgt6lSt3mLJ6dE7uys+UetwB3FlIVH06t3zmznhjFgtYMMRwFircWWnFkBLm5d46DqaTSnhQ/i2Zv3LdC1W20uBdkIABwvEeM0tCdE9Rys1Sy42M62SUfx6Sx4tkPpoygVV6+zAnvAWHdjvfahlkgEFVQUK2pg194FAKOYW0DuEaBRoCs2BiCgeU8OR4/E2yyDvLl3Z7cuJ3nSoVKBbxsm9oc3BtypPWY62fW0IaWOgWOs7N32TYuXbX+dGb3D4/s1t0HtrqxZ/V623K5mjXqbdvY2rXllQ1pbIvogZFBlIq2/9ZdO7y/b/np2NaWl+zS9pa0of2edy98sH/PVpYb9uQTN206HdpJ58RbG+eLdu9BR1r3wbRoy+ubtnvlmtXbLastl2zS79pqs2ybjZJ96l/+hv3jf/jLttZu2iNXr6hNNhNfjhhzT/uKJEjANJ7f7AYbbJ3W5lSpHuzf99rcCcSD9XMWLVqyetQeaV4HX4l8SEAjWKY4h2Aj457y9/AwjaAlAGF0luPvAJMsQI65kGUA4xx9A3d9flxvFsBmmdnISIZF6zutxVlAwvdoI9lPGYsIFi6OdQAnzk82Y0l7GAU/cT4xfgoApOWE3XR7pri2CC4imMsCWcLTYM2z9yUY8qj0B2Sy3sT945x8nNw9Ie5LgEWvKfQugjGGPFc8O7w30tDKKKso09fhBch3TVUUbi7+BogeS27E8wkZwmdznnH+8dxrf0lZpmzwEEFCsMMch/nB71utpgLJmF8xDhH4xL0/n+sCrtG6d+FSAohlfYL8ImsLSVmsLIqQteekTPDF+RHnyu8jexSZiQiyGTN3iHEZpYP/t39F8JL9DMgBzxT5V+z/WaY67qPO85F//2MqiXD92UipNC/ldb2D0mmpa5JYjFSE5FobIiBvMclDglBaPgKy4phbU2kSl1mC3ajibFSKSlMuNVv2+q03bWfvuszsb3/3Fs2slaalGhSmtNc7sVazpo5c/bOOvXX7Tdte37Iru5fFDj7Ypx1iV95lbFzoNfBuZVFtr7RtY2NNII50PEyStLjdgViFo7Mz++rXv2aP3bhm3/3qV+xKo2atydjWANVz7y7khuPefQjNm1+jE5iuZ2Ijc+B4nlZMrU6lL3Ua0REIY4kAvphALRWm5YqspdhIZSFBlAr4y+WtQuX7fOStbqUnZmxUMZD63rO4Y2RPd5qZjUgZzqd2rJa4rsPl+AKtGGDLMN29+sRyzRw4i9GSVrDoXbJS9SvXxIJEWjYPVYeaYOKFVNNJzk7P+vbWg44ddid246lnbWP3unVZpwplVcy/02L5jptIVK1f0H89NEnP22xOxLhW5l375E//kD1+dcN6pwcKjN5JKsANiwcxFoQsOI50kR6EpB/jd+H9KhAwdocGmhbAvgFQaBJBj/j4cpzpGlfGnXso+bOkIyXrzMr227//BXtw0rdpBriK+Us6cT8WgQ/a3Ozocecwe5/ZfNSx0uTEGrm+ladnVs4PrFrzAhIaZMgzWWAXX0m3AZJGsDe0Wm3JSnmzfpfFEF9LVR6I8SUDQGBHMIjBO3p19Fq9Qcd9h3nm2dypgKfohYKdYsXuzef2oFax8o1rNtpYtTOlkSeSC+TQLk8dDJfQSdLcg/uBXVL3zFYaFWvVa7ZUrVq9WLIaGw33YDTUPz63XKGoCXDL8dQzV48STU3pyse5s+Hu37tvraWWijBOuidmlZwAo6fLvLKbOQkT3uvQmnUqLTlZJBX/qDDM7Yk8w+Ad5iQTECsgbsAzHgXcU9wWxhuiuBSHogSYWCROPMti1SjIucC4Zhky7lWkN6Vlk1MDWkNv/OBz1sEq8xYQC/O6vr5qjUbVBkO0nwXJK1iw0azJk7Q/VOEsG8HWziXbunTFzkYTu3Pvvu2fdm1r76qNp0VbbW/bxvqura1uW6lct2KZNagoZplrPT16YLnp2NqNutWrJVkPSU8+m2ndPTk5sqVGzR595Jp1e6fW6ZzIVWE4oRiL5gMoV0u2ffma7Vy6ZLMSBX+0eR7acjVvq7W8/a+/+j/br/6TX7GttWW7cfWyrax4hzJ/oh188MUYBCAJGcDFDTue7WDZIj2ffZriPe4dvPAVjbRuVt/K58X9iWMHeIg0eADcixu9Z9K650VkjCefGXpL/g7JwFzJBjFZxjDOO8A4x+C5DDAbQDEAJWMU16wOd8k7+6HVJLF2WSDix8UqjYyiz+1ssBBzNkBnNp2dBV8BPoPFdLBeTF04FxZPnE/2mrj+kEzwHCqIzXjE8lo+M15DMA5og0QgKxzM+kVJgp7X5GogxtPcfsylNZ6W5h6IfFORsrtrcJ0Pj08wgQ5c/X5FQwlnS1lTyXRy7RwrpBYhPYgx1E6RHFgugrT4mb+z9yIJ4gvGlXH0z/E6AsYi1oXs3FyAPjzcw1LLz5HXI/fj+MEswzFdvIfZQDA7r+PzuR9cZ1bOwrEjODsHm++s1DuXc2Q/952e0ez4ZK9R31/5+Z+du3YSNJZsg0LL4YgrMT9KvnqluAbfgRzVy7VKyXpnp/JKb1BBJ9ZgJCGvYxi/seIS8aicJ2/CMd6FDcN2Zzag5MfdC2AZi+Wi0n/I0ZYaVW1apBBgXJvluhgjfB37MBWYZ7cpHPCe9XzkzvaWtdstOzs9FYN56dKu5Wdze/WlV8WSkA6jI9aVrU174atftnqvZ7uVkq1XClaeYU7uqXda+PHZpD5pBYvmV5q/1F1I7GIqtsoOvqr0EksegufBfEjD2+QR65uq60494pelUYqWBJ6wYUhpERrUUFyjAhYeLialNlJvATsp5pT+96pB9z2sVtHreeLZUwZeIUgq15sDJFCs21xQ8RhgHUUFmzZpP+zIivWSs8dJokF/dgrv7u137M3Dnj367mdtde8RmxaouEz2MxeQaxYwXvhTmmELdUEUtQnKpUXMsT8XM7TB8W37Kx//Ufvw+x+37vEDtZ+U16pat1II6el1tTpN2p1YQHyRDhsnZ3S04I+GNhrBRg7kh0rUrAc06T8Bgdiocc9U1ZkhlQO4hj2Sd0lyWQcFSGfjsn3qd/9IXeJm+aqN58XzVLcLQSKd4ky+V0SdP7ZJIE+hzMhscGTTkzetbF1brs2tXMAyizRYxV0+KDJDa4rGEuUh5u/juS0vreq80YTFuDpT6Bu4G+k78w5oo7EHjC3zkCpuMht4d056Axt0BtYZz+y1Xt867WXb+sD7bdBu2wmMV7gLSDaE3RfBrt8TQC8/A4ZYB/CurVBNT2pxZlaF8cUWLGU1YBbRii6Vy9aqVTX/cF1Ar8t7zrBoyhXs/v23bJUOT82Gglbex5iqoNRXXjGs6HRZH1iLAEiwNQQPejZghVTUlCrzoyAtVVnrWcVqCd2qGhi4qT1gkjEj84ENlNKOYXyfPG2Ze94q18Ev38fm4AwrOl0C8FaSDYydQJCGzFkq7hHFVgBcAvJKlVSs+1p7CtWdSATUVchVs85Z165eu2kbe5fV7OXF11+30+HEWuvb1miu2u7edWs1Vq1Zw9oQ8/yS5YpFebneu/+W3XrtFbu2t21Xr+zadDSwg4N72pQ31tbUvIL1l/sFIzQY4rQwkLd3kfV5nLfRNG/Lqzu2trUta61CrWKFCk04BrZSy9tarWD/6B/8N/Zb//tv2NZ623a3NmxnZ1vG6uwzeIFnwVtohYPJcSmF23gFmM1utOdp2aRLD5aP8co2XQngE8ArgtxguoOhy+otIyAOZigLaDkHNnZAUehF+RngGprnAAGw7NH9KCQFvM/9hxds80K+4GCa9wdoDllCMGABaAn6QvMZjB7viXELBlTHSlm8AHuRwg+QHEE+P8dclqfuzDtaBgCPYzIGvJZraDSx2PSsAc+kezfXZPnon+N+zpLUoT9VK+5UIJsq/UMmwPzG5o4uYO32sjXkBx0FPuEO4PtGfMUeAnCFcY09gXWOsQgXBc41gp6LKXl3YSAViTxHPbkzRUTedIJgLsYja3XFecTxYu3F8SLOMQvgYh5xXm6bOVPjj3AS0DqdCvSiayZafkgtanpUd0OHUAgqX/zU6VQdIdUREOeZ8G/1PSKGKj6b82HexjyJ8/OaGc9AOIu+kAJE6j8YZnfqcSwQ8yACQc4qxjrmqtcyvJ3w0nxM1kSOOb2WJ3fp53/2fJf0grsL/mxpW5W2Df0P26R0bwC4mc2xfZgMxa5Oe33LoTlhg4riJtnDMKGcLcnLo1LJcAHhyYxNnO4eRIh5B04wQkoXoH1LPm1szmAR7I5y9JIv2XCA4bYplVlnM5Dus2vz8VSbGzeCAqZyrarFHkD9Bv3EKVip1+zS5ct2aWPDnv/8Z+30lZdtM5+zLQpW8CUkfVChQruozk8VMUKmaJBWrKqFkv4uVZymSaKJzblKKzq1OVXQPJzqBT+1XMkZPU2e1K2ERSMWwugXTSEZIAN9qTpgAVYZFbVOKnob1lSExviOiwXDkp6oWQbJWjSwFEPDkpoIwJhKWF5MnbByki7o70wIKgxzZn2i76kzUTCu1VZD5yGD/Dmi+JkNBnO79daR3dnv2o13f8DaO9dtnMcKa/EgZAFqdiH5//P7d2JIsb3K29gO33zRPv4TH7K/8OwTNu6dWkk+awuNq1QbPDClaAThC5tSxbJUQRoz1Peki52Zg3Hw9B2Mf3t5Ve/he5c+oKt02ykWkUECgAucyaLLM+VuBOcFeKWKnY5K9q8//Vk7G0xtKuBK1TTpb2ZKRs+KxkfPmYO+xcJLxf7UyoWJTbv3bXh4y4rjE6sWhpaf9jTPKPQqV8g6wG3CxLuXrlpx5iu20l5NxXbO5lGgFBs7YMV5WuZ9SZ2J7u/vezegWlW/xx5LbiN4PneHdtQd2Dfu3rPX8Z29+aiN2ivWS5pd5kkqDfDr0OLjLKwKyJSaJRUMmJ05UOV3GNVPJ25xEzZouZw18HRlsZpNIVOtVa1YOTe3JmbXlbLdf+ueQB/Sgkl/YEulil5L9gBmgqyJMwJj6fFZdGljrTTjAB805KjYkjmIVPvHlHFgsZckgOtAHkUb4QQW1QYZM36lFWfKdHjDCmd6kJkE4MimvAJkBXjxTW1uq6urzvCNptpMfcPzQIv3A1zZzEin47QSbbl9I/ZiNZ+DVP9W7OysZ9cfuWnbl2/YYJa3l15/w8aFkq1u7li1uWIbK9tWq7YU4BYLFN0ib/FQ6tat1+2N116ymzeu2vWru1atlOzwYF8sL/UQOAe8/sbrVim7HSIet/wXH9T1jR3LFRsG7tzcvmzrWztWQEtXJJAjX9uz1UbRVip5+/v/9d+2z3z6U7azsWLbG2t26dKe1Wkvjj2cOnF5lXEAIf4L4GB8Q5YRLGaA1ix4jWKh7N9iLdJ4RaFT8noOgCTXjQnzxWUhAqAU46QOR3GMOL+sxjKAMO8NABr3MMCIJD2zmfSQ/I73BEsX1xXPv1h4Mc4ESQ6CYjyyAVCwwPxNz3YCfdk0fIDdSKMHoAIcMIeZk7w+2LxgIfmZsQzgGpX7BHxoGmPe+3ikRiaJXWQtmk5H510bQ0vKucfnZ2Ubc1w9kuSD8wnQHAAqW8HeqDcXxEdmY4mAIrvXwGq41MKBLfOI+xAZkovkhstyfG92/THjntjhhzo+wkByfXQC9MA0gpD4/HjW42dlNpJoNAtcI8CIYET3A8yRMEIQL0G+BBsd903jP1+sO5ofaoce5+5aWf8cCsrfLg/gb8G4h28q5828yNZ2XDz/AOVx75Ar4Y0tUJpY2nh247jq2Cb9aji4PHTHztfS+Px47h4CrrHdPPzWxU8AV2cFZ9Kw5icztR6EEfnI+95n47Mzyw3HMqdGtHvQ6doYWxVtIt5mEXZMZU9TqnHnNpzOVSGMxc5MC68LybxzFYADhJ+spVR17QAB/0e+5NcK+zhylpR/gCsBTlKXbJl5U0qhqvTd0BqtZXlU0j1pd23NXv/GN+zwhResPZvacjEv8H1eJiPvvomYnTIp/ELRKslbTgUhFW9nCwCiuIXNHkbTe9gnrzkKfgTah2rX6RZPzrSxsctfL6Uk2djlE0q6N6XRw2sN7azrFby1q8N7B55DMbFeROZ+a2hrSSd4S0PWflgiAStSEeGZ6US7TWRciFPq3PoslJOJfDvxRKxRSBes2Tyv+zUYz+2Nt47t1kHfbjz5QVvauW7DfNVGOAtEe5fMRPp+gevF1IBPXAy4J3Zw+wX78Y+8x97/1A2bDTu2hIE6DR5ypTTm3laWakkRrwkFkbZloeULkToATQsNhYi1qnp7k1oHrC0ttbxTWqeT0n3IJUhduqNE+DEmd5XUuzq5KWSAK92Djkdl+9SnP2un/YnNi7Vz4CqfyDRns88cz5gnS90ZSXMDKzkbWnnesWauY60yBvA9m4/PkjAeNw8Hqx5Z59Tli1WjUEB73lQghFYcZo60OvPqXNKSBHFeVEZb0lOrFStiv8YI7bV45i2Hznk8t/5kbt95cGgvw3pdumS9Vst6eB8LcLu0gOdWlifQ4IA519T4RQFg5BGbRB4BXsNzRv/19qWzbtdyw5HVKyVrVUpac+bjvj167arVaxW7dfuWpzdLRSuNZrbXaNuEVP9sZrUGnqATZS+w8KFVJa1gZZlUKFptWrbCJHrcY3qPfMJb+eKxzJq1utL2HvdcT2w4rrRIbC7sxMjOTk7E5ClIgtWXJV0UVSafxUmylVO60QMqB0sFsfySKOA4oYKPqSywApAgAWBDW1pqCghI85i0g1G8oHkkL2OcEgZ2/ZHH7NEnnrGT/sRee/OOlepN29y7IolTq7lmlQp2h3UrFLHhKwucsUm+8cZrdvfOa3b92mXb292weg1GuWd3791TcLO+vmndPjZlMzs+OVbGgqCAzX1tbVM62lpj2bb3LtnyyqpID6Q2pVqenrvWruVl5/b3/s5/YV//wh/a7taqrbVbtr29KXcV9OmV4mKTjRR6bKqMG0AKgADwyAKDLBDIMpwBGuUQMl6Y32dBsbOrXgAUOlkmoduWLbxWeU9Urmc38AXIXGj8Alzqc1OzmihcYr7EeyRTSinyuD5+5hr5wmeWe85xmO8BULNscxZ8jXj+E7vFsQM0RMFYBFNiPVNxVoCPAK6hG5VsrEcRtluN0RoYEKg9WH64UWHu62sAev7LPjxHv54AOucfbGE2++WM3zQxrov20QHU41mJCnaC1VrFrSEvfr3jfoOPuhhDB+furevBbZZNj7nkzUG80DiraxYpAX2V3AoitR/zK1j2yKY8tLaHfVXycQ2ges4KJzAbmRQfTGcxImMQzwLnGVpjPsvvvTOXXKcf0zX4rFUhP8p24YJgjOvQ0pHOjzHm8wiswtOXcSM4jXONgCgbXC4IOArhvCgxAk/mEMcNcB9zK+bLIquwGLFzoJqxvdMcdcb17fZFuoiHC8O9+EgAbK5CLVWbDkb22OVL9okf/4s2ODi03dU1q7JpdnsCR3ROGVCQMR7acDKUsL9D+xZaSE4ArVN1VjnonKrBARWxaMgoboJRqNTLRrtW76XOIs+Z5a1cd0YVLV9EB4H0p+OpTIw1SWE+kvVTs1YXhQ507mNPUqnYUrlk48NDs/v3rUVacD4Xg6sBU7pf1KjOF/aUdOksFSkB83JzTMadUWVjFtuCfpWUCmmSWk2Vyix8jWLBammiUPFZoqFAPm+YngvYqh2qlzEKOJMykVVQqqRUtD32ohoYbFH+nr72NDbm796pjAOwGTIOKiwJjz9AFXtHfqGlRIbgBWZsLm7hJUcFGhxgNJ7a0kkLCagdz6w7Mbtz2LNX97t26ckfsNbuTRsX66beFO9QFfC9gKtLIb73wvMQgIV1LM7sbP81+4sfeY89+eiu9U8PrLVEAwUK4FLQoJTCzBpL+IU608bi6i0pXUQfDy8+v1RgoxucTZFa9AXWSGUhuzg8PnK2BTaRzVQpPLIDF887MhUSk8ikWqCxWLGjQcl+83c/J8YV4KrQTTFI8px1ntXtsJI04uERQWYzFbtamJxYqzC0ZnFo08GhFYtjbxtpRWu1VlI3Fh4SmiecqakCkTVpYMzqYRYpuEMGw0LCvY5Uq/dSl5u3zMubRXfrAESUahWrA6JIa5/2bGQle+noxF7Gz/bSrnWWmtZlnsrVQS3BtE4wn5xxhU1lzDyYsCI2LH6VDnYTyxxpPzIV84lLD3oDq+dydoXioHLe7t9+w8b9rn3gg8+KOf7Wn33HTjodHa8xL9gT67taIPFVpZCS+0Zlcx7P1xJKWoIaz9SU+1MrCejlJF1A7sQdxKf0jHkyntg6TOiElraKynQ92nCQFczm0svi8EF3KZwBuD4x+3K2WGwMLPS8L3R12Y3CN6GKzjskC97FaCExQJbA+/M2MzcAACAASURBVGXFp7bAHtwvNh7uMxtV8h0ezezGzcfssSffb4fdod2+95bNiyXb2rkih5GVNu1VG1atLikLVSy51Uy1WLXbt27Z4cFbtru3oY6GSLcAqbdu3bLecCR/2GKxYm89OBLjvLxUV6qUv7OGv/eZD9j1m0/Y1s42EnuXHxXMKjXUPnNbKk9VS/B3/+Yv2fNf/rxd2t209XbLdve2bKnVUuOAcLMLIJEt7OH7YMtCrxqsZxZIBjDhv2gG42d039mNVxKPpHvUnEz3SsyXHEQ85Zm9ZwFU4vVxnlkWNKs7zepoeU2k3IN5ZG0FRAEUVAGuQpqcgiFP8ROMuW2azwFno+O8LzKuNDbhi2OGZpLPAPAFGD6XAFyQCvD5wTQqEMtoGmnokVwfU5o5Ghq4hAGwFHuTy6d8PYixCMbVGTxv+OKZRncZmQww+18ECQF8gm0kq4iMCV15MV9eKK0yi2bc24dAo8Fcux0nXwGkWeNClpF9PYFYjK2nxR084p2enWMsCwE0g/nMzpMsKA0wq0xWkrD4mKUS3VQcFXNJ8xDQo3H0PSbuGR70fB9NIsgMUTjvjLcHQf4eX3f0/dxdM+LnpP47n9txTvfv39eY8BnZwlLkScFYx7oT8zDGhD0EvMMeG2CUc+H+x5gHyx3jnQW/2XsQ1xzHjr/lLv38J1JS8u0AIjaW87rnlE6ByCoBXgE1w6FtVOv28R/+UTt845Y9deMRMbAwsizekhfA6OEOo49I5upiIyiAYpGf2zg3xSxLHYzGdNQa0H5ypJQs7TMBvpjeD8YAJ3rGe6tUpeNS32fS1H7OnopnqlFJny/TyKCvNrF8KIxidzS2aqNpOVIFVCAfHVoTG6HeQMVlFLzAmIT/KcCHDZbzcz1GRe4Ik2FXYJOHQVqMxKBgQ4SgWibqab+mRIrYlB/5jFLBN0sM42Gz4nvSUbAeGI8LuEKSamOnc1ReldqML6lbtUlFk6I0vmtTvcDKJyo6XoAr2hDdD4WLbNzpn2+vScvsrgjxgLIAId2YydTc0+w880ObW2+Ws7fOJvbN2we2cuPdVtm8ZpNyy1Bc/nkAV84h+zDr4Ve6fGrdgzfsZ378g/bMu67Y6cG9jFRAJTt+/3JTqzVKSt/wsOh4qXLYrzinDcAtviiqQuMHq4GBfN67Sw1pXek2SXqAaO8Jow4rKWu17DPjmQDXhANM/e8BXD/16T+yDqi+VBdwpdjO6/acbffV1++DP6xxbP8brV8L877lhsfWyHWtVaZP/KlRSNvpnghILy+vyLeVgE+G2LpfpLLp7e5FY9w/dckaDq3T72lR8k+YC9DSnYqfeAaLOeYgPd0BYARaIJCZTUZTNZ546fjUbptZ9cZ167Ya1vVGK0km4EBU7xV4Td60sr9i/vN8+VVnGyB4yiCxs0gzZnMrnnRstVyxG1cu2XjYs3t3btvm5pr9wAfeb/NC3r741a/anfv3bZbLW7vWsPffeNRGg7599+WXxZivbKxLN39M7/I0D5jXeMvWsdVSK0238kICxc8Uko7RmE0mtrLcUpYpZA3yteaf2FmAd06Frehn0abyrLHBdfvd88pmXh9pR1KdWZbMWSmX8GgTmpPGHHrHKAB+Ag5RdcvPZAhgsvBzZZPwSBe7GNpG4wrj2sEbNx+33SuPqzjrwfGxHZ92bHNnT0Wd1WrTms1lay61rVCqCpTD2hfnJTt4sG/jcd92d9blBjPG7uf4xO7cfcsqtSW7cu2G9QdT2eLhgIBBOmD6YP/QOp2+PfPe98vRoNKoecdC2C6bWblasBlNDmoFaxbG9sv/5d+05770R3Z1b8t2t9bt6rXLttxuC7jmZq4jzOoD+VmuGEM06SOBvEixXwwEApwEMIwCEjF7dHxLQDWYzizYCbAhBlZJqoV+UgzlebrVA4dIvWc3WDZ+1xa6vjXOj3nC8WHYswAoADDXw7nyL/S1vC4YV1iw8El1ltKBZQC8GDPVoGT0illNarB3AWCYs4DIWHf57CyQD1aYc4NtHY8HmnsB8AV4khuADOsTeeIyLL+HnCPXw3vOg+XEyGWlAhSBxprLcYNhjHEPJlzevrQZz5YEJGQTjHYWBMltRWDen8VwQwiWOq499h3AX9wzgCvnxGtdUpEpaqI2KFNMdg6uUhFVzCvOKe5rq42ufBEsZZnJbADG97j+SKef2N+4vwQgBMH8o1ZBDQVUvO0e1A4gvYV2XBvzPuaKCL9EsMR8D+CKPz5/jyDH52HYUr19wON5yI4haxEZmJAKsLdCsjAGEENeeOkkgH+9M4mVfUaCEc5d+vmfe+gsLrKsyRFTh5VBPbiHCj98KCdjK/aHtl1r2r/98U9Y9949e/LyFUkG6OYzGQ9sSoEMaZccLB6V8OFG4NXQaOfU750KehXNU5VOIYUXTKC7BNCCE2jIRB94/4INHArEsgkN0d5NRt6Fh+r5+dz6I7r2dGw4m9jR4aFYM6qGuxPaX2JikJcel+7Uk7fesjWcEPIFAUO174Qx0sLp1cW0PmTwNXHRPfEawG7qOuGDGgb16NJg+TgOVlIT2QzhhqD0CA+wACzsLHIHqv0R2yUDd7HVftPFxKqnPcAtr0rsarmkMfaNNmdLROpq3+YG8gAxImPOOx5MHgDpbenMRDvKzFQRyEiuA65h9hSJNg0KW9LCBPs2K5asny/Z8axkX37ptpW3rput7tqw2LAp6fqUOsouGt8v45p9+OO9tJgs2NiO3nrFPvmxH7SPPPuEGhBQEe9ZW2f8lGK2mVUbeFl6SjXt7Eobi9WaTm19bV1MgEszcrIHYYFgTkUaHasy963zQEsaV3Wi4rUPA1c/56RxFQ514HrYL9hvfvpzDlzLDZtQjOhLoiQBHmKlRzd5Rup84/iSPAAkh1Ycn1rD8MHMWbM8ttHw1I5PDpX6bC+1kj3SUCw9FlJa5AcsFHUbD6EGclavNSSTOTmjo1VdIJ2JiJSE62QcCGAA9ZjpAxRkQYPUAj/hWd5ORnP77uGx3cvnrfXYTRu2m9YlCyDgmmQwCcZrZ5EswN1K+C+6Vq0t8oR26O5GB64vlZadTZeiLYBroaTindODBzYcdOyHf/gv2PbetiEQ+swXvmSv3L1ruXLFttqr9oPPPC09+5e/9jW7u3/Prj3yqOVKJXvt9m3rTaZWKJeUCVL6F2ZJmlbO3f1Ktb5R4MbzMhlZG4YLL2vStslZhQ2FwjH+Scc7nVj39EwyIQLPeq1mnZ4D1wAWwYC4tdUCOAW44J7jXkFgFOwU1mO8lnsQwJWNp9l0v0kvYlkAPH6HzzIFmqyvNx55zDb2HrFJrmTdwcDeuHvXtnd2bWVlXY1e2u01a6+saeyYl3jIHu+fWq97arVa2S7vbYtd61ORPBxYH5vEatPaK5s2B+QWI9U9cL/uJu0eveU16xfvq9ZpuuE+2PjjzsZ922hVbb1Zsl/55b9j3/yTL9q1S5u2vblqe7u7CtgZUoItr4RGkhCWfb7xMoa+AXrm7Z2YrmCyApxl0+i4zfAse5sY1lhkQO77Ha0tXU9KNzJvKLMAMc5YxYbLcWU4L5/h2AO8SxuBM1kcgEWAk4ODA4GCzc2t82Kg2JAD4J0DjWiEIsbKi4kCuPIet0Nz433OJ9ZKMXupjXKkk6PYJstiReEgewMZphizrFSAYwbjKo1rrWKjcU+kDJPfrRq9CxkkCR24RsmpQ63PVSRLFtRZcn7G3on1VB2W1NDAyRWYIZ5dNSZRNyre561DPQnqEiO01kyqMnr2dwA87wRcaVLC54VON0BaFjQ7zvHMVyDi7Ov8+fL9JJp+eDo+FW4pu+njwVyK++GBB4zjQLUUyyttBblkgjg+LLLXXKQCsdSFjTGRA0x0Qzt/1n39oi00z0KrtWzNZkOdQis0e0o61SzY5RhgmWhmpPmvDNvCG1fuSLO5Ci+5PiRzYIkooAM7xFw9B5GJ7IrAIkAwDjseDDmjHAVnHMuLgt1TN9jsReC42FfDw9UDBddP69nY+/lPvkO8svDRyoIP2QslXRrptTLV9v2Rbdfq9lc//rPWGI+tjsfbaGxtUkdir+Y2pjiCym9QGmA1Ude+v+HD+EDmvZjcAAi47SBybgRSgf6gJ10nTQtm87zsehgMBoYCHLWuZCHRXu8sqYCGrp8B69tSo2mnpx27e3Boje1t++3Pf95eO3qgiVMcjq3R7dlGLmcb9aq1YKF0PwMIJnsdFSbRoxxmFwH7UJWv3EB9fvoHkFaakmIHNLPJGUD8WkqdaiKInfRJg4SBsw7tEg/vcEBrSS/OAJzxOrXCS32auTz3YZ1YBTAQN1ULsRvANwAmGMKXS6pO5B/rTbGYTN+TZpdj4pwQrgmwy9E6Fa2Uhx3IC+Y2pitPvmgHk5z96Rv3bbq8Za0rj1tnXrZ8uW4TpYR9Q82ypg/Npf+PH94p1UP6H9u5w7uv2s/8xAftI88+aWfH900+22JkXfMsQCH8mNMCygPlbWFhJobWOTu1Yxj2Zt1293ZTsODjjBYaMAXzyH2F+ccLuNPtiW3nvpVgL8XYuHTAWR8qZD0SD1cBpclKZTseley3fvdz1u3z5oZN4PTEjqOlzlRmCiBrqidY6wWMArhzjboVJ2fWKg1srT6z/OTMapW8vfnmbc2bzTVCL2c3grVh8/QihIlSwNxGXBN4zWnnVKb2MPTSgFbKacNg7uNB7HNXlfaAp97ATk661qeFVH3ZXrh/31548MDaV6/ZoFpVMEjREDIYRec8e6OJTdCmyGHBu8oRvAJK/R67/gr2kkoBWE85iCB9UdOEoq3P87ZRKtvTTzxhX/vi5wV8PvzB99velT0B0t/+gz+02/sndjwY2Y984IP29OUdBb3PffN5+7NXXrIf++hPCqh+/itftWMCGSzLkH/QJanbTW13g/lWuGYF9KPdnrXp5z0YWXEysyoLC5toch4gaFSrWSy9aMbCHKRqWW1b51bSXErhzDnb79ZO8aW1A2cWAoux25fxxVyESSFVF8+R+9bSpavhOvLoI64GHs5yRcteOgR2+yN7/ImnbHnjslWXVm0wxN4vZ91ezw4PDuUOsLOzY83Wqrq5WbEmwPvyy69IC41bDN3WSEFub29bESkDnbRaK7ZKi+fp3OrFursssAZVq/bmm2+KnaX5B2vg+saGlap0EULXuOzAAa36rG976w37n/6H/8q+/NlP297msu1srthqe9nqzSXNHYIvAHuWcQnwyedFipfxigABNpvX8zfGLdLxkbIMnSrv55mlEQHjzAYum7sEHKJ9qzOG0R3RLZQiqAg7Kz4rtKvR3tMZYfcM5dlzmynXGx4eHsnVApCfTe8Hw+oAwwsFOd/QAmJVx2uwf4z0P+MR38dYhSQhNK0BPEPTyf28yPZll2Nf97y7UszPAMXBrFFv4IWAnhmL9LU3SKDMxS3mkGHJSk/d070afzzxRj4QSWRVFbgJxMz0M3uRVP4QLNGpirVIqj3vfKWZPnP9b1jZBdjn2uJacR5AguPp7pGydtHSNMsy8v353ptZm5C/AA75O+PGmGCrF++NZgixzwWYXYC7cP1w6zXmDPdVTCbrD7U6KeOi+BdtasqC6jNcRq9rjWA3ghs+i3Mj4KAFNPOAtSFfSGtBwiPZoC8LOgkc5DdOPUwqQovg7N69fY0hexuZSWfW5yJBoiEI90ua/JAhJG1zgH8wkgL85LXb7/W09kSzFCSU4CZYWMgjb1ThxE+WwfXn3wMjL7CbfP/AVdEpLgDoTOlsMhhaO1ewv/aX/y1bzxesxe7e6Vq1mPcuKnR+4sNoASZt2aIcBWBFu04mh7pETLgI/MHGqo5G2zMaD7zIRKLwmjSu6rfb69jO7o6trq/qgknpRncqAdjE5kg2kGwsqJR+cHZmmzdv2me+9bx94/XXvEUrKdPTM1ufzqxFdw1mi6QhDlzBRRiz1/BF5cFEokekJNydDP7Dr1VOCVM7Pj4R4+GZT49KAX3cBBgRLaQptcwm6zoZT+8pwqOCOlXFR3pBEbYKw9zCKECvbixC+ZmzwaKuFB44mFOVt9LS/j9AaG/Uk9yABcO1fTn1tcdgHvAHC6wOSDBqtQpdhMWIc/1TTPbzZRsW6/b1V+/aqLZijZ0bdjLJW77SkG/svwngCiOGferx/uv2Ez/0PvvgMzet3z0S0CP65MGFGQMJEcXPZkgl0E2PZAY/oB1lztSdZ0hbwYKlQhdPqYsVVB97Aq5ktKwObRNt9Bi2wVDCUHV7CCZ8sXN/QWeoF64CvrA7cC0IuHb6HLRB2Z0X7aCRTtIZ7pa6QsnKKhhYNkrvj45UoJwfW3F8bNXZia3WZ1YvjK1SLdi9e29pUV9rr3hjEOmUfQ4RsBBh4y/KZkCHrVLSLMP8rG9u+KxAi8nCoA5syQA8dRImUGNxw3P4+KRnZ9ih5Yt266RjdwcDW7ty1RrrG9I+0vZQUiqKMXC3IHU9945x+BQTEMKPkzaOzVBFAzl3gGDTc0cOf0bQjW+Vqva+mzdta3XFvviHf2Abq8sq5uF+bm3v2Oe/+nW7f4ThfcmeffeT9sjmitjmF15+0V546SX7yI/+kILob734knVmczsli8IYSAM+dIFGNK2Y45uCLGBuxfHUnrxy1bYbLatOTOwvDH5oJWF9SKnPsIFCv4kLChXRbNiysys5kEwFF7GgB0sYmwTXTcdArj1YsdBk8hruKeAlWDXcE+gCFF9uoYcXc0GdcJAHdftD6/bG9viT77GVrcsCpcMRkpimgNNrr75qm+urtrd3yVbXNi1fatg8T0e3pKEbD1WUyhzCI1sBN5KA1qrV26vWaK1aLl9S05rCnIYPU8lKzqhV6Pfs+PRAjUv2rlzWSnR6fGK1RltML01lkL1c2WraP/6Vv2df/aNP27XdFbu8t6VCOFwF5Ftd9BbAXL+01udMmK+RC+cFZ2NjzJg3sdlGSj3YoPNNNaVew0+V35/3Qc9UuwdYEKhKzKYyZkkqwH1hn4qUdoAfB62LDk2xufNe7JxI61Jk54VgzvAF+Av2OBja+Js06VMH7HxOgEuOHTKIbECUZaHjNQGGs6AtKzGI6wp9bdSPBBMbQNaf8dTdMJ17nIN6yWeKDwnucH4Jhk/tQKWzdKAmz+aSZwdZqyFQyAIRjHk/e2c3AyR69iw6KZHRcNYuC6RpGsOCLts7CJtyxTXzGSY1xirWIaXlUytYnycmNhNpB+Mdc0p1JBl9ajzfEQxkrz3mBe/J6qy5/2GZFc84/13ciyTgUhYXaYsH+lnZAXObQJFnhMDSgyb373YS1OVovs7o/xPgdrKM/7kLUHR9XFh8wbgyf9UWvFrX5/u9d8eByPKE3VqcVzxnAqxF1/HGdTE/wuUjCuIcD0XRdCJ+AqnovBzEOvjmCvyZ+r4YVxlTB3Cd560ymVtxMLStSs3+3Z/9OVvGgB1U/dZbNh8OrIq+CfRPChG3pVLRjeyTRozilHq95p1+qOCTF2VNFa+aQIo487Jl4iZg8YI3GA9sr98V3QyLoyhCDKsDY79FoanN2XzkdkFUyB8P+tbcu2S/+7Wv2HOvv+6N0Psdq5yd2dp0bktFJokXdbGZn0dWmKknqxs9oEk/1Kg1/POU0vciKBg7uEtV6KaKRdmrUGQGSJVFlqeoNGmSQZjABunJlHYYDNy6h4gEzVukrRS5p8iT1Dcvd6/15KEawCO5GoglJzWpf34ehyfHrt0ina3UnipKUt96zj/pFedTK+CqQAq55MwtzMu0WLFpaclevXdi9a3rtn7tcetO8zYvU+Xpmrs/b8bVZhOrlvJ28uAN+9EPPW3ve+qajQcd2qufd3sh+QdTjT41hy+lpKn0jUc33bXhaGCNes0qdD9DM5xYEB5M7i/3FlgVeqY+UoF8Qal4NlMW0qUWdkQ1WYrFRujFXu6fepFxPRrmE+OKLgTf4lQg9D2Aa/KQStZ07jwwn1IO1bdp555Nju9YM9+zpcrclpabdnJ6qqWcFKIibqQd9NoGyKRUtZwrYJKlmyxKBnDn7pta8GAStBCxLMgyDEBN8ZJvQBOYCkDecGqHp2d2fNa3fr5orx4e2/3h0PZuPm4f+9jHbWNlzU5ODwVcKCRhQb2/f2i94dg6AKnBwLqDnnVHQys2azYYj7QWqFEGAaEMB9jgPL0uE/pc3taqdXvmyXdpQ/v2c8/ZlUs70roe7N+zdz/5pP3p89+227fvW6OxYo9fu2rTzpG1lpcUdH7j+W/Yu55+yi5fvW5H/b69fm/fvvHKqzYs5W0AwEzV2ergJZ34VJmLwmRqpeHEPvzke+yx7T3L9YYS5MuGajqTxR6M9Fn31F556QV78TvfspN7b9mljVXbXl2RywmZl2iCESA1yyTEJsnCrcr+dN3O6njnnCgayTKHpOTxxtQxZamn1S4FQ3PVBfRoATyY2lPveZ9t7F61SQ7giza2ZejX3rx9x3Z2t2xjY92WWmtWqixZrlgH/nr6msYMQ5pRePOWs25P3fguXX1EwekUd5dcyfqdvjWqy5r77rOK3+wJeSIFhiurq2q7e/vWbavUWnbl6iNivQrWt2u7bftn/+i/s+e+9Pt28+qmXbm8bcstzNYrCp64/zQ54NphngNEBbiPopHQkLJJwkC5lKKZ2DFnt7Mgi5/PWUzmZKp0DuuqAMFZQBPANcBkNn0c98ZZXA8yIF8AaCIszhkpN/qHdQO0wrhKn5z0/NlNWutQptOU6yNp6eyWa6HRjGsLMB2AIlLl2TR4ZASDdQtAwe8DcMe5RlYguiBlAb+noX2viTWezxOwVqenlpg6P3+kOFTnu94yWNxzwJLauIacYTTsn3ebCz3peXo4ZfAC6AfLGeltB5CeQL53776uaX19Teuht3qlkYuz5vEcBiharOOJ0ZMXs2vOZZFYqWhO+bUnzBFa9zQO2cDq4nOeDayYnxsbW+dZAo4XAVbcTz7nHASmRiocIwgr/s57XnnlFZ3f9evXzwv2/J4sMgUSb0nC6O2LnSV32zw1X9GH+rjI4m82s/39BxpHlyS5HCWyEB50+OtiDsQ8i0yBzrVU9n0zSVhi3F0v+3BGNiy8/JiOpYIJdkadfWnRYvn7Aq5TCBlA2SynSlyAK4zrZrFi/87HP2Hrc7Pl6cRG+wc2H9AlCO1pXyBzOiPlWrJCmepvSEGcAqapV67bW6GFpUoQ+x42fwaBBxwgJw1SuSo5ASNdrkSlPBsEAvqCM0aZKnWHFRROEGnxt7ydwrCstO03v/gF+8atN2TDhbSh0e/bVq5grQoPWEo9J+CqNqwYjWNJEgJzbHE4PAAUdgjtB64Hie0KYTQaQd4vJCdRqxun6u9o1Ch8Im1SBGTRlcqrv6iqdG0Q0bS3t/VuTIyRV+zFg8qxiJzGODWk7imaAMlG4/zBVlQ60znCoqUZm9Lb/lCj54qOSj6h52JmYa1l9C9nAbalouydDvtzu3TzGbv02NN2gsECgUBin/9NAtcf+/DTssMaDfBxjR7GFA9NrUf3tF7Pe7af26LNrD/oaiPGk7KNkwMpS6QiRYCp64vOzk4Nc2gWUkWC8Kz0t0cKMDOlZZpLy9KuAmDiwWVMuA9E9+8EXHEV6OImA3ClR5ToAbWGEOjIMq6ue822JphbKTezWmFi8+59m3fuWqs4sKUyTSK8iIN/qgivOqDpD2kA4hprVdSrGIqU/1zXySJEVmB9bS1V/af2xGI7inqNb6Spm5TaQk7t6ORUrFy+uWTPv37LXnlwaI8+87R95L0fsL32hjUbBJ4wtGbVSk1uBhRUDkZjeQMDqrrTkSQ7FIexcKJFp2jorIt9nhcNDrVQ8dz7AkdQQRRycnRszQYV7Ge2t7tlTzx2027fumO3Xn/TtjZ37bEbN+zscF9M6urqin3z+eft2rXr9v4f+JD8ib/x0ov2hee+YUOKMwii03ohPS3AlWwSGxxVo52+ffjJp+xde1ct1x1a55jWuVO1RIU1xlfZ8jM7eHDP7rz2ivUPD21vtW2b7WVlQLg+WXRl7Iu478FMBQPh7gE1b9hy7pfoVeW+ebstT2z2pRLMauqSxnhpofO5yBrj9oOkXXP2nvc+a1t7V9RmmLo71laKrCajga2trYiJottdpb5iVdrAFnAWgJ2C7Z7ZeOSV7fsHD6xUqctNIFeqSSpDhmDUh6lkcytrLavXKzYcduTqMZ2P1SWRwBz2fWYVK9AUBZcPG9qjV9btV//pP7BvfeWz9uj1Lbu8s6EMHIiXNYq5CzvJGERwFRsjIEEevUn7GuxVANew8AkgFqBpAXYcvMQ94PvInmhZT6l6vg+WKMBdyAIC+IWZemzI+OGiFZZ+M7FFrENah6UxHKr+wBsSuH6XL44fAFnypuRsEKwVr0G3GkF1sF3hMMDPfF6wX178sihyDWYwzuki+AiwG80EsmCO710v6axgJQX8MZ6cbxQ7qbo9NdyQZdvYpWZvAysJ/MTvQwNJ9kOa4TQeAXji/LPHcfonqR0lv3KgdHR4JOnH2vq65HRuCTlTIJw9Ht+Hg0Lc3xgznnWAK3sJLDf/eK1n2Bap+xiD+F2A1ph7MUd5L+wtwcvW5raAWQDQYHsjeHk4yHBShOMGcOUcIfBgXFkn9vb2zovppIsVkRIAM7G3IctijJSRQ50FzlgUAwdwZZ9jG4+shpocSB7igDqbwYi5EYFlAFpIiJjbsQYGgNdEygRsDjVgU73ToV+vv8avOWfTmRcOy+b0+9G4Alxljj7LWRmNK9XK/aEtT83+vb/0SbtcqdpWvmjD+/s27pxaq0UKZWojLJzoQIVR/mysjYqiLWyyADowWZ1uV+J/UuaVEga+VaWaWGBd5wLuRKDgbTKBTiywkiKkHIE0EopgnRlOKk3ZtoDhAM59XruybL/5x1+0r774ouUBKZOpNYdD2ylgik1zA9dHotMS5Q2bSzvIPkwv4ueqURUoxwGApkCkeSrAigAAIABJREFUpz68TaSb++ohhwqn6IVqbBKkSbTi0ZNbNOEXiY6SiYKwXexyBbbWQSALIMdAEwuLRhrSDe7dsw1gVWFDkKZzfL4x8tnnixpFawAxmaX7AwlrywblBVt4WHqKmdFzU+DEXGuTwrmOoMWlETAzZ/2pWr7u3XjKLj/6bjsbzWxG0VLC6X/ewJVPZV87vveaffRHnrUPvu8x650d2Xy2MKwGYA96dA9LFdkpXQLohsEmvYz3Z0sauNnCdkVGz3l7/fXXbXllWQyP2En15HZQyq3mgV5dWxdwpSJTTLaieO9Y9E6M6+Eg51KBHowrrBZSgbmsjC4CVx/0lF5JVfcCuHSasoFVJsfWtI5t1DDjH0sHwhxSK0MAF7oxZDPafN16KRZ8xP8CpQJIzgQJGP0/tL1ZsOVpdeW3zzzcc+cp57Gy5okSIAGiJRAChJAazVaH/SB3hEJyKPrBfrNDdvSrnxwOP7htqdvRHQqHWlMAEhJNAcVUBVRRUAylmrMqszLzZt6805nn4/it/e1zThYgBxGlCxmVee+5Z/j/v2F9a6+9VnJOYIHg8AKYkS6RFDwW9vFAjYX8/VDAdWL5pWX7/htX7LXdPbvwwP32voces2MlGCQ2+paAIzKUcgWgTtJYQfPPQy4mAv+MadYE/ECv3thRM1OlVlN6U7tHY2VDP2v1u1ZvtNR02er2VAqHHu0Pe7a4WFUzx9Ehfr5LChao1w+t3WrZYrVquHtsbuANShxs2456fbt+dGSFpSUblQrWZ74yj1LCVx6JAHOrP7Rxo2XveegRe8ele6yWKdmQpKDRwHnyHE4oY0lRvvn1r1rn6NCqNrFFmjux1spMrN1t63qzCc83xMTmL6ul6aHDgWtsWDo0pe51Ns7Y/PhdmKChmisTa5GkAmoSqqDPhyXnkD2xBx5+1Da2jimGdTgC8FYle+H+nDxOcxAHmpxVahtWXVy3cYaGRveyrZRJwnPj+L2DAzkPbGwes8rishXK6FBhZr36U1tY0jqCJhbQms+zwfU0blizcLbojnMK4OD7BRvYPReO2Z/9h//Dvv/0l+yus9vSuEaFxIHeRK/NtQuGNEBbgI8AEsG+SnKWwEUwsQFafXP0cR+yi2CPYhON+8TP4/oHIAzgFhs3j+X+xaYcrCeyCQgI6dUVMuJVHx7rB5CZNpR9I57fG3+GKWRibcqC8r2QhVFJ4jOE4T9/l6QuSVh4bwDPyIyPzzsP+gSAk59sgOLYE/hZsNVxjWPszZeIsY2LQztr4DxwDYcFXxtZF6kKOlgKjBml7LDCgqShd6VN9bOAc8ud4JD3FSAoQE+AdOnxpyVlB65YHvI51tfXp819zrjOGqbieYIRjPsb1wobRdZP9gFYZIArf5+X+syD6PlDUYyRuDa8VgBXxsfy0spUKuEHDO+fuXOdcPDmzDUHIWcq4zHhrsHzevw0vs+Y/kcMrf/3rX9i/XFUGNHSvpbEY6OZOcYkYBvWOhqJ33oImp+j04OWfPlnsbtRDeBl52UP/lxgPO8bYT2BqONa81/kCkq6k4SOhsT8TwZc8eEbzQNXfOc6fVsdZe33P/HrdjKft+XByHZefMluXn7N8kYmeNlKVTqXAZUZKy4u2PLWhuWYbJmc7Te7agyARVDTg4wEKJXRUNKxQb9lGQZ+eKlKqEzgQEfXVgMEKlqdn152mZ0vmFwwsQXL5goCm2NOubWqfeqpr9n337xqGcpbNDz0uradydga7Ihan13kEpt5pVC0VtOF/KVqxdY21l27OrUQSWX/NKE989ytkXRj+L+nEIi58xvqixoZ535qz0nvC+DADgaGSl2uyfIrnwXohhZqZqaMhyk2NlKtyMrLAS7srkBV6pyNiRpMa5SxfLPk4VkdFgC4Ym7x/WTi4AFKqVletjQNIGfIWKs7sZ39tm2fuWRnLz1o3RF6EJjJdP3SAI3XjYk9fR//xF9ics4/hESlQnZs+zuX7Zc++DNyFWgc3bZB3/32dDKjNCeATqncDyyUyIHeRLrCdsC4YkWmMYWrwGTsTVmTib388su2Amu2tSUAmDzmrVAoy3P44IAy9Ir0rnINSKk63EvuH8x5nBgFLApF2++Y/d3jX7NWJ2MTurAnvinLuEEwiOA90fFp8HrgBoccbzgkOQuWqm3F4ZGt5Tq2UR5abshhr2PlBfyJfTek7C6GLou21MQgcwisVKvqZlXnLubtLJKZjLXpJBYAh83BpYDyvTdKFbDC0usT0uCxg61mR6Ei41LFLu/esuvNtp29+5J94JF32co45m1bnwmRAwwfiWNjxjouB7KkGdgwifyXVlbEsO0e7Bud3pvHtmz7+Ekvy2F4jXdplq52LPCGtn/UtPagb/lSwZ5/8QfW7LgVDIt4u921Dou7NoKxDbo9d/FQFQINfN7yCwvWxTKmULAG30MrmhrCpAVXIAKa9ry19vft3LGTdnp904o0jOLIgPynVLSl9VUrLpSs2Wrat775lDVv37LiYGjrpZItUz1RSldLoQfM7djA5gFRMF/aeKo03HgkaIBXRgeALIAr/2YjKZeLKpv5gclTCLEm0j6EdIp1cZJRLPN9DzxkiyurVm921di6WFu13dt7tntrx9ZXV7UhFEoVqy1vWrm6pkMVEhvK3Is1IqOHtn+4Zy1sAtEKVhattrhqC7UVG4wzVq4uWb83sOXFFR2wsfYrl9AOtzijWLlMoEFW3tztUc4meXxuifzt290Xjtl//k//zp596nG7eHbLTmyhm0U6AtivWKPRmiY4RRk2QCJjPNhSvsfGzVeEAnC9A2TMs9Vx/efXpABAM8AyY5T4Htc8mKJ58MR7Cp1psL/BNrG2RhNKMJ8cLr35C6bNrQkDdAYY5T2zx4R3K9+Psr0+R2LRAsjzc4AUYwQJCI/FZisaieaBa4CIkKIEMI9xGAEDEYfLz0Mz70TLTNuoHNG5rykLlzSN2pOTHRRc0rxswpF72qg5y6syhIbeQyxKRSQFbiPJc8iKUmSN94A4uPLu93mAG4Ccx+3t0XxbUywsa4PW8jE+4H4v5wFgAKmYo3GP2TfCvSJYZK+O+AHzrYDwreXyuK4B/AGe3pwFweDNvPPXOIBrAMjZ+5odNCIcwz+7W+jFuOX3AXnu8uDNbNpzxcByQGLN92AHxYIj2KECndwa1ESetLCKXZ7uC37dwWjMn2B94/OF/Gze4YP3rubUOX0/n5Xfj7162o+hMTML+eB1O22XSnHvuPbLK0vJO9irqz8R4zqBcZUvIxZMWSug9er0rdoZ2L/53X9lG8OhHc8W7NVnv2Nf+fu/t2XAqIAljEtOZflcrWK1zXU7dvGSnbh0n/3Fpz9n3RFJVxhO+8BCUJ2ZDOzkiQ07d/aYZTMDK+TIU8Z1xnUzShaSXRWlCLpaXRsqFlTlMx/YMGEwNYC5UqVixeUlGy0v2n959lv2jZdetAFalsnYFtod2zCzzXLRCiwObN7Jt40TIBsZzBRUP9q82tKimFcBoFSSn+9KnC4SSVANYMBZwZtS/BQk7Uh/aLdu7Wrx2dzcmpX6J2NrtJtWUVm0rT8RN+onQ05ontWtfw+5Pn560oRQ92RWLJwmWXR1JjsNEF2kGbv4HdCaUwmLx7OIuF4L/0G6b7ti4/jC3mWcydvN3SO7cbthx8/ebefueVB2T3yfOMi3fv040Prjvv+jgCsb4WTUs/ruFfvFf/FOe9ejl6ybmrOihAHj6m4IfKaS2DkmOOMKv1NcBdC4wuSjFYwIQNhBSTgoh8zpc5VilWWxy6lDnvtfrtTkPcz1mk1iNFFIDFzmEqWObAE7LLPPfOFJ63SzNsqhjXWZi1QVb5EK6D2wQCfdtLTUmZESw3LjtlXHh7aaa9tqoWfljOvg/D16yccZtHSAm2Rs5+auLdQWbHl11Qak2qkS4IlOmpu6XrGP4P9JQAE+mX2rYXAdcyFiTAdDO6g37WgwtJ16w251e3bPI++wX/sXH7QNAA8BB+26FhkaCfs9H2VIeQDhLRoxWw25BwSThMk+4JtOVl5va/OYg7dkys9YytBEWKpaqVxT9CpHikyRlrWhNbttu37jutWbLcuVabrKWrfXtz5uJEhtaBqrNyWfaA9GhldHb2LWxoZmQpNPRaAe72Q1NnDgQ5PHSKLrdzCyCjZAAMRJRnZaeEPLdSEzsaPbu1YY9q1MqpVlbL1SsWouK7cUDMHDMJ7PG8ApmmT4bGw4bCJ0Kztr4kCXPyzcwWDt7+9rnaA5i85h1gM/eKBvXpKDBgdWrM7QYHd7Q7v/wUcETAGtAPfJpCCgcPXKG9ZuNuzU6VNWWVi02uq2VaorAq42oSJA7Cy6WJq8WjpcLCwu63kqtWWrVpbl1OCZkUiM3Oe3WKACRDxvz3JIRhJAUXJfpmydSd4WFypqqrzrzDH7u7/+T/bFf/hru+vctp08viqXGX4JkDzqux1SME0BwkLjyb8DLLBeRMmXn4dGNIAn/2WDjd/hvzCT/B6sbviK8n3ABc8LGI6QgYiVjSoFj+N7880mWje7Xa3L8RyAyCi9+0Y/cxHhtVlXddBMnpm7u7vS6cIU6iAyFznKnhaafBE00SuSJAWYxvN+OHTze1wP1vA44GgezTVShbwiDgD8dz6iNg5KcWi4g5FjD54LaYgKwTywmbJwkvr5HsNnDUlCsG4BYLh2nS7WYRBZzrgGWPXP4Yygp8r5XHFLpZnXa4QL0JzF7/j1cuAH6McJJNyzuEbzDXBv3bPww459fB6AxeEo3n+AWNd406jo9mTzUpa4hn7fYIi9gXn+ABVAlffFfs/18LXDmXiuR4RtBBiOfXL+3/E9MZg67GDx2LfdW7uSzq2urMi9AXA7tbDRG5mdJtQIp40wvp+S/wajqSexM9t17YnBSAd7rXs9F5oQc5ef817j2sWYYh0FXvi5x6sTjbofXJlnaPr5uXvCZn8y4CqLSnXJepypvFxhNVpd+6Pf+h3bGmftRC5nO8+/aE9+9h9sgZJJz5OWYGmGSAXyWWtmJ3binvvt/R/7hP3Hv/yMvfD6NZ1AAFOjQc81i9mR3XvPafuNT3zERqOW5TIDneQrNGSlHHBJAVjoUtecG+y7ybp/+cAY9pzJ5SYOS0XrLZTts89+y5566QVJFko2tmq7Y+uTia1TpkgGyCTuaBObmBwFAMho7HBLqCFAX6ioQ1bJFmli6tanErIb4fuE1YLBFp73mxMLKgDhxnViFPO2vb09Kw/hKlApCXRx8mAg8zs8V+iHWPTUBCXPT3c+4GR51GjoOgB6WfgBb0rSAClJozSxQWosUluHdCt+QlYJCqoeVkv63KyiFz1SF6eisWG1Y9mi3dxv2I29hp04d7edu/sB6/YzNs4VHLy+xVvv7QCuSpIFuO5dtQ++71F77MHz1mkeWn7O/oMmG+9Twyy6IumEmI8SmtWeGrTUSc5hhThQHARgslTSSwtJbq5bdkI2tbMkrnHtir1Eby1wmTRsLt3gNWeMq7sKlGy/a/aZzztwHeexC/v/Aa7ophPTif+xAVw5vI0bVhs3bC3XstVsx8pG1z6AMAFXRSWj5ebA6Jv+zb19bZySPiRNrov1KZnSzZm6VcmoF+s6FIuIx+fmxrY2BbTqPo5ZBM0anb7ttzp2ee/A3qwf2dl77rPf/ejH7UR5QR314xGHHC9xZTPOLAgs51w2QzUFuQAbvFv4+LjTgWgEkKxaXwAAna5XOnhzgLFKZdHdCfhfjvJzT4l7jVZTlZW19U3b3N7W78kdAs6ckBM8aIcj642G1hyO7LDVtsN2y964dt3yBWc1GfMH9bqqSt2Ra+dDFyfv2ZGCHpM7ig80qgBZxhhM/nBgy5msLXCgwQKwi1eobzbzDFnop4N50L0YkeTj9knz2kSuT5S62SS4l5VKSWy9Yn07XQVCLC66JRMJV2p0zRet2xvbPfc9oIOWIpFxAulPZL1VPzq0mzeu2ebWti2vrVt1ccPKZYCr4hjUMMv6wzXEjhBZ0/IqYCpv2Rw2hOUUnZES4rJIrACu+Nj6PMX2ig1J9jaw9ERCW1HzrtM8sPOnt+yzn/pz+9zf/rmdPblm25uLel2O1PQGFDLuAzkvkwjAyfdYB9nY4/Ae/rghG/CGJmemY8N0HXh5qhMFhMTGywYZh4UAjVRY+H1AbJSSw3orQEqs5bwGzyepSgqfYEOfdz8INl0HE8tas0kDrpMLvO9IQYrOfF4rQBz7j9tMuRAugGswqLiE8Lybm5vTa8Z75OdRvg3mONjoALU/SssZsoN4rflKQEZuAH5ducYO2P29Bdjmv2q6oiqZ9hvt0Wmvic8V11UAut+RFWG856hAxOdwBjE1JabrHWyv04X+c15Dh89UrnZJiBNefH+e7YvXeCtwdQsvZyjjD68f8pDY0+aZWu51HKzi+/MYwO9dRs2YvhfPmNtgwHlNxh3jeWNjIzWFyZNpehDhsVzz+YMJ9yPGpN9vX9vZ76nkooel+kZDJgBfAQHyZweQzOgL9QUpiMa/5khTEe3a49I3WZ92dna0Lq2trU2JHM0jxcOmgJS58RpjJAC270We9uWAtiCpH9eAL+alz01vQtX4+kk0ronI0V4AoEEPlkNLWG/ZH/3O79q5UtWOZbJ284WX7Muf/rStjklJGcuGheAAGiEGxaztDbq2fuGS/dLv/Df2f/+/n7TXru1ZroBXGFoofBIx9W/bg/efs1//xC+aTVqWzfRkCYRFixKBIjtdG6R3a8apzrVfqaudDW+c80btTNa6WbP+QtU+991n7cvf+56Nc1nDiKPcatnqaGRraNJwLaI0qgYs5AAjRbgiZagfHamRbGF5SQkisAt0u/viSbneJ41uTurk91AAdz0gU9L1kJGX3LPbu/u6QSw4WMpw8zghVRbK+n4YcMcgjxN8LMoanDCASCx6Pdtnsc1lJUyPxZvyv/vXeSACzRsCE5xWZVbt5TFnjd27k+dgswdEePY80bIjD3jI5O2wObCd/aYdO31RUgFKh0qGkiZidprUESJ8Od6yOvwkjKunh/WtuX/Nfu5nHrKH7z0t4MpBJ4IfkAr4gQFwVpDpOV/cPxoEkAs0G0dWLuZtfX1tarPiB4504km2X3yPZiEmahi6U2pZXF6WbCCkAr6B3KlxRRerz50v2u322P7hC09Zp5+3CYzrWFSr2N23SgV0lZMoXeNFMoGR5Sd9K4/btjyu22a2ZSuZtpXHHY0nxrWuY4r3IzyDQhBaqv3DQy1WS8vLhv3qKFpK06JJkx6SEH6H8aGADk77nY5trm9p1UpTR+AFNr07NLvVaNnlvUO7cnhoJy7cZb/xix914ApomQyMCrxCNwocC92xQJu1pw6qSQvrJuYKIQ+KQc3gi1tR6TuABrHJgDNnI6Vb0fxnPGMJhWeo2z91ZLslY/P+QFpXhiPAkYWuID05pc68ZdHuwtpOMop+LpbKYhWxiTpo1m1hdVmhJUdtWNqeGNtOs22dNlIT1+gzrmgWAKjX2JybDSuPR7ZZqeogbPIPdg/hAA2xMc13EAcoLRbK6kQPlix+Jw69zEvABXOfSgEAT4dy3DLaPYFZ2GJZCrG7ZDHTr9ijj71LgFVuATmu5VCxtMznK2+8btUFvIzPSrNaKC8p2w95Fc9VrrIyEvTSl3RpdX1TjOuYg9cE6RdzCsafOQdwLbjzCI4dANcYktLSQx8SCZ2zhWrZeu0jO3tiw5743CftqS9+xs6eXLWtzUXL5sbqW+AAVsqWp4xYbHKxBrKpx4EsrlWwnFH5ipJvgKvQvAJCWVOd8eyINYLhjE74eD7mNWAw2NUAO3GwiHs7z8pxPwgdABhi3A5wle5Qloe+xuozaIZ6dYwxEO+VewxodX9S3yPmK3nRvRGgNf4LueEJSmVJBfz1vcEpmM54Pl5rnslnHAVw5XcBCVxfHhOygXmJC5IxtN4ByJjDwTQHyIERZV/W+E7oJyoOwZq6BGLWJ+Cl84HmLZI1OWakNXn+OrBGqdKFhWMluWukF56yuEgTk3Qu2D5ILuijkH64hGCgaxbXeH57chbQJWjc8/kSeZBHAda5/owjDlJcQ34epXGe806Qhl2e9zlw7Ry0+Wd1RhGLw1u6J1h+Mrc9DTH2NSeZxNwmV7yZib+TZfNMMp+f9wkjz5gAZ8Rhy2t7P/zlums/IARBo7jYoeOMuC+MM6yz+NwA1zgICVckICqGdFoFdJmHr2vufOCM+UBzhMonFU4O8VSYeBxOOX74cyssWXn9JMDV40WddZXBfQKulW7f/uDXf8vOVWu22hvYjRdesMf/4q/tGJ6efcr7rnhjk+3Shdvv2Pa999ov/6v/1v73//DndvnakQ0zFbEEDgR7Nuw37N67T9lvfOJD1u/u22jYUGMOPqNYYGUYmGmX19tCEjAgIs+7/+VtiI4Dk2J0s3IVwDjfbLS0aE88/317/NlnxLgiFSgw6Ho9Wy/mpGNjocalQIyaOs498hUT3cFkLK9BtFiTCeVXX3ykv0rdi6LDUwleoFbAVYSFd4yniYaur1HHNBt/0XV/3XSSzRXuZAoCxMYE4obHSdAHGRa6TWmdAMtEJ6IPYXBFCUenWyU6ebeyl1zcGQGgIRCUuEd1A7c7dlA/0OflfQEy+kMA7MRuH3bs5kHLNk6ct9Pn7jGsk3PlResjSvxnAK5ivTJD6xzt2Pvf/YA9cOmkddtHVizMeb2FVIA2vlx1xjanpjnx3jBSmbEtLmFv4oy9xP1iyu+UChBuwQZzcFDXRk2SESAQja8s05Kg3dfXH+3jeqs5EnDtAlylcaWBjd//UT6u84Bf7S+yaCqOurYwoirQtK1sy1bHDSuPWpbJeiOWD3oPLICBZeOHTSXqGJNpWGIloCmGze3KWLTo3hazmCpDHGIAKpjKLy2t+OYhM2Cek0StnLUHZjfrLbt61LA36w3bPHfefvWDH7bjJHeRkNSjQuIdvJ5C5NIWuYPkHUhefv11eVkiuWFjv7lzU6AQgMo4DsbJGbJq0onjO+xOCUBzmFuBhmzGGs2utbGs4mDVaVuxXJRGnPeuRjjuE24YxN4C6nKejocEBMmPHEN6A+sM+7Z9+qRl8UNVNSdVbfpDJUH1xxM1kTVpHGs3bdjrWHN/z25fu2aF0cBOrK5akSYCFmKlBPohNuZ0HCRj3HDrfA6XFPAwzxAGKBHrm8sJSLBRy4ooBYKw+LebWCTBhPqhFCkTB9Ol5Q1778/+nMr/PXR1+Yp1emOrlCuSZl1784o2jkt332eWq1iuWLOJFT1geDy0Kg4RaN7HzuQurqzZaMBhFy02rKw3GGo9CcY1jwMHgwlg48PcBxuMe9k6/bEtUgnqtQVcv/6Vz9o3vvT3dnyrJuBaKGd1oNGhmWbP5JkaAD4qHIA0xgYgISQCAIcADDwuwEYAtXBpiMCA2OABXTwPX6HX42dcd8r2fIWPbKy5cU8dk93ZAAO7xVgORjiAo2/QPiYcpPj6wf0P4BrWS6zb0bQVryGwEE2zc6/J7/J7vPfIgI9rEuxnHJriNQO48twBsCLAIK5LMKYBOKPET22K+QcQD0DJc0jyMtc8xM+4B0WlkQ2VDkWFEbzilb3kZw5RBOmTAknY3x3oRWOPR4PyPfZ3DgY4BrAuuLY5wFekWYVUy/sXosLJ2g68CIY3NMFc6ziMzEM41pcYdwFgA4TG4ZNrzucGZPJfKlscVuKexn0NgibufbynANUBBANAIxnh8LC9veUHVXmzpsCWqbuAW1v5tU9VVemKZ1r5APLcOz4v7xuAyevpZzL1v5Nkmh/TsX750OO6uqVmsNy8R+YiVox87vh8wj/5JEFMFeeYJyERizXQrxFrCduMA1fm5MHB0VSyg3zEK4SMuZ8wOWsKXMUmeiQjjGup27ff+5V/aRdrS7ZBiMDOTfvKpz9jw4OGTfoAP7dsAc8M8hM7HPdt/cJ5+5X/+l/b//lnf2PPv3rTSrUtMQIgODqo+91Du3h+y37/X/+uXXn9B/bay9+zdvNQwJXmqPxC0qXlshosxOc5nezvyzv8R2ADK/KHUhnNKDAEKyv21Zeet88+/U3JF3LDvuUODqwC60oWMxMHQa28JeWx4VGO2HPQ+KNUnKJKheOJG5gDbGG21HnH76RyiINWDzIQ4Fc6xKx7r9lsyZ6GAbWxsakxxOvwb4A45VRueHjIMUGmpaPkG8jgYwMmn5xBxCLGa3A9AMNhUxLPm2FAFbx5AYAizTJm6diGTBx8KarPMvIIPWgc2trWuqFF7HT61huMrdke2M29pv6sHztjJ05ftME4b4XqovWmZYfZMvB2MK5oPwu5sfWbu/azCbj2O+TDe2lczCENNyk2tFxecgmHynJcfSY/C+7QRv2uFUtcY+/OJu3JbcoSSEuTGeCKOfz+/qFYfoyyMfAHuMrOjAhYMXkcRlwuMG/ngVTgVnNof/+Fp6zXx3DWfVwdaIJ272zOAnTOkmQnU1/R0rBji8O2bU2adjzTttVJy0qDhpwG8El2TayjT/7L+wNoA0SlNWLsAkgiUhZ7Ebw5mG80/GWIVOaxqQyZzVi5AnvOY5IampO25a0zMLteb9mb9ba9WW/a6unT9pGf/wU7sbYqXePh/q44Vmyr2OIUYyhXBphAb748uLmn+0UTwPrahu3tH+qQcVg/kpUQQQ+u64pF0v390GeiV8a2rYjONJuxBWJRx+jVvJRWKeVtMBlabzywTIHXpSkgSQW6hDEMpVfu9YZyWGg32wazSxQutk+w0qVaxfKlkmQJniJHLFherhlakCUtoQIwstdfe8Vefv57Nu627dj6Kp4RqsL0+bwJtAYYiLJkNHiE3gs2m+Yy2F09FkeBBG4ChLCYO6CfWLniVkeMR3SuyGEAfMG4EkBQW1q397z3/bJfa3XQ3MH2c6ArSq9+e3dHNlX3P/SojScFyxBCkIFxdSudaq2qZi90+cS9O/bKAAAgAElEQVQcl6oL1u8DopFruVcprLf3saKdZd3Ki3zAF1pywhSXLOBqea0bS7WayImzJzftO998wr76+b+19ZW8ra9UrVDOWQGrL7kHupuLJzDNGoOc1Wzpe4AOvvg76x6bJ/9lA2XNFMOJvrXb1WbIOiw9ayIH+N041IcuUeu8QOZILBoHpWAeuS+qniXSIBgmB4aOASj/8x6jsz82c14rusODuGAT5nVDXxprfQCiqUwiRV6GhnMeLPP80tqyH6f3zvfmS9bzDFwA6JBMCJBygJ07JMTni3EbmmH+zV6I324nRcSGdIL3Gg4aUWJXfDT7eY/mSXd7Yc66Vht5Cw3AbtEnJhRHjGSgH2A7StMeodu2g4N9ASX+uEY4HRBTZU+sZTbiRCOiVNu57p0faLIqcQP4OLQolWlKtvgaSDOdV1JnvQzc7/nPyHUC8HPA4f1S2g+pig4nKvRGz4GDfeR2AWjngXKAWH7G83FP+YwAVxho92/3QcZ1jSqzIuV1IGLO8TnQyztjypxE987PYUYZE2CCCDS4U+M6ezfBEMc9cGDN/uINyNw3DiHIbHifVC+5n/F4yTVSTO+M3LnT+5VXm80NN9IGHIfGlaRT3i8NZ3xeD65gT/gngOuPYI+VA88i7lGqmHVPrABt32jb737ko/bA1glb6g+tMhzawdVr9sp3fmA3rl6T/YqqnpzeMxPr2NhO3HXJPvLrv22f+twT9vRzL9m4sKxSksT8w76NR21pXH/r13/JBv26jfp1uQsAStlwW72+FnkWak5fWOFgt6PFIwyG2ZTlz5iRgb666BhMK0v2zddfs0997cs2LjpwLTQaYlyX0O6m31d3fGKXXUfqA4+BKOCqUTmUXpK/srizIAp8qvOGshqatbyVi2Ubc6SgcSEizVgs+gNFIzJppaNS13BZmkyaibhR/D46S/7O4uJ+j/jPuR6OTRTAwmBloY1yU5R9YtGK02IGDSeWp6n73r/v4I8NGk9G2ClSgtqdrjU7TVtdX5OMgQjUdndo9Pnc2K3b9d26La+ftNPn77FRpmDZ8oL1RN/Nkn3EuUxF3neOrB+jIEjspT82QG9m3LdiFluyA/v5n3nEHrz7jPXbB5ZXyT3Z3CQrEDg5vHsBSb7peQ0etnWAY0Wvr1IvkwHGDdcLri+lT/xHKX/KQaJc0b1kkoY2CmsnwDvlHvnEKvnJDyY66LDhpi5/PDJvHo3ss1/6hvVHORtYSaVbTWaBVn9NFhtVJQSyaXLzvGs+GlZNhWHPVnNDq3b2bHFwaGu5gdUyfVulF2zkhxttqGIYhmkc8n4oUYaOCXcIvy+MGYIW9HZpegjnCRGyWvktUyipCSpOxLCtlJwxM2pk8vby7UO7fNSw0sam/dJHPmJnt4/L6ujGNZg8OqYrAla1as0PDxwuel27/sbrduHMWTVQ1ZtNW9vetIOjhq7E3uGhrayuCYDgYMBrA1THQxoMhprzUbaE2eJQybtfXeNg5Xnxe/t76kIFuAPmtDgr/rMiIAWzCtLnZD8ajFVF4Z4t1mpiJXb3XSuIHRjjgp8zL1psZFRtkJ9oA+TQgiZrYt//7nds0GnZFm4DejnXEAOSxUwmgKTfTWb9bA6S8CTWtd11vSqvDajnPeF2wWtpg2x3FWqC5VRByVl4DCOvIj7Tc+IlPplk7PZh3dY2t+2RR98p6Q7SFsAlwQGsgzx3s9FWlPGle+6zbK6k5i3CX9xhJGfFSlEHHq4fMi9/fhxLWPvYHHlO7PmQYnhDjXyRpYX2AAytg7S5jTMKfMAdYrlcssKkbxurVXvp+Wfs209+0RZLBF4UrFjB65v51XODdlVHHEhoDGVxS2jLFUNl8cWl5OaRU6XAvVH9kOJMOs25A/0O4yWYWPYyNKPOLpkN5E/tXf6SniFJGww80lKAjM9X9MOeqlTussK8l/ReB0Q/XA0UfpK68CXjSlUdgeUEMDg4jtxOLdg27MfYB8qlssbcwf6+xg/gXAwl9xtLOfmJ9xRwUdQYL1mn2bKqytMeIILMrVQs+55FD8OAXpO+KmfsUYyZYgLwPIafIX+RFR7+uLDCiVHl9dij8MDmQMneBFGDLC0OXn4dnRWdVRN8LSwUkAx41C2VCvYl7B8V7JJs32DaNIYTCxjyCZ6fv4ccg/sBqOOa8AdfW65pclTSuu3wJFKgZk4E2gNSUzTPubt7S49bXUWbOZN6xZ6EbNEZS/aQJMdKTdHyXU9yRWw83bB/Ylsbmxr3rFXuie7Alb2DkSLQOsbf3oMxxFBPE6LwTR5IroW7AuMjkqvUXwD24ZAx56kbh4bo1mcNVMx2YvZDYwq4ZG1jfEPyTUMdUkAP7yNAp+4hMCxkLclCTtgKv3zWzSHad8I72rqmVGe8v8N3EiccfE/2gwUPczzl99KdDnzc8Nrcx8ScJw9/Z+ddKsP112FN4VA/AXAVDgZwpWGh/Q4bIUTX9Zb95gc/ZO84c9ZyJKkgqGVx7A3syuXLdvvmTQE4JgJWNo1O1xY3Nu2+R95hX/76N+wb3/6uDXNLZtmKPBm7nZb12nU7d3bb/rs/+D3LZfuEVbpmShcl50yR6/61WLPBa1AAImef3zWnnETHNJTl5EGZXVmy77x52f7qy1+wMdYbGGV3OwpPWMYGSF3hs9OBwCE3IiYZsoBU0udCcgPeeoKaLwG4wL4onRf+ijHJ50uBMRi5ScoCLuas222k7l5YFi+TRKnHS1kO2gFQUY4CuPKH54CJjm7E+D2dpGgoS55ozq4wqtw6yzvoYV1hcAfy1200DpWPzYkKjSvsDZZOO7t1e/PWkdVWT9jZS/fZOFM0Q6unm+Jm1fH1YxnXO3Hsj/xXnP6y1lPs6aDTsA+87zF7+O5z1msdylqHRhAOCugWke8KTFJWUAPfbAIl010lO8WJGjulcpXGFcrNrp1jgrPIMnninkSTDaX3ASlh0n34QUT31Nt29HffjLAkK9vO4cAe/+rT1h9jxk83ehx67pQKAArdustLJ+k4ZDnY037Xatazg6v/aJ3dN6yWHdlSzmytnLH8iLJkyZaXFm1hoaSNHlsi+WkmnacO/cOsDTpecipXSoIvgFRYfblMTIX6DsAVsJDawtEIK5Y168B1XFuxF/YO7cXDAxvUavbLH/24nd4+Zq3mkV1++UVrtuvStZ46edqObW6rqal31LDm/oG9+uLzdurYli2trUlLeuLcGdsnfMAm9tqVK5JjXLxw0VZWVu1w/8DyGdiTlI2e2AQ2MBZrP4nDCNKoBADN2nPf+778Q9lYXb9WtGOnTtjmsW0t6ru3bungQrmcWEJYjSiJcd8BzejB5llRxgUsA5tRs4XrQi8Z/fflxPHst5+2Ybdrx7Y2rFTGxSJnvQ4hGA6Ops0mfRKtvKmCP3wO5mh0wvs64h3yjFu3yYLhwN/TnT4UPalDDxufG6n5/GJjZNzkbOf2gR0/fcbuffAhgU2NSR2Y/YCERhXGudHq2unT57zZUJpEB65ilVj3qOawdjEiCYgBOEmGAstDdCvA1dc3PkM0MsKae4UHGzW37MHBgWaQ8nholczQNlbLdvXK8/adp75stHqVclkrVnndvMIb8jDqybMUnTfXHsKg3mrqejBPAS8+PoYC2A70s9ZoNAXGmI2whfiDAl5Zq/G+LlhBEjAHXtF5PtKhJoAk14yUQcAhzBXncd4/Fx7wNxn4YTFdXK9MjCEWiDjFncHN7QPcoZiJ8aDqIIRDagASqyfAkPLphyMxgjDFnoiHrMmrH3zu0KYjJ0PX3ziqK/IZgIkeEpcODo3YkPH5Q6ICI8h9CUlE7EVsms5m3ennqYa/fF5gkYM870Od7XLvSaEXc0AqAGas96yHZLKQH8Kcgg2H8QPUuI53ZjbvFk7eqBml+ACuDoC8IYk/kDxch0GP5s5gVX+0Z2nss3GY8PV5YoeHnsrG9Q0JyjzwptmQr3l9aoBNr4i61pbrG41xBLrwPYUrFQq6f1SxlFCJ1IHqD6BSAM53DSfbQGMujfCKEJVcP2zL2nDkYyfkGgE0QwsdMg0+D2tcsOoBRvl8ODZwMOH6i0FHVtRtaj7EQYHHhczhrSy9S4MSgE7uEFH2j2sUGzhg1N+3y0Hm51Tch5gX/Du0wnHoiT07xuNbgcGP1bj+0AP/CeA63D+y3/7Qh+2xs+cs12xblQ53ctyZqVEu8xmiyd+j4WeSsdXt40rQ2T04st4IlmFiwy4TfWDN+oEtLpTs3rvPWSYztKyaVBLJmSbXW9+jwGZiN3xI+JeUamroZ0DZFLj+5Ze+YJMS3p99W+z3jZ7ZFZq1EGSLcnchMItvDBTXhniEnJgRnfgc5Mag5qIDHn1j9Umok2XSQcZgjQkVpxAvNc10IUQW8PyKyhWL53R96IqiHCRgnRKAYmLzPNFsEI8XI5LE+n0CIdSQFFfRu8aZ0Jz0KN3w/rAVOTi8PY0ohEjsdIfSue4etO3arSNbXDthpy7e54lQuaINFGT99gPXjA2smBtav31kH3jfT9kj916wYfvQJsOubMmkgUqbtyLjXMvhIRiD3pRhgbUB5Hjka96b6HLY5bjtGJsKC7SihdttLbAslFMRP6BeO3mUl3SUn54o2diwywK4wmRd2+/Z41/9lg0nReuPaGrxrngSpubtsARc9b8o/XsnE89ewJ5o0rJrL33bmjuv22JuaDWaWAZd2T7BTAFeKxyoXOmqki0yCmWFw9RRjkt+syrh4Recd0mJyymcHfBMJF7To4AV/pG0z2rOspyNFpbs9UbTvntjx9qlkv3Kxz5uZ46dsHarbjfefMMOD/c05s+dPW/Hj52w3CRru9eu2c1rb1rj4MCGlNVPHFfD2MmL561HuXM8sh+88IJdvfamXbrrbvvpd/+0ypFINaJvDrmKQFDP2TWPRS0onpQ5B3vCabZ+cCB9NiBi9/ZtW9lYtw2Aa3dgV69ekTyAQ/JglFFcYhiVc52iFPjCCy/otfh5bPRcJxZcAZK0GbTbTXvqqa9ao3Fk66vL8jtkPGJlEiXh0K4xZ1mkZ3IgB7axEfqa4DZYvEZFDW/eDEG1g78LuBB/qEO8w9LYcBXdmMnZ7mHdTp49b3ff96CziVpbkjqRcsskh8uXtTt929o+7vplAQesaIigLUsSg1NDDtTBWi5WF5kLTPHIRjS2FMpWQN/K4VwHbmfSAPcwp/ybsq2D96JlBhlr7920/KRrp0+u2s1bl+1rX/ysFSd4wCKlkpZE4F459ng3w/qm6heEgZpJVYkquEMAveLyFfWUO9gsegdgInXtSDlTAMtAshoOYbXqovYjDjcc0NnQuScc4sCirNvYIPIl9luN1xkBRggM/KxhXGGbxbqniguPR3ZCWTfAg+QFOjl6WRmMQv8B9xE/Xu0bOmATAuN7Ce/78ACGkhQy1/2yeVLJWVlekYSD+QKwFpsPGbRQs6tvvilXjFNnzopRJ3IzAA/rmfoo9Dl9LAUgVFIj61YiZ2JXiL2DkjBrIeuiS+aCrU4NWEnKEdKG2MdYa4tFKkED2cPxeuvrG6oOqqKk6+f724zImbGsfC9AVazHfC9YaE2zlJYVnyV+ZwrKE6se+yyvCXHBZ0Jn79ZjXsH0PdxBOQfb2R4d3fVJL58OJTosEoBydKixsbS4lKQ+VEHcGotrqvekRDiXLZUqZY+4TmlqjEWYWIHFJHvje0o5lAWof3+6W6cDk6Qq0hvP4scjsWoetPJ78+A2DlCQLYzV0P3GwSMeO49p9FkTCcT3Qz87fzCYJ6hITQz5RQBR/hu2Yb4muARoHpDz/cBUbwXE08//45qz3goK/ynGtX/7wH77Fz9s7zx3QcC1TCc2H1Bejr6RsrBIm0BxdGwyCs8WK5YtFBVXSkKRwOEATWFJmzGLFln0EqpqFErIp+fjZ2/9is7y+e/zqEGi7IsA12HGgevVy/YXX/y8pAIA16X+wDZzWVtms88QaUejGAs1+kcHcaK8NQAREDvFjbn6/OmAC81FpyOOgUNZJNgUDQr9ok8CT9gC26fkKpV1AJPostAl+mkuFpi4uVDycWr2m+9+ks7CzlJh4t/TRSRAMQxCqTwtwUd3DwuIdEZJr8kEY8E/OtoXQychPM4Mg7H1adDZa9n123VbWj9lpy/cawPYHIyVJV14+4ErQZv5bN+6jQP7+fc8Zo/ce9FG3UNZ75Ty3CepC5O+Obk3pAURWQDlDS/NZMSu8ned7EdDa3ca+h4HBZpXIiVFJ0ABQS9TsvhQPq3VaOZwScQ84yqnYwnmXRdJhOYbux37wte+YyPy4scFGbj6WAC4+oYLaJgCVzq3k7RCVlcTGKKRlTNtu/7qc9bavWLlSdeyw76tLi+rQiFNHX6oJUpYZv1OywXv8LZpqgA0+j1CCGCJJyldLKuQEDUfIIGBqaU8kzFbIcEOmUu5qG59mXcTZ4msYaFmO/2hvVY/slGtZr/4wQ/Zma1tm5AsNehYp90U4AB4UbIkda5Tr9vV116z1lHdBr22raytq4v/zF0X5Bl7+3DfvvnMt+z6jRt273332SMPP2KvvvyK3XvPA8p1982NBi33F8Zr+Pvf/658n5lnHHi5dwCZG9evy2t6c2vTGs2WWDzAKxUFAIE0t/2+nAgAV4wDQAX3nTl048YNe+655+zSpUt27tw5zUGkM2xmStMZuHMBQ4AN+atffcKODvdtqbYopjvDQVuSgdmGHCAWEBzghPnrFleV6QYHDRfNHgFc+V1cIng+HbYUOOBdyGJz1FzoJW8OTPVW206fv2gX777PumJXvBGN+yfLNFhKWFdK9yvruq7obBl3lDmRyCgUJV+SBMo10t78hw5NWujxxMp5wjy4hqStcR15fF6eurCzAr8Cu2YFK9q4PbSD61flknHx4jE7PLhmX3r87xQBWyrQGMl1y8iyLvSyMNo02zp7F9Wl1IGdStPItYgWbTcpJR9ZX37A227Rgw5XHqAumdF6yaEyk5HVWlOSoKItELiBQ4zs2dzaiy8kLTDZMHBih0hzazZlEcgeAUAWIZAkSaQkumwnJRFGVOqEEjFhwRMrV7FS9Hmo40TquvYoTrSq3jTjZIw3csGYDyemuYisBlvG/nigoA3yfKuFsj377LO2f3RoJ86et4Xakg59gHueB6AWll+S4HAgSSBBHqnmwCnAi6I1U7MxjCJ7EddTPsNJCx/sWehAeb5g2MSWSc+at26vZbduemketxvtmXJUYM+JeGm3ZSRpKwBTMG68f4Az8yJYWV5Ts0CyhlkUKddL0ddighxz8MUBhAYxrgefBT/pSmUhNRWltDM18Xr1CRtISa1Sz0R8HoFReikUnUr53mUY9PCAFQRACSDS3uGkxhRw+RsS6xooeR7sqT+Dew1LyfWhCqrDrFfKokGL36WnJoizCGngumq+JcAESA/w52A1mmWdWfV1ZLZO8ZjQXEdzY6xbvC/WFyfvvIQ/X5Waxxk8JxUZlxLRNEpjrCeAlrEHlFaftdzlTc7cRnOzV/zcw9fDm34Ij74dwLV7a8/+q4981N51/qKkAiV2bQZT3jvFZFIo818uFH881afH43IF2Uv15BXoDUYLlVrKbyfm1CNUfYYB6nzBzmZhYL0DPN0jPx2lf87LCPpaIMwKSAywc1hekVTgr5/4oo047A16ttTv2ZaAKwvs0MpJLB7dhA5cR66NU6xsiqCTJmzGtoZYHw8yficsInyjonEnqQm17juCDUAbAzgE3PiucqP9hDzQxOWLzTU8/1zbEt2U6VJMS+OzEkosJn6SIbgh5k1K20pg1T+vN4aFzEB+dgBDGAiVCbOyvtq51bSbB01b2TpjZy4+YENsdNj8YEj+GYBrNkPyR986B7ftZ3/6UXvongs26hxaKctkyCeGhI5oj99FFuKNZgqx9WhbdK5qAJx1RLNYoDWDtcOVAWC0srqiycki5xPZS4haqPOwXvjwMa7Ed/kQZMHVISurjY5rAOP62o2WfeHJ52ySr4h1lVaUDnu0xgKubGUODACp0kArNSsWPvShfatk+1bffcWy/QNbyI1s3O9q8yOGGFClA5W0lWOrlktuHZcW2fA41kaZEniIWES7p3NdYi34HaXesFEPXSsLzuH7pMQBcNC+Zmo122XBXqzZ0smT9rEPfdjOb2+r6a1cyApMAwQA9q1m227d2LHFStVuvnnNbt24JvC4ub1le40ju3jP3Xby7Fk7bNbtm888bS+99Iq9973vs/f/7M/alTeu2PLymjYiNoVgZ7hAlB7fvHbVzpw9I5B4c+eGNmc2nObhkVUrFTEgAJlCtWybx4+JtaR8twXrg4axT+xvQbIa5ggbO8/xxBNPCLA++uijArRsdKP+wGrVBXvxpRel7Tp7/rwAz1H90L7xzafk27pBgxpmwpORStOuncOuzzcqxhTPFSbmIRNgbgWgZfyE8f1ibXm68cj9IxwScDNJ/uDaMJwvd7saMtZ6PTt34S47d/GS5D3IA5C4sP5ms0hVYFgZhxmrLtRsRIw3ZXY17cE4psY0Nj6YUukRR9bpUxGDBcX6qmTDHuEwOUUES0pDVDdWY4yfojeswtoKPAzNeo2O9euHVilM7K67Tlmjfsu++F8+ZYVs3ypFKVItLz00KUMeuMABIV/EejAvm0LuQ5AF2gsUzTSSfprmn/pRU4cVQPPFi5fU3KJEMdhS9JDS73n8J9HAgFBPuSrreZwdS1ZDMG+Vqksj+swHnse7uFWbkN1aQRZeaUUlpmIavc09KS1UXLKQ0rI86RGtdU9OGADXaPBUWh46Wg7ZYtMccHFI62L7NuzZWL7oDjIHo54NGg1bK1Xs4rET9t1nn7PLb7xhtbV12zp+0lZX1xVIwLiDTNFhJCWuhXOH9i9Jx2al/xirIUGL5qPw6gTEB6CZB68OWFxjyRd7XrHkiZA0BzH2ZceWSAMHY54gKUtBQw7QmoKj0LfyWtFk7JVOB4ba50PmpPvrwD8+mytofI8DYKoKmmz4WBO5n7KH7Dsz6kDZpQTITmQxp3U/aS1TgxRrhcsZ3E2BNYQKA/drni3kffNe2OexGeTtYEEnpxUBtVRhTe/RwRzXFmbfpWc0JauHJsXZez+HE1UcovlMMOFU3IAUzDfWR7XUSIICjnASKrSyUUl2K64UMZ4CNDgc8PncwcSDLBzcZnVg9/vqgDjuT4DfqPzw3kLaxNziQBIRtayxvFe/1uEFPIuwjs8X++2P6oN5W6QCvd19Add3X7jLcq2OlaDc0RyV5rzJJDa1pCsaa6GTho8uQlCUSgoYMHcEcP1KeZODtIMakAxsGEsWK09ImhlhJFuSKTk9A+qkY3EjYVx5a7mVFfvO1dftb5/8ivVJSup1PPKVbsncxAoTwg5YKFPOtGdzplKwNzJpM5KfLF6vMxAYpxsWCR6DXo6Bzfe9y9o3H3++mSYnTqxTdpWSvbTtrvlxUfqRbvbGxromP0AWgOnxeEmjON3YXF8V6ShRAmJAAobpOg4W0XVavsGyIIeuSOxCv5eaEVw3I40LpvKTrO0d9uzWUds2jp2Xj+sQixxYz38m4FrIDayQGVh9/5a9550P2wOXztmofWi1cs6qpaL+8DnUPDFho2CMJP1pSooiMQTmHFYfL0xNZmykxDhQTvG0GbTDSmPT6XK2sTg7mlibKdsaGlcWa/d3dS0zjGvFXrnWsi889Zxl5HHrwJUFMZcPqYDaLqbANTtOMb0i5xMkGQ2slO9ZY/+ymNe1hZzALI0gdF57py56KF8IYINA77HBh9cx955r0ut0leetsrZy4ZlfqVRJiTtxBYACFkBA67DXVZPHhMNmPm+vkeR04rhtXzhvn/iFD9vFrWPWrh9atUhoxpHVKgj2S9ZsNO2VF1+y7Y1NyQR2rr+pBe/s+XO2d3SoEn4N78nhwG7v7dmrr71qDz74sN196W75yQKUXBdalIPA7dt79uqrr4ldunTpLnvf+95rR/UjOzjYU/l/Y2Xdrr1+RfNueWlJEb18okwxb6+/flUg/9677xHgef3Kdb3miRMnpsbtX//611U+fNe73iWGJxogpPUZT+yZZ57RJvroY4/JZuzmrR17+umnVD7d3ECqwCGpb60unpzexBFzirE13XQzGc1rAaVkd+WbJxpX30Qp9c4YGb+3sILw83LACIkHh55sXqwr2jJY1rsuXrIz589bs91332sBV2dRYV4njN9swUoVb0hCWwxwImEMBlVCxiRNYm4ACmnmUkhEtWKLC4vW75DWVdB8kvm6NMUFq1RrYrLLFdcYO7gGUmcU2JDLjezY8XU73Lthf/+3f6VkuIWyy7bKuDoIiLYsXy5atbYk/arYdjVsuTxCIFR7AZ+dMQqgdZ1vuwOrbbYgTWbRKIV7+AXf12iYOqlEYwtVP83vJAej2qaGESKCE+sW4RH1dstDKpTCNrLuYCCJAsRItz20er2hMckrLcDCAwDkbTnUc/FvmO0uDKOY8HTwALAkxo+DlVw4kKrxHiYjNUvCM0rDz4o16Fqp37WTpYrds7Ftzz/zbXv9ylVVMHKlspoWjx8/rnuD7CBID5XC8R9OshcFP8xpRUObG5UBOTIkpxrmFfNgvtI4JV2S5VeMaQ4vrImss+5M4Ixf7JPyblVDrQMjxvQIO8yhr8P8idfhvwG8+Sxi/CBTUmfWTDPqr+F2bA6O/P35e2ZdZ9x4CpU7SIQzgQMvb3wUUZaiZb3PwZ0PkKHwhb8oz+VBAB5WpBbw1APD4Y51AqDKdd65cVOBHqtra5I0+f7voNE5LAfdyAOYyL5nBwPtjW98hSSCn2ObxWtw8KbqpM+rZDH3h3Ws4QlkvC+ldc4xr/78My9dnotry/cidCMO1Dx3t//Dka8hGZiC8FQFCUlUrHkRpMT7FJhPTG/IKbza63vpPPifZ6QT1PrxPq7xgOkDXbGnUrEGklirkZqzKsOxfeSdP23vPI9UoGGNtdcAACAASURBVGOLdC32O5avcHKFZdQI0GAHDF5944ooevQenC4XFmpWoRRIqVmnJ39+ACuie05sDGQHA27WrKaEKaAIcDJLPHJgiYZtaBlKOYATSZVy1sHgdzS0P/vMp62XHVuO5pZWyzbGGdus5K2SdTmAYIPsqVyr4d2L3hymVhyxqHlvyUlgNAaXknhScwgDQDcVUX/q0o4TmzRaadPiBB43CUp+Ih0t9hs0dk1sf+9ArCACe66ZBqKMlrMCsfPMbzxPlH5iAXKtXcau7exIE7i1tZFMnL1ErFN80uUESxsdl2JciM3sYMI+tqPG0HbrHVtaP2l33f+oZQtVWugUo/t2Mq4xBnMZFsyOFTMTe/Cei1YtTuzs8S07f+qY/EOjYUAMKSdyWauwALi/L8BCY07lQLZ+JBkw91kr0uSm7lU/MUUHJKVPuTkoQz6ZH2uPkWutB3FEQ1vWF0CNMkpGQ5rgKvbi1YZ9+ekfWLZYk2UYG5jkI4PWtBErgCta0Kz3f7i3agLe+Ndmhg3rd3Zs3L1l2VFHTYWS5IywOipKh4w2m857NrZKycvP0utpochqM2OsdtsdsbHoQ5FQ8Eqc6Hudjpfj2FiNlKyWxnmBGNVWS4s2C2OjP7Qr9UNbO3fWjl+6yz72vn9hZxZXrHW4Z6tLNWseeurJ4sJSMjPvKTa5WkaCk7eDw31bWV0VoAIwXLtx3QoVGmtM5duQanhzSNHOnbtgB/uHdv36jp05c9a+/e1vGxpUssgffPB+W1tbFcO5srgkIH/t8ht6fdjVi5fuNjRluAUUy1Wx1NeuXVPJqrq4arfS4o+Wle+/+OKL9vGPf1zziTnsBzgMqR24vvLyKwJw9957n1UXqyo5Pvm1rygxamWZdWysJrURqm8xfc64RnlNso6U3sRizr9VzZh+OYjhC2eFkDHAFnMfCc8oSI7gzCGbD6you1uwPnr58tyFC7Z97LgNBqg8fUOWli3FMqsagS9ugVI3DCuMtpf9pUPTQTAdiDMeA836I39SvC+RbOQrklWJ4VJXsTfI8rxuQufkhHtuewl0MhxYpUKyWd+uXXvdrlx+xUajjuULE8uOB5ZvtS3bbNupY5tiK7voWavIlNyyDocJ7Lx4Lry00bW4m8ZYGmZsxfg7iWjqRyjiduAHCNZLricgXI4hqv75fEf+IGaNUjwl86R1rHfazi4V8vbYY4/Zv/t//r197VvPWGaxar28WR9vcPZFVS6omAA0k8MC/rrIzuhT4D1HHLx8lDNWxStZn8sjuCWdT70gqs3N2eOpWsQ8nWQNUh8rtjKNqUe37UKpbCczefvip//O+t2+Dbm3+bzYVlhSfXYdyF2WEqCBNV6NhyMAvbNpsYcFaxqNggEspL0uORgLhi28wqMPAHbND2GCDC69QO8sksX3Gm9EdFKJ4BH+jU68tkjDlIcoBNPK78Iq8sVzR8IY0ihcDnRYTzIHQNre3oE8UHkeyfGkAUVGx/rsrGpcA+/tmEvgxKavWLBBb2g7OzdUhcG0ny/kK4wd/wzOzHrqZNJ8ptADoJJ8BKSLHmlN29vd0zjdOrYla0l/Dz7mXJ4Hs8c1dewhhwhwgCwa72w84ze5D5EuFV607Emsz3FYjmsS4DJY0vh9sEzokrl3XNsg3YJdj/vAc1G9YfxEA5dcN5ImO8i3eK0I+dABPFnY8T3IvHkQPsWYaYwGjgnCL3SwgbH0759EKvDjgGu22bGP/cx77X333md21LQMqRuNQxuOWtIPalFjEeOkjn4VK5NKWWUaBnVtsZaALEPKGwh06MmMVQph8VdusLnJP+WtHjYzabBSSomNgVNONCHFKbYBK4mx7SijxbWLt+ZoZP/x7z5pXYzS6QRtNGy5P7AN0k6KbqPkINUF/6K0MSRXhyCLP/sYUgdnKmPCx0QO4BoTTg1UwG51b3q8GYtmxAFGGcRvqIPuCRrXNPl5jaDwYYMowfE9Hq8TWErC8hNm6Cf8xBkANDZO3vuNmzdVEmVyMxD9hOxemwFcw8aFRcWB+0SlgnZnaN3BxG4ftG1nv2XV5W1Fvk6yZQp9b7vGdTaw6SweWq/dtLVFTMxbVivlbXt91Ur5rC1USrI0WiSOFyscGrYU75cYCjHoJIW5rlR/kgA0E4eruSYBXpeFwxeXYAScFZgYpSpFTGg8SI4gUOwnUp6dru18ccEu32jbE1//rqdmiVmljIOcoPvDwBWfTWnxEucpjaupcSVnLcsMb1tmfGSFTM/K2YmNsaQZ4P2ZneqNGEu5jGtd6a5mDHCKx5R+Ir0dAMJtmErFgq4Z8gd1QsshY2gFulMtq3hfTOYZv2j7YE/7g4kNcjl7/uob1q+WbOvMOfvVn/8Fu//ESWsdHliWSsQIPTJlMBhGtGA4PeDskTRfaUcjsQqm4satm9ogAMmMP6y04jBWLFZseXnVrl69am+8cdUeevBhjUXAyM2bO9Lg1mqwhmPb3tq0Sr5oe7d21WnN2rO2tm75csnaA2JIC2JxX3zhBZWI733gEdm8RTMCCytzMhiB2Jx5TwC1SrFsP/jBD+zmzV2778EHbHV12a5cvWJf+MLjAhIwrnhccrDeP7w9zV2PuRqHw6isxJyWbjBpGmed1ujCvFGHa0HTlHK7KyWrUNLH1F0ygJwiWDlE6bokM3ckFBvrmwJR/txYZYXHdca6PU8gZPMSh5kqU5TEkRVw33kNlaoHXev2aGgc20JtwWrEXSNl6nmynN4/1RY1mYztCNZGoS8+1vXeWNcADhAOHJhIJyPZjQARw3qqZflh19YyedvI5BSdu7G9bd0x9sdYBQKkiaAuWLVIKAVhElhsdeUyA1DjMbDytUWiVhckFRFmBnjm3fdX67q53AfLM/l4APbRkqpfIC87LunytFn3LF/yMvClS/fZv/3f/lf77DeetJWzp6xdMOvTRa7qSNK8S2PIHiFdma6rmrqSHzLNM14r9AhhHuayMa/nOGXjXwFeE8Rx5nzsBwGcJSrjti20j+xSuWCbvb59+dOfMTS2hrNBLm/ra2ti4hhDjGk1YibmLvYKkRVDGFVnIcP/NfbU2E+4bswH/uRJfkpaxwCTzCHApeaxyCUHiFwCt3T0NUmVqDTWPbHRGWiayW7t3rClpQX5gjLnAEhRLeQ3AzB5F/pYns3IdWAq1URHpW0wsJ0bNxShrsNxsqDi9+cbnBy5OqgNTarWfOzPikVVZnZ2SIVasPW1dSeqJJ3ySqwnX+HLimUbe4xjhmAL+Tvfo/LA87tUYmBbW5uaM85Q+vxgHIS2Vu25SSrgByhvahdDmw42ep/Eux8d6vcFXEVKUc4fTkv4wabGvdNeoObBiH93ABzfZ51BFsLPec44dPNzvX46/MbBI6oVP5IVndp8ucwDuQigHxeHkKtM5XfE8yYXBzVlIkmMYIL0PPNyq7cFuI4PGwKuH3j4EbN60wYHh9apH1mnua/FibI7DCJef+ruHPRtdWVJnd74EYLyS6LHffF0SyZvXllcdr1rp9uUVBYGTA0G+ZInb6iRCSbEJzmLIs+lbn70PLmstaVN9fSWXLEs4LozGNiffPKvrE1XHUt/vW7VZsuWM6ZubdihAKTclIh4Y8DECUCntNSDFCeZOJWGLo5/M5GlF2EjD4/ZdEphoQi9W2xuWqSYGURa0gmbFgxPNjH3wUtOBVM7K5WUQ686A68xwOIUE92DO7s7Aq6cyB08j70kKn2VW3yFr5oWnPRBiXvt9NxV4Obthl3bbViptm6n77rfJpmSDWj6YOF+GzWuAVzhjUqVgnVbDUlRJsRu9jvWaTUciMH0yDfQm9cWMJEvEANasKqaTQoKHUCyoa5udT1jXZO3WqVsldSkQ9nTJ3dKGbujtMV4g33tu76KJUzVHhZ1mmBYrDLW6fYNA+VSeclu10f2lae/a4NJ3ibZkk7ElIxmyVkzqQDWV8SIToUuMLAICTJDy2daVrAjK2abVsljH0RzTE7yG1+g3EZJOq4iMYHDqU0L3rQsaLC9KtWlWEU6whuNug6GAFd5D5KfVKyIPWezhWkCFPTbXTFaMHTDbN5eun7VWvmsbZ49ax//uQ/ZqcVlHQJJ+spJ065k8FRBcVxEA5VY4BJJeXmNb8bo669fto3NDZV2fc6UNT4FsiccPgpiAm7f3rfNzS2BE+4RGtfwOmYTOHniuGVGE2se1a1xeCimBOat3e9KioDtEyiaja1Rr9upMxe0EfkiObMrCo1cHEiZo+ruzpXs5ZdeEkN83wP3q9HktddesX/4h8/IH3hzfdXW1lYUewoY0KEpOXmoGSIadZITCUA59GKhJYuqE6+NZpUvB/GmzaRWLVu30bQW3qRE4SbgyieAUZKmbMzayQEOosC9Qz1ScyT9KQk4eLvy7DCOwfRRiShkPakIyzxK2wRD6BAI4EQLWiW1CMDnhzNALuMjowYuk1c3DU2TcCLgZ1xjxQuPLJO08oBlrJxoghqNSftqa/09W6nZ2eKC3Xf2vN3/0EOWwax+Zd0WV1aVYgMwY54wZnEhUKBKqWztbt9uKIENqyzGBxWHsTLT+eywnqxrXHNYyWNb27YBiCBpCF2mkgOdRdNnTq4xVJwWFxfULLt15qT9m//5j+0z33zSLr77p6xZzFoXBwHpLT0xUJHLAqPevKMNn/JpkgMoiS5x6nm8cL29PAGTALCx6qXlRRUYT6DM0fUsGmdgpXHb1kdtu7uUtdrBvj35mc+6r26laiuVqi0vLQtMMlfYg8IdJfScMR5bbVxwuhpfUQ0IkBrl+QhF0HunWW5OlhbNhPw+jBrXTvuk/Gp7OgQ5ieLlcL+2ziiyHvGa9aO6Xbt+zdbXPVwg5AnzzV4xL/29sebDunvvCNUH7i8euBzYBVxXllMkPNrm0JqDAp0cYKPVYWvk+k81jyeyjah3DsYc1CjtO8BLBEYSmDsodk20p2Z6U5FLepxYgqRzqcCO5CTHj20nKQPXiKZYr9yxocj3mQMmkhIqhHihzh9k0jjR2jCKgAwP4pjKKpJcIUD0W6uv4ZzC/WF+BCsbciUqsR584HuIADjpbmhg8TNPUoBYt+J1NM7n3h+Vsnif3EvGCGNIdn5zsofAVPMV38BRAWwDQE91r28H45pptO0XHvsp+9Ajj1mh0zWj1DPCtqipyc7NJHqyVCirGOIXYWCN+r5V8M/sdb2ZC5ZRXatJ7zEZ2YljW3rs4dGhdaXL5JyJABng6rZBAo2py81P9z5ppH1CW5TKEYVMwRaWVm1Yq9mNwcD+r0/+pTUot2I6325bsdG2JTqTs6Zuap3Qkk7QT4vOZMYN85PVrAPSNSSeDT3PoDIApKcBuCYyNOh1t7Ly0skdp5Zs1to94jpdD4R4nM2LwSNLErr3Zc7svxcDLE7R8Vy8bixAAa752c3buzpZcfpzLziy313vo4mnuEvP02Zw6/mI1VUkKM1MObu1h49rw0qL63b+7octQzIPnfOA3H8G4EpDAp3LMC14tAI4R3QfY3TO5Nd9drZamiXKX6RBTaNtPTmLx/tkm7k55HVqTjY4iXXg+ZeWliXmp9FH3cMaUwjssflxzRCMvCxFUhMb7Cb6NfTa1eqyvXL5uj3z3PMKaBiZN710kdIoIMiv80zj6nZYkUnOHicwO+5aftKyYrZuxVzbSnnCGCZWK1fdhF+b2owRYVzxuTmRF/F4XVxOgCUxPUk/jr0OAMATmyhysDihu2SBxqXBwwj476A3sEEf8DGxg2bLru7vmS3XbOPsGfvVX/iotW7ess2lJTu2vma9TlPXEy202CwqF3OMF0yum9N7s+OLL75gp06d0tyiXBgHLnkOqpueagvG594hHfNQTGghZweHB7a/f9u2Nzet1WhY/eBQ42NjbV0aTPStsHLiqah4AFLQoC+v28HhocZDpCOxcEfpPrSpXrZyo306rNGWbR3ztL5XXnvZHn/8c9K1bqwRnrCgJrkcYRlyqnAWPrp0AzRENQRAEYu2QMG0e9j7Wnlvvon7BsWBCybosNG0ZqdnQ3T2aPUsa32xV8xZDrzoJ2cekgBFD7WTL4saqVxf6d3jvpmkxyQmKJq1XOvs5WexNQASWM5iUd6+MJUAVW8qNBEEsPsZaf/SHz2uKCeZsV43a1WS6PSWWMuGVhuPbK3dt7X2wC5tbdv7f+7nrU8KUqli1aVlo/9xubJoeHl1ui2bYH+Bh+9gZAdHrcQWlWx5ZU3glYMWel+utTrq8S3u9W0JgJY6m3HbEChhXRHQAhB5zDfWV42jPVtaXLCl9XXbOLFpf/i//Fv74vPP2cZD91mzkLMuTBv3bOxpaoAOJx9SLLQOB66dVek/NRvLdi583pKUTpA2AcIZdE1/Sxc3N3I2l0a20rhl29a1e0oZy795zZ75/Bcl+yjXFm2lVrPaQk1jJrypo5rg0ifvDue/nW4DDs8WlxwAxb4XkjbeQcgBNBez7rQTY5g5w88BrYDjqYwAQEeGRT41BUfCk6Qevha5ftQ1uLCSyH4gZ6LUHPM9iJ14TTnuJJ9qJ5ncntKtKIeqJrrbyFyISqo4cBzwz+j4YRapCiB0eVWn1ZG7CCEAlM15TsaHH0DZ54MgiqqrjhXp3nuYj2SS2YzcDG7t3NR8PHXqpPW6eNN7A6DrcfmTXIbkferkkYYFora3RP0GNqE5i7UFTOAs9kSadfV6JNmfV1MdR8wfWIJFjXsd9xiCLJrKoxIVY8IPvbPIYmGTJC18K/bgcMyCwFiIhtRgaF2WFz1QMwtQfs44CvJpHrjGmNXrvF3A9eceesQ+/FPvtDKdl52uVQAVElgXbAAVj+HvUcOeeeZpgb33vPfdtrhY0Smv02mpE9k92RhEmr06FQEyOIwgK8DUOhhGFkpnl7zsG4BVXX0qxXuGORe2zSlhkrNKoWLrx05YZmXVro2G9qef/ms7GHatlM3Y4nBo1W7flm1oyzCuyTvVAWESSqcAAEqUUXKSp1+awHHKDIYkThVTsBulk9TVyeOdOeXU6Klb09MlAwJwRlxmamCTzk42GIjKASbOrqhklxJYYvD4BjhjiuPUJKCcy9newYEWeRq9PAfYmz1gwO5I1ZA1TWS2k2sPsAG8mt3aaymAoFhbt/P3PGz50oKAa3/y9roKxAKO+TbNCegttegnw27JNxL4VyJOKg1hWh6mzr6HeJKavpJ9mNsJ4ajVU3k7rMG0udD7kMaXH7Bde4jVEQwCViIAKQdUaLiwxqFhwBOcIPFK5ao16i174+qO5Ss16w5zYhp7g64VCjzjncDVX0WjWIEfvGKehptxzwqZllXzbSsXOlbM96VzpEWDMhVfsGMhtldTgY3FPGAnxOYliUtKbYMN5QMyprC5Yhx7ustEcgCaobbWt1OJ0zdh5iZVEZp9dg8O7fLt22JcV0+csN/42K/Y699/wdZqVVtfXLDxsG8LMHPVJckEUt6ip0lh85ICObj2dKX/4/PP26nTp5Tucvnyq5pTbLJnzpyxk6fOqNmOhhcwAQc4GGVK/K1mw6shmbFiJVeWl+17z33HejSJ0hyE9U1vYOcuXbTFlWU7qjfs2pvXFEDAKFpecUN2NltvsvDc+Ghc4X0Ey8MBZQB7mTqcWaZg8V98+QX7/Ocfx37UThzbttW1Jf09L29g1/qFNIDrDZMc7CvzjvfIz3ldX8xnjZvTSofAr0uLuJ4HzbYdtbsqoxsMOFo1DrCwI6xdScrEOCWmWlJTNsi5PwB6TmF+wGddALR6uiHNis6kFlR2xr/Xf7cw011ycCPmMR3oAcFqcoQ8Qu+q8HGPztbvpvEzppqFdCuXt1I2J+u2bG5kOBgt28jWmz1bq3fs3OKi/eonfs1ayKTGZpXasnXbfVssLVgeV5pe1waTgXVoUpSdV1ml/2IhJaQNvHKgFKg43KUGqY3VVdlgHR7s26jXtQqVFwICum0b9tvq3yDJiwNAs3loaxtrtnXqlG2eP2d/+Mf/oz199XVbuuei1Yt5AWt1gJDjriActJ0eJqIKog4Kzr4m6XKqqLhkx20R6RnxIyxz3lsyp0omL01L4Du2PMBV69DQSqOWHZ907L5KwbKvXrbvfflJacLzSCVKJWmRI8CAcewgEaJi1g/C+AS40vAc/RiSA6QKQRAfU7YLYsgcuAZwmY8o5fdUoUhd56UKZeDE9oenabJs8uYoZ0LRc9MwGnGuXjlyFwRnB92tYJ5BxGs3ys5cZ4z7iYSF5NrcArguJV9U5qB7ssuFIFxUEqibgkQkB4N+OrSM7dqbV8WYEkvNTWC+65Cfmr8cQLrsDJwW90261LR+w94jT6of1gVcNzc2RHo48e5Wi3xRPea5kTM4kHYZgcbOnONDvB7XGeDK5w/PdioaNPMFQ+kNcU4WBhkQleRYl+J6xu/EdXdW3A/d/B0JhgJOkkQz1qtgR++UCxDY5ESBuzTMAp1EViQMNJMKuJdsVAyDKIwDkK5PWh91sP9JgKubkLsnlwY+i/pwZMODQ/vAw4/ax979Xqv0BjZstKwkCwQ2eLrcClZdWLTv/eAF+9N//6fy6vujP/pDO3liyw72d61UIBpw4kbwGhA0GeBN6JtU6EAlnFcaA3FjaL7csknAMN0YB5nuQhBgRh2S3NBM0VbWt2y8WLM3ex370898yvZ6baUMrWWytjwa25qNbamAcXsyn07JJ/0unY6uzwqWVJsrGqnUETh/Q9icgrVxUOl4Kd5TLBzzGyU3js+k65ZzpkoDN51MQpcyO10yqDySzmMWIkEnuinv1LpGicAHvLMT65sbKp8zUZxtgPWeJXTNs8EMMtgvtHGdwdhu3W7a1RsHlquu2rm7H7JssWoj5AKGzOLt83EN4MqmyOTB3N0nPk1OyBJmefbon91yjTEVEYve1erj0TWAKs0lrhNaiwNSMmWZSiTEwskk3E2jvWHLS6alkpe9APpe8hq6fhluEqDJJMTHzrKKpTxqtG1hedVaXdwEKJH3E3BNMXg6qdO6F7vVRJugR75m1IxVtLYtlrtWK2EdRIPKWKk+AFexcmj90nyIZhOsmhgfMBrqeGUOYw2XFnzSw3Q4G49toVIWIFT3Z8vNxnleFivKwIViRaVyAijao7G9cP2aXWvWbe3YcfvERz9ml7/3guXHQ8mEVtTQsGF333OvRmafxotW03b3dtVQUKkuWG1p0VZXVmTY/uwzz9qDDz2gBXZn53o6nDmTAMChkeXq1TfVoEiTEhIANqHvff853VsALk2L58+dtS6+rSy0+FtOJgogWNvctJW1NckNaOqiWQIgj3XSmXNnZX1188aO2FQew3OFTi8YKwABzh78Gwsp9Gq15ZpdvvyaPf74Zy0zHtrxY5v63FRsMmpvc30f9wAmg/WMOcWBnrnrjLHbz7lLCN3XM505GlffcMLzsiBLqn6uaC3GJDZRtUUbAqqxgGMc5llzmSvuAU13vA5u0lYrL83G8lakC9DBJms7Y2PEQTWfsaF+QVSZ7j2lbg/UAHQKlQsUIn1J0MurZZQdWPPV0Op2Tmnls2I2b8UssamcVgoCwTS80XybyTIGu1brt+x4v28nOiO7UFu13/jN37TbnZbdpHciV7J2o2PHt7aMMi6fr1QtWnGhIulYobig60w4Betbu0ucdis1J1Z0name0MzDntMnYKTZtH6no7lbLWathHStdWQZGsiKrMc929u/aSuba7Z99oytnT5tf/DH/5N999Z1W7x0wRoCrv5ZcyP4Nte6C5LMlU19zZ5djbgqNPA5+PEEtGTw7RW4NP+n6x/HdgCNiAFea2jVUdNOWsceodntldfs+a89bfls0XILi1aoVQVcqVrAhIY7RgCZWQWA/bTpwLXqDVDcIpe30UXf9ACOAj69vLZrgjlB8T7Zs5jTnlm/LpATbCmgr0TIT56GwZnllDTzBF2UK4bONXpCGP+U+CMAxkGTVwOYI/G8AFqu6aCbgnQSAOXnzGE+I2uEM65ug8VzuMsO19v7TLgt/lzOdrIWciBifrZaTbvyxhv6OesBlTTcNNCrhkxRaz9d+uzD7DdqBPPnBmDG3OZxjEulmuFYJN9llwFE6IToihRCEYcC7floXJldoYHWuDKrLSxYvVHX4QgcgtwF4B44IIDodKzdET3sQShRJY7HBMCMfT90zjwXZAbrhw5G09ACdyzw9FBvFPVYY5YBJJ8OSOdxxFslBvOAV/c0aZvj70HGBeDW3Dj5+7/2w7Nputjc+RcxQXq0a3kArgUmXLNh7zp/l/3ye95vld7I8gM/NeZJzKDEMBhZoVSx23sH9sSXnhBT+P73v1e53gMyl7tdLRiF5GmmDrvUqX8nig/Wy6UEDBh1BEpUD1AYSJuEX6tE1Oksc9CqC5wtlBfEhuEqUM9n7E8+9Te2N+wazFyNsIDBSCEERGmykTNg6YbkgrW73m3HQFxbXxNLoaYtvEunsYEMfjrKs8nmxrsu0bmF3UeUZ1xcPpluVpFIEvY4DtZnfrHSpqXTJu9LdjkqsXl5QBZPJU/oihNTMLTxu/Mn5tD2OBBz1kX6LBaAZPLNQuEND0pbmB0EhmP5X9ZbA7u2W7dMccnOXXpIdk9iWwu89zuB648ZUj9iKf9xj/R7L3YR/SSxtaTOoHGipKfIPDr2s/o70ZCjkafvMIZ0KnTD0iR7SG0QrnZP1IaXm4Lz1Ik5WYXNUSWpsQI2N/n3ppV+tlH5c+gG6flnUcmzrmKAiDdZqBlRLcn4t/p7YW7pT9LC5SZ9K4yaVpo0rFakq9fzv2GKuE+xCcU9ZsPlvtIVy/siISauA283PIGj05eKhttimeQFgEJsW0gIkn4s52EbMJ6j/sTq/YG9eGvHWrmsrW9t2y994EO2aFmr3963Cs4GzZatLq/Y1va2NbttG1O+zkzs2s4N29m5ZotKJ1vQhkBU7Ve/+jV7+KGH1CgGcAYc8llokEBm4IyZg3s1zCSD+qNGXfMeLrghJgAAIABJREFUG6JCviy5wWuXX7Vhr6fngFl1CyBnNaWz6nt3PsCHsYL+V+yCuub9D+PlYG9fizvX9uzpM8ZrvfDiS3ovSGYYTw88cL/duPamffMbT9nGxppVywWrlGB1yLenAcnlPIp8VrWio/9yP2Qeji0Pmw6+ydi4qayW9JbJxJv3Iv/ZFD8MaGyNzI7YkMsV6+Zwnk56QpWjZwk7mtM0kMqOiqtHbK/7BE/QliopGatAjM4daE6wisM4vFwz8rlcDUh1h2tVEtSi/0dl/0zJtZc5D5wZ0WGfpVGwkmaSN57wpchuMUiAZdhd76bW2sN7mAxtedC2E+2WnWj17IGtC/aRj33cbhwdWr3V0VzCZ/nEyZNi5XCMIdqUe4HuHhBeW/JGpP2DQ2uQOpUjOrurWVRbXvLmpIlZmWuQDgMcdtFEt1oNW1lZsl6nZYf7u7a8WJVTx97tmxDOtnbqpK2fO2u/9z/893YVwuPUMWvjv6t+CGeUJcIY00g8a6S5w3VmnnTV0kPXeMKKaRlKzebTuT9dEZ0hcX9n9pXJyFaGLTs9OLKfWqna7ne/b//4zHetVFy02vKqFRYqtrzqpfvos+C5gkkNJo39Ap0793dtzcMBOAwKVCYbq1gHWQ4Zyyqbpz4QNKUwpUNSHpM1IweEqChySK03mzbokwbHfPJ1hjUvDtD9Ttto1OT1CCZxS6qEoBPbJgJK7gBuIxXAcwrso5qWDgIac3OJXiRQFcX0IuVzCysFZqhszf7qQFYMoU10TSCQZDmX/NshRLS2K0GyI4JEa7eqosiP5m6mqgAEfYQ3cAKhasx2hw15+qY4WJXymf/drmRpIfPj8CoLNfo3lGQHsZfV+OU9IMekV0Fe3R7Bo3kWB5VY06L8Hq4SHKQDuM6Dyaj6CiCmpiz/HuPPCTWunR/EOyKPKtWKgmbkNavLwWIw84cN5pSxF9gn7k+wwcGo8/3wfA3mP1hd3qfu6U8MXAVe/dSuWEkuaGMGXKu9sWVVmYKO71uhTMfuQJonDGm/9eyzakx5xyOP2EK1KNNubIpgaKcde9JTJsutuQ75GKAsPHgZqmEhjTTsbtCBwMjxc4TSdFWyGfdxvqaxQJ6Heetms9YsZOxPPvk3tj/qyhNxYTi0pf7INojjK/BeHHWEzQWb3f7BgW4Y3ngSVctLz811Z5oNj1DzwZrSXZKew092MRkdQCnlpd+3pSXXIbEgsGG7RtFP2F6q8XJSWIDNg6SQMjDQ2JijMzp0tH6Qn2lTuIWSJUwjcr2k54BgqInBZ+O9MDH7lLOYYOmIg7NAtwd4Nbt12LFibcPuuv8dlsPuieuRQ5T99gNX7ofiTAVch2Jex8NuMmrO2DiDdhpLf783CvCS32UCrm9xWIhJIEZLvrmuS0qafU9pmzZagJH9VA64dKbXU22idCPWihjFZK+jsAlp2xJIjj6uALwJTLi5AYujAwoAMWyy/qqNjuaskVn3wEatm5YbHlkhz8Yxsaoa6kbTposopwSQjQxt7xCl2cfHpI6fOj275x8dn3xWTsquMc2pcSWDPAagkudAwGI5sckwYwfdrv3jjetWz5ptbGzZv/zwR22VTWA4tsV8yQ52b1uVRqgEWI3FVjrTseY7ekJ5CwrkFO2pJ5+0++69zyN2CwV9HuaFGBMBVwCWsy8CdwP3P/UmuoIdHNStWe9Km3Xl6uvWbOJo4jporgVelnxWrK/UoQ/YpcqQKyhtC80jYIg1Q/ni6MdlRefaO+QMbAxkwbNh8/yEVuCf+Mbrl+1733vOtjbXrIaXKYBQMh5/r8EUsPHGwRQGLNgMPkOktnFfSMiiQuQsBe+/qDUUXRxpVADXXSom2D/RdJefAVfmKU1V8aXyfApM+f/Ye9Mgya7zSuzk8l6+3DNrX3pFo4nGRiwkAAoEQRIEQW2jjaRGMiXbYcX4x4Rj7Ak7wo6wPaFwSPph/bBjxqGxI+yxhtZiEdBijSiS0ogERYoQAWIhSCyNpfeqrr1y31+m45zv3qpEowGCI2JmwmaRHd2oJevle3c593znO0dbruyVEmC1ecCmVLkB2CbDpjY5ZDCSmPZambxCPDgIg5SNQY1vzhc2oqQymLAUr06/iZKDJvybxAG9R03Fd2ALRN2vgABtD03cp32E91N+1ZMRqoMuVjpNrLQHuPfUHXjffR/EZrOmOWXafjaH5VCqlFBvNMytIsNGXGa0m9OHStXOvo7PmdUvApG5+Xkxj/T6DcXscL2zMAGu72J2nBaV7GC9Rm1rQSB2cXUBC8ePop8J8Sv/9X+JPTpkLM4LuA7UhJjW/BUsH/POfm/gKjeBA/8AN9engO1hvewQ2HISx1xHeBgajzAz7OBE3MRdlQhXn3seLz3zAsJUHmE2j1Q2xMxc1ZnTs6HO0hI9cPH7ggEbA3L8mteQetBigPEwzMaqhYcaxQPAoYO27TM+8lakSBCgRi2mNJwmrROQoUuQqzwIwFPQnSBrR8BppW358o4sSYzzmQ3dXHst1ctLudz9ccTXwdh3vS78fdLn0s1INlRJzXG+Dt+HwmB4T3Vd5tHNe8U/lH3ogDvinpwWY89rljUkD+Ssug3N7cMqrM4D1rlGKM1RWIDT0PZEOQqpocxrRX3UdgKtFv1/G9ImsylM953+9co0IVkxlXaloBvnICAnLbOHiydWieXv4xpKVpb3YKY6c1Ci13tSj4xJLSS7k/7aSDtVsJ1G2xrQSBSZy4nJCcdoNppotpooFopyhiKTrDAQdxi2/dCRbzoUWAWZTDa/Jt28qvjO/cix1Py1XHMZ8sJ7ZXaOkVmreonLuwlcJwl28bKzn1nXabz08iv4nd/5HTSadfzyZz6D22+/WfGIjVpdzBFPa/6ENF1muR4HN2b6DD3EnCqIDJtE0PJbjHVj2CVONgNiPoaiCTgRhox3jEL8r3/4KPbHTB8aI8eyX2+ImUQCMxkCXmNSeQLkgOWDYwMIr48WG5axbKdsX3rx1LydXjgRLKbNx8NyQVUiioCUdb7v7HAj7WpBJQNFmCIbKonOvdmwaXv9a9nru4VDWdXG6PL3c5H2Xmn8vunmL3990uVK6+V1J9ZE4E3qpVObQLoc06hZ6gwXfL5XSgU6fW7ifWzX+4hKCzh9611IBnkMeD/UTfhuAFcC+b4as/JRGqdOHEEUJNDttDWhCbrbPdNQKkudMhZGkLr4PDMft0QfT4baMYJNZ2wq8U1yVtqQAlUeffZ5b5ytbuqDyD6nT3NxGJpYb3jvBAMui1ukKoHF4UJrwNRvWo4JY0PNFHBVB/FkiOSgBvT2EIwbSCb6YsEIXNsd0zmZXtoOPmLOHdvkNZysEFiogkkF/MbEq5HO2skHLGEliSiXQcLFV8YhLZNSWjzHwwRqvR5e3tpEN0hhcWkFP/bgg6jS3g1pdPcbuPj6OaVMHT15AmE2g+54iFa3p/euBlqnz+b85O8lcD165Kg0ZSvLK1rg1tfXFKF64tQpgRMF2MouixttR6UrHvhoe7S73UCr2cXKyqrmHTXHPLVzcZV9U6EgBo6MXb3ZFHvK8ABKBjhOjh09pjnYbXckDxEboAYSA4GcM4zL5VpAJoS2LmIxk0k89dS38OprZzEzU0ZRfsA8BA60EU9rznntHIv88Ils/rlxE+R918bmGrL4NW6EHriypCpD9yCN9f066gSu2Sz6SQ9cLZxlGriSRbXsWdfkp653Nucn0GNDJuN+A65LMRLsvE8kEdGDWKxoGpR9Z8MAhZDg1iyIJjSuDzLoIYVBLoeBpAjWU2AHL+pj3Rogjac1E3kGh9yRGrm0WVpjisDxhECsh9V2E0udHu468V7c9f4PoC+qOG2JWmCHf1FAuVZvaE7mnKG5ZBgJ6swZu2kd6+yC3t7dEihhyIQOQmwm6fPZMJXK7Nd4g6gNptNEFObkxrCzvS0Wvt2q4dSZGzF/dBVb/Q7+4T/5b7FH+9ilBXTTKfSpDXapd5y3qbHFuloxR/E5B4cXkioekP5dgCvvne7XoIMbJi3clk/j8jPP4pXnX0YmXUAizSbZMeYWZt/gKsA1wdsfTgNT62swZsIAo5Vsve6Q99aXrwmG6MPuAY/GrGwiXbVqYvpYI07SYoj3G3WUijlkCKxcZYGyP3XUiySi6wMPHSkBNQOu5qstq0fG87ab2tvKZXM+4Dyz+WTz0GMHmzf2PqTNHFA60lSFlhHZXDfIEHO+swIrFjkM1NFP4odPTiw11wHpM41tVAO4ZD+UR/Ag2VNqIfdvHnrzOWuKsg+r3vEvpW9xhDgbTQsD8JZoh+iG94vNaXu7u3IroZUb13NZc3Lt42FWunFH7Akn2Lg1N4IxsvmcgnWsggq9n92dHV3z8sqK/ub3sgGX9+sQaHulrddZ+/ZgA7I6fItQNLxDsF6r7esAz6oEfeWVwuiIHq2ZtFXUPmOkmG8g9wcbb3/le2pMt22yJjbY8Znx+ZL5pz2it8jSHvtuAVfaPiFNRoNepDHCDKMUW3j8q19Fp9vGgw98EAsLs2CbKBkYWoLwor0WwgNXz1a8AbyylNEfCuDJyoZaLT5MJRYZuCK7QL8/bjTjgJ6HFmNJP9c4E6KfjfDPPve7qNPAmV3ivSGynR5mMEGVwFXMmb0WJyGHIXU8Aq4zVaP3yaSatavz0LQy/cECfbBxmYBbzJ4TvXvans0o3GDlz0ivQv5eF8FH8b3KFFNHb91W5WMfmi6rbCArFpZ5jcE1r1fzzPXXY6c9S0iSN+7BKdqZhJPN4kI+jtHvDzV4eN9KVaYBWWMAr1/AtRej1uxhY6eJZLaCkzfdIeBKxpXpWe8GcE0kCUI7jF/DTDGLDz9wL6qFCO1mHfkcDayp24l1SOI1xvIPNZaUk4P3wixdbOzIAofaV1rmDPnfztNPjgSOSXUZ8HbfTNQveZfYP5MDKFqPgMB5k1q3qDW6kOUfDp2xuD/Rus5rLa6HktZDMM3XfAPjCiTHfWQmHeSDPkrhEKkk89P7yIUhdna2zBvZNfnwd3OBtwXGaXtp5URXD3uMGmd+M/Iglu/Ha5ziyUindzKufD9xQFbJxjtGCdSHQ5xnY0shh2PHTuCRD3wAVerPuz2cf/EVRbxSg3Xm1lsxszinhp9mp23NO2wgcvePr80T9befew4L8/NYX1/HmTNnZGm3ubUpXdn80qJYQR0kpW9vo9tv6n6xzB+GebSaA8TDhKQCW1u0eqtpg1Y1o1xGuVI2twlMsFvfR7Pd1hx57RUmei2okUvzPI6xvbVt8oBjx7Twaz3h4tvrCryqciJka5HMTz31FNbWriCXN0s1bai0a2OkpKu2+I5Yv455jZ7v8uaayDKqnoGiXb1enYw0bWmYfx4jQ9YsTOPSzh5qHNNRFv1UiCE1j2I7zMbKf6j8rw3cgKsd2cx5cER2Sz0Ih36iKTFhXFdZQqWAIIXZfAnVXAaTQddY6nwBwzDE9mCE3TCDvnwtubbagCbzSD9VaWG10XrPQGs2ISOrZj/+bs4cSQbgGNcOVjstLHb7eOSeh3HLHXejRpcL3f+BDtPz87MH0hiu/2RadQiPWXkw66d2l5KQodZKhl0QSC4uLFqwBQ+wzmaMLDqrdAK5rpHl6MoxtBrc8HdlNUcgsLi6hJkjS9jsdfBf/NqvYi8AUouzAq4E7ryhbKbkvkdLuHcDuFplxnl6EkQ5xvUU2nhPKsb5J5/ChZfPoViYFXBlzPHsPOOSmV5mvpzePN5X4zxINWbsMCiD41CgSTKV3oHRvQ8G4f5oTJhLK3QHYr9f82v8EPvNRLz9XVUkKuWC89Hm2mie7TzgkXFVw6t035Z46OUJYl3jGFtbm7qW5eUlJRsaODrs7fDY4VrNJNd8giAeuuZnZ7C1ta246KWlRedeQFmVkTUkN/geeM96rP6oZG/vUfuyglqs3M37QzkBG2AVCsSQjMPuO12fxrsLN7BeFGOk9bUpz3V/qOV1cQ/nIevAD5fVQKVoGRFmBWkHjJ2GXvvVZKL7wnnFb+L3kLlk1Y3/pvWl75OZ1q76Nd+vGf7++SqtZzlZ7zQix8aG1zVL85/LmZez+73+2Rg4vjYG+FDz6nGef//+nvC6fYKXZ789NnpXgWuKD78YiOEku8GFkKfbp59+WhvmXXfcJqNuAihqwqjr8PrPa2/cG0Cr+w/mVSsdyd0oek3SZkhSRydq992ZjOTj5zVNEimMgjQ6mQC/9ejvo07tVjKBLJNUWl3MJiaocsNWrKeVUnXjx/EBcC1XK/qcJooWXjbrUPRtgmfHsL9hUnkWjAN32gRa4NDlHvuuT20soKDcyhmHTV6HwJiv4X+fusHF6h0CV5ZMTQBvWtoDil0MCEG3+dcdTCDX5CXwNxqJUdqv1bUxz84tOF7SwBxBLZOzCF4vXt1HnMxJ45qOSrLmib0B9/Ue3DWfe8cCa+EETt4WRoMecqkJPvrBe8n5IO63MTdTcfoiOinkFGmrgElOdLGn5tHJ90xApTO+a9Div9v9GIORlYqkEyZzGY+VL01Gjo4WvJcEFwT2PbfxSYzO8pcrpyi+2MkyCPo58NKZgkqj3KylT3PqNVMtecbVpAFOEntdxpXWN/l0H+VoJKnAZDIUcN3e2dRYIJvku3A9YOXnvTVbio0xtEtyTAQXNI7vSqVq3p8+/pE/MxxoIk1IRZM1StH+KKG89n57iOZohAv1GpLVMk6ePIWfuP+DqCKFVq2BzctXkGWnO5n9ZAILR1aksyS4yOSyutYCk/PI+suGK4Fvf/s5HDtyVNewvLSkchwPCSw/MaOd80+aNmaZD1rSio7kAx3KK7dVH6BR66octrW9Lrsq3g91SadTmF9c0Fi+cOUy1rc2pCHjZvPiC9/B6tIy5mYt073VaOKZp59GtVLF0SNHxMqIue50kU2n0Njf1eZPLSV9cekR+uKLL+r3cY7xoCyLOlC/brGUvlTpN3V/uBVDkrWmIR6gzILOGCZ/0JXhPjPTXTQmnRSSmQCX9valcSVw7dEfm+pV/t5rgKsqQmZHjDRjryVJMTxJ6yNtDuMRitkCGJESDzokdGUbSPDZa3cRjROYK+SVMMgydVitohuEON9o4SpL9NL92VHV4qOhzn4Je7hxe+BKZpbYmuVZWQm5HmxLm0GGUoF+G0e6Blw/es/DuP1992C71UCpVEEUWLAEx2+5SL/fQIzPXq1+kA7nu6stajPScyYxwMtSspw63jmPR2hR70zJiRwYrKm3XJ5BKVfG3m4djVpT1oxRPkKulMfcsWVcaTfwj3/tVxHPljCs5AVch8J8BK68x6x2v/vAlTeSUoHZYQenk12cRB+vPvEE1s+tYX7+CNJRDrlSAZUZ0/zynvGgRmZwGvBNA1fPYPpqjQetBH0bGxsay2ycktXa2AgaYzddNO7EonFFrjjGVZrG4QA7u9uYn6+oGXMwINtHaYVLchMhQvs2Y8H5evJk1VpF2Z6xt1euXNEafPKGE+pZYenfg0C/j/nthZ/3RBg/5/s9yNxdvboum6ujR48eRLIfaCddgpWqk4OhXGLsvRzGs/J7jRCidV9D/rPlSsWlbb5xg/Pz37PVXoYhiczB/TMAznWBwJV/89oE1HgP6H/MaO+phnMd/nVvh5JD+ftNvSuJG5J5/H5iLY8xuB7y+6a1r9T4qirgCL9p8tAkirYm+XFCm0cdRvp99fx4ORfXWX9Y8ffe3wn/3vw94Gsd4iED8HZoMM96T7x4Wyx58rtqoL++74txNeuGN2tcU60W7j52Ej/1wEeQZdc0NSq0EpqYDylLQWGUx7kLl/Doo4+qm/3nfubv4e4775CmhTpXNaIcNGe5lIaprsxrMRBpcy5IepjplJgI6r8EUrR4OGqJtikeuKqcnsSQsW2ZNH7rsT/A3oj+smkE7Q6CehvF0QA56W2sTOKZES14A4t/ZIlRAmR2KQaWuWsD1BuYm3jZOry9vtJOHZyY3o6ED8l3SfqSoRfOcy0fMbFFkgKTAnCxZZmUH0x9OTwhc+AaU2sedsODtBQ/4PwAtAlKiyszy/cnHGrPfGlGXq19+uE1LZK3aIbSKm7wfjqNa7sb4+L6HkbJrBjXMEczMTOn/8EzrkztGGA0bCOVGAm4PvLQjyDPsKd+G+W8+ZlywvKeyShfQQg2crgAUMjOMcM/fqETiKPOMltAKmREpGsY0WZq+ksD/ragapJRI8WObsktnNm0E9qL9Zd2jsCPKSzAdr2HnXoHjWZLHdUMIKBmzzffaV45PbTvPZ6WCkjjSmgyaiAzaSGfoh6NkbZjRLQ229uxSoBLJPHOAgIQLo/cxPEp+QFbdjzEYDB6UAsavYA0P+zkR+CusjR1vQRNAp5Ar9NDc7+DxnCA87UaxoUs3nPTzXj4nnuR6fQF8HavbuD0DTdqYesO+1g9dhTNHmUn5qWpjlxqqdV1amPwuaefw+nTN+qgRs9DHhYk+o+yGE5iZHIZsW30OszmAnS6Lc0Fprrl81Vsb9axs93U467VmVhlB0kueL3RQHOWkbJkWje2N7G9u6tN547bb8Pe1rZA7OnTp8Xa9bs9XLp0CbW9fTEf/MPPkXHcXruMyuwc5hcWpYtud3t47dzrWtNsw09KZmQMf+9AMzjNcHm2xg65BvQIxC0u2ICrNaFwQ7MNirpXgihq+alx3ekPDhhXAtd47JKhpoCrSVAo3THgmhzRSgkoRBklyzHidnNjHdkgQDmbQzZFAqGDbCFEtlRCn7HO+3XE7S7yLG0yTYpBBOUKGqk0LjRa2I2K0thSvypxjTNo57hSwyQpWHVcm62hYktVMrVDnDgoacmB9GiA+bgnxnW+3cPH7v8Ebn//fdhuNlAsVxCl0thc31Di2crykn4fxwr1nARlskPq9/UsqKOjfCyvcq8xifJvdhHe/Htvfw/9EaNfQ1mrBXLeSGFvqwY+im6HOsCJAG/kgOv5+j7+0f/w3yN/cgXNTIAegybEMlsMq8JDyP66hYfj8d9UKmArztSHk4PZaTeJdDzE/KiLm4Mhjo7aeOlrX8PO+g4WFo8hiHJIR4G0wL46yC57arKn1wcPINRULBcW30th0iP+N4ErK4O+u55d4+mUBdRatdokH1xvVfFk0UvN0uZUQxnA3t42qpWiEu447smEK7/H+a7zNQle+XeQZvne+g74wHg4ZZl/bW1dFZcTJ45ZPDUBsA5FXCF947gt+LwOvm8BNfo4i903aym+DsfI0aNHLLFTSU1u7XPR7txrs1mTEYg9VzKldRjSz1rhAmlqUtti53kI1HrpmrPMTtHcb6zqZ/0TahCWlto5KJHpJigeM9inpwMC7wkP0bKpI6PKqs2YfQFOQuG829lsxnvA/UuSSMfwDmSEb1GzSqxqtdXASNAuR4N0Gq1OW0ENuShnvR2syMkez94mKTmrLsaSh/m+DzZrk6zjekVvfRIZlGLRctHsFjm/LQyHVSq+BvcSheTw+qQKom6Z/jsmL+G1M05aB3seAMm6M6adFaaQvuem1/WJqtLGrvyDn3nHpJc2Gb6ra5qzgk4Htyws49Mf+wSi7gjpMRNRxogTfZ1wCRbDKItarYVvPvWkNoybbzqN0zfegMGAdlRp01HID+2dffBG+Axd+qrKu9AvkFotKFq0yLW+jLhZbiUASWCcyWBYyOJ/+6PPYb1VU5k5WW8gXW+jNOqjqNB7o+b5kKULkS7FaG9vBixdjWsW8YymTXyC0+igTM/TiDG3LIdQM+IapXhdkhAYW8Lv0XuRf57Tybkyt1Hphxo533zjTygGlOk52NJ1eqbIyguHJWDTvRqjzIXFAzg7oVn3Ns2yqRfla3FwZcm2iF02qQFPXWQnG+0RrmzuY5wuKIAgnSlhmAgRJzmJfvAaV5qUK9McQ0wGLfzYxx7ADSvzGHbrSmsi+PPssix/XCKNd6ng4mfWVfY3Rea+6WBILZI0STZGDl6Hk8wt5po43GyDNI4cOWqaLucV7E+NkqbIl9DGDtN8WnEGL7xyCa9fuCj/Sm4q7IK3mE2Dqrx2cykwRvZajStTslKDOjJooZAm4GFHKGg8hr39XXO7mJnR85z23jM7FlosmfWJ/5vXy0XyIBJV4QCePXFNA9IVWvdqTIukOCGP12E3Rmc8xqu7O2inErjjzrvx4F13I641ZSh/5fwF5CN6rNIgPokbTt+IWqMucCAHkAl1kzmxm7z/XFAvXbgo4MjP7e3uad56nRgXO2pZX3v9VT27kzccxXDUtXLhJCHgurlRQz5bVZd5m+PBNQWIOZEpfIwM9aCjIZ77zvN47vlv672fuek0VhYsSIDghxIGHur4c+tX1vQ3QW02E2F/ewPnz76EMIqQL5RRmWWTZhrf+e531LTF90ENn5qt1PDSfUNsomdYOIe83suX48y03tY/DgXTIvM5mHyFB0luDNwghphghxZEjnGlVICaVHrzesb1UDudQJxg+R9g8HY5X8B8paoGuHqzjlajrvJpesxGvxC1/X0UZ4rSijfaHTWzFOgHStZpNEBMhjHKoZZKYXs4Ri2dxVDJWMacWAKQBcS4JVgbMFkh2nKxLEwtuelurX2L843Nuei1sZQYOuDaxU/92Kdx9MabsFnbF/HBsdVj6XNnB7PVqu4x16XllaOoVmcx6JlNoj+s7ezuiE2mOwYPEQQhGm/5LDa2t9RrwQP70sqS5F+85/X9JpqNrvxi+e/FxWUBg6CQxcyRFVxo7uE//7V/gujoElpRgH46KeCaVFSz7TGqwDjEKYujg9Ku2dtNa1wpyfEfzlDk8OvXbIW+SiRgkUwjNexhcdzHLZkYK706nv/K46jvNFCpLiAZZFCZm0G+mD8AcFwfeEjlGuAjjQ8beU3jOs2weRaOchmuIebOwQMhJTAkYRj2QtLGqiuZDEGQRQuPYjv8ch6zQtZq7cs9hBVWSdXUXc5oIKsActUbDLpiZ4t5OiEUBFx50I4yOXTWd5I8AAAgAElEQVS7HVnp8R4sLMzpmRBSTssCvKz04H5Ka21x3GoGEkM5wubVTa3hKyvLAkRqfGYDKA+LroGIa6XkPs4cxp6aVS5ZjeTaLtlcr6u5qWQyElrucOGBtN9ffLVFxBF/lhvOoRJW/z6s2BrANXxBbetIeITXKvZcFVbbiwi6CdL538RAem3pxq2iSl9YPmOuf7znvgGcGlc2rPJ6d/d2RQqI4RV4NCmC8A7njJq2h/Z76CQxhUX8gZzfxzHibUgNK1l0reEd0wl7S0kdihgfnWOc7gzOvvKqtMcEzxaHTmmUkUOaS1PzRs/kBwVcz8wt4tMPfQK5AS2yEkrgGaNv5Xu9AZ5+aPvCqEuiMZ7MqC3qIxdxkXMC4HeCW+m35tJOBNxcNCdLggJ9XBg5CF2sKl0FBFylHUtizMU/n8Vvf/5PcXl/G1E2QNDuotQdoowJykxj4WlDAQAGXDkJbWM32YBnh3mamT6lGu1uG79O+QGj9hgxSmBgMba+kcrbefimK2P7jBHl52icTqSrBcuBXVtY2E1tJyx7jYm8EH1JktdG4Oon1/Tk9vIHAtdpjSuBq8+NNj0h2dumLGfoVWnA1SZufzBSt3GzHTvgWpSPayosYogA49S7Y4fF+zcZ95GejBD36gKuNx5dxKjTQGLCCFZn5m/ZFQfPxT8rX1aSiftUo4wWAHqwaoKY5YySbiZAu2nOFZIPSCNLphpKPzmwWXArkGc2xHK7hKbdvTp6qRJeeOUyrqxtIh3l5bDBBd9YV85vszAx8zjzTrgWuEY89/T2kBrWkEv1kEz0EIQpMa6NJu2rgoOYPi+f8Qcv8ya0E60XzPNzbAQgYFM4gZMPCDg7XTClPSEZA+orA1q1QGEKk5ia1xBnNzfQSgLvv+c+3HHjTUCri1KURzYI8ezTT2N2dk7lynyx4GxTQjU0cFzmsnkdjCS+D0NsrF/FqVOntFjxPrO5ihuJNTNOlJi2u7sj8JHNc71g5WGC2j7LyDNo7HUwO7OEucUFtPsNsQHcoMlC8z32Bu4QnUzghbMv4Wt/8zdi3h/6yEdxdGVVhuMaE0NLTOK/yUh4LRhnYae+j9deflFVDR7ET954oxo1X3zpRbFSuSzDKFK6dmphyXKokchpvHTodaW36Q2Na6KsUbmOOeDq1xAdtBlBSmeWZFrgn7Zil2q1twSuhyGhBEoJ0GpoabaKo4vLyDK4hF6PkzHOX7qAVpfNKLESv04ePya9Hsueaxu7qNca0hBzBQ9dxWUYpNCnFCcToZFIox9kEcvOymy1qJfVmsWgAo4dJ43hNk39pyoLLgqWGxTBNq+RjH+i18EyRlhp17A8iPHpn/4lzCwfxRV6fUd5jXX6t3K/IMDhv8nIlMoVAeVul93fsQ40BEIMFyBJsrKyJKN/SzqConLXN9cPQgGYgMYNnZZN9CnO5QqSBu1s7Ypx5bXnKhUs33gDzjV28Y9/41dlhdWOyLjSYYExzWRA7cA5cvuNBybvFnBND3pYGvdxW3aCxfaegGuj1kaxPKc1ZmZ+Tg2WntzwQQScf1wjfMOMEsUOmpBMSuSBFMcp5yk/pOPM51XpYBKWxZETRAfaE/iM6PUsj2PZ6JF5TaPbYjl9V88tiuilyx4Sa6YV86hTD5tpB3quqiw4X9Jut4dcVBCjSmBDIJfNc/0cIM2SOPsRvOTt4OgHAV4BTYFi+4LGIl1nXCBILp8XjuDaaIDNSercWtjptV2AhGmzrcve5vB0w5HNWUts1O/xr0XN8HCkNWBhkTHVeVWhrm5sKIHw2g9VcMPMAWjT82GDk5IhnSb2QPtrDWUq5/Nec9fgNfKgMDaiSs3J7jXkpyTCCmpgJz6499578corr+Dy5cvS8usQoYpRYDZbTspg782av1SZdfZfdlC1Ji6SO77pW/dK78V6AeQXrQOduesQn7FZlvOQkqyFuTm88uo5i2V2iWTEI7x+MeoubpSHvoPG5h8EcE13OnhPdQ4//7EfRTFOICA45AYQMvOZDUbc9AgGWLpkegfNn7voMhI2OVEAAE+Qbzg9fQ8AKxbIbQK8jwJh6g4MLf5TXSguEznBr00ccE1gHEUCrv/nn/0pzu9cVeIRNa6z1HLR7oodtA4UslwpY37XXKUJfyC2Ztexae+8dRJHLst6FC7zBG850eYVZ6CV3eCe2fMgloPSFsjD3r6EtKS8L3IocCye9yX1J2ZqLvXA06YX8npGb33C9+G7Lf0pSrIElnJoc+VK4Jp0ztOVPq4ca+zCpoYmytOImoOUwMdO0sTUzfYAa9tNJEICVzZn5TBEiHH63WFctXAwoncywLC9j0889EHcfGoVg04D9DklcD1kXE3Qb/6fJOOtwe4gR1rv232N1l/sBE4chlZIQiHPULM3O+yANO2VP33rVaa0wpqk0ni5MhvL54kivvWd13BlfRNhVFJzCnvIEpJUXAtcNbXfBFxDLuydHYy7OwjHbEzqWheujKHNZN3rjHwzBgGRT32yzmk75Zv2eYi9vV11bLL5wL2FNxQnyciH1CPyEOakAq1mWwbow1QaL29cVXPWvR/4EZw5fiPKYQ77Wztqivzql7+CkzecxMkbbtAawHnCw0+f0c/MwFY2uBmCExSura0pRICsgA6dnvmQUT7HqaXKkPmkMwPfO8EhN7PZ6jw2ru4hncwgXyoAwRj7e3tq9GI5nIs0ZT4qR9HDtm/lfQLQW2+5VYvlwMUMalHV5myhJV4rzA0Toz4219cEeBlbeuSYaXKffPKbAq7FQl56fW7OnJfcvPlMDg8FTmft3Dw8OODmIpmAk03IY/ngoGpVEFYI6ApBv0QyfJdrddTegnH1wFWF+nECJ5aXMFvII4gn6Ozuq0Hr6NFVXFy7iI29bXRHPRmr5wp5bWCMjOx1YwRIY6ZQQsA5xAZa+lOnEmikAjTSIdokItKhrJlEtLqkH/6H/BFYeqRFkDrLrTuZpx8G0vg4bvYXeNYtNexieTLEUmMfJ5Jp/PzP/keIKjPYqO+jUCiJ/Y9dgyVfi0wND0CU7XS6PJil5AZgNkkDNf1eOH8e8wsz6qEgKCJII9O6uLSgvYIa2J5r1oyyBHBJhW8w7pOkBBtleD/y1Rkcu+UmvF7bxn/1P/6GgGsrQ8Y1xVY2VRnTY87bGMME1xKb2u8G48rXpG8ngetC3Med+SQqtQ1856tfRa/VR7ZQRSITKTmKII/PhesDAZRvdPEenvxvP/6srG/7hT9s8WdVeZvS0Pd6HaQCS1VishoDg7i/r6yewPETpxDl8raG0VuU8jiMcf71s7h48ZzmLA8plKBYU7HtecQB9OUmQDInDUsfpCWShXUQH9g9pUOQroFrugNDbiH1XQJ6jr4p10u9pBt3gQa+98MfEKcboP1zIyEmic2Uo4yvmPK1uYbxtQNJr6wJy5NSfn+wCmeAYrEkyQl7Jtj0p16Iaz5UHSJBpqYtY11FqrA3Q/fF2Su6C1TIjGtK9OCdd5PLp7yt1VhIqy8+K6sw8p4bIReIffcNVpQQsJrjyR2TlplNltsqD+QYOtY4LbK07Yo85qHAGr+NpTZ3JKsnGhbz/1aVmdekw2QSUZDRoZEHIK2zji0m8aj76VlvA0iGk34gwLXdxqnyjIBrNREgmKQw6ne0ZskLlGAyiNDp9Q8mRadFa4u2PA8jWmHJQumdfVhDi88HNmaN+hCyZNQ1sSOZ6FybHzUWSQO1b2RcI3z2i3+Oc9vrCIMkom4fc5MUZlmWTFtzBQeiNlYxrmRFjJ73+hmxJE5obBPe0rbUcbdXF6D0TVK2qNNw2DSq0x8HAPwQPejLptN0UgXHmvG9chHigsPrsoYh6hatRMn/ZmnAs24UZ3txvmd5NBE5wF3+scrqrkvRfPdMr8sFXJrRTHgQ6MDfT43rME6g2wM29tpI56q4ga4C8nGlpu7dAa5a4DjYE330G3v4xEP347abjmPYayA5oQaIgMcWD37wPOFLsn4x9iDzsHTjGgzS1K4eAl9vScRF21ufeSaCM4cTWh+Sz9iIVGSm8271ovwgk0MbeXz1iWdx/tIaoqgCeqWzSMZmKQscmGZcrw9co9QEk+4e0N9FMGbTCJ/rBKHGpo0pz6B4lwCOA27U3sia1y/pC+NB4xhtHhxp2l5gWs6hPMIDrTQ3di7I7OZPUy4DELgy94GuAudqe8jMz+L0mVuwMLOIU8dOotNoaSFau3wJ8zNz8nEmMGYqF7VhjT0e6AhrmCDmdHSjGDvbO+oWJnDsNFtqUpCmFcDp0zfoNXhgIBtAWzolj6UsEaxYLGNzYwe5TAFhLoNac1e+tASN1HL6Biil2cmeL4W92r6AGrFUt8NQADJ1WQFe6lnJLrE5w+vkOKgUCqWmTdrjGShdu3oVf/P1r6PZqCGXDeUtnE6Z9pLgltIffnhpj1VhzLbMM/T8Ot+P+T5bh/qBhID2Y45xJXClln+YnOBqq/22wNWXowlcbz5+HJ29HeQmSdy4uIpEv4/63h6anQb6iRg9DNHoteUyEGYj5PIlZJIh0oMECskAZaZzMegjG6KTTGBnPMH2OIkm3TsIXCVjdT7ZDERBCn0yQQR1QQpjMtiqIpn9EYNCxNwo9c2VAVk+jgdiEOdrOziTK+LTP/0ZjDM5bNZryBeLGHT7GA0sUKK+v2/PN0d9HStarOZZBDYlG1wH6rV9nDt3DosLTD1Ky76HgTIE59R6NtptrK4eURWOtkbcyHnw39/dtahxNvVoX0nSvwzHbz2Ds1tX8d/8T7+J6Niq4l4VPkDV3ziNQCWbMYaJwbsCXIVXXEMpgWvQ72Ex7uP23ATR5iW88Ndfx7A3QhgVBVyZTFco5bVXcA3wCZT8m4c2/s1DHQ9dLHmr1uPWCL+ecDxyHfEOA/y8QJ80D0kElN0pKTuFu+6+F0vLq3j22y9Kz89qAQFapZzHfm0HV69elqMQD4a9dgdhJnLledM4K+qCQEtx2axWlLS3c1/1yYW8Ph+Tq3noKpDX7qn2/d5H2zruVbZ2yYc+zMPCfAyAao92AIzfr14Ih2it4fKwW19VOecOoOAWzWHuQa7pV5uQyQ+4XyrQSGlx5izkLRN9MzlHjlhG5x+t9DnnSuOzGN68dzlNqd68VQjtfbBaFQsY8oNEniSIYSDZgVhyhpg0m8bwagRblZnXqrROp7HXdTgnLDtgikI1/3Ixqeac4GK9jHHmJ8m2u1hxt1G6R2Re0cRQDGjhcyJOIrlHNvxaVwb/nq99vt8fcJWFA++RaeF4lUzOSrfbOFmqCrjOJkOE7PXudiTg5g1jRGE6YHnHkD5PEsN+T6esCU8BvHFeX2FoYIr0n/734ddMK2RQnIxOp0uQZbni6s53kWp8GCMynWTTROQkTeOaj/DZL3xejCvLe5lOBzMxUE0kUEzx5tog4M0l6DF9h53ApHmUsPgQ4Nom5D3LYnUZE/xQZG2nxQSCkOCgr2v274p/G9vpHu/B0Y9+a44qTzCXe6DSJX+wXCpLT0PwRBbBJql5Q3Kie+DKV5R2xTsjUN8pyn+izVrlOw5qMiIHA1+fPJQdJFMyjVdZwHWPyrRbUoERtmtdZIrzFkDApB11Mb8bzVnuIMKJjQE69S184qP3446bb0A8bCLJkAknm/ALPGEGy1GepfZ3XaV8Fwqg58bFhKyeL9U7EK/nHzIb3jTJvuTGn2Epyg4j3i/wEGz4rk0+h2KpimFQwl88/gReO38F2VwZw3FKEZVjJRUdAtfDEu+bpQIBdYqDGiK0UQgGSNJFMw0BV7ORsSQT/rFmnqE2aL9pGYAXvD6wNOF9IfNqTRh2UDPW3azeeF8CF1QRE7jGE7TbXUziJHa7XWzQ13RhDiluQAgwv7CMkKEfSTJfNOIPZS/FzVFNWYMRspmMYmoDdrXTQoXm5LU6Ll+8hIWFeXkXsoP26pU1dcRyOizOz6BaLetEzkYBNk5Rn8vGm5M3HEexVMLW5g5mK/PaULd2rqqZhDIfdqLTIosm2RcvXjAtntu4uTaFWeqNYx12eR8uXryIeo3NOWweS6oxa3V1Vf+9u70ln08yE6y6LC0vCeg89eSTaDeplY+UAEi9Jstx1HJybnMcHGjlnc8uf84zYTpYSANmDAQ3Nb/pUjrE6/Ma19BpXKlvfSvG1dmIa0EhcE0O+8gnErhxfhnzqSy62zsI4jGOnzyG5rCNtb1NZMoRuqM+Ll1dQ5TP49SxGxANk5jUuiiRVGB8bCbAIBNil36T/THqiSS6fPZs2JLvrcUNcP0I8kW0J2OwHbHPihWb/wJahWUEcvg9YrOk7zbta3Y8wOJ4gNn9bdzG/eTnfhmjVIT9fgflShUdSpf6AyVnUfPIdateb6DTH6JYLkuSxajugI07/S5a7aY006VSQWB2Z3tLgQLlYlH3ntICxpj2+yMMuXnKE7mlNT8XUb5yRQArmy9jlEpj5ebT+O76Ffx3/8v/jNzJY6gzVpesH+VdsQeuEwyS/TcAV6WU+arMgVbP3vehxtX+2w4c9m/b7RzN5HdF6pRYQWLDc9+kAncWUwivnMd3v/51JdulwjwS1CWXiihVaFXEjm+rAHEsEvCzBE+Q5N1w2Mwo5wmlSdENyFhrf8Dy1VCTXaXQZXJdmNX929tvShryI/d/WAlm//cfPCoWmyEUCtMYD3Hy5BEsLi7g1dde1hpVKVXQa1F76dImdbAZa82ZX1zCxUtXdEiVhNBpvg/6AZTexQZXk7f5StI0bkiR7Xf33Lg+/udYhyz5dru0QTXy0gLLyQrF9vGaBCC9zn6KKJNzpMkGLHyGjCb1s65HQDI108wK17n4dh7Y+HmCSYJZssUH7KE9csMFXhromGSCRrtHZK4dZecpT1WlTAt7MHKM3HxDRdAUxA5jcS2hxpnsqpNn8n2IWWV/C9nYMJQ8jD8jBtZdm3S0rrHM75U2Ql2fhrs+BS5wP3HhJfYCNt9NQGtNczysSxPvfOjpJOEu3ojGg/S0a2GrGNfrR76+uWxvol2fC+FfimWksD/AkWwRn/nET6JCe6jBSKV6lve4CeqCHHWvhyNdDBkqdpdZs4xSLFQ2srK4pUZZgoN9HE5gnQwdq8avKPFCYNLT+lZ+UgoKgWHSNSE5f8QJN55chP/rS1/Aq+uXEUUh2GA2N0kix7SekEDApBXZiKa6HGTuBru0KbJk/Ay1NhyExswE+j4uCtvcHNKBmRw7PWoqyeYsY1p0f1V+p0Eytaz23vXAZKYcoN+xciUHGdlPNsaEUWjxfZms0kT4Q9wsxNgwmUQDJj7Uk7DsQsZUzRVsbhrJsmRrewvDeIL5uTnXOGZm+wbOzPhZ9zOVUuckgZAvm/IUPRgxfz6Fq9tNDJJZAdegUDHgqhK4j+x786Cb/oy62N/phzwuR0hPemjurePjH7oP9951BuN+C0lNbOeX6o4FHFss93Hxpe8tJydlDnxj3KT4XrmQaDwq7cxO6GJT3QHCewUrgtAzYmIhyfwmD5kjivwpKOcBR1pFXisdLzJAVMIXv/K3uLy+hSAqIVZLFe+xP74YeLUhfXjfrMFmDFrL8T1jsI9cqouZHJPheGq35gcCV1UCpkyevWTE++v5jdM3/OhkLobFnjU3eS6urVZHd3GmWnH3yul7Oe7V7Q6MJklcrbexPuwjuTCLIdnQSRbptDFdMsB23bM8IJEpVGMBJogCAxbUTdLzlNev5rFeH3Ozc1ihFVYy0PphgSTUSllTAnkBfj8bYFg9GfY7srHi4W1vt4bZmXnMVErY3LiirnJabZENYQoNn/fuzrY6ipv1phJ4OCda3Q5m5+dx5OgRVKsz2ggJjjbW13V9BLz5PDXbE9T3DGAPWCJMJXH6zE3a4J5+6ikMex0UspEs/rieqGzIkrmLp7W5ZZZL3luZ32NzPaXrkQLMsauKdNYYtEYMNoSoSSgToj3soxtm0CJAS4cYpNjoYNp+lt6l1XNrJvVoGW5MrQ7mkhGWkhkcKZYxV8xjNOoCGWMIS7NMyerhytZVzC4vYXF2CXtre2iw6S2Z1XrLdQNRiF4iiT2yn5kIu9Qhh0lEhSwK1BK32eQRIpqdx8ZwiM3xAA12/3NOydGE1Rge8E0iY6AOyCaTKAzaWI47KOzv4r2rx/Cpn/0MWt2BDs48rFO6wvnMZK98gabnJTRbbezXm2qYo/6X738S09PX7IO4SbPqRZN46qtzuQjzbNbqtxEPjYxYX9/AXm1PLCxN5FUCVod7LJcMgiz65M7feApffO5p/NYf/yGiE0fRIqHhNl2SIgIZZFyTvjnLYpzfQEpY/Vq6YgNaJjtycPWw1D1xVnnqRndd6HItMADEFSQYUFrRw/urWbRffB7nnv22sdq5AtL5jKLJ2cXPiopVDk0CQCcOgipWJcg08ypm52akmeeeZX0dhz0TflwesJKsKLBsJE1lgLX1bSRTeTz44YdxeX0Df/DYo6p8UIbBdYja9E/+7M+oGejRxx7Vc/nYQw/r9z7zzLNYX7+CkydP4D03ndb+tHrkmJ7rM888g0sXL2uOWOKf0997RODjuw/v8AFWsDTDadxA4OHL2F6nyq8rMsuNR8MNXut6CIRdvdq9niERW7unYIgDyodEmy+xH5T43ScETt/wg2+3AXpHG/cDXrP7Boma3zc8QH/zi08zl9KqOgziCRmP9/wzPpTcTV2b8xE+0Gz4yrcXARh+dT0S5izgx/YBsNYkMWZfvULuf14o6WHeAdojaeQu4RqN6zsFrmZ+7KehvzXU2EX9GMuZHH7pRwlc01T/OpuT6z+dac2XH4wcsDaZPfi0Eq5p86738c6ePNcNDwmE5sm0Udyfz+L3vvhneHV9DdlcpOasyph+rm2UA4qETXdDvRo9Ukm/63RhGFyaVK7FBK6c5DxdaHNlQ0+7K22O6Q4tCo0f43EPCZa0CdCdjyHB68FgcSDcHAZCdFsDlVf58yxZM16N1D5fl0DMyr7GjtnhxE5J9v/D7kDpfglcnS8bN4IdlkQHffnyqfzimpl0ok6wvGn310rsJpUgsy1PNkUkTtBo9HF5q47eJMTJW+5EUKxiwIVV9+odugp8H8CVV0RQlJr00NpZx8c+9H78yF23YkzGVZNAAa+mIaYedzBEu2Wd61xEBVypFxoxjYNm/Gx6Geh9sizO//baHrGyrlzk2bJpLesBI+YE8fLadeJ9M1Z3VQme2qMyvviVb+DK1j6CsIiYkZcuMMKzY9rArwP2lcTDw0TcRGJUE9taCrlxjcSGmhuMK4m5UpO9j7FYKa9psyYKs2fRfZQn4GGCGy2GKHWgtysPUtVqRZUCW4vs9dk5zYayZm+Itf2m8trj+VnpxUdxhMSEoGSImBu3dnKWzelXZsIkWtRRh0zHEXoUE2j5Uz7/7eU9hLhkbcX6iuExYE5f0UyURTHMIs9YWOpJs6HeZ6PRQrlYxerCvKU8UTbEeNAMrZ/ocNBSFjptbWjhwmQrPmtKjIIooxK5NHnUtg5HKGRyAthqtnEghtdIOzCySQOa0q8so1mr4alvfAOjTleSp2KB0Y/mZ0lG148pNVEoiW860vkwWYvg2+9mZFe9KwXLZ9JdMrmIftPZrIDrHj0amRfO8AEy0bC1gDpQv6Fy3UuNE8hPgNwgxqnSHI6FOcylMwj4/sdtIBhhku4hX86Abj6tQRvRzBzSyQjrl7ZR224hOeYBwxgsdmOLBWZTXbGEJr2OEzEG6QTCXBatNjWMWUwKJVwlM5tIyDZqoEqbS8mahNLLIxmLAaOVV5F+wt0aVkctZBr7uPX4Kfzcz/wiel1jpulSwQ2MseEM9GAyV6lSlU5cz4P3l4lNZA2Z1a6y8wRRNq812Xu9plNJ5DIBRn3a6pkOnnKC3b1tsesnTpzQ2OB6y3vOVL5itiRd7vKtt+DzT38Lv/2XX0RyZQlUmmvH0rjm2mPhD6zw2frJcei3bBck4zqr6XVx+HENcBVbx0Yv47PMl9zAq6QWjB/FGJlBB8uTLt5fzWH/uWdw+btnkSDwLBQFXKszZaUx+j4LudbIx5P+EtYPQZkA18TZuartdVPeotpRfB/JNTI282vlcwhw5SpdTSp48KOP4NvffQGfe+xRPPDRD+KmM6fxnRdfwOuvnMWnP/lJOTQ89ugfidF95JEfVVXyS1/6ooDtT/30T+LWW2/WvCH4ZmXwDx/7Q1y6dEVrGK/Vg2nv+iLYea041d1Ur9WcRg5axxxi5LrDZ+axrcc174RGeavy9XVRyjX37eB7fCn+7TDrv+HXrHP/jR/XBaJv8/rXu3+639fZr6clDNfKGb6ve3Kdb34bqcDfHbjmRsBCKsRnHvlxVJMhEoOhNUe9xYdfzD3yN1E4aW/7Ga/PFPvlhOJvfqnvH7gyi1sP0APXL30er11dF0OSbDRRGMTI9jqYzZLZ4UJjOgwr3Tkgwi5IJs0I2NofY7vMJ5OTypdsKdom42V6VDa59NRcpMnmvNikJ3GG4Lw2NRMRUKQCDHoEiVY+ZNmXf7yBMMGrb7oyDavZKcmhQMJuu48EMKZ5NFsdrwli7GW31we9/fghhtXpUpTfPFUaF7BlWYT/U7lpiG53hHq99+8EuCbHXbR2PXC9DRg2DRC53nwPXAkSepSQeFszCtOVksPGwdB8WB2zJfeLtwCuXjPqJ7OVyyzGjiwtmTsxGvRB5PiaBq7caDIVfOnxb+Dy5p4BVzeerHRvWfCebZ0e1SKl+PrUGU86CBJNWWFlEz0kx0MUmKXtsr/98/KHIL5nglBeF5sy/Nd9R7FfELz+mZsX7wn9Dfm+uNn5qoDvEhVn6oDreq2JC502hjNljAo59IZM1Uo7MEIDdh5EnT0S2SMxTc72iyySGh8MOKgxSWleZAyZc2wdvr5sFLPRhoyfYyDNSJ/G3KaTZbWBXeDpVIgi9d9C26bbIuNKFokdrnLUkDTGRSGnUpibn7Ffp14i045T4sXlmSQAACAASURBVDDs9iVpSAlEsBOenfVpi41OJNCPrUq0cWUNZ59/HuN+F7lUEsUCfQdNQ0xrIK9RV4ObY8SlY3OJWl4LTcZV5I8CIywLXOl6KTtQ0eGD44pl3t54hI1OF53gELjyKCOAc7ATG1DikpodxJhFgNuWjmBxEijemu0zk0kX49QACAfIFtMIwok8rwfpDGq1DnZ22xjFATJpJgKRKWGzHvWcYwQToJgvqnehMRljFyMMCzm04wkSYR6jIIutcYztZAJN+mbTBkmd2co0lEQAiRHGKTbtpg24tvexEreQbdbw3pOn8RM//knU601LPWKHcYpWgQEKpaoOeWwCYomagHjE5lVG/XJdHtOZoifdZrkyK7aVTUTUsBKIjkeMjeYBxewDua7Ss5MVLK7dbFzjvafhfb1WRylfkfRh+eab8Wff+iZ+/6tfQTw/gwafqavEWL/0WNSB1BLa4A81e47Lc00qxr77yqHKyrbzuW3OOrC9dZYP1FFcMtvLKWtg9aLfweqkj7uLoYDr+kuv6tAQFotIKzWrinz+kHH1MaqU+vE+mmNAW8xrpVoScPVMnO1FNmb5cS3ZZAElVhHY3GkgX1jAhx78OJ546in8yZ/+P/h7P/eT+JEP3oezr76K+t4u7r7zTuTzRTz37LcVEMNo5ieffBJ//ddfRaVSxj/4T39FOvaE7KIsgemf/tN/hs2NLRvzPUoLvYTmsL/lh8D1Osjoh8D1jTflrRjX4jiJ6iSJX3z4RzEX5pBi6dvR0dfDrrY4M3rTWA+Of7ImtMnwejgOSH6fP/H9nYCrZ9l9l1oUinF99Mt/iZeunJc1x3i/hlynj+ygg7kcu9u4sBPg8NQsBZcjxg0UWhc/Nwe/AZvxvffK7LTNTsJrbiU34Ck7yc4+Fxfq9CnC+DJA5vsl8AFCMhwxy6jG0HDi+rACbq5q9nAlbUs8obujmUibE4GBamqMfJyf+ahZWaTRaqDT7jsNrulzJGdx+k7ryLeSgo+so37QWMiB/nQ6YwdcM//WGFeyX6lJF+3dq3joQ+/D/XfdhkTcEYi5lnElK6Tu4qlYQLlRsOnOLdxqOiATJJcFWrRRzmFsP9+rb0rw41H3j8VOpyMVQ5tOW+OD0z9rg5Gmh2lZSSSiCr7wZTKuBlwJMmLXdvx2jKsBV2NcA3QRJlrIJrtIj1pIxH0Uc1mUygZK/TzxGw+7RQlcydBxw/ZSAs+oeOCqMpyL/iVwZQMTP6cEotFEjJjhQKe7o73SJIWNehPnmi0MKgXEhSIG/EZ2Eqd5gIoxYpSzK0/InN3pwsS0MalM9lQmz5Acw93v6ZO+L6ep547jk1Icgk+CTMqInPcpt33Kqej8ke6PMWn31FjFMrEaL1wjlBoQmdTFeUkbsFxe5tZGB1snMxtGWNWQNpgAV38SArPZVBqZVBrUmZq0Z4zd9TWsv3YOyT7jeNMo5UOVXJXENKY9nyXf+bHkJTf+8MN7zvc8GFniHr9OVtED12xExnAiLSeBKw8UBJdrzZYYV3q49lN8fd4VsuLuCOR8VWmKH7T7KMcJ3LFyAiupLDK0/pNtVQ+JIEZIXBoM5I07SIzRT2awXeug3mFCHCsobHiNUIoCFDk2RrH+zgcZhRS0MiEuJ0eol/OoIYk+KzZhDrV4jFoygRb7HNTwCjnOpMS48pQ8Qaw1JUAxlUK5tSfgmu80cMepM/iJn/wkNjd2xcxxvvKQzfhe+gln80xeS6DeaMrVPFek7+cYvU4To15HdowcX6dOn8Hu3r4O6QSlwwHtFwN02y10200RDpVKSZIpOktcuHjeVSkyAr7Uh+aKFSRzRRRWV/G5x7+CP37ia+hXSujJUcAZ1HMM0gtUQiAv9zHgKrb0oLHBe03Td9oOFppfb1QVuEPeIfSVVCNBx36rXES0hRr0cGTSx21RUsD16tnXkY1KyBSLCLMZLKyaPzHHDG0ZKWmzRmNaLBk4JGinZVg+n1XEsz/IevLImE7Ttfo5yvFIqyjFrcdArdHD7Pwx3HPfg3j8a1/Hlx//Mu685w488OD9WhtzmQxy2Zxee2trR3ZjZLMf/dznsLG5iQceuB+f+tTPifnm71hasYPDb/z6b2B72zyqD8jRKZ9tT3K9FcZ4E+v4Q8b1HXO4/79gXMtIozSa4O8/9AgWogLSbBZym9G1d8pvrCo5uxx1Mi78Q4sbD8qm2a/r3+13xrjyZ73cRZpXbpQKIIjw2Ff/Ci9cfN30ePUmKjGQ67ZRShOwkWkZCKAqzYEne5U2Xfy289BmoxKXFy6AnGC+Y1jeao4xNsbO2frQPMXHkMr70IAmVzFLmSC7w3CcAGl1B5IVNJbQgxMfgaYUDncatuXPxXk64MXSIS2ADuywWB6WziyJVqspScPc3LwLPPBaYiO7yESaewItzMwsWCka1IUy9nM4xv5+F5c3vVTgrnddKmBaZrL5PbSnpAJkYKeBKy+a8JLJ9GKKyX6RWRW1bGwcDys+/5laSt5Llhs9iFKnJN/rcChGVeygK/Oq81aLtmmJ5UdJLbbkUpYlrgONNqspqcDmnkIaxlNSAfNvdRvXFEPjiTOWPFmuTo87GA92kBrWEcQtTIY9RNRvlgqOtbRnRVZFzYQjBkg0BUC5+XqgauVCp8HVwcQa9Pg3DzYs2xFs8cAVsoGM3KkDl860Af1JCjvtLs41GuiXi0hWihjFLvIyTRkMf8bCHXjwUrnU6Xkl5efvkoUSGRQeJMyZgWySMSjWvaimAiehiMmq8XDBe0UgOhoi0GGFAEgjXwevYJxEjsBpbObcxuiaTQt/N++PHTDN6mXQbbtbbWPG3HQTst7SoUIu+rGkCzSYp9CChxYeWvnvUbOJLMvm8RBRYoJilGawleZOKp2jSPxg+fJyAd/FzGfB56O5zcYshY7Qc5fyFUYXR0oR4r8JMAhcCUQ6oxGuNhropNPosrnEAVcRC9KoW9WGuTv87dVECul6D7esHMPJ0gwS9SaS3TaiTALJYIRcKY3RpIPeoIGY8pBMHtnKApApY7890qFkplxBmebzu7vorK1JWhVw/Kcz2MtHeGHUwdVChP1ECm1aIqazYOjygE4n+QgDpQqxmZcNY5a0RRabwJWa12IiiWJrH6vjFkrdFu48fTMeeeSnsbWzr4Y4GpMrKlt63oQa7HhvG82O1kym91DOtLt1VXpjNmDNzc+j1mgik82jXKHO1Ur/3XYDJdqDpVMoFYsaJwS0XKf7va6AHJ8L1z02DuZn5lFZWkE0P4ff+4sv4ItPP4VuLsKIPpqufYqQlcBSTTBT8gADrgZkNbZdAyn7P6Y5Vu1TjnB1IgNbDawgY2pYrr9CumNEiSSywwFWJz2cTsXYfv45bL5+EVGujCyjn7MZaUpz+Zz8Qwlc7dBqVmvmHU7tNMMB2JDGr/OW2ud9Q4/X+CsQZKpC0htYE2h/EKPdi7Gyehp33HUf/tWffwFf+/rXcermG/ALv/jzCkHgoYNaYa5Dw6GVsV944UV89rOf1T3/5V/+Jdx//30OuCasOeviRfzz3/rnIl4Invk8fA/GD6UCb48/fygVuOb+vBXjSnlAvj/Cz3/041jKlpDmBu9Mft906nFHJw+mjC2iRQy7BG2j4ed89OnflXE14Gobp5KVyEsKuGbwucf/Nb574TVt5JleD0vpCIUBO3DJipqvXIo2STL0tYQXdeIpscN0d1Z+n8j+Rpo8B2h8KVnaPCd3kB0HtbHeo83pXDWV+fvk1Uo/R/uZQF2NdBQwuyPPmvFvTnh/ArYyjqkR/cFguuQzfYr24JoLFktwbEixyD7r9JOu0YFTgY4Eww4ClWOHzrfO2TGiXu/j8mbNaVwJXGfeVY2rggAc43qgcb37NqTRE3CdlgrQbJrjiaCS95Sm9tJYOvE9mTTpGd2Bw4vFTftp98OXyyz1zOymDuUtB0VZY984FtS4Nz6QClhiF610qHF94oBxpVRgLIbSSQUcmHs7jWuY6GLQ3kTc2UY4bgu4Jsam3fUlaP8MvRzAZz17VtV7CkqP63Su/NtbvnGukaklQyOQQGhGFvnAX4yHq6QaVXa7fVxglzcz42erWJpbxBy9NgOzfbNwkZEaFc2WzDf3DcV4t2kEPDEvP19V0MYobaKzhtFBKYExTfPToQEFKgl4KKaH5Igm5FZB4NNnF7D42KGLU3Sef5ZOZ89IVQfno8oFPqPUvlilZrG2PPBwLuiwNsHYMbYqkVMmBDtwT7hmjYeI4jEWshGi4QDhaICIUZhjmpoPgGQkCzHPaOvc5Fh8z6iyDCpJS78rsGkHdrOH4XOgBIJzkvOVwJXPqslY0+EQHQIC/pEWmR6iZvLPtUv2VA5sn1k5ir0La5jJRDg1u4iA977fQTFH1q2PXIGgnz6oAyWPjcMcKkvHEAclbDa6yBUqWJydR2Y0wP5r57D7ylnke32Bp0YyifVciGe6DVwtFzEslRAnQqRHFmU5omd3JhQ7yUMQ2cgEfWckuh5LKoBJKOBaaO3iSNxGud/F3e+5BR9+6CcFdOgUwPdN1pnsKXWttO1h8ADTmvhvrYXkO/tdTEaWqEXder3ZVlhEoVjRuKKrQLOxLw/xmXIZlXJZLhX7+7tYWV7R2KCbABu66Ebx2uuvox8nsHzyJKqry/jjL38ZX3n2W2qMm9CNw/UliPVPuKhXHSAOWVdTwE1pXDXGDbh6+sUOaPYh2QoPdo6R1Su5bnVqaLmPcTxmRkMsJ3o4nhhi/flnsU49aKGKiPclirC0uCCm0yc3+mqLuYhYNc27j6g52gFnfs1XcTz5Ml2Bov0e5y0Z2m5/iP4wgePHbxFw/eJf/CW+/PhXUF2s4D/7R/8QN970HjVefvuZZ2Vbd+rUaVVa/4///V/I/J5A+Vd+5T/Bbbfdgnq9pmuozs7hT/7kT/DHf/THmJ2dl3yJc+GHwPXtAav/6g+B6zsErvkR1Nj0Cx/7BI6V5xBTi+n8TadLklaONt2MBwN+Amkiy8/ynX68mXG99nd5zSiBJ3VuBNOKP6MIfaaEP/z6V/Dcay/r5F0Yj1Hsx6gmxyglJ8jQvoUZKMrMHWuBJKta26+jOlORxYom98jMwU3yYIuTTH+vAT8CD043erBgJSDwyAYtptVwQgtshCEYyRbRqNv7hTqg4WUDHtiTRbAwAmaaGwvIDy9o5/v1wJWv5YErf+7wGk2WYQvboY7IdwhS00vASMbVAI98xLG728ZOo484nceJW+5EVJ7DYJJWcgeb2Tx49hu2/9s/J/v7nbkPaOknCGUz3LiH5s4VPPiBO/DgPXeCjCu3RW7WKs1znLGRpt85SAnhrtWs1ZEN2ZhAOxl2qjJWTiaEem+879IfkoEUM+HsTty4ZamRZXd548rr1h1enA0bGR/PuFo3sfr2kchV8fm//Gtc3WXiUllxuWwuUYOAb3/6Hs1ZqbiFxJh2WB01Z4VsAhn01VHvr8vPHD5H7yrgP+fHxaHxtpXnOY68ju3amZdKMCLRzNSVwy0bmbHCE3ZaXezGE0Sry0iVy7jl2CncdPQoZitFZCJLejFfTZbCrenNV1bIS9HFxiy8evLXJDjjkbA3HMhQXv/udWXB1RyM8OqVdXQ4t0ImeRF4dbFSrWBCydGwJ4DIAyGhUbdnqT2+IuEPHHy/ZvNl+eF85oQ7BDm9PkFbETHvXWKCruxgjOmSq4OEsHZoJTik7jgcx8iNYixms4gGfYSjHgoZArORGNukGNdDmYAfL/56PAPrpQLex5VsPb9X61dswJf3kv7KvP42XRgYK8uMbzKaSQIoAmtFqSOk/dRwgE6ziXvufh+WK7N46dnnMGr3cHJ5FfXNLZRzWawszADjHmYqtNaL0WzsSRY0s7yKuaXjaPQmGCZYQs4hn8ng2OwM6ufPYfOFFzDe21GT3X4ph5fHA1wI09gtl7FNe7WwgChOINEbIqDBfZhCslhAjftCJlKzlxjXxFiMazKZQTQcY6bXwJFxC1Gzjgfvvg/3ffDj2NzeRSGXF+PGscp1sd3pim2lJrlUqsiOShWyeIi9nS3sbF7F8tKC1oJUmEUqyBjzSouoQgFRkJYPbKNex+233y7JABltLgS0WGvUavoa9fEcl99+7ju4snZVvrQXtjax1W4hDgNVIg6UrDT5pW6bFYdUCs1mW2QGQw18W7S5A9iaQtDO99Ml0PYd4gwKiGjnGMkdgSQJK0VsMuXeRXceMqPsj2ATWrLfxc2LFbz/2Dy++8TjWFvbQCIqIuY4CQKsLizJlo7v27uLEKhyb6Dune9ZUif5gVsSnT9YeWkU1wuvIz2YRymo0ZHVnnQmi04nxrHjZ/CB+z+CP//SXyjWPZVN4Rf/g5/HRx/+GIJUgF//tV/HTTfdhP/wl/9jvPLKq/jN3/xNZ1kX4H3vu1vNWWyM4zU9/vjjeOyxx3T/wtCaaFklOVynDrXDb4UWrlfqNhWyYQzPZuvfU1BiujnL71PvBJF4kuPa730rDe60K9L3en2/Fnyv73s74Dq9B0+/zlu9x7f6/PWas/w++VbX98b9/rChzr8vvy5e71695XW8czust3YVKLArdDDGL3zsERyvzmPc7lgCgvvwpzc/8NR04FisHyRw9SdKvub0wx72zLhcUJQsTjbEuFTAY1/7Kzzz2ktIpxMoxGO9h8pkhPx4iFyWCV9kSJiKxQ0vVIl8b29fukLajPD30FqEgFYnU3lqmibUA0H+vP3b2x+5SDjX+8uMc4JLppwIcLh0Fy0cftE4dNhQOUxglJojlz1vBsjW0MJkDi5OuWxWQFhNSGIqHUhzjUUsO1nesU8YsfIRS6hq1FIqLxlEl2E9tq5dvlavx5ADMmchduo9DFM5HL/5DmTL8xiy353NOO8icE3EXQOu992BD917pzSvatThwYHmptKWys7a2FYu1hxzfAZsopNXaVJ2SdwQWEajxpD3nu+P6Uw8TOgQQTZLcolQnrjSiNFSjNpT6i1pJu+qBNKOkanztX8HXMm4fv5ffw0be01korICCCgPUcnuHTZnZZJ9pNFENtFBMRipq5gAjgcKLvbUhvPDs/5+IfVaSlscDqODWQ7luCUbc70Fg4v5SP6WI5A849rOjYTa5nEiwG6rJ5ASLi4gWS7ittUTOFmdR5DiexohooUVxxOt4vSHDgi0D7MDSDbHSOJQ4JTWbMwQZycx77UASbUsAEAQe/bCFTz76qtoci4FTNYaITMe4Wcf/jhCygXkj8hkrSF6I6BDu7ahxcWy6anfY5Sk3SsyoXRNkH/mhNr6pmy3+HsyuQLa8Qj79HVk57mz7hMgdM9qrMAJ86/OxCMB16VsDjnOW9CNgJr4oRqC0kFeoIoffu3zVZPDTcZ2TVYzuG4Y0++8JFX5MKmDGgydk0h7MMBePEKPdkNBBkOVz5lWOEQgWUMCg04bd9xyK+arM3jtlVcV8JCLcqapZDUME8yWS4hSwEw5j7jfRhSkcPz4McwsLKA3TKI7pNtGEX02qiWAozNl9DbXsPP6a0CjJknT5WwSLw97WGO05+wimhMmjxWRaPWQ6LOxNIVBIomQllQ86CvOOLTgARcMQwV3Lh6j2mviyKiFXKuOj9xzP95z+30YDCcoKrfemoSoW96v1zA7tyBQyOfZZ+NWYoJep4Xd7U3JP1ZXVzSm8sUKZhYWMaRe23nN0uaM0oDafk3ewTyJUyKws70tS7Z8NiN5wtbmJjavbuCL/+oLuHzxivSa7dEAY3qdZnM6dFFCwlhkglaSrOM0kC9XtA7TvUJrZbcnsMhyO/+I4efrsBGOCXJ0h1Ep3o5KnB/0VaVnMZ8V1yha0WmPCVJyd1HFctDF7ccWce97VvHdp7+Bjb19pMozSEQ5WYPNMsoZ5kTBuFeu7dwTCFq98b4aQ9XbEOtzvkGQIJvrX79P4oPXd+h9LWmdOscSGFE23k/g6LEzOHPLnfjs7/4uXj1/DpW5Iu7/4Adw6j2n0Wl18Nijj2F5aRW33/5erVfPPvucNPjcywjGjxxZwTw9oVMpnD17VpUfVh3o1uOJrsN+738/gev3A3T/vwZc3+69TwNUzuFprfT0z02TdNPY8XqA+PvwcX1r4Fpi1F53iL//0MdxcnYRE3Zxut/mL3I60cmfnvktP0jg6uUHvjRnm3YKcd90R5KEkgkKAnSiJD7/9DfwrVdekJF7bjRGeTRGNR6jMDHgGrDsycXEaVy50e/u7CkLO6sMaALXyBqqdCo07ZuXP5ieyMCfWWoZE+mBNdk5Jpjwv5mXzZ9XLrQsW0LTPvr8ZJ/q4bo93whIfBl0hP39mhZzxstxZ+a18Tp8/rylQCWU3U5mx2L3TKbgYyblHnrQBW3d5mKvJPucgI1n7S7Z4QS2ah30EeH4mfciW13AcJJW1/y7BVxZphJw3b6CB+67HQ/ee5c8TgVcHePK5BUuqr3BwJpsgkBSAdaCybTsbGzp3pLJoPyFxuXlmbL8V2WU77StvAdqtuuTOckeaFwZ/tAaGFOiJBSXoMJDBYHstcA1Dor487/6GrZqjNOsSB9MyxeByXfIuKbHbQSuOSuf0vFAUgECM44ZbkZeQsKDoeyTnMbaHxKnJSNseOHGxIYXbVjXfHDYZ6RxnWCs8IFYllPsQqZn6G6ri/VOD6mZKlKlMu4+fgonShUMem302g0xalycCU4JxCg3IGzxjMexozfowMBr5rVyzJM9piabAKNUKWs+0Fz+/OY2vvnSy9iPB5iEaSTiGJV0Ep96+BGUgjTyMhEfyOe4M5ggnc2bvMHJHGSBJrbUAKSeF9eGVALtFgMFaJROG6MUzm1cxSsbV9EYDzFy8tQUHQ9cMYjXz7GTHlPXGiM3nGCO1lzxEIXUBKWIaT60U2ojmTaLrWk2xuRFdgCcZkHkYnVQqjWWVWxYwsIkCF5ZxuezavR6WGNzESVPbJDieB+bdVea4L/fxWyhhFtP3yTQ02HT0ZUr6sqvU88Y5VDb28N7b74ZhSybzhIY99nQ1tNzWz1yVPKAXofAayh3hflKHtG4i+3zr6C5eQU5QtB0AoPlKs4PBthCgF5pDlutHpAI9Ptn8kVksgVs7jdQGwzRZWIbQ1omGRsflApIIpVCbpzAbK+BpWELpU4TD9//IE6cuRuFwgzKpRJq9T2zsqMUgmbvCnuhhn+gSNZRv4v9vS20avsYDXuKg6X8IxlmUZmdRyodSTpA1p8pWpSI7O7soFHnWE1gbqai1DR55nZa8o3l57c3tvDlL/0V9rb29Mzk0UzwyeZ+VuLUdMgQnBhdxm8HwO13vw8DSmN6A5x9+RVcuHABIS2oZCaTkB0fpVdK2XLaZgOBlvrH7+M6ZIF6zpRd1R83pjFR5Sc1HuD+W2/E0WoGT/7tl7Hd7iCYmUcqW9B6sDI3K+afLDPnOV+XB0XfECgvcu6PLn2Kn/fgge+V64p3G5n+mio1oeno+5LOZbC8ciOOHrsR//J3fhevXjiHZGAaZlZQ6D7BgxMbDXlotD0orUOzSYgGdmhz9tl8XX7NIpetd8TkTr4i+0Pg+nbs6/WkAm/1/W/VhPX9Mq7X+35PiEwDV80hV0WeJhd5ff/WGVdqXINmB5/68MM4vbiCSZdAwuw0prWsWnicfvXdYFz9zfMlartBCYTJCIPuQKUkshajMI1GeoIvfftJPHX2u+qCzhO40pA/kUCZ/q1MzGLzwJhxbdSchtLk7e7uKWuZFloEtdwMfBmWpfoDkKhGEJNGGONKuou6JWeZ5DYpMq5cTGfn5ky/1mrp9QiOySAqTMDpkTyjPP2A5c9KkOka3GRnNOTrzZh4vjfQadnKQCQG0rIQ6jOezrsbuAMEJRH2u8wOyzs/0FKFmzyZAf5uvma3N8TefhdXd1vojgMcvel25KrzdBfFaPLuAFct7swbjTtobF7GA/fejg/dcweCBH2DmWCixASL5iXTwwWQkadBiCe/8QTOvfa6yqeN/bqabhjcQJskLoyMRlw5dgTvu/t9aDTqeJUMH7vmB5Yew4WbjRxMaVpaXUG+WrKuWvppdrt6DWo3eY3XAlcGNNDHdbveQZSroqeGPvP8fafANTVuIZPsIJfqIUIPbAsha9XuNAX8uJH5Uvh0+V+ssHtuvtTHzzFZiu+NPr7XLWcRV3FDU3ceDyMTtJsdCyhIBNjvDrBWb2FSLiEol/GRO96PW1dWkaBOfUAG3IzWLf2PjP8EwwlTdEwnrJAu50vJuVEg8IYdqLqsKFATSeCZSOJyrYm/fuE7aND6K0wDgyHmMxF+9N57MZMOUeBhYTCSd3K7R8N6Yy3lpuEimtvdjmuYsvHhwyJK5bxCBpI83CCBb519GU+98pJcR4YEGQQb7MwXK8XrMR0pgWsmHiPHEneKwGuEAtPAWM0ZD1RKzUZFbdDTB3Qx/U4r7cGpZEZq1LRFQb/HsaxszrLIzRj5UlHPstbp4Eq3gy5lArTuYnPnhKEOisqTVdj7b70drd1dxe+G5SLOr68hzBWxtbuP/sAS046tHMGp48cxGfZ1CCLpV2NFKV/AyvIRZMMII0qW0kA5l0Rn/wpG7W1kkwMUs0n0ex0UF+exO4jRTOTQSBXx3GsXsLazj4889FHk8kXGOOGVC1fx2pUt9MMIfTabOR9XAVdm1I9SyE+SmOs3sDxootRt48c+/DHccucDWksIbDpdO5zx/jE0olSuijQgk95oNdVwFYVJNWa1anWtd2GUw+zSCvrDiRj1KFdw9ngMyGFRxawLe50OThw9JmebzY2r8oxdWVrE1fV1XL58BX/7zWcxjtnsxmY2hkXQUaWDmXJVyXWs5FA2QJuyPkbI5At6lqzyMZeeZELEe0lgqyZbRnlzD2F6HudDLKBrDX0p8+lO04bRvFxVIdIp2SwPZfyfTOLSa2dx58lVnF4u49lvfQ27dACozCIdFVSBmS0XlZDIYIXZ2aojQcbyPpb0xLFLfp/2Fm1eEJAe0wAAIABJREFUQkaHEd4fHxfrezU0hl3CElfRdDqP+cUTKJbn8S9++1/i6s4WcsWIs177DFlTEhkkEchSm1zHGpn5bM0Nh3uO6ccp09M+Qz/4pHnPWu+Lr+n/+wdcpw+h0yDxrQDgvwvG9XrrvCfRrgW23w9wvRaA+tfyfSLTX/fAdfrgbtVAF8p0zYW85XX8IKQCs+kIiVoTn3zwIdy0dASJXl+uAtdqHKffwLsBXD3A86/NSaDGh+YI7Qa9Pseozs8iqlbQyiTwl9/5Fr750vPynMzTFmWcwEIqiSr7aTLsfGXHMxt4eEowjd/+Xk0gjsCVjgOmvbGsY5vwXDJN+G5ldyv1GXBl8wh1eM4Xj1YxzByv11FSrnRJE5TXLC2T0oqcflbertb97vVH/J3qSh6SGekKRBF08fcxUYjsnz/dHDbwsNHdIhdVulVp0qeVURahgrOuQ4t6ryczevU0uYYlpguRNWw0BljbbqA9SuHoe24TcB0mAgzjd0cqwJtLxhWjDupbl/DAPbfjgXvuQEjgyrhAXp80rgZOdFJPJLG+tobP/d7vY/3KmiJAC1FWDQPcoMuMGB0OUW83sLy6jB//sR/H7t4unvjGE1hfX1eJjeOqVq9pQ6FVUmm2itUbTuDMzWcwMzsr4KrKgo6Nrjt4SuPaQ0bAdbfZQzY3g+6AzIox3d/bDsv0lLTDyoU95FN9hOMO0rRqSydRb9QwHPYxNzdnmdHuwxYk6n7pi2jgyTN9LFfuuQCKctlKiAedIe7nxfbLsxSYpGXnjk6nh3arpzSwRn+My/t1jItFZGaruO/Me/GepSX5aKZ4bfQW5msoWpfPhSCQ9lrW+d7apfE5y/VmsM50OI61Dpu5WEqd0CKKGskstiYJfPWF76JDIj0KMWq3sJTJ4lMffQgVJFHgvCOry2ABdVglMPSlfb7OkECNgNYcQJgJTnbcAONYDSygPVo6wNOvncUTZ19EXMqjn3bAVW4Fan2UQwnfFzWvIRnX0QRlOpOy8zkxRjFLZm0k7WIuyotx9Qu4r5JwLnoW1j8TMblyo7CykD/wErgSkIuFKhEIp7DTbGK930M3DNBn2Ztr0zgpmQCv6fSRI5jN5dHe3ZPl16WdbdP1B1ls7tTQY2k9GWBhZh5HaT3kfLSzLE9TdtHtq0dhrsI4mSE6jU1MBvtIxvs4dayCajmlg9Nw0EI1X5Rl1jg7i87/y9ybx1iW3tdh5+37Xnt19b53T/fs0xzODBeRAiVQlshYsiQ7BhIgSPJ3/lCQBEECBI4S2wggGEGCyIkTWRJlOwgSRrIWWkORs5Cz9kzv01t1LV3rq7e/d99d3g3O+b5bXTOkDI3jLAU02dNd/eq9e7/7fed3fud3TrKCN2/cwc3VdWRqVUxSGaQKNewNJtjtesjUpjHUA5KRVIHXnsxl6CdQiiUw5fYx63RQdYf4ha9+A4dOXsZeuyeLNjrOMD5boD/G9ZLXxD+HExkeMejsIZ+h/MfBqN/HyBkilcmjPj2LkcvBqRhK5YqVWTHKOKGilcNZ3B94nQgqt7Y2sDg7h8D3sLa6qgSnnhNibvGYCkWSEyQJ2MGhcwGHPJnKlqAkK52En2CoCa0JjeaaiU8s9vgHstqjh3E8pvOFTgjS+vIEoozCEj0cVLbhuWJok/GkcYhIhkhlOQQa4uGDh/i9//G3MRX3caSexYcfvIUu2UkLXGvVGvL5jLSr3Bt4vrDzxyEsnkUkS/j/JCe4piLJkMAiHTcSSZ0lnMEwISY5e55F0hYjMxozeCeZx/z8CeRLDTGuO3tNMCCNgUIErjw7c1lK60wHkOdVJFmQFl9A3jgeGJ2amaXQrIElUQwzGMkP//8JXH8aq/mXMZr/bwPXvwwYHuz+/FUA978sgOAvY3U/C1KjLnwE9v+/Aa4ToJpMI97p41uv/gzOzy8CTDuRgXZSVSSBAavbCHBFzJAZ8DYCdzOYYHR4Arj2KvB7dfOt7dBnP2x04mpeXCmqxvSbE+Tj4RDdVg/37y5jPKAuFFg8dgRTR5fglrL4i5tX8ebNq2pf5gIfNbb94iHKCSAnxtXYl5jWuXmmjM+lAa6KxqOHqk+mkhosghFjLE1W02wQpi2o98Wafd971fyelXur3d4fHODF0PWSfyRjWn1FHRriK7WfiUw/UrbN2LY2lbynRixbXywaKrXavteryDPasAQ26s0a5bMNGemqZIHF11DEoGkDjYZDabVoq6L2OfWOdlDEd0MMnBAbOx30XAtc69S4pjAWcCU/YVrpB6vRz1Zfn2c4S8CV7FDgoLO1gi++8BS++MIlpMHMYxYHpiAQ68pBhyQPyDjeeOOH+MP/4/9EMWe8O72xI73mVK0q1kTxoLEJKrUKXnn5ZXSaLVz98Cq2trZQLBURT2ew/njDrshQh8zecICf/cbX8cIXruyHGTBy98kXFzKn8uPoT1ICru3BGJl8FY7L6XyzSZutOMp2MwBv/0sgieEDARKTIbLxEXKJEZLBAImJp2nrwaCn56Mx1TAH5QFXDr4O1ycLHk09K/LXFJRk5kfOSMMbTHfTl82H1kZjEhLFrBAosNU+HA3l/Rsmsug4AdY7PYQErrUqvnjpKZw/tMjFq0NR7IwiSE2r3FiFMV6Xur0A+bSxt9kPGogZDS2/FBXpuegOB0hks/ik08W/uPYR3FRcGexut4OFbF7DoIXAR46aU3UP4gKvw25fjKum9NmO5fPDIpJDYdTSqsg0NmApGuNTp+dP4CRieP/+fbz38K6xcGILnU+DNK5m4l+vy84FQUAQoOhPkB97iJFhBQ9zRmuGAsYT3wQwRHtaxGTxcz8BqVbAzv3RvqcnexwLaA6/ULfuy6uU967Z7WHL88W4Eri61FiGMemep4p5vPDUZdy7dgvVXIGxBHi0s4nq3Aw2tnYwcHzkyDwy5ICRp7EEDh9eUo48lySdGTKJtGyjOJ866Gxh0NtACj3UCgEunVtCKTNB6A6RTyeQlL4/hkxxGmFpGj+6/QjX13dx4rkX0JkAo1gSj3cGWNvoIF2uwVPcZdrqzGkdZxLZCP4b4x5mnT6qgYdf+NlvYvHoeQwotAXfc04M5sbmJjK5nCbUHz5altxkZnYW/V5HTDcZVxX7Npq7VKmLaWWBlqdLg+uqc+IMhthrtTBVr+Pu3XsYD0d61sulHOZnZ7WPUgP78OEadvsuTp19ykT1SjlmGKKZ6YaeLZ1tZAk5sBUzBT9lNlxzruPi4cOHekbJ7JthqZT2DJ4h3ngsBwG50di4TC0w/0nksQnNSCKWCJDKxKTBXbl/D//gv/pNVGI+FmsZfHT1PVC8lK3NIJMvi2XlOiS7S5kApQfcZ2iPJV9rq6cl4cEC34SUmPfO54LkD3XwLCaNpR7/vZGQ6cyNT5Ri13fo15zF4WPnkUzn8Q//0T9Cp98xtlqphKQQ3HOyqaz8Y+kHrAJOGtqRBmK57lTMmRR0SV54VonZ9cyQpBhZna2m4DfbprkPUZgTQZWQA7dWXkw1daz/tOzGTBFtPRHNJdjvepl9V2eW5HPsChlrv0/Fy9vt+SD3+9MBmzHmJQ6hE4TeywF2gJ/f/Pgnk2HGPSIaCf30q36KeTyAj56cFfZ1LHG2P3EW/bEdHGelaH6muRaRS1LEupiZiwNJxJHuWn7D0bV7EuVqP9j+633qXUdyqGj40P6lOeLMoKL5yCbWmGflZ0fu/7UwrtGbivRe+/899lCZxPCt176K8zML8Ds95JOcfqRZPX3xeiiXKwJ6/cFAFWokGSAbxI2GbRoOSXFz4s1TIpGNbGT7nIuWfnTyXlQVRyYjYjitCbSVJ2QSKWQ4iDNycfOj69je3BXTxtbvwokjOHL5AlAv4/WP3sf3PnwHYToma5HMbgcFGlRzg0jEZHTOh4fvmxcwmozmoqATgTYt/pJXo7Gx4TthpShdKIcuXNMW0uflYIlWpwkH4ObKzZBAleyomDHZxJgDL019oNWaajiDYNYmAHEanuBWUgGCYw4njEeKtuRXpVpBtVpTOkyk6SM7IMshHjYe2SbzvvV+OFywrwE0rC9F9NTgNhp1xK3HJt+HOzbao17Px05rhD1ngqOnqXGdBkeIJrGMZdmeLOPP6l2iCda/ajSs3afEiqRjAVqbK7jy7Dm8/NwlxEIOA3KjN7pFMspcHymfSUYl/M7v/A7ef+9dbXSlYlHDPYwBZRwo7XEItPKlnKJ/L58/j3F3gNX7D7HX3MOIrGA2i5XNLTEdqUQag2Ef47iHbKGAX/z2t3Dm3Dns7e1KF01WhgcZNz1aFCVSWTTHIf749TcwpIFBgmlXBLRmSCOqiLg/GPhKxMjhMn7iQJu4Bm7CEYLRNjBuIRaY9B8+R0/cLJ5YKXEjYCdADLEGep5Yp0WFg+kSGAaJ30fmn+s08hWVPR31kkbIK1aIbVmHdgDpPDY7IzTHHuLVMuKZFF595jxeOnUCo9YQyVwRPc9HezDC9uYWirkcluZnNLAFJkR5PhJ8zidmoHFrd0eHGiM3ORSjTZ3PXT6HUTzER2uP8caN6xhxw+YBP3RwrFrHr3z168j6HhJ0GbADkZymd0dDXVcWYQodUOFmgieUbAZav5GJTiE+ofwkRDybwziVxBu3b+La40cChD7ZHssIa/ZRLK6d6J5MkJv4qNEI3hkj1u+hmk2jVMphHIzNITxJYeI9CYcw2nfLJtn0Lr63KIhFmtyAcbiGDeb9IHCINH5k9fgaXQaAJDMYMRaa3qN8NjmdP/FRLxRQyZfR2WnB7Y9Q4RR9MQfaPHiMZx3SqcGX7KffG2rfYSv49JlzJtzACaQfZTBDGDq4/+AGyqUQMb+DYtpHIxvDmaUFTBVKCOmkwGIErkAa3TOuLu/h6moXYWMJk1JNkbDNzkCWSWEqDV9dKYI949xBxpEK66I3Rrm7h/kgQD2VwTd//pdQry9q/2Sil6Q4wUST8+lMDvOHFmAGW7kPpsVepjMphL4nmUa9Vkev2xE4ZddkZpodCcqcHOOk4Y4lv6CPdXOvg42NDZTKeczONgT2eAO7XQcP7j9Gq+3g8rPPY6/dEkHAEATeK+reK5WyhlYpH+DzSzDGooh7stFwBlhbXVMhw5/L7zdJitaC0Pr8Rib/ZrbA6GP573nOkKnk+ZXKppDJJZCcuNh8cBe/+R/9Bk4tTiOXjuH6rRtw4hPkqgTqZeQLBRRzWREqBKVlSnqSZihasxcaLmWqnB3sZYnHxDFJCEgWBSqY+P6NPZ4pNHku0CIymQrgUkOcKmE0zuDshefxeGsL/+SffQe9AYdQCyoGYwnug7yetPFKIEa5HM9VS/BQdjcauwgTcaQyWSMVUOqdxdZkaVk+skOoM8raFPIMswWpAYX268Dzbv7kABDkPkbpjlhdm15mJtN0hhuCKC5ATtzCPZlyQYW9W9Ar2J6gEwu7k8QoxvHW/Bg7RENFRwQY7b7OtaHvsx9MhJ0kS5Qjms+r16LWN2rdRQE29v1G4cHay+R7n9KetF9MaN8MEWOlbb80Q2eHrbX3i0DgWWPekUEjTy6g4bJlrmf8g6O6Wn9K8oqGgU8KBNmMstow1fn+YLf+mVGKfeoH6J3RdUmvYgBr9C7M9ICVSxkr7ydWjNHttYXD5xrOipaAopjtF18n4fooBcC3XvkyLs4dxqRL4JrSRsKKrtvvS2vIynEwonEx4yGZbMIqMi6GkFO1/oQqM1NdqSawsYdcRLwwfA2BQP5bJktFw0v2w5Cl4YOZT2UQjj0kgxB3Pr6O3fVthK7xRz126TxmTh+HXyvgX3z4Lr734buYMOjFdVFodpEbO/IFlcm4uhYGjPLQUySlMunN4cJ0HqbtcBPen4izJvTUKmlSlPbaqZQ+NzdpVtdiUwk4eVDR7kRAI7oW5rDlOkgqf9zGre7bVZnqXAJ5DSEZn1fpg1jd0oKImrtiQRsfrWTIkmpaWxUNLXaYOmRM9I0tkJE5iJm1UoWxO1aRwXYRpQJJMtBWs8tIyvGY3pNxbO0NsNcLsHjyPDJkVMCWZAH0UT349ZPANUrp+qvbYZHZYZuJmtbu9mO89Mw5XHn2AsJgiCSlAtLhQvGOGg7zQlSLZfz2b/8P8mrkUAYPwkGvh3qtonahmcYPFY/IdvW5kycxaHaws/4Y3tjF1t4eErk8Hm1sCrSRHeJmPIIDL5zgF37pF/HM88+j220hR3kHp9wlvTDBFYlUDntj4J+//kOM2BlP5OS6oK3KWDeYjVMeovvlsQWuJnyA4CAbcxEPOsiij3SCU8ZkarSlWvaOL2McLagjHQ2NLvLT7hHm9aPBO6O9NgxGBJAIYvjnPFw5nMGNXBZqiTg8+pN6AbxYGts9D51JiNzMFLKlPL7+hefw1KEl9LZ7yJSnsLrXxrV7D/Dwzn3M1Kq4dOEUjh1ZxLjdxNH5WTze2kA6YQz433jrLWztbOPKlStiwpYfPMDU3BzOXnoKXd/Fu8uP8NbNGxiTqaGt3WiMY/Up/I2vfk0FJz1ded2l5+UaCEMN1HFgy0zqG7sfyWqV/DbSOpfjhrolMUxSaYwzKbz9yR188OgeYqWy4jx1DkbaOg14mhjYBFmkiY8qQdfYRdIZopbLolwuwGP4AiZIx82ATSQL4HPKfSOSDPCZ598JuFodO4FBpKs2ciPT/eD7ZdoX71d74KA3iRvwmk4a4MqD1XMUx5qOZeA7LsrZghjFZDale8dELt7ndDaLYrGMlbVVTW6zgJ2bm5dmNBFPo1pvYMLPEDpYfXwXhTytpvqgCjgTeFiamsFMZQq5ZBzz5RxAq7aEhzCdQxdFXF3v4k/f+wTJ+iwC2ggS7KdyCDlIJh24KfYNeOP6DlH2x6h0W5gLJqgmM/iFb34LlcqsOgrJRGhsrLI5rK9tYnu3iYuXL2md9gcjOSpwT80V8hrkYgeKZ8fa+qqGrOgYwL2LhSoPfALDfqct0FpvTGFre894WtfLSGfYKYPa+xM/icfre+h0HVy8/IzmD7gv1ht1VOt1kS1kMFnQjUYDgdex66gTwsKP947PU0Te8D6SuYwipMUWsnNm730U481n1KOVVpb3wzyf7LYRuJJxzYQ+Vm5dw3/xG/8Bnj93CqlkgKs3PkafLfd8EalMTl2UYo4EQgQ8zdrhmiOQN7DAWq5ZcsTIi8xcBdv3ZDvVucowdYvPENlVPmcxAWgONMbTFSQydTz3/KtYe7yK7/yTf4zx2Mg0GAzBSp42bpqzUPQz/5/l30SxvJJeEAQy1SvJ4Tk6wBAf0NLOOluTbImKUBY7FrzGCKSjIAd73hw8Zz51AIkGoOrWfHKeOgrqsGCL10Z+0gSrdBkZkxhg51bOzjYwI66Cmu+VIFfkmiUYBHIV42y6szxjjc0EBxBtaJFawubnsoDSEDHdZfhISFrCc8D4kYuUI/kWN5aBGgS3/tvs+BHusQAVLow+uzpMZK8NMFSXl8ODEdjn/bWSP7HStrut1zhAdXKQXV1inS3mdfh7Y2PIgWZzEfV/9t+JdLEMtiAxMbrSQg8UFfQ5VifPyD4UAx4ZYvJMPCB1i7BmRDzwvepc/VcBrhFeJaDbryio9+KQguPjW1/8Ep4+dAxht48ch5ZCpsCYzTIyPVfbgKkn9oIbwBRiHPCQYTWXlPaIN2U4GKJaq+k1uBFpo7fAi7o0Y9dkywlNlNvqwjfTnlOlCpZv38OHP3gbNJ+s1qu48IUXkJ5voJ2K4fvXPsTr198HMnFkPR+17hi1WIhCCshwetm2z8kIc4UKMKqCNK1A5dzzYdR9MPZLZI64MdIAmhsaDyRubnrw1DbxBUaVaz9h65Jt/mA/eSmaetb1tV6X0cEXHXj7IDmqQsgG68E2linRgcf3S2Bm5ApRfOsEsSBEMVsw1iyRjMAWDGJktXEF8kxU0ZCIIZUhM2PcBeTl6U4wduPY2Rtibxhg6dRTyFcbcMOUIiI/1fI+8HD935IKyEeU0NgDAwhefOY8nn/qjAWuprDgpLMZIqPVuYns/P3f/30cP3oMx44eVvtvZ3MLh5cW4Y4M+9Jq78mb13UdTFVraK5voLm5owdsZf0xyjPT2BsM1CbvtrtqNbbGXXQGfXzhtVfx5a9+VcMjWQ4OTYzdFsGQiUDNoeVYxtUnY2iBKxmnvwy4MgZTLRtuZPQL9ZDGGKmwh1LGQz7Ddrunw8QMP+4XvPvaSG4MZMy5voz9HNk6DjiYEpjMtUlGMwdVxPpL4+h5Agq9flcMo3SyvO8ExI6Lvh9iq+ei44fIz04jVy7itWcv49ljp+EPQ/iJPK7eXcatB2sY9gYoZVI4NF/HK1eehtttoqSJZHPAczCGwyvtfldtVB7Qu9s7KFarqM3NAPksfvzgId68cU0t8UQqDYw9HG9M4dWz5+G2Wkj4PirlonGAcGlp5iuth167Aupc/7Yo4+Gs+EsCcY9a3LTiQCeplIzyf3DzOt5bvotUpbYPXNnuM0wBTf2TAq4x30cu8FABUBp7yPseSpk0iqUc4mkGKwTwrZsJr3GkGef7iwIfomEY7m9kXyKQyv+OmHQCHd5H/lmeGfRcr/TQ9SYCrmSJXYKCOFmSQOxl6KmTi0qxgiJdTwgSQhaaYzltML62UCxpEIhT+bz+SvabxFAulXH0yDGM/SF3ZXT62wooUDgB2+F+DPkU7bMmGHUGmmqv5rjf+bKCCgp1XFtt44c3VjEp1uEnMyrUqIsOeH+UdpayOnTD3bCjUAs8VAcdTPsuaskcvv3X/joq1Vmxp8lkqDODB/LKozUxc0eOHzcJcJSHTGJotto6CzhsSDBBmdPm1oastEz4BDAcDGxnL6EW/dzcnIiHZrOtZ2R6pkHIKGJic3MbiXgWG+ttDEYBZhcOaW2x49WYnpKsgGQGQR0lHtrH9XCZcAHet8jGic8Ti0DufRFo3QccSik0MxK8t9EgJQtZ2StaiR2LvGQ2g1Q6rv3g5rtv4e/+p/8hfuYLz8MZtnH15kdwKJfK5ZHK5lEuVZCmp2zMpK2ZIsmcocb32+hczcC0YRype+b38/wimIykbk/mIEyhy+vOWYPROEAiU0KtcRivvvYVrK48wP/+3T/gLm0HqrjfxSFXZnaYVKwbxlVyOp7ZSjWciBBIxtkZ4hmr/GYzHGr6gUpB5BnHi22AGFNNeJEMWtpnAe2Z+NO0pdLZs8izDKb+nQCWlTEKe5lul86pgM4txr1FHQ0+Z9xvEym4lDBYeaMdErEILbIH4Wva1jdf36ZIcA/mew8pBWFXmp7SkjUQBBNo8tk1ZzkLMiWz2e4zAbVY7wnXKIc8+b4ixtO07/lSvI8a6ZP3tOVV9Vsro5C8whwainM/AFrN5WPokgGXUWdArKpwhklClI2art+BIB6LxXTE6NYYdMxusD6hCFXeQ0qbTNEk7Kqfb+YUIjHCPuC1SZRRERK91c/FuHKiVjooEzNt0HIIpPmr7+CXXn4Nzx05iXh/iEw8qTzjyEng4IBCtHFHIIYLYrfd1EU5aJQcTUtHYCx6qPlBFbkpkOibhzse37f54HsicIbr4+b7V7Fx8wGC/hCJdALnX34RjXMn4JRy+N7Vd/GDW1eBbFx2WDMONa4x5KjfYW4zb7A1HuchSK2KaTeamEkCUOpW2Q7ke+RACd8zf5HtZCuJd4Jm0D5ZFQ40SDNrvtR2Z5vxYLqW1WfxBmbSuZ9gx0yrx2gZo7ajmCPR6sY6RUCEf8+NlcNjVpsqIM72L611mLluYwA1CLI/GGLaqjpsCWLIToyGatPQQ1D+ozJGpz43wF5njM44huPnn0GpMavhrDDO4/NfP+OqCXHKKkIPg70NvPTMeVw6e3yfcTVSAZqAsw2ZVMRgv9vDP/2DP8Crr7yKc6dPy1x8e2sTZ0+dUkHFA3Hl0UPMLcypxZVPZ7DzeBPba+vSSqbSGRw+eRKxdEbsDv0cDy0tIMwkcP32bUwSMQFXbWxKW2MkrUlbkzF6MocOgeufv4GhBa60CzP1rFDVpxlXPdxs6RgtGSvwNAs6DmRNuihnfAtcx2L/qJeLDkGlQlmDcw2cdTpal+aZon2bme6NmL7ouYpYVwIngiRel8ilwHb0xGg6rqOp/VEQw1qrj+bYR4ZuGKUcXnn6WZxsLGLtwSa29oa4vboNN56GN3SRSUxQK2Xw1S+/hOlCCsmJA3fckxME7Xo4BMf979ChJR0kK8vLmJqdAzggWcrjvZVVvHnjOlymQdFWaOzhWGMKr527gNbaGlsOqFXLAndK3+H5yIPPehabLg3tvOhd6+9r/ugVWS6U0ep0UZubE3v85q2buNPcwpAHg2VcdQDYnZTabQJXsrwZzwf5+tokVIAJzcPyuTQypSw8shskkhTGYQ6fyKVD7VYrFeDfERDpoNVBYuRDERuuiNfhUP+WjCvvXWc4xq4b/ARwjU9ok0bJQFKm76V8Uf6zg/HQ6JRtUcKfk85kxXYb6zhTRHc6HMTJ4cihJfQHLSBByQODGcwkPS2lAp/7RhmBl0LgBFgqJJEL91AseDhx9jBa7gQ//Pgu1voJuKmyPGaJL2QhxbY3i391qIxlHc/DBEmDWIDGoIuG66CWyuGXv/2ryOaraO7tIKQ9IW3qJjGsr2/IUaA+PSXPZPpox+Ip7LW7Ig2o7UxqIp0dB18uAvyzfD6Lne1tDV5y3yN4UEgLixYPKvCrtRJyecaYDrG5sSX3g4cPN9CYXpK7AcFntV6T5p92gz3qgNNJ6W/5eryXBKZb2xv7aVWRTMxoR58k8nE56TwTOWKcNqJOmhhWm2BItktgk21+Mp/chz0Hb/7Zd/E//dbfxTe/8gq2t1Zx+/5txApZpCtFuSlUGdFbLOn9GH2q+TmRC03E9EeOKQTwCjEW22b2nieuM5YZk42V8fqm3r3THcANkqjXF/DSS1dw69b7+KM/+j1k0pTLGWkN6WvTfGKnkkAuagUbrTvBaZq9RT+JuAekBLpFoQvZAAAgAElEQVRYhBn3Dp5nioQmQNO+TuBqrDmJ0gzuMc47xs7RzJRQHrX/0NqfSfzCX0/AnEnSZOtarDfPNsJuteEpYTQ7tcIe6H6hn0TcRcbV0HgMiiBlZVxA7AyJZixkE2KeZatf15wBCTqfmt+crjfPWNq2EWuwq6XENBtTrTQ/hiep0KCkyLgymSAFy3hKGseurO2WTkIk01yPBGtM8bPXypJHIsH2JawGmH4WFOpY2petRWWG2QDVDT7Aouq4sp1cc2nt94QxJEOSR2RJzbXajzSmVMUOukZub2SGU5y5OcjQ2t9HooZ9jMuf+XlcBWjIvQ9c7acliNWS7w7wS194DS8eO4PEYCRTZqaIEEx9dopMes19iwtTBRK0mrklVnymNRZ9RcNc0YPPm8epUbZyJzZlh0wtW0X8O2pcnW4Py3fv4/6N2yi7celd24MeTr/0DE69/DwmU1V878P38INbH8JPTJAZu5gZAdMJAnG2K5JqJUvLSi0JFyfb6qoejTeq3k9IAbmNabUsF3V6ZFwZG/gkXpKeOsxaNxscq2m1bNnmtGynZAEcrpH+hZu6aVnw4OL14CZkJjyzRsxvB3EM62bbmnZ61ZjiB9qkxQ6r9cKfZ6psal/zWZNGEy2qCKxG117vL/Dh8qEM+Xs6LNgNAkkMBj6anTH6btwA16k5+EwKonWYzZmP7qFpNphKWZWfViEB2l9dKsBNS+0ltj3bO3jx2bO4cPIIQj+SCnDyluuO7gu0m8mpJfOd3/1dPH3xKRxeXNKh1tzdxoljx9XWo/vCo+Vl1Gan0B30MDs1DW84wqP7D7B89x4KhRLOXLiAfKmCgTPGo4fLuHjhIvwkcP32Ldy89wm++vWvIZOhLRllGoYRoFSA4DSRzCmB6J//FODKQ+mnSgXUTTPBD9y8CVxToYNE0JEdViblIfRpFcND5ImNiGHmbfWeSAi48p4WdYCZaj1q0UYgJtKacx1wfRHc8ZDlQIdpHdp5gWAi4DpyPUkFVps9bNOYvtGQVOALl59G2Bzi+3/6QzhuEv1JAtlKA9ViBcNuG/HQQbmcwnPnT+Pl556CO25j4rnaBN94800VRldeegmP1x/jzq1buPLFV5CkJVUmiQ/W1vHWzesYy44ojdBxJRX4mz/7DQTdDmKuK4lA1N2JpWgDN5IVUKQfZReH/z0aDPX88Dmj4fzCoUNYfrSCxWPHkJudxp+8+w7WRz14mayAq9YpGSl7HVQkc09j2ITnoRpSKuAjS/Ax6qvgLTdK8PkPdVJGh/6T1EC+z4j50gCKBjCN04AKYHZ4LLCJgIYkBrZoHbjBPnAdcQCWa05CNk8pX9QRxkN6Qef0OtS+8/TV883DOMXBoJxJ58vlpYVnJb6+8RjJWBJnTp3BXmsTPi3YsiESaXrsTpBIl+B6GaSzDSQSFaQTOYR7m6im+kglOjh/8Sg+vn8P15e3EKsswonnVMiSRgpJsiRMNC8ZFw2GWo1r3PMxFQvRGPVQo+QilcXf+Dd+DZlCFc3mriKEpRf1Jnj4cBnZXAFnzp+TtIEAggzYcGQ8gHVvrZUfNZ5EhnxOihpAnID+xfRr5WCUMdh30ahMCdx5/gilchq9blsg3nOBO7dWcPbCs3B56sZjRi9aLhtfZyJeDurmMrp/bKPTxnB9fV3vgS35KGyHxaD22QNpfCQcWLgZrSQHBQ3jqWdSjgRGb8oCQ4l/3Ku5JId9/NE//V384Xf+F/zi117B/fvX8XB9GflGBdl6Bak0k7EqqJUquh68dpE86GDcs7pp9Ewul1XkExhRDmD2gigghXpYM6DMzgtBrazkJh5arS4GToBGfQ7PPXMZG+s3MRgso1rkM2K1mvTa9Tg2Zpq/EzKvahmHZjBtEkMpmYezO8TO8haCnotasYosgTq/1w8k8xlS6kPcQE02pUvsfNgzlNiB7CMDgnhG8dyrVrimbS/bOryMgwA9esxTP09NLYsAO6g8dslixmSbRokcE954D+j3mxaJFRp3ksCTYwkBJbeHNPGBSB+T2Mh6WYBTZyYkLyEK52tIIqn7H2hIzfc4l+KJZCIRx70jw9ezLXo2/Hk+cq6C3WdKLlmsUepD8owdXVUIdgic0ii6ONA1hOcfMQqHYynRFKjkdsQzXYNnpvtG1l3cKrePKCJb0gYDhkVSWTkhC0cWEYZxfSIVMNzrkzPddME51KpPIuxEzKTimY8R9yx5e/P1jI41FkoY+RMg2r6yAbQHuLDPBVy5D8vX0BCO++siy//uDPDXrryCKyfPIdYboJzLY+iw3cSNg3WL2cBVn1gwyz/i743WkjpMU7HooLB6Uj68ZmDFAh0rMCZAIatCTSf1bPR/1HQiLWqYfOT6WF1+hNW7DxA0B6hk81r8J557CouXzsGrFvAXNz/C966+g3HoIed6qPU8LGXTyARjZLlg+QBTq0vAKbkAmX1jkSOafN9KysiK+Xm4wIaDvv4dB4P0nayo6BBAw276jUqfaibfDXg1G5SATMR8EtwmOTTTl/6KB1rkpxfFtkasq9Gh2H9vr6kGSciscEjMelnyLRLIEdDwoSewZjUTFQbKgrZVFX+eJnP5Z2SfgkD6LgEBModhAt2+h8fbdBWI4/Dpi6jMLICOqqH0x1GlZv4/kmBHuqroen0e4GrWQAB4IwTDDl64fBYnl+bEuCrylXIOWmApCILZ7TFtcn/2J3+Cve1dHFlYUKQjE4Y4lMW2X71eQ7/fQ2V2WoVFtVbVfd/b2MKNDz/S5nn81CnEUxk9ZFubW7h0+RI6zgB3HtzD8voaXvnSa/L2pT5LAEIHlJW4J7JoDXz82fffhkObJs5+69Am28IHlkMLpio2Falt4ai2N7nkqQkTkRxkY0MUkg6SMQeTgGCNg1UcdDTFkA4G6xnM+0QbJVq28bBlW4otwKiFFundjLbL/DmvGdcaCyUCV1NwmrXFXS4Crn03xEqzi52hi/zsLJL5FK5cehqd5XV8/4++j2JxCm4shSDOTHpunmR9U2i1t3BkYQ6//Is/j1olA/hMYBvjo48/1rN74fx5GZWvPHok3XCqkIeTAD5YWcObt2/CY2VLhnDs4cTUDH7hyssCrnlpxg2bJeN3msxTz6jEISODkFZwEkqXzgObQ4zUmTemp9Fst5GvVNGLA3/27jt42GkCxRJX1H6RZXypzbSCYmKpOfV9lGnl1Rsi53kYtltK26vPTkn/DHZibDjFQbZN+jHrxck7rgLUSnwicKOVYBljbS1aH4a5HfkhOmEcw1QGDgeNLHBlYhnL0DCg/CNU4S0Wl8+MvsesLSaTkYHXsCiLATFIgfaFVCKDs6dOo9vdRX+4jVQqhOOOkM2VkUhXEcTKSKYb8CdZpJJZlKktH+/CG26gVAyxsr2JIbIICzMYxdLw+PMTAfVkYt7UJuTRbN3mNdfhuZhOxNAY9lAdDdHI5PHrv/pvIp4uYHd3G+kMhwYzsmJbWVlDoVjGsZMn5Kgi+zQiYrE+RsMpWcaQGlUP+YIZwmQBz+dTHbHBAJVKSUx/NptHgsOSmKBSYZcsjlZzG512F74Xw7Vr93Hx6ZcQS2TEtlJDS6DB5y6To1ep0Q2S4SWoI6AVG9npyIbKSFPoV2rkAMYhwlNHg++Vshh+D1lh/lnEvpKQIanB/ZvAlQwsgass7oIxvvPb/y3e/tPv4udeu4K7965hbXMV6VpBVo9kgKqVOgq5Agq5vP59VBRF70VnASUqsdg+wGYhw/Wq+QwVVJQ85IylXRRvHUW2pxPYbe5hrz3AscPH8czlcxj2HqJRo8evhxhtJDnkFhD4UB5D/T8woGwwy4Quw7bHAyA3yWCw3sGDq58g7SRQShTh9IcCr/TgJnnCfYJs+RwdbnwCPw7iTSTVoF8331+Lz5+GpQn2GQxkAh2IJbi3eUGIZruvtc9BWp7r3DtNapkRorJTsr6xKV9pIzUjcIyYSbbKQ7gToN3pStbIc4RyAl03DgSnMxipY2IcWTa3d1GtljTczALCkfSFpEoe/YGjgUnpqScThWBMXAfZdMa+J84XZIVzRv2BBg1r9RoKpaJa/SPeLxZ/7GbYWRdaM7Z6JCyS+oy0ISNuYIHEs53MOtcniw+C0EGvb87LeEKfmcQcC0B+jrE31vPFvVRBHSys4qbojdZPVHCxUxfhGdPJzGE09JDLF6Rb4s/mNSBo7jJZlfZosRR2213Fs088MtsM5THXzWDC0Fgiijg0Q6ymGxD7fIyraHZld+8DY6N1HY1RcAN8/enn8YXTF5AcjdWKpj7PHKjWpigCu58Z3DFntaiNfU1PtHGLnfvMlw74yPoomKjdzhvGVgJfi0CWtjjj3gC9VhudjTaq+YIO3kPnTyO/OItJvYQfXL+KP3nvTYwnPvKej1JniGPU2Y375qEhaFXlwjVtDpuJJjKNiJusKG9qBGJ5SEbepwS6tF9SKlGk5+DGYyu8yD0gYpijQ0oHnLXMMou6b6o269nKRcifyRsbtUL1e9vOJOXOh0hTzRpvNSWDFkAiqTbwxtamHuyZuTlpszTUkuTh5Zs2KwXmOiyN1Y1PoEo9LhlX2xJBmEKz2cOjjRYcG0DQmFvCaMIH24CoJ79+4hbuFz2fB7jyk/AWB04fCX+E5y6dweHZOkJ/JH2fwTX0VDTTs2z751Jp/PitH+GPv/tdTFdrMhHP2b8n00C9ar6Yw7GL5wVeOSGsSjwIsXb/AR7cvqcHmmyr4/poNduYW5jHTqeJnXYLU/Nz+PLXfkbrgw+DuXIGuFKjFEtk0ey6+PMf/hjjMA7HjyNGtwiCV7anrJcr/7kBrnZyNma0ctwUybgmJ0OkMdCveGgYZhZHpigx99AwrsaGjiCLhyn1nNSrRkwLn7FIXmOYerMpC9xZqQDXHA9SU/TYWGAyH4ELdsh64wke7XTwuDtAdmYafjzAN157DUU3xHvf/xFNG+D4IQrlChIBD8Ax/ImPoTdEpZDHl15+EdVKzljm0VVgZ0ebMNOOGI9J0DE9OwdmaLnpBD5YXcOPP7kNn+0/grGxhzNz83jm0BE0Vx4hdBw4Ix4ISWRzWdSnp1Gv1QRW9cza4lAMdSyuCfL1tTVdF2royWAkSyW0fQ9v3rqB+81thPT1lBaLsiyjhTNtOgLxGJIazgpQDmOoBiHSozF6u7vIZBKozjQwHI9kvRaRBNE+GDGq0b2KukvREEIEUiOgsW+nR+BtJUIErqN0FkNqXCkFImhXkUNjfTJdnJyOnj81+MRwGcuZJ8WRbNC0frgmTLs1ncpJD+45PfQH24jHfe2t5coMAuSBRBXxTB1ewEM6j0wYoLe5jJjXRjbpgg6mYa4EJ5aDE09hLKbFRZj0NPHMQ0rAlX0Jew4kAh9TiRD1AYHrANPZEv7Wr/9thKk8bt+5BdcdqsieatDHNUCPUrR8TpPzAx3+IeqNaRQ5UMeksOFQa6jT2sPS4UPG6skPNOilIoHhI3FgZWUVc7PzknrttXYxO9NArVbA5sYjbG/twPdjWFvZw3Mvvqqik8CSXrLcJ9khYHoUv8hokzjh3kzmlkPC9EnW91JSkskYu6cwlA0dD+CGBuAmuHf3ntbI0aNHVSzyvYuVZSdRQTQ5ExfLc0iDTC6y8Qn+4W/9PVx/+/v46ovP4t6961jfWUOilEWuVhXArdcaYvXYVeNrRNdaO4zdK3gW8HqYJEu2rY0e/qBkIQIjaqXbwom/zxVz2Gm2sbO9h3Onz+LixWMYde+jWuwglx7IspDODSwe+fyw+KAqimdZleE4lgyiPCAfZOBvjfHoo/uYTteRcOJob7eQz2ZQK1ckWWB3jAO2J0+ewrDb0+wCz/18MQ83YGx3Cpubm/JkZlHBfStyTiFLyb8n97S500StWlVHlHshSSYWcCQ8KAFgEXd/eVmBQCLWVNRHgRFZkR1uEOLx1o6CHDj8OPHG8j5msci44zHXB90+vAAPl5dx/PhRte3zmQza7T3hBsp+yMymcwVsbW1LorW0uKjwFp5RBJoEyblCGXlK+kIOG67JncnoqyeSqgQc+E6RXDMAn8UIpU/c58T4W9cj/rkwRD4vYKrUwKGj2F16/hJTkHV3GJHtjpHL0RXCxIkTfLKLUK4x9IPhGqYLEK0NrmuudzPU5sihhj+bMrliMW+88Hmupun+HGJ9cxuZUgVumMDy+qa+j1qxcqGiooufg2cbZyrYveb+TOKM59K+5vbzSAUiCPlZ81x6+RWDGL586Wl88cxFpGmTw5aDJgDNRqkWW7Rp6s8i6wSrUiErIOGu4ebM939agxHBH1k68AG0LGN0OJCC5gHQH/QxZOQip55TGSSRRjbBNmgHuXoFQ1q9lAt469Z1/PE7P4QTuMgyd327hVOFvLxcM7Tiog5UmhpjsyT9oNomRrsjn0jLvvLn7m+aI0eflZtrFKfJz0LdDSskDW3JS89Q8jqkIqbVglYJ4/XAMh/etHRybF+QYaOGx7oA8OrJLUCThhasqitjLH9YgbKS5r8h88CNcWtnS2xBvd5Q5aWpQTLCugfWX05gm6YZzDZ8AmSNjojPYRyr67tY32jDiaWxdOoiKrOLcII4QFeHfcZVZctPR66mpPmX/N1n/koSjQATpQO5eP7yGSxOVRG4fTONyTUj/0B68DJDPI5asYi7t27hu//r/6Y1QI6pVqmYSF8akNeqWFhcxKGzp5GuljDyOAgYoJDOIBg4uPH+VR1i3UEf3U5frUUy971RHwPPw1e+/jUNaA1GPQOczZipWkkRcN1ujfD6G++IjR4HjIwk42AE6mJcrVZcTD7FnqxAybgKhEyQIpPr9xGMdjBxmnK94CAYZQn8irRrB3/PB5wHpMCclZZwDZtQDANwI6kJD1ajCzPSFP7iYS8tumy7jHaX7R62evf6DtZbA2z0h8jNzCBMxvDlF5/HU0tH0F3dxqA30DptzMwgFSZU4Xf7A8SybAbFUCnkkIgFOhQ4kMX3wsNHekDPsBds1ZHVTlZLeOvufbzzyW0EqbQxUHE9nFtYwjeeewH9rU1MRsyZ3zLAK51CsVRAo1bf9xDWpL5tz/Mzrq6u4v79+/p8CwtLSGRSyFVq6IUTvHHrBlY6ewiyOdPW5KNOuyxZyJhiVYMzjHzlUBGSmI6n4GzvoN/cRb1RVXxwa9DFTKOxD1wPFuARiIkcPCLwatQzht2KAOxB4Kp0Lw76jH30xLamFffKoSdq8GCBK0IqXe3Enlps1ptR3TyjQWNBKo0lh0O4XtlyZ4cmkUK1VMHEHyKgBVvgSo86NXVYwDVMlBBLFuGp9ZaAPx7C77ZQTobIJYCR68Dle8rmweBvdrP8mIcg7hvmRY8H9Y6m9c71QPa6EQtQG3RRdxxM54v4tV/922j1XWxtbyGXNTZShQLDQhiXyqhUIx/Y3tmF65uYWgYMaKiNz0wyabtDxsWBd09Dvz5jsVvWRzWrrhg9VykPaLV24LkEt2QegZ2dDrotB0+/8Cqa7aHW5+KhRaQyaRXxikFNcD9n/DXdGjIC0xyAIyDQ4R2j57dZ4/wiEOBzKX3teIyH9x/ocxw5ckTfTzCpzsHI0f4QzXxwj6cvKt0ekoGL/+7v/x08uvYBvvTCZdy4/gE2mhuIFzPIVqtG41qtoVKqCPDyZ0Uxr/KitbrGqNPC54B+xiYC1hR71t1Ia9FIx9jBM/sN/7tcq6Ld7aO118Gp4ydw8vgM+t3bmKkPkU+2AZ/AldIy2id6CNipI+nhB6hPN+R7K8u7SQoFPwt3Y4iVq/fRSNbR3u7CHYxRzhcUEhO5glDmQR08z3ZKvnxnjHSee4IJEeHfk/HmuSfgp4CRmEAdgSslb3utNhYXFnS2uZQ+0YYzlUaSg7W0gUum8PDRI0wzUZDe5bRNc5n2FTPMt7xrHezs7ul+FQuUWIwwGbqymBQgjicFTJnoRiu0CxfOw5dv8hgjWim6LvL1CmIkxuiUsf5YpyD9lAN3jPFoJJBGRjRfKKOYychScHnlkfYsMv/0VyfOUSGdMns8zzOuna2Nbf03ZXAE9+wuUSLGz0wiI5XNqMB//HhDHeL5+QXdc5IGA2coxp2MMNcMizCe+Wtra5idXxBI5lCrIdxMfC+vi6KU0xl1GvjeZ2fn4FFbCmA4pNc4vZizSKQzcLjXZPLoDH2sbOwgW6jAGVNc9SQQifcrGnYnq87uIYG6Ujy5Pj8PcBUEPeAoEGkOCBDQ7uHnXnoZL548B6/VxmypqkhA/RsLQiMgyg0g2pjtuK59YevrFbXMI7+wz+AXTcRRt2GZEOlNeehZqQAXsqJNyRa6nP6foJjNI6R/ZC6NzW4HyVoJ731yF3/89l9gFIyRHI0wWd3C2XwOhwtZZKk5IfjhhqHPbLQ9fLhlTUJvVwINkppWBsG/p6k72xp88mmvJMsv+/kJSpQKZNkNtu9kUs2qzqB1vZ5F+NLSRBS53Bgs26pWoxYOh7B8CdlN+9EA/YOtSC6+g3nTrPh39nZRLBdlmWKY7ifG99LyEqjYcT8dbBTr2GJBVik+N6AYdpt9rG60MEYah05dRHVmEQNOQibZQou8SE3hEgHZn0Spnwe4cmOdYDIeIhcL8OLT5zFXL8IlaNS0o0Yqrb4njjzBU6WCrbV1/LPf+w780QjpWAK1chlF6qHDEDNzs7hw6SKmDi8hxmp0MobrjZHl5hPEMGi2ce2jj7G720SHw1qpFNY2NzAOPLQHQ3z7V38ZFy5fEpBVCo6VCvgyrCe7mlW62PfffBd+PA2Xo9eJtPQ90ZABr84TxlX/ZYArf7EtGdLyaYCJs4u410YmyeQjI5OJQKiZFDaHykH9M9fepxkUPjocbKRzhLVTIRjk4JPVTfPv2NpjnjrfJdcZJ2ylVYwl0B37ckpg1Gd5YR7JfAavPHsJzx8/icTIw3gwknUP20LwWDBl4dB3OJeFR02X46DAHNFJAGc00kZOloLJTWQI+r0+csUiJjyos2m8eecTvP/gHibpjMmfd31cXDqCb155GaPdHRP5SmBti0fi+RxtiBxH+m5Jimz3h99DUMFfjcYUavUpjNwxYpkcdscj/MW1j7E56sNLZwxwpQzKalxVVHN9UY5B799JiHo8jZIbYOvefXi9Ho6fOIpitYj2sIs6/T7NRvcTgDS6b3w2I4us/SL2AHjl8xzd0yRbfi61+g72ENNwlkt7MDHn3DvJuGr3s3pCK9BhLRSBbrt38k+4T9HzWPp4wxkoyCFkW3viIp0xsq50uoTa1BLiyTLCeAGTeFqyBSYOtva2kBg7mKIvciyOXr8Hl5HZ9RqGmIAmZC58MUMhrQ70uJtEJHWF+DOZaDgJUOm3MeV5mMkX8Su//DfhTtLY3dtFKmUkT7kcdapxaTiHzkiWf5ubW+CMz6GlI2qhmlKYnRkOlI11cMsNRXJyDuh1sL29rUOWrgIEj9lkVm3jTnsXI6eFbqep67H5eBczjUM4e+klrDw2rNjU7IwBpCQgfL52Vq1oPisaao3Hkc3ntb4ISKNnLzoDosE7/jcJCWquefBHelgj9WGQhgnt4XOtf0u5WYadsRDheIDf+jv/OTprD/HKMxfx/ntvY6ezi4CBEPSzzRfE/C3OLUpuEOlkCegiTXsEQg2hYpxJjOuIGVQiyOEaNaDbkEsafGWhzMIynZL/ar/v4uSxYzhyuIJB5wYOL3rIooWJN4LP9rTWVVJyOGkt+ZoM9wgZbBJHBlnkvAx6yx08ePcTNJJV7G51+ENQzOSM3MUW5yRgyFR7jI3lEBVb2lmeM8Yurbm7K+BK4MX7LreEZFzAlUQGJQW93hALC/NiWhUSQiaQ8jKy0HINSuLhygrmFw6h1dr7lB0WQa1SGdNpbO/soTFVk5SAQUeUBamPkExLQ86wC7p1sEg6deIkBt0uhv0u/TTg+gSuZYBMKgvptceolEuYm57GztbGgbRM+rbn1U1hwhvXLT8nu2F8XQJXsiXSx5IxLZgh3IePVvX9HNAjiRCtRd5PrsdiuSTf47v378vPnJ7vg/5AMsJocJTsK3XhvPOU1qyureHY8eO6npTKcN8mQCVYJniXZj/LAcgdFV8LcwtKxBsN+nCcgc5Ggk5elxHxQzyDzb0BHu+0Ua7PYOQyjY56ZvVsJAHhvRQxl+Tw5Z7AekNkwOeUCkSgNYIaaifHgBpbqZvb+MYLV3BmegHdjU2cO3FSWczRAxsB2OjBOAhm+Xtj+mzMbY0Uy2ojPysrMLWfiR/lFJ90mXZjpk8nc5/Z/mZrhekcXMAgiEkjyXQcz8WdR49QmKpjezjEH735fYy8EeKDIUafLONYOoUjhQyynNhmRciKRhHRZtiJlRfbL9wMqAEJWKVarSFBasSeRNYmUatSbRaycNIYGHDKzZwHANv4Rjdr2sUi3bTA2bZO6QGTr1zaVI7UnRpfPANY1fLl8IW19fhUe9FWzJrKDUN02h21tgrlgk3+MhZjYnnIINvDPzro+dkcxzXsiBg+MssErsDWTheP1vcwmqRw9OwlTB86Aro9DhNkXK0Xr6XDDXCNuPGD8PVfBbgOUErF8OIzFzBdzgm4sk1KaxU+yCb2lexRDPVSGf1WW8DVHQy0GRazWU0Z8wE8fvIEXrzyItKVChxaPlnblRj1ZX6Ieq6ID979ALdv3Uar1VG7bmNrC87EIybD3/q3/y0cPn4UQzJPkycaVwJXMa7JLFY2Wnj9zXcRMj2GdmFxDiM+mY79NHC1c2uRVECMq480Wdb4CPnEEJkEgaQrT1qCM2pQuSlI38dDxfr8WsxkDyHT6tbBbtlYVs5iItyxHdoy9+cg68fvUSFkPfwcz8fQj6FDKzRnrIGmZC6Dr7z0PI7Seq3dl6VLZaqOTr8rDRutedjOJcDyxr4iRgNviDwt49i2YhFoDydKc8ioZKnjSiXR8cd465N7+OjRsoIg+EzEvQCXjx6XHdb2wwfyAc1ljSQiqTHWiZk9cTEAACAASURBVFqJ3OgEBOz1MI4eJj2Lz1OFfpbxOLoE2rkCdpwhXr/6IXY8By7ZXbpCaATXFBbas8hYT3zE/QCFEGgkMsgMxli5dh1cMxcunEOulMXIc1Gi8b807gYEGEBgfFuj6xzp1AVwbAv3IOMafT/vE1kcHgq7nT46iRRGqYzYzQi4sniTswW9BdQ5idh/Fih2n9C1MGB1P8hF2mij300RTGiKe4JMLokkp82TBYQx6vTY/ssjoJtKmgfYELu7a0j7AeYLVeRjKTGPpF4H8GTPxF9056bEyjjn8BklgDGSKIIOGs6XJy6q3TZmJxPM5Ev469/+VSTzdQ1MErjy2nNQkkNd/eFIhUiuUEC73ZUvbI1+tdJ7c9rDzAywvewMR2Jrab1mWpuBvMXtoyBmjrZh1Ej3+nvw3R42N1f17x7cX8XSwglcfv5LaA/H0n+TbSXIlM/xqG+8WrNZSaz4930mDS4sokPttdw8qK01gDDalyNnGK4DpSEemOyOWHhqWhkwwp8jxpPANRVHMh3A7bXx9/6z/xjo7+ELF8/hrbd+gPawLVu0MJtVMhpN9MlWypaI3cNsRu+Fv5dEREEcZohIgQe2C8j1pjPYFrJmONPsG4pgVXAOW+FJdV8CP46L587h5MkpDDs3cGjeQTLcxWQ8QDAmmWCCA/gZ8umsOiqyZ+OQcjKFbLKInJ9F524T99+5g0amDrh0xoipY0aJB4tn7lHqhOWLCOnKwZXkcdCQK8rIHagXJnhLUp7HZ02mrNSoGsmP6wYY9EeYn5tDt8d0r8hI3+AJlfHxOB4ur4jZ5ZAWLbu4X+m50pASNdtJnQHzdD5hR8H1hEM4REW5Iot7Dj1Sk8r3OF2vY0ymfTREgS19+mEn2ZEtIFsoChQyGIcStkG3o26BLPvYoWWXznfV4icwL5VMgAX1vBPXdKmMnVdc4JVs6urmYzGexD9c3xy45fnArwhgEnA+WlmV7IBdKtpEGr9Wc05wuI2gln9GgLq+to7TZ8+gP2TnkcPnpmMp54VkQh3cTCoj4EoybXZ6Fv4oQK/TEamQSbHgTOm6cMaD5NbaVhtbrSGmZg5hMOa8g5k/4L0g1uB+Ls/7dBo7uwYQz87NGRvShX/n20+8Xp40tgxwjIxRDW+qakkbuMUdkT0Bq46wP8TTx06iRl/E3T2cPnYcxUrRAlE7dGR9wczByok+VpBGCM7FQUuICLgayYChwT/7JeaWjKod+dGhYKffZLui2FRWe6GEztSuyHvWNeL8B6urmD96BJ+sruIPf/A6HM/hroPuzXsCrierZWQRQ5bghy01Cq3HjpnyTHBaN6Os6l6vg0y5JFDHh5qbAQ9iGjfTLoVSCXnNWr9MVg5sS4jxIhvhutKUpLJZSQg0dWcn9NQ+TrCVkNGmwnYr2SjZGlkWm/Q82TEurlQ+bQAAHy5uDvZnsnXFDVJV6HisX9S3Mvubt5jaHrUOuTEqmcQc7ARAfCAIxjlpSSsx/jsuPl5gTs13Og7u3FvFTm+M+aNnUJ9bQi+eRp8Tk9x0rF6TQxkHUzGiFWTISesD9ylM+5O6ZlP4TBCP+RKwlzMJXHn2KdQKKfjjPkCBPA8I8426J9SqEqQO2138we/+Y3j0Bebhx0l96m2CQGzrF199BZlqFUMWPTTYpuaJTGcQopzK4fb1G3j77bfRbnX0fsn2UBfNA/yXf/3XML0wJ/0eK2lqXbn170sFklksrzfx+tvvIZbKwQtpq0aASQLTzFyaIS2D6w3zHjF0bHsGSMlVYIRiykUh7SIRspXp69+TQedmFLX2o5b/PnNjk3iM5yAlFBxe8bUZcS2QMYrStaL2IC8hnx8edMPhyLSQbepdq9uHF0ui68exM3KQbdTVxbhw/CgywxHQH0nbXayVsbW3g/mpObUKO/2+sUWiHrFURmOqjOb2NnZ2dzE1PaUWKzc5FoX8DHQvCJJxlOdncHVtHddWVxBje5WDjF6AZ4+fxKX5Q+hubCDJojLwNB1NADsZO/uMq/FSNsNPLAClZ+VQTHNXgweUbPA+zi4dgZOIC7ju+mO14MkIxTg9TKnA/rpiYArfg4ci4mgk00j1Rnjw0cdITkKcO3dKhv9cibksnxUDViPQImBgJVAHNYOy+YnirW3xEDFNknykUgJqDBHYbLcxSGYwZFGbMIwrETab/jxgedhpkCvStB5wF9fPjPbzyORctplmcjxDgKjOTSj7pUK5BtdPo9MHcoVpEy5CNVCOmngGlGwgTjuyZBHpifFZTpcz6AYDjBl9yy4Y90aytNKY8efYSGgCyViIbAwoe2NUem3MAZjJFfHtb/8q3DCn57lUyoiMkM6eNmBjV2CRhzllAxw85D6pvUueuHTSKJoBD+vc4jhDSXk0yS+W2wyAcC24QxeuR7cOsnMT7Gyt6TovP1jD3NxhHDl1CYlMXveQLDXPJP482mDxoKVek+9HbO5uE/VGQzpCPpOlYllyLwXESEduhnQITPi8KUTEWhkJbFOj2GopgpaBO/wcAo3c48W4BnA6u/gv/5PfQM4f48WLZ/DOj9/C0B/BJXOay0Ixt7QJm4Ty5eX7OKhnJ8jTa9rOp/ENNkzrpwZ+7YBWNPwZvQY5fVocMUSP3cxzZ8/gxPEGBu0bmJs2wJVzCGSNaSXhTRjM4Io84udSscKOF2Io5Soooozugz08fO8uZvMNxN0JEgxvYTFLCV8qLYaPz5LOczoBcx2z5cyBZ85vpFPY2TKMJEGUVN+2jRC59TgjT17ci4sLkgiYgCRHqi0Gm8hCEsCDh8tYWjpC9GGGKwnU+W45YBGnfM/H480tLB1e0p8T3ApM0S0jkRSzy3O+zWHHWBLZDCfm5V6szyQ5VirUvsMhqM2tLdSrNWQY1MB9Wr6xJuVLDgWWqOP3qWhi54maaYJl6wq0P7eQSmF9+zEOHTqkQoq6fuIWEmDcA7lujX83JLNhQcyBQ0lIKFHj6wo3Za0UE3CGDtYfryshkvIHgmHhAKPAESbif3MtN3eb+vNatY5YkEC30zF7SdJIKZVWmMojli5gZauF3a6D6fkl9HqURHLoeKJCR88KWdycec63d3dVFM8v8N6NEDvy7/9aaJgYghfrvWYc9W1IWRQOFkecekh5APMGWHE9WSomx7A9wxvDKodtDmV6G49KTSVGJa5tcxsobOSi/P8oKpOLkhciYmSjsIJPcXRqx2T2LUQiy5FMmlUARdYGFLPSUjQstY0WgBLQCCAm43i8vYkbd26jtbuL9MhF95OHOFYo4qnFeXlDplwXh+p1+L2RDlVVN2ljaeGOBui0WmjMLyIljQdjOWPYfLyuAyhbLqCUz2NCfY/jYrO5hYXFJTtAQFuPOLY2HytxhQMCXMSO1c+OqBnL0cqJI8tJ+UJy+CTuh8iVipjIoiuDmOdj+fYnmrgtzTa4KyMVJlGgTufefdSm6yg3amj3+sbqo9cHX7tWLoltGgUuXLa32O7oOyjkc0qdGdHkn625TFqZz1QKpNNkSchYj1Ao5pXMVMiW4U8SCJI5uEgjnS9r0nmHHeJCWaNEbL8zc56xoKYO4rrga/H/n6DVfY831UvGhilK1tgfcGHlyYGIiYdCKo6vvPYyStkEep0mBoMWstL/Gu3ZaDhGKplRVOLeXhP3yJju7hp9ItuTqaQOkMVDC2JdC1M1+CljHq0DhUz2BGJo792+gw/f+wArD5cVG8xDnhvx1Mw0fv6b38TpC+fUCu+PHevTaxhV4+Oawr21PfzwRx8gnS2YzZ4qvzTtUBiXab5MBGLkzWfkHgSPmUQc6biHYNRGOqQ/MieSs5p0Jasw6Ld1WCv7nLrdVEaHqBm88JGW7Y/xU04kqL8iRREoDtMdO9roS4WC/p4XnbpsGljLc9TGVCp7neye62Nrdw+pQhHrzV30mCRWyGuNPXfxIhoEEzHqwjkcRsu6sSpzDmSwbUYAS2BaKbJlVMD27jZ2mrsG7CSSVlNOTbaH4cRDeW4aU8eW8OGjVdxcW4WvwchQBegXL1yWpt7bbSGliV5mjLj6bEkjwtYGbX750h3SLm93d1eRnbvNJoaOI+cOtq6mDx1CfxLge++9h+7EN0NPsr6yw1nKHE/IGSTNIXkeqK6PYgCknDEe370n0/QTRxaRyWele2MRE025kzFi4UrQMB6Zltzly5f1fghUmMYmNpdFoW4Fp7vZ1XElP+GexvXEAcE+C9lkAiNqTKVxJXufkDRKRuGEh/uNDOryLfFwQLIlW5oDSTTR/ko/kHzS+EmyM+CFCc7CwQ8Y6FBCNl9BJl8Sq0XZzmi8jW5nTyDCTEPHKbGVlEbDZJJsx1UEhLJuM6CV71jG5ByypTuD72Kez3evh2Ozi/jGz/0SYomCOgrVWhnueKg9mK4eZN1OnjxpPG07HVQqZEBz2N7e1eT59PQMDi0tYq/FqfeWnlV6r/JM4VrrDfoa0OH76uy1NZRCrbXH1MRkHOtrKwKeD+4/xLHjp3Ds1DmMXMOa8vygZIDDKAw74HAfn7fINSDqipGY4bOYosk8wQp1kKGHbretWFjDwLPFbQJixo6rThbti3ieke2SdIZFtAZt+aN5Ogbobq3iv//7v4mpfBKlZIgPP3ofXiJEplZFTm3gEvLZvDT5HPiiu8GT4UzTcYlYXv6/5AhiqK1rDN/PeCzJDtcTwVLkTMBrIG0s1yT9c3f2cP78KcxOZ+EMVzBdIwpvIXS70kmzi8pCylFozVhgMsvBOqbATeIopYoox0q49uYHaC7v4FB1Dn6HA0pWokcpQyyOTpv7nItGtWYKEnmsxpDKUdI01mDQ5uPHKFcrKsxI8mg/tYZE/EMWPewe1qsVfV5Or2uYmWyqdRcg2GRrnetlYs8oPkrydLepU1xPHUWhN+RAQxJL+nyTjy3rOK5H+gYXCzlZZvHfa1aGUDcWw4ADX2lO0U+kH52bYSS2DbCxZ4FRpANIZ9FiatvQMQQFLQFtZ01iIL1Pc7YSre22tlGtlk3njO+dKZ02eUxsP/cOd6w1zG4DWf9IBm+rWjOwO/ZQKOTQabW1FmpT0wgYQmLPKUPRmC4GWVLO3XAv48/jYCoHc81BbuZ5uBIC7glEiukCHq7toD8KkMmV4ZHVULJaFEJgutG0Noynk9jc4aBoAhUOWjIYYvHf/RXTmYoMG6PpdMtcGnsuOzykIQVbr9uUqsjoSA9VNHXI1kbAAaeoT2yMhPWDLJB9wrU9YXAPzBBYxjfUpvPZL94cTlfqhlnvV26IXECckBXlvS8yN4NFbD3okvM9SqsH5IoFsBIP6O3WG2G8soELcwt4+vgRDHd3kAl8XD55GjuP1iSir9RrqE035CW6+3hdD8rSiTNozM2r+hnstbD68BHShTRmjy6hXCzC63TR2W1KF3nqzDnMzs7Leobw5dHDe+i12zh65ChA+wkNyADbKw+R8AMcWjgJFLLwEx4e3b8nxnBqbh65eg0p0viuj/vXrmnTLc/NIFMqIuHFkXAD3LpxDbMLcyhPT2FoIyWbG48RDLpYmGqgWKxgROsLULPqw+n0lDKjxc60E7JTtM3hVKJaDkw6Ssonj8kmBJXjwZgGG8iV6+i6XJYpJGt1tDJZDPNV9Kh1zRfQIeimzymHlyYEraws7QO3b5QGY1Rt7WXEENpkE/P/ZORD2ZR54wGIX7/86suoVfL4+IN3kUhMMMe2dcp483GqmKlIxULZDB6w6owbhoXaSn6PhqPow0hWO0VmiMyasQ1iy5Sfu5jNYXdrB9sbGxh0KTI3LSiy7WRmT58+jdpUAyNaL/FQVuUew5BTpmSwCmXcWWni9bd+jATTg2TKzaEYRv0ZsBqViPt6b0k22E53BVA5jJUMHWThIhkbI5OiHpXXL8CEHp1k99iW5OSsdKsm5UTTzzYGVxsHQbMfg+s46Lb3xKjPzUyLnZQND1kX+QGHAnxsI3HDG9GXmcNAjoeNrR0VTs1+Hw7fcDqJbKmEn3nlVczX64h7XAVx40PJ9Zzm9fD1HPPg4YGkmMcwMJ6DHg+zUENcWU6rpjJiPjreSPpWlHL4wdVruLO+hiTth/jRRmN8+bkX8PSh4xxTRj7G+wq11GiBFDICmX7DGjbkI2/a0kx/Y749PRsZNsFpWQ4LjDwfuVoNG50u/vzdd9Ane077JEVNcs2aThPVVxMe9AGQ9gJk2VnhHjQa4fGDB+rqHD+2pLYch5rkgMEDMZnQ2uOBbyxdTBP/7Lmzsv/iAULdoLLY6cLgGhstFlA+JTDUF7KoIpvjTdDltaQNEKUXAq9xJEPyOdaRhArpg8DVJvsdlGf9xKYaFVCxCbLMoqcBPrWJE0oKCFwTQJJFUQXZfEl6U5rvOx4jUU3xEUk+5BfJZ9YODwp18YgRAqNNHX1cjTH9JD7RXlf2XMxR59xt49jcYQHXYMJUMzoaFMwzmTRevdIEM6DFAi6uNRZFLLgInKkbpANAq9PGnXt3xT6RBWV3gnZCRgdp4p/7PZMOR9soPtccBuMk89T0NO7cvavW5OLhIxi7xnJOITMcFOkPxGZSb8gCWENINs6X0oR4nEMsBKTUXnOimuEEwF6rKaDF62t8ldklY4eDGj+K2owmk44E2UzKRI/bmFBZHvo+lu/cwD/8rf8ax2aqyIQuPrpxFT51wNWKAa75PAqZHJqtnsDVQeDKczGySDwo2zPdNr4PpmYZKQ0BOokjXstouIsPlICKAlfS6LT7psuQGGN76y7m50tmv4qNEQ85yU4bJurdEyosuTb4HLJzqNhxP4FCmMMnV2+iu9nGVKkGpzOw8SymC8t9mNINtuMZ4avBLDGcBPPsZpjEzebODkrlsj4Hi6h94GobePJLHlPCUzD3kq+hfZQdWzMb0Ot1xZzPTNMRgppx0z7nviXsEAsV305JCIsf7rnUtyaSUSeDOITzKFm0mk2kswwDsd1NIRCue4absKBL6Dzd3tjE/OyUvF5Dxvba6CllcXIPSCSw1xuIoCCm0MC3mGA7yC7yz3btqOHf29Z9J04iO6pujvV7lbUh9dXOSCCzVqmpODoY+crfs4PMTjEHGul7TO0pE+O4F/zULxUIpgPI91csEriab5arCZ91BUAQuKcRJjJ4tLaDkQvk8rSYM4PJ/OwRmeNrf4ghTCWw3dzV/aH8RR3sQ//er0QzrGbYSSbxTH2J4tWiyDAzvPFkgMBqSHhsUodigaveqBgP5isbYbV590/av7p4n1E8qk0Z6essyJVIlzfpM19iaBVLZjIkVOnY4QJtklanY2dz4duDghfFDFSZMoxMkMAYs8v3uhivbOHZY8fwleefQWtzHfHRGK8+8yyWb32Cd995B8dOnMDpc2cx6Hdw6+OPcf/OHVz58tdw8uxZGfrffP8j3Pz4GnKVAq587UuYqjfQazZx9+Mb2gSfe/5FnDlzzuhwnSGuX30fOxuP8dTTz6Axv6C2mjse4fp7P4Lb6+PFF7+G7FQFjj/Auz96E8NWF8dPn0F1cR7JdBbjThdX33pbDflTFy/i0InjiLsxdJt7eOP172N6bgqnL1xAMp8TWL75wftwWk0szc4hk8sjUy8r+YkH59bKuhgEbsI8gORxmE5jcX5RD+/66ipmGjXEkyG6/Q6qpRJ217fgeSFmDx1BZzTGXquL2pETaKZT6GaKGCRzmi4mExnPEriSkWd1aIZHeDPYarELRFW8IWFtdG30QNqhQN1XsWA+SvksvnjlBczNNLC9sUaFiB5AthPkE8x2FKtuy/TzcKNJvR7KhPH5o+5NK4htUsos6CRtNY2G7Q3FYvFZ4HrjQywLKjEoQz383PAFzOgTRbBGXfXYR7PVka6zOjWLx20Hr7/1rg5t4zXJdk1k5GylAlGpa54C49xAFp+dxHEfTm8HgUPLIbZxaMNmWv4hHTzicZTLJb0/Fm/y8LVMiueR9WTCEH35aNTN9hvZlJ6kLLNTU7oeBPx0EBjbZ1kSFaa8BMwUJ1ubRLfbx/bunsD5RruFAYX0qSQqjTq+9tprWKg3ENJNJDSMHZ9F+iJqgljm9740XyqF7abElroSZ9j2I4MrQ+oJhgiQKOUQ5jJ4++Nr+GSVwJXDWQGCoYOvXfkiih7Q39iE1+1JOoFUzASHTCDHDFpi8ZqQ2aIdlwZTUincu3cPm9tbGj5ozM0ikc2iWGtgvdPGD65ehcNBHVq/cZO18igOaMkOkJpGhq4EIQqMVaUmt7mHzeVlDXKe4HAWD8b4BLkcgSanxM0AhdxO7DAOC6uZ2RlJMYzVnMprGgPAcyj14aCP6XZxUI8Hc4LDWV6ADp0tOBz0/xBwFUZmspXVYtNBIJgkMJG8K4dUpiC7HNN2pG1W2+gwybZaxxUZh0nDanSDOgIUT8nC1WhsKR0IExMkPAJXD3Oei1y7jeOLR/DzP/8twg91DqjtZKHGTg+nodkBYAHAtiUZVZ5ZtVINJ44cl8aP+xn3iU6PBvnUuNJSKaZCjgwkW/0qYNkcZJucrhO0M+v1NIFNVouWTR9cvYpao4GFQ0cQT5j5AuW1W3BHP2sCO7KRJo7TpBmyIOSa4yAQwWi5XESlWpAF8Q7dL0IP7A5y6JH3nEw8v5+tbHa4uMeIzbPOIXxOtb/RyzXw8e4bf47/+R/8N3ju7DHE3AFu3b2FgFGw1Yq04flcTl7m3Z4jG7Fo8Iv7RCQPiCwQI3lKJLWTtIJEBi3mHEfMqM4EOyQoJwqCPrbP4xmMRgHOnDmDre01vPHm9zAYNJHN0Nyf+IhBKRz0M1Ix7u+mvWoKrEKuBH/gIp8soLvdxsQJUMwzitwGfxCYEurZWFz+80KGIj6zlxCnkBwzj2Uc/W5fA3ryhmf/3zr+GJmjUZBxCI+gUkWh5moMK2nicDnPwc890nATp/64/xvgakkv+qW6rtwzeG0YhMChb64pAWkaMzLONZXCoNfRELAZfiPQN9pufSpN+Zu11G21McXwCHrdUiagy2TyrXTWxIB2f6TPXCrmVczw7w8O92p4zs6qtPfaGjzkZ+KzIvcl62MdnaH6ud2uIqojuUqEyYz1H08yw863my19tpmpGXgj6pY/DcjUZVGa5kSvSQkNPzfdGHSWk9HWXsY1wE5OSp3aRyvbch6gq4Dr8/soyzT3iv/DjleYjAuj/F+0vXeM3OeZJvhUDl3VObPZbJLNnHNOYpaoYEmOcpzkncPtHg64Pxe428HicHu7h5vdnQNmxvbYli1bsmVFkhIpkRJJMefUzKlJds7VldPheb7v192WNYcBDtMGLbK7qqvqF77vfZ/3Cf3DQ/B7/bJIk43kpB/sKU7MlTf5RuxkeApsx8Oup0jhCnWkln9nlecSbgi5sjYaKlytKn0Cb3FMbKWjY8b1E780uhBiawpi8S4VXmAXvYmFrlRMfF0D80vMZRRNFrSyVltGvWRSYwh0WTGT7LSIuGqjT0m840tkEG/vxOy6Ojy3aQMSgwNI9vdh7cIl6HjQjtMnTyqtZfHSpRiNDeP8yRO4fuUqtr/wIhYtWSqE+cznx3Dp3Hn4S8N44bvfQHVdnVDY04eP4sK5c1izdiNWrlqrbjU+PITTXxxF+/172LpzF+YuXSbT8r6eLhw7+BHyyRT2vPAafJVRxFLDOLR/H3oeP8WSlaswf/UqFQ+9jx/j8N59SLHI3bQBS1evhjvnQufjp3jnzTe1gW7esQ01TZOQzxf1O7rv31WBUVldiykL5sAfLcHdW7dx5cx5zJ0zB00tU7RZnj55CiXBMNau5ft14+zp05hF0++IDw/u30VrSwtuX21Df98g5iygqj6NO3fvY8rchXiaLWDQ7UcqEEHGF0Qqnxbkr1NkqQImAsYpXJ1IOBautt2wNlG6Qa0YmdMEIpYczwT8HjQ3NaCEBVkqaew9UymhabwmyXWsiIaRJ//JTUECjZiJIFOhHLA2UWYzUnKNn9wbM8KU36cVuuUy5Dcx2o/XN30UWfwx790K1Wh2TuGAvdR4u2ezBRWu3Jgqqmpx41EnTpy/LM4S/V1JE+DYXSpduwjoc1o+pDiRupjpc1pEKjaIx/duoL/7AVNQUcjR0Nt4sHJ9o9UKOajcPHlTe23cJzdgqmcdn1duuhSu6Y5icc/FmmblFeVCZSiiIgpKrpHj/Sl1Z4BJbV4k4knEuIC6XBhJJjQhcAV8qKyuxorFS1BbXqZzRWW6RFC0nOHVRHGGjRzlGRf322MKiQwLSiJP5FV5fGqWiLgmWDj6PEgij+MXLuNRVxcJgcan1uXGxqUrsHj6TAw/7sAwUbLRmBFpBIOI0jKGaUAMm8ibGGaN8goF8W+vXr2Kju4ucbvKq6sMSlVZiaeDAzhy4YL8XHN+QxWQZlFpMZb2xDFkAfDnADL4y/wBJPr70dneLjHn1JZmwyn0UiNEVxVLexHirdw9rbBU6hIFlOiSBZFcKFwo5MjTNM4jHMXLX7mQEWLiD4XFrxsg4kdv5n+FwpXXoRlNG6qL+LLacOg9zEKeqJNPVAGhskX6PqYMvcv6aHPTZoNhhJLmdxnuOf/wHjONjJl8kdpRRFk6jVry74eGML1pKp7d8zKyaeOc4vIUxe8kOka/yaGRYZRXVGkNJypIsRGReqKMPMc838avMmU23tiIvs9CQxQyvx8lkZC0ADR25/pALh5t0nhOprS04GlXJ06fO4uGpklomjwVPr8db6tAMWsB6UgOZ5mcVcd2Ts1zgZ6tMYwMU1zmRXVNJcorIhgYoD+soTMZHrpXTSUb1dEYQxOIcgXE1xbayqaSnGKfR/e43wV8svc9vPH3/xVbVi5Gargf99vvAUEffGWl8JeENaZm0lYqnVfR7vg481pyqAzat+3eqlAZGzzA08SihgUc/8tr2RH2OrZ7fE90VHB7QsgVAmiZNgM3brbho4MfIZendzS9YI1/MqdGxs+diLupHh07S1K5Egzv8JdQ46TUNhb9qWx8zE9ojP/PRs6xOG5QOQAAIABJREFUwOTqYsNyWBAaYN8gqKQmsaF3jDilrhzzNFYWlfFAVwlh0iT1bDVrFJGZBDSeAzfPDyd9DlAm1x+r+5DjitH9UHDGkBUeU6L+DADh2symldM8vpywMlkgmus/4DWiPV4LjINnMA5pKhQW6jYxUm3zd1LfONEsFlASDhrKiDjt/CF3CkP11HMKRfmoEjFmLcdiV1xu7Q2Gq8/GiL+D+2ZJkI4LphL7I9TV0iP4/dhITABNdWk5ConsHz2OP3d8gdkw8N6jNZnOQ45pZKb5Fv1PQnvaoHEfdaH9cQ9yed7T1OFwMsUajQ4a5s1o4kX+sCuPEaL/gZCoczruM17dzlbAKFDN0TXjNaFbbsNb1Y1KFTwhbiOa0t5nK09y8Vi4yvDbjin52hyr6JHK6rUdixVSOXgwFx8dMBWufyo8Nx5yX/pyyOyC780okCfC+BOOtwOGccIxm1cWNuokbEGszkMm7UnEB4dQ6vYh09GLpmgpnlm1AulYTOjk8jlz0f+0C5cuXkbrrJmYt2AekqOjuHT2DNquXcPSteuwcOkyRIMhtJ2+gGsXLyMf8GD3a6+ipKIc+dEELhw5jsvnLmDN+o1YvWEzfKEAYgP9OPbJAdy7eRNrN23G/JUrkSRyNzKMzz/ei2w8hY3bnldWu9tbwMnPD6PrwRMsXbMKK595Bu5gAF0PHuGjt99GbGAAG3ftwKpNm5HP5NHztBO/+eXrKAkFsfuFPZg0fbrGth/87nfouNGG6mgpWqbPwIKNaxCtqsSFM2dx7OAhrF6zBvMXL9Qxeu+dd+Qb+/xLL8HlC2Dvvr1YsWwJyiqjuHjhDFYsXITzJ07idtstrF67jtMSnDt/HnOWrsSTRBb9BQ9SwSgyHh+yHGlzk1LnYGJynYGAQz0xjcyXC1crBpSq3aBdtAhjsUXqAknsRLqVWBMIKpKPCwuVxvTfCxFUUQQgFdU0n3fiUc0YmeOkcIhFmdmIHCcIcoi4+fJmlVcjjBcgESZjN0bPOm4kJtFDt45t3CgUUVSvBHLQSJUuFjfvPUAwXCI01mffK/ls5ss2f7YpVIFj+YpeVxEjtBzKJ+FDGsV8CtevXVXE7MxZM1RPEcVTIWrpDX63Xwg5x2tcVMiXM4pYpl9l5NcXLWEsZIlQXaJ/EkG6iVhzMc1oEfEGWKCQY0dVr0Wg6ePHQpPkfK8PGcYKB4MoJxLAjyKqDldqIOt2iTtMmx5yyrkaCPXxurWxin+qQsktnhVRcRYRUtMSyfa5MJSIq2hN0pKLtAePB2FfAC219Zha0wAfNysWRvmc6AcsfFnY8nioWaUdmF0flFDncsmonJsyx7EUmXgCfrgDAXQNDePk5UvoY8SyzLLN2sTCldca7Xw4rqYlqTeXE0WhzB9ErK8fXY/bNcJsmtSgjZ4oCw+RRJJ2DaTAiMW6KB2FvEbYPd3dGsMJiZRTChsRw6fkhsfJQDKd0PH0h0Kia/SOxJCiyOhfoXA1b9Wiv1q3CZ1xvGemBSpeDdajP9z05LZiIDY7CqYZukFg9fuExNrN0Ti3mt/DfdydF4IdZeGaTCEwPIjWydPw3AuvoFggtaYAn9+D0vKoiiWq+mmdZkyvXIgn44a3GC1DNMSRvcJ2xQ0mX1FBFOT42QQrrm1MzSLXdHSEbiRFJTHRloqPKYlEEI5G5Jl598F9TGttRWVNnQp4NXFM2mKQjCh1BmmitzMLbBOvGlZhTMSckaidHV0YHBrQa05ubkQuZ0z/WczK11v6AVoW5pXWxW/QXohG84qP5h5Mw3reixQG+zw4+OE7+O1P/g471q7AQOdj3H90H4WgF97SKHzhkElY9Jo4XKKlQgZpUu/32yLZiLD4OIe7KvGbLUJYyLJw5fFg4cvfwS8Wrrx/eXvlmNLmjyCXD2ByywxcunoNBz49IEEf7a/YoAiA4vrAolCTUTP6ZgEj4TULV649HhY5ZmKVybDwNWuNjrH2aRtVzdqEBaz1eud74lSI64kRI5uRuOqRsShxUwUY1NXEkurqVWyX0QnINYFAhVP8OQCaRJlyF7UTZVvLyC++YCbN/PWkWIlyl9Vn4oc0BTHpWixwTeEusqKaerfEZ8Ymj/x8ikBNocp1zBShhiqnd8+gETNLV/PC5/AuZBCSg8wab31z3OiJXULBt9UTcd1S1CyPHWlZXGt5T+SyiPi9HFSNfTnFq5B1FuIKcjC+rVyzaRNp9m/zWvxUxuHInCOuZcZNiudiQt02gTVq/Fr96O0dgttDEIlidzbwhtfs5AQQ7CB9L53PievOglhHj8dr1sr5QlzzjDLl5mJPKDcIFaK6cQz6ShMKRvip4pdJsS10pd4z4zD+zBxDjgNVxpqLwjHsn0AMn6DNkTWUFjn7e514Qo1xv1y3Ombg6pososFTaQnIzoUmW4UxcrY11DeRUDrQqVjcpAWNDKEEbiQ7+tBcXoF1SxchMTQEVzqFpXPmoPdJB25cv4Hmlha0zpwh37ZbVy4rU33aggWYvWABykMRPLzcppjQWDGLna+9gkLAZ3io567gwc07WL5qHZasWyvh1mh/P45+9DFus/hdtxZTF8xXVFxFKIwvPv0Isf5BrHnmWeS8LoQjflw8fgLtd+9i7qIlWLppA4IUmLQ/wcfv/AHxoWEs27QOi9esxWg8gcG+Abz7mzclwtr94ouonzpFG+UHv/s9em/dRl1pGZqmT8eSbZsQqazAmaMn8Nn+A9i4ZTOWrV2lY/LGz3+pLu1r3/g6vCUl+O1bv8P6datRXVOB48ePYtPqVWg7fwHnTp7G5s2b1RwcP3YCC1euwZPRDHoybmRCEaQ5bhS3pYA8SdpkCxXMRiY0hqi5/bu5HuyixRvaCrTGjH3YJeayUjyK/0P+IK9Lihp8PglXSIHoHxhCIjEq0Y5Zm4zli0b/GtHQL47iGVqlcMSXlVetGsKxyGUz1tL4j0WTGiCTKsPrJ5VJGMUmi1giIxz30YnA40cgGLZolNlca+prMRQbQml5BUbjaZnr03nCGdupJhcCaqyoOIYjssyf80Yd7OtEdXkIk+sqkc3E8d4776O0LIRvffMbGjWzCKPHL8eDHKewIH739+/gwYNHaJ7UiDmzZ8DrdSEWT+NJRxc6OzpRVVWOaVOnSNDGhYYIE9W06XRWlJgZM2ZgNDWqUVNPT6/Mqnnsamrr5URB4VYskcDgyLAKEy5qDHcnWqslOuRDMeiHu7QEiAThDgfMGmMLSsPjMuNDoZq2yGSDzPNJmMkfCYP54imi7OSN8v5WlmIeuUQKIT6HyiEKRlJppbOIv6eijxndht5ElrY4kjYOkpgHx4RSngcMOuwJhpB1ufHwaQdGWRhRAGGbW3JcPbyWSEfgxkK+I/mYLjeiVG9nyVPr1CZXV1MrJayx4DGNV1V1lcQeVBsPDlGcY9JlJk1uwoMHD3RtsiCT2IGUhKxpwFkkM3lmNBkzfqqME02k0T00jAytwf6VClfi/U5xSpU0K2g2f7yW6VNJLq62Tmaue4kWmrhgrjH8Q1TUoQoImHBACTUCpnAVd00oXAHBggul9IJNJOEbGcT05ql49sWvI00fSMWSQtcrI8SJQvoDQdNUgD9Pic/MTHnevjTd5/Hv7OyQIT2FWxUV5aIBiFdpRUix2JA8TlumTEHnk6cqGmfPmqkxMdcPXpd8vWmtM5QAl6JCnsK1EL2vDdeW4isWn7wHjeMIRGfwh/yIjdBxYRTJBHUX5DXnUVlVpkaEjQGv03A4MlZQs/iWsIURrGXlKixMI8pBA+2s2BC7EAl4cGj/e4p83bF+OboePsDNO20SlnoiUdHCiBbyvFB46CRvyU7NFqp8/yxM+T0WtRr9W56oE0LCn+vzWmcDiXUsh1ce06QmBCiq8aNxynRcudaGTw4fUuFqHE2Nwp6TK3lsMz2J42CifqIs0DoyL1cCKuuNBy7Fhwl43SwIHWeV8ec4lAE+XwgiCxu+mt8rLif3AN43stizqOrE0sGgsKZIFP1Eegcj4pRQcCyMx7g78Of2GaaYssVEhnQQ3hNsQDxepf9xPUlmkvB6uTcRUSS9h4p+oo7cp4yfrXXvRiKVVlHI65FccQo22bUaUdk4gqpmwhcya6It2mT8L3s7s2GN8Vu1pJJ+kx+Luub5lG5FAla+LxMaIE9frnMMV5hQY42JtCyqrfVTNn0mml52OF/6crRNvKZ5LDVNYONqxWp6uKarRqvCHwUCYSV3hYIl8PtDyNKbPUDti9kL+MlYN7j8FIgScElL8EWkne/HtX7mzCKTgFxBH4azKcUHkofPhUUG4tw0aOHEjoubOzdGmwfNxZQfTJZMSmkyBlWOrQa/Z6oB68s6pswzn9zpwg2SbzqgPxIQ2M3GoKoW5WUXx2faan4iBcGJTXRGIOaEWXGGg8pacjk3N6r9xUkiB8MKtFobJmH+jOmy7hjs7MDiObPR39mNtqvXUVZRgQWLFsCVy+PhzTZcv3odUxctxIq1a+X7+vjqLVw6ewGjxRzWf+1ZchEQdnnx+OpNXDt9EXMWLcamF56HN2LGiycOHMD9Gzcxa9lStCyYB/ZPlYEAPt/3AUaHhrB803ak3fTBDOLWhfO4c6UNC1etxIxlS5Ci0Xw2j4//8AekR+NYtnEdJs1s1e8IeQP4/a/f0ObKZKea5sk0cMOZI0fw6NwF1JdXyHB/xroVyLqLGOrowfGDn2POwvlonT9XF83l0+fQ19WN7S/uQbpQxI2bt1BdVYH6+ho8enQPm9auxdXTp3HuxCls3LBeC9zBjw9g+cZn0B5L4U5fDMVIOeKMwwwFkOXCZZEcU6wSxbHjE6E5Fux3uj8aqgvpKip1hSgV16LhkUEJKczoN6+Ng6N5opjGH9WlTYYcvVQsJs6neGzq2p3ryCyKLFiNxYtpZvgcooUskLRIyFjcCHyc69gsXsY6TOMljvK8psEz0wb7d/KZKAoSHGu6aIremBrEUYmebG8C3ayK7GQ/ReSAYyEzaqNAo7vzMRoqSzGprhLJ+BDee/cDVFaW4Lk9e1R0jsSGZFkydcoUfQZmPr/1m7fQ/uARZsxsxddf+RryuQxyRTeOnzqL48eOY8mSRdi2dYvGRXxNnov3P9iHpx2d2LV7F9Zt2IDunk6UV1ZqtL5/33516t957bva8KJlZbh0+Qr27duHLVufQev0aUL4L166hOttN/Dqa99E1+gw2of70Dk6iKzfIwsxcpaIcFEsafLqDanfLH5GlCS8wdJ55GvMhdO0KmPFJNOsKL9wU4QldJvFvmkwDFpjjiUXWp1ONQaGV2zQMlscBtjc8n2YERahZnI5STkRH5rXL7mQ5KLGRxGmq0iS6IBfdB9XjpY+Qa2TsvZzueXfyNGfh8Wn3Uxp98X3z6KO1yORb66PLGKJzhHddtGnk6PGnOFKUtSRzaUQiYZlGM73l0pnkCSXTFQBL7IUUlpxlmm6eLEWzLWm+0vZ1H86ynLW5C+DAraJNN82nFSqe53rXxHNGjGb88fxLn+/1nJnqsaH6/VtsInhnpmxq0Wcxh0HCvBmcihNptDIzXh4AAsXLMa6rbuQLHrU5JHrKWcFARGOf7XhhUm0TGs57j/SVJj9h4WYEHareTDolmkMuYPQt5VFg/YqeYUaI34Wjvy9VNifOXMGM2bMRP2kRpPIJ1DFvD77J6KkBmUtQSJhnCJIz2LTzH/Teol0AY75OcXIZJOora1BOUVUGg375XDA40RE1fAETdCMxGsSgpKvyTWG1AygujyM13/y/+DzD9/F1jVL0HH/Lh53PkaeP6QBPdHaaClKS0pVYzgRrs4+KaqETWBTw2xjn3m8OA1wJpwOB9YJv3DGwZpoelgjuJBIFRCO1GLFynW4dPUyPv3skFxJzLVh1z8BUmaSxrWcVCLtyRaVHLNsc+oB61/tKOKdREjtD1Y47mwRFur6k0Lqn/sGn65JlsTbZvojtpXs8ux0eAKB03BSxwspp2bRmmTfxDgFkWgy6yWCGQawYFlt1iNTiKposbQFJ7RobDwvSoPjvuRURnbkYwyQdU0Y5NbsKwaMcUb8zryf78OANLZenPCJjFJ/vPpyKUjFmXo6x81BPJ1HjiOgpHCa7XDCO/zKw20wKFOompXEPMmcd6vvEH/ZWUtYEeRN4WoFWkJc5XXvgFx2Asbf93JDS5F+iVmfGy0LZsNVVoKjZ06i4PegqrZG1TONb0leJ5JEL0iDcpoCUsporR7GvN6oYQ3SQfhXNAFblFoWgRFTOXxU+7H/qMh1CNPab8zv06ZlRV/iR3Fzd0RcVkjDH5uL0vJireWI202Bl6ErUBNDlIzejPk048xYfLtlLeXL5NA6uRkzW6eJJ9fX8RhL58+TKOrSpcuK0Vu2fBl8hSJuXr6Eq5cvY/KiBVi1fj0CcOPJtVu4fPYiYtk0Nr36Agohv7hwT67dxs1zlzFz0SJsfOl5iU7SAwM49fFBPGi7geYF8zFr1TLZJFV6fDiy/0MpJNfv2gN3SRClYT/azp7BxZNnMXPhAsxcsRS+cAnCHh8OvP0OBru6sHT9GsxZsQxuRs7li/j1P/4M+WQSW7dvR13rVG3+F44ew8Oz59FUWY1IQz2mr1smr8yhpz04+cnnaJ4xDZNntSq15O6V6xgaHMTmZ3dpxH3u/AWURiNobKpHe/tD7Ny8BVdOn8bZL77Apo0btGAf/OgjLFu3CQ/jGdwbiMEdrUQ8a+y2ckXa45gRJIs7nkMStam+VVHCDURjGxupK2SuKEsxbuSZVBL5bBJVLOAaGrQxdHZ1anHmWJ5itVzRhQwLIooY4NHIOJMyYy9F1zHgYoy/51y3hk6ilBV2xOLxjReu5KCpANBCZzyHuXHT0sXs4eQ8cRMkr54jOGvgrbGQmTjQhYEoFjf9YtF6bLIDJd/PyaNQ4apwbP3htU30iuhpX/cT1FeXo7G2EunECN57by/KK0LYs+c5ITHxhPFkpTuF7HQ8Pvz69Tdw/047li1bgB98/3vGGN7lw+Ejx/HJgQPYtHkjdm7bhlh8xIwLXcAbb/wGbTdv6ZpZt26dYvbIf+UGvn//fm14f/Znfyb+IC2ELl68KArJ9m07MHfeXITDIZw4cQJtN2/g69/7DvpSo7jR2Y6OiYUrNz3FctpF2Bb3uqcnxp06Yk0VUnYRtuND0ZgKkH2W+KfixJs1iQdcmyw5oyxkVQw7w0JzbriPaPXSOmMT1+yGoshdeBS5WaCtX64gZJXofUNFOZbMmSXhR2I0htMnTmBkMIa1q1ermeI62N3diwuXLuq809KOa1YimTQ58/k8miZPFtJLlezQ8JCsuXjdD8WGhTCw4OAtQJGQlFrIoaw8gtKyUl3XbMoSDFAI+sYLV9IrirzmndnE/9/Cdax7NAIrNV/jqmnDf9V4DB6XyYU3xgXmcWpILT1ADYm16BJto2i8MDWElX4mr3U3kkqhieKM1Ajqmiajed4iFEvonkJLKENVY9HLBrY8wihVi0hqGuiWAJDH2BS3xlebz+F4UU2lpYyMhbRI2W8M9c2I3FjxcFTrgwfdHZ04cfQYZs6coWLTsRnTfWmnMCxcScOJREtV/PIaJKLKNYxIYiZTQF/fAPr7+4xqnVHiDMooiRhbo2AY2WJOo20+T3GWtkfmyNX8nc2B8T3n1KQs7ME//Lf/ggtHD4kq8PBWG7r7uwGOZ0tKELA0g9JwFAEK6GxojVOkOsgpJykOfcKIrs1xcGJgVSjZ6acDJjkuBLwqCwzAyLgQidZg0eIVOHX2NI4ePwJ/0AQ9cKF1pp10uHCcfQwYYbojpxAdm7LZIkXtp60BHHHtRHvEiZWSKYwmzLr/P8pYg02Ol1wT+rExXMI83dqB2gJba7h9mimizLTAQSdNQ2ynzJpEOPehWX/4gbWG8YI3O8JYqMN4EWk0PWO2oWPTR7M/mdey4UwsgCkElrjP6TTHC1KK4tSgW7GzaQ6M8HlsuumUk6JQ2g9n/+Mc0XH9hfMuuYuNfxmiwMQyePxnBgsaR2d1/Jy9znkjY6RTU9WqJ7KPcaz6WPpLFGsd38d+z7fCdcVwRRTdo4PY8soLmLFsEX5/4EMMJuOoqa9HaVkUj9vbMdw/ZEQlhPfF5TDWI+xqNTKlt6m1KiGqQGFELpseR1MctMt2vbYAHy/f1chabgjRMEsBEC+R6K/UzWkdKqnq5L1mODTmz3jRKrqBDpwReckH2UaQ0mHAPJ7yXWMKTb9FIct5oHVKM6a1tCBSEkTP43ZxOYvpDI4fPyF7oHVr1yPoceHyyVO4dOkCJi9cjDXPbFJIwdNrt3Ht3CUMJuLY/q1Xxe9zZwt4dOkGrp04i+a5s7GBhWtFCbKDwziz/wAetLWhZtZ0LN26RTYZFUU3ju3/EI8ft2P2yrWoampEdVkJ7l26hNOff4Hp8+dh/rrVCJaXya/14NvvoOPeQyxauRxLN69HoKxMY4df/8NPgUQKqzesw5S5c0QDuXjsBO4fP4WWmnoE66rRumkVqPYZftKDEwcOoWnGNMxYskCb9sOrN2WDsWH3dhVpR48clUK1eeoU3L51A9s2bcadS1dw6sgRbNq8QS4DB/bvx9L1G9A+msLNzn64o1XIutjhU5xDsYbmLXZEzOWBN7kpYFgMiuvjUK25eKjAMeT3cMCPJfPnoL6mXNcjR60cb/v9QSxftRqPOjrxsL1DIjFfiMIMeqD6xYElf4u8H46SebMnknG9DjcrKfPZ5WljMN7ATvNjIv7MpicOq5NIRUV31jppcB+29Bqz9HORMZ214VmZotVBadg4setXf89/6Gg4NnNGCiOrWiHCZkxGqkB9dSUaaiqQSY3ivff2oaIyjN3P7pLNDj0iKSJrbm5R0Uo08Gc/+Tna27uwZvVSfOsbX1daWrikHB/uPYhPPv0U27duwfYd2zA8ZHLbyVF8/de/wvXr9/DcCzuxccNGkfJ5zg9/9hkOHDwohf6P/82PzfgxEMSF8+exb/9+7N61C3Pnz1dqzaFPD+H23Tv4xvdew0A6juuP76NrdAg5vxtpFpIejooMouxscOJ9WUMHbVgT0AzTuNusdKfbt4EN5Jg53bwKUsf6ShuDWTg17jd7ytgSOxF5c7lNAyy7Pu7IeYMIEB0sZpgLX4Qvl4c3l8fcqVOwdd0a+d5Suf7mb34jVO0H3/++uJS8VtrabuKDvR9KcNHS0Ch1ONeY7r5ejCbi2LR5MyqqKtF24wZu3LqJBQsXqiG4eOUKEpkcWiZPEZeWQqHRkSHZCVVWVaCSQQ+0n2LMZjqNmMdxFSDi6pEdllOe/0sR139ujxfybL805jcH1p4XU+TouMtmzBSuZv+0Ny//bu8JHXb7fUMSMKIvrQPyJi3IWiyaSqEyn4E7PSoVdb60AslgFEWNTimI5LiZ9wc3Cg8C/iDCQfI3Qwj4Qsqsd/vNeWeBy/ARCqZKwrQ+smitbZZYipeWlAj95miblm0co8u0Pp2VUXxiYBiDXT1YsWwZwvy9FO3Iw5SFprGM4vhW7yMU1phaiLuHY/gk3C5ySkPIpHOK6uzp7dLP6+qq9Voy/Od7pSCHaYzh0BiyTO69CkiBQhD9iOtcMOBCMRvH3/6nv0H79SvYuW4lbl69oKaHVBxXNIpgSVTCrrKSUgQ0hjUCVIeD7yCnVH9LxCrkl/Z8BqGXLZ4Fi/gcR5ilvdQ6DnDtGxDC7EN5ZQNmzJ6HTw8dwvkrZ1W4qsgQYGVKG1ohielNKqkASOMUYPxHJf0zJaUKV7aSBqjil6hBTrEwQb9ivmkQu4mion/umh67+y1cqAKW64MVgDvXtPm1RtDlvLRTtDpvw9g2mi9ntO08Rh8rb6aJpki20za9Lv/PFK9alxzg0U7b9BznRe1eorejNcymilpbLjWLorBZHrnZecb2Ejk4TJieOMmczvccbZGwQOezTDh4KpS/Alb9Iw2Ro0+yr+M83inqTWy5c6YmFPpf0WgIs3FMJyacclJIxwpXy08WIvuat7wYKi/VOO+ZV57Hmud24MS1C3jQ9VScvmhpVEb7vZ09SizhiMt0an75sRmatY3SSxoLDRoy054nXyAx2XQKDmdVS55j7G0hZ33P4TxNsMJyjigLDFlQcJzPsYpNv+EnZcEshMxxMrA3zTgCTFRYLtiyMsmoIODNmdMiRbuULBXM9PksujBjylRMndKMitIIOh49wPIFC8TYOXzosKxYNm3ciLDXg7NHj+HK5UuYtHgRNu3YAVe2gKfX7+DG+UvoHhzAtm++gsZpU+HNA3fPXsHpT49g0ozp2PT1F+GrKkVhOIZzHx3E/WttKGlpxJZXXhIiV54Dju3fi1u3b2LFjucwmehv0Iubp8/h0w/3YeaihVi/ZzfcXHgLRRWuj27dxtzFC7Fq2xb4K8pVuP7un14HmGa2fBnmrFyOot+Li0e/wLUDn2JqbSNCDfWYvX09AqUlGHzUgSMffoxJrVOxettmFa7XT57Fk/bH2Pry8yivqsChTw6iubkZrbNn4tTpU1i/ei3uXLyM4599hs2bNqKyohwH9u7FgpUrcbOrG6dv3kfWV6K4R3KumFhuSJym4zSjYCIjxnTdoGpO4WfGuhQOkTu5fPFirFm1Eo1V5bh36zpu375lEMkisHT5ckyaMgXv7/sIV2/cQoIIWUlUSn8qN82Yyt5hdsFhwhWLTaKVvF4Nqs/F3ZDWyT0ih8rY1FgxgBZiQwPgmNNid2oR9euFWDidq+24bSNOWziNSDgM4YLIv9PswqbmmNLA2GJR+CUvUvG4qZTNIDY0gPrqCtRVlSOXSeKDD/ajtCKskX4RaaVGccTY2NgkqgA3uZ/+9Jfo6e7D8uWLsW3bM0rKmjp9Fj54/wA+//wwdmzfhl27dmBwsN8kv3m9+MXrv8TtO4/wwtf2YNXKVeJKNzY04ODBgzj02WHREv76r//aiFhCYVy+dBkff/Qxdu/aiZnPGRsfAAAgAElEQVRz5qCkrBSHDn6iouvr3/kWemNDuPX0of5LhwBSBTT1EIfVIjPOekCKhi3zJ6IZpui0XqYTRBlcUxSaYJE+ccesC4B+v/1dzqZnGmG7GRpswxS2UmzKg4tONLIj4gbrZfORzyFIf+iRUeSTCSyfMwvPrF0lygQ3/n/62c/g9oTxgx9+V+PiQCCkwvWt3/1eyN2OTRuxYN48rU/HT53Cg4cP8d3vfw+V1VU4c/48Tp46iS3btiIaieLjTw5haGQUC+cvUmjGtStX0NPdIX/amtoq1NUxtcorPuVwKokRV8Eiri4Vrp6CQSANLeBfhrhO3ITG9yx1dGPbja532xA4aBHvA+d7RlRm/j2xcDUJcFZ0awtZp3BlRKv2ALMSIFQoopxWP9kUfK40BtIpxAJBpCIVitfkeZJBvJv+slREm4mKwxfTJs71xE1AwjQdLCDZAJBLLuSH05y8Oee8zxhIY/LpHYTYI6469wAm5kXdPsya3ILnd+xCADm4Gahgm0mncCVNwjmGRNFZBLIpS6RNpCxFR34f07USEmiNjsZUzLGZYUPIurR/oBfBkpBCZFjwskmrqijX8c9m6LhRRNBHIWUZgkE3hvqe4v/8m3+P0c5H2Lp6OW5cOo9YchTukhBcfA+RUvF6SyOMuQ2paHUsrJxJKPmbSlWiL2ZpqaH72XQ55/M4VAHxXycUs/w7ecexJLmbQdTWTcHkqTPwzgfv4879mwrfMOfWNDumXrMrowRJTq45zz2vVRZk48p4XkdaI79cuFog6suFqRk1/8u+zBYz8fF2v7EF9lgJZ98vCyah8ROKOL0/RzRlX9ZBCc0OwEhoB8KwoMWY6NjsG+KKW9rDxHeuQzNWuE64I7UwmX1GdZRt0g2tarwwdJ7hwCF//O8vHSNbNWtS5fyOCYWqXsXaUY7hqhZw0V5mj5EafHuOnfAAhVNY1wYnEpLUsIlFrOUNjO353Ot4FdAOy0whORPj92ilZa4fWmmKZMif/0WoupjxFBGqrcLaF3Zi0oKZOH/nBvrjI0o/4ciFwoeB3j4Mj8aR1ULPi4viARN1J+sW+pslk4jHk7IdogmzxnB2Y3EEU/r3BOhd/+avVG7wOJfV4eTIKsfjVoHBzdfpArmAiRMyAZ3RSEMImUHNdFKo0k0ZpSnfc6bIqDrDiaP/Gm0WmAbF8Q99P1snNaOxtg511VV4+vAeyHElRfvYsWOyeNi8aZOQzrOfH8G1a1dRv2Autjz3LAqZPDra7uDmuSvo6O3Bzm+/ipbZs4BUDnfPXMHpT46gvnUqNr76AoJ1FcDIKM7vP4j7V9vgaqjEnu+/Jg5bWSqP4x/vw6Url7Fo6y7MXDAPUb8X986fx4H396J10QJsfukFeKIR+HIFfPr2O7h1+QpmL16Idbu3I1xVLd/N3/7kp4h19mDNho1YtmUDEArg0mdHcfLtd4W4ljQ2YNGebYjWVKHv3mMcfPt9VDbVY+erLwmJPnngEG7duIlXf/Rd1E+uxb4PP0Rr6wzMmjcXn33+OdasWImbFy/j2KFPsGXTZtRUVeCjDz/EsrWr8Wh4BMev3ULWGwYHXvRPzReYtjJ+6TocRpfQN9N8yNiaJ0yWTm5kk0nMnNaK733n21KL37l6Ce33WbQWZPZdW9eATVufwfVbd/Dm79/GUDyJAotNoqc+n9TYIvLTn1VxfTLaE5pPJD9cEkI8ETeFa4HpIUbl7yCdzijf6Z0dbs5EZSzpDwZZYCgVs92pYHa8AXmJMurPjDONmpZUARYYhpYgjpSlCeim5PUrtwIzHuQUI5kYxfSWSWiqr0U+l1bhWsbCddcu5AtJef9xQ2E+NTdz3pNvvPEWHj/txsqVS7Fh/Tr09vdizpxF2Lf3Exw9dhQ7t2/Fli2bkUonjFeyy4Wf/uxnuHP/Efa88BxmzZqN2OAgpk+fjgMHDuD48eNyD/jxj38sH+OK0nJcv34dH3/0CXbv3Ia6piZESktx7PMjoha9/MoreNLThTuPH6I/NizEnw4EPO60u6K9kLM2mKbVLIaGDWaPi/hlRRQ8NDy3XDNHFMrjbU3THSBGyxoRBPJex9dJU1Q5QSpaB8xirSAT0ke0oNkNVWkvzEHn+pARd51+yYx43bxqGdYvWyzaBR0sfvKTn8IXiOJHP/q+4SkGQ7hz5z5+++ab+pw/eu27mD9nrl7j4Cef4Oz5C/jRX/xIBdOV6204dfYUdu7apfzuzz4/gpFYEosXLtKk4OL58xjo6xJaX1tHbnmdPu9IbBQD8VGkAl5FfGY57WLhKqrAeADBv4Tj+lWbpFAsUW3sSi3E1XI7ne8KkbXoquOG8KXClRuOo1mYqHMw3EejheBreOkqkcygrJhHKEXLmwKGC1mkyisw7A0jLxGOsVskMkrqzuhoQuEIhiNt1nr6EJMuQD6o2TsMosXgjDFxpzV25zUVAF00XHI8SbFoo00+KSFKRcvBHc9g+ey5eHnXHnhSMfiYdDTGbzVNEG2naMdFSg3V9ywCOfbn3kK7u3SKQrWQrie6GJh0JiP4pDiJCVexREwaABauovMUc7JpM0efUygPQn5jceXzFtHTeR//6T/8exSG+7BhyXzcunZJTbo7HBTi6hSuFKkFA3S3oKWWsYJz7je6BsgyLBRSAc3jxfVUziPWxcesm8azlY93aAX8eTyZQO/AILy+CCZNbkVD41S88bu3FDXKpD7ZqFlUXUtu0YiTZF2t4tW4MRiknnM36giIs9rGcsJU1nnf5n79UwhQRcxXIINfVcrSpiqf5v1u9AkGFR6XL4xBoHa0n7GI4UTEVcfQ+tMrfc5aNep60xvhsXZG8myUSBEz71z8cMvpnFi4TpQ7idc85ohgi9KcEe6a82emB3yvBtF0AB/+VBWURXtZcY178OseEso77gggoZRt4k0dZuFoFYf2ceImm2JZAQJ6nHwtjZjUPk4cZoduZf8+3hhb+NIiquITk+qpRcaoF4S5E8hicarpOY8dnawMCs/H6mdW8Or6q7K6YiyTxsKNq7Fix2b05JO4ePcmUi52jjQzL4jrNTrEQjYvL1f+QmYHEwnlzZphdiwtimxxyY2QMX1q3K2wSkWlxgVWYKETMd4vGOHFxMJ1/O+8iXjzMDaSB4Mjey2uIt7bRYrOCFbxJr6SBAMGTWFCBxdfis2ohqYxvClCGEIwoiQMXgbMtW+srlWWenVZGbqfPsHcGa3aSM6dPa3x6Mb161Hi8+H8iVO4ceM6qlunYtOOnborO249wN3LbXja1Y0d334VTfNmK6bt3rmraDt6BjXNk7Dx5efgKy+BN5XB5cNHcPPCJbhrKrDnu9+R12kkU8SpAwdx6eJFLNjyDOYunI+Q14VH19qw7933MW3eXGze8yzClRVcenHogw9x6fQZzFm4AJuffw6ldVXKd/7VP/wUHXcfYsuO3Vi7cztcQT8uHvkcR996E83iuE7Cqhd3oay6Cv2POvHeG7/Tc5/7+isI+bw4uu8grl29itd+/GdomNyAt//wtpTm02fNwOHPD2HD6tW4d+0GPjt4EJs3rEdDXS32vf8BFqxcjo5EHBfu3oc7HEWeYiG5ZXBxMudE1srWfSKZiI1ZGck7j0iJhE5FNRZrli/H87t349L587h+/rwMp1k0kLM6uaUFDVMm4+Hjxzh28pSU4SSb0sxYKT6a/RoxAYtA425hLUbcQDBExJVRjDK7UTY1YRA2SSaOle/DJNsYQYHhIBmBgllIxZlz0FY7buPPSTNggcbHu/nRrQG2miqNWqnSNepPNmdEe8i5U/yjLL4kJ9V1T8/PufNmo3XqFN1j73/wMUrLwti9e5c2OrkiFHLyYqV9UTBYgrfe/B0ePOjE+o2rsHXrZnR1d2Jayyx8dOAwjn5+FM8+u0M8V35+FeuFAv7p56/LieC5559Fy9SpmrTMmjUTn332GY6fOKGR6J//5V+IXlBVUanG7eDBT4W41tbVyVD/kwMH5R37/At70NHZibOXz8lHk/deXqbl1tTfR2TGcY220Yw8jizcrW2dwyGjZZWs1LRwW/9aJiGqSeA3Hc6YQbIduoG6foUxGJGos8aIhsFGSZuN3Qy4jhSonjXNBs9LNsXkMg+yiQR8bhc2rVyKGZMbhKDRgP8Xr/8K4XA5/vwvfqDEmGhpOe7fe4i3//CuipwfvvZtJSsFw0GcPHka5y5cwDe+/S0d6yedHbKP2/zMFsW5fnHsC8QTacydM08bwPXLVzA6Migv16YGHttqFfYsXElFYuGaJW+WnFJdd4b3puLd0qsc+oThk/8pE9CI1OyxH1uKncLV7ujaRB0022wg4nlbqysGffOg0deV6V+8x5SaZYVaRoDpUAhEfoXb8nGZYU43jZJiERX5HALxGHyuAoZcOWSqKzHkDSFLsZyDlvM+JmChdZ+TD1MA8yTKiUMm8lSy21hKK3YS39JO/YQ68pKRbyTjcsc5uSxkSA0pZfExOIJVs+bh5a074U6MwJXNqMFjQ8zClE1EKBAW8s4Y6LLSckSjEV0bBqGEHAVkj+dx63Hx+CgCoQDqamvhCwQU8sL1LhCi8MrQG3hspcrO5jWR4ZooM30KynxAT8dD/F//8X9FKJ/AynkzceP6ZWRYHNFrmeEDpWVGnBWhj3HEiEgt197c53mMjMRE9+PercLVHkM23bLis0WuwzkXTWOCXyf5t0/oMuIrQfO02aisacQv33gDPYMDsno0dc54c0IfV0cY6UigjKm3UwMYe6eJRZhT9IxNSRwby4kV6Rhn8k/L1C8jkSaUxofmximoKq/SFJXHNZtJYrC/T1QqUjb8tA601xNDBgytyUxirAMa0tm0dAUE6BwNjpBQXks5OthwOmAjjS0dQSJHs1iNUZF4zs1ab4pRurUoBYygDafARWOlZYTDHuSz3CfM9E7Jk5zI6brPySVBFAe5snDDMTxvHWd59hqXE1EqzZKpCdPYZNoKqUydZgteB+U2i6LVpTgt5/h/NcWwwklNv21TwqAbs+/as2vrO+NPMrHbMJujeW3T4Th6BUOHtms/j4OlWLi+H60qJos5rNy6CVOXzce1Jw/RERtE19CAMuvLSqLG2iVbVArOwGhMNxTFA/w+7VqcHOVkMo7R4ZhOaEVlmTipRtTiKPjG+YK6ZMfEGDyZ5oRKoEP+qQ0W4KiDNAGO8pOM0aQog3nqfmOqqyJIVkYk1pMgz5NkIBadVGsVJBUex8u05OCJp29rJoP4aEIjHFpaVJZXoKy0BFWMcnN5MDowiJlTp8q0/ML5cxrhLVm0AAG3F7fbbuDB/fsoq63B8jVrNfLuefAU7Tfv49GTx1j7wrOonNsqTvDjq7fRfvoKohXl2PjSsyj4iwjDhXsXLuPq2QsIVlVh3bPb4QkEES24ce34aXnENs6fLdELi7WBjg7s27sX02fNxrpt2xAsj2rRO3f8uP60zpqNTbt3Isw0rHwO7/72d+h93I2Zcxdh1dbtJErh7qUzOLX3fTRXVKC8YTLWPr8boUgEyf4Y3vrlGyivq8Hm3dtRFi7B2c+P4uqVy/jad7+N6vo6fHTgY7RMa0HtpBqcO3sKq1csR/vtuzh59ChWLFmGSfX1KlpmLVmEwXwO1x7cQyEc0OYiizRrQyY6ocZBFi2XYfgo4okESivKtTGQw5ymN2kuj5lTWtBUU630DqZEMYKWhRCPZXlVJYp+Dzp7unH/cTtS5Mi5vfBwLJ1OSZ2rCFRuSB6/eHfO2JGFkOleWRRJU4yANygLJboYMKdZtiZZM+J3eFnkZEnk5WO/a2442arI7s1wvcnHpuiGHn5c9EPeoOJqubDwFjb8KshoPhlPiQdHcVuY0wvy57JZ+fax4KDSd2B4BDNmzpJN1UD/APbu/RQ11eXY89xupa0Q4eT9UltbbTwyiy68/fa7ePy4B9u2bcCu3dsQT8QQCpbi/fc/VhHFwvWZZ7ZoM+WaS8Tl17/+De7eacfLL7+AaTNaMTQ0iElNTThy5AiOHj2qje4v//IvZRVDhOnkyZP49NPDePnll1BTXY2Wlmb85le/1nHdtXsH+vp7ceXqRXBdSKaMGb9SViTmMSl8Eu+MWd8Y3rGKW4r1FIlpGHDGxNr05/xy1KdS81O0RAscJ5PbikZluZPPC6nja9AhwnA23WPxnLQqMpRNs8iLNUDHrawJASBdhNZpfP7WTWvQ0lil8xaNlOHnv/gFystr8Y1vvKQ0rpaWabh39wEOHjysQmTP7h3yHm2eMkXODHfv3sezz+9Rc/Gk4ylOnzmLDZs2SHR14vgXWrtmz56HTDqPOzduITbUr+uluake5WURKd25FsZzWSQY6sBGRyb+LF6Nz7ZOpricCi/WvUcQ2bEbHBcVOLzfiTJhu3mwOLQqZlPZU0zFCFdz7/KeIgoix4QCo4vZBIYQJ00sFNC9IKTEjlR5f6nYtYiTCldBXoITEC3mEGGEZjoHVyGHEW8RiYoIRgJR5PVerDuBIxQzpHiLPDkFkNVu87WsctqZwH25rNHGTY9O65jguNRwr/Lk8yghHX9wBJvnLcGWxcsQyGWQTyfh8xvOO4uNEvJJgyF5KLM54gSCrzdMdJ6CU6Ui5XSM+Hj6tvJ7tO+iEwGbTK4Pg/0DKClhIAnttWhNR9pACfOFkVf4CTn+LKAyCIZ8ePzwLv77//E3aCoPYUHrZFy+fEHXQ4rUpkhU70tpV6Ewwty7Lb+VvFoW9dzz+MX7i/QGisR4bkzil+OcYJ0ZrH+nY9tnaFMGBHjw6Ilsr1pnz4e/pBz/9PpvMBSPwRv0yRvZaZOEiFoPdUfkJfIgr9k/4nNaRNFge39SiY7XCn9apH7Vd5yC15nckt7h8fjx0osvY8WCZZoqehkt3deHjiePtD75gn7UNDUhXFausbUsrpJ0pCFlKy8ggnvuseOf49btNk2VibArtlfRnYYjbHx6fSZxkDZibHQ4uUml1KSyKWbhzHMyNDJiDxXtxegTDsXEpjIj8PrziEQYPU1RXxDJWAIBtx+ZeBaxwVFUlFfrmkpkknD7gFQ+aZxz5HPPApoFH63H6Mhj7iPaLBp3AkMBEVjj+GurmiWVMiOajcpFx5nEJqoqUUvNrNVxEC/XBMENv8cU3rQAMzUYLcEYFe0BXYLFYVWzwL3VUAJEuRNQbEXy9I0lWCp7NANyOIXuOB8acP2bSVOKfaMjaJg9HdXTp+BuXwcGM0nZrBC14psh8kDrKLZ8NIAXRzSX0+YVDvqRTMSFfqSSCQwM9Ev5WV1VqQ2eH8ARuzhq/4lFqy4wfiAP+YQ84IZ/aqp4ujh5NYphl1dTU4ea6hoR2n0BchFJBzBCFg5juclnc+T7ZeXrFk/FkUmlpXA1B9sswrqYi24MDgwinUwjGR8V6sUFhQVEQ30dgl4vRgeGMGfGTKUzXbl0CeFAAAvmzpVh753rN3Dr5k1Eqyqwev0GmfUPPenB/Rt38KD9Edbv2YXI1Elwe33oudOOm1+chTsQwtZXXoQ/GkCgCDy4fBW3Ll9DyuPBmm3PIBApAZOe756/gps3r6NuVgtmzZuNoNeD4Z4+8QnrGhuxeNVq+EsjuvBvXrmCC6dOobFpMtZv3QxvhPGDbhzaux/9HX2Ys2AJFq1ZL/eAxzev4uTed1EXLUGkpgFLt25GIBxGLp7G/nc/kKfr6k3rEWQs5pVruHH9GtbveAZVVXVSjVbVVaOhoRZ3793CrNZp6HrQjquXLmLOzFmoKq/EGSK/ixeiNzGKG08fAeEg8vTLI2rC8a14yKavVtGngbhHRWsilVQx6nCrsvGkuvQKqmTp25jJoYL0CHacHrc6e1D05Xbh/uNH6O3vMx0vOzKlthjxFKsdFjBcXFiQZLJp/WEKj5TKjAwUx9MnYVNAljiK6IJsO9X9EVUy0wKjwMwj52JBzJhq4z/ITp03KRXk5IARyeA1zJuUaCoTu5SrLccAbkhu+HxBxGMJBQIwX1wJOhQDuWmybjKMuen1D45gUtMUeYH2Dw4JMW1saFTh6fW50dfXK/4pOchcsGiI/oe330N7ewe2bNmAHTufUYqL1xPGO29/gPMXLuP553di69atKiqFDiWT+MUvfomHDzvwrW++ihmzZwmdoY3TRx99hC+++ELRkSxcuSiT03n48GF88slhfPvb30BjY4N4mL96/XVZ+7Bw7enpwvXrV0RvIPptNi47cdFY2zqO2HuYBbviGsV/NY2t0FKFGjvjt3FLlPjQKIJe40VJ/2KiWP6Az7hIpOmCEhgrjumbyIWaqAZpRkIl3PTjTJrCz6Iq2Rwb3oJSkVjoci1jscEHsAmY1cpjrGUXf/d3f4/q6gZ8//vfwNOnT9HU1IyLF67gk4OHtNG8+NxOrSeTJk3Cp599jkft7fjmt7+lguLEyZOyDduxc4fQ6MOHD+n9zJk9X9GfbIxHhwfh97pRW1WOUIim9jw+JpEsTgRGwCOLVlp5WZ6ntgKTAOdEa+eZo/5l5YSAA7vlj6tELGXDWS8nFIcyAzAhImoGWbYQscyZjZG3R4IINaOC6YZBAdKY643hkxoaF2kgjlUSP3IeoUIOJYk4yjNGpBPzu5CojGDEU4KcpSLIV9axoxIKYwR9ztRNzaClh6gRtcXrmMPMBOqI6DkCL8wxI6dSoUY8drmswAPv4Ai2LFiGdXPnw5/NIOBlIUNhZ0LoMj2Z+cWCJhAIoraqRpttX18f6GLD64/vgeP4weFhMymMRIxNmPVHJcBjDOfzGt2zuOI5qa6upSYPeXkU55DPcCqSQ2lpCe7ebsPf/sf/DbOaqjB32iQJhPsTo0jy2IQYiRtBpCSkcBXuirxPTUFMWzGT1sX35Lw/rjl8n8bAn5ZgXCvNKJ/fY6E7RtvTtMkIWZl4xPJrxpwFcAcieP23byHOBEHVM5aW4CjEJaqz5JMJ0fBfTVVRWf2V1elXc7K/upD9qsKVvrvf/Pp3sHzBUqSHR1FIpZBhmEdiRHZlI4m43Hoampvh8QfF9ebUmesPi1eNuL3A3n3v4eLlc2o4dA3YiFxjX2ZqFl6MtGLksefawnQ3sWeYDMYYYxQwecpkNXeKZRVvPiYQzeNlGZzEpEmVmDK1AU3N9aiqrkB8JA5P0Yd0PI9HD54i6KcQj5HwSQyNDmBgpEd1ESdj6WQG3T398HnoyhFCV2efvIp5DFjMGkqIFRAXCewYmo2hudjC1aFhWuGsGRsSUXXErxZAsIlmZiJpAmwUblASVtHO9Spv3XikR2bCunx+zZqgwTidOgpZE9BgJ2+6Lu2E08BH1t+W+8L3GiYVh1MJROqrUT1tCgYLKcRRwFAyIaUxYWlyPEtLaN8R0pu4e/eOIvKaJ09GRVlUiw39JjnGZOHKg1BVWaGYPl5AOqETxBHqoO33zc+4AI0XrlygnbGB83Nuxg0NkzBr5hxEIiFks0ljPu9cLB6f6S5l3Gy4JVSTcyTCTYvdkrHz4GLDwtZU/bIwIqKbN4Izt9eIv2g63tvVjab6eqlMz589i/JoBMsWL0HE78e9G7dw4cJ5REqj2LlzByoiZei4/wg3rlzDvUeP8Mye3ahtnSKkr/3mHVw/cQ5FXwjbvvYiKhqq4MvncfPsBVw6dRYplwubntuN+sZJCOWBa2fOKmK1cf50LFg8XwrYkd4+fPjBPqlGt+zchcapU7WpXjhzGl8cOoya2lpsfW43ItXlQrz3vf0ubl1qw6Llq7F223YEImE8uHEFn/3hTZSHg/CVl2PF9mcQKS9HPpnBR+/uhTvox5rNGxDy+dF+5y6uXb6M5WtXY8HchThCxK2yDC1TJ+PO7RuiBuRTKVEFlixYjOrKKpw6dRoz5s1V43O76wlyIR9SRDWJjFuFvKMeNEwRbrJejatZ7NEblIgcuz0p+YmmFYFoMIyaiiqURsMo5DNyB2Cahr8khN6Bftx9dF8iO2Ykmwxtk8ktf0yJrGgmT99Bw+1SFKTGjuZxrI1YLHHV8boKKAtTKRzU5k/OdkHjFpO8QvRAdAfLySa6yiKcRSg3zNjoqOG8lZdrI+UCEZHLBqNTjUKaxZtiWUtKFfNI0SE3E0V/5gxtgd0yR8CpdBa9/cMIl0RQXVOHRCqFE8eOC7FZs2Ythob6lSzEDYrFK69voijvvvM+nj7tw8aNq7Fh41oMDw8iHIrik4NHcO16G/bs2aXCl8een51ijZ/97Od49KgD3/7W19E6c6ZoNaTlkON66tQpbbw//OEPde9yBE7eNwvX73znm6hvaEBVZSV+/etfyXd0+7Zn0N3diWvXLsPlYiSiW0U2jzEXKeUvCb2x/FPammWMFyYLATZfVhphEA1HuW65WESi0rGkGoxoxBi5NzQ2oqKqAnfu3BKSTKN6oeC5HGLxuOzF+LspXtNYm6iDFWjx+sxyqiTXlDxGRhOii3ACkE4RLyiqCZg5a7o27nQqi//8n/87mpom4d/9u/9B615lZRU+/+wL7N//MZi+9tc//gvU1VYrRvSN3/4WnV3d+PZrrwmh3/fRR+jq6sbu556Vufa+j/YJcZk7ZwFGY0ncuN6GFMMdkEddTQWikZDWUNJk4ukkchQtSRRl0FZZTFnrKTkKCyk1AhiKGxyV8cRtfmIAhvN9TSDF4TPorRF8WeGhClFuMPxjrmNGdbIx5JbiZ6pUgDZJWbh8fiOyMf5zNoDG0AakBLeoD/mNIf5JphDhNU/UMuhCvCKKUVcI+TEO7RjvzLwfFa6Go+hQkJyR61hKo7V0GitoJ3x4L/2WxwpX4hnmeNH2rIQdbt8Qti5cgRWtM5EdHkRpSUivR058IBRS4crX47UQDnFKV6nCk4VrIW8CChh4QHEzQydGYgzphe4nTi54rnk+uc4UyOlNpXQP0j4rGi1F0BMS10+hREwM8zKEoQzXrlzAf/vf/wOWz52GqfWVuHTlIuLUa4RCcAXDsi6sLKuQQwHV/3wtri0sUGFgvwEAACAASURBVJ3ClefAScZSyImlKDnFq0GLs2PuCV9VuDKmM1f0oJUTgqIXr//298ajWbo+W7ha/YqS5yxVahx1NdHwX/4yUxU7z57wQ9Nk/QvJrBOEXGOIayaLUDCMH772IyycvUBAUJHezHSf8VIIl9bkLpZIYkprK3yhiPjjilqVS4lp/hg//Nbv38D9h7dFhyRAMjw8jOHBIdl7kcNLEIINf9OkJqW6DQwMCn0n+EZwg+j6/AWzsXLNSk1junt6FMJw9cpVnD1zCi53Drl8HFOn1mHy5HoEQ3n4AhQrexANVyIULEdX5yAC/lJN9mKJEXT3PsVwvB+R0pDE1DT27+sZQMAXRjKRx/UrNzA0wGl4WNNtg7CbdkJFrOWOOs4RtHkzAlZjNcgJqeGa20m5kFJjaeanyFFgZhYhvw/hUEDrPYtY8qFJZfEFQ6oDFPOdzAiwEl3OFsoKuvIyyMFSEpQbwM/N4A2zF0ykk7ieCQaKZbXVaJg2BY2zZyDNmMV0Eldu3TT5xW4PJtU1YvbMmRqBciO4ePECnjx+jEmN9brxAj5m7xrfVlIIWLiSQsAPSt6RyeQ1EDoXC3UhFg52OCREOohuOfZWDmnacTBgAcENbGrLNExqqIfPR0GNEXrwembuMcdVXBBYICiqk4sRixGmzFgLE3JSaNYeH40rWUU8OLk2MMPep+czso9FSnxkREUjP8/De/c0UqwpL1dqT8+TDtxsu47KsjKsXbESEV8Aw/0DePyoHe1PnmD1pnVoapkiVPjR3ft4dOMeXP4g1m/fiWhtKQLFIh5cvY7Lp88rF33NM8+grqER3mwe969cw9nzZ1E1rRGz5s5GJBxEZjSFzw5/riJq/ZbtaG6drnNz+fx5fHH4MKrra7HjhecQrmBEXxj73/sQF06cwpKlK7Fi0xYEohF03L2Fz99/G9GQD/7Kcmx6/llU19cjNZrEu2/9HqlcFi+88jKqKypw9fxFnDx2DDue2415M+fhyJGjiJSSjN+AW7duoLG2GoVsFgf3fYRlSxajuqoWZ8+cwaRp0xF3FXCntwMpvxcxOksocpHdmEFE9aUK1owrUimOQNOiCggvstHBSvbIspCMor62DuGSACKRoNDZFOMzi3kVrT0DfSp6aNLO64bXF/9w0ZL7hca9eQwOxzAyEpelkCgs7PhsFCyFWkQ3aEU1qa4KtZXlSn3hY7loGciP1xy5kZBfrMPTJR2E1ydj6UYTSRWvbPK4ubNApZVVZXkpItEQPC4zVuFGQh3aaCw+XrgyZpRxnznewPz9HiRTOfT0DSAQiqC8vBKjiRTOnzuLuto6LFu2DAMDfbLYYfY6O3cuRpMaJ+PnP/8lBgeHsX37NmzYsBZDw/3wuP3Y++EBKd+ffW4n1q9fK3EJNzb+9+c/fx2P2zvw6qtfw+QpLegb6EVdfb0K1NOnT6sgfu2115Tww7jUS5cu4ciRY/ja115EeWUVKqur8Yff/Q6lpRGs37AWPd1P8fTJIxVfFNt5fYY/hbzJ59aCpDXJBAYQCZcXZiBkFN880gXjCW046xa1sX5/dL+IDw7LS5NfTZObUFNfg9u3b0h9z6JTlINCXtcMrz8KoZhAZaJBXRJr8tSygCWNiBsMF8xYjIUrqQLkQRMxBtZtWodp06cqj5wJY3/7f/8jpk1rxo/+7Hvy6iTKfvTICXz22RGJCf+nf/s/orqyQk3Fz3/5KyFvr379FaGTe/fux2gyofAGXjcfH/wY0bJSFa7DQ6Nou3Yd6dEYivkMJjXUoKqyTGhNbDSO/oEB0NZP4zoWceJpjheIDtLq6AqUgS4P5YlEAa6ZHHGOf0ktQLTSZ4MuLYfUQT6IpBMUGBzoV3HS2FAvxw/yN1mUU7w7NBo3m5QvpM1OUbHsDKVJ4Hsw4hinuKYdVpDBDKkMgpwWuF3oC7gRL48g4Qnr+abYMYW5vix3z0FWHYHuOE3XBlo4FAX7EZ3H8Z8TC1etSWqUCvDmcwhlCij0DuLZ5WuwbNoMuGklFzQCRiKu/BShkghqamqEvAu9zxvkjALiirJqa5/nlucxi9jReBy9pPQAqGuo1/SC55MBILQL5L4n27TuHnHfK6NVSsKjDSB9nQN+N6KlIRw6uB8//a//BZtWLEBl2IMrVy/LMcZfXgkEQnJUqauuEReSTS+t14i2OmIrFiKK+7RIlrMfOwirU7TyPZvi2wQOOZQehyqQzhZAQHhK6ywMxtL45W/eQqDEAAekCjgAt6H0OIXrH6OuX4W4arBlEduvxlL/Zd/9KsQ1Gi7FX/3wLzFjSisGu3rhyWYV3ZyMDWOov0/3YyKTwbTWmYhW1iDh9iCeorOD4Qaz8aVg4de//QWGR1kkhpFIxNVw9Hf3Ip/Kil9M0R0bhu3bd2L6tFZcv3Zday7vE/o401Xkw/3voXlqE1586SWdI6ao7d27F9evX4XXk0cmPYKW5lpUVJagUGA0ahaTGltQU9uCYpHJcMOoqGwQ7ai3vxv9Q11IpUcQLvUjnoqhproe2VQOPm8IPV0DuNV2F8Ucr1bycm1oBxHlRFx1WoC1D5vNTFYFNjVETl/hePyyAeZ83/jJmuaTwBIno9l0EgGPGy2TGjG1uUmWgZqeJEYVhlJWWQUX0y0TaZRGonDljSBwNJFAjBN1ipCTZu9k40sHK651fMxEEZcDaLpemt5SXLR8GWYvWoBIXQ0e9nTg7pN2XLt5U/wL8jGmNk/B3DlzhVaVlpfhwrnzuHf3Dhrqa5WJG2CnRWVmjmIuZ5Ni+ozh00z8mti9KU7T8lI5GRWfwRJ4OcJ1xjwOX4P2IBUVlZgyuQklQZ8I00o2kuWSX4sEjZx5sxG9MnaERYRKIyaCzeVWxCU3TQpe4rFRy+kQhq9iguNixlYa3q5B5WibxIKdz8vzAMdG4Mrk0NfRhexoHEhm0PO4A2XhsC7wR0+60Dy1QcT6EmaKJ1MYHhhCJlvE9FkzkXZlESbnaTSO7vZO+RY2Tp+mjdKdycOTy6JvoB8pTxFllWXqZsKBEJ48fApfIISpM2YjUySJP4BUbBS3r19DMBrGkvWrEUunpEptu3wFnQ/bsWjJCpTX1SPJMWMyjqsnvkB52IdgWSlaFy+Aj5F/RRfOfHFSYwvGvhLt7Hz8GFcvXcDipUtREoigu7tb6T40A+/r69E56OvsUlwiLZPYYT5+2oGKhkYM5vN4MNSHNKMPi1l4WJBZv38tKJYvwOZAize5e7kMykrLxm12tJd49bmryioRDoSRSMVRXVMlP0uX141zly7gccdTnWeS5Vm88dwbb0KKJ+ilSG4XTfoz6O4dxCBFhsx9ttZBEgNJeMAOMovq0hLMmtaM2qoy5DIpO7I2V7B4N9qMXcjQq4+WVn4/kuksHjM2coTRnBT8xXUds+BhA9dYV4eqiihKo0TNOA4BQkRHc5BCmkJHctKIlBPlow8gR1NFlw/xVBbdXQMYGI7rGLKo7+rqQWUlxSBR5F05+5n9Gkvzs0ZKSnH8+CmJRmiFRZ/dDKMUvUFRCK5evY5du7ZjxYoVSiJjYchN6q03/6Df/dJLL6K+vl4FEukHpAmQz8rC7Ec/+hE6Ozu18ba1ten7e/bsEeWkqrZaPOySkhBWLV+K3t5O9Pf1oJBPayTMCFMlE1HNz9xzO+4V5deOJrlIshBVhCiRJOswYTA/u/FZi5rRgWFUl1dgycKFWpu6eruFXjJUgVwuI6Rh8enFCBfEdFroGO9z+vpq+jLBP5aNOdcJNlmkHmSyHIdT7c3mBVi2fLmsjIxNmgv/+A8/x6xZrXjxxT0Sv7GQOXvmIs6cOatN4C9++AONy0hleOv3fxCC/eJLLwpdef+DD+RosmrVaqG/nxw6gEh5KebNWYDBgRFcu3IVWVKwvC7U11YpeIMND99XX38/ijnD+VVBYbt8bfpmAGhoGPZ/5JGOiSEcrzHLYTU8NjPTV+FKVMUyY4yox3grS0+QJ5ABNDc1YvWqlVixbAmWzpslPvmd+w/wyaHPcPjoFyirrEaabi4GV0eB+eaccNDdg/ZxRDvHAjqYTJaHO5UR73TUVUSX34VYeQQ5HwtXw4c1Th7Gpkt7iHU2IOqsY2AZtQZpNp9fjxUvdvzLKV59nCNOoFfwg5FD52VaXToHT38MX9+0Fatnz6NdDjKpxJj1Is9XWUWl7gGizWw+qe2QPVsRiJSYZCxZ7VnqEhtpCvhYzHNawmuCUZ+cCLIhIArH985ms6+3H668G+WRUpSEgyhkKIQm1SCATz7ei7d+9vfYtm4ZvPk4rrZdg5+irKoa5L1+uXXU19TKwimRTqlIMr6xljrFWNqSEiOasYjaRBSUR4r3JsfFGhnTIszyZPk4RSmTyuNhgZTDpObpeNoziF/8+reIVJRpGkaqgCOsNBZURtzjvI5TA/xzo/9/rcKVwRV/9ec/RlNtA0Z6B1Di8ojn6spnMUAQy00HyRQqa+oQKa9CHF7EkhlkcwVx6CnKKiCLN978JdK5UfgCXKdJYayB3+VFhHtVZbV8e+/fv48tW7ZixfKV8nxmI807k5QBNsj/+It/VKTw937wPTQ1N6OkJIo33/wNbtxoQ9DvRiE/ilkzmlBVFUH/AH3LBzC9dR6qqpoxNFLEUCyHSGmN3ttoYgS+AAGVNHzBAkZivQqIyWUYhRzGQM8QHtx9hORoShQCTjx88l9mI294qYxS5XXBqVm0JIqe3j6hobQ/FbDE6XUxDy+jhxl4othdE/JTzGWRS6ZQGQ1JzD6tebJQWE5ASQP0hYOob2zSXjk6Ele9EQyEEGSglaKiqXNJoK+3V83dwHAM/UPD6O0fEAVQkby6mQ2VSJPPH2xcU1y3cQPKqqsRKIuiPzGCE2fO4vjpkyaWEG401NZh1syZqK2tw2h8FE8et6O7sxOl0RL5ndoATy1T5AeqJgA0vlWn5zOLBDdlorgTv7hhqvOij6NFYcWLtelXNIxPp8kDMjZX9LOrqawQiT8vfhFN483iRrNpbt5E3kSOzpkqnrZeHKNGibbQNoUFM9NKfBzTEJHhTeVBkDxDbwCpZFqFLbdKFmsslDIFo/YjiMs0HSreo74AihzrXbiIznuPBI/z8nn05Aka62sRILqswASPOm6OFyc3T8FQegQBNxBxezHY3Y/RbAbRqip9vmIqKw4tUZJYNmUQEDej271Ixuje4EN13SQk0sZShY9tv38fwdIS1E+fjMHRuMbUsYEBPLx9F5MnT4E/Uoo0x9nFPDru3EbEA1TVVMMfDSEjfklRow5uTiWlES2iBVqgcFQciRrfTYlkrLjGNincaHicmK1NricX/1BlNbrTabSPDGEQGSQJCvnpJUg+lylYnLG74cOkND6R3ZHiU2kpRa4ns5GLqCyvxJSmFgz0DWFgeAhTp09F05QmpQ4d+eKIHCFyTJviOMLrliCL59pVJD/TJKZR+cz+prd/BP2DMYDBBERKJAY0CmjefH53EQ2VZWiqLUeQiRKWa21ECY5xPgnndHb0ir/M5zO5i0huIpnSxsTrlTc6o2gDfi+qykoRCfsRjbKwJo/I2MyJGpA1kZMSRiju0EzEUmmOZ7zI5IChwSR6B2LmPpAIkaiJFTd42byRG2eiIk1wgQlBoCVPZWUZ6upr4PO75ev45HGXFtYXXtiD9evXqQhVwZzL42c/+yVisRFMbZmKUCgsbic3KT6eiy9N0lta2PEbYU5XVxf6+voxY+YMeHx+MCP+0aMH+ny1VRUoFDjidGsUl8+nUMxnFWNq4kBN9OSYMMuO98xxMGi42s4C04m8uoe4PlC8QkoSG8iyYATrVq3G1OZmIcbX2q6jq7dH42rx3h1FtduF7t5ekw9uY6lFIeCEh4UPHSBkKE9KgIm2ZkPBdCYKOvi44WGqiAOaZsh1gJSea21oaKjHihXLkcmw2XXjwYN23L1zTyjXX/3Zj1Tss4B+8823hC68+LWX9NkPHfpU6PzuZ59DT28P3tv7HqrrqjFn1jz09vSj7Vobcsm4rkEirrU1lRL48Hqnu4ppALSajy2nirx1MQc8qEKB0yhNIKwlEQEA3sucBLAhCIVLLLeM/zZFnomINSI2FS9pE4sc0ASD5qJF/C//87/F9m1bkM+kEXLn0P7onuyRDh46jCv/L13vFWtZmp7nvTvncFKdqjqncupQ3dV5ZnqmhxNIDjkjijIFBVtUoIMAX9mAIcPwjW4E24BkA5YvBMiwLcqSSGVRFEVqOGJP6uHMsCd0rurKdXI+O+e9jef916pqEnAB3ZVO7bP3Wuv//+97vzd8eEs/9wtfU7ZY1u/8h/+oze1dZYul0CimEw4JsCCEhDt43uypeBcP4MRV1cqktZNNqj1fVZ/Ew7i5cUH62PE4GP/EVl1xqtdj6kDEcY3oEjE/OqZPuKA3/xJngkARYP+xlRZ73niqfGug//pX/rzO1xc16rTUxtItcrTBFo7nnR/swTTYGf7jGimhfjc0OhYWRhMm3uvB4YFK5bIWEGZR5CZmdiLoUxRPxi4cWs22NtY2tLWxqzJCLUalkddpJjPTD777pv79v/gNvfHKdeUTI925f0epUlHpSt1UgVKxYkH1eDDUcDbyWcDrfpIWEqOoXl8GDwJtIoQqhMkoP//J4ILwdfASmYak1B1NdenKs/ro9gP9y9/6d0rls9afIGqiK8ymEe9F5308Qo2f2Eic9Qnq8WMubez99ElBVlz0PqEehjE2tLLHSyHSTzxeFZENHhsqzefKqVX92l/9z7VUW1C/0dKs11cBWtp0pIPdHZ/3zUZH5y9eVgqqQDqvoxZWmTNP3hjJ7+1v6xtv/q5G065yBfbnoV544YYunTvv6Syd49tv/8jN7xtoX/LQ2yauTXgPW9vb6nb6pvncvH1Lb3zhDeVLZe8/v/Gbv+FGH4Q9kx7pyqUV1Wt5JVMg9g11ehPV587o9JmnBeZ2dDxQbzhUuVZWpQY4c6DD5raGo2MDjjSHpUJFx7tHWnuwrm6768ELVJITC2EqcPLkCWt19nd3Df6trq4asAN0fPHFF5UiOfXoSBubm9ra39Vhs2ExMc8uLku1UslUS+qFp86f1dVzZzXstj2ZZG+kMC3Xqjq1etZ3fv3Rhn709ttu9qhNPvX6Z/33jUbL9SFOG9sHB9o/Ptaj9U3tHx6FCPYEjg/wgBumYCT+3M98Zvbqp15ThpF/peQC5O13fqqbH9+yEIS4TaDdKh5xxaLHhDY8H490/uyqVk6ecDGXQHxho1z67GCzgL2Tv2kU38aCiLkzPIj8GvicXwOx22wW5W88mfVUceLccBAORkwcXKBT3WbTiBMjU8QBVPYgsETq0c0y9ucA7Q/7RsBAPmrlorJRkYK5eAnrC7htUZIPefeJaVLD7sCUAcaW67ubGlKQF3IBjZhNVEpn3Q2P2l3t3HmgwUFD025PGRZBOqWHaw8t8Krx+qOh0omEbWyajZbOnT+v9rSv5GysSiqr5sGhDjsdLZ1e8Wfz/GUy9uc5PD5SbaHuzhxUpdfuqdPqa3l5VSOb2M8s3CKeEMS1sjSvvmYWze2sb2jr0SNdvHBB+Wrd+eZQDDfv3tG42dVTV855s8Zwg0XU73SD72E2aysOzP8RhjhRjIMQAVOG7PSRKSEIjti+Do+OjYJbtMeX5wo6ns10MB2qnZ5qwoiNezGmW6JjZ9wYEtJAONxFWbQ08SZgc2Y6ulTWIpXV1XNaOX1Otz7+WK1WRydOnXSBu765rvc+eC8KAgAZk/KZlOq1qhYX5ozuYc7Pt5g4ZjWj/eOWtvawdeMzpzmDjWJCZUji2ZmSVk/MaXWhrHwqJFihsAyiCQpEkCspWygZPU+ms+r2EHsxRgpKTkY3zmE3g2XmZic941pi40b6DdzbcLDRtdrtxNwoiP12wPeosD+YaDLLqD9M6PCwp04PL0U43XZ2DuUKxX5aVq7z7+MRIP++WAj8K4sc4Ti6uMf8n4MqrV/5lV/WG298Tru7O1HWeld/7+/9ffMuKXy4V6VK+bFAI6b58D3iA4XChl9b4IEArVBQq9nUZNR3gQ5f+OzqKRWLaSWmhHwE1avRayVVyOcfN7Lxa8bCkHBIhmaBa5LLMbpipJXTCOHLZKqXnn1eL15/Xt1WSw8fPtL+4T5ibO01jx7HSvO9KHg7PVZGNGgCKU+nPeEAfScRMC5cuabmw7tXpiGm4ZKODhs6PD6O8EyagLyFeEH0gtgL5AwTeczde556/I///d9QNpc1p/pf/ot/pfc+/ECrZ8/4meFgYE1fuHjJFkp3H9xRsVLUXG1B7WZXB/sHLqLq1ZKW5rE4KrpuY3TWgQYRWa/ZGieyFTJnMBUKV/ZdEGuaMpjV5ocF4CuKYpyZ6+vnDrSS/dV2NCwI4kkDCg8lgrVuMWFStsr71b/wF3Tlwnnt7W5r1NnX/v62dvcPLChcOXdBTz//gt76/tv6xpvf1t5hQ+lc3hSMwWzs9HZ7XUbRyCAzoMoz+JjzS+rk8jqqFNRbmtcQg//YlzUS9dj1MYJNQ9rTkwS2xxXMJ8RZMcsnqKMDohIK1whlxuGCaUsCy6GkEsOBubal7kj/zV/8K1pK5zTsdjQeD9xgV6pV5QrFEGFqHl94XayVAoKY8ISKZo/CD46rFeH9nsV5nFlz8/O+/7wdhM2sBsJtGC9nUmHq0mp0ffYy8me6mNCYbVS33v+J/s1v/LrOLlZ0tL+mhw8fKlurKVWpKZ0v2e0CFxyEXf3JwGsYbjrv5U/++OSai5tIClb2O+49a4R/+0lkNKSlIaDJmON69Znn9Uc/fl+/9/vfUK5YsniP6ZVTnSKLDktqHqetPRHOxe8nRmDD75+ERJhXGdkfJdPh+3rywlkD59Ggw5PkqPA6oRGJ/Wjj987nIRL7V/+zv6JSumANS4opLBMZTXV0uOei6f7dh54yrp67pN4ko0anr05vYI4yseVHzUP9xzd/T8NpT4k0e6sMAJxePqlKqWik9dtvfks3nr+h565fV71Wc8QvSCdJlPbOnVvQ17/xbZ/xX/z5n1W+VFSnP9A//If/UI3GoRJTEkf7OnVyTnO1nE6dXtBgPNC9+xuaqazLV1/UwtIFtdsTAzD40B82ttXsHmp376E5sT6nUllPKlvHLe1t7WncH6hWrmiBgApof8sn1Tw+1se3bppeQoFN3fMHf/B9/cznX9HX/vTXTMlrUBskk2p1O1rb2jEnd3d/X11oQYRDdboqo4+58YJOLyxo7e5tjfp9Xbp0QZV63ToanDI2Njb1o7d/rO2NbSdfLpxY0i9+7U/p6tPP+Pc4NOzvH+mw0TDieuvefW1s7QRHL3yyC1nziZ9++mklvvrGq7Pnb9zwqBexCyrmm7c+1oO1Rzo8QNBR0BwKyikH99BjXXhOg15XVy9f0qkTCxr2uu4KU8T3sVGizE4FCwRPhqOu65NdHX/PmwDJ4WYi9kDmgnDKB7ktbSLbIIqeBApWZysYBcIWiKL17LkL5hHyWohi+HdwtxylB4IFOjiZeXxZhUaQmDkFhY2r227677xpYxlB0tIsqclwolKVbPCEHm1taJCcqliruAh2olN/qMV6XbsP13X3p+9rvlBUYjw1olurVnTn3h0bhovudTjUfK1uTm2vN9Tlp55SY9gyrYIM9MOdPXVGIy2ePG2HA9DcSqXkcTzrsDZfV7PXsiAAd4ej/aYuXrxqtSOLs1TIa/3BA5UqJc2fXNaQ9K163R602+trtvhavXBRDQr76Uy764/U2D3Q5fOnVcQKazzy2I0OaDrEC3Q+oIajvguEEpGISZBFCqkoelMzIzCDbs+0ivrCgsYgkoRQQGjPpKRaUaNiRt3ZRB3spYZjqx0ZYfA8BEuMkOGGJdFjO5YIJYNDVSrW9exzL6pSqeujD28bZaXAIA73qHFkeoBH/HDTkjMvojrXYa6uXIbidBjoJwlCCfI6aHS1sd+wmECMIRG40Gwg7ON+aKQT9ZJOVDJKz/qwgVz8gZ5SMNAx89yWy1X13HWm1Wi1NBhSIGSMDjn6MRM4msZ0sEjpN5VJI5QoqlDEK3EUzK8jbqe97xCvMWaLfJKt2p1m1WyNtbl1pKNGj37GaWFGgCMP0nQONw0KV1DY4ENKTjrrJSBCwbvWTh0OEAqH9Ofe+KxeeeVlHxSMsUAsf/u3/51aTTivWNzFytNwCMQpVTFyY4V+FIEbYpPTpgtgbYZiFmpAQiM9+/QVVUr4VAabO/4D0eegtpgsHiEC5rFe/Nkir1AOoCE2eF2HRbB5cd2IAAaNeu3Gi6oWyrrz8ce6f/eeifzFelUPdzcjN4Lw3o16UQjD7WO900ClKcxGGvSnLvS4PhOURjhFRGi/GwW4xtOEmsdtHTU7LkLCeRoU8i5Y84x8w/UAaWGyQkF78dy5wNNNJrW3t6vDo4bfQ0BFi24G8YrkfnIfuS+g9JOhIxiU8xk80Vy15CYSv0YQflt8MTmK/EmdGmreWUhw4xdY6lOSWoQYcjeCaNGIWbiORgstTgwot3norHFsbCI/SBpOippcOq1+u63LZ8/q3KnTajD+bB2rkOPzjdVodXT9+Rd14co1/fT9D/RHP3lXx82OR9cWaoFuU3gz7WKPhaqBfzEOIIwaKZCLVTWg9SzOabg0p35I3oxEWMGnNv5B4/Nk9MzE5gl1IuAmUUxtZLtnOsEnClpbhkUpi3HilwGY0VCl4VS1wVT/7V/6a6pPkxoPQsOFhoLnNtzD8F64ZrxJXArc4E5xBcmZRsN1g2rDdIt7DN2KqQTFK88L6xVxZBaHnMguK5vOGqU72Dv2fox+hPtfKpHCJf3wrW/q9/71P9VyNau1ex9pc3tLSSwpixWl8mWVi1VVsNMCNeXciqgq8boNvP9AoQn7A1HXT5wE3OjhntDFvk4GgYI1XRA3AyrAf+yPpsoXq3r2xsv65ne+rze/85YFa4zTwzp3R+4JZhIOQXvZIQAAIABJREFUb4Tuxtxa9qv4Pf1xykAUYhqBXQa9oj3CYFj0AMT/JnDVw/0OkeHhvoc98omciyb78sVL+st/6S97akAoTBKgYTxSCntDxNweiw9Vrc/r8Lilabqo8TSp/pCJWtOj8+2DLX3z299QoUzhPnLgAloDplY0eG9959t6cP+BvvT5n3Ht1G409dqrr+rs6VVtb21pb3fXiPyb33xLFy5e1ld+6WvKFAs6arX0//z6P7CvvGnNYyaZOS3Nl1Sq5lSv19Ro9LS721KptKxTp68qk6tpa3df2/vbOmjsKJWZaHd/XbV6XhnWtit42Uu+1+66mYFzj91nFZFgsaS7H93UudVVvfH6Z/XgwX27Gvz+17+ul159WV/9pa+q0+86ma1YrRqQ2dje1/rmph48fGjKEmBXt9U08vrZF1/WqfqcHt2+rV67pRdeeN5UFRBVzsb79x/oJ2//WOUyVqloN/Z1/YUbeu3Tnwl71ngcBNT9obb39/XDd97Rw7UNpbPBGzidTRoseO6555T4zEvPzJ555hktLi4o485woEeP1nRwcKDxMPiReew+GjllxybiiZmODw916cI5rSwvemyXAaFKJ/0fnqhsjq3hMPImC2OIeAQRjyEoWlHczVvAUNB4NHDhav2GRV1hFECHbW88i99IScnbrBuEcnFx2WKqEaMReBiR6btj/kzyppDNKp9Nq5BNK5ecKZ9KKI/4YzRUrz808gIPi8MIkRiIVLlaU6Pbshr/1LlVjTTRxsa6CpmcsghJWi09+OimDh+tKzUe62i/o5PzFZ1dWdHt23e0cGJBaxu7PmyfvXDWozA28vryCT3YfqhCPqOLp0+r3+67cM0VSnpwf82F65WrF4zSNBtN9ccD7TV7unB+WXP1urY2dlSt1Gx1AaH6yqVL2t5Y94FTP3FC9zY2VK3Oa7Fe1YM7t3Tq5EmVa3U9WF/3gpwNBzrY2db51dMq12pa3942WsZBO+oN7GNK9nWxWvahWVBaBzv7FuM0GscuOuA285A1jhseNxaqFR22WuGAyqXVno2Uma9KlYKm2bQLQwpjRgvmZZIHZKFecBQAaR2x4QEY+SDFuirpiNJLV55RpzvS1tauhRHdXlubG+umuBXwibVhc8LiwDQkcxqnZELDQVejcTu4WCVzmqWLOmj1tXPc0TRbVqpQUQKFJZt2Kq3CdKj8uKNaIa1KeqRZv2nuE2g5Sm5nxBM5nEyqXptz0cPhSTECggZ/lJEziDIZ5RxspiGw8Y4bymamml+omufK+mH0HfLX6QljtJVnfmTvX9MbxlkdHg304OGOC1j4fhQSIcKBtT6z/QnXLljHBa++oGCFPz51E0fQQr4Qitp+b2h/1kq1rLnIfiw2GN9Y3/HnQ9XMmqco4yBwoxGhzrFjA38WJ+rE9A7oNn2nH6U1Q5Q3Hehn3vi0SkUKH97a2M1Qp9NSfb5qLqunGFEBRnNAg0RBCFJNwYmtHWgHMZaoUinwaWDr5Ypq+aLaRw0d7u6ZNwbVZ5KaqjPpu8gwh9HIdAgmoMgwJz5ynei0+46DBg1ALT+NC1eoH62ORmMsbXBBSOrIhWtbtdqc3QegSPCDz14oxmLTwI+lwWCsT2HC2BSuI6Uj+5RTWUAzR0Qgw1NHOIoWYGR3CO9B/bHGw7HIT8tlklpenFO5mPMkxK+PcJSYTz/r7LcpByR4khFNL+x9QSUWF3H/Pz/73kW2NAYYENfgGICnrXPkgzhuvlLzvvHlz31OlWxO7/7kJ0Zge6O2agtVC/Nqc4vaP2rop+9+oHy5Yj4+UwmEFkwluB7UeW5p2KdRDVMQZrLm2KE13hqM1Z6vq1uvuhmOkTqu2WNkLgpFiPm94edQ0cQFavSbx0bmwYEgBCHEhU74+sDjhRSK9oS9PN8baXGa0n/3q7+m0hD0ncZ05vtHkc99iwtXo600vsnQvNg9ZSS7QuAecebcWXNa+TU0O+sosKXyhIQ9ACEM06zo84V6T4Pe2NSFfrdjO6xatahUYqx/8uv/p37yvTf10rOXdbD9UOvbW+pT2BE2UKiomC2pViory+ctpF0ox5ZX8fUBKIob0U8Kr2IKEF8XnlkZVPokMutmJ51RZzBWpbaga08/p98h1OR731e+wMR2pMkILjne1TSZM3O7eR4dDsE+HTVMnt5EntYxBYDbGPQGUVKWu8SoWqXxiNwFYqdYTxkiioiTzaLCFbGP9y6mXsQ2I7q6eEl/6c//p76us+FYw25PS/Wa185oFBxNoCIy1Vrf3NFgAsrYU5dp1yyh4Xism3c+0Ae33rNQrtVr+fsRzIPL0tHRoe7dvmOQ78K5c/rUy6/o6uULLpDnalV7kP/w+9/XH771fRWLc3r6uef1+uc/Z3Hd5v6+/sE//n/d0NngZtJVtZxSFbpbcqxrT11VuzXQxzcfqlxcUiZd1cLiiu4+XFO2lNPB8a76445avWOlM1PboaXwTOW9j0Ff01qo1nTp4kVPOgvZrFrHDf3kD3+gz7zyql68cUNL8wu2uvz93/8PeuXTr+naM9fsy9setF20E/Bz7+Ej7ezs6+Hamg4axyF1keY2kdSzFy7p8ulVDTtEZPd1aoXglJMqVsquyzbXNnXzo5u6/sxzPqO+89b3pGxaN1580YJFnIkID2Jys7a1rT9467ta29yyEBImAGuIxohQnMTVyysz/CHrjCncGU8t6uDGU/CF0V0wnea5AN3h4N3f2dGp5SVduXBWpB9lk7bVNMrY77VdeJXmF43ksqF6NBaZynpEaiL6kQnriwsL5rFRuFIQxW2Vw5aMagRvQpAk+rFsvox/sAbDiReWOa7+R1HM6+P0hsjz2hYslAKM+ROarxTdIUBtOD4OhQeIKwhauzeUUjmtnj+rXbxBM0ktnT6pdrej0bCveqGklblFbdy9r49+/GMN9/aVmk7U7vR1ol7T6YUTunP7tuZOLGj3+MiF8FPnz0m9MEKsLp/QBw/u4Ayny2dXbTW2d4zdUUXbm7uajce6cOGMu5vmUVPNXkd73Z5WTy2oXCrZsHpxfkkPH61bJPQUFmb7e16k88vL+tGtuzayv3bxvB7cvmmqAJZRH6/t6MqFczah2Nlcs7iKa/vRx/dVXqhpeWnBqshxv68Huwc6f27ZD3fvuKntnWNdf+qSDo4Otb/f0LkzJ7yBwB/G8HownenBxpZmqMaLOQ1S0jifUh/LqGxa1XLdIzGQbUYRROZh5s2Ilh/zC3Oq1qqPE1yIPE0msh7XTJXV/YebarV7Fvnkc5h8H3usAD0As2OuJTQBomVB1Jnt9rttTWeMhxO2IVOmpIP2SBtwRZN5pUs1JQolTUEEUkmVZ30Vp23Vc0lVMhMlRx1lQLigqaA+H0103Gh6A4PT63F9Kmv7GoocOG/45cHPBX20FVBEB5gMjpXLhsKVgAu4rFloF0OQiYAoBJoAiBqIFCEH8C6zOjgc6MGDbTXbYxt+x4Vr4HWRWBQEHsFNIfIPHJlwYXUof86YPZsLaGD4s3CIYJnDARrb4eBdSu0CAgmyQhFtikTkyBGjNfFhhoKaERzNCGldTGP6vY5KxaCETicn+uLnXzdSlEww5QDV6KnVDBSYArnmERLoQwYUyEhgSBBy6Eh/oOPjptEc9if+ngarmMmq12yrc0hTkFUxX3TQwFGnoXGaqQWpQeHzWSHrrQnUHHQ4eAjCSyaQlykATa6Rf56dSJAwmYBmY5UjHZgf3VS5jA1SQkeHxy6s4bwS14ljAoU89mbBoQRRIKbiGRemfA4X0aHDCNcXfiGTqQEH41DFIv8mp2FvrB4BHNBXsimtnl72JGHkyQRxtjM7MHCNcozaU2mPlD2Nxfifm4hgNhn4z4/zb6PY21ArEMYC9eVPRmoFu7eQQhgEsmaWjqcatrv6s7/0Nc16PdsBonE4GrRUX15QuVLT3fsP9HBtXcVyRakcvsZwyZkcBCSYgxSuPpMZ+OUcLJwZjG1ZLINxQuu9oTrzc2qWC5pCD3ksQHuCsMZc1zD6j5DVxz6uFLsR4vrYVDFGbaPrH0WDx4VcKFyD+j0Dct4Z6FQyq7/xV/8rZTt4+ELd6flaUnQy/YLfbueaBNNF0K3ACSYqODlN23WH6QGjeqaJCFWYKIBgGggzbz6sWfzOeQvBF3fq8JN0MmcqG8hVt93QQr2i6bSn/+N/+1/06NZ7+vyrN7SxdtsJbGP20+qc0vmK8umC6ijbcdTIptzYxvSeqPzz8xH7s3J/Y53JJ9FX/syNX8Tvj1FZC+Vm0mCa0PziST1342Xdvr+uzV2cXUYajPvKZfASzev48EidBj7RkRUlTWf063hfiYviTyKx5po/flbD/hj2BBqfYE7vrwcBNmf9SZhGbJsVuLihKuBzsO9duXhJf+7P/FnvH9twKdfWdW51RefOnnaQC840yVRO9x+suR6ozy9pa3vXRSyuGNz32/dv6/7D28rkUxpOg13gSy+97Frp7R/+ka0K5+s1R8avnFjWV3/+51TO58wHf3jnrt5/9x11THk7q+WVFd149WWli3k93N7WP/pnv2kvcvQAlVJKK6fYa6iJAItOamdzX63jnl688RllUmXdvbthsOj8lYv64U9/oLWthxoLXU/Le2U+kzP4mEpkVMGfdumUnn36GX30/nu6dfOW6Vap/lAvPvOs7UsLTnNb0+KJeS2fPqFEhikqaakE7iR14tQpUxrWt7b00a3b2tje9n5F05mcTnXuxEldWT2rArQZHAM6+I+vmGfNXnd0cKz1R2u6duUp64je+v4faqSZXvn0p3T58mXTq/wMTada297VN779HW3v7StXLqtPiEc2JF0un1xW4tKl07OA1MzM04Ggi30QSAAFJ4eCx2pDvkVIOULgREza0uKcXnjuGe1sPDKaWQAxGA/VbjZsazC3uORqm02c8QrEdA49NkUWDogrnQo8kFyWSLPB45GxBTMOOwjqbNRzg15AHDK5sjp4LiJ+ySNEoLAYBtEPXCWUkHR2NqsPFjiT8VCJ8UCVbForC3WdnJ/Twd6OScEUJtX6goqVuprdoR5u7mj13FnlSkVt7W3px++9a1TrF3/2y1qq1pTqj/Xxu+9p7/4jHd67a69XKzVZSKOp7t6+p1Ory6oszIfrUCqre9jQ3u6hLj51Tf3EwFSBIoVhp6v7a5s2L2cJQqpn7E+hf3zQVGm+pt50qGw+Z7TzaO9AZ8+c8wiAJmJhYV4P7t/zQj5z/oIOmh1VanURs/fBu+/ozOkTLi6P210rYfd2drW/s6XLFy54MyCednnltNv8/e1dc12OmseqzVfUbbeVhws6wfy6rqPGsb9ufm7O3WUyhe9tRu3xUBv7ByG9J5dWHk7eyROaEakKSjSRGsfHajVbQcBECWbXh7QG47Gh/0u4KnhE1dMsmdaZMxdUqta1vrGn+/c3/HVwJ0+eqNmjc/9gx+hQocBzlzFVgGcPIQqdPnFziQTm2SlIqZplKVzH2jhqqau80pU5JfKlkMyTTKqa7Ks8bauanaqSxt2hqww6zW7XzxME/YPDYyN7mD5bGJfJmZNz3Gi5WMXLlWvCwWogIBnW03QIVQDucdEjP8z4GcXajsgIC/8D8Qt0Aa73dAr6D+La14NHezo67ttpIObOBoWlPDLmQOUQhGvpLKLxxFxWo3wZmgSeLDxAQf+G/r4Q3eGvFYt5oxE0q6CRFHasUXLO2RMoHtksYnU+h3Wcfe5pBaK2bE7lUsUoTacN97ygxHTokdeXvvC6KQOzcS/wdwc9Oxksnlo0Ksp65WCJxW/x+NIm5yNoAn0dN9uq1uYcKMBe1W21lZzMNO70HadbLpQ92gRd6k8HGmjoRoiLAv83pDSFqQ8FJONyXh96EcWpC1euz5h9hskSaTm8k6zGE7x0J9reOVCz0VOlPOd7wPWlEKHoyOczKpbyGvQHLmh5bdTDwQUqeEDiaEBliUE/DCjWAWvaftx2TgBNInUmygxHRDXsm/95+uSSSqylYWjEuP79Yc8WY9zLAvczHVS+gSoQRR4TCtDrWiTD5IrrEVDZJ8lFsbNLPI6NfT25Vn6CbD0lddstXVg9qz/1xS9679vf2FCpWNBm59jNKTqCZocJR3ASSGVynjjY3QGxJO0lTROFN0V7NDWwIw22RISUJHPaJQBieVmNUk6t2TCKD42L1iDOCqEUEVrqz+N8qVCmRkqdmBYQ59s/oQkESoUdLWKBV4TEIjbNkGrU7GolU9D/8Gt/XQkoVBPS6w5N96JQmV9YdBFjygahJbm8EVc3eEwMQegPjzwpoFCbx4Fgbs73hjVnSpxjYYO4mMfTzWokaMpl8rYNAkkfID4ddOzj22ke6u/+r/+zmrtr+twr13Xv4w/U6LTMcS3UmZiWXUjMVeqOL1eO/SE0SXFhyM+cu3xknlEmbZwr0KACtBnOXdYAAJOdJCiMLUYLaWDQuEh5LFXn9OxzL2iWyFqAxzPN92Oo0Dpu6t7duy6eOs2GbcJCj/GkAbH/b1SE+ucoUjtMIOJkzcDJDlMk6oOp12iMbjtwKCpiLe425SpQGyw2dPMVplDXLl3Wf/KnfknH+8fa2tjQztamLl+4qNWVZZ/v8JDzxbLefPPbdor5xa99Tc1WV2vrW+oSaFIs6sEazdl9I/Q0kNxTUg2H3aHe+8l72traCMDR5cvWn1w8e1Ynl5bUONzXrQ8/VK/dDvtlZU6FSsU+6fMnl/Rga0P/+J//0yhEZ6DLl8/qtZef03jU06DX8ZSpddhWtVjX2ZVL2to80O7Oka/78upp/ejdH6kz7qoz4IyFkz12o9jr9DwBgNuaTqR17dIVbTzCMegdnTl1WikAt2rNwUqH+3v6+PYtPXfjGb3w6gsGorYPtkP9Uc5rfmnRWhbQUMJTHm1u+blIzRKqFAq6SEhOfV7TwUCz4Uhz83MGNUDce92+/bChXGQSaVuIffTxLVMQfu4XvqLLly76nHFQTCKpnYMjvfnd72ln/8DOR53BwM0f5xQ/J56+csFKj9jnjQ4wmH8HoU7s9Wd+C6XVlIJpqHa7oV6/rc9//nWrQg+3N1RIJzQiQhIe03hoYi70A1ITlldWNbe0ZKIzDyivDTgGTxLvVwi+5lc9/hEtIqukOVSm7h64gQiTuiOSWgI/zPwWTJQREhHLF6nTQXvZzOkIjPa0W3ru6iXduHxe025L5UIoBlsIKvpT9UZTDScJ9RkPMf4pFdSlKNvZVCY501MXLyg5GKhK5N2HH+nOux+ovbHrkT/XBLESG8bDe490YqluZA7kGkunXqfjjmNxedkijDECFtvb9LS+taOz584H9G088oHEIt/e3Vdlbl5TxAtsbuOJjvcPtXLipIr5khEiBHAbO9v2pj1z5qxhdQotRtQYGteqZRuzUyRyne7cvat2q6VTp5bNf2WzBXGk4KBIo/Oyucw0eG16rAOqR/VpUVBIMcJHsjeeqDdLaJBJ68HuriZwnxIzVU8uqrq4qGyx4Lg6/hWHGmR07hOenxT6bPwDR36GaNMsyGgypUsXr+jK1adMD7hz5662tnbcsJQKOVUqRR0d7mowYCNE+MYIMmHkBt4tdmbhDCNrvh08CBGXZbLaPurq4X5bg1RRmeqS0uW6hqjb4VuO25pLD7RQSKqgoTTsOhd5NOi7yMQ9AeQPxD9PGg3NWDKtbmeovb19x3QycuZQTRNkYeoJPG24vPhAJm1hNVeveRTrqNXIfT9Mv4LJMsgr4yKcvEfjpA4PO6acHDd7Ib0lNsMOUkYXpI+T4SJLKe4VxYo54ub1YfUTBGSzKTxHzOKzFg4xH6X4ZA/AHQFUnMPUUYHTtC2KKLRjjpuNoKM4QEeM+h0gTsGMGv/BgVOeNBsom5rqZ7/0unK5mQbd47AGB4znJypWSy5cHRQyhDsMBYgZWUD5WPMUraDA0B4qxDHXy+CEGuO8gdF3Kq/DrQO1GkQAzwtsfGN3R8Va2YhBBtXvqOdGgPcZEMbwnFBgwD9zvArUAfjB3KnBIIwGlVLL35tRJ+LKrtotELXICptD0vtOHGfNvZ5oPMC7F3oGvNnACQelp4DijrmAYq/iHZk2EBKZ4EjiLcrXJ7DkcgGEf2dKi0tzKhQyds+IR+LsW9xjaBkk3VH40rCFRiB8P16XQ4Ovs0LcbvaBOmFx2ieiFSkWuMfw9Fg7+VQmjGuTSXVGQxuJ//Vf+y9EO/OTb72l1ICJR0q73Zb6s7Htxbj+IQwhrGnWACM+mj32nxwWPPCHQf65j+7CxhL2U6m0etOEDhJp9apVtYt5tXEbwELL1lk0X4gsP1H8uPKMfu8wk4DsxpxVVocbEMRCMb/V1ACmb5FlE5Qeim0QuslYFaU02NrVp89f1V/96p9Wstuz6I/9DjQVYerSiSVdvHhBR82GnxlPL1K50BRMULAPtLuz78OZSeXpU6taObPiCQbXGIQeayEQPsTHFRBqngloAxThCIfg/A1HHmODQNbw4X70QH/7f/qbyk66euX6Fb3zkx9qiOtGra40qVnligoFmtGy8sW88lBYIl0Ca9auB8mEdnd2fcqePn3ae0AI3wCZp2kKsccUhEZq7fjDhCarlKA7dE2ZyVUrqs3Pa3t7Tw/XttRu9+zm46YwlbALA4XQhYsXNOh2QuDSTKaLUdwCUMQuBW6WktCsaCh5bkIREAJiAg+bmiTQOgKazt7pZwYRGS40PGeeJoV1Hly4KGKjiNNkUovVmq5cuOCpJfcRStTJ5WXvuTSx8Cdp9LAk43nnOiKeRMeA1zJg0jvvv6etXZT7oQGuz88ZAZyMZtp6tO77S4Pz4MEj+2t/5ed+3g1AM5oSMjWluajPLTqw48Lli6rUyvrWd7+tH/74j9yQNjvHeuHF5/WpT7+qXrethbkFZaEvFsuaDac63DvSrY9u+dp/7gtf0DaTYfb79EyH7YYGFsZRS0zUODyyBmaIZdvRsS6urqiUSuvWB+8rl0jpdGleq7VFzSM271OLNVmZevrl5zWGZF/KKL9Y0/3NR1o+syIVstreP9D7732o7a1t14f9Vk8vPf+8XnruhnLJlG1BuVOV2ryOGw29//57zgCoV+sW/+KfT1ELmIWY/dXXXtPZs2cMNhEb3R9NtHOwr29+53tqdDpGvwGzgodwUp967VNKPHvtsle8x4C2IgqFa6zqDQ9MoDmPhiT+0D3P1O23XbyeXT1h65vm/o5yiakm2Eg5671v1Ri+X1TQi6dWdWIFNTxjopBoxMbIwwbvjW0pPJZhBBoiCsOIwG/Q8tDwREPuH84SKpTL3hxQ8lHJU+2h4gTVCB1tWJBzbAyJmc4sL+mlZ57SXD6l9t62Bp1m8I9MptXiYh221OyiHs0rg7VFJueNASQmOR5ouV7RrNNVcSbtPHik9Y/vqoVn66lTLjj5HozX1x480sJc2aIsBFXOtG53bPGwtLxs9SE2UGwMFK5rmzu2GWJlU+hkvXJn2t47UHVuXjOqMm+KEx3uH2iVwjVXUH88VDKbMWSPbc3q6hk3BDHp/f33P1KtVnZUaDx+JVOd7hefTpAA1LJsFnSC3U7LRvlgJhDsQeJAuDjUbWPmnGOI9gkNp1J3OhOD0X46owd7FK45dRJjFZfmvKCzWAfZ/iitdr9nSzC4bYxVQPKa7Y7SpZItiSBvp1I5LSyc0Csvv+YikNxvNllEWZxAVsYmEDmsazzqClChlGfkDccVfjUbLfzWoaN+i0wAHIvpSk1H3aHWDzpqTTJKlRc9Xhsl046nLCf6mkv1VUlNlJt0lZzQiATVL5xZjMLxoOO1UBUHL0PS4sbaPzh04UoIRkA5M97UgmUtaBLXcWoVPSNsu0SAOblPM8vL7zsY8XNAMqInVSSp40ZHW1v7arb6GrtwjWKOHYTAPC1YlBldMD0BG62QSsVrxRt8rKIOY1YQbxwwQAP5+tj+CASRxz6IFJNO9gzCLoqyILJEoBGEX9y3SErla8TzT+GKL6UmA+UyU33m0y+oQOHab5oiMTaaGRJREGdRfLvpiyywXAh4REncbUhZoe5kspLG9iEx8eZYzhSVHErHe8eOzS3V6hb/HHfbqtM0udDrazjpm5pCcQ9nnlPZVwDUZjgyssW9groCPxnUGTEGHGsaWRBXrOf2Do7UbVNgc48piAJmCKJqwVNEdUB0yN7JAc11M4IVWReHIXyY3FPE4kVMIeuEmGRWWeyfeCiIvh0FOzoK1vm5mnJ5xCAcyBTC4XXYr7FbM7/boDLXLoAQpkZQTE4wIQ+CVtZxLGhiAhZzivkzaB40j7yW+f9ODEooVcyrMRnq8jNP6Wu/+FUdra/r0Qcf2XeVwJVGrxuKOopWhyFENlWReAl+ONcdlKmQzTk0xp/fYqqQhjPuUdDNdNQZaGcidapldQsF9ah2YssrBxFEZ0GEqj72avXxEFEeYgusyD7LhWtUTMchBqyiDGskQK4uXCeceZOpykppuLWjz1y8ql/9ha8p2etb5dwd9tW3c83EU66Tp0+GyYrr9MBz9VoZjXV0fORpQalYVjLBmZpxkURTwbXGF5zjjI/W7QSTfzdPTItSBPnAD5/YUog9zY1eoaB7H3+ov/O3/qbKmYlefPaS3n/vxxZr5qtVpQpFgxbsm6TsMWUslJnuuF2KeOMc/jOrwjltsSsyVSGKWudyW0SHMHQCGgwXl/h1zmFIbbj39DwBAdRB3AvKSlgH/s+9btfILZ8LGhBR6qxvOMKsB16TIo6vYW93BG4UMMF1CgVpwuEdFr1FrsQxrz7mxwZebniv3Fv8QL0fRXWF6UGxWNF8+SBAM6kAJJI9Px1qHIoh8zTNwQ3oeQDQEmp1u+bW47fKGqY2gnZHgWtEF4pZueyvKVkQByJNeEnTMdz1uXmtrKxawR9Qb7ylofSklckWPZVgzT5ae6j/8PXf1b2H9xzy02wf69rT1/Tyyy/5mpzGcSid87nZo44Adg5SAAAgAElEQVTY3tPHNz+2U9GXf/7ndX9t3c5HS6dOqk9zjk0jgvR8Xkf7+w4SOtzcUK9xrPliQdevXtZCtazD7V21Hu3pZGlBS7U5JZlIdTq2UVu+cFoPD7bVSo506tI5NUc9nb54Xul6yTTFd955Rx3bayXsh//pl1918UrtUsmHyOHNnX1TLXBroGDnWu0fHuro4EDLyyfdJABanDt7Viurp+zDjssL4tjNvT19+63vWQQNDY9bzd68tLjsxMfE01cumwYdo5Y+dKObGsZHYbFx83vdkTKMEGdYZgzVgU827OrKhTOa9DriGMrS5SCS6g9UKHNzMi5c68untHr+ohOcTLSfxfYhxGjOjOyEsnUaoQpBgOKOyQdD8P+zM8Fs5sOlWKno9u3bTvahy105sxq6SIjhqRCDad/F0VB9IiA1VTkDh1GadJpKz/Cqy6o0N89K036jq/1GS8lM3tGqCLZMU+j3bZVUzaRUYEFPZ9q+91D3P7ylSaOp1RMnvAFTHORBQNfWNF+raK5adwGFSpSowL3jYy2cXFK1FKgLXGs62PsPt3Xu4rkwSkFt6rp1qr39Yxeu8GxtpD2ZWYhyavlk4D/1+8oUchZYUaCfXjkTQhPYAFJJffThx0YoV1ZAXFMmqd+9d9f0hZPLJyyKo8sH4YUWQLdVr1VcYGBnAirlQ+8Tka0+FGey/ytoKyzBgLjuGXHlkFM5p1K9phTG155nwx3u+2AkVYcHmJO30+3rGGufbN4dPYfcqVNn9dqrn3FnFqe38D0LdOrZtJqtY21trWs67RvF5D9EC5lUwugEvqhsihTiCLec3gatsFBUf5rWUX+mSaaiRLGuXG3Bpt3JTFrZ4aHyo4Zy454yk47ScD8T+NR2/boUEX0sldj0ssHQO859htcIYIFFEsIF7quRft9GRGjwu+FtITwKiEJw5gmZ4I4TdLReNO3kcLfRQELtzkB7ew01O0TdhkPYm3xIyHAR6Q3fKuvQ2HFQUbzH3DAKsiCyCvZYIGoUrTSl/n2kRKdQDMb9FGcgkxRSAX2fIgqL/v2TpEYzyFyAULgywaVwg285G/HcS3/ml7+iQk5GyBl7UyxyHUjY4dBE9GKEORrpgVi7EMSnxPHMY6u0+bwj+F5GOpIqpPLKKaOth5va2dp1M1GuV9yEFIjUzKP8Hms8HQbrHI9MA8oIksXnZuIx7GOgFTfncgPIdeg7/hX7sZSanb42NnfUbLaVToaiw5ZZEX82oESBDxhnwLOvZK0UD95+MZfPjbcTBSlcUxZQgUaY5jSFi8/+SeEaLAeJ0nazQ5qVFfJTjezXGkzA+XMOC3QHrGO+p+9rxKMEcaXowUYMdCMgWanA/43GsxQE7B8uVqCJaap+p690IacOjU0lpy989SuaW6hr7c4dqdMzMnm0s6fNR1th3472HOD82JGC17Nl2kTWOjCWDp+B/SxgEX7fM+gYY20ftrRFela97sKVqEifFS5CuJ+kZwXQOOa+holC+H0cyBBEOQGJ9fWPqBFxDrqDBuI4C5BN7h33EHN+9rP1LX3u6tP6iz/7C0pSpCSm9iRnUoWAq1avqVSruJCAeW5eNg0KFJ3hSJ028a4JrZxaUT5XUt/PWGg42EuNfCN8KuakBCJIKDE9ZVIpcy25F3BbuZeg6WA47MPv//Rt/d2/87e0XMvr+tVzuvnh+7byylXrHqcilCVgA0AnmLvHqqaYjhPWO+giZ+ryMlaSPLeBEsRac9S0pywz368U0z72i6iBoNAmzAMvW85ZC5nLZQ3wVobDCuLYaXtETLEY0sSapizFTgYgmtAVFhaW/L1jf2/+vfcjUPlJ8JQNzXIIRbB7SXQv44hcrjzUJmfyRZaAvPcwNfKD6XUR6EFJ37/A16X+4P1GgAiNYCYdEg0j712HIkUAAYU7hXw6FwFDUdpa0AogLqRxJ8QoeMPz5zg6kNgHcLS4uBQV1wAAEtlMiBfZq3EQunnzI6O80EgQr84vLfjcDsb7eHKPrIfptroOM4Iriv/rczduhPN/NtXCyWVPilgrIOcUzK3jI333D97U/vaamgf7Qg30s599TW+8/ppuvvue3vnW2zpRnNOZEycdTQ7CTrPxYG9D60e7qp1e1Cuff13pYk7zZ08rU8c16Z6++c1vuTbKp/OeXL1y4wW9/MILTtJisgYd4FvffstFPn7lWHSaTz0camd7O3gWt1q+VnjHrpwJcd0jzkFJjzY39Yc/fFu94VjZHCmUhEN0deXyFX35yz+nxLNPPR2+NOr2Ak8qogpFnb1Vv+aLcVjnrRzmsJmM++o2j1WvFFVMc5hI88WivdGMvOTzEVUgpWJtXmcvXVJlflHDiPgfno+Q78I7MyoUZINRt0WnaOMf70qRrVukFE56NIHtyNe//nXf4GtPXbPhN4cCf3f16lWPdLC7gC9258MPdffD93T17IrmKzlVctngHZrJaprJuuPfb3fVGcIHBA1AqY7SaKQcNj7Hh6rhbZdMa0j04ta2jtfXdXJhwZxaxmCM7IDQF+pVzUeFazFPpGZP20cHWlhesicjXSjiGG7GrdtbunhpNaTLUDhg4zWZaG/vUHNEpeFhx6EzlXa3dxwIQQcDglmuVIy4Ept2amUljPZZoBSuH902p3JlZcVoC4v3Pug0hetSyFCngOaew11ms6xRuHrSPjGHli6UlA3oFvYEBZ1wVCaIq9SF7pFO66ER17SOJwNNihkVKmXN4OKNxxZvUbgyLqzNLWhujvQhcoun6rE5kFk8wr83redvvKTnb7xgKzZG8GxwPlAzGdXrVTXaTSOuSQ2VTtI9j+2Jiy7JYzWMouHStrsuZu0FCrcQ5Xgmr+PexCKtRL6qwtwSfBhf99yo6eI1PewoOxtY0R2mDFEjYfpLiAmlozWRxZtfQs1GW90u15GiNRdiZinK7Fc7ViHHmI7mL0I4jcSFa2nE35ZsFIhBZcC1ZpzKiLnfnxjhaDaHGpKWFDtuWNQVilTQycdrKZqesNGGxjOM1HxwRvnyFoVk4eQG5DQIdLBmQtUPR5zShUM2Fb0vcqjhoIVnwOrdP/HDhxuHIAiffx6qUkrrjc+9olKBwqinfIQexY4fnuZYURSEOmGsia1NKMxd0PvaxNzNoHjnQqUmjNazah81zePieaoSq1urubBDzT8a9zWawJmaGpmCKABXmQMaVmRA6ENRabpU9Pc0UAyTBwMO0ITavYF2dhn9gp4HtfPI8dQh454mwBG1s2kQoYJQufnnmIia78g2KZxDTC1Q/ZPtTnHM506ah8rBShPP5IXnAO5Ynsrfe3J4JrFfg/rCOodtEOLhx26IKH5M9eK5Z+KEGhj6ShRv/EkuaxwF4wz76BoUMlkleA5A4Qt5bbSOtPL8U7r++iu6s/bAhx/733wmp1Gjo/bavjKz4F8dAIbAnzWqbdu70LDZbpHC1QXcE/6im6hZUt3uQBvHLR0QRLOwoE4+rwH3OuLmsjcQ/xoGE2H0Hx7bJ7xWzopQQ8eCrSi69rGjQOxMEKgC4WtBXBOa+jrOVMAKcGNTb1x7Vn/2i18y4spkYDAeOQHRNJBi3mmApnzwAHH3eFbZH4YDDfstU7ew8YP+ROOIBRCTJ4udo3E2zUOlNuexOU4fnAmEfPBQ8r0oYrmf4Z4m9MM//I7+/t/92zq3XNfFs6f08c0PXXRn8XAtBqvBEgVsqeSseta4RXGemgajfvZSbLlornE7iLgj0bSP9R3Rf9hz8yCC7E9B38IUptcbOJwD1Jn1RqHD6/PcR8wnN6/hWQiAEzZzeIDHIBTJYBTP8/OY4PPZCKgJqCh7EagiKHNMTzIPPErzitFjClfOBp6voHMJVJ3QoIegm5g/GwQH0UeNpriemkQ2f1gB8noUrYjn/Pw6MGliH1Mjsly78SRQgLjhro1owiKLrmnKuiB7aRuNDa4x+P5Cl1hZXXUIAZMdzsFUMkyFgytJAKF4HmJBrOl+iMqgNPVxPGCamzNdhbMCehRFv3UiFJusd7+zjEb92Jd5pnbzSI/u31cmNdPB9oZ2tzZ0/eoFPffMNYvT3v/+u6qmikZcSflkU4PG0p0MtNM60Ilzp3X91RfNU68uL6q8vKBHj9b1b37r32p3Z0/Vcs1Ny9NXrhhxLQFWAZqMR7a7ilPYEOEH14YQh8t7RyfDn4FYzy3NqTY/F/y0Z9L9R+v68Tvv2RqLiTVrn2TKZ599Vq++9IoST126FNW4YdQEUhmr8bwBeqMIpGczR5IzZ6vTxaAcngx6qpcKmgNdHY/983QwNOTsCNZSWVPzDItaPX9B88unDQUHEn+ENFHwGTXwE/GkcI1sg1y02j87Ri/CgU1KFn5i3/jGN3yDsaXgIQCCRsl2/fp1cycOt7d06sSS0x3ef/sHqpK5PR2qhJUQhRYwPohfIqVBIqsxiVrsmbOU8umMqpm0DjfW9PGPf6QUogib1aetah4221qaq3v8wxiCMpuFuVivqF6tGcEBLex2+9o62LNtDAphHlCEO3RZNz/e0cXLJy2KC4yuqTdBbCfqC3NG8Tz+n81cFC8vLatarZhLM7ewoM2tLfuenV4JIQYUTvCMPvjgtoqFjDs3j1nSGdMqQA5OLC1qYQGhycTxbBSuIAU1xjcgjCxqqALY+qSC3U844FkgCQ1mUhukAPTVhSuIa0otRuzlvOP/UGK26Lj7Q3NwcBEwmodNh4VCwJRFTZMZOzssLZ3UF7/4JS0tYr3VMhcGWoNV2h5tJ3Tv3h0dH+2qXiuqXi+pUsooA881NTOCBuoByg0HEK4gRQWFjDlAyayOWn2t7zXsMlBaOKEko6HETIvFpEqzrjLTrgpJ+lZQiMC5dpnGyI3N1IU2fFAO5PBckqpkkd+UoosNjOKVdQSsNNXC4pyjGwnHCAVr4G/FSBzXFrEPRSNrgOYHgRXpNBT3INNEEcIV5C2Fn9mYSXgKY6sQVRoaULZSxnFG8gINMGzmFoCEz2TRVvRMuctOJCxCGgHAUnha+EWyVQhWiKkCAWiIPDwiXiGvR6GNst7uHTRZ2LNV8/r0p19UqZjWdMRBnHu84QfPxchn1EJMaApB7BCEMxQdAYU0CsTVSIdEORsajRKCdZecQpEI4j9cPzi0ucCIGrjWmXzali40p324lYB45kqFZhlup9XJtpUKhbx9XMdSrz/SdMYBkrGoq91qa9ANnrk08Ux+aF5ANSlciaoEcaVo5hpyLUNCUzRRcqcBnzbYAM2whzLiGqgaDvXwPkgDG3hqRbsTBHeEUBRiUDKQQNEtnmJiRaMb3CKcRBUVqRSuFMUea0ZFnfl/kS9mQNHCfeZruA6M+Lxu8lntD7rqF9J69Re+oNLpBf3oo/eNpJeUVFUp9XcPNd44Um4WaBahkQtNCCiL7ZCIk8TPM5/zf1b8B6ZiQNkdijG2a8hmo6NmKqPxwpxarFcXloEmBTIJ39YUCJajrbLixRkQ36iSfVy4hmlAxI30X0eFq6eIUXRkjOKi6icIYDJRb21dX3jmOf3y5z+vRB/BEfcJOkDSpu7ei91YeRDuxsG4MItzhGCw5wIDugn87HJ1XnPzJzS0zUiY2OCXDj2D0T5IEV7FWDp63+DJxSKRIieRcHoWBfN3v/UN/V9/73/X1TMndHJhTh9SuCLGTOdcWFAYIbakScCL2cIZizOZAIUiln2AohEEnvjiIGKiQWTKBoUoRHoybTNlMAVXGrcRno+EEVRAGP49bkBG/POxL2xAMCn02M+gHPgeE5SWDGgsTTT7Ovz1M6tMGcPXxKItGjee5dCIx88872foqaUtMiMbMRLkEomQpueXMZc6NJBeM7FYy57XwaeY55/9md8DrqG7MMUB685MJkwFouaHhKjYutMBOebipyziMj/cnsQUiTN7tOOBzfekkGbSy7qy4AtqWQQSeE/FH7dQ9r/nHlmwN52Z8w/aXSmXQ2NkWknRFnpMrgueds9sI8i94v5R8LohRBfgqUtORTzK6fCg4eBo0uuqXi3o4b27ahzu6MKZVaAigzz9o7730BxtO/qhwcDN7igx0V77SJWFuuaWl5TIpFRbmGMMp4PDI337O9/VgwcPTY/DXmz11Gm/Lo025yS87DNnVm2ferC/r43NLd+XWq2qOg4xTisMCDrPJogxdmMgtAix795/pA9vfWxdBs/kdJZ0w/Tqq68ZkEycOzE/i0dQHBgxOZoHgAeE/T1wRccaJ0hqQDhAvGTaynhGqk9fvqR6uaxJt6tiNmPkrt1smvCeZyyMYjSV0amz57Vy9oLSvhnhYPLmygeIHAFcnrpACny6qGwIo1B/TRjrOfAgmdTm1qa+89ZbPsjPnTvnQwFFJL6jxNRWSa7IFRyYMOr19O6P3sbMUov1kuarRY/e3AGDomXyao5m6oyTOrF4UphBo5ArTKfavn9bN3/6tko8HNORE2ToDHvNXvBoM68P/8OpDg8aNo2msxj3x15YoEJ7h4eqz9VULRc9dmWhwBG6fR8SO3wjxkL4CVKETIzy+CZn2LgCz5SkIx5YVP48kCDMO7t7Wtve1olT8Gdxccj7xLx5865tl06dDlwmClCSVjAZJvINo36Phk0D6Vg5TDMQ+HqMjkah4I3I7xQPbHJ0+cPZzD69fYRVqZTW9g+9uXdGY6UKKdXm6kqSTdztqdkf6OCoZxSHjSGXL7poN7KXKapYnXfRcuHCZb36yqdsUba9tWNTfA51kGlEd+lsQnfv3NLe7oYFQHP1sqrlvAr5lHIWaIWRXYjLwoWCjO+Uvd8sEpniO5nQUBm4AyrV5hxTSAOVmfWMtuawJSKakpCN4TgUmPDN2KBYkBQ1UQSdnQTSbE7DEOM3C41fNoM9EmsncBEDwhkjHuPHDgABoQzrK6Cu8aQBmkawhmJDQ+FKJ+qDNxlG3jG6hasD14h7xRqIEVSLbyh+nYzEoxneN8UWzymbDeKzENARomaxgWIaEuyjECnSvYX3EEZ6YYToQiuwN0NuNEKg6cQHMtefsSZ/hovC2TMnfH+wdIHnFgYqAWXk2A/TAb5HEIAFoVr06gYYMUwP1AzG/lALXLpOZsonCy58KJYbhwfepKvlkj9TSqDwgTPXheaRkDr4Y064F6jA4S0P/Bxy3YId2cz+qdAsDg4aHl/jQ4pVHZMmvpbUPq4BDQWFCPskrQDFAWM+K58jcQhIv51QUWb7PQdGMJ+ZK2jeLQMdp/fRCOG7G6Y83uMiDQAIt60ELVAiDpjkreAk4TaS+zel0Eg4kOSThSsHaxzdGXP+40LW5vL2qoJWG6gCKNmhCaXKBd3c3dDp69f06a9+SY+ae/rprQ9c3FUQxo2nat3bkDaaKiSCP21Q94fiKEZ5jU87jjmlNNZMUBlMcwhIG7/mfoKs7LQ6aqXSGlZqanC9opGuY18RO2KNyHlEwUiRHIUOxFSXcHUjJDYabUMvcJPiP39CCQkFdEDZY+Q2Lly7Dx/pi9ef1y997g0lej2LXlLFnN0rCGMx3YdGD5SRMT5e4RzA7KVjLBNDahHr9qjZVWXuhJP7tg6OlIW+VqmrNxqq2W55b7V1G97V46HvBz+P+gOfD1w/kDbG1N958xv6R//339fTF1ZULRX00c2PNJql1ePRzWZUKhRcuPIMsMciIGLfDLqHMAHifGXsDLoI5YHCzNSyKIwBNxEamjiStlhkffBshkaZBg7KFDstTRLs5vmFmsf1cNsDfYrnCZ49jVhG0wTiveAIwD5DqhhFIVSFILgJll1GXz3l6nn/eMxtNeIcgx19fw4Q0oOD/fDMP460DVHU0fAgol9F6YU0c3yviJ7lRt5n3Nivw9i7UAhFv4Xqpgaw7wS3itDAh1RPW3TCv6fAdtBBwnQ3gJj9/f1AFcjijV7ws8X67vQ6bmoBodgEB72AsIZrNTYlLZvOGeDifnGNudae1hKpCheXYpzghzzJhmFq4eaEpjkp1wS+1wmayMC/ZY0zHcce8p2f/kgXzp7RF7/weQNjhXzWdU4SAgHnjd1oaLhGDkXojnpKF/L+nC2oK04PpZDMecLL+zbvttv1PowlJTxtwCNoTtNksAvk4nF+se+5Ybc0AxFj8Arm93xWQLxGp23A4P6Dh7r3aM01wmzGGQ5VZKzPvf45nb9wQYnPXL84Cz5rYUwXUNeQrhF4WQFp8xnCRkF7yYZtY1+61JnOgegBxsLn40aGmacGHDa2ghnZb+zE6bNaOnnKOdY2cP5jSSbh0PYY0R8uKHKf8MMC9kXJajyGdBe4mR61f+zULFsvgKBIOnvurC5dvhySPkD4SLPJpDVot/TTH/yhLp45LdkLceZqf8LGWijpvTuP9K0fvKOFuXnduP6Crl26qHJK+uAnP9C4c6x8YuJM+yBGAdkhyrNiMRodOR52IJpsXOa+mEKI1RcWYHhIBi6aaU6MiafScbNlZJpoVSyd6DidqjKC35E315DXcdwqGw3FEUgMD6xHKCP1QFwijg6IDZ0ei5tF5lhK8ttB7yBfDwaOobNJMaiP7ckGLkLiRJ7AbQxIVIKRE5s1BZ1nkyAQaY0QdVDwYJ8CmuV6kYFFEPkgbOOBQ+UIQsUIluvl98TnwuuxUHUEKzYXn/7U61pePuWOHIN3ngW6XMaQc/N1HR7uamvzgXXsvT5Z8lOPQCB1g7ZSpIPM+pBEcOP5ahjpeFRuYRkbaUYTzPw9JgwAP89TGtsP/EftLhe4eKFxsmrh8eZtTYBdomP6SlBRe2OMkR9b80RjRBBIV2zRWnIxGbhd0XePijUvY9+H2K8Q2osVopGCP0YiY8TKufPRZ4heLPC6Ik/XJxOMoLaGm0leNUENEK2c70VBFY1XjWhR4NrGqGBkwaudZxjFsfUNoUQwIsLfGnkK7gI0l6E05U9Qi1P3o54GtaGACzyk+BUiC4jw1uOJi0G7MI0J8h0HPYZ4YI8sI9RumvZYigIcH+laqaj5Sikk401I8AnClL1mU3vdria5vJCBctkdi4oyn2hh0osotqczH2Jt/GE7bMop+w47US+R9sFG4oxt32aJYJBvYdNIpXLR3D7TGJyUjDNJNhI1wqfFycBYYUCCmFyAgPs5Y90wzwpoeIgkDZeDhsP0AQ+7niQHoTK3HzZFoREzbIHGKhcLAW3yNh0cJ/gRCzbtNYqNE/aEhSBq+eQPP8MUUeWc1jpHevUXvqjEXEkfb9xXl/vY62kOCsTOoWZbx8ofdFXKcMiNLJglDpnrQ2HPvQWdt8vBNFCP3FRQ4NJAgKREgk+arMZgrEEup3GxogYFOqhoOiN8nUG9wxNlmDkIwcyTDalotsiKaGWsNPY1uxr4PHksU39c2MacVq4p+zDXOpOYai6X1fHte/qZZ57VV19/XZN2S5lawV6beAUnEC6NOHsyPufgJOPjXc3mHMxQxMKrvaeHDx46aW2stBOt9ppddcdTnb/2lKoLizrAxWWI48CpSAjNmRCoNqBVoGGmk0VgBpHrv/s7/1b/6jf/iT7z0vOOob3/4JFmaUJe8pqZpkQDH/ZA7jcRmRYbReKsEIgR4nwDTSc00y4s4FRPxt6TKUQ8+SC+Fa/sCahz0sUdhRzXIXA2/DR70lIqkYQHYBJofSB/wyGizplSWZwGAs+ZhvzgADuuUFiFCQ7nWUB6AQhSSSZoQeQah6MYgIi8ZdkX8IBHkF2qFjU3hz1hyo1oeDzC5Isf9t4F/acZZ5IQ7Vz8HX/Oaz569Mi/hocZU11cHEZTCr+QEYhom4qmUJx1oaEMqD57FWcXyKEtmxBpuomANxs4mtQnTI0oDj+5X0OXoRn33poIVoDsE0xVoYohUOL+0VSD5j+enEQv4sAm6FwAALZXjFxLKLLh40fiWtxfvBqmE5UpKq1/SDppiyly4GAnVKgQ38tfpyPKSOj0uE7UHoS98GzhkMBzaz6096uRBeoGBD4x4YsbJ/ZFrgU1CnuCG4NI2GpnE8AFLBgHQwu1qB1oCKDjUUctLS17spD4L//CV2bc6BjJfHKQBD/AeDwVH/wuAcxLwuMaG5xQTqKC5GKY5xMJFygMQIiGxBgqpTIj9ULJYxIOwugM8yYUMwRcuHp0yTeaOnHJXEHQEFtisRjGyqe4IXjTzMzZjEnScFL4p+RB01H6xre69pksZPM+sHfu31c5n1Epm9RcvaoUaCmjqVRKP/3onr779jvuGLGheOraNZ1cqKrXOpQmPaXJd4muC/ef5KRSqWIhEKbLeBtyOHBycFgFP80gwLAyEeN9j0PDwc8Bzc1KuSvGwii4E6RzFFeBO5fiCbKn7cTeceGgC7Y3FlNQRGVTFkGFAwr+Tni4oQcEonsYv/DAmHdkC5qA7LhAMFcpskyJ/iwuXG3DQ5FtY/xZUBHjl5sruDHBdY+fUb1bwE8XEyVH+WvtvQfSSGHH5hS6RVDGTnesTn+oufq8XnrpVR9k6+vrzmqn+HIDA0c1m9Xh8Z6azQNz/qAAEJUIkgzNgSKWQ5Kmy/YpFDvEsroSiJogrovT0dhbGe0GEQc/uD8JBEOzkTmzQQBC/88yj1CtSGFrUQmdYER1sSMABVZkLxReMX7liM8XStVIHBV+zWEdvcHHKCPf2PtOdK3NfeUaGDQK38eCkwATBQrHn6w+NPMh8yd/hLF4oFSkxiOV4djl8zq9uOBnl+vKdfYEAh7VoKeHGxsWJ3VHU3WZs/NMO+UyyntPhL2A+28qmQsB9hM464zTaAJC1KutrrwnhH0h1LjRdXrMbQ+AOX9p3iWHjz9j3AhQ2AeULJnIBdsoVMuJhM4sL+riyknV82nlabKjzPX1/X19uLajZmKiGUlV9ucPnHR8YEEIEDvyfkkqAkWfkaCXCNn0hWLV/oLY1IAcDXk/ntAgzolQ19HYaugx9i2zsSqlknYbrZDfTmFvGgeHW0BnozYmGjd7PurG6Mm9DGN08wINCoTyy1On2cyjYhwA+DegfbZdS8zsWNGkaVgAACAASURBVGKuoMfqhGQEY/zYKzc+8DioPOHxaz55Uhg5Jgt5HSZG6hZSeu3nv6hBLqGNgy11ei1lZ9KpdE7j+5sa399SuTlQPV9WF9HPaKJksaxUiSSyIKSyXZgR9Yl9mO2YgVfrmIlTIQgj0yk1oQbB28vmlSBSGaHnbOQ9mULarzcLiKvPIPPXU+b/8/rQejj4bfvHdYnSrSyEi4SM4cwJzQbFBdc0vuBGwmdT1QmM2NrVpy5e1s++8orSWGQt1d28W3w5TXnMzalOCAZcvuW5uoaNhpp7+9p/cFvjgy3t7+1plEjpsNXTLJXT+aeva27ljEWio8hijGfjyuWLLkRiUV8QEcE46FswS/Faq1QspP1nv/kb+u1//S/1xmsvq3V0rI9u3lFvmrJHNZVhKgWgErj+vAYoHM0Leo+zq2eMTDZaTbWaTReKFBvm40f6CfY5PGQZm7OvJtNTHR/vORmOPZTgF4ojIq8tUnT8cKCCUFQxVTKSic9rKkx8HCLE+8BJBNFqOmOghX0ATm4QkEbPos8G9gpG8gidgs0V/3FOUVzHDgFQFpg4Lp9cUr4ML5glNDXIwV5BgxzS95hihOIMu6XgjBPWVRx9yxSS9QHwFRertuuMkF7TmiK6VbCMAwmPzzBqHubQgbsN75bna35h3pQBC/JAVqH49AixGJsXz574xwpX++figBcoGXieAmwwOsc9gKkP09RQc4bnxU4JwX3uMbrMfjDEJtMuLWHEzteydnwNB4gHcYRq+vrmS8UgEmb98Dmi2g3fWtyUbNXnEJLACcbCzecTEwaK2BzXPnxGGjkXrvlc8AIv4GUdRG1xjDjvvVSuBKtVF8EhMwDQiWfW7ie5nLI56BU0XeFz8NyxxnlueD4TX/nSCzNeGH4FYQNuVMw78NEf+K5RnGAimTXPCGSCB8VFAhvkKPgjRq4j4XyNRjNA46ijKQxQ/NpyBvQq4mtFDZovbEBhguEbWETcCfohmYbxAPwa0p1wCmAxAMdT4PCQYEDumMjhIPDjElKj2VSai4RZPtYNR0c62NjUiVpFl86etoiKhxtj3cFsqodbu/qjdz7U3kFDJ1dWNDc3r3IZFIPijgeCwyXk8rGBYivDArQCNEtXFIyoOWBSmPf713S6eMSG0WtAqwOS4mhQDuloHAjqAveQAteUeK41XZil3IgIQvB4UCLDaSM5J6MuYpRZlIQTI1RWV2IwTaRqMHXmYWNznOBV+zgHOhIpfCKPOt4wguo0RgpBiOH1BM7hk+KP0WfoON28wHP1YRF4nP5aNp8IRbIJeWSvNRuHA/ozn31dz1x7Vuvrm9rY2DB3hwXAIqdwo0m5t/ZA+02CDyKaiTeL0OQY8/MpbGZcoJZwkPlgZveMsqunQa3uQjM+BJ3kEygGaYQEoGWxvyOHne1VgigooICsiWDnFgUAGYEI2G58GkY0gdB/Rc9z/GxTpMzCNYq5nKY4GL+0QjWeOoRiNyDGj4vcaMjpdfFYKPUJSCB+bv5Y5crGOFJiOlIxnVExIdWyGT176aIW4FwP+/Y25H4TGoIjyG6zoe3DIzV6Q20fNLVPKlQmb5pIGAsHmoB/+FqCuAbT7/AjNLNMGVwYxJZGRDDGRXsUyxxew1c2Qlsj0RR/HqnkI5lmuDYREku8dBIUaTTUqfk5XTm9pMVCRkX2LTbi6UT7nbbefbiuPUZu+aLGMxTOWCIlNG62dfX8eb8ajh2MuGi+2f1wuuCwLxQ50FLqjHsagKjB5UY0QfGTzvvwRk1eRJ1PPG0+WGYNU3nNQL5TSYs8QC9CER74+m7KPDejoI+e35gpEV3U+Bl2HGmY6rvAItUNWhb7BYizn3FNg5ex3RqCs0Dw+A1eo1b7QzmJ6BzmPT4BksKhCFqazWit39Cp56/pyqsv6MHWmg5aR06uq2dzOpctaXTrkVJru3pl/qSDVA6HI93HdJ8iu1JTl73EThNMPwLXm/fImTHuD839hL+XyUODSmp/D9u7jmlk6XJVE5oAj9YCpYB9NsVBTKhCn/09rCnvYTTz0XU1zYXCFE4iiGg2Y3Emn5orFDD48Dlpb4NtUuCs2plkMtHx/ft68fxFffm111y45so5nTi5bMu746OmahU4ellPrci6r+Qy6h4daPP+fX37d35bhelAtWpNzd5A/UlC166/oAtPP6tUsWJaVQ+QIJdTfWHRCD6gAkAD94nmm2vFmUqRj/8niUaLS0v657/5G/r3v/1bunHtmpXcD9c2ddiZaGACB/eZiQbCQ4gowUmD5597v7Cw6CIBfisFVBBFxdQJNAQ0EKGApEBBswHaWixl9Oz1KypXCupDtxuNlSPQxUwm9pTAa/XZgm3iBIQsWD26YXMjHvitYSpFAYRoL46TDqNjW5W5wUPMGqz8oIiZSgjCjXWcJ4ABXKEJdxMGKkzjEv0dtQxfZzTQPGSK6sAXBVwqk3oGaOHrEkAeqAtso7j/2JklShbEso/z0kWZgbOI8wq1ISpqvftFZztcdxBX3gugGcgkHOPY0tP7BOsCOgSBLPHGGXG9jfzjKw7YZM/gUfCX7Q5UrlRDUIqnAySQTU33AhU38GgUgPUQJhtG0wHCLPClkghhUjxnWHPyDMClzVsMGDWvUT1gi7ckHrl9DUkTownwORjEalwHT1JBfqFBgdRmCDvoqNVoBJ9wUyegdoXPY/oJAkeaIn4fTYJicCxw88NBwlqnVsxmixbTwgPPM51FxIczDJSNP//XfnnmmxBtbB6tRqo8b6+RSjkM/5LmCYZRXRBpWCUZfeAYlYtjLL1okqE7YWRg3CsaefsPOdAi3s10xhg3jGXjwzpGKmKD4sdCESAzoHZDX+H2m/cUHQksLn5vZMN58YFjVsjktP1wXWu372qhmNeVcytatkCJfOCMkvmc+pOpvvdHP3EC1dPP31CbboXPaEoBNASX1NF5Aw+SWMaMoXEOaMYRfH/fgFk6LFD+PcU7lQ4JOVMOxvDAmb+F3UUUh2ePQVAGREX+YBHp3Ih6QhMKuSiD3IEAHAgk+bB4oxv/yRFHLMBwg/AJZIWHPiB70T1g/OnCNfhAsjBi0Qqd7B+flUQAoXkj4RAOEgVGXWzCIDzBJDqy1Te1wsEUBB5E/oQFC99yKuXy+vKXv+wH9ONbt8xxpSMLqS+hcCVy8fbmmo6GvcDdtC1aKBxBFiJ2ZFQ8hiKOAtCcYZ4s565HiJWtdSLkJuKhGo2BuWXENdgNja1kDs8khwEL14VamFEGT8romQ69Wmjy4jF6KOxCUxAufWh4olDNx3xP8AEKvrBs2SB4L+FofuzcHRXeoUKMkFeLvIJjwJNNMDycIX0mFMDx3yUmQ+U01XKlqgKew9OpXr3+tF58+qrKNK8UWYmJOv2u7X/evvmhC7SDZk/r+03ttQe2QMNCzKNaUwjCIJ8GIjxgNs59jOKxQYOIwdukW7Z2O0Bx0fuKFEyxPVGMYj+mCnyicI28NwMazmE188SBzzTpdlRKJXVhsa6nTs27MJ8OcEmYqjWe6M7egR612+qnckZLQYUyk5lqs4mevXxZR/u72tlYdzwjfPhKoeSoTlApxlaIBwkjmXGgl0o67HS1RxpQBipBxh6Ig+Omnl49q5/59KuqVer6129+R3fW15Uq5EzlISWD8Rmjb99r1l4EAgR6lTHS6LqE+xYjrgwxKFxdwM7GyienqjrkYOxpF1MaK5JxETDfNOyJNMoxSuX9A1VyhDbBnYx/PG41kin1Mgm1ikl97le+psxiTR/duaXd/R1Nhj0tgtBP0hrefKAz7Zm+dvWaUqOxtvp93do/1CbJN+WqupTUoIcgcYAgPiNI85EtyBCtkkREehiPQvPwSL1O3wdtq9fXmBTHHKVlOJsI/IBnzMiUvdaVhrtS1lx47Iy+4sebDk4hgCxMfDiIeV7Cr0OrBbXBTTXjWaZZ3ksmmg56Gu4fqjSd6NzCkmpFwJCxLl+96r2x0x7ouedf0NzCYoTyjvBQ03wprx38OH/rX6nXaFholS2U9epnP6+nrr9gHioC4GSh8P/x9uZPlp3nedhz932/vc/07AsADgb7DpEgCVEESZGUQytaquRSZEWq/JAfXBVXuSrlf8E/OC6lSlJsOVZiR6FEWZIlWhQX7MsAmAFmwcx090zvy933c9fU87zndDcGQ4dyqtIo1Czd033vOef7vvd93mcRxSoci8vOkQWZNakm9qFXLMNOKMxiIUl0jKJD6iX+8s//HD/62+9LBNOs1rFbqmO37sDxhbRfSfdB8GLCqaNZrpHSxCLN7PLIDiLvlW4BFhSgZ4wTP6KA7tibxUQ8QQHTCIvHZvDkU49qX2ARwyKFNC/+tAhDCeRPasWpBE9K4WvuT8MEerHxYNSvy5Fn4alwFNZ8AjGsYLMCt49hvydUW6ivKyDk51hsaWrpqu8F6ojOYJxcUfFcRJJIskSUfceEaaKncCpiHGWjHdjaoJDVXA2swFXNQ45oJm0+zXp+jeNqYmYbqZPLb/67PgmAB6OBKAz84P0iYOY1jiqcXb2Q3uc9czKCNxZJ7SBKjQrpG/2BEFz6veZdJx6ucZ2rnLJwPfHO8hzQpmjOL3wdIsjQuF8OFtYcaF/QFLuJXq+DYi6PVDpjAIxcUtjomwife6voI+MxQr4AwrrPQ7QZyEPPYjlqGNffnDXGQvKZmsr16SGsoj2pDrDClYJEszvkVM84xjpS9fue3DvkLKDjxMTJpCPwWjCMxkS9AfiOP3thst8RmZTAnUKaEMNbVPY7HmyWVay608sD9mx9eENoPeVyLKiOFsjswqoen0mOBHo4rFPTKGFCFaCHWhkdgT+RDxVfqAQpLOhcgj03an53Cm+0aGQNQ04aeVPGJ+UuqW2h20aYvMpAGE6jhU65CqdWQy4Wxcljc8pypzVHJp+VbdJP3nwDLWeE3PwRbJerCFD1R36QO6b3DPM5tg+TA8TkIV0TEtINrdb4mIgr/de4kfpoDdWXiTgLV/KB1fFqUYfQd1XVLCjZOctIXgIaExxxcahBoNIzYqNGCVdUbPnQljuCPZxqJjRidqPvZIlkhZGHpNqG4B1XbmkjG5Cgyz+xNsDzj/UOOI+DzD/zgdJIV/WVjbBHfOx9tOZxo/1UrNGyyhKBeMjSdzIRCSMZCiPrs99fvHgR21u7WF9d1YLnOIYCHi5xriwWYpvNGvrRMBptmp7zIGKYqE80Cy0dt4khAiMz/qEdmKZFJibsLnA78dzC0BAYfi8+2B5aocKIfEgVtPb39jkrfoneK2XG5WO6sIGpld3y2WtlOfKxsbfLV3W5jMbDOrB789BGjdckmOC1tJ9pfFKtlgNaweE/7pcg9huNp+75GHdaKMaiyMficColnF2Yw5efeRpPXngAyQhdAinC7GmM1Ox1cWtnG8tbO/jo5gpakwBa4wA2K00MA2EMXUSPo1hummZUzuvMa37wXHlNDDtlNb8a6RnyYm/n0LzWnrgDTj25vfsomU0ovA9aGLHZ5P3lavB1OwiNBphLRPDQfAEFBha4TIzmeIz1Vge3yhWUmd0dI8o1QaDfw6MLc4j7hhjxwAjRRYReiQ2l0xFt5SSH47q9UhmbjPdlZGwigUEohEZ/LAN+uqzEAiGkfQH897/6q7h4+qye///ww1fxZ9//PoJMyiPS6PcrZUpCOz0O1nnxffEwFFfVvS7cW3Qt3JG2qFk6pzkVGMp6MEuP6okhxF4AAZELNZ7u2rfvY/sCnyg6hbBAYlPIS394B+CX9n0+VMcDZB88iS/9yrdxfWMF26UdHXQTRmZPgGS5hcHVFTyVKOLl2XkMWy3sDYdY7vSwRqVyKoUeGz/uRSzA2FzJ5o3NFOledHMYmt+26+XLKRpdIjqtHpbvrqE36OkgszVjezsRV/n5DmzszAOSTh38fSgWMuEXkUNy8IjYhCJSYAv1kUUdv8a4lGOGurhoK237hsrnNYFn2Olj7+4q2qVdaTfa3YZCbdotxhX3EEumdZ9iyQSSiRjOnz6JLz7/DG58fBlXLr2rfbfT7mJ69igef/o5FGfm0R1OkM4XEU4m0RfvMyRKQ1fR1CZEYuFIayEWr0qSk6qcefMDIcPf+9538e6br+HBM2ewsbaB5btb2Ks7mISSarADPu5YfXevIsXG0CslxrmTGcfx0FYDBXSMqHDpuzGvLOD8yOWyCATHOHV6Ac88+4TChrjGbTzNszSIGCOu/WEBCWwE+Y2oPag36ojFKWqkD6zfRr4TPzY3t2VG76Fw6VRW99caKzYwVluwQKLmge+dPFg55YTZbHLKajxL7jWsB/q9juh5/KCtGJ9tVSqkJDgOWkwoVEAEkTpHtCJ9rZI6zX2AxfOn6ZLGnQ7RjcRdj960kC+Q94PrVk2lkHs/fCEKtIJywZE1X9qeERWsOketSBblUeItEzppC9QSdSd+rGOUHGhcUBbrFLIxtl1iL8/n3guD0ZlmIluN+2lnGI6oKFT6ocsd9mo8Xp96raywoSki/gxuYUM3sLAms6MayW+df8/njuuXTbPQdW0aBPLMjFwJea5LCoM3GrWqkHJRlig+JV3EDYTwBHEeAisdhwSr5gEu60pRJ83Gj3v0oM/7HFLYQbPekosBnwvf7Jd+bsIXZANWW0BW7bnCKLcbtErJPOi0CblBVvQP04uX0pL6NL4CcyNQcenyGS3txT16ScfURspzy0bIQmk1frbCWXYn6hqCNppmTru6GutMGYXIBaSUIDeze58zyKLDVfayqYz6xgizO2j3UNnYAVkd4APRbIoXV8xnlYRCdWfX6ePDj6+Busm+L4g2Tamnp9BlJ8PXxU5eYQiuVyAtwTT2NBsYy0a28TqRJ7MbMX86DZIF67uDdddvVWwAbS7muUcEWNeCFAER3W3hGWptHnH2k3iNrePrk4sSJi+J/C67dlLyuYlE/N4qWl0Tc0MC7T3opauoJaroLSIbyKr1EK/O/nzQzNhAXhuf6/5tY/QxRiQOuhulBF+02WGRz1EmRkiFIkiTXwUfogwlULxwdN/+ipv63NyCWcSMhyL10+5st1HFMBJGi9xFWpfR3YB2RMZCtQG6xk523SgdtHdjmLCwYYFQZvfCDyXHSIxk10ayIRel8cbR9j1cYZAddxrPWvHB5/8w5d+ukScIk2uFK1aU6bWmGR4HydJUPIN1tVkGkh186L3s725u8eZed5nZe4IeK6i92k4FH58pfn+i58MhEgEfjhQLGDWb8LXa+MZLX8BTD51H3A/0WlX0O7Qeo8qYl86PcSyCnVoT7127idVKA5H8HC7fXkab6WS0b4rF0HG64rSz2bBL4vp4KgLW+GSWb2DNqtay7tGnkUV7ug7RA/Rguc+ce7ry+1kEpcUOsVCR4IsbLKcm4wnSvhEW4mGcnC6iwFEfBYLMZx+O8cleBSs18ihj8DEBq9fFY4uzSKCPuVwGU5kkAqMBnFZLfpjk1FM0RbuZcqWC9b0Kbm/sqDQIpDMYBMNojYbK4U76wnj8+Bn8zi//Ckrr6xKm/p9vvom3r11FMBGDgxEGpPiIH21FPKcl2jPUCB3I1YzgYv0JDySeFTw4AnyvnGJNGEPPCGQqiI0bGyK3keIcinSEHEFiFe6ZTOOR0b8hBGr2uVfQo1j3hKKIoXHE+4EAKiEfnv2lVzBz4RRevXxJvDbZbfUHyNNB+foKJh8t4+W5E/jOuYfQKe1ii+4o7RauNlvYC4fRJNoTjKrQJCoe4vPEKZkcOkzbQ5CBhab2GQrsgmG0Wz1sbu+g5/QwdFhcuHQp4z1orXDPl8CL0699pNpsibTPiZZgaVFEr6QSd0fMJtQJwM8RrpKSYohEY7Ibou9pMh5FPpFAPEixShikolB8ZBQpcmP5U/36evHtw0E8eO60mqcr719CqVxGp2+FBkelnS71HDzoAwq1oUUkkWBRN1h8K6SHNDMeyKb+5x5GP1cWVsVsXhGxTtfBj37wA1y5fAkXP/cwlu+s48atVdTaQ4x85Nu7+5wrYNSsRdxgAys85JLFibjN7vrzpppyi+EkkJ7dw7FihgeDFs6dX8Qjj5zHeOxOcJQ9TiEkg2oshpfonOgHAZ8Vrs2yxIqptEVgW2JUDO9fuoLLl6+p8VCIigsf8MwTuMMGR2cgrdNtj6Qqfmp6WuuRwmKKsc2b2mw7KcLj5xT1TqEYG8BAAHFyift0QOioKJqfm9EzyLPXE/3ymhE1JbjkXSM+J/zg/WYjwwABIcniiZI/zPdrBaLqID6FLM5ci0Oj4lihyn1enGqJBanLoGsA+cMUfrng3X44hu2bAqhcap2J1egZbW48vBay+3JFUKodXVqIvR7ebPvZAg9VixhVwZBkUlGAcmkH1cqenJdIIfGcYzhZ9XQsQord/1T5uRxi+VR7czyXbsJ9knxYCb8Z1hSLqXCNRoyS4VEsjM8c0Hvx0Gvv71hDivqh9Wu6DvYgdFAhLafnkDbT0HMiLnLha68YVujBzd6w3rVu8eoY83m20a9Gg74RhtyItRcy/YS5VvafvkppIpYURBiYF1KiDKo95ZlAb0NuxIYkKF2bhzz/LcfDgtZJTXAVuN4Y1t28NB93uYMmLjIOitdtmQjERBhOs4qY7EqA9ZsriAzGKCaSaFcqSMejmC5kMT1T0Gim3mihXKuj6QxQ6nURSKcQnyqCjBSie0Q1Pf6sXYsDixW3StKBax2TW8S4vxq+YaMI+9WoGCy4NflSE2DCHPJlCUhLXcjO0DWv1k/XqMCCIqxjs26O162nzHBJNQW78755/DZ1OOSEukrfe0fJskYSanZQVBBVZB3q/qhDFZVtiPd+GNHDRu3i7hER40iXhvRsIjiunkDhD2FG9GoM0NeIhQ8pJ0jkSOWKBfQZ/zYcoDA1pffAzOihf4KOz4+W34cGo2rJl3R5bUKlhGCZ6wUPGK+r9dA61WSBIHocO9FPT3YhfN8e++3T7+gw7WL/M6wkiJp71YVhuXbVeEPVCNq1UUK968zBgoIIJH821xLVpiwYZKPFHHfxvIxDvd+Fe82eVygfenlEBcZ+jgbt2KIyVe9ZqKXREiKqYPoYtruYSicV+VdaW8PJ6Rn8xre+jWI8il6zoqJ1QkSCBxRtkaIhtLnxRmO4u1vG65evo3jyHG5tbmGn2UWHPyPgU0NBHhcJ9HSO0Csh6meKDCW1eOW0NlwZ+N//w1sv935Wm5uoH7RZsT1Fzzs3OfdRlR6Q8ZfDIaZCPpyaKeBIMoKkJhwT9ENRFa1XNndRH9IxIa5nZSY0xvFCGsdnCkgHfWqw/O70g8Isxg1zvM/XsFWp48onS5j4I2iNx9hqN4FYUhnisT7wqz//dTxz/oJGxluNOn7vb/8z6nSriEXRZvHHkSbXvBfG7vYjhuJ7PHa+exeJt3PIFWcxdGGEILm52jNpP0NeIosSTnXM0SREHpiScxhX3NLrTqbiCmNgQlU4SLb2BCG6IDgW3ECUTznvjDgmkvvAGXzlN/4hPt67i4/u3JKZfhg+RIZjZJ0J2peuYna3ja8vnsOzmTQG1SoqwyFu97q4VK9hhZOyJCN4I6IFiNtKZxJyrEXZMcKVClZSp4S4UV8RkiiW1AzZDXXa5tKh6YPRH3SuSHxmlnX2wBHFpSD2QMTDkTX3JxbN3pTJEDLbyZwer42tO4sft5jrkH+i68hCksEr9LBhg8BiJRJLIKi0IxMfRsM+fPsXX8GR2Rm89+Zb2Fhf1zQoPT2H2dk5gQhE/ogAcwxMQRhfL6dHLAD4uiqthv5M1F7/d7sq2miHxPvC98/iigVbr9XG/OwU5hZO4uadTays7WI0oQDYzmCP/sQ9gNMnnqc/64eFalCcldCzMDc7A6dXwYsvXMSx47MIaDrKopUrmroKvifXm5WoLqPKY9yjqyiVdxCJh5FMJQ3plMl8Hm++ycL1E0XH2wCKwk57DjjN5So3LYJZWHlJWRSmEW0kBYH/84OFqsAWlw7DSQMpqwrlYLJeKGrxyRggEY/g8ccuIJWOI0YbTyUAWiIni1zPCo6NnSiDEuuOJFxiMcYzgAb6/PCStdQMuQ0o7y1BIj4XaqgIhAwdNYikr1iYTADtDnB7aRXwUXNjtZQoG644nu/ZayrMJsz8phVPqz1VecruLaUtFhtg1lW8lu6e63J57fCxr9WgnutMvvh+VMv0R69jdnZGYRpaQvcU0DyDvemtRwMh2EitkPdhIBZTER0TnrnJZhRm0YFlNKZmwgAz0ic1Eed926dd2CRAgiw2WQQnWT2QbujSFvi9uebp3EJrTXKXqTvy5b7xtUMDuIPH3LrgA5ceg8pdVEvI6EjowShwgMrRyFaVuQ5PttV9cSNYSPDV8qZ6iUJUTbJoZe44D53hmIR7FnCu+bh4peyuWSSbiTwrcIqWJFxiR0aE6VNwuysmU56ga800HCHCmzYcIe4PobS+jdrmNsK09QiGEA3RmonxsCRts2PsGqdtMEB7PEZqegaZ+Rk4fA1uga+Ny+VMmobMeDoqKj1zc/eqGkppJYxp89xRqHtNVF65SlJ1J+R80GaMRHcWtK5DAAt/Fj6mlDxAw1UryRHGJ24iOboR8mtiUdlKMOmEZtEctQi/Uk/hmhjes6vti4AOX1Qjyx3UbF63dai8/dS3cekUXqYj732EptQDB7lwAEkWVF26M0xE30iEI0qJabbbVujLCL/nDuX9iqdlB5fNZU0NTHI5v4Z+wbQeY4wc2x4XQTAuoOcteiCQ8pTT8tyjQKJr5HivcN1Xjt1zTe5fuPLZ9lShwr31r4SY8pwV39othImQmT+SNtTBwBGHjYuRo2iKlCy4wHwqWbgar/XgheiZcScS3vuwW+RaRLmFK2+uJhWeypRCCj5B5CUNRphJpxAajFBaXcWzD1/EN77wEhq7O6iXdhAJ+ZBOxmSnw40jFKF/xgiguC8Qxn/68Rvih3b8YZR5vyge4DPN2/3uRgAAIABJREFUEZ66ahPJ0SJK3To3LDamXrKM9ox9Fx2ZXt/78dMKV4+qS8EKx2E6NOib6h7W2pyN7oYwVaujPuaSUZzIpzGfiCLMlRdLYNcZ4qP1LaxW6wqjoKNCqFXF2flpnJidUvCEv99FipvuaCR+WYJxq1GicSHUmi34QxGcO/cQGn0Hb3z4ITbKVdSrDQT7PvzWL/8aouJFT/C9v/sBLu2UwbR2jsS7pBPRyN4Y/AfryRMs7qOv/NT9CtcRAryebuHKX+NhjsCpJDcLLtrmGRJlNkfkk3FfYBoeD3HvijsMr6ALCQ/FQFDjVK4rjv+6GOHhL7yAM88/jr+99DpaEwf9bh/hiR9ZZqyXmqi/fQVPhLP44swiztNVggdXIID10RBX2m0sjQboJTMYMrihS6SKwlwZoQlI4PPC/Zv+oJ4qXWib0orMcUCxmN2OPeKyvjK01XiJHO+auIaiEKGGFAi7X3sgBqKww1TPnNJ5fH4bGpqrh0Urmx2g/Cv5MrzG3dRc8BMA4IiaCmo/E3wa2kO/9tWX8A++9XWs3P4Ed5aW0Ko3sbRyF7vNFhKJpBw6+PPJzyVnP0YUyo3etdSzAHI52poZOizDf3EmTUTHQ7vf77lTIvJHB+gNxmg7E7x96WPcXtmEP0AOrnkte9u23FLcqeXPXLjqvCRlJSLbxOnpPIbDJh579ByKUymJgJjGRddaTNgwmRCZjSufI6KLoYgf7W4d1XpJKDGRfqJrVLJHI0m89dZlfPzxbXR6BjrZdMszuyOSaM89GxId4Z4bh2juhnR6aVOeXaeQO3caZmiqnY1x8XBZ9AOzM0W8+HPPKAiFhazHdZRoUYiwFeAqXD0RI4v4eMxcEhQGZGljpAB4Psgees8/896wVuG94/PFZ4luPETTlQw5AnZ2mnjz7Q/QaHTVFFlPZumB8tJ1i1VPV+RxWWVPFY8hm7YCXpHAvbaKQntAeeYcpKNFPPtKUSztedLZTx/1CBMBu7rG9FjtK6jFGjrPN5e/8nwULcTVInggVYzTKo8+4f4qioHrA81/K692UjZJEXT5uLyvRMfZhMmm020wBGbyfHPLDLNmtUmKTdMDArToLkWOeiqVRjaTgy/3zVdc9p2HB7qIiEZY7rhqnxvojvplwM6CkoiPpSlxYcsTj92FZyE0GSNGbhILCfEbOdJjQgcFMEDUH1RqEz/nOG0ZFYvHqrGB6xfKt0UxAxcz/60ORiI8JvLgIWtv1MaSEr8QkXD9yHhFKAgiDzTBuNpGCxtLK3AaTUVQcsQmQZTsGGwByn6I3z8cRpxqTPrDCmU2Do42QC4WIokUAwizN7sO22yIGLDMNdqDh2xKxSpRFAsqGzfwapHs7i3KaJSKu4BI+RQr0bOM3Rbtjfg97Ua7XTtTLjjmUJY0LZC6CKfTmDlxHL5oXIlV5WrNrCniMUMb3NdjSNXhmbQ7m9RN96BcG7nrtbo74OEBrxex6H0b+6euYI5oK4tEqkPZvQ4cZIM+ZP0BKKF5OECn0UQqGheywH5e6I8WZc+SaeBDuVrRppDJ5rR4iVr02NBw0UWjaPkmaHLzcgVQehzdpsv1Vreu89AMnffr3sJ13yb1Z9jpVQ6Lg+11tUZG0IK2xA5dM6JKSpISKGRm+zywu2y9/UAimdTYjCgzIy35jLPgdadV+6+Ed4OHq1EZvKfJpT2479U9BmzUQpoOpxZMPusPkPT7ECPaxsKv08a43cUrn38JD58+g607y2hUynK5KBQySjbptluoN+sYc9mFIijMH8Wr736Am+tbCKSy6PtDaDECeUL/XqW1G1LPwoNLkHSVoKv03acE2JMj6rfQ0QMBl/dGf1rhqsQf2qfxWfc6d3L/PNu8Q4UrVeD+fgdp3xini1mcLuSQplchx/oI4E6lhuWdEupd5myHEOp18cCxBSzkM0CvDadRxZG5KYlDNjbWlYo1MzuNx594VMpreh8ePXpcwSp7tbq8S29+soRRZ4hjR0/o77abDfybP/8z1AIxdLhHxGM2/aBnsnetvPX0XyhcPdcLaTrJiXcLV06O4HQRo2+xuJDcN83hRYgkpzXc8Fn0YIxsIoWIa5Gl6Gg3apYHCJthvsc2o0ppgJBJ4Au/9HVUJj18sHQdgXgY/WYP6UAEU+E4fFtlbP/kXTyfm8OXFk5irtcUV7g5nmB7PMTtwQDLwz7qnKSEwuKyEm2NJiKmT+B9F+rprhGpQW1PJSpD2gW9G/UsuKYL3C8lFhXybYUsv5YHsUQ37lklpNmziOOhx6hbKceNisbPcS+Vj6moCxri6tAkp27EaQOpF15KoCvARMdBLplGjyrvZgupTAZPPf0E/uEvfRON6h5e/dEPMOw5KO3sYHVzC9VuT+9bQk0VoRSxcPRt3rVmPcmGI4BIiBQJ47LagR/V4U67Mnq4Em2jawz3PiK+/nAUO+UGLl35BCt3tzEYWcFiRas1j/bciDj10+CFzzaNWpgmhuP2RptIv7+PBx44jmgsgPHEik+ySxhXymRKAgqkc0nAFGSPSzFNG+1O3URnPloYMewkhFg0hXff/Rg3lzfQ61ALQoNn83rwpktWuDKe2O4vXwgLJ4q6hCxK52HiYWs+iNgb4m40MAPIeBHkMS8B1QQnjh3BS198ET4fBT6MtuA2bfu1fu9m1XIX53XfF5wL7QzqrKBFI/m2DPzha/IKOX4PFrZEXKUVU3Nl94L/kS/KeoYNRqncxmtvXEKl0parhkc3NKqYoceiDLowiFfAstAkMjo/t4B0KqPzsdGoaiw/8fO6sPg32oaeqxDnBIY8cx+QT6uKRv7P7z7E9FRBqKiCsA/Zex7ei++lmLC+ochWlcP+1Njlz8stwvVoVVPmJda59pSu9obnFBFqRckrFt0Qags3cjU4bn4AryefsVabvOmm1nM2W7CQpMy3jCrwGfTjPmNgDz2U0EYIihWuIt+6o7rDi4i80igXA21pOj3mZGLSH0hRzyhDuQiSmyaNwkCbhqnvDBKn7Qy5RBLOCJEiZEwSed8oB7SlcO0miFjxsCa0X6lUdXGk+mMSS7+PXDqHWCCCiD+IWqmMTq0Jp9eRDy3Ht1xoUjH6hlo4Evy4xWvLGSjhyhTkHBPvm21ibnba4g1JFKdFTrNpsWUOcUBDqW3UZUpAr9g7CFqYCPUjv4kdXC6f0QZWrpLkbPwsLlBT/BtXiTeMqB2J4PxZFIclklG5HmRn5zF/+gxagzHKzRZqzbbCDdjt2/di8a8t4dO33I2S8Xir+w+w7vNhz7mDf3Y/NNK1NJXinuhniPxWot3DPpK0YuLokvDQcCwlMVFHbm4MceD7J0esXKu5qSIMr+DIhUkvMV0XIjTktvrTKSCVQBMT1EcDDPm8aDV5y94mRV6h/V9buN6PDqGD0FMoqlt0AwhEDjXk3Q5Z4zJzxCuTfJLYKcBwejamioR1SKsAY+evhuGzheunf55tito8pDC3ItDjj8u7URvzGHF2v8MRTtK0eRLA9vJtDJoNJAJBvPKFLyITiWFnfU1CQXbe2WwGMzNTGkvu7u0ilompIYgk0rhy4zauLd1BJJODn6rx8Qh79RqimTQWjh/BxsYW6s22RuEjomAckRFN2bdqsTvhbTZ/H8RV6VREW2jKzrQW+v9FI66tnj2PmjqoCGQCTA/hfheLqSTOFnOYjcVFoyACSNumO3tl7FYbZu7PnO3ji8jFI3DqZbQqe3j4wXMaaa2ur2J9fRsv//zP4Rd+4cvotpvoNppa74ViURxJ+gJ32wwNCWC32lTy09+89xb+4xuvox9JwxlOQJs+2sh4/DSbAxz4p3pUAeO78jMsRA48hvU3Lk2AxSvTCmnDFKOYiHumksLMh1kcevep7/XoKTtGOp6U9qDV66A/GUlUxH0xTgETR9mxKHZbDfRCPsxfOI0HPv8MPrx1FQMqtukVPQ4gPvYj2O5jvFFC88oNPJmfx8+fexC5dh3BoYNqp4sNp4vVwQC3ux3040n0fCE0aadDGkPCwAcfM91JaeBIlrWLGjKzLVPjzxhoNbG0wKJxuxWtnoE6P0f0kkUnm3nP25O8TIa8eHulfQ8bAwsokHuKN5r1sGdOBswnVjZCI47vCQS4ntMscBm80XKQS6RRrbcwO7+AX3jlq3j55S9h7e4SPnj3Layv3kav3cHO5pZsuJp9KqTJ+yY1yH3tLh+S91dBMsxz50QvGXbFjeb1a4jhRJxKnV8u5YYFCdXlwWhCFlu1Rg/VBhMBrWHRzkNRrzfxcp1H7k/yut95bwlW3mQolaQFEfDSS88hGPYr4pq2lvTdjsRSMqgnglavlpHOJjE/P4Wp6SwC/iEajQo67Tr29nZQLpfhH7MYjeHSBzewul5Cp0vvYbOYMqMyvmfO4FxepYpBA348BPSgoDL7LW866OMG6NrymTzG0zr4LJ0xAJw+tYjPf/55FdUYc+9lUWdfyX3aJlq2X7OZ8IStnBxxTZEmsLW1JZeRbNbSqVhgeveLv1djpUksj3tb3xM/g3eISBOUiKJUauONt95HpUo7qgPB3KETdV8w5/2dNWmEzRhcRCG3Fc0UsJk/udno2RTVrp9pCkxz5BXoRGfpl0zxLePRn376cRxbPIq+Q8qMOY0c/p81E2sYaQjUPDBVayQKo04gL5hKfvKfFn57NEk+TzyDPSTXQ68PI7teo8lLFCCK6H1v3RtSM2Lit9ICj1oh1kqka/gK3/rqZwvXfQusg0sqfppnPL+vRrWFwm6SxSjZL3oT4mP4EOamza61N0C/3sSw1ZFZdj5tCAAjUzkOSjHLN0CSc1+dr5e2NOALj8XgDMaIp9KYmZ1DlONVxjIOaLBuTEYdAjAid6PZwO1bt1GrVM2Gx7VGOXJ0EUOOvIJhDLoOGrWarGGIsgo6D7hiAdA/zzEjdm4cFBq0u+h0LdjAZkv0nzIOIYVE7C68LsyiN92Me4+f5T5E/Of2UHmcEnvdmWwaR48eRSxuNhjc1FmQcsNlxm+1WlHRRiJ1LEqDaBKhO2ZrwbE6vQbjATiTAfILRzF97ARK3b78N+ttqmBTiDMlg4jyfia8jWUOSgmjMLikMffGuwvQ9az97HZ3nw1QvDw2Mj4TkQzHiA8HyAf9yHBjbTbRbzT1HHCZxWOWMDIzO6sDZGllBZvbW1L/cgGwcSH5n4kh7KD5iigMiuQy8GeSKlzbjDFkIIUbsWlbEQtnEwB6HypeXdHGvYgr7c7uZ+XvLcrD73S/ZnUX1wGy7jYqRBHEr7Ko2AAtPXxAnOkiQvVNIKG8ciafcUrBUZjL2bKmxoUmtQMemCTZs37wzNPNwbZqY5JyPWqCwEOai73RxJefehqnpubwzo//DuWtVZyYP4Jf/ua30SyVcfn9S+g7PaQzKZw8eVIRw2trd7GyegfZQgYzCwtafx9evYFrt5YQTeeRmZnGeqWsIvXb/+13kMhk8N3v/SV2y1UMiIaHAhiJS+nGlHpJV4fcBu7XLf80xJUHpCJfacrNrp+Z4rGYjbcP3RieYRYDOoK/18FUMIDT2QyOZzIq1nkwtgYjbNUa2KuRWzhEt97AuRPHkY4E0a2W0K6V8fyzzyiWmdfh3PkzOHP6uDb8uZlpdOo1FVEcGbK4KO1VsbW2h64zRihTQO70Ofzrv/4LvHr9GhBLoTcYqci2FDt7Gg8/U55a+bBbh0cVUKPsPgYsXCngIseVYseEQhbI6R6SCC+rOUXtEuGjAIfCR7/ttcV8Ebl8ERHSoeJRQ4CdAT6+fAU7W9vojQZYb9VQPL2I5//BKyiFBrh26wayyQQ6lQYWC9Pol5so31lHsNFDsuNgagCcSqZxLBpEhtQKvx9kH+6NJ1iiAC6dFv+cxTLPg3DSRVxB9IeWRMYjlICQxZZbrHlhCeSFSksvpxPpZPajSfl3RC65B/K6xhIpREMRFR+8N+baQJskU87zwGUBq2LDReQk+h25I3Yl9PUsUph7FFPMXGQvSPPzHr21oxiMJvjN3/pt/PxXvoI7d27jxrUruLt8E41qCXvb20LAqvUGJsqj9+mA5eGvfcxVlPNc1LPsiYddL1F7jM2VRpiYG78psMKjnSkamOEvQQzHITS6Q7Q75MGan6chri6g5HLef9bC1aaUtKmiwX4QiShdAcJ48eeeRTQRFUVi4mf8pw9TswuK906mU2jUSojHQigUEojHg+g7dXTbNcW2Nps1CQQ71Q56nRHedQvXVtNRQ8AADRkZalRHIZKdSaRTeYIij1+pfc9F03n9+GF8UJta7gcXqQCz6S+nIwSjTp85jhdfeAa9bh3BALmWNl21S27UIxWhBNHc8fjhNcrim16vxWJRqKvFaVuxZygwwTsbnVDgpH1MHBfz0iWVwxn4sL3dwJtvf4h6o4v+gK/z4HTyvpc3mj8ARsx9SaNzCgM12LI1wRADWnDatbFUUbOk9KK/vWPczvV4jE4bBOh8ePHF53Ds2BE0a3vAxDx1Dck2JJqpZAQw+HNZV6mYJ+2PFC2XWuGBad6e5u1v9nlDgdnA8afzqda0sUeagjsJUPlhnyU4xkJfNFOJ9Y32RsclUug8So9X9PoWvvOLutNScrnenaysvHSJ/b8nJ8iwJHVlHJMHgz4EI6zAmSw0BAZ9RCO0LGHBGELKF0O7VEOjVMao2dbYOBYMWuKLDHQhX7UEi7F2XQc6Nx1LbTAUinZRBNUZ/3X0+Ak8/8KL+t4kgO9sbksdygO3vFfC0vKySOJrd9eEvFpRRDPqIU6fPouZ6Rn02g7uLK8oK5ibHi8bO3MirlTPMjWJylLxXxiYQHPtSk1cLZVD7nsXN4ebLdEORXq6TgbsQIIBdXveQayHWlJqfpmlP4j7ofFeAJl0GtMzRaX0mBiBfntm1ktUgfwr478Yd433idYfrRbR3Y54sZOID4iFNdaN5guosbj3BVCu1hHN5BBRzC7nJ3xw/ZYHrWfG2xWtiLUxuLugDpOc71O13heNpMBM5u9jBPojRIYDFa7HMinEBj0MajVUNjdRzBfEveXPYgfLTXBubg6X3v8AqxsbFiHHhBKKzBhTSYcEZptzA6WzAP0q0wmEcxlUKHYgB5mHFF0ZhEAEjP5zqLKxwpXnPH0kHRVApFFo42HBcz8F2k+r1vXFHorIn+cdOuYaITYjmwRyfzot5YdP5wtgVCd/fqvblkq50enAYeEaCsoZos1pgvhGJLEzRcaLzTT+uDhATFejYXoognabCSocP/IwN58+WsSQ25oJAN2dPbz8xFP4xoufx//9x/8G23dv47knnsTzTz2NZDiK0s6u3ByyxTwKhQLanS5ufnIDd+7eUWrWU888gVxxCj95/U0lTv3Gb/1j+KMx/PWPfoByq4nf/N3fxvuXP8L/9sd/gtaQaGsQPk4PEjEEI1FUaw2herpCVK2ORlKFko99b/H60wpXHSLkmvWMguMhrooUdO8P7wY58xR/DfxjhH1jJIZ9FAE8NDuL+UQKQ6er5K+dZgttZ6C8bfphLkwVcP7USYTGffnZUjSaSFiG/HPPPoVSeRvNegVThTzy2TyYtLO2topCNq/R6vWPb2J1bQ9nHn0K4fmj+P2/+B6u723Dn0haUIiKLpucHF4zojMRXeKIjdSSfYGsm37njkONv8vQAU4wzKXD77PAg+BogHQshrMnTiKfL2CTNk7VupqWE1NTeOT8A+LGPXTxAk4+/hj82YzQ2kkkgu2lFfzBv/5D3Fi7g+jiLHbHXUxdOIWblQ0lNvX2qgi2HMzFs+hX2wiPoKYzOhjB12rC2S3hRDaFXCKBNgWVswtAKo2PV9fRD0YUr9ugTRndDygkk+WaoWh8rslfr1Vqiuxk3CYLinq1hngyroOKtj5EYskBpWCK3t0UDtFmiR+tZhc1pkBF48imU+ag4h6+nuiFfxYi5k6seKASaU/nchjxcCQaS39RrtUR15KlkLUaTTBmtdslD9ePpTsbeObZF/FP/uk/VRH81ltvYHX5JiajnjyAa6WS0v74/enZy3vtCXm8ostDrlgQ8HXREB70NHW5u+TeKyFRKJdfTgK8D55IhgU4hXLd/hiDSQilSlMoqIk+ObGkKtv2cB36f48Nja+X5yqtuNIJTrdCyGZTePKpx2QJyHTDo6fOIZufxdziCa19vo90JoYj8wX4Jl3sbC1j4NTRqO7CzyAXNuMsVuqkR43wg5+8i93dJjot0nQiqJZLSHJSyFStcATjEWkVtKg6DKjYAvcmj8ZLdnnuEkexWTErPs0iJQZnXcEAAp6XI5w9ewpnz53GeNzDYNDW/hGPUxTs6B6xGONP5HNpRvg2jSS44SGuXLfcH1nEeUUzf+UZLY6rEOmxfqaJkChWpQc8OZoDRGMZfHj5Ji5fuYl6sydw7n7SufudqawTaO/GCN1OxxNNkfZivFUWsNEwhWQMFciIerff8XrUOYyRTifFvS3k0nj++acRj9JOsA8wVMWdsHtcV95b1lB8b2ZJZmvOcyQ/LOby7o8nLOM1UQMqjq3xbAnCsY7h33NSTCCK9Bc+8zxzBhQGEzwMR9Ht9VEoTOP6tVuoN9pGd6BNp0t9YNfrm//GV1TzeoRYb1TBF+NttMYvMkSK6B6RSuI75EjQ8iKdTChK1TfsI7jP/QPGbaC8tavCNchxMX33yIfhIUsVoJtWwsek06iZZYs2qwk6hKrpLUa3AMaWDUeIxZM498CDGquzUEhTbBIMYWZ2Bttb21heXtYDdGflji4OHx4+2MFYCAtMwcoWdJDcvbMmXzDvZsngWuMrDtQoKOGI00QObG2Yk8uLq6JVtAgbBbPgH7DrchNiWFzqOrqbpDcS9E5o8+szTohQWpeTxpxnLgqOzTVmcEcl8VjSsondDpP3gIccu3g+nB4lQYkctLehNQgXV3EKreFIhQRtedKFaUSTKXSHI3TFvR0iGrLC+/CH/nTP3/HUFXf5Zyxcpblh10akaWQ0gRTjcPtdhHstcNn3Wk2JFJgTz4Mjk84KEWahuru3h529PdODUYTFop2bvKJrx7Ir87FZCgcRSqUwiATQJ+GbGz3tsYi8ylKDh71Zy3gf3u85ptMozhVP/NcVrgdUCzO0cs3kuXnRFYKjGfJ8xiMl6xQzaWTSKVnNMKKWtBIWXrVOB3V6N/JZInLMbpToEcUSHDOxQCfFg6gNOVhKWDMjbCO1hxUPzOeEjZ8pyxnp2keUhtu9Hn71q1/DI8dO4Y//8Pexs76Epx97FI9fuIhcKqXDkY0BuVi0mrNxbc/oDBHjW2/t7CKVzeDsgw/h6eeeQziZwHa5gmavg7ljR/Ev/uX/gv/wl3+LYKaIYDKBYZBIWxeDbk/Fm407TWChcREtkZiEc88z9VMRV7dwHTkDFa6Kd2amvZuapo3TpQqQY+uI8zWUIDAP4OGZWczGY0hTHDUeY3V7F5mpaeQKU/JsxWiA2XwW/VZTU4JWrS5U48KFB3Hx4ucQDfvR6zSwsb6JRCKjwoCct/W1DeSSGSTjWdSafSSnFrDu9PHdV1/Fdq+DxoBjclKYPB6mF7hinGUVWUqm49HDUA3zdCX65BnleyJZ7jlhFa0TJWel40FM6H06mQgx/tovfBUzxRls3V1FMZmGr9VBZ2sbG9evo9/s4uiRRZw4dxaRfBaBRAy5+VnMnD2HZqeOyrCHUnCMv3zvNSw391AddlBZ30KiP0bBF0UuEEW33ECr3kK/3UEqHkW7UYHTqKMYiSDBJp1CmGgCkXQWN9e3sdfoaqwdpHMGG+1+F4k4Jw5WLJLbLZNyn19TMhYEbGh4+HW7dlhR1c3mLRIKwDfuI8jQjCjz5elFSt5/XyNEHtbcQxXGYFXiPn+RhQl/vo06hwIruIdk8tOugIO8Wzekxk+nAKrTfej36J/ZV7RptdnHbrWDX/rOL+Orr3wdO7u7uHb1I9y6+TF6rQbajarGsL1WR8822e1UvysGlZQI0uWC5gLD70kUkod4lwlgiuY1NNHWhzmphGmZ5E6HZB2pgox+1hO0ugM0O0PslBq6jgpkkO7E0EsrXF3NyU9rvO9de1TMh0MK32BRFw0HxO1+5LHHwclnujiLcxceQzSZR3c4RqnZRHEmL+Q/HBzA6ZTgtEvY21pGs7YL0HINY+0vox7pNBO89vaHWF/bg9MaIRYMY2F6Ss/FbqWkJlfpmS4gZjDdIVDFdeARSul+jggjARjqJUgZzFIMFosZRYycfoUQDJHOJDA7O6Uim89Jhzz/8RixKCknFERbYI45ErjMBddwkjWENzJn8SZAS96vRmv0okulWuGadqfOvN8E0UjvIOgWiWZw6dJ1XL2+rML1XpGmdzvuCwbpvfP+G29ZdY1vhG635aaG0cKQhZ3pfvxjs9vzpqkGqkyQySRla1Ys5vD0U48jQvQ1wDVjNESvAOXa8hLWuCezcOU6smmlPave13oouPdn/upNFPat54SUW6ABrwlBQF5TclWtIB/AGTnyuA8Ho+h2B4jFMnjv0mXs7lXMG9wTlHtT7MKXXjQfV4/j4BapXrHqEdUN/iacbpY0rAyi8YgK11gkhKlEAmmOzYmIcOE7fexuN1DZqcBpt5GgsIEpKeqIx1roEdo/yIeUz3lXiCdJy0Ie6HsWCmvU7SidwYeOYyKdItGhYhYPnj+v182Cb3NjA2v0T3QcLC0toSsTZzOPz+RTyBfzSCS4MYaxurqBra09N0HE9VyV1UVYm6SK12DYuIeylXEEnfMaeCMrPeAi9bs8FpeXZcWrPQhGwvdoAcajIQzo8Xa8cQV5M0Qd+EDKWUGF61iG10JT3dGxDIDd761IOP4/JCdrglA6CYeLKh7XKJfj9Gq7o3FbIptDMJZElxuf1H1kuJqa8FOF62eKVhPQ/H0KV6aV8kkJjCaIjidIjMfI0guz28KoVkGYYzgqMOkrGk/g6OwC6rWG5Q/7fKKDrG1soFSuqssjettqs0sOizZSazZvP+9qAAAgAElEQVSlZA/FYwgnYhhFQhiEguj6fejQDoybmVn307Tls1QBt0se9P6/F66HgWnZjlEURTNr5puHQ8jE40hEQjLGn8plhDIzQazX6Vp0HiZoctzcbGKv2UCLvoNEiCjgoI047y1tfvg9JyNESLK3GauQGN737tinLHLl5nBEKt/XIUIUT9VrODc7g//h134d8+ksbl9+H06zhijFShyf9izvmhtKpVZDvdVU7GHOFV7Q3oqWZDeXbuLRJx7H+Quf05g5GGPGtcXCkrrzF3/11/juD36C9XoHe7Uamk4P4VQSuakpNDrd/UKF5WQkHtVE5X4BCT8VcWUhIuW4Ja/JsJwUEveAPly4cu8YKI1orBjY+KiP06kUTuWzSPlZ+Pswv7iIJ599HtnCFJxeG7vbm4gFA6jt7aG8vYu1O3eF/j/0wANSIcciAWRTcXz80XWsru8gkUqLk03xVqveQSKWRa44h0Eohtev3sBr1z5Gnx6yyai8ZoWUyQLt4NCLxjh6HqkxE3DAIBPX99qS01x3CJ4RbrEapHG9XAVGSs4if/z00SM4f/K0suhPnjyFF198EelEGpOdHexe/wTv/93foXZnE+OOY17P0QgWzp3B6Ucfxvu3PkF57ODkkxcx/ciD+PH1y7ixu4Ybd25j7epNzEdTmAkmEOyN0CjVEY8ltIdVa3uy1+LYMcbs8E5bzyvH2MXZo9guN0Hy2M5eDWfOP4gTJ08o555oC88QRmFvbG5KDMQth4rheDKlYi+VTsoej/Qpn38krmQ6HpbIBgN6RDJC1o0O5WE4GiOTySEeJ7WII8+D/dZDhTwQhgcqUaRWu4tkJm+Wgjp/7AwiSujZJ9FujCb41E7U2mP0x2H8yq/9hhKztra3sL21gb3dTXQ5Du8wBjaliQAbvnqjqv2f99j0wlZM8nPcyunlSqcRUoXE3R4bQivhCu0Maf3TaGiiwqKV61qqdfKMI0k02g5KtS7qdROycbRvPE/zE3ftPO9rYfjT6lidIbSK6jsa/ZN6cPzEcVx87ElUOw7OXXgcF554FunCLO5sbKPWa2F6Ko9ep4rRoIFmeRWp2BhOaxeVnQ106mUMnR4GvT4mwzDq9QHe++Aa1lb28OSFJ/HEgxdxfPEIXn/nTfzwzdfQUeStUV08z+17zyYV9y7fkii6wn4wQjoVw1Qxr8klC3mCUk7PSw7k9ukgHAkgn8/i1KkTmJqe0r1oNhsIh8yiSfxnV3mvBCka4PdHdia7oimvIGO9wWeVf/aKWU1CVR+5Lhgu0KeJMRHgeBZXrtzWZKbVIWgxxPg+dmX3K1z5vWUn5TffYTli6FlnrcAYd7+44XwtrVYXYT+DCrRxuAQyExPTOYkc5Lm5KTz2+CMqXAOsEGhD6p79XlHK92fpYv79hlL1i2qRg+LVW2MeyOlRHuzvjdZgdArzque15bSYaDYLV15LfjCuni4C9Lg1vCaIV19/B6VSXa47Koi9GpXvK/Xc45P9kbaHrLodqrfgvV81jnO5RrrAumgBxMN+LOSymEumEHB6Kkh3dvawvlFBv9eXMCUhSN7dJPw0w/Zp1JWMxlTQ0nam0Wlhd3cPjXZXkV/ElGhbQ9oAexkWsOFoDIvHFzFPxGBmWgUqbxjHnbSs4AUn8srXZ3wVP+bmC5iaLiKezEipv7xyF9ev39I4Kkq/N3UJxn1JxDgiTIiXQkEWNwzC8+pg1cRwBOxaHdEnMxpSF89NWeNaKQjtRonFKVtay8M+oA64HBR3tMWFw7GkPaBehjN5LeRD2aYnbhSvg60MS4aSL6tZupBnKMYfuaTFHMYhP7bLZXXLyXwRoVROZv0jmpNzLE2i+mcQL93pQ3/rdlZelvE9X3+/RaZ4RbkJjBGjX+uEhesIqJfQK++qoMqn03oPkXAUmUgC9XJNGe78OP/Ag9jY3sb1G9dRLE4jXyzi1q1bKtKmZuewV63CT8U6D6hwELnZGbQmI/mKdmXnEwAJILzCVL96H+pV3bfGe3Vv4Tr6+1IFDh0LHtonNIzoMp+5TBaLszOYyuXgVEty1yhks6IKsAna5rPKg4xpK+Mx9pp17NUbaFChSvERbXP4rDE1h5soDb7JyWZDJOsWJkdRrBFDjf+uXhViog522MXI6WAun8V3vvZVfOuLLyHCvG/mSzfaaJSrWLl1CzsbGzpEC1NFofdtNntKTvOJm5RIZXB3bQNLd27jmZ97AQ9ceBDpfE7iHj57NOZn3nWz1UF9HMB2s4N3PvgQr779Nm7cXRG6n8xmZYTOsW+dxVuUCIapSj/7/HkBF5/+jLeZkls+4ZiaB5i4YwcWQN49UGvIaUmIaPcQvk4ThfEQpzIJPHb6BL78hRdx8dHHFFG8tVvCJ0vX0axV8MCp0+Lat2sNrK9u4NjiMczNzGBl6RZufXINsRA5WhPcXdtGg36a8/PijTLtbTTyY+bIcWw12vir19/AWq2GVHEKpXpZyKGoKb2+DkiGaWTzOUzNTKPWamJ9e1P0KF84oMhmgUxu4brvGEb6EcfHrkCL06thrYx0OIJvfvVrePqxxzWp4Lp+4YUXMKGDRyCImWgEKx9eRunabUyaXTRrdTV+k1gU/kwK/XgEnVgID7zwFGY+dx7vr93G5Ts38dobb6G8soapYAxhh75UI6TjGXHsqEmg3Y7fP0alUda0jWgOC4V2u4dUtoi1nT2EYzmMJkF87RvfwsMPX8TdlWXZWJ05f17j7Rs3bqLbG8i7leucjel3//RPcWd1Vf7G9N7sOzWEgwxaCGLSb2E8aCMZo6bA0Djea9rJReMJpMjfddOJ+HM8aykWF0R1qajmr9QEcF9nMpAsqNzRLkH9EG3FAmP0um043a6L2PmwttlALFnEr/76P0IoEsX27g42N9fQ7zUx7neFuvL567Ra8pPttZuYm5tViEClUlZTKMRKceq04GMiG8fVCXW7NP63iaepytVIlspCuvjMcEIkyhgT50Jx7JYaWFrdRKcz0t8JQ3Gpa+KLeulKf4/SlVNOOi5MxgMkk2ElaZ04eQoXHn0So0AUDz3+HI6efQjRdAGbpTKGvhFi0QA215fgdHYRC/Rw9ngRqegY60vXsXV3GTWeP12GAPiwV3Y0Jt9eq+Kf/5N/hq99/mW89/Zb+E8//D5+8OarGJA+QrE1UWd3wnhv4erxTj2PXtISj80XMTtlVBO66lCY3dPPHAiR11AzQEurngqjVCqLZ597Fgvzs7h7d0WuDVPFgst5VYSYagGi97GIeXx7RRkLOf6e01EWXh7/lud/u0M3hZaQXiKNEgVyQhaOYizEPYGPPrqNrZ0G2l2zyrqfo/X9zlR+P77nYIDpYiEV3PFEDP1+V6J20t1YGxhoxmfhsPDa3BZ4IsbiIXkPH1tcwMMPP4RwOIAxp0KHXAW8GsUrzFm4cxIiXi/f06h/SJhsd+iAxmF1Df/Mrz/MT+bfi4o6mezzZ/l8c9LiTTxZYLFZCwQSaDT6ePUnb6Fe53u00BFvjajCiD11UYWr9029F36YHOw9QDxI2ZVwwfMbcZFwmj6VTmE2ncIR8oy6XRUnH135GLuVjgo5okS0veJmRK4fea00RicKm6PlUzSKZD4rax1W49VmC+ub29jY2sUkwFx0y4wn7M4fOLewgPMPntPCNi6FT9QAFq8bGxsqXG38T8uFAI4cmZbZbiQaRygSx93VNXz00XWNJvSfIuHYyfMB8wlJsIqT3VhUqAgPdSvWZWhjXQfGiNHqhfGSEpCYBQsjzw7ASyOLqwMRKjZGp0s7DCJH5mTATc3SJMy7T126EmKMqOx1NeYXZ9QBbxHr3nFxabwUQIJjkSOzSGYSKNWr2CmXJajxxZLoTAJC88hv64gb82lxlqnhrfM/XPDdSynwPne/RWZ2WOTejRAbT5Aaj5AeDxDptYFWFcNuB0fmZ5WSQqTV3x0hm0irgNre2dV9a7RaqHJcy+i8TEZ/z5eUm55BpVG3A4BuED6gMD+DHv13iWQGiLwGhTYTdWUc4f9fhass3/p9RH3AkXwBp+bnsTgzjQz525UKhu2mihImr9TrVRWuMqOnJQlRyPEIpWYLpXYLTVmiyHLdokRjEZw+chRTmQxSkSjS0TgyyaSef46htna2sbu9I24YnQp6/bb4eicX5/HsYxeR8APVzU2MWgOMuzT9Bu7cXsLK7Vuy3+mygAY5eTH55KUTPDCZ8jLA1Rs30Oy18PmXX0KmkHOtjeJ6dhmnyYOfRcs4EENiahqJXBaNXg+ruzuotFv4w3/7v2NlaxORVAodtp9xctpcz55P4eFGTbrfviOBkpvExWmPUDVX7OLZa0mWIEE2o4Atm57Fla/fRn7UxyNHpvHrX38FTz/6sNZxudZCbzDE3/zdX6HbbOCFZ57DQ2fPo0g6UX+M27eXRQ2qlffwydUr2N3eQDadl60Piz+i0Tki6KGYRuLlVhdvXfkIlz65iXEsinAyhcpeScU9aQ2yCXQ3X66RTCGPAF0laLZNigiTtdwo4MOIq55fPlukivD/4Qih4QjBdgu5cARf//lfwCMPPywUu9Zpo95tS9xybLqIB44soLO7i8bGlryUu9UGOvU2krkswvk8gvksxpk49oY9DFIxtIMT3Fy9g/feuYT2dhnBzgDBwQRxhjUEwhgwBjuZFEe23W7It7NcK+GJJx/TaLFcrgHBCBqdARLpaeyWm7Ihi4SimJ+ZxRe//GVMzx/BpQ+u4AaBAzKEA2Gk0jmEonFc+egKGs0mTp46iVgshJVbHyCfjcM36mHSbyIVpxMCOe9ttyDxo8eJBLl0codh0++lBLnKagm8yN9kvrxFhXJaRf6qqa7NR5MiF06iSKUlaYcH6vTUFDKZIlrUlwWzWDxxEo0WHTd2UKtVMOx30GlU0KpVZK1GpJj6DQbalHdLqDVr2qvT6YyACSLsRK3a3Y5y3ZkIlSrmRNMRUuWmB1HEUqvVUcjlVfxajryr+QhHsbS8jnffv4pOd4Qhi1kKoA+ha5oEyeP8Zyft82QnokXOYzHP1K825uYXkC3O4fj5R3D24acQyU1jHI4jXSyg1WsgHgugtHMHW2s3cHoxh2LKh9LmbfTqe+jVKxh0Oxj3x6hW+lhZr+Da1btwGgP8wb/4PWR8Ebz92hv4yaXX8f6taxhFI+hSyCNRr4mMDguHPfTOGzlTyMxn6sRCDkG/Id3tFtX6PQxpn8XwnpEJx1mgcbROIRu5umwqnnzicX1/rpVsNimnEDU+psDWc8LnlkWpd9ayWOV9YjHniYT4Z57JPNObosBxD+X1s0KZ9EZ6y/QcH95++yNsbdfRaHZcBf1nqXo2lf30B89ENvuspTiJ5d777LPPYG19RVSBW7dvGeCgJswEdt4ZrrPbx7qEk2muRT8Wj82J9yuklXQGIaOfdgYgx5UfXAcUotoUmF97b6jSQUHq7d0H1+bTSYgeAFEqlXTN2GzwDOOzTcSVwnGi7tFYDqW9Bl79yTtoNi3mV1ChLHrt3viiTz5sGjgid1ogBq95SmVzGOLY1UaXpAqIQE7uKDmr8SjiIR9mE3GcyueQ4Fh4PMabb7yFpjNBlKbNrl1LMZ/BTLGgfOdkIIQUOYbkq9FyxE3hYmYxvRHXyVldW8cSlaw03aVKNp5Gp+torHTh4ucwMzOjDYkbgUx5uw7u3LmDpVu3VBCqGA0GUCjkMD07bWOhYAibW7v45OYSpqdnRMKnQTKFEvxe0VhEJGY+eCxeiQTUmhzbUMkcEdzORBDC3JFIEKePLcr7kuMc/uzt7W0Vn57q8HBDMB759Bppr6GIPD9UsBqHxLg0nvqYr5UCEsU7MDLW9YuzdDAqQFkGuxvaaIhj03mcOjqPk2dP4uKjF3Di1CL6oz42d3aEgHxw4xau31kX73WcSKPpD0nEpGGCl0C0b8dzsHBMMHL/BBYpKO+hv8pnlvxlUgWGIyS5cY/7SPNQbjZQ3trEmdMnMDU1hWqlhnGjh1Q8KXshEu+r9ZqakGanrYKM5sOJZFp8uHEwiO1ySUVWLBGzBCBu7OxI6VvJaDgu8kBQQi1et8Pj/E8hrvsc17gKCj5/rjndZzaOe/C//bAD45FR5U119xiR4QjFeALnFo7gxPwcEsEQnFYDMdJrel0JArmGLNQPoBG8w2KGHFW/D3sNQ11btDoKR7AwM4OHz5/Dow9+Drl4XOKcGK3ieABy7Doaq8mbm5vH1BT520NsbK5hdeOuFKN9p40ahUWlMhLBAJqVNkY9SLS4cWcVa2tryOey5nDAjb/d2RdPZTN5NJp93F5ZRq1ZxyNPPYpwIiwxImMduXnT05CpUeQgRXigZXJIZtMIxCKIpDPIzUzhk7t38L/+0R/h1uYa9nodFepjCs8UAHwQIMJr7BWunq+j/k5G6rw3rmJW0xdRzy3u0N2YFZsq72AWLkElyAX8IyT8I8xHAvjmi8/iH/3i19GplVGv1ZW+cmt5BW++9xpWlm/i5LHjWJhZwPz0HBLxtJDAKx9cETIfj4TQqdfFT+Z+wPfJe0ef5FA4jmA8gXeuXMWP374kh4toJoVapY50oYhUIqmDjOuWGzaf7UQ6hfbAEW+YCHZ34KDV7yoVTu/ZUwe70y15kPL9cFxI7jhjklstPHzyNF564QXkmDdOtX46gc3yLpqdFrbX7iI6GePCuVN6/YVUGmFOaXoD5HJTyEwV0RyOsVrZRW3YQ3MyQrnXweZuCVfev4z6xg6cakMesFPTM+J1UpiWpqBvcxNnT55ApbaLUWCE7/zyf4N3330XH1z5CMNJENniLDoDH2bnT2gqUCvXMTc9iy+9/Apq3T7+rz/5Lra3d3WdG40OOr2+OI65XEHOB9wLBoMOmqVl9LtVNGslnDo+j7mZLOr1XeSypHwFEI4yCtKcaCR+k+GLKfaFlLFwIRXDFcgpIYuTFf6ZHEUWfO5Ik4c73SgocMoXMjqsN9nsUZ2enMXZ84/h7LkH4QuGtG5KpW1MuL+uLaFZLmFxfl6uIf7xBNXyLna2t9WE06uZDyvPJ/7Kc6NSrYpusHjsCOaOHTObRRegEDgxHMjrOZvNa4KiVCZ5lgbUCFy/sYTX37yE4di8O/W5fUqoCbPsb+6xPPwv7GzUc5B2MZn0MTdbRLfTRiaXR2FuERefeQmBZBEblTZICnn6heeQzcfQdxpw2mVs3b2K4zNxtCp3MG7tIR5kwttAIEW3SQ/OEa59soGPP1pHIZHHn/67P8EHr76Na1c+xI/feRMf3F6BL+7XZIaFntNxPdAPvV6vGCK4wxs9PV3EQ+fOIurvoV7dEtpK3QTPkFq9ZS5DyZSbeEV9TFTNZrPXR6NRx8kTx7G4uCD/3IyCEmhHyWQo0+DwueAZTdSWiCb/zEkZ78++yl7uD3Zven2+zxrSiYzcfzosXEW2ZWQ90OpMlBy2t9dArdFGJBre108JBHM10US+9/mpLnWINQRfC8fonHocOXIEv/u7v4O90o4oMv/qX/1LFbQEGxxaBh4qfk2ATYEv/eJZE00wvzCNo4tzGA8dudyolnB51Cx6FXzkToM5ymd9I7cSThNJ33MDlw4DDd7XH6bnmBXdQe3gCScpbuUHXRpYvKpwHVPT5CgFLhLLYXOzgldffQdOb4LhobAazVmIEIefesh1FbCYSdfVwfodN37Utaa0MTXJ02YXq2AAku8Zk3d6poD5aAh55gw3m1hZuoOdGtNIxkjGY5jOp1HIJFDIphHmWIZ2GL6AECj+Pky/wHBYXVe7P0B3PMZuvYEbS8vYrtbQ7tPIOoGeQ05TFidOHkM6k1WxQb4duw2imK1WG0NF5fFncNQ+RDjB4gQyTeYDsLq6hpXlFffAJsJp1iXs8sgd4QZTyOX2LS54QPNiUFTDzoyWVOzOksk44gxHGJM7RZSwrO/PG0vk2G5mAH23AOXhy47QowPwgnuLgouBX09+kwzXeSyPg+rKiaqRA8qNkIuKP2/AHO9BD6WtLcxM5fE//Y+/jeeffAQ3blwTwtDtNTEcOJhlRjNNfAcj1Jwxbiyv4ocffIxdXwhdXxAtFgJUtrrcXEbgUaVJIRStqIhcKV3zXiXNp+jfBzuMa24hIUlsNEGCCu3REMnhEO3dXQwadRxfmMN0ISdEymk4urbcOM6cOYNQJITl5SXslkg12USOFJT5OSwsHMUkFMRbH76PaqOJWDKJLos3oi3BqFDkSTwBJxJCyw+he2wlDxfWZnxvCWYs1ERXSMRV8Hlm3d7C87pDLzf+YEH6MA7AUqWYPhIJyws0RIugUBgn8kWcmVtQoUl/4HqlgihGek6YUMTUHbP1shg8rqRO30GHnS+zyqNxTM/N42tfelnNXbdWQ5wCF8dBmGJGFsmg2KGDpaUV2a1Mz8640wcHn9y6IQ/WM2dO6b71Om10W03boHwhdNpE+sPY3t7Byp0V5DNpTOdz6NHTOBCQuTqzE7lZ7Ow28PHVqyiVS5hbnEMymxQ66zDxaDzG7MI8srkcUqkMcpEkFqfnxHnnYXB37Q7CiSjOXLiAxniIph/4vX/3b/Hmh5fhiyY5uMKILzBsRvmhWET3hcUh1dAcd8nYi5SIgB+dVgdxIj60zeH68w0w6FYx6jYQpZk8px2MoVR2SATtVhXZeATd3S1847mn8Jvf/iZmE1HUd7c1wiSHkArqeqeMTpf3paYmcn7+CDL5giJsq6U67iytIuqPIpvIakweS1jwAf1SG46D2YWjuHZrGT947U34wjFsl+viegr1MdmrOI7Ge7eKO5Nn4esgkUlh9siClPGhTAKVdtN4j5q2jIXIcjwnBwmuR7p0cF0RlWrUcOHMWbz43DPIyZprqHVO5JXTikgkhJliHqk4+W4D9OiowJjYKNFyelvzUGHanoP2oI9xJIL13W1cuXEDW2vb2F5ZxQwLl0wa5VoF9MuMRxnTDBxfWBACTLuw5158Go888Shee+MNXL56TcKhaCqD/iQgv894OIWRM4TT6uPY6Qd0799/9wO0G01MhoaiKO444JflIe0HeabMzxcxleE0qaWpXrm6K/N0v3+k98bJmBnAMf2IqGpIfGxyINmYUEA8VSiaj7JG4F408lhaiogQNh7GI10bBs+woOU6SacT+8bztUYLpVofFx57Dl/5yitotTq4ceM62s0ayqVNLN34GP6hgy9//gs4d/oMqqUSPvzgfZQrJRXUTYponYGeiXg8KWs0TuTanabsiY4eO454gjQxSxbi9SiVK3qeF44u6nWQqkZVNR18SHH44Y9ex8dXP1FRRUcRo4y5wj+N6+Td4DqSHBjq2wjcNBaHiw4b1Y4RIT2j10M2nVYBePr8BZz93OMIZ2ex2x2hHQih1O0hN13AA+ePAKMuKjt3EeiVkA/1EBtWkYmMkIxOMGw30KpW0G22Uas6uH5tC7dv1fDCUy/gn/+z/xlvvfpjXLt2DX/+1/8ZzSG5/n3RDyL06lZ4pOfYwsfW0ECKwbmfsd54/OEHkYqF4XSqElPzbOa9ZENNWgXRV+5zBC/k4BCOiErTIV94xKCgDo6fOIpjx44imaS6nTRQM9hXKJLPL4riYUcKrzjzHCq8P/P6cQrQajeseU+m5d3K9UVaSiZbxPZ2DW+98yHW10voOkOM1XlbPPm+FzfPYH8AXTXdPoUjEaAYTYY4cfIkzp55ADeu3UShOI3zD5zHS59/Ee9degd/8Ae/r9ht0QmCYTfp0kPbjSpAB4JYLIxwaKLGZGa2YLZjro0anwvZLu57wHpNnU3Y9V7ZHNPZR1Scg8kGry0BwsOUUwNATYDquWIcRlxZ91Dbc0ApoGiXiGtEtIorV5dx48YK6k3ayR1Gx4y364s+8zmVJOIj7KdC2XjKQ0G8ubeqZz74rlcarTwC0SiiIR9OFrOYjwXB3n/YaGBtbQMbO00huMePLWBxfhbJaIjnlMQlzKlnGAALV44byYuVUGQ0EeJKxIyLfnVnB7furmJtq4xoPInBOKDx5rnzZy2zNhSWEwEPCo7kRBFzSB+wflMHhj+otAleOCKa1WoVKysr+6RrD+JWV6zkmZCKaB3kyQSmZ6bRqNVRKZfkRca/5wiC9zzIKDyqr1lsutxXXmYvMo0PMccftK3qDydSwfLQkDDLZ9nHIkAnUxKcGLg5UXcYi2clBuDiqVbKKJf2VISE/QxwCOLITBFH5qbx+MXP4fHPnUU8OMY777yDhSNzQqNokH306IIENNwYMtPziGYK+PjuFv7sJ2+j1HHQIpoTi4uPSLWt0ixkKRXAWEby9FH7fwEh7/000UcWo9ysWbgORoj2HbS2t9Ap7eHE3CwWF+bQrNawt7mrtBLGz50+fRLZfFZpWesba+i0uyjOTMnmR6iV34+3PvhA6TThWFzjA0ZwMs2F0aSTRAL9WASdAIVatLfa93XQK9Tb0EZB715mIAORZMJcGzhidDlhh7tGi2Y5oGuIIKLpgHV+PMiDjoMc/FiIJnA0ncYsRYA+es8y4aSONA+cANSFl+l/OmB+NsfsQW3UTFUqNWro9HsIhGM4f/ZBfP3LL6MQT6K0sSWxoNPrYug46DQ6cDpdG9O7fGUprJ0uuk4Xe6VdFeWJZBzpVFK0HB1Y8rekKplvNYiPr17HrZuf4OSxYzhzYlGCSo3AwmG0GbHXHeDW7TV8dPUqqrUmkukw4mmKsWIIR0JotFuyKltYPIaF+QXkgzEcK86K81gsZNGjGA8jxJhlHwpi7vRpLO1s49W338GP3noPK5UmUtPTaA4cOBghkoyj0+5pssNwAiNKGHI0oAI1ncfZi09gHIpKFJaOh3DryrtYX76OUIAorE8UBI5O6RFJW7vw0EHWN8Y//vY3cW66KHFgt1FTY2ucQHYBfIrGaDUbamDSRJEzGTRaPeSyRZR367h++TrySVpfcY8hbYku+EFEMhkEY3H8x7/5PrYrdSTTBeyUqkhnCmqgN9ZWtVcQ0WD+3PUAACAASURBVOaH1O3yeaJHIXnpNHJPatw9e2oR5W4TjVZTB7VkNhxhK6xjJFSfvtiTrgO02ij6fXj64kU89eTjiJJTR/Q3GkW720OtWhPPPpdJIxmntZSjP5NGQrGI8n0YYRpiiMNYbiOUiF1fvo133/8AezsloNdHgocgmzrfGMlMHFNTeTUJg3ZLIp6pKe4/M3jogQfx0bVrWF5fw/ruHnpjNnchhONJFAuzyCazQtGigSS67aEinlNxo5uMWLBIqDJBOM7iIoAufcEpHAmNxOErFPO4u7qCPov9REx2fkSJJHoifU0c1oi4cPSybdabWmMUQ1IZY8byVI2bHx4PWY5COeWSQnw81NriXlwo5DU94+flrBEIodoeYeHYOTzxxJOy57l7ZwVOr4WV29fRqu6hmE7ixWeewbG5BdSrFazeXcbSyjJWVu9ia68ikTGpEOR5WxoQnQ4MMDl6lBO7jJ6RYJgiK6BarUtQceTIos60Hi256MQRCCMQSeD73/8hbt5cEo+Tja/nPap3pzASWzusAM24RnisnU8sYtyx8D53nNqK8VDFD0Wf+WxGVuXnHnoUx89fwDiWlfCy7Wf63ASzi/OgI5nTraFLBDzcx3xqgkLIwVTKjxCDg7tN7G2to7y5i2xyFonILELBDE6dOIcnH30Mf/Lv/z2qjTb+6P/4LnqTsHQJkwDFoExzo/fMQeEq2RTtuqjNIGc9HcfLLz2PuUIK26urako67Zby7PV8EABzaLQflo9yvU5eKUf3Pgy4nmg3OexpKrV4jGlUCYSIpnGSwZmNa4fFJkUBFYeKL94fCvz44SGIPJ873absKfOcsqQyogfw3KdzRCKZxdpGCe+8cwW7O3VSxuVxrUk2ucX8XmML0KGYmrUPBVecS6HfEwXlq199Gb/13/0OWu2B7DnJ7T5z9hR+9OO/xfe+92eolD3Q7P+h7E2D5EjPM7GnjszKrPvs+0B3owE0bsxg7hkOSXF5U6RIShuSKHktaVdeOcLhCB9/bIcj7AhbYTu8sRHrDYfsXUuxWp0USUuUxKHImeU9gwEGGAyOBvpA30fdV1ZlZWVlOp73q8JAI8qx2xOIxgCN7qrML7/vfZ/3ObgKRlQLdTCLl7iks1EDEcSp5ROYnZsQZws1hFcNjQpBVbHKdN0Z1YW8vlKU0vd4GLktKv/H1MLRv1M2n6O6UYSY4qCkQh1G5yqvH79OxNdDmiqfaf69H+QzGcO9hzvY2jpGy6IV5uj0Vs+vnArRFy8Kx1W9yiHHTICC95VmPOxHP0AuwvDriIBxxBM1wpjPJKRwTXITaDZRLlWwtVMRcvmZ5SUkE1GEWNAwd1c4royyoyVWSGUEE91j50LlsHQeQThELvsOHu3u4e6Dh2Ly7bpB4anSAiud42gpJt6MPVYvjFRUTrXDg0klXXFz5gib74Gk49HYbvQQj8jFMl4S9RqFXRwbKMUhf9+1lIWGqOSGUXQsCuIxbu7cYNXNJdlbOny5pAEZf/Hz8XFRRGftDv1jnccdi1j76DoMWsdIN6NuMl+z7dKKIibdY/loH16PHnsRPHXhLD71Dz6C569ewUQuB3/Qw+q7N+D3bEHRZmYm0bNaOD7ax8mlE7K5be0fIJGbwNjMCRw1LGwXG1jd3sMm0174sJpR+BSSBADbG6DOUSgjFQ0THm2r/kOKV1FB+zBZfNMHrs/krD565RJax0dYmBzHxdOnJSaxVa1Lk0AUO1/IIpGKS7gEEVdew0w2IxYnRBGIGv/oxjvY3NkR+ojwXuiTR3TLMOHH43CjUXTDAfSERvm3IwU+WLgS2TZYuErqiVJyKy7ycLMfiupGhevoMwsK8t/p1xpwevIeJ00TOQqwwhoKZhS01WUXwoKSG5BlkRfpymjT7nXEHJvCO3adRE3LjToqzYZsvlE9jmfPXcL5k6dgMi3ENEQQSDeCTttCp03fO6ow6Rmsul8WrbSCY4PTd3tDJSiLJgWXMy7V5XsMG9I8Xb9+Hetrm1iYn8XMRAGpeFTQfxZlnHq0ug72j0p4sL4p4RsULieSEYxNjYviO53LCg+PfOR8Lo/FwgwWx6bEHcQRwWRYUrgKEwU0uh1kJyYxOX+Cak7cWt/A73zjG3iwt4eBacDyPbT7fWnaiJYq/0l12PIjFokJLyw9MY14bgxj4wWE4eLh7euwrRpCIVcaL2myOP4dcNriw2vWcXF2El/5+MeR6DsIWC34DpXdruwREj2osXnUZIRfbzRkDyFymc4WEDHiuP3OXdy+eQc/88rHxB2l2azDTEShJeLIT09j8/AAX/3zP0cwYmJiYk44kONjk/La3/zxT6SQGtnnsJmlDZp4Y3PzHVokafEoTj19ASWrKU21xE1zvEz3AAaw0P3B8xENaIDtYtBoYFwL48MvvIinLp6XOGEWXtzjGEvK4kNQRfIt83nhbYqXrMRo0zx9IAgtc885+naJaHsDvHP/Dn74kzfRbbShuT4M8a2mnVAC0zMTYiUk19XpqZCWcAjtSgXnzp4VC8Oe5+H6rdt4dHSM9Pg4ktkc8oVJ5HPjAookwgno/bBC1Wn079LerCfiGcJOITWKQ9NqyrPgBHX4oaCABJVqCZPTE+jRVo9WeMwYHX4oGymq9snz1wXN5TSDHFEKFvuOjUQshqipSyPZajYUgil2VXTVcJSwynUlPW5En1EhAUF03BAKU/M4f+6SCBEfPVpHo1qB023iYHtDrNReevZZJCJR1ErH0ijUahW0bRu7B4d4tH2AOoMCtIh4eqayKRFnEfUjCMNEJgEwxA/cF74wx9wcpSovWAVyBMIGEDLx3e9+HwcHJbh9T1Bmx1HTI74nIq3qM//jyPd9C7YP4gujwpX7IJsl8SP3PGk+Xc/H6XOXMLVwCq4Wx1aliQ7jgcNhzC7Oiz2cxKcO2hiLBzEe85DRHBSSQYQGbXTqZWytPYRv9/DylQ9jLDWLs+cuCnXw/t07WL13H9VGF7/7h38u37/Rs+F4DgxTg89D6LH+Qu0BfE9aOIiB3cHK0ix+9R9+HovT42gcFWW915t1qTlIjyOqTeeZUDiCNqObDw5xcHiEumXDprd3KIC2TYpVHlPTEyLG5hiduw4dVzjhkWnPMMSC5/OomB2N7RWKq7iu/DOK8IiyF8jzjydVuMWw8db1GDY296VwrVTaGPgh4XQy6YxUsxHiSrpPn8WbpIKSlttDgM8+fHzus5/Cl7/8S+j1fRxXarL/rj9ax9vX38TGxjqODg6VCHSYMvlk8ARrNk1XZ0HUCOLSpRXMn5iWKZsInYYBBzwBRz6uPG9GBSgdCaRGFIchFeU6qgf53rl3jtBuZYGl6h82hCNU+vH3Grr6jMTsbDD5b/napHANaAgEo1h7tI/Dgzo6PVJYnyg+xDUHqnAdfdMR4iqcmRHiOuQoPB4t8EKLT6kPjwbYEQPxqI6ZZBSzNO3mGLHdQrdt4/79LTHVP3fmNHySpJmZrodh0oyaXTLRCCrQREzjy4POgk2M5imsYh657wm6s713iJ2dQ1SrTSQzOSQzeUEYiPoSMbAdV/5feEBDIYf4UMiiHxr+B4MS3TYiHnOD4MYgXnvDrxH/NVfxRAixc3NjscrNjQpqiXujCEeUryamJnJC1K/Xa9LZs4snIsUbx4QvosKE0uuNFsrVBorlutAIRj+TfDxBz0Iqw1psn4ggewMc11jUaWKcHvL6uHBqAR99+Tl87NWXkE1G0Ws3UC2XUDw+RNh1EQmFhJc1Mz0pPCviNqlEVPg0tjtALJWVEd7W7iHGJ+cRSaTRJQo3LFwtqlm7FhreABvVMq6vr+HIsuAEWLj++1Wu0hPxHPIYPuDCdF1EKSihYt1qwS6XMJPN4IUrT4mvLyM0hdYRDskog2gEN1JylliYMUFLeV0Cta6Da+/ewUGRCmodbXajpINQdEGRUzyOvmnCph2bmFH/FI8EFtUMtOBBT4FRQpHDKRThexwVrbLxy9hNNXVPUgiUwwT98gYIMHUqCKEJRO0ucrqGE2MFZOIxZX3V64jJOlFkFpsaQy2GtBh+b8Ztkive7tlSvJLDHfQ0RANhnF9cxng6C6vVFhW+5Fh7TFYjyuwIMsoEIIkbZvccgIgEuOnR45hrl4c8OamHBweo0SaG6VFdG+trj1CtWCjkTBF/kcJD1JuWY/SRbXa7ODgq4vCoKBZtvDdEo2bnZkXoODUzLSOjd2/flkNhPJFDIZYSJCwZi2JmahzTk+NSBIiFG4B4Iiljrj7jVF0H//cf/wneuP42LNKFMhm0emz+VMeuEqWUYCXsa+jV2zh5/iIuPH1VRoZrD+7jze9/B7F0FEENaHYthOJRNTWyHOgYwOj38MlnnsFLi4sI1mswvb4g5BQ0sGglKsNDn8810VZORejKwWIOMsmJ4Uc/eBPNmoVPf/wzePRwXSx+0oUCzGwaWjqB177/Pdxf34Dj+5icmkU4GEGS7zOTE+suYeK6QxumNlEhRr9S+MkYVFP2OTNhohcG7mysotW2pBnh2c3iQYsw5coG0x8i9Lm0+/BbbZzKZvCRF17AyvKy7K1sGPgh3s52V0AB04gIN9YSNLmPsG4gwfscTyq0lUgu91Azgm4QuPnwPn7y5ltoFSsIdPvynMY1jl47IvbL5FJ49aUXMT87jXLpCLfvvIfj/T2snFkRl4VoIoW/eu1vcGdtA5nxMcRJsQpRG8BIaxOTqTFkzbTsq3JtfE+KSlJqiOpK7HfQk7XNwrXYGyCRzWJhYR7Xrr0lzZuymFLIqvDpqdgOhWX0z8eVP6fTakvhmkllYBEFS6dgSopVR34m1eikGHEP4HPD60vqSKlUFGCD1mK0QxPFMwLouAFMzizg4uWnxeR99f49HB/uwwgD99+7ifPLS3j+6avw6TNst9GzaqhUSogx7EHTcVxp4P7aJg6KNRyXq4gmYkhlkuj1bSTjSdFaMIue5wwRZHIpaTtH5wx55od8Q3o2DzwN77x7BwOX1mq8FiFJI+IHaTL88+FgFLpO/9q+sk0cFghPKr1HgJWqSRTKz0RLgky8tmcvXEEsOwbfTOKo3UWPGoIAEddZacQ5HteDLuIhFzFYSIZ6SBncSTuoF4+w9WAVp2bn8JmXPoFBqy+Jj2xUarWyNE+tLvD1b/0Y+7UOwvE4LKcrZ9XAGdI6FEFTUR8opCMIZbXx9IUl/MZXvoSpbBKJUIRIE9pWC6VyGdVGXSYatJZjwhgFmMflEh5tbeOoXKe7s4xia80asvk0ZmYmZOLCvYb7dSSsST3C60Ta2qh24D1Qqnbv8ZSUtcBoYtpsNNCo18UbmoJu2nIFWcNEOFkzsLa+jes37qBRY0JbQGgR/LnihsLTxwspwI5nHV8/KYt9W/jsL1y6gM9+8hOYXzqF9+6v4Q+++jWZ+FQaNZSrZQHXSHORKGQB3/4u4spJEcW7dOi4dOksJiZzih5G68ChLRdfyyhVTLQYw3Un2YyyZZG+8L4bDK8Fi07WUfxM4IPXY5QSN7I8HBW54qU8pHOINR69y4frknuyUDBocObpuPtgC8fHDVhdd4i4jkjcynM5YL5w4e8UrsJ1GIKwqtJ+gjZASHlYuDKlKESVcyyCqbiBE8moKMi9jkUsHDdvrgon9NLFC6J6p0iATTULLPJP2TVzlMZ9vOu6KNXqgkaO4Gqa0htRU1BQPsSPtvZlREJD/WRuXAIKHNqQ8M0HQsiwQ6WIRcZGTC3iqITMjIAUrLzQdB7gxiC598NUktGC5AVnBz5w1RiHaK0oUile6dB3LCq+YyTuF/J5WQgsxI+LhygWjx9H1cnYhyOrVkssT2LCYQqh1uoIikURjNg+CFKgRnYR3ZSFxw6cHTa7mJplyXgrFTMwnU3i6Ytn8PSF0xhLx9EoF1EpHctIlte4kM4KGkfEhgj30eEBZiYLiAQhBt+8fvnxSUFxDw6Kwncbn5yBF9ZQa3ZRrjfFDL8TCsKJRbFnd/D2ow2Uew4QTQkC9O/zwaUi5v8eRSQDRPoOTCIrlYpYYw2qVWS0MF58+irG6RdKs+NaVZBJQyNlwIRp8lDtywbE8R8PeY5Wqp0Bbq1uoFxriCKfnEDyHWkfNTDJcY3C5WiN9jxssGhB9sSLVoJRZfIubhQ83JMJxRELcCA/4vUMGVbcrEhUF7hDFauSKscHnBit64rJf04Lw2QKi93ByfExrCzMIZdKoG93ZV0cHZbEAYEHFa8NO3yJDpRUlZ7YepFyY/UYGdlCs9GFVaphaWoOKydPSzSyDBI4ymK2PEn6nivJbo1WWzZ3FshsBEkLYHfNBoprnGgZ/+7hxjrWtndRt3vyGrgGOlYPyVgYqagpfEgWuxyTM+qYRevB4aFwaWl3lM1mMD42JqIIxhMXCuMY46jfooVdWcRI9TKN2Fkw6RLfTNQ9lYxhPJcT3hwFZ9zczFwW/XQCwUwGf/RX38K//atvwdYN+GYUNn3wxCFAwv8Ekeg1bFxcuYB/8hu/iWeuXJXndnNrE//LP/ttPNheg6/TjdCDxyQ6ogGMAaXhNnx8+dVXsWiYiLRaiLjKFJ2bM9F4TlbqtSZiJg9qRSsJRMKypzDEgmk3t9+7z3BJXLrwFDbvrSoHlFwWEXI/bQu//42vIRJLyL1LJlJIxdOIGSZSpAiRj6pHRAzH983nfBQ6QD6huAkMXNhuH3c2H+Dm6nuCwrMZ6UsqWFA8jPVIFNFIFLofhGvZ8C0Ll2an8Pzly5idnIBrd2F3WtLUcL+mgb/X78HutCXRiYUZR84syPnzCxMTmJ2dR1DgZg2uocGJhHBnawM3rt9A8+AYftPClVNnsDQ5LWEDBOPGx/K4cvmi3FMWwuQmt+0WYtG4WAeR0/cnf/Y1rG/tYGJuXgRyh2wyQ2osaNAq0KNrC5t7Q6YNCsFiJror+6UgqrR0Y4x1JinFwyc+8Qm8/vp3sb+7h0QqiVqlplKZKDYT934VY0kXiZhByklXxqt0geD9mpubFVEkaVYU6rK4JbeX1kkqHUhRBfizhcZjRpXwkI0wObCDICam57Gych6NOu0WN9Bu16H5Hu7euo4zC/Ni94iei2cun8fa/Xewt7uDFq3D4nEsnjoLXzOwfVDEteu3UWs3kMlnEdZDGCtMYGZmVgQwMk4NBWB1LVWE+CqRSXiAvo9Gs42DwwrWyW0P0Nh+aJko1o9DCggRK4TlmjCClfZFFO6o5lv5iisdBgeFqvCQwsInp5NZ9NRw0LvUw9kLF+EGdZjZPCwWtnoE1U4HiXxOnBDYIIljdq+JiGcjawSgDSz4gy56rSoOt7bw0pWruDgxj0xIE5SxWj7EYNBTAFBAR7kL/O5X/xquZkqwAYVo5PL/basoNZWVKXDHwotPreA3fvlLiIeBsOujaykPeO6lbaaS6WF0aHtm0y+VgQ02NjYfYXv/UNxPSMngvjUxM47l04si4OOUb9Qwc5+lBVmQJFNRsavnagRejASAI9RV7g+pWI6DZEIJJUkHjERj8swRlNrePsKduxuw2nQFIt1s5OijyszQkCrASfMgxHPHgeb3kQppePWpS3j1+Wcxu3gK28cV/Pe//T/D5vnGhM+gSvxUTSCLPPKESbV4/7x+EnFNJw1cuHAGqTQnfmyKOPtRXHxe41HhKuFIbNvEenPkTetJEtpj/cdwzM/nlkAmgY+Rry2vF11qRnQKXtvRWhvxWkeevMoliWACPfzJ6fbwzu1V7O9XBGEWH1eZOoiMUTloPFm4jnitkpAgOezDgvUJ1FUcAoZZtERcQ5EI4qaO6YSpClffRcDuioDkzt1NtBpNnDt3FnF6BxKh8j1EdXJdQ9IFmzqRRoBoX7FSVZsJD2PPE37p9MyUFBhU6rFbfe/OqvAgIqmsoIjsqnjom6k0YqmM8P7YgfOh58HBwrhRrWF1dfVxdU+e64h7wfc4iiiTTp4BBESGiYQxhYkbXrcrr4edDQ+giYkJsUoZuA5KxUMR3fCw4A3h2Fu+R5imyw0p+okastggMlyqcLNkOAJHEuR9cKwTUjZEScYe6ooaUK3CdnsSc1hIxTFdyGBuIo+JfBJJJpuQfzoYoFIpy4bPrG4KErjgpmemJaLywsopZBMxNOsVGYHFUxls7x5gc2tLLDDId7MdCr8GaLQ66FJUQo6jEUExAGxTZc5OmD5qH3B4lbUxRCifLGjViIC+k1SWUmnfh0mz/VoVSVIt2m1oPRvPX7yMmXweSZ0imCIa9dowDS0mr5X3nNxltWbZQQdQbPXw9p01FBs1QejrvObJpFipOBFNBCYOeVBEH/5DCldiilLkjhBX2cLkbY1UkY+RWIqFiBBTxUlfQM9DgWO+VhOG08XzF1ZwYmJc7lG1UsLh/j6OS1VksgUZeRaJxMTiwg+kcTgRNhYwsQxFUWEJJKAq9mBjF4mwKQUb03sY9ajyK1iYdCT9hYUHC2IVz8y4wSBch8EKaurAkViK3zdEL8o97DBPnRF8IQ1bW9tyCMcjYUyN5TEzMY5MKiVCRyZiPdzYFGoCE4RI48jRe7SQF6ssNm7ZTG4Yl0yqi4GjUkWKN4o7isVDUSVnUymMZdNIJ+LIpVjUxRCjvUo+i4N2E9NnzmK30ca//OM/wdubW9DSGXSHnYYM6xidy0mCH8Avf+Hn8ZWf+wUk9LhKrdHD+MNv/hn+z3/9O2jxADMNOcCI2GPQQ8QfiCDwc889h0kfmI3FEGcR3OugT8P30Ig/Cin4KYoUcEcLoc3IwmAYPTeAu6vrQlFaXjoN33ZQSGdgkt4RM3B99Q7++o03ML98UszquXoKmSwSRlRWT9SIyT1WzYYmsZYqfIRR1gHYFEfomohF3rl/G2vbtLehUCkkvsbkvLU6tgjG6HaQNGLwGdDSbiMXDuDS6VMSjGCT32cRFe2L4IdTmp2tTTy8f0+ew4mJSWRyObHxojtANB7H8ukzEsTAsAabHrVRDTfXH+DO7XcRatsYVFt4/sw5fOz5FxEj3YSFZaMGt0+1tItUNol0PiMKfCJ6PXpTOsAPfvQTHFfrmF8+hWq7jYNSUU0yhELI1Chy/ZUfd7YwLgc7i3UWTTWKebpdxX3zBkhnYqhUjnHq5BIq5IqKRoEUBcaKc5JA1Jy59mECuzKipy837dl4P7PpHLKpNNKplAAQBExGqWdd25XIWQpUSKGQqBqfjgR0mAlJU8ZmTXiKAx/JbB5zs4ti8H58dCjNXHF/B3feeRuzE2MYWLbc+1/++S9gc/WmUAX2+Lx5Axm5T8wu4LBcx2uvfw/31x4JZ5jFK9FoCk/J46V/LekCo4QholCcABLFYuFKS0aKxZotCxGdqYqK210uV+TviPK12hThKWcNKVop+gzR9YOWjSOhltrfWGw8nqSycRcRofLq5JRmcWlZaGKpsXF4uglX19B0bIQp+KMNHkV9fh9Opw3DHyDFFEOrCbfbFC/hxtExXrzyNJ5fOAGndCTFESNeGQnr0XIsncT5517Af/vb/wzX3juSKQfH6OGgClQQP2nSejxG0AMD2o15Pj7z6jP4ypc+i/DARrdhSYAFJ00EIFj4kiagwj2Y1ET+rofdnT2sbm6h3esjYpiwXRsnz5zEufMrImNgM8xrxTOULkMsQv2gJ6jkk2NwFmK8PyMv2cfUPseB1W4jEqHYl+uZPycKh4EhuinT4kdbR+hYnCoxNmH0oWh19H9VLoGM1uRvXETgIWdE8PP/4CNYnBjHzNIpbB4c4X/43/53+KbyxSYvnMV6PEY/Zc4SA0IfeZJqxZqLnFmiq2OFFM6dPYloTNVdTBZTNp/01udkWgUHiAhccetUJDJRTpbDkv75PpeV120UzvRkNCyvGYViozprxH3ldxR9yTBid7T+WDCz8PYCGlptF9feuS2FK9fDSDit5qfi7v/3cFwfeyIqtPX9kcIwGo+dGjdWKVwNmHoQs6kY5hIG0jxsaMbv+dg/rEhM4sL8PCbHCrAaDUmQ4biNnXAuk0Y+mxVFOWkC7IwatQZa9ab8fT6XkXE8R+8sBKv1hvCFSvUmkmNTMp5jfjr5c8l8Xsa97MJHvo8KzQ3hJz/8kWyIvMijGDJePBFjfeCDN4gFKZFXHtBEg4likuPKm8rCVd2giNxcUgTECJ10bFHg0w5K+fhQGapsUYn6huAw+tBWllfkJ5EWoOsm0pL8QjV2VPKI6zVyBxtwxezXhRkKCII3kU8Luk3kWhXWXKjK09Kx+5BxRbMpVAammpxemkdcD8FqqjzweDyB/YMjHBwfiRlxSCLxqLgNCTevTRGApqGl6agFQ6iSO6kb6BHJG+amS3826kA5qvs714/6PdUVkZfHpCzSBcLdDga1GkzaddQaeObsObGMonUa07rZELFQIddIcp6JNLAg1JWzAb05d6sW3rhxG2WGEHDNcMQYN2Hkc+ixYOWBz46VIzeJqv0pVIEnxFmkJBBxFXoDDzV5kvmO3rfweHLtjx5YCguTIR1ZI4JMOIQCG6VqBUbfxs+8+By6japEG9frFeGW7u4eIj82LkjSwdG+HDLJeEISqvhntEOq8kCyLRjJlDQUx9v7CA/CUjBpIUNGlByZ2a023J4jHFkW9OQAEq2WRDqZEXoS2UihgIcBMrmMbIgsXA+rFWgSoxmU0Rk32kw8gacunMNUIa94tz7E+5fCEm5Y5AOePnVSRmhc82O5nEIFA2qMSdSGvEkiBfFMFkdHB5JcR+9EoqyZVEIiQqVBZSZ5OCTjXi0VR2J8Gl4iia++/n289vY7GNDrkmIZYRwPEGDme89GqNfDb/7SP8KlhRXEB2Gh38QLGdzeWcd/97/+T6i7PaEseX2O1qkubyM0cJAOBPCxixeRc/o4nc8jG9HRtS20bEsEQRzTR7gxqiwVWXcBrr1gEEfNNlq2h3trj7CxuYtYLI2xTAanFk5g+sQC6o6NP/j6VwXxP7G8hO3tLRGRTeRzYvHH0XUoqItFj9jnMHr0JgAAIABJREFUBMNyKHJDT2fSMsXp9LrCYyX6s777CHVycDmxYEEhp0dIFXkRA3pYR8pMIG7EEHRsLOQzOLN4QiZXrUZdktUUM1AJGLY31rD+cBWpWBxzCyeQTKexvbunirXBABNTkzj/1FNw9SCcSBj9eATffvMHeLi2hqloEok+8NTcEj794kuIBUOwGnXs7T1CtVRCjABFJomwoWNyPC90jp5N9EbHYamOUqsNM5VFnbaAgQASmRSyuQzCehCW3UbT6qDVJd+Q9ABFzWCUNZ1Z+rYNn+lRLBi6daWspgVbm1GzcSmSiVzzV50Fi91TPqlJE32XVADlgEy/7Fw6JxZpBEgy6aSgaOQDMrWr0+1LAc+CltMdn2jPUIRi6LqIGymayuZy6NAVwQPGxiYEUaP4C76Lg+1NPLx3Gx9+4QWcW15GoO9heiyD4t4GReXCXSeQQnCl6wKluoWbd+7ix9ffhRcYYOnUMkJ6SKwBM7ns4+hwrhehCIiduJoCiWWQ20eDU7xYUp0VLFxlrZDe5sqZzL2G75+vtdcjRYBtPCTYh/7mnORxuke1/UjUxX2N159rsu9YEsDAVCa6GpBXa9JpRDPhUo8Rj0oUdI9JR1Ik9eHQjN/pQ6dYmeJsuyNuKNWjI7xy5Wk8NTeOFHqKO+r20LWqMAwf2wfruPzys9gsVfBH37iGja2ONPU9CtxZrA5FjASgJHGS8dlaAF/+xIfx7LlT2F1/gFbTwsz0nFwn0hdKlYoAOSb310xWgSi8/raDjZ1d3FtbFxpeMpfCuctnMTc7K3HLnL5IshPdSXgFAwH0BrZQPkaeoyOz/NH5N9LIjBBEFrss7zglFHFcgKLsngBXd++t4fCwjmaTvrCGaHlGH5wqPXbi5RSWnsKcqLkO8mYEv/7Fn4Xu9PCRT34a37t2A//8d/4vsSWjoJIphkxhHAUeyfqnDccHEFdSBdiYTU1kcfLkPPSIEmFRFDVCk9lks35RxBHVbAoCS7oTpxKiQ1DUFdZRI9CP15triM+LRCwPLen4jPJrR/zgJ5HrJxFYNemm400XCEXEhvH6rTuoVCzY5Lg+Ftg8Ubj+NMRVbsgHqAKjHyrjuxHHlYUhzfP1oHBc5xMm0lxgTH/yONroonhcQjadFtSm02iJ0prEflPTJIyAvLmpyXEpTNgx9lg82ervqYoW1SjtbgIBVOpN7OwdodyykJmYQtdx4QaCGJuZEwsbIrD8Pqz0+XolE9q28frrr0uxOUq0GHVJ9FP9aYUruScURZH7xrHBcfFYLKKIpkpYALOCWaqKUlv5qsoFEw4MRTMsYkOCqLLgJorCopadH3ll3HwJi0uucCAkkYUspOnBxg8Wtfz/iBGSa8WChM4FyagJI0JlYFhGSyT1S5Hn9HFULKFSroiBN3lb6biJuakxmITg7TYSMWaBKy6fLPQQxSFMaDJgRGJi21GlGpdWUREDlm6gFTbR0TThjPYlEUuJSt7v0kemJe9fRWGWSCFA0rkv8ZQRRuNRmFQ8RqjZQajdwcWlk1iYmIBdr8j95sNLFJmiDfJ7SMnQouTkZaBH1Qj5zqN9fO+d92S0qtHHNRKGlk3Ci+mwWbSKuExWqBzhkjz1xA3+aeKsUeHKln5k3P1B76/H71e8YYNi4zYZT2IymcBUNIbkYIDO0T4y4SAur5xB+XBPnADElg0BbG5uoTA+iUyBavO2JLyxgRsrjIF0GHZHu0eH2NzdFv5kPJVG7agCz/ExPXUCRjSFtkX6ShABmnT3XUExY4mEiLI4Tva5DjniIgXCV16rnBgm0ykZ67FZqbWbiKeSsrlubG7JgbM4O4uXn3tGnELYCPE6FKs1VOo1aXKYJEezbinn3QHSiSSq1SoqtTpi0YTwt8W8HEClXhcfRo5faU9DigpV7TT4ZhErgl4qaUMBsTwyMwUYhXG8fus2/uadW+hRhBaNqLheUdwOpHAlfvkrP/fzODWxgAR0ZJNpxLMp3N66h9/+P/45bI4/nQFijMPsthAyqcgdIOn7+NDZFeRo7ZPNIuoPxPuQ3OhoKoFcNgut76F6XFI546EwNDOG7NQUqnYfu6UGbt9fx72Hm9zVxEN3kd6bc3M4qFTwzp3bOH3pgoyvt7fpOdpBPpmQdUwBqifuCEGhCughHQ2hQtk4e+6c8FvpIFBrVEUUVms1xIWBe5McEEQkaOETCqNtdaS41ilk9YMwQ2G8ePUyFmZmeIvRbFThDZtwHuAU6DFggsb4tGuLxOLiUEBbJQYiMOWHHrKXnr0KRwtAK6RR8/v4+uuv4ah0jPlMAXloeOnUeSxnCgh2umAYNZFsjgMT6QT6fh9dRhR3mhLhGtKiMBM5dGmIHE1h/eAYP7h+Aw+3t0VAy2J9bvkELl69glKtgs3tHRwXy/K6ODnSQwEkuK8ZGtKxKNLxKApJUwRmuzs7eLS6Jk81wwM4guTh3LZ76PsBGevHEuQVsiigqNaA6zD5yBRDeGnq4KNaLmNne1uuNzURcdqIibLaF9SdvHpSbDh54BpmoUIrvgYpWIylNWKYm19AOpUWO8KDnS08eO8WfuHnviBCuZvXrqO4t43pyawAB0aM4TWOAALVpoWO42Pr4Ag/uX4DtbaFheUFcUqYnJkSnisPeRaPDF2hSHM0mhYuoEf0z5IJW4yBLUZimKoYUDZIFBETdGhaKJWqOLl8BtVKQ/ZROrLcvPkufvCDH6lzRVfcWMFdRbsQlOnM5NQ40qmY+D9HY0o0RsTS8agZCKDTd0VgGokbiDGkYOCh1WE4j01YE0Y4gnQ8LhPZyvERGscl/MwLz+Pls4uI+R3UaxU0K8dImRw/N7F9+B4uvXABC+fP4s56BX/8Jz/EteslaR6JXLK5IE1GfHCdDsywj7jm4csf/zAuLE3jjde+hYP9Ij71qc+KpzuTsDhZpc8uHRlIh2HKnxZkmqUmoqY3fvgjcbC4fPUSoqkoYsk4NFKb+J9Emo7oYqSpOVK4EuBiUSbiVRFovx8T/5gHOvRE57fgmU5ujVAwqNkfAG+9fQt7uyW0WLiGmXT1vl3VqNYS+oAI032xWGMK6Uw6iV//4mcRwwDPf+gj+Ma3X8fv/Js/RDiZQLHeQiRhwu4rSgTjusUgZ3hPR0cfEVdxQ/H6GCukMTc7gVBYUaaUjRUpkZC65jFHVWgEdFFRzTeLej4rI4/bEX+V14aFK38m1xlrrBH18m/pQp4IuRq5rKgIWP5sRR9yHOWcUam2cePdVdTqljgxjXQPClBiu/SEHZYgS0NB1ojjOkKbnkRdWZxxYcqLGxaudPEg4jqfNJEJeAiTW+rTLsORdCQzYgjfkJYtrOq5qRPV5MFJ0cfszLQYNROpI0zvdlU+Ow84kwbz8GBTuddoY/+ojArFKkzNopVTWMMUN5PcGJg3xBvPm8dDs3h4JIRtQtm80HzARzC1UrL93dhJbvwczxBdovkzC1YWuLSHIMopwQPkEw2FP+zeuDGyuGbFxqKLIwuiqRxpCfdI+DkqV1uejaGdmOIPB8T+ZJQNzEKShxcXhC5CMY4WFAWA40bC/RL3KWImQwyTGXtbIe9z4MrDJSpIeEjoQcSNMJL0103GkUzFBQkiolVp1mX8TsEGfQQZ8cnCQ9CFcAR9M44eC9qwjhYLVwGmyIVSEbT8/MEPVRiquFt+tRizkGLhqRQtIq0J14fZ95A3o5hIJpEjAuj24NIKipxACrToZ8rRAQtfCu70iCA0P7x1Fz++vQo9aiAcjUBLJRAdz8KmFyhfI50jWCqKj6Eqnp80xPr/K1x/mvZMuNXckIQDptK6JB87EEAmHMZ4LIaZWAIJbhzlEk6M5bE0PYV2qy48LYpm3N5A+NVsrBitKjzrchH1Wk0OKx42e4eHIkwoUUAUj0E3TViNNvpOAGYiI2hHKMIRfQpxckF7fQycnlADWAwyRMNutxHkWEo6ZA/NFpXTQCRmoNPvCfWEaJduKuN/xpqS0H/10kVcvXgePastojVymY/LZTQ6HWxubePihQs4c/oU2owKZXITgzGsLmqNphRWPLQ44qEQoVari/iq26HIwpA1zYkEEVam5nFyQksWHrJ9Prt0hjCiuLHxCA8ZLJFKoB0YSOHKx4kIC/27YkETX/jk53F6/iTGOf4lXSFu4MH6HfzeH/weErkM7jzcEDss0hVCkSCMIGAOXLxw+hQmQ0HkNQ1WqYS1jQfo+wMsr5zGufPnoDsedh89wtrDNRktTp9YxPTiMrRMAe+sruP26iNsbB+ypGTVhBBfHfcyoZcEkZ1QI+VGg/GWbUS1kDTyfM6IjEkKcygMQ+ezSv7hUOSg6xIUUK1XZbrg+hzp+rLeXBlxMoKahvNhQbXDNDLvM5jCxPz0DE6fXMJYLi+vyWo30bNtlRpEzqhlYXd7W9BL7iFiXcP9Q4SoYfGNTecyOHPpAtq+K4Xrod3EN3/4BpyAB4Me280ePvPU8ziZzGNQqQktpstY4uNDtLttaFEd47OTmJqbluuhRRLwgjE0ewFkpxfx3Tev47DaRIcF5DDa0dNDcMJ0regLTUJ8G31f6Cq9Vh3oNBALegiTizxwENF89JhYyGJ1qFXgSEBwl6GLQVCPIJlJi7iJVAQ6sxBhazfbooDOZ/Ky55N+VioWZYJApD2VzkrICeMz1T4aFrqXiBppxt93JNqT58ZRuYRavS4I+pmVc1g+eVJswvb3drD67k186mMfxRc+9Wmsrz5EcX8fhg6kkrTrcwVNpyVTz+V60bFzcIRHu/tokYKTiKHttJEp5DE7Mye2fwK6cI3wfcjEkOeH2smIhBaLR2JET8W8JNaJwIXYm/e4eHn0aAeGGRNHG14PBubcunkbb711TWgVEiPuKSqgCsghSkiv0DmcO3cabr8rAIlQcoL0nHUEOGhaFlqdDqKJKOLZuLh4iMaEbj89Wo5pSCdT6HUt1A6PJJhheWoGT52egxnsIpcygV4bmtdG5fgBrE4Rn/uHLwFmGF44g3pDl+L1Rzd24fsUoulwPeXNLA0vqLLv4pd+9kP4xZ/9JNZu38bDh+t47rkX5ChiABAFdjzzFQqfUr7FTJwaeELZuvNgVRT5+Yk8Ko0KshTSMiJdrqCaFooHKYujoCeUD57BLFxVuuX7dcOI66kG6qQ1KDmQcMcplOTzF6HQ2se1t9/F4WEFTfqWg/sAwa8hz1X8XHmPVeKfWMG5PfSbLcxnk/inv/QFpPUAzl95Dn/0tb/A7371mwjSYpGxr7QyY1hCjxZyTDvkvWOM/d/muD4uXPMpEWYxaEIhoUOkmZoUiu2HdBI6fogHfkSX6SBpkny1Am5wainm7kpQRVEa1xHjrEdOC1KM8t8MwxyeRFhZd/HPBfhjky4ieFqBcsoUwdFxHe/eeYBmy1ZWl/JehomlI1cB+rg+hnCHPq7Sif0UH1eBlImASgH2PlWAGc9z6bhwXFm4ahwN+z6qpboUojHJkk6qQo7lhEsOiY1upwVdC2NmZkqqfXmIaCA+4PiaiCQj0wz0OEZy+mJncUwRCPlczMsmJwaMTywgwbHA0L+Ovnf0NTvY2xcxViwRFzUvu+jReIS/Jwr7wQ/eKDMWUxA3ETaxw3NlY4ty5MkUjSEfihuL5Pgo1c8wUYIjpxEZXlksSU8gD4S6Ce9vGKr4q1Ub4nQwsohQN5QbwahrUyMj+hUqEjYTJhxBpYQNRDeoaERGx+yYuBETbYxSPBbyMDOexUQ+gwy7S6Y5OY545FIQ1+074ObPYr1jdVCnZVffg6vH4EVTsMMR1COqMOTrFguqv69wfYzSq3E7OyM2MERdqY40XR8nkjkkPKB9VEQ8FBYuaJp2JPQQdHoi7pFgh1hUCgkWXdV2RziU+/U2OoGw8BlZeDtE8JJRWOEA7DAFNUJzR8hTlmWkHqjsbvXx9xWu/DsWyop4oT7UdEL9v9BixDJLsWC5JngsZTQNJ+IpJPoudMvC1fNnkTQNNKpldNoUy3iCbnQosKE4JWrKw0pLHvqGEg2ZmZ3DvYcPJYSg1KgKEsn33+8xBi8Ma0Bubxf9YFhQstnxGeTiSYQYSUhro2YTgb4Di5/dAVLRqBRN5UpRuIi0s2922rAo4Ol34DI+E0FUK3WJqXz5uedx4fQyvJ7yCyRXk7zEerstnOgLFy5I7OTu9o7kt7NIZfAHJxv0Rjw4PBZEkJG9FAYQDSJthWleLMoZbUskq2OTg0ZBGdG5MPyQBi0agx0I4s7ODo7JNcym0fAptOQG6Yt3KXeuSDCBV176KGZnFzA9Nom0qSEV8rG/dgdrd29hfGoSr/3wB9ir1AWt8XqOiBLDjo3nTy9jIZnCytQk+q0W3r19E22aj59axJnTp9Fjw9ftYnt7R2hGi6dXhMKwVazh3127hbX9Y5RqHXgBHQGq3t0u+jyhaFsXMaDpGrL5LKNLJBCE7h9M7OJK7Pb6IgSSw8Cji0pYmk9ZU2KVZkuDwWdK15lT3xEaCJmY3DO5PqguZ+FPCylax7H4nZ2eE/4hDyjmldMXlQcApybsVigqLRaLqDNT3iFYwGJIcdJJTaAAcvHkEqbm59DyHbgJA3vdOn5856Y4JVQqNbhHVbwwfwpPT84jFwijX2+gUSmjTMS62xTf3enFOZy8uCIWQwiaODi2sLZdwsTcaaQKcwgbCUl34ohezP1FQEmlt0NisdgBtTt1QcePd9bRqRwiER6g36yj16qhWN4TylhUiwhyTAEV9y9OwXou0+4Ucq9HYxJFzEkJYzpJt6qVKOAif3tSnj/qBljc84OFnB8MY/9wX4RrRFaJdghYIMrsvgjH6CxA0OPw+EBs31gwzs4sYH5uTgRq25vrKO7v4tT8PD76yitolKnPaMJqVZFJp4Qa4fS7gu4GwhG0Og7e4mRh4CFOr1T46PquOIrwe9NGjVoHIky0zWLRykKTln+qsaaFmCPm9jxH2KjQsYOcdjb7NOTgv6fP5+HBEbL5nKDTPLPevfUebt16bzgejshUTDGL3i9cibg+deU8bLslhSuPNhbSfceTBqTRbMk+QjpOMhdDkNctbKBFvrDFVEAfMSOibM4YfFKrSbOYjUdw5uQ0fvYzH0LtYA3V/VUMrENcOD+F7GQQA60PN0BD+hOw7CT+xb/6C9x8tymoazQ2Q9tiAWwMfYDy7ho+95EX8F/9p/8YHm3PbFumAKS4HB8fCb2AhWIsrqaIsk4GtD62hB/cJm+fEynXRsjQMD03I7Z0nJLyOo/S1wg+sTajYxD37NEYfBQeNPJ2fSxUCtLCUk2Nmf7J19EWfixdMgZ45yZH301YbY7bWQU9AZpRdDTiuMIT0Czo2ujWGliZzOG3fuXLMIN9XL7yHP7mez/G17/5Nyi12zisNjDQNWTGsqjUW+Idy/WiAMi/XbgaJkG0IKan8pgYzwqtZlS4jgIVCHiMnAKolXgsphJbUCWk59RNiakUz5Vfr2LqlQ/4iNPKz7RNVHUUY5VV3TOiV4ycB95HXXn68mwwsHdQwt3VTXS7TJFTTQGRVkEBpHD1EYg8d+6xq8BjH9cPcFzlIB/xGoc+rnKYDxFXJlnMpWNSuGaDvhSu9K5sV9vodWnsbCKTzCCiRWQjFR4T+USeK6NIij6kIOv3ZYNn50ZUi6a4TI9hh95yemh0HNTaXclCDxN1M0yUiYa6RF7ZnSkhDy8uu1EikT3GzlG0NEwLYWEnMbEWeTxq1P0kdsjDNmLSHHt0wRW0ms2oGEBxHRiO5WjdwW/Qo+iAB4gUlH3ZTPh7ha4qNSfHBxRecVPiBkpawCgujkUrN2PyhXj4S3nLsaBYT4w6OdUd88WQu81mAQNyickbDArJv0diekApeMk7jkc0pMww5iZymMhlkE0lZPGJATAzxVl4lI8lqYPINq8dDbYrTQu9oIFALI2eZqIW1dAlXUMSfXxFIucY/jHqqlwo5GoOP/NQ4mHJx4dxqMFOD1k9grOT8zD7Prbu3kc0GEA+TUWyjjjtxTiWiHDkpURxVeafc3NiR0Zv1EweibEpQRbeW72Hg1oZ7aCHThhw6PFHPpivDOzpjcfEoJ9auFKFP8yg5rhdBVvT21Mw+yFTUP3OjMbk5xHJEpdfcRXwwIF2PmJgOZtHwunD6Nq4dHoZVr2GRq2C0tGxIKL5bF6KOvLd2MEyPlU40+S5JhKSPMUAgsLkJO6vr6FlNaVZM6IJ8d1t+wGsHZZx1GpJxChV09lEEvGIjlw8gWjPRYFetETb6HyhR2S8SpUsaQRNq4Uq+dL0DUQfXbst+xrT3BhH+vKzz2EslUQkGBBUlWhFh8l1fReJZFoKb2Z7k0epjLcD0A3aBAVRb7VRb7aGAjPICFoPGchnC4J08Bc/iPBV6xV0eh05ILh+mGY3MTMrIQT39/ZwY2MNzaAP19QkmYybXZiXu+/BrnmYWDwnIROczER9Fzk40OtFnJ7KC7r12k9+jO16Uzh5bqMtPrqBroXnV87g7MQkzs3PCG2GDiB0FGDhEI2b8KmMJoXHGcAZ+IJwRwuT+O6bN/C9G7dRbDlo9jzYjocAPSJDFFvQc5r+omysTcSiulB5iMMOnDZ8zxH1LVE2dkCSfEUVPHmUYlsj1uIwY1HhLZLKEfS7CAV6mJ6gof8KlpYWharEAmqUBlUr1ySClk2NSwSW4QEdS74nvyFpSBwbkjrEA5huHfVyVYR9/NlsylPJBBYWF6TY71KMEtXRNYI46DXx7tZDBDNxoYoYnT6Ch1WcS03gQxcuIsUCihZ1HK2HfOhxA9mpcVBa2GGMtG/gzp1t/PituxibWkbfCSNuZhEJmgi6nLyo1Cs/3EeANkNRHcFoBKEoRXAd7O+uw+3WkTSCkoamBQe4cumMoEA3r78tyXHcI+jZSQW3zWqE5vCcig1DQejfGTMT6Fo2yqWqxG9GGCHuOGKfFdF0xiOJy8H+cVFU6NzT2VDxuvIgpvCRAsIofa3BRKaOcqghiGLEJVGN07T52Sk061WxZwoOXFw+dw6OZUtzRyPhWJTTOQqi6Mfri3/3/mERb167iWgqhdxUAY12G3o8hRL5oNWG+FVqMsYP4+ioLGtMgRxKkc28eRawnLYRoSJXmROgWCKKlbPL8pxSqMNkSTYunAaOj0/I2nj77Xews7MnYI3dtQVllTOdxeswITOTS+KF55/FwCXlQmmEBn2KiyNCVaKlo3BaKX6MhRCiXZhuwvHC8h65DglsiTWb25Nn0Gk00K418fJLT+Ef/8efx8a9HyA6qCETcTCWD6DdO4Ab7KLnAxE9i6A+hq2ij9deu4X37tYRwAQ0PS/NSDQShFXdx6tPX8Bv/eovolerQvNoXdkHY0QtJluykTEM+dXqdNGyOmi0yJV0BCFmCAsLSsvuyNSA07tO3xaKlFhwkpepckPlvjcaNTl3WbiyMJMahc+zfK3yXeeeaNkujkt11Oqc7hLRT4nwkk0RG/w337yBao1ewdwPDAz6Kn1U0dIUJCLWeUIXYmS6A9/q4OVLK/gnv/h5tCoHuHz5WVQaNkqNNvxwBH/53e/gr//dD8T3ldNnn5aa1GpIDfF3EVfqDpYWpjE1VYDjKM2OOu5UOhbnlJw0UDPBZpMNAV8LaW0S4kG0Xnj6ilow8r8fAXVcT6TysP4RvQ+R46Ev/chdYEStGAUSjIpjCesORcSjf2eviIcbu+j1fLhDe0SFuA4LVz7x+jNnRcIiBdbjAAJlgyAIKxfkYy/LYQDmED1ktjARFI4np+M6FrMJZAMDaPRjCwD1CmNHPUSNBPSwMdw4iIl5UnBxDM/qOZNJyoHGN6kzX97lVqQMfnmoM/615fSlYG10bFiuhx6jVPuujCy5AbELJZeUDyGLQDWGJw/Vk86LhYNaI8PkEOFVaHKhuWYeX3wuIabOZDKCeFIkNSB/LhaVjV8CAzRNNgAuZkKKLLD7FJIMkWhGtDk2i1hXCh7VdYTEr5PuAhypHh8RERtIYVCvN4XXJottWEWTO8jxvRp482XzcBotGP7BQK4hOaFErWX98bDnz4InfNhCNoWpfHoYt5tAPpWQNptcr3gqIZv+rbv3UGk1EU0khmrHEKzeAOW2DYsiK9IICml0GD3o0DM1QvKdPPwcbbITIvKrgkCUKlEObpLdSZngqJIZ77aLTEjHqxefhl1t4N6t20glYphIx3C4ty0cSJL3KSxicc0RMztVJodlsjkZp4Vo7EwCuR7B9v4efnj9Gso9C44RhhsOwh1G9dFyR5owj0pxFS0gSLeqruVaE1VhkafRSmYwQN6IIBczkU0mRL3KQqbV7WHl8hUctzt48+5ddILAgIlJjHnt9lDQI5iNx1Ggk0PUxGwmg531NdQqZRlN0qZkfHwSCycW5YCkifqjR5tiIyPWVlpIULX5xQXMLy5ha2cbt2/fFl7o+NQ0ovlxNHxgvVzDVq2FYtuSyYNKhfOh+wPkg0FMRKPI6VEUzIS4NBC55nPFCOKe2xP+JGNamRfLdBrxOu27ODEzj+W5BQw4XtI1cbuwbBtGIiZIxf7uIUydh+IZKb65Hh9tbckIk2O4ZqcjiXSWY4sjCN0QmBTHFDg+m+RUkvognoiaBiOmYo3p0xmM6giZJvqBEDaPy9iulNEhl40NEu1gAtyTOEMJwdByCCfGUPc8GESbO02kunWcCPdx5cQEXKct92ev1ZaUPDAwgXGNlRpWJqfxoQuXsDI7A82nctiBmYig0VHeplHaBtGObqgGtgM6vGgaf/rtN7C6X0LddtHsEH3wEeY4nzEOgoLRuUQC12BEQohHNWBgSwwlxaekQTE1h57MdIAYZcpzDMmEIrofsAButOlj7OPiygJefekpvPzi85ibmxF6EIsPquNpF9Wst2BbjjKd59rs2KphEJ9P2u840ozRt5LFFlNuiOJ1Oz2hblAxHNUM2ccY3Utxo809JB6BnzBwYNfx9tYD9OK63BO7VEWk0cG53CSeXVhnYlimAAAgAElEQVRGwgsgpWswKKSg5RknPOGgRIAe1hrQo2n85Cfv4fr1+zBCSaycOIOVqUVkghGErC5CtqN4eyEPNofobFDSURx0WnhUPUZnQCpWGAkjhIQZRMIM48yZZeEkr609EDcI4ayTz0mjdm8ggQcqrJlnBdXIbSRSOQmpYdobbbr2tnfFpYTpSIl4VLxEqYYX+d+QWsX7Y3MqIohRULLr42xYXUfODj6nVInTxkgQLWJDElATQEQLonh0iFNLyzh7+pwq2vy+oKAsqDqdljR0jHHd3jvAUbGFsxdWUKrWpJhN5cZQabRhGAnhdIb1KPYPjhXtY3iOcc0MGMzDaYRH7iuBkKCACDwwSCtZXl7A3NycACZE1AnUtLqWEgBrhhSurWZbpicOKQaCqqgCg7/nxCedSeHDr776+M+5ptjw8FnmJIaiUk6iKBx0vJ6g3UQpqZwnYijRnqRs8d8NqUycBtgW8JEPvYKZ8QBioWNcPGki5OxDC1RBin+v3xHaGv2LHU9DLL+AphXFa99exbe+tY1Ol7Z+BWlINN/B02fm8Ctf/BRC/bY809xvS8eloXjaELRTzkyKo3q8h/Sy9SUG3CZrhk5D7Yagx6zOuR+xPpLiivHDMsckDMMizBlGxo6KVNpXalIYCwXIjMo0de+wjlK9K/zneqOGne0tAZCee/4ZCca4d29VxOWWReuqsDybrE1I76NOhj2uJNoFAxjYPUTZtXdtfOYjL+IfffnTCHTrSKVo0ZZBMpeXadVxvY5/+a9/D3/8F9+V2HbHZ8olgRtH6gjSFNhw8byIGHQw6uPi+RUUcilZ7yE2VXQ24dSfCaYMWuo5AqzwLM5k00I7I9BGSppMjphtSGcaAf3YrAxE2KdS7AbSWMq6ZO0oVEdSAdQ1Yw2jYmkpFFNc4hFqq/YrU6gC2ztHOC6Rh67cRkbF/XAWqkp8/erKY8R1VLgKnMuSekgXGBV1wYBa6PwhA47zafVCb9YQMBlj4RpHnoVrrw0jGEClorrIWDSNoK9J9yuE3xDLUl84gBRQUbwQjbMwpBI3KAbE3LClKwxpQgpvcxNx+2IX1HAGqHaYDtOXzZqvV/FVSVTvP37gZbjiqXQREd9Q5T8kV/PitVtt6cQ5wmVxLrngoYBQAliU8vtSiMLvwUU4SrliF0VBAItbGZ4LGq0QSHWtOJ4g7D5Q6RFSVPJGqQeDCR/7+wfCpaHnbLPREgSWV0VSKYYHvYwkH3+o0btqMtTPYFcstlG8VeSjhAIwwmHEdE3y5yfHshIOwejHXDKOAm1hvL6EFnC0lpsYxyr9PR/tCv82rMcFyaHpr0XUmmpV5jsbIThmDO0+w/xMBM2EoEQe6MzQFi9b6caoNpeUDR4M7ACJIOjwWEh0+7gwtYBnT5/H/Vu3ReHKnOikDljNmoxMi8fHUsyzQZiemsLU5LS4LZhmVAQLkWQCFo2ZyTM1DLy7eg8/vPkOLNIPIyGZAFDsIY0Z78WgP/RcFdKCRMAyUpJ/6HbaCFgdEVd97Jnn8Klnn0Ge/qccy5Gn7AVwUKljr9HGVquNb157GzV4sCgs4gHX6SET1jGmhzCuhXBuYgKLhTx2H6zi0fo6yuUSqvU6CuPj+MhHPia56QyKePDgPurVinTydBWgtRrFOrNzJ1Bv1PHWm2+h17GxsHwSgVgMpX4fO1YPWw0Lh1YXdboykI4T8sXnj96x8b6PfDCClbEZMY0PMXWtQ5HGkRxqrZ4lPqd6TEM4SrFeT7rys0unMZ0bh1VryEibwgtqa4KmUmxvPniETCKDpZNL0CLK93h9fUMU0Hw+qs2G/BIv13pTRCgc0fHA4GZFjhcLXK5p3kPyXrlxNVpNPDrcFusXN6ShSTEiVc5EvyO6FK70fJSYS46j+gYS08sIxpOihmbIydm0gc9dWkZz9wG+851vYqN4DD+RhNXry4jN8EMoEPGtW/jshz6Ml5++AsdiEdEQ/+VKuyLm9AWimtEEotEEo4nQRQRdLYbf/+Z3sF1vo9F1hNenvHv7CJPLJJLxkPDRSBVaWJjBl774acmtf/f6NUS0EJLRuBqP8/BkvKgZUxOIIb3o4PAA3Z6FpZOL+MxnP42PvfIsTs4UpFg6Lh6gWiur5q3bQ7fLfZITqjD9umTDJ4rEYoJiv3iCjrUeqrWqPBs8KFvNroxIe7aiNVDYRR9YTgHIoyDVymcCVTyCUMJAI+LjTmUf9QhkjekDHy+cOo/21h4W4hkUiHYHgsJJJ3LJ59zqdnBUr6HLvcNM4Yc/uoGtzUNo/TCSAx1LqTyWM3mcm5zCVDyBQbej0KqYjrrrYKtRwbWtTdzc3UFsYhwuXLSbFZxanMKHXnpO/DbLlRLqzaog9tViEb1WUzjeIrqJxoQDH+WB5zFooQ0jlkapSmFgV/YMng8JCjmZQkQEULLfabWYEsBDDlNGu4LJcAmk6NGdy4i9EPdUXl8GVVhdFnEqgVF5z3YloVBxBz2srT7E3OyC+Nz6LovOHurNmlArKEqiFVmpWgVTlE6dXsHaxiN4Xkiiq7uOjxOLp+D7EUQTGezuH2J3b1eKVFLmwuQQ0wM4HEC700aX6YsSWR1AKsGCtysuCHRO4EiXt5gFESccVGSz4Hl4/yGsFpOSmLHBYGUWDTxL+gIaEa2PJuK4fPmyFCN6WJP3SJoBR8GtdkuEZlLchZlW6Kikryf8OUfjX6rD+XX8dzwOw6EcPvEzn8Tane8hEy3i17/yAvzuQxhBagEG8pwwzlW8YUnHMWIoTJzB4XEQf/a1t/Gt7xyJb60/CAkt6vziDH7zP/oyqnuPcHJhBrVSBUeHx1LfqKQxRWiT10lBmQOxfKzaXbRCAwkF4HUkuhgx6YfbVRNEOan5nvicMTiE1JuREeQTlDOBG/l1IQkP6vc97B41UGk4yOdy6DtdbD3agNt3sHBiXnjTvFeMXOakS0ItOn30+q7YufFz/4lpMfp9aAMHg3YLv/ylz+JXv/hp4X9THE4HIuoV9o+PodG6sO/jjbdu4Q++8dfoB6PSzDJkgMgwkV/eWzZ1sRgFai6uXDiHdJLRy5Y4nchzIZHZyp2InGahVdRryGVTMjGg8Jd7mhSZBLNYcI6sMLlHD3msQs17woWK15lrRibnFJ1SoE2PbZP0KXpKq/UjFESXJRr5wCFsbO6hyKQ2m+g+G/MnyiA2FCx6jaffL1xHKKUUrkMfV0FnhpxN3kQWngxrFxNddp3iycrCNYKlXBI5uNAcSwrXZtMC6wwqIH1yvIK68kMNB4UiwJQdjvLZ7mQy6eELZDoDu2FfwggY+0pfxQ6V2wNXvAHLTQvlFrOH30dKSUcg7MyHRUjlw4sp8PXwYo/UbrJ5UiRmmgqZZQc5THKg+T3H1SOBlHixcqw3FD3xwSDaSuI+O3nxi2URRwRZuJC0b1CwtipmR3xXyewTtKRSrorHq1iZDJTal9nmalGojZE/f3TZ1W1Thav6WbyGynpL3XiOuR0RhtBnciKfx1guIx6P3JwSMUPUnmlyd2WDb8imRiNyWhm9e+cebt+5Dz+sI0YLGS0q4z+rP5A4yJ4ZRnxiBsFoAU1HRz9oIGya6PbbnN6iWDpAo1kXbg5FNX27JSU2C1DxlbM6SPhh/NyHP45syMDrf/nX8hCcPnMaA6av6CFRy3KBMgGFVQ8tYihUYzOSSWdlJEtjafrjcHTFxKvjZhV/+b03sFOroK8FMBDe3Ai1Fsd+Ib3L9GBYuNL9iEiJ37UwqFTw7Mll/NYv/jIuFsZgHx9It8vnhKOX1d0D3N47wGF/gBvb22iHwrAlPz4k/qJpXUfKH2A8FMTVpRN48dw5dMtFbK+to8gUHsahjo1h7sSS5FdzrVfKRVF9l0vHmJmZwdhYAeOTE9AjJirVKq6/fR2lUhlzS4sIxmKoecAhFe5WB2XHFcRVjKN9B2HPhdesIcZkHy2GCzMLWMyPQ2PharVxdLSPZsdChxszUbKkgYgRFMSFm+DZ5TMSXNGuNgSZ4QiVpH+aupQqVRSPKohHEyIaEfW37wtnPM1EpXhcDNaZ3kL+3065gkqro8zjGTs65AZTZMJHTEZqjCS1WYhZgnZyxhCJJxBgUcdAEApk+J7YWPh9uIKYk3+WQnzshPze73Tx/Ik5/MJLV7Fo+Chu38ed1Vt4453r2KrVkadlkaZhe20Hwb4DzfNx6fRpXDlHy6+CTCm4wfK5Jcc+ObTqouqf1nqtfhANT8NX/+b7ks/edFzhxZFOQKMuxi/ymQkElIcuBTgvvHgV//V/+Z9ha+0+Xv/2t/DujetI0K82FhNqFNd6Mp2Rg5J7g+30MD5RwJmV03jl1Rdx/sI5+P0OrNIhDo/Iyz9Cj9G5Dq2DLBEbaVoUhh5HkDGotDPbeQSr3UWlUpVGgg0SYyf39vckVKFeb8sEhXw7NvjkHQZlghhAKMLniMrnIMKGJj6u+lwBVjqCQ99GIJHEM5efRmv3ADe+/TqunjyDVDCM6sEBQkwHpE3RgEbnOrRIEIXJCfHWvr+6CbcbwKDpQO96MLt9oRzkQhqyGkWBTCyNIGpEpKnbODrERrmCGqciSTpCdDA+nsf0eEIS/4pHRbETIq468JkO1kGIUbTkz2UyMOjgQNeKaBITuawUm0fFKtYf7aNp9UTA9eorL0sy19bWhjxfHbptEEAYTrfEEkjXxJZxrJBHJpVWHPO+g3qtKrx/j56lpGGQpsEmizSQno2Ll87LPk819de+9ufCo11eWsD89BScHv1qSQnrSIPEQqnRsjEzNyX+ng8ebgjCRDoOHQfSmQk0W/T1JeVrICKjMHn/niujfboAiD0UgBPz88IzbzZbgszyWWbVRu0Dua4sYoki0mqL6BlpasXjikSpjooORtzyupDSRQSdSCrpf9PT01KUcGqiAngCookgH5vIoJyrjFZnMtWwsRRBIR1Nhmg/z1KhJPR6gvZmMvP44hd+AT96/eso7ryF//w/+ThOzvroW1sSGcvgmRFv10EPHb8L3cggkVnA+mYbX/t/38HWdgcRTlS7QbgtF7/6pY9jfmwMkRCtvoooFcsI+uT60nEigAiTFFlfuH15rjudHkpWG03PhUHknQEDtPBLRpWxvQSQEPRg0apcaUir4tkqyX8DKuCVcEtNjXhtKJ4Lo1Zt4rhC/i+56aaI6DhVNSOsM0KYnJpSsb6GoeJRPSCdpsNMB7VGQ+zhGLMt82wfiHLaajUxljTxT3/tV3FyIotoYICxfAHVchX3V+8LrYEx7VOLJ5EYm8F/8d/8j/jR27cRTWak4GYxLHROAhaclJi8NiGsnFpCQlB3Je7tULAboRBwGDPv9B4HNMVjBPToEOVK2hyLTTbi4gQwFC5z2j764L46KkSlrgoy7VFxYvn/o6kQn5eRAwHXjWDNAb4GunD4uHtvHTsHJeF5E4lWPOIRiDcsXM0PFq5DuoAojIcJWo/H6LLzDQBPoWu0fKBCOBLyMRE3hCqQo6tArwMjHEDHsuE6PoxIHF6fhRbHacrLMZVQ1k6M2uOIklUo0Vc+ZNlMRlAEQuctx5aClb8qLQv7xSKK9Tr8MNNu+GArQjG/txSpT1gsjGBo8delim34tfxzgb2HCrnRoUwklUIhtUgV6ZgLjf+WD+Io4o1fx9EvE5C4uUgxOTTyVWT30S9FRh79Ge+R1WaRqr6nFKkDoNGg+ppWYYo/ozgkyqZEcQdUtyeIKxcHDYXDAYHzBRhnFGLQQyEZxczEJKbHx8W7kPeKPGLaZ3EUn2DxzS7Hd1GuFoWjt7S0JOOBm+++h/sbm+j5QaQKkwjoBiyb4igPMysnsXjhKSyevoqBlkF7EBZF+MT0GOpWGX/8p7+Puw/fkxFo124hwjxzuc9hxR1zBliamMHP/8wnsXdvDbev3cDZlRUUxgs4LB1JV8cNms3B4dGB/D9FBuVyFTnmnecLSihFxbOhC0LOvrUfDuDa/Tt48+5tdEjZoCedmDfzS4fUimHhSo8DInlsvsKkXLQbSA9cfP6FF/Dxq1eh1euweVgQUeDIKxbHYbeHf/vad1EJaThyBhiYUaEqEHWh3CWjhZAYuBgLBvDc8hJeOX8Wwa6FNnPMbSWc4AHbbLMUVMpIFk68JzS25jrihsb3Q1SNnfTd+3dxcFxENJWEQcFhNIadloW9Vhf1/kBG+czrpuguTq/hoAa95yHaByYiMaRZ7DM1iEUvKQsdS9DLINX8Eaq/g8KjY4770sKCeGNWaUvEpUVTfibaBMlXpUpdqbRlMwoq8r3wsSn8o+cr+avtliCuq/sH2K8xQtmQ8Q6La/pIVmo1hTYw2jQaFcsWPv9WoynCwJBhIsjYUYpvGJErhasH16Pq3JGiLWBOQtOTyETjOJUv4GefvoJPXl7B97/xh/B6DbEVWj3Yw7V7q7JvjFEYEwrhrbfewsb6tkQ5zs9M45UXX0I+mUKtVBKhE0VjiYQu0ajMso8YcdgBEy1fx5++9gYOWjY6rqfsfsjxIhYjaAvXAAk5osnFJz/1Ufzar30F3VZFLJL+zf/zr7C3s4N8KiP+xJwa8IMWYTS2f+rqU/jilz+PsxfOSnLN2toqjna3xZWA7ho+OO635ADhmG5ABbhH0oRS3rquL40n0ZV6vSGNwuLykhQdVFavrW/g+JiIcg9Oj88hx59qCsQ5idxncaSgc4eH2sBGcmUemUvLqJpBLFy6jODAx9rN2whZNs7OzUMfeNjf2kSzqkII+L64TyeTGqamJ+XQtW0PKSOJ2mEFd39yHRlfQ8oLIdr3EadllkQb99BpNuF0evj/CHvvIEnz8zzs6fB1f53zdE8OO5vz3uHC3h3uEAjykGmKSRZLEilItEuqUqlcrvIflinasixLpktliyqVSBWLEmkSFkUDIkgAB+Bwd7iAS5tndyfnns45J9fzfN13JEtlD2prB8DMbM/Xv/C+z/uE9nCEJm26bA5U2i1MzybxCz//sxKPPHp4F+sPNnF4cIhyrQiXx9Co3+/2YNTtSeDHM4DTj1QsgUunVrEwM4OHj7dw/9GW3Gf4/vxXf/trEgbevXMbu7s7yJbyGm0TbSKPldO+ECcfChyIyjaQDjJsPBlcw+mBLxKRx3gmV1ABNImGDkeDePITT0jk9d3vfh/LS6vwcDTPoo6IpO507tm6iuAyPZHPn9M05ySbh8ckJWeAbLaMcGQKrS6nXl6EYzHtG1IU2MAQ1JB4Z0SuZQC/+nf+a3zhC19U0UpuZ6FQEP/8JJtGoZhXgUC/YqLU+/v7yGUL4tCS/iTbKq/HilvX9GmIZqNqeY2TukQxocNheUzL55s+t5xuMl2KVAWWQqPxmNmafsmUv0uVulO2Z6ViSYU99SK0SoMjgCeeeApH22vIHtzBkxfD+LmvXkPUV0W/nUWIXHN5Q5Om0sPAaKFca8LjjyMQmQUzFfoDN6bicxi1nfijf/ef0Cm08KlnP61mJZcroFio6rmy1hDoNOD0iD7vfWkkuFey1QpaTpsaB04lJCAK+TU1HYszxj7ALCDtsBkfpzVNCjKGO1iuA6TMuBRIsbtzILs08TFHBKZKKgwTMT9On1pRRDa5t3werAVoGehyelCslJRQmMnlUKrW0eK0uMe0PUN3yNNXL+IX/ouv4FQyhlQkiHq5gpNjJo8NNI0wvF5Fti+cuYD7Gwf4H/7x/wqn249KqyYvcGozJqJiBrsTdV1emFWjYCVCcgI8UgPK84ADXr7PdNAgCEWOPe9iG+8P5RGQ5+3+qHBl/UFknvUOaxAJ+qltGaOuDA+YiL2IABPB1wTEHxxzhg01O5awi379PjQ7A9y+/RA7BycC+VjW/v8WrmOWtqX8EvHTKpjYeal8spEPSuU/zfVt4jgZbqeEHclJ4UrzXBaudodl+t8bF64Dy9dUYwGHXSNsXmClYl6pKAYvgxF5p26hmexEWRgXa1WhrbTAOsxlkS0U0OwNJKKQhYKi68hpHavex+a3KvTG3YG4I+PPufF0aNOwvtuFKSSVxss9Xa4xijaoyh/D0+T1iI/ocmlDs9idRL2xiAqHgxa6KmXgZJxgRelZYxRyWMix6aHO4qNsmYxzdGpxXy3jXaJsyqknwqTgAlIBrAQR62McdUZyPlE/Hh7j/GCej9PRAKZjYRmg+5k3P6YvBIS6AkGKWsixHbsj9Hot5DNZjVZ42LDru732CPc3NlFt9RGdmoE/HJEFmSsYxOyps7h44wUk5i4A7hAcRMpMB157+wf4zqscU3Rhd9tRK+clVJGHibKl25gKhHHz6g1cWVzFq9/8MxiDET75/AuK5at1mkqM6fU7yFMY1CQPy6uLmygl14JGdDbyCN1CMvReMnc5HsXawQ7+7K3X0bANLMRVyKBVuNJeS+X+eKxLqyciwj4H0Dk5xpxhx6988fM4G4ujfLCHbrWkxocI/8gXQNHuwiv3HyLH8YnTRM/JqARSCYYw7SOEDTsiNhsSduDa3AxurCzA6LZhY8AEEQqqlN1u+PxRCQi7LEpoLO20OHncY26PR4Ugo1tJS9k62Bf3kBY6HJ07whEc1prYyhVQY2oSi712BwHbEHFyM7sjuPo2dCs1OHsDhPx+idxEP6afssZndOAwMHSO4KSQiDzHgIWkmm4PalX68LEec2JApJ8OCxQidD5u4IiyTLpmvl759dlt8uSkiO6gUsVhqSIbHyIe3EBEBKvknY49j2UqzmmHjYU/D0qS7Pm6HPLsdfk9sJPbxd6KKv1RTwVGb+iDzwzj+tkzuDY/hwWPC7ZiBl60kT7ehyvghS8cR65MsVhFwojEVELilfc+/ADvvvu+OKafeuE5rC4uo8mvy+U1IvYHSQHihUeHAB+aQydKPTu+8eqbyNQ6Eo1wX+p943WlPesWeiweLnp46VPP4xd//ivY3HiAUj6DzPEh3n/3XfQaTR3svCCZ7kN0/Wd/7mfw1//mL8Eb9KOcT2N7exOVSlGJZxT7UJVOegeRukkj3mxaVAHDzvhYv0aO1UZV3FfyFtMnGcSn4kooZLPE4opKcPpot5sdxVXLqQQjdIY9FSK0mOJkqzPso2LvY7QQR/TaGbTCPoTnF7C5sSlbw2o2h3PLSzpXSvkcCpmsfGM5Cie3PhrzIRBkM+KSVZfLZqBVqmP79gPYSi0Ehw6Y7RFGjbZcMLimirm80pAYIFNjfrnNgWa9ieeefgqXzp9Fciom7cTKwgpe++FruH2XSvwOHJwycWmRhkV7KMZJ+304QztE3hsBPyqNLtYebyl5hw3C1/7Wr6Ber+L27VvY3N7CSS4rBNHj8evso5aA491QIKjn3mywyCxLqMhCgwEEgVgc6VwBe/uHGjkTrOHajcUjWFha0BTi7LnzeOH5T+Lk6AQf/PjHaLeaaPA9apNq0EIgyMbIpfOM6OXB0SEO9o/g9YVRr7excvo8PJ4gGt0BorE4Tp87g3qjqkkUXWfoSysuarOG6dQclpdXtAfZ+BJEoVOCiwXIWFTEf4MWYWw0CSCxiWzUWqKlsTCh2PLH77yDcqUgukO31xblQKEtSom0/DtJZbLsxyzPcvExh1bCGFF38htZtHY7XSRTKVy/fg337t1T4AEnblx3bP7IIbd12ggYXQRdHfy9X/0UFlI9NGvbmIqa6LTaasyoi3B67Gh2KC7tyKs6QPuqqRTCoTh8/iQevLmGN779HtA28Oyzn0at3kH2pIJmQzMci/JDizkMVbiygCU4lK4U0DepkDfRavWEMkZEZbIKLgscInhNT2/FR42FS2OanyJzbXSgk9CaKGE6ncH21i4aFDDRscLHuGc/pqentGeiEYbMuCz02eUSOBMOM2yCqYl1ZHN5pHM55Iq0oiT1sa/GqVEqYGVuFpfPrSLuMZXGyGJz1BtgYX5WgUKPNzbQZy1jBnDh+lP4nd//On7n9/8QNvprexhiwfQ9q7lmYl0gaGJ6KiYuMLXdhNnJh6b3O33gOU0g9ZO6BSsdkXoFgg0u6ZjYjHFKLuGe7lKr+Z3UJ4zplnPteMpsd1gBBBKRttiA1dXQBIPhMV2A6LaFYPM947Sh2xvh1u2H2DvMaLLE0Cbr4y8hrt4bf5EqMOG5/vnI18nMemCjMpmJNkQv6XPGuFXyAm1I+T1YioUQ5diHufNUrzOGrs/owyAoFTYcLnG4eAkEedl4eWlWUSoU4XHQ2N+0UBk+dHKT+8zD7qPaaWM/c4K942O0+304SAsYUj1vZeFaiKZV4P15b7AJ2klLjz9fuLLiI+LKzT0pSPlcwqEgUskpLT56uPJg48Znl0D0VVyMcWHMz3khcQGNI+xVEJM0z2dk5UETAWZSFsMF2nI64OjJadBWi9nezPM11d1lMlkrZ1lqYR4MVrKP5eZkoa5WsWqT0pbPkP8SmwGOvk8vzmAmEYHf9IggzeXE8Tr/cCGyW+IFRksZJhklE7THCqKUz4vXFU7EkK1UcGvtId69fR/dgR2xRMqKXWXB5vQgtXAOc6euwBefhTeaUBH0+3/8B9jL7sHmYTRiB3YXVfcDOEh7YHZyq4tLp07jU0/dhG9gw9f/7e/i7OIKXnzxRfmXhqdiEjGdZI5VuCaTCSFNpFLMzy/oGdFmhaMFcmk7Y+UooxS9sTCOakUZp9OPkgItokmaUlAEo41EQ2fmuUgGCfuwDz9tmaplzNqG+NWf/jJWI2EUjw/E//X4/Og5nCjDjkflKv7D2+8hyyLLG4BKFwrQBgN4nXaEDAeSLgMJJ7AaDuDy3Az8owEG9G6sW2Eb5PF4/WFZLYmwYLepMYpEoxZPiKpN8T5rsrHZSR9h6DFRZXfKY4CIaB/YPM7Kp2+atIlmC03aUx2fIAI34oGwmoRmm5GnpsX/A2DanXIMNOw2xYrSi9cVsgy9aQlDnhYbN3IB2QXz+0jNYdoRLeTkmckgDxbyNitBjvuBaCsbOJvhRKaQR7FSxkG5is3jE43BmfTEES6FLeGOmgYAACAASURBVIyjVFKW1rklluTgJuDyWII5O1RMmX4PFk8tYm4+pcPRZmOXTz68A90WEDYDuLS6jDjHWrUyCoc76Laq8IVC8IfDuHt/HYVcGaurpxGMhXXB8t9lGtPO7g7u3b2H6WQSF85dQNQfEiLCfeJwjd1LFFPkQqk9QLbZx7fffB+5RleBHCxcJYSkII6IvM3QM5TYb9TH089ew/Xr5/Hh+29KrHPl0jncvnUb996/IxN8S1g5wle+8mX8/f/uv0WznMf6wwdwGhbPkPSRaqUs31v6QPOZ8znLWoZRnAQJ1JhbsYgcVVP9TnoHz5Zqo67zjBxNNkq8mGu1Fo7TOXjcfgTcXnEklW3O2Sr3Ra+vtKM+vVWDLhQCDjhWUqh7DJDxmSvkUGHSneHEc88+jWz6WGjS8eEBSoWsuMxen0exmAQvOP5n0dOq1uFjvv3Ahna6jPpeBtnHu7DXu4iZPrQ4UmU8rpO0kCGGRPlcXjTzTfz1r3wZUb8PnqAPkVSCjDS8+uqrWN/cgCfggdPNZqqlqR3BD/L3aLlz8fRZOGkjRvcYlxf5Ug3fffV1fPFLX8BnP/MpWRrdunUbO3s7yJfKQg3DkbjOCT63mdlZnYEVIlo0zi+VdOLG4nFMp6bFw97cP8D+/pEU/2wCSY+JxiPwB3146pln8HM//4uoVuo4PDxCt9Gyzvsu3yO7UsPC4YCS7Mh7ZET43Xt38Cf/6VswnF7kcxUsLK8qnS1fqYr6ofRHNXAQp7VULKNVr6GQJ6La00SK7z3vSxZE/MOx91QiJns2CoyztIL0+ZWYyGI34A9rHTACmBOh3/xX/xK3b38Ighvk05IeQRHfROPi83hlCSZe65imwKKV7gGkJYgz3KGFHjUaHdG7ZmZmsLGxYa1Fw6X/r+fow02f3XoHaDcR8Trxv/yPvwSfcYxq+QGmpww0qyXKfsR1pPBRvqgslFw8HxoIRri2qd2YQbMwwvZaGkc7JVw4/yzqTTvy2RoadWpY3LDZaco/0DSBsy5SjwqVMk5KGfRNJuR50Wr1YTjHReQ4+dLyHv8YKyJY/JEP+Jg+YIFNdB5wCBHc3T1A+jirqStF5ufOnJa4j1S92emkRJpcC/QL1qjdcKpuicYSKvrpu0r+M5MTKYq2uOtN2MivLualTVmdm9O0iamFy7PzKiRLhZx0IRTIecMxpOaWkCnW8Kt//79BXUUgi3NaXZJmxEloA6GwF/FIWBNbRbCOwwoImuWLJXnfRhMJC1ln80wLxVYDkbAfczMzCAYY5mFNeylQV7qWAEKrtNQ0cezzLvcju2WPxTOfRetknXDqxK/j3pu4C3R7Q8sRZmDHnXuPcXCcU51ElxSrtvvLVIHr5z4SZ4kaMKYK/OcKV8bU8bDmGEmFsPLknXDZgelQQF6uEaI1nRZGVG4yW7rFUVlIvmUWpF+Ay3BgcWke8WhYY3kWc147bXzImXLJFL9DhLLTVmrJ9uEhdo+O1KHTzNr0MpfXqUuRD4ZFjUYaeuAWp2LiTcYH6nK6dQBw1EIRFtkkomLbbEr0oirVYGRZkJZXTNgixG39jMnHRAQmU/DxO/WxGGsSi/sxOjpBS6jaI7JL1FUdCosgcXA5snXJVcDtZSZ3EcUSk7wI309QV8usXIuBfE2OXCkOIi9LSmIWpCPF1q3MpeBzO2A6XXBzQYzJ1CTQk1hfq1S1yJgfHw+HMJsMizpAdTo3AQ+mSCqFdKGI1378Pn784SMdzCT2t5jBR39EmwtLZ67iyz/3V+EJx1BuN/Avfus3sXm0g+hC0lILc42wK2+04RoAfLovPX0Tz11/Em9991Xce+c9/MyXv4rk1JT1HrjtSKePNeLks+dFxMhQqu0pACKiRKU6P+/UGyoGZS/lcsIR8KA66uF7776Jta1HcCeiQgP4ZtOyzKCtGvlfskqzqZgxBixcuxhl0vjE/Ay+/PQn4GOSGwbqdLt8z31+lOxOHPQH+Pob76DpC2DgorWTEw44hbwN+x2EXA7MBnwID3uYNV24tjwP0KFBkX1DibCYkhWOJiyqCY2pR/QYpNgsIB4WD2haSnFdlio1bKcP0feY4tjS47TjcmO/WMV+roTTq+eQcnmx9caP4MmXcToYQdLwqwihyppiG4fXDbthNXNBj0/pXYx/ZeHaIMeSCmkMUWrWxQdOzc4gNTODKG27/F5FyDL+lt9PFJCBA+p3bdBIks0FEU0W3pyI0E83m89hN1fATiar71tYWhK94/33PxAaK5YH/QGkXHVal2PHajY5uuYF7fYYQim++IXP4+RoX+k9p5bm4HWZCDKxaCqpKMlhs47M4Z6ao1KtCjut6/h7dm3YeLSpveBnjC95wMM+Ij6fUvjKxRweP36EOKNfo3ELMSW1ja9Hvj9AsVxT8lOuOcAP76yh2BrIMo4ceRdRCvLZZZlGazs6CxCU6WN2PoGrV85gd+chppIhWWGtnjqFH3zndWQztNPp4pPPP4df/7V/hGq1hK3Nx/AxCIIKcabk2EfY2NzQxcawk/n5eY1+Gf3Mxo22YpVyXbw5ng88m2h3lkim1ODR7YHnMr+X9mpLy8s4Os7hW9/6Dvo9O8J+irdsGLkcMJhYZno0fRFq7jWw1yri+k//FFpRDwJzKTxa34Dp9+H+44d48TMvCulMHx8id3KCdtOKEua42fS5VYByPdMGimvNY7jhHIzgHTmQImCRq+PO99/G1odrCA0cCNndstQB/aQZ2MLRaQ9I9B34Ky/+JJ564gnUR11skDdv72LvYA9379xBYjopygv9q30ut5rvrc0NLM7P4onLVzGsMeaXr8yBxZXT+PZ3v49nbj4jBJCFw+7OjhCqew8eIJcvIsJoXo9XCOi5c+clvmXi0uHRkWwIr1y9qkkQx952t4m7D9dxnM6OgzdMuDwm4qmEghz+1te+psaU+zgeS6BRran5Jto2PUPualkFrGjejiFOTtIqHN5++y1884//FPUa07MW0R/YUKpW9EymppNqujhiZvNiRXqyiG3JW5W8ZVIIFA1rY/AGx7ANiT45sXrhpRdw+vQKirmiKFdul0+IWjp9AoPBIY0GHq/dlx0Ua5hmo6Z7z+s2RdkjoppMTFnnltvy+ea9pYmlDgRL6Mx/m+cC78eVlRXRVdbW1lRI83+zRj59lBslRHxxtOn2YIzwE586j6+8fAF+Xw71ymMYtqamaYbNDZczIACIgIbTOYTdzfe1pXS0SDCGWqGD4x3GaZuwIYpu14tqhYJE7g4/3GYYpUoTNrepqTBpHuRU1wZVjLwDNJrkcXYRCk0hwmS4EW3QaPU3kv8uqTX02iarjjaXPKf4+5AmQM4m/3a7vKhU6nj8eBP0jV9enMXqqQUsLSwg6PNg0LOmbixc+ZwmdEuKVUPhCBJTUyhR2NhuSeRJ55JSvYlyvYVcvoQ26SFEuNtNPHPjCdy4eFn6Cw9BuEEf1XJe/vc8l4nU0ib0zLnL+JPvv4Z/+Xt/qPuaaDnXOqcXNnpL08aOHtp9hiZZNl50q2C6KR0uTJ8HgVDECt4wOCWqoZjLoNWsY352GsvL5G7Tz1gVvTW95PkrkR5rR6twnUS4KlGPzTfBh24XR0dHukto8SfgsN0eg3duiVcN0498sYYPb6+hUObaHskK1dIbMbiBDi4m2gQSzBsfF67/X1QB6/Iaj6uFxMhsFE6XAx7DgYhpYNrnQ9Jrwk2OJx0D+vRm5V3tRKXSRLFQ0giF0XzkUKSmE5hOpoRuBk2vDj2OGkmoZqQkL70ddvg8COi7ST6tmygrGbi0TiKJ3nIWUM74WGQ1QWAnAi16pk0uX6GyH6PbGp1TgU6jB47YOW6hapuXg6rdsV+ZTHZplGFYCnrxuCcJWLIM40aexKGObfrp/TkugLl4eT+Ky6yRg4Ko9Q+wcCXPlwbP5N4IuR3nDU8KV3LKmNut9CzC70xLGdAv0ItTp5YxPz0FEM2mtyTz0TlOFSpkcXtlzUUFY7OBfrsFrzHCfDKJhbkZREJ+iVU4SqRzw+b+MV55/W00Wh1E4kn0BiTkuwCXidULV/DXfvlrOHPpKkrtJn7n63+Ar//pN9Elv9TjQrlR1WFn7/QxqDZxZnYRN288iUQgjNe/8z3Yu3188Sc/r4uC485Sid1eXs87MRVHpVLGw7WH8iRkccBRHn0J+X7zcuTv5g9SGNTCyO2APeTDh+sP8KPb74NMff4OFCvw2Vg+eUq9FyGexb6PgpR6FaN8Bp+9fBEvXjoPT78jWyx+2KkSdbuxXanhXi6PN3gwMV7R6VZx46D6cUzb8NhHWInHERr1kHDacWlhFnZeABwrj+3LqOClSpOFN3nGXFS8SKmgZefNNUDlJHmTmVwej/d2MaBVktePIf0IIzFURg4cFargGMJRqGGwuYtEs42zwYgufYNJR34vKp0mcvWynBNYpLNRYvcs3q/J9Ji+ClgGT/RIM3HTx5DKz55G6zxMWYhwDMqPRDSiER4/qDjmHuAlZcVSBkUVKFbLyBUL4KCM/EU+c2aEE3F9sLaGR4825GBB9EVrfkzZZlNhWQtR5EGLn4FsxpKxCAonJ3jqxhVcPLOKkD+gRosWZSrYOl0UcjkJGp1eH1yhkCzazl24pDz7D3/8Y7SqFaToj1spYS4SQTLoh4uG4LUKGt0O6ryMaB8jB3b6PvNv2vKw+Pch2xzglfduodQdosoI6jHCR3GWjU0nGxgpcMnLGyAa9eLmczewuBhHq12F4bIiDAsnFbz5+jsam/6T//l/wuLcvPisFMPEIiEMpT7vKqoyXyggwGhsD8+0Pg72D1Vke71+FbD8Q2SEo17a2Jw6s6pLlGNqomiy1qqUJAa8cOGSVPX/4Y++gcfrx2N/SJveLwp8OLFRA+wxFPgQvbiE659/Cf75lGgq733wAa489QQqDKvwGjg4OkC9WtZFFfRZQRqGaQhxZ1EvYSsbc3pf64Adwm9zIeH2I2HzorGTwY+/8xqO7u0gRls0CjGUH9+R2G3aCOKZ6UXcmFkREtgPeFHx2XDibKPZbeH44FCJaIfpvM7PeMCE12HHVDyMm594EvFACI18QUgn/USzhbI8Up+7+RxWT68KOTo82FdYxuFRWlG1FK9EokRCI5hKplRY0DHj9p07moyRizozMyv+q8Nt4pVXf4h0Oo8GRT1Ol+wEz146L6Dlcy+/rPOxQN50h/ZCTpxaWRHSzibPL09Xj+X1TYpWLi2/b9Ix/v3v/gGqlQYWFlfgNDyaAhItJZDAy5qUHjY09SrDQzjxtCuytkZOZX+kxosACJG846N9+UT/ytd+Gb/wCz+PaIBWTQMcHZ2gkCf/3AvTQ4GfAx988AF+7/f/PY6OD3UvWQE6VjIexZu8Ozl9ZJFBhJhTOxawnELqq1kwM+a5UNDXUmjEO90qWpziC2tyOOjB4R2iVi/jyqUncO3idfTqVVRLO4gGa7hwzovpKcZUF1GrnIgjzAuaaZu0odSha+dsvodoPChwqVSoIXtUQr/tQCbbRWrmNALeJA73Sjg6rCptKxCIgeZ15BDX2by32uja6nBFOc1xIZutolxqwOePwe8j8GVNNXTHkwZA8GjIKSudTfi/WboeTULtpECMcHyU0+89P7eI1eV5JGMhOTswJKJKIWC9YoFMpBeOx7LkVPv8QaVMUX+gZ847Z2RDrd1FozNENl8SkEXgI5fOYHVxERfPnIHH6VbhGnC5EAuT6hVCpVZBOptDZzDC088+j5E7gP/+N/4FPry7Bh/9vgMBcZeL5byaJ9LGeNaRmkkktJAroVwhPclyYeD5zRpH1mZj2kmrzlhnG2JRP2amIxY9QM5TgJs2oxI/M92PdY2FpLIeC/gC+jmsk9go8axizcb/zr/5daROSNPjMODyBHGUzuPBwy05G/UGI+lvaLEmISA9xA2XLEz/QuEqSNZyI/4LrgIfibPGfrnkD7JI4xtKvzqf6YLfsGPa78dsMKjCtVWvY+Ryy0iZmbO1WlsehPS/67QbQoEMl1M8CqJr0zQtd5MMDkXx5Ytl8f74OXOamZLFMa5TF6BNyDChZ3Ix+IfIwyQzd5JqMTEJpgeiZZNGvqMlTJBOjQbO9Bjjxc+HyMQLg9zdj2MJ9AaSfE6+4JiIzh/F/24lrZgfEZAnKC+FRupA+LzG38PPaQzPC4PFFC8Q5pA7yNOlLyFzn5mJXa5qw/OAYBE7MfmV6b3hsGgC9LZlRKfNjnAohOXlBaXFczQe9PkRML0qAnjBMcOZo+hiPovjw2PUKxWYDuDsyqKKhGQiirnphArXUqUsS6ku7Hjl9bfweHtXKkWKBjhEoe/rzMI8/sbX/g4+98WvKM1p6ziNf/17/w7/8XvfQYexsOOinhnwEacHLz3xDM4un0Lm8Ajf/uaf4PKZ83jqxhMawdD+qdGsCjlmbCYX+927tyUoOHv2rJ5rjJ51BkVBLXXCIT8zo90oMnGIay8ewXp6D6+89RqatBAZDcXNkum4acjHjy4E9GUEo1LrdXi6LSwGfPipp55E3GVHr1xUh+8PhhFKJtGEDW+vb+CV27cxik6hxUuWgqNWX2gSU+E42mWwwkzQj6VICCmvG8vxKKJup6JKW6Q7FPNKUvH5TNED+J5KpOTh5U8fv5EiVukxPLQ5sLe/j/X9PfgSMXnVjlxeTJ8+g9jKWcrv0ag0MMoW4T7OofrhHdjTOdg7XXWh8ZkUcvUK9rJp+bBy1NhutsT1cjPqNxIQr7FWKqnApAtDKBFHdCopigHXHJsEFqX8IzN3t1voEddwIpXU11DBy33EPUfEtVxnuAAtkbpo0XdG+4zODwYy+RwOD460p+kFSfqMLNPoyEQ+JFE/8cYpcrcrICPiDyBkmvjciy+gnCsILfUHfNg+2IPNNJXS5KIAw/Ci0e7g9MVLuPH0UwhFyIUe4HDjEXqFAlaSSdx643XktjYRcTlRLxVldddCH6VWAyaLcoxgunyWRyovNnLCDB+O6x28t76Fch+oUyDA0BUGq/Do5Fmk/csxPvc4zekbePnzL+GZZ6/g+GQP/gDtmYBIIInf+93/C4loDL/8y7+MzUePNDFYXlqAz22gUa8Iydzc2MDiqRUYHlPj3431TYk/nnnmWY2FT45PJNzMZXNCVafnZhFLRFU0MOWK5yfPbnIXyaM9d+GixmyvvPIafvj6u+gwX8NOSoTldKLzm5SugIF+0MRnfv6LuPDME3IbeO211/D+7dt48atfhCsVQq5bUxyxx+VCIhQQmsTToNqhW0VX43EidBSU8HIjhYFgQMQfgqs3QsxhYtoRxN3X3sH733sdMZjw9J1MbYFzaMP81BS+9PTzcKaLmB4xGtyOnWoR7tVZvH78WObwbFYPj0/w/p1NRCMuvPjMEzg9N4cLp5aRikfRrzeUikZkkmlvH9y5p4Ju9dSKKAC0OcycnMhtgecrL+eejehaWEUfJw98/ymS2dnd0zqNJxJCxli4hqNR/NH/800USlXtU9pA0gnkl/7m34DN5cT88iLcXiucgMJEcmaloO605VJQLhc0GRsMOqjVaJF1It4to1Ff+fYPcJLOIhKJqxClVRzvD+onGkS3aY3oNKXOJ92G3rV7e4coks4ggwuXppM+P5G8AGJTCfzaP/qH+NRLn8T+1mMFoXz3le/jm9/4U2RzBfj9YU0aWBgf7O8qdpfIMksWy6/TMqJnUcHRP6eZpAjxfmVxzEKDa58TSqLKpBLwa95779bYisuOmZmUzjoJpemi0avC9Br4uZ/9q3j5c1+SVd/+9iM0qzsI+isIB6oYdA9QKe3DOWrDazpkw0e1EPmztGwiKTMxFUU0GtbkodVoacqyd5hDMJBENDKPYduNne0c9vbp6UqbMVq2dRVWQaGSw+wjOufF7OwiWu0Bbt1+gGyWll2sCWjbGYLXDBP6EEecRAMr8MEqxNiQ8Cz0evhMqjg6PEYgEMb58xcwnYgpBdIkMk37tFoZvWZTz4SpoDz3CVNpyqroWIreekI2SdEiQkphNIvtbLGCk5Mcdnf3sPHoERrVuhrxJ65cw7VLl5EIhnWHdzoNTbwJTjlMH0KRKJKLq/i13/g/NG5ng8b7JRgJod6sKsLWrX1KvZED7WYX21t71iTSbWo6adl4DvWeCuVUoERTFJeAz8DqypyKU9q0iXIgWzWrzmH4hCLvx5ajLNblNKTYatIfB5ZrBd0Mmk3RBybgIz1bPN4IDtJZnKRLsBmm6iTqFCyHmp5CGyZifJv7zyGuKlwnsVz/OTusMXFZ6jFVyVbharociHpMzEWiMkPvccxVLGHgcmH/IC0+iW1kKAKRXSNHY1yMHM1a2b92RVUSiZgEBtB/TfnatMmhH6KTlg4+dZ988ezUidrxNfOg4UExKQy4YSbuArxHmbqhD3YG8lO1OquhkrogXmjEH4TpoIlvF236541FUZPCdZK0xY1rmela3ZdlX0XqxMf/plwF5LNq/VuTn8Gik4a+XLAUXrEQ9/qtg4EMukazhVyhIKsOitToc6l4M3JZ6YVp0gvXoeQxWitxoXhNE/Ozs0jEwuIMU3BBRJWFWCDgl5k5Nx1FcHs7exLsxEJBRAM+zM+kEAx64DUpmuspeYQolDsQxu21ddx6+AgMoGzTmqw3UEdGyOMnX/48/sov/peYWz4NhyeItx/ex6//7/8b7m1twAwG1YUGYODm5et49vINGf2/+9Y7+MF3vosXnrmJ5eVl8Q853q5US3JnoFqWqU3kXAl5SyaFJPFSpniN3XAsHJFTAcfqrW4LTr+JgduJRwc7eO3dt0TC53tMM/1enxcHhV8MvjA0HrH36DHcxZRp4qmzqzidnEKDrgajPiKxBNqDIfYyGezm88h0OtinwbsnhD47cIcDHocLEa9PxdXFC5cQ8XmxeecW+pUiFsIhxDwu+Pgaul2UC0XkTrj2W+I8yeGBVBeOGInSRiNWt8mV6DTQ7HaxtbMrl4Xk/KwslxrdIYIz8wgvrKLLpspmIDp0IlZrYvcHP0R7ew822qtQ7BcPIddpIEeLp3hMSCsdHbi/gvEowsmEtS+zOVEKiiwwAl7MLy9rf5ECwAMlGolJTCAKjpcjYBqwGxqt8rA5Pj7WtIGiFaba0eS8VC6i1WU6TUP0D6JZHEfzmZHWQ3SBzQP3u+xPOBqjzZMCMzj+cSHIEAXmizOiktSdwQjv/uhNPPuJpzGwDXBYKaNLh4VKU6iC2xNE0BtENBhW2pTH7UA44AfdUt1sTvp97N67i4P79zGolFArFTEzP4MWBsg3GwjNpOD0B4RcEc2UX2e3j77hwXGji8cnBVRGNjQ5flbhSlqAXY29GmOOwVi42rvo9ap4+QsvwXD1kC+mZSGTnEqhW++jUW3hueeeQ4e2ShREORziqnEPN+tVHB7uqqmanp/FUfZEgjaiyRcuXEQsmsCtW7fkx0oEiMUD34szZ06Lg0ofan4tGzsWjM1WQwVXNDGFUCiGnb1j3L7zQBHOA8VHU1jbF1rWG3Vx0inh7M1r+OQXPotepwNnp48fvfEG2m4Dlz/zPKoeoOW1I5gICeF09Qfot9pqVvL1EspMQhsw5tOnaVWD6W70kaQQlBQNhwGzT7eLAHIb+7jzvTfQ38/B3wA8PRumQlFcv3YJNy9dRm8/jVBjgF6ti/X0EZaefRK1mAcbu3so5YtYW3+MgdOGz3/p83jp5jPoVCrIHuzhZG9H3q4hrjOPF75AWEWk6fOpGbKE/X3ZCBHZLJUrUiovnFrWc+v2aFDfkrsLlegs/nlfBIJB6QNI5yGH+A//4x/rIh3a6IXsxamzZ/CP/+k/Ufw00d1ytSGEy3C71VBoYpFgqltIdlicJCkut1pEIX+izwlEvP7qD2WPuLS0gqlkEn4/o369liuBjY4zFRSzRSGuFCzR3o57h/aSTLBjRGY0mpAPa2p6Rl7MBEV6Ha4v/s4VHDL4IFOAafqRTM6oOaLArMnpJzUYFE35fZrmcY0rlIAJbzxrNTVkPHFH/HWhjyzCmMwmHcK8/rz11lsfFSyMF+VZwQ9O3xhWQWcHjqBD5Oi7rPUyPRXEoHuMmdQQS3MOYFBALruOeNiNZCyqwrVTp8iVVlxtROMhJFJx1Oolodg8SwrlshKWHLYAfO44uh0HKqU2KjXLUYMaGVkqMWLaM4Q/wjOJZ5MhZJO2aWxJ0yc1HB6wCSM3M4hBzykUXQOisdiIBZhsAzX9ozjRjZXlVYXMUKnvdTtVtHKq2W7WMex0FLPOO5pIIcEs1i88X3n/EywiDcdgM2CY6NE+yuEW3zWTL2Fvdx+PHz7CyVEWsbAP185fxnQ8AT+T93odzM/MKDWN0zCuPVpquYNR/Ma/+R2kMwWdwyfkOQcZccxuxfJ0JXpMARob9vRxBna7ATt9VamX4eRaFgIjTcdViNLTdNBHJOTD5QunRHFS16RJLmsZK5CD6PLHlqMjdDuktVherRMbscXFRVy6dFluGBTxWY4CLgxJwxjyPSmjXGkDTmoDWK9ZVm18PaQYcRql98D1xF+kCkyKV/E4hb5+/MbxJ8gXUwaqVl4tqQJEIxI+H1LBAHhFt5lrTSsXqrHrHXkQDod2dSk0cya5V65M4/GEZfw00DhPRQlN1pn8wKLD7dHokt0OO0+O3PtMexgr9idwMy9aUgZYwE6oApOYMfmIjTnX1hCURvlik8LWGyDsD2I6GhPyygQX5kf/+UhT/pwJmjsJIuCmsfzqiHZY3NlJCMHEHmJcK1vIK/81Cne6PR2WRFk5TmXxSqSVBTWDEqpED7os7h0ae6lwpYrb4YDfZ46VuW1dfPzDjm5lcREz01OyqaFlRq/Vlm0FI0UZHRmPEd63IZc+Qb1cVc49vdyWl+YxlWTOOrsZ8k0GqDUa8Aaj2Dg4wrv3H8jPtTW06X0jCsexMHPSv/TVn8HNFz+D8PSs1OT/8J/9U7y3dg8unx+dVg9nYEKBxgAAIABJREFUphfwmU/cxEJsSj6hr/3gB9h8vIEXX3gBicSULgReFPVmDYlkXIU/Qwk2NtblU8jRJxXvRMeJWtIwnHGVymWnS8OwD8PnQRNdrB/s4q1b79GlTZxpjpm4JmkETT41BaN+txurM3OYC4cxHw5jNTmFzO42avmsCh6S2Qc2JwqtBsr9HhzRKBo2A40hEJ1KKWVqcWYWs1NxhDwB2FxuWafdeutH2L53F3HTIFEMlVxavrWkZXCkQREJmZxsWCxLKAt5lYKfzQ+3EoVP1ToOj9Oo1MugzQ4tU3ow4I4mMArEUB044KCgqVxFqFRH5r334EjnkHTTT7eLltsuE/m21wlfLKJM+1Gri2apqkOK/CUixIzO9EXDOC4V0KIH7fwsWu2uhHtEiuJRokUW0k+LqEkYBg9HWe6cnKhwJbWAwoBSvYpcLoNGixdIQ5cam1OK+jQOq7eQSE5J6MLDm787C4Ieww1ZQLF5JR+Z/O2BDa6hDV6bgeJRGuv31/DcUzcVnjAMBbDZauNOrohin1EvLtjaQ5QPDuHqtPC1v/aLODU3jZPHj9EiH75YAupV+Gh6XcyjUang4pVLKrZ2CwU4aA+XiOEkX1CkIWkQSshye5HvDbFVqKFGZxRayshNwPJ55GHK9pMcMbud9J8+2p0Snn3uKurNHBxMJ7P1ce7sWbz+3Tdx8+lnFT7BUImAx0dPCgT9Pk2kKIysVUtYWVqCGfDgpJCTEDEUiii3fmtrR84BPl8QzUZDzUg8FpU4LlfIilvHwlWCN3pXmqRwhJSZ7vEHZXK+vXOIEr1QVZCQe03QoI02emiYfTzxE88jtTiDxnEGg6O8vKQd80m4l6ex1SmiYhKpsiNsejCqNVEvFNAddNE1RqgzRYxCU9OLYbuHSrGstezheNt0IxqLwugPEbAZsNVbKN5ex+jxIeYRQGhoUZ7CyQhCPhNnYnEMD/LYfP+BkqQSZ1ax+PRT2hdr9x6gZ7fh5Z/5Cp787EtoZdKy5sod7aGSyyJ/cqwzT1GmNqcEJrF4QtQcFhG88Pis242e5dziciGeIseeV5zlR0qLOI7COb5lIes2PfrDom0vfYAf/ugNJKfn0e4O4I9Gce0TT+LFn/iMGg7GI5OfzkKSP2Nr4zFS04xapUd3S5ZNpCvUamV02w3kssfIpA90dh/ub8umy+cLaM9a0a5AOOjD7PS07NOi4bg8SputOhxuRgcP0en20aICvW9Dp80ktY6aRBalnNwwvWk4pJ1jTUWa6QkodYlFLp8NufcUt3HNsCjl6+N4mlGfLFzpssMGR+DMJGteJYGiZdBptD4qUvgaJ+AR714CBmwEeT9OCvhag1NPy3y/17eR1YZRtw+/u4vFOQNPXJvCxQtTaFT34XW35cs7ZGw1+f99WnG1EY57MT0XR7VWRGo6ouK+2WkoBW3YpfWiU/xYnyciPQIF5KKyiLJIi70mOv2yzmOXx40IAYRYHE7Dj0plgHv3jvDh+7vIZuhzHUexYk3r6JdOVFK0AfratnsSXS4uLGJ+flHrn7QsCn8b5QraDb5m0h8GiNFrmAmN48h5/j2pazSVZS1EWzLDLYCkZzOQr7ZQKFdxkslif2dXnPlIIIBuvYP9rW0sJFOYTU7hxrVLAg/VeNkdCEXjGBhu/Nlrb+Pe2mO4TR+yhbzeZzv57S5G1ZLqaMVPZzOkM7REWesPiQAPhb5bIRsMgbKoEqTd8SXGo0GsLs9qciBhsaLDGTZBrRD971mQW+mZMhuQB+4kItbS6lC898LzL8iD+N1337V8huUDzGdsR63ZRa3RR709EI+bDYcV3GIT8EELOK/phRBX6Z15QIunafFdNDAYx72OcxU0XmfhTjsSFq/8YUTHuMDDXg9CJHG3u2hzDNLpihNJLy9m0NLSRUbKvMiZusJRt9T9JO52YBr85Q1x/qTCZ/Fgp3cfeRLjTsBGX7uOCMuEvCdZwdwg3ChEsPjnLyOu5BROCleiJ6Q5sHBlyhS6PcQCIaQ4kqY9S7eNFuFxQtQkVY/FUSRS87JiMeilybGemVKy9WAnsbja1hP/ND2/SfIGRbksunkY0A9vHDHndEhRrrQhKilF5LY+n/BDWPSw+6WhOdFpxrWR70m1KakHly6ch9flRK1UQL/TRTwcRlRelnZxYBOJmC48vp91etnVGwgF/LK6mJqKKtoOw574KkSg3IEg1g8O8PadO2jTDogjl3ZXopfjkxN4fQF8+rOfw6c+9wUsnL2ArZMsfv2f/zNrTE3vN5uBF288g8vLqzBtTmQO0vjR62+oUCH6REUyiwU+02gqIbS1UCxgff0xtre2RPLnCEFjK7sVi5qIT2lNEmXijmlyjOFyojHq4sHWI9x9/FCXv4/If2oaiUgQXtY3HIUR0ayU8fjWXdjbTfzMT/0UZkJBbNy/B6/ToWfDgyM2M4tgMgkf1cQrp+DwBlBpteH3hxDw+WVm3201NfZmLCatqejZ2C4WMKhVsLW2ho21+0K1udm5RpRiw+xvJ0dM1vokmZ0XPDtcriD2gYVyRZGA/SEbBCJ7bGQAVyCGljuETKuHgcNEK1tAtNMD9g8QqDXgqrbQGw1Qc48wiPngmo3DCPulmnf3RqhnCuhXW0o78hqGmjuH6RKtYOR2YnppXigND+R4NKF1xkOFly3XOYsdxVu63VIdF4slcaBiySlNW+g9u390gFq9gF6/pWLVMkXhQcmDjPZYDtnFlIsVIeAUtASjfqXWULXOfei1OxF0mDB7QOnwBDuPNlHK5MU/TM7OwZybwdv7+9ikgM5DhbEfSV8QN89dhLfZwozXA9RqcHfaKl5t3R7yxwfw8NJhcX2SwbUb15TrfUx3BE5sggFkOBnq9eScUORY0eVGoQ8cMBSE0afjxoKFK99RJhGxiJDQUo45PbQ6JaycnoHTHMDtI4I+xNL8IvYe7WJpdgnHBwe4ceWaxE28cIhiu2wOJSoFA341ahQeVRpEUFuIxaZ0th0dniAciYqbeHh4KBCBxSAbhVAkrCQkWjexkIlRuc6IRocdFaK7sKHe7uBgL63kL/JyuQY55qNRUMvRxblnriG5NKMCKT5yoLy2rbjhfjSItL2LrX4ZWaOHJnrwuU1UjjOoF0sS9LijfnSdgC8U0VrLn2Q1vvUznc/tQigehTfoU0yrz+lC1O3FTNeBy7YArnpTCLRGONzZxn4hjePsIXywoXOQh63cQafRR63dx27Birnc3t7BuSuX8ZM//UU05XPbxf7elhL3gn6vIq4ZIMH7gjZAj9bXVczfuHpVaVvdRh35XF7oMJ056ERRYMqYin0ryltuNn7CLuTuOSRyY5PF0f299Ye49+gRTl+4jEK1hlhyFk8995xCHJZWVjQd4c+jLoOFLi9wjlnJSebz5ISFdxz3vg095LMnyBzv6b1oNEvY3d4S3UfzOJn62xQ8weIxEorg0sUrSMaT6DTJb+6ryKUdE8EPBkwQWQxHYqjWGrpTyYsmPaw1oF93UTSTZot3JEMR+nIvyWQzokFEYhHdnZVKVcUsqSx0/+Fdx9fBKQG/h4Iw8iV5J3EETfCFH1yn/H6643ANkoPOfcECiL9zvda06IEUbDuGip5u1ntoNDgR6sE2aKJeqWM6YcOXv3QO8zM+OAY5JON+DGglViMlgmPmJlKzcUTjftQaOUzPRNEbtGB3WsXkoEsKIkXM3JsEB3yahnKaxOZODke9NnxeN8LhBNtmgPHDg6YK3Pnl87A74njt1Yd4/bV1NJs+FIpAKDIlOh7fK/LRrfRKG3weHxKJpFBXWjUycZHrrEN6gOwnvZYtIX3tVchZvFCeiR4PfZ0dqoWsSD4GgrgwNNxoD23IUw9UqSJfKCkRjLah5H5vPFxHej+Nz37yJi6dPo3d3XVR7ISWujw4d/EymgPgnTsP8L1XX4PHH0C+kFc95CddzCR90PLTZ82UPsqKz03xM38rTho4CZWna58BLZYYmgUo0zdnZ1hHWD73suQcMSSqqbqBAk06wEyClyzbVCuuVZab4TD8gaAK16WlU0Li7929j43NTRWvnHgwqAp27h0CeEyH6yudbSK259exuSKlzWZePTfiYucLV8pBj7xPIgl80OR+kI7UEw/IYHdAm6HhSAcvR9/cmFReemnDwjF1qyP1G4tDugCQx0lLDhZEHD9wY1spVVaajvWGDvVmk0vBF2ld7vRZtawQZJsw/lqpkvU5OR6WRdWkgLXSO6zI1wkvV4b+I+tiniCxLIiYwtGpNeB3OTEVjiAeCoF+wzQBbshaqCNbIEYK0i8wl89pXM8Chtnm5PgQUafdlTKkx4I1q5S1bLn4DMQXJjJNTpyThwFHdnyuLFqGsrTgm9/pE2Xm70puB0UP5Haw++Zlw/U9ElmeHRuTr6j4U0c0AM6fPYUzcwu6pKkA5FicSBm7oNRUQupCi9NrPZ9yMa9XGQ0HMZVIqPhld8j3slqvwWa6sZtN4+76IxxyhOwwrRxth1s2MNxo1578BF763MtYvXQdxUYb/+rf/jburT8SUnph9QyevfE0yOphnOb2xha+98r3cPHiRVy7cV3d2snxkWD/1OKsTLPJnZQfXr2OM6dXtVZYeNPknPYuPPxadao0+1L0VrlWDOCkWsC9zUfIkafqsCES8CPk8SDu92PKZ8LjdOr3pKHz4/v38Olnn0XQcKJTKaNdKeu9pxrSMxXF6vVrGBouvH/nviJPU8lpLMzNKVqz1WzCcLhl0M1GjKb5F86fRSgSxIdvvo43Xn0VxZMMTi0u4fTSKRzu76FaLsPrZYxdTwIlUje4/mlnxOKdBSsbFm5UjuG0ftFFvVOFU5Mdckj7KPZdyPUc6LsD8Nic8NbqaO9sIUB0vMPn5EDTOUTLa4NnNobgdAKlYhFGb4RGJo9+uY5kKCa+HRXGlVYddq8BM+xHKBmDLxxU0g73P/04G7WGxklMW+NBR06xLp7RyOJU+gOIxKOiYzRaNWzvbYtmwhuL+4yqZQpYqJbl2eX1R8RX/9Gb71r0D7+JkaMLr89tTWuCQcScHqyE40i5/GhmysgcU1BShsvvhcEoV57x8QhGkRBqsgNwwOzbcGl2AWeiSRj1Fk7WN5Hd2IJHpuMDODwuGB63vFI5wrl4/gLCwYBQiGqroUjaarWuMauDqEkkhrLTicNOF1ulCir9oez3rKaXyn1yW11CsCXQkxZggM6giVDURGI2hGgqCNPPs9GJ4k4BU8GopkOLc9Po1Cril1IxTDSbPOnZ6RnZvuXLRaTzWTU7LCiI6/LMZRHCfULHEYpGiLrSFojq4HKxrHhsmubLF5rTVvtICnMFTwwGsp7qVxtCN2l91XPZMfA6MfIZuPqJ63IAmY3E4ay1Ebeb8DsNecxuN4t43K9iz9ZCwd6XA0CdXGCq2jkJC/phhoNyFtjd3pVZP/c1EXdPOKDkN6bUmR63JfLo9ZDsO3DRFsKFoR/RWhd2ikKcI/QMOwq5AhrpCkaVLgaNPna39lEuM1XRYYkBo2EEIgEYXieCEZ8icWvNqvYMCxPyDn3egMbtG5vbODo4wGc++YJifpvVshpj8hyDibiKaz433kO8n7xEiD30ku4rjMM0DDUTfN+rrRpy3P8EO9xevPHeh5hdPoWrTzwJt8dvuZ2QZmEw4a0vxJqc03KJFCgvwhHGFHOKyKTHoaZn5D/SLo/0Fopm1tfXRG+iboHFFlG+w8MM9vfTmJ+Zw1QsqXPHbzoRC5twE8EziC46JUTl/cez0nDQaomuERTrudFx+lQI0AOWFA6OdUlR4NievHbuITbPLBAYxsFzSecux9nySLehS3Ei/bg5cqeXLBFXcplZYDutO1COPXIbGMmlR2AWfV87XTWE5Hjy7uONxoadwnyie+1GE51OHejX0ahnEPQ7cOX8DC6dCsA0WqhXT+CwdcWvpivOCy88jaOTHThddFGhP3QfKyvTFk2PYwZCGwwskQsD091sSt8koizvdYcJe88Hhz0i3YzN1UYwBph+K2Cl1gAqNS/eez+LN988Qq/D5jwgr3Z6SvOu9/u8lgDNYcBn+hGLxPXvNUol3Scs1njfxCJ+7S0b0/ZEMaB2wKkCn3aBtNRyUZzLs5u0Lo7FnUwtZFR2H9l8EfsHh7IUJLr+4MGaniejSJ+6cR1Xzp9BMXcizrvT7cUyUxCnF9B3unH70Qb+9b/5LfGkOVVm8RkMB1SQygXKZaJSrYsW02+TqknRO+lGLTVFXIP0jZZL05BR010Egz5MpyIIh1iMUyTu1J1AnraCQXymbOpIOWQNoMm9jY2Na5w0msCZcxd0dxD8YG1negNIZzKKeifYQyobXQpIc6Qdl0VbtWLtWTdRvE46ocRcwcsXBP5rcE+uAo9M2lgxhqzRRDQeE8dANhDEUqhkp2KMqOOQSVB1EahZUMnDtN3VOFyo45jMTM4T4/AsgZOFok2Kzo/spQYcV5NWYKg650LjaJLfQ8SNVTs/5/dZ3BnLUWAiiOIBxu+1SNSWBcOEKtBocWzB5AaqePswDRd8phuDVhsBdgM+r5R65Nv1RzbUaULP8SHHNm6XLgJW+yzmI4Eg4uGI1I/ki9EonaIPHgQ0GefIKRgOjyPNaJ9EA3OK02p6TRznGC4WPwbK1TqOjg/ENeoKhR3qYhzSeJejGhtHgGNng9EI06mknjOTTurVmuUU0OtjZWEOz1y7Bj9tf8pF8Y9JniZnaSaVgtfr0dfS+J6/A7lJrUZNcZQetwszyYQyr6k4bHe6MPxe7GaO8WB7HUe5vGVP1qaJcB+NZleiHHq8/t1/8A+wcv4y4PbhG3/6LXx47zbmF+YkzAh6/LB1hwj5g7j14Yd4770P8Nzzz2N+aVH8T15y/Nqd/T0rB7vdxtrd+zLSPn36tA5g0jACYVr5sGDKo9OkbMwJh9sQD7k+6OColMWDnXXUWDixiSEy1uooDpVZ9dOxqJoir8OJZCSMl555Cie7u6gzutTnQdjn18ZuG8D02VNSqq9v7+DkJKO90GXOPKNr5QDhgNf0IRiI4MaTz+DS+TPY3t3En33rGzg5OoZpuDEzlcL5cxcl/Mumj+Tf5/N7VBhK1GAYFppP5Gu8T1iMUGGtScGoAzgGWJqdh8Pmwu5RHoe1Pk66NiU68cDw0fd18yGCnTbmXUEM6Q/cb6PrssEZ9sIZpDjPkCVZs1DCqN1B2BeUnycFGBQbNUdtGH4PerYhls+dVigB1yhNq1mYeVw0MnPARacGJiWJs+2QQj4SjSOaiGld5woZHKYPtX4t1bpDFx8LAtpqmd4QavWWkmXu3l5Ds00P0iFcHgu58BiAObTB0wFeOH8GF6bmUTw4QqveUsIRpex9ew+RVBwLZ87CEwmJu8W95B7YUM8WMKjWZLtWOMkgu7+PmC+ADjPe/SbcAT/2D/bQqNRwbvU05mZSaNYYyVgS4s/CNTU3D380gZN2G1v1GjIj4LjdRa03kDMKUQOiPtyMVBSLAjRxvrMN0OrUMXT0cObiMhLzEUxNR2WDU9rOYDoSx9L8LHqM4D3Yh9zLBz1Ex2fc7OycfDaJWrMp9PN9oqCIJvBskniZUVRXZzSyKZSGZ2G9UkWNsdEcXXu9KmZYtI7sI3GNKfwyaY/H4peXBBE0jwt9nxO2oAd2v5vW2gBRloENMaepOOZkNIKeDcgOm9hBG7ujNo6GbXR4sY1IOxzBQXSb9kAuF/YOD2SlNGAS0XAkGkM8OYXE3DQGBuNlDaHJLAxiPTumygOcGXhwzhFAdGiTyT6dLQxyuBtDdPNN2LrAwfYh1m4/wOL8kkzoyYdnPGWz28S5i6totGuyjuLZQXpVt82zcASvPyg7r1q5hC+//FNKuGtUimrIad1Gw3Y6LzCHjBMwt8+DSDyhc4YFzsbaQ6Fmp1ZOIRAOSNxJezy7x4//+xvfRL7WwPWnn0Zsakp8TZ4N3FMUYNLPluJhRlUSUWCjyjOV9yebOI7LGXDQrFXRbdcljmUs65tvviZ/ahrM86LnVbuxuYdH61kEfA6YFKoMeJZ6sESLOKn7XUqe5N9Euni2My2RBa2kxZSh2F3SULB4oaK712qh0ajB6RqJpsV9ygKX3plU/7f7TEQbqgFggcEiluuKUxMWaryz2ETxjmgOR2i0mrpnuOcVa1uv61wPBgPizPKO4p1LehSdg+jLy0K2Q5cfjtwJPA1Y2JJllUMxfwyv0ccXP3cWTjtDF0rwe+hy0Ibf9OHypXPY2l5DPBWEzdFFuZZDPO5XgUYhsiagbJ7Y4HUHsk1iND15neRY2nt+OAfTqBQBG8NjkgbCU324vG0QMqg3qd+N4f0PcvjB93eQPuHENyF/VjWqjE/3+nROxyNMWQuj3WyjUq7CNuhJmMXwgWgoCGbwcCpKizHew6xLlDJqmrK3M8XT98JGxJoNdLuDZpdTl6bcTUoVRnZnReNqtnt48OiRmt5atYKXnr+J86vLyBwd6m406bySmkU4MQunN4ijfAn/52/+JooFqviZSsbi2VL3E8EkGkn0nY2EfUifaFqW0kPfVLoawQYWsQRU2BTQOSUWD2E6FYXHtKmx432gfU9byKBf3vd2pUJadQcbGRbB5E8vLi6D5xw1PI8eb2Dt4ZoCpq5fv4F4IqmJ16DTRKtSFvfZ63ELOOFkmj+HtSMbLLoLEV0mMGiLnT8zsviUlmo+FArKmJ4vIJ/NfzSC5yVDtIToKvmCyXgcOZrm12o6rCwG7ogMdz0okXHHRSTTPTj2YJHFkaGsbHgJkPdB5kunqwdAPiI5pPyYoKf63nFcGB881W4cI1OVyaJ14hnGInXCcZ0o8SeUAdonTVSB3Hjk1fF0cNuJCHpVvHpIe3DYVbhWmBNOdJjdpMMug2AqKNldUiC0ODMnXiQL13gsJL4uD4b9/UNtYnJ+4vHo2AaihlzmRAEDvHTIb2FGtcNpqgjk8yCiLaRYgUOWxQwPP3EjLa8SiQwmiCvH/exA2UhwNJOIsiB7WqpfHoykBHAUT1I1UWLSG3jAsdhn1CfHUkRr9vd3laCyOD8j/0siSOR7Ob0m1g/2sLazieN8Hg6OmT0BISDFYlXcGSY+/e2/+/dw8fqTsJtePNrcxObuNmbnZuAY2TFo99T8kBP9wfsfKt3n0tUr8NGYmkI709QogpQRdvtU/r7z9tuYTqWwtLykzp4keqIhVN1zXDWkQIxoNSND+21xWx8fbKHYrlt+oEKmmZg1kPo/v3MAHxF/04W414vzi0t49uoVjFpNVHI5zNDuJRBUR3dUycGbjCKWSo5NvxtW8pTEhLAypgc2ealevnhVBUw+l8Vbb72G3d1toUJ0PeAY6Mzpc1oD2WxGf/ia6AvIQpWjdCupho2UlaZC5IJojzifg44aE+fIoTzrxsCGrXwV6e4INQ4TnQ6Ywz5ONh7A02xg0e5Dp1xV8zNyjJQoxshWHiakjbDrV0wpr68uXREG8IeDaPZb8MfCKDdrCMWiaiiItnLcak1bHBox8hKijY/LxSS8Dg4OD5FKzWB6bkZc4+2dTaSzx5blFhsjThUI/bGRdZqoNVt4vLGD3sCOaoO+jkyMaViFHz1KyWtvdDDrcuPlp54F8cn09o4mDESpad9lQxfhkKWYFhWo3bUs3RxuCTiIVvcGPe1TFqQuGGix8/eZCETDyGROUM6VpGBfnpmV7y254HwdtKIzyQcFsFsu4Zjm/4EgDupN1PvkfXEUSWrRSI2khAtjM3KlsnEU6Hag1ixj8fSsPCdnl1LoNhvwdEZIBkNYXVhAen8X1XxeIRq8Gdics0AlQkiroZ3tHUFXpEawueX68AdD8gdlE81Dn82ABKhjBIqOD6M+US6rESaXjZdro1pEr1HA6mwCC4kIgv0+PFT8GnZ0nDaMPA6wY2CqEJE8W6uNiNNEt1iVUKxlH6LmGKHqcaDgcyFv2JF1jJChWwaFjh6v0gwp2Mxkc/LhzqXTGJTLSFJ8cf0KKs2GOOcsXAl5OFwGpuweTDftONU3ccYZwLThhX189oU8QXgGBmonJdQLdTxae4x+oyujffLu6XfJfTJAF7GpMNq9FioNKvBHQrDoq9ntDhGbSmJraxt3b93Cp198HtPxqEbz9L2lhV65VoeHwjFGI3PC5XLDTYse8v6GQ9RLFRWunFSZ1BT4fTAjU3j93Q/w/R+9gc9/9cvitpLrz4uVgmJODHm+8jVZShImQ1oBDUpBFCXIjnK1KroNuffNWhkBn4nllUV899t/JqcBFo0mw3cGNqxv7eP+/X24OAYc2dHvWuJOore8J1V0kkJnOBFQYI4hwRKFXWz62eAy0IYIKNdVuVAQEhiPBiSuGTHGkwWvihC70FauZdImSBUQV9FmTUsZuqCpps2iGtUbfPYW/Y77ncWqBSgNRTHi17L4yGWz8p3l18n7k+ii7juKkogUO0V7M1zUcAzRahQw6OVw+Txfpw2xGHmrJVSKVZxdXVHIxc7uJi5cXobpBbL5Y7hcNiHb5AvTaox3Pos0cloVk2ynU5HlGjFqReDsLiOf7SIQMzG77Ic3UkZvlEdv1EG7x/cpiXd+nMa3vrWOStUDrzemhoBTWiLHRATV1I/sSoBzG25FZ9MfXWJN7rNuB8NBR+N0PnzeC+Q+s0nweH26I3wBRn174WQT2u4gV66i0mhY6VndgZ4xU7X4t93pxtvvvS+eO+/1yxfOYS6ZkF1WOGKdEbVWHzOLKzh7+TqiyVn81m//Nt5883XRVghE0rmH56SE3wyDIUeVaaVskA1yq3s6k2jLyTXLopU1CdcJGZWJRBipVAzEzfk+sD4Uf9o2HIdJmXLb4RogtYE/g84xPKvI9+dZee/+A9y9e1eNJtfvhQsXMLcwr3REnhL0WLcE525N+dhYakJP5xyPR6JT8nEp1LetXrwwIv+D40ym5XCz8SKfm5tFMBDEW2++o4OJb1YsMYWjw7Q4g7z093ZIJAWAAAAgAElEQVS2NdJmt8pLmcWHhN3EcEmMZnyb00BqelojMCv6q63ClV87ydHlWEF8TB/jF50fIa3qUvjUGCIw/pwFBBWL5G1OFGwTJFYojNuyX/iIhsA89WrlIxTWcnGgWAYSq/iJHjOWkyMumrPT3Ldt2Qjxc44UyD/kOIX3P8c1U9EowuT7cCxqp1LPqQ6F0LtiAqNhQesa87OkEpo80OFN9V80mkKzNcDaoy1kCmUhSEQUiFixcCCZnCOO4cDy07PyDkZITRFxdaBStuxJiL7yYKBq/sWnbmB5dnpcdAxQKZelLPVys5imfoboAx5TvnWNSl08J0arzkwncen8eRXmoji4nLi/tYHNgz1kKyUtnngsiXKpiUwmLwsQmtWfu3gFV288ib7NKaVrs9OC109EMiSklbY4dDlgLN7D9Q3EU0mY41EL0b2d7W0dpjpoOm3cuX1HhSs5rrReIdILFy9kJj8NZIjPjcEEnVqnhR/f+RCb6X0YQY/4ZtycJLLTQolDkvJxAb1yBY5+D97+CD958xlcPX0GruFQqlW+L3Qs4OxjO3OIUqdBgzutNa+Lxu0mZqTQ70hscenyNQSDUdTLLbTrHdTqFTxep6F5TmgcOxiPJ4D5hSWEIhHZelF4QaSDYz3yRNnZct1WqhVrJDcZo02s6ECkoC5PUiLzI8NEzWaI41odsSilGf4A9XwazlYNy2YQg0oDA/ocj0M2KI6iDRD5qfSZpN9mk8+u3YF3BImluhhIoEKrI6qiaaXCAThRVq5VXmb9HrlZNhmoEz0i8keOERNWpmfndE6sPbqP9MkhHF7nOKXFGjEyZtfJONlGB6+//b4aQorf7HQX4CXcH4pK4qTbQ7OFJxdP4TNXb6B2cIj84b5eu51WZYMOAhTCeTx6DezIB62WaBmtWgOxeEzoarZeRUvIFsdMEIrB8W8sEVNOfDVfQsznx2xsCm7yVtu0erEhGI2hwouDFnzDPgp04DA92C3XLDU+eZHjxhEUlyga0nLyVRgAuW/8z4iI6wrCMR8iiSBqpTyMRhOzsRjcNIgvlYR60sGERutsHtlA0LuVNnTZdE7qfK4zjhOZGMP3hDaA9LOmDyUt87R/6A1crqLdaME2JAJrqjBizviICUi1AoKjBj71xHlcnE/A3azDySCUEeM3e+jY+xgaNkUuyyaOEY+GKe9lFiK1UR8dpiKZbjR8XhR9bmQCnv+XqTd7sjw/yzufs+/7OZl5cs/KzNqru7qrutVaQSCDRgLGEJYwjsAxgOdiLuZiLuYPmLnABMPYjIQdMbbHAkIGzQCSQ8YgIXdLSOpu9d5d+5b7nmff93MmPu8vU0EpSlXdXVl5zvl9l/d93mfRgc+jGilLibhxf/HojkYS2n62qWcbzxQKeLV0YUXpXNp8aTmXobFowKRurOTIp9l+QDMdl1LNoRL9ieLBkKFX9WJVhe0jlQ4KGvYQjhS1vLCgUrliTivGHQ0HFIoEtH7lglFUSEMCcYXr7w9QvPu1dvGSioWSXv1v39MrL93W4vyMapWi8ftoBEBQaRJp3Bk/mkIZDrxjOG6czslgoOWlRWuGNg92dVRp6PUPHmlmPqlbr7yk2eV5+QIebW1uWOEKfQygAmoXnEfGwHD4goGweVH6QlG1OgMVSlWzn7IJxqhvqBzetx+8/66dRQA4RrPxBaxwvXNvy8auFkAwRFxkPY+d5UbrG3PRO0bwNg09002A8qGFiMUD9l7Meqk71M1rK7p547K6HUAPx7LRCZx0fDJNhnhGqSNaeCo3ZRQUGgKoBnDf4WDTzIXCMeO8cp6dJYw4BRKUCD5LHBEqVasDaHDNDx0AgpEwrkAevxVQ7M12q6aAXwqHiGNt6+JqSBcvZjSV8+no4LEJ7NYuXDB6GffGy69clcfPFKJkAA6xpaCFmOzb/YAX9ZkArNPB+9ncSeXuzqh5ktGg71N2Lqa5FY88kUNNvGWbcvWGXo1ceaMKfO/vNtXppTUcBWyCTKpnHAEdk4uxzKcVgOjmjRtaXJg33vqYqemwbzoIfsXVwvigvFfEfni4hmNWsEbiKWuY+ImD0mm5onId8TribVntge0X4taxx6c3335Pm9s7dh5TeyWiCD0BuDo2xYql87r1sY/ruVsfUzI7pe+9+qr++D/+Bw0IcXDTWHRsagjSTvHMfqIWu7C0rIvr67p79yNzJnGsP6GO9J1xPQmGnonSqZiJvIecXbhKgJ5zxnpk/FdrHpi4UVf54MiyNt0mYJtfWNDG02e6/+C+Wc5RY6D3WFxaUn521txAAtBImIz3ug5HmnVPmJWHNRGwOwfLLjjLNFeujz13dcIHCsjShPfVp7P36PL163YJv/vO+0a6H/cnCsciZn6MnyE2H/AruCRjiYSacGTg+kA1wMLgTKDENwYm9pA5TvZ1vW4/eWMgvRwcPAxSk0AY6ejOPVNZgI6fKerIpv2dZiWUSOj4+PCn9hv8GSdazOkSzpHW8+QrbLRsa5/xTc0EOBTSoN2SB+oDXWuAnO2JITw4C+AfyzaA78VBAW2BH1hbpOIx5TIZU/qFvFwcTgFimQGATfZh45VG4obbOmSKTDhWEyO+R/Tg0Y5e/f7rlifOQQXpAPN3l89vo2TGHIjcOAzOf2ARxWcCqoQhuI0Mm00b6bx87ZIuryzZhQjS1mjUjHPc77btQDRxTjhoF4jTCJDNzmt22SZbWly050YjQtrIncePdFguWnoZKBPdU6UMib9p43wuS6IPL6xdsfhEHBHiyYSFRPhAOFM5M49H4Y86cOfgQNFUUoPJxDzqEJuQVkLHTFpJu9nQ4cGBocPXrl7Trdsv25jktFIz5TfrjouBCwNvIix5fvzeW6oPu+rhsRkJ2DieiyeKZ6rLo+L+qdTpydNqKeP26J998ZcVnUxslEzijvN3urRzuK83P/pA+yU8SpkMEogB9zmqca+lT3ziFX3uF35BM3PzOj4p62j/RNlkVnt7O8ZRgwcKH9FMlAMII0CiTvXs2TNrDpYW5zU3M2Mos7M2B2p3EXkhUiAKr24jFZ6tY1AdNmEUi4lufOyPiCTv5nCso9NjRaMBXb98QWsLeYVHY/kYnQ9HVqxbg8Leo1vFegqFKMk4IJCsv07X4hfL9Zr9Sh44HQt7E7HPeDhxOK5usspjTlRfs2aiIPYWSHgoErfDhnVx/+Edi+sNxgKmeIYqw0XJZvCHImr3xnrtRz/RmJE36WVnF6UfCxZcF/p9JfEsXbuoa3NzOn36VP1GxezDRh4mKm65O0TE8v2oOIcmxkGVn03g/Rswj90G4Qpw1M30XFaMkxjD2BouabdeV8IX0mwqrag3IM9gbDQZ7NsK9aaOmw2VNdGhWzoeSyd9ijx44fD94YBzPztTEMegzjxazjh7+B70tbI2r1sv3VAg4NH25mP1y0U9f/mS9rd3TZUPvQpUwppDDmcimeMxQ8s79bZicOayORspUrhSVHv9IRUrFcc5otNTjIhpPDSLVeMf0hr7sNIZoWBvW0HkaZc0F+jr8y9d0nxYGpULcuODOJkYygoiD6EfL2F+a7ZprbbiAaIy+/LF4PEF5PKF1PYFdOh1acPv0gPvWLthn5rRqMXCgmiN2ozwuxq5JppZzCuWiBkSxLMZN7pKu0OKk0Ff7ypYHyvZdSvS6EmFmsblht0XBM/gV9koNoxixESK0I5oMmZpV6xhs1/zuhWOBXX95hW1Ow0TCQGGtNpnIRlY1SUzekqQwAfv6+OvvKw4fGoNbVzMaJY9B1cOzjAodTQeN+oLBQTobQm7uEFfMzPTRt949cc/VKnZ0NL6kn7u85+TN+hVOB5WfjZniX/lk1Nr/s1aCwFWxLFqwx2CBg0RktsfVjCSUjiWsmS/eh0RbUfl4pHufvi+iV+uX71sY+fusC9/MKoNrMzuPHXQJYSgFK6Ie0c0k0w1uNCc6E7uHxMNmb/66MwRZ6SJz2VhAuagM3Lp+RvLeunmNfW7dXkp8lCMm+emA/RQ0MP75ZxKJgkRiapaZVI0tARDzgIoBNNT03YPc29boAri6Ab8Z/w+HQCL1CvuIQsFMp44NLizxDmLRZed76C15hLkwTmGAnSg5YWQXry9oPG4qEG/oNmphNlMPXzwQKFIUC+9fFmdbsWKqmoJUIpJF/6ooLh8NtDphqTLajgg7CJsLgbdckz147gi4Yyy835l5zryJ4/kC9c08QxUb47VH07r2YZ0525bpVpUlUpX9WpNmURGU+msTf3q5ZJKJ8daW1nW8uKC+vhgDweOfRj0L/i/LkcnRGPBpJq1Rx0CbZLPFbs21hwCKm7kUq1mccTFCpoXCseeCsRpl+D5J9SfePTqq983wCqbzRjIxKfI1HpmdkHP3bytlUtXFEtk5Y/GLFji93/vd1UuFhxbOLfE9JrC36a8CP9SKf32P/8f9MUvfEFf/epX9Nr3XzNxFt9jwhnOhMmFHWBPkbDfwhV4DjijEDtr79GQaI9pOZhYc1ZCW2ENJGNJ06tQLzy4f8+mdfzd3HPr66taXFo0as3ENdIYGqcBjIjeHX0QfzdoNdzgcAS9BaIyEGCvXF/69Mcm125cUyKV0OMnj/X+3TsKExt48ZLuP3qqahUOq1Qp1YyAzpOg62DcaybLA0dtzoZj4fOw7IGZhYysY4PDZR2i8WQRezgG+RzENjoZoHpsaUzevEH9juHvOZJK9/oPOa4gVqCcRni27mpoheVPhVxnGbjnqCtFlRk5k5bTh5YwVDqZEoMB3xhx4dB4u/Aju/2OusOeJRtRkC8sL5gfH2gPow3rACx9xmdjP/iTTofrNQTK8TTjV7gZdUvPAGEBihdecuG49nZP9NoP3tPu3rHC0bTcmM0zWsVOwkPax9AOHFAaLCCMs4vICHsZYiG5iDtOljmIK0KD1XxOV9ccw20uoiZjKcZrRIwGg1Zow2N13CMmppplkWJEXi4TnetsMhAB0Kr7T5+qSgyeEcpJS3Fb+gqdt1krwXPNTikaSWp5ed0Mm+3zD/osaxyLEOzFjO9CQQWvOJW0Pp/oX3zcQB2PTg+USidtPAdKDEeU8IF0Kmtrq9bqmKk3Fml8X3/Qq6HGerq9qQcbT9SeDNX3EB1LY+AYIJNWRSwxOl1Xs6XS02e6vbqu3/zCL6l1cqLAxKXZ/Iw1JrFcVncfPdGf/dW3dFCuKBD2KRLyaoy3oV/69V/7gn7lV35Zc4uLZs1zclo2BPknr7+ptfULWl5ZVIcoUkuS86rZ6un4uKSt7W0rzjPZtC5dumhcIYduMLS1f66+LBRPzUMV5wvjZwV81gCAhKFcBWWhEPYHIxbHV8dqZTxQLpcWJhwM+rxjJxQBVfJ5Qgum8FBiWO98LvAWeb71SsVQWHxwORy4dGyf4e3o9lrcJR6lsXBMyWjK6D2gGKBdNJCWduXmonDWwNvv/kS1elnRVMQRa7jZBwRrBEwYUqw29NZH981gm8AK0oNBeayIxuGg29NqOq1PXLqi+Gik8i480I6lTzGatwjotlt+l/OaGcfGI2H7yUU5HkzMNo5xbIcihsPK61Edh4GAX1PTU05j0GzIP5ZW5+aVDceM2xlg/yB8ajZ10mppmEyoGPDpcOLSRqlmlwUoFuM07LocbJXi1YxsHGQZRTsIw6CtWMyvL37hsxaLuPXssZjI37hyxYIH8pkpW5Okt3E2Uv4iHPPTQI9H8oxcitpoLWAjVZpYuGtQlgh2gHLB1CEcpZF2qWVCqa4V1o4al0lVR8N2TaF+RReTbr28mFCkW5Gn33ZUwI4vnz0nfuKHYqgGKFuvryjWav2uxoxf/TF5Jj51J16ViUNNRvShb6jHQbcKAZ8aJjD1yz0i+W1siXnwpc1LeiRN+SMKNUaaGgeUGQXka48UaI4V6Ur+3liuds8CQUCPK6WSDvb2FQuTPJQ2ru/+4aHWr13UoyeP7ZLN5qYMySF2fGombXxMJ4GHsA0aa78prCny3v7J29rYeKbbt24qgaDL51I4iv92wFB2RpWIzUwNHggqnkg5gi2ShE4LYneSSPTWB++q1m7qs5/7jG6+dF3ZfFZd/FVpVCdj1SoVQ9rYRyBYlmzW6qlYwQ5JRgUrluuqNfuKp6c1u+B4tTKFOzzc0b0P39ODOw91eW1OL968YZQRuM2+YES7RwXdvf9EnR4iFdLdhmb15WcKYzWrc9Y5tDpEyg5ggu2hnS38B/jFCNAQMw4GunZpWS+/eE2Dbg0vKvNCR84NqERlgyCZz5O7F2svmlnoAoysT04K9h4XFpd0+eK6KezhtdIs0YgPzeaxZ3xUs8Eyxx2MPhqG4kI5Mk9YRMDRuDOKHqI4d8RccOkRao7GLQW9bS2tRJVOD7W2mtR0LqLdrSfafPZEM/m4rl5fUbtbNtoEfqoAgxQ8TLCMGjD2qV4lstqvvZ2qfN6ksums6gWPJs2sUumcUjNuhVNF+VP7ave31Rs31OmBdl/Q8VFcP/rxiQrViEoVaGxDhf0hzU5Na4yjQqulcb+vK5cuKAj1ZzKyqFx43tYEUgchTPQ5oQUOlxigKGAuFtADkpms0eDgd9N8M1Fptpna1iymlTSrk+MTHR0X5IvGtXrlhn704zf09z/6kXJT01qYnzc3HKMb5efM/UCegIYuty6sr6veqOsPfv/3dLS/a+I26E5MW3keWJXymp5//nn91j//bX3+87+oP/iDP9DXvvYflUwmrL4w9N6DoL1vCWLRSMC4vsy/Gec7frCAlGAJAwPnsAOzwaPZqfU0n5/R7RdeNOADb+NC4dQolcvLS7px7ZpiibjZtpXLRaN+BVw0YX77ehohpvDnCVtMK40H7+F+8cj1f/7Pv2OsHIot/qItquJ+X2988KGe7R4plc2bwS8GyBSumGvDrYE3B1pjBzAcCTMhcKBiu0AlhQK+MzsMr3VoLFg6CXiyFqHqcpnwisIUtRtm9KjLKUSJjKPz41feLB84fw6OK11mvV618bxDAo5Y93CeyMCfPf9vjlDL4ebAk+CwA+JG0BAPhxRnjA58Drkdpdywq06vZXwQitAw6BdRsAG/iWyy6bSyGEvH8GfzaS4/bX8XKMlPR9lel2WSYzDe7TbMvJeTrEGcqzeohw+29Or337FDKRhJmskuBuEgYxRAhsyOXWax0YaYDBI6HomcY95/uVx20C8U6sbXnSjsHhu6s7ayclaglHVKtnirqalMVplkwi4JSPLwTBeWF60T4kGxUPGF5NAZkNBTq2ljZ0ddPhcSkrAVGYxVqtRMrUwykFlatQYKBuNaml+2QpVCHdL7yvqK4tGEzbW4WBG4wHeOZ9LK5meNt8ZlBMewUGdBF7T59JllGZMyhBdlwBfU6vqaHZaGfqMk9HnUAJ1CyPXksSrdpvGRBz5pSKdmxslOmocHH2ASyPoDDY5P9Esf/7g+c+WGant7GrU7Ns4fIR5KJvVwY0N/8o2/Um/s0tgzNjPxhamkfuc3v6Rf/7Vftm6ScWWt2dHDh8/0zvvv24X/8U+8rHA0aNnjFHLBQMRiIaHT4EQAMp7NpTU9m1elWrI1DDrCIQtxH19GJ6/Z8UTmwO+NBnaYwVtMJpKGbDK6h8sIxYO1DvII8kejaJME0JjBwPl6EA+Lm3Vp1O2bVZGlz0wmdjAywsdHlRFnsViwRKF4NGrcrUgoqnAgbBShRCRuBvJ2OHngwDmoFocG1jrz8wvGfX3jjR/afnH7QMOidgny3uFBxxIZ3X+ypad7hyZuGfuDamGvgwUL0YWcJ42GlhJxffLKVY3JEz890bDTkstDQTqyzyHmjcozdpvzRm/QsX2HKh+Db5AoxrF9xqHsbZwMsEvDcSEUtLEan3uzVrEL58qFVc0kUybgwyGFtVXvdNSES5WIq+gPGM/10VFJI7fP7K9cZ6gro0grXC1g8MwYB2/mYddEZj7XQJ//+U9paWFavVbdCiY48U8ePDI6DwhpxHyp4aJ6bTIBfYhz0zfxWFCHB84hAla/3zx+cWZhIsOIzahXXIZenwoHhxpAXzIXgoz5dLKmurWiQt2yruUCWo+OFe6VRetoTZEJYxHQMSE4oyAZ2dhJSjRA203K1lgBWqI242mfBsmU9uIhveft62nUp5OgVx23V/5A2PyPx16P2S+h7A67fYoM3ZqehJRojpVoSPGuFOm7FQTcbxNiQIHjnP/s62dbW47gJZszfj/3Sg+OYMBrNAp4kbFYwmhI/RHFXVehaMgmbxSfINaM9rPZlLqtrp48earNzQ1N53PKTWdsSkNRa967Lo81wRP4ihQOXtBqJ53HBMG1hiqFojk0gPim81nF09g6tlVrN1Ru1K0ogDMJwjnoImbBGtLxZWYteiNxU+AjZq01OipXW6o2+uoMx8rn55RE9NWq63h/R5uPdvXyi6t6/rnrCgZ91oTVmm0dnZa1uXOocrVuz5n9DbUBJwMaVyad58JkR4Ts0AXQABidBdoXzjUUrYxtRwNdXV/SJ24/r267LPeoJz/NCwUxPun+gAYTt3HzWRtcDIyS0SaUK3Vbk1AfsLlKpRIG2mD5BVWDO4qzh7OCWoC7F14/BQj/nvMd7cxMHj53xyauWLz1e3ge4y2KaAkOKC4HYwU9UC6aunI1rVu3l5SITnR0+FQH+0+0uJDW6sUZyUXjwllydr4Rh+1mohjUsB+Q35PWowf7+pOvbWo2H9OXv/SzmnRCUpcaIqPktEu+2Im88W15gkVNfDggQLlZ1uaGV//pz97TSTmkSgObSJ86jaZZTFK45lJJRYN+XVxbtuABS9WjueiPjSbBycD56giMhlYomn+w22dNKWtl9eIls1IDpIBGYDHvXp9ZYBEYUSyWVDgpODzX4VgXrt4wr+C33nnXCtXrN64b8g3HHJG3yx9SMJIwBHduYV6Vckn/5o++ooPdLcVCIQNOmFgAkAB2MS27uH5JX/4nv6HPf/4L+uY3/1J/9EdftaaFZoTpA377BFSw3lKpiKWckjBKy8t7pEg1qy/X2M5ahKcUm+bBMuxbqt3Lt180nQc0hL29XdtjV69c1jS2gL2ugVddznsTVjthBYBdtYoj4MaVBF0IOhsHWQ87E4dv/1+/Ozk5OtTxwYEReUlOmgQDeu2tt/Vwe1/+SFrURp3WwEQIVN/8hTZWpiMzlZrrrHB1TP2Bks3cH8uldNo+DFRs7VbXXjgLlQuYFwEK5ZgVY/uAOjNiCRvnaCuLnmKNn2xC/izFGkKjc4rAOZXAcoTPeK7n7gIUqvy5c24Ovzcf2XrduBnxUNC4riboYbOPQZGhBTDmZ7zkt07WVJwhv42yY/Go8UZBWUG16GTgIjk5x3AkPVa0A1B7ML4dc7n1NYEM7Q1qb+9UH370ULt7J6o3eyZsgbAO0sqhweVkaTgtRoFuhSIh4xDDCUK8wUXsLC4K176N/zG9v7g8qxtXrykFetDr28iuAYoI5cLrVSQcUS6TNuQ2O50xZTjfc29/VwfGH6rbYUX3d8hFSVpXNGpcS0ZrLLLzmDouklgkpXgEA/GEefhFQj55fCOtrC0pk0qaMAvKA19bb3ctMjYcJ6c5Zh0olBQPbhEj4l9rOsQEfTwxCxD4r76AT5cvr9tiZgNRnHx076HFHcLZdBGLOOqrjiG6G89dJ27UGjFNFIW3Vavq+vy8/rtbt5UaTVTa2lbI7VF+bkEKBhWbmtJPPvxIf/4X31ax3lIyl9HHP/GKfukXP6ef/5lPqlOvqlIr66R4qv2DY92798gOoQtry5qdm9bJyYE1dCAVGFOXihVr1ng+5ltsmcIMt53NTpHabmP/0nAsps5UmDgosJ5646GNQFmndlmTKGcIsuyQpmFgv+3s7hlfj305GoCcDuzr2oOhcT77ncG574zZo5nbMOga6IbPr5duv2DZ9h+8e0fZRFjXLl82esJMDkQIpquUCAYU8HsNhe90HOSENQgaQyMKUv/BB++qVC5YKgsI18zMnB49eKST06Kt9f2TsraOC+p7/DZe7lFQQxFAAU6fQQRqJq1PXLumdrFggRBwX1n/dNQWpNAnisH5wUgOK7oI64d4QuyHQORHQ3XGQ3X5pBFZdvtKRCJazOfVqldVr5atiSNEIp/LaoDXaa9n/o7d4UjeeExFPJSnprXTG+jDnX11Jw5f1yIwrSnC/dGxBHKepnnMaTLsKhrAUaWtuVxMv/QLP6N0gpz4vqHS+3tHqlfrJujgzONZUHDR7GKEDuICvwGnEi509gVFa6vbNf6lx+832xhsceCggpYMOm2jdPQohiNxQ25NFNJpKOMd6FI6oAV/T4FOxUaKVDKADYAKrEmKRiyaaFwRleAIY8irZ6IetXN/JN/AJ4+C6gaD2g16tJUM6mnIpUNCFxD2BIKawHFk8iWfvH2Xwl23El2fpgZ+ResjxbrsQ69NOfz9CVwONdtd4/CBplMYnRaLVkTir3p8WnBEwmlEJ0MTDeFFysTOcZeBT181KyzuBPxFoaJxTuzsbmp3e0+usUvVetkQ+6XVRaWmUmb7hzfqBNHOxC0/X+sLKHZ2vjWajtdrEXueo2NLGrp+8zn5YkHVWgWxsmiMBkx16AupdBH9tFlDPWsY+Qlf8aRUMScN0E/OOpc7qLHbb9QZhDm9Lmr8oU6P9lU8LOrnf/ZlXb92VSU7Yw5UxWVlCOpLk068d8fxZY6EFEnE7P7j57nTj1lKns8BzgtXKy8c5wSCb9zDodZXZvXSzauaDJryk6KEFRmEyslE0VRG3lBYqVTSuOyVKtZDZXNXabTayk1NaX5h2ZoIqDcIk9kB3AegzqCu9ECo2BGIoVQHCHFSuKAAthWNhY0Pyj29tb2nSqVpzw9aEXpH89M1IAkKQVPTUx5dvzat5cWkRkNQyG3NzkW1vJKSz4+LkEvjIWJv/EZZxxENuiS4eRULzapek773nfeVTuX0mU9/UvVSR50qa5+I7Igysz1FsscKJhsajMFxcPsAACAASURBVGsqlnsqlCP64L22vvmtx+qOc+qyphG4jUfKAI5hrQk9MhLUC8/dMI0Gnz5Un2YFp56e4+/M/1nx5zXtizkaYQHq85urRZ4wnIV5C2ZJZbJnHGMik3vaPzjU4f6ByqyjelMjpgLTeVUaXW3u7FojG0umzPni8PjEit1AOKZUbsZQ3Hx+xs72f/vVr2hve9OZTiFgHvSs4aG2ok6anZ3Tjesv6L//x7+qjz76SP/p61+3CRIglTk00MTihuMaKZGMKpmMmue2rSfT4ziFKyUgrgJMsHB4gNfLcbk8P6PpXNboAYWTEzFdvHRp3bQ63H2GxlPkmwOUx6HRDaD1eE2wDbcYQIh4ceisRrkwCp1Lru/8+69MgGkRKxzubOvw9FjZ+Vkbnf31a3+vcgPFrsfoAqQ09ClcjQbgsUvYknIYlXCum6rbsdPifzZVxD/NjwUEthpexw+OixQ/wy4ojstsj8ii5Z9NZe1y+Fr8HiT1XJBlakWM6RnxdRxqAD/O7a/ODfvp8hxFnHNAG9qAkMnGsbwenxnxU+BRuDK2HPc6doBTdNL18X1SyZgSCYciAEphMLiDhdv41JAKt9e+D+R2ul26RrpRilkWDAUsFwfHCGNZEAWX/Or2x6rWGmqiyK2UDeFtdXpWFBlqNnKpN/Co0XRGMeazOxoqk0P17rZOl64I5TfvlYuM/HNG4MsLixZCgHp62OnYBsIyhdAB8rmxKslNZYwkf3RyqJ2DPSvseVcgJyiYj4tljWgyggjmAipWyo7PH+PlwcBUvNn0nFLxnKYzGQUDjKr6isek1Qt5zWSzSsdTVixz4RarNcvZxgsTuy+AABCKEd6Y/qBF8x2dVjAXMzsQFLE//PGPtLy0oOWlOdtAnc5A3/6v37FiIxyPmZckiKsr7NcQXo2paM68REmF6TSFmdYXP/kJ3czPq723r365rHQ0bkLDMUbGkZh+9M47+s6rf6+1K9f1q7/+Jb30yscNjei1GPk+UbPd1M7uthOj1x0YD5Fc8EqNaMehLqwumYF3pVR1RIjDiUWjcshzWHNJO16HIxtvwz9m/dIocpiwnDjs7SJGjGaBFlbeGDXE7LgIx6g3lEqlDR155/0PtbkFOglM5iTaMDjsOdkFxnuEPwjv1fajbU7G7xMTFWAa7RoP5B6NlAgH9dy1q3YZzc/MOQlXPo8lrOEJCbIK4op/KJe92bkEg+al+dZbb6hWK+vy2qI+9fItx5P0tGR0isPTsu4/2dBuqabWSGrLrUAsYZnYrs5Qk25HEa9Ll+bzysci2n76WJMer4mGD2Nvn6GzruHoDNmA6zeSd+K2eGbr/UFZSWAb9dSCnw7diLF+b6ipeMzS0npY9TSq6jTryqRTWpzNG/raI7EOxJQIDqZGJOi98ILeeLalNx8/U2MwsQAVaxzMWxuSysj8d88LVw54PJDdo67F/U7aXf3Cz76kG1fW1GuVrXDlItg7ODKnEJoR4yzaVAUqhNcssGgQCAsBVQdZs+LBIlTbiibiZm5PQ8dExriFUKywXcIrOZE0Bw7eX6da0FzMr8WoRyl1FOy3LMXN0HJLDHQStKAIMc0w0QyJWlbUusxXtQ23bSwF3UEbFVf7Q22TKLg4pQ3vSDudutqsz4lbrmTEPm9Q8ZQrrmkltOTLynPaVqA+UnjsVghPUESq3YHGnZ4VruMz5Il0MISYcE0J3zw4OrSmjf3g+B/7DbHic+DfsZ+GQzi18AjdJq5cW7to4/s33vyh7c+VpRV7f/iVJqaTJhbDT7VSLGnSRQjsF7hYJu0kxZEedPfBQ21vbSkejlqE8Ng9MX2DPxFWc9xUY9BUvem4ElBQdjsjNRqkKREYA+gwsgaIFQJSZRHV6YQVfPCFieMMRxNmEUQBDS1te2tT7UZNL958zpwB7t75SMVSTeEYI+ugRkyAJi4LjAHJQxAb4DwxZwJSiZxxvIXfmL+qGUM7nCDuYbfXvg6bIhq/SxcWrHB1jdtyjXsWPMO0hnWXmc7LY567bmuStnZ27dwGeqZxSFAorV60pgrUFEcL+PnYL7aaBFyAvAES+bQwN2/3jJ3ZiF/HQ/N8J4gF5wPOz3arp8dPNuyzbKJDAHVlEoSN3hAxFOrygWZmwlqciyuVxE2hptn5gObmw4pEoS8Ruzy0BLl+zy3XKK5uK6hG1SufJ6NICD9rBzDLUBx2hyof19Tr+JSaSmhqzqX4TFlDz56qrT3V20OVqyF98EFLb7xeViJzWYMhFmcecxWJGCd8bGIxz8SltdULRq/C9qteqkv9sT1HhEWg51GjAfgsnALqUr3dtvue4mthftlAPdDRa9euW71h5/5gpJ2dfe3v7TnpZaOJAqm0fMmkDk9K+ujBE5WqTfk5K2IJa3oRd7t8AU3NzCuZSSuTSVsi31f+8F9p69lTxaMBDbgnLXzJKUrZY+y5WCylT3zyU9rf39Obb77x0wh7c8OgrkMb4WOqg+g67PBlTSvkCAsB6vhMwmG/In7uBr/RBHC1uHn9ihXxTFJPjo7MteCFF5834OL0+MQoFhSlNjkYkbgGCMMUF14yR5wD4KTSGeNWYyUGVcZqrb/54/8weXzvnjwo0L14p9Ys8nTj6Eg/fO99EyjIE1Sv7VwIQwi5ICKWruDkjtNJWE8PVYADkPGaC3vgsZLJlKkP4fZx+JxvKA5SXjQFrHkqVko2wuTN2SV7lnP89OlT+3PQBHiD5+ItqnJDo854q+dI7HmRajydMycCvgakig0PVYFCFMsuCPKJqGOHxeaOh4NW0PEQuBywImEzGspoiRNMTBylG5AURayhIFyiPhBXR5VvqJAHtWlIYSgGoaCS0ZjCIccQeDgkis45Y4gupSEwNA6l7nBsFILuQHIH07pz/7Fef+MN67C5zBijM1rAJoMfZk/SbNlowlSBE5fy0zlLjyK/mwvJbL/gwmQzxsXhaVG4lKtl7R85MaMgPfB42QQgpEcnoAxUQF5Va00bb5o1lwujbcYgESWiM9LArVg0qPxMWM/dWNKViznFAwMjavsZJ/rgRg7N5oPxJ6MuQ5UsiGFivNEqF8HIpc7Io3JjoI29I03NzpvAaXPzqSHjK8uLxhn91re+7YxVgj65/D7zZ4zNzWgU8JzRBZx16BsP5a2XdTk/o8/dvq0pirrDY8XdLmXjSfmwnSH1JBzVKbGCHq+uPv+Cli9dNscCxo1729uqlGgquqaSxi0hGIwYigGv1eUeK5NNml3I0fGRdY2MIw+PTsz+imQoJyWM1DjiOZt2aRFVyEWOJRz8SJoluk74UBSpFCJsTgQ6NHlEAoIqwONGaQ4Z/6RY1nsf3FOrhnoTZEXGY0WgxD6lOGIfQplgjyG6I8UlGvTZeNDvnug3/smv6vL6qk4PDxT2ep1QCMJDONj8AVNLQyFqtWs2WeH9cKCh8GQqgkDy7XfeVC6T1Bc++zHFXCOjAdHAeX1BtXtDjT0hnTSaOqo1tHlcUGPgIMrQa2azaS1OpzUVj+hkd0s/+LvvmwgU4/B+Z2wc30Q0pXGP18441G0+gyRXkZRkQgimJJqoMe6qOeypzRjVOrCBZmNJXVlclKvXV6tWUaNRNleC9ZVlM84mBjZgxuiI1yaaWr+o6RvP67sffKi3nmyp1OmrNwQRwNScAx9nEXh6XPnwLR0hHHsc8VfEM9ag2dLVlVl9+uUXlYnAc/Nq4vbp8bMN8ween18y4Qv71gSfEz5PzoagkqmkEGASOmAODlUSjop2hjJlQBiJ0IUiAC9YAiUQLfEr50PheF+Fgy1lgm4l1Fds1FEmHDAOGge0ScrOmn3jupp5vCPWdCPSoZF0uzQMctAhKMWP0aVqu6NxLqmLn/2UTsNu7bfqPzWlr016poQOTcLyNb3yl6RpJeUudOXrjBQ0xNir1rCjVqNuXHbM1uGswck93D+yc3xCah+jw3bDploIe5h2sdZo4PiziJ/GE8RD0J2i5u1crdaVTKR1XDo1utPC7IIWF5fsjMPyzR8NaOJDGORWpVCWh5HyxK1MOqd0MqNmvanNZ5vGKUyyrpMpG61j48Vrfra/rYN2XW0CckwDQLohe8qJuaTRZG/QmpolnMetfqtvBdr0dNYQzDGJjwOQeuhAQ3MZwT6pXCjo8PjI+Ln4usJZjiciys/mHW57z/Etr9fqNkFj/3nDfkN8uegBMihsGPue35nG+zvzGQZFZ6/DzyacZnVxVjdvXFIQYceQQBFWsUtT2ZxSmbRNseAWIp4FyYvE49rZ3bdnNTu/YEU3oAH3nYmuLLESP+GGqdtBVlmbNANTUzmj2IG+8XmO+x1LduO/g7bNL6yoUKjozr2HuvfwsXrjiWLxmNkgYdGWiIfkB0AKEn/rUSZJilVPi0t+5Wc9isXx7EWPwPr2qN/xqVX3q1lzfh32Qiqc1CxBi/MsFg8rk4jJNXSr3QhYJHEw2lEgVVAgVlBnhLuAV+1eXB991NDTp9jMrWg4ps5hqum4LjDlIa0OezLSHGl6KsWqRgTjuH0mVKJghbYyPZ1RIpnQ5vamnm48U7ePAKyh/f1TPX/jhlYvrGl+fl6ra6umrqeQZUJ5CFWgUDRXHvy9m9iAzkyb5dX7dx9p5+hYLo9fvkDIijrALbj6C8sXlJ+ds8KPkKKv/ut/pWdPHyoRYxrTd4R71Bu4I1GEegOaJslq6YJ2drcsxQpgCuAFgZsTojRUIOhRIoHmAhssw/FtmsDdQCgVdxepp+GAz8TYRP5Sb9y8ftVCeHDWqVVqunbtqpaWllQ8LRgnmnqDcx2RP+cojgdWr/h9huBaMzY+E+TjnQ9o6WNCO5Trtb/81uRkb1cbdz/UpN1QJOzT7smhfnLnQxVabYu27PZB9jDjd/hMIBDwEfAUg0xu7BpDWblcnM6drg/BjKVEmN8c9AAnvQFPU8Y7165e1b17d3V4eGCkYDYw/BgOdIf/NLILEkiZDewkPIDcOuR4E55YljJFpuM9d76BTVU9ctBduB1OahUb3ImZZcOWiieKBgNKhJDxjJVNJjSbz8njAYGA9+vA4aDBjjCLv580MMdoHT9R1Lwgh47xMTC6yxaIWYN02+aTShcBJxZz7/xU5iyyz0Fle8OOkdqNTm8XCV/v1lABDXwpbe0e6Jvf/M8mWGCMTueBaAwlLb6wqG8rFTao34mSxXZrIkvTAQklJpYRIejyVDpjnTGKbLpGvh/jdbijeHhCdwDpxvJq//jYLmcsTCDt01RwmXZRY4dT8nkT+rmf/aJCgbCatYISsYEurac0lRgr7usZx4nCFWQOdIDClQufZY8fKtQHyP+Q9TFYHnsj6rvCqvXd2j4sy+MP23vkudcqJX3ilZf19js/0WuvfU+xRNLG5O6QXx2EQ6m4hj54wg5lhY3pnwwVajV0+8KKXlhcUrTfVaDVUhJifCwhH/nMHr/aTPJjCV1+/oZag4HuP3umastRXe7tkpsdNO4mY0rey8nhqSqlihVw+XzOMpBBHOHigLBi0A+lAsW2eTv2umrUu8YRx/wbtBMxn6X9gc74WI+OuIQLnIaC/QX6ygwGsQxKaJBw/q46Fkvzy8rNzOqdd+/o2dM981zFegQ7NVByzN4gBzAVYZ3boYCAADS2XVcyFtH/9Du/pU++9KI8k6Fe/8H3DRWBRgJKz/4jChAfVoejVVIgzCXtV7PVNPSCQ6fVqtvXrV1Y0PWFlMpbD8270QzTsb7yBhRJZlTpDXTaaOkQRWkkprHPo1DUb1ZFRD4OsOcZdrT5GHQAiolfP3n9jh7d3bcCFaGQ282BhUkEYhWPAv7gWfKRY0nVHY/UonAd9k1AQxDKbCSm55ZW5Z+M1G/W1WxAm3Hr6sWLJlxsmKWNM/p3BUNavvG86oGQ3t3Z172DY500OmqTJEhEryldoSmw35HXOD8N88KqyeMS+vVRu6mwx6W1+Sl96rkLioZR5/t1dFrU+3fu6rkXbhlXkOhihEADrKhiEflRRId89tzj8aR9xti/MFGhUd3Z2VPhlNzxiV0gfD/LBzduddDQr0rxWO16QQuZmIKjnkb1sr0migcDFThjnBn3mYDHCVYwHqRTDTlzJJ/HCgkoPKB+A42UWlrQz/3TX9VkKqkmCBo0ASY6Zg/mUzyQVmOvqc13N9Q/6mpc6sg7IMYxqInfpVILu5+Kne9QDPCqPTo8UrfeNpsvK5hRfnjgWeYs+AOwwpkq8fqd/PROl7uBSntiyUJMICLhqJ5sb8gXDBg/2+8NKJvLaXp+WlMLMyrWimoglK035UeS24OWEVSn0VbptOQUjLGEpapBq0HsioerAh69//iBNmqnavsdqzUkkBMEQCAX1sRDVSFlcaRgNKR0Kq3LF67Y6oD7yP52m4B47PAcaQho2vsDPbh/X9UmFkSY1TfNjB+hKrGYNPac66CZcJfRSfCsA1FGpVi+OSCOeaIzvsXJxylZz0g13EdMKAhtcWmE2DTo1YWlGb1484r8nonZaNE85zJZQ12PT45sPI3nKOuae+bg4MhQZkbQ0B7w+eRsRGxDUQEFgPOC18Ju4HkjfMYlCH46zh2IdhrVkhWlBICYw85wYiE2T55t66N7D3RcKBmwQUGVSkYtoMNGz3DnA6CdfSVSXa2sBjSddymeQJjnVTqWldcdU6fh1tFBV+XjsbrtoE6OmgoRCz0zo8mkrzCi27DXxJHjIc4cQY09LfljBcWnGupNDuUJ0qT59dbbR9rdhu8c0sQVcPihjFxI42Mawhk0ciudnFKjBqDQVb/Z0emBk2Q1P5fTrVsv6MLKvPKz0wZ6vPPuu+YIE08k7dxamlvW8vKyctPTZheKgJ3zH5FsrVw1qzsoQbvb+9qrlpVZXFJnMNYHD57opFgx2lw8hR4kZbUBd/X84orZMGbTCfV7Hf2br/6htjceK0PyF2rBydD0DtRPrDObPgeJ6s0Y/3Rra8f8bylIOS1YszzjUMijZIIpm9/E4qxhp3ClbgB8IcHNYxG3FJzQImdnpnX54kVtPHliKXIAhvjdom+plcqGyiMOR6TNJARwE3E+dDX+Pibt3IkEXNGcp7NZo+ORyAgA6fp//49/N8kmo9KgpU08KUuH6gz7uvPsqU6qdRWrddWbbXW7IBkIYLC6tPwi51LksGYsz8gC9OMsUYaFH0lkzCoJf1g6TbKU8Ry7duO6vvzlL5nx/avf+1t9/U+/ZuKeXg+YOGhKObprS/Podo03w09QIy5ODj/QVJBYPrxmu2FdHyMbDi3geVKMQAwYl6DiY7hHpW4czlZDvW7HUckxpg15HQuUacbeMbkmTkCCuQXYSMtRatLBUvz+1COWw8LHJnesSc6PDUsQGzHaCNjI+OSQBIuo3OO+3MO+RchNTec0NztjAQYY0uPPiiAFLhPFY6c/kSsyo42tA33/Bz9UqVSzURSInxcvSFIlzr4hyCSODfjrctB3233rgOCXsChZfHTeLrpz84l3WVdrPONw0BArxo6tbsc2Ht8fqw7ust2DA6MUcJnawze+VkTByLR+6Ve+bF/vd3cU9pblG57IMygo4kGMhp8dxHl8BMfmDhBCnNej4YB35TGKCH6SXQIXBmSsj1Wp9lSp99RvD5TLTOvKlcvmzcpI4tGz+/rr7/5X22zRXE4l1J2MFbMpjYiy9EzsAmFg5x70NecK6Dc/+/OqPHigi9mkhp2GkpmUEumsCamanYF6I5d8yYQiuYye7O3aGGcmP6sfv/66jTSuX72qYqFga4lNtLezaxctBtIgBKj86bIZqZSLRSti+ozWh6gxR+aVeVrAeNxJQQPxYjUhkgsGHL4QIgc4UZl0WomEw+W2tRxwLmCeCWt+m9cXCKpSqevW7dvqdEf64evvGgLukdcxa0ZIBD/U47bPzfLGLSXHo1jQr+ppSV/87Cf1j3/xH8k76KpZLehb3/wLi2+9dHFd83PLyk/P2Rj46OhYxXJRbh9uB14rpKGOsC9mZ3I27vRPxppJx5T19lU/fPZT/pSlZ8Gb9HhVQVzn92n9hRsKJRO6++SBfvDWD7V6cVnXbl7S2NXXdN5Zq1AcNAyquF/R3/31D/T1P31VI/hrE7+JYMZjhp4Ukk4UdV9ja6baA4otv6Fibv9QyzN5XZiZU8TjUelwT4N2zZ7/eNDVbCajqWRaPlAej9RutK2RSeTnVJNXz6oVPS6WddhuqQw3jVF4Im4FhJdEIvO/dMaxRkey6FeXqbfduEZ4vYr7PfrMzXUt5lH7uk1QWCqXLa54OjdtyPve1q42nm3Yn0+lE8Z3pXAF/SKmmcM6YM4fHhMpbW/umIUdDejq/IJ2th7r7t07xnHNZmdULINeSj/76Zd05cKSPOOO2tWypZDhFIFtG/HGNOIUrExoAADwA4VbZkmEQxKUcIgZGQWMkTdFbHp+TpmleY0CPms8eK6cc2kuYqZxrYmON4rafXCgUW0i79hn5w1Nea1VU7FRVqvXlR9HiETCfCLLhMHbM+Vcchv9Zzo/4xT1haKBBVzygBVQcRD48JoplCzWWxMtLCxYDOTR6YkBCUzsEAZy1n/yZz6t+aVl+SNOU8nXsY9OD4+1/XhTvXbXpifZWNKoJ5jhBz1+U4N3cScJBdTVSB8ebujR6b4IfMILtstUrM/KgyBMNO9Ybr/T3Ny+fVtzU3PO9It7w40tFnaObaXiSUMrQeZKp0Xdv3ffxKZ2b+L/2Qepiho9yopSQjDqDdNR8HWM0iOJuHH9OCMoQMql2pkwy2VUtNEQwIap39BELgBI5i86wMZoZGfV9Sur+vSnXpHPDf2oqlwuZw11qVBQtVqxQpjzHoSL74WAESoXhTt0lWa9ZWATImfWCy8AEAunGyahaQS2ULnwVPe4lYqEjIbHeYQKH99VQCj4wDSj+8cF3X/8zESfaQIzoiBuUcWx3TOz+45Cwb5CkZauXp3S2sWkgkGKybGmE0sa9wIqHbV1sFNTvcTY2adggGmRzxoy9DPchfML03aWQfNAGIZziTtQVSBRUygNHaSsYnWg3f2hPvqgrFEnJY39jj7AUCXnJ9RHDB3isaSatab2dg8syW5/a8+a4KtXV/Sxj93WlcvrBliB2O5s72hnZ9eeD3xrPmP87+cWljS7MG+fNWc+e6Z0WjbQgeTEt9//SCfNjqbX1uwZ3Hv4SAU0HtRK0YglbdJcYpuXm5kxDQxILw3ED177Oz1+eFdTmZTx7ZsIxjkDcYYyChhWafD3ub+GJtZlUlgqNhULOy5D3FOxcNBqBu5xfKWx9eJ92h4YkZbncIC9LtwVPEZNWF1e0kwmrcM9xwKLBov49kQMgDKgXCZnTRAcapKxhoOuMumknW+cBYjW+N44jkB9mJ2bt+AQ/MBJoXN963//44nPCzrTU6lyoHK9IPk9mgSDKrXaKtebxjFCPNPoNMwmCpN8P2gOlABYfoOeXZocFijI8ZsDiSxUmmecTrfZjWSn5nT5+g196jOfVj4/baP4vZ2n+nf/9is6PTlV0Eyk4XU2jEfDwUUhy+HKQUXWM10kY3koCSaA6XflwWwZfiBoE/6wllPsmEkDe4MKo941wRajO+NngbSMzPew329Zh7++tqyluZy8465jr+Fx0Fm6LHOSAbVgTG2cN6oQjybwt84UnWfL2+mITQWe0J07D7S7cyAMnUFfuP9BgE2BCePANdLcXF7xaMh80pKJhI3GUQhWOy7de/hMf/M339Xe4Yn5G+LtiPUNi8aiBDVRuULiCK/PIePzWVG8U5jmsjknT9ouWFBkr4L+gKZSaVPrwRvhdRN3aAd7t2PWW4hIEGs93dy0gAE89zqtnqKxnLL5dV26/jEtr1+3cblrVNakuaVxe1fBcUMkLk+GHFIOQo4dGcKEUqUufyBiqFqtwpqq67iK0IoYwaF6HfhDAw3aQ3WqDbugb79wU8NR35TDiamUdk+P9P69++p5fGq53Gq5pHA2oxH2SVa4guwO5BkMdTGS0v/2W/9Cd//2Owp3W5J7oEguoXAyrUScjOmAWc+4omGVel3de/LMUPUXnr9ptAQuTezFsBbjx8nRif17kDCPmYuP7LMlsYXxH4IwrNJYVwgNO3g1QkyvglI4rEhGIzQp8KXMZBkUdAR3GFNmmraoef3xZBHe8RzoxC0S98EDuxTg9dG0zc7P6buvvW7NINwouHski+AZiLAHFI+1gHiCUREjnljAq9/4lS/o489dl2fQ1fH+pnb2NlRpVC3CMhJKKpfNK53M2T4hknJ2Lq8Afphex3uU3tTvcqlITOnJoVKMdN1t1U+2bVzIZ8j6o+mjQMJeLpbLKD2b00GloHsbD9X39XXzlee1dHFBnohbkURETcSB7Z6SoYy8nqj2No/15hsf6u//230VTxhjOg0PFx8q5Kn5GSWnphRL5eUKZBQITisSS2tqdsoKqmSYhnygevFUu5uPtbvx0Hj8nWpdo2bH7Oai7KCh42XpDUXU9/lV1USPSNsiV15Ssz+058Dh7nDEHE6hDUmooM/H7xRgZ4KMiN+jmaBLz1+7pNXVFXVsknGkWAyBZEqD7kCnx6fa2tgyekYyHbcROQc2aEMynbbfI2CiUOb5V6oUb064h6c71ObGvTNxYFjx5JTKjZJCUbeeu76u1eU5iwgNemnm/cbFY1qE+T2NkrnDmCIajqszqTJ7L85GEECM+gcj9a0pQPg2VndCgzlQC3EQwEIfJLstNyEICqtbGahx2pZ34DNqGZcahuLEs7a6LXUZwdN0RmM2beH85iyl6eYnUx9U7RT5hN4QFevoIHg9PftcUKRTmPHPJDZSdJnrTLtpdnkUXAg/CY2ZW1jUles3TNhBA9kf8b4nZozfKBJ73Tb0c9DqGEIf8QXsXuMib+NDii/weKCab6SN4pEOC6dq4GRhRXbSGhKcHuD+n9vbvfjiLc3NL9h9yP9oXi3Eo1qzuykWjisRT+rpoye6e/eeNTLsdYobl43QnwAAIABJREFUGl4K14WFOSsKeX2Net1QOMIV4DGjGjeRop09CKShIBHP6Wg6uLMcH3WHyma2WdhVkYxlHsggaH69ePOi1teWDIRi3MudDn+8Wq7YWcTXm79wp2cWhvB0RfPeciyb+jR0g75NMqEEmIMA4QM0biR3YS/pw77LZxS8KJQ5A6BI8mJd4ZLgtrO02mjp4ZNNHRydGIKdzcScFMIgvrxxBYIuhcNjxaITvfDiqp57fkWBIMhqU+5+QMW9ugr7VY27PnkmQY3NeRI9TddEPtQBuXRO84szimbCNhVlbULxGqihibcgf6Klga+p01JHG5tNbW30NO6BVOI04Lj9GNkGmosvIK/Lp2QipXAgZIhi8bioUoEaxqe5hVldvLis/NS0gRM4tjQINKkjLO9bU5ZIO7z0TH5aUzOz9nteJ8K9Zq1jZ7nL5df9h8/UmHgVyc2oUq/qwcOHOi4V7DV5AiGrBYy65wsaekvhysSCInBne0NPH9+zOqPXbhgqCmh398F9HZ6e2nMi3RL/2SksP6MRzc7OGJfV+O79rlw487Av4B5jczWWKrW6yhV8lHFJ8tiUgVpuTGTwoK1I0KvV5QVNOh0dHx2ohjNIu2d/LoYVWn+oqdy0aZeODo+tCXNNhuaP72GSI7ftbdZPvVox26+FRYeqAjediZfra//iX0/anZrcngFpvSo2CqpSyBE1B0c0ROqSY07s57KNBG2Rm7WKpWQ5lkxO4Tqy1Cd4mqB1vZGjumSsPr+4pGs3XtD88gVLjoDbSYJHOhnRX/zZ1/XN/+8bZo/A5oOEz+UNunpOEaCYMhESZHO3+2yM5PB8GNU4EDY2FF756WrxkjRFBaiPz7paPiCKa0NzGe8MB4pFAubBSLb4tasXtTCb1aRHlBkehyALHGRnFAErXL1O8cqlbEpjj/3d53QJZ97Pn/MpHkvrO995TVvb+xYb5w9RWBD7RheD/ZDPRpedVt3EMIwAo6Gw4tGIGVnPr17W4dGpXn/9LdvYWOikEBVN3ObryObEdJ9Ek/GEZ+QIPpzimtGaQ8Km2Ld/Z2blPidyldSmswOG185BwmXBOBoKghlSE43Zaavvwq4kopWlVS0uXpK8Kc0uX9XEG5HHi4doQ9XjexrWtxTx9jRqMxIn+te5eODgENvI6JHDqF6paSqT0+lJQa3+2ApbUAHvGG7qRN7hWDESzYLE9Q00dg/14ku39PKnf07V/lj/95/+qZ4cHWuciKtONGwmrRGIB84CjHSJqesP9PPXrut/+bUv6c53v6MJSUYBKZSKyR8jCx7v3ZBSuWkFEklNAkE92tjUu+++q/X1S2Z5xloE0YH3VW809ejxE3M7sAjcWEyVMuIbtxqNqtmkxMlZ9tHtkzdOBGlNB8fH6o24CB0CumNbPzExDmuB8Qt/B4IEU1j6vIonnLERP1jvjlglYmMVHAscZ4yJFpcXDR1jikBedq1Ut2SrcmNoa8O42Igy1tZ07coVxUIeRUMuXV1aVtLvlYfReqNozQfBEXiE7u0e6fi4qPzUnI0qMZSfyuds7+PRC08NZDjg9up0b1vHjGhHffn7VXWqR1Z8U5hzOQ37fYWDfqWns+btu1861s7xvtqerm599jmtvHhF3iCCT1LXGtbxM6VIRDOKhVPGXSOt7dHdI50eIwRpKOSLaXZ+2Q7oueUl+bHSCyUlb1pud0YuD2PAsCXlOP5yfKyM+bEGc3itnUJR+882tPXkmZ7cu2d0nuODI0PuOjTI5Ie7pArTAo/XEDbb56hsaXbhXp0VqxSqTDSc3tUpYjl3sNdztSpaX1nUx16+La97omqxqIW5WQV9pJMNHGSxVLYigOfOuNaiYBM4b0SsqKFJZ7piggQXXs4ZG2fvPdpQo36k7HRKvT6vK6hKs6Z2ryKvj6N/RMaAIgESCVk/QQv6wIqJZ8o/MzZkDAraSuNKtCKoDil4ZsE0xHJtbO9/zC2PcBCaFuiygRbEZPvVa3Q1Qf/VkVqFltrlloYdJ6KZ4gaElyKOiRl6CEv6OhO0wrMDYTkX7DJK5HXQkPcnpCM5lnHnQl2sAGm++XcUreyTcqVsYsYYdj1B7HIQxFTN9mqaiF8CZHBhcY9/GgLSqDRVLpaUjieUjMQUcnsV9sKbNma/WbFBr2mP+hpGPOp64ePXtXVwoCM4eT6/eiBQ5hnuOD1QAFy6clm52TlDymkQAAKgPKDE39naViqR1mx+Vnfv3NXB7r4VfRStCJe4k2hcoQpYRGenpxrG/qbOdxwp+Lu440wEymc7GqqNK48Vjc46NJ7iyKGB+H2gZl5TxmMaj1iYkX0yHtDa6pLRTWigKZTQIgBecD/wfErlkvb2j43DzGgfChJ2XUbz6jr3pyGHRqNy3HeMXk7yJM4JhJXwff1eJWJhp6BKpczVAscVRsFoHqDcHJ+WtLG5rYODQxNC4iqCcxA2ZuGIV8lkWDP5tC5fWdbK6qyCQXQqQzWLdR1uHqh2WlfMH1fEF9Wg3TenEz5/zlYKZmwsc9NpJdJOJC0JmhaeMKpr7K7IG4UP7dJhoa4PPjpQrRJQp42RHMLCcwGcE6xETYFtYDQctXQ3Zs/Hh8fGg+X+5n6fnsJNyWtOIUxYAWq2N7YMWOAs53vj2R1NJg2MssmKxZvy3EGhANh8OjotqecOqu/2m7MNvsaE+ZCGSIM2NrTU5bgVZGeUm5lWbmpGqXTcEPajgx1zPfGbw9FEH314R4+fPbP6YXd/33Ea4L8TWe7z6PKldV25fNFQfmgAvH7Wg3MXjSzJbntnT6fFsjW1hBDxfkOAMKgFhh3NTKV188ZVuQc9lQonRitpNFpKJRn/cw6llUllTA/x7NmmNc2sQc4keLvUORTV0OagCaZTCStc4bvTRFFHuH730//rhEvD5R+pp5aOmydqevpavLKmxEzOPgjrLEJhM8zmA6Ojo8Ny0AbHZNi8De0BOy5f/BoOO0owvhYP12gibYKfSq3mRMuNeprNZ/WNr/+J/vAPfk/JmKNWBnF1CsyB0pmsFc1m/zEanYUTOOrHZttRBZM0ZB2LjUj6TnuEVQ6XEF9DxYJwhvGWcV2pHsZqt5qWY0/E5qjf0aWLFzSTTcgzIXbsHF11itZz/iy/UgjbP4PwupwkHSe33Mxsjf8UCHLAhPTtb3/XFNZ0kIZYTEbyeVwKQ3WIhgyFzSbwxYPeAAXDidnkJ4cEhzAX6vbuoW1yFnmz5XAd6UrguPJ7uRxlPg0EG5NXZIbxcI45UOi+OWhNuOPWqOcEPdAQmOcfqLQdwA4pm1Ehv2eEUev0lJma0cu3P67L126pOwgqkVlQodyU1+fSoFvSOz/8z3p2/8cKYUjUa9n3hdM1GnsUDni1uraiYqGsy+sXlc/l1G3UtbWxqUatYy4VcPYiXo/846F8g4GNl6IIETQyI/LnXnxe42hWe+Wu/p9vfEP39vc0IviCEIh0ytK+QIrMxgOSd7+vf/a5z+liOKrB3q5mY0G5vWP13RNVUHc2+0pmclpZv6RgLK5oMmMX9l/91V8pkUjpwsV14xciVMPhAGI9iTt10swIoWDsXqmYdy2jeIqEsIeY2IhdhNAC6s2ado+OVCFdCIGRWYc4okbHpo2RGIgqPHAHqbXi1RLlfFbEsM7oTEHaQFnv3r1rPr6M1WfyOb3yqVsOaX4oG+HBT947ONH9R0+0vVtWKh7WP/3yl3T7hdvyeylmumoWChq36vLgPxryqd6qqz3omscrz+j4sKB8fsGsWngdJJs0oOggwDhDcKbTJFB55Rv2FGIJdUinKtolxrTC4orHA01l0ubAUKic6qh8Yqpod8Kj65+9qOhUTEPvSJVOxQSCHIAIZNhf+BgjTukievCmzMrm5Lgk7GRRZ4cjcTv4oXt4gnHNz19Tduqy3L48bHVLyplMcAPxm9AFOpHLM1YC5TKG63TWVFFul1rFgnY3nmrjwSM9fHDfDvSnO9va3D9Urd0zvrUZplMHU5P/g8LVitjzfWXuWI5nKheFd0iS4EhXLq5pfXlJmXhEa0uL5imLUhzfavPxRQBGHGwobONDmnaQVooi9iSFqzNF8duld3x4okm7r0BwoMWVWZ2U6rr3YE8NzOZ9CD87VkCH/cQ7+9QfkDqILQyvlSKSxB3pwvKy03BzXNqkhkQv+Mdx5z2B0rr9JjzqgnLSyPZAQzvqgvJhwdbqqVqoECqmxWxeoYlftZOyQngymv8wyCDoFkUNwlRnjZsP15kmAQSLsxkOP2eOoarGvfeamMUmHwnHGo7/xtfR0FHgne8PGkV8qbn0PF5cW0ila1vyHEVrvd00cQ0XIt+rcFJSZ9hWQF6tLlzQ2uKyIlAEcHHBI5vzk8kJ3sHugUKpsMY+r/ZwzICzxzkK/z0aNScIfrA3CHYhvxRRptEuuh1Dsnid25tbhrr6PH7jt+KYEcfqsOe4dth7iEc1NTPthPv0e9bwg9KxpihyUzyb4dCoPRjwY+PINJA7JRoJmnMM5wn3ByEunC/JBG4yCCo5QyJWvHI3Yvy+vbnpGPd7A+YHymcGCs4aBxCpN7tm9wXNj9hagClzg2Hih/cmNouRkGJhaGdOgmWFxKdy2d4DaxbeI/ccI1/8OxNxbMw8hu4CiCC4ATU0P+/NTScNEqpUkEYtqXgyruULyzI0ewFuZMCKZhrkw81nauFr3uzKR7Rwd2C2d8eH+6YdQByXziSUiEfN0ik3lbYCG+ojRf9IAw1BXX0dhWN+HRVqeuutp2q0AuqPOfs4l52SAsTRzm0LHwrYHllZXDJKQ7vRUjIWt8/VEiHxyB0NrFjPwkWNxvTeO+/r+PjY4uoBRiwCPBZXOJGQD+G22ZrJaCUWs9sdqlJrauCNaOB23DUIidrY2tLY6zLaIIUrW8rl8SqTwbc4r1x+1moLKJBbm49UONhVNu3QLt7+yTsmtmbc/9G9+xaFQoCMNSGuia5dv6KXXr5lhStNJ1OwcpGQgLJzVuGz3GHq4ESxUlfx58xJg0N31NfFtSW9cvuWGuUTNWq1s6/taSo75bjk+IJGnaRxZ0/ww7FHDcqDH20IFyrHlalSPjWhIxZfiWTSakvWoOvf/8LvTkaeofruvjqeroL5qDKrecUWphTLOYkiCFRC/pChOJxHjsWU42HoqNA4CnnA/yAKUS7zILMX48L4tm8iH/4CxvaoynzQ5twj/enX/r2+9ZffMJicTo8XTcwXG4TLy+JUqfqdeb1tLGBOQ19BNvAkhG9D3KGlWjmcUSs+RQHoZK87hyWJL45RPQ+HjoOkm3QirmtXLikScskzdvznrMizIv38Wzvf2wpgDl0PjgoW1npuNmNF63hCt+RRi5z2H71p72GMiIv37cKvjNCAofFG/Bi84zlqxOagqa1RJdIJjwd8XrgF9HR4UlAymVEoltDxyal5rSbSaUNsKLhc3rCRtzk8HQ6uw0lhkxl5n0aBiwn7HhiRxlHDGsF5nufTTuefyTTmzzpG6fBa6K7w3EumpuXyxpXMzmtp9bJm83ml4l5977/8ud57/buK+IkeHRrquLK8rNWVC9Zl4hxB0sz/+Nu/reXZGf3h7/9LHe3sKBEMmu1S0EtykFcMznwIq/w+e6YLqxf08s98Sq3RUB9tneju1ql+8O7bqsHR83vVhwKSSTjGzmdrksLVOxjoVz/5GXmKJeV9Hi1l4My45A0H1eh2LWQgNzOnhZULlhSG00E8mdKf//mfG/eKESN8NnwlGWWdlkqm8IYHzNpkOaKorZbLDloOCutxayadUiaB+4CDuhbKVW0fV1SqNawhAGU4mzpZxcCfowFhzbN2QQdZqfxZ/pkN7RQWQ62srNghcP/+ffvv2HA9//yq5vJZG7OilmakCH+wP5LZzWxv7cg78VogRDji0+L8tHLRsFJhBD7UFl2lp7IagKR5GMMnrDBiZM/+4uKDi4yHsQURcJnW6pZ0MsYloVxU/fREUb9bQbcMLQ743DZJCPk96oICtkCe9018NDU7rV6wr+nnp4SRqz8elCfkkTvgUTaXssveKeCdFDfQZJ8njGIILxPjfY2x5xtyNnR1Wiqr0Rwpm1vT8vItxRJX5Q0sa+IKSy6/2Vn1EVMR54xHc7thFnET+ID9ofaPjwwpwYWC98Oa3N3a0sb2jrZ2DnTv0YbGLp/QY/QRZvqcS/0cceXh2LM6G7eb0AnU1SxGBiaqSYYDevnmDd1YX9P8VNbiV9uot08Obfpjk50x0YlB0wMghEQIR1NJsw4tiTUDKsvefPzgoUX8un0txTNB+cMZ/Ze/fVPbhxX1OI88RFMH7NkhmEimI/IHnCAJx+faQTRQM3N+M7VCcILoBt5btd6wRCI+eyhCCCEREbVIBTIfSNDUoX1uOCYPOmN5R2NdmM1rZXpW/uHYUsrsNY5GZq1lTRunsWEKUL58TkqgWexJXgoB+1wJRKnJ7feqp7EVrk4EadIRkZmnsxO8AeJqzi49dAEtm9QRzgBaRZEdDIXNi7TeahqizFlt9l9utxUufBZwE5keri9f0FJ+zpwq4JQDR2Czxt3h9U8Uiofl4qJGADaTVyiT0UePHisQiRp9BgDBUF1uQiZ+pCSR9GUTsImZvsOVpwEiIfD46NhQxZCP9ENeX9fsrHj+hJaQ7sX7xIHDItDd7Ce/FYhwqrPppPFUV5cWDVHle4X8bkNVHfqRA/YAusC/t7EvDQSGFMOhTUZOTk7M95bXAZWL4hEHA6ZL9XpTjXrLbL4sTrgzUKPVs0aA5oOkJPMHp/gKBc2tAzEq9wvuEYQ08LqNKhCPWrGJZy7FBw0a+4UkJfiiXEI8K8bJu7s7VgQRagLlK5aMKhJPaH5pVS/e+pglRPH5tnmepFjVS+rXy+pXa5ogOCbnlcYDJwAkzuhH/IiHfMpkE1pfu6AwXrpnPrh4BQ/GHfvpC9Eo9XTn3rZOTrsiWwybT56pcyI5TSvTUjQ0hJxkU2lNI6T0+hQJhFUtYQ9WVwcv3k5H+ekZK2bz+bzjy9poGBiQzSTtfoml0wrHE+YYgRAa2h7Uj1aXmPQTPd3cUzAxpam5ZQMO7t67Z5ZxJqgOhIy2wlSENZ9OZ5WZmjarx+nptEIB6e5Hb+vhh+8YnxkhaqXMuVNQuz0wWzqwtmazYQ1NIhbR0vK8Ll1cs73UqNd0cswkqmwTbWovXF1MKImzytlEhqKXNYjHLbDl+tqKrl2+qJP9bfs6azYnLi3MLdjkoF5tWO/KZKparhpAaROLYNhJwTPUOqipdNIAxUDArXQqaXRQ87gGcf2Tz/9L2n01Rm2NYm7d+vzH9fw/+oQOmyW5I0DEVNJjeV2kZRlo7hR+PE4UqSMqf4Q8+LqiRP3/2XoPYEvztLzvOTnndGP37dw9cSfPJhaWhYVFIAFGBlMFSLZUVLmUkBA2clGWLBvZslBZRUm2KS2mCPYuC2jxLpsDM7szO3l6uqdz9719czr3nhy+k1y/939Oz9hWU03v9Ny54fv+4X2f9wlOWGJ8G4pPjxEdJHhECxh6s7Ep/lDdt7W3fV8vf+cFfeGLnzdPOA4yeDTNVs9i+gqFsvmvgnohyqAjjcaSqsMZabXtcCdylg0y+7qofx2vh/i1gVmYUHByWIJkIHoByaBQRvnPGA9h1tJcRZNhS5k4wpKpX6JZgzoElBfmEFeHYFIpcShAFqZwN8UpqtVxQLV623w/Maynq6RwH5tohuPbUs5NzAEyBSTPaJ1CGpEX3RoH0EIha0TmWDxpvJJ8EXJ5SHfurBqiUKjMaXd335BAXziuPuJgu0ycty02PqAHxu013pPj4PHLVOhTId3M69axHFyxzjs2fi+j0p5n3webhDCCWqOrXp8xUEZPPf+cnn3iUb38l1/Vay99U/lUUIP2kXXVP/XXflIfePQxvfzyy/rWt76lUj6nUjatNKIkryd5bRVifo28tv38CcYF0BdANCMxnTxzQecefUydiU/X79/Xnd26/vzbL+vm+rpS82W1NBJXBVGybGTzqTR19NA4rp947Bnho7CUiCg2GqiYS1p2favf1dbugcqVBZ29cMGK0Y31DV18+CG9/sZbxo8jzQx3gVyxrO5goLWtbd0GMRlPlMll1ezW1G7Ubf1gfZYMhpSPxzVPshrBFimQhKA1GAfNnjZ2XLQr3Gfrn4IWuGjrjAM/lojbe7LuFQP2TMpGLLxH0KaZr/HS0qKly4G8Li1V9MRjZ3T2zLLlvTvz5rCj6oxcylIintba3TV95Ytf1b3VQ33iE8/q+55/SiXbM9L6xoaOWk3F8y56OJMr2niPtDWKanxnSTZhPTI9YarBukUNH/C6qu1u6frbb+vujRvWjBGDCy+NGGXSeTJJOGfOxojCEYuj5EJak4pP4+jEkIN0KWMc13Q2YeIBLhxQHGJm8fK0Aj+SUCialDxZMtn29q4V9aBC29tV+cdZPXTpIzp75vsl/ym1e6SsDVVFPHFQ1W7tUI0efqA1dRo1DbAl63s6srF4R6HhQGkuY66Ovqd0Jq+jekdf//bLOmz01R2B6PsMBXx/4WoezsY3dBMaJ6xzqCt0gGIuo3G3pYfPnNHFlWXzrc2hDB8PdXiwaxc96mtEpIzRQNV4zqAxLriFfPikmbPbiHM81pV33tZCMaeD49vqDhu6+Ohz+t3f/7Ju3a9pFEK0xlXrwmCcZtRZ+eHHGIpgig/iETO+NBQhGmNGeZy7CN38fmg+7oxizM6SnSX+uLNjannIv0TvQPx3q6WofDqzOK+FbE4JBLzDsQKsF1Bo+42flHMxYOxNcc66xj2E/824H4wBARVCrYPGsSH9FKhcWnws79ycCYKMj7P2TECjuWQpjKAKcLExYi+X5y1ZCHGR+eYCVuCJbQ44ROQ6L3BEd5lESmfxf8UOsIrC3dHL2MOsYdY/cTBDoOp4TDU+rtdRmEaDUAC4zzjQ4ODRRck/ceEGQehyHW3vODET6PLa/fs6OnIWQIV82u0x7kjfxFBj6CB2VkwQtznv7xkgQ4EItQBnkB/5kU9oqVJSJORTkn0VZ4ITteIUZxsOeD8WMxMmjxjJO30FnHeKI1wd6sfEUE/U7vZcehaFNRzGo2N12tjBYc84Ur3dMx9tHDLgDOPKQaKU0dCmgt8IhbjZUzGx4xm4sy0cdbS0WXQ76w3RGUU4BT4FEMUz1Aj8srNp9nqQBFOQLbUJEynM69zFxy0QwCwV40kDv+ZzUdV2N1TdWFN40FMWWyYa/njUHA/w8gXNjiJqLBd0/swZlcvoG/xGUbNEsiBYPJ7BgE4B3V/f173VXa0fHGtobCMXk27arMnI0FZ+VgpXRM4o5EnE8zo4Ahyb4JvmpN/pKpfGt9lnNnfsZdPwNJtWJOaL6EXmDHHlmdKssdWYdqL7eOvqdb3w8msqzp3So088Z7qJN956QzVcaxJxjRCBTy00qT1A2AvlsjkXrKwsKZ3waWvjtnY3bqtSzFrsNXTAdot6ytNxrWU2ewgJlxbmjdvqPFkjJkS2htnCVsjqwUMV2zYEv35rdKn1oDJxJ5g96qBn0wMStuBq725umTgTsAU+/CKN4WisV7/3hjWLZ06fNsEWe4L6qIX9IOE0YSgtEc2Xi8qkowoHfTZVxAKPO81cnP6PH/qNiT8W1ZHXUnXS1g/89U/pIz/9g9rp1uX58RgNmOG3H0usDgrHlnWtFKWM3RnHNep4wuH3CJ+x4fwqUX/i2dftqN9paNjpmHKfH5KOZGV5UZfOn9a9O9dN7RaKR1VvYfS+YVwXuBRs2J29Q3s4Ybq0QMgJwOAhBSLKZLKmfMWNwHhgHJJwU/EWQwDFb7tMoC6gXrVgPys4LWKz15mOb2UWEow1w4GR/JYO5mJwGYXMuILvibNcAeugWGLPh9YtmGXPkCI2qL2DI12/flfVo7odCDaGw2LCTKOnnDhbEg4FNaMoM/X1G1IHZzLhD5sHG6jL6TPnlMxktbO7bx6rlfkFO1B4VvZZjGs7s0KZouJTMRb9hiMzzNpGUGrHf3xQtE69AJ1Rjvv72S/Ebg5Udib2+FLKF7IseojWD1+4oGGnqXffecMQ13jY0TCefPRRPf/sc3rxhRd0cHigUiat08vzKmdTGnea8trHKqT55juG5CzOz7uxVyiqS5ce0eKJM6r3J7qxtqW1bdDWTb185bp2j44VTicsfADuXTqXt42PjQaHJmgQCNBjJ07pISIWAxOlfFIlh6VLXLVWy0RnpJcQpvDMM88YJwuUYPfgUHNLy0pmM7q5uqZqo6mNnV1tIsza21cknlA8hdDsQEdVRuMxiwpOBIJawoInk1HSDKjDtnaMBx3PqNXztLGxaRwu1jDjThAtmii3HoN2sBMr7HXxSnT8asZn+Txm3o7agUCF39eu3dDNm9f0kz/+A3rk4hlD2Gib4MYZFYFVGIrYuC4dT6vf8fSNb31XW9u7+umf+CtarHAoJLWxu6vPffFLZgcVTWWVJO41k9FcuahcOmGjzFQKmy64uChQMfd24QSjblu9elXt2rG21taNw7ezsyPfZKCFSsGKqzKcYiIRg4RbdDTUUKFsUPGVjAZBqDN9JUFVMqQiYW7e0MQ3UCIZVb7EmDBlaA37tt8daPXOqiFBTFPYKyDYR/sNjbyEsskTSoTPy+ss6satTe0e1dUd+7R9fKjdelWTMFZujKp88nFeeHAQXfRlKhzSfD6nKCPZSFRnzlxSKJbTf/ub/1qXb63L89F0OvujGfLyoICd7pXZP8/+5D2nYnFFfCMt5LJ66qGLCo48o8TEo9jqdO03hWokjNI67OxgyOVG3AZNY9qE8u6d7RFbcSSvc6CR70BnL53QKJDRr/76b+velqdJJKghhaehm84mbeZ4MvNsnYlJ+UyIfaBx0aAS2UrYBNQpwyhmQuqpZ61ZH2Ifx8TGx+eGn+yQE2Hp1+8pEwmrlEpqgSS9QFAx7g/+M9BXuLJTdIWvbJ+xAAAgAElEQVS1jkWOiXQIppimG8IhxooNZ5n1nU27PN0YEQGQExuxpqHKOK6g44GD6IIcY+GTTGbsWYJa4n3rAxgwSw+nw+Ce8OCcY6k4gFsuK6Isb94DncRE2+cEvXjGkthD1GUorCFfB9QnHNTlu7e02zxWeq6kcCapYDxi74znQwXOZQ4yiZfl3v6eFRnw/Xf2dg2Egd7Gv7cCC39Uf0i5fM4KcuMdd/vmj8o5ASiDgAYtwHjgilDsoNifuUxcceyIYiELzSkV82btlUmDbDKBQ67i0h8BemiQeJW3b93TjWu3tLO9b/Zm6WzW3Qny2128sbGjFqlgeN+GYwrTOKIdoVgB7exRqBBkMLbzAesrml78PFGHg6pS6MEVpgBn7J5JQ/lIWJOECA4bS1LlEDBBhTo43DP7vWgspEwBQMKvRruvRKaolTMPKRInjKNhGhD2mdesKTLpq7W/o+jI02IhY+dSNBRykaKturlmIPCZmyvp5NKi5rHIMpchJ/bmfyNWHIxcDTEc4tUb0MtvX9FO1fGn+ZmtQTXKCxQ+JphuolkqFpWIxtVrtNWs1Y06QDrU0cGhatVj5+CTJAI7bdOGne0ts1EslSoqLywqmc0pFA0Z9YmzAGcUAoDeunJDL7/xptL5Jf3gJ/+Kdna29cZbb1mDY2FQTFSjMVUqC3YPU/BCjUKU+NgjFzUZtXXrxhs63r+vSMCMKK1RwG6TuGZS+Y4OXYFNpzrwOjYp6/Xc+crXcTadvGH3i4L/QTUxNQ3mWQDeuMQsrMvwiA2Z7oLgBdxDqPvOnz2vp554Sl/78le1s7lt+xenjXPnzrmktuO69gAZdvesBsINYXkRW60zJmgNsn6hQSKW/xcP/+KkMxqoPvbUjkrP/8TH9eSPfFDb3UM1BhDDsSbyNGz15fM6CqHrwmpnMjFLhk5npMPDpmLRpBWPR0dEE7ZtowABRy2e0a90zIltEpGILXS4ZqVCWsfVfQ0HXcuyH0ypAHA2DqvEbFa1i6fo1o7Wt3cNrTL+VzSu42bXaGo8fF4CFITZ4QQ0b+Ir/BzhHxIrZ96yjgvCBeDM4mXRm5iKL1YqyqWT8k88xcKo/R3iSqdrnNFp+tAMcX1gjYVgweCNsKqHdVWrDdw5zVTfG7hoSA5LRvomnJpecpYLbh6IDsXGw8wQUb9Tok68kU7PlY2LR5fxBJm/B0d68+0rKs/PGyJ06/Y9M/BH7MAidlQKt7gceWHKb50tuinCOsVgpo9kSp2AgTYtxM1Ldla3AhACPUyTlzCJ5QK3G3RCMsvEeIlep6XG8aHy6bD67X0bUZ4+cULV3T07NP6zn/1PdfbUiiqFrEIaqra/q3p1V+vrVzTxMYZwaAiH3UMXLymVzKndQZHu19vXbuu1t65oh9xuLoZIQtGki8ZMF0qqlBeM9wiVAaEMJPCFyrwm7ba2bt3S8fZ9VVIJFdNJU5oyCq3W6yrNzev69et6+skP6PSpk2acjPUbsbQoqRu9vg6Oa9rY39e1W3e0T+oW1jEBv/arB9acwZGOoqyMJ20MnI8nlER0gOCBxg77OL63cNS6yoOjI21sbmh9c8tiOh1/ivfuPI/jsYjRRBi/cLkjyGK9Mmra29s1gjq8KS6y119/VfOFlD74zJP2bHudhhr1qo0aqTxcLDPWL55ikYSaraG2d6uaKxWNP4xR++37G/oX/8vvqtbvK5igYIoYGlcp5g2hhmeUzyTtUkmnkhZKwMVKSlsCgQCsdXtvcGwb2txa1+7Opo4OdtWtHZn9WyzsM4W7ZV+DoMYmOvfcefnjIQ39OBeAfkDBoFmEa+1TNB5QtpBWsVzQXKVi7h3X37psOd50/vFYSOlk1NDfbstTrxlQJrao5kFax1spDUdhTVgPobCqnYbak77C8YDCMUbycMndxIOLFhQLKXI+mTCO+bA/1r3VbV187Fn91r/7PX3lu6+raYgrfFHyuN1ZMxMYzbaVS0dzR7yNF0c4RcSMhpCPx/TY+TMqJGOuQDYkrqlupzkNMHECH8aYpsg2VTajVy4j/BJnPtJQmAYK+mtaWomotJTXQW2sX/nH/073tgYaBnmmcFXZn7Pi9X2+rea57X7HYzQFcBOTRhsisc7rd9RtkwA3LdCnNofw7TkD7PsYk1LkXErGJgQl7cjToNsW5oA0bhjep6MRZZNJ5RMpGw+H/QErurD64WJDuMTajEfhgPrM2J0RLoWaCaT6zssSESNnHM991jTQXHHxcS7PbLyMpxeKKJ3OWUEEkILAkIPewAdCcShcsQQbOdN+7jH+j8KLn41EKNBPfCVBW3nHFK7RYMS+F/NK5v4L+dSaDHVt/Y7a/qE1YSN+42XKQjaltHF+zNKHojVXKNjkcGdv36ZXIEv8TJwj/a6LK0eMxP5iJIs3LwgZUz34vQj7xh4TECJg4ZvjFDI2ERxFFKANVLdSgSCftN1ncEvhmKczSRvpc5YwhUFsdfv2qjbu72h359Ce7/LJJaWSKWtimq22DqrHNjFqtHtqdjwDSpDiI6DrtesuThYNN9oIo71NOftY/bF+p/oJzsvewLOiHeoFtUIsnjCFOec14lfG/hboAE2g27IJQyafNqS/7REPHFciVVAUZfmYiVXIifYmEs62OKSEoQoi1G7VLdgFMATXIb5H1kshh097WSsnlgx8YA+DuLJ+uH9tejorXsd4D3u6u7ZuUymEmdgwuqvQoFdroEAQeTdEUAPwTQak/EWViCR0QBzr3oGJILnncQlhTRGVbX69S8s6efqUcsWSCTGZAgegjgyG2uGuv3pdL732pgqVFf3wj/5V3bh5w8IMiELnNxREPGAjkZgODo7s/mAytbJyXnPlgo6PseK8q/XVdxUU+w76GSmoQ0YJ1twe7u6a+0+lVDAwAk4+1mnWJE5rAH72GaA1teifVRTT/ejqGseL9xvVkTMBmgliYtBnGsLTp0/rqcef0NUr7+ru7Tt2JlRKZSvgoadQ062u3dfBQdVqrnI5byADbgNLi/NaPLlsACHnhu9fPfYLE/LRR/GoNtpVBRdTSp4u6H5zU51J2xZWgE0Ot9/rKjD2NAliwE+HQI59Wj/3s39D+eKcFaSrazd0VN0yPh1jaUrGqG+kGC8eMjnctSHCDThSxBZ2NBr2zTeP7p0OOxiMmTCJMQUCLwrY1fuburuKF9qGDmotjYIhJdM5i4WsN7tG2LXD2jcxrzhGFiRIwHWFr2WxeFbYOSSL3wgMIFLjjIAvZSmfdx6uPpeHziXExTErdJ1oamqHZeijzXytGIbrdfP2qlZXtyzVgkKW7nRmE8YmQ4DB18JGzIQSNopzYyCz2uHQi4VNEEUmcDIQMiRgbnHB7FyuXr1mApr5xRPG0bp28679PHTQZo9lnaDj/LLwjNU7JXwb4vq+wtVxft2s+v+Lur43FpnSCkaOOgB6SDqMBTlAmfAFNezTGIDCwV0hNamjQa+hmN+vJx89b+EOn/zEx/X8M88+4D6a8T4aVf9Y1fq2tvbW9cqr3zMUgaIV3lC/3VMykVMmW1T1uKUtxBSjgSpLCyqV5kx9HvDDfY6YhdP99W29+cY7Wl1dVyKZ1tLCso0+bt94V42DHc3nMiplk/YMODx3jnAZCOvazRtarMzp/JmTDkkMBuwgoWjd2j/QLlYnjYbeuX7DDnE895pssnrNfBoZl8WCAc0X8losFg25w1kA1wCLIMYcn1jFVEKJJBF9Ycsi39ze09rGhqpwfxsuszueSJrxOQlnM0cIyPxwhB555BGtra3ZhsZSaWlpWdfevarqzrY++OyT+sDDD6mQSyrgHyqXS7qcd1TiWAs1O3ZwjMaUFcSodtTvd3Tu/HkdNj39s9/6t1rdq8sXDRvPkfFyKh60kSOpUHb5pZLWoIAa4CpAElwpn1Exm1AyysdEFWEkiEhOQ/Xh7TXrWrt5Xa3aoQkmKNK4jBHInXpsXv6o3/wv8TBljD3ibJl4Jiog9zUYDdhhv7SwZPzPd65cNjoSF3Y6E9V8JWfFeoi9NogqFijqyvf2deuNtkIBnmVaCysntXhqSalSWsEYDdnAFPe4OHA+MbLEgeS4dmgI0N7Wrt5957rKcyu69MSH9Jk//5r+72+/rDq+ytGEWf2ZxRBng+sAHT3Aosnf475aEwrlhYui21JgNNTJSlFzKN99PmWx9AoFFCbPPhpXOBYy1wZoV7xjzhwU94ipXIALDfc04MXnKZ3u6OHHCwolg7q/3dOv/KPf0f09DtmYBgE8Nx1kSsqYowcZduKK1umf0Xja7IiIb+Y8sNGp19PEI+HQ/Xxwg/nZ2DPsf7jxQEIBi5F2OgQLYwGBB3WF6gJpivQ1n8+Qr5ShcDEzvOfUQcHMvuHPaDjmilTGx82WrT2KOVTr6uDfSeCMAw9mceAUpWgnoBuwXykMEEEZ7SKOWCptFyegC6IiO6tYzPwsvDuQs0nA0DPO8FkCGu+102obOkTT6PEz48wQxKuau4RzHR/JkSbY/0QDurZ2Q8eDJupSxXPQgwI2xidBKBGlkAibXywTN18gpNX7G7p647ZqrZ684UQXHzrlwiMosMeyaFVCFZg4wou1MBCzYwvp5OKchu2GNRXcb6RvIbwCjYLLyfNlRA7/lYAQrPn4EYOWzOcEyfZWxwiomnrllbe0s42NU80SwC5evKgKjbnfbxSNZrtrgi38w4llPTxumvUetKbAxCHVFD2MzgFi2PlJQgdiUSViLnyAc421Q8OAldpRrWFc6ViCQjppYA0WkHBSiWEH8MLzFZsluN4Q3zzobxRaformjL0zk/hxToWSGvc9m5QEBp76jSP5zerNUWLwSAdBN46mRioXczpxYlnFUtncNdx6QDJOMwOaDb0QUfFIsWRRe2gKbl632FuB4g4Gtmcc0u+8j1mfWEymIjENukM1jhrqNTva29pRE7CFqVc2o/OXLmp+EfEoaaGHqszNa+HECaMMxGma4bQzcehzPx3r8o1b5uM6v3xOH/vEp/Ta668Zcs8ECk4sTxy6D0UfPqlEHyeTOaWSBeNN1+v7unX9bb34ra8oGWfKA1rpdAqIqjgWGkeHWprDBeARJSMhcyAgRQ8gwtUnU9G9BVy4msVVq+9NcB+4qoycMJyYd/N57eMVDQ2pqWHP08nlZT360MO6dfOm6tWaQ8HLFTuU8AfuD4igPzRaJBOW5eUFlXIAUn4T2QHg9Ucj82T2/c5zf3vC6HQUj2i3X1fmbEnLT55SM9hU399xdhLhqKK+kOJwELG7IVnDD2YRkT+Y1vz8WWUyeeuW7t69rHurV+X39YW2HbQhwOHLRYFYYeJ+OFNRk0UNeXzoKRimK/bLGzIqYlQTtjxeDOsnxI/J5zZP9Ug71bpeuXxN9+5vmvmuz0IHODTgSXGBEIPJ0nZj+JDPdc4OIXlvPG5IIclGTWzHXSJNIhpQKc/4LOHGCSAEpvSfFoRTqylHFaBDCluhSrF9/cZtSwIJhoHhMQYmf7dn1l9sBA5rDnjXyrxHF2C064Q4rmgpFvMm0vIPZAcoxQ2Rovim4e/Y90Y2um63PafIhM407YHeK6zx83MEAUcVACF5D0ad0c2te5z9fl+mjvHNpibr4Gom7jJBGqbb7vPS6YNUMB5AgEDHn0/jERtRaDww1OXxi+d1bmXFwhbo+FHSW0oUo/RQQIMg5PiB9vf3tL+7bYrZfruteCimYrZkCkuEODgA4CPMOikWSjaa8U2Cah63lYzndP3qLb30nde0trppoxAQTjzyKNCGXksRv3SiXNLi0rwC0Yhurq+q2qxZchcPEF7q+VOnTZhVrR2rDje1VjeEhcjLW/fvG3peWZg3ZaizqQrbCDEVj2gZDz2EjHaIEXWLop3N7nhAjOi44BmTRRMYpI+1tbuv+5tbWl3fMDTCaDnWaZISgm8oI03PRBRnz561rwnvlXeM3yVowebqun7mp35cD184Y+OgXqeuTreho1rVlJjWvoxle+DoqGmIKmPMw+qekrm8/Im8fvt3P6PXr93TiDShvvN7xGeYcaUzlHNJcGZfE8E+B3slfIcTKmSTyiSiymYSxmvKF1wufBoeZSSkUjqpcbdjPn3scxpFYgN2j3e0tbOu9a1N4i+kyUCJWFj5XMrGneEIgRwyo2y/FTOcN0Plinnt7m0qkQrqscfPajRomR1N2JdSszrU29/b0ub1vkKEZETjOn3ujC49dkkKjdUd4uULEoajAJQSkALoCT0riuEO46866I31g5/4cXmK6TtvvKsvvviKbm8dKBCN2+FJM8A0iYKHd2x7Y1oaWvHqYEGb6pjhv8dlMFQmFtHKYsXcGPC2ZCpBgxohtS4eMvEafK8HCX8gmQiZTARD4Ta1XvJ7OrHk1+kLcY2DA61u9vUP/9Efaq9GOEBcg4BnxZUrXOHPu6nOg6LVJio+81SGxhQMchE7IZghomPHtWdvULgOabI5r4m9HU6s8QY9xfMUhJQGDo6uxdEYjx4B6MR4rXB5QR+Jk2VKQNPKucRVgIg2GcXXE8Ab7vTEzP+JIB33+orCNY4njPrCmmdP8KwpCq1YsDCMkO0L8/MOYBmVMGsnE53Bz+wh2HVAhWl6aTiwMDPHIZIBKYicHSCFyKywZnqIFzIK54gvbPvHieMmmrAgiff19ZUuprRwel7RVFixFL6aI3MWgbqToHiNxe0dENGNhmbvoKZbq2vaPTy0CU4wFrJp3MbWto5sWgcNL+KQYagYg7EVGsSbPnbprE4tFJ1WoFwyFTuFGeimgdGGzThxoBHWKE5GjMB5n9wxAA4BhYNR7W4f6Stf/baqh031OgMTtV24eM6aUn41265IPUY/AYKMv3ETn9MjE40RHc35w9eGH0yDRuGcTiStaMXSkbuLiQYImkXFEgfqDbWHVyx3+nhsRc3C/Jx9PBRCCldEnR7fN9xl/Hyxaux3jatsHsBQTsyKM6hybsF8v0PsN4uW7Sidiujc+WX5A86vHVs+wnDQD1BUm7NBLm9BHzQ/nGt877ZWeVbTgA6G64QX7R0eaHVjU0fQIKG6RODeI2qkIOdr+AzoSkZiGvZGah41hOAEwIBxLOcoRfLyygmjPiGehAKCI0UilXF/TjUONBZM37YPqrp847Y1OcunH9YTz35Eb19+U+ub63YHcw5ThHKf0BThhHPxwiW7K72B3+KQc5mEvvH1L+nLf/HnShFjD7CFSwliUkSm8qnX6unUUlwfff5Z5VNxjTptE3LNdDjWkHPXGwLrgLzZr/8fGDaCC4tXb3yalulpSGpmu23BSvOVii6dP29T5MZxze4UJnhGmTNxZtCK1u29fRNT4kJBfD1FKxQa4p2J5QVc8f3+8788YSG1Ndb+oK6LH3lUz/7Yc9obbKs1rsnvG5pnY8TGwkPLnebFdfsQuicaThLK55YUCkaVTsfV7u5pf/+OAr6eQqiozax8rCC2HXgGElDAGIUKnorK8mixsDi2tCXOOlO4sobgtQ0mttgZD1Ag+uFiBSK6d3Ckb/3lS6Z4lJ9klY5ZuQCX031SJNGlctgMiRSdjoTAfGcIIyR1ErTYMBys1seN+yrl8NKbf+D5R3E9++XcBBzqCk8UmsKA3OpYSnfurevW7VVT+w3NFsyN/V2safvB4cLnokO1P6cIBBF3jILm58vmO2dUgpHMCuutt96yyyyaSBrtgNjLg0P8GmM2QgF95bmAiIC0musBl4lRBihcp8jpDHU15AFlLofw+3KujYg9RSWmqBLvJxbEy3dauGIlZJeU3xBKkliwPep7HSUzCX3yBz+sv/kLP6PNO7f05T/7ExVTCc0R12ZoUtSQgATddtyJUBgXo8oldeXtN99Qq1ZXiENp5LPYu2r12NIySvPz5hkbCsvyxHOk3QSjCoyCalXbGqP16oxMbEDgw/b2viY4YYQ5wgfqNOAahVWuFNXsdVX1Wto+3lehUjJk4nBnV2dxQIgltHdcNd4yhd3QH9D24YHurq9bM1IsFy0sA0U1hStIcyGX1nK5oixuEBZTiJKVNeIalGQiYcpWrEQoGCDW87lY081OT1s7u7rDZba3b5s4mY7b+ptdyjwDOH3Y/7AWZh6vKydW9EM/+P1aWVzU4d6Wrr3zhrY3VuXzDW3EzufIpPOGLuWSmSkXkLXAhdBUj1syltdnv/gtfemF10WrySEVAE3CUswfsf1JMYNnJBe+s4EzybzxVrlkGL0noiHj5yKexFmgkMsal7mQSiqXTKhSxBImZsUXPGMEG4gNGuTAd+pav39PhztbajVqdh4gqOh5GKsPrStnXJzNZxSJB9XsHCsYHejkqaKWFwv2/WkU0cbqodTL6dzy84oGoYW4fG5IlsGIX8EYyB3qV9mBOugjImHiEbSY3navo17LU9AfUavhaWOnrn4gru+8fU1v3LilsT/M05la/9H6uUKNoodwFBMyTMM+DIxFrOr17VKMsB8nQ50/tayT8/NGs+Bc5cIlLIVH7Yu5sfsDgRdtw4QEPgcYIJowsUtwoNMrIZ06HxXy/Xdv1fT3//4fqzNMqq+IhoG+Jj63v9/juM4KV8ewhw+PqbwfM3W8VLG9YuJFrO24ZzpqEvNIojMXVou6Hdjng4eLxwOoEqgx5wvTLqZw0JQ4bihqzAvbzhPGjyB0IxtZU8zAuTYfn9FY/XbHqAfwp+HDLi0u4eWn3FgqJFMmxuIXlxxrj8bJHDpooiIIigbGoQxHHGJtmgYS5FCfE7M6RWwttXNmXzZ0zQZiO14QbgoUyLO9RcoZf280sREuGYy+cZihsCBmfKhOr65P/tjH9X0/8EGNCV3xMWrGxxp7RZwjWpZIiDBlOBgrkc4qnsopSKhIJmc2Y3WvZa4Hu/uOEre1c2B2kbfvrmp7b1dbe02Foz594ImH9EMf/5BOImQ0+7yABRRgkQTuYI4kU7Gn0dmI8+SwNOQfKz6m/K5YGXhjNes9feELX1ftqGt+yTRgp06vmDiM7c2ED0cDfiPOG/Esez0d1mrWuMWCQUP1+BrzZQI/MtZ0QC2icGW8C5LK2Yfwb3VtQ8f1pnnf1js9K4RpkhHucG7w3yCSzucRjSJ6dlaWFDCg5am0i0UGwUVM5veFtLm+q8ZRT1F/XEkaFjCYkado3KdYAu1LU4MBvE18ld0dRlGIxSZUA2oFOP1xhJBBv/mGxkJykxArLp1okNCMttezMCbQZ8/nM/60hTJ14ITjTjQwZ5nAJMTxqnQkIQ182rq/ZRxmhEWlSkmJdFwJ7MAQn2FDNuVs8m7Y5xSxFKOr27t67fJV3V3b0KmLH7Cwn+2dTV1594rhngAhrGUKPn5ns3kTMcIVVSBme+LUyrL+7E8/q9dfecXcixCq41wAJcgcDEiZ9FpaKsb0sQ89r0o2pX6LACEQV3d3zRBX7i2mODi9GBjGTTFFXY0mYIihzygg7CHuMUT91D949vY6bZXyBZ07c8Y0KPvb23YOI2zjeyWqGdu16rF7plARTVTuk9HUaNRoFiLJlN69dkO+f3nqpyfkofsSER32azr77Bl97Cc/quPxkdrjuoajnsUc+hkXs/Cp1H0htXsjhaI5JdMLDC40wQQ3yCNtqts91OHuqoY8BNANjxESFhUsRuLyoAWM5Y2B2rlcBlQdGnodK1z9dGOm+oP/Rndjyc/29S0MIRDWxkFDL7/yltlOIdxiDEOnCt90lnBjD9exBx7Y17BxQVlYxKQiwS8i1YYHxEWHlUck7NOJ5XmVijlnpm4xic6Y2hW9FK908SH5AmSmj83p4P79LbPRwdjecsyn4zbKwa7XnQ7rrKeaGni7wpVuMJ9P68TSgtlkgHjxsvFrpVulMyWnmk4T811sQ4ymEoxYkUyc7gxJ5hI2z8SpZZld3NOl9p5Ai+8ANtZ77DzWqaW9gLTaONbKbvlYjKB09iDhbDobLXNYmIBq9G0cZQe2Rnr2yUv6lf/yb5in5ze+8B/s/eMnmYhx6Tj/W4oQEO1kOq2YqWjz2lzf1M0b183yBW7QKlGYobAWFhe1dOKEcXn4/H28F+FOERPb7CgTzSjgBRQYBeS1BvLaXJgc0AFdu7nqvPf8Y1OTM4oORiNqeB1NokHt1A4M5YJMznhyaYls6SVTNNMPJbJZ3V3f0EuvvarV+2u29uCgYe1lEXcTEl2imi8WNFcomqVZlG4Ye5mIsySzX+OxkilSyniOTL04sNwaR2TACG1jY1u37twz/uth9dB8/ubnF2w0hQKZsdnZ8+f10ndeMscBigOyn597+ikd7e9qd3NdId9Ip04s6pFHLqnROLbEHWgTpBL5QKGD2DQ5r2M6794Qz/iQXrl6V3/0H76k1tDtM1AoUMhIJOEIJSOQjL7jtNGwBYKmGh6N+oakBunEKWopVFCuhwKGbKQTCZXzaaViUbvYnB1ORoU846y4oYgIv0rlgnE+EQYwKanXqqoeHujwqGoRhKt37tklEooE1Bt05A+CdvY0txDXk08+ZAJMr0uyWU2ZxLIK+dMqF+fs0mbKgcE2Pq6MSjnsQSi6bZfzPhz57UKl8AHZhKfebnSVSZd1dNzV/Mmzurm2aSO7BkUQtjeJpIJh/I7dROWgWrURn7OJoeSjeuVgH1mwCQgjfGOcGBbnSubpmkskFA/6FTU6QVD+iM+4qRRPNPcc5mxPnj9cTg72OPQCBEOhgbKZrs5czKqyUNFLr9zRr/36H8ubxNQaBeQLoXDH8QW3Ay44zgAXfmHpWHyftOlGm4rY1Mis8UBkmFCZYww665F8EZ8mYb988ZDtGZ5RIZVVsD/S3r11BVlbUy9YM01XwIAJQy+tyWH58zMRCz5UrpCzcXSAAAOKyMHQeKV+1g8cOSIxieMdjRVt95WJxqx44aqkcHUTJZeQCOeUwtIiTicjJ3JD7DjB53Vo4+guRdLMk9vNP23vEHbC92l0gYDzyuXMQ0SDU8Vxo25uNfDuwTOY8BhPljBa784AACAASURBVPsMd4wwMdl1feqT36dL50+ourehdrMmjIb9/KweKUiMp50Q1ix8iArl7KTQKBTt3grjXZ6i2ctanDKTmI7X13GroWr9WDsHO2r1Oipwxszl7euAwoP2mUMCxQvnihmzO9tHmwRFohp24WNTrFk2lz0zznh8Z8fjoL7x9Re1traj0cBn9+ccQiGENeY1PdBw2pQ1uh1DGju9gVrdriGIIIwUZJzXywvzWpgrT22iaLJidrfC1aWIgbeNiPiNt97R5s6+uTNEmXZCzeh1bc2zV1jbiJHjSUeL4Z5gnJxMRJTPJg3Fdn6q7t5999pdvf29qwr7Y1Z8sqonY0zUegqGRlbA+n0jQzMJIKCwarW6ikaTtndpQlkzoMUUq9DycqmE0Z4yybjZSZE0B7ed2dN2raXNakP39w7VJIRh7HxLfRoQd+L2sQIKTSKKB+PmgIKpA+AYtynnIoK8fDGnWCZtqCeILWcPbg+cmeW5siVE3V3f1HdeeVP3N3d17tGnVVo4abZV71y9MpNPO+CLsxhrugmx1Bk7O6hFcCqZmyvrs5/5v7S2tmqF5mw61AeZZmIMf37Y0GIhoQ89+4zm8hkN200FxtCpHjAC7C50rkk05iSTPiAeuckSXPHpWcPXhSdNKiYNG+AWNI1Br2MTgtMnV2xf7G7vWLNxcnnJLOnwDCfsaH1jx4SDCEapFw3gIoAnk5EvktBRs6U/+fyfy/c/nPzpSa15rElwpGF0oIULZX30Jz6sbrCjnq9rAqcRRtLs36BPTVTLY5Kbxjp97jEtLl3Q4XHHvlCv11I4zOYP6ouf/6waexs2LsZ2xuxQGFtxgFMI4ic3G2UjFAg5v1SzlzEXgCkXi2QILpupFh+bIiJI1zYOdPmdq/ZxGE7zYA0FNZ/CmKlyuUTYgJDHZ78e+C8a19YR4rGpgPBuAzXjuXhGbl+oFG1sybgBxIlxOEWd0WXhD4UYWaH6xzg7os2tXW1t7drlxt8xGubQ5OtgC+E8X/kcjmRmpiz8e6xK/GNTmIJewRWkG4tEkmbEDhm+3mgb+kiwAx5sUATIKDdHAYBivh4qVvN/dDYWbtQMOd2hqoYWGC1gYl+Xy2nG4+VyMcRoGmlpsrIpV9YQGStc3VjUueM6UUQwhKhkOhIdD5RN+vW3fv7HtTyf1Wvf/aYd4qKjV1Ren1EF4gCsNeAhu/hHAirYfNvb25bYwzgZxAZRAZdbyQ7tiiGldL789yR/1at1kcsYUVTxYMJEhK1ae5rPx89H00Naz0TxdEKlhbLSNCOpiHyMXhNR4wqhVoQHxkVoVkTYE+EVFQzq1uqq/vv/8Td16+YNSxEpEjt5TCjoWMNuT6VsTkulsorZnB2sFrk4E9NMEXCEBjwnP9xwv0tM4VBGnGXeeAgr/CGjRdxbXdWrr79qdk+Q9/HqBV1nXS8sLVnmNdQWCn9Q+g8//ZSyXHyJmHHIcTggdhBnArhorEFGbpaq46PIYOzvChiaoO5I2m/19Jv/5n9VtTOQPxzT0IfHJuEPjHhx2RgoSEdoiDzaVBwsWAP8Lw45t3ZcZOjs49zIkqKJRoMJCGlQHGxED86XySRP2D4DmcECJ8PPlOGfWROIOF0SHJc0zwl6AoB/s7GvnofrCKNDRmAIe9pqYlvV96vV95vXLJ6QiNbm5ypmtefSobjAcThwtntkpWMtx+i/0+6Z2BDxClnn6OfzuZJ5Ft68eUcbe7sKJxiBTtXsQ/6btvYIdOCZcrZZQeHYYFAEZs2uNYJcKsGgHrl4QaeWFxUJTIwugCF8t99R9bhqud2zPUiRiF0MFz+FAMJUS8ILjXTlyl8qmvTp7/zdv6cXvvOmfuOf/u9qegHznizMFeyiBDUM+qLySG1AmDHlClBc8uagY8GZN/GSifncGR3yuRjrwcSNwhPljAZRn0Zx+Px+FRNZ9XePtH75ugK9vjKIu+C7jnBNkXEyjSXgWHIaGbZIGzxUJB5RKZeXGS1O43JBpZlS+AcjpYIRZYIRVZIZ9farCvCJoJwFETwiZgo66sAD2pM72bHDo7k3H+spv5VRMO8ORNxZlLnz2OgXCGn47wKONsEe4Z2R6ogDCgUeBSFqf4pjBJ9QkCxRzOsokwgqGRrow09eUi4mBQFe2i0DaWIACj7oQmFrAkEsISHglQzu7PzO3X0ViMXhwcjH2YBrBA8mIMVScaMR+Jl+mBbWUTWgnbGnKbQp+rCPJD2P5heUlEbXEDlfQFFi2fkZoXFBaWHj2/lPUZjQ2v0dvf76ZUvMGowRBqaVTaUUxhuU5KQwAjcs0gZqwkFud63wgx5Cs2+TAOPUpjVv1IWkwvjN4tnKVC3l7K5SaFH8Qb351jv61gvfMRpWOJ0x1JWiyAEBY6NY0CWQbsWyTCaj+uCzT6mQjtoZBH+aA2DsD6k/CWo4Dmnc9qlda6leO5bndYwewO9IxGfTtUDI8X5plhEC3rm9ptV76zo+qtl6MJoF0FskZELCMg4BkYQWKiWlI0PFIkx4Bqr1RrqzXdfLV9d077CuFv7M+aTmizFlYtiFwpsnlp6o67gi/rhSoYQJ+/pdZ8lFI8k6T1NgBv0WqUsICZPnynxJc3NFlebLisVT2t6r6otf+oZu3V3Xkx/+uDKleROxra+vucaN6Tdc73hcrQ7vZOQ896NxtetNVcpzRrv4wz/6I+0f7isYQlzq7nvj9bpiR8FRRytzOT3/1AeUT1Ns9+Q36zR3lrv5nJW97v9b4JKDvKxemBau7EnOdmqDuVJZ6/c3DFwjKY3i3mu3jXI5P7dgDQN2psRydzttbaytanFpQeF4TMdHDeP2ZzNZRfBDhmJHzZAvqB+I6M++/FW9dvmKfP/8xH8yabYbGgc8DcJ9xebCOvfMGdVGNfX9noYTPFFdygzjIktzCkU1nET05DMf1fKphzUgUsYn83uMxvyKxwL6i7/4Ex0f7JiRvOXckjxjqSk+s9Jig/XM/N+zIoVRjSU22d9T6Dl0Fs4DnTG/Xf6ze4itFubYfbPEMg/AsVP98d/V63ULO+DAoWJnxMMHzIj5s4sBJINCj9GHWaoEAlblo2ZlLEfiB35r6TS6Raeg5JWZ3RBFHdzWgPMNpHimaN3a3rMN7/CN97indpFRRJltFxeyA9yN1E4RjwPCGOP+gI3TkomkTq6cV61WV6/r6fDo2Ijyfn9Y/d7Q0FbEPMZmImKWQ8qiaF2RauM5MwsfuLAIPnJawFK4kkH8/sLVwgZmi9UW7LRwtc5sVvhbOoHLNqcDw2jdbMcChtTALQ5Nevprn/ygvv+jT+nqGy+rfXxgBuWRUFrjMf8NAg+Kefd9IQpIpVMqkAjG+OW4bqNBjI8pYPm+6ZjPnF5xljiWmuO5VKdgVL3+SLl0Rel00YRcIEzYCVXYIAgHknFDTkJwltm8wO+0xyZWmDHMGf9NXT54L+ZP6YQbm5sb+m/+yT/RCy++YLYmiA9AAxGkRfw+LZXntFisKIefYyzmBFn29nGKdNxo1hkXzmDYf0BwpxizQwHz98HIjLkrlXm7zG7evqGXXn7FvBXJsYZrx2gKIj57ZHt7057Rj33qR/SjH/+4CZ/w6Os2azomT71R01MfeNz5XOJQgEcwnM4Rwqtpx0xTB6LC44in9T/99r83nmuqWFC9iQI/adxjUAwCIXhkjjlH0eMQO7Nwg0/O39Ck2Vpx4/MZzxODfdBYGiM8cBkAUNvGI1wWrokhWSibSSuTiLt0m3zWkBYOL0aN/Mm4KF/IGTJzWN1Wf9BQq3moVrtuZ4hvzOh0qN4IJDumb37jm7p9e1PPPXvJ4m45IBG7sFdBOdrtnkMFRiNLnuN5AkxmUmnNzS3a6I1xcyTEmgsY8tvuDxVLZ5yBPWlH/b5Z7sBBhw+IH3Cn67nwDvnML3O25+yQt30/VDoe04mFeWUTkakzwkhH0FOwwEsk7DfnEt6lGJ27UWDWlNEgKvzMf/Knn7d413/+z39Dx42ufv03fkueQgrFkzr38Fl1+h2t3rtvExMLPAEpwc96+g7hGFIAGJuN88DWrOPdR4Ix+bFpGvYUSYeUXSzJi/vVGvet6cqhmL61psbajrI4e8QpNAjc8Bvo0O29V7ja/YjxvwVK4GPqVwF1NXnxk6GdyZz9+KQmGQPXWjpTWVQlmZJ3UJMfYfB0H824qu8HH2YSEbxPy5Wy+Z8eVo/dRC2DkMcVuuZvbfQuU9EZL9rOu5kDxPR+IXoT5AdeKd9bG4/XdNrOY0bslvjrdZWISBdOlPTUQyuWFhhC0IY9H/eWh/jLnZP2POBFguzFkxrZGYyjDeP5AEanGhogMrRpF77FFPjckdBprHB1mZRG00unU863HIeAcMgSA/FC9iZjSzUDnaWg5dwftgc2RaRoMp0F5BYkCmGa87iJZzY2dyySfG/3WOXCkvKptE1Yh31XvJCY1u33LYSl0WhbY0WTx3lFcVqg8cwmlcO7OhEz1yCQU5BWpkSM46keSUrC7ug7L31Pr11+Rw3oBpmsgVgcvRYhPxVDl+aKBiQQPnDxwhkrjKHvITAz+htASiimACLuNlMN+Ml9A5gcgQeRM3ZYXZvm8ZjRsnBn7u1VdeP6TRPx4mIx7Hct/IbvHVeRpfk5814FkCiknK92y5PWDzt69fqGLt/bkxdK6c79+yrkk3ru0dNayEc06tftXKDpp6BG8BiaOB9sE6Mz6TLf9qEV/HB7mfQyBZqbn9PKqSUVKjmjohVLcxYR/juf/gO9/vo7evYjH1dxcdmQS9BTCmALV6Ixwp4MoXoyqwj3TH+onY1tXbp4SXv7O/rsZz+jAbUFZ3iIWsH5KHMPG4+929XpxbSef/pJZZMRTbyeQj7cAZxXPzxrUuyscmPfmDH0lFI4jb+dgYK2picyitrG/XWjbqax2rMoW5e0VykwCXMe8gvlivp4HK+vKUBgD/7Q7mI2yhTTMiZ1NDfp0ry8QEz/8t/+bzqot+X79cKnmP6qP+mp6+8oOhfRyhMr6kX76geIQ3NGxkAKWOsgzAKmr7U8PffBH9Cpcw/L8/xO/djvKhYLWELRt/7yq3r78hvqtlo2ykPBz6Hb7hJnNvVLY5OTwsLmgBw/neO4FK6ZnyiFwDQk0HhUdP2MI1FtwyUM2edjXA7vA3ELAhSLMuU4Ho+sq6JIs/LtfcpfQwyDQeuqubissO0zEh2ZiS7IVSweNtTVRB1mC+EKVy59DqBQKKHBYGzj052dfeMpMr43xqypjR3yykEE4sKBQEFuaWMUrRR/+EOOsdZASABf1o16UqmCcUX4/CjEcU4gGQlqAs+BwtViGUXxSO7mlJdiwgRU5O5ieGBmMf33oJiEM8yexyxMYnbJzv4bJxKBGzNbmlPEdcqdZfTg0ngYkLjiWIOWnn3ktH7h535Cg1ZVx3tb2t3a094uXm5OUAGHx1Brvyzq86FHHjbeY6flPAsxRQYF5wDkewHhQgkaxnqFRJuBZ5ZgR422fKGEPvD0R1QoL6u0eNIENHAGKVpdZA9F6MQ2yMYGPqPbGo4xUZ66IxjvaWwcVIQXLHcuHccTDlle96c//Wm99trrhrYS6oCFGk1BKhbTQqGsJGIRRqwBimaneDY/TigB5kuGOKNtUcaW8kOBYyk73FuOpweaxjiwWCjYWrlx45Zu37trHESKou2dHWVA3+JxbW9vWeH8S7/0i0qGgtrd3FDtqKpMPGreq4zx8GgFrQNBsvjk6UjXOZ65UbCh8uCl/pC+9+YV/cGfflUNrHXwS6awMZGNQxPsMRrPCbTVUTFmo2UfpC7+zhAtN5GwZz8dn9nX4vqdCWM4MHHR4J9N0evib+GZhUhQiyPuSJr9VjqVMnI+BaVLT8IH+miKqjjTa6x9Bh7veKAW4ojuUHfv3jFRxmOPPWwhANbwWAwo4RmIxECQuFRcmpJbl3HlslkTvvEuORM412zyQOHl81tsNbQSM87nnbZdTGa91dFRvWGcSp4ai/uoVne0mmkTa7QdGkT8FKGMEE6bS5ryHg4i1Ar4d5aWhsdqNGphF6Bj5ul7WNXt27et2Gg2SL0Z6+SpJS0vn9RLr72jw0YHyb4hrt1uw7LADXPzg5S4VsOQSiI9ybEKkbzjkBVjfEJvcKbQ5vbQG/c1ikyUWSgoWEhoQBE1GakQTWqwX9POjXuKe0P7vtEfQOniN82kNSkzhHcm6Bj1zb8W/jPv3PH/x45mMR4rDppWb+vi0glFvInSCik4bZpn0yCLq6WpnDojzApXiiSaX3wj9/b2jbsIXxN/cStc0Vhw0U3vAAJ1bD1znk9DW+D7g9q2um37PIbCTibT4ieoDrGigZCFa0T8Az1ydlEXT5bl6x3L73Xlx6ecMxq3E4bGRqoF0XfNKRSNMJ6ecWcrR6M78IFET7Fpa/5d4WU0CpizXs/WGY0SAiuafqhGNrVJxBXLJBVNxRVgchQL228oddwFAR+jdehVPYt0hhLYmwzV43nQtPiDqrW6eu31t3T3xoYunH5Y2WRaPsRPBmxMjBpg0wn0IF0aNYCsoTUFNFYkLuGc4HihQUUCAcWi2GIlzYGEqY9HlC8Cb86u3QN9+7sv6/K1G4Ikj0KcojXKeTueGE2ByNs+XOtkTPlKwTQrCEFTTOrwQI47hxYch5jYsWb5OWk04c0DRFEYHh+7mNLLly+b68SFS4+YPsQ40EPoeF3TPgy6DWUSEWWiES2UCsqnMyY4CxnIEVLPF9Wbt7b03XdWtdfyKZVf0M0bNxWTpw994JweOlWSj/St4UCeP6houqBIMqujat0aZoDBerOmNur60dAmc1kictF8gPKW8iovlGzCSHMCFSmRLejPv/BV3bx5T8unzylCAej3aWNj3YIsCP0ACTfqRwqxXsVqktoRqV09PfnEE7py5R197k8+oyTe4FCsbMZvzHzHfQakGQ21spDT008+rhQE32FfYfgNbmbkJiYI6DnF+PjplMSma1OOP6eHBRyZR73Mjx0UHWQZGiTTXeiGfG9MFqGtAS7igYvPP+lYiOWCMdwInFcfTR94I8+IRitRqCiULunffPr3dW9zT75/mPj4BEi/NWypH/QULodVuliRFx+p7e8YOZvFOuyP1EYl52MUNDZ+3M/+/N/Uk099SLv7x6b4Gg9BOVFV+/T2ldf02T/+jHa2doxDAqrKqAd+hbOPeg9x5GAfBQNm7DyjXdrEEdQKFNQQm4mpi61L9vFAvWlMplNr43nokBCXAoMam8vIklYsdes9U/1ZgfZ+xJUFbqP1Hry9kRbnKoonsFyCAM1B4KIXKbY4aO0SRqAUdDnmXAYUrvuHRyYQ4Doe2oX9XuEK+oE/Kx8Pz854NiZ4mRZ9047RLRqyqXPTiFnMfUG7ufwRPphvmBJxMp9xaHCq2dnhbpwveIlclNMC4v3m6MZ4YuwyKzanuMP7C/v3I658bXtbM6rA1IvWRctC8cCYfuq8MOxqLhXU3/6lv64Lp+ZUr+5o6/6mvv3NF7S/f2Q/D+hZJo1fYU6BREDPPP+MIegYITNu3Vjf1K3bt5VHHIUHZi5rHnBRuHKthokDF0+tmC3ayTOX9KEf/SkFg0mL5kQUN7TwCAqGofFKeWf9bkdbW+s6PNx3qW0W+Ucn7EIfusOe8TY5tE0owtVD0RHw648/9zl95Stfc5FzU1e1er1qyuoU9kVsXJ8MHUR8hsk2RVYK5My8+SiCeoYoUyxxWJNGRpBAaqrEh5dGaMHMm7Jeb+rKtWs6qtfML3n/4NAuWKYIFFQ0bo88fNFGUZQh2WTc+JNlPEL5ep2WHRwgd30OVMuMd+/KOI+GlFJTB8z2BmHWv//Dz+mly3fki0aNj8dlSzEPFWCG2rNYcfmgeJ25VFC0A2uQm/3ApMJh8g88U95TozpDFRMXGBfSxaJyIbPuTUBglS8FAGdJyF2MGKQn00anYb8wRqzXjmwFw1elkIPvTvGMyIqSZK5SNn9eigBoMrwDeK1MSxg5c/gyAibNCyTLrJ7MCxMKCxGULR0zbrcEOZ96eDQmUtYI00i2W/j+Ni0Q4ajW1GGt7rwup5GIFLNWQGAXZdJ5DvaRHcjddl3jwcTEZfPzFcWDYYfS0fxAI0Gtnc0pNuVcrt6/bzzBRr0u+eHgLdj47+h4z9ZQF3pCMGSXTNdrm00Y3zcFGrw0e492IUwjs7GyI5p6upenPiH27CdsoFBAI1wqfH0FMzFll8uKF1LWNJaSKUV7Y9169S1Nai2l40lTnjOYG0woXBHDcpFNmXLGJ4Tv11c6HjJE3bzAp/iYpXN5nsU0pxTQQjKnQbWp06UlsxA0tJb4U7hy0LvQWkxtemYtNcEj0alNEdZSILDGUUUYhdBnShVw0yiaTHduGo0L6gHnBXHhEZcJT/IWXwNAoFgs2h5qHDWNvxc1t7a+PvXJD2u5lFLnaFuDVl2DDv6qfUViCaVjKcWZAPZIDiLWcmyiMu4p+LLw+7BQ6g0QorB9uPxBYh0ndWCAhWdUFIQtDuzA9L9t4MzED30OLjOIGFHEJEpFXeY9OhT2TjKtaDKmFC45uYwiTA7DQTX6PWtOe+bDG9TbV67p219/Wbl42QRWnWbb+OzcI25Pu+AZ+0VBi+YiHDX6EncMHE4TIdqd5aJdK6Wi6RJyxay5CTC7QbgD7ezNK+/qS1/7unYPDqxBBNQi6fDcyik9/vDDKpcrevvGdb12/V01Rn1XnONvHfEbogvFKIMaHwSbmFHeG88WGgmCLlyJUPqDbLZaevGF71ix/fBjH9DBcUOcrewjeJeQawhLOXtiXplYWNlYVLl40tY0gT+I0vZanl58647eubMvhQrKZubUOjiSr3Okh5YLurhSVMDfV7PfkT+T08L5i/JHk7q/tW3v9ujoQFu7WxYPTq3DdG65UrZCn3MOgKNQzBnCfFw/NkpGOJrQxtaugsG4Etm83f1YLBJIA+oNd5Q1yRQTp6FUOqtmu20jePb8008/rXevXdEf/P7vWbALAQugvq6qcn9yHsyX8pov5nXp/DklEIxNQNoBAgG2aKoetFVuPw+nPHkn3XC+trTEWGUyRZXPdDpoGDjTKbIrxYpKuZIV4eYZHIq7xLLxUJv37mp3a03eCPEsUddRa4qKaEYQsnGHxtIKxNJSsqRvvvSmvvXdV+X7tfQnJ/6wX81BW0oF1Ax0VAs1tTs8UsfnWecDUgpVgPuOihjEory4pL/3D/6xTp48p8EQTlnL+HAozGOxoNbv39Wnf+d3tHn/vlLRhKlHMeNmDDMA8Zua2s7sYwaMVaZ/9wChmBroz/igXGS8MF8AhBM4O2DcSGe674j3HAx0zSBoID1s+Ego6lCgqUH4rIijAKC4pWid0QXYgBR75VLBNiEWGRjyMnpg83AZWE88M+QORFySl98hrvvVY+OdWJE5PVxnllOWqTJi1O2sVyhejZMFz8qQYJtTO4THT2eZsTGAy6p3thoUvXxt0F4QV35eQ1tn6l0Om6nIyiGp0+7pQXLYzBLGwagPCpLpx844MLbAp4grCs7/WOE6awD4E2U+F0Fw4inoNfWLP/+T+r7nHlOrumuWQHu7+zqsVnWwd6j9/UMbTbXanj71Uz+s0vycdWjhUNS4cVub24YwgrbB7YILRN51JhrWoHGs8vycTp4+q64pdUt65OmPqriwongi40R8KIWNMA3XiXHK1LbI7kAjBDsSx8zaAaWkiS6YkWHo7XLsDSHvdvV7f/gH+sM/+j+VSmfMQNwbevK8tiWtzRXLZgvECIhD3BKu/D7jgGXTaaXiSRVKRXvXx8c17e8dqoG6djDS+vq6Xd25XNoux/mFsjkHFIsFU89ubu9odX1dmzu7Oq41bO/Am4MXxfTjiSce00eff14pRnIk+vQ7dniEfFKxkDNEh8KkR8qNFa4Y5/P+3T6FV42SG3qNLxDT6k5VX3nhFX37lTcVMKSWwsOxE41W4nTYhtI+MLif2a2ZPZxD5Hn2tq4eUFMc+ur2tWvK4FjR9Njoiu/N+FOOf837cYjPNNlmOkHAtB6kmVQVrH74eONIo+BlyGTSfIIscCpwNjuQ/zkkmfow1ue7gANviWXy2yEJ6sf7x9kCoQRxg4zVmFoQBwqNgVAELhT2HPvNRrFDEDEiMptm1r5frVnhOuN54q08ExO5uRHnkWchGIja+KsTS3Nmrh3xhcyKi2eGgMN4p8GwNja3jIpgNkQmOGIEm5XG8angybMxaQCbOXiH8MTqx6ofHVkRRLMPt56vzSuyEaOl3lG4Ol9rGlL3945FY7uEYioWUmfY1SAwUuHEnNLlnPwhv4VtNHcOtHH1pvzNjtJxMsRD6OpN+duF3GbeU1PaDcg9j9gQV7+FW1AoQj0DuKfYgLMe7A+0GE8r0Oor1B/rzNxJl9Dl86k/6Jsdkgm1sJnDk3TqScv3Cy8uDKLq85llIhMMGkPzpp2KksxfbYq4YpZvZuzY71F0MaGhCByP1aBY9BDiBax4m1+YN09YsuZBdfE1Ho1a+gd/97/QQimldn3f0poQ33XboLUtCyxAuAQlglE2qKnXx/4xoBBj0AAhDSEr2C0FziLJ8V11SC0jZtA6ojf5GPP2xZKMYoXELwIfjPM5nSRiYWTG3e5MB0lveCQL+hSMBZXMZ5QqZRXJJRTPFxTNpAUDO1MoGw3g83/2VdWPe7YGmZAxncB2KJ5IWUEMb5WJCIWr7VfE0zQT07uTaQKNQzGXNT47qHqF9L18TpFUygppmkqQ8L1qVV/5+jd19doNE0SNej0V4ik9du6CFkoVcwLZbTb1+Rdf0Jv31jXkGsatJRo0TnjS0szcvYd2ATqUoZQxAimCNmGiHiHWFn9QilQKKPj5h8d1Z40J1iQK8IlWFkp69NJZ5dE8SMrGoT7kFEqktb5/pHfvbujG6r46vbCSibIKiaJKsbhSE0+LuYiysbGqzT0de23NXbqklcefVLU/0DmwLAAAIABJREFUULXWsLXVhcbVRUfTMToEArgg/t6cN/0ZnciqE8VSUUVjcdUabR3XW8rnyxZvS6OMDRwCLX5b1UhoTThivuOIZpn4oEeKhyP64Ac/pMPDA/2rf/0/q14/MjceV7w6a0w7jyc+00SkohFdOLdivN5Mksh1n03PATdsUmb/B83JTV9tDmegreOJmxh6BKjG3SdbKw9dOm9xraSr5TJF+f0hXX77ho6O2krEUibkQ8y8u3FXR3tbRglFXxEhypZJjHATwGEhqRH7JVlWexLTQWus7772tny/lv2RiTceaBAcyZ8Ka39U07v7t9WOeOqHGRua+5f9kBwOFE8Qw4F2f/mX/45xLvFRq1VrBvXj68ho7mBrXZ//zOc08TzlYikn0MI3bOhpHA5pq3agDh5rdNsUaxQtU2W7KXzNaD1lXTYFq6kjLb5watyPyAXi7hQFpOCyBBUuZdAyS7xySCxIirNpmY7QjfCPeGlsHTafE54VSn4WGo8NlAeqgJ+OstO28X0mjcdk2hWmcHHxGoxG7fOAKWxv76nR6toFDifXYhSNt+SU/SEuVutYXOoGxekDA2S76d33aHYmUAGSGRtXowo3DjDjpinVwdEUEGI5vpQJmc1a7L0x8KyYtcPale0PDu4ZdeI/Vri6j6c4dpdYOBSb8l8ddeD/zTFzViw8Y4oKkIhh81Af+/AT+pmf+CFVcgkrpKwY0cS6RRDjZqOjWq2leDGrje1t4xzy9/APZ1xXng38H37GbDajXDSmYaulVAZ1el6kYR9UUQD3FUnllC1UdOGhh/X4k08oVy7aO2DkhzAHEVCxnHd0gOlYlDEzhwfcbF+/r+rmpu7fvqt+o2GIK18fftrb167qGy+8qLR1viTGdTUa9XTxwnlLXaphJ9dqmh+jUQjIoc5mbYRayRe1cuqUiRfh766tbuhg/0DhSExXr14xTjIWaCC0+J8uzFdsxM/HY7Z84/YdXbtxS/V200bPjEShO+CX91d//MesMGvX64Y+jshOJ8EmGNCFc2ds7M1L9EagVZ5NJtgv44mlrpsbAIUB763Xn2gSSmiv0dG3X31D33zxZVWPUfJHLPoSX0XWMWNI43CaEAtUzdX8s9Q1V6C6lcYBiSuH8YqtJnUFrelqCOmwf5ia9iMCmzZKFHmzNWaX8JQjOxML2iQBntSAor+ocrGsCLZw8EsHLUVCIFNdnT590hTsoM8WA0zuPCIb+JWILKcJcRRDNcQd5knqRl7UVFx2cN1B0GlYbQcxzaA5sTQ9pxZn33a6A61v7erwqGYaAGg9rAeEBSaWtLhU5y1NOhVFKNx7mhSEI1FGaCPG585CpgkVodtTDeSPk9NoUdC0HJI5GrkJS4h6i4I04hL8UKrD8z46PFK33bK9N8JNYcpQZprkzGzwqMS/depAMqN9Gx96YEUb42jMsPp47OZTKi8vKFfOWXF79+q7Ori3rflYyrizmPWjEkdwy1nI3uO+4FLDAJ5nRuBMKuGU4vyMFFmxBGNM4mKHKoRjKvqjGh7WtFKYUyZM8lPSGhXWbrvLxKLtvGUnQ4cKBaYIMm4nxlv1254nCpOmBArZA4uyqTiYd8zDorFDuEWRygSg3my4gAHJKG2sTz6Gs6fZaNhUiMQjOJ0k8vznf+vnNFdGwR2we4IzjkaMn8c3HJkNo8c0o9c3/1smlxS26D1wUxh2PIVZh1YIAnI7a7GxNzRRChOoPtODCUb/JOrFjIJEI4lQhwIGwRZaABpg9rGLPA/Ynu1CEYLs5xsqEI8YYh7NJRRMJo1bOyLUgZF4OKabdzZ15Z3bare65rHb6w0NOaep5XNHI0FLv0uEMELj7pTpSACxzBM4SqEeMXAqGiJ+NmoaEZ5fMpuWDyEX9Ih40mKzX371Nb344otW2J9dPqmV0hycCnOpWFu9p0kyrRuHVX3t8jvqRsJqGSpO4t3EhH0EYPDM6K0tDTOAw0TYIa8hLNJwdegZImse0KxrA7lcMIzdY+YxPFQkOFE5m9STjz2iNIVgIm3ny+37m1rd3tfWzqHGo7BioYzik7iWs0WdzOZViYeViU0UgVKZ8Cl1elHJUyvqxOLa73mmSakjPGOixJ069NRHEOp11eq2XN2BxsfzdGx3VMosyThRdvYPLKanWKq4e5EwpmjM7hcKUtYJlETOhGQ6Y8AWXH32dqVQ0pnTZ1WZK+uf/Xf/VFfevaxkKm4UOaaMDizDnQSr0K4J8U6fWNLHPvK85solCz0BbOJ8ovl19BXObQRezrJvMHAier4+IEAxV1C7XVer1TAx1okTS1pYyJuN3P7esW7cWtW9u0Td4uIQdTQ7Gil5OtrbUO340HjbCNsBEpjMM22FchSIJpXML6vhhVXzQlrdOpDvVzM/bIXrKOzXJBVSddLU29vX1Y2N5YXHGtuBzUvmh3BoIYUVSuD/6lf/axUyBR3t1aT+wMZdxP1RrK7fvqX777yrciqruWzBRh8cEvVeR/VhT5fXbmu/21DXN9Z+s2Yq5aEhNpCvUefik9czexJQIiMLT8cXHOSgJu/94vDy2fcET40OGxSC4tD5/TmkhgPLEZPd50OsYYkqYqP2rSs2vhWpWv2+pWhwGPmorvHjjPlVKBRVKmEQn7CFhz+rec5NfNrdPTD01WJehyP73GbqzSEOihMIq99l8TgRGubRbBAKdSd2csIVFgY8plg8bVQAG5PBwYWnOOOkzcRY9mxmOMmMw+sUME75N4smeI93OEMd3PObMYgdOvugKJ1519rIBVeB9wrr2XOf0RMcQgwnBUXySL5BW/lUUI9fOmWL8+RCWSsnT6hSKbrYxolPrXpbx42Omt5Qt++tan1905CrNMko8lm3jPE+3x8F2PLykgrJtELYOoXotJOqzC8qns5rOAlpbXNH7964pU7fU7FSUjTh0tdInUKFP1cp6vTpU8pkE4amnzl9UvOMa9i8Xl+1zQ3t3rmlrbV1jXpd4xCBbCSyOR00mvri176ujZ1dBSMxQ346nYbOnj5jB0itXrNHske836CnSrlkApR4KKK5cllnTp1WqVS2wmp7c0dbW1vO1n8IlSFqxSprgQKEkTVNC4gRiu87a2u6fe+emTLvVw/tOdcaJItE9bHv+6g6KJm5NEdDExmgzCW559zp03Zxm4MHB4GHfRDHPu+ZURq50mPBxqMYY+SkUExDf1j1nqdX376iz/3pV9TsegrGohrj24h1Hd85xSi0F0PxnQWUjaCnU48Zp5U/eb4POOpTaZrRmBBYmDWTiw6dTU3gu70naXQrjZ/BqcJd+2UiAL5v/BJTOBLkFDUElebWUyjQs1AI1hxjfbxh4Qoyqi0USy5RzKYkfouiBHVr1GuumAzBmaclgrYwsqLVzL5BJf0IUFuG4CI64edHkQ0qBcdzd79qscycBaBYPDvOIxw04Ch2Wk0Ty4TCjO7gPDqHDs4oZFIo3R0VyhWwILfm7BDElYJpT9CQFVP8Iya178lvFzqOFTCIkKVnM0WN+yMd7u0aCk/1ij0WD8z8BIy/Dd1hYMIZxuZ4WELpYg2yhmlSDGU3tHai3qiv/FxeiytLVsSs37mn4+0jhejTmQbxbgmMiCP8iRr/zrmQUDTQqKNr8IxKUzLBDGfWyES6pLNNep4K0YRi7YFGh3U9fOKMMhF4jS7WFTpbvV5TtVY1ziWCk/6QOEcseuiKUB87FBXEE2qJGaHPvIehCECV4JwK4klObnvYGjJzHWD/HqBPQB8RMMN8Pg7Ulqalybh/OFKWwjWfli8w1PxSVsVSUuWKi2nFazmVSZgXOPZM0BwmA5e0xpumKR/xvcOvJscdFL3ZMas5O9vZT2gZuj1FsDnizkTgR+HD5yJNsu2AnAHFPJOdrOPGx+IReyYzP2LWiYsOgVQ30Jis+nhIAehv8YgmkZji2YyiSeJgC+r0J/ruy5e1s7WrWDQtb4h1VEfHtZr5nOM4MV/KaQ4EFSu/0cSmQEwaaFqw3UPERsMO2krzyWSBwifLM5w2jRGQymxWl69c1Ze/9BUtlMp66qFHVEykNKw3LX3q+rvvaqPR1PZwrC+8/pYaxMFDLTEdoQu2CLqkIY1wW3gg6EFfE5+KeF3B5UTKFGvu+VIo27TowS/EdF0tlvP60NPPqFtrWDLczuauNg/gyOJdHFAunlEumFByGNTpTF7z8YSyEbQd7MOBQst5zT33qPzzc9pB8Ek4B1O2Qzi0bQ2YFrTaZrdJOhvqoVqtNp00ElU+1vLyohaX57W9vaMmosBMTulMUfVaQ7FoXOlkygrPunHnOYehR+JIETJKDPuAON0Ti6RGpnTx0iX95v9D23sAWZae12Hnvndfui+nzmF6cty8i93FBmIJLEGCEEkwSEVbNm2aLFElWpRI0SZLtFm0VBYtVaksmjYhyy6aEQQBEgARiUguFtjFzqbJ09NpOr1+OefkOud/b2YB0iWqJPdW1+z29nS/d+9////7znfCv/jn+Iuv/yWCIQZHcYJgBNvGXaUPf8DW+/+u557HP/wH/wDzc/NqpAgKKLBCrhSGxsJ0P9pXtlsULnIixD3JcMIzhwdo1qpylrpx7S3U6xXMz6W0B+RyFZQqXWSOqqjVmSDqUzjCieUZpEM2+q0Sxp2apjGkldCFo1SpiErC//Y6UXiCMyh33Ci2XDjI12D9fOy9Yy68EbN9QzZKVgtXjtbR8PTvFa5EVlwqXAkJGz/WoN+HX/uV/xHnTp5BLVtB2OVF0PKgwnH5/j4ONjfg7w7gm3jm1SoV8XEGXjecuRRaXuCgUcZOPoNrm+voUGBBhIvjPIo0gn5zYMnKw3TV4v9MNnuPy2+QGEE+ZrwuVEMjR15Uc7G5EdukFUzi/iiO4UZlBAmcaBmTb36dm5WmXERqvfQ2NNqeaaSdRiRKuArLoor8SZeHAQl0R+gLceVoSt6Jk+OXBxA3QBYR3KyJwnBkycPK2CQZcRk3AtoTkU/q9dKP0JHdBZEAFq7kaMorjcW9eJZGMCKUSs4C7/CqnRagU/ure7la9wtV4774NytcTWE8GQO/gyvMjX/q0CCkTYIAjgU7SEcCOHtiGUEXoyA7CAZI2PeJRnLm9FkcWz4G2xfEjY1t3KXx9t6holQ5ouIofXlpSRxRjnmouBYPKJLCbGJOKHe5ydF5W5xWl88BqYWVRhOML6bFFYucmXhCa7XdaWrMReVrwG8jFPBhdXkR8WhIow0ilIzi9PPC0j5N3Dbaz7gw4gHiduOrX/8mPv7JT6NHC6kOqQJ9LMzNTay3ACfkyNSffDq6D9C1wT0C5lJJnFg7KdEVCyuahu/tHaBea5iRkU3OL6NaTWBBmArmSFBcH46CcsUidjMZ7O4fYC9zqGaO76dareGxxx7F888/J2oC4za5QfK1k+KSZvpaKKRDns8ILbfItRWWzsJVRYyRWHHtskFi8UU+bSgaV6jGxz/9ZfGJDgoV2EEHYzcdPs2aIXJnXAaMnZApJacIqhGbSAPwbWvP/F1jZj1phO4lyBnqAA/o7/xgzDBFjrynHJeKMuDyIBwk+sXRbVCHEyMb3Rgg5HMpcYUHKZ8bRkmyOGdRGgpHtc7YqLJBpWhFIhhxnhm6QO6tKZDJmWMBpHUt2pKFZqshNJfPsvYfuV5ETIY21269jWq9icNsHo2OKXDJRe13ie6TR23cS/h1FvwUXioticevGmCzLxn7IhYIhj/PfUDFyMSYemKoZPxXdYrRF9BYXPntMEL+IFqNKkq5PfSGLTCGj1Qu2l4Zf1VKwwwNSQU/iytSkEShMdMgE3zgMyl3Ph9m5hNYOWkaUIpuiZAF3AF0Gm1xsJnmly3yueyi0WmiN5oU01xlSq6ylbFOFIb3kaph8spZ5Fm9AVL+IHytPuxaB4+dOQ/f2EKS6W4sTujvWytrr6Wwo03P74noTw0341gnUbmNetNQxjh2lOPLRME/aQwM4mbEs7wfRIc58j48yoiKIeup8VhuJyxI+80WapWq9lm6mUTiIYxcHeTKB/D5x/D43QpRIWc/Eg9jdjYqz0oKCh2fX2cJEUmlcMk31J5cb2BABJn2YTwDGIJAFXq7g2a5gm6jgQYN/1nocGJJ/n3PqNN5z8OkGC3MIzmbUqPeHnSRLWRRbdZEM4k5Ma15D7mLDOBwvIpRHrHwJEopxT851fTY9uO1b13F1bdvot0eoMEpaq2BeqOJer0Mx2Ph3IkVrC3Ny9CftItsvqjglGyhLF4v3z/3WFKoPIoHhqYJ/BrpEA6BB8bgOkHs7O3iGy9/E+dPn1bd0DjKIeLxYXVxGdl8AW/v3MWdSgN/fuUaGvRy93rVHKlx5VqVkNDC0PKYVCfpX2iF6df5YAAeOjWQB0p6BV01xip4hRwasz3xPok6njlxDA+cPourr72Jcq6IcY/aFD8CvgAivgBitg9JlwfxsRtzHh/mHQdRvwc2Rdt0yZkNw7l0Ct7VJRQ8NioWRGXLMuGyWkGzVjF8ZU74uj3UW3W9VoJZPC9k9SZf156chIqVinjaqdQcDvYzmJ9bkuCW4BobarX3mkZBrjPELhIzM5ibWYTtCshu8cl3vQu/+Zv/Bp//wufQ7TclziKQMAXrRMcadcT9//Ef/zv4Rz/3j9FsdlUEu+mVy3qP0a2kWzTqmipWGzVN2tykX8KtSemdO5u4c+cWFufnMBrSez6DpaV5iSO3tnawf1hAIr2KVsfSv5O/GuUkKzCGu1uC4+4hERjBO25jzD25N0Cde+VwDCccQ7U1QLk5QrXnQyi9AniCsP5h7LvEZBjYxqev6u7jRn4LFauNLjt18Yks2ZKoI5d/ZVuxYP/TP/0f8Nj5S8jvZDAut9Er1ZHd3EG7UsGo1UKECvhWWxeaHXxsNoVxyI/SsIOrexvYyR/By7FvMmHESmMLtXYDu5l9VDoN+CMhdJhf7jIJTzzYtUdbNmzLKDenFi5a0JO0KCrmOa5Rcs5gKN9Dekey0DJKeI4WjO+fYiz9XECGhcaHam5hXouqSBXvrduyCyHhnB8cj8gHj0kdPi+iiYi+xkLmKJPXRsmxBY865ZnT1NpxxGEkUkWDeYo+eDqxcOWmRt6qEsN6Y10Dkpc56iLiNvUtpAKSdkZ8nSxyTBqWQUkVsDCxxVKp8A4HBV4T8/EO5FVYx9+8cJX/4aRwZfFgRFpmo5gitFOhFkdl9K2LOR6cP3EMC8moxjvWiG4BhzKIft97vxsXzl1CoVjFlfUNHOXyBk1odVGtVIRyLc7Oq8An5ziXO5ICkRxWl9una0YeGhuMcCwlZCsQZqoSE6lsHSSK9SSH2Wsr9pU+vOTuMJ3F72E8H1OQhgh4bYl41tYWhdLx8B4TAWHcJRsteuM6YSm2/4/f+r/w5tvX5I6Qjs8oOpAoIxE5HkxE64lS0XSejZrP5cbizByOLS6L9iKOtkzu8xo9spBRHKsKhIAsZqgi5yEopMplodntI1Mo4Mb6bVy9fl3TCHbAuXweL774Pjz9zLtl1VQtFdBrNmTvwuL70gMXhABN7zzFYBozs3TUKMgolzXIkLLeUvHKBs7n9RuepuXDH/7pn+Gr37yM1tjmPBr9iR0KGxS5bKiZ5L5gy8pk6lZgyCb0LjVCgHuqy8lq1FzCmJVM+idjLC+T93d+8Hlnwc2Cy4IECjyY+BqT0bSyyynYoop+QCGH18ZCOi3kh++LiDTfr+ns2JD4UCyZ9B9ONSrN6pSxoO8nCuyljRqbD3LLp3GjgYCuO5FZjsP44/h9oXDYmN7b9L71SOxCAR6RqCbTocgF7Jkc9iZFNoOhxmtMvesxwICNrovFHAM9qD5n+pJBYyU6mU6WxK+4n3JHESwjL7lO+LpGTHPiaM/2Y9znqNaIWXa3bqBWL8PnoUJ3DA15jE5Me46fFKhwVBOCaIhKfD8Wl2ZlQUerQXpzsvgiZSISDcLnePXv5CWS1844U/4cWvRRjFatt9Bo9/Hyt95CqdHB5m4W+7mC6BPpuTmkGVVMCgQ9qQdsmOhJ2UO33kTc58BudGSJ9dCJ01hKp9XIyFJtOND74GXgiLzWqJq0KK2fkSySiB5zj2d8MgEBrpPuBEU3riv3UxOJvpN+Jd/T8Vg0gf3MoRFH8pn3+5BIJfXf1XwRrXodXpvJezMIR3jvmmgP6oCL1DJT/CpRUKr/IRKxCOLRmP4+AQ6b9yPsIBIlDYh2h7TWc2SvR4qAh88Qx/yMN2ZD02yoYG6x6KFbBYvXRgvNMiktffRofO/1wBd29BmMRxBgvLLbiLQikRjaNarPvXATlLIYo04R5VhjWBZ7muap36FaP4hrV9bxxuWr2L57gLt7WTTbfe21DCyZS0XwxMWzOLaUhptoPGyUqnXc3tzC+vauqDJqrsYjcfvnZ5I4trSA5eVlzCaTQp/J3XZ5jeuBqDCNJlYXFrH+9jVc/upLCIyBxYVlzK6dwM3DI3zlyjW8trWLYTiMBtF/8XfJ2zZuJ0RCGUYghryGjEwL890rXBm6QDoAkxM5E2DhyqLXFK5mR1Ja5rCPsM+D82snUDnMoZQpYi45o+aY0eN+PuvdPhIcw9tenEgmkFTYDDdP86y2g164VucQv3gBg9mUUNf9fF46hla7IUCOk1U6O3A/4Hl96sRp0fDKhZLWCSeDtDpkE3p3bw9nzp5DIpZSlPza2nFNlKvVss4R7qts/tljU5Tl9QawdvI05uYWFMQSiUTxnuefw4d/6zfxZ5/+E2Bs+OWtpjl36Lyj0oCiL58XP/0zP4mf/MmfQbZQgROKodlmE00PfQvtbh+VWlX0FE4NSC8qlGo4OMwjly9ia3Nb53Q6HVcK4sULZ3DyxCpeffVVXLtxG7t7WSysnofLDiObr2pCwPogZHcwqB9iNuLGStKHfjOnJMlqq6fnOZaaRbXeRrHWRrPvQc8OY3b5LHyRJKyfjT4zZopCn15wPjcavhHWC7sojproMS6TkBS5aeQzEBFh5vF4iKDXg1/7pV/GA8dP4/o3X0f+zi46mSLauQqCtHLxeHVDWOA44RBG3DGDPpT6bVzf38ZG9i6GHtfEOmosThBvzNqpk6gP2njj5lW0x30M3Iwd5DjI2EZxo5MwgxsmDxpZCnlVHBL65kNGccWUX6M0jpCJf2WhytEhH0Z+Mk2Dhw5tOkxeMa1+zO+hWTq5SRxhb25t4423ruAoX0K52hVnkB577Fh9kYhuJl07S4WyRqhEaqaxg6IYOEEVOdzUtrY3jKm1lyED7FzIYSVuQ2SVohXyRdml+/SAySpLVIGWNm9yBo3hv+GyGr4fIVijkjaI2v1PU7j+1cLhP6RwZaHP4kRpWZPNw6hz71cYRoRiuLa8D/T39Az78LsszETDCAbdmJ2J4OSpZTz2yMOyLrlxYx2VdlMWQhQJkf/l9wXw7FNP4fbNW1i/dUs+ukTaKVQY+wPwKzYxqK5RzYMdUCAG00LIN6SQi96HjKINWEMpUDmqZdxoOOiXFyBto/gnVY10jeBBQvFHb9AVcEXuJ9+PZsMerzwDbW8If/zxT+EjH/kYWs0eji8ex0w6bVwJiBwRLTMUdnSaddmAzMaTWJyZRTpKE/nApMj1oFYpq6AiB4uImduyNfKeSc9IRa71zoAA+ayOkSkUsb65gdfffkuHEnnfvM4PP/qwhAlyzRj24HjpLWvSpxbnZzE/Pw8fhYo+emxSbGfG0iTSKwVrgiwSrqAQiaR6Yevs4ltt2LE4rmzcxae/9HXc2smg1unLO5mjbpnV8xqykJa4h5ZgpioyVAFTuKqqEag3+XMikmTSkcFfpyXtNLJyWsneX1tG+U6kkKkwRFppJRREiPdcVngd2PYIsVgQqUQcC7NLKsqJELDYJaLOjdpQIixkcwWNstkccvxsrJKgeE42x0TK2FQSAVO8JXl6ygTnKJaFq+Gn8ToQFaGVG4VOHINSfEJRVr3ekp8pxV205SnmC/p7DCcQx8xDVTabHRZ+k3g/+akaHrBBRU0mOZ8V8eiFiJp/jNUa04JsPvqAzemUsVxywytgwesm5aGBkH+EaNiH2XQCczNURUd0uCcSCXh8TLULio/N5okNvs9PFI4hIUS2udeO0eO4s9dWUAIjhQle0FWDEw4eoBR8MWt8OLTRHXmQnj+Gt25t44svfQtv396WgwHHfmy851NpFW2c2rGgrNeqqBRLCFOI2mijtHOAhXgCa4tzKOZyOuipUjYhEkbQwtdB7inXGnmg3D+JEpFvRxEdf648unt9/anmYiLO4t5FRJYUEX0OB0rKymQyJobadsuRIMXnG0AxRy9qrgNHTa7jMK60DJebzS3jdVnIuUxqI/krFiMsjeUVX4/LZ6M16KE97Alx5M+O0qOXDYGP191BOGjSn6ia59ka4NRPpwqbfj6vfYxJI6jXVciz4G5TJMoJ6ITTankZX2tCeLgnUawofQeN52VZxybJWEcZjQRFZuytbATsIHY2D7C5sa9CY3N7H/WGmU56vS6sLqTw0Ok1aRZIoeMra/UH2M8WsbWzhyyjuem64adAK46luTSWFmY1+RHFi6+JtpS2jR6nH44PqURS4RXXLr+BN//iZbR4frpsrD70KN7YvIvPfOMV7DfbcMWiqHISy6ZAKKmZFImr7fLqzBxKPE6PeK5bEwRjhEXGQUVQzZjTQBauRp5k2NgjJUV1Kk1cOrGKtfQCyoc5uOl53Cf1zaUUtwD59LTq8ngwR+u1gA8h8jspkPL40SLvmEmA584geO40Kn4vNo4yOMwdoU0tBXVEnD7yfByPcebUGQx6Y2xt7iJ7eIRTJ0+hUi5i5+62UNVWp4V3P/OsmrBbt9extLQsdx1SIOUXS26sGnGP3AUikSQWV1YUWlStd0RpfOTBS/j1X/81vPTVL4jOwBCHoI/eqAHMpKJIxWJYW17Q3vaup5/DA48+hYNcBZ5ADL2xB60+vfs9UvtzX+n1ib4OsH+YxfVr69i7J3hRAAAgAElEQVTc2kWj2QUnHORZd1p1nDq1ikcfewBX3ryMzTu3VOA2WiMsHjuPsRVEns4ckRBCnhGi/h665R2E3W2cXIwg5Blq8l5t91GqtTWxovbC40QRiM2iDQfeyAxG7gCsvx9795io6oB2L14XWn5gs3iA0qiB3gRxleEBI125v7LT6/fgH4/x83/v72MpmsD6a1eQXd+Gp9mHvwf4aLRNEQMLYozgpOL6WZVBB7ulHLbzB9rsgqGwOBfkAS7PpNColLF8Yg2BRBife+lLuJs7hDdCax43fMGAjPlppaSDhEWoj6NnwuLM7/bIyJxxbdzUKaxSkUplKOMihVTdN0jnzTcCKXNoyCRdualTeyrWLIxDpDBlrK5j7/AIb1+/iY3tXXU5/ZELgRhFQByRupE5zMrmSC7PBPMV2UhfSgfp1Iy8J9c3b8siJRDkqND4sSrVyE2vWfIqWSRybGsEZSxuOX6mylSFKwn1tDuRNRb5O8aehCPOKf/VFK4TJOKv4Qzy/5iy4Z2lw/1i1xQakwpjwnHVQTqNTpz8uylejcjNUC9Y7FG5bmHU7cjX0EUeWr+LaNiLH/jB78FTTz2CWrWIzfV11TQ05CbxXNYr/aHU0PFIBM1aTUEQTD2i6pr3tDzoomGRWM7GwkE0EsOgb2FhbgVLiyuyB+MDxPEjRziOV4x4qVTpLUi0ddTviB5Aj757vnbKgLTVXdIdgMUOFZIc6TCfmhyqbt/Ctau38Pu//6co5hp4/unHEY9MNhKmr7WbKlv53lmQ0ruOaCsVqlEWBqGQJgJEVQr5HBp18pYC+uS9C/pDiISiElXwAOKmxA2eW+5+NoeN7W1cvXVDB1KhXMLJ0ycN15FqXr/PZMYz8YTUFJelxo2HLDv5cCwKr8/RNEETfDZKvGeTwtXYg3X0zNiksGhjH6NK7rs/gk987qt46fJ1tIcuBSH0eowxZd61CxY/pfD3wTXmGp4YMKuBMjQePQgqyu5nPkjJ/22TAKIHZlpA5OTeh6hB/Juk6TAFx6eigD6RTFOiapWHTzLJEW1c+4PX7cgzkd6N3BOIivP7+vTT7A2UC0+eF4tfidd6tIYbq1HlteB0hMUB3SVIH4hEI0L8252WihxyXGXvNRzCCQVF7+BhFAyHEUskZSFIOgLFVrmjIxwdZdQUMzWGe96t9Q0UKw20OuZgIC9VuPREUS4+Py/jhGbExpaiWNEGJpQcr4s53uRjkk5kwfIOlLpE4SCLdHLNfZ4efuI//wE89+TD8JKLN2aKIC2LzJSp2mDAx8TOTqWIiantMD9XXtnGisyhwFWSdeaOUyw0QpuoMwtqnhESvpJiQQTPxzkGKu2RitavfuMNHJVbcNO7NJyQKj8ejsjoPuDzKqueYireLyJzMV8Apf2Mol7b9bJBIenC0+sItaZinRZldNdYkWNEF/ncoazFyJ1j4URfXYpPCE7wfmtMT1qXRp+TPkpetsY5gigYRXDk1BM15DMYixvOKhvhcqEohMsAELPwe9nYlWC5GV3eUSFIFxDu5VznjAyfAieaFhA5DzuotJrY2NlSU8g1FY0k4La8apy5P9Czkus7FPDLs9TxevXv9PnVnuWC6ExqCGk/xMQvchaHdEYg57evrykfnoUNvWQ5gVIMs2UaEq85O1jQ+rwBk7jIgt/lw93NA5QLbK5ccn3JFSpotOinbWMuFcXafArxgC2REa9vd2ih1mwjV6qYCUOzo+eEMc4UaEUjjsSjyXDUeAhzj3UTwesglkzKp7vf6mLn1jrK+0cYtXsqlrxLa/jTL38NL9+6jR4pTKEgmn0+53J4N9ZuosoZKhcLV3o5c7DCYpxUO+O0I1PiCV3JCLJN4TpZA6QbULjYaSHi9eLC6iqckRvF/QyCnOwxTp56GlgIjl0IM355PEDYspCg17QvgICHzQdjSQNo08OYNcqFM+in4tiplFDstdAgH5vnVoh+pHHxiruNDm7f3MDO9l0EnSAeffhh3Lp5C7lcBo1mQ2v23PnzyB7lRWHhHjOTTsHPUAomm5Gn2h+p+eY2HkvSBzYhcbjbSx1HCsdWF/DPfvWXsHn7LbzrkXO4eG4Nq3MpLM/PIBnlPsmodPKuh9KKzC6toda10Bp5AG8EPcunsXxv7EK+VEEmW8b2TkY+0vlcCd0e4S9b9D4iwe1WFY8//jBGoy6+/uU/RyIdQ1X7HLB47BwsD6NgW6KyuUctRAMDVLO30a0eYnU2hIV0BL5AGH3LpwJ6g5HSdIxx+9DoWWg1+0iduojlE6dh/VTkmfHYY6HnHsMdDaDtG+Hq7jqqoy5cQaZzGOP8vsRLdSykUxjXW4jbPnzwufcg7vJjb30DVrOLUZPFygDUHUrBHPSjSRWt30bLHiPfqKJcr8lnLB4IIRYMYYHRZCyEhj0p3yzHDU/Ug+BMGG104AoxDcYkIFF1xs1UI0WOyN5x8HFR05uUXDeSt6eWR0SVqCimkEFefeqKjc8pIXceXERSeIhrrEKEU7GzIzP6sCnbJceMIw6DPFLUtb15Fxs7d/Hm9U3Y/hAaFN7kcsoz57iQBay4bG6vRidzs3MKGTjY30WpaKxqaNnFUSDVm7Y/DFhECMjBYWynHy6LUXy0zTLqOp6VGitNPFs5blUairwXOf6d7Mr3Tv1JQsZf4RmaDHSVrfcEWfeTtVSEvqNIpSXXPYsBEyKoTyWNSVU+LXrNz6MaUEKjIBFuF3rNOs6cWsWHPvT9aNUruLtzB0Pygnt9bZpUyPNecEyyu7ODbruhzZqdPc3nL128gMcfexTzayvwcRxmmYSZgJ8HySLSs6sYdvqolsooVwoaV7BAjQYoeBob0RjDKciXlmigjZGUzj15EJLbXG3QW5V8WBMOQP4sX5/MyZl9PoSSY3K5PMoVRuotY25mDvVySd6H3Ei4ydNxgyP5YDikTZzjwmQkppEgD1wiW6ViUTw9ovpEYinEMmNDCnn8hsbhtlFl9C05Rr0u3nr7Ku5sbag4JtIfikaQKxXAQWUqnYSl6cMY8zOzKJeLQpjjkQCioRBs8v1YQCdm4fUGJfZg8coJCj1fDfppCgRu1OZIH6NhDZCvt7C5X8DvffRTsJyoVPNSX/P7fRYC4eBE2cz17oPPHYI1NJxbpt2LnsCAIFoDiXLEImSKvnK9mt+tdahDxtAHZJk1NC4TbpcZ+/KQIb2DyBRfK/ma6QRDGfyIRUJIp+IaFdYrDR1s4rNPrISU6S37ubGEl0Q/pcr3eTXC4/ex4SCKR278lLstezOPrfSugN+nlC5axQy6bE6MQTbRLNJb4vGEihS+bj4btOQa9/sau/P/8ZMjvZe+8Rq+9tIraHRHeu6HYxu23yR0KZVvUl3xNbAxp5k6kV8exrwOslRiczvl0ruHiuweuzlxaKsoHHcbcA1r+JX/7mfxwMlVWKRe0c+139Y+xN/XpwhQlIoeBs0aAu4RAhOqhmJC5VJCNwBGR3O34SjWr8QisnL5MquNqkAIy3aQLXVwY3MXxXoP9e4Il0mrUXysjdXVk3jsiaflRXvn9i0cX1tDvpATbSMUieEol8OJtTWcPXkSV994g4tETSSR/X6vgZhjIxWOotfo4+a1TYwHbnHqaGdULewZ1N3tRcBL7QP3JIq1DPBAHiMjPXl/Od3hGJWDKtvrA4XJ9KY9yh8JHSMiSnSWDjKcANJ0v1api3JGJHE2HcVgSFV4FZaLme8cv3M35F7DqRQz6UeiVbARlMc242qdgJBWmvG/cvkNvPLKFpwgxS5+hGJxcZ79DKBIJbS2A5waedwK46BAjVGeQT9TylhwMuRkwpkl/Y18Ukbm2m41X0bsC3kOE/To9hiw00C7U9c+pQbVJjrNGF2eqT5EwwlkdrPYW99FNVvBXGpOwsPOcCA3h6WlOcwlYmiXywj6/YgkkigxzVHJjmbPnDaAXL+kJ1CIR05wPBDVOTiyaapDiNfsyTPJFDaur6NaruHYsZPYY059IISvXbuDP/izT6FHcMntQou0Ju4josUxhnrCUGWDLd69OY/un2pmYkGvayLrxobOBBTIS5nWYRNPa/Hmuat2OjiWmsVyJCGPVoesfV4rho6QU9/rI+JyIxkMiI8d9vkkvg2IU+4TT5U0pMawjzYHT/EwxgspVII2qj433JEoIqlZtMZAsVLF+tXrEmfdurOOZ597VlzgnY0NIa25Yh4rKys4e/osbl2/KX4pkXzyXxcX59WcV8p1eDyMWvbAsr2YX1wWHZPTG78TxpkzJ3F4sInf+Nf/HMXcPn70B5/Bg+dPIBrwIOhlU+Rg0BlImBkJx0ywCm3t/FG4nQQsfwqtgR+72SbeuLKBqze3kS9WdFZQY0AggNxr1k7y6R90ldjY6TAimUEePBM7qJQqaHfGOH/pcQn+5OjCiazdh1/uLwXkMjtIOTYeOntakbnXbm8jW6wjFOGemZI+o9Jqifsan13AyvE1WH8v8t1j2p303H1YUR/a3j5uH22j7eGYsicCPJE/GUET5Wt3ELG8eM/D78KF5RPIbeyglqcqrCfek3tMDqFHvnhdr4UhxyQYotRtSY3Nw2s2msBclAs6BL/bg3KpiM6gi1K9gNhMFE+/8DSWzyyiZ5Mq0MfANZQFivlnCtRM3cjIZJh0U1TYaypJNIkqWsMxlWXNxChfaSmTr5PwzjGSxgrk++mHmw1IYzl23zIqp9egGdPReJkxjErhqbdQLZMQX8b1O3fw5s1b2Do8Qp2oHYVLk5EULYzoQkAkkO+VfF52TuT6UAlLdSAPA1rcdNoc5dJQmUk0bRWB5MLJN3ZkKWWED70QYh2ZjGXjA0n1430c9R6eOoUY7mNY+jfD8vn2JLEpmnPfimhini4KwHSEOy15jfKffONpAMLUxovcUxYk5JeSQ0R05uzpY3jhhWdRKxVwlNkX8mNCQ0nzCKFUKmJ7a0NeiFz05CoOaW/G8ZrbGNHHUwnMLS1gcWlOhs3kgy7MLWE8cgtN4z0ZDeiLx0ZlgACV1iyQ28anlxurPHR7XW225EDL2mnIdBmO0Iwow6T+cKRryUeX6AQPOfk+9onEkjtJPqVffFgWJ1IEczzdbklEQCEGURHyBufSaalZG9Ua5tMzQna2traQmp0R2qIUGr8j30cK4WTu7/ag0SFZ3SAUb7zxFm7evg2HRW40otFjq9dVRnsk4kj8w9EbRYMcJxF+6HfqotYwajI+swhfIAav15HPHxFhcmG5ZnioE4mh6ILqdnk1jodojweodQe4cnsbf/KZL8MfTqLR7WFpeVkHPkernVFHhu3k1g04qhs7IBrI6OJYKoIEPWyHA+zt3kUpm0UimpTSeigJ/MQMWwXpFJnl82y4W9qIRXGgL68bIzqaWGOJFOhd6xoNMDuTNGNWju4cNkD8vrFQN6JQSmAhWtrtqilRqTwYSoyjkTEtnyYevGxWaUXGrxMJ5LNPGhL57vIDpqCHTSQ9XGmhxDjfgFfTAKa7MV5ajduQ1APaBxqfWo74WCDQGL9UrmF3P4eNu4do92kFyBE2R7wUOhoagXHwMH7L/Jy6o0how0KMZRL/jqzF6BgwxohpNwzSoBqZtjmdCpIhG7/43/40Hj17EsNqBQH0EQ8F9DPrtP4KhjC0bYzGXbgGTXiGbbgHbSVDcT8hskYRH7cXOaKMLNQbA9RbY1QbfTknsLDsDkfYz1WQq7TRGNgotfvwBiNgf9JqD7C4tIr3vvd7ZMn2xpuvy5vUCQawub2Faq0uxCwQZCQ09wwPkvGoGtt84UgCGyfgwrsfeRCnV48ht1vAa9+8wkh1tBtVoFeBa1ABhl0VD7FIAi7Lj2ZniFaXbi5+UUyIMtP3lGEbTCILEdlRAiLHt0PsHu5jL3MglJYFF58lWlKRW1qrtwRqcPydiDvoduvo9Oroj43+wvhZG6s5juV9vjHC9OP0sVljAeUV2simIxSPo9Mf4fqNO/jW5Ru6ZhZdFdwW+pP1yAliJMjiwqMGNBqMaHLCiORwgOmD5BkzGthoNEg1oKsACzVeQ65BNjkLC4uGhy7udMs0XMOBXHZYyCkBks+iAmtc2NvaR3DsATNOE05UopyuomRbmJlNyXe232xibXlF8aKM193a2NDeQzRaEaIUABK08tgSutH72vE4oG8uaQws9Fk4MmEr6kRQLVV1TxLpBdw9OMK3bqzjE3/xCjYzh7ACfrD9tbw+Nezcrwk8mYASAjyKKZkIPb/9gJu6R/B5mT5LKqglbrzPcWN4iuEWjxEYWUjYfiT8QQSZckZ/625XUcQx24Mgn3fWNqMxgrT+Ip/W7YHf7YWPE0/awrHhoiA8HoZrMQ3r2DwG6TjGkQiq3TG2jo6wn8uLGlMs5nGQzeC7v/sFRV9vrt9Bs9lArdnAqdOnsDC/hI3b61q3pLGVSgWk0xRspYVu+/1RCaSCkRjS6Tk0GddKkaLLjaeffBc+/rE/wB/94b+DExjh+77nWcXmUvQ37BFUisFFnRD9jD1eietCsQQi8Tn4wmm0+h7kSj1s71eQyTfQ7bnh8lGwNVCQQqWYV9Q4ATOe5Yx0JbDJJirAqbfXI1oPHRE4Sb744OMSrisARi4xLbgshhy0UK8XkQw5WJ1bRK8PFKp0aqJf90g1hmzO/F4BOC6vjeTMDKyf8b04plWGK2LDFQbq3g5uHW3gqFUC/C4hrhyDsFgK+xzMR1NIOzGsxmfRylZRPyqiW2sq35gIhG0bEZdlW2hZAzSZ/sEDhOrpUFg3nJYXSW5srQ5a9YZEKG1XH6VGBeF4AI8++RDWzi5j5B3B6zDboofemBnORm3Lw4kF3FQZKPEWKcOTseJ0JGlMJiE/TKPGve8bSRGGlNQa6RvEhwgZO2eiCybuzwiQJOpgZ8ckIXbq/N2DkcREPsunQqc9GGIvl8f17S3c2d/Hre0tlGkwzBFiLKwDnA80BRqKLZRHIrm7VA+TH+bGoD1Crz7gaSZUZeg1cYh9Fa4T4bDI6ao4jYBIxvBkVxqPyO/8uGdv9TcsXN/Jj52ap5vrPP24P8Y14lZybtnBc51QnDAxpx8NxR+l6bhBUF149pknkU5E0GzWNMKnzyM911lM3Vm/pThLoj8saFNJOgB49ckDhDeBam6ODEMhH4KRAOYWZvHIgw9hfm5R0cEsRsl3oz/reNSTsMEc/nxQDLeI6CmnAUTfVGjLUoRovF8G2UL8FOAwySMYUHFMxwmDKvBBIn81EgxhcXYWPsuS8pc8ShNhWxcvjOudBQyLcvrq1atlceVWFpfkx8fNiUU0RVscn1KFTJW1/Em5Kt30YeyrMCUi/K3Lr2Nnd1cG+OTBNsn5Ekech1BPCPKjDz8ymSb0USnmkD06hB30o9TqI5CYgxNOIRSMy62Bh6IidLmJc9rht8X9JQeKhSwP3cNCAfXeEH/5yhv40kuvKYaQfss/9MMfwsraqhZkvVPHlStX0bOgjjgVW8Spk2cwvziL2bmUmr9sNoM/+oPfxxc+9SnEAiG0G22hXkJtRSFQSKpoArKtkdfsJBKUTScPTNoaUQdvu4QiU6lMQVMyERU308trQRmz7FLHKjzZIPK55QFNag89mo34a5Ke5PUIxSClQaJNF+2PTKwsXRtYSHIqwsOP/D02i0TuRYOSA4ElERTpCCxKyKU2iXqGT8wijL+TX6cN3v5BRoUrRQ8sWJu9Eaq0fyLmw7RkHpTTpC2OfIdD8d0MemSeMRPaYNTBstCTsbsRybE4oiejz3KhWy/g0ull/Dd/90cQdlko7e9j3GphRgbxIQzIKec+5nUjEgsg5Buh3yyiX8/C1a3BPexxCAgPPTp5P0bA3f083r62icMi7Xx8GFheLK8sIjW3iGYf2D4soNIZoQ03/OG44kSrzQ5SyXksLR/DzVvX5Cri1ZqlA0NNSvNKrSU6liY3DFngoddpoNooIRJ1GPaExVQSo04PGze2cGL1HNZWT6KY2UOnfICYr49hs6xJgjX20lYefYvWbrTSCcq/kmuaSDidHwJ+wy/tUPxJn+5BV0VroVSQkIrpWOlEUpxo7inNVlcK6ZX5WQR8Fur1EgYjRjYPJHYyQS2cApJ2MYbjMICEI2u3KCI8xNn8KKCD7iapWY1zr15bx6e/+HUU6gOdBy5fQApxQhL97lBCOgrseD1MNLSNkONRkcNml5+cNrCBZtOkQtZjvpdWYHyumP7IolZWcmwQLUsFBpFZ2l2Jiy2T/gb2d3bx1IWHEPc4cGjk3+/jqJATVY/vn8CO32VjPm3489RpXH3rLWSPMmayozPAZSajXmpA+Jr98JDW4jYiMZ3ftE3jFI+FSbOr6OFQIoWrN9fxm7/9u3h75xAuxn963WiQT0u9h2D0iXXeO5jxozEL179y7N17jnQm3bOQNHZo3CTuBe0wcpehI7RS4/ne7CIVCCMdDCHuZihGFw4nE4S0ekP4LSZfMfSEARKsi2xdEw9jkmmBKS6vB56wAyQiiF88jX4igmy3h6u7u7iVyaBIqkQkjoPMIbrDHt773veKFrfBwpWNHMa49NBDopHt7+1pv2IRuLO1oYaPaCwLVq/HEYo5v0T7qxganZYoBeSsLy/O41d+5ZexsXEdyUQYJ0+uYWFuXnZZFk0QLQpxR3B5/RLrkQtOhxNSDWq1HsZ2AD4/UwVjcHuCcBFYwxD1Wh75fBbtZl0e0RQ807WBaCu1FrRpZAywYRADxXxRfP6LDzyquFc21tTrtNtV+tnAz759zD99CDsRTWhy+arWBfdY8vHVPMNoGbrDgdai9YuhHxn3xh2MAgNYkRG88wE0fR0gaiO1OIPZpXl1TSwmPOxInDD2bmyjsl9AbiuDwm4W/QaN+PlAES4nT5D8i65ymMn14gd9xVi0sjPhpwovogksED1u1O0hhn7gMLOrN/LCe9+NU2ePYW4xhYFczzgKI6duEjN6z09gYgI5IWubgQEzucmAmaT1sBig16DMvQ3KaIj07EyJbNLnkkk4/E10gmbcYkw8Oi2aRgf5oyzajaZG0vzLpE606xQskCA/UNfiRGOwAw46wxE29naxnTnQg99iwgkV7QFHi1JdPj0hScrhuJ3weRcYtAYYk1425Ht0o2sT9Tb2J4TY+b4IrBBRNmbXk0g2+tX9/1C4CpmVT9537gxmNEOOoLEnmyAOFP/QeomjUrkOGCR4xJF8q4GV5TmsrS5LJMKun9e8Dz/yxRJuMt6vVhUNgnxev9+4J/Dw57pifGKUBQq5XSP6cNaEFJ09fQoXL1zQocHiVYgYryt5rQ45l8Z3QjR8eo9Okp84fiC3lmPjZqsjFIQpSKSBcDIgxI7IKuNZu10htixexDMcjbG2OIMXn39eSS6VbE5oCIsUGkvz77GYINWARSp5uhRqcGpBazX+rFK5rFE2NzmOJFPxhJATojaqrznaJifLa4tWcPn1N1CtNyTK4OZvO35TuLrH8s/j2O27nnsPisWiVO/rd26psHSFQrhyN4NzTz4PJzqHw6OiPF9pnTVifOSgi1QogFTIj1SQxtBexKNhxONR1JsdHBWr+NxXXsIb1+/AdiIqIBcWF7C0uox3PfUE0vMzEoDNLi+h3OwiFEjixOkzCDge7BzsqkvOZo7w2U9+Ap/9448iFQpr7EqDfq4iFq5cK2pDyW+dII4s5BRzSXSw1RXXNxR0dGCwqye6Oj+TUoqRHEJIuyHtgfe000OtVp8gYZYOA26YBokyjRYV6QwSGXKqRJ9Mxboa5JTILA92orJEB9TgynLHWO2ZlBgj4OPv5Thfkb307pwgPDwceW+N2wY38JKS4yhw6JM7F4gJWciXG1p7RJanP3PqrMDCYZrux8LYHLrCj4RaaUatOTWbcjZfxp/UHvbQaxTwgReexve//zl86bOfQzGThUMutY90lKCy1I9qTcRmkzh/6RSW52NwPAM4rg68/QrGvQbGpDq0GrC6be2lhXwZ69sHaA9shNMLCMVmkFg4hstXbune+6PJCbUki2Aigf2jnERZnCLNzS1jMGxhOGhgbj4t+7EsD8D+EKFIErVqS6lbftuL2XQS/V4L23sUpdBXkvQzWsvNSkTUagxQzpeAdgWPnVvGqYUw2rm7GJGPWuui3ARqAxvtkRcjjw+tLl0GuJ8QLHDDIXUnFDQewm4TE95o1WWNRYTc+ATTJq6nvYhNB5/NdDIqnnCjbvitHHwLcXWTL09PDTY/Q4SCHOUzkIWFK11izFjf4+dYeyTrtHhiBkN48RevXsdrV27hMFfWqJZNjZLsuHdOopmnKKqxfWQgDIy+gzZlHkMb4LNBVNYY/5vo6ZECHwz6xTXOZcJ1T/9eIZIsvNxE3dzIZbO4efUq3v/u5zHDYr9WkziR9ke234NcoYBOu4uF5CyIUlK3ceniRdGeWFyRY88pIV+DnwlU/knxqmeNXGx+Ms7WTPE4pcjmciiUa5hbWYMnGMMnP/8F/J+/93GMPF6MOXGk7oYT30nCGZ/zdzqwKrp8Giv8HbXrlOo2DRvQFGOCaE3BGT5vUxoB7bs8TJmrt7AQT+H5R59A5vpN+PpDBIS+9mGzaPLQaYATQa+EWQSxKOAKwI2wTcpFWFQKTh37BP3mU2gH/Dhst3E9c4iNSgFlUoziCexmDjU9e/bZZ5Cl3eH2jhrEYCSEiw88qMKP9DI2UBzF37h5TVqEteNrcBy61PhEM1pZOy77TF4K8rJnE0m89Jd/gQ//29+SFoRBAeTDrq6dxqUHH0MonEB/yDS6MYZutyYhpMRwXTCAolFvGaqjzcbD0b6okoNxsO4BGvWqCm2KmxlDzD2cgBEDM7hPsbgm3Y2+5Yw6TqZnsHbitBw+iBpr+sl4XNdI4R0EsSi09vijYEYEgz7YWHJy3+80UM5nYFl9Rdc2mjVR06x/tfxT4w6tPawmOt465i/MI7waRc1qwaJlQTyKeDKFRNR4sxFq/sqffQlWfQQ0Rrh7aweOx3rCBQAAACAASURBVCi3aaLODZVvhqT3SqGiEVk8FpWdlEEqzIiiP+rDE/CjT+K9G9gsZdCzB2jWy0qx+O5nn0QqEcJDD1+QapN+rrJ/mITFU9Fq1iE9Zs3wm/6A5L4qqpMFzESE0qtTMT6Q2rfN2FTajcBCqdEQh4dFQjyZxsLyItJLy5g5tqLOhSk0LHyYQc08ZaZ/jWn0ytql2xO60R91FSvHm09CfJMLgMbyQaJqLZTrFeTLRRweHSFfraLGAmjQR7PTRLFUkgE6WQ09oq2tAayhGza8xjPX6xbHkUgh36J4OROVqf6SotE41uVByo30Pw5x/c4RpRmBcRT5ju1i4vvIK34/mGAqoDHoD5sCbthSlzNalDZRTF4i7zQSxMnjx+Sj6vUH0Bp6cOPWbdy5s26U2jY3bhpXT7Pd6cNIbp0Nh553HhvJZBQMPOt0aji+towHLz1oko0maNs08pboBYvjplAT0gX68kGtVOnj2ZMfKwvTZrM3Meo3wiKFnArGsjRxYIHLYpKvjQ8x1ZkBjPGBF57H0twMKvkcHB8RChbBTa0zIua0OSMHkkUNOXPshLlquQGLV0m7pnZb15j2TbGQQV15kHCtM/eCiTMsRq9cu4Z6syWrJSIaXBukIjD/nWjvs08/g7OnzmH/gClkdbz+5qvwBgNouD2ouBy890d/AtWBG2WOPT02uo0aypl9NLL7KO9uYy4YwHIyihj99TiejJIfZ+H6+ha++JffxF62hCFREyWlsNnrI5GKY/X4Gj7wwe/Hw08+jUA0CTp8NdoduPw2DnMZxRBm9vexc+smPv/HH4HVZj64sRmTOpjjUaIZE69UUnnUJqmxNBzXFkfz47GMzSnO4eatTHQixPTG9Hrg+EnlcKHd6sgjl02BGa3bop/wv8lx43vneJWIkOJiHapyexMmjOFCVyg0aLNR4eTFJP5JqClJtuF0G4N+rlc2R+Q1Eg2j+TmDCZji1xO9hE4mpArVKzXxASm6U3Ey9uAwX0G53kGrY+JjjZev+WSDNKUImMLYd4/7ypfB0aGxqeM0wjh+8E2wyPOzmOpX8TP/1Y/i6Xddwssvv4ROqwOrN0b+sIjt7QOUmj1UyHFzApiZSyAW8WB5IYlHLh7Hkw+cgWfUhdWpY0B0kTZUvY4Sftqc/9sBuP0ORu4gvnr5Dj71pW+gUGni1Lmz8ITC2Nzbx+qJk9jLZOD1h+GxHZSKdQwGTfj9I5w7e0r39uDwQDSBdt+IU/3+kAQ3ayvLONjbQTQRwPG1YxozH97dRa89EGK0eWdH6VJWt4wHluN46sIKvN0iXKMueiMvOlYYtWEAhQ7QHELqe4ro5DwCpkUF0ekTge9I7MhilQUVrzM9lbkG6lV6/45E72lVGlRBwhr10G6UUa8WNDIlLYDBDlyzsmLk3XCNEQlTOMy9wuyD5BPqfAx44IQDAjnIrHR5QnAHZ/DSq2/jKy+/hnKjC58TN8EUE4Eo93U24sbi0Iy4Df/aiHLN+JviK7f46nwfXCts7CjipSsLR7ecKIiWFIkJrCGixalCpVxTodJu1VHIFvBj3/cCzi0uoF9lEmZfqXMsXItl2rl1MJucFV+/VSljZWVZr7NFvrjSmAyvlRQBFupU93OvoBUaKVeyL5MFnwsujwc1Kua37+KwVEO1N8BXvvFNrO9mVDC1aEPn98mSkM0FdSnGK/rbjfU4h/nrPqZn2bcLir89kEeJxxOVv8httHgbWXjm8Xfhh9//fXj1019AYWsb7VIFEbeNCBPBuH/YtvZpAhFqHS03gi5bwsKIE5TbAIV0FI71eJ75vej6Aii6RthuVrHTriPDkKZiAcvHVvH444+JElDIZEVDTM3N4cTp08ZmTpZ+pHxZuH7tbezt7QrtjkYTCIZi8PmCWFxegcvjQ4w2XYkEykc5/Mb/9m+wuXkH4SitRr2YW1jDmfMPIzW/JHoFp2MMYeHjzAlzq0kk1KRXEiAjIEdrSrr5eNyWJnAuN6dgpF+N1BTxPB9xHxoPRZ3ipFE2dKTnuEkVGKlJnl9c1F6bL5dxlM1oHfC6q/FiTdmqybUnMbMs31o2Y7Tsuru1gWJ2D4N2DekUnYk8Erry7LE+fPFnxnbAhbGvj8ogh9haXJ/FQQ2bmT1kKT7xB7G8sIy1tVX43W68/MWvo51roZmpoVvtI+QPa+GS3zJmnCQz0DkC7441duGDxIXXZxweOZssunxu1DpNlBt1zK4uomZ1sbm7LQX6C088jCcfuohxp4EHL5wDPQt50NCai3YSHNOPOgNZVpBXwuaUo392DazyKXZi0cKiQKICcU+GaPU6svDosSiwXTh56QHMrx3DybPnMbu6Anc4Ykiy8kqaPCFa2SbAUtWLCN6Th2U6v1cFPSGITw5cqm+9siIiP8/kcatgHlLo1pHNC/lBhUIRB4cZZHNFbG0fYG8/i3yhNOGPWjroiNByHMKxhLw3jfpAwgkVrTRaJpz+H8lxnToHiMj+Dq8rKWOnH1NJpv7bWGAZmyyOyYysRyMxbgQqVlnE0dvWUpfGhc6mIhYNYXllBX3LP4l8baoAMc5HIzU/5B6zuCEvi+iHuddjBB1bwgXbHuOxRx7AyePHxXGtVWsoFmraZBkN2WRww4DRvB1t1Oz+9PImdlM8oGQITluYCT+Lghepuvmp04ORqQbdNoUC4B70ELL6eOj8WTx0/hzq5QKC5PPKY7Km30lrHjZpEtPQBYECohCV1HTCcCQIIZ0gl8uJgsCJRIx8MCaFEG3gaxT6bwuZIL+1VK5qc4ilk6g0GAXK46+HE2vH8KM/9GPwePw42DsQheT1t15FplJCeWzhxFMv4MQTL+AzL70KX8z4K0aDAdRzByhs3MaX/vgjWAyFcOnYMuaSUUQcw/OjBesrl6/g66+9gXpngB4LeR/jTHtIpRNCJt1eG+998f147Jnn8Ni7n0O1McDlt68iNpNAJJ3ErfU72N+5C7vfwUuf/QTKu3fhZzIRQ6+1pklXcMn6h72KTPB13bl+2OiO0aJV2ZACqLAKQ46MIo4jkUkswjAQY+WkZrlckfiRNAGi+qRFUIFOJJ7IP5sPIWA+erCGEI1HJCjQ9EL3GeLuyTmAiXoUnjD+k/x2em6S1zxBg/lcEsUjKsp7TCU5C2m+DlJKuGFzmsP9jyuHYRBd8rw6AxSqbRzkSugMqFCnCHAkG70pFYDPyNT1hH+fRfj0maSbAycspDWxcZeXK8f5Et31EfSS1jXAL//CT+Hhi8c0BRBSTGpCoYa9/YKKpFy1hYNcFvvc54/uYiGdwNOPPyyj+XjIjyRV0N4xvKT1SFBjAhNq9SaqtSbylTZ+6V/8Hnh12Fi4vX6k5+fVcBE14uFFBwe/L0Q6NZIxIvkB+AI2dna2sLOzi6WVYxgz+KIzgt8XFA1neXFRz9LJ08sSttqWB9ffvoaNO1vq13kekVcZGDXx4FIcz15ag6uThTVooTP0oOeJou4Kodj3YOQPyi4qmZ6VCKxN+rcLyOR3xaEVp5itqtw4XAocIM+ZZvF8duuVKvY3dtCt1pQIOe4zw52OFLZAC4vGq5MGjEWqxyav3YHPw5E4nQ5ccCajfHqJMgCAlmlwMRggCm94Fje3DvGFr76MjZ0sXL6QUGHuWfq5pPFxJOH+DtcXscUoVDIAgYwoxIfWzFAIaLs9hBOk7ZXRIdDblZ8FprsNgX7PTJnYoLldA/Q7LfztD7yAR0+dQK9cwLjXVDEcjobhhMIossittZGMxeXRXSuXxFeWX3Krqb1JzyKfTSdgfNKFPjKqmPZcBJGNjypFz8F4El9++VX8r//u/0a20VWTkUgnUK01FITidQLoUOSpMAPbWLO9w5GcRxHN36ZF6l9bwU6mhgZ55SWdWB2acaJsFYm4k1JAsVEsEMSP/K0fwDOPPAErX8Irn/8itq/dQJIBE0RL6KjEPUT6F/oYc2jvhpder/zkJAcuBNw2Ah4f3H4f+jw3mACXiCOLPjZaNVwuHuGgUceZB87jgQcfxq0bN+UXzJ9FW6v5lVXQppT6l3KpoACfG9ev4urVKwIVwpE45ueWEYomMTM3p32Z5ylDVz77iU/h9373twUy0HIrllrGE+96D2ZnV000s+K1XWi02rLgJMeeIEuhVNYZw7OUDQepeSOSyUnT7BH4aaueYT3W7zMqvS7UldMB7U3yBOaZ6ugZDQTj8jx3wmFdY6L3dEzgc0WXD64TTo8JzDAOZ35pDbNzizrHc0c51Ct5NCsF+NxDzM3QQaiFg8MdTfisj734c2MXeQb+IYa+HobBIfqBIYaOC3D8KFTr2N07RDFXFgQcjzCarY/s5hE6uTYSTkKcTKV/jBgn1hbqGg1SXUyPVS5cG+1hF9VOk3cWlt/GUbkgM3N6m9ZbDfhjIcyko3jozBlcWF1B4+gQVrspFwOOFYh8sfBrcaTPUUd3BIvgZ5/VPiNUOVI3nNExlYTsalk02jYis2k48RgiiQTCiQRic3MIz83owRHJgk4CStTgKGOi8Jp6TL5jSj6JXDexcxMtyZAIEq2raFElKZKhAlDlySdlyOQO+eaZiEwPxwusg3t9Cdp6zRZub2zg9voGPvOVr+Jbb1/Dfr5oOHIW020gJSptxXg4SZwlPtUkLYk53ypsjdjlP5Tj+s7vv+8wYLr6aXfvJrp3T7nJX2MuCtHH+x/3RVv0SzRWSBMBjrxmiQZPvsb7zqEZN10WAvohxuLEBBuwaDGxm+90+jQsR5mgaFxFhTn/JL1AvFAXs6pD8HiDshkaeW1x/3gg8WcT8SdKToRgqkGdBljc5wlPhDGT+87XeP9j8r7HQ/gGHfHunnz0IYSIjHeaOiyItPHaseCiAEniwNFASF/ARz4akUE2M2ym6ETQ1NpYXFjATDKttcWCn0Ut1y752XuHB1hfvyN3AIpZgomoUN2j7BHmU3H8Z3/nb+OhBx9GIV9BPpdHvVnD3uEubm1voury4LHv+xDawTQ2Sw10XG4UC1k8cPokBrUqarvb+MS//S3xIM8uzuPc2grSsSgSiTgK5Qpe+uZruLO7rzhYHommEDPjeo5feYcZJ3v+8Sfw0z/7j9EdevDq22+h77YQTMZw4eKD+PLnvgD/uI/K/gZe/9qf62An95ujWSKtFGq4OCVRbreh4ogYQ9uX3gDNLm2ozHUl0sEClqPRRJxxrxEkEzHdT6p0+cmxFZcOXQDo/0kxGotXNiwsjFlMEF1jx0+bA45R+QOIrLJgUDqNmjfeC4OKsyAmTcPjd7SnudXsMNqZ6UsDHWJch+S88vcQXY0nkuL5zc3NaoOms0GuUEJ3MMadnQPkK01t2IxBJDWCjSkPFMU7TxwFWLBOn8sp/5UVwGBMFwkXLCYaUsw3aRSJQuczd/HUE+fxi//ov4bX1QAGjFl0wT2mqwoLKh9c3oBSh3huMQ2sUMihWiigz4ab0xKWT/SCpWaBoQ9qAsKy9SMVJhqJ46Mf/yQ+/JE/R2tgEtUodEzPpREMO2g0qlI/p5IzuHH9NhKxtLhvqWQU8VgY8wuziqp95bXXsbVzgERqDrH4DOaYzd7tCSCguI+8uZs31+F1ebC6ekxpTWz26XXaLWVwIhHAs+fXkPB3RHVY3zlAY+RBz5/AIJjEIBBRShTz3L2+IErVplwxBj0TY2o2Gx68FCoZvjOLGKnzJ04TrVIN9nCkgoU7Hrd2m+Jlok02/zpDIwayX9SongEiGIrGI4srhQzQa9orugBBGD+FSfUuYjPHUKj18NFPfBabe3l0R0wZm+6rfH305r3nijxx3zDWcqq9jO5YH2YCOd0zLdFrODHU2SZElBxUHzw2hWMhjYHZjHMyOezVMGjn8fCZk3jq0jkExj3Yww4crxvBkCOu/gh0y+mLLrcyl9az22gapwJ6d5MWxOaLARUSkwUCRtwsYRYDSswZKPs00vHSc/idj38CH/6DPwH8NjqWpemDzXNP09WJw8hkys8ifYq46l3yDRPMmIgZpxNCczbdD5vQtZl4QXOvIWDBZ4x78Pz8AmqtBvL5vCa2EX8IP/lf/Jc4u3IMF2cX8LVPfhq333wLftJVuDdxGkiOOUEVuaGwzRBr1DTfFObS05nfM3apCSLPnpl+bZcbnaAPtZiDr5ezyI36OP/YgwhGYzg6OkKjXIdr5Maps2eVXugNRbR/ULTMdC82Pq9961XVYbQMpOJ+aeU4UrPzEiovriwil83hV//7f4pavaKo3UK+iseeeAEXLzykvbRUouXbCIuLM5oo1Ko9tJpDtHsDVJttZEsVdMk3nyRzMkyHIk3ajxaKeQ14FJxG8ma/LecAAlMSpFouOE4EASekNMFOl7x7nwTF4vMyBIhgQ4xIMQXuPXSaRjRNeszyyhqSqVlkMlns7+3KD52JbZEg1+1Q3HKis9IQfP4nfp6aFIxcPfTcTMvqY+Abo2uPZEfBZCKmsRzuH8mI3+qP0Sm1UNkrIThy4Bl64LOMIpZro9dvawRDZIP8DSr+uaHRh63ebaM+6KAzJk+P4xUXolFaYs2KyxQJOnBz3J7Lobx3F6mgY8zbSTxnhr3Xg57Gh0AwEJb/GEU2WsQuG12OeWk2PzeL1MoSZlaWEJlJwUknYUfDcLHC5+iBKnnbI04ki2o+JIwX4zPPgnBapk2mxcaeZ+JrOrU3NQ4EZqPQEmbLK4GJOezUJb9DeCJyPK9Rt49xuYZeuYpy5gh3N7Zw+c03cOX2Ot7e2MB+tYomUcVIFO2m8VN00YRcnSEJ1ANxa/iAsBCTe4Le/18tWvX1f4+rwN+8cJ1+5/3RzCR09ttr5Uk6jXlRBiVgcamUL9EcJt4QigxlAAMtx6Zd81ThyofAiAnuf7A4pyqVBvum05Vb7gQpI/rEsWQ4OgMnlNDBTEUqN1MWzeyQaXvSaTVRr5QUomHoFoZLZqyYmEYy/Y2TONPJfZ1E9Oh/cuPy0PQ54MXDF8/h+PwMRr0Wep2msZ9pddDr0AOUQxnaqw1MyhIN6p2gQeA8dCrwKviAivdoKGwCMbw0k2PzYzxc6ShxmM1g5+7evfhPl8+LO9ubOpA+8P4XcenCBTzy4CMYDi3sMk62VcP+wS6+9srLCC+uYuWRJ+EsnsRGoYxMrYZeq4njy4vI7WzD3Wzgix/5CLr5rOxulhMJnDy2KrSbaNnG3V2UGi3ASw4VVdOmwRAIRFs2+qASRYQLT734PZhbPI4muaksdGaSeOiRJ/CXX/4qlpNhdIt7+NqffQwePf8UB3SM4Ip3UpMIeqdOpjUK5BgqmrXDkZREW5a4zkSD2a1T/EL+8OL8vJ6tYqkok3ryI8eDMQIBL5KxmHyBWVRypEVJk2zA6H1LEZCEfOZncwPTZqrENtrPDETr4FibKG6+XJKIiMWrxxdQgAAPELVk5HvReotbC3mTTBekub9cIyIT8RkUo8m96qhQQ65ck0CLAgumZ5mgATPtEA+QqUU6ECZR11O3Ae6z3GMMm59DZ2OkruIZqFXz+LEPvQ8/8Xc/iEGnCBeRElnpEsaeZI/bHlTbLdmBkYvLwl68PTeV9FTNd2RdyGtKugefNqaUzSTnEAzQc9TB//IvfwNffu0mhnYQnW5biNvsbFLPEUfXDz5wEU88/gQ+/cnPYHt7T1MFijlSqQT+1g98ACdOHcdv/+7vY+8gK8rA8bWzeP7Z78LdrW1865VXMbM4K8eKq1ev433ve1GF8K3bt3Hz5k3M0tNy0MWonMWjawt49wMraBbv4trN20jMr6LrDWMcTsOKpdAgh5jity79TfuGhtUpadTJQ3PQ7eosIH1Hjhz0UOakaGKnxD2eRQjbtJEOWVqKDeEJUJHtluiIVCU/leY+Y36vSGVrZGgsPlIHvOKYqggMBoW4DsYepBdPIFft4lOf/SJubR+i3h3c423ynsoxh16jqtHYWk2COibSZFOwmmJ1ejZp66VpCJOlXPbEStF4fXMMbwpX0vtM4Upq3XhQQ6u6h/l4FD/44nsQ93JiWkfUMSNxReSK3m/Wm88aYTaVkhak1aHzQl0NupKYyHOkKIu0Jxag1LSQKiC9AWkhBBW8CKRn8C//9w/j41/8uiLe2+SYMnnynmPAPYzE8OHZWvKMNwOZf2/hOi1Y7xW2bDpcljzf5YPKxpnTGNruUWszgiKGf/xHfgwL8SQeXTuBr3/u89h46yp8LMp7fYkWXRIBGoEmvdW5RwS9AWl4KBINuT0ITlwIvHSbGNAreqj6pOf4UI8FsR5wIece4cwTD6Pe6yjS2801NvLg1NlzsJ0g/IrIDWB7YwPNRhV+n43Ll7+l9cOGgPTGk6fO609arUUSUXzsox/FR3/n98RtpZ0n1fkvvPAB1UtvX34FjrePD3zPM3jowkntmYf7VRwcVnD38AilRhfldheZYhVDyyCnbLYbNYqpx2rq+wND43OLokjaI1Pt+qIzUgsQCEREX2Bc7nDkUegI989iuSQ/cT7DbAwZ9kIXIE62uu2Ovmd1ZUXi47t3D1TI8xofX1mANWYSZQ5V0pZod0pW1Ff+yT8Zi7tA1RZfiHuAkc8Fy/GhQxESuxzLC4/bh8xhDrtb+yju5tApNOHpueFnYs6IUDM5P7Sxoe9oHy6vCyN6ePaMDQ1NnrujLoa2hRDFH8m4qngqxiOBAFrc0Pm9lQqGtTpCto0LJ49jfmZeXny234HldzCmwpccQc0JLJmqR4miptLwkwOXSiC6MAsf4y4dn8b0I84jqX4j4jZxC1ABwlQIRQHKAcgUrlPv/enkX10fO5BpYchCTK2evp8PJt8vx8LsrHhAyq6DDzF/FzdDbuqNGiqHGdQPs3qPNn1E2x0c7u+Lh9noD1Dt9XBQKmMrk0GuXEG93RIvtkHbIqZX0D9t4m3JQ05E90m7/f81LvlPUbgSGbmvz5pWdlwX34HEmp3CCFkmRvTijwkVmAYamJGW8e4kuGCsU3gfWJwQseQmco9WO7nu2rjJ4yYgTuRo5NZGqDuhYphFsAN/KA5vIKrIuKHNtA8eIOyQLY09mAA07nfgooCLo1WiJVKCU7moCAHDCpkgzES+Deh6H3lVuhZ/b7eJE0vzeOzSOUQdLzpNhiZQrdtEq8HoVRYxtoIzWCjRj1HOGqGgCgZmqZNWQAU8qRAsyogOchSjJC9mqY/H8vXb2ztQkcixy+FRFpu7u3j/975fsa+FXAFPPPqEqAKvvnZZRc1h9hCXr7yB5NIKgnMraNgBuEIxBGJRng6wBj00igWszs7iyiuv4M//5E8UGOGnv2IiLoSIAidGzo7cHgx50ErVz7E0D0mjoOVByjSoeq+H6PIKUnPLmD9+Qkbbs2trSKYX8Pabb+DEchrt7Ca+/Ik/hIeCKHqqDkxYAoslcGRJL1r1YUTIje9qp8WUICaFmShWpQyRR+fnyH6gkAUmjnGZMAq0zanOiDZOIzg+eijTOisoxxM2OYzhle2XUqFcaHYoEpgkVUk9b5wNukR/+xQNmPShQrGEw1wWVcYl0j/V7TVuADyY6AoyGir5jbGtDLvg76fgIBQJSYjE9c2CiQIkKu3z5RoqLUZ3WkJgiYLSRJ20EfEW5ZFs0L93RuHya1TCG/IS9xptbUaq6jJTGIZvfOiH3ocnHz8L17iBOHnWfD6EojCDnQMpFtxssI2wiwb7Ske0bYRCjp4zCokIOnDPrFTqaDYZ382GmYV/AP/P7/wRPvmVqwgmGK5huMNLy4viWGcy+0qWO3v2LK5fvYFKpSnElkUQjcrTM0lZLN3Z2kY0mUI4kkTIYcRsXI0fx4flZg2zCwsqLLiP7+7u4CiXMQmITB7rtOFtNzEXsPHu80uI2x2U8lmk5+dQbPWRYcb50I2Rd0LxGBoXlDijxMtHikcmb1eRxxNRIO+3OJpOAPFUEqEID2Kvmgc+281yVelprS7vYVGBD2yOycMnLY4gCwfaRFzpesH1qkJ/kpTISRzFRvH4jEJNbmxmUO9buLmxg3ytJb4vaW1snu6hpzp/zHNx35Zwirre93wxW+VkfsVwEuLDLmPnyB5dzgdurkNSZe4jrira+jVYgwqG7Qa+/4XncOnUKga1kvY4IvGZg0NUSnU9N5FgGO1qVVZ0y6srct5goZRMp3T+GX9Y8jwNtUr2fqK5caG6YDH21XHQtDz45f/51/Hm+qZcBPgcKH1R6WNG16FjXkE+E6H1BFe4V7zyDPhrENepkPGdTR+nRAxTEL2Czzmb5YkAlM8ZhUlnT5/G97/4vYjTVcD24Oo3vomjjU24Wx24Gg3Y5EvLD94AH0Sdhap7A3A8frlXRAI+ROm1bXvQqtZIVMWoZ3QT41AQnXgIWyEP9scdnHv3E8g0a9jcuQu/lwl9EZw4eRYjy4ZD1DXgYHNjQ8E8dFB5/XUWro5S+sLhGE6cOovkzKxQzFwpj1/8hV9Ar17TPWBNdvzkOXzge38Yt65exctf/gx+5IPP4kc/+DzcvbpcOny+FJptC3tHeRRqHdR6I+xmK3jjxm00OvQoZqCIEWibPY6WV/wvChm7ChtQeqdsRul+4iAUisNy+TB2eWXzx7VMf+R0miFMrAkNpUuCf9sN2pLyg/+fArGd3X2dh8kYrSQjaNaZPLiPdrcBjtmVdPilX/25MdV+PDGoqeeGxeKyx22LnogcfysxzY29vRxuX7mDcWuAILwoHRbhHrHTdDRO48HKKp8FJW162hZHfz0l0IgjyOeO9jIBZnqbOEiiFP1OG8TDQlSWAYhxjMeCNhQS3E0LHjsYhpNISa3qi0Y06mf6RmxmFv5EDP5gAESiiMrSfYC8mCmONm1FeaHUs07GBhyRqNAkXkHuzeThEEh5r3A15cwEXjUIqx7ASSoQCzUqpEkfIFzX6mBYa6C0t4dGsYhmOa9EsDoLcvqeUbzDEAaMtcjJpeKolepa8lRok8KHfGTbqA0HuLq5iatbGzisVlXY9ohy2USK6EhgUl7UGvPN8gAAIABJREFUxU7++Xb48z8N4kprs++AVXWBTOE6LerM99wTdL0jdlYK60naljGRnvjHslSU0pV8VcOjFa9R9hffThPQBugi+kSagA3XyCPnCCOmMsI9/L+svXmsrGl+1/etfa9TVWc/5+779DaentX2OMTG22ATQ+yMjSABmSz8EQkiAgoBorBFIQERlCghUZQggkCASUiw47E9eMae3run9+3uy7lnX2vfq6LP93nr9plhTBwpR7p9u/veU6fqfZ/3eX6/7++7gCYUGK+UQpympiFpDD/N4UC9FkrZXkjNQsxmj8pR4NRSDHjnD4hG+OkgjDMrsE8Kdo9s47hN1FXJpvTc9cu6emHNvFv8J9utjgsuimvGTxTtxIMyMsRdAG4lAqvgoh93ocuhCBJgUduEgiak4PAMHpwcaX//wIUkqOfW7p4O6039xO/7Cd248YwePdjQ8tKSbt2+rRdeeU1rZ89oEd/FIjYz86osr+vtW/c9evrS939JFYzJ+30tz9d049JlNU5O9B//qf9Ib7zystN6yE1nY8Y3dQqvLJN3AY2QESSN5UCXbfV1LKkRtO8kjSoRpkmtXb6sxbNn9fQXPq98aV63Pv5Qy9Wc+kcP9O4rv6FcnKlBStXSnOarVQcenByeaHtzW5sbW2o0ELwQWxkyyI18keCEGTvXr8ihm7GiH0sgEAinOHHNaJz7TTegVvzzeRJxF6yMenElAH0PKJJcFLuo5DCKQjX4dwuziLvMkL6XUrPR0M7RkQ7bHRfz9gkdYFfHKDbUE4zVsBajcKWYrNQWfKBsbj42bQH0Av/Nzd197RycqG9ELOVccBS+bPwggMGJgDSgkJQ3457Png+oSIFH/p2Fq9ftNCDNpOTMV9MqFWM6u7JsniUOHYz888Rf54MxPyI3VOlwss0XJLJ40HbhxWcyumKMAKoNojO8GDlo4nrrvY/0S197Wd3RxC4ZCOPmKnNqNHDi6Gp1ddHG+js7B7a+Y5gK74/imsOvOj/nSRUjyouXr2syiumdb7+rxRqpP+d1+8F9La0hVLmi9z9+Tw8f3lUml9Kzz3zaOoON2/eUpbA+PNRnzpb1I89d1LSHb+RQjd5AGycd3Ts4EaeL6Uvjqcq5vNaWFpSc9N3M0gy5YYwibgnUQMjFvgrHEqFkMhf8c2lgaJZdfKVS2tzd0XGr4SS7o5NjNRqNQPMYYnYPlWOiDD6fpCtlc6rWqspkiZqdaHFpTR9+fF//16+/5sIaj9wBCX1T2X7PzaFR1LAnhYaaFQp0/sluDIp+GlGcCbj4+7wW5vS0K0HQxZ4NFx8hHJQXLLOgCow16tc1l4upcbyv6xfP6Ee//EWlhl0dbW/Yu7VVr6tPwBAxxOmM+s2Wn0/G1nAOl1YW7TYCqk6hz3qzFVXk/gNGZz42ewbx18WSbu/s6c//9b+pA4zs0QSM0UoEUGjiGN3wFSZroXC1BCIqaE0l+B0K1+8uZsO5RB3P/ho8272mndLH9JfCta0f+5Ef1WeefU45gI9OWx+/8Yb27t1TstVTgSlbKqmsi+mx+eTUNYBvBBFkCNOhcM2kVaLJJs69P1AKbQBgSzyleCGn7lxJDzNTbUx6uvoDn9V2v607jx/7GVxaXNXa6nlHQddW1pygeff2He3v7ursuTV9+/VXLbaDJ726yj6/ZvH8yvqabt29rX/wv/1d7Ty4a6u5bn+kTz39vD776S/p5W9+Q639B/rP/+wv6kxZuvfOq35fK6tXlMlVNU1mNInn1J+mtd8c6fX3b+q9Oxu6s7FnwLBvVwEmDnivcm5CUWQShig8hDUR4KN4VgvzK0qk8xZ+MUnhfmHZBZrKBI1GlPRINzbTkAqayRZUXVjS/sGx9vYOLOZfWahp2K2rdbKrTvtIY36ePYn7iv3Gf/UnpxzCVlKDPpmrm7Caj04SJNJavilehFMd7bU1xeag3tGdD2/pcOdQhUJRnT58H7ioaYtZxrGJf0B8PFbCikD2WpTSE6f9TBN8WIretEcp8BMXFpZVmys5+o+kEHLZYygkOQDWz6q2flbV5RVlydrG3ys6+F1s4/QVFTEuqmxNEmJqzbc0RzQsfYt9Bj2nwFgA5BE/kCuPSSQwekLl/M5xddhMzIQP8XG9gSbHTQ2P685aPni4of2Hj7Vz/4Ha9WPFx4PIiJ84cRYxVk7c9LHS2WSwA8Nbr9U1kohZcy6VU6FcVRqOSq+nB4cHurmzrbv7e9ppt3x4njDeSidN/kYYEd77dxeY/38Wrp/Yjs2qene1TzigpygEEUoKbWJGFwDJCRvFd4oM4ExaHR8d1qyRUFAEccwn8y+2YnivZC6j7KdwDYUz13JoGJRc5YISmZILghQuBIW8t7pus26ekDf6yUAJc3AZtzqnylSRsFXOCtfQuXynFVj0Z1FTg29kfNBStZDWM9cva31l0fSNUa/vdChEJRSjFhcmsMUJZuGgEzhqsOFjmwJxnRhgjO0R7iFMY00nMDBPp5y0gtgHfis9JJ6kdx48UJ0iykrrfMh8b7WVL8/p2qdu2N3g+c992gEX3//lf0379Y7eeftdfeEzz9sbb75SU6lYNsJH0fH3/+E/0AsvvODSZQKHnOKc8XckuhkwamX8ia1bVLjyjDmj3qjKRGnvAxOPuebWVvRjv//f0MrZi/rwgw9UKyZ0eS2rxODQOdUX189bUEVzyuix1Wg7/vDb335Ld+/cV6vV1Um9qYcPti0oAGGYK5U9aqJwtSsA0c/Fgj8714/DGc/PeGwQjLETcY9uaYLhbdJYFMwzDoXlLDKZ4hQ1rBEAirtsCBIwEsd6jFS2h+2Wdk4aOm62dVTvqNEd2laGKQijYrhgY1tHgeYMbQNzZn1dd+/ctTiPonSuNq/jk4bq7YF6VrxLPehXA0b92XBQR64Cdl8ZholAKDwiNI2m3MKcsHfBefeMwH6vGX/PdNxVMtFXsZjUfK1o3iFWPdz7WrWkcjlnBCefTXqvzWO6ni8G0/xEEGPxrGnY1XRAzCsinqEToJKpjOMem72hTvpJbe+faHNzRw8fPtZJo6mdvV0dHKOJKKrZ7Gr/sK7phHTEpCqFig/3lZUFLa8tav9gX/c3NrS0tG7HgDu37qtWnnPS4PbevjqDrvLlvOJpEs8aunz1op596lnd/Piu7t+8r7Xqkk4eP9bnzszpZ3/wGSWHTfNXeYzbiYweHLTUhgcJ/z0RVzmb12JtjnGJ0TcmIThScN/Ze3geMVpnEsJ+0IsEsMHtIlAzcJjA0mphbcXNXB8UfDQy4g+1gehvLIMaxyfqNjsa9cN0Aq0GhSsFY7W2rFffeE+//M237M4Qz+U1BJGn4Bz2HWXriNPoTCJ+DgQ8FLJRa+3Jxyd8zlnR6j+Nsa4GURRtCBwwnc9iJjjLJHvlLMwBwJkMWyqkpX63qXR8pB/6wmd0drFmnUkefi4WCfC5EaiNxr5miGwCSJVUJg/nOzjB4PwBlYcmJVBtKF5CaqUFUYWik6Refv99/dW//T8oni2ohdjaUweEQ9hFfuKQEwpXXiEcB4H/SuRtKFxnKPRpjutpEGX27xTDgBOkRdmpkdqEhsbiYt5fTH/sD/9R0xxoQjOJuLbu3FJvd1+pdk/pXldlnjFoItRMNMpuUGLKEBo0xpUkpiz7Dk44MZIJCSigWU6Ha43ep5DRdjqmRimt5U8/pTv1PT3a31cymdWFc5dVmVswzePsxSveW25+dFPbm4915colvfb6y6YQVatVXb5yXQuLK54402x9++03NV8patg81NHxkepNfIpT6hwP9bV//r+rqLb+yp/5Y5rWHyreOlQW79lk3kEo2VxZhbkFnbQnpq7U1q/p9Q/v6ld/+xW1JnF1vf4i5/wRlIGORmNoVr1QvGdynrzFEnktLa4pFkvriAkUllrZnJZW18zKY28FBCDEANHgoNex5qRUmdfcwqr29g/tKACgkUnF1Njf1qBzqNGgpfG4o8l0aEpK7Nf/1p+d0omz6O11CCk/bQaDRxps7iHmcChNsxp2p+Y8NI/r2tvc0d7uvtMR6CLZNOls6/WWE3aqNaDeBQu6sIegiEymE3593GspXBkvZTN5824g/OMfiRr37KWLqp69oBiKxHxRSmVRekVqb9jBYdQM5A8k3rcFFgge8HPKoxsXQaBuPHTOQA+qN9dbfEIjJYyCgyOCezoTwENB9Al3iGInPJTCDqvd08nBgRr7B2p+cFMnm9s62d/XtD/UuNPTqN1WgoNmOLQlCrwX+9YOKJyGQQjisBw+x8QxbyBM5kKls08IPHgjYi8zyqZ1OOhpq9PWbrervW5HO82m7u7s6Kg78AYLlwlhGvY8MxP0gEb+y19R3fUv/cHpqMnTQq3An/3uwnVGeA+75JNNw8EQAQkNWGgoXkNBGqGyUcqUxzWzofyseKWRsLNVFClrSkZURIDyYUNkjZfLpvBzfZCPLTRBhYkwD2ShmC37sKArZFzB/QNBQkgQOu7wINLkh7QsqC7hioX3FbpFC9WiCFw2fxof0EbEWPHpUL3Wic6tLun7nnlKeQQ/dOJQR/CMJKrUfDfGVHguIgrK2SoJARZoIvwe4ih5YPtkwU9GyjCiJiUpyci+YSssVKKlStU+wXfvP9TNe4917/GO5hfnTRlBmc7h0YbIP53qi1/8vA+aP/Cz/6YWltf1d//Xv2dxIPcDv79Ws6mPb95ybCu8NDhMH3zwodctDR3G2nTHsVQySrOK7qOjQEMjiFqdBU2Tmi+VzbOlgUzmsvrxn/kZ/fBP/LhefOG3dPHMvL7/ucu6uFRUPobAMhhMsyKMKGI3lsZ9RDo6aqrZxefzQHfuPtB7736kw6OGjk7qPnzT2azFAAizcGKoVcra2dx0ytHiPAbc+GfiPpF3whaR0txJwiK4Z1AFuF6zhhXxURjlhxhMO0HwPEUF4+zQr/f72j4iw72urf0j1bs4Q2TtT2i6AaK8IePnru/jysqalb537tzRXIUmoWvElQUOr/WAyUy7q1EMSgu3BU9n9jU498FbOryHoHq3atcPL+uUIiYgUKGgIjAHlXTcqtx2+8SNnmIUL1Ob13M9QMSqFcQTWa0tL1h4BRpMwlutWlO5VLDNWLmYVxGkEY/SKU0A3H2scML96vS69p5t9ca2TSPxDQcXWwJ2ehb27R8camtrR3t7eNie6PAQf1yEi2M3ILWFOTstEMOKHRZxx/3u2OgNzx1JT8lMUvuHe/rSD3xO6Uxc165ftdjjH/3DX9Le9rGunrugSaerZxez+oM/+LRWa0QaYzE3dgOVKpY1RhMA4gtSals72tWen/8ZSm0hnvUCFK+poGuA+oZgqN8J19eiU25fWkk4zpjos25IX3S0bGhs4Qub5tIbqllve6JxfLCnrc0N7x3YQxXK83r5jff1my8HjjB7FhMiXo+JE4EiIWFoBpxEzQnnWKSs93uxqI/JR3C9sTYgKlzxXLZwONp3w9YWwAacVLDl8mievZB9FaApERr75WpZn7lxRav4ksanGnXxs4XGQj3QUzldUHmuHOKqSwXvU90ehQVFTNjn7IaRIFwDwAJIiP06oRSpX7VFvfz+h/ov/9v/SbFcXiftnq8ndUagIwWgC059GEUz+525+nxCGwiWgaCZEY/MnuIheY8XQUDKa7Ff2HMXb11qAF7KlpnhkHTAQzKjP/6Lv6ij/SM/J7du31J6OtHnbzylyeGx7r/5tgZ7+6qwj+MoQHMHIJHLKj5AsBtoTzloTdB80Kpks5GYOoSFIEhvorWoljRZrihzcU1vbD/UPsKl/JyuXX1GqQQodkHr5857snrno1vafPBQT12/ptdeecXrdH51SU8995wWlpZNPbt//45efvkFff8XP6vVhZprDOLjW62+Hj/c0m/92q+qf7ypP/7Vr6gSayk7bFunARWo3uwomcgpX17S/klfD3brGqUqurm5p7dvPdI4mVUyV1QMmyrioQdtuwqMJz2jr6Z4OX0U7+K8apUlJRMZHTZ4foNNIbHks8hqvGmhVYG4IsCCwleuLSo3V9NxAySf8zGpdgMXixNNxl2Nh22Nhx1NUeRzH3/lb/2FKRY9jCgh3nrEAYcBiwM0r+ZAQcztazJN4QahZrtpRIeO8gR/t2Zb0zE3LWPyf/2oqUP8Gw8PtLa+oqduXLP4ipcajiH3RkUrXBg6UOxpuDgIDfhvPPcqVaUqC0rm55SvLLiIxjDcHBXEFagcx2NnnwvUB6HEOGwsfFHIDMZYL/GLsVf4PlbpcBwcELKItSLU1gV1KiXcTTD5ZzMIcTYj4aFy8nhTxxub2n+4ocb2npoHR+odn2g5TkpNQ5PRyKPgDIf8GCP7duDlIGaJijaIxaMxULtz65j025TZiukoNQghj/1PSSnJlt1x9Si2oEEQiABnb21d8bmyPnq4oZffftf2Q8dtxpcgP0GRyn2joPfG9Lv8mjkfzA7sWaf6uxN+cXh5F7FJ06lw3idot7l6bjjCQWzBDevtlF/sjDaboqPHE9P3MgQFTLtDpcZxDT0SDrZJ5gIyL4iunzt6xns2h2ZMRmceVJKfANKBHzZLWvOxb9R+5pH4SblvhwDGDqeUqkHdnjYCxebV6TRUq5Z14/IFF0Xz5YLKbGb4efagJoQ0ObpNNvRCvqB0hmSdjAsVjO7Joze/EQutdNJqePg/rAViANsUevgGZvIaxZLa2t3X7QePdHd73wVt4AiHAhiRDIXZ57/wBfOvf+Zn/oCV8v/gH/2SiwySuG7cuKb5hXltPHrkZ3k2cgd1RWgEGtppIrmKGo6Zv2o0jv5uwRCiCuIycfyg8CN04/qzT+tP/Zk/rY9uvquluZyePr+is9WCMjwD04DqBlFUdP9oHGKgTkkjT+DhyNtSsZxjNzd57to98wu3d3b18MFDUzNyqaTu3/zY0cKXL51VqZAxj5FgB9A9uE4gVbZlQzWeiHu853Vi84ZozZApzwGWDh6UPgB9/+2i7NSlB3sHuvdwQw+39tTqDRVLgzRAb6EZ4t2ONR72/L7ma4s6f+GCU5lA5BAjBHvAghPbdo7r2m80Hb/aapPM1tNoTFphRsk0ogbQtzARcOHkxjoisdAYRwWJ4XmQ11TMgrd2p+5/H40CEOGo7nGwTLKAy2KimK1zglsASUxlC1MqpZJqNARzoLKhwM1CLUjFbfEEoo0ALKBfE9u/2aII55MhtnwB1fPUbTRVq9lSo9nS4eGRDo4JXOhpb+/Q40B8RDtdufBBqwCXDqUwlod4Yxew5KpVdffuLV29ckn9Yc/F0uqZdb388qs62DtUPlNQNV/WD15b1s/9yGd0dnVJmqJuDylrIDoWNYGyYcmUzDjicTzpBtHTOAiG3KYi2iJ1zPHRARCgWAVg4RJzjtCY8V6t+gZkoLmzSQxF+9B6BlwPQJmP6211+0PFcAlh0tYJkZhTCte5JX3jxW/rlXceKJ6d82c2ik4j6ykliCAerjDLw1QqkEPYO02fD2Nua1ijFtvVWhC1hho1cNCDxe8nwIEFs5yHTLmiSRfWkthMJtL85ZF9ey+vLOqz169ppVTQpN1Uo3GsVIYiWaYLOm62UPAEJFfAqzUkD0Iti8MhN683aaABx4bAx457LFxZWtdes6s/91/819pvtNWiWS7kDT4F94uZ5SMIW8TpdlLTNKT7JYOY8bjTd2qft3AcDGg4haNI0YAQFA9qButQIjCCPZe9x/UA42wQ5Fxe1UpNP//Vr+rjj2/q7Nmz+q0XX/Da/upP/bSWUnm991u/rfd/+0WtcM6b8jbWlKawmFNiPFUlmVMxnQ1+rqmM8mhoPF5H6Dk2t5wiiGjfWHVOsbWaGpWs3mvs65iQk8Kcrlx9TuNBzAXp8vKy1/yt9z7U/uMt3bh0RR+9/4GpKSsXzurp579P1cV5h/zcufW+drY3dO7suhbm5z0VAQG19WKnpzsfvKeNWx/omfOrWsrF1D/ZNWXLjgDsjXGsOys66Ulbx13tNAc66k09qds/bGp778hpjaVFbKlCgiVBQFNbJAX3h0Q8rZQo1AFHkkrmK77ioPgACsVCxjUbYRdJQqGgkA4GqhBZPFfydH334MR2cACR0CRwnrFb/RBPdrygsecaK/Z3/pM/MQXat8UMnJ54MJdljErXGhISpyHXeALzKeFFgODAYwOQFxqisZRSUqkY8O9IzVZXdzY2df/RQycKXb58UTeeuq5KZc52OrkcubdspFNbBKWjHBhWNyTmQSyh3iSh3NySGp2hEnjB2qoE3ltAG7qtloYdogkTymWKqtWWVS7VPFZEjefxTyKYh8cLBcXTjPP8yHuDmKbYKGPuwixA4jBgs4BL2mprsHuo9sauurv7am3vqbW7r8PdPQcScOj5AIjTcYSY0pkPKQf/jEdr5DLQzEVO1MCkZmOkRhbZBAqOSAsBOHCDOfgt3imXPMgmB36KQACuSSKhPshBviiGSXQ1dx9u6IXX3tfrb31koc+ss6F7/Z1EW79TLTsrKmfoq5OzvkPd/8l3ftLJnxr/e0PEYPsJG8nfENDNT2xJjAqzdiJXBBfNLnyDEI4mApGExSlE5Xa7Gnf7Sk24/9FQPypSCbOYqbHDlg3mG1cqTvERUFlzAv364f1744r4zjYwoGOMHAROo82MXa2en0496uVnu0hIJHX56lUnxp0c7dsjlFFkv1PXcq2mc6srRgJpaOi8aQwR74V0GexlCkbpEC6SjOVUtvE45N7ngmG55wKTsb3veoiZYkl1hmPtnzT1aGtb2wdHGnGtzdeMwiJOUTGeeeYZHyo///M/r7fffluv4sfabOvmxx9rYWlJn/vc51SKxEMuHicTffDBB47edVHHvZwVrk/u3Xfe/9nPpcDCOBorI5J7OMhJxPsP//Sf1LlzK6ofbunLn31GZyoFTUhjYiM3Wm58yD0i4AdTA2IIEWOi3qfQSCcLyhfmlGC0GQ8Z1gQxvPTii/rw3Xf1wbtv6vYHH2jQbuvypXWdO7NoyyX4rZyaJv9E7hG0VDTOoDpMYlCCw9VzXKXvD2kxoamYxcMaLbIyOqG9ekMf3b6rh493dNDsqIGDBI0w68JIPGsPtfFEtbmqaRugkx/duukDnHWDqAKFfqM70O5JXXvHxzo8OnHxCvUAqy1G0Rw+HOSzZ9HrNCpcuX6zxTxj61AUIbrCoobilf2b+wqdw8UOwkcKIYSJ04l5vFDL4QBb+AZ3LpfVwhzq35IqlZKKpbzy+PqCwILEFnKaKxXtAJNNkwTHcx0+f3g+PCvx67MewnMezo9mZ6hme6BmHXrKifb3yWuv6/E2iuGOWt2+ptyXTM48T14Jq7OT4yPvreyrOHBQiKJmxzmC2O2VhUX91A88o3/9+fNKYeGVmCqDODg65ChGsZiCY8j6Meg4hacbiYGi5DEuLZPDwLyKpkigQqTVgdp77B04zWze7M3NVseFOb7Rxwhpmy0cHzUYEVIR+LB+lMd9DfsdF3KpbEnp0rx+/Ruv6N1bu4pny6Fw5SYZuaLBMh8nso+KwtF4Y35/QSxjwYwxkEhtb4SW7wnny2w/+04ObEAiHQLAdMvag6SdPUAcgfT7WFqO+8pOhnrm3Dk9e+mi1uerLkCGYyKM00pidZkieQt7qURUvObtL4x4EL929i7X1tz/wcB7IA1xJldUtlhRtrKov/jX/obeufvA1MRpAnri2K/PvpkgMjud0lw+r7PnlnX1+mVPMCjoCKWgBnn3gw/1/q1b+vDOIzVYM3gNmzWW9Z7I9DWg1yOP651+CEIYJ9SGiRZIOar/oc6fu6Cf/MmftHPFwuKCmk5N6+ni8rLOEXddb+jVr31dw70De3lDmRrhkMJ0dzxRiYYkldF8oaSVSk1LxTklmbyZqchEeBASy2h40DgsV7WTnerOuK3N8Vi185e1dv6avZJXlte1trqu3qCjt199Q+NOR8vVeY/Zb929q5UL53X9uadVW5h3AV0irS0LUj02ysz6xH2pWJwz6t1r1LW38UD7D2/r8NFdxftNpalI+rNI6eC7mirUNEmXVF27qPWrNxw6s71/rN2dfW3ubNvzeWdrWw/u39HOzqZavbaBD4TEGQRq2ZLy6YL3UpEUOuqrc3yo+XJeK7WqanNlLS8s66mr17W2vOL7C+AHJWjTtKFNtbsDbW3v6/7Dh362mOYh6MQ3NkGjkE4q9u//wR+dosxdXV5yygYjokIuaWXulBxv+ARwAeFdGb1Cpci4B1JuSDoaD4a2maFTQtjBgQevZRxL6+DgSHfu3bUil/jK1bVVXbl6OcR+Zkm54mZCMux7pGerGhCPXEn9UVxbe3W9e/OePvXcc8rks/YvpEDAM60Lp+jgUEe7B6ofNdRpoSbGmqLoaMN8CmUjKC4Rh3Afg3CrVKuotrykHPnL8N7m5oy+dZpNnRztanfjvg43NlXf2NbkqKXiWMqTv83hhn1Wglx2wgz6ihXCaDuQ9+PuDnlgKTy8eTj1it8niuchZ9MBppQ214lDEyQ5F0jrHo0Ezg573gCeMEOtwUAnbIwkAjHiSCSdA97pE2pA8Z1Sd5jRN1/4tq1i+Jl4TYIUfTJq+t3Brqe5dC7w/hWF6+lXfIJMMgpKgZTOCtdQmJgbHBHkQ2EYEFfQ7Rk3yyWhFf0hihH1cBrbokzGNJYh1IlIaDBDW7l+2Jo8Qawd6xtoIOlkNtjH+LoGRW6YqAULMxev/OI9eLIQuvAZ0ua/FyUZkbxkRBQeZSajp59+Vmtrq6rX8U7dUb/XdgfZahwrDom/mHcC0OULF70B0xd50kUhi0l1NmsHBUydMe+GTJ43Got5ecr3nD9nPYC24m8Iz5RN5PbDDdWJxSsWjMJi9cP196bovPAgdFtaWjLC+/nPf143b95Utbao8lzV1wp/TDKjj4+PfS8Q0zBmpLBFvc2G32uTKBXRMWbo3qkC9jTqymQgS9Icny/6nt744RzxAAAgAElEQVRopM988Xn9W1/9WTWOd/T805dVzbBHII5DmU7Get7rH/TKI9d0ziMplMc0QAgVMUrH7gz1PoVtoERMdOfmbb3/9lt64Rtf160P3/d+cO3yWV04t2TEkNEiOeQUrjzftiiyJU6wL2Ks55jWSBzItIJDMxj+BzcBRuB8Tl/XXNYH7M7+oW7ef6Sbd+9rc//IiGt47oNNDvsmP3d+rqYf+KEvWyvw4muvWNRSrzdVmasplyuqMxjrpN3RwcmJU2wYvRNO0ANljSNOy9p+6EkjRXVvJCrE4562PwpP2dj2gqVyQbt722o0DwN6lyKamUkIMB6FDx7KiEtC8caUbQQqGF0nVg9FLL6jgAwh+a1gGgE57Qu1qm3GQFAW5tjPGL8HQ3Y3BBQEjIxJLaOYZbJC7QadawgwEnJc4Ml6nI7LwuGJHm5u67jZskcxhfzDR3tOBqPwwx8Vf9hGq6VcoaTV1RVTQ7Y2Nj2O/dEvPaUvPnfOzxm8Xd4b6VXuiyIj96Cwp+gLU7Cgdwr2iMYyvT9wz4Ovtz19Oz21uh0jwDRLnXbPaBB/jt0Z9AheN0PK0xgXDEaaGLtPbPDeIlp52Atc4jyj+ZTTsZK5in71N17UrY3jULjia8KFgZ7AvmiQNdpFKeqIueT/OYGHwiTQGJ5IlthTZ8LWWaqW99LwZWut6D+eUHy8twUXGIoNW2PF0J4gNGwrA/1nONa1tRV99umntETxOmgHofV0as65XTf4fhqZbMb6DUID+IWlH4Vr316gI09B4C7iJYt5/Nqla/q7//Cf6FuvveF9jElKd8h6aJr7fmltVZ95+ro+8+zTWl5ZDCFETIaHQ7VaLcfJI2jcPz7R1uGRtusNffzwoT66/8CNA1xiprmT/ki5VFrFbF51ora9JgnFwYqRfSVpwOfa9Rv6qZ/6KTVbTYMSjzY2dO7MWY06bU3qLV2cX9DtN97U+y++JLU6nvSQJMVZPe6T2T6yUJvwgVqu6F/L5Tktliuq5vG1J+SBumoamtJKXidzGb1+tKU7g54++2M/oeLSmpP1VpfWtbK0rMGgq7dee03lTEajbl+lUlnvffSRaqsrev4Ln7PoFxeYa9cvueaY0CD5FxREHHpCMlaM1MD4VFt3b+vtV76l1sGOcsmYUojgcPMZMImOKZWfU6Y8r6Vzl/R9X/oBi3vxdSWRlOuejAX3lJPjY9WbdU8Lb96/qwePNrSF/+qjTR3sHITzpd/U6mJN186v6weff17PMXk/f0G12qLpPUdHhC7d9ZQIkOPu1pY2Hm/qwvnLOrN2Tn1EoKOp09u2Nx7o4Z2b2t56pGb9RLEf/uJz07WVFS1gT5VN2YJgeWFO83MFj4YYf7ERc6gNh1M/tFEN4JEESIbzvOFX4hNn5BRhVNp8pmptwQKTB48f6+333tPG9mM/5FevXNGF82dVqYQ0oWAMnjQ/MB1jFJBVvTnQL3/tXxhh+rGf/mmtX1xXd9A10ql+2+bILAay2uuHdbUbXTj3SoySihMj2OeujZ2aBE5vikA8pvJCTYvLS0bx2CgYk2LJQGIOGd3jflPDZkujVkfxwVBZF614kiWNCIxotdKoI9NKV/PmYSFKM5cm6nrprEF1U1k4vIEDNU7j2MCPDBZL5m5OSKKB9QLiNbUNT4t40kFXjX5HPYyd+1gCEUtKF83oKufNO57IqGED34kmybJefOkt3bp1K6IIBOsTFtvv9us02jorSv5VhevMb/J02o+VqzbQngnFwiiBYgD0Owr0tDoQVIqRQ+DihmjbJ+iSua5xF4kQz+FZD9o9F66zgtKWRukwWgu4dijUgzMBvwc+1yferOGgshAM9OpU4WpOa1T4zcQxvBaG9hQtFFgoxBcXFx2bSFzt9va2jo8PXQS1Ww1NCIMYD9Vvt+xJSnTqufV1byzwMSkAiMYD+YI+YCZtFN1LbCs2RBRzoAIW2BA2kU67A90hE3x3T4+29iyKcSpbLufChjUXLMQYAweLN/6b98/hSzFGws1TzzyjSqWmc+fP6yJWVfPzPmxu3bqpu/duu5vf3NqyGTcHtJPKIueI06PG0/8+s50hJIMRt8sjkDwOhUTSz+u/9x/8cX3++We1vFBQPh3TpQvnNVeaDznpdnMPnMbQZNBAhJGjQ+qMUuIHyX1nhDywCwOfjcLl1kfv61f+2T/V7Y8+VP3kSJfOr+rq5bNGB32FR33FjXjPPJo5sOIuWilYGXfy77OCn4YPtJURKNGYcJmN3PD8gkpjf6ep7m1s6d0Pb+r+Y8RjE7tAcK05yEK01shR1D/yo7/X6YDfevlFlcpz5qAT68h8yrGLw4maPSKj+0bzut2hGu2uC1lG2+kMsdMRx9VG8sG3L7KJjqqSMGXAUQEf0oWFqirVsu7cuelR22hCQEBw7oADGyxrp/aaDQ1VeG6CzRkoJqEq7OShwYTORIGfyaZUzGbtOVwplVXMp7WyUDAXFmS27LExsbdpI7O5TDqinsH1o8CheQhJTYG3GzyAkd3AYOzgoTsYqtFqa3dvX483D8yRRVNh/my3p5PWWAuLRXNkafQQv6wuLeniekUri3k7iKTRT8QREGU1JIEP1J4pVioABHAuXZy6gKdwZx/mrXHYw4cfqI3wsdM1vaPdG6hvuhlxqjTT+FSGtLJ2t6dmu6Xjo7oT7uokTg3bDhuBK4sLR7lIg8YkLW2JBIVrIlXSr/zaS9o56SnhKFrWEM9wzPQACiB6aRpru+MAHk0TyqBMjxBiQ8cAC0/Ee9F+Yr1GoD/Mmp5QuJ5SPDhx7RNtAmIt9m5qYgClYbetOWzSjo9VmEz16SuX9alrVz2NnSam6nTbqlQrjhiFY8kUif0YLQGhKlwTxtxcX06DfDql5YWaFioVTcZhcltZXNW3P/hIv/y1rxtxJp3r2rVLunjprIvclYUFryloRdjWEZRBYiDNNolmxBiPh1PlQW/n59VLJHVvd0d3d3b1xrsfaG/nSKP+SPl80euV6QoFL4VrsLJkmhhwk1ano+s3bugrP/mTuv/ggRYWl7S1s2Xx+P3btzWfy+mP/uxXlesN9M/+3t9Xb/9IRQrpCMBDNGRhbn9gr9/kmCCCuCqZrFbmajq3tKoFzgD2dNg7HYKeUuotl/Rbj+9rO5fS87//9yk2R2gJBf6CKsWiqWMfvf2mKqWCHt9/pLPnLhgEzJaL+uyXPusEObxOz5w/qylc7GRM7V7Tey/P/GAIV37sVFEm6qnpRO++8Zref+sNHe8TMUuIKedoTsVSVYsra5pbXFW9N9TVZ56xVR1Nmn18iX3GAYBpaMRhhietNFPr4FW7u7Wne7fuaPvxhoqpgc4sVHRxbcW0o8bmYz/LL776hu48fKjH+9s6atZVrlaUqVXUdXpiQkvVRXVPOtq4/UA//Xt/XE9fuqIztXkVkgn1m011W3XFLl06Oy0VCy5Y6aiWaxVVS3ktzZd1ZnnRfDEOZFR2KYxlk4FsS/SiN79e210MKjvQVyp7RgNpEIMY4xk+VBjDgjwcHh/r4cZjHR3V7SRw5sw5Xbpw2abxBbKqByPFwbh7Y21u7Jq0XajMK57PqLw4p/aQaNCxCplR4DEl4MQEay0siEadkSbdsSbtvoatrnmRlVzZCA88E5SWRug0dTfNeItNBlsqUL1KKaN0gs11ENIj8Hzk7kLqzmec7U0hnspljHiF0VY6iGwi4jyjbjYh1NAUIChU+dndYV99qAgRH4rC2X59jJ0cXBCunZNFYmR4D1yocgKDMvEaYE+MoFiMg9FEx8cNdXtDdYcxffDh3Sfxk/xcDlsKmN/t13dzW2dFHhyT7/V1GuHj75pOAqriWdrsK2yWrBdUhKGcDYR7e1L2UCWGbdY/39SKMLrn9TBHL5ZKRiqHnb5TVRiFcV8oyNyFc+AaLXUeVyhcfb0CSd/FbLS5uzxydOAsPsE6Wzc1nOgz+6FZAQxawFj9woULVnJSnCBGBP1mhA/sRSGEMhKEZDjoatDpuHjzcRyLOYnq7PqqVleXjfYxNuPvYscTLHJDmAKHnEVWNF0UTORcjyba2N7V7QePddRs2gBf0YiLzwavNHzeiMIQcTdnCCz/n6aB/+azUZCw5o105nK6evWKnnnmaTdvN25c1507t/Xyyy/rl3/5/3Zcn5mVp/hx4TpHJuhPOKox2wNRhKCotfWZuWMcx9K1G1f0l//KX9Tzn3lKidhQhSJ2ZbkoqtSWHvY39dTBYg6akLh/NxfZnDRuT1JNRsrNpgVujKzf/fbr+l/+5/9RD+/f1tHBrpbmK3r2mRvh2iLCciE99HXm2oMqerzpX3GPqShcZ5Zs5rhmKDSCW8EMkQp+z4gAgxCy0e2ZrnHn4aYePN6wZRnjbwoMqBKMRHFUYf12hz3tHR7Z7HxlZUWpeNpCrB4BKtOYWv2+9kmswSh/gvCJaNiRrYwQOTxpKD1BCUUJ792Iq/8RBXyQXDjoYa6h5eUlFxMPHjxQszOwr7GLUY9uA8ffBbDHxUFhbRGl/RrDMwgv10VUFCcKMsuTY4Ebotp0ShViYfEoLgUhXKkYEslQ7pfh/oGA5tKqVSsq5FPKEINK3nsqbUU3RSzTDJ7ncN/BGDhwmTRN1GoGT2SQWlw1KNT2DvYtQOO9YW02j6B3dUG1StGvzXvBEgvFNwACn5smfjIl2W5kn1RG0g64wMmDzPYI8eaZgn/s5pU9mbkzkbT9oX8mzh28j3qz6WKV1+d9nzQaOjo61rg/1Y3LC3ZvcMKc07NSyhcyyhcKarYGSucqUqKgX/v1b+mg1Vcyl3faImdGqO1Htt2yEM9uOcEgn2eYHTRww2moQInZK/n3sA7YS3heXI+BoAaExPd05vBifUDUuD/Zpach0pj1Cp8wz+RzMNJ8PKH8cKTvu3pdFwgt2d9Vb9RXIofSGr5qRvly0QIl3jDje+7ncACRDSQ+odXqvOYLFI8F1wXQVUgxa3v9J/R//J+/bPHp6tqavvLjP6py1gvSvFkKov2TQx01j32+wt/vgXw3Wuq1u2rXO8oVyh69N8Zj9aGEFMs6aHd1UG/p0ea27j94ZP4x158z2cAH4ioX/fjzDv2sX7t2TV/5ylfsrkJjVVuoeiq1vfFIK7Wa/tDv/xll+kO99Mtf08mjxyrYgWUQPF2hCEEZ4N4A5lHDWKzdUWYa03y2pPNLyzq7vKKFfFnpztSx871KTu92jqXrF5W7cVWDUkWZclXFQkk5xKKSPnr3bZXSaX34/oe6ev1TigHYZWI6f3Ed4qYWq8E6Cv4nol745Uyt4g5XAK2HzgGARhitXOsQOd843HfCHWmFEzx0afCo8TJ5J6bm5ioqzVV8xjAtKmSSypoKxdqMJpNcA85fyhSWBCQ9JgaAnY1tqddw2lhzd0e//c3f1M07t3X+xg093t/Xu3dvOgVy9fxZHfWGOu6NdHJwolIyr9FJR/v3HqusjM7P1XR19Ywur6zqzPyi9/3Y8vlzzrNggIKo5PL5s1pfWVAmJs3PFVUr540Yra6u6syFq1pcPRPgdVYl43AU7g8faHfzsbOLQUDpPHh4OCzYyBMpuFeMX4IvZCZb1MFhWzdvP9IRxtTFRcVic2o1B4r3erpy5pzW5pcceLCwtOo87Y/u31ajX1e2nNbiUkE/+KUbWl4sq9M6UixGln3PBGv8YNNsr6Ophs2O+vWWmod1Pbx7Tw/uPXQBUywUjeRRMuTyBVUrVXtrouTLZinAp0ZXlEkqnssqAbLqtJPA1/HhHUkmGERS9DDmoBAlaAHUoI5ajg0HhMFFUwg5oKhj3GxE0CkgoAPgVDxEYZxGR8jmytiQIgOVOEU1YxjGI3sHh+avUB9CrOYQxEsTbozHQpHtlIfwkfr7dPEx+//fXYye7shP/32Ebrb4j8bosz/jYed7wsEQRGAcBvCFnnT6UVEZioBAPfCvSDMGR23Gj/N1TSSiCM3I2cFK6aAypRiiKJpRDdKROTybEEcemz80AQ40d4kz8+3oII4SaAOHzDYwxDTiL4kitmuBCh05akY8gimMn3rqKResiKcePnzowhUEENsfrjaCBCyi+Ax0v6QO2bXAvEqZMwh6wCG0vraqC2fP2uUA72LcJgL3EilSsHtBDMIvxGnE8D3a2tHtew900upozGcHMWLDta1NULb6eDuFpszu/6zAfHLfGLg/iUIMhyL35WnSvy5d1tNPP2X6A6j9P/7H/0Qff3zfa3K2pmavc5r/PPszqqUw0A/JV0a0p1OPtohs/flf+Dn9pb/0n6rba7hIKlWXA+Ia2aTxcKFw5ZkEreXnzkQU7COzn4kn6Pbmpg729rU8X9XO5mP92q/+c208vKtuu6FcJqFPXb9q+zEr4F34TjxGQ/UPZQChHOg3HDdsfkwPgGdvKyiah5hFDWzYziO3P3VAuqAOOMJ6OLItFr/uP97Ug0dQB+7o5OTY9oBV/GUzKQsRJinOsJEODw61tLhijhfPvKcl05jaGHIzkqbxBkFn7zIdItgIzb6CYOWU20mEiIK0mvVISiEIYxyXgp4bEiYV77z/sdE/rutwNAi+rcSa4rQRTJWfPFNuVHhuPEcPa4TfbR1GSiGbTpTYx5SMZ4FrauP5dMIiLmJil5aqLmSL+YyKhZzKJfx3oRxkgxisWFKJ8TLhI+ZJRjSeaNw9a16YQOUyOT+vFJd8DvZT75/DYUj56mAL19P+0bHvH8lc7AlEzJq3SrHTg3rDWBTUPKHjVtc2Pbako4BGDOLTN6FjHHP293VweOz0wq09rIVaLsi8Ll3IU/wEWgSbE++NQj8dm+qZa+dNlRj0u74O+QLoa1zNTlcHh01VamsOH3jn7Y80APkl2hjahhXvcXs6D7qkTwbRIPQ2nmkKN645wqoZz5/9CGAo7JFhAoqjDWsVH01AFprh4KjA1HSotLmeEepoagITglCQzM/XLK093tzShbmavvL5LwnSTdopUUwHT7RfP9A0HdMY7UUqoXqvZb1IMpvRydGh5opFLcxVVSNshSYwnlQ+lnQ9ABrJGdbp9ZRI5dycQD+kWURYGhsNlYtzRudVna+ogPo+OVV70PM5CF+812xbcDTpB+cWi1xp9PN5DZNpbdebKq2u2XZrt9HUSa+ve48e692PPvBZzprlLOV+QdnivkMT/Lmv/oKuX7+uX/mVXwle0UwYStjGzWttYVErc3PK9Ud69Vd/Xfu376uImBxqQBov5pZdgiLTj7CmOQW4zrhmdAfKxRM6t7yqCwurulxedi1wqKF6y1Udr9bUXl5Q/tIl61dwfVgoVTVut/X43j0d7e1qZ2vHHt0r51YVy0y1vFxWv4VAcaoC9RXTJfa0XCniWGOxl1Eqk1ehiI1gOXJcCvG7BkfwvLdrzxQLag0p5Kcx7R9h+9dSo9VxkYqvKlOUQjruhpC9wOdsJDrr9ztG42vFooa9jgrxmPLDA8U6dY06zYBM00wCzMTi2ms09PJbb6i0WNNcrapHe0d64bV39cFbH+nGhYvq7jd0rrqkZ89fVTWeVqwzcKNQSKZ1cnCoWHllbRqKjrE4euiKFipFrS7Mu3AtFwuqlYtOp1k/d1mXrz+j85cuBq/NZtNcLirs7cePfIiQSMSbPD7adwccj4d0Iny/LApg80/mlMlWNVZeu/ttvfnWR3q00VR8mlEhkVIlm1EaY/MhtkB0Zj2ddBrqTTpKZKaq1BL6yo9/QStLc+r3m0qlQr67x3kUzTxoqEHZtQZD3b95V48fPtLuzp7HdPMEGeSLVqfCNUkifAINZOMy12GiAa4EWCzZZSNppBY+x7DbM9kb1BTuXc+HDOEYA3c6PAwuVqPRsxeHTdt5IYqyqT0nER/Q7TOeajbaPqjoCjvtjkdl/HkbE/soijL00wGRhVNn+xZPCMNo1Wjv6VFQdNrNOK6nx0L/XwpXvg/x02nqwGnEbTa2t9n0DHXFgNuHbEjU4OAnozgUPpHQIELrGA1QnFOYz1BDF9unsqZ5uILdy6woN7HC6Tbcc8ajHvnMLP0ijz/up/35zGGkCEnZCeBo/1BJFJ82JaeYiZtrzHsAhbx8+bIbNdA3xuaMpkwjiYp0DgvzhhCHUXhhrwOaT+PSwWEDfXSoCQoc3tm0VeaV6lwgpOcQ/yT8PDhi2NcoCPg4mDhkj+tN7R0d6ajeUofxE8VqpHqG5xk+a4i+/V5f32u0Hzi9MwuxMIbk78F3rFYrHr9iIE9Bf//+A+3tYeb+SfPz3YXr6TXFhjQrpOEtu8iziA0kdqDPfv4z+ut/46/pytWLOjw80N7eiYtDkolAF0iZmtnguJByIzeLMw7qfnxCX3npJe3v7ltAaR/lUV/3797S1uZDj2nLpZw+dfVSiNikMEftarsbsCr8LmD5wG0NheucfX5DjWa6AM9qMqFSqRRG61FTZnQfyoKV2Ph8jtXqwskbOQzi8daOPrx1UxuPH/s6wHEG0WBEdvn6FXNmKSBu37yjva0954z3RhMXrKWFBT3eO9JRm+lDPDiJMN4bQstyOxPeI4XLk5tNackzz04ztiG6gYEJzgVFddoto9IXLl7UnXsPtPl4W4VyKTQ6bnxC0xIaj9CMB345PtfuoII9ZmTP/IT7TkPoJKOw7vrkdFocFORChG0kYzg3kCiEGwFFSbjexXJWlWrBYpv5akWLlYrminjIppRNY2xPMATNa3A/wGidAq1cmPN8hIYY0Wbfeyz3nsSr8H56IyZUiB07ev311/XGW+/rueeu69lnnwsJSVCmxpGGgDF/puB9loQuCtRGo2Xbuf2DE1MFut2enUz43ky+FCg5T+J3Q/Ps9R5dQwTL/HkmDni2rnI+72uNqI00t83dbW3s4Iox1eLKiuKxjLa2D+xQYEERewGTPNDmfs/rlL2KPR9LIfYlphqeSti4PDQx8O5bvY5GUaAKCF02nvD5Z5cCNCj4DNsqMWHQBDSQa2ZBa6SwR5sS9AZTC6OurK7rSzeeUpkjG9T78Njestl8FsG4dupHao16SldKihcz6uABn5Cnl7lESnl+Hr6eg5FS45i9rYnabkOLszl8QufOX9L27oFpMYyf4X5SuGaTcY+1scYslrHaYvzdVbPXjc4VvKQTSlm1H4RP5tgXEb3NqQ5lJ5dTk0I9ndbKpUsaJ1N6/b239a1XXgoFmzU71A3hzH72ue/TH/kj/4729vZ0+85t0x8+deOqp6nYxdlSs9PVtN7S7dfe1N033lJ+ElNiPDF9BjeJmT+FGRwUrtD6eLYoEHoDxQZDVfJFLZcqemr+jIqZgroI+ebLqi9V1Tu/pvTFC4qV5swDny+U3VjvPHyo+zdvuvE5c/6cqisEBmCfeKB+e1f5+ECFLFZUOF4UFY/lnLiFTz3POUAa5kjwqymIc1AnqlUVqjXztIOtKETdpAtXOLbFcs1c+24fvn7kHzwdatBrBp48EwBroJhsQpHjWRxCqFXz6FCLxbzmk31NO8fqtxsa94IXtJNGOSsIxmD0Px44iW4cy6o9iKnX7Gl1fkmN/SM19450dn7ZxWp970Cdk7qpGFuPNxVLlKpTbIe8qG0bw/glpvnKnBaqVdUqpcB7XVxSqVTTyspZdyVw4xgHLC8tWgWNYrJxeODvha93sLet471H9vviAyZRemY4CJLqD6bqD+AvVtRojfTSK2+LONx0qqjYcKC9zU01ThouMA+PT7R67qzOXjyr0lxGUzFW6urpT62pVkUMgsrRW7jHHBSNbCoWYBilm6hSnFOz0XT3bOUws7RpXI1OJ/DTRiRXDVxIwikFPe1DpHaecTBhD0giMZARf8icKCytcmHcwAPA94CURKIsFKp0diCoFOHdzkDtFgq5rjlAEP75GZ0uZvuRj6hj6DiEpuaxmscJ7E93y3jdqmC6nWix+eBhJBRQ0e/+mmWdz5AxH1DfhdDNvud7Ia4uRqeBbjBDS08XRWEDDyN2F8TwfEBcuQrRn/EjCyUsgByUeurnYwqPf2gYLwVEI4iMuNZ2ApgVuKCNfKevQxjrO4EqkwpqXCdXxt3p+tBNwGUN3orhfYfGhML/cP9QzZOWYnSNg5FRQRAaOki4n2tra4Hn2en41+y9maeLh2WnExqkeNIcWzZCxC2gCBS/ARWxTDgy2c9ZUcoOwQYNDxAXDwrcJ6iKES3cOno6OTpWvYWwo+dkpjjqeJBW37rgvhD8Z4Pv8O+2cD1daIZ/Dyg6yBvPM58ppDWBzI00GuDjfIp3fMq54PR6Cq/1ifjNaLOnEnGPYSkEsTz6C//Zn9Mf/rd/waIzPozjJ0HsKCQoyjlo+gOPGz3QcRGZFOqfeqen9955X4/uP1C1PGehxdH+ngMkjg629dabr+mdd9404nrtygVz2nheGKmz6myjh1vFNGbLMlMCUikXmDNTd94Hnx1Op1EcRuoR1QIqBYW205OIwAXJ4zlUXL3hSAfHdX18+7Y+JCqx03FzQtjI2TNrFhniHIH6fWtjS/s7+/r8F35QS2fO6tvvv687m1u6ubEltKUUxL3+yIc5Ww3rNpTVzj96cqtDstKscAVxxUYvIPd8HgSgoK3r62e1uLSqb73wUij2TMeZ+GCdPV8em84oICBw5hlHDiD4aEaJdnyvD+JZAwR/fILdEQVAmLTZqoao2AHIb1hjHHRQLkCk4E+SzoYQeLE6p2qZQjarQi6tYiFrhJawBtw6mGTQZFQrc+GAHNKs5g0QsHeyj044VGNxNbsTxdN4ipb0jW9+U1//xsv6kd/7A/r0c592EWovVawbcYuhMdvaNoe13aZADUJj9nEoK4j0TKvxlCjMQBlmUQCGZKdg/+WGM9qXnFvPuZOY6tzqomp4lzMJmgzNldw/rqtJA6q0p4jQcBDqed+2kT7JiSHlbQB9iphv0fCnLVB1s5FIOomMAhz7JRoh0MtGp2UrS3jVuZiUpWhEPT8cKB8JuFCWExrANAEaC01bj8+TmScAACAASURBVM/f6bohqxRLjnI9aRz7z69fuqzewZHqDx9rMVtQ2WE9CaWzKbvc7Lfq2j45ULpa1uKls9Z9oAzHRnIC97TVllo9x51WixVB2ul3WxqAzDlFE0vLsnb3Dt0oZNCQgGCy50OvSKZUyhGjCqIN97gb3B3sAJTy6NuNJlNHdAOjcQjQKBWN6MWKBY0QeJYKSjHuLhbVnY70cPux9g8O9PGtW9o/OdLcXEXzi4s6e+GCvvzl3+OQFZ9l8bgW5ms+W8wW5izrDxQnpv3Dm3r7hZeV6o806vaMXiI4hcNtwCbyOg5ixYTSWDPyjBCAM56qEE/p4tyizi2teeLbz+fUWZ6XblxSf2lB6YVFO4FYVzOe6GR/R++9+ZY97c9fvazSfEGxVE+9zo76zW1NOmhzOt6vRDT3OGkgAAqo6R+gsOmc/x+OTdi94QJD75MuUWMQwlFSITdnx4dEOqdcfs5JnnBf3ZJCpcGSqtfyZLFL/dJuGCXv9zqmBJEIur+5qd2Nx5ovFvTDn39aiXFXcRwYJpgcBkcXLOLc9HZo1NmjmRgDAmU9/WDdg3hjs+o6jiCToyM9un9fH3z0kV59/TXFUuXFqX0MGdU88QsMGeKgrcViTgu1mhNgFkpzyqXInF00IoGA4fKVy3rq+nXlKiVX3FMUYiy+fkf79286pq/TbJiYbjuW0diQNV39IFKyka5CxT0axtTrtrTzeFP7B0fKl+b8Ic9fvKir1y6rWMrY/HY8bqpW48aycYaxLN0uNhOMUlEzehw76KrX7WjYY0QUiOoUnq1GS/VmwykAjOR9WCB+gpc6pvuNbEgg7fM9Y4mxNN0pXciM1M9GhvKaMRPFaa/bNxrAeAufQoj9FDIUNIM+4+sZqhEQKYuErAIPnTS/U5SYsuuHO2mEgeKGA4kOfEw6D1ZDkZjAcidznQJi991fpxHX08XG93Ib+FcVrjNu4+nfjdZxmJ2ObLVfJQsyCDsCYBzzYTSjEwRGazB+hrdoIRLXFkSbfPhsLhSAp4pW/ywTQTkMwsHrYiLP2DMUdeZ7OQ4zCLIYqc0K9ZkTJg3LgNAGNp3+UKMe/oodb4K1+ZofGH421ADeL0UqRY4FYJHLgAu8ft9jl2SW4hhOXhDn8L0ulCH+jydObmJkyYM9GPT9y0EEGfhHoUjnwaOYs8UcIh3QRARu2O/gE0ms6BMJOQVrQN6gHyCoeAKLnbr53wtxnRmFhXs483aEJxuQN+4DBbbR495AhUwpjEaj1KZPrmX4Qd9RCM9Ch/12gjN6SDYjNSxpMccf+sO/oL/61/6y5ucr4T5Fdj4Of5gt32kIOMGwHaFbpVrT3MqKDo8beufNtx0rulibdwKS069GFCWHeumFb+i3fus3XbytrS0LpxQnPYHiGU0NgaYUXrwfR8amQtyneZ6MYjH973dtv7K5uRV4evGpqSL4OmLDg0DPPGiL1gKaz0EALxVKx+uvv+X4zzkU1HNZLVRLOob7ymY9GGl9eV2VEuK+opYvXNCr77+nV995Vzutvg47Q9Wb2Mv0zGO3rVwU8PC9C1fnBbIzKA7yijd1Jql+p2u0lVIX2sGXfvDLeuONt5xo5eYAqyHzp8PUIDiahP2IBxa+PtfDe4pV95EPslFfd8yhKY34oOytrHXjtSDcUXQLS4H9nn3f/q54g+MwAN86EVOejPssaXJY4mTsZIBvLEKvYh4rvJjpBnBY2fN47TLiHjejjMBDOl4qkVF7MNEhvMfhwKEar7z2utEpomY5XOGnosVoNzrqj6ZK5WiWaFJA2Rkfw2EGSY1SlHwtghXIjB8/Qyf57B6RUsSz11jgFaZSgDNXzq3bsaFPVCqCx+0Dq+aJJM+hMl9e08kx76fuQnXGzUfky/QHZwIQSt4CvExsAZ3iZSQ8YwQvPYWekTRK7HCV2NiTzzSWeqOJsuORnl9d1UoFbnHBhSG84pmJPzxsrgtgDg3ZyuKyY0TvPXqg41bdyUu7jx/p8tJZrZcr5lsSXzqcDAzqjBJJbR0dqhufaP7CuiqrC16JrUZdLdKPDhtKD8ZGy8LgLWZ/avyFwzWdKp0vqd5o2UCbQtqTGig+rD+aeoscUbz3vI5oqChcaTA5u7138v8HiMcVVPXsCTQh+LeWispVqurTZGQyWlxf0+KZdYNGd+7f0+HxkRZWVjz1gUdcqVS1sLLsRoG9MDaNJiz2jo9pQrphq613X35Vjz66rSzTyH7Pe7ZdlSLAaqa5oLGguWGPyXEdRgNNEa5OYppLZXVpaU3LcwsaZ7LqLVRU/MynNVxb0t0jnA9Gmq8EukWndayXXnxBRYS1Vy5pfm1eSnak6ZGKMYIEWuaRUgSytht4une66rVbGhBG4+AdJhgFlctV5YplCwwR005xamEzN2AKSEXzhiNU3JZ8eOcTqBHmZ0FLFBp9FGYBLAO0YX/q1Jvq8gw22iplsvr09fOa9psatOsatlsu3ANlgGvC/gT1L6KvRXxoQlo6vX4UJZy3u84c3syVOTv/tA8O9P777ypWWTo7pWCDMB0Kn7D50LGH0d3EPMDF+ZrWF2pawUqKUXsBZScpLFWdP3NWq8uLHgsd7u+6UE3ExvbvOj4+crTk2uqqH3ZGM1j+IFRhvA9M3Gy1NKXa9gYSOBfNiPN1f2PHqAM+gwu1ss6skv+dUbO1q1G/64Xgsf1wYvU1JuGQ3BlvD4Yd9Xtdmj6P0y2Cig5lbFicUAOSymtEfolBIJLyezDKatR1bGsTqAJ0+m3G/HBkzLEitCEIkmxQHfkWevvGRoefa+SQ34Of6JMCMbJp4n3QFc0Mm21egmij3fEDYwVxhFzQVRmx8vlBATNDu2ZCje8JwH2HwIa/MRvLn/7bv1PhCq703YXrrHA5TRXw6xqpI8M46lSj8b2FWTMVazR+DNZUXA+EAVmLbkAQ2EhBXL+jSOa62csIFDBEbFZwwiiSRBRtVpHNT7AfCwlEDmqcHc5QB1Czlqq2KuK+rS2v6vHDDb3x+quhmMkyOgnfj2k/hznFKL/sr4sIqRtSd2xunc24uODAdPIVXTkbFsgD4yuy0EHfUghDGNl8QmmhSOfLByEHvFEWmTPFxs4m4lCEQA72n1G0BmO6wNcMWdvRBf1/KVwtVPOkOFA2ZugRDQYFtRPBItGCkdApjg3hkJ6tjdPF6+nCNW4HAtBgGoeo4JnGHSXqQ2c01tXrV/Tf/53/Ts88+5QLzNCORYInOHa4IpAcRBPYboVCLJc3woLHKdZHiWncGyRjuHwm6RHd8dGeXnvtJX39N76meqvubPvz58+5EUAolIwShbxRWtgUFa7Eu6ZzvmqIlTrtrhoN/FSbvleO6C3ltbAwr5XlVfPd4MZSFDIFCeEWrMcwub1z76G+9a1XdHB0pEX2ygXseGK24lmcq2rz3iOPBxfnl7R3dKLli5f00ttv6507t9WYpnTcn9hRgCIYhA/xqulA3424WpTFsx8KV9L4+Hc4bhROjIVBJ0Fc2XfOXbxkVPHO3bveY9jTcCnxBOQT7k64f08S4YOncuC84IsZjPhdhURmdywmPysWjQV/UPudmo4SONisHwtEg0WpUWMmew66iUaHcB+hFtBcmBtI4EEmo7lCwcgsyYujYc90g5X11Uh0MrVrTa8z9CSr1evp3saGdvb2jJpyDrB2cKDwfed1GYf7OYq5kGGMDqLKXuuQCTd0IcmOZ9e7qxti1v+sCQ8qfvPYI6THKDaClHhcmUxC83gVY2WHULU/0FG9qf40pt5EKtUWtbZ+xufgyeGRCxqeORBXeLBcSHi7bHVYiTEJQXUNjYC8eDjQ095QWZIWk+mgsO80Qvr5ZKzsaKylfFHny3P66aee0VI+5/OxjuVau/Ok0AJddQmJ5qPIBAMxYkY9TbRdP9LLb7/m+//Fp59XYjBQ6+AoJJ6RspfLq9EbqTUc6GTQUbpWUmGx6oKRPbx1eKRxvaX8NK45XjcRABk7e+Cqw9TMfP2ko51ZUo7GJpbZ06WYBaxQE2geKcytJ7A7T6DsYM/kaRMgAuJLp2dN1e2TrhTCUGjQQBNzuYJH5EOArlRKBfQs+VyIxXU4wEiLqyvhDLffKo0d1AUS0rJ2E0LQfXJ4qAbUksdbdhsClLAdqJ0yhn7PpmJEYtuZUIu/R4zszJaP/Qenk8VMUWdKixaXtQjheOZTGp5Z0Q5nH2IqRIKOp2/q9Tde0+LaWS2cWdfyuSUdNzc1HR5oqSjlYz2liJCHNsdaTpASR9sa0tDsS88Uud+z2Ldr8SfrnRRTwmvCPkj0czpbsjhxSnqc6xDWeqixuAnoEvgcwboz8p7HdzqTU6ve1rQ/VQL//WRGxSJWqRSsLSVIBrP+IYSktOpN32veF4g5lCHqHJ5TaiGKYZoQ6ICFStmC5HEi7jS+17/9hmJzS2emM+W5HyBELi5i4YVhZwJaOTGJOZ+c6sxyTWtr68rnCk5oYMRQK1e0urSoxVrVVkDN+rEvWqUIby2txUXsEOY8Ltva3HR3uLayqHyRSh77k7r9DGMZ0CvM58loz+m4CYIZ07fffFevvvyqBt2Wrlw6ryuXzyidH/sBZ3MYoN6DfjCcGBGliGDABYrM1WjBRR1gII/lzGwUhDl2UBSCLnm8Ddo65ADrB8pAJ5hLI7oCWrfaNopRtVtCxPQKXEceKDb3MPYkuckHm4GIoOx0J4hPHn8/hWdksC4qlFgsofsPZvdhFLWzs+cDnwfY/DU2fOdiw9cKfNegoYi69khPEXra8MXPcnEUcU1nx6CL3+/6+p6FayTSMIJplI7NPnTQMyTOHNFInOXxKghL9HnDuQgSgR0WBR1j/E88a9lgODxQuR8fHutw78CWM1z7WeE641aOQPJS0ZgulVBtfl6lcjkywgrBBUZzo5QnDqFgfk7hFFwL8tmirl66or3tPX343gf60ue+oPpJXTdvfuz7MUMeuRa8Z8RaswCCGbcXuyBQcP4+UalsAF3GJxH3lWsxs9TC9BozfMaeoLgUDHxeiiQEWEHBHRJ6zJ+k+HYHG5wlQJcw5va9MR8tFK78PY8pXc3/y1/fC3G1BmMmLoxEcjxvFOh8UThQaHBgwTvF4H1WuJ5G6GfF63cXrn4RR2UyLaCoi6uYK3gkCerDuv3b/83f1M999Q/ouH7ovcFm5hZohRQbnmdGnj7NeHjgJmayamxvOykJ2s+rL72sOx9/7DhpvEY5CLd3HuuVN17V1v6u1i+c06XLl9xguHD1WnWmqjddxs9uUhBfIYyMRCvmWnvsOHBTQvJWeW7OTTwj0HQm4YMboRHpWnwfdCFEPjS7t27f1de//k3tHRxpbXVZ1TmK/7HKjO2wm+HwRAnd6jk8ZO3KVf3TX/+abm9u6XgU0yjNNQKYnajbR/1ux9EnBIFQJ0VPtmOITxeuIfyA4pXPCRLZ7w19cFcXF7W6flYvvvDSk+he7/HJaF25eQqv7GLA007WXfhZFATh9xArC0rCM8H9Z5Rnvn3ElwycneDagSUPr8ufu5jlhfHtnnkCm9YFKguIgOCKiVLwMqUQmQ4mmsNmq1wwSIE/7frZMzo8boYpxBihCD8jiEwwQ+dZdt5AEvoOSukoptVcyBAd7YYyj5VciNN1oRoeL/+D7wvPA4BJWsNJL8TdRs+MJy7Dofcsnh8oEm6mba8WVz4fbCEzGL93+/b9neKLPJlas7Gytq7DvX1TgooZuLDcB56ZgNxi71itlL3PkhQGyg8FDk4uns7T7sivnUtl7D/a7ncdqZ4cjkQ5+sz5i/rytadV3tnVYjZnEKB+fOJi2vzxMel8JE0GGzR4qdUS06Y5HTNxSMX0zs0PjDyeXzurGEVZBwpU4MWDiIH+JnI59aZDTWggNVG91fQZBZiUpUhPZ1y4Oo7VNC5uwShMIfs91VttT0ILhZLdPShccYkIYBFuPEFAhRsPOpG0A5IgHYC0TrynZ1jng74SmO7HmdoxIUtb91AuwPeM+XPChx2xxZgKRCEazlLEeVB5AM+Oj040v7Dgn090OFxRRy9zpoEsGpTp6/hg3/aGUMLYR2wVyp9Fk0NPI8yn52eP7f/uvQZU2FOeXPAD7450tkRYSk0tUM1L5zRaX1G/XKJiUx/Ejdcdd/X2e2/p7OUrKi3UNL9W0+27b+t4756Wywllpj3lknGvkzix4LX5ELzEmY043utzHNZnBrploAswWYbHzfvGLgsLxJmjCdAInHjszpg4Ee2L8J1G0cVsFDBh0eZ4qnyhpEF/rNgwoUIGcWpVmWJSjfqBjne21N4/0NjBM6GWZALA1/LaigrFvFr1IzKe3ahwzxxukU1bNM0exl7CM05q4df/xdcVy8+vnZovzzhUwS8wjDyDeMRFRGJqUUkpT9Fa1fI8XJ6y1leWrTibn5tzZGClzELM6gLd8RSaC8VhN8R3sSAHPXu88f9CUTZWe9BxYofHtBg3wz0aSPOL63rhxdf1+htvhVjL8Uifeuqyrt04E6Jj3dUz2gwIKF2TbVwiQ3CQ2HpnoimjjvHU9hYuVF0QgsriSMB/c1iGDRwi/swGx9xIKy9nNksR+hRtYkGkEyyWQNnC6JfUlom7Q9TKFGIgSZlc2gfiDNGbFYoU9CaJ835sPB9i7uDs8nrm6roiCHQBxF202EZIQOsYFZobErwug/9iKCK4PlE5FzrsqABirOC/GaGLhv+jjXv2/4wccuCYd8T9Zz1ASwjFFuM+I3fR2NhCCV5zHMjyjPYT6YCWsznk8zmPYXGlsBhq0FM2H6gCdNG9dl8b9zc8tqNoCsIzCqCA5qTzxCvy4FCcSiurqypV5oIvn3liUDtmHS+ecIHwD4K7tLDg0QsH6N7Wjra3ttRtd3yf4L0xug6F4KkUMKIc4dp+j6+Z7yeHFxxY30OeGYrPGcobcT9LpaJfYWY3Niv4+b7v9XW6SAyj4hlKGhUQpykhvwPH9RNaxvcuavm/M07rE9cBR4JCXQlI1Ow9z+y2Zij9rIA//cqJeDagIFHkpJO4mDjgXTsa+iDPJ2P6E//uL+rP/cU/HxqxiGsZp1jFk/X1N/Xmb37DTiXVQk6VcjGYsidTOmo11e307QYyJIL56NBoO6j7MC7tNBt6uLendz/+2JvhjRs3tLO16axrfj5FD6l98CgTtutLqlws+UragsuFGRv6wGNc7k1ADEHSEnYiWaiVHF0IfxaqFOuKQ581RxOC+POll1/S3Xv3deH8hSBiGA7VbTRVzef07PUb2nm8pUazrdrqmjILNf3Sb/yGHh3s2/C73sN54EQndRK04lYGY25PMW1gPQaogKAvqJn5d36BCCbj4RciLaMt8Mbw3E5kVVteVa5YMf2qUCpr/2BPu3s7LsTNvabJT6TtaEIjb48OO3jgeBJNiKL9JDz58PHDcwJP2PtE1HTbdYFMdp7J2QzvFE+aa+mC324aofkOS/y07Cz6LyOfTMPC8x1ENUlzI4tlkKo5xeM5lwiUFkRRjvstx5XGp4EnbX9oj6ZJvAo/j/cOSBMCYiIrvshCKsARAWz2tsNULj4y4BDYOuFVZ3/OfsbzzudlTZw/t67JZKDjk+PAHx8MdHC0b14uIBBo39rKGe3tHpKHoVQsuDJ0ey2H8vyeH/qSkmlpYaFisQ22buxNFIMUGRbutrpeozu7e5Hgq6d+u6cyWoKB9EPXrusHrtxQ46OburiyYp9wLJA45zw9oWBLBqEqUyLWM2AUBSTTSs7rmdiXvZiGFkEXnOJAM0nqsFm3l3UHzqoHmnG/fuCwwfcM3ucUIHxxvgKWWO+BHeVk4mJoNjF0fREJBHnmmWxSuHriBCWDPQnLySdnVgCESOrkoJmlU4a4dO5vuK9hghzqBAAxnnU8etlHeH6h850cHbmQB92mwM4SPTue6ODg2M0JwShtAhXi0u7xoYtc/j+OCXBW86C6RBa7CQrnOOANTZIT5HjNZNKTNK4HTUcxVVR2HLOIDdoTHNxhtazxmRX1lxc0KBR10huqVln0M/bee++ourKs5qipp5+5pDe//U21jh8rqb6n2xTRbqCmI+WgcVr0mFHOkc4FU24QmYWoa1xSwrnsoT8TdyhiBGtETRhBNIAruGlQI3HKZ5JYEFaUzmeVL0NhIeKeeN5wPlE7kZpKM8+6yZZyFtAiYkv1xxoQ8XzSMAhAbbSxtaXtoyON4b4j5kzETdXjZ0BlASV/QoWcynaDb739jt579z3FcgufFK6BdxYVPnCRosU0K1xR9xkdmoYRaJVM61JR51ZWVSrkbC5MzGWtUnUkYJGc8MnYHVG72/aidVoQdh9exGRzj7yRtHutoIyMko5sSm2OYk7vvXdTH3x8y4IJusDr1y9roVYM3+8Oehw8Wnso7boe19qvD9/U/lDpQjUgsb2eF3IRK5ZSyb/b329C5nbLZvNdYgdDpfQEUZwVeN62TvlY8t8s2Bk/LAhNsDMKozJeNzywwWcTasTpAni2SGZFxqyQnf0+Q2fDBhoQgyDMiqL0bFMTLKB8g6PM8lNnwBPD/+8sX3iYQz68U6aM3o79cLsoCVOzaOSN12U+MvgPmz7dlosOBpTm3GIKFmI04ZWyoSTzWaMdwyl+jD1fFwoNx/BCG4BjNx4oXSCicmgUrNcaauPBRrCqikQXEUk2IMtJEJQwvgABPn/xgjnCM3QXpMbjTO7deKJyvqJqmUzxlFqNptr8ardtXs2omQ3cwQZdEJX/h7b3jtU8Pa/Dztd7vb3Onb4zO9sbKVIkJVKyZBXSii2lAIERJXJiA8k/QSoQx2mGYwOOA8MGEkeSLRhQZNhWKJqOKJZlWZK7S24ht87s1Nvb13sNznne97vf3J2hSFi5xGKGc9v3/X7v733Pc57znHM/kJ8G9Q8DrixCKB/guiKb6gfLTjPF3OSmgatvvT/MY3ea+fa/e5pBfSDaPfWPDwKXfv36L/WA9AS4mqzCrMtOjM39mvWA+kE/m2EY1CuTYeQSUgnDpaTiaog4f16rjt/41V/G3/wbf11TsNwbuOcMWUweHuHNb72Er/zh59Gt1XBufRWXL51XkVOut9Ds8xk3CznaILEtJ8DFLg2Z62QajdEYP7j5AXqyY5rH/u6eKnhu0iwayY5z+CcVi2nwgwU4N0ha8fCRJwtBferu3j4qpQqOj8vY2tpBs9lDMZfEhXOreOTCGayuLGN1ZRXzHEwl80LmMRqVW8L3X3sN1z+4gbW1M5jJF6XBK+3taVr6wvoZlI+Olf60fPYcEvOz+IMv/r/49ptvIJTKojMModPl+6T2PSmdK6UgXR4mZHVGjGzt6SAjuyY7Gg2D8Nnl88h2Xs8RDWSuRvJvzc8toDg3b9Pb8ST2DnZxeLSv/YiaQ+7JZDqZR8gPEgIcJmU7U50i2QwY2yrQ6fxWBfycTtvvgX4tTa/bk6XppyhOCuYHrXX/9ZQ8cF/S4Jda9nLhZcMRyWQRkUQGCLHjEVEhHAwMMOo2FE4TGBG8mh2hhsucwMbL4Twg977RPlbqftBq+yCjuoeMz3WSDRuAs0ALMkLFYh7zM3NYmF/A/MIs3n77TTFcPK+4N1RqJQ390cuaayafm8Wbb7yN3Z1DWUOaPKaNtaV5fOoTH0EwRA9TdiPotGBpkgQA8jImQGD3bwCdo/Q17jQ72L51F82dI8SbPTyxsIrVdA6lW7dxZnlZwLXJWQ+6FGjAzggpSmm491E2sLxC4JoW2yjgJXmQgUCy0op5p6sDWTsmyDl5FsMGWORyH1QhzDa3OkNkWC3kw/9M7nfTsiM/0Du9dan7PxpZ54P3XcOCJC/YRzYZIakJhX6PuWLDCJAh4b8H7PWK8bR8ZEcq2bnG51QSy/FYwJWFKkNM2EpPJ1OyCeNq4dnSZcHZtWKEz1idfuvxGA5rFRxVy0im0sjQf5dJWF06edAdJWtdXkd4UP8qAtB1emJBpkpGEA9GkGU0aiCMTDiGLNlmWnllU0heuYDx+gpuNZood4c4f/6KUkJffeW7iKQT6AbauHbtLN5+8yX024cIjmgnyaHenrS2ShVrNzQMTWaT65zPEQdd+f9phcc9L0v8o9RCrjN2oGww0EsDKIVSN7rHuQdLXWMgDb3y6+0Wmt2msAODdGh3R9cLxRmHosJVdKnhuUdniV6phurOAdChvCIu21LKN0YsCMZD3Ds+wObmFuoVDivy5GCRQZAdQ1ZDtiNUqw1s3ttWHO+9e9sPAa5arBTDG9sqXRABGwdjNCTUU1VKtG1RanEszBSxND8rdK8HezSUrRaZS07qTao91yYSoOPC1EKj5jyqzZnAzDS3pudpt4fY2T3A1vaeVcrhEObnZ5XuIl2eo/xl+eEOXEWdOtNlsrzKoScLqig8awHxxrANZBos3hw+VDYwIgslB1B9e8hiIC0S0tvISAfJyVZnbu8HWUwD5Qz1xdTa37kReO9M/ixvdk+BvQcV08CY0/w+lpQHBKveCdBkW0lesNbuoXhaE/R6B+5BF+B1XgNkhb2dFIaKrNX9dUMZ/DvZIw4O6Xc5myX+fg57WEvbWsBmlTNW+4OHKH372FKYKRQ12ZlMZhCiBdR4hEq9hlK1pCECspe8B/VWU8A1nIigH7RiRq3NZhdbZFyDlKg4BlhstrMD0vwEJR9mHbO8tiyjeAIabloc5JmfX0CtXsXdO/fEbLC9RbBaOj5Go1rTgUP9HLVnZBvIOrBa9cDwNOM6remc3mC5gXMt8D+1vlqtD91Dfy+5djxw9WDR/54fB4SeBpw/zvf8KODqGS//py+c/DXwFlC8X9PXg+vsYQB67JKEWMMrXtV1Hijbob0N/cqHtQp+5vln8V//1b+CDN1Bhj2r/qnPbDYRp20V077qNQ3w7B3u45XvvybrvECYqUdB8yN1vr7cODg0yTjnfiiCWm+AN+7dxs1KGRfOXbQELNpsxWMCpIySpNSCjEcqHkUiEsHa8jJyWR44bGs175nktQAAIABJREFUsLm9Jb9eDVfy8Gp2tClfOHceZ88sYW4mKV0/23LU+DNMQWxggKRxE++88x7efe8dLC0uI5/Noc8OUrmMTDyG9aUlHO/v4+CwhDOXLiG7soQvvfQS/vib35L5dmtAP1B2DXiQZATQ6O1KjW80wfhX5sAP5JxA9kJZcTonbViCjjAy3XcqVHpkBkJRZGeKSGYzqNVbaoPT45WDVxyYLc7k0Go1FM3NZEQxkixMtadQo892/Ml+MFkPLvmPLhDThc+DJCone5rT47sFfLpQP72u+bttEIxQxcAnZwfCsSSi0SxCsZTCAagFZkE75iHeaQI9Dvx09NUGXF3ClPZIu17aF90e5xP7TENOAuCEceXXDgIeuNorNCJhpOQu7l30P7584YIYPBI6Nz94T61vWiqZ8f9QDBjXOluelIr8yVdexObmnsIIxFB3mliZn8XHXngK/X4TmSx9hBmLbJG71FKyOGFuW7hP54AI4lRs90ZIR+Lo1RqINHqI1NoI19rYv3UPjWoFKyvLImU4ICwg6ICr74wxKIWdB+6bTBejZI6kEplVrYWJBMSBdTLsbgiKGfWU0XEP5KA29w3+PF0jWeKdJHMRjJ4Grp4s8B0oXxjTj5vnNs9wUqdy/5LMzjx0J0TFmBMLBK7WeZwGrgqpkQe4DdtpuGrEDpr9uzoSjnFm+z4dT+j1E7C2uvRj7yFbKIiBJtPMLJZUPo8DFralA9lO5XN5xd23anWERkEkYwRwFmPNM4YdC8ajMgBFSXqyho+IpMklLWCA8iH+SQ1nN5XE0keewezTT+D9ag2l3ggLC6voNZp4/eXvYkC9fDaKK1dW8dYb30Svdai9U7pxdS+MiKo1m1asNK2ooIMN35u0wJoXihrBMwLiUUo1oiIb88WcwCyjmikPEEvtZH3yd+Z6YOod092U0tdTAAN1qiwuKZVjKA8L3Vg4hktnzguco9VBt1xHlOxyKi0LLoQiSBTyiBQKqAw6aA0DCMbSqCrIo6KhPWrXSTzyiWMHfntrG1s7u5qDeSDjqkXA7OpTUgECSyNE3cAQWTfXGiDDSgY2LasNM1JeXixqKEUmtxreMHBFoCHPUk6+SWMxQIftZU74UyvIqFNeEJr7xulAMFLcKQEA7Y+4KAJMhHBT3vyTDwUBBEENHwgb/LF/79OOS1GHprey72ObTFNbao0SyLKtz0Wtre2UPya/1m/avsWq73etXPucVVt63mRjY16bsgrS3082S/+wWlvjRKd48nvtQVTr1bEe9NfzLK1kAiJhTaPFp1KWHdJ3ml8h/27Tso4p9h6e3EAjxqrpXjoPTtM/sT1nmi3+f/4MGrZrsEIRrJblzsWvyMVoVIs9leAgionm9a2s6EcDVc68n9KC8tiJBHFvZ1vRfRThjCJj9GiXQW/MRhc7dzY1MczNSB8WmaRrx9YLXwN/L/U3yXQaCQZDBALI5rOawG3UG/LSLB8dmWtEp6P3yQeG7SC+N8X+tdp633QGYEHg2c/TwPVhIFHMQ8zSiLhBKP3nlH2XB48Tq7BJgWPFxk/y8TAA/bCf8aCv96DCryG/zr1e0ZgKKxTU5nyIlOH0z+Y6lP6YGi4HduxacOK+h0SUzEIQgUYFn3rmSfw3//FvIlzbx7DbRCg4QoLDOFxfXAdj04GxRUv5xfbOPvq9MBrNvqKQeZD1R0NJfsgsMCM9wiEcDluGY9jqdvBBq46zGxfUtmL7nprT41JFbEoiGZbV3+L8LOYKBVylZ+/8nA6barWG23fv4u6du6hUq8iQVUlnUSgWsb68gkKOe9vI7UOMIk6KpeLaYXuVnR6C3jfffEOm5dwP2Yakh+/ZtRVFOG7f29RBSOCaW1rE9e0tvPrW29hjGlujjaOjOioVdqfGaHc4FsmAk7G6FLw/9Cnlk0+jf68j1rYj32S3D6hbywQu2uPQTixsRWKPrUR6PbItGkE4GsbG2TXJtg4PjjXgyvfA36E2p8vc1WCGXCzul9KoEevY2Ol1yNdpe/AJcLG/G4jwH3/amvYFpV+nqmWZKBVNIBRJIsCB3nBClj00eRgO2xj32kCvzatmAJ57vivkjZaw88skEifMr9+4fSS1B6gq1wNkvN1QmpMQyFVbA2bAJz7xcaUuMTKZGsgIfWxp7UTQNRiKbaUdJAd6WXhVqg187evfwnG5iUi6oC7jqNPC+sI8nn/mcTQbZRSKaQHXSMzYMJJEjLKNUj/eHiAxDCI1CCLUHqDtJvjzoTiirQEG5ToOtnZwWCtjeX11sj95goX3hywvh394T8nA5bN5gTkbdDapmsueME9SxpeHOTTKxMYB2oOewBHPniiLwFjcoqbdWtEh6DS0lLxxj9Zw6oTNPVEoTu+5WjvswrBYUiqY81t1LKs+78CrSCaaytLVwk7DCaglc0jQqpAcd59tgNDWH2cNlMwomzAOThme4HPcaLcwCADzS3PY2d0TiULmlQXyYa2K3eND7UP5YkET95QejtippcxGA3osmJNyyeA1ZmeJ3u+0lPLPFM+wJIErte9cz7Ek2vQ+ffIaik89gW0WzQS1qRx65SreffMN6YmX1uawcWYWr7/6FQzbh9Zp8dZ1dFPiW4xEVURXylUNMzGwiFpikjxsv1OiwcFFAl0MeQ4yVZFey5RP0N86pNQ9WvopeCCTlkUaz3rKDzS26HBBgmuc3Uo+WCGOJFA7PFRhNah20D2uoletIx2MysaQksEoteEEr8kkBok4grksRukC+mEWpLTvoscr97ugLhdBLv/On01JKO/bjwSuOsSmNK5D2pnQ5kbTlvREtGEBUuHySKTlRSQmhM8hhnQmLqDBB4aVjlp9gzGa7a7sobhJ0mibYCJAls0NURDNS4+kISWi+4AkAvl8WpUrvTepTSRI9Q+C3oyhQ9cqMODD380q2E9Q8+eqHcrhAk1/G0epw6fLVkr/Q5pW/gzPjgpLOZaSf3Ly/4SpMr2XbYLePYCvxzbI+9kqp6+SdZcthOkPG4iQM7Da3jbZZ++Xuhw+0GobuR2WFLzMuwU6yBg7XaSbRuchJ4cDHj7BMVpOBK17rPtpAxds7fBhlxaHAJVi8qTLSyeb5gYW2H73wvcRhyucHIIbYSzCxW0SVWvzjCbepwvLC9g+2EOpWsEoGkR3bJP2Blzb2LmzJeDK9+zvpwFXVpTAlStXZUtEhrPeqGNrexvLqyvSJbEQOjw8cOk5s9YqlmyEg22m3xHjqkQkSznhtWQ7T9XllMbVH2oPO1x5ndke45+UCWgTnBi6OycDd3D7f5/WuP4o4PqnHeg/CeCd/lq/Nj3ra48LCzcrsiYsuwOuSuWZAh/8fs/Snn4NgwD9i4eIyRicRZENKUrnOuwjFw0i2m3g5194Bv/tX/sP0T++i2GLnQa2jxgYQkqtp2EEOhTwuZdhdowDMAlNkDe7bNoGZHQ+CAxxcLyv5DgKZcqVBkajEPb6Pfzw8AD5XBH7e8e4c+seOu0Bqo2Gnut4Kip/w+WFOawtL+KZS5dxdm1N6S0sQLa2tlT4HCmkIoh4LK6DnW22bDKOmRlzU0nnskimUyrIeNCSbeCa3d3dwSuvvKKDjmEu9WpVBxd/BwcT9nZ3pfU+c/4CEsU8qv0e7u7tS1rDgU0a4O/sHOHgsIz9gzI++OCegDc9LFUoaYjTkt407ULbtEBY69ueZcOvjDtu0h86GEEil0QozgOcOkQW29w7O8jmM9g4ty6dInW34UhckisGalCzSTaJ/7E70acVkLcJdHp4grqQq788+PAF+fR6OinGPXlh+41ffw/rDky3tfkzOChjwJWAlXGgMUSiScSSacmXusxoVyAOo6EJzmwwi4BX+5G6cBZeolazvUiz2nCff9CzxxXmJQb2pxEK1A+yW/epT30Sjz36KMhAUrhaKx1pP6TafdS1UIh4jHKGoKa4D8t1fOXr30Cj1UckSa9QCHATuD755FWUywyuIANocwT0HSZLFw2NEMMAsf4Y2XEE+VEIkdYQgWYPQd7XVhejZg/DVhclerB2G1g5s46mupO0JHOt/+FQQDObTGuNa49PJEW2+KLWSZo14S33GichEkHESf9+D81mQyytUiinrAJ5dHmZ3DQh4BlXMamKXvbkjjv73DyDyd/M1tBLB/p87S5Bz+6gswIcm2ZaS1LyNzcETULIkTP8PIe9CIaVgEeyQfM1AwNosYRkE/ydtMUiqI0wwjY4xvFxCUvziyJqaM3UG4+wX2ZYSBPJTFrDczxvdf45UGWyG2LbEBaKM4gRFNI1gefv0NYgz8zwOCjZQIJgLZHCIJtF8fFryFy7ihKT7TholZ9FoNnAO9//PvbLRzhzfgVLCym89vKXEUUbwQA9se2+8hlQaEsoJqsrvs96o4Vd17GmBKrVpkwiioyGTqOYKaYRJalA7CApit0b+ipTOhCLhrTO5TLFRMF4GIViXpaEeQbHUP5AzWqMXQ/TFcfCQWSjScwnZrB38y4O79xFsDfW3BOvfzKXQ3pmFpFCEV0Gk6wsIbyygXE8LQ27eYJTysc/3P7mpGeuHvowcLVNhoyrq7KV720HHDUmAiNqI9jwFvU3shfxDzQF02rF05ydiJlVvNHITJriYcS0qgD1VPTR4yEnbSgz57mhEb1btcSf02p1xISQlWNEJgcKuDAIkonAzb+NbCmj27gHWdoMgSaZVIJS79PJ18uhLNP6WFb1CZj0gNfswO7TiTowPF2xelZKE5OTQ/8ErHrG1euiPHD1X+ulA6T4p1uwE9aO3omqemm8PdC1UPqJa8v4dodask6aYVIAz/LaPdN7dO4Ck9dM5jRhZvoS33OwjG0Vzwy7gQUje43p5kYhCQevPa9rkH6DtDIxtwVtgNwUqO/p9myduPaObTNW5bI639zbQWc0QJRRiDGLeFXlWu8IuHKgShopivEnmaPUrGbw1JNPS3ZAHSE95rghUyzPh5GVJNcdmUImkGnAzg1OaNiG65RtIgTErmuasku/RLbhXEa7Y9r9Yfsw5pLfQ+DKe0fAww3/QcDVFzm+iJoGrw8CoPcXN/5snZqfPPVNpzsDPwrUngauJwXX9Br2g2DGkHhw4ZlYz6bdX2XR+48Fn6VS8eb755pMYZiTrb0WsqEhfvM3Poe/8ht/AZV772HQoe3PAHHiL04nc+Jc09gJ6dZY7HY0vhzBOBxFh8bzfOYTUYQS1LaGlD0ejMRQr7XFZG0eV/CD23cQiybQqNBHs43Z2XkBabbZ6f7QatUFCJjv/eyli7h4dkMOFTy8aFN0sH+ACvccmouHQmIbEhzeSESRy6UwOzuroUBOOpvvaWSS/MbC6fXXX9ehQJ9p2ycDYl+b9RrKh8fIF/I4c/4ckvk8OoExdo6ZHtRUtj09ruPxNELhpBjTSrkum613r9+Qt+zBQRnHlTZG4Z4igGk4To0n91X5Amu0ihGiATQ43co4zWwSpLJZDIyZHhWi3KYje7JMPi0LMVr8sUjgkxqMBDCmro3yKxYKDFjY29fz7sGetGjsLLmNkqBkurDxz820plE0h1vKp4HrQwtEFpTafy3eWnpLHhG05aEJfSyp9ClZEg3aCI3M09YGy6w9zPfE7+Oe74Er7Zj8e7GhK5Mm6a9ODiVdLX8Ah9w8q6WIXEsFVKxrr4snn3oMj165ImaUhA39SgNMjRqO0ZJ/7LEYXv5+FvI7B8f4zivfwzhM0J3TQd1tNzE/W8C5c6uaxKYfLwftIhzu4eR/IKxwgeS4j5lICsuJDArBGCLtAUbNriLOaRXHPbxebagA6wy7OLNxBq12e+KVrbNmPFZbmxpNLy1LcECIMjENr52QBjxHBTgd4SMSajBAnaEH/b6GaRT8o+6jY9idy4TNd5CYsAl+X6x7b291I3nUqlD2RQ0LDSet010xX3XKB3Q/XAkhhlWdhZDOGT9kRzbWWNuxzg8xvbSUoo6bQIgSNT6vam8PtYfTnYHEEDs5Sr2kHWgyrhQtFj9Xzl+WhOLouCSAVm42ZBnGrka2kLNuouuKyqHCd0blQtBHPBJVtyWXzFpiH2VmxD30TO3QVi2MYCyFTjKBxaeeQP7aVdQ5+BYMIpMrIB+J4r03XsPtzTtY3VjAfDGGN179GpLhHsJBCx0xCtFJBugr3qM+mE4oLIBiqDfbuLe1g1u3t7CzdwSGI3G/YQlHrMWzlCywrhmG8vCnSwnjmzlUxvVIgMtsBhKNDHKhV2s+ST0rrwHdkZLa9xgssja3iMbWkfSt/WodYQ5J0ykgHEF+fhFx+mHnCujy+s/NIb66hkAqrThmsyTlocBhOXOZoB817VKJ7eSMk5xbGU8OP5c65Zk+HVpOJ6lH2wxFJ+lH/vNE3D6xxc2/OyaQ8YGMVOODTzN9+mDS+4wgkxfIXiSHiuQfyIppxEGBHmI0pk6R6RuhXCpro+h0mkriIptBgKLXTbDmmEYxk4qJ9Oyl3VCm99yHRN2pe5oFtc3TptLdFjY5nx/GCtgcvf/wfpp+NnVyBSfg9oRp+/DvuB8M8BCytj0B1tkzG1hfW5sMAxnTyorUXm1UAv5pXa0xuR58eABiW7SZBos9c8BTg0odGuQbeOCmws/JaoSFhfN8pFg7HI1aC8f7e7rBMXMmoAzDtEjcMPS1AuG0KuuhWq8ilIhhdnkBYzIizmaEbfxmtYn9nT2Me0OcO3dBWdG0e9FmSzPuaBLpRFpAlWCRa4uXnwN5ZiNpHQLdR0oV+hzGO2ESpdFxG+jEz99d9Imrwo8JDAnmqX2kPGW6pe7XiQd60we0/9GT1+AKotNMp/8Z/ut82/VBoPQnAa7+Wnh2bJpN/VGA9/Tnpn+nf638k8y5vFlHlGwx8Seu65PPpdCuHuKFxy7h7/+d/wUbC3lUb19Ho3SEVr2CMe/TqKu2Kn9OIsIDNYxRnzYzY3Q4MR4kNwuEuCfEQtirHKEx7GLIg4ktdHp5NiwmmVGatBmiN2Wn0UU8nhSo44BKi23wPtd0QKzrI8vLuHTurOJubSBziBL9p49K6LY7LsqQlkEJ5PNZsa20yErm0hg5rZz8IBWeYRZ6bBkT6JBxpWSKH3RTOTzYw+72ttZocXYWi2trCCbj2NrfRW/QQIjOAKGoDsRYLKUMd07DZ3NFaVMJzDlAund4hHfv3sPeYQl3N3exf1wV2G022nIHCIAgHajzUCTAYz57zDx5o6EYekxZCozx5NNPoFIvC+DQdq3HrZNFqbpntBwaIJNIiW299f51adfoQSlLaScFELgNmzOIH9DhulUXw1lm+fVioNUIgpN/O92JmtpNp6Q3NEEisSFZCt0WFM8tU1CxNNS48pBlwATlaxr60/5gXSlKJOgbS+007xeZNfm2Ss/qu4im35dKicOEHIhjt4aHPBPT+DuVWMY5D0qQxtIDplIJtVOVbx+zISyyeLlkGplkWnpqggEOKNMK8L0bN/HSy69iFKRGnomC9LNsYWFxBoUiY3k54NFFgNGvvQGCrQ7SwQiWUxmsJjKYT2UxE4kj2hlgUG9iQAmNWqpRRY0fVipKh6L12PlzGwKunvlk147dNHZGWWSSDFEiVpQzHFHtnRM5mpwXTgaSpTOWV/YIB4eHut9mB+Vs1ThY5WQi6uqQ4JLDjAHX0x9+//GEiidt+HXa+5wMTgND+r0nJ7Op8ogvLABCZ5k5uYkP59fzzCIQJVPK106tODEMgbRYVeeIQbDOjooGvGkZFrWBssOjPazOLSnxrs/US7rQ8NdGw3I5qbfb8nkl40zcwU6meRk7FyZHmlgRaM+UnBbomxphch+laywUgghT87q4iBd+5ZdxFA6iRtsudm1yM4j0e/jBq9/FYeUIZ84tI5cc463XvoF4sCtJjEU2mx3YSU4N1y9XKoF9WKAvFI6hVK7h+s1buHnrHuqNJoKxuNJDeX34vHo3CcoF6GqhOSZO/UdIJAaRShtJGKNGldG+3OdJMHYbCg6h5jafSGC1OIMzuRnEun2Ee0MkxgTAdFXiTEIGycIsYsU5jFMpNJmUmUogRLlfJisZA+UC6rZRaqGUP+uemFtS0ICrP9Bku+ESj8yA9H7g6vWGpxegRPTOQ9N8WwwwUqdAiwUaQgu4hqgJJOqOWSAAxeVkLPh2tRHyBnCxc8Mlk0qtIzfJvqbhut2W9D8Bp1f1bUv/AEy3QKdfY5jI/SEfpw9viro5BHH64ycBruo+OS9Az7h64OjB8fTPv49tUAKWHl1F53LIjb97Y/2MEsu4UYgxlmUNF71tFvQ5pD5pWn/Lv5M18tdpmjGmuft0e4+gTnGWrh3sIyD5M3hHtfHwc9Qoj0cCpHRL8D9DAF4bDSMMTQvNz7GK56QlATEP9d54INCanimg1qjLA1MMOoJoVOqKeaP359rKqoDMQenAAhc0wUydHdcUmV/3+n2mtwPhajO5gYJozIqb+w7KSUDE/Xf4JwWuqtQT5jdr1kknLhQetPoNefreT98L2btNpVL57zNBvEls+D59GMMD25intNh/GgCdvh5/lsCV+jfFu1JuwrYaYyvH9INNoddtIBYa4D/7T34Tv/Wb/y6CvZY0r3QPqBwdoFEtq3VmjAEPHQbBcDCRziXM1E5jHGYEchqZuTkc10v43jtv4mvffQljeqzSmDxMO64oEQmOtvYRC4Qxny+iXW9pHfEeKbJZaS8jAY6FQhHrs0WcWV5EsVjUgAlfc6l0pEEABU1woCISltaLfou0NgvzwE4l5DvNDx52fCYoGaFjhbTinLgVZqWFYFTT5lwztUoV+7vbej252Rkkcxkc1cqo1I8wGHTkcECQHY0k5PnJFK1kIiNfSR5OZCz4NATiSdy+t4sv/Osv48VvviwGkhPT3F8ZikDgSkkWSBaQoWahT1uaYFQFXSIVx6OPXkG5UUZnzCjSIHp2emEwGhjLyZTDWAL9VkfAlf+fTJGsd1xrmO/Ddx40AMLuiYZe7ZprD3Bx0H741Z830wXUg9btdNeDZ4SeMUmgzMZHpb1rj9EdIRKxyFA53zp2lqeLbysbcGUHaiwdoNhXMseufav+TIjeDCMBQA2rE6fwhHLnmsaTBXrJrHF4kfZjTJ+j5p0Hc1TXloldDBfQACvjSzNJpNIJuVB8cPsOvvvq9yVt4deLrQ6MceHCBpLxCBqVI2TZEWt3kRqPkR1FMJ9M4XxuHuuJHMKdPoatFvq1Bvqtps5YnqPDcBjkxA9rdRwdHyMdGuPM6or2KL/P8D1TVkaWkd1SgikST9Q+euBK5tHIApvi177jEsJMf8rirqQgDt3rSeCLGxieso6cPnMedKZai9oNf/shXDe7MdkrXXqZHDSmKCWeOXTekDzAAVe1kkXoGOhWGBEtvFjkREI6f+iEwJ/EQoPH1qhvZ6xYXXpm03ObqWeVKuaLs5jN5dFrdkTsyNuXsxSdLuqtlskX2E2kY5AaMAG56ZgUzft5c63YmiRWoiUca5NILIFoIoFGu4f83BIuPP00Fh65jHosggbXcSKBudl5HNy7gx++/ooKqUevXUBgUMX1t76DTIQzRpYaZvHNdoVPYsD988E0Udsbkumcnpk7d+7ie6+/gcNaG20myVF+EwppjoB7jXV7eb7zmenpmeecUL6YsqHkUFRDZRo2Y3edUqRRF5lYGEkEkA8F8QsfeQ6xTg9hss6cUXJRyrnCLBL5WURyM0Ami7vlCg46dQyZoMeuKX1b6YsfjaJYnJGFX4ppXykCWUu8C6TmVyfAlVqsyaZCk7lTwNUvYHVLpohGI/xPPsQlykuQolobiLLkKNolUWNikW0+XUXidLW0yczanzK84OuRJ1hAQmdOBHNzpzi47TQpYgzdr54MGZ1+Qlyl/6DNcbo1q8qRP91dh9Pg8kHAwcmj3JeeJBid/IgT3YH9rulHz77N62/dqnN/jDDq80Exb7PZ4qwAmzkGuMEzpwXiA05NmsUuWntLhwIJFD3AJ7ywbyooacTZ2kzct12Lh+1/3+JW7jkfaorqaYOWTiuLnb6EgXBED5OlX9miMPWYHWxkXC19zZhxtmv4cGfnZ5DIZXRAkG3n/ygzaFWbSndJkSljNctKrN+Rdse88TgxbbooVeES/5sVmP+dGghwOiduILaeTS8t8OtY+tNr4ScFrtT9sogg80tApGrVMdDc3DzbdHoN+c2Yf2oK190rWwcn68ezD74Q0QF7Sgftn9UHreuH/dv/X8B12B/K61QsV5CR0RzoC8hqhgMEn/rp5/HX/7v/EvPzWZSOD5CknIgFF22tyALFo4inUgiKvYC8dWkwTiPrYJgtV4tBDCbiGqDYKx9it3qIgRgysmlkAsMYtAe4+fa76DVbyMeTCNI1gl2fLsNMeuZF2e8rEGF+pojFXEbBKUzH4nPG/aRSKWPz7l20Gw1pvjPJJHLaPDMyLOcQYDSdxDgSxMHREbb399RiI7vc5MQrwWyrhWG3rXZcJp/H2XMbKjzJ+DHNjx7WAhuBEertBkq1sv5k6AEPchajZCfIBXLAjbHYZEhoTTPitY0nMQpE8OWvvYQXv/Eqkpk8Q4RkgSXgyvTBdk8AjYejDNpHfNIotephYWkeK2srqDTK6MruKajUHRt+65tdXH+AZCSGXqOFW+/fkLUXdXoa2nQG/QQFXKteKsM1SinF448/jhs3bmBzc9OSiDSAejIcO824+r+fXrN+6pz/TuBq652ch0mVtJlK628sF8kO7hlyJCKA0W+04Rx15mj5p3ONXSGaDIlC1KFsQNcNBEXCGJBtdawsZwNkD+b2ahIpHDom2KQEYDDo2qCWSw7jPaN3Nwd0OPAi5xbKaCJB5ApF7B0c4vbte7Imo46QzPZicQYffe4pZKIR1I8P0a2UddjPx1IoRuLIR+PID8MIlJuyVmP86qDVUkqhAFwA6AVDaNOnulFHqVzGYjqBhUJe61Jngov+ZDeCgFpJYordNABNlktrkhZkCkRwcxTmkGgepc4rdIz7AAAgAElEQVSPlklc1H+rIHLMqE21GyMrFwFJM/zpfLoPagwfP3T/yIjrz5MOmfZKnWM2sGXaWPuwv5Fx5edOJAS85wSu7ORS0sAIdoJYvk4mALQG9MJtCIizzc+zbzLQzTkQEmTDgabb260m5vIzKKQyaunzjOB7ZneCBRTtsrSfssMw6MpLWIyvGyAzPbYl7PlhFK5Paf8RllZ7EAoiU5jD5cefwMbVR0GvkHEmjTG182Rsu13s3b2N48NdDTZfvLiG6uFd7N19C5kw16QbRFfwCzsIwSm/YWdH6BIKuU7osMI9jN2XUqWG19/5ADfvbZtVXiKDPrUW0pV673rOHXRFLBB3BTV4T0KNHV6modF5IIhIPKRnay6dRKTXwbMXzuOXfupZRDothHs9xEZAgns+Na7ZAuLZIuKz82hH4vjOD97GfqeKWCGp2GG5HkTD6pTxWedzRXkHnxc6wKQzGQTSC2v3AVc72M0SxZaGtVJ0sPo27KnFc5qNNOBq4NUQrkkBTBpAKwq2TuwFifZVg9GxevKBJGC1JAqKlFTRalCCukK2qQNo0bPMaUlsgzuZYP0wKHnwMT5d0U+Dggcxrg8CDfbQTScXnQAPVlsnH96pwFti3f96fDLNfSCHIDESVBIIGY1sOidQx9fMg0wPslhXe6CVvOR8WD1jp43U/dDpdgzBOTdcZ5Q1aS8wYUjyA+fNqPc8HKJ+sKcMcepkElkyTjEkMxkcVSqT1gzZHLuexnpwg6PMQK+BGcoMTWDW+Ewe+fkZBBMxWVoNesb00lOTJtrNakPDApz658ZBLR4ZXIJ7tlxUubq14sX+qnJ9SIZrL3ptk9biKdb1QffyJwGu/H6yc2SSPHD1+lbpvp3VmW+h+RAD//+n9V6nGVf/NdMHux3YJ5v29Dp52L8/eMXffy3+LBlXBkaw3c4UPIaUkPXqNttIhoL4jX/rc/it3/rLuHztIvYONjG3OItGuWLJsJQH0Pc3GtEmD270ZBXZ3htCsYqjbgt721s42DsUe0SJSSyTwIADxWxncoMYcKw8iH53qISt6sE+WpUSkkEgHqKGsIU+U4nqDU3XL87OY2lhEYFBD8VCRimAfM6oWWTRtLtFX8GKgAXtghiswg2TrSyyAsF4FPVeG6+/+aay3Qlm+UFWhhKDdrOuiEt6fOYLBcwvLsidgNIBvm+yg9Tcdlwq3l6phM3dHcmjeF/q9ZoAerVSt4ANJluxyOMUdCanTPJ0fhbf+Nar+No3X0YiWdDhM3ShHWRP621OsUcVb8kiLjAOIThkK7iPi5fOI5PPoNwkcB1gSJcV7tNhHqpkix1wDbKgrOP29Q8EXDktL19KsXQRAQJaLcmLWSl4QSwuLspOZ2dnB0dHZJINuJotkR+mmbKjmooUftDaFrs7GXZ17UKeIzSl539kBtWpGll6odv32CsKUAOsTYDAdaDDVcRInzu02X35/zgAzIAAamnLrTrK9Zp0j3zNXBdqdUbZWSAzzphMRoOTneTwp3mkyj0nxO6g+Z7yesiBJUWJHP8eQ63KaOsW0sk0itk0qgcHAqkfe/wxXFxewVI6A7TswM9QZUwz/loDaPXlKEDFHkYc0m2jS9cUpoTRtpCpVgjiqNVCuVrBhZmiBgoJXLVn0qZI1k9JJNywEDsK1DGzg0aDfj5LshBzHTbquAnSNLjkzmS21Fv1xmRY0Hc6xcYKbJqe9eRsOhnGm76/p3HDhP7StJqBD7/rGcN+ag+kRlTR2EbN8LMeuPIc4vPDNjilGGSP+7SBHHRtkDIYkF0ZC1U6G/E9sOXPoaxau6nBXz53c4WihpCG3YHWPvcIunxwpoLXgUCb2KRLz/h+RwOEZHmpvefXEXhRazo5mwlayRhS2jMcIjszi4//3M9h49IV3D3Yxx997atYvXgRz3/sY5rCf+mb38T+vdtYXJiRxn52Jo3de++idXwXSfQQosbVdSJMY8wC1aKb/Qfvn+mIHS5jsaJZmTQOyk289d4tvHfjNmifh0gCXWa+kHUVduN7JCakZpZyURIEIa0lSrmEC0MkqTgQOUQaY+QRwr/zC5/BcxdWEO01EWGSGj3vGdcbjSKRziGaKSK3soqtahu//6++iP12GcMoyY+U7oOcGdJp2Q6ys8luBmeWdN7x/WQW16VxFaPjmCkNDCl28sPA1dSsGgeaXBhjtoxZnChZWI1SKC+WyOmTFFFqsajyTnCpTDISpgi8bwkO3PB5apGNsWEP+of1pLmgYa7SidgyH3DK3oy4zbf1xG/QvzjBZm/MP/lHu+C+ovdAxg8XPOjQfxhwJat88uGviQ0F2ccJ4yqh/4dkCCcP6enHlFns9IHjAqM1D6tAzQpw0eihtvdh4Mx+F1+n0q4cCLWq1k8d2CsSq8zX4QQxExLYrwM2OVzFRRPljcVZfPSFZ3Fvewdvv/8uStUqktks7c5V3SrdRJGRVvEpzXhkLDAHufgZMqrUGHKoZmZpHoFYFGOyJUy9IVsXT2kys11vSPjNpJd6g++XGh6+tZGqPNmZTSXx8P14RwlnBGZWaM4yZRoAkgueZtin7/NPClypsyZYZXuYh7Z5A5vPr/f89SDU+/Tq2jtmx8sA/LOnDcBN7nJzZJuV/0mq4cH4Axbmnx1wvb9r4lfKh3/lCeDwtmt6XwNI29cbsEswQrvRwZNXLuKv/eZfxkeffw6ra0uoNUvoB3pI51IY0r6KhwEdQ4LG9DBasUvWn/eUxSgF+dzwElG0mw1wwRHk2kR9EPvVIxVRHECIBGMIDGjWT6P+kfxSr7/5GuKUBWAgIEmGjOlbjIieY+pfvqhkormZvIzh+axwzRIH37x+HeXjY5WfuXQW2XRa9mt0H2BEczBhaTovfec7qDUbGFLmNB6jw2HSSgXs2z9y+QIWF+dl2Rbh4A61sbSTka6cTKU8pjTYdmdnFz98+12tDx6KnZ6lFHHTZnKNTW5bMZwiuxqIYRyM4ot//CK+/eobyGRm0aQtj7N+IuPaaDMqk61rMhdkW8MY961L8cQT1xBJxgRceaAPCH54tdkFAFO4wqRvEQ+G0SxXp4Cr6ULJ0pFNJCiuaF/isEcUjUZTzDWtzPwHGRlKHGRNJABuJ4itfduHH7SOBWycH7e+RYeLRTprW+XnT44eBMj0O92mNPoCrmRcA2JVgwShBK8kBQJxnS08TDl4J91nIo5YMolSrYK7ezs4rJQ1gMfnuNtrI5NJqbBot5t679IBUvvH6XWn1ad86rjEmGhOdTMsgSQBZTBDucJwCJUtBUYNU+eY4JnbbKIQCuOJtbNYT2dwpjCLHO9Do4ko94tOD+1qXevAyGHu35ySZ5fNHGZYqHRHAN2kS1yDjRoeW1tFLBAQu6/A3cFQ75WepdRaqgihr7kYSRYhEQOuklqNxGbznKFsgmDWa0Plnc5gH2cHyHPYS7d0LrnhKK+XtELiQfvLye4yuf+6z86Ky3WYVJg6re19+9GPAK7EvmKHOaQXoac40O535GLDf+P7IW7h2qOsies3nc0gEI3I87nF2PhRQP7kGcavkjQa0qnCQoa4x5NYk5QoZFH1PKMI3AVayTjznnBta+iZnSEGatAXOIghh5qWV/DUxz6Ki9ceQ63bw4279/DSa9/DxsVLWDuzrqGuuzc+wPW338T5s2cwvziLVCKEnTtvY9SgHKqjwBee45JGsAmh9ExzEPFIjUWdiCvNKPER599tqD6WLOCw0sB3XnkN793cQTiewGDE9RC3n0HSiN8jP+OxRf1yb9CgJwMeWDwGMRh1qKxHoNrAC5cv4Nc//WnMRQeI9juIDYZIMtY9ThcQau7TCKVzmD9/Ga99cBt/73d+F6N4AOE0XQwsWVQx8fGori/PFe4ptC1jZ0uMb2Hl/NhXTAJWejvc3DzjalOIEqV7KtWtHoFXTfXb1LkHab4dzZQXa74bBWvtTrNbskxrX4nZRCFb3T74QGCLsafyQ7XN1qI0rbVAPzBvaSQdoJMOCKO59oJehx8mU/voBERKgK82hg04OadVs/fS5mgDSgbvrcVlZTsrepnZCpTT3suzmdahMg2UecTZpudvhIB13yWScTXIN9UiFjl6wsE0TiRqOCIE9JoDzM1lcP7CZewfVVGuMyrX2jW0CBOYm9gV2YTz6aEjnwvOavWkDcM7J+WXgV5nQ2L7hB1M4sDl8zbEf/6f/lU8+8wTakt97+WX8fVvvIg7d+7guFJnaYZxJI4Rs6DFitgi5180KMF28XCkw/6oXJKR88rZdSTSST3YGEfQrLcRJXPNAbFmS2cR/VfZ0uQhyjUh82y3/pwiYjKhbHpiX0pZRKItOdcz9MDe7Z2+CDnZLM3XV4B3qgBSfvjEI8/FVDqASTsRvh5acHHTI2jloRZPmMctD1D+TJolK+7Ypdb44khgW64PJoPgM0HGkqCVrCI3UwJXac2cVZkHvn4T9y3aB+DZBzO0vkJxDIUdJv4ZPOkWuItn9jLcB+RL7ECD2oHmkWlrz357nHYuzL/udzBbSOPPffpn8B/9B/8+LvDwjIbQ6XfQ7rURTkYxolZ6YNZNYbbfeMDTXN8dwtLTsV3Jg3owRLPZFvvB4se8BhOSCrGQS2Zzylgni0p7PdmnREOa3n/lxRcRaLUQJNs/YLwuvTTNXJ3BBNRcFTIZLC/NK9WNQIA2QblMBjeu38Du7q4cMiiBIMPOfPsZer5ykprShmQc79+8ie9859tidxipSAlJJm12gOvLi4hxs1Yb1pw7VDa67HBuIxwS4z0uV2rSnDHuOp3Paco/kWYqH4EE7wFdHsZotbt6zm7c3UWp2tCE8EGpglg8hXK1odjOAZ0u2kzZYrsWYpbIjNoea4zFY09eQyQWQ73T0DPJDiG9sllM9tSkDMmTl8MX+1vbuPP+DbO94X3n85xKYX5uXumFDPwwVo/PutnCSbY0ef6cPZyT9JhEzNnvsEskc/SeGErJfBSbOZRRuRXghmU07EOfXxa9Tg7kJUIimqjHo79kxLXnA8a2irFlylqQ7FhAlm3ZkPloJsNRJMN8Zjm4E0Sp1cCd/R2U2027DtQrslVO+QRtgeJkfoJIxAh46WtpoS0EaQR8PA+2tg5RrtQFJNjipFQgSrDAaWxaelHyQqYOASQGfWzkC3jhwiN4dHEN0W4XydEYjeNjSQHYeeQ1oSd2j21xhJREyMEwWn7RJk0yJQeUGsExdjjQOhziibNnAT6T9JjmM8wBmXBUQ2NkWVkEElQacKXNmg3LsuihBIwFZG/Ms4b/RteGkbxopekfBzXQZKmNNnxo8gzDEJTA6HThWaIlZ3KuyR7mBrn83mVntgt+kLSQR6yQmLNHOpEaTL5HUgGeEG5oj6coXQH4s7Sn+CKHwIres310WGFHCFh5pjhpAzXltDZkmiNDCeQ9zo5kCHNz87pGvTatp0wyx3Nd5xoXpazCzAudkkYGhdA5h3rZdqeHUqWOeCqNRDKNuqwzI1g8ewZnn38G2eVlzC4to9Ls4Ptv/kAT9cXiLF5/4zVJecqlIzRrVQSGA3z6Zz6BIUFgcICb77+J4KCGZIROEiZ98c8Jz7wB7fHU8jYZgSlq+Ly54Wk5CPG5MNN/RJPY3jvCn3z126i1BpJsUSNPNltctvzkhcKsGOTqCXD1Un7Bvb2LWDyEcaeBfGCMX//0p/Dc+XNID9uIU1bD4bcAgWsSUdquJbMYxtNILZ/BH3zpK/jff+d3EMxEEUiwE0U/2TiSqYSlGtLTm2s9xCGxmJ4/Oj0EZtYujr1FlK05B9AEYnloeuBqPpqerZ9mXCkyniwmZ6mk8piVpgcRfgNxHpF+8/KH8LTWb/ogfhjTyUeMb5BvlC9Zg0jKQXYesJ5d02Qk87xPgLWSVJyJ1+R3sSpx5tIGXA3Uyvd0Ev8qXtwd2KbNFGnigLIGgxRbaxZSbMlp6AwUYmurcDYzjKzkFHVHxtQ8oNPJAPJZmkGHEU9EkIgHsbGyhkJxCeniKr701VextV9DvTN2GxhF6ZZL/nAW8UGQRiWDJm8FTHiXHWbxnv/0Zpxci/EYv/iZT+PJa1fwzBPXUEjGcPf2B7hz8wN85WsvYmv/CJu7h2j02WXIqtUiH95uRw+OEl9oXB0Iotwg4xrH7OKC2BFugJ02PWpNTEK7HerTZnJ52cOMx5xGtf9M42Trj6Dd8hFsQG26mneijAe/cYEtvw5O2uaakp70pjwD7noHbjhOP9BNxpLhKMzOoE3zb25ozk6MbeFCMaeDRIRFKIxGo20MCcG3k7ZwnfI/HvBeH8uKkmCA12R7e3uiZ52WEthLcCWiA7PTOsDpN/1gJtZFArlC0tFWk4LToKQv2Og8Qe2uVd3UOBFc8PqRpRSod/ZrLLKGwwAK+Qx+7bO/in/vL/0aLl44qzSgdDqBSrWkgyydy6Gjqf0qQtE04hzaIeCLhBTFymOPLSfeCxnEk5kKcWKdhaBtXgLxkSD29w9VFHACNZnKYjSk1RnzsZM6PPuNDr75pa+ifXgs8BrzfsJKBeo71mCMpdk5rCzMo1Yr44Pr7wlobqytI5PJylicQQSNVlvgil7BBK6Mk2UbK5mK4+D4SDpODTGI1SC7KBQlT89kIqbBL1rG8N9ZpDBk5f4Kk9HDA7z//gfYPDhEnDYxI6DWamkIplar4uiwhMOjsoIUqo0uopm8hq8InnkA5/JFBbZkcwV0On3s7O4r5CXG6fOY87FWd4TtyyAeefSqgGuj0zLtINtc3EtiUbQIVjSIFdJw1u69u7h946aAFg9RsnQsshYX5pRI1+1aYTYNQqa7WffvT9YN8nIm300QkHX+2Fzj9N2s1BroOf9lMl2MiWSBaP7C1mUimKV2Ps6CiLxmn0Ukez42eMQ1w3aA5qvp6BgJgdGb2VEciXFQyT6pEIeqIpzCw0Gjhvd3N9Ekz6g2uQFEyp34ePD7KVejL6sM1RW6EkTPpe8RfNzd3DFLP2r0mbrUbCM+DmEhm0UuGkO7XMFw0MF8toAnL57H+dwsLhYXEW120Dg8UOuZqVfSZfc7BlwxRHsMpIuzaA27aFbrsimiJEBASozeGNXQGFuH+2JUr65uMMdYlkzc0/m+6RvK1CaRE4qttXQkXiYFWug8YMwqvZIDaPN5IWh1Z2yr01VrPRLgGRV3RXdQv8PAjc2caPbBsSjm3OBoEocDJrGtbtF4/arOSskHrSKe7jY9aE/rEzvq96lBgw6HsfgsUvbg5kH8wG6b4JWsIDXZXGN9csnGGjL1jIQQ93O5YrDzEophpjhngQyy46SEqTux5RKpwkKUXRKlSIa1ZxIkK6EzEsHs4ip2D45QbbWwuLKOn/1zP4+f+cVfwNlnH0eAXrGBiLrG+1sHqNcaePWVV/FHX/g8isUcbt6+icPjPVy7ehV/4XO/glvX38Wo18C9W+8ixqSWIedAbD+2gsAG1cAUUgfUJIdRt8U6QtqzpfG2gjGUyKAXiKDTHWnIc2v3SFIBhrpQI6wZEjV65P8j1jg05k9llyyMMe2qSGSE+gi2m7i2toh/++c/g7P5HEK1CqK0phsFtPYSsTTi8QzCmQJCxXkMs0X8rf/jH+FffvkrCGfi6Af7NtzN66lQqAiy6aTtCyQrGXRB1pXnQHGNjCtTiZzHnfccEOD8NwWuVg2c1uuZtsU2MP/fg+wyPKg9jUIEBGT4TmsGJj2Q4bKJViViUHJANGQSWiDEBeZtsux3q63t9KmTVrlGF1xa1cQbzjZI85lzjK3rvMurl4J/pyERv6cK1aQWHEwyHaqBV1a2yXgUmSSnTsdIJUOYKyawupQXaC3mo0glSZdzqjiIdKaISHwW9VYUv/2P/xWu32ELI4rukJO/TtelytRVU45VfShqc58QbHeaSR+jJ1DkO3C+StafBJQ1zBfzePzRR/Dx557B41cvKeKXzOD716/ju6+8htd++Dbubu2iSesxeuVR8K8IXr7WAMZhxtpxACeripQOEWTJeQKxAOF7KJcrAm5k1cS863mxdWjyBroWeMBqInh1CdSKul//xNf9oObUdCE03aYXELY+gLO8sQecm5Z5vxrjyu/nFPvq+gZKparYQOsgjOV8EYmy2iXzyKKCLaQgcrms2qj8Xs+88u8EqkzxkuUO44ObTbVYeQ340PrhBQ8CvMzA39+HOV3YJnZKD2Zb2wlgmnQfOFhjYFiHhJuEVVLZiIlmBlK5+eWzWeRzGUl2LHTEngtuKjxsZ4p5PPvU03jumSexsr6K+UIO2UxSrWQ+gdnZOcQyaclKOjJoD6BHHWGriQG1nhiKseD15WvlnqR9YQB0Oz1NbsvCJkBj8CO1pbkHkGHj53kdOZFKhjGCEL7+x3+Cwzub8sHUbHlwiDrdLZghTuPy3gh5DmkV84757CKfy6KQy4tBoV6xOxiiVq/J35VWcLlCARsb9H0tSPrCz7HtyCSvVtvWNKUMjEHkcGUhn8X6+jrW11eRy+X0vvi1po00HaB1ZEI4KFXxxS+/iNffvSmt7+ZuCZV6RWuJl4EFIGVWan8zSpvgUjY+IywtrUhPxwEyrrv3r3+AnZ09FAozAlme0ZKEJgBcuHwZ6WxaTHGQ7i9gFGxftmM9scDkm4xx3dvcxObN22JaKXFIReN6L+lUErVyedKd4xryHQS/d/vnbboz9CDg6u3lfIeKz3Qml5cekXIcJuKxuyEQQRmJaydyPdCTmb7UBBUEHmplqsjlXmrPJvcRZWgRvAJYihcRGwQQGwcEXOOxBALxKI5adby3s4nGuI9BhA4DZihEq0H9jKAFGzBMgB9sbcrybEzroIj2vntHB0pMmomlUAhEsRTPYiGeRoEWQsIbbaS4h6wuIcKBt3YPqcEYsc4Ig05bzwFjR1ko+hY8GTzel9zGOhKFHN5564foUmcaTyiViRtjNzBGJTTETukIxUQSj8wvIchQnR59N9nSNiN8WnVJX+4skHxUuhJ2Jf86+a/BqFgSMm6yn0wkgWuYbHUiIcDKPYL3xYoJg0yyaXRWjfzd6i468Or3Jq193widKp9pr3Rfgtkp28BJgSRJkb1W9SzVmjfgCg4Ou59N308CIkqRWgHzm+WeZ4OkLKL4XNHdYYgWrz8tKAcjJMmUJtLaj1nscrBJfsE84+VRrhFy8zjv0JoqoELVdlrqhuPynV69cB4f/fSn8dwnP4H1yxeQX5i185c4pdFCi6l5mzuolEvYPz7E3a0tJPMZbO3voVwtSyJw5eolvPXma2jWSjjYvYtwkK5DPjTAFRyOa6FW2xM7fp+2wtCmiVTQSRvORL0cbm7uodnpY2uvjFZvhGqri2qjqf1FnW59H2HrEMMgCT4OgNlskjrusTA6zbKcYn7+I0/jM888jTQHbtsN23vp7c+I4jidAQy4zpy/hPf3j/Ff/c2/hXulEvrkMIKWYMl9XwCbjW0BE8Nk2v8VLR5AoLC6Mfa6I7blCGK93vXfFLgGtSl7i62Tg9QWrrUZH8YW+sX5MMbVmFwemtxEwnpD3MS4MfNhMgBLBD9CMOpa/3oJU5Pb8pJ18MbpYBmAQOPnacCt9rl7OHwrXteIP446F/qnuS+gEwJfA9uGBNSxhLU22YKcnSlgeWkB+Vwa4QC/r4tcEsinGdrQQhhNBNBUGoZ8aoNRJLMrqLWS+Ee/80XcvNtCb5RCZxBWu5AsloFzkzcISP+Ij1PNYA9lXN75yTfKzcqxzyadYCpNC/12C/lUDI9fuYRHL13EZ3/5z2uohYDn7bffxVe+9jW89oO3cWd7R2yV2o2cnKUnZSSGYMTSbugSQC9NHuxD5osP6Q0bsxbFcKSWytBpgWVwzlaH2tZss7pJU58CowOJX+Pf/MlF0MM1dU1M/nECZ6eB64l8wG2+/P1iSs270phtq1R5yF648qhYv0ql4ex+mP1OmzdLJbLgl7CAlYZGHBDl7+T3s6VMT05LbOtObLW4mXsrLJPWGBPlwei0HnD6cx8u7n4EcL1P881QDmvBnrBfxrKyuCJHp8GFcARLiwtYWpxHIZdFgoMM1P/xSdGUc1O+kS1qUYdDsXEbZ9bx3Eeex9LKChZWV1TFBwky4nE06y0x7H0y65zirVYFKFN5Y+0JPiSJHwPJeBb9dkcbF9c61wJBYsmlpMk/tG/XkfdJKUPBKF7+5rdx6533kE8l5Ls5QF9aspaiGeMIDWiizenqMXLZNM5trEgmwGLCXCEYuRmTTGF7ZwvHZQ5hpXF246wY19v37mh6m0CZrKMvvgmguCfUK8fSRa6truLsubOYm59VkcNBMevO8NqaxyVb0sFEEv/8//kS/s9/+kdoUYsZy0hWQaDPXZwAk9pDHrCCVEyB496STGJlZQ3HpZJAxsrSGm7duYf337+uoc50KuGM95VEIqC9cf6cG1KBpA8sGKR7ozuCs7Ai4CCxs3n7Nm7d+EDAlYX3bGFG073c8pjDzvfOzoF3wJjuAkyTEz7y1QNX77wh8Mlsd2cPx3XIe8rEp1w+r2vdrNfFbJcqFczOzKLTtlx0Fgnc76mz87+XbgwcVuWfFkLj2D9ZHY4QGo2wnltAfBRAYhxCOhSXT28wGsFhq4Z3tzdRH/fRJXBl0UZ5mBywbE+QRCsI1Ft1sdlyBqAV3Ijsl5220f4IF2aXcGVuGRdz8yiwiG23la5EOQ0tAvkel4oFtEtVdGo1JOi6A2htk3jhfZoAo9EQTf7/ZBKf+ewv4+69e/j6l76EbCqLoORnYzTHIxwGejislLCWK+JqfhYhJne5oToOZPE59kExKsKVxBYWOyi99WAkaydO4xOgtQmulE5nRAFBqwpr2iFxOp3FIgefCFwdSWOD2dZmFhngtarev5cLd9ptwBNYOmdPkvymC/DpgdbJXqfZ4aCkLqcZ16E8d80+TVJIunlgiE5APYdJQWDFIBlKNn+4lvsaQiPhksqZtzMZfhZL1MryminV0zGthsl5fkcQCCJTh6QAACAASURBVIXVNu/y7IjHUFxZwi9+9nN47mMfxaUnHkcin7UNjeuoVkf97ibuvPMuPnjrh9jb3lSn8szFc8jPz2OFHSs6RchWroVEIoy7d26hWj7E1uZt1Gt0WaEOnnM+pAVMp8z7KXtSd30nMkYnexSBRsxEUikcwW6pgW+/+jravRFCiSximQJanRGOylWtBTlROGJoSMaVuVFk6qUZJyFAUm6AbrOJy2fm8bmf/QQuLy6ge3yEWQYWaLCSjD7dTTIIJRk8MIu5i5fwu3/4efz9f/J7iM3MoNyoqQBx1Y2TEgVEACpSlmiCts3qtg4JXM9MIAqBq+xWXLqGj7bzI1cCi+48/NOlAnTF8QDQ7IhOg1jb1FSb32cFNH0IPxC4OqZHANiBYP4MslqKImW6AivQXkcPmkIO3PCEI9X1K8ymwuylTgAsXzN1p6axkc2KTNXN5slGkEw7yc+TbeXvpQl1krq5OL1qXTUej6NQyGN9/QwuXDiPy5evYHFpAaNBF6XDHRzs3UWncYxu6wjhYBuhQBth9BCODOWNxmGJWGIetWYMv/1Pvog7mw10h3HU21xC4iBlPSQAw1c15VH2QLbxIaBWEgF3X/33eRCs9xsmdR/EoNtFs15BgMbksQjOrK/hYy88i0/99McFaugCcG9rG9977TX84Adv4ebtbWntOMBWnF9GjJtsKIJ8Nq3/hj2yCk2BgjtbuxhF6JGXRoe+m8y8dtPBFivsXiPv1wS0WpdgQq1ODaypRJEGYgqoCgMbc+61cUZMnnQFxORoXVr5ygKCGz1ZFc9QRGNxrGycwd7+MY6PSlpv3AiSyRiaSpTpyg5HQwoDbsSmifIbsQec5XJ5YiVkjIVt2p5ZlTbPuRTw7xqKcB6JWrFToPbHB65TFId/Clwn4YSktesRiZgu0Idg8DpFQ6ycIyhms5iZKYqhlLYzTEBAFxDq0u0gI+tIUJIp5BU9eenqVVy6clVT51Garrdbsobi3aBJeoebVCSiap/gMh5NoMDWaLWrk2lhYVbsTmDMaVqg322i2agLtCqhinsApUM6AIO49f5NvPzNl5CJ01ZqgH5gILkKN+ZYNItEMI4sTbVjLDACyKbicgGwAQH6WFLq0cDu/j6OSofSdc3MzWNtbV0M371797B/sC9vVx5sfA1kzXlfCeovnluXG8fCwjyWlpaQztB5wIYW+bUEJ0pToh6uS8eODG5uHuF3/+Dz+NarbyGUyKPRpTlrxIYaojErzDnBPugKZNPjmHKJmZkZeTOyjDu7fk4g9tbNu8onZ5HB4kD7F8MChn2srK/j7uY91JsN/UyyNCqwsxlkCkW15MjMcHjpcHfHpAKhEJbmZrEwv6DP8/7yOrVajUnnYBps+DV6Al7ZlmYXhhPO1qL2a37639h2tcSmPqrViuzJWIRSnpDNZwVcuV+1Oy11aSqlCg6ODgVmWTxyS6DTAZ9TAhOzy5K62HSwgxFmoinlp2cjcWQjScTDMek8qXF9f2cTNQzQiwXRl894WHsJAS/tzOjyyohjzsqxVRtk4luzi8QogFwwiGIogtVcAc+cewRncwXEmwMEOx0kwkGBxFK9jO2DXZTrVVw6e1apagSXzVrdCAN2n6pVYznJfhPAiOkLoD0c48pPPachwe986zsYNjtKJeLeUB12sDtq6nsvzy7iWqaIKFMlhiPpkxnyQtbVJ1aZrMWAK/W9BOlk4NudrmJdCeBYOLEFb30vSz+klpzm+fSDVZeD3+uAq3ncWmPZM66TvWkCXF3ow1THVVP3zk7Ms+73d8Q+PHithufow8CVulx5R2h2w7SoxDa9wAidoEnOVKzTrSjCgZ+o9NUqFth9ZqIWtaq03lPM+kkEvZ0fxrCrLa/3ZL+L1nyhZBJL58/gE7/wc3juU5/E5ccfkx6eRT14TZt11Hd38e53v4ftm7dRrZYkm1tZXUJ+No/cbA5jdk5m8ipUmTzYrFUEDunWQslKs1lBq9VEiSEszZb08dV6A03O+fQHSuizAWYeEvasydHDyR69uweB6427+3j59bcQjCURSReAcBzNzgj1RkeMK6falI5KxwiZzwYEWMO0uqREgCRUp4t8KohPvvAkPv7k48jxrCTJFbbClz0L/lxKCYOpPJILKygNx/jv/+7/hh/evo1AJiUbPzmOuMFrOhv5aGC+EQ2I0ZFBWusBgev62MAhpw6ZtGQMizOomjiATQ53d7r9OMCV05vTbQEbsnKZ8Q60emBqwzEfhlsPZlzN4N7NNzkNoR22BK7eqogPFR/CYZ8WLlxy5hFrTPJQB7JHbD5OTqa7jh6n/ICAhW1DPpz2YPECuoi6YBDpZEYWKVzoprllpG0YiwuLYpoeeeQyHrlyBfMLSzLR5cABB7J6vTZ6SvFpod9tsWmKwLiDYbOORoPt4jaOykfo9kPYP2jjd3/vD7G1U0FvFEZ7YofFVgdvqoXuWvjDNKf8oxnY+z5rJPiHhrt4fTj1zM1aGjHpqcYaNKB+i9GKc4UCnn3qKj750x/HxXMbCAdGAnR37m3i+ge3cOPmJsr1lg7ehYVFPP/cU3jiyhUNzJSO9rF/eIAvf+slvPzm2+iR5Uqm0ORgjnZAc7tgq47wnNWbNkcd+LznznvY6Zl0cLpldB+Q98D8FOPqtUBiOvm7mQvO9h/96gg4OUThJhn91D+tm6LJNI6Oy9jfOxITTJlANpdGrWYsaqFQVPFUr7VU2PCQ1tBWOCxww/anqncXFct1w/XqJ1y9Q4E/3CeWM2QPtG7t4+EdiT+Ffp+6+QQs/LBYTJO2qI0XNJ9CDR64aGcegtR7kceiTCeVTBg4y6cwl88ITPH50XS+WpGc4DX2iBIAGrCnM2lcu3oFT1y7pjQ4/gwOU7R6XZQbDewcHWuoIRwhkJxFLjWvQYAMLdlqZYyHHRTzaQx6ZG0bTr9F+ZDTVEuXG0a1VMUX/sUfWpRsyAZG9o8raDT6SMULSEczyEWCmMtnVagQCNOyiMM3BKyycQqHNZUfjtKcu6eOwfqZdbP+qtVweHiIvYM9VKhJpA642xUAvHz5Igq5BAr5nEArU7eknSNQ17C8u8ZuGKnXa2DEbk9yBt989W38w9/+v7FfaSMYZzufGeo0FTBrHbOz6+Dq5cs4Lh9r3dI79datW5JM5PMz0ssd7R/p+tG2iVpQPi9cu9TvLa0u47BE+QMH2qzVawNWZNoZw82DLiTZxKDbQfW4hNlCERvra5ibm9UB06jX1NKmZZ8fJPRFl+8SnOzvvCfmLvAg4OrPCT4fvO6UU5RLx9IVcj/ndDfBOTsV/lnQ++EeHQ6jVq06vXgYm/e2cOPmLTGFZMmk5QubtErT8oMR4kOgEE9hJplVrjoDK7jOy806rlMqwLZlPCyfzdHQ9h22PNl6HVAKBE6lB+SpGu10MTMKYSNdxIVcAU+vrGI+kcJ8Mo0IO0/tDmIc7Bl00aENYTSEaruJu3vb2C8dYXFxQc9NhK8hEES71UKV648HnLTHIQNVPZZfQTTjQfzKX/w15dB//p/9S/kVs/gr9ZrY7tXQqNfx2MwyHs/NIkpAORorOEJdEqZHuW6hrguHsiIRtAY91LsdaYupGebQF0ksAifTkPL5IXDlIHRPE++UCgypnyVwdc/7yX78AOBqVY3b043588W39hcHZNk18KD19J+nTzQKjrzcjQC7TSsqauUJtglcnUsC1wy9HXqcKaG1l+LeaU9mZza7PdZttmHJTDajg5T/Lrm693tlF4JWUUQSE91uAIlsFhceu4rP/NIv4tpHnsf8+qokcew+jdtNVO/dwfGdWzi4cwt3PrihNbW8fgZXXngGkfkiUoUMBr02KrUyjg729MyySOdeRHzA/zKphCzQpP/nUJYPTCDVNhig2bEUR0pqSARwf+IcQLvV0bBZp9tzr5knaUiF+bt3dvHqDz9AJJ7EIBRBMJJWitfRURX05ubNl7bdd85DY4HWMNNNR32ER0OkQmM8cfUMfvbjH8F8JoVBvY4sybywkXvkZRlvTLY1mM4jv3YWX3n1+/gbf/fvIZzLYK9WRj4/iz59p6f0zVYU2H/yQtYQIgc3BwjMbmyMJwMfTK1h0hWRtqOabQjD+Y9O6eamgWtILRnTHnBo1WsBgy49ynQvbtLb/az72FcORkkBfCLQ9wvaNIa2wD3j5Kt0Hpz8MPG0GWF7vY4SLgQUoug0+jKIZouObm6h0BDDHr0H22rZROJkkRICn6zQiXwszMCAGsEr28Vk0miFwkOAP5tMxzgU1WDE/MKCDmHq33hQXb50CUvLq5qe58ewN5A/JQXNmix3ulddM8YjchPkRkVtLq99EKiUj8UavPj1l/E//s//K6r1thJRiC7NfcHsdLQBCEqctJQ98+HbzQI5rpqXftABJv5+TYkSiEhbapuGBozGxoRxGMZbffDA8rZp9NgMcSHRTH3Y04TtpbUl/Pqv/iKeefppMXIEq+9cv4GvvvgNbvU4u7GG5bkiBu0mykf7aFdbWFheRa03wD/8vd/Hja1t5BcWNZxCw3kOsvAB5jsjgc90JNt4WQCxADDzf2bRc5OieJyaJlu31Jm6drtnWumDy0QfDf4YmNSfMWa9Uzcd0oS5AXQWyeZFSwBmInGz2AknkxqWqVSqAtT8GXPzRbFDfF2Li8va+DfvbQtUcHOUtRGBAv0WaR7u/C392ubnlO3t1ryXF6hVzxxxRpu2rS3LD6+BfVB54iUH0+yF/x4PHKYHHwjEaD/WbLTk3KERC7HERnXzb8bCW/VrIn/TAfPvscBIAwO5jIGMxfl5zOTzaDXr8s80hZRNC3Mt1esV2aMsLy7JrP65F57H8tkNxLN5BONkq2nwTa3wCNUyGR6aTyd0P8vHuygd7WrKNhEJa0iFmnAD15S3UR+exdH+Mb74+S9g596m/DnZzNzdO8L25qFMBhLBBAqUCujestk2QCoeU2udAClfLGJlbRXZfA6tThP7h2XU2n3MzM4KuPJr+Ny+++67uHHjfd2flcUl3WvGFTPlj2lJZ86s49y5cyqAms26Bt38Ic1rLY/iEfWbLXTGcXTHCbz0+jv4B//XP8PB8SHdGqUPp8cii7psPq/ClnGe27tbVqiHwjguHVtwwwiolmqy/WLyDNk26v69VVu91cTKmTWzOOKQirLcHeNE6Yprv/cbTVtniq/N4dknn5JbgiQZwaDAJSOcuS9Okuxc5Odp4Grr0Ab/VNxL/+46U7QWGgxULLCos8StIdZWVjDnrrXCUk7JaHzhpuEidca4Z/RxcHSMW3fuYHN7RwcymUVrG5v3NRnXdDiO8BBiXDeWlqRzZarZ7uEBdmtHiM/kUO410eS9Csa1v9Cwnwcxgwk4x0Av1yhlCtUqPnnmEXziwjU8OreAQOkYSbkX8L8xYqOxfE8JRugFzOl2toAPazVsNiq4sX1P7fnV1XV1NGqVis5DepVzv6VtFs9SgsQeh6bSMSxfvIiPfPKn8dWvvIj33vyh7KnGqSi2mofoNOr4mfOPYgNR+cMqzY7SCU2TszgnWKVWmlrzPjrdDmqDHppDA6sTOyxGkcbomEBXA0oIBsbCqiMLWcTpDvLsVZQvnyGfnuUSFKf09iRYvFWj9lTPsvruEX9GkFHd3hP3hPjye9U0C6siiZIiN1DGAWACcNrUkXHlrqMIWheGwJAGBZbYQtS64H2l36phCz5mJlvhWVqvVmRjF+BQlt7/UEPG4QQlb2GUqjUVtR954afwK3/xs/ipT34cASZBknQ5PMTRzZu4/e7baBzto3q4g36njmI2jvzsLArrFxDOF7F+7SoiGxuSFggn9HuoH+2jtLOFVvmQbSUwO4FD3AxysfNszEBstDsN6br7dG9SbgB1q2Qlx9ZpoBsCmeZeX/MAZGZJjNTq7JCw89TFl156HXd2m2JZE6kwUoV5RKIpSeD4PcQt1LkTr9A5gr+biYL5aBjXzi7jI09cwZXz61gophEnSdGqo9uoi5UlkcfnfYgIxpEkkoV5JGcW0QjF8F/8D/8T3tncRIv3g/6udIHoKhPQUzL382pTMdG8n4H4bGHMH84WToRWMtROUpTrU5h+HOAaZqynbUSyUPDaPEcMGUhlC8EAxeQ/thPU6rWxGN/GPdFlmJXUtOZP4JTIu+eZURMa++QiTfG7SUnbIHmoxXVY9DpNRIJDZNOsZoZIJCIY0tdNXmgEjrwOcYxHEbWd+GDTQ4y/j1Ulh4by+RwW5ubEOqSzBTzy2JMaIsgXC8hlc8gwmoytOR7wup429KAoVeOgBISNebahHL5OMgG8FppQ53ABB3lo9Nzq4Ktf/Qb+9t/+O6jW6mg27KDg16rgoI5Teh4/Me9JZGcvMtUqv4/Plj+baYrEPDtQa69jLGsQvja2hsYjRvBay4HVv9gRNySlWFoefMrD7iE2HGA2Hcf5M2u4evUinnziMZw9f95x3WNUS0e4/vYPUSsfopjOYGluFZeuXEN+cQX/4B//U/z+57+ACmPiUjltOjygFdEpq5aAsSgCiiYZILBUDjkH7biJ8WAhIUuNYJBpJyZvUauBFTYHFOIJVatKd+I4raxk2G2w1jYn/DWMp0QyAlfPshtAVRKL4l6ZP88Wckg2HbTD6nSMqcvni1qHW5u7MlH2B7UHnjygfVABP+f9BAla/fr3wNUf2HZGmDuB//BM1Wnw6p9Bz3hNikmZwBsI12HAg6Lblf6SLe/r168bC8KWshYM6UHTEXuQ6nXDZJ8EHrja6Tiga24DK+lETMB0dWlBf89kEgKXtDij12skEpA+jslafL7ooVhYmMPqxlmcuXARZ86ew+zcPBL09w3E0Gp10aiVlOkeDY2RiIWQSkT1O3lw8pnod3u6XwTFg/5YRcW7b7+P/d0DtQT7o4CmZ1kb9pt9DJtd9BoNSR9ob5SMh5DPZpDNprFx9qz2RAJeJs30+h11DUo1BoJQV5rQ3sDrt7W1id3dHa1HsloEYHy2R8OOftba+prAK68vC2hL5vOSFHtuIxwa4eQ4iZRIGqVGH9969Q184V//Ce7sH6I7CiKSyaPDdPIx0/RSKg4ODveQJSgf9FGv1VR005KpVq2JfU0l0pItELhy7bIbRBbp7PlzstsiuyULoaHFRXt3Fu0vPID7A9RLx9LoP//ss8hl0iq6rPhqOKazM1mTnnH1dm8eoGsluYQmnxHPNcn17os4fg11n3xe6Fsdj4YFIrheuUd5Lax3MNAeqrkMspEdDTMxhIH75OFhCcdstyvQz0gBNqQIXKndpYsp/4wHQlguzmA2lUGv1RQj3ui1sHl8gCYnopNJJYppSIVsEFvt9O0kk9dqI9Hu4dHiAv7Scx/H+VgWiXYXMbpxuPRHn9YVGbOdPgCDOujjWecAXzSCfcpjcwnklueRKhRQOjzC7p17qB+W0azWxOCnghHZd4U5FMQBQ26+qRQ+9Ut/Hs1+H1/9ky+jdnTM6StslnYRHQ5xOVXEEzPzSHD+OxS2aM4Qz8OgPGs1UDQkaO2i2W2jOeTEPcEJB4u9r25IwJVfS6kCp8wJXEUMjHiOZgy4UhPKc0b+tJbc6KO/VbA4JxTbt13bmm11sWv2oX3MJWVpGEyWcScOKp7I+hBwZQS4S43idWXAQJ1rQf1VG9ySIpV7OS3f/ICY+W1pDoHns6Ln5RlPdwLb78KyHusKtBI9MuyE14GyivOXLuGZZ5/Hcz/1UVx78imEo0E093dR3dzE1nvvo7K9jXGnacAzMkI0GUIiF0FuPotUsYB4YRXVfgDRwiwWLj2K5OKqQDH33XG/g16jjPbxHuqlA7QoFRiRVOGQsJFuo76RRQG3bxBTcXbEhz9wUNNH6co0RHGrViDSTYGsen8wwk6pha2jKrZ39nF4VMXRcQ3lSgv7+wfo/n+8vWeQZed5Jvbcc8896ebQt7tv55me2BOQAYIACBKkmCCKFJXTSkvRtS6Xy95S2SWX/Gu3VmWXXOtyrVayEqmVRK+oQIkZIBgRBgARB5icOve9fXPOwfW83zkzTQi0t8q7blRjUk/Pved85/ve93mf0KH70UCmqsrRBQjaOo4sZXD2+FGsHV7E8uwUgjpTsXywDCag9mTN8myp13uAFqArNEaaCSuchBlL4ZvPv4w/+PMvoESU27bRkjhc0llUXO0dxuMdVY6iRauaRs4yIxER7EQKPJ1VPykDitemFpSHuCpV5e0D86BmmwiUG3MpG8XtwtXj9XmF64Gi1UVhb9tlybe+4zLgHbjcyPj9PLRV0DEWyXyvFCnI6F5ByJ7RNRFRiZ47UL3zoNQntJ3SMJWgWpDJL2x0ArCCzAV3lAmzP4hB3496rSmoytLKsjIhjoYljpEUgOnpaTET1zl64ZiGSRjCpVFIpipGVV63UlIq7uKwrw4GduqKB+tyrhTLUnEiRxPpdOqNFt64eA2m6WB3J4s///znkd3bkQKcpGzuyBKnNxbDC0x85OwoH0OvsODPvYffK3DUj7zlKiqVxZkUr0OluFWFmeIGTWioPJqIDyeLDBY4IlagkpukdlFejwUJIIeO3ydIwQ4f2OEQp9dWcfL4Ks6cOYUFV1XdbjTw6ovncPnCeYx6PTx078OwgjGsnjyDVy5dw+f++m9xYWMTTjQBP/3wGNPZbSr1uhFAX1DWnnDNRDQlqTbcTIi4UknKZsSFZ8ctaAFNkM6QHUTQsoVoPhThmCpkudkSwWTz0hv1JQpRMqylweJYgob0CtX2ij3axYz4QI6Ane09UaUmkjERZbHQ5lgy6NDeKoxSsSqUAXUAq+ulLJEo0mB0pAot4AeLWg/N4q89ZMpb/+rwVw/zwY39nUWrdxD8U5RCOWkolM8rXCfShc/NzeH06TU888wzUgxopC6QE+Xa2wnC6qqDOREQ4NRDXbneDSJe5B+N1FpQsSNib8YiMxp2kEpEkYhHhFrAa0RPTRLvh1RQ85nluJ5em5YlRevRw0dw+MgRrB49hog0hfx7wIQjsW4LjVoF/U5LiqdambZRdUmtYiHEho/NTEC3UKtxVDahiFdiUjnyHfeGCBumCA4dk4WrDpNIbdCRolDdEyXOon8r+6LeyIdqsyuXm9QDPsO8h5ub61KsSiPkg6CGfLbrtZIEGxBtXVicEyW+jFXpeXl7AqWuJVNnyGvv9kfojsbQ7SDavRH2K3U889w5PP/aW9gq1DCxQkhllmRNcZ1ms7vy92mZRXSb90ZQJLp70LfTcMRGhildHn+bwpujJ44jkogppw43TtMzjGfxNqQnLu/3cITs7o4Isx68/34p7FVhzqa6iR4FR6763Vt3XvEqO/pBHqM0ivptuphnD8ev4/PBUA/Py1gmXOT9uvQrGfG7xT6fEVUvMZFP3e96rYxGsyoWYJJaJcghhZxcw2puQBsw0SzwORyo3HgWXTHTxHwqhUQoiEOL81heWcBGdhs3ttdxK7uD3WxBpk7haBymE5FzhUlKRn+MYLuPhxeP4P0rJ2BXWhhVq4hHQxiO+yoGlN7EjMvsUynNEZ6JcruDXsCPw/fcg9NPfgTGoQX4Z5LwcepD/91qE1d+cA7nX3kFr547h/peHhGfgaA4e9hSTG8WCpg/eQIPfviDuPT2RTz/gx+g1a6hM+nDHA6xqNsizrJ9mlh20QPTlsKVji+kYwyEx8pPig87kyF6Lngiz7ebwqQHTOU4QR9ZFj1E3li4jgYIB8PqhOWkyt0b1DRGpWcpOp8qaHkDlNcpDevVeUnOtDrz7jhscH9k4epN/rw15O1X7yxcGQIuAQUsKn0+NHsd1HsdjHiP3ThoL8WTFU3PK4BEjcq1oEutIJ90zeC+xWuk66hVqiIMJIDS7LTgRMLIzM/jU5/8JO5/4EFE5+bQ2NvD22+eR53PYauObr0K9DpwGO8bpX1eAoFwAAjrGFgT9AIDaVxadQqvDEzMMFbW7sOh0/fD54TFgkwVqANMBi0MW3XUCvtoVqto8/u3GyKGDWhj9DsN6H42C+55LgW3mkDLtFjCngiUKWCE55wCq9yAIt4PJyqIc49n6EhDr8eJyxC3bmyIk0chv49cLodGvQbT1HD21FEcPrSERQar0GueIUGDLqyAT4AE3aBIXkfAsFBvEIgzxZ92OPZDt8MIOFH8T//6f8H3XruCAbXxdlDOUgoBvT1RoBAZ9rkTZNdzlveBH1K4xhenpZaRyFBWxi5sLr62/4mFKwcEt9EhGRkolNRHbN415FeI68HCVeklb3NiXJ2VV7B6Pyr0i8b2asQr41UAIYqXRMmqRuaekTcXIAtZhWaZopaMJOJi1ZOIhpCM2Ugnogg7FBfNiQ+iJSM/mgZPUKv1cPNWVorH1NQU1s6cwfLiEhKppHi9UXTDB08+RLGoEDK5oBKyoC4sDdHVa1AdqxhKyANJNFsdXPy7vV4LjXpVihaiJEzdqdXqaHYGiE5lsLy8Kr6Mf/JHf4oXnn9BjPnJgeJ18+4bET8mqUg824GDwutSvZst91MKesnaFARZ0lzYdPhUigivJceHXZLwhUtDv2auDGVPcZsi6iKugwNFqzoQRnJvPvLE43jvg3ej16zIiGNpYUEKfx5ETMfaXr+Fve1N1KsNtDtDxKYzyFZb+NbzL2GrVIFPEjYMaAGfjLDJsw1Yiqcmud9CcPZh0FcomvTI5M8ZDvymLROAgM3CRSEM5GTRCobm30QyWPQTcWGMLP0S+X3JXSMflYWLQnPowzu4jdbKSJKjDyYsTTTpWHO5giD6U+kkGu7YlCEEPKBNg6hsF91OX4pnfnBDFJWq8PhUFKOXtMXf56dXAIhC1N3kpbgmKd6j5LjomLf23q14fWfhqpwDvALcdRHQFO0kk8ng0UcfxTe/+XUUCyXFGwvQZ9D1dn1H4ao443c40Ry1s5v09JJCLRAaAZE7pQy1DSAcssX/NDWVQsSxEXZsmBStaDywhsIBpKMEDxGOf2l1BZdQMAAAIABJREFUNTs7hczsFI6sHsb83Iyga+VSAZVSUdYvO3yuQ+5d3KxDwQho48OGMmCFUK70kCs0UW8NMPbpSEQjMJiiVS0iahtwTL+IugL+sYxzHUFUKbS0YQdDt83JyaFrtekYwXxz5cVLJDYrLhpdQVPZTPOh4eETMDQpXEkfYrNLVJ7XmtdCHcBqP5D9km4TVHbTLou+qEzW0v2wwzFs5su4tJnDt186j/X9KjIrR3FrfVeCX3L7e8KXFzcHt6EhNaDb6Ql6FrSIGNMyi4NTFd1JasDamdMyFvXGrF6PT/04+cm8fxRmjftD3Lx2ReJ7H3jgAdlHieyKUTvpLv0eRvyUvUMBFVynXNNeAXvnR+6XKpyFH0K3Ypx1hHZxKrjD2+sFOJEinOuPxQ3DKJRVjvcs8DxgEc2UvV6/JdSvTofWRXxOTKUnYPSAFFLqCaH7gBT2A4oIOW1h0TXCbDyKdDiMmBXAsdUVpGaSGOnKQoncwXqrjXylhmK1jmazC19vDLsHHI2m8dD8YSQ6QwQqTRnNs8nusnAd9UQpzoKVp6vhBEFGdi8SwvH3PYKT73sU1tFVTMI2BjxwxxMExhom1Q76zRbMyQhbN27grXMvY+ONt1DN7qJZLaFRrmNEX9vZaRx//BGZTjz9ta/itVdehBmx0crvYy0+jWU7DJvJdGKDpYswi8U6ueCCQBJFFUHSCP0x/VqV1ZFYzAv9ioW+X02+pHBVa4fgBQtXIq4qMIppZCqwhs8sC1cvvEVEVy6JTU0T3dSmdzilcLro0U0OnlfeGeada/+0cGWBqsFHLih8qHVbqHZa8JnWbSRWamox5mexqOgDXg/OKasgygPliiGNlUwau/D7x7Im+b2TiTgefvg9ePihh8S/t5jNYefmOir7BWnqQtoEFgVUpg6HCPp0BInZFHxBHUNDQ88/QXPURWvIJn0MY0Bano5Keww7Nou1+x9B8sgJcQcYc12SFiDkOgoCR0zkEepCs1pBt9UQtLXTqmPQb6HXpSCYvumcIpLS5cW0KlCK91zACi8Mya1DBOF2Q5gkV89nQEdA9EDRSEzimvf2dtBo1YSGELRppUbHj4Cgo7RhI5BmM5gjwOdMicZ5sAqdzh9CQLdlIsm34AtY0MwgvvLU93HuzQu4tLmL3WITY1IKyMMXbFwJ31Sz6U2pFbBHe8LbhevccXJceYIrby4x+x4wbUNtLv8piCuR3tt2P241Lwvtxxauope8TRlQ/bBSgL9z9Ol14jz4vY2qT95cvyXmtNz4bMcUv8SZmVnE4jFEw1HhdpGLForEYDCyMRIWKJsjuRA5rQGfeBAKMsuAKJbD/gCcUBzhaFqoEuSvROMJsZyRkYd0AurCyvuT9BJljaI2Z5fyIGpvqsOBfD7vRqdpeOWVV3HzJgUUHeGsEAmhHxutZXQZqUxEST0/N4/M4gLis/OAT0cuW8ZTX/8WvvKVr2P91i202w3p5Gl2LDQHdacUD9EluXs/ymHi8sNuK/Z8EySmQkKuLxWKMubnLZBOjU0ChSzkujIJxDSlWObBbpkscJUFDkeTnUZLDhSiSByRembxq4sr+IVP/xTChg9bNy/DP6FCPCAiAb6/WCgq6CdDEPK5PTFabw+AUruPc6+/jfVcQUQR3fEAZtDgUYqA6Uc85UAPcIMfC+8rzOLC5LqgKnuMdp+jIBavtLYxMTEVusNxpxQUgxEmVIjyUB8MhTdG0Zeo5sVkeyAHKFE3EUNIwaUSroQc7qozuVHSr1YQPBfh4tiYhSsbEhauXD/dLpOvlDcqeYgsblj80gbL47HyEOazQ76kZ43lFSD8Wm+s6iH5B4uDg8XCOwvXgxu+t9l7HEOFXtwpXPmaKXx5/PH34fz5N3HjxnUlziA3yS1GPMRVcV0Vqu8hrpLSwqKV4iLSVsQfWTmG8LorigF/ZDHC5159XYjZ29EwUvEoUokInBAVvlQxUwDSFREI14if6MOoK5OP4ydWMZVMyVhY1PmkNfHeSvNNJIGcZVv8NDnaG4Joo4VKfYKN3QIuXb0Bw/DhzMkjiJjAqLGPsKUL6kquK9OQbMsWLqLNpBeHwiw2wKTv6C6i1xPPxW6nIy4iLDiIYAkfeszDjgIkoNtrC32EnPf5+XnZp1TRRsRKeSR6dljiqylUIfLL2TR1pegpVKsIJqehR2fx3Vcv4ekXXsfEjKLZmYiiuNmqw3EsEW2wleBr4HO+u7OHcqksdlicVAiWRPqRjAoHWDt7WhmJuGiV8EBl75iI1Y1MJIhQtTpYv34NnWYLDz74IKankmjUVOHKeySIK5sNt3D1ONUedcvzdVWoGpE8hfawAeOezv3bW+/eGvcaNt5bD5WVNSzXaySUkIP7m/wZiBy2hLtHbjxBC9MMSoFKIQ4/FaDiE7/b0Zj2OgHo2gTDXguRgB9H5zOYobdtqwrHCcAKmYgmY8jMz8BkM+s30OgOUdgvo5mvonYri+OxWazaMYxzRYSpwKZHMekwfK0+1XxIvKrfQGvswzgex/GPPIFTn/w4fLNp+Jm65RuLIpxhCJNsBTsvvoHnv/k0zt53F47dfQZWxMGg0ZKidfPKFXznH76Oi5evoW0GMHv/WTz02KPo1Gv43B/9IdrDDvr1Go5FElgNJ2BSF8BGCj4E3PQsob6JyI9b4lCcBEiZk4aL/2mcRvI101BfxZiS3ykcV9JKxBZsJAlxAvaxyeIeQFG3i7hK2eGi2wyyUBEJAsG75HhX7e+eTZI65tpMKb6s6jTeSRt8Z+FKGgdFi0zD4pNVaTfl0wwRvVRcfVWoKmEbo3HVmS/wjdLOcI/n2pcJioqQ5xZmhXw4dvwQTp85LQI67mOcElYLRREnWxNOcYFJj+EEPiRTMcSm4rBiNobGSMIO2kTcDdqNmTIZ9QpJPlf9MdAcaaj1fZg/dhonHngUhhOVu6BesysId7PBZAJCFT+DncYDmUiQN9tsVNFqN8B4drAu6DaVeJnUjr4a3XOv4R0X7+3b1dYY+rgPg8lunBoPJhh1mVg4Qm53TxxbusMugmEH0WQUYdtAgJZYfJ7EPYbFLKmVRGw7AnSNaA1qKK4t4S7HsFUICMsUzYCfXNfUDG5s7ePVi9fw7A/P4+0rt5Crd+Gnbd9t5QRXkLziO4EPXiYQ95H5k4cnQnYVxFXZSLFopRLNbdFFCKM4KHeoAndKJRUoRBRSjNhdWE5xXtySigpaxTQRdbqnFuNh5iGut7XwnlLvwEnMpBomFbHY4KGPURvvvXcN9919BodXlhEJBWXMxEKTD4aMiCSujBW7jlZvhFAkKkWiJp2ijUjQwd7enixUjr5jyTSmZ2ahWxEZm8tBJaMMVdDRMoP8TlnsbtwgH8RRty5dJr+ORGhukCRD7+5mcfPWOr72ta8L144FyttvXUS93pCRHu0FiTax4OMhR9saIi6MzlxeWsbh1SPCa+sOJ5idmcfKyiq2t/bw6g9/iKtXL6Lba6FLVXWfIh9Ghiqze47ChfTuFrAtSaBylZwchYhx9wTzK3NITSVQKBdlxK3TEsg05JObbtMdW7MYTSUTsDQN0YCJqWgEc9MpxONhrN+6jv39PVRLZSET+X3Mee6IVcoHH39ERibjLmMLe9KdcZFbRPHILTNMUdLG40HsZbMYawbO3PMAdvIVvPjaG/j2Cz9ArlyDEZogFDORSMdJ64Jl+XBoZRmz0xlJS6IVjmGGUKv3sJctI1eqo9MdiKClI9xfcn1U4Skb4mCEdr0pxSuXIp0TeT8l7YsFtk1hjq24mCyMJgyYUEWruq5UsfrktU2ouo4nxVuWFjE0i6Y6nVF13BDpTSqqVd2UsS5HmnxGyvTbHA7l0BbDdNqf8M2xUHCnCp5wy2sIPSTqIIrljdneDW1Vnpmu9ddtKzoljpFCnIIk1phCcRkKF/ORRx8RcdlbF94WO6FGh/2zG1l82y7NB/+E6Sl3ClceXmOaWtAjcSIYgToYBEUk8sYxlNuoSpT0GIlYQpK1BizmJyPp2mOxMFJpNR0hx5H2L8Kj7TfEeJtCp1OnTopHbK+r1LM8ltkk6n4idtwkTQxGSqSxlc3h1lYOY4QBfxS9sY63r1xCNruJhx9Ywz0nV2D0qoiatH2iqnwCk64SnNJEojAsUogY9RoUr1Nuf+VyBQ2KeLJ7GAz7gqimU1NSUFUrFWUL1e+LxyjIDdd9mJudxdramtiA8ZoLR5MFgFCahtI48eAftll8NRHwjxQ/2zdENJXEfrWFysDEy5d38fybtzA04rCjady6tY7BsIPp6aRwfxXPcyCo5PWrN5DdyyIRTygzdqY+MamNNJV+H2unT0lRJQc2tzrZu9W68I0m0tDWqxW5P81qTRqF++++B7OzM1K48r1LROuA0cwK7ZZiyB3richQENIh+t2eSooL+KTIFi6heGmSU8lUQard6fNMCpWQ0aUpatVbcGxHGkmVRMgpFf25VfqZcCmpMBabWwqL2mg0yFOl2JT30cKAtAFOj1yfWWWNxddJqyEV4dprN6APB1iZSePI3CxM0jYohtHZkPRgBXVE4lHE07MIRZPAWIfWHsJs+xAotjDczaO/V0KSzWmLo2o2HQp151SLa4j+wTUfcPfHP4IHfuNXEVjMoNxj1HUABvcXujkMxth66ll8+d/9MdKGjeGkj542Amey8XgEM3OzOHX/fdAHfvzNX/8t/v573wHmp/Hz//zX8Mmf/AR+57d+C8+fexaTbhtmp4t7F1dgDMfwDyfwMfCD9wg+xMIReW08v0i7oisEARCZUol4y4CpKwcU8UNnYSKoLGNnFceV6zUSDCl/bYIXssco43gmSUrYg4ST6BIzy8JZ9gUpyNRInlxLlTylpofen3GfPVi4Cn1N9DCuytz1h1WoMf9Bxjzr6E0m4gpRazUQ5v7CYpW+x/JJ7iqja1kfEKS4E37Af19ihH1jiS+ORMNYPXoIDz96F2YyaUTjESkAuQHYliF70rjfR7VQwICJWKkphKIhdEdsWCigG0GzdZhBSwR2LNxMzeKQUygmLJjE0pFgUCKFrUIZfc3C6to9mF0+JjWIT3fo44P+gA0AnT7c0FzXS5hnlrAN76AHUtSycMWYr3WECcNWWhQ8kmLAUBQ6GbXQazVEJMqwi4R/ggh5x2MfWtUG8js51MtVbG9tiktOZiGDNJFj3YfhoA1Hd4XrPA9FAG/KedJst9Fot0V0SGCHi4vhHxRwS2wrm3L+R7H80IfM8ioCiRlcvbGBf/z6U/jqd1/CXq0v3GSitcr/KeAakLKO83jXbqDT/Kljij3kjn5VR8OaoyfdNqtrLnZ1jbyMe7cgdVFIpeKeCPpgO2E5tHggsyJXlhHKhkSEP24RTB7EoNNTalC/JjwpL/3IM/IR323dj8xcRoyoOQ7kJpWKhfDhxx/CqWNHMJNKyM3iw8MNr8vYth6J5HwQyCej7YaJs2fukg0wn98XFGR6Jq0KaC89hJw24TxResg3q1I12LFxEy4Wq2g02rLxe/nz8WhQCjMZrw9pnN9BjhGou3t4/Y038YNnn0M4EsHdd98t6MLm+gZuXLqMhcwcZqamsLWxKYdXuV4T2xNeHXa/3PBZABhaVG7kgAvXCEj6ztLsDNoNxSvhobi1sy0KUScUVDGjjJpzuS68aTRzZxyiY1uwOb4WFE9HLJWAmXAwJO9GH2HiaPCHTIwtHWNdE+uMcqEiD1o0FEJ05Ee854NWbiAZ4oHugxX2i6ccx+/GKIBBe4Tt3X2sb+9ieeEQwrTyadFkvifG3Mz7Ho/6IlJJJBNqtEEzeVIfoCEYimNuYQlLK0sot6v4zgvfwVvXLiGznEBimvzAIaaTMTihMPwakWBG841QrTJWNYDJWJcEkGKhgkKlhly1iS7FTOw+JRubqLYPo/4YnUYHGj1WyQ/mCKzXgmHyNYREKS5/RyKL1WoUd1DhdCpkqtLsoFAuS8CCYTqyzlmssKMlekqBEje7Zr0uzhB8wD2PViKvHtJ6kOfHIpUfnvjk3VBUBVocTJx7t7LVaxjdaL8DYzn1fI+E6yaZzzKSGUkS1PKhJSwfWsEPnv+BoIxUmvL68lmm8phjeeUqobiPzHwnas3RtGYa6Azd9CpXNe5xvFUHrD7k76r/3Y4gdEOVBSFg3RIK25LSlYhFlVjKZPIK1fxxHDlC0VZSDrmG2L6MUK11UK2xkB2i1SItII9So4ZcuYxgZBqZzAkkEgvyXm6uX0Q+fxMnjmVwdCGNlVgIxnggsYnxkIOQQyFnX2JauckGOBmg5yxRp1ZHQg+Kxbwgk7S44l7CfS/oBFEolESMx/QuOfRpr2X4RYmfnkojnU4hFHJUTKNBfrai7ggvrUckcQBt0kfAT5EbAw2orgcaAw3X99p47XoVW4Ux2ghjFLDR6tIzdh+dLh0afMIz7rVbgvbvbu8gnysiEo7KAUlBCQv8DuNHLRNHjxyRlDdScDi96Q96aPeIVvZdEWhTDhwqiEWc4fPh+JGjWFlZQr3REBETC1JDm8gaVwlmluSzc8BJrikPtnQqpWKuBz3oxgiWQzpWHZVKA/3eBLPk6451GFZItl4iPAYpQj4N733oUZw4ehJf/OsvCk/4Yx/9CZlU/e6/+VeiGSc95+3zbwkFqc7GxqFYT41H282mFJH0lhY6VEBRgAIBTQ7XIi0HRYjEhluXYiRiWThCLjInJt0GTG2CoEX0qyvjTzYzyUQaISsk4RUJOEChCa3chr8zxLgzEKV2azBCmNy9wUi0E13dj6J/grs+9iE88vOfhj6dQsfvl5hYM2DD5BE9mqBx6Qqe/fwXsP7cy1iKJJQQxz/GgNaNEyquJ+LScvjEaRx+6D24XNjHn33zS3DSKXzmN38TjXwZv/Uv/zvUiiVELAOH0ykY/SGsoYZJowtz4pcpFRs/Tu263ZbEjkv3wHOQ1mOmLUlkQvti4ADPI57nfUYxK6vBdrMLUzMRsmwYVLHTv1kmBcrbhoW4WCi5keK68Mr5dQr9lNQ4Fq7k/t6OS1fBMhyRS6CD5zSgZty3hYOecMdVagh22McYZiiEfK2OarOBiaY0Btx3W6TwaJqcqwQceO/pFy1oLMNiuP7HfYQiNjKZNNKZJGKJMOyQpdxFgqZQWcJRxpUqbj6nQqpZUs+viFeF7qNEfMIVd91sJMGTNmou+KGIE4pmxWvB+0nQptLqojsxcPr+R5BaPo720I9KZ4Q2/U0xQtQx5QyXmpBTEX4fEa8pypwITnsU7vZg6qQp0upMOQtIEUsUkbqWSR+TUQ+DdlOQ+f76BjrZLIq5AmrlCs6/9qbErS8vLyEzN4NoKkxHY4l9tSw/TD9fj5tqJa4zmoSydDp9bO9kxWmH+4wTVp7LvNecZAXpwOE2SzopQsGwOAcFowkYto1vPH8ef/b3z+D8pXXolo3O2IfBOKC0Kzw/pECl2Fokd/DNnToqR7Mye1WdDj/7nb7KWe4r/orS/KubdPCDKm7eQc9eid0lOyQeyLSnUfwi1WMxOE5GmK6FEy1CWBgThSDhWEYJRGxcqaHisgeEAkBLGnbvvA+JiI17Tx3FUmYGM1NJRIPMKzeVsTD/jhWCE47DYVKD30Q4GJODiJuX2EhJ1833Kio0VzWtLg7dCojI0YaJXT19CpmOs7W1KxGKuf19VKt1oR7w5p45eRoXL13C66+fx/rmJnL5IkrlmryW++6/H4888ghOrq3Ja9/Z3sIrL7wo3LB0NCb2K0TFdvdz8p7J82HilKTQTHzI56oSOTkJaGJ5QUseLoJw0MHCXEZMwGlJ8/DDDyOTScpIgGM+ZgN74QlmyBG0he+TXBluCiyQRroPVXTRCQOBTBSjmI6G3sdOs4Cd4r50p9FQHAupGaDaQqLlQ2YQgFVqISQVXB9+m6r7NnxsbgYaes0hmq0emm2qxYF+e4x+sysCCnaowibi+N8k71gZvXNczKKenp0Ddpd6AE4khKOnj2HoH+Dm7k20B01GOqM/bIn/LrUtpMDRAcJg9jEVtzrRNksaiFKphmKlKvnQO3tZ7OzuoN5hg0HklBQOP/qdIdq1FkadoaCCoyEPVsawsnD1y/X21LUSm+cuem4YtGApN1rIl2iXYkLz0zJGoaXc8Cmy4XXm32eXy6deFN2ugFGWOZ8xFwXyxqwHPVvfHUVVD8Z/zsKV9ir9Ib0/I5iZn8XJtRN47fzrsv4Gkket0A5B6no99Ds9dCk+YloLLXj6A7HaYeISqSXe6/OQYY/a8M73I03pbXGXSEJVtB8PAYY/iHsEOa70WQ0hFralcWOQRzASkgLpyvWbyO1XUCy3MRwHMByTGuKD6dgY6xNY4QhiiVmMBw4w5ljaQa2xh0LhJuZng0g4fqymk0g6NixayYwGsIXLZSCZjCtXEE1Duz9Apd5AvVKV0ASiM/T55Y9E1xlKwLWYy+WR3S2IFkXQSAxEiEaLMNpscWLGqQ/FO/w36P0rwjDGRE4Ux5yFq4Yuhv0Gur2GWIIV6iNc3mni8lYPxbaFka7cBcLxECaTPnK5TeT2bgn6ykkBDx4W2ZLoQ5EdAQc2KeRXthmOwbjReUEua80a6q0GBkPyMVVBIYllwpWDjLlZRzQrNTz62CNi+UdUnvu7iOHadWk4WLRioqgULoQrVnq8PvFgGHetncZMJgLd6OHmjeu4ceOWfJ3PZ6LRHKLbm6DaYsDKEIZD/t8Ih5eP4LOf/Rf4gz/4Q3z2M78p8cF/8R/+DG+++TKOrh6SUemFCxfES7vTqcEM+ITLnownFNdvNEI6lUA8EsTK4px40JLu1O62cXH9FvbzJWxt7Yn4tVDge/FhJmXj5OoSOHhuVYpy78IRB91BR44KusYko0lEDQdpfwj+cgeBag8BzqAH5EaOMBj50O8P0eh0MHFs1AMaTrz/EXzk138F1sqSKPgphCKyxDNp2Ggipmn43uf/Ei9/8UsirIqxKaQdYb+NzrANyw4oACEaR1834Zuewj0f/xBqjoZnXjoHJxjGqdWT+PM/+zzOPf88Gq0KDqWT0Do9hGDA6PtgTDQko3HYNi0iG4LQk+tNGyM+cjyvLRrR0+WEwlTSnUYsXJmg1VPniLhJsJkxEaLmQyWUKNocEVZy9uneIpMulSolZv0jhbYKeOXWA8JVJvXMBQcEJJDCVTXU4pTjiVFdS6uD+4j0z6R6cc8NOshVq6DVG/db7uOkkTEymCLTdp/I8UD8d4mEVtp11DpNBCM21k6dwKnTx3H67HGkpuOoNivYL2TR77JhV1HOpFBKYIPhFx9nFvfcZ0gLEscggk1Et/mQC9ecTidDd5JG5N71x5fJn0or5F5HHrZuWeiOfRIs5A8lcOTsgwhNL6E70tHs8wyhJZYayyuNgyqUVW6h4pSzSer3OOHoixiWXy9aHDm4vPgIIrLUrZAz2wOqVTSvXMHOhQu4cvkydrZ25dk+evSIAASawVAFOkl0MWHErOFDiJNZqeGU0xLfOzeLoDyDfVy8eAW5/bxQLA3bEdCM0zSe/aQahINBud+0E2PRSgQ8GI5iFEzjubc28Eef+yu8/MZlWNGE8qwfqYAlFX41UP61xO69wlVhIp4LALN3Wbh2RV1KGFkJMVRG9DsLVyFwuy4EEvHpxltSoS1fLXYV3rdX8agshKvlMnrtjkIepChVX3iwcCVqNTM/L2IO799wLB0ziTAyqaQUr3Oz05hKJhCKRURMEU6kkJyaQSSSEFUxzU9kRE5xmOvnSuNybvCKS0dP157KhqYvmnBCiLaRa0a+XU84bzTrzudLyHGMJvxOHy5cvIHr19exny+4QgB2rgY+/OGfwKd/9ueQSMRFZdxijKSmobS/j/XrN8S+hKRpsQRyxQwSYmDQZseWbvH6+qYkYjhBW7qnXHEfuVIe5WpZ0L1muSpjn8/8s1/F6eOHMOq3MO4ORDEtjgN8oHQveYUjOx5sVG+P0Bz3UAkM0J9yYB+bRSMKbPeLWK/vYb9RFtpFIppAyooiXBticjOPRLmHzEDHycwcMrNJNDs16eSI8pI81G/10e3Ss5AcGfoJ9mQzF2PhMUfjXMCqVyavl0b0gcBELI9YoLc6A5TrLexXS8gszGP+0Dwa/Toa3ToMShgpURe1PZN1LNh2BMEQUZAZ6AFV/HJkWa02hFJCOkW1VkE2l8P6xjpura+jUq6q1EZyurmZDibi9kD3ABLxnZAjxSe5X2pzUQijxL26S5hjxnKrJ7F4zHuW4DvX+ULEJEKSV88MhXhqInEn6Ypf43EAD6pnD4qp/ssWrhSvcHMjUWIstjgUFUTiMZy96yyu3bouYz2mb1PGL2psgRh4vYbyzLJo5fobcmrixSC6nDb1rKmiyVOA/7jC1dt1ZJDoJqRIYc/uxB239rt9GduGw44Ygw8HY9SbHTjBOAw7AieYhGFH4eOzzqbETcmKxuKSj13a5/On0OJerwLd38ThpRTQr2NUq2FpJo2lhQzCFpGhkSRp8X7LATuhUHGoLJtoyXR7pM6kNAdOOIpBfyzN2n6+gnKpjm5niEarBU2fIBg0BTlORIOIcBM3NIRsvyB5bNpCDkMcLLHYEocJJpCB6HEFlXoNhWoL24WuFK7bJR19XwyanZAIZT57/P7jcQcb69ewuXkdrVZNmts2vRQpYg2FZCyq1iVkakUT+kg0gnKpJKiXRH24Y8chPSIZbcnDbjRW9leNpogcf/Hnf0GasZs3b8pe3GKh2W26tka0e6CNGulGDAmYSCzpBz/wBLLbO5R84Fd+6aexspyC7QSQze5gL7uHc+delSQzNh71ZldGulbIkajs02fuwrGjJ7C1uY2ZmTR+8L3volTMotOuS9FFV4NSsSScZN94gEiQDQAEGCBv+qc+9lEsz8/INbdJhxhzH+rLezVjYbS7fdSqTeRyJezu5rC3u4e9nT0E2UiMhygX8/Icx+NxscGiWI8ASsSJwB5piA11GKVFWRGyAAAgAElEQVQerOYI5lDFSxP56nZHqLY7GAZt3KwUsfLQ/fjkf/2bmDl1El0NqHN8zNAaw5Tm1fHrqN68gT/4H34H440d3JtZEn/YTrOJZqcJnzERpD7iBOGf6OgFAmhafuyhg9NPvBfH7r0bl6/dRKfew41rt3Dt+g2sHl7G89/+JvxsOKtN+Hs+pONTWDt5ErlsVpw8NIYnMG1u4kOYmgHTkWJEgjJIIaDozjfCwMdJoAqqYDXa6rAY9CFsOXBYZFKU5WfcrV/ONFqM8X5Lky8TJKKQqkDlNECmr5xksthzN4bbCCpHzIK4qj2EyKUUgizO3lF7eHQDTnv4uVcqSUACOcz0caZLUpNFJ4PUScHyc/LGBL0BDMfC4uoCTt9zGmunjiIctqTR5CfRRd1Seg6ZRw1H0ig3Wy1pxvL5grI2o12mZSMYCiPkMDmTtDAVPa+8xTXZN1gAibDX/RTKGgEpKLEtp1sTPSAoY3PgQ2gqg/kjp2FFptBnpK2PoIehridtG8VySolBRQTKvZxe7nLmEL2jAFwJ14VSMyEfvSOxwjqnD6xpanWUtnZQuHZVPGMvX74i2oS77jmL9GxadAacfvTQg0bOvY/TUchUgg0OqZTUvYhThK5EtORE1xttbKxvYWN7C+E446ZDsofYBq+nSh6NxZPiZGBHouhz4qGbiMwfxchO4pnvvYB/++//BLuFGoxwDLUOJzjKCElQ4wmn0QcKV08uTlSK64MFa6+lCld2YzxUFDr57oWrdwDT486z8RGVLO2q6LPKNymjSU+xCBRy+6JQlU2VKR3K3vxO4SoqUD9mMhRdxZXZ7oC+j+zqJji2soK7Tp3E2oljWFlekgLXCYdk8/QHmHfOglUCQ92yfIJ6tYy9nW00qmUZCVIRy5vMjVriAEk0p8hEYr0nCNzOqFdKt1anh1qzi3yhgq29Ir71vdfk5+z8YrE45ucXcPz4SXzs4x8XekOtVhExloyv2i0p/qlEvH7xsqgRC9l9WdxUMrOYi0WiSDCfm5npwz6q5YpwiegVW2k30OcYO+DDy6+8inI2h5QTwWP33ou7ThyCyJgoCBKD+okUHDUmC5lEwygW6aHb66BDdaO/i3bMxJbWQzlpIGf1UdCbaBh0ZvcjGosKBaC7X0O4NkI428TdThr3hGdxiGlGIRudPpsOpsmI0R+GvQE6rSH2Nmjyvo9hdwhLM8V+iipUokueVUqYo4RwWEaUdGvIlyuwIwmcue8BhGamsbm5gWa/g53cNvrDDpJTcUSTCdihsKAelmnDp9FPkQICanFMWDZ5kSxeOfrvoFTYQrtZR61eVW4N1RqKhSIuXbqEWzfX0ag2VRGsm8KLJh2DYw/yWGknpApX7jvKWFtWEhECn45qp49yrSndptjQSTKOK2iU+FGuHzWmYWOnEqlcjrE76v9/Kk7/yxaurupdCldVnJHfy8L1zNkzeOvSBUnMsaMJxW1z3xe7bPK1qFIed/vY393DgOiLy0njpfK8QJUQRhXo71a0KrLAnQ9BWt1cc1Eli30TN3aqTYn+qGsrXPNJAMORjmRyFtHkLAJmGK0ODwIdmsGx/gChaBAsXDmCr3JKYIZQKhTQaBaQyUSwlImhUc7hzZdfQiIcwuryAtKJiKAC6URMkmq4L4iYQXLI1Xth9CrXGF1Imu0OcvkKsvsldFh8DYlO075PkyKX3o5ECajADdk6YiETESeA6UQYEcePkMUYTjoaaILM0us2HrFgmz4RWxQqddzcqWA938F6fojaIASYKfgCYWgBvyvwm8AwqY7vSdFareRRKuawuXFDGvVohElmPOB04WITmeE9lOjY8Rgtxu4O+mL3RCEmkVmDqmFdRyQYFJ/d7c0NPPH4+/EzP/MzuHHjBt544w2hCpBbz1htXiM2EwwHsYN8bRZ2tnfEMvDJjz+JL//d3+NDj39ABHH7uzewtJxGLGHDtChUbCCbq+LCpZu4fHUDjXZXED4WTb/4a7+G++69H+n0jPDCSYPg3vzF//iXEs7CkBevICdySHcI8mcJQOxsbdEYD+9774OYS0UQNjVxkei3a8K1bQ2YYEaOngXT5NSGAR+aJNqxGKYNX7lSQHY3K3QzEeVqGkxaJ/pNBHoTBJtjGMUejMYI5ohFBZFWIkQG+paFy6V9TN9zBj/93/wLzN99Fl0QwVRem1KwcITdaSHmOPjuX/1f+MLv/h7um53HtGbAGIxQJody1EOUo2vbgJ+OAwMf+oYfzlIa/kwMgZkonGQS9XYfL507j/1cCaVqHT/905/AP/ztFxAPBoXjOh1LC9rOBCVODdmUmBypM8IZfiQCNmIBOp8oayrxxsVI7i+jkvn8yTlOYWqvjRZ58ZaDEJ0KJORABRsEeE2J7YvLgCpWGeHN5t3zKhfhkScYdsVad9yEIBGjAna9w3ReaAUHNw1hLI0FsWRxvb2/L/sWLSRJFaBup1yrSeHaoUjK0mCEfHDiQazdtYa7HziDzGIawzEdODrCnyZ3e0z02PALou95B/v9yh6Pr4FACyejrVYbrRat+XrCjeU5I6JGclpdlww2Pfz5QdcMgTRc0aq8H+6f1Mlw8qdbqHfHSGaWMLu8Cs0Moz8igGAqC0qhZjAlkGc890wivT1p5MTfncBcuSo1B6lEnQELXAq2OuyoEIEOszdCK1dCYWsHnVoVt25dFzux5SOHkZ6bkVhX7rl0xRj6VGomvbepUwgZjhTJpBuapCOQQkAxKmOj6XRhB9HpdGWNZYt5Qbw5OWDEe5juTZofkUhczlA/71MkIS4KejCJ9MpxNHwGfvdf/6/4/Be/DJ9hw0cfbwmZEKXVba6rL7N22I3CUbGhCvUkX2IgVAEir6R7uj5PP5YqwL+nPNgUsiQ3T3gWumyI7KCV3YnyP+QDkNvbFUEDPftozEwUTK13F/l1zYNpRcXClbB8NB5DZjqNB+4+i9PHT2CVXIyZNEzHUW+L5HHiuRxfyihK+fbxgz/Seiq7vYVmvSqFBQsc8msFGaNlzKQHXaOame3zCBoLWVroBhS9gCbmtFwaTQxkC038m//9T7G5k5NM9SNHjiAWiSMWjePEieNiUh6NhhAKhWXkKWb5gz7qpTKuXbiERrmKYn5fUAyq5Jk0ETJtEaYQ8Sx3yGUdIhVJyJiz3G1jr1HB1b1N1JptHJ1fxNrCCqatIJanorB8RIaa6PXZ5ZFiMBFrDs1QodpcjLyPHMFX0UA9aOFrl8/jtXoB9ZiBTgjoWQMEozamEknoI4EHYHfGmOkAHz98Fx5MLcFs9dGp1+FEI8IF5Viy22ihJ8iqhmali81bW2jVWtAnOiY9ZZvBA1wlhjF3PCoFK4tfHnbVVg+ra6fxgSc/AWc2IyuAm2apVFCFPz3juKEyuYTiCvJ6xB5QOThIYSi8KiUwHA06MPUeGrWy+Hwy3UvWxmAkNh8XLlzEpYuXsbeXlehEjoXJu+Fr4ve4ncbm9mkauzfZukYSu1ludFFjshC/dsQmQXnlSXNIBaeAEx6/SM29PL6s560raONtfzHXhPsdv3ew6Luzuf9/5bjyoCEyoBhXkr4+GmFxZRFrp9bw1DNPU8mD9PyC8A7lXbkm7mKTZFqCuG7fXMeg0wVVw0Ql+MFnnJ8KkWvdfvYOvo/bvpo/Urh6SVzqOnMyQP4YD0vN8os9FPvmQIBCHYpLHLTbY4Tjs+IE4vNbMK0wNCOA3rCN1AxjSUco5ysIBkIyIr1y+RIm6OLQoQx0rYf83gZ2Nm7BsQwkIhGOmWAbPqyuLInTAPEiIhqKj6rQI6bosOApl+vY4Jh5v4hobBqaTscLuo/YYhvENXQbIaA4kYVwnwEoAyzMxIX+kIhagkQYOs+KMWIRAwuzU0jEQ9Jk5msdvHl1B5vlEfabpPekoBkxEW24W5o0VSyCOIVioApTAfezW3jppedQrxcRiQSF90kQgcWYuDyw+OhQkEO0fSRFOT1K2awSCRxPVJAE42r3tnZkz/rsZz6DucysxMoypKIkaK2yzOOePuwRdSMdwpC9aX19E7/xzz+D+cwcvvL3X8Jj73kvDN8IvXoeTmiEe+8/jkOrGWQyc4jHM/jOd1/EX33hS3jz7UtCvTh11xk88dGPChrF4qGULyERjyEeC+F7330Gw0FPxrDrNzcQth25V46hY2FhQTiJ33zqG/jW15/BsUOzuGvtMB669xQOzU3Dz9hV0gqCugAGtBpkV+8bqz1FrKB4Zkn4QUDEdr3uQFDGSqOORqcrPOFxrYvEwIJe6sFfHcA30NAfUsTEWFETpfEY6bvW8Ol/+d8ieuq4oLtjaeKUVppWjmyMKPctb2ziL3/v32L9uRfx4PIh6KSq1ZrotdpSGFAkwyJfG3NcHME4FMAgomP27CGEZxMY8vqUO/jq176PWqMnhWt+P4fjq3O469QalueX8KEnPox6q4tX33gdb7x9ETVamjGGe8QQBh1xv4nghBxpJeLhmSSSD46W6c886oudFilQHJ/3JyNB3yIEqkgzIIeaaVwUfyrWj+y1BHTIK2VbKXxQOnC4dAHZz1wB6W36E83yXZcer3D1Cl359YHC1fP6lIjwfhebu7twIgREIrAMS6Z4uWJR/F1Hmg+BqIGpuTiml2YwPT8FO8LWpgfL1pCIhxFPRAU1ZUNH3vdooMJnVKCRCjMiGMbCzDQtsTsUsS4bERZvfg2VSkVioPnJJoh6Br43Fq60D/PCNZhEx32Sa1voEPQtZtwvr5luoj/WMJVZQJqUnomJ/pA8/4A0zhK7zWjXRg2dbl3OuFo1LyKscb+HsJyPE3CWMtF4Fk3gsGDUTDjdMTrZMgqMYc+XsVvex265gBNnTmPp8BK6FOnZBiZ+8n/7QpkbDLvS/Mo97avGQvyA/fTihdR5nMiwjiOPVTk92ag0W8gX8tjP5jDsdqVwJYWD7gK6bkEzggjHp2A6YcTTGYwNB9F0Bn/9pa/h9/6PP0SjD4x0G0O6gAh5h/dfIe++hTNHJIdROGcs9jwcZAQMqdxttoUywAdayr93QVxF2OfGsnLT9kaF5DZQCMCikjeVI2/Pt5D8xv0soxtLavwm1llKxqFsp9TPOcY/ceYMPvmpT+Ls2TNYXFyQEIAkhREGRzpqpCWpXOKJw9NF8bmUZ6BL5uUIzDXNV+9hIvYR7M57NGGmhyYL9WEbk1ETww4R54YUPLTjITwvaSnk/o11WKEYrtzYwZeefgG1Nm2OdOT3C2jUGJXWFAES0dz4VFJFW2ZmsbK4gJBlIWzbsAMmSvk8ivv74jRAJTNHRxIrSJEVO9iQjTiTuCa62Nts7O+jOGhj5vgRsf2q7+cxbYZwam4RKUNDp1nEdCaFsdaHFVFJHe1+A+VaHr1hVygI0WgEdtTGwBqjHgzib199BU9fuoROLIxx2MTImIhfquUPwBj7EfKZQLOHqYEfnz77Xpy0ktAaCo0vt5pCaaC5tUnPTC4wKpL5QHAMsVfAiFQTOlV0iJaoMQYf1HAoKpY1DrnLmh+zi8u4/9H3IbW8gu5gJJ6HLEI8HiTvF/3vZNwktjhubJ/mF+9GSf5xleziVTuhgTPjUdsS9SufVD32uiI2apKjmi/gxq2buHr1BrZz+yLW0P3cnFTSEMUnil+jxhNsdChooY1Os91FuVIXrs5wpCx2bhekbvShjG1ktPOjCTDehuw1VF5B6hW2/29o68GCVzhk7/LxTjsZ9egqyoIcnmLOz1EPLZJohzPEkWPHsLC4iJdfeUnsxGaWFsXQm1MPUlU8fhoPMKq5N6/fRL/VkQ2LlmosXmmrRf4k3xtRMnEBcd0SlE+iohUJeiIOFyq9TYZcyrNcCiG3VlZfp9MfkEl5bFKYZMcoQRsBM4pgZEosVga0NfAZQsxMpaLyjfhd2rUmkuEotJEm3MpQLIj5xWl0WlVUijlMpWMgbYjjTibUDLpNpOIRzM9MIeqmfXG98TDv9IeoNzrCl6vX2iIE1CiusSOYSNHG8X1AuIFCNyHnXFPRw+Mhp1ctsfWKBg1EiMBGKAYzEQnaiFgabK2P6VQM6akERj4f8rU+Xnl7A8WOhcYohIkZk+hEpUNVe5gKsDDVvzEZwLEZKxrAtatv49VXnpNmn4WAxH3qfhmjkwbF54X3lEIypoMFQxH5tRJCqLQcLhY2+Y898ig+8Pj7ZGpBM/JsNiuf9Jv1suw5JtNgiEA1m8tDNyz83M/+guyrsWAIhxdXUNzbxM76RcwvRPHo+84gnjCFsjAzs4TLlzbw+f/wt3jxpdfwkSc/jtN334Wvf/sZfPpnfhZTU2mJ72UxXcjn8PRTXxP0h9c4nZrGY488Jkr2N197RfYCKt83tzYkoGJ7M4uQOcKpoyt433vuw4nVFdiWH52BWpf8HmLUztKXAh6JL1Xnjko85oiU43Ml6unRo7szwIQx4vttdLeqaOdaMPWQeDvv1ZvY7w5w7098EB/8jV9F8sRxtKlf4PyZ+wLXhoyfKbwbwNJ8uPLKa/j93/4dBIoVLIajCDBXvlqXaR/Tw3h+kGZFb1o7HMX0kQX4UibqvjbC6Tg0K4hGc4JLV3Zx/cY2HCuEF174AVIRA2dPryGVSOHR938AqcOr4q5jhkOo9wcoFcroNDsY05qpVEMjXxQHiUqxgHx2F41qVVKaeq0mRr0uoo6jQjt6HejjIaK6gUjAgCHBkzT81oXqQTEXQy7osjMcuuey8KaU3sWLe5fY1QP2jd42Rp2Gl3bl7RMe5dCrEbyvlQmvRfV+F7d2txCLJhGORoXfSmAhXy2jRyDNseCkQghPhwXMGfkHGGkDBMOMeGXADJFDXbnKhIKSijc3nRaRE73giSRLOqhEiqvnW4F1njuIQK0CCBxMJmwxjY3nTbOBZr2JDicVLE5J2QmYciZzyheOJhCwg4IeB6NxtOiP7vfLpDUUTmA48otHOtmapB1yvyWgQ9Ej0WLQR8c/gclegHoSoQgqi0JKfmmLFhxqaO6UsHd5HYNKG5VSGTfqJUQWZrB4aBl2xEEgaJGqLkg/NUncU/hMiNCObi0dCuTJa3Y5ukwU5bTGpSyIkwZpMLaFRHpauP6khBZzOZSKRXRaXdhBhjexgKWTiI1Eeg6ZpRXU2h34rSDevrqOZ557GfX+BOev3kKp1QYMU0BRSTUjde3QvSdUGSdnhSdBYVUdEMUw31ytXBMiMAuTAwJhWTsUZ9HWwou0dM9oQchsQsdBVtlBGUfRD0zi1UBjbBvF/TwK+bwUba4T9j9BXDm6oo/aL/3yL+PB9zyI1cOHEWSaFseG7PRkc6Hyn4WLKHZkQZE7RNuWRr2ByZixa4S36fGowgN4aHK0z8VI/gg7CPl9MQjviiht2G1LMs+430arrXJ+6W+5X6jBDsfxzPdfwPnrG4LAERElWlfIFXH5ymU88cEn5ODM7edw4e03lc8hRybdjnQs3Ix40PMw4ZvhAUPEtVmt4+7TZ3Hm1GmcOXsWTsDCWz98A99++jvQgg7mjq9i4cQRbO9to1etYzGagN0fYjZiI510cOzMEeyU1rF8fA4+a4DuqI5qNS8jBUm0YIHsGKiP2xjEk/jmW5fwuae+g22OPDQfgvGQcLrE7qjHTs1Ev9HBsp3Ab37oU1iYBIHmQEbp9DLlGJz/uZEMaoNnrns2LxnxgshJWlVLZdaTbE3HBIoSJkBsOo2JYeDh978fa3ffJ7nFuhOStA1BU7m5uYHAPzpcdr1zeRi4KlS1Rbq2KVKcUSDFpC3ymHtyMLHRId2k1WSUrBJIUVRzdX0D23t7sibbrbZE/jLogZZhXJ+8djzsuQnRhumNN89jP1+UIpZCJg9xlWKMN9RTm/Lx/1E94+0y88cJl97t93/c1x58Zg/Wr3ciXu9Yo6nxnIKQvRQb8djz+aSACFiGcMNogWLYlmR+b+/tClpicL26Gzb/DrmtG9dvottsKQScVnB9pcZfWVmRdcbClR+8xkQgPOsvUirID5WRl/sp4QEcGblpOmpcyeeDYjiKOIinK2/AMegAYsC0YkIToPehzinIiKMrH2ZnkiLSmJlKY3d9E/V8CclIVEZynD5EE1EYhAoowOlUsLW5Lk1m0LFFPMjCLRoMIpUIwyTfFWNRqXNva7RUzrwQ4TSK8nySqOWnb6g4EJB2omgmftrwkEM66Cn01j+RAtIO+MQwnMEcRNxCQQsnl+cQp3uCrtTZRKqagwAub1TQ02IY6FEM/TYmfkOJ88YTWZdqVE6/R5VhzsY7NUXkSMO5c8/ixtULglT2qR6nILDXEc/r9HRSUVdEaEExDl+T8qId9BUfnzZ3U8k4PvPrvy6/ZkBKbi+LcqWEWr2GRrMhNkSDIRXVpJj5USxVsZcr4NjxE/jFX/xlGR8eWlxGbmcXf/HH/ycwrOPs3YfxEx95ACuH0vLaHCeGb337eXz5H5+G5YTx6Z/7OTx77nlsZPfw8Sc/gRPH19CqN3HhrbfxjW98TSyJSoV9rK6u4pM/+SlkMgvCs2fKz5/8yZ9ifWcL8amUoICcfNArurSfw0wihvc/9gjuf+AsEtNBNUVzrYnI1+NWzCQ1FUowFt0FwY2Ru3eNeHgT4Bn5YQ51DPMdNLdq2L66h3q9j4HfRN8J4YEnfxKPfuJJ2CuLoLsuET8x3x/TxURR0NgMU0jDJvDNp7+F/+1//G0EO11M2UH4qLVo94Q/GiLv3jJgMG3RtJBeWMDMsUXsNHMo9cqYWZiHFggillpEODqPL/71l2X69eYPX4Rv1MCxI6uYnZnFwtIy7FgUWjiMmSOrSB8+DM2wkEhMIRyJib+1BIXQbbnVRD2bRbtSxca1q8htbODGxUvIb2zBoGiX0edjiG+t3uvD0VQSZJuC1oAfHYarSMoW0VXXKthN1PSsMD1w650+rax/eUYosyp3j78dj+z5Dh3c6TQ44TCKtSqyhTymZzKSaMkJ2n65jDLDCBwLdjKKQMRBx9/D2D/GRBtCt/wIRkzxYudzz+eH+w8LVaLu8SDPdEvcKOQzGBT+M+sZ2qhR5CicYElYdB0TxqxFKLDuSo2hPImZ9qk4r4pKRe0MRbFjtNptVCsMR+lIXDH3FnI/OVmmBR+j5B07BN+Qkx9acWnotntSQ3ASogpGLlmGb7CgbUv8qvBdaXnIaTHTL0l3qXax8dZVlLcLiJohbO9lUbQ0zKytwg5acMIOnIhDWyKxSFNe3xy5KR/0dneA/TLpEKqp5Q5KHROnkZKQaLMJCMCmuxSbLYcJpbT8pOVcB3vbe8hm95HdL8KwIjCdqACAoVgKoWgMum1jMNZwbWsPe8U6WkMNTz37AjZyBejBEPXA4lzDeksVri66qZaD8ncjikILi2qpJDYJSnWosnx/5IAkt89FGLihyiHu+gGywAyFSF4Oii8kE1x4U/lN+GfcaGjQzwxlBbEqPuptcZaYDPiEK7pyaEWK4AWKduYXcOLYCSzPL2I2nUY4aEuFT8RA0CGOLViq9Qdi1UJelELpVOoKDapZV7DQFN9VorIuvYHFIyFtQ4pZcnUmitAved7ke2hoNFuYaAb+4ctfxWsX3sJ+qYiLb1/CvffeL0R0UgN4KCwtL+GVV1/B7u4OPv0zn5KDwPL7sbe9gytXLkuByI5yY3ND/P4OLR+CY5gyVsvMZMSaorCXRzlbFH7a4soKDMYJ+kmJ6GMhnUJ+YwNJ08J9Z08hnLAQn40j39zD0ok5dIZVaLqy2NFII6B/W7MpcDt95nzTaXz/yg388Ve/hu1qE7wzXGxEZWlhwuYl7kTRrbSwaKfxGx/6FFJDByMWroMx8ixM2Gj7AvJwkbeqGUCtUcH2xjp2N7cxaLfg56Yw7mPM0Qs5Qkwf8/nR6Q9gJ6JYWD2MD370Y0gvragmyHbkOnvooHjAuab30mSJs4V6OImwkXupPpRMXXoZoRqwCFBm8GyWRBjmApRKdKVG+NLVc+TjiqlIfN/d2RYj/p3NTVnP9IZkEUc1dDa3Lw3XuxWugrq6MckqRopd67ujov//F65KgeoVrkRdJcrWr2FuYd5VyZoIx6JotJto91ooVcowiQqEQ9LpkgdM1KFTb2Lz5i0xpqf3o4hiul3ZXFOplPwbHMWKKb+muZ64ivdKyoYSX7jNoutoItHNB/YSjuR4cIzJDmQCkSCzbGM4kgxI0TqeBKR7ZyNp22H591lkzUxPi3jk5WefRcQwsZiZlXtfbbZgh0JK5DXq4drNS8gXs9I0TqWS7jIaibjJIa+QVi4h+oEyZpTc0IAUaorzqAo+Mc2WeFzX8FzS8UZi7C3+tVLwk31BmgtjL4lyK943vy8pDctTcaxMM1raRqPVQKFURWdkoDcOY6CFMfSHMGGD7zbmnHJwOiCUGXfKRU6Xer20ztHRbFZw5cpFbG9vSDHG1LJOp45YNIilpQV0uhyV94SHRs4erZxYTJG6QA2AY9p48smP47H3Pozd7W0UCnkU9veVIwub8lwOPVocsfgTJf0IxUodxXIVP/tzv4izZ+/Czes3ETQt5Hez+O63voFExERqysbj778P73/iQSQSUbz44g/xN3/zj8IR/sSnPi1WeX/+hb+ALbZ5U+KVzIZl/eYtvPD8yzhxbAlB28av/NKv4KMf/RjazQ5efvGHSCWTeO311/HtH3xP/KkpeCPNjALYrfUN7GzRJcDEbCaBtXuOY2E5g9nMtISb8NrxvoQdAyEWJXxkhwNovHfDDvxEoNx0J/F/7vsQHjroFfvYvLaH6xtZJBdWcOqxx/Cen/4UtBgpHT7UaSdGHi0b3+5A7AilFqA1IK81/Pj93/6f8Z2/+ztYgz5S0YhMAGjcHtJ0RHRaVFF5rnMmi8TcNJyZOLbrWXTQE1pFowucPPsePPLEJ/Dai6/h9efP4cqrL+Hi+VcQdiwcWlqWSUpmaQl9I4DUkcNYPLUGnc2cwXQ8RnLSXiwl+yyLDoqNqHGQgJZmE8X1LVx6+Y5ykpIAACAASURBVId4+fvP4tYbb2PZdjCjWzA7fRH7UKDZmQzQ841l3Mx1ofTfpA6QcqcmLF4xyssrYJcbQerVFPwaL4jiYOEqVKUDtCr5M9n+/Ygnk7i2cUv28GgyKdQmxibvFUtojQaILWTgC1nYqxWx36pAMzT4DA1+U4NpMgjFlIaS4jJJ0LNoZ+eHj0ImRpiKGwxpSurPacNGj2naa0YjpALSwcCEaRgw5XqqNEJxjumxgFWJlKpIV00MNRWSwkmHnxF1EnSkoI9sSyY6DYaLNFtSN/FZ57MYJTIbDCHkOGIXaDLuvNcWPj4Lb1pO8jVSYE7vYv57YlnYHaJfqmPn4g3sre/C8tviHFJo1GAsTyO6OCuiNL7XYNgWCz8RfjGAiNRO8finpdgQ67u72N3blfM7Fo3JRJR7HCfo5GF7U3bWM5xO0iYwHo3I80oNTLvdw2uvv418qYb2YIJIfBqpdEbszMygwzIbVze2sV9poTfx49kfvo4b2Rx8DBNhVC4ba7rPHL7vBCdw7of3E58iWfv8qFaqqBYrMo7nG3i3wpUdu8dxFb6fzyedANW0NHMn36HZpk+mIYUr/5xdMzfB/P6+yixWXhs/WrhyxDLoIz07i6XlZTTbTZeGoIoa3sSpeBLTU9Pi7ZicmpJOhWbN6WQS6WRKFG3T6aSrPVN+cERneX5zsbFw5QFJFI0b+HDAY4j4sqL+8rXxMOCPpD1QQchujOrCz/3Z5/AP//iPyMxnUK3UkZlbwAsvvIjjx0/g9dffxGxmFvOLC5gSw/44zp17AQ8+8ADOv/EG9nZ38ZGPfhjFUgnf+OZTuO/ee7F2/ATS8aRYz5g+Hc0yeU4dWbRipt3vo9VuYmlpnnsYWrUiXn7u+/jA+x7Dk5/8KVzbvgV/UIceDmBsjKDpI0QiNiqFPVTLBVEbs8DnGGFkTjBORvDc9Sv4i6e+jjo3F90QBJWWKERxyOFJxlIYN/pYCk3jVz/4aYS7Brr1vnSMpsWx5QijHsn33KRozs/OrCE0iHq5hDHjKOss2EkoJ8GbXFc+rDz8/ZhaWMDC4UM4e+89UjTTVYZWGvTC42ITn0vvUxzzFU/MU61rJM7yQ2oHldakfq0KHHb83ETGRKRkfKz+kySXMbncRF/bqNarKBTz2N5eR2l/D/v7WezubOLyxYuygTSadJqABETwfdebTeQLRFyJujF1RVnAHSxclUenG2P3o/2eeonv2Ii93/vx6Oq7fJMDU5IfaSglVESN4u64Fbh1maj3idKpwlWlNY6QSE9J4VeqVoRLNZT0phGmpqcRikYkkk8mFpMJWvUG8ntZ4eFJ5rumCaLqxX0K350jJrbCrhUY/3VPvMUiTtaA2whzI5cxHAtXH4uvkIoJ1LgHtJXITehMXBdcA+SFGcKP6nbHmJpdxNLSYUEFeJgdP3YSlWwONy68jQdOncBULIzs3g6KtaaIrTgyLVcL2M5tIl/eh2HaUiBx3REl5bULh4NihUMusDpoKeDhocOjkWuRhatKT1NUFVr7+aRBp+1Sq16XjV2y02RUrw5qIv/8eooaxd4GE7TKRUQtHfNLc/AbflQaHTRJVdejGGtEQSxJB/IJ156+iCHhk/LfZrOsOIk+CZLQ/BP0um1MT6cknW9z8yYuXXwbpfwehv0WojGiRxSbjGV0yYQy2ogJlYSMZ6YvdTv4qU98Ao++973SnDBid3t7S+gz8URCRp906+iIOprvCRKFWq230Gz3sHb6rBzQN2/cFDvFqBNCr0Mkl1HHZYQjOo4fX4JlGtjd3cPm1i7S0xkcPnoEe7ksyrWSvFcG4VCxbBpBuZZFAh26H+975BF89rP/laCxvomO558/h6989WtYWl5Ep9/FN576uvh/8zUkkkmJXSbdqlSkfVoZfseH6blprBxdQXouJSyTsTZEJMwYYhM2kXFDF+Q9qPsQYJgEI1mJNI0Ac+iH0dXQrQwQ8IdgRaYxd/QEksdPwBdy0BlwwuV6g7uem0wgZLw20X1OcEhdu3nuVfyr//630Njbha/fE1tHWm/FQ1GE4UfUTycKU9DBoTZBeDoOazqGbLOAvoiIHHTGFh56/KO46z3vRzqRxvf/7u/Qzm3ju09/BRs3rmN5dg4Ls3NYPnQYTjKBk4+8B1PHjkJPJuELBtEaDFGslFBv1sUWaXF+Hg8+8KBoPGhtRbqXRLp2+9g4fwFvPXcOF555BlqxhtmABZOBRQ3SpoA2DfjJQ3SbORX3ORQh8o/seRN3YiCRsC5NUCKQJ8IxVWvxgEDL5cK68IQLQPjEU5fToK3sHpxYDNUmxcimnCM7xTzAeOnDy9hv1HB+/Spqox78FCuLR7vaa4ho2yy8AgZscfgg91RHSIIxXNsnTvBovs8RvAijRjK1oY8zEdiIY0mENeudIP2gidA6TOALSgEoQR+yzypxHnnTBMz4c0bOJ6amhGfe6Q5xa2NbPOhTyRmhHVVKKvSE+hwRk1MU2SFgQGu9MKZTSfmRPHZOdpQomMJyHaNGD+XNHCpbORQ3cqIlGvt1rOeyCE0nkT65gkCU/stt4avSy5yjfnGIYOFK3qq4nZhid5irlHHlyhVUyjVpDBmcRJCPRS+5rbwm3NN43SzTL2hrNBwR4TnXMU/e3tCHjc1dXLy6jnq7h9n5FUSSSZkoUMh3dX0L9Q7dY/14+fwFXNrYwZgWcKYlOhcW0L7VB066jE/39HdPP92ni+iiVlaFK/1WfxziKr5/rjiLHZaMow0dM+mUGk8bhtg3MQrTM1e3zIAUrSTukth7sHDlS2AxzWeF/NOpmRnMzWVkQXNR8fAj11RnRG2f462+oEbsMnhYshtiKtVUIo5UIoG77zorWeHHjh3D4cOHxZSbhyRTZsTsWFSMqiDiNLnbG0v+t8qUpyZRUQ9YOAZtRxJ++Ff+/e//O3zl7/8Bc5l58TE7vPp/M/fewZbe53nYc3rv5da9d+/2ggWwWABEJwmwd7FItKRI8tiWM4n/iPWH9U/ijGJlRqNYcTyOYo1kUVSzKJoURYEEARKVKAssgF0sttfb2+n9O/1knuf3nd0lsIyU8SjK5awWArac+5X3977P+5R9uHDhMu45dh/WN7ZwkVYTlRKykxRvuLC4soS9B/fh5FtvYyKTxZe+9CU19K+9+ppQqGqxjIeO3SfF9n1H7sEnP/wxbG1uYZsI33Ye7Rr9MzuYySaxePks1teuo1jYwAcffxSf+Ue/gJbbiTozjftmKuEURIeB4vamCNycFCeyGXlcWp4+WiEHfnjmdfzHb/0xql0OFj4E/X5kM9M6FHtELNmMdgdYSM3glz7+cwi1A+jXyW9hc28U5kR+2CT2RnwoGdBQRa1UQpNRdNUClq6cx6BTF1eYqzvyI8nvmd+5Czv2HtSaIJPNCjGnGXE6wwbK5LZLbW4bPDMBiKpx8dL4cpBvSv9NmxM57uFsUxDTTAsFY3JKX2Ivq01xRlt8q4HVE19NByIP5pVFrK9xbdxEKhlBLBpUwbh6bRHvnD6P1dUtxby6vH4ltmznS6IKyA/DtoTTil5UAduBg6QkG1l8b9v50xrXMff11l//0/mvN+k9f1vjahAMu6+nEIXrS/L3FM9IxNBus+31Fq2O6FeanaZy32sGOxbdloWO1Ua72cKw0zURkRwCbb7XuEHlPWIjzIb2VhSFBY4oBBvXRCKJ7MSkDnGmUm1v5/TeKeiAan5b+CHiiJPNmfEk5LVjDXCoeY3i2L0PIhCI49KVJezffxc8Th9q29uIuoE9Uymkwz6srS5jM19SatKuPfvE33rh9RewsrGqoSuSSMhbVI0YxUnJJIrlwg0uqcm2h7jW3AxR/MmfjSMFlcQ88Hg/uOEhmmqQKC0GnDb3jVsp0ppIs6H1j4/JYiNtKEhTSmdTCMXJN/Vj5Ayg2yUiHjDXwsvkGV0Q+FxBOWnwzOcQyfs6FsZZ7aYOr+npSR2gBAkWF6/g8sUzWLx6UQEHqQST3OpaaTL5yojJWAdZAy1kMkn8+q//K6Hp775zWmrl7e0tcZR5kNHbmsr/Gu0MXR4MeiNZSzVbXb7lurctq41EPCHEkMl53ESQc8fmtd2uaqNF7QCv65hfS0eDfCmP7GQG8WQIDXl9O1DIFUU7SMTj+t4+8uEP49Of/iymmSq4+6DQ2H/9G7+BCxfO4+d/8at4863j8tmmUCuZSKNSbSpExun2S/dwdfE6VrfX0Rx2MLl7CjsPLSCUYMPJJEL6TtPmbYiQxyc9RdjnRcTlRtzrRYxJeA4PquslJMMZHDp4Dyb3HgLCMflStodD8fl8Hi8SMdJSvKJo8Oyj9zbfHSJRFGD9zr/6n/DK955GTNxv2g8Zu6Z4IILI0IWE06MYYgcRVw8wv28OwckUFgsbqHbaqLV6CGfm8dEvfBWB+ATuvetOvPOjZ+FtlDHo1vD973wH+aVVTCfSElU2Bj189Vf/GeYeewzuRBSOYAAtDtzkQfp8WN1Y03mdSWdvxIkzZdDZ57WgtSQTCFp49ZvfwvN/+S30VjYxwaaGwRfDPvr02ZbfO0EEWyRt0o1uDOoaqMcJj6KC2UOTrVFg3eY4NEZcjb+rvWGzkdaxK0k6npatVtVqYeR2Y3VrC5FUEg2ee50WAhMp9IM+XFxbwfVyDs6gB0O3W+cjG0dafXLtLqW8/OWNXNVshX1KtmRUM68NNzB8x7l+F32NYn+CWk5jtxbyUMRl1usCuYI+xGMRNbKJRAxxG8gb10VuDodOhlT4EUnEEQiFUK1ZWFreRMAfx9z8PpRp17aZV4PLz0dnHm5Pq8UtoayFrXVsrC7Daja1tWUqKMXrFKOSDtDKNbDy7lXUVnPw9J06a7caVZxZW8Tee44gszCtfoBaHtYu0iqJsrJ5Ze0auyqQR0/NCalWtAU7ffoMrlEYGY4jlUjJyYHbMTeFrBLfO5CKhUXD4DUkyMjegpzkkKhdIaznyrh4bRmVehOeYBTJyUmF+lxdXMHQ5YM1cuD81UWcunQN1mAEbzgCh8crp5v3NK528yqUgNC5Wwd3KV8QMdhN3ut7EB5yXFkIZM6rZsKvCYSpE+SD6BBnJFizLhEAX16iO7zI21tsyrZuQVxtxsBYpGX8cZBI8XCb0EqKHBQqbpnxzLg883TzYXGJL0rUg4Ic8pN4A/ggsrFNJdPYvXsXjtxxGIcOHMRUNqOYWD6IvKAkv8sKjJY6bp9SuMY+jkrn4IQkE/2RDMOZtPR//Nv/DT9+5iV4XeRcFTE9OYOJiRns2bsP7549hwOHDmM7l8PK+rqQ0lKrji/87JeVmLWwc6cUiFzVPfjgg3j6qR/g2pWr+MDd9yDiCeCew0cQdvjltShuIV/w3gBWqYxU0IvFK+ewtHQRVreMBz74AB787GcxjMRYfeCPJGDOCZqqA8NuH41yRYcrecb1XgunVy4htDuDd3IX8Qd/9TWUmwVxVVgkZ2fm4fOE0G0TRXIqUWfP1AL+6ed/GclBDO6uG3436RRuRajS+LhNiw1+vnYXtUoFVr0BJ9dh3aYa10aViC/Xpj3ktnNaqTz48AcRjGfh9YfkdxuO0pMzqHAHvgQG9R6Zw598VPJ6OBTRasTHLG2nmWSNisIWH7GpMGWvXC6i1W2j2bHEsRYHWsb3VEF3hWpzJadIV/Gk22g1yqhVcmjUC8p/Z6PNFWixVMfVKys4e/4yVje20ej0FTZBbmOfJsWyvLKZWXazreaLRVDo7/u//r9vXG1kQ+AHo/tMUAXXzUx/YrKM4YmzgA3gcznQ6XXgDwY0kNC3k+8jvRjZ+Csxa0g6hsk97zBu0G6OiQBSectBkk1xIhFXY6XEMK9HxZwG9slkWhxFNjoMjSDNhnYzK6urendYfwhrmpUiUVf+efwGyKv3oFJtYNeeAzh4x1FUahY2tmrYMXcQS1euIxnw4e69O3FgJg33oI2VxesolivSdR87dq8ss3708rO4eO0yKg1L3OoRhzC3V6hsKBpFpV7TZ+XfTyU4G2k2rmZ1aVb1RNaIIJtUG0NH4sBL6oMimO24YfHC5PVJARAPOa4qfUL0c4UcggwqiDFByiGnCpc7CJfDDyeTh4jW+rjiJNhLbqZPWxhDk+G1IdJB31zzd7O28b4QASIaU60W0GqWkd9cRS63omd8QKsc26+arpuatxz03OzhzjuP4Ctf/CJKhbxEOlWGDtBzetDH6uqqDma+r5tbeZmos3Etleto0w7KGxD62umwUQsoB52m5eQrW50WfFpF9iQmIVJDPh3f51q9hn0H96E/6mFzaxU7dkzYhuohrCyuCnllAIV0C4Mh9uzeh51zC/J6XdvYRiY7hTffek3xmM/88Cl0exSt8J54VMd27dqPvfsOK12tWm5is5TDanETiLqwcPceTO6eRt85QIephOQ7UphJHYIM9UcIDIHgaITw0Kl/fvSeB3F4/53ITuyQbU/X6RHdimueTrMpmhrfDG4cWde4qdPwQw7nEHjuu9/D7/z6byBCtLtDdbsbtV4TFYuCwjiiQxfipGFRee5zwOkb4dCdBxCeSuPixoos+SqtAXYevhf3fejjqPedOHrHITirBZz4wZM4emg3tpeW8PS3/xr+/ghhXxDruTyqgx5iC/N48JOfxAc//znEp6ZMOhWfSxJ9uT0aMeKVzyDdNWheMRJHlz87uDFotXDpxZfx9B/+CYrnLilAgR7IBlGk0b1GOxNcZAuZxg2rGloe7TbgNS4a3LYYyytSDt/Pcb0hIrfJYKzjiRjpdkDNamKzWESfDdPkFK5tbsAZDyM4lca59RVc296AKxZGk7RBWRgaByS6BDCK1SkRHt8js+Y3yYl9ofsGdaVGxthAhQPscRhFTISR9nwj+EddhNxEYdm4ERTgNsWh55soLf89ewwiuqQUZDNpWeCFYwxP8sMfDgh5DQTjwIjnWwz+YApLV1ewlS9rQ8RBiqAKxWQ+N2si3Y8GGPW6sEgDZCAILbrKJQzbffRrbQzLbXjqQzgaPbgGTriCQaxbVWwPWpg9shfBRFTDKsGhoN+DTpNbooF6Ad4v2R8yTc3nF1LtD3rkDNCoW1haWsPa2gZazY5s5cLRiL4HOizwutEP2+0cCWmNBMOGzkl6mofC2hD8EdotAosr69gu1xCMJ3FtaRnXllfgj8TR7A2xWazgrXMXUGR9ZvKdP4AudTLzxw6Mxn6LmmzE0YNuCG9SrVzF5vqGWZWN3CrcP/nlkJ8Zo0053abSaaFlSmzptdVQ8CbSw5Qm/lT/8aHkhSgWSloTMftcXqA2GmSoC3yATTPCpmZmblYNnAQGtGygxZNxpdV8pIPYRje03ueB3DPket6wdDyByalJWWcxTYUUAv4zHx6yG8kZ9fl5wQNa/yZIM0gkEAhFDQ+IfwndD3SNIFTxP/zb38Ezf/19zGQmUdjYQoik7pEDQbdPsYaJeAoHD9+BlfVNFfmDR+/C6Qtn8eOXX1GiVrFSQb5YwgMPPaTPOze7U5ZS6VgKe2d3Yvn0JXGsuNTg20mx3JB3etBDo1nE0up5XFw8hU987nHc8cEHYXmcCASjmJiZRyieQdMCGq0BPI4g+u0B2nWLAdGKECx7m6hEunjh4it48rXvoVLNKQ6OPJQJih3cAaFPoUAEW4UcHrzzfvzCE1/GrGcCjgaLl2l4WvW6nCfazY4QFnL2aAZOFFMk8WEPrUpZ3LpGo6qknu1CAS6vB3ff+wEkpuYRTaS14qTCmYMEuTJjnjRVmmywhOhzOAr4EQyQ30e0hjSPFhr1muERiUKgnkIvIzl+PhLzAwEhr0SIGGhBizEhojyI2yZwosH8dTt4Qgd637rBQdQYPaJFFlerPTkK/PD5l/DWqdPIldpyFnCogWWPyhfTawdXmFxqrZptI+2/DUU13/dtvE9v8TS89c8QUnrLf7vVOcBQBQwirSZZPEyq9w1CZyy7TFGW6GRMELabLW4YJJx08DlqKk2OjRKt7Sg4MnGNxgFDTZ3bbfOXuRb3qlhR9MXBkb6k9OylJRMbCh/Vs6EQDuw/jFq9jXqjh937DiGWTKOupsdkqNN7dXt1DflcXveVNmcedBAPuFRk06kEPvPZz6BQ7+D1k+cx8iRpcY2R1UDCN8LjH7gbR3bNGRHMWyextbGhtd49dx6UQObStRVcWV3HFVrksS4lE3CEQxi6PRJLcHWZzUzIro6NCN0mSBXg9SNFisMyOV6GIsJ306z/eB88voCa/AAHPKaqDUZaS3Jwp5KYRgjcIGxub4m7xfopygndUGgFxkNVDim8h2bDQAScllw07maj6qbxN9FcWv+Je2rcGcQGZuMa8CNKc/V+W0pxv5+q6CbOXziJjbUlhBNx1dGORU9mKjhGGli/8uUv4sDe3SjkNmE1G+IqN9streqJvGYzKflN16plRWEzdGBpeQsj8udcPsXvsn5wMCIuLRcLjzErZ2NAjqc5G0gb82jNTJ9uijs4YBNzK5Q24Pe4te3zuMg7NFQtvoOMdQ4wapk2irZY5N5778UXv/h5XL16Cf/lW38hpJ8+mzvmd+Guo/fjsQ99BKVyE8+/cBwr17fQpjXWyEJtWIcn5cFdDx1Fej6Lzqgjmy9tdEZQDCo6XXSLdUW73rX7IB65+z7cc+QuPRe67myERrR/YgNIcIPXfIBWs4lquaTGhdxvI4Z04srZ8/j1f/lryF1bhIuxrKwf/aGd8MQ630EqFEYyEECIvq0BL/y+IY7cuQ+eaBTX8jnUBk5s17p44rM/i2sbBezad0guAB999CF8/5t/juiwhUM75+UbXtrMIZNI67n75l9/Fy8cfw3RZBq7Dh7Exz/7GTz+uc8gMTejbQCVNqRWMXnJRGUbFT3/x8FWgE6vj8DQgcKpM/jab/yvWDzxJhZooShecF+8VqGstkWhmlUFD9mWm7IKZMU2NUS1RAc5LdpkfHST0661vqF/CQKgKIzHMbd9Pi98sTDWt7extr2F6YkdqPX7WG5VEd+7gGvVPJbLeW0indTY2ECaMVcxdZFcSZMKatMT7K0ZwS/TWpg+g4/ZGIJQUyerPPJafaL5xNioMVHPyyGSoimHKENKzOOQpu0zN5S0X2MgD0EzIrpe0wiHw9rERiIJREJRNYMsKRQv+f1hdK0GGtWSQLORow+PjzWIqV3UkJD3NsLQ6iDrCePauctYv7KEXrkBV7OPUZscVh86zhFWmmWE5iaR3jOHoY/dD3sLY/2pWG/qCW64JvA+8Hvh88em3SPPeYJHeu8GQ6VTkt5QqTcQiicRS6V1Xf0UNbvphtDXGZyQpzR9cP0IMoFuYhr+eApwB/Dj197A+nYJF69cMbzwYASNXg+FegsXl1awni/CQ5vQaEzbTseu+w+rcR0bOfMFNEgRNBk06nUliijFZuQ2KUm3+ZqcZFIVs7tDpojTXJmNKx96Ng1Uu4VCJvOYELTPj3KxgrXVDa2jjQDHdK7jxtVIakzjSlEWV5FmoO1j5L2ZqjHWi7H55SxHioMsTPpM+enARRJwkKheDBlyX9P0Wg1idmYSSdpDBWh/1DVWKFphMIXCrfWcLxBGiByNWFK2XuQ48vBqtix865vfwgtPPYtkKIz1a4uo5XKYiaUwkUigWanLS46EcR1CNDD2elDvtHToBaMx+QJOTe8wXnfdIWbYxIVj2LNrL+KBKPoVCpvIDzINkHNoOIA0kR6MLPScdRRry9h3ZAdmDi2g7+Pa1wkP6QzZWbgDKbobotfzoFnpoLxVQqtUR2fYAaa8aGedeOX6CTx1/Cmsb1xTk8kGemrnLvhCERlyMw51Y20LB6f24gsPfRK7/FPo5tvo1TsIBiN6gDkwdFtdXXPa9FTKeQxo98EMaaKiMpPvo1IpoViroN62MDEzhQ889hi63qD8U4lGKAJwOBAxnkOESRoxzyZ/cAWliEAmgkhkx0aZnnpjkr/kMwZVdQzRZBZzn01TS76F1XpVohiKZvTDTUTe5D6rmePoTgSKHEb+zNV3j6IcFlY2BWz4lPEka6RzF67i1LsXceHydakgucKQQT4tsrpsZpwIB0MSAbGx/rt8SYB0G+7rT6MK3L5xNW/EezmuNxrXsRWV/XdxUzL+9ePPaOgKPGS4UeHa2wyhHCaZ/85QC664eHAwu5tpTAyF4MVvc13c64kTytQrbdiHA5sH5TGNWzgom55crqTYz4NH7kEyPSM/33qTptlm3d5pGFsg2pm1Gk2U8zkMmkU0S+uYm0jgK5//BO48eg+soQfHT57Dsy+fRmZiD9qVPFLeIT73sQ9hOpXC3Mw8jr/2Bk69+SZ8zgGOHNyFYbeN1fUytsoNXNlcR4f2fZk0LCdgjYgA1xQBnU1l4aVivN02vos8LCgiIcIklbBJ+ZJP5YD10zSuTjpnUHXt8cLHK0NnlYBPfqks8syEiaQTig+uMNWGSK8GEXMX2Kya+z5GVInssln2Ms9Gz5pJkePvY4Nr7iP5qmy4GW9MZDQY5EDOdfsmRsO2BJv1ZgkXLp9Hrcb1OVd7rNMdHSqJeBafePwJeN20ttswKVyMfa2T153TRmVyIoFsKolqIY9UOoOFPYfw2puncf7yMvqKCiYSZZoUoWvcZRF58nErxoHANEDG0su85wZIGwqRZ5JbdiKOaqmoxplULwo78oWKxCwU2NJkXqK5wQiRcEjOA1/9Rz+Lyaks/vRPvq7Ddy+3azM7UK13FVKxup7D6so2Qn7DZx6QcztsojFsYNdde3D4/jvQ6LUwcA6km6Dfd69eR9jjwcLEDhzdewR37zmM2fSUMcrXeWl/P0wr0pac7i204TfvIIdlvv+kDnCYKBeL+OEzz+Db/+Uvce3MWXSbHUxPzWLXwj7s2b0fk5kpXLl0EW8fPy6EfDIVFe826Bni6N37NFSVOgNst3rwJKaw/+77sb5dEfXqnVNv4Rd//qsIuke49PqLWJieMGdhb4gwzdwHwLM/vEqh/AAAIABJREFUeg5P/eAZPSPlak0c0Qc//lH8y//5f8Tk3IzuA5twNS9UzUu8bWys5MfKNm8IeNt9BSXkXjuB7/3eH2DxrbcQ5zBH/rY8w8fWmGb4MrXtZuNKTFasatWjcX2lvRRjg03DJDEmG1fb9YiqevJl3SMmbLnhCPrgigZwZWkJrVZPfuqltoVOIoptTx9nc2tokirGzZ2ibH96FR4DAONaq2bwvV+2+NfoGczgxQHSS2W9apyhDJEKSZ0PU/FYXk26lM3/pPcp/39Rsmjk7xEXVLTFYV9pU1HyZCnECoUQT2URDIbhI/pLnYrXCY+f7iocovuyxmJfxkhfh9VDZ72KDa7gt/JwWj24eBb1+nKKqQ272O43Ed8zh8h0VjxpftEBhdeVlCC6JLAO0eGANAwOG9pK09tYtmFeRWRzOyvNDLVQtQYW19bVYPJ3BIIMHAirqdegMxgoqj4aCanxlVbIH0I4lUFycge++70f4Oyla9jc3lZghMPrQ6nZxvJWDrlaDTWrCyetN6Mx9Y6OPQ/cNRoflPweDHJg9n38gDQRp2cfFfrklJrFwU9+8ffv27fPIAZSYLeF7DCNRW8KoOJDGLlJxJUolD+AUrGC9dUNiSkET9tWPbc2roTs2bjSv5X8On6RRTMiiqXVlvks+okNt2waNNfpZjFJiiIzNrOc5pk9LbQgEUUyHkYqFVcjS8WtDOPZZNpkcaZ9CMklR6nLFRpzdaNS35LXxVSVd954B72GhfXrS1rLPHT3MeycmMZLzz4vfhjXhCzdfADoL8hMd7okEM3xBkK6CY1GR1nnE9lZzM3sxKGDR2R7QX6qJteBaaYcXCkNHfpzmlYF8FrwhvuY3Z2BN+VH328U8lzxeENROH1RJDLzcDhCGPTcsCptNMt11Jl/HQPaaSdeu/42nj7+NFY3r6pZ4wObnpqCPxQ0n3fogKvjxp7EHL700KdwOLUHnroDfnhFc2DjyoeSPNd2q61ABc7R5BiHxLFtq/jzhez06IXZQZ8oeiaJ3YcPo0qbIGUw80CzFe8uiujMC6TGQNM7z0F75FWePa2DTNwdfw0bUg5H5PqQ40fkwM2CaK+f+NhyGpZh9JDm0j15KZrsYzN96xzVkEDbLoPK8mc2a2I9KarQBGQ4XT5lkjetvozo3zr1Ls5cuIiNrW3Q01yWKm4fOh0avN8iGrvl1fl/J8K6fcH9+2xcGcUnJw6tiHtagYkOxKFCSXhEZEyEY7vTtRsup5o11hE2TkQXWHzJa6W7CP2N+Z7RPYLWSvF4CgcO3AGXJ4RCuSlzfZnOs5ki6sN70WujUS5Lobty/SoGzRIWJmL42CP3YvfOWbOqDyVQbvZx5tIy6q0Rli9fwGwyiscfekBOHb2+A8+/8DI2NzawZ2EHDh3YhUatjFyhhXy1gUsry7A4JEXD2KpVsWPXHmxs5TSApBgd7fQYTrxM1g2lgs8chy2hhxp6xtxmUz+JumjgJG3C7cJEMomZqUkEgkFcuHwFhWoZoURMXN1yra76YgaGsTOLMcUXxY94F68nV7cuD7qkBtBDUwb9bGg9xguXgxX7Z7kzsOb5Jfhhc1ilp6VVJ76KUNSLQimHxWtXtLNNxv3wuHqiLsxMz4krmdtaQzm/iUa1rJV9oZAXv5mctSN37MPh/fswMzmJdGZCXox/+hffxp99468AN9NujJBNxhpEsIjwu4dw+8y1M6i/jXjpWpmmXNfQFloy5pm0L/qGMhCFzUKjSa9tMqJMxCYHGtZGUsF67T5mZqewe/dORKImE/3chYv4wIOP4d2zV3Dp2jJ6PYd0DKMB0WyupHniO1GolRFKhfCRL3wCU/OTqDUZFb2GWDSAg7vnsXMqi307dmEuOYWQyyevbcV22glQbGJYazRw3DIIkvtN6lKny40ekegWnn7mafzN3/wNugR2rB7mpnbggQ88jJ079yARTcE18qDbbuHUidfx1JPfwdmTb8LjHGEmG1e098T8DqwVq1grN3DPI48jmp4xBu39If7oD/8Av/jzX8E//9V/DGe/oVUykwv73T6sck2WRP/5T/8c3//eU3qemHTEz+WOhfG///7v4c5jR00PwOGM4uh+X6AC0VLVPzajwxHaVgdRCmZY84+/ief++M9w4fhxRHnmyeNTqUVmgLMHYJXZcYolkU7bKN8IscwwyOr63sZV90kALTezNxtXUhkZ8245Rzh19QIi8aw4kHWitokITm0sYblZgTPkV5/A+8Jtxu36F302e6AfN67qB8ZfY1Kt3W2QVsHNC68Vf52bd0BnibFDHC/YyMsW8uqn8w63f6T40A5zLIAiZ9w0gawt3C7ymNMPugJQIObzyy89xtjfCBMB+XNQtnZcyfvYKHJlYXXRyJdx5Y3TaJZqGLTa8I9cssNiF+IJ+lHsNNH0OxHfOweE/dpiEljkWcmpi+85B0t+F7T+JABBZx4OXWyaKQiTUN3DbawfEVK7AvSyDqLTG2BxbQNXl5ZQLlcRZ91kOEowqKtG2mYqEdOZEE+l4QvF5BYQTU3gG9/6Nk6cekdBHQyLoI/teq6EBq0ru6QhUojoVTrqBAOK7nj0vtH45VPRGCM1olI51bjS9kQCKBKZb8PXY6N6zz33SDnPP0upQ2xmfHQLYMM1Qr1RM40rE4y4RvuJxtVYZvDXqf+0qQJ8CJilnUol1biOCdvM4XBwDX1L42p+o6E68M9RYWFD0+nKM1Z+fVTwed1yHSBsnU7HEQp41bxOZrP6e7zkttIfTeth3kiKKJy6aLyoetkcpinp9gZ458RZbCyvoZorYGt5DTOpDMIuD7aWV+Do9hELBcUPo0ceJ1sS34na0jN0YnIGsWhaGecH9x/B3Nwe+N0hJBIZHUQmQoTNExNvyBsyLz45JJV6EZulJbh8HRw6uhepnSn0PLzuPQlLuLpudYcIRrOIRCeRSM4g4ImouFc6Ftb7NSxZOTx/9hW8fOY1VBoFoQJcEzDHmZ5uVPX6Sbwv9rA/vhMfOfIwphxJBLseZMIpCS94r8lTTiYSuq9LS6vK1da0TeFHty1bGa73qXbukTrQZqwjba98iMxOwOX3qrFRWIUELjRVd+sF4gFsxDgUppjGnCtrWnu1tMKklQ/l17xctqm+kFTaoXv1HDDCT0WJHCFOqF0juhsM2WyZA57NgPYMbJJpRC7U1Qho+PcTXRM6oKALh1TKtNtiY0A6Sac7wPLaKt4+dRpvnHwHy6sFmW+TL83IutsN+v9/b1zlEsfhgEgkkXWGENCcqkOTd6piWeRsog5tfrg2o5hBlA9jD0NBCIUoXBnzi6I8Niw8QPn87N93QNuGXJHIXwBuH63tAiqgVoP0jQYahU0UttcVhNKtV3H/XQfwlU8/gWZhDa1qGRPZLMKxDNyBmEj+T/7gR7h0/iweuPtu7J3biUQiiyuL63jtjZPij+7bt0c2OIvXL6NQbEoZX2w24EvEEclmUWeD6vfLKYTboGggqsZV1mbDPtq9jqgMogxQiGU3MEZEaPiAxOW9fPg01DkxPTmBHbOz4p7WGnUsLa9ibWtTlkFun1+cVn42rvzHKKvZOJBHa4c18NNwzcjAh3HjKsSV4QeG78/BlojrOOxBDV4kLNEEOXA9BnJ0WnB5h7L5Ip2m0SjCx6bVzfrRkdh0djKL5WuX0KwWAYa0tFuyAnrskUdw7O67MDc7pTVnMV+Qv6LLG8Qzz72CP/yTb8Djj6Ij1oGxmJM2h9fEyRx51hjD8bT9FoTCcRXppNsIOfN0SRgN0ew1RCNoWw1jDq8aQY7bQHGystihX2a/B78vhHR6EvV6Be1OUyLcs+fOKlryv/sX/wNeO34Sb7z5rsRZ9Xob4UDE4DMDOq1E5FmcrxRx+NgRHL7rIDKTCezfv4CFndNYmEkiziAHosY8XxjewKbbDoImf5bXXU26HT7i8ppkLr4fvjBFKx4N7S++/BK++e1vYXFxUXzHrZVNfPLxT+Gzn/uCdAUWaTJWB1PpLNKJGLbXV/D973wbzzz1JApba7jvnjtw7P77sV4qwRtP4tDRBzB0ct0cxtl33sXXv/YHeOyRB/Dbv/2biMYCQgB5bcWzN3t/bC2u4IVnX1By4NrKmu6hI+DF7/7RH2Bqx6w0K16mJ9kbcluzJ/CAw4M5U/0YFKu49PIr+P7Xvo7S+StI0FKKCJ3duKqvENZgwJvx86nrbgsWTdPK6zZOFiRNhm4kxmVEzwhpYnbjSlohBwQirmxcM5MT2KiUcGrlOmZ270GToI7biSvVIhZrRfSDXjVCpB8Yv+L3V+Jb6/CttCuBAjaDcdzCGoqB2a7wLFK/xP/DM0MWVDedXAiA0YDfPrhvbh9GQ2QzMcOfZUobFfh+NrQe44dKD1TSLZmqZ3/mkXN4I6HK72cohUcIb8IfxGQ0julYCt7+CI18CWsXr4rjSn0LpWQuOkJRQBsOYqtVBRiBvGsaTQfF7gF4iBrze1C/1FG8K90M2tKFmLPX+K8Ptd1kb0TENcxAo0jUNNcerzQBREW3cjkJmjfXthWHG4vGBWqyfrKRlQYqEkN2dh5VCli9Qbz29psocPvDGuBwokzANFdAsdbQdoo1OpHKYm5hF1KkIhx59AOjsUWNmj6tpYwn47A/VIGuVMp6aEXQvo0nJX8N+UWMMxuvHdlcKOiNyNlwoDAAf9CPJtFYPuDkuNKsem1TU5QC529DFSAvkQ3l/PycGldxUti4ciQZi7jsh4f/hpwyR28g5JUHCpFici04FSn9yDHUA+Kj9QxVt8wIJxwfjyKdSSMbjyIa9Anl5IPIhpqoHhG0DikCFhtDN6zuENV6C8vXN7G6uIpRjxyTAaq5kiYdH9ETCtpGQwS4IuDKiPwR2QQZ78Mds/NIxCdQLNRwx+Gj2Dm3B702OWZcpUaEBBB1ZCPN9fhIamYTH9cZWShWt1Bp5TCzM4P9x/bAFaGYpiVE2kseIlzoDl3w+OIIRycQCqd0mNT7A2z3LFwtb+CdlXM4t3oF+WpRFjjKNR4wLCIAr5956n7Mx6axPzWPA+md8NUciCCAkDugxpKxdhxqgoEgvP6AsriZphMLh7WeRJ+RwV2tPuQxR+9KUgeoXiYym41L9c97L7TJ5jWTn8aHvtVuGkHfgJZDtKTq2fxr3tObyUtmtWRzkIjUcVnVtosf+1EafnOlR/24XCx4ePKANNZopGuoELEZ4SRN5r6N/qg5IanfPNEqZhzimG9OVwuKUMT9DAbFc11e28a75y7jnXcv4vryJqot8kHfv6n4ae4Bt6MF/LQm9+8LcRVvT3xLY7NEhJUWMnwC9c9EBGxnB6J+PiWdGeScTQZ57iYAgqT/AAa9IXrdgWmyKGJp9dUgcTCm5ZHPHwZcHqHxtFoqF3MoF7fQrpfRLm8hRO/F4QCTiTh+/mc+jZ0TCWxeO49+qyHP6VR6CjNzu0Tqf/IHP8DVy1fwwL33YyI9g2A4hTdOnceps5cx8vqRnZlCs91AoZRHvdYCQ07cfD5DQcBH2ykPVtc2QGeVSDBqOPi2cwAHGCXtcXPAWNobAdV26pf8gU00sKff0TNKRfHuPbtV3HMUO7WaKJZIXWkocpU+n0SZuVPkIcFrRgSP/8xra4AFdhE2jYTcC8ZNatXI68zfN/bENagrfy3/G72qvRTKhiOoVWqy0eH7zaCCaDyowINWo4BWbRMuNGlWg3Q6gbmpCficQySjASX+kd+7sbZulMYuB6KhINK0IpyaFtpHI/GltW387u99DZv5ilJxuLsyNuUEGfjs0O2ENJAx2sqmhO8xRRzmZ4r0JH7je6Y1Jq1/GvLM5PvLppXPWpR1OhqWZRWHTQrYiKSSR8/NCh1syLmfnl3ARz/+aXz3b57GhcvL8Poi8AVCohq5mJcOIq9GkEtf6iNH78Teg3uwur6Ihx++H5/5xGOYm4zLzm/U7cLvotiO94I1jI2NDIhAwrLW3erSe3I74X0jZ7k36mO7lMcrx1/F33z/e1jd3NAg0W5bKG5V8IXPfhGf+PingCFthLwI0bOy2VZTnk0m4HWN8MZrr+Dp730X754+idRkFvP79+PQXUcx9PhQr5O738OpEyewfP0y4mE/fvM3fwMf+vjjBiHV8MCQCPqScyPaEz+Y/P5ioYjcVg6lahkPfugRPVOyxxOHm98DB3s6YZiNKEEFQt5rFy7jxb/6Dt554UUMtosItbuIktfIO84zS0JVdfISHRjyoRli7LurJsX0gQYMMI2y8VwfN66iCuj324grh4VbGteJiUlc3FjD5qCN6PwOrFZK2LKauFraRt05gicWgWWnoOl7stHwG0iqnZ42/hw3Po9I7O+v2abJHvNvx10rr6s5L8y5Yn5oA2x0wzcdFdRfDbWJVEyunRxIugA3whwGCd746B/rIY3Aq76JvG8nARhQNAsEXA4E2At0+4iMnJgOxRGkq0+lBr/d3JttLaeNoehA7kgYOasOz3QSvqkUqsOuKJRBt1d0BR7XPP/Z5LfaloSpjDrW2SOZDUX1brkV+dweBH1e07xG4zaFyiWPbNY5IvVnz1yQjqlep6DMbIfYvKbTWfhIg0ik0SWlyBfES6+/BmvQVV84orUiA47aBEhGaPf6SrWUe8mIMp0eHLvvOTJiARYpW2Rq81WtVm8gCfTuExnXvjG33nT+MxsLIq4kF3Mq5mHabNbhC/qEuJI7WqtWxImrWy01CYS/RRVYozjLpcZ1fGDfiri2O20ZUtPa5Gbjyibn5uQ07qWlVSRPg98Liz89Rvt93ZTxio8+ojJAd3CC8WBmehKZTEKHKwshp9yJZBTxUAABigSIzPXa8pP1ePxos7AOXWh1e8iXalhe2cb581fQqDGpZxL1Yg3xcBwBpxvba+uI8EF0OZUg1bXaEqFRVMTDlqhtOk6x2DQyiUlMZKbgdQVhNTtKMOL3S4QHuj9s3kiaNrYgVteC0z9CzSrDEwAm9qaQ3kGOMZvqmjhaZkCgIM6BHpf7gRhcngB6XOu7vKihh1KvieXSNq4tLaFULGvy4poqHue9dAop3TUxhelwEpGBH8NqH2F3AI1qHefOn0OlXMITjz+B2dk5BTMEomGM3A6tPnhoc7VAQ28WegqUjMuEMZmuNxtwepjSwTSqlsQZXKnxWpP0LvU6vXT5UssDziCmvHecxtVQiVbAqdD4tErJLTESCxzpB2x4TaSpURYaFIC8LzUJej7Neoq/RoWH0bID0jJYuIjUsmHtmbW4zdJnUejRM1ReqOQbGTpBj/6EtLKJZ7Gylsf3nn4eT/7wBVmsvffrp4mweG3e+/XTuK9/r42rCkhHBTySiOne0haLiS4U140NxNnwO9xe9Mk549qXwmQOILxGvR4iwQhhbzUJ0UgCoVAUo65DYRjkTQb8XCU55CpAj81CYVtIn3PQkXXTVNyPo4f2YO/CAnZkUzi4sANWYRuTsQCqxTxyGxtot/uIxVKIp7MolMs4deo0kgkOaxnkii1cXtrGZqUFN9/NZAzFakXoP9wmnSucSKDSqGN5bUMelPR6TsaTSMXS6DTa8rJ0+5xm+OTQpUS2rtwqiO5LVCeltHFA4OEdHPWRpVk5xYQ+t/LIWYxpK7a1bZBKtrgs8l5/UPWRNVCRkIxGlh0NkS/WAXNgGojHBW8krsZC3FYFQIxFerYNEV1haFweCqkhzk5OolyooFwq64CEg2IN0jF6CIcc6NQ34RpVMTcdw5ED81iYmUIyFsaw00QoFFAcdr3WRLfTk0BrdXkJdaZntftIpicwt2sv/KEYvvYn38D15Q01rtxMjSgwI8GMEbj9NqyO8eJWXyDxllvvmREJKldK7zbrYz63hngkigCFL7GIDtRmt4sG/VCpwA4FFJnLTHkm4SUTGdUSNluzc7PIF4r4pV/+p9jMlfH1P/4G/CFGZ3rkSEOwhUEofo9fv5fXqlSt4dh99+KXfuWXcfLU23juuR/ivnvuwj/+hS/g0J4ZRAJGHMSITc4OBE94yGoROyRSbk5PNiaqBk6HuPVvnnwTP3rxObx96iR6o6HcdfKloj5rrWLh53725/Gln/ky/J6Q0YxaHYS8flFc6Nnpcg5kdF+plfH7/+kPcXXpOu4+dowVCUur6+i0+yjm8rh45jSmMknkNlbwK7/83+Bf/5v/RSt2SY/s5CqjW2XMrVvIqYkoNYlODo9L8c9Eh+utls5E3qtxkAabyF6zhY3LV/D7v/XbWD5zVo4ItMMKdnuIsNHtWPZ282bgwFA0A3ubqsbV/DcO/iIHiAJonl/VWA4ipPzZHFcDVpnGVSg3EURyXN0eJFNZnFldxnAyiUE6htPL13Fhaxk9rw8N0hU8LlHawkG/zl2vn5ZeP/l10+d67Exjo8A2Mvz/VLfHCX+8xu4b+ZFjSG38zhp+sL5PWwBPlJUDLilYDBBhveQKnXSsMW+a9ZVrdtIMCPp4/W5xxCOkPNKZpT9AdABkPAHMx9IIDBxoFEoKJlA0OsEuhYNoHQlvNIhctwXfdArOdAy1fgdh8k29XsUys2nmopnDOVPx1ja3kCsWVYd8pIWIwsMAITojkOrgFihIHQyjvrlx55DA+sbPnUqksbGxhdPvnlWKIq0PKcoljXR6xxyGdBcIJ9CBC7/3x1/HdrUkXjXvE6mU/AutLuuzW649XfGKHQIRHdHp7Gg8JRgSrREXyMbGnhQE9Nvea7ewPm7cTxbzY8eO6YPzBeCH7jHm0GOU/lSsVqsV+ANeCZLI6aKJe6lUxeryqkRHPPDe6yrAf0GOK5OcpqYmRS7WwSHk1CRRKK2Gn5eNXX8gjzzjJtBFXPwL5prbyBwbGz76HOJobN7pCCGi3U0qmUQ6mUI6QUPfGLKJKNLkkLiAroIP2CzRp3QoC4dWu498pYLtUlVWSVeuXpfFymR2Bgvzu9FudHDm9Bk1b7/y1V/Ed7/zHV3PqYkp1MplDDo9zE7OaGWViiSRSUwg4KUFFVWZphliohivC6c5IdfkuvIewazcR96RfODavRZazhKOPXIA/hAn/AZ8IY9+DRGN/sgjwUR35EGPWJAzgHhmGonJSbRGAyzn8yhVGxLVeIiSWG1cu3wBue01JFNRdDplRH0+hFxBeAcuREJxJJIJ1Js1edOlU3QFiBt7Hk52HvPyMXCATT9Nk61WXS4TRnRD7ipf5IGeifGzRYWkiogOZ8P1G39JnXrDOYDPo5l6tYpSNbbDBSQAECaqCY1rJxLY2XKO/8gbfDQdmDy86RhQh9vFQcdYeg2HHgz6bIK5Hu8BLtowsZk1im9OwYy97XVM4RHS4nRK7FCiCbs1kNFyudbGj358AqfPXhQXiO8HG/FbfU3fV0lv8y9uRVxvcNKJaN5OQGAb/f9dxVlj8ZvW0DavS2lIbuPLywHovoceEJLuol+rIhkN183cx6FSTWghpTjYfkdOGOR3cQggh53zFzlP5LQSli7majp8eC34TBRLRaV00SrNatUQCTIw24Jj0MJHHrobX/3iZ+DjZ6NYzmoixC6RdmWDvhxDrl9bVpBIMp3BdqGE7a0iJicXUG0M8O75JVTaI9T7DrSdXgSSSWwxDdDvwdBlAU7ymF1qjJhYQ5cU+lh6XB7ZADLxSJEkRFt7bdUkw23l+pEHEA8dp4Z/Ci6YXEN7telkBMl4FIEwPQu3EbWb42a7i3KFHqrkUjsQDDEBjEMahYlGoCUjdmaT27GRbE75zEgIQrSMDauaVmNpZhBXmx8rSoHhw7Lo+8NMFKO9nEsUF3JzuUc0YGULbrTwwQeP4KH79yPgqCPgqMIhL1MLo77hK5stEc9dp5531neifFvFisR061sF1K0utvJVnHz3ohD0AUPPhQaTW2jCDSTUk6CNSYSkUpgmlp+fQydfUm3NBkOkQiEkomHs3rOgpDNy7rjROXX+IrqjEWbmdqBlNZDb3kAwENKWhQ1vu2OJkuVwenDojruxuLyJlbUCHE4OXiY6Up6U4l+O+YgjBRdwq/ZP/ttfxf79B7VKf/WVlzER8+Ljjz+MT33sMWTTMQltOETzf0Lge32E/HQ4IKuije3cFqq1ilK8jh8/jrMXzqo+BcJBPTt07Ikn4grLmZ6ZxxMf+QTmd8xj1GdyVwT9DrUFRtBC0Q41OxSreYNelFotPPfSS3jtjeNYXF5CoVRGIVdAt9lC1O+Dc9ATReXIHQfxW7/1O8hOTimmmrZ9BAZoGH9j/rEF8yw3RlBt4EEBRHJKGIjHy/OHrJdqoYAXvvcD/Nnv/ycM8wVEnS4kXB7E4ESIYJQAo74J7bGfYW1zhZ7b9pKkz9LcXgEn3DYYX3a6P8ju0sOabFbXil8FeZ8UiJEbTcCKgw3pfExrIhIZRH7URyHixtqwhTNry9isVuAIBNDl8z1+K+z2wrSkP/k1BgVu/ZlNE9/tcZP9Xv7r+5pZpxduxkba5ALbK0E1wjzgPwlccBPMrZ1xLBj/PE5dHDf9psYSmAn4Sflg8t4ASQ5sdLvo9vDIgSPYn52Gq97GoNESn55/n+wf7W2ZTkYitiE/1islNa7udAzFdlM9UiQQQDQYVIIYPZ/FefZ6hcJfvnJFtBY2v6TncFjke0YWo48e2vK3DWjIoZaBvR9pfqxX9Lyn2whf8+Ovv46l5RVMz87IQzcQTSKWnYI3msKLr76B77/0IlqMymaVGJAiyt7AL5G8gHv78B7fPYcnyksw1mMx3nTM27Az4unPxkNJalf7gH7PXWOTe+edd4oqwBfAHNA9PYQs6M0Go0briMQiKNdqsEhUD4RQLdewdH1Z3BsKqsZf7xVn0UQ7w+xpn3nI+Xf0SGWw4+HExeh2Bc3zs4h20B+qGY2GmZfLNZRJVpIf5NgeiOgG7TucDpGMKQJLxEJIxUOIRYJIxSLIJmIKMiCPkk0NCcjkYBG+Lteb2CiVlBbDqLbl5Q1Y1gDT03OagtNp2ugEEA1H8NKLL+LIkTvNthfNAAAgAElEQVSRjCXQa1kSjGXjKcQCEXiGLoTo2ThySZ2PPp0RvPCTn6IJzVAuaBTOZk9qZqKOXpfQze6wi3p/C7vvmEQ8E0Tf0cDQ1QXNvHnQDUYuDEj455TtcHGJCY83hngmg3hmAgO3F/lqC6V8Dd1GB35yY4ZD1KsFrGxcw1ZxETMzGeyc3YmwP6LlKM8kKsM5mKiM8zDrDzHodDDotnQoUG07UlQiEWOq85nVzkQOg4DrmaJwSX3qeG3Cw4uo1dgSym5etf4kBcQIs8z4J0K2bZNqC6BuqPIdhjzPtZWDJ5XxLeULwAJIlIeqfz4qfJ48jg48Xlo1MaiA67EwBkOmqZBvaWHQa4nywAGJDUehWZdQxGq0tN7kSpDiI6JB+WJZCmYHzc6HHrzy5mmcOX9Zn5sND9FkCQ5ug6z+tCb2H6JxJVLXJo/V6cADjz4sVwwX30FD8zK+tRx0OUyxieI9ZcvKd5B8Jvl3utGoNZBJZTGZnkKlUkO5UFYqGzcQrUYNjVpdHp6kDZBL6XHRwaSLYbeOZNiHL33qw7hj7zw6jTpS0Si6jZq4rfS3zMTjmEhntMos5AtYXFyG00NuXwSRaBZrG2VsFZootXrYKFYRSGVR6fZQaLQkTBj5aX1E03l6URtO6dhnUtkRdlQl/5mDGFfMFBexzrAJYT2lny0fRTasRIFYT+LhMJIRv5AyXrN8uSjEleKR1Y0t1GoNvS9E9qkY5i6Olnx8qNnMs+nkc6VhWXGzDpORTiqDwylkn8iruN+MZFSAgJngOGyxcTU/XPAG6cMYpN+KkGRxCJ3kZzvRa9cxbFexfyGNxx+9C/vnQ2jmzst5wUtBt40U0QqOG3zVEgEFfSHFTC8bOlyoNdpa7xXLTYmg3j1zEaVKC53eSD6Q/KxmVUt02NRpUowYGsPPyYFQfx6MFSORnP3Ts+LfRWMR8apD8Rhmdu3GK6+/iZ7DgczUlBrEfJ5curaeN3Lo6JnNRpl1mu4Gbm8UHn9MIlW4AnC6/EI+2XxSvOQg09jBQbMjP9BPf+FzmN+9F8VSBdub2yisLyER8uLYXXfiQ488hLvu3Idg0G2eGacDlXIVK4uLOPvuGVy9fAmr61S4t+RTzK8YaWjplH7w4F6Y34nZ2Vk1r/5QFOFwVA0Zhxiim8y9V7PIe9+jRZgZQrZrFfzwtVfw1DNP49r1qwbdalny6Wa99TOYZUT+bV8r4P/+n/8LfPGLP6ftAK0GWQ+5MdF5/x4EiiJc3iCCCvIJJiWWtLFOW7qWcydO4Gu/+x9x8vUTCPNZ7A0RdbkR83gQJhDV78MzHGpwM+8M1+c29kAknTQjntc94wwjhT/pNz7aww3RIjWCjjK0e8MIXlFS2LaamiLnZjauiszlcDOQa483HEPOOcLVYRMXmgWsVstokMbDQBg7yt78bvN1O+DtVmrWrZst0Qpu4/ByI/Dm1mJNbzuKEW0ihK0Wt7NnOJQaRxZ9Bm7v6Xds34QbpEf7XWOPa+gTrK38zHzxyPsdwu8cITRyIDoY4QO7F3Dvwl5M+EOobeZl2UbUlJaj1B/wegnc4U6AHrShALYbNYxiQTjjQbTdDvHWORzxeYlqg0EBmR9MpGTUNzfe9Je/dPEyikUT/z05OY1IOCyKpxB5vq/c7tDflg1wKKhmlloF+s/SWvTq4hJ+9Pxz8Pi5KQkjEEsgOT2HjWIDTz7zLM5cXwSCATuVkEtmxlcbFwY+txTH87kwglQvHO6IaVx1w2y6PK8WmzT+Owpe5Dsmjqghzb/3iw8eXQViMRYHKugIxxv/Sq6lSBOg4jszkZXtCxW0LOJWw8Ly0oq8+LSEsdvpWxtXqj5l+htm0aE1j4nVZAyheQrYjJgDRisPqiDJ73I4JdqIRyIyLScKN14J3PozJx82r7KlkJDEh1SCEWXmRqZTMcxNT0pgojCDLpOXOpr+G5aFsmVhfWtb9iw03V5Z39LPszt24ROf/Ay+/vU/R6PRwh1H7kQinsTa+joy0QTmJqawIzuF6kYB85kZjNpDOLpDDDvMxmYShx8ueqtJlUtltVHB0weTBw8JKTwQlXXsGKE12oI30UN2NgF/3Il2ryYeL+kQ5JmxYesz3Yqrda7waGwON8LJFGKZKTgDUbQaXVTzVbjbA0xEY+B2cz2/gkYnJyEHCfnyMmUD7RwKfWJTOhTqyMmQh7gDIarPeW+chhrAz88BxvjsmrWqiPf8wb2ynXx1wyplzDt6T3XlS0JfW3PPbzaq4gPq8bnZ0HJIUREWMmiYqYZoz++fhdSHocuLPmhOPkK7U4TD29EBwsMZoyCs1gj1YgXdRhmdWh6dahmdelOH6MDHkAquQZ2KfOVhTu5NpVoF6c5Ee9zeMFVyePmNU1hcXdPjyud3zAP/aWjp7ZrXf4jGlX6hDG8YeVx46IOPYkSLHx/Xv6ZSGPswFmCnsauxowaltOWswPsxcig2mEhSYTuParlqi7UcqFXKyG1uolwqyT6NtBhyu2j30m2WkI75ce+RA2pcnd02Lp0/h26zLuR9KjOhdyMaiQgZXZjbKYT3xOsntA1Jp2fhcAZlz9TpAZVWBxv5Eub2HcAbZy6g6/LCH42hMaqg1W2q3nEtz6GbRvdN8k/JpZKvrlv/nS4fTBAao+V6quiWwbWzTWWR0nw4xML8HKIReo86kSsVkZ2alL1evlzG0uqqTPCHcgBgvaSjCZs5YyNGFIP/TsfsiDXHoJ78d6yttCiiAwHNT9W4iqow9ntlsfeaplVoJ/nJHnh8TNryq1lQ1KVibMmBa6PfqiHkbuPRBw7iYw8fRL92ifsZOEc9CZKkHeCgJe00P/NNHl+tYUmwyvrHdAS3N4B2d4RXj7+Ft09fULQjnDxsAmatrpQi08goJld8XkPpIk2I146rQLow7JneoaF9YiJjDshgGNnZHfjh8y/A6Q+JWpEvFfR+k7rENScPOzaNsnEjIOIKIRjJaFDvDtiIUKEdMY4posbReqmHkbOPzrCNXLWAex95EJNzs3q/FZbhcaFTr+PqhUuKgP3KF7+Me+++B9VyEa++/CLeeuNVtOt1RX7GwiE8+qGHxPHmZ+b9mp2dVuIX/x3BHSJTOqvIuXeS68r0MK5d/UbkZfuZ0qkjGPZrUDp38Rz+8snv4vs/fhGFfA4Uf6nB4L0h/1S3kk3mCEEKw6pVHDt8P/7dv/v38lbnxeHZxUN/XFZvLa+c7QUKEloVhmREsYw3Pfnyj/FH/+f/hePPPw9XD5iIhhEnfxpOhEkjcnoQ5tA3HBo3F3t4kiiLddqmtLBGdnTe8i8z9AWl6AFoWR1bUGhQXx83BU5ykF16z9n0ctNDr2il/VH05gvAk0jjSqeBk9UNXO/UJThiJCgBppvf382mUVvk9xTYWwVZt/4nc8bc/HFr3/C+Gk0NA/1g2f/rGLJPG5VA07hS2Hvjq2943zc7ahsAsMXl/JRjSg1dCZTkhgGCwxESTicOTUzgkb0HMROMwNGyUMnxPRiapMKupedbJx6DU2whmdPrQ63XRsfnACIB+BNR8a+5dWavEwmGEAsTOQ2gR/5rPC6vZtY++mkvL6/h1ePH1USm0xlMTc4YbiupJ9Q7cEjmBjsURCxK4CCCRDorvU57OMALP34ZxXIV0WQKkfQkArEUXnzjJJ5+8RU0uXnxGUCH38NYd6U/X72nOTtZa1WXvbGoBoGx9YOQa9saQb0HkTA781zo1W2gdv76HTt2iCrAv4jFX0kyriHi0SiqlYpWKNM7ZlGt16WmLRQrmr5y23lj8ySE+/2uAuMcdV5c2mEp3cNOojFTiY20a0IzvBEfH3iHQ6t/koeZuMOD4eaDZ/PC7IadSDKnPfHKMEI0ahBe2k3EIhFF/jEqlYIEHtQdxvd1KRxqo1yvo9FqoVKtCYmr1pvI5YpKU9q99xCWVjfQtLpIpDKY27VLjU2jVEFg5MHe6Xnkrq3hIw99GL1KG+6uEz6aWzCZheldPCbkKtCXUKyvpBuuJwl0eFVYh0Itnei686j1NpCZTyA1E0N3WMdo1FXjanAYp35t3wkMWGTcARH1qbp1BMIIJDMIx5IIOP1K2RhIsd9Ez9FFu1vTAcJwAotNm1wd+C4apaH8c51exW8SMeB7Ydb+duMqjNYuALZQQy8mHzAKpfTfxoi73diSz/ETjavttSqExPZ8VIEgasooSdPQqoM1fZUGLSX62n+nmldy6jwBWHChBY9+5mLbcrbhCjnERaRPZKXUweZyHksXLsPZrsBjVRHot6Xc1FbC7xMC1e2PZM9DhEcNBQsPIwU79PrtoFa38Prb76Bu2R6gegkN4nRrM3q7ZvXWf/cP0bjSJaBhNTH0uPHIE49jJISfDx/XNwY50+wo3pqhfvDgJcoq3voAiIWjMlevVaqwmpamc8Ubl4uyZyoX8mi3mhoKiYhT2MVoYJ+ji0c/cBSf+/gTSAXINbdQK5dQzudx+eIlVCs1ZDKTillOJlII+vxIxmMoFUtYWaL4JcRodVy8tGjkU0QlvT4cPnoPnnzux2j2Haj3BqiPLKUl8Rmhl+h4NScaiDjlpEAYlNHR6skXkWgP7zWfMSKwfD/JwWZtYLQneZmPPvoIaq2aUqgWdi1gx8I8zp47hzdPnsTaxpY2NvxMAzq1KMaYDUtfwiQ2X2xe2YDKVkyNM2OoqVomEuI3kbBqWg3aysaV/0w/XQrg5CM6Xq/xYPEE9HsoblB/4nWrJpMK5epbGFp5HNw9jSce2ou5dA/OXgOjPikPfTWEvA6KQrH5qePYXb5sHPw6TM/rchM1QLszQqnSxIs/fh0n3noX1Tprlhl4iHLzM3rl/0t0emyDZJ52bdPskIepTEY82nQqJXSSjQvv1NLaBvxh2hJa8pjlfydflCEYPNTqjYauKb/fbtcJlycCnz8JlzcKOIMSqBr7MNYvNlFsIAfouLooNIs4cOww/MkQqq2aQAJyVsO+ADaXN7F1fRP7dh/Cg8cewB0HDsDB1Tz6mIhFcXD3TmRSMeQLGzq8x98b6VBEoogGixcurpoRu3DA5WtEuhLrHe8z/zubeKKRhUoRz7/0Av78L/8CZ69ewjBgTO5lFcjPBif8Lq+QyXajCa+DlJwIuq0W3AMv/sO//13cd999qo3agsov1669doExm2rjEU7hHnmWdJcpFbdx6sRxFNdWUdvahrvTRT2XQ35lFVapiiHX+80mXDSY1+ewnz/5qJPvTgogRaxMfqN/MxvXvlB2qftH9PsM6qxotej0wmfNbEQZ2mG+L5foCrJ5pMUbG1eJxkzAxyiewvGNJZxu5FCLeGHRZ1p0wXGTaBrGgWyGAJftUX+72jruP8Y/j2v0e6kEtxPVinJmh73wDNIxJNs/MpHtLznSmGPt1g3zTzTLWmWNS6uhDOgd5VlGvnOzjZ3RCD5211EcyU4D1TosUg8pJneMZDfK+sxm1dZo2kNhX+9fj4m9nFIYepBNokcDWLcDQYKDfj+iIYJ3TMEKCTCk6JoNLekafC/X1rfw6quv49r1FfnM7lrYgxB92BnvTeGexOxOoa60vIwmkjr7/JEYSrUazl64iFA8gS5cWM6V8eLrJ7FVqiMQT6DRtuwUTKhBlVaAz6vBJ9XFCETlxjyUSI2Mp56gPRuahtRsUsmJYMDfROBacqH3nbF8IGkQTYIuOQ78Qb+yEXqYymYl9KK9zeyOGdSaTZy/fAlnzl7USovopSwubtysn7TD4gFBsQ6/AZPuAxUlibAUI0hLCdon0fiBU8wIAcWwcagISjDhGjeufJpuJAlx3WCUu/zS+o/G9uT0OYbym+T3k+SPaFgNbDoZlz8pSzgJTbS6KFeq4pNwZcNY23bbrJtzxbLECcnslFDYQDiK/UeOYGVjA8NWB94ekPHH4G4BD93xATQ2K/D1vQh7whh1CIl74CZwzfWBHA7atpE1KRh0OfChO2LMJhsmNwa+EprYwuRCBsGUD0M3k3DoLccfhiIx4FCo+kgPVK/I/ywGzeEIPT/TpdwKmYjAK7N0Zpb3HOSIkhnrElIiBJXiA0cffhYR4blsPDnJE9k1HGLRMextv4yrbSWmJmiKMnhnNI3+5PxrBA5cd445e7c8bnoUxxOw8VPVyl1WV3YWtt24ivtMjNnpgJcHvG0S0B05Ue8BOauHTauLYm+IJhyI7Z5FeDoJr9+rZqKcb2HlyjpWz1+Cq1GAp5lHuNOEn8p4rnCZs94byrWBqmqKk1otS1YgdEQoF0solyriy3Z5/flS24Og4QyaAezv+vUP0biSz1pv1jHyevDoRz+KoZeDj53AxSNTlkDjlSAPPa6znPC5/fBQnNOnHYsLrbol835O42wwtrc29GzVa2V5dNLIXXw2Nq4+D9qNIiIeBz7x+MN44OgR+EZdxAJe8bH4VJy/cBGnz5zDcy+ewJ59e/CVr3wF2VRaNYHK2PXVTVgdCgw6uHZ9Weld4mKFQ1jYfwCvvnUaI28UZ68uY7VWFOov8Sbta+RkYRkKCmvOjQBhB0KkjnRNg0kBC2sSRUtEDC2rKbpS0OfTwPzgww+i2CzhzqN3YmpqCqdOn8Ly6qo2LpevXFOYChsr8v1Z9NkkG7GeEYbx2RD66/XfOKgZrayNE0YIR+L6jEakaJyr2bhyleaj6MFuXNlUcoNArpnbHdCBJsGOx6QgiQ7ABrVbw2QygDv3JvDA0UkE3GTFc+3cEep2g7NnvK00lJIi0bJoRUfUmFGPflhtqoF7uHxlBVeureLy1WVsbpWVud7o9hSJKos7G8lmneMa29AjDOIiGkFvoM9ptVuKieZ5xCOqI4FNUIczkVXloJM72uuoHvPdIuXE/Jl+DEF3lDj8gRTXi+j2XOh1KTAhUmTGZ4ntXH1YaCPf3MZdH7oXsekoKlYR9U4dltVALByHHyFUthqwSn14Bl7MTc7gZz71KXz+E49hIuxErVhHtZhDMEw01HxPigr1GYW44S6znvMkHV9HBlqQb2tvoUhc6PUFhpw4+Sb+8jvfwo9eeFaUnUg6pnrMxpINJv8sN4V6LgqAfXK1cQ4HAms4HPRafXz205/Dr/3ar4nCovvtNkjweD09Xl/TGUED3miAZreJK9cu4OSbb6DbqCBD+yLW6XodZEpPJRLoVVtoFksorq+juLGFRrGEdrOJdtMyPs69oc4Lr9tvBlnFI490/5jCxkGQGwfSX/j8W5ZB0vi9qWHyeJRAybOLiLI2WhRlsfknL570rkAQ7WgCz16/hCWnhV4qgm1GE3fM1nV8srBp7Tk5pIyM49B7iu64MRXlydYM3LhGdv9rWqD382PHfxTfh7EomP64RkRtfJi5rTBP2g1SgAlosEFAw980X0IXZa1mEFtx3OUkMMKo1USw08fRHTvwwX2HMEnaTrUGq1YTkDR0O1Cjg4KHjh6mj+KfQnqbPIY5ODodqA066JEmEAuLMsAwJ8rkKOoK02qLXrMMG/B5pf+JUrjl4ybKD5+fcc4WLly6hvPnLmE7VxTyTRoMxaykHnD4UGJfkhQdn5L+uCFx+rx4/scvY7NQQq3Tx6XlTWxWLHgjCW2FjPuDcX/icL5rfifmd86r7ymWCvKGbcsVpQ9HJDth5D5KTjD3hucpO20hKRIiEMbnJTAefO/94s1OZtKKtCP5m9MmGzyPZ4DJbAY15oOPhpicmRFid+LtU3j9xNsqLprI2P5oPDB/8q0Qv9SoRDT8XIsb+xdGpbF5VQGwP48aJR2iI/hZtAdMbTK50D4ms4wbG1vQYDiGN1WE8mZjLv1wgGa7Lv4ZXyrabWTTadk70ZoknYwhSG88rdpGCjjYpum+hG09ocssvPVWG5VGG60O11D8zBG0+gOs5wq4Y98BRP1hNLarCAy8+NgDT8DKN+BoAiGnH66eEQ1RxSwsSyR5426ggkXlpYtNKxNBGNdJpnYNvkQX0/MZ9F30aRwgEHCLW6oVPRtBN1e6ZhXDVA9Z1FBYw0mMUyy9IIdOcWtDPr+Mk1kw+cDz197YdOiaU9k5NEiZWlc2cLyGTFuRrNysTQSjGDRSzZeE/WYFav6TGR6EOOllNWsB/jKuhMY0AllV2clo+l7GMbBjtNamDvD3mcxr5YqgTa5ZpYZqsYxqrYpKq4tta4CyK4h6MI5WKA6LcZ4sDAGmjrnhpldk24lqroGUx49gqwxXeRW+cg7BVhvDZgtWqyGEvVJtIl+oKqedakhy0ohI87PKIJser+RCalWnJPMbm4VbuVV/WwP7X9O4ipoxViTaiK+uu4IU2PiYoIzxRsIk2Yz0flbJiQr48OhHP4IhVcccflQjTPzzuHEd1wUejGxcaaJOeK+4lRfvjavf1ZUVrK6uSGji8TqUr81nio4l/LuVZ097MquO/Tsn8clHH0DU71AxZT1hW0cVNIWARKqeff4l/OhHL2LX7r340GOPYXIiq+a3nC+JrlOutrCytoHZnXOYnJyA3+eV+Or8lSW4IgmcOH8ZG/UGRuTSsfmj1Uqnp0Q2HiuMlWaTOEZeJoMx7E5Ni7Ijxwy3E/VaDfVqXZZCRGLTqazQ15kdk/DHXJjfPYfF1VXRo+YXFvDGWyfF9+Lx6XJzTWreTXLS6DPJ+0F7Na79SA2IRmM3qAk8sLm2a9Sb8kwkkjV2FdCBp9WsWwlmVMkbOyM23264vIyy9oliIFO9MUWHPPBeB35nD/GwF+nIELPJAabTAUyng0iG6BDCJtW4cZqdm/Gv5TXg98rm3bxzDjSaVBX3YLW5wXKg0epgK1fE+voW1nIFrOULqNVbaDQ54Kt9g9vjF42CqBwbbzYnrBf0yw1FQvJqZhS2uI2i4dj0CQYP0Dt82BOflCiNrtHAqMfpD9myRmpcvYEEHAjD6aYtH/1fjfjYIGCsgQO0nW1U+iU89tlHMLEngybqsLp0vfCizwQiDi6jKCrbDeQ3q1i5to7p1CQevudefO6JD+Pwzil4nT14Qybak/eSz6sMHBVoMjIOFHoXx+2T2TjxnWtbbSm56YH559/4z7h87TLW85uIp+Ky1yo2KqppitBl1LCD6/MBiEuyyfMynZEDkduNSCAMr9OHUCCE3/zNf4P9u/epsSKFbuwepNZOF0EsX7T6PRSrZVxZvoZrS9fQ5vdOFXS7idBohATtmjh8WxYSbh+Iq3iJgrY7GHZa6DQbeg8KuSJymwXUKg01kaMeo78NxWTsmGGEnSOEwxGBKASwOp0uXG4HQoxC9bAZt3242bjaYj6JDglMsVb4Q6hGY3hu+TK2/X1YYQ82cnmddwZ0Mz6sfedQm0Za2rl6xmt57DBzsxUd9wL2mUQ+pTZLN4MJ1CPYzeT76rV9Joofr2HS/MzthxxubhEbm4/HK86n39DeTCU1G8Sxg8i4T3ajj4BzCFe9jv3JJB7euw8L4QgGhTJ9SzUokC7Yc9E8joWLgmKbacQVOwcC1lfyRTFCo2Ohw00D3QqyCTgCXPMbTRMtLJWQJcoWLa+IwBrhFd91ugLEExn0Bw5cuHgFL7/8GlZWaZPnwY6ZKUxNZDW0KT0sQi6qG/HMJJz+IFoD4JtPPoWXXz8Jh9+Lem+IUCINVyAEi3QZaiqsttDjdCKOnfP/N3Vv/iPJmaaHPZlxZETeVx1dR99k8745M+Rw7tn1YLXyCvCxAiwD+gMMGP4LDP8gQLB/NQwbhg0D8kpr2dAaK81Ks6tZzUEOhxxyhmc3+77qrso7MzIjMjLTeJ4vorrYbO6s5LVh16Cnm9XVVZkRX3zf+z7vc5xREUyurOpApjFqgpxBpri2rOQsHlz6Rcg7GVWpNFvMcXTUUoHGvxfP8PMgmG4SC1cmQsnHMeehXPRwdr0uo9puuysXgWq1joXt4Ic/+hE+u3rzmMflO57SqDTQfqip4QPKh7Ox1BA/yiwIY0XC4uU4i10WoIlnGUneCyLg5kFlysNv+0g5FTFmGExH6HYHKsaWl1dERjbFawFVckDyDkoFX7wQhgOwIwiZ5U6rL/rXJlnjpAh0eiO0On10ekNxxKJZFhtrGyoQ7YWLRqGBZ84/iYpVxGh/gLg3QT7rIhqOJfbRWDIZycs8fx7pF5wMCrUSsp6L3cM9xG4H559ZwcpqDVHYg2WzcCWsbgyciDQTmRUMSqESC1ct7oT/k4zZ2SXSbD21SeGXzDIGaTdbrUksS9NBiBTooTv2JEsRuWRjNnWyNnED3hs/QXW5sr6QMiu5PQaZ5f+0QJMHOm2RNTqQyMqQ5mVFQvvcKdHvCMNgpBEyD7HReCQO7pBpWmNTCPDfhJaLnl1CJ9fAuHkWXb+Ku90hOsMu5pkQyMXI+i7cHL0bK8jHwJqzQHjrY9z8yz+H3+up8+WhyvcdBhHCgPeIeevk8HEeZUQbGh2xXxbp/ovd+t8Ex/XL1rU8RlOUW6Ijg+alDC8JqxRLapTnaXFrqDlmE+dzTC8/FH1RBSI+c0wqo0VZhk2OSQ/ifZlGc3FXGQ0Yj4m4xHLO4OU4PNjD/u6uGrx83sPFi+dwf/uuEDLu96mBvu86mI76WCn7+E/+4Hfx6hPnsXPrM/T7bSEA/OChRWqA6xSwvrqBN3/+C/zpn/4ZNjfX8NIrL+gd1oo1jPpjzDMuJgugsrKEcrWiScyv334XR70htno93O50EWTpkgDM+Voi4+lL2kNIjhhhei5acvJmMWqOj+9+5XU0qwXMwhEYDLhFW6jeEN3WAEftPiqVJtY3TyNjxRiG2zi1uYra8iqcYkkJXT9585fYbbU5NxJHVfsXyMd8oB94uElJUUhOlVjMEtEn2i/zcKbTJc+gSaIiUkJhBOOp6avrIhanm5xXonvkvxoBmryLyS/luJuG4kUPVR+o2QNUvBDFXIBaPsRKxZNiPe94KJJTTNsui7zyuSJx6YfKDxYew+EIwZgotNkriPLJj3kUCnHtjMaaRh0cdHDQ4r4YoN0fY8SGQdMuE3ihRlfTNVrhebCo2G4fO7MAACAASURBVOa9IUdX1o0UadJY3Ux3eDizcTTuoQu5BtCWbjgm0sTrRI5pFQt4OnSN9ZZpkuXQnJkiwAATe4jv/sE34S3RMpBraAaPVPx4DjdDvmsRs8hGfzjD/sEIe1tHGLdHeO2pF/DyY08hnnSx17mFtY1TWFlbwZnNTWxubKJCQQr9Msk/ll2RKVtoCbe7t4trN2/iNx99ird/9S4u37guCzUWq0yfpOM1nToipkqRPx4QAZ8jdliUATbXgnylbYDen76PkpuHk+Hkw8aLLzyP/+I/+8+xurQktx2X6K+0fWYSx9fRDUa4evcurt+9jX401ghZuDDR+NkEzjSES45sTPFujE0Kbxj/SS1LHGmMTVNAw2vnZCVGvxtg0Blif3s/sWJrCzUb9oYYj2ONpvO5vGzJ6NxBmkyek4yZcWnIOWyAzWvlVRAtZ8FpIYtBSxS37UIef3H7M3T9GcZ+Ro02z3Lm2bM51C9SBSgMXmSVJGVIxMaWUfudgnfMfngMLJwEak6ADX9VHaGj7jhQ4cF+b/RD5rxL0V0WZAKcEg6tqAMSd5lIcek2+Bqo3clMUZhPUQ0n+P0XX8AT9SrmtBcV+dw8d93hEGMGILg5iSFT9Dj9XY1tyitPQDrSvoYsB8p57Y8MHtKVotbAzsKzLRWurHXyeV/0HkfBMj7KlbqCdfb2W7h29QbefvMdRMEApzc2cObcaVmhxpkpyqIF2KhvnsP+YIz/5Z/+M9zY2sGYU16JxhxNUAjs8OyPJxPFYp9ZX0evdSRh+xoBz0mIdm+AWr1uaD6nnriwSJEWYxVliog0po9vvNVqJapNJmF9sXDlxa81GyhVyjogNb4peNhYLaNAs3yaE5dopUD/ui7+5J//c3Q7I3gFXzeIGcoiZyfWJCeLV45byG1dXl3RhdemLhieoJ3xNDULwkSW8RdFTcozVgZvRmOhR32kB7uKs9SiBTGGUYBOl5xVHg55qT5PrayKKkCxVqNcQLVCAnIRBdfE1fJgo6p4Ogm0iRpFOyNBaX3Tx1G7h95ogr2DroQKnIP5fhGN4hKKWR+Pb1zAamkJ+bkDlz6xo5E2YLoZEHGgnx8PgWgWojvsKrko69m4t7eNrf1tVFY8vPK1Z/Dqq8+hUs5jElIQ10O54mn0IpuThFbguL4ZVCSiKI45lLaVWIBwbKvDLakYH3SHpkFPCyA9d8m4+GThqojTh4RV6Ro7eR/4gDp2Xoi6rDv4823yb211V2k6n3ldRC/M2Ij+ryxOeUiS7M/RIM3G6T03DjgdmKvoyOSystXg5kXhnZXzEDsFHCw83J/mceDV0c1V0eHDPw/guDPkKhb8Sh5+voacVUKOY0UiHXeu463/8X+APw6QY1OkzX8hF4gw4IjcEu+YiW6LLPteXij6O9LEPyHK/7bu6a/4+y9DXL/sn5y02+K1f2B1lSDdX1K4aryUGN7TpLw7GMAqFfD1738HE+2txoLOIVeY64n2NolRPp/xYDhE0BuoSOy12mgfHqDbamNvd0fr8PTp01habeDmreu6x6KFcCRIJTy5X3GIF5+4gP/w3/sWzjWLyEyGaB/uY9DtYELT+MRUv1Kuo1Ssyq3gvV+/h5+/9Zaa2yeeeEJjrW57hEpjBU++/BXkyhXs7e/hyocfY//+NvrBBL++dhWHnCR5RRVwi2gGREkUaWaBkM8v2Szcbqg6pFAyDPHSpUv4wfe/BZ/87TDA7es3cbh7hNZRT4r6ldUNLJ1aw/7RLi49s4JyowQrV8DP3/sN3v/4MtpBCMcrsARXw0acg/dWI+RHNDcsUtN7RyELi1dNdAZjIRT6t+LnErHkRMokadHIm2uehX7WLWgcbb7GXGtFH6c+xnPSFLKKhqVXaX7ex2LahrtoIW8NUXFnKOcsVPMMaqlKJe+XPJn8O/QxTrxA2TwykIQjfCK+cl5InAIkSJQYMotxOEWvP8ZRp4+Do74K2XZ/iL2jNo7aXekERiOKsUxPy0baY4Hj5Y3lnmhE3OopCjWcY/LZTTNMigf3EQeOV0SrGyBesAikjVVZgj26iSiON5n+sjGnT/No1oNVzeBbv/91hLkQsTeDX/HQ5KgUtry5S1Ye84WDwWQmi7X9vTYuf/gp4qMeTvll0MVtYdPEfYreoKuiuOQXUK/W0GwsoVKqKZVNKvnZHFtXr6PTaeOIyD1FJ+Q2FwoYjQOBC9KKyM/b2EAqBGg8RTQNMcYUEQN15hnQ5Zo82bmV0Xi+6NKjtmDuzQL4u//Bf4S/94f/sYSHLHqN4JqJsxFanQ5ubt/Hlbt30A+GmJGKkIlleVbwbXgsZGYh8rOYZT/ysykuNAookDJCJHk8QpZcTtHnyPkmAMYIX08UBoqviaQNun0cHraws71jUNmdQ2O/Gc9EJyKvnP6169UGCi7DJei0kzUcV7q9hKHG6CxcucbtYgX3fAf/+s4VjMsWjqZD7B8ZkRJDUjR9U2Fq6DG05SM6zWLd1A3JmZfUPDxvjF2jCRLgHq9CNPn1VwENJ+kGJwvgdB9O9+/0d97blConKzjG3oueZEAZnh4iAPF8nQyRnwb42pkzeP3MaRTplcvmcDrVhLvXH4rbarkeRtOJ6EVpAZ6+Fvm6Jnu+xO96TrIIshkMKdCicLBZV/CQzq55LO9YUp+YoibOPZsK1hLzBUqlKhpLp1CtN7WH37t7D2//9E1c/ewqzp07i/Wzp3E47KG81JTntJUv485hFz9779fY7XQxDKcIIrofGKGetAT8fcYEPxsbqytYXWrKGYpuBr0e6RCe6ADKBVp/+nEh1SbALhXQfLFwZZIWOU38Vw8jrrzILFyLZSr4abHgoph30awZJTo7TGZJc/+/de8u/vKnb6lo4gXmgnY5wmL3b4ToxyNpkZgTL7XVtTWD2iUuAqnBs4jliXenxtYiN8bIEgnSa83AS8fUD53yJ/ksqVI2JsdnGsquZkI5soyxLdll1aoVLDVqWKqX0GxQcVdCvWTSW1gck0tLQQO5bnzoeVX5fTlSHrPACufY2j9Ep92XmXc4mjJkBePuGI9tXsCZ5gYqbhHlXEFE586wJe5cFE2EugqvpFFxzoLlOeiHAbYPdrB/dACn4GBtYwWPP34BZ06fQrVKCxw+tREyi1hjf8XYcsOkWMOvJGN9E+ZgmoBEVCVhlZirhts8mx7zggxdIEVZv1i46n6ItpF+GAqIkn/Uc5jgAH1OoxFyY81XqytMqAyj8Tjh+00xHI1UlHIkSXcKEvl5OJITYxKFJGPT/xSTSa6ck0W4iBDQvopKbx3UFgZzCwexg26+iZZfQ88tYer7gMO0sRj5qoNijRZqFbhWAaP9HqxWB81wgp/9r/8Yue4Ak6MWir4rFW00DhEFLMAMv5Aky3mG/DMWQYZolDoaPFxknixGf1tN++9SuKabV+rTmo6x+PkvQ1wfFK6cJPnoUTilwvXbGHMtULhBGouMwE3hSioAx9PkUdHiij7KYRCgd9TC3vaOxqMUAimms5BHq32oooPNHRcdR95SHJL/NuzhybPr+L1vvIrVoo2am8VavWEoH4MBOqIdZbC+vi6EZmNjU56D127dQnfQVTgCP9/rTRSH+eo3vwerVsX7b7+D/+OP/zc4qk/n+OVHH2DMsXyWYjy6vs+QoR8vUeSEMmQmPKrkJbzKRgEeX1/G3/7B9xF2Wzqwu3sHsOc27t/bZcgrmsvrEijBWeDx5zYwpGOB5eInv3wfH312E7XlNQwmxBoejAfTAurkgZf+OY1uTe/hg3vKZtyEb3CZGdTaeACQxkFUwvA8c3D8ojjYFsUuNkVfZnwpW7vUgodjf89VoVLMzTGbdJCNW7CnLSBsoWQvUKIBukVqh4MSXVfKRSwv1WVITj4up2M8+BVoQwQ59VBWIiMvoyUXBV1OWnrFCwRhrDAX2mntH7axd3io4qbd7aPLZ3wSIxhxqsX9wRJCQ8oHi3Q2MURqSAOjfZSmQOK2cz/j13oYM3xlRhcVcikrsOw85zky29eHEp5izDIhgnkfqxeW8eK3X0Bn3sOYMbiFHBxGhS+AfNbwLuWHO89gmiUVqIJ4EKB78x56t+9i1uni2SeflCKb62g8DcVXvb+9rejKjMvUQ2DE6FTyUbNMSXIxdx0M5wsMqbNIUEJNmESf4XNmcsgofrXCWN7oA8b3cuejh6qBDnVP3Sw5oh7K+ar8bSksq1eq+Pt/7z/FKy88B69AbvUCvdEQt7fu4tqtm2iPA4Q8XrX3A6NRH+Goj6UyvbsjeLMJ6q6N5VIBywUX+WgAh5HZ4QTTcSDXG6NryCKe0l2AXF6DCPL5Fh1JlCVbCZAUr96/uy1OLKk2uzt7ONg9wGIyQyWbhzUjdSinpoUTOvq2kt7B/d1zGSHtIuPncctd4M29W2hzWlZysXlmU2b3H3/8qWhxoj0lQ3lzciWe9KJGkRfOpt7w242i15wj+lqCECeK1pNF7Jft1ydrivRMe9TXsuHSWaezMnEFUQFnabLMuoXTYpfAWzjCxXIR33ziElYYYMGHQQ2tLVE4hZ4OfWvnc/SGA9VhJ382fwKfR9rNGeTXXAMhsJaF0XSK8ZTc2AwK5ZJ4raRsKPjHp9bG0DQp6OSUJxXclcpl1JdWUKrURd082jvEhx9+gp3dPWT9HLylJjL5POY2/YdD3N49xBYDUEplveZJAsZJO8tnl/tGxLTSGMv1Bp564nGBgLdv3cYkjOGXytrfGM6UWX3ygsHGEmRb6cBSyKUd6QLtI6Z8MKLMQobClBN3wtQxGVQbNRTLZaOCYx6t72L9VE3oKxGQWr2BdruDz67fxGc3bqjrpBqW9jgCLLWZfbFw5ULgw0C4mNW+KW4SP8CEFitsSzGffMgVbSKUhEWsYV8mvJYvKVzTg1yo62KOMaNdR2PZaohcnVj/+L6LSqmAaq2I1aU6mo06Ti3VUMn7qFVKohCQRC3iNcMCiDjMjBEwC6xonkGL5vSDsXhsg94Ik0GI/Z0D5LM+3LkNKq7ylotiKY9cgXwemlIX5DFLtShtUOjPyjklCefjOMSHn36CT69clzH5yuoSao0y1k4t48KFM1huVDDstzAJBshljW+b0mxyJWNgztdrfL8JTxvBh/7bjJZTyyNF2iUfBk1NHu7jB/1kqfr58ABTwC+E6nCBUzjAB1ZjOippZ3Nxn4nWMGmGCOre/r74hnRuYIEqw+YkB1rRikkABTfCiGrLxHCd34/+kPT2ndsWBuEYw4AekxGCSYThwsasvgz39EX082XsxwtEbIhyESwvRL7ioFClD10FnlVEs7CEM/k6snsd/KN/8F9junMId07nCkqyiLiOMQ3YpJDbS+sxM3Y03GQiJMai61G0/r8JcdaXbaAnN9kUDUhtk/5aheuMLh0uBuMxnEoRr3/v2wqroKerkMJk1klUgI0q+bydo5YaT/JZd+5vYdwfIOT1UQBFgJXVZVRrNRy1DiSm0driQcnrprHYHHEwwGPry/j+ay9ipWDBicZYLdfFbyW6QMRxZ3cXO9vb+MpXvyoeZ75cRH9o0JZoMVMcc7s/wUtf/x6amxcxcx289ebb+Nf/8kco53xtmtdu39J9jzQ5VOavIpq1tplMRyRJCtZkt+NeEg1xYa2O3/udbyM42kd2PEJv/0gCtMyMlBBbHsBsUiezCOee3UBsAZXmKXx07Q5+/LN3sHB9zLNuInHlOJB7TOJNzFHhCWTk5ESIiCURJ+7DPLyXllZMVDE3e4UUGDTVjL95MJmYaj5vrldEhgiVbVAwjVqZ9qYincECRihCRJzRkpa9QMEFyt4UZTdEHgEWkxZmQRvTcR9xGKgRJvetViurkKRdIQWtfp4oryXKiFKAssZakWNeaii4XiiAZYFFTq84ppYtTUEwmWEUjBWl3R9McGdnB/1hgIPDDo6Oevr8OKQ5uWmOOUpnVC6bfM+mKNBQyTgmVj9LwZJVQBhx6kGXgQocpwjYrlBFMzHiNIRFxBgRAlx8/izWLq1haIUIODnh9VgsNJalZoKONfzZMnC0XJQdD82Mi9JwDBy0YfeG2KwuycSdaCbBhU5vgCntAIsFjDBHezJBOwwRkm8YBJhw/6NwifsQrSRzntazPDx53tIGKvFMzsxi7T8MFSANin605IiKxpdSfGDpDKl4FQXarDSXZeO2tnoK3/72N/G117+GXjDEYb+Fo1FHaZaD2RTjGX1YSZQMMeoeAeMhGoUcqnYGS3kbS34OVd9BiaBb7wCWfF5DOWkQ8WaJyHubIuKKKKfVZSJKo8BKTZUKRY6iGa3OLcBWcFCv20M8jHB46xDDzgjD/hjhKMJkyKkj6UczJTgVPPK7c8h4Pu76Fn58+1O0FmO8+PWv4I03vo5/8kf/BB9+8iliTTIM+GKapVRTkYiHE+0HnRwM79dMGsl35yFos0t7xMejtAkp8JXuuydBg/TPn2tMOYVTLZPSB8zP4uRTzSebUfL/5wusZTP4zqXHcalWQ7bTRpmalCDQRJf7s4TBjEiNxvCZlMenK9E1pA0vn0G5Nhw34+ZaSKhN6z0rgxHj1WdTIf35EsMDTNxsxnexcIwrEZ/XYr6AUr6oIjdfrsAtlSW6KxarssOjAOuDK1fgLK9gRBuzBdAJQrSHgXzk3WLRCEQ1YeXELYMcbfKoMZgEJrxleQVrK8vY291Fvz/SHkdHEYq4KtUaMhvPXkoEc2mCiLlTx3hbQhVIEddHFa7cLKoNwsxFo4LLWsj7DtbWmjrECl5BaMvt2/dw4/Zt9IORfAW5yVK4NQkmiTI8YVGeOOVZ9HF8vHH6tKB72Xpw20jcktRNJckUfG3qTAnzS42XCD6O01E+vwpPGsCLL6kCk8pVqjrHih1jIcSfQV80JZiwKC94WFluYnW5iWaVjgM+lpt1LNdKqBS4kXKzmcKxDArAIpZK0ZAjE9oncSwJRl6OMYsWsu4g8movLHhZBz45JKU8imVXVjsy3iXBW6lNU9EEpryNOVvIK8e312/v4c69fdm3cEGRG0V7sJdffhGlQk5oMHPdXSr+mPudiKLYVcq6SpwbugUQtTAmz0bXaGyvTtI3ThauD1tWSVSW8MfSqy23xCn5g1Q4M7M+lhqZ/oW7BwcaGTMmjuN+rjOZD/Neq2lIXgPVxjOKEYy5NRFNfh3Hbfw+JjfciGuI0I54OHTJc40Rzph5PMOEqVgZC/76aay/9BKc1RUMWQz7DtxyDKcQwSs66ljL5QaKuTqWS6cwO4rw8Y9/iZ/88Z8g25sojzszC2HNY1FDwoBRvoaAz3AIY82VbIZmJPDIwvX/ScT1ZHGadt8GYUg2yN9GFSAPEI68ip1aCa9/91sYkg8pJwhL0wx2mxxP+kxaWQBBvysEhWhQ++AQ4XAoBI6eqORnr66dkmUe46CZpJZmh/PginVIM6EnwpnlGt544QlcXKnApxglZqNgPDBXV1YQhhNcv3ZN36ferItHFdBfmapqP4d2MMGd3TbOPv0yZm4Re+0RPvzNhwiHIwlbOp0OOgxFYcdPoir5ZPSf5CGb3KuxzPUpEko9rDOwp0Nc2lzB9775GsJ+S7SG/Xv3sVytY0Ke5jBENIlUPOVrJUxzM0y5jm0fB/0I7314FQEvoKIuWVyRq2lEGsYRxRSu6XjRWGGZ+8WCnc8GmzsiIcvLy0JN2fTxmeCfjb1UUpCKV85C1EMuX0JWSCtFreS9sqg0xUN6qHLSJPRJIRMM3sjCy4aouFOsVmyUHNor9bAIexgPOggGXdlP6ZhNlOAsXvnLy7uyw3FdCzkqlKWop3LZkvCTyV0mPNmIa0XVYCGYpUiPNKGFnAmGYYRxSAHkEHuHbRWwDHvZb3flgzsI6FcpGZ3EYzxrNN4Vl9dGhrQIp4xxRFsi3ssScrmSkFjaAum6z8nDZuMZoFDN4mvfeRkBFeo5emNPEZN2QFEwHQJoWZFE+uZgozDLojyeYTW2sTKeoRKEKIVT2Jw6cDxN/mchj4yfQ49hAQx+833tOX3GatJz1M+jO40kmAnmC/TpBT0Zw8r5ymknb5f7Hp8jWivxmtPikOssGI0Nands/GOs+vwMA208lJ0S8raHTLyAz3XgunK4OP/EBT5QsMs5WAUXMUPqOI5n4UrUla4awRAVZ4GanUHFmqPmZpCnkwQtuOIJ7KlJaSIiJuFZElpAWt+Dvc/sEWyquK7l35qCHmy6QuN5rDE0Jx/c9+cWchlPHPXJcIJhd4yj/SO0Do7Qa3dUyJKKQEm3W6rgJmL8/O5VTAs2nv/aK3jx+Rfx3/23/z0O2x1MM7YcYtJmzrjhcMqThFkZkYeZ2smsPxlXJ4JfRY0mTjApXScFAb6soH0YcU0nWw/vx2bzM/UO91Ml38kD1ug86A7BQAd/OsfT5SJ+8NTTqC0AfxJgOhhoD2SDZnl5TVDZJJGz6uZyCAZ9fWtNH5MUM8M9Nk0EP+TqwEAKTmG4x1HIySYzmZIIZPIpsMojm89JmBtnOK1dwLNyKJUKKNaqcCtlZIoFBJksSgxUaqziL/7Nz/Cz995Dm45FfLI5HckVMGNTKSHgXO4GCQai32nj5rG2C0MBdE8+dglxOMaVy1dRKpVVB7A4r9TqogtkNp9/8rhMNKIb88HujdA+F9zh4aE6PI4gDFH6wUeKw5XrVRSKRVXRvBBMY6jUChJGlQslHZg3bt7C7v6BsUdIukRmZ/OwM6Ic83GySFLKhmVhZXUVtEjgRsdCSyOu1FRe3DCDlpjudGaSNzjmZ+fCK5Mkgp3slk4WrinSwQ6No0SmIrF4pZWF0InEUFidWXaBUiGPcqmAjdUmGrWSfjGecKleRr3sw83GKJIfxNEqx6JEDWMeVmkXaJBG8m5sWoWw8+QIX7neGb3maTSUubahT5jsd71+bhL01LToyzaHzw6osS4/tFu378rknLG0xh8yi431NTz55ONSD0fjkV7jLOpr5MddzyTpGLWu+KkczyRJPHKZEMfKbDIsGnXt2RwQ5UnGQOz6+XCwkOR1ZTFJ0jg3W/730VFbvC0JNYiijify9CNixn9DHih/N5QCY1pNBSqvkdBfNSz08jUFPC3HRCFQApHh0o3IoxoM5OM44Th2zsjXucQePN6iGUcjLuylZZTPn0dxbRletSS+3sqZKiw/huVkxA+0rDwWsYs7V3ewfXkb3TtHsHtjzPsjxMMOPC+GhQjT8RBTHjTE9RcGTeIGeWxArcL1eKDxqP1OnzvJkXrUF30ZVeDk5092+2lBcvJ7GfcGU4ilGyrV5akQTp9PNnUeMNkFEdcR/GYNr3zjdQRyauA4kYWrmb8RQWNhYs8XCLodFan9NgubgWgDRFvpvczXdmrtlEyp+/2eRv/kw1UbDU0fWCCX8nks1coYt/bx0uOn8TuvvwwrGsDN2AgGI/heAWc2N2T0zuv7zi/eFP+qRoP1rKvgh+E0xt5ojE60wOYTL6AXZvDeh1ewc39HNkFgYdDtiF9FHut4wcYQ8qIs8ICVFRXdNIhgsAg1I2neRDsa4/nHzuHlF5/GIg5k1n398idoVCrot7qIx6HiE7n5lusVhD6RfB+ZXBm//vQmPvj0BjJ+SQeOQQuSwlWJcAZuOXnQ8UvSsApePyKu/HuO5flLYlZRqShOkkJA9Cs+o4pTJbfb840VlkPjfdKH6LFNxNWg3MfrJOGRc2/OMeyFB+ciwmLcRtmd4vx6ARU3QHbaQ3Y2UazoYjZDbzBUEzocDkQH4f7BAm+p2VQ0KikFlUrJjB0zGdQLeeWcm/7JOBSQx0vQizZ5PMDTRDty9vj8sjBnActYaopcW70heoNE5HXUkpCW4i8hZ+I7ZSXOsp08LFKBZvS1JOLK10Hzfx6kbIxniAKOxNu4cHYJr73xAp564TzaoyP0pwN0wiFGNMzP2JhTkZ2h/V2MHCw07TyWIxcr4wxWJkC5P4Y9GCIXBlonpHdxisQ9mjZAdqEIu1RElHMxti2MrQxC18asVsUBkXs2ebaLKJPB0XCAwWKOMGthklloTfe4Z9JCz3Hlhau9JooRjiZCq03DQ0FkhDwTrXJ5lDMFLFUa2suLflEuOYyNZUFSbpYwc4HWqIVwHmKpUsNysYKSY6NAuzXMUHezKNESLRyJKuKzqApHomWA7jYcWbOZ5bnAooBC6nnC75eI20w8j0EQkyyUTBXIqiJP3lQQHGFrAiOpCs9w2uPRVcCSMwHTwcJxiG6rh06ri06HYqQZPum08Itb19BfAC987Xl84/Vv4E//zz/Drz64jChr8dUbekqKvCZQSMqpNAwLgiHmeUlDO4ReM+jnxN6c7tGpKX6Kaj4MQJzks6bP88NILOsRnm2pLRjXrF6LvM/n8FlgjscoxMA3T2/gtY115KOpqCjxeASP0b0MiCEIFHJdUAu0UAx7LRF186z1PU9ULZ6PFNsaQkTi4MPpOKkbOnfnsDnNTWz+5ICRTHYJBmS4VlmX+HmM+n0JAJ1SAXazimkxD1SryBbKOOyN8PN33sftnV3Eno9QQIdxGiJ1g17MTM9LKYGclPPek5EcjwIJws5sbODCubMCRz768BMJQvloD8ehcVOhG9XGicJVA96kehRyShRrscABvSmDADn5zX2+cOWXk6tWrlXlk6jCU7F9NqrNiiJXXctRQbGzs6uRLeFeHggscFukIYwSxDUpXT9XuC4WQt+WV1Zki8DCgKhAYrR0IkvYcH1EXmcXxxQH+XcSAX7AVTl5oJ88JI5HqypcFxhydEFOkroRQ/QW31PcLZLbyeuzVAQuLVXRbNZRK+bRqBXRKOexXCuikidyYSx+SHbmRq/DRg2AyR5nlynGIM2ak/Qw83jPIVMLPlDJ+zI+cqawA6PxiBbxd6ZWFMqYZVzZzxx1Btg56qLdH8EvlMEEFhLUn332aWycOoXu0X3UvCkFqBI8iX6RHJISfBCxEMJLBJEPdWzEevJeNEUkH3ZyTYikhyt0iQAAIABJREFUcrzHQ5XCKAkNDg80qicniV020Wo+RDyAFLcqGFcpBVJWa+NQGo/R15l3mdIRTDE4Gk2kPB5OIvS6Q/mLjoKJfi5VzKmuRRYo+g8llwvZ4eHNFJ3pwoNXXcXL3/4dFNdW8KMf/wiT6djMZBgJY8Ww/QJ8vyQ+3ng0R9FrYnQUopGrosrR+cEu+u37yGbbcLJjzMMhomBoFPZ0+OUmqQgagxUnbjOPRFzTTfHk5viogvPk153888O8xy9sjl+ogI2a+mThyjGCct0TnnFytkjhSoFFfzREYbmBF1//qjiuJiGLAQPG5ozrVtnktNLZ2cOg10Ov3VLRyo6ezS83TaLqa2urUoXSlozKcP5MbkijcYjm0pIsqxire+03v8LjG3X84e9/HxU3i9k0wp1bd7SGNpZPYaXZEFXn+tVPpTpvLK8gw2jehY2jQYD7vQF6cxuhW8StnTb29loaMdosAlgUDPqil/DZHk5DFcyLIBB3cDoemQQaqmhpw+I6GI/pabyAM5vihUuP4Vvf+QbG4RB3t27pkBkP+zh9ag0l20L/YF/pXqfWV9GehigurWLnsIef/vIDHPVDOH5FscAmgZCNqyleFfwyO9FQJKM+E/06O06MkR9tntMqUwAIZbUd8Qq5D7M4pfjK2FOR++oKbWVWPZ8DuruQ60r3gWyWjgQPBCoydmcjU6D/NbmSwDToIOrv4uJGCetNC95iCEx7JmSEVBlmiucYo5pFr9fG/ft3sbe/C89zxGcmAkvuLA/EouegWcyLUlCtlOHnGT/KtB9OhMjDM1GP09A0rAQ3KNxUtK3cZRaKlVXQQTRDpz9UkE2n10e7PVSccLc/QLc3wCCgFyzQWF3VTopMHk6uDApTWRwHI6JSLM7nqBYs/O53X8M3v/UyolkXk9kA45mxDKIHM91gOEY/Gnbl8VtYuKhNLKwGDmrdKYq9EIV4jqJro0DUKugJSKEbjonbNEp/jrbDTIbEC4yzQOw4uLy3hdraKaGOFPHO6V9ar+EwnCBwLPQyGRyMh9jptNHnWcjnh0i11kUGAYU5QyK8xrpyEU1lJl/1CqjbFEfnJWxLLcZIu1sQQW2yJI1w0N7FIhth2cljKZPDSqWApWIRS3kHDddGmfX9sA97PoW1iATAyOPTz0kYR2s4jfGTWNGT6VBinqlxP+lokiRdJjZT4pMmDRSfASKOnCeq0JyTkpRRII+4vtxnKGKixVtMEAO4tr+Pj7fuYLvXglPgCLuCP/lnf4YbW4EpmuwM/HwRnktRHaecQ/0u2lSSXsb7w+fRgCx80SbKOtHvPRJsODmKT/+corKpEFnn6pd4vyr2VTHpho7Ir5XPujxJY5QIMAwCrLo5/OCZp/B4qYQ5UeRuD+ViXs8p9zq23ZGoMclUj0CWbKUYYx3Lg5XAwTSaJjGtCUgiemUGDtO+kr1EblJU+Sskg97MrvZ7TmDYlNA3nnsNz3eXlIRSHlGlgD1MMcjl0M9ksNMdYq9FtNsy8fIJ9UGAyAM2YdIQGOtVftomKDIKcGZjE88+9aReA9NRt7d2UapWEE7n2Ns/hE3aabOJzOYLT32OfneMpiY5t3wijg4OVbiSx3acCJfcTv5jXnx+c49ZszTI5oEliyyDwjLOsdtuCwWjkELk44QU3T6icXFwbIN0UpzFH8GOxM45WDl1SvYuSo+R2MpIQtMsL8XRyiZlAV9cJA46jb0Wq/pHCR9OwvrHYgjaK6lwDTEYjkxMYWJyb0YOZmyjDHAWjpgqYWtlpYmlehVl2mX5NtZX6qiX8qgVaSVD8RbnMVPjdiBBATtBRuqZIvhz43cz3DC5zyLmk8bB4s7UeyJXs2uxzYbOJ0yRjHzIXQ9Zt4hWf4ytvZYOdEYl3r57Vxv6hYsX8fi5VRTRU9fMDVY2aMoQN3UxxXRsLIin8aFiJzaNDYLKAiSk/VcU4ajV1n+zgDQcn4XQl4CFnEjgxt6D60P+kWYiY4o4cXvoX2mQZ24aHPMTSY3iWLZW/DMFcnRY6A9GGMccK5J2YDh5fI0PxgUmQjb1teQDoZQaCfroLuDCLayhuvoYXvnW78Gu1/Avfvin6A87yveO5/TH5biInrsFHe5EyBcUdkTkdeVRcm2EwyOM+ncxHd9FLjvCYjpCNB5gOqGkgj+fQpCThSvHU4bG8KiPk915+udHbXZfhrgeu4CcUL9+WfErROHfpnCFLS5caWUJL7z2FaE/hipA714zxVDhyrUynmD37j0VrcN+39hkcUNS4TrVOllJqAIMJGExaCYmGZxaP43nnnte9/TX776Nmx+/j+WSrcL1W199Sf7FN29QvX8gOk0h56BeokWLi1q9hpLSWRYI5zYO+wEu39/F3e4A3TiD/oQm7S6KuTzC8RCtThtjqnKl6Kd6eo5SzsO43UKJiGAxD9910eoc6VBgtDMbKvEIF1m8+MxzuPTck7h/uINis6o10+20sd5swKeNVofRwC2lz4wtG7/+9KqewyhLxW8GIcecTNnSfJfIEv1E6cdlplzpnpQehqQIcM+jGDFFW1m48nlkzLISa/y8fJGNHoDpRVSOm+ZSz2HGTLhY1LJwY3gJ16nrMkXKHGQmEIB7iYVcqSCLK/k0I8b+9lX41ghPXmhiveZgPukA0VBe0GrCldrFrZfTFgqzYty7dxdHRwcYT8Y6MMuVkqyOyEWlPyT/m7Ha9HtkuiI5sXyvVDLzOdIlWZiUJVKjTCtvqEPkRJvpxgKTaIpwQmrXFN1+gEMKAvf3cdhuYzCaYpvXXpJyJnUVFPrA99usVZCnvQ/ThrpHyDkxTp9uYvM07cyWsbq+ikK5aNDskAlXWSH0ShvsBDj86A4KhxOUBkBuYmy5bJ/+l1lUObJ1SS8wBYCZaBgkeOHYQlUnnBplM1g9fwa1pSaCbheXP/4UFKXma1VxYGcMVigWMMgAR+MRDucztHwP23aMnmNhssjKX5ZCYg3iOH6NCdpkUfByWCk25YVKyguniGxsFPgbT5BzCPBMEE0GyLtZnC0UccbNY6lSQqOQRzVno8RzJg7h6DxnPWUcHBx6cIaB+LDk3BrxLiFziuLSXY5nr/Fv1cRSC8Rgq6plue4SEe+DJFROfBgbY4TNafEq/1QW5XQMSmhsWJASk4GTL2AwjzDOzHW+jUcRrl69hXc+uoaDQYTd1gBdUsbGJtSDjRz3dc2nGe+deBNPk0Q4UWiEaM+xkCLwgbYjfWd6zpLGMkVh098fCGEfiMAeRQnjdIFFsp735HAgvzVeRKIW5nmdgwgvb2zgjYuPoTQZSxRcyGTU+JHq1A4CIaB8O5yIEwkuFQsY9phUOhU1hL7a4pdn6M/KWUGKghsxPifTqi142qumoQ83heYmAMU4OBHAmiOQGHqOVruDUrMBZ7mJI8/COzt3sZdZqMkakpPtFbR3HqPIXzj4ElgqwabMOolRyuXw3NNPY311FSNOTrs9bG3tKDK2UKpq/wrnvM99ZDZfevpzVAGztIxgQQbwRFxJFRgFcMmRS6OMTxSuLC7TwpUHFL3iuDipyOT3mif8GcLwRHeM8vwB4hqOSDRWC6YFnSKuKfpDG4al1RXD82IUmEjCZmyeWsjwvxlJ6mSyGiUScRX6qneX4KUPHe4P81H4/Vi0RgvGxhk1aFq0Kl5RCDTjac33o1XJdD6WLQyzeRsSUBV1sDYqefFfVxtlnKKNFkUM5HzzIde0nyMUk7usOfYjPtLinLxdPj/mupBTZgz+eciQ30o+BH3hKLJgpGnWJp+EaIWFo2EIr1hFsVLDx1c+U+RaOe/gpUubWFmqitIxnQZChOnBK47fnHykJHoxnsl6KpjQNHyEURBIPMWxP4tEIrJEXaVetp0kIzmJOEsypTnmI62AKUFER4c08J+EQldoE8ZRF6kFvOa0TiNCS/SWimIWw7zO5rBlhohxllB3S6cAURh4QY2BOR88ogsaoc5DFd0TKlwXRZQal2CXzyLIljGaA8FkBMeaYUELs9lE3T4780qprAxtorWtoyHyXkVq1/l0iOwiQDzZQ9i5AzczRHY+wmwylAhpPmMnz/WdMnOJqP3/tHAV5zIrw/7S6jJeeP1VoUVCBVIRpNYkaS02Jp0edm7ewWjYFw+Pzx7FiTwflIQURSpcyVPt9QZC3um2sXH6LDbPnkO1WsPh4QHefvOnGB5uw5tP8MZLl/D3//DvoJrPYdDrikfKg9AiFcghV9uBXyxiCkto5mTuYuewj3c/uY7rB4fIlKoSRvlZB+MenTy6GE5GckbgXrRguo+ThRVNYE3GeOHCBTy2uYFizsadO7dw+bMrCg5Y29hEqVxF66iL6tIKNh+7iJnv4uVvvoG9dhvtbhuLMETJzmA5b+HO5Y/QOthFeXUdP337V9ht9WD5ZUQZBw69RSeU5fBMZOFP9xMzdtcBnXjvpgejTLknhvutw8ejzVUuKVxn2k+9fFHKbWWSk75Bqg/RU1ng8XwmZYijc5MmRbcBCrloRZfy2A0XjrzQLLwSh8VMFozlx9072sbB9lWc3yzjiXNNuBipcCUPlkpgY7dsDkDTWVMw5IjLevv2bdy4cUPnAAWm5VJRgROa3tBVNeeiVGROOn2+K2jUykJpdYC6RuxItihdWoTwkedP6zy+Pu7FKvZZpFuKambhNwrIcY+kKTg4amM8Jd1ASgHxCcnlpLXh6tIy6uUKep0j7Ozcxv7ufdzfuiFRTq1Zxbmz53D69FlsNJuolkoyYLfmGex8ehu/+fNfILM7QnnmIp/NwcpZWHg80zKazPA9ksbCPZUeuQQn5Emb8+S1ykKOI3+ffpfTCEGvrzE/rxvvW8T3x1hpzxdPkEXKkZXFYbOCG8U59jwLPUZMx1B2vIAg2WFEclnI0fnBLRghHotlTbsoUo4R9buIOofwZyGWfQenl+p4olHDZi6ns4vzTEt801jcYSr7BVBxH5WgyILl50VnY/AAm5ssrbmikWLeuY9KvS4vVFO4CgB66IxL+duf+zTRTiKuqTdxUjcauzMzVmYBwaJWYVBM5osnEmByn8llyZf1Aa+A3cEYt+7v4OaNO9jdOlAU+7XrdxEEC8V8K+WR2g4WZmosaNlmkH2CM+I0P+IjBQtOgg6qmxJP1oeLWv7dyX8jdDW9NgIAEv/XLOuPCIt4jEIUo7HI4ltPPoWL9ELd30duNkeFor9xgNE0gp3Pq0DkOcqpFPdagmI8n7lHqOkdT7SvcD3yWSGzndQB1jIsXEnfYV0hDbGV1b8hQEmdUvpvSOMjsMTimE3nsD9CfWMD3uY67mCKv7x1DYdOFgMKSC1ba4OWldy7uBb0/h+6+Q+alWSCP5vhmccv4sXnnsWATgnDkdbO1v1tdGixF83QXFpBtbEkquGXFq58syyqjjmuo0B2WEyfeNhVgBtJpV6TOEtjwaRwpYCI5G1eqLzHcRJHNgndlBGPloXOIRXvLJySTftE4ZrecPaJ1XpNIxdeQFlkUbWfGumq6GVhMZOLQZMRjxQI8eFTL2iK3IdHqSf/Oy1iyZOjynMShRqBy28vUUMa2wyOKWibQ64tF31kSMy0hPF8cV9L+ZyCCsh1Xa1XsNasY6VZx2q9hJLnmK4nWTCmsBdF3BxmDwwejtNW1J0mdAE9HKQ+iH1tc6Krzsa2WDyazTmckrdqRCEzy8comiPj+nCLZfno3rxxHf2DHZw/s4lTq024NovPQIjUNJzIN5YI+2g4Ek+LRaWyj5WYZLg4UogqoWMh8QAXqdShjHXUg2/EBEKLiIpQaR3S9makwoVNAUdMFFEJidUBlJjf8+GyXWMnxYJUBSpdCUxhzREcfx4PcRbMqZWaxmXJCCq18aLymIve8pZRXnoK09w6+vM8Fn4B0XSEQi6LbMjCdaqR0nJjBUuNBiw6NkzobnCEs6cfR6/dx9a9G4ijFhbRAabte8jGXdiLITLzMWYTvleuC16f1OA6FlXFIK6P3gT/P4u4Jhsq71NxdVlUAQYQELxis0L00SCudB+wEbb7uH/9FkaDniYscgigYbl8R4mkT+XFXKmYwpUm8Curp3D63Hk5jLD7otfr+796G9loBCvso+kBf/cPfhdvvPgM8rYNghFE4piE57pZDIIuYiKepI9MMhiGNi7f3MKVG9sYkCNNhJH+n8hi2Gop7WzGU1nRxVIawKc7RDjB6VoN33j+WTTI54onQpiu3bwulOHM2XOiTly7t4XD0QTPfO1raJ47j2u7e7AKZY3P+Cw9tr4Ce9LFJ+/+XIWrX2ngnQ8+wS/f/w1KzVUgl8d+qwvXK5hnSc80BUIECqaJMfrnR/fcl0iH4b7KNZ/y6+hWwg8WQuS7GW6oQbCFvpHWRV4Z92sqsBUwQx/GHHLkfjpU/+eUrCUnkeTvs04WuaIvuhCjOQt5ojQx7tz8CJVCjMfO1lHPA549hbOYwtN8lw2m4baneyrpAYo7dRw1vteuXcPd+1tqiIXAlspK42FCn2hRWciJhhMrCj980gqW6vC8HOjmIjs/JhYyUWvCgAOKS8yekZhSJ0Ibrs+5UCj+yuWLCKczCfc4qOHeIYpWEOjgNkEJumoquohkHx7tywGHHFI23AXaHVpZ1Mt1VHJFjHY7GNxtY3Y4RjaYYcbpAd+7AAQKbBO0NQEUSJujnzmtIYl6GT9M4/jAn8dkrhxdICQipnf3RPsa+fwsYCek04RTdHI2WmsNXFt2cbfq4MDluJxTK4PaWazkGJuZXWiUT9EvmxSG/kxV8M9hx1OMD/Zh99o4V/Tx5HIT5xs1rHoWyqRK6bmfmZQpBQ7xlyXUmklkOb+IyTSDUWij22khaO/hVKOA5bqHeDpAlkBAhuVUilTyrDOFa6qgSWNmP++qklY2FEhyE08CazSh42uPJHxNxUZGWMjzwJIwiT4VqksodiYSW6hg6ng6P/gMhMEUw+EQW9u7uLe9i5u37+P2vT3sdUL5OpOCQvU7CHrYPNcymvw9PN5+NMRkzsWTAq6TRflJNDb9MwvXFD3OqvEyLVo8C4HZBOVpjKcay3j1zFnkwykywxFKbC5nMwyZZkgOd6Egb+s5AQKu92iMCe8/49xZ1FL7QeSVYA6nn7JUI9DAJpUEReP/q0mJ5vUPXH/I9adbjKFGpvzpEI1iSc9FfnkVmZUVfBr08fPtO9hzM+hxp6CXtJcTUku7txSxPlm4PuDYGuRde+EixtdfeQmvffWrGHS6aNMhZhLhxo2bciwYMMBkPEGuQIGlj8yZl55JOfoPIj3FdeUCShDXgwONqvhwPapwJQpaZwBBtSJfPCroWViFHIOxCEmKVGMtQw5pMp7OWrLaYpGU8ji/UJlzRBOFhj+rbihWN06PQLPlJJxJdmQ0xs3zIaJ5vGWEFhqZccb+oHA9LngT5FQlY1LYUtREOJrCIaYvqXDl2JP2GPQNZLSpknSMN2GUjVCumix0jsm4scomplzQCLJa8oW8LtWqWGuWVLw2anVUGHXHxUS1vRCEFPt4IOQhMiCqgPGNetC1JB5sUtJT/MVCdj7W0IPFJDvcjMUYRU/F64RIBDdvqg+jWEKpv/izP8do0Ee1WsDm+jJKRQdzoo7J6JKjGd5HQwHgGNKMV8SV0ujAIK0sGiXCYtxpGKEvUVskOzG6BJDTTERAqRi8tixsyX1VQMMCDl0RFDlMJJtHmIYWyS/W5hSAmeg9RRYmSklu/vwgbUCirsQ03xTAJvKVoDTXzHgK+NVNFJaewsRaxsgqI1sqKd0oGrXFz5zHbAg81EsNrK2soF4vwXUzGAxGuHD+Kdy8fhu/fvdNZDJDFJ0BelufYBEewcYQuUwsb0KOLDWGEg/ZDKH0jkxaxpeg6omtWNKta00/ghf1/zpVgCuS8aKTMcoqXL+GqYzJTeEqlSrRPIkfHeRmEOLKhKzxiN3yXOINPqvkKLOBIU+dhStV4qVyE5tnzsKhcIVm+V4e1699ho/ffxeZaIS8NYUVjfG9157Ht194BuukBBTKcLKuKDoUSDJTvROMcDgYoT+1sXUwxLu/uYJwkQMKRUyFXmWwmEwwC8Y60Ge22X9YsOQyDvxZBGsywlPr63jl4jk4YYAyCwL6ry7mshyi+JHI1r3+AKOcj8bZc5gVy3Aay1i4pOHcx/NPP4VTtRLKzgLx4BA3rl6Wuv3dDz7Cex99grnlivM1zxj0i2j2cTOqppCFqxm9pIcgf2fxyOeM74OjP/GCZ0bJrSKJpvyel3DzzCiUiWQsXDXdkuDWhB2Qa8iGkBQB2WJ5hmIgOkGCuLJwtVgs5osqoLgfsJjc37kFazHA+rKH1bqLCjNUJj0UspS/SLJ3vL61ViVCNQJOFq8sFpl88+mVa7h+/SYWcwsrS3UUfF+xrUTQiQYyII3par7vqKDTL592Wzk06hXUa2VUKyUseA2mxneXjxtBC3myJk4kVLdrnVLwJEcXiohSNXWMeTiRDzGnPFTUi9OfNQgw1yT3HBY8PKS73Tb67bbQ1kk3wPbVu8iFDqrZEgrIwadGgUKbKBR3mgc29yPeJ+4BFCgXyU3mtaf7Q5aNl6v4zKxDj3B6gdOGyVjJ8X0QHCFDgpQIAhTcE0kP2K37uHm6jJtLPrZ8C2HGxlGvL7CIzhjZaWSiOstFuPKVJhLP9znGdEw3gBB1zLGaAV5ZX8Vj5TK8SQAnHsK3jQ7DhAxRqOMjYCqgwwmej7mdx1F3hM+ub+Hjj+5i+/4dzMZt/OA7r+D7334JBY/73xDIEIkxdC5NJkUnSfe/B77Wx586sTMaO07yWI2tmzmrk4hhjfeFbWpds0AlXYSevFSqu+TSUqQ4Y3ztDDPa7CVCY7kkmVpX/xfOMugMxthr0ct2H7fu7+Gzm/dxd3sfgyFDKxaYifaVai0evMiHKV0qvI5N9I33s7FoNY4gqRAs5dWa8ANOW4lsJrGybPwYd82UslmEGhb4xmOXcLFUxWh3H00CLYM+Bq0WKpWKCvUxEXRFrnOvniKiU080QaFU0fkXBGMUi0VpEHj/SQGgbkmaBBavLGJFQ0zcYiiyFV3Hwag/0N7NW+go2IRWnSFKbLiyOeSbK5gvNfBxMMRPtm/jPmIEuRzmpKXEMVxOC5LkwVT0n9Z2un7GmywRxtGHeI4nLp7DV156Wfz3+7dvy8/5/v1tUTo4PZE+ilRI1jgXX33ePPsn0EuN4BOOGg+oTqstniHtpbQeH/rgptRsNvViKbrgG2dhMWH3cOIjHYOlNg3sCNgFDQcDHYLGQcgs9pOH9zEEn/AtpLAlt2ZBiyqDwvFkIdKz1DA2VUR5OdKX36S+n1FeyhJD41sTHciNlUVqiiZG5LWRKkAUp9OWvyzVmLweaZqYeUsGG+X4glw7+hcygpD8Lv4cHig05i5qBFZEvVpFrWBhqeyJgHx2Yx2NUhmukB9ucOZ7yZidqDVVgF5BXBUWsFw8HDnxZofTSIin8uWVnkM+SkF8V8L65LRINR3HuHNvGwNyR+e8+Vl8cuU63n33Awx6Ex0Ag0ELjz92Fm+88ao22WlE43+Ri022dEwfRsNJ5XumbQ43cxaqo9EQQRiKc0LTZwojOAallY15eBPeKR9Q2+TRm3jKVEDFrmyaiL5Mx2o4QgZZ0n1LrjUXv2goSlv64sfDGwwLJwoHFhxfzH04ldOobLyEUaaGaa6GmZDaEDFpEjHRKypRaKFYxub6Jmr1smIW+T4YkLF16z6Odu7Cc0LYsyMMtj5G2LkHz4mpYEk2ZqJa3IhY8E8xX5ipgERoQi4+v7b53w+PkB5e+498syc+yYZJqzFNX1KjkfiCPuIfy+osiW7WXzORjJvScXZ6QnUmoI+sHACaZzbwzKsvIWBjpvFU6otsDiOirzlGjWZs3L5xAzeufGZQGzYPbBzpDQhGipbRaDQwGI1xavOM1KE0sWYRWSj4uPrZZVy7/AnAUZmbgZdd4OKZNXz1wlmcadaxubaGarlqhC/kQU8C7By2ESwy+PjGPbz/yWeYLFz45WVZrxgHDzMdMUeI4cRzJCb1chSjli9g2m7j5XPn8OrZ0/CDPkrzEA6ZdpOR6DijSSgrtUmpjt8ctWE1l/Hy978H8Pn1Sij6JSGHY45gRz0UfQefXf5IyM2V69fwL374r9A8tYaDoy5WVtZEv1DQQXKvFG6QZZNtEtiObXLobpBQBFhIca/jc8/nm/tluVRSGiFHZ0etFsrlstILeT1V7M4XKpBIH+LdNN+DVBojzsr59MU1LgNG1GjGhbzHxlnD2HMxqmA0aAOzIcr+DEulDJarNvLZCNnoSIVrmgD2YIJwolFLmracVxDafOvWPfzkJ2/h9lYH6yvGLJ3OAyxYGZrCrPNet4XV5ToK+bzWhu9ZyOWy8HJZVCu0IMyjWa5qhF8sFc2WJXU9p+URoolxYEiFMhLCk+dJvj2LM1o5JWEJ6fOi/S6Z5nD/oQ2jzhb60volOHMLhUweP/nhv8FbP/oZ/FkO2elC1lOkiVGITGoSrQi1h0cRZokHNRhmw+eHvse2A88xCWeMbGWhXKDAbcYi18FqvSFRDfmJfC/Sjczn6GCGrbyNrbN1bK03cJ02qIUyeGZxJDyh7VwYaRLlV7k2PekPxoMh3GmEsrVA1ZrhtG/hufUmHiuX4NOpoj9EHHYxX0xQzhfhIKe4VjtTwiJTwjRTRGdi4Z2Pb+HT6/exe9DBqDNAtWAj6N3DN1+7hL/zt15D0aNYa4SsbKcSAa5G0okt5EP7UbrH/7Y9zvz9A2An/XqzMo1lVcqb1V5I4TNRdyLrKpwNn90kT/JsorUTUeSsEp3sfBUZt4ROEOODj67iH/3jP8ZHn96U4b6xG0ubMlPE8vlK9239rqlFEjXMIl3oq/FSTicQx8CDLLD496YAI5VEFL0sOcd0rJgiOtrHE80G3rh0CblggmrGRjwMEHD8nuiDSLkjoMdmljQU1j48G/nzGN3a6XZRrVQEPrGVSLQIAAAgAElEQVTGIqBXKZfVCHNd6dlmaqmbw6jfU0Q0RdwUVXNPZnx6qWAm6KwFuB6DXgdeNosnLlxEqz9E6fxZfDDq4Z9e+QDdegkj6kISsTW5/5y6mCI1CXBh0czJbGIxaJxUjOiFgnqH/N18QWcE1zA1RsMhHTqoPyGtwxFdsd1pI3P+5WePC1eJJVK0J0nIUuF61EoKV/JGv7jMeMGWlpZE5uUDphcmtrqBgVUIqxvmxmGMcLXRzCi+Ia9xkqgFv1i4PnKUmiXXzsDX4ouSh6ODNqNoPRZkQnBNFZAUr+a9cSmbjC4zeiZix9dv+FJARCFPIijiTeaYjh9m6T9wXTBXQRlxKJY43iKKYRTles9MUrIMz6RQ9JUyU807qClRrIrVeh0bK6vYWGqi5NPdkA4DTIihJ6nxvhMgrLGf2UDNRsyRmWtU+oqWjWWFc9juyWCfo6dJyBH/WIswzwUX0TfNRbxw8MFHV/D2Ox/Ay5V1/QbDDp5+6jG8+uqLWCw4djCLnx0/vy9He5PIpH+R38rotW6/JxEWuUAcTZBKoPqMYxaXqTRpVF6yo/BoSw4VI+QwD7fETPaD6L20QeHP52J9+ENK6TQH9rftdtxIWDyS34g8nNJZVDdeRHdewTibR4bjBptrgpxjjgm5yZBy4aFYKIvfFE5JZwh5JxEORpiPB/CsCXx0MLz/ISadeyjalEIHZjUwvlCBDNyo2YkRKUsGkUnherJ4/ZsoXLkWTiIABiH/mytce4MBls9u4plXX0YQT+EUfOO5yjWeiCy0EXMTzHkSZt26eg2HuzuyhRK5RlSXjCI7V0+dEpJFwSBV7qbQMhSfvZ1t3L97E+3DPXhOVgXgBmNc15dxutnAJsVd5ZKxQ4vnOOr2MJ4B1+7v4P3L19AbR8gVa5owUGSRbpAP04RSQ3SO2BhJaUcRLtTq+Mq5TaxTcERx1SJUTjuLSE4r4qyNoNzAL7Z2cbCY4Zt/8O/j+dffQBBE4IyRau7hoCvz7Gaziq17d9AfdtHudPHDH/4rjar5molkRkSFhBiZe2WSACigSMzbJTI0I3zRYBKrHqVdEZnhaHi2QKVckQBoEIzQ6w9QrVXh5/MGPTzmy6YekcZqyogX2ajQYN2X4py8Vx4K5MHyGQZ5bjwQSc9IrPjU4M1GyGGEmh9jve6iYEew45b4jXp2k/haIwg7OWFIUKuFJQSUXrLt7gCXr1zXfsSIVx7e3ENdj02rLeGW51gSuTGGMu858Hw27yY0oOS7sh5jgh1RWzoYME9dsbC09Un47uTlUVXNM0fWgvwfUWtZ7ZmziOsvPQ9kIaj0qNRthblabGjzyMYWCsjjZ//yZ3jrz99UaMxsbBoEFpzGkQUoVQrSVphziYhYVvHQstAgAHIMgpBqZhpJjzQQ2YWVsLmyitWlhr4Hp5E8gwiItDHFbtFC6+I6tjbquOZkMPZ8qb0njLom0p61kSv4sH1fB388msCZjLHqurhQK+Fs2cX5mocqIrj0Y42YJE+6D3mSY4QBGz0HmBcwjX30Bll8en0H7310E7utAI1TZ1UohYMD1MtZjAdbeP6pNbzx1cfhOVPRziSGFtfZONCYcKAvIl7/doXrozb8JBzoGO1/gPrrrE8O0ONnSSlx9BKnl2gWY9IhSP2Is4gWLsZzC45XxlvvvI//6X/+I3Er01THY//ZtHBNfFdTVDUtntM0Lq0hkylrXt0J/qsJr/DU2LLAVT0yn4KqCnc6gdPv4ltPPYmz9MXv9lG2HAS9ns5E1lhcs5yAF/y8oSwmU20+g3zfpHfx51HERW0Sm18hr3ye47lE7myq2MgymnvY7SlUQMAQhfa1Cg7ZCFfK2rv5PSqFkqYUBNmeefwSusMh8htruOlk8EefvIct38bIzqmR4PMiZ2ZybpMUMOmN+CzQLWAcmD5EoIIpaunBT20EqaUMmqlUq2rsSO0xQN5MkyTWIMEoQOZM4ipgfFQfeKlKJJUEEQhxlXk3IfwvLiBupkRcU5sWkY9p4TLjA2c2Z/GKNKIzXW9azBpVHcs8olJfXriae28WpvidDjefROWYZVIXE7o8I6yh5xh5dgl3ixuFqWENcTxN+eDneEGM0toSkjghSlEqi5PH1Ib0I4W7P//+yeOboFora7Sco+8ZF6JUfgmKx03BsYUiVMt51EoFlDwPBXXWNZxdX8fGclOesIyOJeLKGymSfmoTkuTHT5m2NeqjRU/U0cjEnk4m8rfLUjjgMgqRi8OMKnirOLAeTWJZuoxC4J33fo233v4AtcaquKyOm8Fzzz2Nxy6eRr/fRUj14niC0TCQRypFVO3OUGp+bQakECR+q45HkYcRQ3GTFt1sYXK0DdfO8I24knyfhb18HlS4mvhRirUGZpmf4CDzz2lz87nVlvBhflvNevz3pGFmXQSLHGwWrusvoTsrYZwpwMr74Fg0k4nFNyYHjJGwVpa+d5ZQE8vl5gNE46mi9+x5hNmkDSfaw+Dmu5h2t1F0qT4d6fUzWEKcwgzRcCJ75iHSuZhej+R9msbNiCrStf3wCOqv8z7TvPr035oG8cs8DJLYzL8m4spx3YCJV2dP49mvvIphHMHJewY1P4HQmk1opsM377poHx7is48/wdH2tugwNpGHeKGc+XNnDNJKJIhdfqlU0j/n4RYMB+j32jjY2ZL5tJ2dqak73aji1FJVjR7FPXyPfG4nMXBnZ1/Wb8PpHIOAscpT+ZayEZGrxIkEwJTHniLO3D+IzpRdB4V4hldOn8arZzZg9Y6QGfXkNsF9kZZIC8aHVhp48/59vHX5MhoXL+C7f+tv4ytffR2+Q8N0OikYgQQFVztb9/Dhxx+Ih3nz9m3s7NC/mpxG6eI/t/+xceKIkKIUTRzo3pIUNJz4mOLKMODTvZQJeJVyVQdxp9fVhKjRbEoAlE602Fjz8LayOYBe0Um0pPEsMdQBpu2xeJXPq/aQHGb6fBIhmywl22Ik4xDzySEqzgSnmx7Kbgx71lHBfTwV06lhir6T9AFjnpVRqAvbunq9iazt4+ade/jgg0/w2fXbGI2nKBZMqh7/eZGFKPf1guG5MtTGz1E0kkXeZaypidrm3u/aVE0T1S8p/CDvs9j1hORyHfAAJTDAySGLWYa8GH4dJ11GUMbfzdQnsUuS7R/tmVjL57AIM8gvCvjZX/wcv/jx2yjnKphPjNUQJ3KKuVUAD62UOGq34bFQ1/nkq0hIvU1l70RR44Rex3SbMVZWBcvBSq2Gi5ubcuQgqMPXyAJn4CzQXsqhdeEU7jTyuOkAkV/A3D5h2eb64rQyTnM86KGYychS6VK5gifrZaz7WdhBC7lFJF6hKarolToRx9ayyxhNLBy0p7h8dRf7R2PUGpvY2+/gV7/6QNHnxUIOrzy/gXrFwjQ8wvqSj9PrVTXwHAqaW09De8tElBNUegTilXoU/3X2uS/7mtQF9sFa0+wyOe/NveU4nY+Pgi5IQ7Bc7fWdYIIhLfAWDmLLR2cYYfPsY9jeP8J/+V/9Q2zv7Zrn5EEV8ABx1RQjRV6Tn5ekOVJzkjbNKdc1fT7MP2I6Hd096DZhtACc+nm8H4M+zhQL+O6zzyLPWFdSnOjc0+8bBxHXFYLKNcFah3UZGzP6tbIR4P5ANJbTF9Lq+LX8fNHPq16gHoET5G63qyKYjdWAxTHdn5IpBD35mU7I4pHORr2jtqiNBU7RhwM8c+kJedyjXsVBvYQ/+vR9XF9EGNmefHPVBvKScMLA9yoB+vyYTrG7s3NcC0rorj3KUKe417EZIAc8teozFFMzxWAjoXrt9HNPqmTlBm2KO3OzU09XdqdEXMcjjg4M9+ThD35D8i5Ooj9SEsdmXHOyaE1v9klkSJu1rJc+b1t1slhNX5spXOWzY958TF6phUqphEqxqE2L6koqNXnB+KUSLSQmw6ZwNZxXcp+IaNBmQdZLE5M+cf7SEyo+3337bV1A/hwpgHlxP1cTMHM5QL1REcpChSiLam5e4nWyi5DqliipMffla2xUq9p0S14OS5Uyzm+s49QSBVwNCU8mwcgoiccT8VQGw766jGAYaDwgYRQLYjen7omKYtv3RIDnIubXkOtCZId2PhNOFue0hMrgs+u38MEnVwAnr2c977tYXW2IprC/vyslsUAg5UkbL0KZ/uswSZI4uLknaLUWFd8z3RhibvEzHSJcXOTbccNnwcq/l0de0rGmCDzR4ZTGcbLoetSmpiX65TXZF/c2CnSypKz4yJbOoLL+AkaLKmKvDkvXi9+MG/hcThIziggWbM+yKJTzOvS4CYdBJGs1ex5iMjhAZnAXnc/eQtzfRpnakojirrlSusQPy/Ah5f5E1NVwtdKPtHhKi/P/u4VrOgpNf/+bLFzZiZDjuXbhrArXgZSsnolR/FzhyrXBqUqEAiM4M1ncvXED1z76RNw7Xk8WrjnXw/mz5/U7kXtaIbGhSRHQKCLvcIowGKDbbmHQbasIdDjiLOZRJ6Loe1oDPIQGowm6gwkqzVUwjG7voC3hFfnw6fVIUYh0/0hR7vT6k2tWch3MBwNcWmriO888jfWcg7h9gGwcmXAMig4XwFYU45dbO7jT72DCfcHJ4elnnsP50+ew0lzCudMbGAfk98ZYXV7GO798S6ErdNG4c3dLEwoe6CwmP9e4c3+asdnjxkyzbtPUieMam8Y/MV1Jxt2hpkpEVFgIdzpdhTjU63U9lxw7msLTbPa27cvtgpu/kbAkBwFDSiTSMlZUFD04OVP4ODmDwkq8RR6zbQrX2Xgf9VyEc0seChYnZV0SiI4b0eTkeEThaooZHkZ0DeHvrk/UvYBWZ4RPr17Hbz64gnanZ5KWxFaiawJtuyxF0foeBZkO6tWCHA3yORtFLydBLKO2ifZJTS0VPz0pidj6KNPeqVo2o3yOZeXokBpGm6SyVDNh2SaFS5aLCZDDPZQOMAzYylsFvPWXb+Pdn70HL+sjM7fVnJ+cBIWTgVHTp4mNCyJPFJZZUmxT9ELFNl0KKCKmRWLOtpFbZOBlsqj7edTzeeS5b/L84Bbr2AjcGWZnapg/dxF3Sg6uREO0eG5RUKxUKlcpaWCTNQ2Rm0XYLJVwsd7A2XwO9UWIQjgExh1YWYqomGSUBYcGmdiBa5Vw1Alw7f4RDnoxeuMFVtfOSXR8+8Z13Lj8MZ69dBEXz59CPjdEtUSf9BG83Bx5h8/4RIWRQVsT+hF1ERmibV8c1T7SVeDfqYo1zWBaxKYoqaJTSd0iNUBx7jzHPFF/SIkehTMBVTHt8urLmMJFtbGKT69cxT/4h/8NtncPksL1IaoAuf2JXue4Mea5djJmlVZhJ3QLnytcGdJELqnrSpC5iCbwMxmUrSyWXRfPr63hFJH/bg85jvr7XVHW2IyxLmAxSgSVa4p1GRvwlP9O1JQAIn/J6WY+l5MLv5aJgURpOYbnnymOZOHYlzesKVxZu7Bw3d3b088gVae1uy+qALVDtDt8/Ow5edtPPBfbBQ//+9WPcA0h+o4nqkA607ZYuLJmSGh+pGZyqk971dTDXhNxMdbMZMg0kZw0mbpRDim2ieLlteZ1U5159tkneelMakM6Xkp6ZeOBmjUCquHI+DU+Qh0tG4qEa5cWvryALNaE4ibjLoMaJGde4ueZwujGauqLiGuKjpwsauW3yahSFkzxTN00kZhqsWQyspPYRG5A3FDMzz1JFTDYMt8vFae8KBQSEZpurq7i4pNPKi3szZ//3Igh6GTwf7H2nr+xpml631U5VzHz5NS5e6Yn7Gp3DMgWnOCPhj/4u2H477IByzYgSPZ6Ya0l7VrSamZ2e3amZ6Z7OqeTI8MhWSxWDsbvup+XrHOaPZqVXQ2CbB6yWPW+T7if675Cat+dh7iub7S1vrHihKbseeGNsan4lMDCX8F3jhNtwaeXdq2qTq2mTr0aaTLFvFqV0mnhetw9tgKV91+usKlUfGLxaaRYdOveiSVs4rTs4bZyJ23iHX6obJT9AUlV4XE4GEy1//xQj3f3tLC9FMU/4QRTjUYDdY+OVURV7BZizVYqbi3a9ivCBLL34/cEV46Clk2iXPFERJxGchlFKlQEWnJGyDgk+F5kDgKRVgJvLQR2SzSV71i8ElnjD1/asM/Kl9SncG1eUefSj3SiFamxoVy1qhzpP3OIIfYQcjLXfArKWlS5QlxlyVyfMgku05kqOdS2x5p37+v49nuaHT9Rp4YlzInvNVxpL6H4c9IwyUW6W0TgxmP5fdqT+P8j4podBE+5fOdwxJcv2N+H48rNOhkOdPW1V/T9P/ljHWMbVak6/WQZ4eD5Qfqn0C7IrOZn+gNTBu59fScJJhZq1lu6fu2GC88xGdts5rRYjRREuAcCFYr+fq9rh4JRSmXCEo1CN9q4yU6PcVpvqVxt6u6dezo66mltc1tFcuFP+dIvcovPK1zLzLH5zBng379yUX/y6itqYL80IN1rokWprGeHh/r46a4+39/XiE2l3bIpfb3WFJ2QWrmi119/xe0u8rZfuXFNf/xHf6Rf/vKXuv/gke7cvafu8cC8Q9DiECYwH+JrQj7IJbOKO0sENC+PA3PRbT7mGq+H1nGH4g3LNg4XXUIVji184/rQVsaij+IIkVIeJr1DRcKf2al45t9xwOTfUFJzsK4YgS1VGy5cQaZO3TC4t5NjlaYHutTJ6fpGWcV5V/nFcSpcgx7gOZpoA2fjLjZ+c0rnM4uSSA+Dg08nZ3P7sgajub6+80C//s3H+ub2/fi7edDX7HrMwlkAR4kirgb4wUInqarTbKjTLKsBnYCwg9PCNe/1FIsqBEu23Wo2VK9WHNMLmmQ3FKs4gwEdai/+B89oRJcztyeJ452PF2qU2vrVz97Xb/72AxUWZZXz0LxCyGXEFvDAjjcRqZmlErljFxwyr+Pu6hTyGiNknM3Mke5UaupUqtqqN3RtY1udajVlyy80L0i93EjVW1u69J/9qbqXVvUwN9HBaKT9bleDMSADIStFDeZ5U+CurTS0XS1rq1FTh87S4EC5YSSfAXDMVdY8X9dwXNDRYVH37vX08Rdf696zfdVX1nTj9ddVrpQ0HyNAHWu1nteVrbamw0NVy2M16/B1gwZgPrvtmMoJbU2HW4uU6Kh+G3HI1r4/fEE/7yfPCuI4lEUBabcI712Me0RcM2s8eqOcnh90bX+VL9fsOpErN9RZ21K3P9ad+4/1l//63+hf/dVfe3yeIa5nHQSm7MuFq/9muv8WTJ1GRSfUNx30fZCmfimQ0BiBTgiTthoNXe909IMr17TJgfXJjnJHRw5GGU2GqnEYz+WcCulDWaWiIWhsQiDtKD8On/U11gF+9jgK3JVW2+IsaCcAjKyBfVr99brro+Nu13zWDHHtkOa2t+u5sdpZ0f6zHbWqdV26sKX9p0907cIl++oPyiV9Mh7oz77+RF+X5uqWKhrZsjKoAqXpXCV0BiDGWGD2T9zJNvBggCwBcMnn2P7gyTaNuoO9wchrCvfh0Bl0qYVyN78fka828rclQ8YNDe8tLgixrBSu9vk7p3DN2pVsxNnGECf9M5h9mdsXxWviECX+q5XjWRTZkjjr5cLVr5FWbDnMcsOUOOfFi9MEJw8mEJwJNjAKpqxgzqgCGZcXhBKVOz6HvNMrV67otbfeVr3d0s9//nP95le/8sLJCcXuBCCvLyGu8OBAXNfXV5SDvoDbAYKuVsceigFv02oqWihEgQOPlGizVYpthAd5QLsTNYpFXb60ZUSWNlG1BFoZiyuDykp9WkvmZ0Xbw1ZRC6IuZ7adwsOQApRNvD8Y2ywYtfvzo24U6Zw+aWdhV1MqJHuxnJWtDCa/vWRF4j2V9lduYqN1kBBOO7QYfOqx4IO/j2p1aJEdnFAODlGghak6D9MEzHsLNMntRA/wyQvE4QwhW47jzZar043xD1zpaFXNVNJgVlW+cVWdS++qt+hoXllVoQ7HKNq6oAFOucEjFKpAsYxXkSbzsESjJTMfINiZqFmaaXJ0R/1Hv9Wit6t2ncxtJiRed5xYqVeDNzdHrWlVcfBQX54DzJdzOdy/p9X/8lvP5tvyQpkVyOddpj+ocM0iaudTj7err7+iH/zJn7hwJUnK48RJb0sPrH+KBY1oR+UK6tSqOtjZ0y9+9p7Gg5FFnZ3Wii5fvqIJwhkL2EI8Q7HEqpO19tkEmbssH4jD8PZlrtrRk+KWwpSIw9lcB4dH5nfm8UgtA3/TjEEEEGr27DmzDk9W6GeUpfA9zTkmcXR0pLVSQf/pj3+omxtrGna7Xh9oxd5+/EhfPnmmSbVhRwphb7TaUblY1cnxib744jNdvnxJr926pfv37+rxvXv6H/77/05PnzzTN3fv6vGTp9rdP3Qnwn4kqVBnnNgAPIk73KHi8GkxKa8t2oPVetAfoAX1ieFFyETrOZfT4KRncSQIig+1oG21qkVNbAYWV4J7m/ebXDoQTFoAmUoKOK8ohis11Rurvie2BUrr3XQy0GLUVbvU1431sq5ulLUY7itHkhb2R17PE2Li2R1yuHjESDFnVnDwwq2F10jL9ui4r3kur0tXb+n5QV///J//C9178ESFGlSInEYOsMAYKlrmU3iArKlF2YcaD9haJefClY2a4hT6APQC3h0dIIrZkgvUiARv18reM9bW17W60lGr0VCRPjejzAf/kSkFFAOsaUXSyEYLtctt/eYXH+iDv/udmmW8uatazPKaDKNIBS3nkJ81JIycp06ROc2g7a6qYp9dbbU0ODnWfDxWeS51iiVt1hu61FzRVqejZr2qUq0iYswG+YlW37ikjZ98X4etsrpl2SUjIhBLmi0KtqoaL4KOtcahGYHpdKDcrG90NLcYmOtLEtx0QqLlQs+enuiXH+zp/Q8eWRG+srmqzlpTaxtNvf3OLW10ilpvIxDaUX4+UDFHlxPPa2gbSLZDrFnIYXY/TYmI8HehXySHonMWo/+/CtdIc03CKQobkGS6Gz6QIU7MeX0+6E308NmxXXLwNbeNHE4PtaYOuif62S/e109//p4+/uQLlXzoM1MzvfKlWoZQhcThzt5DVri6e7xUuC7XOmdfLzRZjO21S8hHM1/QzfVNvbG9rXcvXlH/wSNNdnZVJh6dDkStpGorWv0cWtfX1vx5f2/PtnK0/lk0oJVQb6w0265VKFYROrFOHDx/nryU19zJZVxT1/AgTYzC1UJArE1XV7T3fN81B2L3w9091UsVXb14QU8fPdDF9U299fY7Gteq+tX+jv7Prz7V7ar0vFJ1THHGcS1PZiphRTYcuTgmeIbXGC4oyVXIovOSxaCVRkPV5ITCfmzi6iKvEaIz5VzfwQyg1sjd/N6b3iYNzSaOjhd5tz2ZxLTjw/4pELPf36t9kV+XwPvltuIyHSGhTVy8aOd/e3RnfFluTlhO0eKI/HmnIkHsZXHKo/ysqZyCB5hMRn9NG4iMnkjG5oLEOGeAg2hcuHBFf/KT/8jWKE/3drz43L9/Xx9++OGpKMr2VzbZXn6Ncy+GlXpJN29d13B4ooJRZjmhhtYb19U8pvnYiwtk/DlcOMy3CwXV8PgrFTQfDXRpa1M3r14xWR4+Fht2HaPnUjnSpWwjNdd4BDl7pBPspryRjXQwGDsOlZs6xNMrcUkDJQ37Hy/bPu2M0WWb48nDwQW8vxSDB/UANJViE1SgRL4jliTJciorSgdsOLRaMv6ybb1yLhpefLxsBXVW8tDWDLHci2jkeTxNFoszW5Wzv3BekZttmOh4Z4W2JvkNtbbf0ay6rb5qIRXAgijzHPQ4ghdZNVeYTYzCFrHRpcvXLD5aYNNUHGnee6QnX/5c5dmx8rO+27yQ2g2kpTYkrUd8B/l/uJ/mHL9EhQnxSzowJi549r5fbjOds+77Wxn1gK+zBTNrvS/zXjM+LSgb/55ZFOFE4fu+JB4wvSEXJ3jcKV595y29/cMfaEixybyxQIgxQ5RxmIJjWcN0tjXLZOxsca7Z7pNdPbz7QJPBRKvr69rc2PJBeIppOELOYskiLTxFTwscDLCd5JY6CLPgqdmYfYKn6cRrAHQDHDY4kPZPBtrY2la72dHOk123NzNV/MubR9am91riNLrwVaZfUlnMzDX7r/7jf6jrly7q7v37+uTrb7QoV9RZ31Z/utC8VFBzbc0pTaxLeCU+fvRIR/grLvAkzWk6HFlg8+abb+nx06d2Urh3/6HpPYG4RuCA29EppMLmaVxPv9dol9H5IKubyFC4kAghM7ERKVOo40eDE3OC4dJDR3JSnRMHK06d4Z6HpR8xzpifQ9uoGWX13UO05aKWAIKS6o0VdVbWVIST6zRCBEUj5WchzLqyWtBmY6HSnPhMhCDYSb1YuL5o/5YQTVMioM8APrD+xmfso/CVhc7UbK9qPFno3/70PX30xQMHC1BQk9QXNjtlzUHBHUPNvgSNa+7CFFSVYgBEFW4s1lL40FLE8rlS5qCPj2XerhUguLTvuY6g181mTaudtho1qBN0yFhzRyHunQEuTNQo1vXpB5/po/c/VmVRVn5GQiPe3GXPBVOrTjPhgtpkS8NUvFuouDSZLeL04VkqTmdaLVV0rbOq62tbWq1WLTCtdZqaFqVhaar1t69r44/f1lFloePcRAVsxArEfrKvMQE5DAQ1q0Ix7A1roumctXrg9c6C2hOidYs62J/qN+9/oQ+/PDKNisCJyxdWdOvmhq5e6mhjhajkocr5qYp5PNlp+y8c3OHi290lPiKcJ/j87K9hYxXu+i/vm/Ezfx+qQLZOLneW/D0XqnEM4JBjE0LGO6lii4iTPuqemK4zmpc0L7VNT4EeyF6KMPCD332iX/zyfX1955ETxph/UJIAgmJ+nFl5nfK3bdUVay7ooL3NM5rl0noaHehoM9v03z5ZUrG8cO2Qn890aWVF379+QzcabVWPByod9ZQ7PnEaITQSTmlG3Hs9zzMOZ3gjU5ziH083hhQpTfAAACAASURBVHqN8QoaCx0FVw1+Dmcju2wg7KoQzlDw73IY5rCGjzrpdIjajwAoR0O9+tpruvfgvtf/rY1Nu1JMToa6fuWSJoO+1/Uf/ejHmtfqen9vR3/x4Gt9shjouNXSCWsMTj7jseqAhxZdTVx00xUiSS9OM7EP2Zua9R6QoQrtMcSK7JuuCenQJtAnOveJzrp+9ZLPFeGDGaq7GJBR5bjdkVpbvuIvFaHZhpkNrOXNGcV4tkn4+zbIzloqyZYnayGchqS/uEVnSBUQNzfCjzxtHBSUsbmxKBA/56iyzEDZu3pUmd4jKFoRhrH5pqjY7smJNja29V//N/+t0YW/fe/vtLu/qwsXt/XkyRN98cUXqfUT7TyPv5cKV9rBzWZdb7z1mjl+tMGsKXcFE7GmIG+OLuQ0H0dQL1R8EDnI4luYTh119ur1a07Sof3ntKnxVMcnJ+p1OW1N7EfIRKRwpTXNxjLG42ya1wx4vRjtPozJ7dlYJG1soMGwb74hRPDpbKD5AseEoRePegObmuBcgch4LLhoiHEB2uJCzIECtP/ZGGdq1ptJgBUScw46TGAoCP/+R/wMQrJlJPJlVPKF5/kOcdZy8bb886BP5NdP8y1N8utqbr2tefWC+vNyRNJxmHDuEuMelIS2YoQagOgXihRKZDx3jCTi19quLTQ7fqhHX/6NitNjVbAEEo4LA98H2t9enCz2CAoO3sfLj6ygfJnHm80dc6qXWkvZHDivmH9hvqXTftalyJ4jm4OZ/+HLhStI3nJxl1nZgFJQuN566w298b23nFATiDzq7IVbnD4RcXrGEJ8WKV9jM5dDKV1Sq07iUFVbGxf0ys1XjXxwIPztB7/SEYlsLM5O1MNODgicxQy0NIRV/NcfxGHTzVwLCMYej8ypAbZv45EXwFffeEPtRkdffnrb438Z0Vne+JavsydqiuOky8F8LKBaLxX1ys0b2t3f06NnO7pw9bpu3Hpdz3b2tH90qHqrpbt376pRrZlKRIY9SUkU9ObDz2e6uLWpK1euOsSj2+vrm9t3XICClvhehidWcp5gFAVaE/ZkBbfVGzUslkrmlLEBMP/4VUzFMf4fDXsanhD6MFQFo3xQTOywWK8KJcfB8pwcfNngeK8Utg6DMUUsXAbCwpAuTEXVetsHZnxAXVRPsXU6Ub0008W1si60pXYJ3vdAU4ifrHgvFa4hyswe6WteeFJ6U9hQuDqsg40eztxo7BZuu9XRIlfR3/zqE/3qN5/4+rXX1hP1ah7pfOFvlQ43CcVM8bWRShi8StDYeq2iZoNwGIrTppoUsaCG0AgcOxpILjQnDkxlvLgbVach8vM4BhCggz1pJV/WZx98pr/+y7/WdmtLs+FUiyEtz6LFy95wESilt87nDHHNvj69Mo49RV+CpGWh/HSq1WJF1zsrem3rolarOETMVWyUudIa1qXVd27owo/e0rhR0MlipAldkAIG8qy9dC3ohnHvKjrc33NBz3UYj/sOXGGeUohNJzkdHk31ycf39PDBgY7nVU3LTV29sKkbF1e0vVpSozRVDZ9eOpysR9B0gFVMYeUAEoVp7Imple5EHJ/epRyaBw4r52sT/j6Fa1awwm0PQXcmPgaUw7ccbm3e1JPxXHp+dGIU9XgwitANDgGFusaLqql1FLK3b9/Rr37zgZ484WCJTiFQWoo87LTgl2d2WGdlTxz6M8qbayXTCFO8eLz5VCZF3LX3e3vZBxDksMsi3c+5NlZW9O6tV3S13VG911e9N1LxeKBFr6/FaBw0olJeQyKe4XzD/+ZANRq588k6AneUNYhrRA2EpzCjGvsr9nS/H+w1SayjmD85Ccu0Ws3rGzXehe0LtlRD7I0n/2OEafOFttbWXbhCCr566YLFWSA0b73xlortth4W8vqXD2/rve6OdqplHXFfaIXAYZ9MLWqmN8ffdyCR6Rdniade77CLxIseAMF81lD4GWThYJKEzKz97lhT87W31l2qnrbPM0TU+1PYFLi1YbPbMJ9/+ZENwBeKVE4aYRTwbXIBE8yRnWHvElyg80udrCjJCldvRnAHc9z46GkyVVjI7dfmVi2cmyW+bFLEsxHgG0oKlBk+5Zp+8Ed/pLfeedctAsRZq6srbsXt7DzT7du3/dp4Dee7CjCuZlpda+md771tjhpiAlrOFnVMQZRCyMTJfcCGaxP/aPHjbkAfj7QqFKWdRkOXt7bsl0tWb/cIH7OeDg+PdNJHsYxBMO2/Aq4UbskU2fCBBou0vkFJiXcMX0a3Q+1iDTKGYfdIg/6xLB7ITZxYxoTurISwjkFl7iwRb1hQTIhYDHTI61Y6MTKYzDVBFX9mFBY2PMZPv2OleqF6i1JkeewsF2HnjYY4gX0blj+voOP34dxOKVxzdY1AXDff1ryypcG87I3diOti5CIDBMfX04VrVXkcBYoLNTHyLlZFLHGtINVKI/X2vlL30e80PnqqxaSrfC6oGyyYDPrwyA5fXiP7KCoTsvdyQZr9/3KR5fH2Bxauy2IvI4fZiXXZwzIdSkMYFyLDZcSVAv+lyjoK7kLBKOKlG1f16puv2sOXdDY37ccjfzB+bSeGKrac02pnVRura04fw3P15vUbajTaarVWtL62qbv3H+hnP/updncfa3d3T093dnVwdKx+f2IhobuoWdKYPQB5T8Q5prFsB4I47GClh+UbQpTWSltvvP22wL+++eK+OwbLBXyW6vQyRYlFOMznWY9YKEPmsZiMgufozNSSubQXLl7WcDCy/dSVy5f18P491THd9kF4rnqr7vfEAbFWKOr1117xvOI67h919c03d9w1Ao2IwJMoXFl9ySxiAwZ9oE1JMcdGSvuf/dSJT44ujkASUnfqlZI211sqaqwHd7/SwfMdNRtNrwMY108IP8/TPUBkNbdgq1qNLhA8V9bDgClCjORilmjYcijy282GKiTgEJM7OdF6q6Sr2y2t1CYqz3uq5OGo4rGYUb/OqALnFa6euwTF+Jwbf9l6hYRCcSVcvFKwt1bVXr+qf/uz9/SrX3+g8TyvfKkWYjWPj6yDkXy5fRmT7aLb8ax5qPsjBpPQCnjICNpaFLG1cHohcAAOLAUs4Addd3j/ACAIwdjcCRBYpSVbbWil2VF3/0i//Ju/09N7T1VeFFUtBNeVA4u7k3h4ZnQ470+Z2DlZwyUKnudcPl6znUhAXIslXe+s6vXNC1rF+YTXU5aO52P1alK3UdBio6Hyxoqu3bqmtU7Ttn4+86WCaoLTAV1GO5uEEI0uCMLHEEkFH1a5sg67Ez3b6eqEuOpqRY1yQa2KVC/OVM0RoRqFR/gL05MI14dFDtvGLGSF5c457i5sveNnRS2dOjcXvr1uZ2vc+Tv/C5vFqQ4ic0P0PM4XxJ2CboLwashBezTVYDLT8WCi4XRuHmu92fEY7w2muv94X7/7+GNTeNjf6NhQdDowaTC2hRjoIDUCLWrPbcIg3FWMLi4d0Ozt8LuZE4VrnSRmNI81K2D9tW92CPY0V7NR0LXLF3Xr2hVdRNh+3Jd2n2sdS66TkebYmyX3JcZTb9BLAsqKW+7sxawNp5ad8xAmQksjaALKJA4Q9n0fjTzHKFwBFfj/RrPp173/fN/vcWNtzXZtFI8Ivs1xzRfMjx3ZUSqvqxe21Ts6UHGR040bN5WvN9Rtt124/pvd+9pt1NQrFjRJrhz54ciFq4VXab5m7lUcDDJDgCCdsR7GWkwnyL8TYobw4LWNWfLiZw2sr7ZPxdqMPUPb3hzOkl18l5ycRJzltwvXTMn8Ao8PNLEShW5mz5JtzvyNrGBh8NhgFlnwOVSBrO2JvQNkYk8An9Lxiw3XAE6D8DhoAbEROEoxvUkDmiQ/caES4hqFq7S2vqnrr7xqe70vv76tTQjxK22NxwMjrhSucDJ4fwyUbyOuES8Iv/XdH7zjopjXZPU8frAgcGn+gXJMEF8UWEhBUMIQmeKP6zvoHjudZTGZeWBALxj0w38QTitir2ZrVZ3VdTVbK5pOSczi+oIqcrILTpxVu5OF7bjMNyWNBfsYcrQ10aDf1WjQtVI7vNzCegLeIhuqkVbPMRafOD36tJ3eidN+UpskpmIMLBf2bCiEMFiY9F2Ukuz7caRxm+UcN4lz0cXfQyd5eRHk2WmVThZwbhoiL6a9+ZZmqXDl5G7EdU4LFASHyEaKpECa8uWcNwTuI9xMDkJtPCZ1osNnnynfu6fh4SOdHD01msG1n8ygnmSXLZmd5jhUVRyNuvyeXi7Sl1//C237tAF+V3HOPViefxky4XuTEFi+jkNleBu+XLgG1zEe/rlUznBgQRhw7ZXrun7rmgYjzMVnmo76qpLJXq9qvdP24ra50tRKG5Nr+IK0qPAwpjCAv8ruWbCH6ZMnu/ro4w/VrJfVO+np4LCrnf1D8z+7J4ih6E7MHA9s1w+7WkQMJlwph5RMiRQmOwYxytzWPxuXL+nStava3z3SuMehNhmTp5CHzIpv+fr4HtAKD9l2oIYuOuDHS+Ph0AdBkHheV63R0GA0VqPZ0Lvfe1vd/QNzEDmgEIgCb/yLL7+072GzWtcP3/2ebWcoEJ8fds1zZVE+dX4AOUjIqx0t6JZYbVz1BgKlgELUbXK37KPlaN/QYlmVovT2Gzd07eKK7t/7XF98+pFdSKhiJjP43XGIzZlbP472YLMT9nVFML5wZrEx/+lOjENJ00Vxs1JSmXkx7qtVK+jiRlMbK2VV833lpyeqFLGAopD8duGatYxjVCWqQLCUX1gamBeIO1l/fHCgUIZKVSwLB+VKvWOv11/8+ncaTHEiaNsTl0gJ71dprLpwMgKTeUMmoZUXRagtHIoWpg9QrNYqxfCIxXKrgs1WRRUEmYkLSzELMualj7TGYtHm6IztermuZ4+f6oNf/VYLuK3TmdOEyhT97EXYsPmaRKymI76dXxYFLYdY76KJNsA4ZLwV5wutlyu6vrKqWyvrauMMUc5pWJyrT0DFVke5Cys6LM50+9kjO36UCzltbK9p8+Kmtgjo6KypXoJ6U9Zh73nkxvjkE0ZF2Jrh101hhWi3XGuZG4t+wodt9k9oP5ngyt1XXnWEWBD/arN90FSK00gNij3A/iHFSIXzXaew5Z6fY/7+769WT38CPDtb/7L561pDeR2NECZTtI5tp9YbTjVwwQpncsXvj7n3yedf6vOvvtFnX97W7s6e9zcM+kEkXYyi8HdK5jQ6NRSyIw5mIUjOhMmAENDzltdv1gffTvbGRAkIC9eIU2VMAxS4RjH9Trq0taJbN65Y4zLv9VTtD9UcTtQeLlTsTzQfcoBbiLMn12847IfWJpfX4cFB6EygBCQ0lS4N7wXK5Ggw9MHTh+TB0J0afpePCZ7A8FgRac0Xen54ENSISsX0AqhPrBNY7FH8Eowx6JKqVtLl7S31Dg9s63bj+g0nkx02mvpXj27rX+/c1+FqRyfVsk4IeQBEGY3lLdTjJ2leCFlK9MRILI3rZK9fU6ZSVeEujPPskwcuiWRnbiu5Wqdlt57TciJbhJwfy7hMxZdVJ/BJzm8Dn262bJY+QedUbVb9R89T+Eb7KgjEfFC4nhdukBXDLxeu8GciEYNCEPXoy4VrIBrUTyMy5H0gDx9X5jEHzms3bpqYvfv8wJtqZ2Xdhd541NeDBw90984db5gu7pJw7OV6jASpje11/ejH3w8EFX4b0XsUlLQt3M5PA72QN2HdiJIPCYGgcHJCsPLwzj3tsrn5xcLBgowcRSlH70qlqXYb4vymT74USUTewXGdjEi8wkifXGJOxTGZBiddW5+Ui0x/qALw4XrKzfBLy0U6TPrZWKnjOiEyw1OWwZEVYz6EJJ4pn0EXsg0jO/BEMFYqfpeWnrN1KpCWsw3tDy9cQ9D17fF3XsvJiGG56sJ1sqBwXXXhOi9vajiHeA/4A2I4UC7LiWejKdTtMxqFa8Tm4TnJBKwVaSP31N39Qq35M61UphoPD7Wz89iWRGN28DyLE4Rzcp/DU9OhfAkNygqoU0pEct1Y7lZ4q38Jcf196MTy7y4XZtm8y+aQ+ciJ67iMuNoIPOMRmSbC/ZkpN4WeMtC1G1d18/XrbmtGhHFDF1bburq9pYsba1ptt43oM1B4LQ7GSGhBp7ManYByVa3Wug67XX3++acWtHEtQNB6g7EOj07UPYGzzQYU/G0KVToXi+LCGwjdn9l4of3dA+3uPLfY8GQ81WA+1Y033lRnfV1ffnFb9SIK3MIp/zc7/GZisOUDdHg8s1Elb2HzvNnAYs7WMMF26pGckz2YjrW5uWE0FSSi06hrZ29HJ8O+6ittffXVV5oMx/bt/Mkf/5Hu3r2nI9IBeT8+GKZDu235kvk2CzZdkmItnDkqgehQnNeJXoXew+GVA6/FVlMjvYhk3nj1kt55/bIWk2Pd/vpzffPNN9o/6OnoeKJcsanV1Q2vN93usQtMWt/2a82iWG07QzmZyBggHaWaoLVDqGlV8tpo1XRpe0Wr7bIoJ3OzY+UIIyimUBzTBM540ozfmaOPX5yrdMmC95iQKQqcBS36og/wCLB8cKZ9Dp95Ia2sbzm6+le//VTv/fojHfbHKtdbRtkAUTLro9j4onhwh5BFK3UXXLh6TEYhxSZPHHHJqUXsHXyUgh7QJMQAT/CyO3ok4HU6TdMSjFjNoEg1vA52n3d1fHCkA9Lb+kPvYeSRtEoIhGOthDJj/jTeuKyd2b6aPoP4U1uWyng/5LVVq+vG6ppbxy04x5WcBoW5xpWc1t64pks/elvFy1vqDU70bHdHD+7d0/sf/Fq98UC1VtPevlcvXtZ10v9WGqrWoItVfECbTAaazaHmjG29NpwMfQ3hXRcJHXDLSE6doz4FhR9hUZcOV4huT6PJcb+I9ubpQQRstjAv2YGB+2o6EYdDV+r/4cVrVriy/4Ce8ypw1xiOJ3p+MtMJ+ywhIXA08GgtVFRpdrR7eKxv7j+yvRXA1JNnezok7AIEvlxxwY3anYKu3W55fcuQTAAp0wtON64zwA56HqgldQuf0ZywxtqzNFF9MhQWCgrUJwpNrKX4zMFme6OtCjS56VDV8UTAh43+VKWjgYqDsSOMOUzOqZPM5Z543FKo4kWMKMvrPuOHv530EhSpWDciZOI18Bq5TdQY7J2gyYxHrPN4LmiIvC5e9+HzA/u/UhPwezwH7+mEgIJyVRe3t9Q/PLBf/is3btmZ6Hmtpn+391h/+eyudpo1HRULOsz49u40JtpptqeRBmgkOxx3XOA6hpauR/KJT57VAWpl53WQ9aV9sb62EjaT2Wk+VcGZgt58FpAxn3BCtOEiNZlM86vwf8I0OjgJnJxdsFbOlKUsMF7GjJjG1xYcYXZ/cuI22LdBuuC0capmYIUlBAtkyKycXZ+DkwS/tezTLhy76EIlUxkbeIcky/nVtMesIsmbN0WRsrNDSsSKtrcv2HKn1zvWs2dBFQBxZWPPnvPl18hiu7G5rh/88F3zIql8QSH8eTrXyWBgMryHPSgHYqSUOmS+ry8HhOq8nu/u6fH9R15kqyVsc3gbYZ6M8wEtvHKlabuafJ5DQTnSq4ZjG14zIE1t8IDInO0wxx5oNusnhHFs1TthBzwxBUHWms6K+2hzg+hypiVmMk1fDyKSyGK4cHBIMN2pzyQbiIvfF07UWSG7VLQmFWjkUQf8ECrChKJkCNDS3hen+BiL7kYlWQALUfrGKWrIU+IptyiUNMmRLrOi2vqbylcvazip+vCymI8kFnJzXUEPUB5XPSYIIHB2ea2qjbV1zUDfFlPl5z3tPfhIB/d+qa3NmjbW4KFN7LMLn4oFlMWqXKLtG2OhP+TvpPe4FEMaaWhxwHIbis126YQaCvOwTIpYwKBiRCLL6SBKmd7RMmWzCaeJxD8zCT5M1RmPw+HErWM4oNmlRd1tDvYQwVTMK9TCrWrB3qnf+/5reued17W1uar11aaaVczf4fuxEdPChn6DkCGKXqO6WIqVQDPybtXVak21Wqs6PDrWp59+pOkAukpYYFHQMU9CaDhWfzDx5zGJb27DTy2YZIMpFasWIHaP+/r69gPtHvY0mud08eot51l/9vnXqlYRJMWYfbHgj4XOSHRKowNlsPjCLdHwnuR3KGjgZLGueAuGMpXPm5bQ6bS1sb5m3jNIHNcW27AyLbZnz1w8bW9uOWzh088+M92Hu8HGSyFOVyYBbrHwcs9BfvAsJM0GIRZJW2MsBRGketYlr8PEV81jwi9du7Sit17bVrM8cTsfX8cHD5/q7oMdPT+iE0CSXckcbBDcSqVuJTWFOjHRYfLNmh3uIJm/IpG368RTX1zVzUur6jRZX8beaFlPcnDDaXDFSfVM3BcTM9K9XipczwQ71DspqCAlzlmvkFYBNlxW7Hl+4TnVXt/WolDT3/3mY/3yNx+7virivT0F+YNbCO+P+O+zwjWKrRgDWbfDYq40JhxQY5QsqC78LpsnnFDEXVhnsaFTrLbbVXvzVok0J7Amj6NB0baGXEA4hjwfPMPZcKLe/sHZ9zHRBu2kQE+oK21XCgI+4A6iLEfvUM7ltFWt6WprRa9fvGC+NfXkpF5QfqWu9o2LKmy2NeDv456wuhrJjsW8euORHjx5rAcPHjqgBiBktUMHpKmtzS1tbWw5KhdUGWHkaDq05Z/XnglxmwVzIy3ATnu9vQ94De71s6+yvkQimNcqj93Ya4yyGo0BIkyUkazqY8+zliva5HFfMsFafB0iqDNLtUi9sggi9tJMfEW6ZdrzBqOJI55PSHZECFSqKQdYoaI+/Ogzffr1N/rwk8/U7fedKEfn56jbC5TSHqHhrRsiTbQciM/gN9e9t1SbddcyFIUUsdx/RwFn9VBqSnq9pXMxnZ52l7EHZF3gvmadrxACYm0H/x+639jhDJvVuqp4rj7bV2M0U3k01bAf3H/uBWmaHLK4zlizsS806g2/bocVQS8qFjUdje3dCnrKwZm9hfoFoSpjedAfqI+9ow9pDQMDzP9AX+fqHh2FQ4E7XAPXdaC6/e6xXQUubW2YHlbJF3XjynXlKzUdN5v67binv3jwlb7MT3VQytvvm+uES0ZWL7HXRQw8ISSofUKUnF0b6h+niNH9SSmrrn1SoI7P+BnIw2gpr3Q8vL7VauVJU+pE9uQZmmOkbsny4bui2xx/mgqYjKvvzTITOoEYjiZebNnws0fWWAp4OYRC9XbDF5UNjLqYyUTzgslP26xOe3cWJ5DMBzHbHHxqLATK6VMM79eq8bKOjo59+rh247oLgu5R12gEyrsvv/wy4mg55Znw/HIHPForGNW/+c7bqtRrmhc8NU0hYFHh47QwTPXVcoYDN5bXzOCicHhw566OngPTo7Iu2rbE6TelqkqVugrlmgolbG8omIhEI5ecKQlKAxGe1ufEPL1CAVeIgRYL2gODQMUwx2ehjKDfF8rLOFd8+3vfJX46DwXMWkRxtc4eGT8ldqez02u0WbKfPSt3zf/Ltvc0+rk/0b4LzkwMpUgTylSKGfLPb08pihGnLcqa5FZUbr+mcv2mBqMqjbDEccUmhgns0kLlEibsIFIILWbmNG5tbTnZpE1WemGqx3c/1P7DX2s+3FO1UdCFC6vmEyEQYKzS1gG1h6rhrHkQ2GpNzZQB73GNShmRTkKIMscOUEXH39lFgt+PU33e2ddpLacDkHLk55MzG6nMgouCEHW5Yyu9mcPVnJr3CX+Xwm8AQmQRGG24QKLWVld18+Z13bx1Q5cvb+snf/R9Xdxe1/pqW/NJX/3uc83HtCeTYb5dBYLPPM3PLEoxemnzdfjWtNFLarfWLBhptTpOF7t/77Z2n9410o34BMHIZDKM+eJsdtp0cw1GIMQIEcaaQGWZjb2ohfUMNJmqnndHGs9ACBb68psHuvPwsQqVevBI4b67BVzxGMlEUfZEzud9b+LwFdfWBWziVMXhPDMRT+I1H8hDjJHNHexmsNFDMQv3bGdnxxvK9773PS/arCGelwmRDOFjpnHN2mA5J99N3YXBmq5tBM+bq0VUPq69YDcF+sLhYXu1ordf21SzNFQpP/SGCPW42xtp77Cr7vGJdp4/1+7hkQ4PcQGAr9v2Bj8eIyYMYRaOAhZ5IHTLzXT90qZev3lBlzebqhXHyi1OHNbB/Y4DineNMNpP7b5s7vEv3+308a0l5/xv5PBF7vu6EOvb2bgksKSPP/9S7/3ifXWPhyrVWvYiha+JyFMWWGYFUEyW07XLQEbMBWM0Uw7liWfsWioTerF24jBVCAELvM9GyZ6xCN/8gZ7CYq6cKmUcWDBZj3WTog5RImE9Fi2O8L+dmQpGtOakP9J0MIxkx9nCYQPwazFpB6m9urKqa2urNp4n4rbUqqmy3Vb90rryK02Nod9l0dpYElKw8N4oXgijKZXdrTg8PNDDe3e0t/tM+7t7XmJX2m0XKd97+22tra0aXeN+OokJmttiYjEw45XIXJDYEQKhU+UCIEdoHrAYi1HJxQskOS54uPUkKXMUwZ5XQePgHjn+Fs616SrJP96LWxyADDAarCkFbzdHSMLMqXik5SG4tc5jngv6SAP6S1lPn+3rt7/7RJ99dVtH/aH9bfcPDnyg5LBO54OIZqP6CZHPID14wJm/Li8Kbjs+3zwADShacS2ifd7utFz8UZwCmoTtHqLcNCeShS3XhvAM1uEI2UESjFVftMDtwJMraJUAkG5P86e7WiWEghTAoyOv1dPpwnUBAkNmHqp/1i5rUrBTnONOUDS3Ff4qe0qzEgU2X9P5Ip0Q1wxStlgD+Zr3yD5QLROX3DTXdzrFxagW3q5HIKuEdzQ06p+Y73phY10lrD7zJV2+eNke6cf1ur4qzPVndz7Vx/ORjltV9Z0cmVd+iSq5PMmzVMzlwtXXkQ5DGm3hhHSWsprN5VNAory2ssgm+2mb0ZM/eK5uk5uzg6AqPp8WsOmU/HI8Z1ZU8NgXPAAAIABJREFUoOB3neKTW7z0U+QyDfLpaOILakVfeiwXrlGczFRvN00odqIJPAmnMsAnKqleKLvVc1q4Jp5ebBhSf9B3rZTMOYQFUIEFB6Vovqi3337bk/j+vYf2QwTxYCP6+uuvI6ueU1nAn99yFQCHbrebeu3NN1XkRC78P/EFxR4pHAxi8IdN1nLRmr1fJhGnJJDMp48e6Rl0AdDtqQV8/r2scM0Xq1K+onyB1172JLZ+ZFEKLqoLCbi2oAgUXl0ji0RK+gmN2FHo/uGtm+8qXM/nXWao6otc6IwT9HJZjPffi490Gk/uC8v/FtfPeSinGxQDFTFMaANClZ2NTxY3iPrYoOSqF424FqrX1B+UHTYQ4qyscA2uY6EYXCAy4DnioEjF0Hk2GqhRnKu4GGr30SfS6IGOnt9Tv7dvuzBQOHiVqEgRxFG4gvCwgKxtbrqNF23ackxINogkNmMzCApB2lhJXSPSlMI3tcxZcGjBe1MhKc0WW3nzlzLbMqMYiVvFZoQ1EAsq37cikyxq856LXrywQLl27bp++O67unb9it566w0r6VdWO6pWizrceyjNRhoPehr2DjUbnyi/AM/gtYbYw64eIGws8k4bCs413MpikZjfujrtdZXKDZVrtKsK6nX3deebD9Q/OdB8NjGtAuTLcZx4ts4LGo1n6vWxdwtLGgpWEENEShO7E5mxZ/X5ZEaACD8/0d5RT599ddddAt4vrTE+mN/meIGKJdcGrg1/3+vSabs7K2S/XbiG0DJ4oWwa3IObN2867jp7ULjSQbp+/Xq07fcPfM/5u3C23P6KGX1GB2HHwzUgFa7NRsstTJYOxyN7vGceyDH2q/BP8zNtrRT1zq0NtarERnaVn8PHBCkKj1SW1f3use4/fqJvbt/T/vNjzZhzhbKaDQILOGwF2sSD9v+V7RW9+/ZrurSxovnk2IbzJJBjXRecRQrXaBrzIr0FL1Fbsk3mpYn99/tf88aCHUnhmuOwXq1rPJF+88HH+tv3PlKtXZMKNR33Rs5Xn0yHZ+tCuqenfOLlQznrOFyx9D3AB6+y7j6hOwhhlxEz9j/0FMS4FvKq12uRWgYXkBYwXqblEOjY1qeYM2eWoiyodnMRoAewQrzmFG/Y/jDWrOlUh8/2ECX4wFBeLHSh3dKVlVXd2NjU6kpTrc0VlVYbyndqmlbzGvKkPHcyZ4cwWarVT/nehkT5WMzUbFY17MMjP9T+zq6ePdvRweGBjg6PXKBsrG/o0qXLunDhgtqNqnm/pzG0w+FpZzS5F8X8dqomAFEUtGaauvqMnT7GQULPU+fNYRexkb9QuNItZfGgMPVnly0pHMM82oLR9T7OOtCHRjOPXcAb7CbhpY/mRT3a2dfnn32hz766o8dPd3R0MrSbBsAFYSm5UnC8uQ7HxwBTdMMoNJMsKHW7sg4uSGWstQl+cS2UDrdYb5bLHgcAaaS2hVUn3RIQxOg6u3ArEP8bha99tuGLp46P6Rv0M9FO5EqqHJ1IO3vqzOaqzuauiehaUbgSasJ857ehDUVoRsGv0QmaCb2n20ydQuGa7bcUhKx7rGaIsWPtqJjOyLpYrzRc77BvMVd4X+xfHHZWWi1/IEwGVd5eW9NiMtFGralrl69qhHtDqaIv8zP9+Z1P9UluouN2TUMaWACFUCjOmfXLguJsr+YgAN0ze2SUuoxyls3V08K1dfnCwq0itxjPNn1zD5zuATIZebM+rdrvMqE/iTIwscQ9Hsut9MkMLk0AassFS8abdcrTeKJBr29U8VQAFEvKKapBAUHhysmB1+IWo3NwQcBKhq7t30pLLfHsQPjcauVmk4JjcsHCQiSsbAgZODkZ6oc//KEzvq1wfvrMmycD7+XC1f6DSW9zdi9orUytPH/19ddszo4nIX/bMahJze3JnMW/nWcVNWeAIwwo6XBvX/fu3jPsn1+wqYRNBCIRohnhe8GjzBVSjCObEISkeRa2GDZMNtfJTXVycmTE1UUG3q2JRmBHhj/wkSmyX/7x8wvXdMNf+uHsr71QuNtgPRCleJzd87DUSqMm+2cmAx/pHmfeeKZ/ZFZubEpp8QDFB1kq1deUb1yWKlc10aaGYxBXVtXMVWAUBbHV9nDc4LmGWTpiGnKeUeXWi7TURurufK1J7ysNB7vqdnc07h95/qA2Bc1rNAnCgEdVMreo3mqeEssZk+GzGYuMNWLwiekWeG6Fe4PH7jQEdNNx2KOBktLW8wLr0yloV2Abpqew2cIVwkoql9dg0HMML4sXG9X6+qquXL6kN15/TW+/8bbeePNNXbt+TWtt4opBY4kInah33PWBp5QbaHRyqEGva250gS4HnkBctzkLHQtTopVkSCTKYzhuhZoK5YaUr6nV3lC50vIhwGNYEz2+/zs9e/rA4xPUc4G3cLKmQhTRH0w1GOFyAQ8W7lNCoUFguS5zNiUwDZCPmhqdda2tbapYbepkhOUKPLixD5+/+MUvdP/ePd8DBJ4Z55URN8U94LRwzTwbE2p3irhGHyHjf2fiNn6PTYw1ks+rq6veGOjW8L0HDx/7uYm1hTPGfaElH2ypsHyJei+nGQl9SVCHoI3il3XZiKs7FLE2BzqcU71RdQTxWlN655UNrdXgnvZUQBGfgwoQqVfcoXKjqeOTsZ7u7unZsz09fLannb1DtdodF8X2+C1w+GrpwsaK3n3jmuoVUMSpFpNEkYlWWaIEsZZGZ8k+nhkosRRx+d1rwx+26LhAhtcHX7TWUG8Y4wBNwslwovfee1+ffnHbTgNTlVWqljVZQlwzKtFZ5+Z0h0oUgdiUgp6U2tecHzKxI64EyZ+UIpCClp8FHCgbacsbwaSggG8ciByCGEJaKG6KBlaM3nKcg44A95DuID6zdAJAuVnnEwd3PhqqkctppVTSrYsX1KxVVK6VNCvnNC7NNcXPkxY0e509d+nb4yxTdvHnFmvSlEB1AbCwvRfOFijwR2MHihwfdfX06a6ePn6m3gm0DxDmojY31nTj5nVtrK+nAIearebggbNeUURk1CaQR/NbvYCFwDj2lhA3xr4fFIBwWo/QDR8SAvr2+odlG51PACSLBSlg80VboA3grztYZ+ZQhQUe21W6rhUNSIM8Huj9Dz/VV3fu6dGjJ5rOCSbBJxlUNopW9mPTFn2tpP6o67lIuAROPrxuug0ZL5rrlM3p2QT+aHR43Rk1bQsXoGiFc22tZyjDYS2rDjJfwUOYPaRqezq7eZRjb495Eh0bxNb8Xe59c1FQ/WSkwt5zNVDiU4AizppRQIMOz/xcvBcAsSzwifuR8ajPuNN42qc5TZFK+hriR+hcSaRFkQhtADAES0vsCqE8el2pc8+H2nu24yAkxnj/uOdC/8LmphajkTYabV3ZvqTRbKGjSl33agX9Xw++0O+mQx01KuolX+cFYRTf8cioPNbNZH6uBmPOOiVx6Dx7guWKJbf95quJpBIk2azICsV+iKz85Gw3cBMYFS89Xl6kMvodN/k8e1ZDxOmUZlNt5+2eIYAvI64M/+ZKy0bcXvz9BzD6zrtohXXipR1lfYpSdKCCLRfIoYcvlQ58CLmA/Ot1/ck/+InRksePn9jLjQXc1hELue33FQrhRBVwsf2tAAJpPB3ZBue1N153njQDC6WzkbUsQSrxNIwIGgF78cF15lTVqNZ10u3q9jffaDyYqJiLwtUbnE/+uBFUBOq6yLNhkidOFCyeKfGc2J1Yt+fYwZHNyRcLvqZoBTVJHNFzBtR5rX9v7tPzB+B3bk7nwMrBS00rQPa3jcxB+ODuLSPAS18vnYRYqBfEzyY+Wcb39OkSIQYkdRYJ55VXtLK2rtWtS6p0tnRwUtGD3YUOjlFst5cKVzaOsS1s8vngftaqDRWJOkyvycR3DJULYHwj9Y/uadL9SovZoSYTUpum3rQoBOBiw5PmNpuUAm/QrfpAUbMTN/cTM+ZYDNMhC67V6WGHjScs6ehiQlkYHg9NqzH6nw6JEW4QRa+TT7hXJiFTwBZ0/fpV/fCHP9KPf/xj/eD7b+rtt+CqbpvHy2LNxsnJGxYZ7VKCL4isLOSmOtp/oPGwa+FfwcUqKCsHKroP0VIMmzSsSnhBWJiUtMilg1WZDklDpfqKqvUVIyVwtSulnMbDZ3r04Lb2d59pPBq4TcX1gRowGuHXlzxG4XnZiqfoOMlcvmKawFzYRjW8WbHpERpB3Ys5iYVW+bwPusxfkM+f/vSn9o/d29tz8cq/GVWx/1bmQ/r7CtdIBrM7yGTizYkHm6Dbcim+l+fO0G0QIzYOxhTXGNGV93gvcC+KmSZOBIxuFuEAHJzZ3Byh6WI1UNdsjmLrtJj0tFKb6Z1b61qvYzaPOfjEOpiF4MeFB+IYS5pSVdUa1lp5Pdvd18MnT23P5YN8HZ/dDV2+clnbaw0VF8fRHlRONcI4kiAMni9ApQWbGS8xWd8tI67mx59DOfrDStb4KYvhJ+OwWELxbK5/XkX7U1e0d3CsP/vzv9LT50eqNTqOvIb+tUxXWP7a82WpsGb8ZBGsQROKbloUuokmFwHOp+ufucmpfUlRDX+Rjh/Fq4MPSG6sFlQqz6M4rZYdigDaSllmahuHHAAhd71ytuZa7XS0vrqmtU5LW62W1ht1lWcEeNAlGak36umEwI48iYeR2c6B2nZBeM+SeIbXL6IzDsCKA2yrgar8xJSjsDwLv9MytLMS4QaI9vra3zvQoyeP9PTpU+s7EKRtb23o5q1r2txY98EddwvWQah9cBRBLb2+cdg2cBAc2KBvZ7S/KGAjlTM2YF/zqFvjMFbEO7jMK9ZsltNosdAeRvX4hbMGJLFVodZSsd5SfzTXw6c7+vCjT/W7Tz7Tk50Dx1CDwNKdHAyhHUEdi3hQ9gzeP8DC+vaati6tmkYBn5NCnj2DQhTA6gSj/eEwaQ0oaMvm7mYdBbszJZiF92lqzRSONAgj13weQRZ4BzcoXCumBZjviZ+ukUgsF+liE01c8UGpnStqdTJT9ain+mCkCtd0Ghz38YjimYNF3v7F1DPhIxsWXY4ONqk8vHb9/2mMmlLggpnajfUbz/mmi3HSspijnVbHIEhmmQUVhmhWkq7WV0hua+j44NAF+ZULFzTp97XdWtHFzQsaQt+ot/SkU9dfPPpKH0xPtF8tqWdRd7KGO2fSLwMHBkiThSMFbDZHM8T4ZerP6f9f/dH3zpaY069ykUqVnUg90hZauDDMyNVLPqkvL1LexPilVIAsIa7p0GG1Gb9Gy5Q4WcQILwJsZy1jJkhzpa1WuxVWLrRwgOBRo4EZOJFlbqqA7a8sdqGlmOxainmf4JhAG5vbeuv77+iV116NxKnDrnZ3d3W4/9wXDSskXiOF6+effeYNJ9ojUfAtI8psQOPZWM12S6+//nrEYXIyTZxLk5ENN6cIVL48B+islismQLNAkD/8DRSFIVyzSFbyUppEEPIJFe5gWXlObcUIGkCAEMwiijiEAvBbhglVpMgAgQ20zjyil3v25/CcszHHRn3e4/xCN2xKXhSxRaLH2YHkDFs38vnCY4ksdfpPMY7Gs4kLh+AcVU0dgXSOEIoJCs90fX1NmxubarXb2rx0Rb3xQncePddHX+7p3tO5+uOWJotwazj1ccUOK9lv4O3rtDKi5/ILpzrZH3I0VDU3VmE+0PjkkYqzRyrmT4yuVCphgWO/THDt6ditRcYLhH14nVkHgzFhvpOz28NI3YVtEsl5KqWNn03IaAfijlxBk+FE3cMjjxFOzxwMK8Tagpjlc0ZKbr3yiq5euax33/2Brl27qldee0WXL10ymT/HAYYCNE1N55Wz4VtU6SpZ0/HQr6uYn2o+OtDg5FCjUV85KBCjvmbTkTdd+95G7FTECJs7yOZYceGqIohrW5XGmnLFumqtdVVqHBhAMOBY97Xz9JGePH6kXvco2ve2JsauqKFKrakKyDcodr3hTZfNbzJFNEUwBIIo4ppLRmoRR+G7aC7sKNADt28tRAvvQwrY3/zmN/rss89sU2Ux20to4csF2HKx47hW54VECpVbdalL9TKdxtYtJNCVSYMp2tgbSkeY/4dBUtBb4kAHp9lUlfSayRknCIMiI2gCmXAl2qqsObNRV63yWO+8sqrN+kTlBebguGR4tbJdnt1bXMBCg0HgiV9ziEZjs5Iz0xFzUJjn4MJPj70ZlhCLLQoRquC/Dz0jdZKSksDJTxnStlQY/n2K1HPXFh/CU4YMc6tSFw4ux72+U4/anQ394v0P9Zf/9u9sezegqE7spOXNbtk+afn7FK7Z5hjbW4YNLuk93LU7EyNnPM0IPwj0LXiysVeBhJXLoFx5J3VhSURRi31QHU/YUtmiWAflcFAGYpgQ/Vl0dC1WXO1aVau1qi6vb2ilgZcucwCfbrwsw6EmbMNAXUMIDWfToh9Q0CR+BvGdEdPrORobMi4cYzo2RvugQ5EuF8EfoHnsdc+f72tv76meH+yp3+u6YOK1rbY62trc1ObahgEk8nad8mauaPIKd2s9HZyXumfuPHrNSUE1XntzcXjGHccerDgMjdUHYfW5m/lTsT/5ZFFWbzzTo70DffbVN/ry9j3t7D+3nVep1nAwzwABLD7nFJueL4kMlyMitG9U9OK1La1stxxgAtBBocT6QNscLQutdDodrBUn3Z763b5rHq+RSDdT0WkSEVWsxwAzizU9KGLudno9jX2Wg0v4tgf/mdfBesRYyRwG1opVbSxy6gzHWiPxDMEVriKIVbGUcvx1zoUrqyygmG0CSZIjSp36ZxouS46BTlQod8hTmpfnMA5GzaY5rBSuprHh+gKHuN/zeKLYpuPGsoT4kPCNI9v+1XX54kUdP3+u61sXdWX7so77Qx0Uyy5c/+Xjb/S7GYhrWb1U941xY1l+pDow02dkh0nrpRKgtuyKk2mDXp7P/r1r/+AHiaqU5cvH59D9J8jfM9v9yKAKpNrCC29WZ2Tk99Oc+kUQ5tOikP2YNxQGJRNsJivbuIhzXAVSEbOMuPpkgfF5taybt25Fuwb1J4OIDZ52K9FsyeSdlcbqWAoCFgYjrlL35FibW1v6h//oH+nt733PKsF/+s/+D59EzCXzwh6pRyBmIB4gNL3j49icMgHCUsHH+x9NMT/vuHDlxB9KTDYiFrUzoUCALLRNMDQOTmN8i8HCyQ5vxpJPfffu3NXB/r6qpdqp+s7tFh8kCj4pc6LEo46TJiR6TxYvDrRXKVpRspNgFGfeEGVldibwir5dQb+MUGRj7rsQ1/MKV3uFovr16T/GCwty/OySnUpIJOyKEJZcmVdfoF8suKBYpHvxe7ThGw02g7KLUxwg4JVubW1rY2PdyLlTcZpNra+tq1Sp6t/94lf66799Xw93ejoet9QddzTPbajbT2IZGx7jFBBOE3QHyoWqyiDyFVDDaLPRZiElyikyxCZOnqmipyrmsFaheImAhlD7U7hTnqWiyM0BLMWCl+3UDxd7KMwnHtseB4Wwb7Kv8WhqNbldCSh8h0OT7xnbuzs72n267+tDAhCc1LffeFM/+cmfuli9evWqWq12tJNSQEe0Q6HXRLpVqHsTHzg7jJEoR0gFr4mCeo69z5EmJO4QKToeakZQBqdpNmyLLmKtoHCMQi0OU8RO5ssNlSqIgFrefIrVth0xCiUoLpRtE42HAwvZMoU3HodkVnN48KbmgBIECYPIqx8vNB7n7TaAsOi4P3CxzFwbGykO1DgrxrOFb7m1z5gCWXrvvff0s5/9TE8eP0wiqEJEJFLAFfC1PAkFcRqX4ehA9yHdv5Q2ltFoXPwnzn/8bHjDUngDAjjIAK4fhyDz3AIx81pl1DeKJ9BZkBY2Y+JeKV7DxouCnmsXwQGM0fnoWBvNnF69Wtd6faTS7EhFugcIphLi5ILXvNqEC7iITfzUZJQfTiAZesa9RenOb0JrSAAGiKf774kuYOFK8vVIa2O2EX0X4nr+Qfe7S1y3OGczdXs9HZ30dfXa1bAecgZ9zWKt//Wf/Lke73UtTILbycGA8c34p719uqck+pBfG3MVytXSI0OIM2qBfy/j7Z5euwgSSYhOSpCLXdL1oq8IVdfEwh2if4M3Gchqq1lXuwYnsmYvWf6NQjc8Y7lnc1UKOdWI8u0PHAbQrte1sb6qre0Ne4w3m3AS0TjEwcmIX27hAonCFUoDgs5oC4PWkwkPfS3njiDjaTSVqCkQ6pVKDVWrTfsTG2nGRxebLOyyhj0bzh/u7enJgwfqPj90IdNsNXXpxnUDBBe2ttSolzXnEGzbx5lV8KFNg5/OtQZsSj6c4nUjRm643X/UG7oAJYADI4rhZKFRrmjbR2g/e4c9fX33sX73xTf6+u4jnQyJoR5r6gW34MNq0AwTrYbjgA8bsS4USxGUQ4di8+qGVAPYic5W1DnZwSRGs++utQczPd/Zs8UZSvyjw65OjrpulePSwVqPswTrM6JXg1NpT/fabu/XSPcMkTtS6wAEucadlZavTafZ0BsXL2ttulB7MFZrOFKVvaZY0sE+EaxjNRt102ZYA+naZLZYjGWnTlFAk1KF3ofwEqhoS68lOpLJfYD4ZGwGJxNzczlM2Y40obFcVnjA9TJJmiUnA3YPDnX18iUHePQOjnTzwmWttDsGDk4abX1TnOunR08tztojmhiBukN02NNCXO/PS+uca40UVOC0RNthBaR9Wqiezs/MUz6+4Xv2XYXrucuJ+SznQHXph135Z4Wr+VqpLZCduFyoxaadbOs1GYwN289Gv89VYGZz7zfeeMOLDvUwhR6tFyYMvolA65HMEhcKlputhIQ5eBSx165f1x//6Z9q68K2oybv3Lnnm+gABE7stCpnExctIDLLhWuWGvUy4krUHsjfjVdvGQ02NSLjadjcmyImjLWzm2jU2KhLTBQmADwSrCwgZR/hCYoanRufTvS+rkGFdzIXG0q50nBULYuREXJ+2icx8ts5gZHUYrvfQLOy0zdK/HOCJL5rY/kucdb5Ww43J/zsYhEgh5vXG6rdZKqWWnIhSqF4g2PDImAqg0Uzc9u3rG1suDBFSHTp4pY2VloW2nAICS5SGC9zWCC6ttls6fPPP9e/+Mu/1Fd3H2r3eKRcZV2T/Ka6o7bdBUaTsn8+2FdsRiEs4iqVSMGhvVuteGJxb9kE8L0tL0b2Ns1Nd1TRMxXyHGrgFGYk9GyCReGatR9BOkADorOX5YQQwcnCO9ZkivNEcMWKedCvpoaDvi223C5dzNQ7OlGtWjCaevXyZb1686aFQT/50z8N0398CFUwisa1BN2zhUiaE9wLW/6ccptj7DGes/szm4/D2seIxNho62w6jFb+eODoT3tiWkwWZH7bSrmFbhKEckVa+XQFaipWmrpw5aZUqNgbtFiqu0Ngy6dqyXPXhyIOncm9yFtQDvkXyDUFKShqUCBsfzSjmKH1tdDI0cPM83gePlO0TrEIOmXVx/vMXFAsvCsWtb+/b6/mv/35z3Xv3h1b3x33jk8Rz6wQZSpHUROFTFp7T61cLNzMDqGnra4U1JJSq+Ahhpo9nsMHZdq2KTnQgSU0XudzdxLsCcrXFfi4gWxxP/l/2tVw90BOF5MTbbVzunmxotXaUIXZkUoUTRHLEiu814CzmWom4nLnx3GevKzkmuJJm/2AnyAV1czcQO8i9SoKNnPrMsDhD+C4/n2KV9ZSaF1ff3NbH370kfUIN27csEiP8VWqd/Tnf/H/6Lcff6UCtmGgbOkGcR25b6ztywV1tikiboqyhYEX1yQ6Y9nGGVvkaRGeTMaXr2UIYc8eWRvZaXJeClJhZGQ/sumzVjKcSDpFKyst1WolVaph58gqBBGmUS0pR1E6n3jOmorUaujC1rq2tre0ubnuMIQynr/MRQ7F0zh0QkdgD5vQofL6MjFVjgWAhDgK12KpofXtq6rXV3R4eKJ7t++Hj+dKy44DFMMlimq8VYYDRwqPez09ffRAjx491M7+vq81rgtXr17Wq7duan111bxPACCLarwHw00GiaShQAcEoWLQgWjtI6QajOfKl+ohxoKLUqnbNeLpzr7uPHim2/ce68n+ocVZFlwZkApQCtQ77lS4bphWl7nN+t9nKpWL2txcU2ujo3Eh4lwzvY6T6NKh03TDzI842y8Rak2hMw417PW9Lz95+ChsJ7FuGk/czQJMwnsVcZtb4Qj8TEGKtKykZDyFA4kT5zqtt9t68/IVXS5WtU1t9PxA9flCtWJRRwdHTpKzfzBdVJB1KCF5Du8kfoVXMGgrH0FbqXjcOEhh6TCdFa6sV7bBopgnPUs5Degq53PeO7me9olFm4H7ChGxxye6duWy12kEhpvtFXcA89WaDis1faGp3jvZ0xeaaL+Y0xhbK9crYbGXCSSXhZJhjZV4+yl4BHqLe0vZ4TK7lwlj47WculN9J+J6DiIXN/vbhevpYrSUBBKbIhr7pdZLmuNxEfGxi+r/YG9fM9qp34G4sliW61W99dZbISKD0oGql82N0xdJFpPpC8Iso62pcMUqpNpsGI26cfMVOwqwSbFg4R3pE8gYRCesMqqNqje2Lz7/PIkkwl/MC9NLiCvTE6/PG7duejNxdZK838xPzKgVRgHgqIa3J6dlTjpQAo67RxaosZGHwCxsigK9C3/OaC7Hhuim1pTTG8bxtDsq5mTy4owAwY8ClcYqBdJ1Uke6UEv36LzC9fxC9Lu/ey6PLWUM8x7gWLpgn3DyjHQMZ9mzyM5DVW9VLO20OtngbVuTdVZWvBjiIbq2vmY+oq1IEEVobv9JF5TYdvQCGWu1V7T3/Ll+9vP39P777+vJzlPNUfI2VjVaNHUyXdHJdE39aUPTBS0qJk7yJrSjS4RrwJ8LVwG4mvKp1LZRs5lK84Hy84EKsz2V5o9VyPfOCtdU3ER5EskzkeONnzH8K5TbYY0WVBe4VRxOuK/YlsUiC/o4ORmZE7XSWdHlyxd0YXs3H82jAAAgAElEQVRbr966pWtXr+jixS1z4kBeQAi73Z4FPEb7FtFqdtZ95vsJ+me0N4yqGRdnYrhUdHhxoRiNeUArjfvT6x76NY9AcCZDpw9xEIlFOSFXLlxLthArV+qqQPavNVSrt1RtdFTFsghuNtxXp1Mt2Z8ZBU5zxEhWFExWuWNfBcdrSqRoWKPMrQSPYA+Ea1leeCTQheCNOUSLzYXVOTzLjEOctdD6vWM9fvzYwQFffPGFvvr6Sz158jg5UwRylyGvTphKyWMhUtEp3ywrjgPpTBZApvIEch8F1VkKjAt+vu9IyUB4orNQUq+XqX+xvKOlLfPhGPc8N3QI+/UuRtpu53Vlo6h29SQKV3jsKavJ6nIKLgtLI2jBy1dq2dmhxXxOy8PSZ37mTDAZxXZcS+wN45FoXC5cz3i3yx2b8w6739XROW+FYe7B7wdZJn6SIAf42nAuuQeD0Vy11po+/vKu/u+/+qk5/zglZC3ULJRkuVBe/toH/aU9zteF9ntWfJ/SM6CHxToRe9oZ3ctj6KXtMAAC5iKoXkT6xs/F1xmuQQuegyvoKx/2KYcTWypY/AXVCPTV3rLFgtGuEob1aBVyCP4q5qFeunhRl7a3TCkgNIG7Zz9ZtBYIiQAxaF+XCxrNJvY03Tk4UruzpdbqliazohOn5oOZpsOpLl666MMB4TPMjaPn+6rh2QzSPhqoCD2pUtTB0YF2d3f08OFD7e3umnvPXsfaTWf0wqWLWlmB1w4vPVIicQyBnkcBS4T5YDwzX71QadmbvD+a6eC4py++uasnT/b1+OmuvYhPhnMjsUS4sgRkQmuuL5qOU9TUNolx0KLIY/jT0cH159Lliyo2SuovsD6Me/lCIZW85U8POYmqAg3KNDcGZBZqsUBzMNCTh4/15PFjBy7MsaQEnMCmywr9AKygtbnuyoz0XQ9Rm+DagHdv3jG/F/Nlvbu1pcvlihq4e+QL4bZEUWpx4NSIueuHRBOwDam5SyGSw3MVHjJUgazbBFDiuUg6GGIwKE7joEqwp/J7I3j65aAuAHzw+juNpukBw5MT/40rFy76PW92Vt39w6e51Gprr1TWV4WZ/uZoR7eL0gEMitTpmyfHklMwM0vITO4UZ2tmEqkWotPvaZmK1uzrF9X9vwdxzdpey4tKZlHw8kKT/Ww2iU8XCGfcJ7P4DI1I5SmFa7VYsboN+yeQ1/MKVxdiuYUq9arefuftIDe7GEJUs7C9zxjzXuyFktqc4oF2mk9lvGMI6bWaVlZWtbJGkg/Z5yTRxEIXqEHA+2yUo/nEBG4GpdFYCnYn7JxTuCLEqlb16muvujg2pyxZD0EBsPobdeNk4iIYa66TQV89PNUwfIe/SEsMpWKh4KSejHvTJyM8JRnFxpFOIw4FiBY03NdavaFSreaEEg9qEMIchwM7hEd6hV/8csjDi3ZVf9+i9bsKAyaT/f9AjO0FHMp4omaprTrNpqP2WEzggF27dtmI4cbmpjY21ly4UpSZapFSyLz4YgMFlxVU272+vKq1usrVuq5fv6Wfvfe3+qf/7M/04YcfuWW2eWFb3cGxJirreS+vXPWKVL2q7qCsyTxDXNmQZsrP855sFK8lUleqIIMRE8wJjxYPXOrSYqSSRirnD1SYPFSx0FMuBxcZXldCqhI1IzTX8J+wMgt7kszzlMatKVIcukZ4qvY1GQ99/zdX1/TOa6/r0qVLevXVV/XKK7e0tbUZJtPJLxAUxWNnLrVXQEdC8Bct5ch5NoicFir+zYWe+WfpdaYbzpwzhcGFa4baBJpKVCIopv0ok4MAvPJao6Z6o2U3jWo9eKggXnA6E8wXnxHeIRxMnYIMvePKhGtumk9Br42gEOZw8kGOwJDkwmAaAOMfBTAvicKR6iYZVtP+8+vk/ZxlWmebU7RU4+gei3NEOzJXsmt3ePhc39z+Wvfv39Nvf/tb7e3tuPPCrhM2ZuwRUVxGG+yMQ3aG0J4VrotSXBuvCQlxjRZZtDWNzNAdsgAPA/0QK9KWhCpSqdTSe86bJkCKluk1EzjUC1UL2GEVtN2RmsWuCrNjj0XnpfvaJyQR7p0RkLM5H1OIrZU12qG8ie9LQg33LKGqycvytIXumxD/ZlGKf3apvbekCn55TVmmU/z71hsnYmEvlw4HFG3Mp24Xe7GaeidjNVe3dDIr6B//k/9d3ZOpasSXziiQoBd9GzBZ/pveGWJRPMPm6RRB2VlOAeOw55ZydK2sLk8IEOvvt96jc2YiDdDceI8R9poYF04HS3QGr28ciOE7okyvloyqOkbY/HrstuDEwl2ksMDCrOpC1gUxbj52+phrrdPW9StXdPXKJV3Y2HTwAPuHOxH5mUazgZ7u79jTt2iXhqm6fTpBFV299opeu/mmOrUVdTorFvFBV/n4o9/p6cO7urq9rksbHWnc0/jkyO4ieIXj/8m86B+f6Onurp49Jc75Yz1xpGpeq+sbeuud72l1bc3IOXHDh4fd6FoUSprnoRWVNC9WdXQ80Jd37uubO3f12TffaDCc2vqMkJ15rqzheB7G9QhRQYFti4iCPiV8JupAdt+xjSoRtjCbqLPa0vbWphalnCZw9zOBWPq8XMAu72vjcXimcn8oSulkUCuwRwO6Pbx3zw5AFiuOp472pqBjPTdpBJDC3dZAFt21tU0W2/JUhRJ0R6k2nul6ta4/vX5DK4iAEWPZ4z46wcMRzzdXCbtNr4exZlmkldBWKAMW/fH8SeSbuUS5I5QK19gLYiwbyUUXMI6oV54PiiRdHSKrm/WaBr2etTdbG+saHPe03l6zIwYA2rhU1n6loi/yU/3s4Ime1ivqOizCZn+iorOn70vXe5F0NstzlPGepastH3C/q0PznVSB8wpXoxXpRSxP2VgAE0ckM4B2slLieJrfkm5gqqRduJYq6vf6un/3ngbH/e9EXFlyK42q3nr7LS/6tFRQMtLiJXkLVwLU0UHli2I1HAVQwS5M5iebHsSzjVKu1XZx483cRql8nrsIPux1tXO458WPgosL503uO8RZ3AQK19ffeN2tatoibIxuIU6nPoliZQSPF19OBratVeiSuwiPxKsQY8GH8qiOog3eYRbCcBqrEO07T9sk2CJWs95pO0GFhZGJMxyQRjZRjYSkhAyEG0OGt3170T0XQU1t1vM2mvNQFZ4jFPSBDGCc3KhVdevmDW1RmK50HJkJb6tFmsls4vzmQAnDh9QFBcIXo4Ncp7y5fyDaCAtAQxFftTqrOu6P9D//L/+bfv3bD714gvCh2B9PRioUZxotijqZ1JWrXNFIGy5cVaQt5ZItimsKVyeFYYWCGrTqky2LHqdcFgTzg8cnLlxrhSMVpg8TVYBE9chZj6kRnOLlwtUUiKxsADlk4XH+eV5rnY6219d09coVvfbKLV27ctH/T3pLtRrJLS7oSOwhztfCjlDMwnc8GY5cNDK2bd2SLOwo7E79PzNTfRxhbNQeYp9sJHjhTjpxZ70n2yOsphj/oLT2s7RlHm4FbDi+UbHxu92W2tOJu3yK6voWvuikwV9ARR8G5iHki/o4JYgF6cWblAu1xAm3UCbllhuhdvGa1qSMpjRPBJDE67LZ+JzF/ywIxAdL0nPmc7WbTc91Dqh2VYAvOxlpf3/P4QGfffap7ty5rUePHjm+mevP79Py5Jpn/O9sc3oBcS03rJi2SC9pABz44DEdVIHgCLP+MA8CjX6+f5iKAlqErAXYmTVS4QpiMlStKDWrOW2081pvTlXLHykHxzWZnHNgQJzlAhCE3CjTmb9mbBrRHkcsd8qRT8etoANEkWqk1QT7rPWd0Q9wOwl/6lNeWsYL/Q4O/Xn7ynlri+dnnljrVCQT1T2L7pHXbrpls4JUaetf//QX9nnd2LooRG0g6Ahs4p6e0dXOkJ8wg/dsNfqc1sLk3BBhEWd8O2ytkhPp6UuN9Tf73+W1NJw2lh+85kyA6UImpUt6LAA+mKMYwkks6cpl0uZqUbjygcVevaKKNRhzWyPBaUU01a7XHI7A78+Gfe+52Bhtrq/ptVdvOSmr1sQSsCSYpP3pSEf9gY5IppsWNBizLzb02ivv6MaV19RZXdP+8y6QpecALiKN/EytSk7N0lTj4+fqHhCyEcE8rN0lDqxukZdFmtXxcKTd/UN9ffuOPv7kM+0fdLV98bL+i//8v/S6jQUXtA40Gk/3D3T/6Y7uP3qmr2/f08Nnz1Rq1C0kI1gHEeYQkQplY5mDcUQCmziXm6mcqCq+lqn24KdHE5Lsymq062pwLcslzQuLFJJydneWAfOXx0raij0NQvycD8eO2Uztekt3v7mj+3fvew9n3YD/y/7O7V9dXfMeRrs//GCjm5SWzBDwEiICN7k/1LVKTf/J62+qg+0iCx0HnAn0R5wSTkzBKFbKFnkC6mQhKrgRYelitJWOgfezMx6+XRPQaNjRAtpRdLicGpaij9mfCKZgbh48f26hJjQC6hGef73TMVVlMiDcoC7E5Oxw5Y11fT0c6K8e3tGvh0fqbaxq2mh4f64WKhqBKyxRErMiNIuXPp09BjexEI3i5D+4cOUJzy1cl2bkcsMxU4Kd8ocSv7Ga/CSpYGKzjU0uVNI5n1BQ793+GvsnuIKxsMa8T+2oxHeAc/jGW2/5H03kNSdwal7o4OREU1SFaQENcVaKn1wsNLDZ7sADe21jXevrG6pWa7bgYtPqkyXeJfmmq/FkqCltHk49tD8R5yS/N7+/l6gCqDE5ubz6xuseTMe9ng6OjvyajOxQ/NK2tVdcbMiZiMcxcSm2DTcDOEKkgB0fHumkf2KwKrgicHSDMxn/T4HCP4aydG19S1tXLjoAgcW6e3Sog4PndmtgQJtrlYkH0uuPiZSGTup/RcHybSpIFJXffmTcvuV/ARHHEqjZqGl9dUXXrl7WKzeva6XdSsUbkyrj0y08ccOGJgROqCLNz5oSd4nYp2guUKjLW6o3UKrXTY/45Isv9T/+T/9Y9x4+dm41tihYmEAZRMjVO97VolDVJL+mcW5Lk/wFjdXQAKAi/qgXJLd6+F/7cRKrW/E4o2Wysr5qXg+G29OTI+UnfVWLXRWnD5U3xxWVPfc47e1Gt4Mq4M+oVwmwHA+NroE4X75wQVvra/qTH/9YN69e06UL28nLlAIDwcXA7TR4kBRHsSlge4UohUIIY3nab3OVKjUjnTG3oiAq0FJKMaWMtzgglZUvwx9OqNtSehl/53QwsIB4kNNmJs875mLY2KRMuizqN7WeOSSG3+FygZr8XbPx5uomtehs/cT/g2EkP804P4bTSHJYSEQjv+/wuXXuX9AG4NCl2ir7fogXvedGmEPycs7aZjyvixnWSAuTcuH/C23FaO5Cg2EEFpAqQ0uUx4MH9/XLX/5Sn3zyiW4jnHz+3GOz3e6EVyoIRkJ8KFy5Fk4LcuEKVzroGtnMsho7WcBE4RocNVA37une8321Wyse407NKxRVb+CgQRMx53CLdjmvTj2vzU5eK/8vbe/VZFl2Xomte8/1/qb3lVmuLdqiYdgASWCGIBQUxSFnIkYjE4oZxoRCEXrQb9GT9DKhmQeFXieGwyAxkECABNGNdtW2vE2feb33V7HWt3fmrexqoBkaJaJQ1VlZmfeec/be6/u+ZZJDxFEHxg05R/B51uZB8Or45Xb/XAfWLVgVHA62cTLiDxYdbrpXHrg6xxdXAKvYsBsofrMHDH7/tWLzy7Z/VgR9+fPP3FwkKrOwDnX7w0ZnsTjckTqGN764i2iygME0wCiUAKJJNQgODw/RaNbVODCkYHZ51gW1SQg52udzfydWNb6AvZyZrhABo2roM0sY89bW99PnzpEq7/KIAjnf0XYjaG+N6M9Bvi+CnBh537wLpLr0mQxn8dP8HztyBLG02mKRT2eCVDyi/TWdiGn6RCEX+fTJOB0JkurGKsKW++lwgEwmicJ8AQsrRSyvryA7n1NgAaOwO70R6s0OiguruH71FfTawOHhMX759++qcPrDH/8XKM4XMCwf4HTvIVrlPQSTPhJR9kjcfuDOI3NxNbtGRBM4PC3LAOy9Gx/j3/+HvxRV6r/5F/+9vKObrZ4aSQdHJdy8/xC37j5Ao9OXsHMShLFXOVGRyJ6SXA9IA3H8VYTY7TUxIddrhOJeiRGNoqd7HaZN5RDxdAxrmysag3Nda8+f0fnY7TZPbP5+caQtrYUoSo7yJQcjE5dnkxnc/uImdh/vIZ1MmduDuM2B/Jw5LWNT7O7dexJLc78yDY1RSOQpH4nIRSLW7WMzEsPvXnsO+eEISXL2uz3jrpKWwDhpJnBFI5raknZBBx1+MCCJozeemzynRBvgfuw6xVxz4sMqt8K0I7xKsuSiIw21JeMRmADIa8fggXw2i6X5edmFcbOkuwCDNDg5Ju+VBlyNThdbr72Cv9t7gv/1//5r3Oa+s7mMxPy8EhJzqQyCVPosXOIM2KmIn0lU9Y1QvkAqQsVVtqL63P7P9s4Zh2CEtr/5hu6fjaTPR19sG/Pi2sZhn1fHhe1t2pOofe4i2lxcmvfh8qDXoiTd/udAH7/Gq+74atgdfHT/vnhBBLGsAlIphgO0dYrxgOBmtLK2jre+9ZbGzPQYoyl66eQInQ6TofhQ9LXPei4cLaJ4oNQbbVRbDRM1OcNwtdhd+o1e3tnFszxgzz8zgGk2Hs8CdNyzKKxhJ5CglV/T69PhYCQ6go0z7bgyVaUBJN0j+vu5NKVcJqc1x3xprq3y8aksKcjts8PcOoPeAJxtSXPPCWRtc2lnByubaxiFJ+r6EozXazWcnpyiUanoPvHBjrEDQ56eyPLnB4iqNG3A6u+egxh+htdjBsvOTsekJHcVHUH+1sYGVtfWxIVZmCvgd99+WwCuVjlFaEwDZHI6J0qX4biExYM2cnaVXAyfT7Eh/YHXcEA6CNXWybSAabZQVKft57/4W/z0Z3+DWqOlsTWBgPEoOX41fjWtNsdk/YWK6E9W0RgW0Bnzv/0Bzgo6gtCEwJCjqxDCNBBPErBNxH1WLCH9FPsdzOWSMn3PJZg//gS99hEiQRexgJ6O1hmTMIZ81k4TzOdayKexvFwQN3VnZxNbWxtYW17FYqGIfqurfVheiFyYKvBYMFmaGN+LlOhUhTvv0iBGkQatpejJyX8TEU+Ym5CKGUfN0SbMTUpAdWpG4dycJbCxSBuKn+Shp3Vs57XhVNsmdFj4g3x2RHxWwFrH0Dqu5+lJT60p97Vf6ma4gtQKQTv8CUyM02XPoJptArL0542bMEwdDRvDSQDixDi0tOGBQI6yrLkUWGC8Tto98VvSSsnAfRT9ftdes0SDVuQa0D330iUHnb98V7XdbuLOzVv48MaHuHnrJkrlU/SGQ41WSQqR5RQdFSL0pWTMb94SAWVaT6s884CdLfT99YszwCIcRqvdkgF4VCIydlxDcsigC0pxrij+MdPM8vEp5jMhzGWmSId7CI8awKSPqHAXATnvjfGeCYLOvTXPYeLsffMTM8V0n9n3GS+TN0LCCYK5mUJExa+eO3MFmb3vZ3uqu/+zjgse4F7s0n4JwDrtEwGKWCF0DZgEqLY68gb+7PY9NFpdUaXq7Qkqrb6oSXp0I5BOod2jZV1MtkbxICpKluxYQ+ZDzKmVRv5jD1zokGG8X7EpHQgwUO8BqnXPOJ2ZnVzwc7x+5gv75Y+nrrfvTGuCoBN4JkSF38Mf7ufh2UFojHhg4QbpVFK0AroUZBhpGhh3nsUPpzXpWBwZNRzMlSdCzixN8jMJrKwtY3FpEfMLc0im6FTBPTMJhDICV+RTr66uqLNYOT5Ep1kG+7Wx0EgWW4loWJoUCf+cbsPM/mm5NcWt+48xjaYxjcZxWKri3/y7/xOtbg9//q/+NV5+5VXc+OhT3L5zH0/2DiiAV0perz+S2HIwmaDHfUr6Dj8d4hKy4CEBUz0PxBYW3DMdjk2oq/XTRH/YR280wPa1HWSLOQwVNGMcck0WvFZqpnfz5XaNuSGIdqTpFUXhEU1EuV9GQxHcu3MHB3v72ndjbMRpUjgWwFxcXESrwyRAS3PTGpLDjN3X1qir3kCU1KNWD1fjKfzgueexwHfNzrkKt7DeW6/fs0Ac4gvyUanZofhwzDOKlDyYnV3I+Kvsuqubyj2S1oASgNuZQgcms22jhSYxRw/haIBMIa9Cb9DuYnluXpPaZrslHQWxQ2gwRLNWRTGfQT6dR6nTQ/756/jL+7fwf7zzC+xHgRa9fUkVTLDDncDC4qqmI9QAER/QU5dnLBsrFAtyWs1fEr06eoM803UkWl9W+4abipzzy6cIXXrrDRdAMLuhuWhNqdJsRGijMLNzeOqwIwfJdeQMpNpTwR/KzqhhaPu0cR4NuJoX3lQ5yQ8e3BcxfNQbYmtrC88//4K8Ve/dvYtKtSqRyhtvvom33npLPIzjg0McHx2gWj5FrV6Sz6T5U7I64kEUUYeJhwQNlhvsxlJR6TZkz/lgZ81/ThXwWRSkkZhnN+OvAq7EtuzknG1KIvgbz9X1vQWE2fkkwErm8lKWsp3OyoN2XI1mU6IcPmRM2KAllvEK+Z4cMJC1i0uSoNWHAy30NtzauYzV7Q30JrRAIS/ObimrsZOjE3nEkqvCJkrUcSCVxSzOlvMq0J7gurozbeXfBFx5/Xz0HB8zqv3n5+ZQzBfw+9/7HXzn29/C0d5jPHxwD712E6NhV9w8Yilu7jQ/lx+hxj3sEhjjTIIRJzwTT4YEeXZTEwnsHRzh3Xfew9Hxif49x9Yhbp7sSJJb5kcTU27AI4yZZR6aQ3+yjNYgj/Y4hhGfPxXnAcITSx6jiGZKO7MwR1G8TvTOC1DM5VXdTyakBDB3vIfl+SiO9z/CuF9BLNJHMO25cSxQzBZwffsKdtZXsLO+iO21JSwukC9ERS1j+rqYcjOZAMkwQwBsU3PhSFpffMY14iXAZrGjVBxWqpz1cyPIIl9cQDxNSxXrNJgowYoR24Tt/00IYAew+ef5GEOLLp0FD76i1VqVIfiztvOnD+RnAddZEPssQOPXysWjnZ/39JMz8KRNjAer+SGrs0yx2cjGZVw/vJUCg5q08H2ZAwdBJ4NFHj1+rI2a8bbzS8vqOnACwz2RXQrRJGbVrxKN2ee4TnhYyDJGXNEROr0OTk5PcPPOLXzy6We4efs26u2uEntiMYrm8kiksmi1TVlLJTD3SNlcDQcmoFCFfN7lYUeP42h6TsrZhAlfQVzAlwApmU5jbp5AeIB4MEE+OkQ+OUYhMUICXXO7oP0drWhcfrxs8whcFRbxZTDlO6xPFR3EcP5rtZc7Q34nmvDTMM8MDYU8neS8EJ59Ji6CVA/aZz//VfQBEznZnkDh5DgUQW8M/OrDz/Do4FSCnstXr8krd++ohBLz3rlvTicozuURTcZQbdR072qnZXWJeb8J9Lr9lsCnmrBcV65zaj07oxLQEopAQyl+6pzO+lMz/chHVDrYLxEC2/nn6+9ZAHZ2zc0+7x74++v3pX87GSI0MSDCM5lFNXUM7JClkzHzjE1Y/Dn3r1Q0gnSCYlNqLWxMTZN82W7ROzYdR6GQx/w8RbAbWFxcRyqR1iiYnNpqyagCoUlPgJmUKHq20kmA4mDutTzDmv0eqrUmynUm9QGdYQjx3BzCiTRuP3ws4JrI5PE7b7+NRqONJ493wXS8/sAElmSyDKiEJ/jlI0dg42uEsy634yz7SYAKcJWKuucEcwSnFF3TNoqHyaWrO8jM5cwvm2WlOxfP++NurjvjhDR7zUkBsJ3QtCISaNF/ljzOwRgP7z+QPSG9limmYjqauPRBGLlCQXoWdjufAq6OytgDqUoj2WslexO8nCvgD55/AeluF+F+TwWYgOuAHP6R9hDu1/1uTz+f+xnPDe5/fNzSpAS6JhLZYL45x2kxAa0JuRg4Y5NM/XtSs8gFTpBSkbO1PpzINYDOAgSamVxOndZgNFWzkPHmi4tr6AYBmrks/uLBTfzHO5/hJBpGYzRGf2RzMlWOY9LKokiQzpJOI5FOqWGXnyvqZ3JC7IWrBLCkYXG9qSvt3oO0AU7fc7aquMw2vvW6Rb46nzu/oZ4Rip1K2QNXa+GaIT+/IS+m/Lfcx+wonUpfb3/F1jS/hyUBsZ1thwKBK+MYu+0BgmlIlldvv/22Dlmv9qWqfGfnslwBWMGcHh9j0O2ohV6pHKNaKaHba5mVgkCyVdGMyKTqukm7LJHbLe3Gc580xneG3+fKYWdh9TWBq3FurNskIjxXLlcjxzhZU8mzDU9QR8/SequDcqWiWMiB676QX8LNIpfOqBW/+2QXnWYD42HPWbSwY/Zl4MoRMrPbt7YvY/3qDrqToXFrxcFjuoap+Om/Vy+XLVpXxvW0YmJyjB0KXNA2+fmHAVd2qdTNmE61Wdh4Ioq1lRX883/6Z/jWN7+Jo4NdPH5wVzYqPXY/ooHiUAUCCKTEj+ZQidYr3s+Qasyo+FKkBcQyOfSGI9y8fRe37tyVlRl9PmOJuHhQEfpbSqXtOH1qkvPZo/VJDONwAb3pMjoDOgtEMXTgVtk1U3ZcbQOmfDZKmyZmNU2hSMatzS3UmxWNmnrdGiLBGFtreYT6J4igg2yGPKWwxnibq5uKUr3ODvh8HokQfV97OD24i1iITgEkzg8Qp70N1eZyCDMVPc3TJ5pYkcRPeoDMWdTRIsWfv2gXo6jTSQiJZBKZbAG5xaWzAokghR06fj9br1ZUcVTFdcuQBitgbesmoOUHu7W2KXj/ZjuIFQryFR++kJvlOfsD2Y9DZwHJszquX3Wozx7cBBaM7iUVRLz4RMJNBKeoVOp6L6TqMP1JE5xeT6k17OS0WgM8fPgQH3/yqboML7/8MhZXVs23ld153Wd7j36q5H/nxMdHP/Jz3DNazTqajZJZ8sVI3QA6vQE++vhj3Lp9Bx9/dhN7e8eiNtAbMxKjRRkTviwWttfro9Prix/rx2fLESUAACAASURBVGDGYTd1GsESefYsWmhNg1BU752vg968BGNUe+fSAeaiXSQDprkNEJvQoq3rRoTmr6vJE/d1xuJqXT/7Xl4Er0ZMcpQha33YWNb3FtWM9+4CfEosptED0tkC/+L3nqUKXCxu/NfOPhNRindEW7Du+zgUoNGf4i9+8gvsHpaRnZvDyuom0uksGr0OKqQHcNoxHmJ9cwMrG6sCQNxn65Ua+q0OjvcP0arXFGnrNQImobRJjaU8OZ63oishpxfbG9lxtrWjDpziqv2HA7W0FyNX+aLdgD8fZyYTfM+z62f22j2rUSKXEk1AnRBRIi86abBJBGQzCRTzWfnF8hyhjVYmmUQiSXqRhYaw27yyPKcxGhsj/MV7l4ilkMsWleDF/ZvhJfwe9M0OpgNMR10MySUYD00km8jJxeWkXEW900OP0aThKBLpIhrdIcJMukrn8N6HH+N//zf/DkurG7one3sHmgawMUHbN65v8pV1ZnsBcpT7uLtgM8DVLryjsDjgStEUgSvBGW37OLEYTs3vdOvqJWTnWOwRTHlLyC8X437Nz/4Nf/xwMEKMISJOSGnLiDZ1cfTbffHeKSznM5diZzGImPUYgweSCWEVT1PS/XRdV05AeqSEkQJDHUpvglcKc/jRiy8i0Woj3Otqj5PrCG1C6QHLVM7h0ICrJmyWRMYiXsEDpAQ6DELgKh9jvu8hw2QC7f0q6igiY9xwPK5GGYFrKpvWecKPdDSuMf/x4aH4yBSYs3DPJdMSFw/GPSytbGCQz+DzZh0/O3iEjxtllIMwGgNzjehTP8A1M3ZUCzWiAnVaxevNZgRiiYnS2Yw0QkE8iiBOatTYvHmpYVJMr2kCZh8DrunQ9R9+f6pNYybtgX/2ebiz4w12BczrzI4+T/T1B6F93ud8E4TYhdVCo5WFyivX3dCofijwWTo+RZ8dV5roRqNYXlnBpUuX1G7nBfYqUW8Ozm5LX8q9qagCTPogkXwwYO6y6xJPrbVOLk2rO0C5WjVA50YK7BYqRcJ1Wj0lQgbwziPt63Rc1c1wXqyJtHmMkoOU4Kibfmvs+jZbEgvQTJgdNCqxmT5CSyd2X2mkz32OfqRs3X/0/geoHR/JS5SgUvdAmcs+u5dAizfCgOvmzmWsXN5Gj0ENjM9z1A3+bFlX0Gmg20Oz1kD55BTtRl1Vs4Crz5jWn/2mcL6Ef1PHlaPmM8DvOsMqfCZTXNm+hN//3e9jc30V+08e4cnDeyYq4bgqSd6fU2obq8X1C88TR9ThiESRzGTRHgxw8/Yd3L7/QPn15PuJ+8nMZxrzOzN3A67uQWdKFKta2ieF8+hPltDpF9AZxTES9886rlRg693GQpjGLfiAjhWEcuRga2OIhpHIURwGLMznsLaQxZXlLMKTHmIR8jsnSJAuEmMnwvxzC5kE5goJpKLA5eUMMpERgnEPU4L3yRjpaBSBumHO3oWWMZxscBQ1dVIQUVU4/qf3Ig9wA6804CeHm9zW5fUNA/HsSLNilXceca/1xOQUIKcf9iasUPHdRc839C4YvuDh2ufXcKT+24DrLMh8qnt7QaHydYDrLJiZ7bhWKjW932w6LSrB7pMn4qPTJowdBwJz8tYX5swqSRQDju7Inw6F0KLrCIMw4kn0h+bwwXVi3C8THs0CV75n0RBmwlTsOpgpO0fQLGTkRchDIZEQDWF37wB37z3Endt3sbt3hJPTugoJUonYMVV4wHgiMGrWSzYmluBVKX8DCTq4R2UzOYzHHD2S/hDVHlEoZuXRvDKfRCFoII4WotOeiqMw+XWawpCvyaPRXQdFbX45n06FygWKh7rZjjDkwbxZup2Ls4zv7FGYeaCeC9MMbfjDevZ+6s+kiZGDOSPgmgW9F581AVdP4WBqGsJo9sb4i5/+LRpdorWEUSnoxJKMYhS2KRcBwcrqGpY3NtHqd3WGiE09nuLxvfs4fLLLXcHKN64pcQtIv5paOpE0DkaNo50RhYCeknIGXC+cpud0KgJXo+fMflykRfj/vghQ/bV5NnB139Y1GTQVUHoXcTVddaxRRD4ku675dFr8WGoGJOiiwCvGPW+CBL1j+XcJOhrEEKNFkYtkJViZKxTUyV1emMNCMYNiLo00Q1kw1nj6tGqhEGwKTSOchmUQClKIxLNyAWAU7+7JKT785HPcf7yLdK4ooFqpVrRXMcJa+7XwAvc5ZxXnqAB27WZm+f5iXgCuKh6c3Rhph+1Oi9u6uPyXSBUQcB2anaS+7svA1SdMnf0Ij5kHJmLiL2EcYpnRVPaAFHYzwbBWraLT4vje3I4saIRvxyJadZ+1KNy6cc9zZ0oe9BQBwwa6I7yQyeMfP/8CMoyYV8fVQl0mfSvcuG64X7GDqqaTIpFZiNAJJ2L8Vrf2zLXGpr7ydyVNUFqdgTqudBBgA0Ci9kFfXXfzl56ikM0hFgpQLpVkZ0bsRb0O6W0MzajUq0jMFzGYL+BXR/v4sFXFXmiMejik9DMGhJCDbqCZr5EiO0u8lELCgWq+Pu6LGXmvZxCkKSBMCBup0KcQkXae1AGxcHWPggewoVf/qx+f30mN+GeV5+f8T16UKH+oT4LQpmtcMqmCXXIED26v5KWqnYvLdyLZstdYj6PP/kDcDdmXaGzH8XwgVSgJw5uXtnH9+jUBQYqc1HIP078uoVhWcknkixcaY9DroNaoolIua1HxyaFBLhcgIzt5QZ/s7guMExT77gC7Khwj8Xf+DL/h+o346wBXJjvlleS0jGQyJXBOYcdpiRQGeuiFBFLpR5rM5JDIZMRDZfVBew/6pBHA8nVTmMUH85OPP0a3UddDLRsbLbjzjqtGNEIjdmMJXJe2t9HlqNDFjopYzjQT0QOMP8eghka1Lq4Kuw7yJlC31Tqu/1DgekaMdGNPKc/DYfnPMfP+8qVLePH5a7JtIVWAdI4YR1SJuLjSnjJhG4rj3PuNhVVkMoVKvY479x/gyf6+KAO6hhQhxGkwzm4KAQZTm0yw5kUT4nKGR+rSjENZ9KeL6PYLaA+TGIcI8GatgSYYB2NMGd+ajFvWdCyGKHmKtKhaXcYoPMRxaR8rKwtYJE8sTjs3VsIh8SXJhaKVDDeq/qCL+bkscoU4eu0qLs0lsV5IYjGbRDaYIEXvX8U90nv0HLgKzBBakgfiOaZOZMMCRTG1jndKHicLE3KKCO7zeToRZCVw4DXw4E27WRhKH2rUKjKWpnjALrMNRgkG+Rzzdx7yjI9kt17jpK/x4Q/ZZ3XN/D//hwJXD6y4H9UbTa0rAtHjo2N8+umnaDVb+OEPf4B+d4DT02MUCnPY3tySbyRpBdxXtHG7vYkgnBsqpx58X77bxT1KV+HMushALNc+9y1uuuciRO5tZurO68NrRjFmq93WNIfCQRYiFAcdHBzh7995HycnJZycluVqMOBoTuEDrtii6M+Nqzm+FZdaEaApAVfmlJP2xNdXLBaQySYxHHSxtZZDPkwv4QbCI3prDhFxMQDSKoTHGNH71nOVJWD58o18FnDlV6nr6Ln/jgPsPUkNtDoaivemlL2X+VUapnJJav7Qdl1GXlPfjZ8Fr75JcvEVeqstJT9NKLoLUO9M8Bc/+TnagylCMYo0OW2JYhrlYH+owpVb49L6htZtn3so24yjCbcDPL53D4ePnyCtZ+BchGXNG+vsUGijbhh565wK0TzUXT8vchVIGHmXhTOYpT+c+92ev6MzEO8deDz39wIHeBbsX7we3MvZiDEuveMBKuXOnh35K2vaMlVXjs8tu6NcN6QLcCohl5dUwiYvtEwkXzaRQDYVQzJiUepOMqnEQzaaMsmYuI3rq8sS3PJ8Y2rSNBJHKJFGOJHDJEhiMI6iwSnHk318eusu9o6O0GVYRBDTxIxnuz97Baw0FfDpkuf2Zd4z113Ms8ugPeQCcLVWmekwOu2WxvORBLUORhXIiipgwPWpIvvMXcdz+s+b5EahAyJsLHBv7DHBkUJr2gWa3Rq59gSEtKzq9biH0D93YI+J6DbGZTV6lgfNTi/D/i8n6Y4qkOgM8VKuKKpAstNBuNdxVIGQqALmsGHuAJxWE9fwPhM38c/kr3KXONMiuQhmiRMnTFVjwRIzz/veQL7oBK7tRlOFO+l9en/DoTru/DkEtcVCAe1mU3ZnnHZz3zytlTEp5tBfmcffHu3ii14TpUiAFsXMpMPTHUZR4mPEQpY6KQF8m4LXrl5DMpE0+hqbQm7izdTRUCImagLjrNmJTaZTmpQLtM4AV52Or/zxH07P0LmzHmGHlFfdJy+oi0YTbGXmmiDHeNL2MPDm+a4NeZVnmz3fiQci7nd+LfkTBKL8sw5qfo8Rq8CU/sxu0dWrV3D58mUjjjs1MEULvDkiF0cTAkdMDolHw+j3Ojg6PkS9xphKJu0Y74Xfkwd+qVKT5QOjQUulEk5OTrQgVA3w8AqxcrcOjfd49Itsdpwzu5kIR7CDwFGLS2qhaTodE4qLSwKkubwBLXbDQux+ugdQHTMqGiniIimaXBd27AZDfHrjYzRqVcgm3wvDZoCrugPmp6X3uXFpByuXL6PjCM3kC/mumfGKmTtO3q9RNUa9LnYfPFC1xZ/NjYL+nASwni7g3+dvE2d5gMAdjz+TP4ujCW6WzKCnbcul9VUUC3kJmLhZyl4pGkhgIHEAKxIazxNoyPiZ941drKacAx4+fqyxRaZQxJAAg8WvtZwt9EFKRKvadXi6uSZ9bRkNOA1nMZgU0BnMyRqLvFea2IPRilQXByOEMwFixSTWaZydyWDY7mDQ7mH30WOsr68jHAmh3q7gtW+8iKsby6g/foilhSJSKYvlpWEOx7nscB4eHSBHoLpaxIDeh41jrBbS2FlewHIuidRkhGA0VNye9jmJxcxj17qk7JsyEMEy7ZVEFiUlg90krk2r7OkHXKf7BH2K4ylsbGwhO7dgIjUtYBt/cvTy8PEjvPfOOxr1ff/7v4tLl7Z1v7ipzGZf83kkcCUQF7fvGR+/CaB+Fc797WPQp21QZoGupWfRJzGqzY/ez9xseYBy42s2mnoPXN/yVPT6M4FRB05EfWDiFLv0IXTaxqUS3JJ11nnXlXeBG/k56PbdSRMvcj8y+sBQVCfuNwSm5q8aRTyZUGFKDuSDhw/x2Wef49bd+3j8ZA/lag09hq2EIgiRLkJlL72kqfjlPjhgUg5jQQlcJ4iE49qPioz7TMcwGHZxaT2HXHCCyKiOyLiPKLvjTpAl/xE99yMTsLDjygbvVwBXe/7OhXVaW1Y1OK2CdYO5b5jAxbr2HsjpEHGCWw9p1a0/i290VomOTsBR4ezPFF9zpgt7LoAyQaulL1F/ABCe19pD/Ief/AKDKcXDTApi9ygFUtX7jBEm0TiIYG1rC3PLK+ir68Wu80jemAKuj54gxf1Yr517El8vVFTT9ofXmMXoYNDTM8PigW7O/Ac6C71mQ7Qc/r3Rb+TkIQ9i69Y/9T79v7sAVHlW+Ovvzxt1vp/RGeRInWvap++pSGEny+kVTLzrwjhYJNH2SBQ9CpLMO5oiO9K1aFEoEVcqKSN6jMmT7mo/4zVQtGsqgWIuh16njW6njeXFBVy9chnJRAqcLk6DOMbRFJr9ECqtEU7KLXzw0ed4tLtvkeKRMHrDAdqtthTq3OtZ4PlCr8s4b48Sz4ocJy73D5OjNZ3tB6K82D0jHYx8dZ5rvA4cadPKLhKPYBqEsH11B6kCRawmduOHkrLsD/ajhW1MX2F8VmIb46rSjmrQ7aPVbMt5iClWLFgpXCKYVay5rApNU0LRsyPcW9ywa/IZP5qY2wAsX0skFUOPz1irhVRvjFeKC/jh9etItFoIKByVNaQBV0sGMeDKdS4hOBtk7Y5oCxJPcdLkhKqyPPZ+rYyS50QuGhXGIFWAwJX7JV2HyIuezxfQrDe05xEfdQgw+30sLyzqa6i5YdooOamNbgfD+TyaK0X8qnyIe4MuSpigo+AYF20+oFh+hEl/dCaE43ViU46fbzTqZkMqv23zfGVpoSM5bsmVyVRKwJV+7PSvNZxl/u26nm/8kz+ayp5ByTpGQjZlYfQsfsusbjjG5bTMtX7ZTXXjNCF9me6PDDS6VrGSqOSZSEW5xTb6DVFdTVYJPDzIv+AoSF6VAdbX1/Daa68KuNbrNdTqVf3uc5nZWWN4AEUVHIMQCBEMl8unaNRq+jMfdN5gKiSZb8w0Gn7w59Luhgf2s2ye/BhVfM0ZIOs3oYvAlTse2+DisRaK+jceqBJUK9pRUZiB7Ja4oMWgcpF1/HnyV+POzBs5GuP+vXuoHB+D79A/7HZo2I3mIUfgylExC4Dl9S0sXtrEmAT1s87B+WEkUrpsn2yxBlzIAyaWlRQvSxN8KfvdoeSG58/EILOuArNnof+8QDItmcTBscQZKp2XFhaQy9Owmt08GuHz/kTlF0fQz0JEHSDS7SMRnJZoZv25NjmCUykTk+yWOlkIE6losK9rYLxB0QdUCLHjE0KPCVB8dhNZdAYZjECeawr9CcUZQ40mRt0GsssZbL1yGZE8uZJJOTEcP95DgXna9RZKh0e4dGkD84UceFwWUjFc21xV55ivj5sZnSFoycaDiGlTS8vzSGRjKFVP0B91EI2MsZBJYL2Yx/bSAjaWFzDsdrRh0icyPBogQgEVY2DZ7RFdwCXBOEN584o1NT3Vs8yUvv/wAU4qVZycVvCd776Nl199E0vrmwY8ta6M89jqdLD7+DFuff65nv0333wT165dO5tm2FiI3YOejW5oF3XBKeCrQOmz1sZT68QnplwASc/6fhfH8zqwyMc79zdwQMHApFKMHT3JE/u5FXLsa6lXXCsWwCAsoDhC84xVccviRSNAt/G7QtE7CWg/8HI3ft1ZuIG3bGGKl3WsW82m/JP5wdS4/sjiGknloHflweEpdvf38f77N+RZ+WT/QHtmOpOXGItCSxZkVMnHY2kJYNh9ZXe5mM8hlebzPcTqUhK5WAnBqCHgGmGHmLakutdU34/0i6/cRpxn3t6/6Rbawe68F80tzlL7rG3NDolZpc2OW9XNfMbHV4mwfMd1FtRdTLk6G5c7oEjeIKcqk3AMp/Ue/vKnf4sBYggx9jWWko/miKd1Iqq9mFOH1Y1NpAsFdF3cKIfSwXiEx7fvoHRwiBTPN4nwGH85kMvJQjGL61e3sbCQF6BrtZo43D9GqdJEtd5SNCqbmvEEzwZaNLkENydmlJMFu82uCDGA623hzh1mVHI7zYemTe5cuki58Jf1DLSxaSS7K0sXOuta68a55D3GHrupp4pzF7Bg7sYmfKXHNj2DY7GodeyiUcQjU6QTET2vdDahmIv+sWym6N6PJ1iYm8Nz169jZXVdgkF6ZHcmAT67u4/bDw+xd1hGqz1ENs/R8xTlCl03GKzCJew04OoeGirVlJbc2wvPz1PjfDcb5jUg2CIw5d7E44WTLT6nHJ1XK2VhEAJz+j8ns0kB1zC9u9hwd0JUNZtUi5nORg5JEt1Z0cipJH8nl7TVaBk9gHHwEkubJZ+FEVmEu96JgoDMTUL3xAMsLxr1NExXHLObT9mwei2DAdKDMV6dW8SbSyuyw4opctsm12F2+x0FgXsSz1aztaLTjXUvWdAzOVQYTtNVpz9it1uUN/OS5vuis4ZvVLCYnZ8vIhmJonJSEkYrzs+j2euoU7q+vIJes62pEqfKdB6oDfpoFNM4SEfwaa+BSjyG0nCIFoGzwmzo/GLANUSKzczEXcEbXB/TkIoMuijpmgsbkmkeFq9Vv1RlsTEVRTQZ15TaNwLTtOf63n/9T6fsPvLh5UXgRSFHk9+UrWh1Hlzlxh/MlAWCJf4i8deP1Tj2VPIUeRR84eSw9nkAn1fnNsawcZH8RUMhHZS8/QwJoCXG1auX8Z3vfkcReKwUic7JW6Ha1vwWbYwaol8nR2Tke7Da6fdRr1dRrRplgK+DIIR8DvJnmdjBz/FD3d4LtjSzPrPqGMhw3dr8s6k7XwKuHE+HIQoCD392UOQYoM5wzOwefGXH8YiLeZxN71BWvLPw4cP0+OEj1EqniPKQcAepjx20DgedQbl4DbgurW9haZPA1WU1y07ENjYdCq6jpCqThxymSLKrxgXa6aJRraCi2N0BIhy5f2krOX/Xvw24+q+UGbIeUlb97J6EFG1I7lQ2m9EohyO5BJNhYuT5FiVIIXgiH5njYHbXWH2J6ysrNovMnU2E4sXX6Ne5RpBQbwcdkMoRsHbRGQCjUB7R1A7ag6yoA21Zr9CgvIsX33oeb/3B76A+buKkQguxKtqVKtLhOHrVFsq7+7h26RIur65ozB+ERlheW9SCqpQrml6RvD5udRAn8CZfORFBb9hHOBFBIxiiM+xgIZ/BfCaJZDSE9dVFXNpcR5rcKFbYjQYypEckouiC9i3OJUDdHueRGuKzOABtmUrlExUeDx4/QKlckRiIIr3C/BJe++a3kF9a0THF0bhsaxRbCDRqDfzkJz/RxOH3fu/38OKLL+CnP/2pYh6fe+66NhCmRXHdMFZytrvqQeWzOq6/jSZwsQP1VQjqIqVAayewLuAsRNLIljQQ549oqMtStOgwwaKRH5oIiFpvqVz6e3KjFXrBicX5uNe+p61Xbqa6Zk5AI7qTwIHruAnPsTCz9C4ahJPDXSkzvKSt5zWeCNQpNvDCBCDjtbJ7d/veA/zy736Fd997H7tP9hCKcyxm1zuTziGZzGA85M+Kao9kpn0mG8cEA8zlw0jH64iHe4iMBohyWuXcOehaMA0NMQ3bwN9b8Dyr4/qse2AdV4oBrZPofU+NB2gpg0+Jsy5wmf339DSrWW6n349mCyL+ebbTOPt39Mi2FDgbl9Kv9bjcwn/6xTsYcKVFk4gmUoiGKLgEpiyKEdbnljc2xJfjCJLUsxCv03iEvfv3UDk8QIINh35X/szZTBxrK/O4dnULr7/yEgrZtKymqNhnfHCrN8Gd+4/wwQc38Hh3F53OUIr4GEfS8tRmQRFIlMKJGzu+tulbN9omQuej3KdoA66z+qxrcPFzogDJfN+eOeOrU4hz/pwaWDaKDJvFEp05KoGBBpuDm8jLuLv8eoJBOhKQTsBgA4LWFOkDUQbYWIt5rjCPyzs7WFhcQhAkcfPBLh4dlPDouIHumHzZvFIM2ZAolQ/x6OEdOTNEqUIdmy2UuskzC9lw6bnYz17/zKTH/ZmvVcJj0uEi5gRCL17aY3KtHu7v6z4TuLLbmitmRRVg14T3QNQP8r99YIHTd7A1QODKjmqD05B2RzaI6sLyPtI/Wh7SvF5WiNhI3nfejeetLrBs1rz7gf09py/S0RAriZOsGQI6/S4SpKVFo5gLRfBqcQEvF+YRVKtfG7iyg5mIM0ktIuDqrxGBq9GkrPUhxwVRW0ZIx5NqrgkLjem+URCNsFmqCmTSXaDWaar5tlSYQ0ue8h0UlxYRmyugNB5guLaAJ/EQbtRKOJmM0ZqyY8rC0mg6KnC572njdWmebHKS1jeeqINLTQhfB98DKQvmxW+4TK9d02imZLqwCeekkC8WFCsc+uZ/+eOpB2m8uExwIpIn55KVhdlLmRchgSNBAfmp/AHmozi1i+CFDM6+gJteNJa0trxvz/tdjX/ncqHZLbMufRQbm5fw1lvfxLXrVzSOI2g9OTlWlTUa9d1DwxsSQjxlsaBufzCDX+Yhd9tqew+GbOXTgiiKWqWB09Oyxnr+MPOV8OyB60c0s7QB3373h/bsZs9nd6TOZxjLK8sSDbHiNxECFXTc2LjHWFUpEEkwLHuXs71Nf+B1lElwOMD+7q7AZOS3AFd2XLlol9a2sLS+ro6u9hhVfA4wuyukql5cIBto8aVouY1GaDcaqrhomcXq+j8HcCX1QIuZhzo3DH5fVsIpRu/mkc6mJX5g2osO62weyVQG5XIVuwf7aDSaVk2mmNFtHVxV57QwirC7aotRdjUEBMpd5+K0sZDRX2itAqTzRaxsvoxxeBWf3imjO06iMw6hO+5hFGriyje28cbvvoFYMYXBdIhStYR2pYFcPIXmcRUnD3exNb+InYV5JKha7rawfnUD8yvLePLkCVYXl7XIH3z2BUL9ARbyRZ1a1WYDy1ubSKzP4ePbnyEIptje3kC710Kn35Tw4frGOrayGeSHfcTZvR0PEaRjNuKlyoAjSj5jjkHI9KBOt6HpQuX0lEHFePjoIYJoChuXttHpjhDEU3jru28jPbegjZqCIBvRWmoPHS3+6q/+Gvfu3cP3vvc9vPLKN/Dw4SOtY046eG3L5YoO7zPPZmcc/6wRptbgVwAYW/7n3aav28U967z6kdlTwNWuhk8Us0OGJvGWUMXCkV/Q7xsNSJG0jvPX7vYFYLkvcFrDLcQC2pz4QnnkxjXQJEpr13XN2GXRvSDlxnVhxiOJW7huyD9leISK+1HXgQx+LwKLAMMRx96MWmQULD1aw9hTB/YjvPfRx7j/6AlOS2UJ8jKMVkxk0O1SfDZEvpBFvpAEwkPEEyxb68jEp0iFxogOh4gx4lfTBu6JRhMg4hDQdFnlzwKqFz8nS1MJFt09c/Qh33llIWp+mu7j2WySs06jfzYEUPnLPUcXAe0s99H+LqyiS1QxTVACZdXvndbxN3//AUahGMLRlHjwtD6cUoFM3UB/LN/blY0N/Z2MOUBhZF9q7Ue3vkDp8BhLhQy2Nhbx3PUdXN6ht/K80qlCGMmxhpsHPTsJXiKJpBL62Pxg5/zJ3hHu3X+EJ/snaPdGTstgXztRIyMiygLPAu6BEjkKa57zLK0zR6RjKUez1+ns0rrGw1n3mnucQmnOqRyza8+umzV2vA+qMvE4JXBTUQEnjazdlN79MG+XxmQ97tcEsvw9FWeKUhaFXAHLiytYXVmXreONT29h76SGzjiGIL2A5Y1rSGUK0jdUy8cYDTh9qKDdrkjEKistvT5tFmb3Zzv4U4px2y9mnsoZ4CrwPyVw4ti5NwAAIABJREFUJb2GIsYAl7e3JZZ8eP+eUSakZw3Jv3XzyhamSvgzBxWey0bDIpeXHt5TiZVaHJN3u9KYUNPQqjc1tSWfWMMG1yl1k/6z5tnZq6TGQsmg1jDSe3CcTGEKH2Lgjf/ZHGJCWiKGbDyOwiSE64k0rtKrvPL1gSs76+ymarrp/K8tntYKde5UFI0p2Jm4BLBggCDQ1JmHQ76Y0xndrzVVJEZSCZRbDRUuawtLGNMlYDREZnEOg3wah6ERBquLeBga4PNaBaedLgagtiRia9BZnTK9yyZifP5GwpKcTPF5J8aU77bregtjicTOZienfmY/aM1Fo7rokWeYDzmxFN1+/0//RI/J8TEfNhttkdcxcMa2vOi0eCJgHYwGGI7JUzDhg8RMvh0uQZRVVOIBcWTK1+kPLTdi8xQB8Ugdv4SjsedfeAmvvPoGFhfnlc3LF0uwc3R0iOGIwhHn08qsXh0sppE+cwVwbXJeLHI3rUKyzm+1TAB8qhxef5D6CvgicOV/e58zdY2dD5snPs9u9HpInRiKVAFumBSc8b1HI+wImJmu4jdnNiETAcyAS143J3JjvOjhwYHEU3Rl8OEHMkp3VAGOokgV4JhcwHV9E0sra87705n6Sl1M02TjhFiko/3i9yF/iwUI73O/3UaHorg+AxAsA+WrPr5Ox5WHDqs45WmTKiCDe+tci96RiKk7nVealgUicEfms1uu1FCqVEUhkJ8p81higb6fbKqi5HiZL6YWrANNHAXpQZ8CmUxao/vXX3sTq5trWN/ZRmZ+G3/3ziP82//rpxiE8+ixSxMdoTetI7cQQ34pg43LG7j0wlX0QxPUKlULaRmMkZgEKAQxDI5PUAxFsDRXQK3TQJxRgvG4gHOc4JsWaKGIjXNiSXTp2xmEkV4s4sHBI2HQ+Y0ltCY9tEddNJtVbBXzuFbI4tWlRawGIQybLXncabelz6w8Jk34YpG99Dvsod1uoNOsYffhPW1KvG71dk/j03S2iCvPv4Tnv/EKkvmCM7ky/hE5e3y+ud5/9rOf6Rqz20r/ZBZ23DB2drYt+KPdso2CvpB0QfgN4PU/N3CdBbxS117suHpArIPYNkkKrSh4ZLdTdJ0gInCrPHgJzoB600zBuQ9xTMrMcVEKtOGf810V00pw6uKZdejR9m3Inh4pTjZa5JSiUa/j9PAAzWYF+VwSc/MFPbPhDO3aeL84QvSWP+z2Ui1vwiwWt/RerlQb+PSLW/j1rz/AFzdv4+CwhHq9g/mlFXXyaBw/t5BFNMZQCQJTjhFaSGGEYjSCfCyuqEeGfCgtXPxW2585dryocv9N65uewYaNjNMrupI6sPb7bPfWwg2+/PFVzgIXu4j8l7Mj8nMBF/cts8fhwUej+95oit3jCn7xzocYhmOIxBxwDUgbMK0Bp3bxdEZFHO3yKJgJY4BO9RSTVh0JTHBlYwnffu05zBfZxU5hPKJyuoHRkADLGgy0QaKPLAEoR9JyUIkltLbIjK42Ojg6rWH34BT3Hj7B/uEJavUWujQijcScR7V1OyXuE2jnf58Lnn2j5FnXb7axcgbqBXhMqGMEmfNO7uz30PeV/sJoMRasYbxOAVbyEXU+uiQ6jbmd+w+paxRpCf1M0Gl3kU1nkElnkUrm1Fjp01sUCSRzS1jYuIZxNItQLIdej2ftKaLBWNOATusY3fapfGDD3EydbaR3cThrCl0ofp4qjr39mOP9MvBHDQ92W4s5XNnZwaNHD3H/7h29Nj330QDzS/NY396UzSAfWM/35USJzzP3aHYAu80Weq0ONtbWMJfJY//JE+zt7okParQ0fw2NruTYAW5y4uh4ctbg/bUR/VmMj5vW8t5wjyHIFHUoGiCbzwpkJ0JhpPpDbCKM7UgciWbra3dcCfwozBKOEn2BPtIx+UErXIZ7HOlz8nsl/z4s4MoPCtJpIZbKpZTYhk4fKXrAxyMoNet6Hi6trCGQ3f4E8WIWjVwCh9kYTlNR3O+3cTDoo9Zhp5c7YgQTumk4moIChRwdRM8agbXrOPOWWAfafPdJS+CzyDNe4TK0xOr1Rb9iIcTXrkn+0Ky8yJMOvfaD35/SV5Qdy1w2KzV+v9uR+vyMm6ocZbFojUPlRED8IdzsZW7rqsCzVrqwq7cdOlfs6UBwF5lq+6XFRWxf2sFLL7+ijhs3KWbzEljxm5Lb2uvzv9lx5QHAJCWm/kzUSeGhRZQuz0mXfMPvwU2bF4wbV6lcQ6lURodCFsfj9ZZfqjKi5MLZAcabS9cC5cBzfEAi8UxVfBG4hmNM6hljfm4esWRSnV4+kTwy1BWUctg6Up7Yr8pzJlJQnqu8JuTxhCPyUGs2vgK4eqqAgGtE94jAdXl55SngagIlHVtW6ZMzo4fHNtJmu4FBtycSNk0v5ffG1yzu8f834CpuCsHqDFmcIx4ubm6I2kSizF+Po5jNqAoj57TVcWIIOkyI58JG1ljxsfp3YzNY997A9Iz1imQCYYVXPPecxt+XNi4hPI0inU+hx/z5cBbv3TjC//Zv/yPu7VYxiCQwiIwwiLQxt8LkmTGCWBjFzRWsXN5CfpHdyinatRaykTiivSGOb93FUjSJa5sb6HRaMk9kalmdSW7tBpYKBQQO3PRp5ZvJIBRLolQ5FjUiOZdDOJ9CZdxGfUiD5ylG1VMsT8f4k1dfwetLixjWavINVMeVvYGJpVeZIMMEMuEQNwtao3RRPTrQen2yd4g79x+i1mIiSxyF+WVcYzH45psoLi0bsJuYaboXXlHcxMLwzp27Ejbx+lUqXCd9XLlyGblc2nWJrIOttBVV1F9+Pv7/Aq6uMtETaU/zeaeIwFK8bO4p3Ac6PdSaDVRrFaQyaaliSXvi4cM1yBjJRqspP1WJTclHV5clqgOAG7n4gSyCWZPyUIjQO3ci2kefI1h2dgkNRyz++srvbtZr6HfoIz1CMZ+WbRUFIrVxV6p2vjYp5J3PLsG0RUAbOOb+ks8V9DWnpxWJuG58chMff3oLDx49AUUskXiAhaUc0pk4xgHH0SGM+y25VOQiIUw6LUSGI+QyGcg4SqDVQOZv8nF9aj9zHFf6BJ9N0Fwhq46rj4d1Qhf+268Crur4XOgkWj/DiXsv+Jl68GpiIkuBi8WMOqQkMTZUJiHsHpfxN7/6AONwDEEsqQQ5TmAkkFSzZIxYIi2uXrfH6OQJGuVjpIMJvv/ma3jjxWu4vDqPSa8CTHo2zSNPmGp6cglphC9RMek5UXXWY1E2H/g66FISwWgSoDcEYsk8mr0hKvU2jk7KODg4xlG5hoPTCrqcSFIoRgGpi63meckunmwhHWCfnejN3ouzdeZFS/7ZlwbVuTPod6Pc+ULPbp0OY4QiMyN4TQpU5hvgpbBMoNp3gfnaOG0Ymk8o6TmKSu/IRo4iQR7+Y06qukMUFy9hcf06FtavoNQeozdiFzSEWDBFNgkMu6coHT9AeNrR3kputgC1XoKJaUmjsRduTRb/8SxXAS827nTb7gwZYX19Betra7hz+xYe3b8napOe00gYCysLWN3agMwAHUeewNZbm/F8GvWHqJfKEidd3b6MerWKLz75DH2eQ5wsu8QmowUYY9x2PrNP0xnu/mxWoMbb9RoWH7ctGmY8IRcdYQtyiBl2w5AchJAZjLCFCLbog9t6GriGxoYV+Fxf5LhyUyMA16UjnzXMphstNJ3lnwPL3NOUqBUEogrw+/C+clwfSycw7HQRHU4U9DQKQjht1ZBKpbFSnGcyBAZ8ncUsqsUk9ooJ3GzXca/dQC9OvMNagTQ0hvfQrtEcLjiBkhmHD5Vx4jH+t3e8UHFGXrhzIZDmU11a71ZFp4ahBGXmTMCJ5MQSWzefe35KBEvze5JwDw8OZSshf073qIvH6sGWcwE489OSuN3ERZ7AbO1/Z6wdMhI47Yt4EHBNcfTFzWl5aQVXdy5j69IOCkV6MFpSFG9Eu9NQpcsXbCpPOgrYg27gmZuLWD46XNlN8txapS24sQy/7uDwCE12WihCckIz4oKF+QUDlORNkrogFavtEAQK1XJZPMJZBaJ/dN2Xmf/fdCphFr0aR6w0VPm5yDaf5HS2MH0muPMsdeRpzyNib+3o8FCUB4kG/CY0Axbkg8zxaMTECByLLSwsuoVlZt3+oFHl6IjcPGil7FMnue+Uwo7j5wCBcxA9F+aoTT9jByMAbmI9cX8vtgvcOEiHlO2fqiz5MxUZzGqZoxcFBADZlBkfc0OnOI+KeHFb2GUJAmTTCR3AHC+Q5E9LNlZdFPC98PwL2L50SYIBKiWp6ueIQ2NOjXLpyzhGZzhGJLWIx8c9/Pu/fgd/9fMPUB+FMOSBFB9hdXseq0sFNJpVVBnVms9g7co2lrY2kMxmVZFPOj0kh2OsZYtYSqdxursrnvbl7R3E4wmN37n5xnIptAZDHJTLGIZDiqyNpzniDWEUnmIQAzqRCdoh6ihHCNWrWOh08M9fewPfXV5FuNU0yyBvjWC9VnUTXB/MfiexliCWRUitqgSX48MDHBwd4aR0ioOjEwTxJL757e/ih3/4Y2QK8+iN2eFjNKCJk1QEDgbiE9+8eRuXr1zFtevPodFs4+7du7h+7TI2NzZ0UHBMShFdImF2WfzwU4jZ8b82oZmDWUWt645qy/8NlIKLX+fpAgJeugyki1iXXUQUAUxXENJpgVY1wz4qjbJ8kwlKc7k8cvmibLIYSyl6kZsUMfCkU66jX2+hXqqgUa6hU6tj0uohH4phLkVPSmDh+g5i19bRmnbRAadRlnyWSWWcAIFG5eojyE+T+1in30YoKXmlO5zN/oeCmWa7g6ODY92D+cI8ivm8CtZoOCaFPEFbo9VBqVbH3/7qXdx+9AD3H9/HcDxAMp1AJBnCOMKORV9Z9ZHBAPc/+wKtkzJevrqDzeVl5DNJJWkNtG/SJsqN7ux41WsSt96tX3WX3DJ3t89Ne7yPq/pNZ/uR5yWqz6NmgOcgOwGQU7qzYPOlhoZMPGi5z7rODDvXssQJ4lqz+jNBKmlrzmmGl1Bc5EgMt+/v4tc3PseE0brxlKJxyX3na+eZIqGdzs2xigmOqFvVU3znjRfxP/35f4vopI9+q4LY1PZXglVxnUWDM5oXecVqupAywfFlr6P9iJ0n0m5ott8fjsFGFeN9w9GErgF5r/SZPq7UcXh8Iq4+JyHkCHb5tYFR3Dgt6/b7zh/0HFyaCNBugnVc+bx7X3Q2QGzK6dcRzy0vIlYcrztz7Au4x3pjs/OxPAG5vs5nwnMlORqDnZsmPCKg4M+ipSMnXPpFQfSELiU833PILVxCbmkH4yAPBExs5Ei4gWiohWHXuq2xCAttdnTdWeHPQ4cjTEx7Pg+wrqYTFcr4xTQQmXRG+yy5/c12FcNxDzvbW3J8ufH+Bzg82FdgAv1bCVyLdHDZWMWQr8kBKDkiyUmEQTCkfPXRqTWxOLeIeCSmTisTOwPReHife47S4DqrSqC1cCPt0c4cX1QCjsNDJo7yEcj8MwtnuWZETDMTEVWPzEh+szFikwnmhlNcCsexgQgSTM4acWJsXUi6BVB8yMkNz3SCYK1gFr+c4rJ4sSGqPi8KhMNY5Pn7BC02uEgbSMXoodtVUUXbR36OnFOeLjnGvk4naLSbWFlaRoFR6hStYYJoNo3qXBKfBH3cqJ7iGGF0k2kymBFMo6CFMic+cnrgc0oLO2+Tylmpc6rSBJXhCE6I6h5VR02yzizBqReLsylJzYhiiogxXac2tH31OXFcCRApbOINI3Bga9bzCH3HkSRg2fScjRaUsaIqQzclal6sBurGqipkmktuArtj4YjyiCfjEFZXV7G+volirqiFpDQHkcNpmZFQjGuL45sxFWfmncjxgC1ay8+mwS8XuPGgzC5C4FmjEH+wUqAyQY/dkSHLA6Mx8IMH8VkitAtGH8mai5nQEVROT1A9IY8wJD6MQYinieRSMHM8nc8rgYKDxLHyGwmC7ZD1h4MpKCnucbYbLjeZ7Xw9cLLigKgCXRopj/pn3U9PK/MUBz5gXAwCrutrKM4v6j5Yx4CZ0qRJjMTdkX2P/7x8/847ZrOgw/tV8roY4LBroQdQe6GjLjiyj7qq7uDz48OZy3sGaWer6adx7lRWZo5vouuljoysfcy3lpYs9JK7vL2FV158HmuLi3j9tdews70tj19xMDWGdQR6PvjKg+amHZJxPz0GR6EkPr+3j5//+nO8++k9PCm30CIgDghcV5DNc4Qz1Uiy0mqiOx2guLaC1773HR2MdF7o1dpIIUAxHkO/XEYiFMVCYV4LrdpsY8JwhYU5tMJjtCg8y6TkbVfrdegwqU1hgAm6oTH6ERtfZwZ9LLd7+BffeB3fX1xBrNOWD+PF0e6sSttfQ3kNspM3GaFZK6NycoDS6QHK5ROUKmU83j1QB/bbb38ff/yn/wzhZA6jUPyse6sCJAwlzH3+xW28//4Hyg3/J3/2pygUivjZT38qMcYLL7yA/qAj03+GgvD60hfSg1d/kKqr6wpY/xr5LP1DPlQkOwrI2SHNVcqDWGvNdXwp+qN4x1sUEWjwuaHoD7Tg6aB8UkKn1UNxbgHzi/MSbEkcUGngyaMHOHjwGB/+zd9j2uxg3OoiPDRaSGoYwgLiWE3nMSIwvLKKnR+/jcxLa3hQ28fHH3+MfruLF66/iM21dROayl/TvBkJIigupcjNRrIm5lCMbgggz7Z0WtVzvlScw0J+XgEjXLfq57LryI4Qk8LyeTw63MPNe3fw2a1b+PyLz3H/yT1k5+LoDmyMy4jGh7fu4dZHN1CMx7G1uITnLm/LS5gTJ3rPWm/U9mofKsDOhf9QcptfzEIPdhqqz6QmACdCFGcZMNW+JiGXA1fWSkPgkrbs3nn+ouNdigdoYhkm5glWjZiaRxP8pO2z4ah+NK/d53dvY4cpdCsrApFBNIGPPrmJz249xDSSEnANJ2MIcWIl1zOeTgEmTBiis4xU1CO0a2W89tIV/C//879EOh5Cp1XGqF2R+NU/w6I2U9RC9TWL3iGndWNMXWCFNBQOOKqrRh59iAJh4y2LOUkuMx0OQlGl+9Elgh7EzXYPJ9U6Hjw5QKXeQpQpRApNYZeyZyEY3O3U2HMxtBKkOSqAowR4sdysSJLHLZsBRpmdDYOgjuKcSjW7Bv268uvW/s72HEuwcnZc07CbThCoUVcQE0VmMJwiFC0ild9AprCNIL5IFjGALqKRDoJJCYPOMQb9mq6xFU3+3LyozLJT1U9xeA1oeajnBOx2x5BOZgVcOcou18ooVY8wGDaxc3kLG2ubeO9X76B0cqTJCRPtppEQljbXMb+2hIE8XPnojqAoVFIBQxEM2z30m21wfJsIEgKG9XoTdY6mCbLoe05RH60blcpolDt+L6/Kl1erc42QayE55REGEQQSTPF3quL5XPGXZmhqAE8QSZIXP0JiOMTCOIRL4QRWJwESvb4cZoh7eG5zX4gxvp6JnDAPVxN5jUXBs+mjA3YuYIFBG+zQ0olHJv5O5U+qQioak40W1zSblTxqSKEkrTFXLAgnDDpdFDM5/T2B8jiYyoGnkU/g/UkLn1YrOE0lUaUGhClo9DsnmGfhp8CbsVwTePbZM8XPmFiMs2j5rbupjoU3WtEvVqNcG4yTrQhvVodyPKIxpOkQ5I5UXFyZejcAfgsvxvAg5kydRuGPs0Sxys7I5W4arQxab+zNEYDa2rG43AA4xqcPJRVwqVQWmxuXcP36dayurqsLS1Rdq3JE2RLYomiCyL3bbZlSjxYf+mV2LGrbk3vEeDUBSkuJcBQe20g8kKEQLJk+I8vbBN0sqfTeXIXnCe8cl3BM4IFr5eTUTIm+AriyQ8j6MFvII8kkLsWDcwP0A3dbmIa43QjnAnAl8OIDIo7OZIq9vT20SBVgV9KrTh3WNIL6VJ1d/iw+oMX5OWTJZWTUsEsSEv+OIGJkTgpmMWJKYS8OMz6ZjZ1YcLAzzkOT1RivgUjVXGj0mp1p+dsR7BKv3Os6B67nNlx+s/xNwDXG3cR1e0zEYuDVUtqMb0U6w5/88R/hf/zzf4mtFWbNG++NBQ0jbD3X1U4ht1h4yaUm5b2Oot4a4JPbD/HZg13sV3u4d1jFcbuD9nSMwkoBSFBo10c6ldb9q7UaSiLLLS/i6vPXsby2IosU0isY7ZeMRJBNpiXgaLeZPD1FNxRCNwCGEVpxjRCOU705RJ8L0M25h6GJQOwwNEYqEUe238dKr4f/7vVv4ncWlxBvNhFTN/XpcfyzgCvfKUcp5E2FJkP0WnXUKyVUKiXRFw4ODvH5nbvq3v3gH/8Ib//gR8jOL6va9Z0BPy7kc3Xjxqf41Tvv4vU33pTh/erysroQ/JorV7fFxeSIiWsrT47WV3RP/cEqA/SvGWKguzbznvlzCF54bxfmCvqdwhce9tKKuk3Q70ksVgkGnAJRIIaHkTqBkxCODvZx8GgPj27ewf69B6geHaNfq2MrXUSkM0QwGCMZjiARxJCYBsiGY0iRspJL4V6/isjzm3jtT3+A6HoOh/KADqE4N28CCBU2Qwk7uHdRK8D9ioe9AA85jhRPsUtDBTBBKacAVMBznxiM1UGi/yqBK+la4vUyaYvrnZZdkbAszfZ2d7F7sItPPv8Yh8eH4iVzU39w+x4OHj5Ckv+m00M+Fcfy8jyuXbuCdCbpOiEGRMOkXE0oPjI+uzPoc+k0YbMYE8/VRb86vqt/Jr2Pq1TuEgKZT6xsmtz3E53MWx2Jm+0H1SKRWsId/57JYqQFkB5jyh3ta91eH+998AmuXLkk83OjuITx7ns38PDJMSYxxkQmEabjSDQqOsd0Sm5qTHtCr91SsTnutRCaDLC+mMU/+7Mf45WXn8PiXAa92qkS8gjsuYbY1OgwUKLTNTDK0SZPXgtCEijR63MJBDZ4Jy/fAVdtclY8dZwgkGB2OA0hGk+hO5rgnfc+wns3PpXrAahPGI2RjJNb7QC0B6i63g5Aco070KctTbQX71ThVPqexsH76X3Wpamwa6qp4kyE+UV6gtadffPz6FUdVYG8knUGUFcQJZ+fPN0AkwhjO1eRym0inJgHQvQkHiAWaWPcO0a/e4zxsCkrRJu++v3sHLgSBJvLxvncjnaR7M36U5P4IEXf2HhK7jKdThPl6jGG4w6uXNvByuKS/KlLtI+kPSKFW+EJdl64jtzSnO6pzszRwOyv2FMaAbVyBe1qA6kgoSKNdRm76bz/8kGPuUhodkrlXORCTViwBIEogQyFIV5icR5PMp3KJlEW221npMV584eSVkmIx7+jyJjvcYzEaIjFURjbQQIr4zBiBJUja9KZiwc91qMWuMSTzEW56mxUk4c+7fZc+MeTo3XuHxRC89yWTodxromkrhGdE9RhdcCVe20kHkOOPuTcr3jGhSMoZLNyGYowYS2VQjsVwYPICO9XjvEgGuCQrjosvqYBIqTU0NJKtlhsG01E6fS+8KQNWhHs77aPT/bYyDrGsh9T19Fx6x0P1jsUmLBwilAqPzcl+OOD7fNtuZC9+pMAgd9PHNAYk5FsBK6uiH4PycvS0NHM4NglKRAQZbN5LK+sYmlhCcX5BWysbWB+fkkggX/PUc2g00KldIRS6cQStUZD9IeOHsCnSuMGQ+98veQhKTnILQiLkzYVIG/WmRpQD05E1a/yb13PlJsBb55LpTagwH9LbgbBs+u4MiJVTqzPAK4iwMtPFsgVCkjmaPPkuwmWxHJWzNpwU+RxL5LShuLwLCtLtu35Oh4/foxmrSYfV+twnH+rWeDKKDS+V44jyPcV2dkRoZVDfxb16GMafTwV1KmIcKFHAy0G/tnsQjiWZ5dmqvudjKfUwe71hxLukGrAhULAJkW/B9T+dy6grzCun636/YWhcvVMrCbgahttOslgAvKXu7oGr778It56/VW88fILeOvNN9U9q9eq2gzORFrk0JIDIvHb1LkssOKc4vC4hM9v38MuR8LjCPZqPZx2hqhT6R0PY5QEyg162Y1QZOwdi6cghN2TE2QW81i6tCEzZCrWTewT11iT33tAoQ4j/iiuon8naQF8vvxIXdwfPwK01Hi+vgSpEr0uNkZD/A9vfQvfXlhCtFZFwmXDz16v2c64/zwv+XDEpCUKSfhoEcj3xQU6ODiQKf7R8Qlu37ujXPFvvP4t/OiP/hj54ryJRDhIlajNrGa4/h8/3sPR0REeP3p81m29c+eOqDsvvfSybLKkOHbhBabOj3/51joqge+ePvMLnvHJWfqBrPIoDNAoWLMKna4+KYiHokISJAS0AArbD+glOJZTxsM793H301u4c+MztA5PEe4NkI/EMJ9JIxONo39aQ6Q3QnhEEaF5CHIfowG7Csl0DPVkCIuvvYCXfvhNxFdySnNhrjZH11zvpEoRJFPQx5FhPp0xj2vHvdWmywOLgM3x1RSOQhEPtx0SxQhaWa3Jb9mYiFKGR6mmH2m6pBGkYoHD2Ds8wMPdx7j36CEePnqCX/7yl7h98yb1f8hnMkgn46jVqijO5fHGG6/pYGXfg6CVAr8ogSuz67UPGkXLu+WSqygBjxOD6vzR/52rpt2Gb5MY/8vzrHTvnWhLcY1m4RT4lEWCH2eqLt6jOioWJsIOkQ51enNWa+bzHIubpdkIeOfXH+HguIop1dQzwFVhc1PBfjni0GJn2O2KKkCP0uX5LJ6/voOtjSVc2VrD1voiMrRMm0xQrVQ0bWx2Gkp3OiM3TGx/Fo9e3qG8/uxwGRDkpTTfSnZg7d6pKOE+zCKWYCOII5bK4t7jfbz74Q0cl6p63cTEBJbSs3jXCuem4It3aafk9+3SE915oAmaqa5mB4g6I2f3CRYFpna3REM7tykcNrcb18WwMa3rjPluq60jXku6B/H8DUtwbP61UYxDCUQTC4hlVhBJzCNM6kYwQiTcRr9zhNGgjNCkq26gfW+/2Ge6/BRKuUaFwQfpfu2vAAAgAElEQVReP7N69KIyFjXkhmbSeQFETn4Oj3YxnHTw4svPKSCBHddK6cSKH+7BoQleeuM1JIsZtHtM5SR33ew7yZ+l2Pz08Ai10wrSsSQCUOBk0b8smHjv0pm0+bK6QoD7EgGtmjkKzaDlnvl+xzWh5PV1xbcDXVwXBLc8R3hoko5IsCmqFkEpJkiMRlichLATTgq4hupMw7PCl6+VwJVwl/dAkEsaIWo9wqCQW9ZTtDPT9MwAM71otS8nEuIR09qUew+vIzEPO6qkJmWJv2gzNxggGmeBkJQwn8C1kEwiTyHXeIJEOoVMLq2mTCMTw3u1E7w/aOFBMoJaKokOcRc536MptzGdRcZqdo4sYrZZCij/3k+Xz4oZ93zzOTc/4nPgqiADYjcXXmCNSiCUX1yd+hG7vuGZXQkXbPSsUlPLmKRftrBlE+NHYFQqD8X38IcYvcukqg8H4pexYt7a2sbSoh383BSDMFW+FDjQ91WJ8hgPO1K70fi53WkqvYRen75T6ceQevE8LGQ3YrwpD1RlX6NRjlklEdAym94qcvYHwgIVynDX11kXVElWOsw5Vj/vuBK4yj7jK4ArPfv4oBO40jdU3QSpoGdAvL1KURzMiPmcKqCvciEEqp8mE+zu7qLdqIPDWIp9tKhn0Io9DjK9EZ9HBYdsoJT8bD+NiTC+G8pK3G2KYnLwoc9R8GRjSYkHnA8qvwNjAsUXc0rTBEfMgzHaHaZoNJWEQss0JXaYaHMmv9wqzq/7oerTFz16cfYOeDjExAsCMskE5go55BIRrC4U8Nab38S3v/0tbG1u6lqSx+tNq2n3pZGOjNitC0Iw+ujxIx3ylVYblf4Y1WEE9WGA2jAkU+XyuI32pKs8cxogsvrL5PJIFHN4UjpEtddGaqGABIuTUIBMfh4Bs7sjMSSyORq3okfBDEczbqTEQ4Mbig1pnZrXEf55zbLhAIVuBzvjMf7Vd76Dby0sAJUy4mLbPN1xfSZwJSgIzER7OjT7EwFF8e/6ON3f02jttFzCgwcPUKk18Pqbb+F3f/CPkKA6Wh6vXOM2TuL3GQ0nODo6wO1bt/DRRx/jRz/6EV555WXcvnMbe3v7og2sra2oi8iOKA8TBhb8Nu7q130e/IRHPGdxQjm2cwwfF8igURH3InaDpmMFPxB4nJSr2j+o8v/kw49x59MvcPr4AMupPJ5b2UR2Esa42UaIvO8+u+dduUBEhhxXM80thmk8rI75S69+A5evX1c0Y2PQRWKxiGk+itNOFQRJ9BeeMmUsQWV7Esurq8gXi3pN5JCdHdPep9SRfvhcqoPjQw84ChsyEKSn0TY3LI7KTC8AxDMp4+iRi0m1O8FdLIqgkBaoJa3lpFbFZ7du4tfvv4d333kHX9y8KQcY2spcvXZFFmeM9pxQ2a3ifaiYWPqaRmkvpHhTHiw2sNBzIf9EF4Wromu2fD6/m2Zr5Pca67jqyeX54MCRgCvftwZmZllGP2sBKoniTMRKmxtOJjoUisZiKsaN9kRfY+4rEbz73kc4Oq4CkTiCeAJB0sAupzUsbEg9YGY9x6H8d8VsGqHpEMVCGvOFDCIB+e8DvHDlEr7x4vMoZLI4OtgTyPcbmTiWPEDEtTOfVBY0mk6pUDGRmbrKLHx5v3TguGtEbjtTl3jOxdOotvr4+d9/gEf7B4jEU3p+6E4hoC4AY2mRNsG07p7Ee27nVwngQCqBDH+un4iK9uFFcGd2D66Dy+NxxunH7yFR+l6LmmxUBJ4NvFuKanc0AQMVFCHyfDfBGkN/9PwxmhwUx+URSS4gkmDwDqN3GaBTx7BfBiYtBGHeN6NsnZ9gX+64SnfiASKBq+EWFX+Kbo8n5fHNvYZiu73DxxiMOnjp5eeQjEfxwbvvol6pIEHhU4QeEmO8/u23EM0lBVz5XPFMZ0NOoqH+EKXjUxW20yHV7DzveL3NvYRNnFiSjiBDuybucdd1DtNnOSNlO5Od2OAgQYUCP04pvajR3oATarn1q1RJlWi62mfAdXkaCLguj0KYlqsIi9860nPBUBqq9lkg0b+W35+vKx6NCLiKW+sacnxOZfvXG1qjMRoVRZI8bYVMcH+jy0qvj0Q0ruYQvx8nmKRnUkBGodakN8BivqBkR7oN5XM5+b12J0OMMgk8CPXx8+oJPkUf5VwadbB5M0EwDiNC6oDs9MIYsdno9gbyX9X80zTH1penUdnzTGzJSZBrUDrwqukqBWKkPFED45/bWL44VaXj7g4XJwErRRhm+DvR+NnG6ia6ItgR6HEJB5Ydz+qD7fyEGSIjLP4VM8TJUWI+OpW7UuiR4N0zX1b+XHJJhv224iipGqxWqqYkpRpHrGPrtPrscFa06hbxhqljy5GIiX58dSrCtLi4FMiExJuxkQgVyOSTscth43wDum6zZjU77GvsR46rpwp8FXCdCLgCWRrr53IGXB0f5mnLdEsP8SpoP/bRZuJcB8zvbYz9/X30KZBTFJ3bvtz98Ya8XEBcZKRo8M+e9uBBroHBiZJPeE/5IJMKwIqZxHAeyL5zrkrNXQu/kZmPpd0fblpMtuL3IGe2dFpSd0lkd9cx9hneAk+yKvt6H1zETwNX6yjRPYBxrIk47aUCbG2sYm0+h0G7rmtENem3v/1tvPnm6yay83QIu42q+KQN5/3v9fDw4T3sH+5K5V2lmnQYRW0URWMcQ6ndwXG3gcaobSMX5dAPNOJJM5s7NEF91EdzMgBiEQS0DYkkkS3OYcrrmsshms1ixM6gJhMMRAhEcZDtG21pbN5oUYgESTT0Dkcx127j2mSCf/3dt/HW/BxGlRKiMcf7/S2XkGtxEBpZZ5fNHSqhuR0qwphd3ina9QpKpSPs7+/Jq5X+rM+/9Cp+7w/+EKlcUYb6HLGaKIXUA9qohJQC9f/8zc/FI15bWxO31Y8cGSTh7bLsmTLRpee3f707/+WvmuXu6bWQM6UqhmuWHtMj9Np9DMhf7PfRLLFDTrVpC5VaHdVGU90uJk3deP8jRMnFaw0wHySxkS0i3OqjeUr+XQfDCQvmIXLJFJKRGPLZHIoLC4jPZzHJxPDcKy8jPT+nr2EHotVtod3voNlr6yBf39hCKpVDu9vDvUePUKpWsX31ClbWV/F4f88Ux1MgEVg6kV3bsbo23n+WcYq9hhlvh7s9hJj/PhhpqnEmouTI0E0xSNVYmJ9Daq6AwrU1bL54HfnVJcQKWfQwVhzjk4N9/PrDD/DhJx/jJz/9TwjHInj9jdc1ZmXHlYU5aSXR6RARAld1Xm0kKfiig8ypvd1YTtw0L7Y8u20OHLmRv6cK+IJLnXOlcNln+DuLSg9cSYMIyRWEICqQ88tJuYwSPbinwNziAi5fvWp2egLtjMae4Jd/9y7qjY4KxiBGoVpUUyNFIyshjVMas2yUPeN0IleSXoc+lRNcv35F3egHtz/HXD6PtaVlLBbzAvbmWjPR809rHv1cUb7MP9qGjI5T6JX8FPwNLfHMKCzQJJC6iggpAdEUbnx2B+/e+AITjpjHkGVXIp3R2UpaCSG3Ck5H2eIeqhRAgblzgZa+xAldfIEn2hwBtPvh51xSx3+/sMw8D93bjnkPd9fOO/Nc9sCVezldOLygWnZLEWpDIrRNQZDIIZbIIxpn944+nDVMhk1E2H0NGPhBj3cXyW0tlfMnSHbJjhrmksR4QpLOKcE1u4zSv6QE5Pla5xbyOCkdot2r4/pzOxJFfvTrX6NZr8pzls8Cgesb3/0WopmEgCsbaRRNStBEbvVgiHq1jtLRCZq1ppowPHNoZ0mQzP2ZnUop/136HAGqxzecAnCvE32AWELm/2wjuc4414sNfrQHsxjzVLGIuo8UcBtMTo7HWJ0BruPTsjqu2tDZ0OK/N/tTAVeuK8VCM/VMonimVDFmnrjNmlCMWjX6X/gsupqxvgS63Fcm/SFSpG0mEmr68I5wnyf1jRM7OhTkOVkDUD0toZDLY2lpCe1eW3ZZw6U5/N3pIX7dLGE/HqAcDaHF8xoRBJx60Dx9SpqT32+MekTgSgzUpdiZYJXFBH+Rh+wmF9ZxNezG96/Gj7Ml5d+d2eUlF1amZ3xQl07BN61cXJccIxoBs7fj1h7nuJCpJBqhUIiQz9uIQiRxR2Zm5y4SRT6bldUO0bza1P0het3BWddR3m6qIroYju2gZ1oXO618wYpsdB6dPvSAC57m+35I5bubethZIekwNnkOv6YvFoDZf6gZ4LoCJuJxFgzOxkIDg/FQG1atXMbx/r75vp3xbs7FWdyYmVbFh3xueUnXQcpMJq7wgaCnp/O/1ORszArSOmQqop3FhQ4qlznNG6hkL3Zf+lQvu5GbE1TxemvDo6I6SrHbADFmo4s3Zjw6PuDs6kjVSBUyqQDqqlpHjp3IIEHk+nRXz1dAT+11rMAnTnjgQLbF/4bw8N598T6JLXg4S9FL7h65iD4lxXNjvwLNGHD1YYTnmxpHIakEzZVp+RHG9uYG1hfz6P2/tL35k1xZeh12Ml/myz2zsiprAwo70Ohu9DrTs3AWmSGKomnKVCgUtixLokQ5aMt/lP2b9ZMdtiMcirAiaJGSWjPsmenpaaC7gca+FWqvyv1tmek457s3K4HGiMMIEhMYNIBCVuZ77957vvOd75zhsela+RmDPFZXOvj93/99vHPjBjbWN9DvdqX7o03OlBYd0xnGwz4Od1/g2fYDHPW7SHIF9LMiRrkq+pMQR+MED/dfYKTox6IOnpjMO+NXeRAFQH82wYj3olREsVpDodJAjq0X6oQadeSZ0lMqM3Vj/tmtIOGQMk+8mZjYRAbuOZSDAO0JcCZNcTlO8McffQ/f6axhdnKAXNFz6gvMlmPq5+yK2mpkrmZ2P3U4cNNgfKFsJwT8cwE3vliaaeojf/XLz7C9u4cPP6LbwH+FjP+GyT9OpsHNXV2X2Qy9wRCfffaZJm1pNcNBmasCEzaI5DdHA5mW1uO1dJK0LAxaLepe+d9++HPRH9aIJbf5u8KJdnjjeCyvxv/33/xb/O0f/Ta2VtcxGY0wOj5S8hp1b0fdPsJqDStrq7LVe/bkKf6f/+P/wif/7mMsh3VstTvIjRJ0jw4xHg4wC2ZiSy6evyCT7Rk3/3yA8SxFfxqj1KqhXK+h015W26xA14soxiSZoFoooVVbQjWsqJUaVugkEaGbRgCBVLUkoEPml12DkJPnRsBYCk/GocQSQh5dYw4SjZAfp2gVSxid9PD8yVMrePJ5WWGxQ6I5hDSVZWFrtY3G+RVUOy1sXr2ElYtnceaNy1i9eJ6WGzpcjrpH+PTW5/jpLz7FvYcPcDToyryeAJaHeK0cYko/W+7zco2xONsJfTLpQkAW1g2SqkDVoIh3FjgdUrWvMkbQ3ztfdHAP4tAXD3cV2UEoG0P6oco5IKPd4Qi379zTszaOp4j5jwtFvHnjHayeWdfrJon5q/J6E7hygJCdLvq0Upvn1EHS7/EiE2j5ZMST/QMduqWwqKFFau5WO22cXV8X+9Y/PpJzTKNWwfkLZ9HptNGs18RocZ9hYUQ2it7Kqu00HW1tW7ZeCXqSiMQOD1Vrycc0UI8TtNfO4MmLA/z5x5/gsD9GmiPJQTBkuk7JJ7w+WOvZzk+ftEUWWsWgO1cl0WKv1bXV7WudPzanuV0X1MtteN9e/lo33+F9j50Xu9YzySh3ZnjZkMl88lqrLOS5xslGcuo+VygDQRnTPDXGVYTsPCjRKkIgORxTCVNMGIjh9ibbE6wglcsMNem8Bg6U2l5A7S/PG6dkcO4wvFbVehUrq21s7zwBChmuXb8k7/FPf/pTrWne/yIZ+FIRH3z/O5jQBsu4CxMFui6HOgt0IBmN0KP37mhkQ83sfAhbWJXC4SaemwTr0rHSg9VpTF89zswCyt0bcUbcf9nxncpWi7I+XmcNZ7HQoOQEU4SccZgVcBElLI9SFHoDFCZ0XXL6UPoQF+hyYEmTYm15r0hcSbbH31uRbMUGWdpT2SevM59Tzhdx0Ik/GftKtpVyJRbxOkfbbV0DygcYWc5EzbqkBGa5RRkB105En+j2EnaCPL4YdPGrwRGe5FN0SwHCZZOMDPt8Btihd9HkvYEs68qFkp4jppRxHZnPPp9bSxRTSpm3NGHhuBBW4vcWw6JEY82lmQmk7dDhhsIb5U3HLX0q1IZH0CqhLq2t5Om44Gumdh41NWRvbEFSsEukX6tWBWLVAxCBYmkORkLxH3J6PcVkmqj9z+QZe7jNEkmJXU5Az+pWGkHdWWth2fCPM3t2E7zGolrbnGyr97fTnzvg6jUWPn5Vk6KadE2kRfmNgCunD6cTdNbWlOXLDYz2F1p5WjGWgyzvRh4EsxmicSRTcTvYc6dxcI5d1SJiJW4nnTX/nQZXQxuUOnCzKQYYp4y2raJSr8pXlA+1Kq+iFRX8x8aiF6TPMh0RN6oFDa5bhX7D+wZw5cZjY5NuyzXgykGlw4ND9Hs9e3/SsJGt4NSgY4q5sFzb91Sgf/odjM/wwNXuF98j5QoErJTqUwd7fussNtdaQDJ0jSceUJEyt8mWcdjve9/9Lq5evaaWCKMXmeZBg/neyRGeP32Ifn8f2SxDL0oxyAqIctTnFHE8SvB4dxvPDvcwZP5zq4V8rYJunGDIzZ0uAvkchmTw2U0oVxHUGpIH5Op1BGyVVytiWNhu1oHizCv0lFOGEVCyQvBq0YBVDh1Nc1g66eLDSg1/9NF38TY1Rb0T5OW/+HJRwWu3KBfQfSQ+JcYUQUuu1Zgn6iZZiZOZtsCsKbJoKKeK7vGRHAQePdvGuQtX8P0f/zbanTVbP2wRu3XJDYqxo3xOqXm9e/dr7QuMhV3noS9dnunXJN12gSD+HnuA/ervPTi1Ls/pRuUPXW60HBagntoXwePxEP/6f/vX+OjDb+MHH30fk4gOD8c42d/TACctrnKlkhitcZph/+BIiVRf3/4ahzsHYlQrQQkFtjtZ9bO4VluNVy1AKV9AndZZITd42hsFGGQRoMEZgCxJcZZDZZpDMx+iQeP7SR75WBwDIrb7aX1VDTEqTDAOppgWc9KIS7Oq+DLmdtsQRRiUUc4XBVzz7BsnU5RneVTznPgdYOf5cxzs7WlPPOx2cdQ7xuraqtbG/t4+Gq06ys0SsmCGtYvnsH75HGqryygu1VFdbqF9dhO1jTWgXEQ3jvHw+WN8df9r3LzzJZ7tPseQqTRZgiYLME5JExyxfS0JxRilwLR1s2kq+yBSPtbS9po7r71n4cTj99T31T0OltxTUBSC9iotg0Jpnh4mS7DdfZwc06aQ8wc5sZGMjqSbwtU338L61hnnJpOgyq7aDPhPH/8E08w8rIsErmUWydZmYRqjAdfIMYR5MUw8fwgoTX4W23TyLMPK0hJWl5cFTml9SHusRrMu/2KysSutBlr1hkz/jck0gE8QXKlwCIxsouXe04WAnUM+x1wnvOXxNMCtOw/w88+/VoFIlpgdl1O3GTdpbqevs76yc03SAR8RLOBqvtZSgLpYUSN97b2RLVY3Tq1Wx8B6JnahINT566LMtTZ9t9Hbbi0Mctl+Y4yXl67YdyR44HkTWlJYUFQxEmpegmc/i3Mb0aGW0zOuHrj61+NZbjIBCzkRm8uBRtoreW2c3IHoYzpFsRRiabmFnYNnCKs5vPnmVcSDPn7+058gpt8sGXwSC7UyPvj+R7IfVJ9Y27GBOlKf5l5h9nQsPNhB4XviGU15gnTb7jqYNvV0gFn7FtfEKz8Mb5htqD8LFXeqiXrb9zUdrwbyVF046suLAq4BLs5KWBlnCCllSmMBbbXN08SuCbWrC8CV14cBCgSw0lx7m1INc9FerjC/bwKuhVCdR8oACEIbtZra9tFoKBsxrgOeGcRp7G4xfIYFGwd/ma7JM7XBQo162UoFg0IRLyYpnkwjPEKMW8d7eNjtYZTLYRRNFUYx5TOgh5UyIMo8ioaDCobpmBLJITRaf7EbE1AwSn24kvLMMYGY03f2FeykMJwQudW3b8wk3KZoWPnaVlloyp0PArUUruJgRcjH0Why3nizHhIcnU9d2jfkg1LkVHExlDWENhVn12B6S6fzdAdlpoVnbgS+IiMS5xs1Ot7a+2xbcyPMVJGceg964GoDXNZG965PauM4LzeP3Bcn3X26ly1kam1jlAhcj4+w93xbB48ofi3alxlXsl3UZnTW1uUsQPmCTSHSTsNM/71rAzVs9GXj5+f38p/Te18SaPKhEzAVA8RDz2WGO1CroQA3pc6DISIL02yi1qqbDos/de/oM2ffR6keBTNMtp3W2du8ZvF9E1xSk8b75YoNac3s/qmNNp3hcH9foQls7ZToach0v4VEHP+eXwtcJQ17GbhqG5eHHyUDkI7p4vktbKw2MJuM5/nHPDA4mESgw8dheXkZ77/7Hr773e/hyuVrauMSuI76Xbx4/ggH+88FBqZBiNE0QJorIZ4V0B+PcTTs4/6zZ7j/7ClSWrCsdoBqHX06LBSKoGqxz2edbfFyBdNaXb/ma1XkajXkK1UxbyFjjqWFsgdG7STKbKRzMlsQtn/quRxWpjN0hjF+99Jl/MFb72A1iVEW42VRka/+eB1wVTtWwNVAq75G6JBT0ZQMqANprSe2nScT9E66+OTnP8cXX32NS1fewO/87n+JestpXgXqQidtcNZ2fjKV1Tf9nR2To0FJJbqpkpwzRYvv03+GRWDqGdfFQSzf1uK1IrvhmQ4esk+fPsa///N/j7/zt/8Ovr51WxKaqN/F0e6OUvZovcKcehYZQ3qs0h2gbEOFxBulsIJasYwKJVD5IkocsuFEMwd+UqCUK6IYZ0BviCCdqP1YblQxLeYxSkYKImER2cgFqKRTTPoR4sMuMMxQY7uanalqEVklQBcJBmxW0uCA7WcOLDBmks4hPODp15oL5edYmADFKX/mUaQfIuVV9Zr5knKQpFHF0Yvn+OSXv8DGmQ2lgd29dxdrKx2srrTx/MVz6c6Y0DWaxhiwY1AtY+nMGtYuX8Dm1ctYPnsG5Y020nKA7YNdfP34Pr56cA9f3bmNg4MjtQq5R1laYEnNgWnCqWObCSBrj5TuJqeFN6ehJS2gXlUtwkXG1XW3uF8FZrgvG349MwF2d/axs8OUqT56A7YpGWxRRi5HG6wCsnyAJA9cunZdiXfReCR/SE7fR4MBPv3kUzflTsa1iGKJw1wWLVngw84Oy3g8TzwkcOV5pnOE3q6U79DDsl7FwA138uC2JoP5T7JjVQmLAvatRg3r62tK2KqwA0RmWoz0xMIe9D2dDEQgiAxZgFJYxaPtXfzy1h083TuR3yyv4MK0gpaGp3AUIywvVgOucxKIe6wOcR8ryqKBBJG1oXn9+AZskE6DHXbwa87F3qfOC8euemJgsXPj1+jr9ufFr9e56kIL2L5n15P59LQQI8FkRvsEn5Se8Snx+tBTjat/DX6vOGJL3D6zZ3kJ0ug1LZbfy9UEXE1uUm9WcHCyi2a7irfevobewR4++U8/EdmktLMwQL3dwrvf+RYy7bfOkk0AmvWKnYk+EZDfg9pXjzv8mSycIG9mm5U5ZTQZTGIdUwd77GsM0dve74oZMrDEA9YwNycU2eZxIJIdQ4LMKBJwvTAN0RlnKA3HmMU840y7KuBaKNmgJ5lYdbSNDCOWeBm42jPAjif3Gw1u0faTg99cV2MDrs16Q0OPLLw4/ETLyeXmkjZDL+Hku2Ynud1sqWDl7McSwa66nSE9wRAVAhzlZ9gvTPGL54/xF48fok9r1XwRB90hUqas8cwkcUPWWK4PIWLJn0S7mLZeg1s6IMW+U5NMYlSdYjodiXSzQQf+Xu5V3/v7/0DaaVG0nPVx8Y6LukdNIlLYq+QP+zqZaTtfO+qPTvXXxjbplqeJwA0fQl5MMWiOmTNw6wd5+DHsBmugyqXNaGqdDKNrjXPDITiimkQVjLCrm+bU5fWDWV6faQySRY+eWnKcMqzfBLR8WBj9RxaG7NT+9ou5NsN0nC8DV242vMEdSgWabRsmYUUx4cKMbFGQLU4mOvzoOyydSsoMcpMEKFvdbe48BPlDMZHakO16W+yiWxhc0GS78zlJBZZXVrC0siSGwyx3nEEyQS6rX5/SpWlGp3x37Pd8Bb5Slc83M/0bTcBZperMgLWpkF1QWMBUYIisRTTkgJNjeL0fJ0XVC0k5i99TQm6ng5ubtWuzMI9OAtewkMfm+io67Ro4CEyWlddEpLGrwuhbS4kAF+yNGzfw4Ycf4r0b76BebSjV6tmzRxj2j1T9jSj2nhQwZVuKvprRCL3hACeDIR5ub+Pu9gstvjrtqVrLGOcCnGQTnLCCpi9po4a0XNN/5xxwLZQ4XUqxPoGrgVYBSgJw5WPzQ1E/FKNEmy3MUBkMcb2+hD/89kf4YG0DQf8YbW6KStx5Gbj66/fqgaOugmNG/Igx77lSYljNStBuDC7ZGsZbGruW4u7XX+OzX93C1vlLeP/bH2Flc8sx6yyeWBS+nKNurEQ293B1Yzh+HFDHsGdR/SFI9ksf3dvTLbQp/b3jRuQT0HysLNcIAQiLkr/42U/x5MlTTOIJdp4+x7tvXEctDHD3iy/QXG4gXy5gkKXIs7vTaKHIkAWaeZPVnAaYjWfI0TmBQDG1ThBBIwMI4kGKkga0Jsj3xwKwZcb3thqYlvLoR30cHR2pddYsl1AvFTEZJihNgQpHLcgazWYYEOAiQbBUQa3TRIHyAt4bMqqUYJF1YBQwGSoebJw4p00gWWB9XR4xJQvUrKUpxvEIpWoFuXKIn376CdqdFckgGNXL4ZD+8QDHvS4Oj48wSIcYxAOlBJWXGshVSyh32li7dAFnrl1G9eIatj64jtVL54EwwPbRHh48fYLPbn6OJ8+e48njJxiORxqGoq6P0hJJi83bwH7KQcQxrc7LlV9jKYo21aU91jWHyBayqOfBzUvAGE4yy1/dvI379xG4CAAAACAASURBVB+rsBZBQjZJ/zaPCRlaB4QuXr+OzsYWsiTWsAq1dycHh3j++KkQjBIOyyFCTjK6SE+zasoQjRhYY21V7rG1Wl2tSk5b+0Fi5dcn7OZYwp/2m4Ir8Kkbpc6XHQuCpVoFrWYdq51lpaJR411hoEUc6X3wvvL1CWh4tTR9Ps3js1u38dW9hxjEGYqVujp/2ufnA7dck9Yy0X6qkJFT4GoaV0rwvFTLNj0NoJqJht0hV0CKlhC7bWdGkDe/z1clBFzD87PEyw700qfn5rwbyeviLBP5Tc0TdIYSNa0sBngdNYdi0sBSSLcVAg0WFE765cIm7DWNeFFBz4FiDemcnm0ckiqF5jbEjoi0+rI0ZNNiirBSRG90jJW1Ft548xIOnm/jk48/1v6qeNNCDp2NNbz54btIctN5i574gmdNfspBKjuPNNTq5kME7GWBtkCc+ZlEXiw5X9i27M/oReBqRrquY+i+Xky8S5DSILWm6q3rKncKAdcx1qcBLkyK6EQTlIccjhqZfRefS3Wd6apiz7aRjDxcJmbMT7LL6enV/2L6JoGleYIKD1AawHfGoSw28whcaY1F7EH7Pt6mGp9f2kAyOGeSSmNO4m5pqSV3gWmSIOT7pYRIMh3OeRRVLCeMtm/U8Cwe49MnT/Hp48d4dNzDqBiiT+eIahWTUhkDnh904qESQ3M3dLjgT7ohmGRNpJsGM/kMBdZNd519Yhf+Gf3Pcz/+x/+9NK68mQQi8yABZy4vzSZ1E4rh5AUwRlAPm58It8ahYUT9t21wrJTNf8vsGgzAOo+zlybr2b433z9vheBBqN189wDwQeeHJ5hya8KGXbQduMQonxxlViLagB1Y9spBv8FqAatItw3XwDuBa4JyPpDdEoGrHhDvH/Y64EpLC6dxJcPACpKHLrVWZE75GWiblOdAmFsYsptyE/2mDzSBvmQG6iw6qt1Ve6d+Ija3S5DKxUxpBUEzGRmTKBj77VQSAh8GaGyDEfvnWhaLANKDi2/8mYCrVogVGo7bM8YcSrTiZsXEqpOTrkzf05GJrb1exTzm/H16+TvYBKI9P/49a0PQBm8jVhw2qpaLWG7XsNppymNU2fL5nCa4+b045cmqkjGP/D3bee+9fQPvvfOO2No45tDfgexOKP5PaT1CHVtugnE8dGbxEMP66MUeHu0dop9MBVwJUkfFErpBHkm5hEmthrTW0GKkRCBfrWnCmelwpUJprhLhxD8/dpVMNFnUdIxcNEA1TdDMMrTiFG+srOD3vv1tvLWxCQx6aFYrmnR99YdvXb0EXAkuaV2kQ898a23Sz2KMpKuUCJ7WKlzDlAyMpBksV6qyh6HbwOc3v0RruYN3PvgOzlx+wxKDVDzZdKr/YV0wY3T8JmlnsKUVsYPmByhPp56tNXnKqNjQwKJ+nq/gQbFcAXo9AVamX1GmwMKrUW/g5OAYVeok+32cX1/D4/v3UK4WkSDDcTTWplgMKxh2I8wGCTYrbZwptTE7jhAMGS6QR5AQuFr7nxO+kjZp2nUi9rNEoM9hALbrQpN46Nppj7DJV+rUSjwE0ymS4UCarVE8QJLPUGpV0Vhjil4d8dAStnz7VgBC90bm1Da1rp8zgSj6hgowcei0GIg9Wj6zht3ukSQhPEzGUYTtJ7tYrmxqCFLt73SkmOydgx3sHR9hNE0xoAd0s4als5tYeecClq6exaUb17F6cQtpKcBwksghY2dvF/cfPsSde3dx/+EjHHSPNICotqkD3JJ52QZpRfS8VKFeN3VRxIZYDYNIF2CWOCQheB6QOUmA27/8Ak8ePUKtTo9IRnCSWbLXpVU8wSur1Stvv41ybUlgKBsPNWtwvLur62mFQICwzJkLkwqI0aKn5DSTowCBqwzsNbhrO5eur5ON8dnma2lwzrXYuW7iLHEpdWTZ2B1hMcZBI0hPXa2WBGJbzQbW11alwyNQ0AwB5TI858IStnf38Re/+Az7xwOXWBeaVlXbs1O56leuLw9cHWh1QSwqSOU2YGtGv3csoDGyjpjxbfD5SuW+Q9KD8wckbWyNmgSSAQLO/syTObq31sZ+ee7BhqK9bt1kCTyj+TLGhtHVRj1XKaLIupZQUBxvUV611n06LVzJuPrXY/CJvaY7wWXXVVDUrqLYpbmVDY7AO8/EYqWAUdJHZ2MZFy6dVYLhJ//xY5Top0pyLQ9sXtjC5bevC7hqsl3FMq3fGFZjRItAZuDmXlwUsXWEbQhcEascAnedWm98L/zpz2R3vb1NMUGw7pG/rnzeSMk5jauWPmOqXRIgz7fCeIS1aYCLk6KkAgKu45E6HXqLJN3otKBrRIbVniHuExZAYA48XirA+0z9PNeVPKYZ+0oHJ4UDzDSUVaPUk3pwglznjZtLM6w0mjja31eq5ubWptZQNSyhWWYRTrY6Qi6LEPM+lEtKNKNLgQaCKcUh29psYQ8z/MXjx/h39x/hca8LVGoIWi0cZRnGJGzaLXWDaSFG61sSmoou5vMi60hLT6MTlFwdeJ/kX2/AVRrXH/3TfzIfzhLNzLa+poQdo+l+ZRXlbRl8xWQLyxhR/8MDTt6kGjURSarKlBovPsO0nRFIWxCY80ZIC+PSFRZBFA+40zajs1Dgw0A5k8Dyqbm1ZQq74SvHAMyBqwqe02Esfp0tYFtU4g1EhdiUHg14uydH2H+xK+Cqw8S1YBZBhWdcV9fWFJlG4Kr2+cGBacZY3TlvRmpF5JuowTJzU+AiIeiat/TFyEyV+MFNan5tF9Ku9LU0WqYNRZpi88wZbJ7Z0GFnTgqmd+LfF4ouCEHkjwF/n0TxVwGui4wp76GXeogRdxohtnhp5bP9ZBv9nmXC84FkdecZNzv4Tn/MgavoAvc3su8yo2bTAPN1uEgnqNUIYJlBX0G73RSjXy4VLXI14fBKU4cRF9+o1xU7yKStH3zvO6hUSzg6OsZoGCtvnAzLLJchiodiuRgzGaUTjLIpnu0d4e6zHTzaPUKps478yipGlRKGxQLG1P0sLSNji5PAtVZFnsM2xbIGBBScpiEszt5OEfR7KLGFGA0RDHsoR2O0JhkuNNtYr1Tw/Rvv4t3r15Cf0XOSjO03XRleC1x5GaWZ8cDVS6tdsUmWy/n6cpPS4A0PtEmKHu1/1P7l0RbgP3z8Uw2NUPO6vnVBh6Xrn9oNU/vLBkDUbtWz5AosFXVuOOwVkLro8fpy8WKHLttfg8FQnp3b289x+/ZtuVasrnZw8eIFp38r4P7X9/Dn/9+f4YMb7yKIUyyXaxouYleEcgEydYOIxWKKtcY6LrXXcb6+jAYJ5oMh8oNIPoMB4yqVisRhDGpjZ4p25BGjGToGWySx2KxxOtZBWKNUiuCNe2AQKuaVA13cD5bpJMLrqLZ4hpPhCUbRWNdvvX1BFkJBMY8pJ6zzKdIcN/4xHxCBITJAGkrgICpBlAtAoT52xMjrfIpKq4GT8Qhnzl9GZ/Ms7nx6D+k2UGVLleEn1aqK4ySLEVbLeHF4gDtPHuDp0T7SYg61C+sI1up4+3sf4v2/9X1k1QKOswgn8Qgr6+tod9o47vVw64svcPPrO/j5l19iRB1xRJ0xW/mhQLLt8gQqPh0xJ0sto5Bdt8sf5gwMoN2hm7bWTESSw91f3sKT+/c1WMq9tkYNG/cmFguMy2WscynEGzfeRbna0noe9U9w59ZNHO/uY3W5gzFjkfOUtVHewOl7MmuiccRKEbiS6Sdw5Z5ElwnuP83WsvYGaWCzVMys1ivdc7gvGs0sYDOjMwcjNgV8qUtn4UdQQraS0+55LDVt8Hits6pf1cLUjEcRt+/ex2ef30I+rGgCny4Dktg5Uofnlnl0LwBXNyCp0kBdMpPk+eEsTeC7ZEopChwFOI97XSAH+J9R3LP37nZcdYJc6/u0A0Jm2aeEWZfPS4GEOfX9TgfCVJbkGEyQah5Gz7a0jAZcGd1Lp4hC0UfxGhNp348EjdeL5nF0eKz3o/Yw29kczsoHSBOuDRsoNpssyt9KIhmK5SLiLMLKRhtbZ9ex+/QJfvbxx3LPkbYYU5y7egkX37iCODdByqJGesqJAXORzfQJJhj2ziUGpuWF6sgdFlwE0eayweKfjKyRe+oWv8ItqNB3ckn9nbNz8t1EDmdxDxUBJtLPgkCCUYTVCXBxWsTKMENlGGE25vASnQHyCAl6KZVw/0be0pJ+pEZ8KTnLsfCus8xBLPNbpx91qDOSoQQEukvNpiX9kWEnk1/MYX9/D1k0xsUz59A9OFBMdGdtBc1aQ5HiwWRmYJeJj1EPXUYphyFa9Saq7BCOE80KHI3G2KXjweYG8mfP4OODQ/zZrVt4PuhjtrSEUSVEVqsiKViaGPXi7GhwD5OckvpX7gtOZqIwKM4vsODje1Xn30kFfvjP/ug19M5pVb0Ibugxx0l5/2PO6vmS6SVEZ7YPVgye6jTFdrqb6jc7/rMJ9TiveR3T/HhQaWyulhH3PVuFft+cL1B7XTO2FpfnxOqSISz4z3pQuCgjINxL00jJSINeD88fPbH0ClYFqshehntcVKN4jKXOCi5eviw/yYP9fU3be0M6aXjkkWuyBc9m2MaQV5466W9LGcqp5c2fr7usOjrcgBbZVm7EBM2djVUJvtWakK7HeZk6W5qX3jUX2Gte/HXXX5f4lQ/tfztn/165JtwARv0Rtrd3tOCZwa4UGg3xmF7Ic/MBD+75Dw9pTUd92i53raQgpzYd2TC27d56+w2BPQLbGbVA/FyscqW15WFhlke87+trHXzwwQe4fu2qtFAcKBuPhpZOos4L5QMJIk55ZxMM0yl2T/p4sHeAbebGMxWk3UaxvYy4WkWfrZZyGXnG6lWqCKgPZHVLaQANnTk4xlYitVdxhNpsgkYxj9WwiLVyiFZQQJ0VZjZDZ2UNN268h+XVVWTpTJuwHRALTLUumv/pL5iMcwy4zv/e7ONU/Dtzc26iKs7YcnXAbJIwTCJSS4r3i968z54/w/bOHq5cuYbNS5dRabQF5hmf2Ts+kdflYDhWTnut2UZn7Qw665totNpqM3Ojt/jJxdLkdeyx6Qk5VMVrRpb18199jocPH1hBRNaKhwjXHFuLygEHHj97gmePn6KY5lCfFkiPIx9NAGrHswlG/R7OrW7ivStvI+t1cbTzDOmwhwub62IK6DIW0stUfVQymkUU6H4TMD6ZuJRaPc7EOEYmb/HXBD/UlzIxaHAyVMa5Qi94kDnJDeVS/DMOL8hfdpxH0FtCpdRCoVpAWs5QO1dBlD9ErkxXgxEKLJwoGZgWkKOOzR3SAj+slgOmr80wY+BBuYFZcQkImsgFq3jwf36KaGeERq6CtJ+gHFSRyZIpJ5ZpFI/Qiwc4oak+LeCyEVaunsG5b13H1R98iPKZDvaTEaZhUQeuQBUn5RtN3H36Al/d+Qp3736Fnd1t9Ps9tewmuQLiKdmVUP9NFohSB8m5XcFCMkEDFop29PIBEiIBcqMUd3/1BXaeP0WpYEwm7wk7AAr80KAr964Al669gc2t8zhzZhNff/kl7t65rTU+6vcVSECJkk15F61Yd90/+j2ORxw+IxMM1Jn+Q79d6ubm7Csw6Pe0Fvh18jF3DJXuq0tmkzyLjy91vC6OkjSAgIKAmrVvSSKQtOisrmov750McOvWF2LszBnA2p6cz+CK1f/mw1Bksz0LaQOwftBRVlh+SokAhecIkbVYWLKvGjgwhsrZPfLfajaFVpVFFpaUqpn5vqXM8ZmlfRJfz8kMCA6cC4i6kCJfeE5xup3g2TpHtn+770e9q2MOA8Yia1ib99QGtKVP1KyFG0jz541aQ/aDIS70gmboA0EU3Yqq5RoqRS5KxzA72zT7jJQKhIjTGLV6FRcubmH70QPc/OXPdW9ZyHAg683338XG+S2MJxEi6ieVWmUfwOvqDSSbY4JOI74/FhducEtfp59ugM3toWrFM2LYSRrnMgwe7Z4Nd8Q1t2Q+Vy+RgF4qSVeAaYYwm6CTAWdjYH08QW0wRmlCsm+ks6vE1Dz6uLLtr5QsY4nZoeZN4fnPP8/GHCjPycZUXY6MayvQWUIpEh0ySCDRlYRzRyKwxCTmtO/T5vLy+fNyGaAn7tmNNSw3Wzjc3ZMDR71aQffwAI0K9eg5xcSScGPXyr8Wk0yPBwOM0xTFlTZmFy/h7qCLXz59hN1ghmcc+qpX0EMekZp2nH0KFfnsNb2Kg1bXxYYzFHvr58gps5DtVwG5H/yzf/7Nk8VrKV/GaM5z7RS4+r9eZFxfArquNSFuxfuoLtimyIR2zux+c1LPH97+wXoJYIoGdSyqa3X4xTvXW7nXFsvkNHZz5s9JA04fKgPABFZZFmljHfT62H78RJIHsy35JnCllidKEix1lnFm66ySijgRzM2cD4w/xOU8y41ukqni56LgYcjFKo/bMNRGzI3j8PBQAPhVH9g5XHGbHlkCgthGs6FKNF/MK/Gj1mxqw6OVjh6EUyJzASOesuT+D38dcD0FkK+C9m+2//knrJZH/SFebO9qqI4DUhPmfjuNsPlkGwh7Gbievr6v+l96ngqBTJ9ZEVLcvtxuYb2zjMsXz1vEYzI2k3N6U0p7HMmSgxsArzvTkNY6HXzvOx/h2uXLWhC8V7RFmU0TpbxQm8xcaNo/jyZT7PWGeLh/hLs7e9inZpmgsl5DodNBxuqQCUr8SYsYciuTCep5YIkFSRCgmqOovYpqGKBZDFAvABVOQJOJlz4yj+XOOt58632srG4gSzl1TrkBWR7XWvSnxivAVUNtbprfCjSnb5MsiJucXWO19zWcwYOLjGKka0UrmWkWa0BHQzgAdvcOsLu7p8InbC5jMLBQEIJfaRLDKsrVGhrLq1jb2MLq5lnUm221eSxR2opLW6su2eob+4iJdsiE6ACnLjCJ1Z2RNIFrlWkpnPAlOGTxUylhMBqKMY8OexjtnuDpzQc4fPIC6YDWWMeoFgL84e/8Hnbv3MPHf/pv0D1+imargH/6J/8Iq1c6yBdjoMAxu9Q6NQxYkUaYb9RdO439Mt6FJ6XpHF0VocQg6jQRmwe0FaZkxNyfS8+ax2QUIzma4fDzKfJJGZVWHaVWAZVzNeRaEWbFI8zCkQDzlEb0uVDvxbJW3QAP9e1BikmerDCTuhqYgBn3LQSlszj88yd4/It7qOcqKE5CRIMUxTxNxGvza0cLp2EyxuFoiINRD0lhiqxZwOUffIArP/4I07UmusEUY2Tah2Svw86GCugpRqMenj59hK++uoU79+9j++AQJ8MY6SxAscI9p2ZRmTSp1wQ141rNfFwFjIArh2LMixVRjLuf/Qp7L7ZRZtIQvTKlbplJ20YMTyNzRvdevnod3/vRj0FHic8/+wyH+7vS2R0dHMh/UkXiHLjOkLAok12Uc5dxOkoyofKBdLMGXhJHOzAr5hyZQUvG8ViJW+Zvzcx5MnA5pCQ+3DAqGS4fa6tumsgHY/B07TijMM3j+OhEw25cAwSsXnKjpu7iAJYrPAUQVfRZrqLii+fuAb4FTWbNrqs2Kz0qHJ41v3IWfLILosetOnJWHDL2m0OZZnHG580sH00a5xwkyHJpGO80fYus3lwP+8pYGZ0pvPOQOoN2eKqA5TPsO7cE0UqT9H22BeBKz1TuLQRBnOznXsBEp6XmCiqVmgscCMwVyBFWHMhjcULgurW1iXtf3cT9O7flXmSWgzPc+PB9rJ7dUAz31ML2XCITr4jthZIvucFZSRecFZl8bJycj38moswBWN+xtYE8I9BM5mJyAHMvOFVbmO2WJW15p4E53tDrZupYtJMctghcowmawwjFNAGJBe7J8rKfmJxCe7rTNKtDrRQ0QscZZoyczuUl2ZOTAfdM2lgxYY7ANc3QrNVkccV/w71W97YU4NmL5xrcunzhPOLBEL2jI5xZX8Nae1ma11V2OCtlAdrQpVryc7Cg5z59fHIi16lavS7cQu19famNQVhBcWMNO5MEnx1s42c7z7BXyGPcqCNiR4b6djkN2HUrcZjVze5woEtdBxe8wk9JsTx7FhqG/eEf/YvXAtdXzhq3d5tI/NUfvw64Wuvdbpq/YVbFnnr+zf9cWg53Rpx2/914wGkai17S0f9z7Y6rjO0BO/1+/rVVCPnv6asrblQSqS+wudKZstpMUC4WMOj28ZzAlZS+a4e9yrhO6R4wnaC93Mbq5oaGJ5iDzIeGk8FqMTjvTvnwKc/cvHCZOMSqxVfffL9sw7IKpb5vQYExv+Tzz7RgacLqmveVLRuC4eXVFVQbDbEEXr/rz+f5C0ks9vKPvx7gaouJQ1oeuJIlYHrVXwW4vk4Ty/YCh5/YHuQQCeUI5TDE+bNnEI8HOhw78gxmfC7taAbCF2wB84dYB9oA1au48fbbeOett9ButwRcR/1jsbfa4HnW0ng7TpELK+inKV50B3h8sI+9bh8DyhBmGXIMd2DVSU9jaodqVYHURqGAVqmAVhiiWuAwgEV6ctFT+RdQdjLl9DoNkQpYbq/j2vUb6KxuYpJxgJHWIS8zrr7Nt1hEWGqRaYKccMY6DJYgbylG6jbYZs2DS+3+NEYWe8aV3qQpRqMBqtW6DpydFztIZzPsnnR1CNJOiIJ+pdfUGgKqM7bAwwo4lJYPCLxKAnY2K2kLmc/T6+6j2B0lkjsdujZ8ZyOjKtc7Iyx0a5ymmwu8v3eCx7fu49ZPfontB0/QpK718BCzJMY/+oO/h//9f/1f8OLeTbTqU5zZquEf/vEfonomxKzYQ644BnK0MSLzX8RsyD2DW7/p4MhkkL1TrKZjVcy9JCdGI09AzTYyj4uU+wVdFuiNSq0sgQ5t/3KYRRXE98s4fj7SNamUA4TNGUqrAfLLGbJyBEbj6cCWJRf/n9+fICBQW5RJV0GZNDFlGyUMYzIvFSyVN7H3sz0cPDpEvVRHLi1g3E+x3GhjfDJGZRaihCKyOLb2eamA4/EAx4MT7EV9FLaWsfmD93Hl7/4W4qUQo1yqQwMsdMn2TFKZ9FfZ2ssiHHKYi9GyT5/h0dMdPN09wHGPut4pUpQQ1qlZK2IQJ5jmighrdTsUNcBJBo+gmtdkhHuf/woHL7blFEJZhg2A2ZBulrFLRAlPCRevXsP3f/y38PXdO/jy1i3zT51m6mYRuPI5FXAV+zVDwhY+W6ts1ztWit+fjBrBqo/qlEaOe7CYREskswPSNgnKR8bjEeLhWIXTvO3lGFYVOuramW5cFoPuNbykJh6zCKRxPtOXLAHNe3d74OotKCkVML2qtUItvMU0wvOOlh9y4rUSo2kpW9T+8X0TfIu11WejFyoHXQLpda1NbrppuUEQuNLfNLVYdfPqtQEYuQCog8A/JfjxoMvWsh2jBhdYCMw7EZSsuevMORh5JbjQG6Vvsqj1zPErjCufExI543Ek5puvXytWUas1UW80wdANxv/yHKN8jsw5n89qvYL1tTXc+uUn2Hn2BNUKOw7mac7UrLWtTYyzRLpYMXZON8nX0AC185zmdfKhDWKTTcGka8izWESX6xLbf5vc0O9dvBYCqA7gzruR7s/F2nr848g703DytSYoMN0tneFsBGxEUzRHEYoMZ+IQLc8KFn+M7qWBP2sVKQ1cR0OFjnW2qZ0tBwXFY+v9cs6jUFT6lZjkGZSAJcswfrYoll4+qBSxvfNC5MWVC+cxHgzQ3T/AhXNb2FxdRZ+xy/SJz+cw6vWk/6cHLO8rsQvBf7ff0/Vid4OzPcQvLEQn0wIC4pClBg6KOdw83MOtkwM8TiMc5/MYUUsfkiUXlyy9tAo2FkIqzFQGuD3W2QpOzD/nrwRcXYn3GwMeQaO5ANzh4wUwa6J4z5y66VT3ULyEpufRrK715Kyk9PIOCC/+tw7Mhe/NKftfD8rcAeseKmlc0rEm10e9vszAyeBJUP06qUChqMl+xr22V5axt7eHcZc30mIdNdVXKglQ0puUQIu+q9zIuFD91DUXvlwGaH4fM6mEIQ3fLBL8IjDtjwcIU03hsTVOMF6uVTSB3GwvzRlXv9j8zdPQ1t8AcOVLyth4HGPnxZ7YS7IE/NX0rbaI/jLG9Rtvjv+CLTu3OTcaLYwpZJ/M1P7oU7OZJegsL+HMxipWOgyDGDi7DbII9HlkC5pfFmngiylEb16/hjeuXcVys4xpOsaw20emONuim2bNYUIrEeTRZ1pTHCGiPpKbH9kVbtTyzKUmiz6GjLxzOfBsI1Inp82ErAgPc7ZNLeWkVGQiTAmt1houXXwDKysbmGTUKRMEvgpcbfN9Cbjyt1r0dtQYaDXgKkNssbAWb8yfOTGIdBpIToFrmmiQje1gPlsctOMAGz8bdaPUY9PDr1RmOh51a/TVo/l4KP9G2ptws2H7mNXzPInHywUWJSneKZ4WNLRxEqNsw4a+E2L86+ln539rQNSlMPFv+4dd3PvVHfzp//1vcfvzLzDj1DaNtnM5/Mk/+cd49MVnWK3msNYEGvUJVs7XMCsNMSNYzI0xSUaYRAmm9F2a1QU65SuoKGvbh/TfzhDbkSoqelIO/3GYckoWg56dFdTqLRSKFeSmAZKYACFAqbCEdL+Eg0dHmA1irLeWUCzNUGjl0A/72J8cICvRY5rxvCmCiRn/KzRDtoM56WKjbIxE8p8c4oRRogFqxSWUBzXks7zsvPj9qqU6vv3Ot3H4YAeDx0dYrbQQsF7i6+VnGMQRRlmKLjI8z42Qv7qBj/7bv4vq5TWMCikCpAhoA4gJSoWZLOTG0QBxNMRgeKLrwmniKJvi8KSPx0+f4+HTHTw5GqOXsAwJFMoxyYcYxBPH2ubkbKGJfQHXAR588TmO93ZRY1wy7XxcQpKmx2dk6sp6prYYEb61hXv372F3e1u2d2ScmJLmA1Xo8cgDkgc1mUW2aucuNM4GyhfukqC4ZCEe3DRilxSFMgzZ9Fh6nMzdKWOgrZaLjqUPNDWD2v+lHDCpANvTsoRUS93YP79iIQAAIABJREFUVs1kpH5v9YNHC/IZdeFOk6RYygrEiuU9ZVzpMGA13GnXTsBKQ2g2sKVummRjOt61Vmm35s8FsnIqXLn25UFLWRS7BKn2AUbhSnPLeHAHgJXq5rozPIvEmDonABsytJOZTCJ1y/zJtctzRwDa2Z7x9XgdTaZR8p58zjbPdnfKCsjamoOIAVe9djyRS0OFnZ1mC9V6Q5+ZHUSFWswmqFTLWFlewq8+/UThMkzNInCtt5r49ne/g5WNVRx2T3DUO5GUzO8zKYe09N4KAl6NRlP3XnUzCyA3uMZni61vD0hf6tjau5+7aMxxjIuFN4rViN75kOoiWeeS5FhQBASuyRSb8QwbYwOuwYjOPLTDdOSD+Y2KKZdK2jk66dqpKJmiiDwq1H+6gATeZoJWnWMKBcqj3aLllTHqxBe8nsVqiBe7uyrGybgSnDIta225jUtb52SZVWH4FMFkksovV6Cf7K4kVKFkjcQxjUYdtUZdwHXvxS5qLOjZ2m8vYdKqY1Sv4sU0w83DXTxLRthJEyVuZYUAWWBWeEyr5M+MzyP/TnpkRvmaUxNlSMIRP/gX/8NrGdfXAT1Vey+N1vgH8JsvYXbNp0yrnxz1N9TY2FPgykGlxbi6OcB6ZUjMAzdWIPbw2+uYz5pNO/upPvsM3tLH3uMiA3QK/E4ZYOph2UZl4o0HrrKe0HTKazSuBK5ZikqzroSWXr+vDU+DQhVjVQVUS2ZYzWABD1jNKNtSxLzPnv9vS875pixDC9tRsT65iL9XazkwlwH6pFXqNbSW23pPi5618wnIvyngyrYfo+XidA5czUJUc7+/MXB93fMXMLmtWkbCbPkgVBeXCR2tZgvd42P0T460SXkHgqtvnJGVDTfnjGwS7YKKBBW0wMnUnqZnJweBvvXBDVy7ch71UkVDXdQpcuPhQTaKY4FVsm5MvqJ3LiMQydezRafsdT4bZM0Ug0wWww4E2p/VOHzAQQtGU4acOi5qMSIfIh9UUK+tYOvsRbTb65hOC8hoAiqD/0UtnAOuC5S/oOrcqdtJWWz8W4eVNlflQBtw5YHFuE/KA9KYAC4WgOemJYDhhv743HF/KNKOyWn0aPVFiUCek7tkVglc8/yV42eme6SoToJ/7/OqFBrHIC3qXtXefJmZ9WtTkcG6rs6VgodBYBovDjiE+SLGvSFu/fxz3PvyPu598TUefX0XCTWLoyH+x//uv8Eb6w0sBynq9L7KDQFmp4cZprkEcTTA0SFjcHvoDzL0OTeqpe3AqvOljQhsnUsCW73UHksvKM9Ba//KGqxSUyALJdyMpE1TG94IgjKAFtLjBNXhDL/15vvYWGljUpzi8ye38MvnX6CXj5DjsAkniMlKyn6spAKAIIwqhEqjrMAAawtWMKH5Poqo52soh2X0R0MxU1mc4cff/gHOVTqIn5yg1Juima9glhiWiGcTnKQpjpDhQXyC+o0z+PC//i/QuryKtBijHLLdOEbUPUBvbxvRuI/cNNEzPKFuNBrqAaw1GyhV66BBSneU4Itn+/jq0XPcf/wUJBqpxZ2WahhGGSbKnTcZgZ6JeIhHX93UAAhN0CkV4OAH2SFlxQu4UqM3w8rahpjK4x4jROlH7Cyr2GnieBgTjQhcmUPvWv7aGznYSomJS0DiAJEfbFz08pb/JYEmgSu9iXkwqnCZYonx3fW6JE9kHQ/39pTIRxkBW9vs3PD0kVm762QYM0Tgyx4K5Qp2ghnTmpdkas6gLgBX61J40OoAqayPrESdA1cXJmPST66xYK6JpkBb35vrTxpj6xaozczOkHT83I+4Uglkx+pIMQJXPDOvLZ9pud+Yww1/eocQDlR5zacxhfz6UzKIH1XSLhcKJKWoS9DUfXKsqR3YpxpXfkaSOvxaAld+P90TxV05cFllSmfNGFCG8tCujcC1UsZSq47PPv0ZukcHqFc4oJjqebjyxjWRHN0B13hfzw/XJNfuOLGkR2ITMsatpRbWNzbkAV6uVQ04k8EsFjHM4m8AV/sITmfq5mWU5Pk6bCBXF/cgOG0r/z1LY+6LHNZmcl0zmWAzBtbGJhUIBkMUyB7T/1SWo+ZUxDNFwJU4hx75tGTjHj6daJicQJJR9bR9Y3HFwSySDuyoUSbXbi7JhceDcGKFQjWUswjfy+WLFzDsdqVrZefw2qXLZt+lHX5myXSU88Rjc6DKByhx/3JdYlprdSihY3DK/h4qjH3lQVIqoZslKK+uYtKooRsE2I4G2EsS9HJTxLkcInYI6BI0nWCYpehNUozp102ZJ9PxiiESsu5a2zPkfvjHfzJHnYtg4bUMpR+R86jS/WoL0tltuF9V6apV7Y2RLVVpror0FYhboRTo/2XA1TCq6Ty4SE/b/E7fp+/lh39sQWpC1PnD2mfyXq+csubh7vUJ9mFEWlM0HQTarMi4sncsjdaCfkUPMAcWJjNNWLfXOrh46ZI2d/qjUatDWp8ertzsaO9DX1c+aASutrFYzruvNP0m5a2BjOn5ZlEwB+/Ow5SfiQ8LHQSoteIC5yHPNtq1N687M/nT92+30SxMFn/8dUgFuAPygaa9z86LXUViknHlxu0ZV5NeGsAq0G9o4cd/jhlPZwkIXgv06SyUEOQ5nFE2nR2LgjQSQGV7s1iYYWWlitW1ZayurCAk1eoYUFau/Gk+p6zypyiHeVy5eB4fvPsONjody4hm1GFEM3PbwDiAwHaaMa5kH4w1EBvIZ0PTj8Yg6jBwC74dhKhyepltzJBt4JwO9RnjEvNk7FawvnYOS+012rFjImHWaYCBgbpF4Lpw4yQRMYsdez4tc16MqyQCNnjCypxJSLMZBzVYQBG0siUl+G1tcbV3LT2PgJwpYGRxaO+jmEdqOXk4hmX9yp8EsDKH5u85ce+HKV38smnkTPsmnZ9TBKiF7QpP3XOndRXTvPA8WKHFoUOm33EDzSMZRrj5i1v47Oefo3twjBdPnuJkZxf9/T38vd/6Lv7+9z4AenuIj7ZRRoRkeIJSGGAYDdDtDfD84AgPdg9xkk7Rz+cVxTtfD/NigYOoLtRBXpvAjGyzJv99QtFUQ0V8LoZK+yKjm0NRvosB0lkRlaiA5biIb21cxRtnLoBmsnvRMW6+uIsDdgQaIVIwSjOnQ4byC6YsMaFtQhBULcn1QAxRWDZ/3WymaWNeqGSSoVIro3t8gnaxhvc2LuONxlk8+osvEYwmCKcFxLMUSX6GNF9AWimhdLaDzQ+uYOX6OtAGDgbbSLMBescHAq5BGoldJrApFcnkmaSSB3/CeCslJzFhrIxxwCucx9HJAPcePcWXD55ge7+LaEYGpayY02zGZz1ANh7j4e0vMTg8lIZRswOydDObG74umeUkm8oui2Bcgx+ui8A9jswrzxQyfVxPYkddScxrr+dYVoJsnVvqkwbxBKxsiIn/nnGeHIglaKUtHl+Hr0kwbFl+5hXLwpWyMTKMvMbHh0cYcrCzP3TacJs+J7BiZ0XSCFYxbgDLHHroWWopUbaWbc/TuUndtPNh9pIB+xz+XPJhBG5hyESE0jAiWHMwYHSq/C3V5WNRxb0wQbNmunu5m7CYDlhQc2+I2STSn5GFlUbTFWcGkmzwncUZiRjfPueWwu4ii3ZGvArMSqtu5BCN4rUn8r0r0SnQnzF8ge1+07NbSIoBRA5omcMOX1P2a7reJUsB1IAm743dZ7NDssAFxs+zZf35Zz/HaNDDUqMl4Mr3wiCgYTSUREQg1G69u96W0kmwpTM4JLNbQb3VwurqKlpLS3o26HrBUBPabtoAlsMOflKIwF5dGbOXlM6YMydOK+sxkeZuHOnl8YvhjEDkQsAAgGSCTjzBajRBaxCh2B+iSFmE/p0FPGn4UWlatsdTukg2m4Qffy+QStKA34/DyRxW437C9zuZokbiIQylJ2axwOvMgrhQLeLg4EBDpVtnN9UB6R8doVWvYWt9Q0Ov7DgPh305E6yurKobzbVIeQGLI95DwzhDDYc1NBCZRy7LMBoOkTAYJklRqFSRBEWErSYGsymGmAmsppQN5JhMyaHoDL0sQX+SYDCdoTdJ7GvYxc3R6SUVcZT70R//T7LDEhBb0KK+gk3d32u5feOvfIScn9jTr9K62YHoqw4f88obre/lJvfsa06n734dkPHvkzqjAhf83FPVgKtsip2+ww5IM0zXJDVpf1U/FtnG1pJNSZrYXcJ2CeOnCKmlLBQ0Sf3i2XMd+Er+cj2ARb9RTkZyiq/RbmFz66w9EP0BxoOh2lGKlNNwkC06tcwW2gaL1/2ldoQ2A7MC81/jr8vpwrepZwO8Bpac86lNAWOGt956yyWy2H3T+IwceF4/DPe6+77Ynl78+9fpF7UoeR2nwPbzHQwHjOIrIY0JmngJuRB8AUHdp21ci9dExclc13X6HacBM5652ZqukD+58ft4Oy4kgle1wqRZHKEc0j6rhc2NNXSW2wKwZBzlQODSSXjtqDll+2ypUce1K5fwzpvXcXZzFUnESMrIGMkgUCtpGDEO1TZuH1HHyypwxiQfbhYuipX1To0tZTlGOSNtHdBs83FDbqDWWsHK6haWljoIizVnUvxyweJDDTwT66+KUoMkmTmVBpje1QFzgXOLNJzO6LKQCJSQmWalzs/NIQy7/k7rx9YppQ9yCiBAKQm88le2cSkVYMqRTYl4k/RwwSjdnnFu5izKqHvij3qtIQ2amcw6MGg1rxswWbTi8c+rgy0Ll4P6w89+fhMP7j3Ci2c76B0e4mh7B2GW4e2VDn506QI26yFuffIfcPz8IUo8XKJYrPxokuF4lkM3LGHp6jUkS1XENGonWBFpRJBjUa35mQOvORq20By/oJa4hol4MHOauhhgpbMi3R03b15ngh29DoMNBhOUDhIUXvTx7tZVFbT5egH9Qoad9BhJKWe2PRwIocymUsWQG/5shhFT/Ao5KFXQ4RYVtdSuEpzx4CvmxYayyAqGCT7YuoYfX/0ATz69jVpGpr+AWS1EuVXH2uomqvUWKpvL6E+6eDZ6jnA1j266h3HaQ5aOUC3mlUym2M6F9rLZKtn+78wM9StBK6UNBDLFchWHvRGe7x/jF7fu4el+D8/2uxhPCyjVm5JWfP3FV+gdnYgd4iAlwQ1Bi8pYsmIzIKxUsLTUxvHekfZqEgHU2yrCmFQh2R9FQdowh70ruk+4QBl3RAn7ubAW6VBl5G8OAeWKRZgToLDgJPCTR6pkAGRPTaepSABKaOiry1a+sMQM4/5IloeDk64cOdhC1bQ2W+gLQ5W2N9uzfnp2uqpDbX8OMzkLEL1dF/3qIrZfHtAiGcQn1fxiqR3lv2cLlXIfStEIQLjzMw1sZYkaRJ47LKb4zBKUsjQgmUAgbRICkTkpC3XuZ7YWCfoYUpJQt+y+ikB2NBoL8BTVmjcmneebOoTUszq9omdc2TkoFEsWR85BIq6lBeB6KoU47S5pAEcOELYOWTzLo1xSCieJovQ7DHDv6zuI45GsmbiviTCjHIwaZO9rzbPUnTly9XERtizEuE+pc+kKIN4LDkuvbW4oPrlYKcvrlO9TbLPRYEbOuNdyp5l+77tNi7jHn29eZiFyZ0JLKgLQDJUkQytKsRJlWB6mKA9HKDGYSKDYhrBIkQcyyjbQymfMZDHcb/ICrtS6EnOwu0eLPP09bbCoP61UNaBlLX3Ov+RkIVmuV9TaZzG2trKMTruNeDhCYTbF+kpHmlbOjFCKd3J0LNaW7DSfGdrlcclQcsHP22OnMk1Qr9cQlljEpbKdo0yQuwfPk6BYlnUdBzljzvTI8mqCiA2ZQiAQO6alnQO1/HVIplUZLXmM0hiMi8798F/+5sBVQwqLqM2dnh64euAlsMVcdrYlHTidW2lI02TCdg9WVBW9wrTMD+YFxnHeamE1a99irvszN0uz8BBIzcg0mdUJfy+NlvOMU4Wp7G07dLmw9d8uRYUgVcNZ/QF2tl+orcqHw0P2xUtA/MdjjwdytV7T26bwmRl1Fu9mTJwZSJshvH+oudgXi4VXgeCvA64CoC761apUbnY2iMOFRdaVBsFsm5zd2rIH3w282EbxNwdcbUu26FrGO/a6fbkKeOBqGcz+3k/+asCVE9Yy9echUxLbYIwDZQO89wRkiRY7v8+Eml/G500naLXqOLd1Bptry6hLVE6GMXEG6jN5dbLpPRj0pP+8eO4s3n/vbbz/ztsa2klovBxTzmLhD4r987pox9Jxc+XfyaKGlbpOnRlmw6EN92kEmYen5XsnGWUDddSXVrGyegbN5gqKtIKhmaUXSrmFYMNaXg4zXx2u6eUOH6M7XHIOH0wC1tT0fz5CUBZhFowh4OpZA7fh83qS5eDzVaTeUDGKPODLGlSTSTRlDu7w9OyRdIIyj3aBCM7Fo1AqaVPkOmS0J6dPBSCU5mLPpVq93KR5ILjkuNO1YOIBY32MCese9fHpJ59h+8Uejg9P1N46ebGDZlDEpdYKZnuH+P57b6G78xhf/+ITzLo9VLgWswn6cYJn0RgnxSKW3n4L2FhGvDDsacw2c8G5fhmbyEtsrVt7v2abo/rP+VgzXSZJY/T6Xdng8brqcCIUPRkje9FFuZvgR29+G1udNcRZhsEsxcOjpziZjZFyEJ2tULJcAaOFMyVftc5uiHlge4xaWHPfZ+03Q41T/UriyuHp4wd4cv8BZoMI75+7gt++8RHWiw1c7GyhVqlKw0qQ1yw0gPEEg8NdfPHkJqadGdpvtDBpxJgGVHFPUCkXkWaJ+UzqM+opdoDBYl4NgDn2kK1Jdz3YEi5V6siHVQzTHO4928ev7jzG7Ufb2D3s4qQ3VrHRPe6royXfz2JZNl5csWS+Iw5/NFuyFnz89QN1UqLhUECTa5oAjXueWCMCV2fP9A3g6jTRWjTcf4vmFcpfCVJYYEqyI+mB043S6JxFsweuLiSHLVsWKgJnbMGWymqZ0tuXQ6hkYXn9de8pH1GL3sfcen2rS+dx9IFD28jlzC7KW2S5qUxz6FiQChkBa36yfLJksUX9aMDrNzHz/VmKXu9YwzSXLpxDp1VSWp7uGGUBsoJL1XkyJtY8aXU3mTCXMlqVWlV28CYaTmVnSRICBQFxeJjayBTdYYRef2Afw7XhpWtl10V7nCuCCbAVVGC+rGSHPfOsQnmu4f1LgKtjzSUZEUDkSwbYP9rDaNCX7ZOcUpwONyV5IY9TM+m3hLSZeacTE0jLbmtYe48jlNgR5ecoVavIlYrSzC6vLMvmjOc7PYZFzvAzkSlW65oadBZexv2raGdinGOide4vuilRQiI5mAu5yDI04wztOMXKOEW9H6EcxSrEOXKve890KbpYELhSpqL1w31xKgaUFnEEmSxcSrRarFT1DFLWQuDK2QUxwhxgLIYYRmNJGmvNGnrdLgbdnnSty60lRIO+vC4ubp1TV4SMq4+HpVsQLSmZ3scCPc3ieSFCIMt9ntJIdrg4kMzhU8nqdJ30IKJaqzvCsIA0m2I4GqLP84iRyqUQUZZixA4qu5dMvGMxx+5JkJev6zhO/nqAqwdRi4whaxMPGGUjwYPDTl61TXQSudY//+PXAdd5nbqo9+MfSiTnFrMeAIvpS5Kxi1qNHYg1GyDZfrANStRP5kstVT7UrK5NnyQPPB/NGORlh7XzfBvj0UCUuN6/kwh46JBFZpAblE2obgMnELNirgKWwiFAy2luRri5asn/6nWuXovlF7Psbl/DuC4yknxQSM+rhUJ3pnIJ5WpF7RlmpcvU3PWZTc9kwHWeMe8/yH/m10V54uKXvY4VNfqPepiiLGEO9o/UFqFUwAbpTCPo7B/mUoHfhHFFjhsMN28HfDR5y8EoLmBrE7LtqAl69zxQ28XNaEKvyGIey0tNnNvaxMpSSxnNnKXVPSKLysMtyCOKBtKC1iohLpw7gytXL+LKpQtqC3MBiqVwxutkADSsYdYVpk1z0gGfBsaWnDYRXX8WMWyzUyMaolhuoLnUQau9hjIP/Rw3IMV0vHRHrMto1lanHRLnqO1SnQSk9V1sQ9TAkbO0seAJDmdxytqArESckgk4a5d5a46tT06f2kRwzrWwc8Wy3AOYK0/RvbX+fCvTpdzMgav5IFqxZsMfam0r5jgzg3IevIwclJbLNneHZV/q7LC9aHoXA647z3fx2aef46QXSa/KydfB/j4260u43FnF5x//BFsrTbx39aL8c3ODEbovdpGynZUk2B4N8Xg0wDG9Net1OSgQ4PuOke6jEv8MuJLRYoGqTO1J4kIdWBRYN4k6dh6Go/HIDfFYAh+FoIyXDcYpGgjww7c+wpsXriCmpdQkxf2dxzhKhpiGeUSzKcaTKVLa084SXPnwHfzw934Hq+fPaSPnHqLWtZ4D+mbWjX1Jp9h5/BgvHj9FNVfAermJJZRRphY2mSIax4hnkbx4870Jyin3oQGOsn3Ur9Sw9FYLk2aCSVFB2opRTcjKC7RaApNtH37g1fOGBmAV3OA8Mc1GiN02FmYhKs1VTAoVbO+f4M79x/j8i6/xZ3/+U+zvdRGNKUsJUK6W5S6Wsd1OkM3nNAxx4eIVDLoDpFGEfq+roUpq6zQ8Rf9KtTvJ+rvERrI47lm0wtFN3nNvJ9vHQSK6jSj7nNIFlznPIRDnRyqHAfdMO1MqR3YYw652P3JmdM+o3lygZKGoP8LdL+/oOVR4DVlcadTdsJU20MX5EPu9rXAbxvPSApMPmAzAg0KrFTxtQtDGYRmT8NCZhP+WRTq7Q3TY31jr4NK5TTQ5E8XhLHUi+avLhjeYZfIiGeHz3hLYEcRzDdrAF0FFLFmbRb3HSYbBkMN6EV7snyg0hEtW1lu8b86Ky5hX2x9U9rDIZ7FAX1elaZ1KJl4PXPlP/NexaDDtvJfz8+ySrVexgKFSDw9V04mkcE4lPCc8WJQ21O1X3BN9F5af0cCf6Xn5q3d/0JlM1wZKFYoFlMplm1ep19BeXkapVpFGlsUTPz97BtSqizF3DgOWOurPAwseELFEFnlWsOAGprJNJ6ikEyzHGTpRikZ3jMooFhObI9B26ZdM78vTWk36aku+4lPBrmKZEhcC13GkgqrC4opFR5pJi81rzz1KNnJl083Ty7xWrwi0sktM4NpuNjHu9VAthRrO4mvQH5s64XqtiknM7vHEHCVohzWz68lrR6kA8QivU6NWk1yAf0dZxsi5GLCzJDeCvPljk+wggO4y+TA03ToL4THPbOmJ83r2KDegNIOSExbhfyXGldqV10gurf3yik+qgAhBAQ9JV20I0rkkCi3KhbPZNHrf1HP6xbsI6ogDuInY97Q8di5MMmhJzNSUsWhx/T2trNz742Ki9sMzxHMAKfBqC42TomHBItNG/QH2d/cEXO29OUmFK54FUHNF878zR2rbbFx8Hh8kVXPuonkNpP9Mc/BLMLQAzD0g9FPNgiz+NVyF6L+eC4xWXJ31VeU4E1zx5pJ7ZWSaNIZ+Q3YG0n+TwNXbGlGn1O8NZInFQTpqqObAdUEq4DWuvxFw1abq2sk8tDQNys12YVLXZV8LLKk44uKlhCBW6o0CBzDD1uaq5APtVkN5zaxMJeJ3etdCQMYtw8nxPtqtJq6/cQUfvPceNjY2pA0bD3tu43eWiu4aW6Hh44dVksnaKHNxmMrgLrDNWZL9VaHcQK25jGqlKfaY1kz5KdnIl9eCg5ZmbeUsVsSYWgamHU76c38YkSExmYyXCvDzUAemny6fXUtSujZ6cHIqmhs1JQxk89hCCwVcmQBE1lVDWIq2ZEPPeViKOaEQ0rUBVaDyfbLCN1N1vgfqMf2U7XjE5JeC9LQGKPi6tsK0nyzAdnZDOCDi94wHdx/i9ld3aRaD/b1DDI67GB0eYb1aw7WNTXz5i0/x9O6XuLS+ikvr61hrLqHBdmWW4aTfw8FoiKcnJ3hIreuLXQvtcMyJlx+JqeH3VCIYW8Q5FGiAPpvo0GBXRik2yGuTlnovlzerO9o1kSGQSThbsDGSwRidaguX1s6ixnQh5HFCdj/MIV+lzML0rblqAQdJD+2tdVz/6H00OitiuCiD4cAnJR4cADs4GSHuDZFnYMZBH9MoRgUhRkc9zMjYUIJDwE0d32wCqgZpkcUDrRefYFjuY/29FYRbAcblIXJVtqFzKJTMisvABdvMdiNegl3u5kg+Qe23nhU6CLghlVwOI0qD+B5ov1PkcGoJyTTEvUcv8JOffoKP/+MnuHtvHwM6kzHBiGbkrZbS6KaFAs5fuqQBN5IRDB3gNTw63JfjB9ukHrh6Zp7OH3TB0GS/NKu2P6gDQtDjtHg69JRImBlI8emEjrzwcgB18xy8zOj4wK6cM9bnGZFEfB8FFGd5dA+PcPeLO2KHqTMsCLTaVbMgFcfWz3t27pVVixHAWEFr54I9b55xNWzrB5pcmzzHsJqyWDRK1XjecT8K8hOcPbOKi+fOYKlRQTilUwWHSjUlJHZVDKu8c11nxp9rPqKb5A2ZaMpiiEWDAOMkRb8/xPFJD/v08u32cdwdK4FQ79ldQ3NWoAbeNJT8oSRJJTRZIifdAizUwCeDedeERcZ1EbiSNXXAVbuiI6LIOxdz6kTs7u9oAMkSFm2/KdLKzZ2/ZgFm74fpcmJl+Xfc892siayiSiWRVWydizmni4oTeKtz61jaSrWKarOuIT5qYptMTatVMKWu0+usnYxAv/exsfOBdZM60nNWa22WopxN0ExSdMYZmicjNAZkXVMEnFdR1ZyThIeFME8HDo/z7CeTXCmXJL3RHjsaq5gizuF6JFil1pXPOgEkwT7fP/8tpQKNRk1D6EyRW19ZxnKrpeFkOhRsdFaRn0xBVw2m1S03l2SpZV1sG6TjcBbvKz8npQKywqJOuVyWhSKJQD6/wiPOH/eQHvWTmQCsUkMpM4gjjGVdZmc5h3HJZnNOh/+W8rxxau+fDk25H/7Lf+U0rqem4acA0lgOv3UJSL1GKuD1loBOAAAgAElEQVSB1UuMq5tkJHg71bi66V2uCNds8uNaZlT9KnA16l2MqEvSIevJP03odUbPwZQ/reXLTY4aRxmqs4XOJByzqLMWLw2OXTXI37NKsWk9F2GqgAC+NnUZTFEaa0CLVbRpJr8JXEu5IiJqK7mBl0OBJVY5ikV1ud7y5+MCUCiLew0Be2MnLfvdtrf5/+s9WyvglJm2jU1gRKJzeoRmOHPmDNbPrqt7yxsuLQ6/l3TZ9tBbJX9qNWSayN/sB6//6368jnHlV3LBVMtV2VU9e7otdoLtTR1s3NTVYrdChZGXespe8fb9tWwuryv93XQgmbxD3LmbfheT4VgytXzjSNdLlnDyaaUZtx/ICrG62sbWmU20GnVn3ZMqfCLIcWOL6M8sTSyBzUq7hXduvIPr16+i3aqKwbQBLJuVUI40gTQLPL4Hp2sjIKRBNQ+DUqWCUrWhSdtmawXFsIpSua4BBLVMExLnNni4+IOVrexovNREzKv5/FkeuYEGrSMxLKYb5wbtOx/0zTTwapu/6dtU1trmKlBNHZIDrtL+MdjCgKsY13zRMUTWrTD7Lee/5614zOLjdN07U3iuU9PoUtxv1jOK9HODHdzEuCnNqRW/GgRaZb0tIvOrL27j8aOnyKYcCupiEqUY7h8ijBNc6qyjlMzwsz/7M0wHPTQ4MT4BNtbW0Vldll3LLF9ANJnhOIrx8NkTUF1qNiunno/CC+y+qB1bRIEgZZpDOOO0blkDJGzBiYFzoQl8h/RD1XAJW8uc6KatRJjHKBrx1MRqvY0wzYFNXDKbxVpZOtZcVsCUtlKFKQbTMcb5ibReXbEYE0yTCSZRjGQ4VJQytaAMOqhMAuT6MYJJDs1yA7lkhvwkjxLvm95/gDKnjgm2aANVDbGXHSLYyOOHf/AtjMsnOEx2kK+zwIISxAoeuDr0pvszfxjdHuIkAzPa2EgfbtfOctw4dEO7P/O81TAXi8ywjkmB2vA8nr/Yx62b9/Dpzdu483AbD58fohtPEZM4aLTwxjvvYkibM2f5QyZp++kTsT88pNkaluWgYyJlqUPpQSmUJpEuLhy8soQDY2DF+rsCUy1WPhuuU6LQAQceJe/yRIGGjKeyl+TBKxkUTdMT7hMhirMAw5MeHty5KycVDvFqnS0QEbane4mF3+HtHKP9mTTx8z3aJUZ5f+Z5K90Baen/HXAtVcQgR6Ohzr1Wq4LzZ9ew3K5LplLnQBafadet0XckWGLXT9Ig58IjSyy7Njpv6UHO4cLJBH1qeY+PsbN/gKOjEwxGYyRxhuGIhIxpUTUMx3RJWgMK+HKo0xxx1JWQmbaPdQ1VsBoRZVpdu4evA64mSVEx7Qpl//65j0giF8zwYndb5zUPb7oNsCMXVktmo+dSLzmYRE26v/98z9E4kryDGIKDXs1mU9eB5z5nU/a3d3TX1JFyLhVk69lZ0bAULQ0dE1tbaqHaasyZSDlecKBsTiucRiKLJw2KGqDOVExkKE4zNNIMy6MUjeMh6oMYtXGieGvOXpDxL05nKExnCAVcC2YNFwQaLquWaOeYSWvN/9bcB2cbmK5J/SvlHGmmgCI+64PhwEXCFuWWkcYxNtfWsNxqyhKrUa2gWakqJpZpWseH+5KjdJZX9BnH0QhxHIldZQfChswTHB0dWcDSbIql5tJpRGtArDJRoTEajvT9KRVqNRoCuhy6og80sRSfn0KpKDefdEarEvPKp7yBw4FaKz/44/9ZdgA2ee/BFKsxi4KwNoPNWQpA6aDzDKC3u3ItdP86fnrfOQb49qY6pu7A1RqyU9O1Ew0YuuaC/TG9NxkZp7amO8glNaBmlfGVZuXDqoKsKxmzNI1NX0b/MD7YvNkl2vvY5+CDyYNG+jAlSNjF4oNJuwd+2WgwcoDR3hP/zYDpHgKwL/9Qfe2ui/z1+AnchDb/nfla+iqawIEJM3a9TexNUqIgsM0KkNpUAgvePDki2F5jo+PuBzdBA6QAfek2N9exemYdGcGWDhBf5XGYwbQ4RgDYcJquusfKCx/HVzuvfkafhf2bwVxjzAjixsMIx4fH0oERuKpVYur/eZvDdYfngN7jNQ/wFz8zmVs+DxEZVFaf5VA/xei5uD57nEyHxodclTWBmmLw6FtoKWgKGtCmZsBjc70j/Wuz2RAgJVjVHEgai4Ul2GXrlPrYZrOGb33rPVy+eE5glrpapnkJrwnEcZigIrYym+VRrrUVUEAzbVa73OzUClPbzDbv+T2RiT09LX08oQEqS70yUOrXk9RuOQPPprc1MCtQOs/YtupYKWszHlhkXOmI4CQFYkloZUVHBE4nE7Ta7wvStJK9Ing1z0x5tsqTx0sFXBtT4NL8EOc/JAd1NkDzte+KFnbiqQOTpu7UpFsWcWkqNoMxygIdXPvUM9NRIEpx/959PH70REXccMAEsAyD4z4QZcAgwttntvDs5pd4dvM2OqUaon4fg/EIaX6CUr2mqePl5RU0m0so1U1So7QhlwXPw8CzCFo2rn1c4DDRhLp1G+DxP5SwozVPqyGXaU5NINlROjk4X1iyIYxmTPWeU7XD6CjAPPVpNMMsovae1yOToT6vg+1bNiTEiV9+fxZ+AocshMhwuSpV4GiaRym0kA5Zkc2ApQZ9dqfYzxI8j4aoXVjBd3/3I6DSQ1o4QL48RljNYxiPFZtJ54lTz/sFJ5hXNgCvd7V3Y1pYGfSTF3P7kEVt2nnBuNiE769SMeeFaQ5RPMWjJzv4xc17+NOPf4FPbz9D0Kzh/BtvAY0mxjFjrSsY9Id49vgJUjJK1B5yDbHNL2kQLXVmmJbKqC41UW02kQsJDMjcLe6brprnk0q/ZYHY0/srmco84+m0w2a+qY78kIdlIJsgFgMjulQ8for+4ZHmGTjgRFBxKq9wwxueqJgDWFWKrggUXLTkJUnNTCrAFqk38tdchIzk9UbkXc02rwrzNEWlUkRnuYmlJYJZ1uhk4OkKYV6qiql1ZxFfi6CHzzVlZnqWQu5PdZ1d/eEQx9Q9DsfY3T/A4ckJTro9JKmt1zg2mYcG2rz/K++3Uo54htq0PpPD+PwpipgEEdloRu9y2NNri+WMYMDdziSe+bx+npW1+RAbdjTtv6N+rE3OqfijI/T6J3oNJmqxaBmOhwhLZhHFVC0B15DOLjZUyntvZAlDQBIFTtCPlKlccohgAUXnk5ROGgmGwwG6x13EoyGKBInevYh7A+d2SFxVSmJfW60mWu229hleH57pOuMd4yiZFY33NdybSLfM1jzjwqe9Hir9GI1hgvogQdiLUEnGqE0nKHJwkd+HXccgh/5ooHtAvWmZ2mKm8PGMZOKO9LzsatFb3Dzjeb+pPyXmYXgPg2VqpTKO9g90LdfX1p2DRoLVpbbkOZWgKDDcPTrWHsfnjml0vFm9bk/7YMsBdjK+/QGj1Gm5NZVPuq6x66SpL0iLq/FIQ368kwyOINNNnXdvPFaYATslpWrFXEx4gyhFmbKIGiqVi8xx7rf++b9yxN/psJTfrP2G45nGxX3Ls6ie+VscMpozk+5AstdxQznS6Tmd40vtd3sc1cLwRr58iMlWqd1JA2hiionavsmEQzfOXJ0MruIXrTXGB0ltTupXOLVGu5mQ9hCmveFBSCAzHAy0wbISUUuNDyu/hniFAxEuw1qpHf8/c2/2K2mWXfftmOeIOw85DzV0jeymSFEmpJZoE7b1YELygw0Bhh5MA4JNUrAN/xmCnw3YfjD8YMBAAyZsWQ+CxEnspnrurh4qK+c57xxxY56N39rnRHz35s3uLBpt+BYSmZV5h4jvO985a6+99lqj0YJBSl6HDBRF4CMCwaZFrOliTVG6Bx6sF8U9bS4+wKFiuYI9F4uKzyeSDQsStVS94+ogfuqpKfHeyFxaA3AT297dtI0rO9LMqDLUYeGvAdZ5+bFkdpnMP/+x1Bud/ZcL2c83oFhx5Gxg+LINhtY8aVq32dGBLuAqqihaNy0lEOe/3UVrTsmcqZx1+z3Ll0tWqVcFSABU3FMxYME7j/uollBIP6Io8MQU2WkH399YeDHckLHN1ZosQdZWVmQhQ+xeZj7TQQlxgwyFhx5dbLWSt3du3bSvvHfLLu/sWKPGYB4AmtOSwbiKFSo1K5ZoIzUEZD272wefIsu8fMZ802ZREAOr50lTrzH5yn1Z0a46q+qvPZUOGeTBpUMtg+BrKQ9XVd0u2WGCFeAqqUG0Q5McgGQbnpecpj7FlsCe5sshWMGtvACwgEXx5nLhiB5dvJyYrXj2Tp7XaPs+gZvBxLsD4R7xjPG8kRgne5bxWPY0V65ft0K1qteBWXtXAOapoj9Hw7HWGIbvp8ddG/TGdvrqwK7VarY6z9oX3/q+TY7bVoA1GA9tMBmpmEGrWsx4qoymnjk0CiU3cAfAcqhKPoHFEFPNzsbJ55N0H201vvfo4AsyAy82/L4AbAC68m4Omn5ZtsHKiY1y71+5f7AvWM4KcwfPGiTRr5Sn2wSrJQYwOEhg9ZS5hr5Omk3XHLNIkQkRm8rPlB2Qzeykt2/zkllubcPWr1+33fduWGWrYC9PvrDySt/m6WOzlBc3WGvhd+tFuIO6N30IqCZNohOfeNHzOyWIRPYI7gvJ+2Jws1is2YBhrudH9p2f3LPP7j+2F62eHQ5n1hvPrFxZsXZnYM8fk6ne0yAljKvmCLTfZKxPwVbMW3V93Qq1uhg+9mEYZ02ic08Cc88XAeQiaI1e33IeWOjXlsA16mj9fPLaDEcEzibarA+/uCfgCgMrlh4PX3nyLsYLEkO4ziI6mo/ANQgx9PNd73oRcNVjL/nH1Br1shWLOet1OtZtn6oA5+9WVspWrdE6zloFD1VAK97SgeGM+0/Uc4p1hpjp9K3fH+u+A1z39g7s4OjQRpOpdfp9DWXJ31lnIYlSQXbu/R73Jg3zIqwj9t8SzxRMn7Ykl+Mh4wDU4sPN10UXj+ixy2WRU06IxnUJXywyvPOy/Jhr9oTgAbzUFfurTD4iXdOabIdJLRXzaq0ztCw5E68jyEp8Dwu3g+Gz0UgWTjihKGkxkG8qwBhaG4/t8NWewBl7AXslhBe+sexlsrok/atcttXNDSuUiirU0MbSTcKkv1ytWo8CNCTLAZwh4qj7Eb7lhmOr96YCrqXTgVVP21bDc5yYeMkeWPNz640HWmPlcs1ykIwD7O8Ap0Wf28DhQrpiglF8iAq2lD8zeF4h4KFUspPDY33O1uaWyD528lI+a4VURs/ZqNsRS8qZLoaXMBqY/kFP16ha8RhZ4pm5dnyUyyWr4YsLwx8GgJHv0CFATsC+xuvjXsPYcr4wtHp82rLeaGiZQk6AH6mRD86lbTgaWqvZsna7Y6m/9Y//yYXANYKVJCBNbmBJ4Bo1owJkiWGieDj79/DEJGn0BFzPUn5UEDqYAy3vUy4+lY8nnQzUtSEDKN2rczGoEqf3Q2XP1ygdI4BGWsugd0BH1GdoQYZ2IL8L5AUllw77hD41ygwu2sBlnJ3Y26OeRcMUwX5F14WKlGvAowd4wd4i6K04FPGOYyGxsF6+eKEDXHvblwSu8bWyoMWynbFJDYBR8gufjnybjy8DXD2pZq4NE4aAqqx5eOI6ZHnMBeAaDoC4Xs6/josOPu4nF5uWwaVrV2xrd9cePnmkjZYPcpo5zAQuNdUKG+4Anp8Pk+VRn34ALdY28o5RT6AQAfrO9rpdvbxrW+urSkoaDXrangk2YI3CcownA8un07a5sWrv3rpp7966ZVeJydu9YqXaCr5GYi9JE0K/6E3UIA1Rq96Z/MVrCIBHG3YA3y4TcamN/CGjR2vwK3YHARJwfPDN4wWdvfSI16CxlrSEZws3j2B95VWAMxsAUtn/0E6jzQ3jkbMU/otpB9uww/K8FHDlw4HVYmjkSwJXWZGF16p7FHgU7husKy0nKmtiBAFmML8bG1ti354/eWat5omsevqdng16Q2sedqx72rfTvQPrvnhlv/HBp9bdO7QHP/mZVdJ56zabyqKn1U8jtZbOWTmTUw66DOgZKNLwoLM7+BCLRRWD6mCf4QB0aQsgE5BJHLR3RwU/WNlLarmSBjT5OrFdakfD8Ds4VqeA9UT8r+UMXwu356O1HSI98ZIMTEUszrEykrZZJLeDHyxm4N71uQIIOaWd5Yp5K60XbfMSLeRtKxXK1uq37cHzn9udFz+0v/F3bllxhQnsoQ6lbB7/WSarfzlw1ftMGMonn+ELyQ4VVKEzEAonNHDj4dTy5brlq6vWGafsZfPUjrpD+6sf3rHHLw5s76Bpz17s27Pn+zYZzVUkFlinmi/wQmpAH6BSsDprpFa3qSKC5wJQ/k4CWxmF1NH3OFoJRr32AhclgWt4Zwttr0dvyt5xMrMn9x7Y/ouXVsy64bsqkV8IXL0z58DVgax47dCx0xqCcY1R4TElEWZvxLDvyAq4ImRS0v8iFeC8BJeVSlmrVotWLudtNYQoxKAanuMIVP259WFH7nVvMLJWx4FHR57jDBIzFDPRkJYTX1xvn8z3rk2QubGuFbwSSJqQuEU0r87gwOhobcf0MhwhGI4OunoN1AV5hhf2/v2Sv5btnKXmF+AKYTMYj6w37Kl+zhVyStZSK18ML4DLGW2On2UndOkpq+IwDFfHjilgDQCLNCCCWBEkqbQkBvwCBPI5aGx1J5VkFjTFXONwbQBsLiuoWYlY8PVNsZ/lssuK6IgQ+IwzTm46s2J/bKXuyEq9idXbPav2e1aYTK1IcQm4RRc+gUQBjJac7Sd4wMxqpYpLxHBykaVhWq+Tmwi7yb2FtKtVa7LNgn3lOVlbXbMs+xMDyt2OQOtKtWZDiLTxRKEcvFf2RQoCij+xuqGLzW6mtLleX10/3FbKFQaw0iL+wDvlStlOTk7ke423PfdcUgMNk+etP+jbYbMpkqFUq1q+XNZ5g2SNn4OTxdHxsTOuF7GlsdJ+G+DKAxE/L/n5oUm0+Ddni4JeRIfucnPgRUVGFYChzGTabVgcwWgoZtEBJTdMYrfQ1olVsA7uwLy6l6I/SO3uafg6WCseQB56n4SkihArGwTH+v7E+4VF6K1+b91etBmL6Uh08uNwCQ8NrT43YHcgLYlCmJwDoGKhBQunCl4T7a79oSXGzZWe9y2B6+aVXS3++Lr1mkj8egPj6gzZ2Y+L3l/y+70NyI2bmVqtxsbateP9Y/ee5I6N3SDZt263Irno42LG1U2tu8OB3X7vHbv9/nv2+MkT++L+Pd0/NMvlHLnxAaCH+x+BnEBy9PldRA37QUpLDSaVh24wGNvGasmuX74sPatHxLJJhOlcTK5rZckDYDtga69d3rV3333PPvzwI/vKh5/Y6u4V5ct7VcMhGuQAbDBB9+3ryvso0R4ORkX6s8BMqmATxefDFQKzkTFl0IJopDiwFQau/BmjUAB0OejVgD+HKQynpovDpoqMJXgmAlzl06owgZxlCmXpQeNQCuDRfSaXU9DLaeckE7K8oxczrnjoOoDWmgi/R1NwtK5s+GxitO8O8Wlttmx7c8cuX74i+6F2s6VNElnPsDe0UX8ifXB+krI73/6+XdvelZ3LD7/9PTt4/tzGpx0rTlNWGk2tMklZjZY1z4DkERQkDJBR5HCYu1QgtrlliID8hYOfFBdedGBq6NIDPty32j8vluQFWT1NdKi6nZXr+DhQIpiQ1638HPmpPiUvVwq8ltMpG2J/xD1iuIjJe0k6zDLVrKVJkqMNWqlYvlgUQ5EvlSVHwVkE4Iq2FOP/QfPUhgen1np6YK2TA8vU5rY/fmJf/4e/Ydm1sQ3HLTlNiFQohKLklzCu2kt1VL7+cVFBGsktAQPij+UT63scKamwe2N8mXk/lbpV6tv24Ome/fTzu/aX3/6RffOb37UnT/vWqDOgUbVMvipbuXmmYD3OhGLO1nZ3LVOp2Vj3wzW+fk4ExjWwDLLMC2yyOycEBvYi4Hru7bkkwrt/tWLJ9p6+sBePn+g4o3CWE5M8U2Ndlzw7AmhdANcwlBWlAonhrNha1dqTnpquT1ehKAoT4dwaDIK+n4IXuy5P7MOzVS35AFb5PQ7DoOWkq8GzJSIIdo71CdBjWDKE4tCa9WvkxSpSLZnuA9LCEBLPrgY5JU1Je2R5f+DJTQWGFL1AW3zA6EWfY2YJFN5Ah8eLvjjmEsGlgKu8XxOxuYtv5vMOlGs4b4ymQytVy1ZHvkWhn6GLyc/w+TZAN7IFzZwsInbdoULzIiFxLT6bMMM+Q+OT9BTKhAjh767BJJhjCkbs7Vqn1j44FhgT40xXoFRafE8RSuF1sxeUGmsajFpFErXasOpqzdLBio41m2UIsTe28tis0u5Zqd2x3GBk5cHIKkz1s17Hnu5YYYIfP11M/gGypGUF4KrBLDoSgGt5shZE7HDO0fLHLo9/4+81KDWZWimfs5OjQ6sWira9sSngCnBfX13TQBcgVCldPFuy/TP9PymVXCP8jRnUYuh5fWNVAJ1OFz9fgRxm+pmt01P9va85rLB87e0fHdr+yZE6YeVaXWsP+Rrne6/ft5PjE5Kz/qsLgWvyULmweg7ggE0oWkgkwWvc210PG/SrC+AK8xM1l8v2ixhVTfs5WJW9A/pT/qwWuGsTodWlRUpYA4mlCg8hf+ZmsclzMIxGA2mFeNjQRPE9uckwg9R2XFDJAsKFpSUXJ7dj+/xC4KqOjk+FJkdp2HBUYVDFMfFHu4KHmNYerUcmbfP+CyZG1VA4wAEwT5881cHsSSxvJxVIAtfI9IrlvoBx9XtyMXC96F5/GcZVctxQUMhcfDiy5sGJQAb3F8aV4iIWG7JGu+DjotdB1ScPumHf1jY37cNPP9aG9eTJEztpnqgq5KFVu1VJKzHoIrKRIfFI7G+CcVVyy9BKhZwetkGfVJyRFbIp29pat+tXLtnG+rpbSGmqPGfdXttgFKRjRE+Vz2gT2Nzetk8//ap99MlX7er1m1ZBK4RmVCb2eioWa0ugXd7IzsTyO7553u6P4R2eRe2FWrCYkh7dh6tIwRErK0PhyGY5w6xrGDPbYywhPyoO3XCAyFMVRpVCD2sqfnGQsJGUXTIgVsRjJmU99hpwjYfxmwHM2f0EqygvPJMfrDOuiSpxVdn+//zsvYMDAVQ2Qe7zqN9T4eCM68gGnaH12gNbK9Tt7nc/U8H08ccf6Tq8evbMnt5/aON214oA11naGpmC1bNFsZyFbFF56gB2aY8pxDUTGQzH9T9ubSOQGtP3wtAnrJQOdukIwylJjOV0ZGlcPmCFkCTAuuSdlYttN3VfNOhByzb8mcMexjCTVuzuLMgVOOAVhIJZdwbPgjCXoPhS95qlUKHYYbiEw2ncG8qOa3bSseo0a7Vp1rrdlg0yHZuuD+39r1+3aaNn00xPCVmSyWryPK7WNxhshxuH1d3bPr8CVbBKkQRQQYCm250t4vXlYMeibDzJWKm6arlSzQ6bffvp5/ftpz+/b//2Oz+yTm9kzfbQuqO5zbNFDZ4VGg3buHTF0pWqDXiuos2hWvy+14eqI9hVRVbZgas/oLHsWJIq5/eiCFwBcMhNXj17YXvPXgjMIldKY2cnAKld3c+txeDxOeCa1LwmpAISNGm41vcBH4ABGA6s3Tq2IcN+6lx6Cxv9p+Jm1Qb3+RBar1pTSLcCcAUkcAYK2EzZT3MCMNXVhlrtBwcH1uvhRezWZtElxr8mzHyEAWnZAAIMwxrmGgKKep2u9ni+d2zJaz1JGrMEjcxxqCgO+0/sVqhTGBwcRByhb5cz0PmVRsrayHKlrJUodkpIf5jvoDj34AWP4HbtchAjnimYBSjDa4okVfwpA+YalJ7m8i6kAeAG1hIpeQq8GTmwRe9cSGc0z4HLA3tYXz63yMd8L+aZFwZBu4mUKJd3K6tSwYrVshVqZaut1sVKlvCSn6esni1YZTix/GnXUqddK8K+DsdWRdo4Hsl7vFLG05xrP1QRU8L9JUggZYWFpAXgihUV919yy7HH3CIdGI3U6uc1omct5fNiXPGDvX75inTlMPsr9YYkj6w5+eUrna0q9hWwTdN8NMDvnDNppp9Zq5clLVBYQ3BPKlcqkgq00KsSLiLrLJdcom09PDm2Vwf7upeVat3PJmYtwBMURsge/s7v/+FryVmRFY1g6ssA1ySDIsPwRUsWGyLOYGdNl7yEV69MpaoSH0+0+GWQjr0DWhMZpbseBrDqNj8YKftB7r8cpDgY8EXCQyPdCRnjQbMqyj88ATFuLursYhXmLJVnZMQcaTEDwX9c7zGUT/i3+vYUuj/8nklL94GmhfYAH2JZNKxFLF7IRQ8HoBsz++tlM3j29Kla7Er7+BLAlQlLPjxNy2UbVKPLj18sFYjX4fz28KWAq9KhnFVVushkaq3jloCEBrMCcHWtaUr3+20PPr6e1A9E6RQLX/nkE1tdX5Um+MWLF2ovoz2TbkZDaXHox2MldSwFG5SFjjRatQHI5N/J2oSxCDGXo6FVykU5D6B/RScN48H0OGvSDw8HlwwRsv542G7dese+9uu/bu++/77dfv9DTerzwC80nWG9LoCrsCspPe7/6W1/b/ez5jWcJf/CMNwU5Dbz6SBYxMRgh+hhCzh3hnnBNCcutA51XDcYEJPuy5lHGFcdFLK1qXgeutgJ/xwdIEGn7Yd9QrN3wY18k8YVayo9MompaXUoAhvJM8qGyi9peokE7PQ0JDno9qzbbokFZw0VaclP5tY66dhaYcXufPen0sGur67KBYKD5fmzpxpIaR81bdBqWWo0kR6sMDQrZ4qy5VKYBdcCECkXEKhNBrE8UQsASgtebb9CQb/EaAUzfICpAAbsE8Azn9LAxjybFiPIcw8DxYFgRCAHGzJ+JvPqmllU8RG0vza33nDg+wsHLMM5fFLIO2fzp53JYSG2CKNvWrzDkYa/PGUnZaVZzjaKVStAQo1mZvmZtWZNm29P7epvblnxktSr66AAACAASURBVFmuNrfRdKB9mK7Qko1MsGUX3F8Ys7d9fum42RwdogMY2G5P2fP9Ql7bITKZgw6j8sFoar3hzDLFmoINmAvqdMf2vR/8xP7k33zbfnbnsbX6Y+tlCpZf27DtyzfMSlVyFmTD5ANXnDEB9YSNW4Ey5xhXL0jifnkWuCbPQEFP2FXkUOOxPbn/0I73DtRaRS4wG3JuLDWusUDz7/FmxjUpFZB7D84UQbLGuqqgP7ahHR/sWRc7PlIeiV+mU0DMLHufQCoDWUg+vPjiewBAKZpg4q9euWrra2vW5nk4bdvmxobV11Zs/+TQHj58qLkEDW8iowm2VpJaTZEjuJk9sxWyt8K9ISGJ43ltt07FymrOBBunAkVZTNNbugfouUGeIuDr4FRnpayW3ALLz8ZluuLZ6U8ij8cavmYQqtaoap6lM+gpYIJijqQ1H8Lz+8965T5EdjWSVU5qJRyQ2PcKyzkQdW/D2cGadSbYh4LpDI16A7HfPHsK1gAITvFA7eh6dInODU5AYBUYRNe4UhCMVSyyT9CFXd1YtXq1ao1i2dbrK7ZVravgtuOW5ShAewOrE4uMRnQGGOXsmgowA0RqlZp+tqQCkGQZAHXPXQWC/RSvmxkC7DPlloFEq9cXUwpwRWvLWfrOzZs27fft6ODQauWK9jeYT9yW2q2mbW+RSLkmaRQkDhIEpAjyWi6RbLnsAksCIinFzAasEwbex2OrNeoud2DgL5+145MTDdwhK6k1mA9xDb/8YrVnpi31t//zP7gw8vWiVk/y4T0/nHXR5iXBcaxzpAnywSExsBzEmvR2oDro9KxcKurvqVZ0IZAJ0LaXfi8MmehQD2xNrNzPlWJsgrH176/zbAs9PiAsVL0nDs/QwtChQMW3aDAtjbc9f9mF3WrpwdQRuZZHU1OyMhrVMkMeHtWqrS/s+2KEw6DNwvokWLPEzUHKnnTansEgHjKlipekb3SyjUqIaakoMVmmamY4a/vaJXxszt0Gj4E9D1xdX/X2UoELT6Y3/CWHEm0nMfHYkmSw2+ja6UnLnRM4ecKBraImMK5Jtv6iQin+OBkpz2fanD789BOrrzRUHKCLvH/vnrUOj9U6oRpUXrKwlV87gSTZlMW2cPTZDVOtgLlg4yANNi1cfY2v13KpYFcvX7bLl3dwOPIBKwAJThbSSztrqva+ma1trNuNm7fsa3/jb9qHn3xqW7uXpSHiK2F0dd81iOhtMlJGAGM4KEkLLmPns44CBB+4TtzBstJwJAUIscnR41U2RII8C0/YGNUpMBa0V3I0YIPPeJwrNjgcGrgIzFIFgTdnIjxRiw/N4wRtY1yScUL7/LKInYsIvhb3NmyWEaTFZzH+f3RCUDE7c107kaEUnrSxjvZfWfP4yIa9vmVTWVtbWVeaVGaSt4Mnh/bFZz+VGfdKta5JWIVyEBuqGB2kAFm1dbO9kaVxnFGGPcEkLqFYX9+wfAE5T0FAzv13vSWqeoUCGieTsIdEZoq9jNesVirhD/OpDZnEDiECAEMmf7Mq1mdicJTkIwl/Su8PFkduKZLRpOQPysEIKLUxziRzG/VJiXPmhJ8HQOX4UmIfJuXo5mmvYRuVLVi5XNXzoNGVfMq62a799n/0m1a6krJe7sCy1Zm12ofSBsoOagHqIit5MYBNGmUl7338+jN/J3g+tokGU0O0KY4J2uewbkqAxVQIsIF1TMErYS3E77hcFBU7PJpm7PP7z+xf/9lf2V989oUdTrJ27d2vWHeasvE8Z+li0cZKiUoA1/CC4gyWF06RyosWLv7cLM6uxLXwPcRVqRTdePYevtq3R3fvu+xhOLZytiLguvweb5YKMBTppIv7odIyVQb9BDmFe1/yTLDvVapFqzVKdnjw0g5fPpMVFMPBsl9M07bOqsPAa6TNPQqxpxo6C8WPOhkxujZxNrGn8lwnu6e0wWNh6cNdwQIv+KTymlmjTOLzGmHW1tdW7Wj/0PafPbdiqezXBHegXACMOrs9xpXz1KUMbr8X9wj9W3idYjwDyPNrH2J7w9kPcGU/K1aQCNTdv5VVgntA6CCE49qvQSgMk+dNsrsa16t+Vih8wja6KDnO7HEBe4Qr7HICGMpu10b9gTUYFGToq9e3fqejoSjOKtLgkAniCqKhr7BX4HdLvSw3ADosqYyGhXdX122nWLOVydzKnb5V+0MrDIZWnE2sks9o6JYUK+5Zvepeq2AnSfZmTPIPxLwSBcx1AFwzU8O185CJmSKxIWb4nGGvY6Vs3q7sXrI8ZNR4omhjPjTkzv7GoCqFbjpjO9tbIlgA7/1uz9rtU/nLZ3MBrMbZp4B5GLRC50qh4+sqo/CBUrWiNY+M4OXBnrTeyKBWV9flQEBnVJ2AXxlwDX5xi4df4njfEKK1D1WBgCsH/3hqg05XN4zMZZgVLnyBqifQ3lDhHAxUKQIlUR8XrEbiUBXVhA68cKjQnk9++JaEKLigA8iBVrQT8qJ4obFRYofrYLigeLzxATiStqRExJ2L0xctk+BK8JrlbdAmxrZUjMeM5sj8HKo5B64nXwq4bl0FuJ6HDR4RuPxYugr8KoErG64O0+CD2W/37bTZ0oM8icA1skgwBXFTTXi5nn8nvnKCsXeaaMixXb1xw65cv6r2AZVg8+TEnjx4pIqvSItWEYfBozdoTeX3qlzz4DGoiECqfPLgQ9yjBhbcfUB+wHKi8Gg/zJ7xfL19/ZL+TPSe/m2CXRatQs/Tph3E5kjreH1z1z759FP76le/Zjdv3LDGyroPQ2HgDlAReA/AmjUSNNyAIjoU0uzq+zmQXbCxGvYDYHslSuXu/xakBOF5W9r5MwxCu9+NxdXWVhVM6ADAFNYxsK/ZgtKPkDhETVqMcgwhoItb5NrOs1K2+I9JxjUpF1CUYCK4JLIdkZF2Lbsf2hTAcvVA/jAeWfP4WKzTy2ePbcIEKptbGs0VoIuBqKxNOgP7/Hs/VKstsvDFRsXS5aIV6xUZiMueDNseuYkwKVtcRFKysatgDIW27ifdgglszVg+0sM+npY+qKLhiKDvYz3iKjDF8kUdn4k8MSWLYZ0xoa16w4t2IhHnuFEE/18ArQ/XIUxGREti19yy87TlARDa5GHfgjZTDBttYkIR0jpYsGQi2Yn7MqIoIsUmNbXCStmuvHfdVi6vWGuyZ42rORvYnuWq6BwHakfPJ6491UcAaovfzz+YQeP/2l8ndY0LNID4cySbKhgUVq+sxeYZy8wC8F7IR5z95HOhEcg2V1GoTJG05YtVm6cKNp7lNAh573ho/+M3/oU92TuyQmPT+tOMjWUp5R0LfwaWe2HSoSVqXIPYPLzaxOeHQdKoYVZrOSjdaL02j47t/p0v9OIoIPIzd40ITq3nJDFeuPLzXQ7gus4IXOVZGnTXeBzTSo1WRgDXS1d3rFTOKhil1Ty21smx0tGw4SLBFZAHGBRjquc7hrO4hvdNH2rTB10Zto+sP2/zO7hUJ0FyFm+6o8Gm0CYeGABGJGq9RmJS1ZpHJ/bw/r3AugLEnAVWERaAq7xi8QkJUbAKhpCmwrsbevaCnaR3EF1Xj941eV6IqeR8LhfVZi/gi5yeC7i6iUTYy+N7D4S6BqiiLeXCji/Kx4KUbSEfORuWJOB/3qc3sIkqvGGnuYbjqZ0cHQn0+Sys7yeci61jTP27Cjzg3+kA8H2559G3XnMPSh1MWSGbtZVc0TbyZbteqdv1at0qANNB30qkb3EGIJtIp61adG2tPFyZWSC1kwI/nbF6uSI5AZcDmzD09wBX3g8sKsNsSOBGva6VcgW7tntJvubsSQBXSEWlY1XKVi0VpWemoN7d3NTX8n0duHe0TggoAJDGQVTuHf/P+qTlH8ErawlmVVZbmbR+zsv9vYUszWUVroHFreJXDFyXvqewVuSix3b+knHFJ22gzTw1cj0b+h0oZ7Rgqyt1AR4Ao/QVEmHNrNMOU/fnjOuTh2N8SJkqjIud36ku+RgM0b56BRfb4cpN19SeWzfIuiOd8c0jk9bN5uFkMhAw2x56FaIHIQAw51qXH1SyzmI4ext9zdQ4wgYrtF7FuEbgii/gjHb02zGu/38Crov3L81X1kb9sQTttCImAwdX4aKJHUpuRLESvmiDRXEoSysiG1NmlZW6ffTJxyooYrvq6NW+vWAYRxGvcWpU4b6Lah1mApDgIMk3K4VIBL0TD78zDITuULi4hEBt6ynshlmtWrBLu9u2s7FlJXLU0VIP+7JqQ+9TKDhAhGXudodqy7zzzjv28cef2kcffWQ725etUq1po/aBQGfvdNhp+j/GkAb/VoYNwnCWM7GuwBS4BswmQK4/A+7IcYZxVcoYgDX4RWIRI8kAljnEBmMgDruIgwB5kTCwfmh4m8evZxw0i/folwHX5D2Nz6eza2EZRMuyhJPH64zrSEwkbgQkuTSPDmz/xTMbD3paT6M+tmUV6w/T9pMf37ff+92/b5/9m7+y7st9q2WLdvDylV57oV616lrdGmsrVqxWbESqVLFs5RKT6iUNGylhMepFGawKrChTu5OeDxmgkx/1h74m0BJKazjTa9ShP09ZgQhN/i5Igtj8dYABcGKkQpBdkvFOYp/SxDjMxbx4Ag1DJe6SS1Sk9777MKdiszy1j1+wu6xp1i2HvZiRbNpqm9u2c/2qbV/dsUw1b3unh/bo5X37q+//qf39f/Dbtn2lZM3OM7PMWF0Fiqm3ZVyjB/H55/UixlXIKk1bNEgFAoeVmXpKWXK8L5bYvEftycFthnWIdVnrtGuTWdbK1U2rNTZsvLJr/8M3/oX96Te/baN0yY66Y8vRMtWJ4f7gS/2qtw3ia4yetY6bXte4egIfTYbl1/C13A9Jh7p9++Lzz7UesCtLj9izQ9jKOcAcQaurLt3eSdysqNBlAmA2R/TlRDpBGbqjaSxm7cbt6/bue7csl5tbr9sSeH357KVbDLXZW1lbyE7QUMJQx8GzZTrkhXur1lUYNEaaBxuay8rWCFAZbbQU8TkbS8KiCOJcVsxdo7Fi1WpZBVO33bOH9+7Z4d6ewjrisBO/S5cdwCnqLWdUifFkn43WV35donTPgavz3BG46swNa533iGSvvtawUq3soRPUe7IX8n3cda78d3aI9DzzupALaCbgYpjP18T3tJAXcg/R1CrQyL12hZUD23raammwCVAHsN3aWNOzzM9jsIviB1kB+wmSjuj+II/YueuRU+OpFS1tW8WK7RYr9s76pq2lzFZ4/nttm48GVqX7ixwiFL6APVhY5ESkaa1UOHOQlky112AtiUafa4y1WkzhGnba6tjAuJbzOblosBa7PbcKA9w26jV3WOj1rYYfKwOk/Cw6qxTlyDgoqCmkEmTgCJInyDgBzQvSQmnDIYAjm7FOr2sjXDQU/BEkJXSSCsVfNXAl5SBIolmsGnDw5A63R3J/Sd5oBaPbTlficLQU77//niq4z3/6M+Omw7LwAAM/qE40LHGOoYtV0HmmUxPWYeo3edhyMCj7mjZFENBTveGNKPYixwHiGhG5FNDWCHpU93FkQML1d3FkkK8///P1/3qGnNFTVbYwpOY584dJ7w3giqvAMcAVTW+oNH+JVIDhrIsY1wuHs37FUgHH2q4rlWvDxGRgTPtEwFUpRdxCWIIvA1w9wncRr5vL2Icff2Qrq6vW7pDEkVZ749XLl/bo4X3L06ZYSAXCpoj/Jbo8QIW0hA5cRyH+j/vgX+MMBWvN2fuJQKJrrhDC98TqomVeXV2xzbUVHfpM+86IiAQ8ID9RvKKpMuVjfX3TPvjKB/b+e1+xjz76xFZogdRqYrkYqEEn6/ZWzrpFbatSuqCJgwxDY0Nsjnqmgj5cXrn+tc6Y+ea52ID1xjzyUvZzwZQc4JpVDC0Tn7Ri85IKYPrP/y8Ku8B6RCeN5LOkn3WG3V+C0mQxGf+MAUbsmCRZ1tgp0bMVde8qCmiNuwdrv9201smhnRzuWVtDeWMbYthdbli20LD/6X/+3+zDW+/bb3/yNbv7vR9rMndy2jEb8PW8TpwUmM4n+aYkT8k8g2mACZRJEz/80YgCSrVOOWSDF6ibofuwSSw8kIBobSjph80aOzjXNLqqwtdTHODxa+q6WTxHKZoYFxXOEcs4l6sSGd18DkOebNgcPmop10kyy8hQHWs9ZEKKNS0548a1VTAGaToTU9jBwf4Le/HymT1/9cyevnxsIzu1f/Cf/q59/d/7qo3mTctkRypqZM70llKBLwNcndmkswFuTJwLurbBok5xpwzYILVgwDK4LIRROS4QOsVsFkCft/7IrNOf2mmuYv/7n3zTvvfZFzbJVW1CAEi+bH35LkfgmmBRA3CNnQKx/z4eFpb18nODh4YX2AnwqjVCklEma4/u35cOkAjY3Cy7YHkj07sE8tGPOzCuyFOChEmAPuxHFFO8EthPwIwm1UsF29rdsO2dTSuWWD8TefoCQga9gR3uH9urF3sifeJQU3yefF9bDkadh2RjdX1gsguWzwfSpgjLCujwmQyANAyr9sKMWWOlYfVGXUxs5Gric3Owt2fPHj9WQeIOPwCPfIg/9eeBwTMvij2mN4LjCC6VahmCghaMa2A75cUOqZzxYac0rO9a3aqrdU3nIyFASieZRDA2ENsZ0/3CBUh2fRakmoZaGSKOfvNnrxascQSskX31ABdnYrWPhNmb2HmUtCR0bCFJ2Lc03Mb7l32hR5RDSsDCAmbBO5raD10fYQTeA1KgwdjeXd+wWyurdqPesGy3Y7Nez1ZgTFnJIX65Wib9KqM9ksHlSqGknyEdKkNbg572Hhj1Qc/PNLoIXVwB0ll5lBP/CiDtMXQ2pIjCPnIk26zN9XUraQAsq4QvinMGscE05WpZ6YELFx2Y+0JeTCsdqDjDoPeloJvgsRv8qU/bRAzjMZ2y1fqqhtzpprPWfsWMaxK4LqUCiogLAyhuMzG0eX9oXSbpszn78IMPlP/9+OED+/GPf7wYwuKhoBJ03WGY1AwAMLJ8zggtwxR0UDrd6axRoOT1eUE7hG5NVDYSBMAIyStRCxTYNy+eXE6goezwfZxCOeftCKubtHkKbYpon6zngv/CJLnrHvEGdON+AdejY0vNvwxw3bmg+48IPNkf+v9GKqApaMTUJIFxyM8zAq5sqGMmnBH0RVs0PbDLCf9fzLjiuWnSDAI+4G6u3bhul65edZDHYFSxrBYua+e0deIst+QBkeOiduO6ejild4ycBVi4EES3ClgLWqyB4fThOjc0T6fRJ6K3Qfta1AO8uUGWc8VyGTaioVJRGJYoA0yGVJY+qVspVezypWt26/Y7ArDvvfd+OABIlGc2C4PvCFxdy+oyAezePCkr+rayKS8GvoLfqHsmL+1XFuyr2oFsDj4N7Cb3eH7mVaApQSvlWtZ0rqgBLUE4gQnXCuuanWsPe6EW7e3ObvLnpQILjSsbUAB/kgwFWU98L2cYV1w6lCw3Ugt+2Du1dvPImsd71jw81CHTP+3JFWFl44p944//pX3/29+3/+4P/qkVp2Z3v/MDmx+1rTCYWpGBLOJbxUYypQ9g9VQe/S72z1vutH4BumB85dKnfbBKh2no1FCoat+Q/6pfJzYPPqc9GYqFkStDsN/h3qA34/CT7yr3D7apWrRstWgl7KyqFStUy2KR1i5t2xz2VTrb4PeZmllz2NH3GEyGOnx6g4GdNI/t1d4r6/d7dto8UcFPwZSapG0+GNuofWr52VzMyGDSs4POK/vNv/uR/cf/2X9ghcrULOMx2rBm0QrsF0kF3ALsYhu0ixhX8V1hLRGj6uvShwopDLwTFeKH+X3q648b4GvVB3TRRLaabXt1cGrdwdzS+ZqNqg37xp/9hX1297HN8zXrz9E6khjmbVGs7kIppd+cEIgFagDRb2Bck1pPFc3h6wCsHPb4X7569twePXho4+7AyuliAK78XH+fkVQ5z7h6MJrfV5+89iGofAGmc2klpW5BuWQrG6u2sla2SiVn02lP56hY3/7IDvcP7ejgRJ1JJU5SsI3G0qD6QLR7tp7PQhNEJwSDgAuADuehKH4GadyHGADCWuA8YVIfuRTT74ViQfvueDjWvAJ/ZsKedffg3j25fvBcAZI8IcmJAF2ZwGgK7AF+QkBLZH4cHHryV+yIxkQtl0MBRB3cY4nRWGtYfWNFMcrDBHDlfI6MK9872eaPwFVFSaJrqkFy9MLhNSbJqDi/srynvo40sxCxSXCDkLVmkAgoIjusRzx426ctDRTLG3U6l+a+XCxZkZjj2cy67Y41Wy0bKZJ1YCPWEuCY9zAc2cosZbvZgn2wvmHXag3LD4eWGw6szsuANEr5kDj7HaQI+xfgFWkCIFoOPXjU2tytpno9DTXjdNA7bQnwXtrcklSA70XYD1aUhCsw7IXH+WqjYev1hgYTIVzoJoFdOA9q9ZqlKKijX3lwiqFAITUMYN5FC4ysQoOAHolOLDdDf/i1vtrb19lcqdSsWiprHfG6U7/9+3/gDcXAXmrCcwEKz9dlS5F5ku3UJvUarw6zOtQmrlaL0Im3UJw1QjOG5msiy5YJnoynp4ovW11ds5fPntrzR4/k7SU7KczQiTETWPB0iuXrpoUcQFnIpXYtretYStWS60bCoIn0femUayOLRZn/czFkgszXs1GGiUx//eE6CDS7n14Ex7k8BshxdTsA8obTklGIV9E30DDAE1q9LkXy1gJ0PG3sZ08evxVwZXOBjmc4a/OKA1excAsx05uAKy/x9WngBag4f9u/xP9zLdiIpddhQlzpQw5cO62ODXsD6QRdKO9evWHBhfb3siB5TZIFA5pPW5/NAKYhNbOVtVW7duOGHhJ+nmtSM9bttsWC6O+IdgWwKS6RlmuUYPh1l7+BWO8oH1gO3cA+xLUWo3YZiGH4giLLp2UxhDeZgq+vNWx7c90qZQ5d90218cDKeU9FA7QA4JnuBNjDuv7a137dbt68ZTs7l2QKrTYPUaBE1tKGjoVYGMKSmkBVuvs2woaIoQ2Z4VoDsBmLhecNUwFFAS4YVyQDBA/Q7vOYVwBrKoVm29O0mK7XCaZv5Idr1GUnl0TgzEP2uR+M3nL1uFaf1nZkot0Flikkw7mvbtC9h06ErFxiTK/Sn7ArY1BzKBnFsN8V69o+ObDTY7Tgc+u2uqr0VzYu22k/Zf/sn/33dvXSNfvH/8k/sslxx17+/L51XxzKGqpoGSvCKmVyVilUlDcPE1PMFqzAdDppTvmSDNh1OFGbor3nlFSHwN8dIIZXx96j6xns9vQemeouZm2e4/r6hDRAhCJZmehYr9UqVmzULFsuWqqUsYkO4ZFNaA8yeJkye3l0YJ3x0PqjgboKnW7XGQyb2eHRoT199sSePH5ke69eyt86T8Y84RiptG2urtvl3Us2H8wsM5xaKTW3RrZgSL/bvZ515x37d/79r9nv/aPfscH8yMaTtoYO0dOJ5UnoWyNYS973C4HrQhrrf/BVEDxuxUe7/tO7AcFdJg4ohga7RDH42s7LwVMYVnIu8MTz/PLlvp1iD5QpWr6wYv3x3Ibluv1ff/Udu/d034bpop30p1Zb27DewItAAHLIzj4HXH2/Dn+Z0IEuGdc4HS+QEwad+ESAGO3VzY1N7W93P79jrf1Dq2aLPvCldCRkJx424oWalJp+VbAVis+limj00772WVM8l3o24+BwsEnb3Vm3q9e2bDbDGuvQjo+OrH1yaoP+SDptBvEArp12X4CFQZhoRaSp7qC/j/dUxUAxb4VyRYOu1CLDiWtrqSik/c+mZNtUqVYljUJCwLMbEybdz5NBQreGgsu5d/euWGj020qlJJY0Ju5J+BRwh0Af9pCwriRXxgLNQQ/vxVvI7ELBMUebIM+mDyhzZlcbVVvZ2rByo6L2t7b7jN8Dz3ZwlnZZsDiIjedessug819gP6yOhEA4/l0SA0V51qLQCyl6RM1yT7WXB+tQ9L5DUhmDRzzXGcYcj1iA/njg3tywoEgTbTS2XuvUTjot61KE4MQznFh5Mrd8e2DvNlbs167esDWuU6djqwD16cTYveulshX5echNCDYA9KlQ9LjVDtaPFBuFgtwRAKjIBcSazs12SKIjHSydtV6vY+1h3xq1muaOsM7iWiATIMiA2Fo+7/DwwBndPB2tnH4O71nDrCKDvOsniR6esshhYGGRKOEkQDBCrWaD0dA60tV6chv3h70UaUrqt37/DxfANba+tKkkByzDbqXD54x+01XrSwuRuFW5ct3jMQNY8z+o1SuLDCqv/kC/WvtH1m42PU84A+hwjasfxjPdPLSSkYXhYBhNhmfa7bH6UfufSTqJsnkguEjBYzF6soWhFL6vqrpg7iwwoClWb+k7IPffo5NA8u8FdDQAlABbgcGLk5t6SEK71tkkxOS+oXtefKhIeEhoO6Wz9uTxEzs6OFAcYswDP+8qgO4F/dpgNLCdy9u2ffWSTZinDJYbXuXMvjTjmnyI4zU9r9n9hTiW6pLp88VwnkcjIuxGtN9unlpmil1ITgCWScjQHT1b+7DZn/9BoZ2HfkuSLPLGs2n7+NNP1UbjmiDvoAKHOeAaPn70WIbFlSLxgxkxA2ygYu+j4inGmGoA5Bxbf8Gb9cjYyGjG9qKzorBCSFy2tzZsY2NdeqX5mOhYdJDcY9fI5jMpbQ4wbLV6w65dv2kfffKp3b71jm2tb1ilUhJDK8+6kFku/z1NDXtGO7ZcsLvuerAs5OJ6PM8IiGSSvRPere4bCkhFJoAVlMcvOnBV4gtU48KuKj4PcUWfvTAeIhuvydI10bcLL4aTTE/0hEyyHHxmkmllLUfbmtiZGQ85jCl+hgoW6LdPbQxrwOaOVdbYbPv6e/aTn3xu/+cf/3PbWtmy3/3679rOypZ1j1vWPTy2SW9os8HARt2u5SbESrMx48OYt9w8K4ZIQy4MAxSYTJ9ZvliylXpFg3Dpcz70dAAAIABJREFUHHG4Oaus1CyFHVC5bEQ7wlTAUsj0PJ+zSTmr7gDXhY15OBmKZW2ecgD17XTQs85oYAcnh7a3vy8vYnRkOJSsrK9ZsVy2Xn+grHgG6aRlnc1sdXXVnrNHHB7Z4f6eDZlQNpwEUpZlD8H8PZuVFn+13rBivqLBVxv0DBVvrbJiW9tX7Hf+w6/bjU+2bZDat974hWWzxNHOdVB5rXJOMhCBW0JGkOT1eYCjfj8yZLHmd7MGZ/UpxhheUZIghaYslzxxyB0AeQ7R9664r2+/Z8enJ3bcJHGnrwHCUrlhmQzDtRRYeZut7Nj/8s//pX3x5JXNizCuWZtIJ6UmrTOgiQhyWswuFQqSM0bAQkfljBaWRyaE2ShZMcjCaO9LQ6pWblpDmi+fPbcHP/vcijxTgDhlxfvUvxhQnmNdkABc9cqCu8K5YR9/LiI7GDzIkRxNp7axXrf3379p41Hbnjz6QvsI+wyANZPK2WA4tf5gbH38WCkKBdpDlzC01lWuw14RYsGkeXAU8c4TK9YlMlxCXDXKlZL2pGKxoLa+0rOCPltDs+Hcm43Y51z+RlH5+MEj+Swz/AiIJkmuXq1JXgHrJqGTKkPvhnJek+4GyaC0P7odaL8TOtczRTP7oZ6NmfyXV7fXbfPStjoRTiixJsMeHdyDftH5dQa8Bveb80Vb1Gcm14/vcY5XlimGbvm4OFPD2eIoKmYFBtY/4ATtecOxuiaQHIpqHc8sz5oqBK/VwcCm3aENm6eWavWsPJzZdqFqt7Yu2bu7O1YedC07HFp6PLDifG5lBi7nUxXFANRsKmez4UQexEObWW/YtzK6UeZ++h5MABMKHtlZ27BCOm2NUlng99X+KwUPNOp1rblep62BU1hi9husI3kPWF1lcml9Dc8PPvbgAFh1nmlYVu6/rhr+sUMfUgWsK9iBAgaLrtHQAWyvq/0wkiQCrgu2NUGXR83RmQo7CVwTDKvbiZxHusFwNgBdDZCw0MUEzaWLmPWHdvD0mR293NPBA4PFQlWcWhDw8tqiXZQ8WhexaqS8eGwlFwPthEdSOmtG1aoBhULBihgTC1AFM2GZqXu0ZKx6Fhstm7UmIGMbadkaSi7gCArwiF0AhQQLLK+3uGtH4B8XNeA4GJrz/gQyw2QyC/TJ48d2iF4KPeIbhrPOA9eda5dtmnJdYNTfvDGA4BdoXCNjmwQ9r7kj/OIn34FPwlWCBTvsDwVcW8dNtS6V1z6lcHQrKd3X5PV6I3D1a6clL4PNuX30yScatmGDIkmF1hjMAcN9hBPc/fwLtZNJMpJFCAdomPJ0/lwZPguWPClXeBMLzcYqFmex7n34A+smDmaynNGiXb60a5ViTn57sIVpBOuZudK2kDREDVqxVLHt3V15LH71k081yLV1aVeMaufkxFt9PBxKu/A1LisR5b6/rvdOrtXF4KH0XkGHBfshoErrmz+zUQBoPSJQ+leFDSyfgwWTf8F4cpRZnF8ab7p+C8CQSKSTxgw9cUiwicAVRoXnmSGp6WgQgOvIjvb3bXDatDGBBaOx7GZOTruWLa/ZjZvv2Df/zV/ZN77xf1ijsGa/8/V/1z585wO7df26VfFWpsWaz7vXKdq+TM5yRPTSlUnljOGYYqVqnV7fmaiVNZuPGC7smBXy1p+MrDcZCJgeHp/YabtlzWbLWng2dtrWHw7spH2s4AR5z44GiirGYYDY2NN+15r9jg7YLpHCwhaA6JxtrG3Y1taWVasVOzw80nAqexnMjA4EinsODBTI6ZQ0aNgyFQFYdKWGA5ugqWagJ0PbMWMr5brd3N6yX7v9Ffutr/2WbNoKtbR1Zvs2tBdm+a7lcxymYxWDWj8h0jdZwLP8zhdE8Z6f2ScgB+K+F36nzStHj+C3HZ9339cj84+3pxdUB/vHYpgxKu+NaGlSTHlIxozDl/IzU7BisWaj8pr9r//3v7I7j19YutZQdOw8JDL5oIy3MZeFebJj57aBkqElXre/7MAQEWoSZRGcMSFNjSIG704OfoqDB3e+sO7RsdudhUjx8dgHYdgq/D1HOge3hDj5f/acicOmyWtN6hNdgPWNhtWreGke2nw+tI11JEoNDbAc7p/Y3sGxDYZjG+EOEaJYxeZiKYk+M5vW0B8FUoZwDGhI9OzpnFh77TUh+avRqFu+QBHBdfZ2Pt8Tt4N4vyPxoIHWOQ2moVrHFHE/+8lPbe/lgeUxxUdv3e2L9YOkgjCSfSL7tpslq1tGt8OZef9w5wEvrP0jsGBq50+kVZf0BLnA5pqt72xq9kTDWWL7w2DeG4DrRWQN111hHwlMlNzb4v61LHyi13YIu4kR3otmrBMxWvvq8i2B6+IdUQzJZcK/B0QF4JFpf+zwFEbBesSthyGoVse6B8c2a3WtOsvYVmPVrq+u2rVSyRqQI+Ox5TD4T+EfzVZHeE5GUqDZaCa9PDIQGHm8eTkLwUSEvKBn5ZJurKxq4LBCIuV0bM3TpvW7XVtDIrC2KvkW7ghc6hJJV8WS1hPsbKnsQU4q/AJJhGWa9pNMWoNeSCH0OWJhswvnAK4JUg2effYAbEfXtzYXZ1Pqt/6LP1TvWtdXrI0PCKgmPAe84oO87EGGdrjoWX2DxL0NE+DRdiIAV+n1JhPLzVM2aLft6d37Nmh3LBuit6lWEIHzoYUtz0oWhS9uNgAeNqpAteCiPxy6RzYXdDJowngIZETPoEk0JvFIWFX22GFJr+ZDV4pS5K3DMgXT5cWkxGLxxguybGIzYblY3IGFE9iWd+jyMQufpGosslOxBR2BK4sUtgPG9fDgwCec3xK47l6/IuAaGVcHGX89H9czVWdMCko+teHPERAl/8n3ZZ9Icj9TDuOMKn+A68nBkZFSKsnF7K8HXFWly/3BE1Ju3r5lV29cU6uJ/2dTZQ0Ajrked+58ITYkByDhUMSoG51QbIBL78wGt6yO43s6zwguN7nE5GhgGtGDqfVOrCd60/lMbZfb1y9bg1SUEpvDzKbDnk2phnM+6MUHTCrXjgf/6pUrduvWLfvww/ftxrVrOjRU3U+ZBp24kF8MDdZFI2cVLhhU1K1IGPwTHeqAdMm4RtZVoCLlqVEAWDEgYdBwqS87e7ie2cgTw4Zn1kPCPSB5TS8CrtpB0H7SUooasRhJyWCIJvwHNsMaazqyLgwludbdtvxN8UZstQd2cNwRmLl25aY9vPfU/uRf/YUdHTatUq5bjfzrfF7ertvbm1amukdblS9YuVgN7gJc75R1TnsaIkBfRZrQq/2X1uy2LFcpiyU67rSsPx7Z8UnTer2u2qZ8H4poGPlSKmUvXjxVK4w2qyb/WaHplHXHA+sM+7QjdK1ZqzgTSIYSmcGp+7PiwMKEL8AAmZRs5op5eRVjJci/c8TC8gEWSqWiNSpV21zdsO2NbXv/1if23pWbtluv20ourwFGkt+e7N2zdKVrl9+rW7Y0sHnKjdDZL9VbFT5YagI1B3CukIm2WUlmVXt3KHoWf69F7unFav0qQWgm5sXjHEuWyxdtPJza4dGxHWPzNOg6U4iPJF2R8As3gVkqb6bEs7LlimV71ZvZH//Zt+zuk1eWKtWsPZ5ZGhsefTjbKhlc3JNhh6Ocy/v3Pox5jrRQm1nPgqvk/ZnwgTuKKbR4yJ/o6EA6vHr6zB59/rnsHVlXbjBPB8/b3+eBqyexORADODvL6hrp88+vwFQ2L7eU2bRvxULKPv7wPbXtW6dNDWY9f75v3e5A/pczDVsu/3NwmBJg9cFjD2iQfaRlbCr96VSdFmwoSRHke2ezzi6j95c1IC8zFMC6HmFoSAoZil5SoSwlMP/o/kP7/LPPpQiTvnLkiZhi3/J5Z1zFujrDz7UuZBmYDDGvYrzd6/UscHW4twCuSBrSKauuNWxlc81yxdxbA9d4fkfCJ+6ZALv4b8lzIO5NZxj7EIwUQWcMRIqMqwiqhCTTc+8SczrCDj6/E7tUseuNhpmfSducwhWGnYARCvZRu2e5yUydFCYkGtmcXSkW7Gq9YZtEoJMmiWxAMxPubU43RhZcrOgQvMD+A7ykOOY6ILXgddSx/cwVDAFHCVxlZgd7r3QOrTbqCnlh/xHxiKRABTbhAqeKHgYE0/qXS85kKrIgdjD4GQxg4dlKQUZ8Ncws644CJpIzzfapnXbawmmcqavra5b67X/yR97Mi5N04clWW+Q8Y7h46pPbUYzLi6B1CV5hBTWdFwMH9DPc2H3WH9nRixf26slTyzN5KDN6Z1HVmo6HZsa9+KQpKhaCDMCTIrSpYtRLi07DJQGsFkiz8mlDrzRdIK1BlDBEwUMMbR6lAgtgybWQa0F84B3Qa0H6hTr356VUQGxl+BxZYiRkAvH7S5oT2qpJ4EorlAqHze/pkyd2sP/lgOulG1dtlvZWRZx01HW/IDnL9R0XRzVGcJEEK29iXC8EriHs6zxwzWZyAq6Hewc26U3+WsA1lFXa4CTpYLOYT5Su8cHHH1qtUVMEIFIBihbaHRvrG3Z8dKzKv9/uWblYdp9KaV19cEPaxDjQnQB6Uf8UQWESbEVWfnG9kLRxOAYdtNLd0CIh10hPbGOtZlcv7dr6at1KaB25L4BbAgxkfxUPSH/uKtWy3bh21T7++AN77713paPThO8EppVBr3CfE+3PJFOcvH+RMXOGmsPBGS1Pq2HzCrpXJWYtgaveW2IYJVnQJMGpoMGXAK58PkWND+U7W+zULpcrAVyxgRnT4oIpYrBtrGlWElqo/ofdtrUBOO1TAVc6NYPBxA72W3b/3hO7tHvVbt38wI6PTu273/mRPX35ylqnbRtO0ZE605BDvhGmjTkcsdTCwoeD4eaVW/bxVz6yzbV1Gw/G9sXjB/adn/3YaqsrtnFpx9JFYnFz1g42Nnwf9PJM/2Pa3Xv5yl48eqw0GqQDgN0JzF4+J/b1pN+WcwDXmJhTdk41t0P+N/6zDFYwC5AOVloaFCITfu7JReSDw7YRtLBSr9vuxrbtbG3Z7ta2rTdWrVKsWm5YsGx/bt3DA+scHVh6Rr7QwCalvjUuZ+zaxxt20t9nbs8Nw7PB81N7ZqJYuQC4LljIGEwRFgavUVth0LdqKAaacoYQ34GPiId8TkVjpzuw4+NTDV2Nhxpbs0IxFDIM7ymwgGuYtTlxvWs7lilU7eC4ZXcfPLIf3H1sj47bNpxnLVupW3cyV1sdwCWZQEiCijMIrjkNvtCOzwPjGpOWlhaJcd2LzAnyMcArnQANMBFFDVvEUFK7a5//6EfWa7Ulh5JcTkWh6+uXUgH+18G4GMuE/CIWpa/9XZA3MW+bL5itr9Xt6uUda5825cZzglf2SL5dHqubzSmEAICNNALHANKqaPvDrHKuOiBDbOSKY4A7a7hC7CjhG1gKiol2W6n4Efe/qN3VXhnOHgAqkgBgDslcP/7+j6151HJQksnaFDmBmbeNNfjF/Q1ygVTK8pmCrl1knbHAUkhBAPPLV5E+A1xx5UDfWl9btepK9a2BawSqEbjGDi/ANbnni5kOAUWvMa4i2Px6Qo5FUOsnjOOrJHBFr50kG/h+C+CqwKWQ3inCghi45fmgyfqQyoUfrDoywKEZxXLair2eXanV7cbKqu3kClabzS0HsTcZWFbSAbzx6f55VLBv87C4WbHtWFTFog6gWcOJYDyxGoNTaGEVpNAWGF2p16RvxUGH9c9zgMyh2TzRPFK5XLTVxorYXd6HOkchNZHChb2vBXjFt3/OnEhB60RxwXSW0L+OkBMi+UjZcetEUqnU3/4v/+kZ4Lo4iC9gXJMHY5JdXYKjJOOKVtRj49xTzGlvbghME6k2D35+x45evFTGL8MEbpPkLWAOQjbzje1NTw9hQQNIyQyGyYLBCO0ssWu5vANVgV6fXJT+CDCrh88nwjn8PZ+dCto3Zr6PD7u4nCEq9KWxDYzxYhMOizcu4ngdIvCPADUyuElgEzXErnF1bYcWTYiTi8A1SgVIlHlbxvXyzWsXAlclLC0+frGrwGJTOq+3WhLMZ/BKfMCTfxl1aueBK4wKMoG9F69s1Bn9tYBrBEeatuXAUErXRNKAX/+bv2FrG2sCrmzUFDHymysz5Z+1u3e+sOePn1lehswu44g61wi8YifhPMMYN6FFpQ1HkvWo39i2UpEXssVJNJLWmrVmZv0+bhlzq5SKtr5St8vbW7a1VhdbOh31zWYeExgNIPyBhLFJ2+bmmt24fs3ef/ddu7x72TawH8kXg8VIGEBMtLPiuoz35izjGrSrC+AKYMXbNfonRiaWQz0Aj8CwxXV6ZgEk/geG8qKPi6UC7lGr5vjC1i6aDCzjGHkvPPsa1MKOh4QX7q+A68TGg66dHh9Z//TU5uSIKwJ1YId7Tdt/eWzHR23b3rxi7737kb14cWg///y+PXjyWEwn/qC071NGoAlKQ08tquTLVsmV7PblG3Zz55pVM0Uroxtsd22v17YXg651h0MrNqo2ZFAMHWOwzOP9S5OLvQw+w8OJHb/yKX8AGoc97Usmc/vTkZ20mzakuJdDBr+7lh6ujQKWg4A2XblYsGq+aA1iIKs1N3xfXbN6rW5rqw1rVOtWzhe14cP8pSemvPhWs2mjztDsZGaZ/swKGb7vzNK5ieVXUvbzV5/Zta9u21f+1k076h1YtpBToEMxSgUWUy0JwBZ0rxFUxXZqvPdiI7UvR5QTpDiyxwO0oqnM+fDaeGy90cCOiITuDqXpo7OWz5bEzAxGbZfesA/SKs6VLZOr2LxQsicvDu3Ow6f2sy/u2527D601ntqNjz62dMHjXidpLJFINQS4usbV2TB/ZsU2hmn/+FLjEJQDGKRlzjbHGPGFTViQCrA+uf8wYl5czK2czSu17fDlnp5pNH65HBPXfh3OMK7ztHvxJjojC5AcOh56tXE/RjdLlO9sYpcubdr29oY1j/dtf/9VGMrNMDNjE4IsGD7WzIZPuzNEDFBQUE6GMzTYFAXWGTErjBbAAZYMwAGwBLCqsFtMh7s8ioS9BeDDoSRYegm8wv4D1nlj06ndu3Pfntx/LO9jWFg6Cwzs6toG4EqpEhl+NJh0LpT6FNKyFo4D5yYfKOR5T3DGtJMLtZLVVhu2urn21sA1CViT/qycD1HWEs8A7ke0d0oyrirBI3CNwDPEmi+6dAlZlIJlYrRz6C45WPX5iaRONoCSBQmo9QgYzWQVcEAYCl/LPAQSqOxwYMXh1C6XK/be+qbtlkpWZZfHwmoytjpdJpwYRh6tG+8dOm1AcbvX1/kFluJn1EoVydpWKlVbqVTkpCF7R6QHuEXkspKGrNTRuDKA3LeT40MV4KNRX11v9iXuYfSo1UAa4SuTsSfETWc2AkjTNWIdEgyjPWBkzVZTMtC1zQ07Oj5yWcHf/cP/ZhH5GplFPWABuCbBqt+AM80fVa1++IQFHT6H5xQYKUcBoHQArkA26ORht2eP796zg+cvLEf7CL9PdGygfQTZqg7z1lhbFRPhQ1fLaTQWqhhWZYr7AlPiSAgb0M2IPq2040ILRttHsrr1OX9fRIm2ZvJ9x+pKeOK1luxSXqEBmfA9aJmoWe/9gDDsFoysw3BWrGpie0Gm5ZmsBooO9vdVAYmpULqMg9j4ECQ1rruXt+3yreuaoFzqgEOldyHjCrN1MeMq1vg865gAL3EjTf6eBCx+u12oLuswWQlRMOQ1Mfn8yTMxrkySs7n1AW7h45dpXCNwRR7CYU+7jutAm/adD963K9euyGWBC8/hTqVGJYlTxf7LPbt/554N0FiRkORThRrMkZWWnC/O6jnjIZLcYARO5FnqfpOLxyHq1uRPSyXrMhQfkEOiMpBmJ5dJWb1Ssno5b1cv7VgV3RjBJCMiTYm/82llTtjxeKADt1jI2bXLV+zaNQewt27csmq16nnUeI2GNcfrjZpZNonkoRcoJeXDq+UWrGaccXWjNv6eA8nbvIAoD3qI1+FNoHUBWs51aOLz8vrXhZQvyZKizEGf7QVk2MiTv8v0X/G62PsMBLAmg74Nux0xr4BWiuHBYGjNg1M7Pmjaq2eHZpOcrTa27NL2davUVm3/6Mju3APAPrLD5pF1J6dY+YvLIkmvVqwIvP7Wx1+z/Dhja4WKlWZZWyvX7PO9l/agc2yn/b7sqvrjgY2UkoO3sLPGKr6ZzMdKpli11sGRnbZOdbCiv2bPQi4gNSmACtcBTMMBneWirdQaYk4BqOhWN1ZXlXZTLblNTmy1TRlsHI6kSaN1iHl599R/odsltUcJg5a1rcqG1fIla1QLNhp1rTtp2sq1up1mj6x8JWv1qwQx9GWHxPBgLuzhcZI7soy6Q+eAK2skDqtwj6QNLhZsMMQKMa2iA9siSIdimUCArNqD6NsYuGh32uoekEfP/j0a4JRBcINZply0Ll6WqaxVq6vWHUwEWH/4sy/si0fP7OmrA2sTAjE3y9fqdvvDD2yeJRRmwkSRQJsGhxfJWS4O4kEPzkVhIMtlMRG4ilQNGtbknh+jcLWly2DCZykAYQKuM1Oh8fMf/MhODg5VJHNveMZofQMK/HvEYBQKGZcoOXgI0owwEBYe4FBP+36umN/J0Ha2N+zalUv28uUzOzrc93hSWr0Tni20/iSH4cLi2fIMyjhBM5PMDikToMHdEXIaPuT+A+hhXeVJHNx3eG2AeJExYTjtTAyrzKqDzVboqgJ4NOI3Nzt6dWh3PvuptY6OlVbHnAEAlo+kVMCxPUrd9AK4qnvIsKTIKXT4PqAkhjJEeYMP5KjOWVMuWL5StCvXLuv54v3iiECHh++hJLUA5iNgjYNf5xluugnx7D8fSX2+C+frxa0Jk6AziQmSjKu6zmFYewGE2c9xcoge574AXCYpGYZPZMjijCn8IQNNyKZclsleoBTS2dhS3ZGtptJ2qVwR+7pL0UuA0mRi1dnciqOJZbVvBbs+RlLlnTzVoJR8xkLRxM+le8iA1rWdSzYa9DX4zKuBjCFMBs0yUbGV4Daxv7dn5WJe/rG8ZscA+AO79zkXC/ut41bT+oOBOg8Mw6K9lu0khTvhK7OpHRwdSXNL6JM8rBkm/Ht/9N9eCFw1NZ3w1/TD5yyjKrGgdGnO6vnNDJVtmCOBZQUQ+0S1t34ANcNOT5ZXh89fSg9EVCZgD4AKuuZFlqsVt50Jh2dMX/AJ1QAygqWE9K+RTY3Aa7HJXnCiJtoz5w/WCAQie5WstuK/xYUrEXvyOoVJxBgqcIaJ1XUIfoUJzBMrKB4UKpgkcD3PuC4eGIB7cBXYvbJjV25fV58xPmC8J2mmwj06f/9m6lGe/UiyY2dYx3Pt4l8EZNi32NBjQaMEFvRhAMTx1B7ff2iDNg+XV+VfFrjKEw/GNQBXAAGLevfyJbv93m0BBD6HTUqJIEyM53LyxHt096Ht7+1bmcg4SVO8iOLPSeeE84yrr/G41j3TezlcF1tBvnH7ZrqMBPQiiQMiegJ66noGsflqw7bXV2xnvSFvTVrgaIcUUZyivemOARl/cKxaLtm1q9ftg/fft3duv6MWdhHpwwU60jjMdZZxdQG87l8CuGqYLrCukUnhGUPe8baDeRczq0tvxHMrTTGu55+lJIMRQav2FQ0qjL29SWAJQ06joU37PbGvk35PhbC8Docj6xy37eSwZXvPDq3fmli1tGqDDodl3a7fuG2ra+u6f4etY/uLn37L9k4O7MWLl3bSbOoAzKey9g9/9/esmirYVnXNmi/37drWJXuJxVq3ZccAUXwY+10BbdqhSvXTgUg8Zs6KmZytZ0qSMLARVypVtdToFG1sYSBfsvpK3RqrDVm/NApln+YXsOGo9mEtRUP2vPVGCAubPWC/fXq6KFKlj5U2MCfrQIZbGILANYW2LUNjfK9aGW3rsXWnp7Z9e93Ku1lL16eWqQF02MfQ2GFr5Gv9/HDWRcAVlppiAaAJU8fhA+vMcBCm9ioGmEDOFazT79ve4aFagxoslCJrbq1WW19br68py933kJS1Jhnb2L4sN4I7dx7YX/zld+zHn31urf7IxumspQslyxSLGsJKFXK2deWSpfIlG8J4MZQ2d5cVDV4tHAHcjouhx7NMm1v4ZcQ2nz0v4jqNhbUAIKoHQIrs0txeCCsyZjV+9O3vWuvoxKMzh+iQo97V939pzCURYKhoeb4ln9ULZViByeO8JXJzd3fbWq2m9bq0Wec2JOGNQhaokE5bfX3NC1nAW0hT4+CnQ8XAEj8PMFiuluQsoH01dACj3GzRro8pggG8YrsVgY3roYOkZGGcx/7una1Rd2A//+xn9vLxE63LfrsrlpqfvbiWAS/o5xPpGxg37xwtY2cpcCILqoG+FOEdFIITZ5dLOUlxrt++riQ5H0ZzbThSwwhcwQoxnSq+14hh4l4lMu1cIR3PgiRGENkT3c7CYFXUuCpo6ZxUQNctAFcFrWhuwWUG7kcePLyRB+lz3W9c2AFmlQK921tIEvgePHPYeyINwQcrNULbOrPKZG7b5YpdW1u17VLZVlJm9fHUyoOxFbH2A6BmUtKwMtjpoTdB6pAYNucFlDN5u331muYCnj97pjQuhrTK6PrxO2fwOWUCnEoJ63bVLeLZlisT7ysMa0HOQE7itnJ4eGjNdkfzFRAysLac2SJibC4bQJxYKBLxMkbykvp7f/RfL4FrgsqW19drwDVx/CwAkb+YMwMiPvOtKdD4UKtdI2kGN9In5k4OD+zk4EB6MgCEHAB4gMLUPw8ZWp3lkIBuuTZU194sY+H8zy6cj8yZAK6GG5Lt8uV7eBMAuwi4XnTI+ua+HIyJ18t1kx5hmGRuyRu/CLieZ1wfPXxkJI9cZIf1JuB69fYNJWdF4OpSrDcD14sY1yRzd6b6TFRfyb9/DfkGhjkyrjogAnCFRYHdRKy//2xf04OQwYOxJ0ppw0qeFxe4Cjgr+jpwHY5HtrqxZu++/64PaLFRh4lVgASbB9Xh/st9e3jvQWB7XZqU7lYHAAAgAElEQVSiAyfPsMhy4vgi4Jq8j6x2psP97wILLoQXolGDUX9swcg407cvb0/Cvul0Zho5a9trDdvd3rRGjRzpuXvuzacCrJyj7N2ANTTg5Eevr63bu++8Y7dv3bKvvPueHnaZe4cNh82ejSweQvGAmSNilPWbDwTB/on9OQNcw9BXSIK6uOS74M5fAJ7PHwTLrwqMa4heTrIXSZZ1URyG6WFYIpgTBrSwxZoolMCZV9jW0dBZ626zY6cnp9Y86NjekyMrpCpWSJVsOpxbapzRANzuzq7V1lYsu160Udpbvietlh0cHQsUvnvzHUtP5lbNla19dGL1Ss2a3Z4ddpEKjCxHzG82reQt12Ol1RKDUYJxZNJ/vViTETj7AK4FNN/UeQrJOsha2LhhTzjc8bMeDt3T0AcbvWshP00KGEUYMxQ0sXwRfWBsT7rdERpr9N2KR4Wh1mE4dduuzMyKavdOLV+c2+bVFbt8e8tSebwTJ5bGpi08r3Ea+5cDVyRdbmHkawjLSWdsNre2lD3OWmOw4ujg2JqdllrUYvSjdk9AKafXjKMFZymOIN3R3A6Heds7PrXvffv79oMf/FwAV3HEhZLly1Wb4i0JczibWrlRtcs3Kd5zNkRjKPN8mFzWc7DWg8kNzyYG8HHwKgLYKA+Iz2lcr3EdngeuWt98/+CLCXBFl/yDb37HjvcP/MBOpW1AYltgH91SK9phRcY17H9Bs+AA9s1PnuYYACD1qp5zdLSQBQw1A3Vg8GG+uY46h2U7FMgEeeTOpHNlSIu9L1fAvtDZ6UX7PwDU5bXx7mYEeVgK+pYXQGvCaSS6C8hZx8wY7bn/xV376Q9/rEKKbHveHntWErhGPTTXGWDM8xQlTzKnhzkOwNUZVwq8nIZ0FXfM68mTIpe2qzevSJ7D80BTCeAK6x9dFlSkJN5P3COTv0epQLKgPg9clwV77DKedRWIeleB24ivZMDkHREHru4b7mwt3bkIYP3vMyk/w2jBT8eubxXQ5TkHtOMTyxwAeyPdo0JGnSkStrKjidULBdtprNhWuWQ7haJtzFNWBbiOsGnzgBV5yKPUpGMUO16ifpfzT8g5t2qr6gKhc6WQJmVrtV5Xd2gK+zuZaN0jBcP1BRYXtyhwHb/QLvM+WbeEPTGfhAVgq9O2HlKHKTLQkop5MIJmVfo9/Tv7nu4fZNOXA64XmLvKuywxoKQ8dX/otF2E9nlaTKszrmqZpdJiSJgEjvZBaqfEzVcm7LQ62PyW/nkROEXGVVOtwb4nVpeLDScoEDkszltTJReow+EltIjt/gXLljyUzw1n8Y0X7zchFYii7BDNpG/+JuDKe5JxPtqfVNoePXxoB3v7Xwq4Xnv3poYq3pZxfZNUIF67uIE5O7cc0PilwDWYUwSL9gVwpWqE6Xzx9Lk9+OKh2vWz0fRL2WG9CbhSRZeqZXv/g/etUqt4kkoq5YxrBouXidUrVckE7t25Zwd7B2K3WG/orthEc8hQwiI4M5iWaMMv15WboUu6IJDAwy1BSziUvIhyeYrnyfsDsYwDZhOTSncystRkaPVqya5evmRb66thsjl4T+JUMJ8qvYRNQGBtMhV7t76+bh9/8L7dvH7Dbty4YZVKZeFFCdg53/qaIT0R28M9ZTgraNMEOuJr9b/jUEL/9KsBruwZcQBgWfhFmUOS5dBQgjZU35gFyCa0yfqaqp8D1AKIRT5AklDz5NgO905sOjDbe3pkveORldJlq6SrZsO5Ddo9DY7QcsrXipYvFa260rC1rU1b29iUyTodAozAS/mSih7awVNa8JQdgP4sgzWup8dsW6lotPD0y5nz06MjHTaDXmCIARiDoQ2GfXWHWHPy1oVJ0/eMEdTu/gBYHYyHLpFgkaVn2uTb3bb1x30xJRABrPcZRQ6T34WcWsGFUkHhKnnWdTFtk9nIipmUrVQKtrZasdWNmtXXqyhHLJueyge2oJaw2VgT92/DuKZsPGWtZDQVzMf62oZVt7ase0RSXs/2Dg5leUPbPFPI2HjqxutcH66n2kQprJjylivXrDueWrPTs0cvDuyH957bYbNrTx48seZxRzQng4WlclUt8MFsYj26FOm5ipBL168ZxRnyDYAr4A9pDmEhKtYAABcAV+11mLZrcNev+/LDHW0i4+XnWmBc9ZcOXJHD0S3LTOf2g7/8th0fHIpd5LAmb51n1uM92SuijMvXkHcUoyQneue+/uSpZS+a2ouZ2NJXkQpBIBBaXHSkYOdZp2JNNTfiBQ4R2ZVqSWuFfUsdPw2qBZlYSIuMkgYl7SWAHoAUplP2lqGryUR/3CwUZRrIGwBRJVO0vecv7N/+5bfkd+vPM0UFO6BfS13TEMvuwLUQgKu7KyyAaxjQkgxNGYgel+yca0iiS5vtXt21aqOmZ8OlAj6wi8wsXsfkGZdkuxeEVljTsQBPkheJBeL7ZXI4K8oFJJvw+ygsET2D5XDhwDOyrchlBEbl0+0yNgFZQO14ZqP+UAEBvCTFzvMM4YcKy8rAqr7Ohx6HEw8bkCxlOlOhvlIp20qpYJerNdvOZK0+mlhhOLbybGQ5XEmmc/2CddX9iTIuvXjdHcvNUlbNFGx9ZVXSJWJpSehD37q9se76evnu4sWPbIlQjL66ZUihahAsxaJeDzKVOL8gKbR0rn693H0gJz9ZzihmVUjtglnnHurc+nLANQSML+6aM0gOXP3hlrlFArjqoabaCINPGqAKbZqYLMT1ZiP3G+y0t9q92ay3lBbANVqYM/AVWNSE1yDfO0atLqacNaHrTOf5jyTjmhwtuYhx9cUZAHnSezKAkkXlFd9vtLVIDHe9Cbiqqgx56OiCBFxf7clX8m2lAtffuyXgGhkrfxA5fc5uwn4NAMqvSwUimD8PTpNenvFzXr+aC8jr234wfeZ7yZtOdigF65127O7P7vmDNiVD/ctpXC9iXOET0DZ/8NEHtrq+KsaKt8fawf+Pl0LbNDVN2auXr+zh3Qc2xXuxVBLo0FQwQxyBrdcEcJCS6L6KxI+2QP7eNGAn1ogNZ6nLXFjsSMcmkxvnWSV4Rju6vO4cFEyfz8YDmw56VikXbGNt1Xa2NmVpVCqSYMTmNdYapo3rG5mzvdhu1cslu37tin3wwQcCrzs7O6pWee/n7yeHepQCvA1wBST8vwWu59uuvkq4XgDXYCcdi0EYiNimClU/ewdDL5hcc/gAHQGooxGb89h/DX1gCz3VZDqwVvPYmodtm4xSdrLXtv3HR1aYl6ySKtv4dCRDb7SI8zEDc1VJ8Dn8NNqpZyZlK41VMVLsXwyA0I6HWcWORoMvSBZk0eUHhzY/mISxt+xghydpj+mlQCqXC/IVhuUGsIrmCAUCa6bZb1tv3NPnj6ZoV5mmHYR2p18rJAjYYMHu5go5WRUJQJsPIZFU47UJE/sMpeYUz5nNs5ealfG5LBVkzVYoEofKdLq3bPMAX3mZhlTAtwCu7o7Kz8hbuVKxUqmiZ++k2Zb/LIk3fA7sGZdnNEPL5po3RtAyhF2k8pbJV6w7Nnu8d2Tf+vFPbP+kbd3JzE5HU8sXqnZy2LS9p69s3J/oecZFgUMMD+1xCvuujJUaNbt0/YaAKexjhusBaJV+OSbH+fpXJ+7MQNRiFjEUr3HVx/PNV+1rUoEAXDls2dsBrunJzL7759/SoQ7AwGECzKL9jv8Egv20mc1I//OhvPNF5pLJ8+fFn+UAQmW95C1lDVxJ4oBBvTNUBGbI8SCNxhibyLlarPV6TWwYMrx0zvWbPEf6HG/CLOQTfn4kBrBCdzNKB7Jzv45ngGs4AsQqBw9bgVDL2qjTs7/80z8Xo6Z/jwNMgJYLgasP51BAuiYZCQ7G9L5Pc33Qu6ZmnlzprOtM6wFf2M2dTdva3dZ7Q9/rkdTuY3322i4DJpKdH31OArgmz7vXHFvinrYYzgo61yC35J9dDhiKBDH0gXENbKsIpwBeRcbhh6uifGzTwVhDeZ4Qho2Zz3igDdXqCL7IYm+RDQz6/oxBBFrKCEepYsdYKNh2rWpbhAWMJrLKqhFKwiwI7Ox4ZtCErqQN8zpRb4s2ep6yWqZsjUpFdoLgsubhgQZB1xsrtr7SsFqlrP3t5PjYjg8PRC5wvSCt6H6IRKo35FGNDhudu2JfkdPk8uoe8jyh9YVh5363+z3XwvMaYG2REfzOQioQmEM9qwFsqg0ahz9CJRrHpxNV6QK4JozQ/YK6VECLLDCuoaPqN0Hm+95WVws1tCei3kOxrAG4ul9gAGOqRhwsxwc+avHE1sSEimDRk1FiyetHcPQgPA/C3gRc4yKJv+vzkoxrosJaYLdzwDUCZLU1wgc3R9OY6D4tZQ8fPLgYuErv59WQwgXQuA4HtnNlx26+f9sQmLCZLcHTctPznW8JYi8ErokhgWQF6kkqQVOcYL8jqlFySuSsw5Tsoi0ur2Fyx30Yi193f37X2s22Jrn7g97iOnxZqQA/EqaJjZ9N68NPPrTN7U1pXjUYGNYMQm8vDNICNwxpHbzal7Ac1ELlG3WlavdHuYlnUgmoii1ZuC2g/8RnztehquXQ/vDCSY6NAQg7q+CdQkAs/x8ZbO43Bx7LCDaRqXm8QLO2s4UJ/brVykV9RY7Nman68chBFNn1PKZjGOOZNpJ33n3XPv74Y7t25bJtbm6+NmQ306H9ZsbVkfaScX0zcNVqWBo9a89wB5E3PUuv/UOKAvcccA3PT2QvxFJw+cehlabWN2wT8YB9WboQewtrPYvAdTK0du+UwWtrn/Ts8FXL9p8cWe+ob8V50UatobUPmlZMZ22tumrbKzvyr43yJFrWgIKYqULoAdebAqdYLigKk4OyT1tLFkHe+kXqpMQstcFxVJnaIDMUo8rn8FySUNPH2iUFOJ3aiMnusL5m2bHNM4AMz4KXF7XaYoDLrP7O0468oEdnhmURQzNIDmIkZ77Iwe6fp9cmp4KZVYp5gXU4dPZc2I5UPmP5UtnyxbwSwebTkdYSa1tLdtEGjgxwHCTyZ4GnfnXzktr7sCKEL6BHozXOdZR9UZpBIMgI9HT8csaxkK9YJlO03mBmT18e2Xc+u2Pf+tHP7Mlxy7av3bDK6ppABv8dvNi3/ed7KnTp1ADgec9y9EMeNZ9YqbFiV2/dsjmDJMRllpiKd924pDkSIfr6d9NCtx/yRzHuFQ5U/SP5Zy82k/uT9m+kaYFxZe/OcX6NZ/atf/3nNhngVjFXscNzpH1ZxJWzSvFYiMVSZFzjazoLrvw5iazn/8PdezXJmWVJYh5ai4zUSKiERgGlenq4w12KJddofOA/4AMf+DS7a/v3aEsjzTg702K6qxuNAgoaSAGklpGhddDcz70RXwYiq7N2is0hoy0bhUSKLz5xrx8/ftxDA3MKUIyrz4F3EiqCeEuNpHPAUMUMC7B8sYBCsaCEQU6fy6VD0puuBmGsnrb2u5cH6B5w68Hod3MdJEB39oFeKiCrPffywFWyAnaz+iHQwfrv/6+/k75V4NUFwPgZFp5Pvyeq4+81rk7GxPcrWQMjS4UtbHiU1ZcBVxt29B+zi3O4euOapSkm7JyYPaS7uoEhaw/GPfDzw1KTwNVjDQ+eg9pY7UVB4Oq6ceq8evbUAUvt9dQiC8g6dwf3d3/rEfDR6J/pZ3xsNCjGm0T2oFw/qOkFMrms9PM8ZrqI1M8qCHe6kkjya7t8DpNxyYVy2TRms2nMROPIMpG018dMs4F0q6lI6Hh3iKQKDetwSc7mwxKI1XohZCJxFDM5Xb9iLqfjInglU8sAArKxpZkZMa7b21uSPvGe5kAWJQN+9oJyKmrfWWhV6zVUKzV1q3iOWeBn0mnJrgi6+e/HtD2kK0KSnaQEQv/t3/473YKaAheh6iYx3ZT0+AG22DD7u0PkE7uRr1hGD50GTD7bsiYqHt66dlNpuXBCdwHRKRvhaFHRsUx/jSontymMAoonv1wZ2fbACBbrWF2u+pT35o8vCGyDInodu/u+0fsOgtmA84J/hMSc0Wy3x3ZdSAMWGx/WsLuzg1gkgTDzmN2xeSsVOTaodRgC9Z1Xr1/D9VvXlYvuwyTsHBi4nfoSG+GYQP/zOR3Ln93puqlNs6awKV9f2NhktGwJXduCv0PBER16bfZs2rHX0YKZyqSkwdKEvdoXIRzuH2FjbV2DU4o0dfdIcGOQrd/EgXuLNC4cXMQIVrW5RqiV7WD1zi0tVvzdxmKMnROs7DHN88HOLt68eG3pLrQiandHnoFEGq4+FyNFHY7d96ZVlJF5aIgU9WMOsPJIycS1uVmxXRimjocsSMxsu4ZkzIwxMcDnhjOUoW4bJDNkJPqV9omb7VAP+5WlRawsLolx5QbMf+92mqBGL5/NolEpqz1OsEEPvcWFRTy4ewerq6u4vbqKK1euqA1NM3ceEwEaz00iwenNCBpthjWQ+TL9n86Z24Tk8XfuAfaFj60BSsMbFYT+DJ+/aJPshv9XgnQmj43ab2SWAzYyLAi8VIfDmxzulFSABTCdI4Z9tBpVuzYEr46B4kBOq9dUUluz2kLlpIaz4xp2N/ZwvH+KdqWLUAdIRBNIRVK4tXgHqQjtf8gUEGQYI+Ofax2/2+Soo2sN6WpgcoA23Q0oS3HaVbb0ab7NopzDZ81ezYY2lFhm2jv+mUgnECJrEIsg7JjBWIKtfusQBKe6xS7QAJ4t3yjZUQ5iMaXGYln1ocEQa/XyvhDgGMXv+oLC6ardGssryU0hxJ9HFipkCTf8PWTy6XdL0J1gjGiU4JO54gw/iKBUmlUbj24Bh5Wa0sUq5RNFs9KsPpmI6/vJDsfpARkKaTCr0xoilS4iX5zHyVkNf3j6En/80yu8fLcJzms2BkAvmsC1e/cQ5feG+5pY3lrfQOWkIn9dri8xTh4nY2IWeZ6Zsnjt1g1ZJzJARgQIT5K0+W7Axd94jBL9zCnD72kTw8ejm9UusV/bfQeFqVl+2GTQ7mqyulWp43d/9xtLZAub7tknTfGYmColKyO3NnGjDpIYF25qnk8isCTT6Frx3C94jyYzSSSStA9q6r4kuKd84+qN68jPzgiw0kimUq9pt7eEP7Op1ByI1lE3oOYHnt3w1rRj8j7lni0+17107ib8PqVeIYJes4MXf/oeu2sbmMnkTaep9rpz8/Gpfo5hpWZa1kkurILvl8mHZOFk6i9iwMCipAK01SJTR0A+HKA4V8KNOzeQyKbQC/Xk3sH3a4z3uHPKY/RA1UuVRsB14o37nCXvrhCUHHBt6JDd17Aef6itbSpmZF3v2v4uCKNSNvkMXRz47wxdUUepR5eclkAr1zuuwRpsclZ7vP9laZZMID9TRDKdMuadWtCzCt6/emODTY6AZJHBoTRq8uk/PTtT1D7CwjMVDWOm00Wu1Ua63Ue22Ueu1UW600VCMxhddIbW1ehxjUFU7DmL/gIDW9j94BrCwbCGRcRmEmlkk/R1jWL3eE9e2exKsTPANSOfz4PvnfcP1xtqnrnG8ckrV6s4PTkTMzszU8RMfsaK9wi9Xms4OivrOiqi+F//7d8aXAu2vwP/PbEN/dhzNfoZ/sbQRjvlNW0zk6RgynFM/4W2wV/0mgTQ5034x981dVMVvf/5cQdv9iBw9eLx8Xu2n+8HtbwVlv27FQh6WNw5ZlUj4EpbFdqAOOC6s72NeDhpU8bngKv9fA/amBK1cuMabnA4iwlhAcZZRdcoJi/wvkkPTMEZPhdeG5iz3tCCTRDmbG94w4nT5UNJWzNmsLMdoJYgFxqLDmX7kgCSC4o0zWRdCc5DEZRPzsABNLY/pMW8JHDlOaOeVa3NeNzaL0qDGqLT77rzsIq2s8Ty5sr+nfPx5/HXyhW8e/16FD/ITcbWMoJWF6kqBiCEcJwsqTVFda1kZk6mlfpZs+wgCDw7PcNZpSZ4m8vNgGqXSq2u4R0GQ0gWI2Dow+/GAMOls1ssZZguArSFI/sV0mZIZm1laVFJJcySJ8AlgCOY5eJD4CoGjJKHaBSlYhHLiwvyf725ehOLS4solUqIJ7jxD80GR7reOGK0p3HtSwOurmeojdEB/3EVFmCkbHDItFB27sZb+595xkTQMiEqUCQ6EKyhC03cGrsqOxnvAS3bMjKDFp/bJlsvpprA1YFasS49ySloZN9ptNGotbD3aR+H20c4OTxD5bSGTpOSCyDRpWm2BZuIRfdWO3qIPTPuijy20d25MN2yXQuCNXllukQ/pfpFQijknLVLnE4pcQOJ0bCmnjXMxGEpeUqTYWXxwcEl89kUq0Wg46KvfRypPk+iidpnxxT64SOxdlq7TN+mtzACsPZe/AqktYHJbRrkMfDjTb61qaUzAoYcmGDhQ/eKLP1i02l0Wl2cnpRRZZKPilQyJUOkKLfhs9glk9dHi9eAxuZMxZL9UQpHR008ffYSf3z2Ehtbu6jU2f5MYBhJosVkuGgMN+/fU/JRZNDV8/ZJwLWMVCwppilGC55EHF23HpDRvXbrGmYXS87ex4HWwMCQv0P9nXkBRJ26pUiuFQCu/CKCTQJ6TezzLPf6yn6vnZ7hu7//nbGKDriqPU1ZT7Ggwb/qaRkJycCskzMS11+4o9k/iDZS58esEQVKojEsLi7I71nDWsMuKtUyms26znkqm0UoHkN7SOnKUMWS9h6nFyepYwPDYemCg04LYv9HKZLnD26yXf5jwJXHyo8PP7zC2g+vlMSkZUyJhWPgqp+p8B+zvZSXq2Lg2b+yv0tuo2l/38XiTsMChnsDPwaSCpCJvPPwHjKlrGKVaRWptYo2cRNYxzOtXmY3HnAOtEXdHszPeCA50sjSXxcDdCPG4pOMUBFOosYN7tnQFT9YaA/R61A64l7OiaDb7en+4J5o4TXWCdAQpusAcP9MZtNIk+2kjRmHcmlDFwrrGfnw5q0NnTngyn2culICVwYzFOeK5tQUhnT76X4PmU5XntP5ZhfFJuUDXSTaHcWTszDsM9hI7hcRhLshJMMRFBIJgVuGGXD4iw4DlHPN5ooKQ6E05uPuJz2vFoDhjoNuEiSeWNBwIeubXpsMejSV1nGfnp5qQJnsba6Q1zAWNa78CCcsLXUqcA1a0QRv15Fu8oIHbBIwXgRcp367awtO3lTTf9U/H+B6rl2gzd6J1EcThGOBth9YGoFLPQznGVdWIOvvPxjjGqJx9SWB691VxUeeY5tde3/aOQyFjQ33EgtTgDhPW6fT5c1GwBrn8ITTnXhNH1uNlbMzY6ac5kgPZTiCYnEGxRm2ASIaLmF1r3YM2xDRONrNjiy/To5OJE6/LHDlIkfATuCqKk1JVVxw+fk+SvOzuHP/nkXBCkcF9KSOwRWQ7w+w+WENW+ubZsvCdmbXCiH65Wpj4mZEICD/Q1ao1EnThZJAnpOgbQ1eFItF+cQeHx1hZ/cIrXYP12/QZ7WAjU9bsqgJEfxqhtAPQTkPHK29DgBRXyjfW74nC+2gFEFgGyEU8lkB1/m5AmYKOQG7VqOGLNtgMtDngmlVvd76cIDSbBFXr15V8tYXXzzEwtIVJJJp/dxO21h1AlcmaJkMxzZY/+c54P8ZeB1b33mIdFngqtbtKLXHBhf4OXNF8IWBB64GZE0TZ4DdgGtX7gIsYIPAlew2bbM0BMqboDdQ6lWj1kStXMfRPrVXZVQrdbTqbWnk/H0u7Rz/R59DMgnOy1bPOJ1M5HxirKyYSccGELiaztCYUQ4nSB7TaVkaE/9ObZ6CMyhrMXcM1UhkmhT3yetu3adJjbm1ke17tNlxM7OxFtvU/edVSLjz5R5661zY1wjL6hpzGMzardLMxllsekcW2iUN5IEsz8VCEelcXoVivdHA8SEHzuh6YUERtKPi15qWze4dWYTV28gVSkhki6g1Wvi0vYfnr9bw6999j72DY7S6fcRT/LmUC3QlN2hzD4hFcfPeXcRTcZnXM+nnHHAd9CQDCMUIXGn1ZGzb9dvXBVx1BgUUTdYQfAU7OPy+y778mhD8aWJtffypAyfpWALH+wd48us/2lqhwJuYOhiMs2QRSe0fLQHl882BmM/SoC4+KsWifgZco5IJ5dkCnsmjUMwhmTSWfpfXigx1JiVJBcMuCPhZaChcR7pLTq2zI0APdLu3/UcQjE4e1U8BrtSIZ1IZbL1bww+//6Pa5HRg4HWaBlxpzvQZcA2FZanGSfMxcDUZlyJjJfEx4MrhQjJ1X3z9CLPLc6i3G+gOOuY00zEbPu3BTk/vCRt+zoNWz6Sfwz9uLw5KDD3DygFBFQa+c6uBPQOq0slTL+uirCUV6JsvLu9CBghwkE4kECVIfAX0sW2X0Mb9hp2+VCaDZCalToM6C1IsDnFycIT1d+81JOUZV8qcqG+m9VRhdgaFuRkVXWYtyjPdR4LuNl0yrj3kCWDbfUSrdcTpTEDWV/ZxdvcPOgOkIzFkea/0ONgFLM7OCKCzm1BMZ1DKFRGPJrB9sKOEQOrevXxF8yhDoESMkM+r+6AY2zbdHyiBstQs3pu0/CJoLcwUBYD3Dg8wjIYlMfh/BbhOeyBGqVkT1dA/d+Bq+4gf3HGbiPUwrCXhQKD+2wnnPHDlQ+tZQL5/NoCYlrPupAIk5i8LXK9zOItiSTfBqAlNV7H5c3iuFa8Nzu9urtupr6d+k/IAx94y0YJWPZ0u2s4n094LUCwUTQKAIer1hoAsNzduQlxAZ+dnFcMqfZ4bZKLOhZllO9s7+Ljx0SIRL8m4WgdmoPaTGFdJBcLGaIaGqkS/+PKxNmWb1j0PXPluuUiTpTjeO8CrH16IBeYxsQrWEKBjD3070ACw6QKjavERSA40OMUEq2wug0QihfLxCXZ29hVd+fDRY9y4eQsbH7extrGp6WdaDLHVYs4DboJ/tHmK1nb2R1qGxUyL5XagROEEoSEK+YwmOOkokEnHgHYDEbXLuQFZa8q8/ti2DSOVTmB5eRl3797BzdXbWLm6ivmFRbMs0eblQLJrrkQAACAASURBVJQHrg588CSG1LYLvCbAa7DI9C3Zyed1aldDBYKXCVgEtL5OH/xvGzwRS0GLHifRMODKzcDSgyg3MMaVX08gzoK2i0G/bcMpjvVgxCS9dWne3qTlVLMrWYemvYeWzW46t7EbhIDvSO9nMaDEldSbeT2iajbTj4xCWMjEa3p7MESCE1EBgBRkO7U3+Q3Es6OyZDt/Bnmfj14OOfFO8dnu1jL2+nNjWLUmOYbGnnnHpAvkWnAHP82WO0+uopOljTcdNrn8AjeWUklDTtStHh0f24AEhygIwgdDacmb3bZAmXLn+xwO5cFEUZpfxuFpDesbO3hChvXpc2wflNFBHGyxM4yArHOlUlXxypPK4pOM4O37dwWoZT0/DE0A1z7i6aSStGiD5dv+BK6lBduUR0NvgYFaOwvj108BrmIMxyp+W2P9ED31y+okMcs9jt2PW3jx3XOLNKW0gzHNGCKTz+HR48cCKC+f/6BNmewfpSGXfXldrWlHeS2NcVXiEcHosKf14fq1FSxdWcIgHsPu0QE6BErxqIArN34uZmrTq7thhY001YGJe7+vXfj8nrPuGhdb/vu8zIf3CkmBUr6IvY1PePKr36LfaJtn8QXANcyhPfoSuw6enkvGKdOgPp4aDWfJ7YDOGtoXLHhBnq70tB10cf/xQ1xZXRHj2uo2TfLS7oxA6zTg6j/n38e55c93PgMFkfZYadqZUsY5HcfOSyrAqTzz+JU0gtIM59dKMoh+rDUOJrUoOaK8iHKHsUOT2ZhRJh5BgqE1+YLsp8RUc9fl+ZM1GtemIQ529vBxbV2tejHaTqqR4MAUGdfZEkoLc1o7qAW2uSI+7V0ku0OB10ynj3x7gFililS7ixS1rxxO5d4p8f4QcQYZcPCr3UJ8MMBcqSgNPQeeB80uZrJ5XFlcRq3VwsHJsWwGiXVY6HPt4prETmUmldL9y0eW145yIg5lzeQKKOTzwgZ8kVXmbMBx+VTdVM2v/KWlAsGhn+BNIaPeiVSqix4arwW86IH/S0oFvNjYM6/SvxhvYocX0LjqRnZ+ob7SHANXalzPSwV+CnC9weEsZjq69KFp527UPhROcsA1QCNYu9DwNSs/VkKNeg2hHlQF0V+NFZ/MqiNh1CpVpXVU63U0ajWZbatVI2PuARLppNrUV6+taGOj+Jqtei4+J8cnePPqjewyLgtctWHoAXDAVYwrJ3MH8tTksMY3v/iFWFIFBIhdCuz7rn1ClrXf7uHNi5c4YQII25k0NHctOKcqNk6Lkbnm0YwYNV+MwQsPMV8qiq2lHocbCBef45MyKtU6lleuYW5+ESflKrb29lBuNBTtSJQja3lDPgF9qAeurriRA5lgtANzBvQ4ic/hLSZpLSzM4cryPDLRIXIJJpR09MF0JY2DaYqvh96gK3a6VCxgdn4ZK1dv4u6du7h9m0b8JYFjMrCGdlwCjtg3bhbGxI5fQaGfs7FybiJ8JicILnf7T2e2qFm1yVWzEhPX6RjXEUBVF8bZyMhixjOulJfw72ynOZmA079yyI1bGQfZLLLZGXyLsSXzwV/IYUFzAKg1aHjv2MxAtKZ8VINpRnTHYEzwSObrwLY8el0b0klozE4pZK0w1a4BLa/tiGOnFGnHfG/Kgc7AcfB+9yyrWawZk8g2uToCYlPHaXdjNmh83qlF5U+R8b1jj3lP01aKfsRtpe0wbCqOVDqH4sy8Oic0t98/PtIApTZIpx1V9K4KyJgSqlr6O1vnKQxDHJwK4cn3L/HyzTpevl7H8VlNfYNhPI0eDeOZ9OP8RU0qZL6kbHNTmnP7AYFrQt0Pxl4HGVfGgBO4crqajCsZax7XjTsEriXLCfSR2k565u/fIHBVSMolXyYgGq3o+i6xViQeonz2DYjRY3nz/Qe8f/5OOmFFphK4DgZIZTP46ttvtY6+fvESWx8/Ysj0osni8EeOiUW09y4X4GTbOBpTYhHPYbfd0KAi2dfS3Cy++OW3aA368sA8rVUZbizZAIsCmxGzoVo/xOcf9eAe/XMB1xkC1/WPePLrf8SgyfNFl3znzKIhZydLkFzBfIGDUgFqq8k4knU1xtXueToGqJCjzITglecBQ0UJX1u9jhv3VjUDQfs4pdY5xjWoa/Vg1b/XkbZ+4lqMSCT3+VHhznXFORsYA+sG8DTT4ZJDR96rBmYpYSLRc1ap6P6QIT8lHU5mY4OY7NREkMplkcrRtSOlNYXgliBXPrVdeuDHBFT3tnaw8/ETkmzpe2cHPtPZNKKpJApzJZQW522QjWsp12AFUfRFyiToodobINvpI9loI93o6CPZ6iHZJbHGrdBcmpJcijod/VnK5xQFG+G5rzWRCMewMDuPUCKB3cMDnJyemkwjBDGnvBesc0a7OkbG0s/V/Pv5LHWaLQ3Ezs7MyK2E57lK94FWE412C6fUul4EXKc9P3ZhL26xXEYq8P834Or9MkfaIFeJjsTrQeDq2sI/JhUIDmdFhiayvozG9eaDOxgmxlYf/iH0fwZBK6+tPNsmLjIng5l4USMI7XQsVSWZUrXM6pfXjkD1+PgY5XLZPNo4MeyqSLVHvV4qPFC6ESP4bt0l03fVANJgiGw6pxjMlz+8RL1W+0nAle8nKBUQe8BWfiysKe1v//qXYonI3hCIBQcfJI0YDLR5sHr/8OYdPq2tCxzq4RfjSq9Fb2FlE+bhsFlPkW0llCOxvTw3IwApK6SBtQUHw5Cz9UiYvo+1WCiC91tbaIup4xk3cKgJUYMhjm11z5ZfwMl4uklio8ioqTX3jVaTYGuAbCqO2yuLuLIwq6QlTlCzIucUOUEsW9i9PgeG2jatmaCNyQxuXLsu94E7d+7IOouVvGQMgc6BjjNMtm8CuAZh7Kg7YlrPc18aWNwn1xJJIiassKQkdtpWM8B2g19k6qXJ9akutMDiiWULy8B5kHFV0Amrcumm7Nz6wU8BDv1sDhJ2Nf3Oe4HyimC7UFdliuafz5AHrkGDeD+R7b/PD7Ca9nMc52mDr0NtNoqBcG1ZDei4gtPrCj3b61uHwRYuN/m+tCd2bdySo//+vJtFr1e73wh6VFgrdc7cCQRoIyGk01nMzs9xYguf3n7A4eGhBh45wKXuBoY2jc5NloxOJIIq03vitBOLSE4wDMXxu98/wf/5n36Fl6/W0aVWMcrobjoIJNBkqlmrJZsunQdpky1kg8+YonfjYdx5cEfDRMNeCNHBNOCawpCbnDzBzf+WSUlkXEdlhJjk8SCOzlPgRmQ4w2VfBE3TgCtBEoEpmTMCSALXtddvsfF6XX7cHrgSaMQzKXz19dfqlHx49x4vnj3HsNtV92maVePUY5PA0iI6uZYpaTEaQ7vRQJZxwZmM1oAutYDRMNLzs/jql79QW3l7b08gNpyMC7T0hnbPjQaMRNuPC6c/d25+ilSAfr0M8Nj5sIHv//E7hNo9scT8bdOkAvSPNsaVGlfbd0R4JJJat4NDt7SB034qmYDNflBvWu+0MLc0j1sPbiOeJmPX0PNC7Si/flLXGny/k3un/7cgcPXrg0AuAbM9wbYE2hszOy0OhEmmz66Yk0P1B1h788Ha794KzXV3CEY1u0F5CWUBZCWzaYFUSZmcPE4Df/RC7dBrOql7aO/TNg62d5AKR9Wp4MEo8pfAlffH/JyAK4+UAJLFufTxrhNMRjUxHCDVHSBNu6x6G6lqB6mGhRWQXZW1aL8nfWu010U6EsIcI6pJasXiiPLYpd+NIJ7LinFlAAn3Fs7C0PqKfuPcd7KptM4L0/J4sDMzJVlm0qu83WgaoRSLKWmQ13V9Y0NphRrO+u//HV0FPn/5quN8O3A6aNWJnop0p39+WhXnNRmTP8YnAAU/b/Ym51mMi9lZ3keXX6TUqvyRRW1yQ5uszqxTZYyKNhKveTGi5RzjqqrR/TulAmqfDIbY/vgJm+vriEdMqzINuIoup6uAG85afXgXcMBV1aRLwCAlbyoFu3Y+0avf6mj6v9lsyMpG0/3axEyfJ0seJ6DmhCPN+9kqbNQb2uQ1sORuB/MoteMkG8TJejKVPaZLcQYlGRfDR59R+vI16k2kkmm8fvUae9s7U4GrhO1T7ikPXH1SFAdbyCpy9wsnIli9fRuFEluGbBkFzG3cusxj5MNikoUQ3rx8hb2dHTkM6JoxTcvpXO3XcwgtgnQijkwijhS9GbmoRJzLgHOkMO873Zlql3JjIGsViSexvrePveMT/V1ED8E2MZdrayo22LedteZphwrcR57tMWZS+ieNgdE0vodSPoPlpUXMFqgZ6qPdrIt16faaZsJO3z9W2V2CvaiiKLlw0Hngyy+/xBcPHiKby1n6lvv51N4Nh7TxMVaGG7R18i8YuAR9lT9/zi5kL3T8wdQ5by1mQ0f2fe4Z570shtUYV+paCVAHzr6JGlcBWFnKcQDD2Fa2TskqiN8TiGFr2eIT9eyx3aqAqvMbmTY2aq99ceGHtPiz1RkyjtVkDc4fZCQF8neNbaLiXt33+/t52tqgjW/KUCjZp2kvzs0FuwnqlASGaYyoNv1nKMaUr7iOWRZKbqiQJu+87pl8ViB+f29X8YvSoscsGckAnmkgNcQnlov2YVFJCmqdGMq1Dl6/W8Nvv3uC1+/WcVbrgUMgw3ACbW6AmTxm5+ax/uG9QBZ/Pz+k73Va2ViSAxh1pAppPPzqCwFmdnoGrT5ePf9BLV4GllDfx7b3gKxbJCwGhsD6zsM7yM1wOMmx3wRies7G9+vPLhVwOlexYK22Nu6XT59jd21bLVA5VLivKcyW8OirL1UoMZDih++f4fTgQBv8pYGr4/bF2HNTd+sz96tcOqUYaQaVkHWlj3Ct38HVGzfw1bffIBKPY+foULIlFiQ6fzJzN0N3FngafHRM5lgmc4ErzZSb8iJSiichm8pg8/U7vPnTM8TpodJqa8hmKnDltL3s5TjkyJXVgjloYk/G1Q+MjcCz0+xwmWArmVZzlLAwvvnOo7tgquRZtSw2lg9/MFXQ4wYVj95n1RWu/rn1e77ZQ1kXNQhcJRXw3SBp9O1rNAPNtYX2VKGQSJrd7R2TxzmNKwenWODyGrCQ4wAnr2uOE/jFgiQcZJC13wewhBh/ft65EfEe2ny/hvLBEbIxDnUPtYezO5FIp1WwzMzNYmZhTh1Rss+KF3fuQ1xPNPREyUKziVi7g3w/hJl+GOFyDeEK7QSHiA66SIdDSJGhZQgGvy4Rx3yhgFQogizTrmjfFYkilsmi2eua3RXJMCYAOi9XzQnwa5yDhdbcblcWWLTb4vETvPK8kXXNFvI4PjnB27UPlob2cwDXizani6JWp4FMT21PPg8Wdzj5crZBE9KCi6pEAoOpuHqaQP8C4KpqZ4r+dvK9eH5q2ubkNa48lqCrACsLAjUZWA+A7U+fsP7hw1Tg6hcHVltcohkXeeXmdaw+uCMqUM1ol4jEY/PSBQ1UttoCqQKsFbb362J/OIhSzBcUiceFhA8D89F5szUIWht1a7tOgJagFZg/vyo2eRScgWIdyjZmNIxsPodbt24pWYeejqyeP7xfw9bG5qWBq4AxdaaxmECWJnrlVcfYypDe/+qtWygyo5uaI7OdHr18a9UL5lnRs13DYbjKyakKFjZZ2LrgQ0XdH/1SudlkEjFkYgSuHFaj3oeLkbE4BGB2f9Afk+bfQ7RpbzIMIZPPY+e0gq39A2n/5OPqPDB1rliAmUGNcx4gu0Cm05gxN7oTsKWyM8zCLczrQY1hhPZICZQKOSzMz2GmkNXwE6/AEEwRM19P6atoNO20v6x8l5eWcP/uXayu3sK9+/dQmpsbsZuhEKv88cbFdhzvqc+uuxjqnwZcR3IGJxHQZqB7jD/H/tt7QFtMtJuEFuKnZtXcBMyBgJpXtr449DBQxW9esAZcLRTF5W979YWzwlPMofPjNTbWnAwsBGVi1VCyi3nLai0IAO9p64tY/8DLSpvxayQZ1j5HkOvv1vFXTnvG+BMURqEfMP5alRiOUfXXjV/R4eYpNwKCnQTyhTzyhYJar6flMk5OTlBrNCTlIYBJUtdaqSASiSORyqgNW292EE2kUJydR5hDSKen+LR7iF999xov3qxj4+MWhtRbpnJg6UH/SMavsojmMMXc3Dw23r5Br0GLMPOoZQIZzyU3bnZJ6gSuxRwefvNIrEqkF0Kv2cKrZz9g0KFTRB/JdFqbO7+XwFWscCKBOw9uI1PM/EWBq9fSErgSnCQjMVk+7W/sngOuBNBku7785it1rsj2P//+e+x/3JYV1U8Brv6ekRMFE5QImjtteVKzE5QS+GBKVBhtBll0uwKvj7/+Wudt5+gIjV4XPdeNGsja0IDrUN7KjuCYCByYvL8vLEin6IU0nJVMY+v9Ot5+/4MGemRxF41Y4IgxKraukEF3703WcCRz2O2KxJBKWBKZhRIEZ0tMt8saSyzkoCfg2ui2sHLrKlbv3kaz1xxJf6YBV/68nwJcg/ICs0W0QTedP2fpKUDLfaDdUfv74OBAe/CVpWU06y0cHR+Z7M4Nb3Kl4uAh12AWkwSnDBlQ15DXKQBcRalwLWO3j899byCZytnhMdLRhAFnamMdcEU0IrZ15dpVAUjKABmSEer1dU4JcMMJBnRweGqAKGc/ugNkekOkun0k+kCCVlz1OuK9PtLtDjLdPtK9HorxOOayGSQGIWTIkjvHi1gmgw7T7ZT2x5ABilWgYpOA1BNjNhxra4HXitPakYys3jOHHBNx6ew3tz5Zp+CfC3AleJvcJ3hxfALQ+QfH/Oe0mQXA67ShL93gPwm4mv3Oj72CbPTk7xy9B6cb/FHGVTcidR5RtTA847q1+fFHgSuPjQ8oTxiB5/VbN3H/yy80OeqtJzixyn+jrQRb+tSgchqYDxIZJmrHOKDDm5Y3E6NPmXTDWDmCVkoCyLYQtmh62rWweb754Ctr2KWdBc+VVdAU+3NoyjRH7GPzz5u3bmH15i0bgglFsLG++U8CrhoukOB7II9CHuz126soEbgKb5lHoi9bPDNsuuOBdK18/4zX3dxYNzuyeMIAPocnXOIWdaPpVBzZaAwJxR0OEOq3LfzIAVdZ4mgT5rkZoN7qyEqotLCExjCMDx8/mRPrMKxISjWVCCZdCpdtHI6GHZifqooUB41tqvx8eUBmMsF0q35X8ck8E7PFPOZmi1hcmJM902DQkdF4LBZWKkqUk8WMw2VMYL8vnW4hl8MNbm6PH+H27TtYWl5AVhOfZnHl56Y8C2P1S+BpVUVgXreX2eDES3vfZqdj9YyoMbqma/UAUbIBLlfODkv2WM5NQABWwNV8IZWyRcsb/T0IXJ0UQZS71/dBi6x6MqOYRvOWJBthBEuAZfEaVm8grx6gTwwcezj7c0BmXz/dgdwgUD0HaJXaZWzQ+ZdNeH/+soSr0d0gbbaicjSFq02NrXhKILipchMo5DE3P490OoO2Oi1N7O7uqtMinT4TeTh0xZZ93wZY+ixIhgQXERRmFxBJZLF7cILXH9bx5OlzvHq7ho+7ZwjHMxrQCseSaLHoFbNirCpf9I6cmy3hw6uX6DcqYvmYNavuDIfBeD2jETGu2dkiHn/7FSK0FutH0KrW8OL7Z5rAZ9GVSHFCnmsLga8lmHEdu3VvFal86i8OXLmJElyh29Om++y7JzjZPvoMuM4uLeDLb74WO8x74tn3z/Dx/Qcx/pcFrorw9Bed3Rwx3xENtMSj1LuGkaXevd1CjA4XkRAqlGKFI7j36Aus3r1LDyTsnZ6h2e+D0+q0jqKciTSZB66eHDH3DJcoOHET/hTg6lMT6Srw5ulzRYemojFpNYOMqwZ9NXBlARwGbPj7wwKu6VTa8us9cPWOHK5dJcbVAVfKSJr9NhavL0mq1qVkyhWSHrgGGdWfAlytm2NdIUvEooyJ7QH7PFlWi/ZlotpAsyDcf0kUMQZ49eZNHB0cY3t3xwbUnAaaWtZcsSBpB8kN2+PN6cRr3c+tIdyTXdLVoNXBxvs1VE9OkQzHRsCVgDSVTktusLi8rLCC3b1d7O/to3Z2pnAXyREyaTlOpPNpZPMZSQSpew13u8hwnwxHEGMSZb2OaKOFVL2l2Nhib4BZzlDQF7zbRz6ZEovKgixTKGhdJVA9q1ZQZ2xrzxh/S4ELS7NL0Mri02t4CcLVwUjYAJfsORNxRUevf/r48zGuF4G8Po3gp7ymMa7Wav38NU2GINNx19YIsqAXHcdFwHXqwydQ8zlwnbzJL/q9nv8YD2cFtVU2fKObfjQINbbDIuPKVjWB68ba2o9KBdiGFNvYY0V9DTfvrCrVh5P/PAYOnhCANhtNWa/wBuGHtHKqBO2hI0BlC4MSAP7dD5n56UieU7biZffDhSWgD5rm8WebfUhJPgSU2pDJhobDqvYIXFlJswW9ufFRsgi/cAcX8GlSgUnG1QNX/gCb6hzg2upNlKjVc3ZYvp0q0ynntCDzYw64dLqKfeU5bzftPNFjcf39mjS4hVweaban4jFkkwlkOBRGfCDvw44LBbArTZ2QGFeymgwkaLRwXC5jaeUahok0Xrx95/S/UaUu0RtTKT5805QKOAZNnpECrj59y6UYKQyAANH7hxrIobk3j5uFXL/TEqCLRej4kMHC4hxKJbab2FfuIzzoISb/WdNKUU5C8M3BSCaZzJSKuHH1Gr788rFSuOYXlxGL2RQrCysfOSmtcrBPLd2uC1C47Aanln9A7uNTZ3icbqDJF6bGbgSBq2Na+xzsoXwgAFwJJDsWteqlAj4owa87wocqLF0Sn5cmuGfS3+PS1QYLYwcsPatiHUE/YGZv3GCwAxgCruNNzutYJ9cpYWnnpjDByU4AV79GGoMugDr6lIUb8Nkz5pTDV2lksnkU5xb0d2V+12qa5K/V6upc+NawQkYIdum/TJkNpUsJZovn0e1HsLV3gncb23jxZg3vNrawf3KGFrVw6bzSsfqMWqVukmtYJCrHAUkXwmHMz81gtlDA2xc/iHFVa5pTyYFoZa4PtVYNxYUSvvzF1/J+Tgyjeh5fPH1mMZS9oYa2+OyoaxFlt6WPbC6L1bs3kcgk/qLAley2fKUJ7lzO+5Pf/h61/TOXmOWGQ8NhLKws4/HXX4k5I1FBR5P3r98g0p0eRz5tLzN21l13ggNOZLuAmdCgh3Q8psKVoSQEr7mkmbuTTad8697jRwKwx9Uaap0OKtQSyplh6JxZPmdcp5ETF+2zvmCa/HdzP4hjd20Tb54+I7pELkUpEwtLGwiWr7CXj3C/GgFXFvC0FaPEKaXBXl/MaS/zbijsZAm49sTyUTLQC/Uxd2Uet+7fQafflhk+wb63vJKUI9BFvSzj6ruPXic78mdVQc3Fy6QCBLAkBigPqJbPbA+ORJDLZHFyVjF5nmOYF69ekfMEizEWcQTekg4EGGztM25+189uqNU+DKFbb4pxrZYr0lur28pQGgdcKT2gVKBRb2Hr00eBaIJqFvr8HXIpiYSRzGcEXBeXlhQTS+tBsqN0Egi1W8hQXlBtIF1totjoYrY3QCkUQTESRaTTw0w2J+9x7lr5XFHXlhjjtHqGcrWi/2a3OShFkTUcrbniMeTSGSQjUXQaLRUC3H95L1AiRMeitY+bItd+Fsb15wCuF1Wd0ys78lXjh8zffBcxrhdpXKdqcy8IIJjUu/hNcJrGlefDD2edZ1z99PFYKmCtZrZxGesZxrDbx6fNTXwicI1np2pc+cB5H8F6o46FK0uYW5hDo1lTRcNWN18ErqxSLWeFwzs0bW8pKarZbFlGcLutdhOrHb9h+wQhvjc9PMQ9rpUTPMfTZBxcWOXlyM1v0FMOdTQRFSNTmp3FleUrMjPn6+PmJ+x83PonA1ceHwX5vWFPwJVDJlwQuBlOAld/bXjexaqxLayIPA7sdHBycIj9rV39Wz6XR4x6nkQCuWRKMgEFEPQYAwpNmev6SjJgGimeLxp/n9Xq2Nrdw5VrN5DIlfD961ealmXrle07as4kkFfii+VQ0+xZcY6ExIGwAgsuGFvOWIvYgOtwQHED15yQBsiob+v3mvIyLeRSmFucw/z8LLLpDKLDDqI9FjbUd7r4ULK+HNZgSkqnIy0vta/UI3/x5VdK3lqYX7JBHg3f2/scBQ64E2yM8OUYVwE8RT6PgasBPPsIAlfpT6mVllTAWFRaYZ1nXKlxtXYd3TIGGsxytlrUwwpo+zaeRbJa4AkZeTuXk4Wo//tIPuBoZ9nEiRx15/+zsBajQqVBVh65Y5XIzgQ7RBOLJqUWBNqTeXG2SXs4bMN5/LDP+yFC1sPG5FO/ls5kkS8UNXRHGVC13pSpNyUBvMYyKBebFh8l5Hl5UXs4QINhAukswuEUdneP8eT7N/ju6UtsbB+j3GSoQBzJdEH3cqdV0/3LOOFQOA6OGxFM0iOWO3g0HMLCXAnFbBavXzzHoMPN2oCrjys1D1mg3qxhbmkOX/7iG2m+aRlUPjzG86ffS0ZFzSuZF64p4rLZasZQiTy0w4qnY39x4MrnXXp5ta36+MNv/hHNo9pnwHX5+lU8fPxIzzxZw3ev3+Dty1eI/hTGlWuDZDkW5wkO7NBPOBJGp9VEPpPC7RvXcHZ8iMrxEbLxqNnjhcOoN9vIFgtYvX8PyzdWUW42cdqoSzbAkrMXloX+6K70eumLpCoXfX4aKUWSgolKtaMTSQXODo7k4xqNx6YHEDABjoEglArwuvNrncaVwNUTJjrGkdUbmXtjXLWuYoDWoIvsbA53H97HMDJQi5y/c1Iq4PfwnwJcPWjVUCcHsOTXOrb1s+XQ9patzU1Uz6pIxxM6vzx3HZIG7I6EIEB57daqjlt2TwpXDJttlQb4rAAUtgwssTxe7tWUO7VqdWy8/4D6WVXzGiPgmqLva1qOISpiag2BaGmwyagyMleyKnqWR8xzPBxCniTG6nWE4yEVAiKyOm1kqchrtJE9a6BU7aDQb2AikgAAIABJREFU6GB2COR5bJ0+5hkakMkIc8Q5JEbv3MFAzhbl6pk8XUnuBFl97SncB3sdge5CJmc2b2R5nYMEJRSc59na25Xk4ELgGmzBj2/G6VpRf7cHb1qxivRZvOxrIt7VFxr+pjLA5E24zRDe9g7HePyI24Hp5uwVPMaLGNepyVn23aPBjtHvDeg+x5yx+bn614je191sFaYXeFvL2iJfNWk8DGFjfR1bH9aU5y0Gzmlb9O3OyF7sITWurbbaC3Pzc87LcggOXSiPnJPT7bYGG9qtppgYSQV8G8M9RLJeclnOXsCuAQCXec0WCxkYi+E0r1cunjS+5mQiW5I2NGODPNa2tE4zF1ZmC7NiSmfSmJubQzLBBymGT5ufsL3x0cB5sA3mtKzTOXguarTD4iLAoSbL2ebDRvZ55dqKWiIEgvQs9HopteVdNcyFlMCUiw7BfaVcwdnZqVwQONHF9pSkK5rEhh7ELNkLvi1Nh/aQYreTVa05uZgekzY/ZGASCZzV69jZ28f8lRUUFq7gxev3KjaKpVkxskOK7qWDNe++ZquORqOu4iIGxswaROG9Yeib590Zq3vQSpeDcNwtxMyYj0qfJADMa6bgh5Bi9q6sLGG5lEM6ZBP3miglsFC7xrxfOx1KSWi3FUcmm5Ve+O69O3j06DGWl1bUkpUPqIZ+TBOmQkDtPGvt++eCq6xsnkZRzqMn0KyvNPTjAaOzwxIidMEYPpVL+lOLeB3ZYanjQl9Eri8W9+o9X9WucxGwJhdgeIEb9Bql81lXXgloNgLsjtsBQ60tLmPc+V3a2wisNYzJVHvf25r577GvEzvivBzFKvFY+D/P4Lr1ZLwuEZxbp8fbsUmm4UCqrr2eC/sZ3MwjHLjS9TCZAAeaCFjTuax+11nlDGdnZ6jWmopn5XGRoGOBQz9WRZCy08mNMZ5EKBJDLxJFcwjs7B/j2Ys3+NP3r7G2uYfuMC6pAAeulHQ1DJtcSDvpQJrWnpzGyARaEiAbLb12C6s3VpBNJfH0yR+1fhA8kKWlVIBT9bwYBBpkxOZXFvDVL76STpHDTvtbO3j5/IUsdjjQQtucMeMa1qZKaRCTs6JJS7LSCsuN3ntRu+cluJ6obPGNg9FgqV2NMa99Xp1jn7froKtMXSUDUWjyHo6g22zjd//wG7TPmkYejCyzorhxexX3Hz5Qt4XAdXNjAy+ePUOkR/DgC5NRPTraO3Q8+sW2rnI/kB+MY+bkFCG5QAfZTAp3V1f13/s7nxDrNsVapTjoFo6g3e0hmcngl//qXyGWzuCwVsNZq4l2v69ozwHB68BcKgRMHWP+2T4m3aE5BU+SRdOAa48Desk0Qp0edtY2cbi9q4KEbXPffeT9bFHiBOUW9sFiWfG21Lgq/MNcBnzk6phx5TNI4MpUwJ4KJ3rSNjpNDezevHcLhVIRfUaXuuc5eILP6VUnCtFggarL4Oz7uNazaJGGlV02ymM4+Miv4Zolz9YBTo9PcLS/bxZPtH1iCl0qjQavRYpuAXH5nc/MzaHRrottpSWWNL8ctHNR31yr7PebLEhl4YCeqozUZRpkGR/XNtCpNQQYeW3oRED/Vw6Acc0gacXnXqluBJRtc2hRq56uAFk+30O18gmgHzz+AvlSwcC0Qnc6SIWABGNiG20Uai0UzmqYaw9Qor9rb4BCJovS7IwitQf1lhhn3kdNygVqVZw1ataVFLZwZIxIGZth4PBrOp5CNpFWkII04STjkkk02k3s7+8hnogh9G/+/b+fikaDOs7xxbtgoniCfRh9fQAwnnsSp/yFD4x/CCx325YJgs4R26TPe13h5z/kova9HxILgnHdA1OHs0jxOxPgwK/whv7BG9nHqvkFcJqGLciU6aFUJrvLYZfPm0XIWdU2lOZyfX1dE4LJMF0FpsM3Ozdmxs8HeqZQUHU6SrbqksXrC7hqWplAw7fK9Tsjo01QD4c/5zTUHtARwMCqNIdkRyj0jscVb8ohLt9Condrq92y2DZnhkxNLCs8Tv9yAeHXs23J7yGIIijkYNDm2jq21gy4Xual90H9Picv6ZGoaVgDDjK67vXU4qCGiIMenFqino6Ajl9DI2xJI6p1gXoyzvVqDc0G9bxdDMMDLQTxWNJAYJTaG4KBHOJcqLsdadmG/Q5mMkktVLQGUXKVWD3z6WU+e7XZkIddrjSDxaurePVuQ3qzhaWrMn5vsmqk1QsXa9mM1XF6coxWo40IWVS2XVnUcAAjRPN8a9lISeBuCdUHUzWQZnUvlnQw0PUh6FyZy2Ixn0A+l1UC1FDgvauURTJjhG3Uapn5/lAFx+xcSUN1Dx8+0p8zxRmln5nrgAFPBSVoY/VuAA4ABLxqz3UoeK+5aVbemPp9pqY1bav2B6cX49dJcuQiXd0QlgFXJmQZc6sELelijV3V5qEYWLOrsaLKnAXOrRMXREdPMqr2PbZZTL74OWN47cj5tdpcSJm4NUbHMeGE4tlTW4sIuKzAHq2DiCiLnN2RDq+/AykEmpwd4xBgPJ6WH2++UDKT+U4L5doZzsRuNKShjkYIEMLotWgxQ/YrqfXm9KyKTHEWhdIi+qEkDs+q2D44xq++e4rnL19ja+8QLKMQT9FbQy4TZqI3HhRRDjmZmigZIkYVW9wrdeGabm/X8T/9j/8GSwsl/O//8T/i/YePAq7JbB7RSAL1RluyIQJXDrPNLM7i2//ir5SGl4iENDj54c0aBTGIDqJIxJMC6aorYmHU203MX1nA1dWriMRNL6hr5TpE+u+gpMJdvAv1xtOGixzLPV6LLWWMw5cGnqBNlmzX7/7+1+g1ulo3fAeG6/O9e/dw58F9KwxTKezv7+MPv/u9WrxeD2mF9XmttN8/BMLdUK8Km1HohLHn0gHGwlhZWkZpZgb7u9uoHu+gkE7aTAMNUwi2BgMsrlzFt//ib4BEEvvlCqqcgei3Dbzya2m5xfSxwCDm5PmiHl/Sdu+44f6ctqeyOOFAcCLEwdYw2tUGXj57jmaloSJYYFzXy70X6pvlke1lUi5OPJDs5bsGniByXv9jXTd9VYd9tHodFOdncPXmdaTyabSo354guS7CDRe5JYkhdDaQsuJjV4hacRIfmo7vodNsa26kfHqKZq0uyz2+uK4naAMVjSM/M4OZmRlZv0nryhVA3SW3jriTrrhx5w3tVlYjM3r0VA1pzoGpWfRwlTewpXIgkkzICovyGg1c1+sC02Sv5QzEtZs2iXweqYNNJrS3sBjbOTzA/S8eYunKsp5ND9JjoQFpFWT7PeRrDRQOzzBfb2G2PUCKpA+AlatXkM9k0au2VNARhxB8Uj50UuP91kA/atfcdO5mycX48kQoLtcJgu9kLKn7msfE9KxarYKtrU8ozRR/PuAavPijm/fPbArBDcBaS35S0C6dtSXHOg93H7uBmJ8GXKcd32UZ1yBoDW5oOsbARnauog/YikjP4dp9HrTynuRNw4QkghNOpZIZJWDioNDm+gaSEdpafA5cPZPgww8o+NekuNOfKoVDgyzD0fT9iCXgYuTiT4MVMxuZ/ud23HCG2omcqM/kVL15CYE3b6aX6yTlT+ulVDplov6o6e4INAmciJCoYSGYYrVNHe/O+talgavYM4Ks6Bi48ubn8fBz/HNxcVGtbj4o3Py44VPnK8uvJpnnlvnUMse+05E8QHhTi7UVEYmYCdoJuAnAc9mMhpsislsaKDGk3axowaD9DD9PJGHgg2bjWcVgbnz6hJn5BVy5cQev36/htFLB8rWbyBTyaLa6DrjaRC29VuvVKqrlKionFbE45h4JtU0U0OE24D8PXO0cEbj4aFy+1+ighVImhpWVJczPzcsHlqx6h76P8vOzQkUDeRGo8uYmxo336tXrePTwIW6t3lISV6k4q3NkBQHBryV9SRfqwYPb+CZBIC+4AgTc+jAayPK2bay+R8NZNOw2ZlVDWmpDm6SAwNWAqIUR2PPsNOojpwADsWYHZ+xqsCgXyL3gNS50PSC1hJ5pr2BRLODq23qfSQr8cZz/KWaF5bas0SMflg4u6vLZNciirhO10XFJAphuRYcOJoGdVs5kZ9Vo1jVVzthUbgrdjkWLytZM2ukQGo02inNL6COGSrOHl2838JvvnuDV+484rXZRa7YUAcpOCQe3KEOgHyxf/v7Tz0NCG3Vv0ALjdjmnFOPwFP1EG1XMzmTxv/4v/zMe3F3Fi+cvsLGxhT89fYaNLYLiIRLJLLocvAoxv2eo4ayv/vpb5bBH0cP6uzV8eLtG2IroMCbgSvZQdkDRkIzmF1cWce3mVQ2nmmbSBTLI43kSplx4uc8VDcGvElPOThdlULpEtuHSN1SM59BcPWrlCn7/D79htqqKfM+ucw354vEj+SbTqYWdIU5Iv3n1Cr16S+3fSVLF//7PgOtgnNIYBI3c4Gl9uHLlCuZmZ1Epn+Bkdx3UvipFSd7JJlHjcd958BBffPstEE9i7/QIZ426hplkl2bxiUbsOC315FnTIGmwyPoR4BqNxGSnmI7FkU9l0Dyr4k/f/QGNMt1qJoAr5w9iEQ2xBb1i+Xe//wQ9jZUs6OQ7mst0A4lsu9OfmPcHAevKjWvIzubRpRznYi7o3NucZsUp8Ols1nh+xLYq8pcFsrGvcu2hDK/ZQvnkVM41nYYF7fAa5QszmFu+qhY+XQW8XEz3i6KKxwSh9ugAcPWrD6VBQ4UCWEv+cHcfu5+25C5AR3IB11QCSf4Opu8N6f/dFMZg14xgkuctnyeJQa9cSo1I3pj362m1gms3b0jGIGaUG4K6vewyDpDtdZCrNZA/OsNstYWZOtO3Ooj0Brh+9RqKuTyidKlESGuY9tqh+evunx5L7tNzll4iYBhYFAbSkbjcOZKhhOYr+L3ED0zirNeqYly5H/8sjGuwMgk+gPJLn3hdVN04taADQmPgqshHr+9TyoNr2ExhSy+adOSmdo7xccc0vaIydubciyc4sBlrGwsOagTaS6PK1LfNZZ7spAO8WdxmLgssN3XoB4U4yU6Au721hb2dXcQjyamrbBC4etaVXiB6gAKm5r5K1+CH+0n+uL3uVZsh9Xdsx/JYOYCUiIqaJ2AhAOoyZYgtbZrqO0aFIML/u/RIZChZQWljhS08sagBXqZ3ZEzXyjYZW9VM4BJwXfunAVcf18T3SnkAY2jnF+alq2n16KjQlsExLTm6HWoh7URwOM2mvq3S14DCsGd2WPGEgDbPATeoTDqFRCKKTNx0N0NGCDaqiEiPanIBMYiDnlhcgmkOCXA46+rNm4imslj7tKVIu+u37mBxeUUaJ7VWecNQVsFpS6aQlSvYWv+oTVIt/F7fNEtk9dzBXwa48j12umxPmZ+kNpkhGeMmEvEo8tkM5mdLWJyfc+1jGXWpHWQt+IHuA54w00VGsTg/j6srV/HwwQNcu3Zdm2QuSy2kJUSpPHNdT2nABn1V99o3R0NMBtyMQXAxo7K+MuBm7KmTAQmEsBNBJtKA6Ri4kvnmc+0YVMe8SjIgaxpjcs2mxthWHZoDqiMJ0hQnBP98T4IJP3g4bU0Lfo/+3clIjOUNOAto4/t857SzYmsPi/jxOTN5CPV5PQ7RpVLIFfJIFecQicUVIXp8dIh6vSafXjIrCtNwg5R8D61OF6EYPSXYgYgjmkyh0wvjrNHGq7cbePLstQauTs7qaPUIHPIWrcxiLUpJQEfXks+C3ppj/nlg4T4blVw6OGjDaGjGwnaQSYZxbXEWt29cwX/zL/8aK8vzaFbriEWT2Ds8xfOXb/Dk2Vtsbu2h1Ruiw9ovEsH8tav48pe/UJs3E4toUPLDOzp+EMjGERfj6pLxomE0um2sXFvGlZsrckTwUgHpwtk9CpzqyzR2PmMMrRUwAq527e1ustXDvJ8pa6ielPHdr36L2NC8OP0xcA29dv26iozT0xNdM2qR65UqmpWa69bYIODk3jPe++x30pVk3MXzw4VWqOZyeVxZWsJMsYhOp4mTvQ1UT4+RiscFWNhF0fNI4BIK4c7Dh3jw+CsBCIKJWqclP18ylRrI5G8k4+X28XPn7ycAV90n9HJNpHCyd4CPH9axv/kRqQRJjMsDV0kHJmy6jHF1BdWQewD3MspW+tJCUkoytzyPxZVlhFNRDWxNe01KHvg1Uz3kg7MGAVnBaI/nMXBArN1Et0W3lw6ODw5QPj6WnVs6m8Xc/ALyxZIAGc8zQST3X98ZCALX82vl+GYmcOVb4VwMn8C9rW0NgdEZJyyRLBTzSmmIgOtgiFa9jl67a91SNwzFtjv3b7/GsMtGBxISL8W5WXXdhAt4rAR0VPkM+kh1u8g3m8if1jBTaaJQ6yDZbCPW6uL60jKK6YxkMPQM51pLRyMyrtVWA0167Q77aHO/cdiE0jb2c7KxBJKRhPTtJG94Xahr515xcnQge052DH9W4Dq50Fsiw+evae0E8x30AygGUO1mGld2MmofmYFPHwSZ9rODUoHgBnMhcJ1oJfB7fgy4qmUSCAqwR4lCer/M2Z+0AElQW0JNESc62QJsEwQ1xaipnRKPq71QOavJP3HaJunPjR8c0cVVfrVjHNwDJVBLb9aADldQgT6jnKJ30akEN2IbyWQScKpgcw9g1wydtahSc+k8VH0FzPPtzw3/pE6J3nFiKwl8E3FVmb6VLyCsISAC13Xsrn36JzGu/lz44+Dx8dgItupteseRWaWWhyydedxKN8rtlkWE8ulppm5G9WSjo2H7GWxpEsDSYzLKVkYspvQsGiPXKqeyzCIIp/n3fKkkIM9NifYfBPvUwHFwbvvwBMdnZf50XFu9heurtzVcIYdRLrRkIDnY1eugcVbD+tsPaFRrlnPe4bCdJaj512WAq5hWZ8qvWMA4hx3C6CgWsqfWYTZFiUkeK0vzyGaSmkrmAkJrrT69HvstV43bIq62VCKB+bk5XL9+HffZ/ry1iqXlZTBdiDpKP+TjBx38IMX5tWGgNXBcTPK8O7uqkcbVpx5x6ME8YieBK4e07Lqbr7P9aQXJJHCVSscB13PF86UYV8eEiv74vBr3heS5YpbyFfuFDseOU5ymyju0rlkxa88TQQpNxKM4o99iJIwrV67Kg5Um+0fVBnYP9lGrVZFgR4MbhAseoV6wVec1HGjIijo6Rg7ThzWWymPt4x5+891T/G//x9+h3gHaNGWIxKWZJQNLzoY/S+yK7XFj2YXejek8xeA1Osik4+h2q6hWj1DMxnFtZQZ/88tv8PDWTcwXcwgP2xh0W+i2OggNIkjlC4gms9g9LOPpi3d4+vwtPnzaxn65jfmrC/jlf/1fie3n+VtfW8f6u01Ew3EDrgkrJgmsybi2e21cvbGC5esrkiqMrq0LIJA8a7p09NJ7k3OFG0/0j8oguxdYXHKopHJ8iicEruGkOje+M8TrTf0x/85rSm9OvrgOdhstG+y6wJP8POPK827DWUE2ku+ZzyXnBxbm5kUKUBfeOD3AzvYGSvkCmo2aukK0IOIzSR0ofXZv3b2Lh19+JYeGw0pZfpstF91NhowDO3Rw4Dn4zwWuFu0ZExv4/R+e4GhtAzENuyYvDVw1hPRjwFWyJN4XFv3KBaZSPZNN4vVbNzC7OI8OunLNmOTgp4FWjxOm3iSBT473Hyvo/FC2T+Mj6cA9nkNa6kz0etpDOx2T/vBF8ObtDi2qPHimfcqgqV39i+mO/Bh5v29+FNnF7hyHGAk2oymzmOK9weOhZIGSNhIy8k6NxxQQRNKGhbEICsr6MmksLC3JlktGhFzLuF/xgYzxRugjPegj1+45nWsd+VoTqUYH8UoL1wslWUdyYHBhbk62Vux4Mt62XKtgEA0LvPKDkkQL1AghEaUPbBqJkOl2ud+QMSZ+qJRPsU3ddij88wFXX5lMtgQvAq7TboYgcA1qXH20om4QZz2gyzclweciNvcijevUVoBQp2N8g2BBQx9jr0X9Ls+S+OEp9ydZU2olbRN13+dSd+hPRgaQ7BoXK94QmVRa2icOCnGSkq0FTfxTSD3x8u/RAwJuciMpQtDaw7UdpBGZYFz59ljN8IbQgkrTakY6skIlo0o3AG+mzLaxyxGWjsotHh7Y8nj4ABLoCaDGo2r1ELDSU1KLNys+NyHJ38sHmQ/U1voGtt9fXuM6TSrA4/DnwC9ABGo8v5Q8mGcs7a8Yd8lr4kAYB4p4UC4u0HLANV2igoPXlktGJpc2D1tpAxMCrvLFrVbBFhj9E1X1M20oTplE2tKz2FaJRbVJMbFmwEnuWBwLV1Zw7eYt6VzjYr748Fr0JQem+s2O9M27W1uykJGQXlITP7QzbtXy1iDDPv15Mu0vF0mbgHWToQJwFMJz4KmHWIipNnHMlQpYnp9DPktdNdljDvK1xKBSLsBzyGdOUaqgCD+NpaUl3L13G/fu3MXVqzeQzWR1H5Cd9bIVaan5v9FglD014UggjpPPldd5CrT5QT/Tflo7PwhcCVAITg24jjWuboDrR4DrKI3LPyuXAK6jTcw5PfzYZjZegwhc3QpxzkbLgN/45cpc6TbpWOA7IHZ+pGFPZcS08qfV6w3Um02cVKvmfyoG1/8e07Zxt2Z4QDjEIb+Q9HSDcBS7R6d49voDnjx7gx/erSMUo+8ph6TIbFgyFjWQiMS1oXDd5L3CIkMjQd6bWk0Cts0H6DbOMOw3kcmE8ODOVXz71V3curaMlYUS0OsgPuyj12qg067rGez12b6VPQBiqRxC0TT2T6p4u/YJ3798g+YwhNWHD1FttSRRWP+wibV3G4hGkoiEYtKP8zxpwCPKiecOrt24KuDaDfn7wVrcnvEMwgCvvLpI4zpJfOjMOmMHb0XlGVcWvPw5cnIJR1E9PsUff/UbJDibQAuhOBlia3l7s32utTR/11rFtYeSIdeRmLZ/fQ5cp0QzA0inU1hiet5MaRzk0Wtg88NbLC8uoH5WFgvIgpUWSiyEeg7k3X/4Be4/foxuGPLKrDQams7n0NYgEkKfciyxzq5voTXkYqnAJKXEGE968BK4fnj9VoPHJGyT4fh/NnD1zKuwgEguFn0s9kzOQ4Km1WnJbWZ2iVGncxjG+D6o7/hzcPTH/z2433j7SMV4u/AfXVcSEpRQ8VxT+6mOB0Rs8Pt7bZ8QaOsaW/HcZ7qco3DIYnQUIwvE88CVknjiDNpafVrfxP7urkAinWl4PNS2qnPoGFdKF7jrKU2T+5tuBjocdCWtE7Mqp4qI5GDxJAtZI7FYQPdJHBK4Ygj2gnPDIQqtLhKnNWRqTeQbHSRPaliJZxQbW6+d4cqVZczkC+oE0aqzwRmTDsMh2qj32pIP2LNKkwx2NVNijW361+YnKGdgEXKwvSXtPC0sL3QVCFYcY2ZkeixhUDMWfPD9zX3RbTBiT92N5++oczngwRXGtycEEKezkf64z4FoF1YweRwXMa7epkeMnGOBtaiopW7m6NI2UWjebqs1p8XHRYn6dri0Lg2a/9fFcHZaLVU+bK0SsLK9rglJtvOcnyrb8ZrEVrbvxZG5QS86sWsc7vK6YPVtrSqn6a9uvIhNHRMw8vj0PRTrOxskaiwVOEBbpRhbipxa5gcjAZVz5CYqbWPlR7FYdLY6nPJ3izRF/a61ZgMDMZuOdIlcBHlWXcXw4e077P4EjSuXIx6ThhEcWOZdwHNptQwtNehyYJIGM1K3dp7E/C5znG15sYNhpyGMUtZAgEUph1Mjy46P0a2WkDVDLRAj6sLQIFyhOOMmPG0YZGd3R/nuikb10/9OvkCvxGg6rY0ikc7i0VdfSzuIKCcuDccY9h0g3Bto6vbZ06dakOIRDrn0NY0apDx8W4n3Y3Bz8/e4ihkHav31MgTiFj8Xm8pAArokcOCsVMjjLgMcigX0um1NjLNNTI6H55gsDmUEzBmPhM1Oq0jGdnkZt2/dwc0bN5TAlS2WBCo5nMDzz8hcDXto2tZbV423NycwsWfa6VfFQDnNqiVfGZs2HrDi1K7ZXunWFCtrGl1qbo1xdSA4IBX4LCThAuAa7FL4tUTF9RTG1Z/zc6CHEZp9i3rk/xyp5iQfBlzt3+xn8t/JMnZaHRVYlAPkCkUksjmcHR1jb38ftXpd5QvPuzyXnRaLQR9k0pgkzjUjxMZ6PINILKk0oefvNvHy7TpevVvDxs4Bmv0wMoU5VMnKOnslA2WW3dUaMPnNNl0WZtIWdzvqODBBrtduqs096DSRirXx7df38C//5he4dWMOiQgBbhsxXhfqqkl+iSdkMUy7IrZxh2gz9K3HciSCPsFzNCVf2INKDUdnFRxWahhEM3j5+j22Pu0yOgPRKD2VU3IuYDISpXydQRe3bt3EzJU5tJXZxdktA3ej9V3sq+/gWREoEmLKy4MSw0PuWaEnteQsxqjJxovX1HUYpEFvd7C1toG1V2+RCBm7qsFKBaRYJ0yxoE4TTiaYz2efIJ4gh0Dc7WkCZYHBxtGzLMsxk96YywufwYjACYdeZ2aKSKmtal3dTqOKg91tpBLmNtKqV/XMsIPD47AwBDP8X7lxE4++/VY/a2t/D2VqcTFAtdNCmxn1iZiK8Va3L0AzfibsHAU7X2Lj3TAZ/+SEOaUKtBSsn1bw2//092Ka4+G4zqmeD5IDTFTj2h5j4WUf/qUwAheGMBrMcvuAm1TTQqo5TK3bNm9ARxwOnc0tLWDh2hJavfZnwPUiwuvP4ZZz94isF8/bFvqIWNPru4KUbgP8u6K0jc30xILXuXslkYHyQPHrO6pOXkFUmZB+uKHBrEq5rKhm7nPad2khxv0+kbAfwzhzJk8SyEbCaPY6aDFIJxFHLp/TPRRPJm3Qks+Hhqd0EOY6RDwctbkLtvUZXZTpDpBtd5GqN5A6qSFfbuLKII5ZRAVcC/ksltgFiCdG0fIH5RNpjQlem9x7IgaMea+wG8pgIGKqBMEyJXTNBrqdlqz04kyhy+V/GnAdAbqJK3pRG/3PAddgu8PUdNV7AAAgAElEQVQzrvajA5vaFOCqRf8nAdexHVbw0KdpYm3QwwFGN8Skh1Jeq7SEMDZILedIBK1aQ5u6FoEBTb4bEqJz2KrDIZ5W26b/yfyJ4bNcY+lFewQCpt3jlDtbRzbVSW1ZVFPDk7NZwYdsLKewITGxj/QjlSeoifFnZku6UXXzBgAkb3KHRZ0u1b2nBBkztxjRKikWk38ab2JJC+itR4bWGWlrofGLtAO7XEzZYlAFxxaDz2AXgODNGVal+P7tW+xu7lxaKiDg6lpdasXRasMtkqp8GTXZo0dt05k787DptGCMZi5bQCadVtXLQS1GudqgGVd6Bxw9cBVrysnhnoBQLp0wB4jhAHOlEgrFWb03nhued4JlRvhVqnVjAGTrYhPY0VRcDHSTVXY0ikdff6MBLZ8upGPXajVAdDhE+fAQT/7wB5kwc1PkvUSm2jNe/h7mRuJF9pPg1TPjHrSK9ZQ20PFFKsroamEA0FwFaK8SxtLCPFauLiMZZ4HAMIsOupxIDw8Rj1mARThsdlTsqvDeWl5YFHC9e/cerl+/hmJxRpsgfz+vldSqXDjlcUxmYfxMGqxzrgLO21UAVpP45g4wmtZ3bITcBFSYuLVCwNY2/x7vVzfpP6lxnQSuF61R04rai4DrJEtnb4ZAhaDfsaCu0uBwDFv4ZBLY0pfGnAEYzmOyWOB5y+iZoT7748cttXUJltiN4Z9s47ONxmNU+pA0pxF0uVhwwU8VUat3ZMH25OkzPH21htMaNyimW6VR71AYQx9VfljHgBIRelEKZJGt5aZBE3T6rg57yKRoR9VG/eQQoU4TK9Sv3lzBf/nXX2BhIYeZfBLotzBoNxDlfczckQG1jV5fTD3bEO0+9aw23d4liKUHZbsnWy4OnA0iCVTbbZzUWzish/Dk+5fY/LirY43F0ojEOMxikdIsNqkNvHX3FnLzRTQHXD8NHHqbKGl93aS03B8Iop393jRgMgnIdCkjHMQaGOkgaZE919TM85pkaevU7mJrfRM7m58QDzHdaZx6RhDlB1r9tIHAKYs5au3d7ICkVt45wiwszq1v5kvN62WSEr5osZTNZpHNppFKZfQc80Wbu16rhvLJoTTHLCT71Lyb7kP7Edc/ycRUaIewcvM67j94oGl3sqwbO9uotluocWKeWxf9RwcEriwyup+5CnjJjF+T+TMFRiIxWYVR4xoZDPG7f/g1jvcOkAhzaIhn0kW96l4cA9cRm+kGooLA1UuSRFo4nas5XhgrzO4h/9oLcdahjdmleaysXkOz2/pZgevoHuIzGHBBsC6oDXJpPsGlbGld0TCX19xzXTR3F3NXoXwtSAnbOqiuqWwITerHk0/WNhVLoNts4mB3HzXP5LPN7oA+o9ZpzUb2l/hEoD8a0WAkA4toSJ7IJAVaM9mMBjIl22an2HMc7k8VhQLnto8TvLKjkh4AWYb5lOvIndSw0BhiYRBBu36GdCKGhdIcCqmMEilJLB2cHKEbGkjn2gGdH0zAwQKewJWuNcQZxFd9SgrYfW41EQsNUUimUchlEPrXf/u3n1GXwepJ4GbU6nIGuxNPfBBMBdnX/y8CV2/O7iskrxvjzUOwxZtAAKnbUQax4smoX3HThJy0r1UqxmrSRJeVj6ueudARyPopO29J4R/0IPjgf3vhcvB0+3Ptv9YviNwg5X3nrKrok+pNhwmq+CDr93b5gBiY8K1/WY+oBeCbFNa+YMWmLOUYNwrmnNs0PwGjsoXdg+k3Cd7UXEhYOStC0y2i3v1AbKvTAhOQ0erm0/rlNa4ErnympWOlgXJgktVX6Dxuvk96QrKtkaUjAlN6BgO5BXDxIzPaqDZUjbLgkB0WwRFZRI11qjcqiBRLxuREQP9LOgrEImEUxW7MCjRyOrjWaOrnaGOmdolpKMqGt9hL2p1wIeFiz7Sg+48eozjHdC/uvhZ954ErpQjNSgV/+O47nB2fCuRT58oHWgtH4GmVIwoXQrdBBAsZ25BMLqDF0g3USE/lfGE9qOCmxo2OulZ2BWhazwQeToTPz85oOI0M7KBvaWFgklqICV3ccozhpPwpn80psID6V05Q80+y00FZi1hTtbPPLzuO0zcgGhyEJHMZiHd23KXZYIlx9UXmGLhykZ4Ert4O67LAdVpRa8zOdGnG5yCId6vp6aROU7/Zony198j5gz+OBSEdAlJ6XnmtGs02KpUKGC7SatE03fTWgwHXHXt+5dXIc0kwG0uACuR+OIFKo4Pvf3iLPz17gXcfNnFwcoZ4ZgYd6v8UTxS3sAB6ttI7Wh0Q3vfcULlBkl0koDaP+xB1o/0WWvUzcii4sTiDR/eu4/H9VVyjNjrLyOEWhv02wiyAQjTO4sQzYUTYZVLwubVhRA0l0vZHAynsYAHtVo/2jWi0+6i2OhhQupDOYbsK/O4Pz7Gxvi2f2WgsjWGYw6JM0IqaZd+ghzsPbiNbyku/KB2psyTjBi0axLOdgXvuPDgYX71gp85/lsCV+4AKDnVvOFTDDoglypHQoDvA6f6hfDtTsbSZW8ij2bpTXINH8ivHthLU8LkmiUF9YRC46pl1j4i6YN4CjIUfO3UkTmJmD0YZCTXs+rzraDGQhMCVCVqtVgP1WkUFSJrWSB1GxNIj1X5uKpEyfX80jIXFRdy+exc379wBwyhOazUclMs4qZ2h0e6KFOEaNuB59hP93pprgiXW+iMWja45PYUOFDNZvP3hJV49/wERjpZfErj6rqH/8xxwdR0N80Mx6Y0Kdt5z9CXttTEzX8KVGytoM3FzygzL1OJzSmUTXGMn/1mXy0fXOx9rxQG7ZD4WTlZIm9ervOhV0PcdgeWSt+QPPdbHE9iqC0ui1gFf0t9kstmVow3b8f4BquyCcG+nx3nYpCq0keJeyT1s1PLnfclnno45Mznt8UxO5PojCYHce8bhPX6lFumg/ds5W4iEoD0WkKVDQauL9MEZsid1zLb6SHRaiA8HmM3mUGCgCQuqcASHx0eSCyhuOBZCs9OWPSRChi+IDcwlie/XhoXb9SqS4TCuzM+r6xP67/7tv/285+6p/onJebu401v0HlCdo91/RD/mQc8YtPmbTktNoJAJ/L6ATcT/U4yrsVrUFTra37UcucDwQWdLnuCT2cMcqiofHGkwgoyYUjR440hPaR/8HDVN3Ii48FkhbfYqHjj69tRka3fUqrqgUNDC54al/AAUz782N3fz0fTXP5QEnDJxjll6iG9BGeNnee3+gee/8canZjOZTY6+NgiyxTIHpix1/Hb67OvJzLohL/7pb0bu2Lw5P21Qv7Y+jfiY+jm1iZ2bAd+vZ8U8MBKLwUrQyRuShbSalASRug70LKS+uNGUfZAiMTMZtBttdFh9RgxgUPTuW/Gc8ORGmE0mMUcwVyxKY/P27XunozXTbsv75k5vTAr1eb6lxY2PzIz51kVw+8FDzCskYeAi/+xe0yR/NCQ/QHo87m5tj9LUKEr/KcDVsxW8nqPCgSA4TEsvAnPH5riJd22aTmfE+6dRryGXimJ+roSVlWXMzRQR5T3Clk2PcXxkrCNI0MOTlkvNhlgd3hOs3glamb71V998K0aIn9MErXOlkPG8e87HUNBYJrtfzSXDgIdzHyAreI5xnQSubsCLrggTjKuxV+7mDNxdFxXX0zcy701w/va88Dl1U+4GglmgsIAaolFv6xlMJTNipZkk12rXcVo+wWm5jHqtqWeHDBqvheyfCPaI/BzQrVYbyOQKyORLaLT62Njaw4s3m3j64i0+7hziqFwVAIwnM5YkxFas89/lj2lyUMoNk1AjS8aVz1Z4wMSqhFw0Bv02mo0yus0yluZy+OLuVfyLbx7g8f0bSMeASvnIuT3QYodtywgGZE8bbcTjKVcAsmtkbVsVUWIfaUHpE8Vo10XgGkGj3UO5xiIyBCRzeLtXx59+eIfdvUNEExkBV0JHgt9wnDKfljT1j798iOJ8Cb2w+cjKU5qbqmOdZGcoltfsivjBzfoz4DExaOpJG6uz+NwYOcBBRGGP3hBn5TKqp2cCrv0WvTypFYyZYbu6OTY57TWZAn5KgDM5mO/6EAB7ucAkONI+IYbepoCprWexG4vTwztlNnT6PO35OGRHqQFQPzlCLp2U1d7J6RGGva48Owlq42HrNvGNMA8+m6aLTFjnjsl/t+7fx+NvvkE8ncFpvYqdgwPsn5wotrNKq7RcfgRc/Z6g4th3TwLFtCQASv0aopDK4uP7NTz/01MM2gbOL8O4+t8RdBXw7LRdR2XVjYArr3+33xGzR4eKXCGHpRtXEE2zwT0V8lx6H/L7dPAbDPdw/NatZiQ6KC3hBL8s+Lh3WVfPJ+/54kl7rrNTtMhY6+rawN44MprXSmuJ9J9AOpFB/ayC8tExamd087DApyFZUzccmMplVaRw/+Nx8xmg00I4mUBxjv7POSObHHOtDo7zh592lrg3eptGAVgNzA+QjEaQp83lSRWJgzJyZ3UsMmyk1UE+kUKBAQfRuCQDxCRHpyeodZoIcZ2hrKWnXog6CJSicXsiOdHtteWT3m82kE8lcX1pEXHeWxcFEAQB6HgRn37Bgyzrue/7MwEE/xylAiz9OXXNi2nxjrypbOKfWpIqB6dqNX1OUWwDSHNBATSZPg7jSJfB4SBOjTpjfrGSHA5yfqveb1A32uj/3CbtWgIUK0++gpUnNz9ufGQO2R73C6UGrETnkOEwMEHAKv1lYHp1xPA64Epgq2GCqOmv9He6EtCGTBokp3tVWlWgnSFdkWv3qi9nLRLqu7iYsX1vBvqm56Xeicw1LTw+fdy+9ILBZZGsIN8zASffs46Ti4MbluMCrwGhWBRtdOUqwPPOB5PMavWMBQRbfMZuKZxAkiPz9zPNVSAdJ2rsGD+TYwIYJReDofLe6R5A8MvM8DY1xmznuyhLb0vmfQZlL6bBrQhWbt7A/NKyUl58VrUskoa0MpI3Fp78/ju5LlDTozQvHdflGVfPbHqpAE8yNzu3x42sjeREIa2cLfrSNulrgWGH9mx9ZDIpLC3OYXGuhHSS/rJkBrgBWwuSLZ04dZbkbZxWj9eI5tpffvFIQn8C2VKpZJIaIQEnDXBbzaggJnDlDSSN648BVzKB5uNqq7WPdHWJfY7d0MKvoUo/WHle2/hzANdpG5mOKUpG3BcO3Byoaed4BIccmT4FrRmUrlRrFeWpi0lSzKEkaaMiVy19MlfDATq9AZK5GZSrTRweVvD6/Sf8/o8/YG1zH81uCKF4FtE42cm4eTOGzF+Vx8KzHonG0KKcwrFzZs9lPpQM1Ij1Orq+/V4DC6UsfvHlffzVV/ewPJtDNkZGtYcwrdXIXoUJuLrmQsAlh6dZcx6mtZTNXJhtR8b02psiq8uhGbPi43sModYg4xhFPFPA4WkVL9c/4Q+vt7FzUEazxTS6DIa0B6SelM9CjKxaH9l8Fvfu3RaQPTw5VDeFa64KbmcdRjYpkTRvaVrm8bmLUqc5ZeXx6+NIYuPIGtP12Z7A0JVmk77LdTmL0AGEqVAxtvFZFFCK4RPOJDUIayCG9z6BK9lX/XwnB/DrsEgRt2fYQIEx8tZNYjBKFGma1Wsg1cJ4tPa5rij/m8CArX/KA5qnRyjNFLT5MxmQzwDJFPrsMtCB1n/qkjHNKRZCIWsWiNQPk5FfWLmCe188Qr5UQnswxFH5FOVqFae1Og6abRVDvmgbvYcpwJXMNLX6XMN6jRbe/PAS+9vbCNOH65LA9Zz+13ULg3vhJHBVl7HXFiiijjOTy2Dx2jKShcxnUoGLCs+LNqZpRa3s/Jx/sxUYNnBk3N84UtorHC2hzM9TeCcUIw9UvPsPMa0OxGoZ88A1hHqlLqcASsoI9kieaUiMsynuXhPj7fZ9rqwErYwKzswUFOtKDbsckXTMbr0h+ebvq8BJ0DXWtD8HmG0/4rSf7LvCA6RDAxTbfaRPq4gfnGKx3kai0UI2EkchmUQyHNP+SYhweHKM4+oZuiFLOSOhw5AU/Y8FNc8b5VYMMem0kAiFsFgsYDaXVYJl6H/4D//hs+eXF4YP1rS2yTTGNQhc/UOkRUv+ixdXN/8U4MqfG2ybBn/vJOjmxsWq4LMjCQr0XQtbjKvTnDTqDVTOKpogpw8Zb7Mkh5CcTyL/Tm0T26u+1cM/pXsMTHuP2qM2ozuSDvigAIml3XCRXwCkjRFAsJAML/Xl15LB8vYpVtlTI9vRAkkgNlrsyHhS10hzdqcFNCbOrKDMszWhBZXVO3+P2lIaMHL2HvR7S7CCcyyqi1L05zt4j/C/WZExVMG0MKbDI5jncJoqTMbyMfYwGsf+3h5Ojk1re5kXzx71lgRFuVxOzgueZfUMo9pTzqg9zrg7hiFEospoPj0+Bq8p2b9sNo/Tk1O1UCK0ahHGHrd0bbmhowJ1Nj1p/bg4cMiBNmY8b1wcaQJPOEAukIvFaNLKDywoVYeRt2lk8nm0+wOUFpZQWliUzo9SAkoKvF1TTOL3Af703Xf48OYdkvqdIYHlYJPa3/uytZmQCsgui6yUM8r2jGuUInhTQdhwScD/0LP+PhGL93GKZhCcCu8SUOH/Ju49myW9ziSxLO/N9b59Aw1DElhyXIw0EZovomK1Mr9EWm2stFqZv6bRzs7skAQJ22h0o+31tu4t76sUmc85VefWrQuAMxOrIju6cU2Z9z0mTz75ZGJ5qaTcef7Nho9xr4thvy3gGh8PxMiKYVf5lD6gVvLZubODDz94gkcPH2FtbVXjl5unfQanp/YrumvOmlpaBpKZyeZAto4HTKbgWHcu2UK5Iaj05hlX/pyTHgi83mx2/DE5Uzj3dM1U8veg21YUeTKHsjQy9pyzyagZojttpNnPscEojXqtgWq1bp6e6uilBtk0wLKbkl6d/okJtOitiQiyuZIiT/tj4DdfPcNvf/8lnj57hWaTh6YcInFGNqbR7JJVYSe7BUwM+nUkmNXOenw0osZAWsT1FfsqebdGMIFrbNhCsl/DymIBf/qrT/Dnv/w51pdK6DUvkRj3kEvGMGI0MK1z2LQEVipcfG6fJ0BuPSY1EJggcGXVIkrLsxFiBK6ueUbAlZtVPI3BiGtOCs3eGL/54iv8P3/3FY6qbXS4z6apbaWbAJsobePjhsl5mcqksLhYQr1ew1nlVOsg093KiwsChnu771BcXMD29jaW11YFIEfRCJr9zqTxxG8MvgIlsiL4I+9tbqY82PUGqF5WcXV5hWHfDkUKjyHb2mUQAzvEGT7gDvts6GTSHyVXzgrRrAUtwplAmowYf2YwGCn2WX0SHXaXW/wq5yTHTi6bxjL1p9IesxPccuz9mkeyRXrGASsmdUR6XZQKeTRbDT2v2FYuAFwb6E+dYuMObdRogMb3QQ27NdO2GBM+HGJjexsffPwxVre21AHe6fale/3y9RsMnBOGZFWUn6iz3hEYwZrEyFfKEZicdbp/iC9/+5kSnrTu6ixlemBLzjKWclKtCuRgoZRiyrx6csckAqbxMrs0Ok4w8pXgNVcsYGlzRWlr1+2mgia8n7IJqTGOpNX1h0Wy2meXA4veiu1/OoC7tcn/lg5fAq72Pa2/ZGxddUDAVXIR/s2/qIt1ftDcC0bAyeGpYlt5GMlnsnpJ+a+urilxr95qyoGEPSk88CpKNh5FrlxCYXlBHq2Mqp00ugfaWuEPJ5fz79nmhwXjELhO9Pskd8Z9GektU/bU7iFydIbiyTky9Tby0TjKsRQykSgydA7I5/XezqqXqHWatlbGeJA0/T73b66psviMjNGtV1HOZrGzsowM8QjH1n/9P/3rW4HrzfsYJDrMZPre/FlL1Jn3+HE9SciKBP/2UgHXMa0N2KXi+OecnADdp9JGwPKUNGUjxZrxprB0z5uti89mh1FE/pyXF2eoX1XF5vHkzsVAaRfsZGOnP1nVdttSKPoDdJutawA/fB+z5Vo7Iru4xADSC1zS25UsCCeFA5Q8/XIhol6VD2voMq2UdganLbJGD2cB4zoA/XVQpCftqZyNFctIHMjcQH2pxbN+/DrjWsWmKrDaBmd4Ig3v3bz7yK/RB5WD+6pS0UKv0pwv19dqMhGWVIGMExd/d6+uyUzmDhyythZlGtpyeanA9WsfR75YRq5QUDlvd3dPCzS9Dgl6CRhkOea0ZZMTfTAbNKGCA4jpc020rkSxQkGSA+r1WLLjczBkQF598SRyuTzSqSQWikzfyoi1YGNMNJ3G/fc/sEYT333rkA8b4wiQv/zsd3jx9FtkqCUj4+v0wXZZLMGHRxvzdLX3FPq7mpcjLUkauofcYNWo4hoLZUrtTLb9YYkbpC+lMk2Fm7E99/RPLDbC0mIZGytLWC4XkFL3FjujWS62OEGNK3etPBPBAx/DC3720YfqAr+zs670tG67K12evA2pw/JOCMweFyYn489KAc+T5u3ZqF8hkzaHh3jcrOCHw641VUbY8EOzfjKCVr7jRm4bil29ybh1sp5wqE0BqK07cpZxzb3sfh+NzXCf7DIPwwR9PNSIIFCzExsXyXzE0CYjrc+WFCDg9OfacXh0JMcFJsMIOLhNSgczlbIpMKUtTQLVZg+Z4hKSuTJOL+v46tvneP7qDf72N3+Q1lCocZRgfVDaVYYuDrhxOwN5AqQYzb1dZz1lAsTwcjPhH4L/XgsYtJCKDbGYi+C/+vOf4c//9FPd51atKlurhIJzBmq80qv6aymZwZTEsooFh4SxjpXqlXLKV9ZW5GMdV6RlxHwj9TmTiGcLaPUj2Du5whfPXuEPX3+H13sVdGnnFWV3NOc7tfX0mLbsc45TAmde+HanrUNJKh1HuVTCysqKDpac4yxJUlNHzTvLpvcfPMBHn/wMZ81LW0vd3GVFyK/vqnA48CRnGWpz6fpSbcjEvduwFD4CMv4s9xV/3yhS6LJszzVKTiv0H7WeAI47rje8LpxfPMDlGB090UC6Ji4X9iJtLnXnlD/Qi5oHC9dUxQof5zVJAN5aSRhcNYtNwQQ+1BvzwEsCiZUHdpwzfIRj1ls7qsmVFZOY+Q6b3t4U5zxiMLhlYXkRn/7yUzx89AjtXg+NThtnnQ7eHh5KcxzN5NCk3INVFJIe/vilSTFCpD9GIVNArXKJ775+iquzC60PAmtkbcnjuQZoNbPKjcH0jrwnPvTGg1X/t5rKvK+ta0owEMZ9Po1YOolaq4ZkJo317U2kChn0iPhmKKzbGNcBSwfBw0Nj+UQ7iZUR49asNPEMnqT+8drbYdmfayd7lIgpH8xiFSHbdumfbk3b8rUh5miR6Emrh4ABApfnF0pZJCIfDUbWfDwey783lcnoczdaTWnJ6RhgNawRkrksSuWSDq7m3R5zEoWb5CK/H1Znp8SGHVDY9CybRO30XBNMCpLQnwiygxFKF5eInl0gWqlhYTjGAh0wEJUTDaOaW4Mequ022mz+o4xhZs/nKGSPR79Zw0axjPvLK4h2utK63gpc53fVOtueGbPkW2+8PMmuP34ctNpGPH3cBK6aDyx7yj3H555PT3oaKO5eqBOcKN3pOpnbzvfLTkdKAlpML2EneH+odAtGtPFky02VmzvfLxuxyBqKIWUqBq2WaFvFUrPKevZis0yvn2CewZa9RFBiD8u4fH/ePJ+AVWUlZ+ukxU4D2ZXgXRqRShO+e9UlD2khcHYq+pw0z2fpwDUAsXxv5SWXsy09JsGqLRhiW/Uc7kQ4p5HG3++5Y0T1BqB6eYXK2bk6ZslIcCLKy81dxyloZsn05vW7MXB0gQng3KYQ+MnqdDjRW/g0mQjuP3xPJX3mghOkUl7AP2LFGfzg3ouYYhevOvu6t5WBaRmSLxSls+t0us7yyBo3WJrkYYfd4XnG0w1biLPriswvr8Eoivc//jli6YwDH7YkCoxSfxaL4svPPsOLp0+RoROEj2F0b04MrHPWmAWumhv0Zs3nxT5RXy0VKhlQF4vr07R4DVi+J7jlmOa444PXh7ptbua8mQxIkNZXel/KJoYo53JYLhWxvryE1cVFifS7nYYWXc4JKR44P8T+Wpk4m03LIH15qYyf/fw9PLj/EMsLS0gnknYI7JAdYKe4DMwwHEXRH0YxjmfRHZh/LtOyeq0mMukE8llaMzWRiI2RY3wtqHFsAxF60FL/ytclEKSkwBhra5SyCyndYtBsFS7fZGU8ITz5uhwnzLvTmFouQGwIYuMU3Txo9WQ0GX+O3dfazMYQ61WpnKPBJgN2oat72DThSryiH3wkiQjT5qJxjKiJjiWBRB6HZ1f46tvX+OzLp3j97hDVZhcxSgE8wzTR9pmFmzYqJcHZ2sl8+FHfdJWa15b+oMadUaeFVGSARztr+NUnT/Dk4QY2llilMHs/s/QiCJLZkG1SDsz7ptOQbHbbsQBFPl/AwfERDo+PsX3nDpbLZfQ7ZJiHSKSzYlLbgwgq9S5e7Z/g9998j6ffs6GsjmZ3hM44SeuAiRzIm9BzHPsmNc5PrpW5bArFgmmGOZYq1GNWr9Botyz1j3+GAywsL+P+k0corS3oJMOxTs0oG2zlHONkM9wfuD5zjjRrNZEazJ8fdft2GO9yvPYwGpIt4wHSriuN/JG2BlZp3ZV2ZX7evPbcVyjt4jqkGGyFJthYsiqDjbZGszHx9OX+o89Ldpd7At+rCIKYACAbKzXMuC91e2ZDNxyK3RIoFtAaqyxMKyweFI0SN2aLAIQHTDbokdiwZl2z8qI+n9dgaWUJn376CRaXl3DZqKOFMa6aLZxcXGEQT2IQTaDR7amJzo7UfnQyEi2CXCKFg3d7ePqHL9RdzuZlsxs1YkQsnqsC8aBHdnoWuHpGPPybc05Nj84BSBeRxEIyjq4zuKejwPrWJqLp+B8FXLnezQOuFmbj9ixftXUMq74eypykXZ0sONPfM0bN/lvyKKu2SA7nfL01z3htRibtoKsF5SmNWh2DLrWfrqHahZUIQ3ANT3AlZAUnohmXDLYAACAASURBVPFIWQ5trigNyLokLX/dw8p6+FmFA+bty7IBtXsmfOPK+gZcna6XFmi0y2y1EDk9R+TsUh6vC6MxcsOxmn1pt9ePjFHvtNGk8xLJu5mQC/Yx8RgU7XexWSxjM19AotdHgV61fwzj6qQb15A4P9xtwNUzHeEF+VFWzbaUf3bger30w+jRpEx72Y1H7c3O5qa6HsnE8vW5oDHTnn94chcYDsoW/g366NYQuGqwBR50fnCwRGVlHttIWfZXN/pwqPJ1qVTSa/D1Ol2yXdzUyB6xrOK0m/LTDJvXbABJ66cTmy+72N+ZDGNbDbiqqZhyAg1Kt2hwk3X+np7FNOBqne4qN7PEGHx+P+jnRuIhgnajhf2373BVuZKFExdbf8L3733iyxf7Y4ArSyk3gevsGPQHhc3tezg6OtI99NdXdhynp3YIcWUJ3a/Jif86dJ0HXPnz2UJe94EuEqws8IRPX1vq6to0eo7HJXzPZ/MYD1oYsOM6nUFrOFLn9Mf/4ldIZvMOuOpI4oArrcIijnH9xwNXMssEpNWrqkXHstpAeQM11+7gyWvw6aefYmtrC9988w0ODw8n4JWgldeEAE7lv8gIQ8dWSKHYHyAdi2KpWMLW2hrWVpcEzum5x+ayVDyGTJoOHGxqoR6VBxeCA0tjurOzoejYJ4/fw8bqumzKzKOV5VLm3hO0kpmLYOvJp0iki66MRGeKESKpJPqVM1ycHKJxdY5MIoJslsl0TNpqioH1Gd/U4vL1BetEyNhGMts9O+vsGdrB8DeUtybdmsWy8rLwd3p95+ucYGduWhUTyXEGUVQuK4r5HAy7Si4jmGEDBMcVS8P8o4kbyypuNRqJo8AydySGw7NL/Pbzb/G7L77F109fsZiLQnlJ+lU2ZBk0MMswB8VdI5S5GTA5TTxpayBpTiZDw3fGUZJh7WHQauHJwzv41c8/wJP721hfySOVGKNRP9O9ItAxnT01rcbIsZHLl0l9c4ms1/1b8Jv9OKomH5Ynm+2O/s3xRgaSgJ4xyPwMe8cXePHmEM9e7uGb797g5JKlw7hAe08pHubtyfnkgSv/9k1YPCBSfrJQLumzcT5enJ1rHaeeVBp/6eoiaHXbsqjLlvP42Z98In0s9ao8KHAOmwtMUixmv9tHUwl5dekIBQhVEaMcwhjLQc/ugXy5eVh1bNc4Zf6T/OwEnVw/uT7Qm5esGd8z11zNL0peFGVu/+3dPwik/RhV0y8ZbFeV4/5AMsCDvRH3CMp2uK/wsCmf0IGs6wQGnbaYLiCUJXA/8FIjOdJyX6JrCOen81FVnDftAkcWEcrhvrKyhA8/+kj59cdXl8gvLMi1Yv/0An1WCJJpRfeqaO5OMxw3mWRW1ZtvPv8Key9e6vNTj6n11+lk+T59LZLM+mR/oKaYxA3juWckUfxvzh+/l9nvm7RuHLM0qOxCEXfv30NpcQGdcU/+obOP2/CL09BMftwzrtb4aRpk85q2A7FPl5x8X1VSBr2YFMB/XfuTW+tsEdFvu8qOX4V4sLU9mrZhw85AiZocj4yOVTN41+zY+IeONgrbISmVjJr1Jd8wiapMSvaLxTKlRtZj4Pe+GxfDfSHELyHZqKZy7yrgNPKc+3b/2N9s91FuAnSquLjE6LSCdKWOfKeHNCPMXbMpta1NBhG0O5Lv+Ehp/560zg+GyMUj2CiUUI7FkRmPscjq9zzg6kHYzQ9lp7QQpP0QcDWN6/XHhH287YrZdA2+O0cqYCjKtHo/wLgaKwV123Hw85TLssjFqckBaNGwuriki03mtXlVReXyEpVqxYzsXZNTeONmJ084ADwg8KeRa59VEUQRkwG4ZinvS+ebjGwiWiycTuk8/auhxul/nIBa5zJvPC9wSY2kLUA+3MBrhFhOU1OOY3q9hkgsa7AQ+MACgeDArkV3I/ATDE+78xjXcX8oT7n9vT1FPMq/lpPKseP+Gtnn4on+pwNXLvLsYpyVCoSLGp/fyt0jZNJ5bWD8TASu/B6ZV6WWuYdftOQiMWdM3sa4avF1LD4XebInnT6bIK60gLBcubhYFrvELnxuosyL7wyBzhj45E/+TL6avtRlGz/vk6XqmVTgHwdc+Z6p6atcXIh5oo2bZ1x95CDvKbXbd+7fF3i9vLzEmzdvtPHz9wlcnZuQ0lMIXMWQyHKRxul9mdLzuuVSadO/ri5gsVy2lCuCedqoMZ1LOkpL77JyPnf+HsqlMu5s3cHDe/fx5P3HigckuDMf3hG4dzOC9O7Hf4rk4qYruDFa1jYO2pP1m1VUCV4vTuR0kEsOkI6Qme2qlC9mlDngkgsYA+vlCwTJI9nV2GbnH9NV7vrX5XurG2XcI3V9BJgEV0yq4t/UkvHgwiCBZqVqzKoOgmRSzE7I61fl04wYEvEUhrEcRrEcKBM9PD3H77/6Gn/4+hneHZ4pkjUazyOTWcBgFEGd9mvp3GSdFDsswEgQS+DutHGsUJAFGbGLPIZBr41u6wqLxQzuba7j4/ceYHt1Cdtri0hFh+i2r9DvtZEtZgQupLJn1Uz6ZVon2ZpryYZ2tczdxWtz/dptgJPerGwES6QyavZpdDoKVGh1Btg7OsPz13vYO77E690TnF810erQQi+lknO721dQga8oeeDq1zW/9nDera6u6H2dnx2rOUuHLhr/84DBDdHFavLfBAz9bhsf/Mmn2L6zbaQAq2bOCYW/S/2xvJ67PQz7Q4FW/enZ+BUuVEc+WdYYEqmkSrQEp0jE0eiZbplggvIrsouZbEZsVzadsUMLn2fI1+bYsCYs3xcg/2snmdFYpN6WoJVNv92OwBAPjvwzaJvHco8m7dQzMvCD66q03X0l/bmatOkG6UYg1sx5cmrwWzFZLKk8qI304PuiVIDVG7KABLyPHj/GnXv30Op1MKaMrlDEVbuLk6sa+kxfI7uvM52Lph0DmVRWRMa3n38pAEuJHg8Gej0HWCbAVW42JmPzjWchcA2XaL5XNvZ5OZvWct5jOip0mkhk09i+d0ds6yjGJK2uDPRnH7cB19mfvQFcNdxd45UDrh7Q+h4UcwtwPUOOqRWJZquq07by7GmsuzoP5AHrtThDUEbebbRwdVm1WPgEfdkzaDXb2oNU1ncaY0kRU3E1ZdJ7N5PP6qBBmQwt9bzO2ltxhgB19trOXhddbz/v5f3sQlRckp4FqZv+laKlQnSEVLuD2GUdsdMK4ld1pNpdZFx9khJI2mAxeEWrl09XtE4RERTx4QgL6SSWMzlZbhVicSwVCrcD13kbtjf4nqWQb7vxEyP/EIY60fsP4tafAFxVEv0R4Oo9Q1mepgaIFkyV0zOdWtZXVvBf/NlfyIf15fMXsufYe7crvVQkaTq9kGENP2MI1s0S08W/OoNrw9Wm3eECylO8fFUJdtIWAciFj6VPShCUA6zTtHk0stTMrthmx7rmpfvzpzYeomh3ofLCVDrAzTGq5huTAvgFnpYS0q2qwcs2HA1WskL+AOB2oWug3MsNuBC4cAPpkJzNF382BPT+frL56c33r6XDkQm3FVc1yMOyhF9k1HTxE6UCBBrcNA24WgmRz0NWwzPNfA1KLFgupIZQdkKurEHAqhg+lvHc7/r76lNOZsflbcCVLE2KnckO1NN6hdpdltbWNjYUh8oIWEZ0KjqTYRWDEdrDsRb7X/zJn5m+V+Vi3/BjjBbX1n8qcKWP6vHREc7PztRM6FlGXmvf2a/3G42K6X/y5IlA/YsXLybNHgknZNSS6jS0vkufBxKzbhm7VK8B8vk0Njc2FB9LLZ0Yz1FfMgICV5XV1XzBSkJb/rS0FlsqLeDBvTt4+OAudra3kMvmBdBa7DRHAjsf/wly63cxHBIoJLVZsUSbIDAma9NroV+/QO3iDP3mOeL9uq55LEILGJ7aybgyDKCvxZDvg8U0LZQKnrCH7oV7mJLTf93+jrh0LupYVcaP0uKMZVWCLQYGdJRuRas8lmtzybTZf/H3GHErzazp8thsFWWX/DihxKjBOIO90yv87d//J/zuy68V6RrPsJM+hRhtoEZxdLsGmlkOdJbdkwYjWw9Z7uUhcSCWW81WY8pzWkhFxyjlk9hYKePDhzt4dGcLS9RXyo+6ici4h1QqJhssspRcr/ROGTCRTiEuhxUnV6IHpG+q85IJsfKuk5TMCz/7iI11NJTPIJ3N4bzexulVC2/2j/Ddy7d4u3+GSq2N9oBgh9pVavmj6PT66LLplffMgagQuHogwO95FpZMf71RF2toLBQt8IylI2Dl5si1mACzP+hheXMV733wvtYH39TT63RRr9Z18CC7qiqwJBWUB1AeJpt0PXhAIVBVrDWBAytTTpLQGrB506wETRKQsdeQFtW0zmJYCTB5/dTL47q0HTlhfQsGxLT2k+Fltc7J1cTA0le11caQzhT1OtrVqg4qTPjjGOe4N69ldfzo9kjTqhhf1/wixs88t8mAeRkRx6y3d5SyIGLxm8srK9je3kS+UFCZN1cuI5kvCrheNJp2310ghg3OKIadHr758iuc7u0jl86CJxOrFdwErvzMjPX1UjLeawJXb984mZOTxgjrclcyGtcrdblH0Oi2sLi6gruP7stgn6BVxFHohuOe7I9lXDXMZ8r/dtj1TKxjY50MYOJQESSkjXV4N3lIxGli9d9klvlxHDlF4Nuut9GpNnVoiUfo3ZvSIaQ/YE+BOdmMFVrEWHHKjAjc24gm41hcWcYiCYFU0pqgHPYIq7bz9vEJhrlGbrluQSfFNLWD6Xu9ZIDX0g4hZAw7KMWiyHWGiJxeYnx8gXithSxJHKdRV+S5pHD0EWf1YboDx8d0KohhMZ3CQiKFfCyGBUoeGPl6G+PqN+zwpir6z0cs+hsXNjvM7PrzgOtPZVynF3M+4+qB68Qqwr2fCRBRpJohd5ZtGB92eXaBV9+/xL2dHfy3v/6XuDo7x9/+zf+Lbz7/UiUUngRpF8GYuLALn4umB13+ffn/lq7JAVdXszCdYoIJVNwITO/IchVDAKi5IjhWpzH1WY618wb6tr5Z6pI6xtX0YVoSncgdG+rBsvzauAiyG90J7eUhK79BbjaMhjTdpwFXe25fXvED1N86D15DYOeBeihDmFznoBORz0Ft6/On38krlSd/LrAqaTkD/cnruGxmONscz8TaXAjVhtNBZcDV/Bl5EJFejxO4ZxucUroYBOHkFWb2ft0hw7/vGwcTd3r07yP8zDPD2k1U6oLprWlNHWS8eN9XVpbVvcxljAbyHCcUzbPZ5qrVVjPD6taONK7VesuBJSs7W2oKtWt/HHBlmUnSYlfG5qmaQPRgfx9nJ6eyaiPjKtmHi8X1/r/8bJQUfPLpp9KyvXr1SmOW8gqW+qegzlwm+Pv0I1YziHP0I6hhl3+HLEc8gq3NddzZ3lTaWJzeuIyK7Zs+lYxqKkkN7AgECqqI9PrIp5PY2dnExx9+gLt37yGXK6DZ6iki9M5Hv8Ti1gOZ7COWQiTGUqu7ZtKuDhAZ9TBuN9GpnaN6vIdeh9e+K/1rjLG9o56BaKVZkXW1tcyILVfuC4ArzfptrARxrd53lsbftFNjyWscQ73RUic4D8gs0VJ5IwnRxK9TfRSyTGNaVCKdRyRKk/AMGs0uDg/P8dsvnuGzL7/F0fm5vDPjmSyumk1ki2Ul6I2G3AzMB5aLfTRppUACbJsuLopRTDQ/JxuHumI+Yuhhc6WEX3z8GD97/z7yqQh69SogSUccPKCMxuaJy3S0bI4G+gQqzopJm5dtzea8Me2c5sHNnNQMHIk5GUeRyuR0v2JxugEkUG938fT5Lr747i32j89wUW2i2R+j0RmiuLAs0/R2q4sGy/LS849VwdBG6PSO/kAeAldVDlg6l+2fhZL4fgCv0+NYb3W7ajYqLy4im89hGBni8XuPpBftkVXt9dUk0mq00Ov3BFKpPZZby8g04myqUqVIZdgIFhYXBfi4SlPbTXAkaUI2qc5pNoFaE6QdWqZ6aqYUWuWN82a2WYifz+s7VQHzjdBO1qXAG1bl2JQjRwM2jtVQu7jQvxUnSps6ebtyf7C0LI5mWnbJwo76WKU5uihSvsd4VGsVrxsPYpQeWLOuARbq+clw05+ZMqhEOoUOgRZDDaJJXNIhg04JnKfy3TPrt4uTEzz78hv0my05GTACndIguu8w7lMMs5MKzAOuIhycVCAkObQua1ia3I1BOUoTZHNWLou17Q1sbG8p8pX6ZquQ3WwYv5V4m7Et8oyrl8Voj3Ag1gNXvSfPwur7BmYFXll9E3HHsBtHePFnVDW26jGJFe4BBON00GH/RKvaRLfZ1vMkY0ntpTzIcAwRtMryhfeZjYCJBNqjrhLOOM6XVldcSqMLDQjGE+cKmwrDvTfc6+ZhAZvszqrNA3+3d5qhooFYfiCSE6V0EuVRDDi7wvDoDJFKDRk6IfAgKU9nY945Fj1w9VUGHmNLsSQWkwmU4gkUEwks5fOKNY78N//634xvAw0hODGGjXoSW+RnGcjZzV337xapwDxg4oGyvZdpbjMXysn7Y3ezn8ROKqDB5HZXb7KrgdI1RwB+jxnbh3v7YlTL+QLubu8oceLVdy9Qu7wS/U4AqVg2Om26LGb9t7Obss9sG4ROwK6UzyYdlqQ8SKXwnhPEW3fwvfB96dTI33HlNi91mJi9+c/jdE46kZL29yJogVcumlZC8ekVHuha85Wd1Dzbq4WKKMiVIOwe2cWiL+TswwPTeV+fd39DyxJ+Tv73wd4+dl+/M12ss3Dy8ZSeaSZbkc5mBaiG9PKb85inn7XGUeuO16LvIhLVYeykD17ioXFy0/3IrkAAZv3vWRnNrokvTfnrcY2J9jrnAT+v0wpFgGw+g8XFBenmzILMOtxp+cIj1P7hMVq9Ad77+GM8fPIRxrGEtJFadHjP2OAhhoherjc1ruH8YFVYDUKcizyEmGJKxT4/Fj/55BO8evkSlZNTCfO52flx6cG2Z1e4wa6traFarUoTzGvLzYKMsY17DixXgZgkUU7vG5vFOC55SGKmNDWwbJRh+tbjh3fVkU7GlWzYmKlb7ABPcLGKydZFThpkSGNjlApZeb4+ePAIy0trAj3J0gpW7zzA0sYdRNMFDMfs6bfoQo1tlcRdBCxZukEPl6cnqJwdod9rIhkdoJRLIjpoY9BtCMiOBpQ5EJzx932zhdlQ8fNO4lhdAAkBIysm6TzZ4LEsqurNFhotdnCbxRsBASMOyepS7hBL87AqU1MkkhmxtHQmGIzjOD1v4Lvnb/HV0xd49WYXjc5Ym7/cAPSHYRFQuU/z3gFTk0mQIbP7IsmlonRZyod8WAedOhLoY6mcw/baKn72wQNsri6ikI2h365i1GkgxfWE9lSyIuL9cw2aUSCpfdD7h9pr8/Drm0l8IyQ7i2282XPoUCMhfQLZfBFDsKu7h1dvD/D1N9/hzcElzutD1FtdRb8mMnlkCyWxz7SGYwWANk7czDgHyYD7knEoD/JrDccmxzIPXD5dza3QE9kP565isAmGoxHkS0V1VvNPkjZ/iKLB+1ivyx6Mz236WTKO9t9xee8a+8nrFGdyDw/ejHxmkwkPEvGYJVilk0hnqXUm62vzx+9LXhrm13T/97z1LySOJvsw5zrXeafTZrMO/7DJjnOo02jg7PBYciUy7zHqdqlrZfXDzTMSNLLD4vddN7zWVV4nNXkZK2mMr+156h5399cf6B8+foB8mfdYUYZySmnRzqs3QGdIHXsSyUwe41EE3371Nc4OjjBsdxHhfXcEjGJ0OazIFgrwOF9ZplM6pxFeGx5MOB7mAcxJ/C2vSzymhh/KcR68/1jAlQdcHiaUfibLvJtX26/vs9+hq0D4PXM+CCTlwb+9xlXYxutfZ4DrFNCa4bHiiXmg4D6p4Bvbe7gmsi+B/QmXlYqUVYmIkzQFXswkamlpRX21HEbctWQQB31rOdZpB0nNlz6Hk5+EO+6EmJipenoHGl6TCanmrMBmiSxvC6Q9yelehTNiIzkNZOg73ewLtMYrNYwvq8iwMsJqx5C6atPIsoqmgyCtzDod5BMJFCNxlGIxLCbTWMiksVBgg3UWkV//z//LXOA6b+LYwjXbwvADDJljDMMB8UPo3oOKfyxw9ZYNHjSxg5Kn0suTUzx/9p1KKJura9K4Vk7PzT9PTKAtuhp0rNPS600n7KF0Sh4MKqKQDBtvJq2jmH6TsVK3X0z9SZmaQQ/QJwlZEaAvcOmWV2cFwvdhFLkJnLVa8HtccNzqISreyQbUsep/zmUic0bKh1Wd6ba42SCyU9/UtdMNVRch6O/N5Pfc5Azv2W3l8nAD4b/5cwf7B9h9u2uglVUw977JrqkhwTkX0NeUm2arYU1os4+5+lkHzGQTlkppQ/DX3r9H0wiTPZo24cw+t+QEbFIaDgWgqUdlTC9LvX4c+E1nllm2QwEjnuNi0AlQWA68e+8eVtaW1RDQ7LQkR+CCz/jOg4NjVCqX2HzwAH/2l/8lMsUSemLOeM0MLP9zA9df/epXePbsGa5OT9UY4xlXf3jg5+e/+d4pa+Dmf35+bsk5iYT+O9xojXaxJU9gIGDaxZr6A5Hsd3rWoeyA6PrKEjY3GNVHpwJq9LrIpWK6/oQEVIyOaCnlGqp43crlBTx48BgPH76PSILpbQu49+gJtt//GRBPCzjS1kUNEQSg9Pvrmk0dvSv5GHYbqF0cYdCpolhIIdZtoFml92FdSV9kaVM8eLrGF0u3IiBJSLbDzZy+hR40cXNoDvq4qlZRbzTF1vlFXZUNjE1fyIa24RD1/lAygky2KJa43u7jrNLCF189xx++fIbnL/fQYRRmJq/POIjQbCpijQryQCWgcJUjIXxuchYHOegzZY1jzLlOjNhN3sC418DaYgkP763jyXv38OjetkrDoy69lGvot2ti4ticqoOSCzYgk0jkS/CbpS7eaS51+Ffpyu69zTe3RHHtZA69j0Nl2le2gHSmgPNaE293T/Dt92/w/es97B2doNagzWseqUxB+kMGd/BTtemBOh6IsRx026YHlqbTqgT++vvmUc5RPz85XkUKBHtN6ChDGyy6OPD9t1jpGg3ltMKDmsJWopRgdNUMSxsyfj4erM0twOyI+IGlJSQbmeLBYyQw1Ol3BFBNEsAEtIxYP5EJQZOsnzPzGKwfWlvDA7MuPtf1BLk463FQmAP3qb5VLjjneo02atWq5CqV4yNV4whe+VvyBR0NkIrZ/sGVxwCjzWcGCkiP7ZtuIkCHcgAe2DIpvSavE5O41rbWteZFUwlZZCXoI5qkhzBTCO3wks4WUbms4umXX6FRuRJopfeHqqAuPdJfK3tNA670KuZ/+3tMCZOXfN1cy3mgTGn9YfNdKp9FeWUZDx4/RIzOApQJyfljGr4z+xw/BFzDe/ePBa58Dt+cZfsL5x0P8tQ5W9iAqhjUJ7MxcTDC8fGR+nAkBZDLih0keaBWFSIeV6Ugm88rupVzhzxNPJ1AabGo2G7agEUlYzG6arKXBRfAg1m/j3rM4pl+/ug84Oqvi7BG+Nyhf++IjWlDpEdR5IdRZDsDZFotNHYPEavVkCRh6DX5DpBz7ZMDSLsrhrUcS2IpkcRyOotimslb9J5P/DBwvTFxjJe/pkn0i9k88DFPKjC5iTO/4C/qT2VcJ1IBb4MRPB8HhDR4tBW5qqnJpVWtI8NuRXrftTrIsMvVpZRYJF8MZE+NuTIDap0s/EbtTKjZlcfSf9pFp/rSq+9yVUOA/123eEnrKZ+yMfrOmy1kNwl+bxwUnOZIupRJrKrzu3OA16dzCEq5hgktAI6dsQXODNoNvNpDXZczyVezwPUaDzojB/CX2jOe/p7ytQ8PDnGwu2/aF4q0pYllA4qFHajMTzaCPqH9PqrnzNC+Phg8I3pjkXKlSF4v6u5ME0yW0thA/ptfU1lp5mQ8b3zynhEAcxMjcOQGxuYknvD5Gn5yzvtdao/I4rBxYX1jQ89B5oALJRtS+JGu6lc4OTlD7eIKO4/fw0e/+AR5ptAQKCk20jVB6AI6fRN5qn8i48pF+i/+4i/wxeef4+qiYp63rrs4lFRwM2a6Ff9mExc/N6/jtNnNFX/mNPGFwFWHLrfxSBPYp6aU5ugsj3VRLuZlnL5YLqJULCDLZIMRDdu7uvdpWvBQajGm64CFPXAelUuL2NzcweLSKjK5Erbu3MOjD36G5c27SBfK0pcOWV4bjbSY9XpdnJ6eo9XuyB6JpfLIqIPlMoMoYhhVjlC/OMS438SoR+A6QFSb/wB9x1qy9MY/NIBPpdKI02uXbFanh1qzjlrLdMHCM7IachUMEZJWidH45adPZS3BCknsHpzj919+i2+fv8Wb3WNUGz2APq5ZMvQxdNWsbg0t3Gn0t8oubNC0hihdT3ZFj0bGwLDRa9DVH3mwFlN4eHcTj+9vYnNtAck4LcpaauChlp/yDJHoPJBLA05mi+CTmnh13RlwTXCdcQ4ljh2zxcPYSx2v9eMJtAkuEynr3EcczXYX9WYPX377Pd7un+Dd/pliXGXZHs8jlirpuvIFCCoppxEmi0fk98pyNJvqTF9p7yEErhyf8xhXjgGtlcG892uapEMEu8mEfLxJOnD9sLANuLQqvh7HEmVi7tDvTPFVLneMHkvb3C8GGAoYUaOdz2e1H9gaZG03PtKVwIPhAqpauNABa8TyzP681cUBHT/v3FgQGFaVwTcm2z5ljVju4BSNif0ncG1dVlGrXOGyciEGL8tmULLDYlyNoxGx4BqqyPDb3uGiPDkb+5RgUFdpen6CVsb1ptNJbN3ZxsLiAt2uEKVMI5Fy0Z1xROJc61N4/XoPz589k51YMhpHWvpbY6HVSKXGNFdZdFHpdObgw1eIPHCdB/IJcvjaasKLRbC4toK1rU1kCzkMpMm2ioDWJbdXzLvi89hc7+M6OXDMMq6Bf7FFn3hf1qnG1RQBrmrsmrPMhXHfIAAAIABJREFUAYhOK/SYZqWIjCtnTwzpREpuPPu7ewL4hVxBmmsehNmzIZziEiy5xnAf5VrcIwlDn9aFEnKlrPSu3Gu9k1G4xfq9XXMlcD8Kwes84Or3Bq+PDfHhxGHEYxX9bU2MtMnKRGIoDIF8d4D23j5GJ2eI06KSc0LXgE2rrCjYGsNmyGI8gZVkBivJNFYyOeRSlD86Sz9KBTz49Gjbs2ezwNXwy1SzcRt76geGT5IIB8ptoMT/zE8FrraAXl+o/KJG4EomlezLwdtdHL55qwlDLR3bdqnrErilHyBBjmMbWB7lpsnFwXfr+VM+T+f+39NykuVih49wAvif98COZR7WTQUug9g6sl4eJPlrbpYe00SeENh7JmDys1z4pWM1xtb0sAZgZXGilLFJUcDpIScRSqYFdt/2jKJ5VdrDdxLOm/B+gHuwc3Z6hsvL6gQoq8vQxbBKG6YMcW4EMXRaLdTObgJXf71uAFdXDufBIbR2mmVfBKi54YbJaP6zuEMFT5F+AvL5lheXtAnRKuvs9FRlv/AkHs4NPhW1bwS3O3fuYH1zQ+CpQds0Vx68uKzg4uJCyUmPHr+Ph+89QbZQQJuMPRd4MdRm9aMHFzcyYBgi9c8AXP/qr/4Kv/mHf1D4gkzLaZnCkrw7RPn7Rc2a1wX7uSlvS6X/2Eam/wcHKJZINSYcIyjfRm32vKb0N5bKzeIEKWOgrozxnPkcttbXsLqyiEI+ZfovbaQ8aHID7mA87osF9e8lgoRAwcbGJja272B5dQtbdx5g695DrG3eRYQG/n2Cp4RS0b5/8w5XtSY21ldQvTzD1fkBnjy+g+3VIuqn79C6OkEq2kecmk6V1bta+I24dbYJEXqQFgWA6/RNbDQknSCrYw4frpWGsahUa9CeifpVagupa8/m1KRS70PJVp99/jVevznG6UUL7T6kcW1I3xeXb6uS7TheJW2iVRErJvxDmyLeMwOSKi+yfDliQ1VXwDwTH2N7bQHvP9jEg+0VrC0VJLugg0B/0FGJmLo4NsTQ1zYWtfI3gSu7t3nPuBlKaqTmTvp9unU1tB9y3d9qxVBjEVEOS8R5SSDYMHdRqeLb717hxes9vN47Rq3Z1+eNJDNIpHOIJphaZd7YiolVYwYPmgOBF5Z41eXvZFudtiXjzQJXzlvfDS2pANkm7gfO29v3ifn2Oo5vrt8FZwfE0r4nJnQocSEpWmOdMTyvizS10tJDYK0vbWIU8UxccoHlVbpgxJwkzdILpdOT9tnAb9hUFq7xYqpuIQT8+heuP/pZV9IPZUO8ltSx0r6Mc8+CLiJy9UBviFatoXIzXSXQH+Ds+MS0q2TnBBSNXZdUIHAGtvXf5F96bR7I2JcR42eKKZWKOtet7U2lUqnZkBWAeErVkH4/imq9iVevdnFRqQjWpdjQSuAqz2M2Tpp35yxwZXMWH75cfRtw5V4i7894VKCtuLToNJ10rmiqOszGOJIntAvTFjdHIjf/6MB7blIBf99+iHHVEu56DEKpgP8djbcAuI4YmTyRCtCr1SwZO80ODncPFC1fyBeQTWXRbNM1F0glMzbu5UTBMcgGyKHkEbSYYyPWwmLZEjfZpOZcNLxNVzjeHJQzV4egr8Tvcx4T+vswGQeOPQ4xiL8+sxhGXvR0wOBBGxFk6OHaGSBdraN/dIxI5RKZfhcJZa5TZmT3Uq623T6K8STW0zmsJFNiXLPETjwWkqT7l//m306AawgYwhs2BbD6OFOxcRALO+/m3wZcw4vjfy8EBj9FKkCg8EPAlZOSbNOLr79RPjInLv3PrDQJxXZyUSKY4iaspiwCHvIjzPLN0Tw+78T1liluNkvT5h+/INpVmWon1dhAAKPdcBrZx7IKdThWjoxZ170z0LaFyQubNQRA8n9WkmOL/tTTzg8W20hMf+N91uTh54Cr5qxbjFh+pI7OP6xMYaxZeE1/DLhaVKkxIL60X63V9bEl13CHC99YppOUkry4wMXRbjZxunc6V3c0b4woMYdMgbMA8Yyv17tykpjezUqMmCPED8ebZ0j487Ss2XAl8+OTYzXXiXF3n2+2lJLPZbGyuobVtVUl5DSabdTYTS5N9BAtOlmkU1hf38T9B49kD8QkkyEXbo4NNo45SYiuvUAcF8qh0qjkKvDNU5mIc4Of2ONIzP/DGlceuv76r/8af/sf/oPKhtJ5Ox/N8FDqFyf/Gf095LXzkdhKQvKg1cf+Ergyf16LNYu9UWkbeVhQU5KaOM0dgXId6u+YekXGhuxNVtdlCeuMf02nMOi0EKHPbawvUBaNOM0ytY80zh/2UCjkUV5cwsLCKlbXtrC0vIEPP/4EO/cfy8ieIOry8gqvdw9RWlzF8vISXn//Db5/9iV++ckH2N4o4/Lge/Tr5yikY0hGaNbeRqdDfWJSLDnnHH0hCT7aHTZGdNBu96QzZcVArI3inG2zF4vGZhAyrJE4osksEE/h7LKKg5NT/M3ff4bdgxPsHZ5jOKLmb1E/Q2cJAqEBF+AES6MEOmZ5RMAaH8VkLh5lAAOjMV1zlGyvyLiOWWLrYXt9QQzrvc1FbK/kkRj10K5fWQOOmj24T8eUtqMycYTVF0s3o8G+QCvLswSsLCcrsvfaKXZyetVh0zkiCGhw7tPZI13GSaWKvf1DvNs9xvevdvH24BSjKFPhUoimcgLqsgpTRKxVNgbUZRKAyqu6p/dJxoVsUkos9BhnR0dqdJsFrl7TzvFrwJV62IhSm6xkbrPc1jRoHefhVHZSDB1xOfC6d4zkla+uMVQ8mJDbFrEgHWuCsRZiWPke2aFeKBdlM0SWn4c0NZhwvdPmS9hgsdpeIuYlNxMA5BlG1ygzb+/069+1w7NK7CwzzzremFyGQE22fq4fJdqjxtCs7SgNqVYu8N3TbzHsdE1C4JwF5B/ruvxt5zGdJg+W1jvlm9PMOoxuHkynY6DI9p0dFIoFzQnannG+7B+eotMd4vT0Ug2WpPG5k9Gqi6EJfF7psqlnDIGr2w/TqazdP9dMyjAGMr+z1k0EikM2exay6pyn7VMym5blFT10iSNIRojZ7Pe0TrsCybVLPnevkanf1L9c08KVxb1Di66V36Bd1UnPFWhc7dpaSIVpXE3bOhwx7c2YWdbDEhT0DEc4OTzB8f6h+kWTXJecNyu9bb3/r6q6ETZA0vuZjZoJFBcXUVwoa0wOBt1JQ51Cj2Z6kkLGVb7BASscAlZ/XbxUwJMekje4ypKNNa8iI1h21QoRVtbUzntPLBJnRHq7h0UuRUenGJwcI96sg3eb6xAjqVX15n3t9VGOJ7GRzksqQI1rlj7YXKNI0v2rf/vvDLi6WxneRHfWMMZF33eNAUGnnG3o9svhAdKX0uy2ue+rhGKl9AmAsCq368z3FDu1i/Z63vBbCJ+XwL02yzUh8NLAYkcjJ6nTtr568T2OXr9Fil6JzjDcvzYXqI6L3+PpmQsCWZvFhQVk0rRR6kk7ZV6u1rWt1/ZpFi7akoumBrSzrJr4Drp0K4I2sbcstZAGpx8is91ZkuTCKA2oMwt2Pmh6LS7Ksryyhht/QvKWGyYPsFOekpRM9GoZOl6j5O6ZB5CeTVWYn4wL/U139+e2bv55KytP7E707dkx/jq1rFwdVDJ16Sz8da8xIijg9SJbWbmoYO/tvlRPU986V1Zhp+VEVenGEBcyeXMytpaedLy29IGFGFja4LAxgQwZ9WbDLjsxDRT6DWCWrRDoHg01bjZ2dgRgz07pCWr6MQIWLjr8OVmXxRNYWlrC8sqSIl+5szLmlbZXZBFYfszlCygUiiiUyyiUSrJ0IrjhRs8NluA2RmDs7tXkCKGNggv8GF/87rd49fw7GfnTLF5AyX0Wt9LYzPIJT75UJbu0OP7yL/8Sf/cf/04dvAZKjO3mvOFi6k/Q+mzOok6AwG24Kr1KW+VXZ99Z7ho13M3x444gyDTYdHKwEiaRkw5pvmzkPIrJqtJ9YH1tBdsbG1gsFRBn+YygdUyZAS3iyOywYuAqIs7cmj6Yy0urWFhYwuMnH+PR+x9gffOOdKT9URSVehvNNht2mqic7UsW8N6DLaTjfTTODxDpN5Cmif5ooA7eZKagfYhd5OzgZZWG855aZS5o6mlxZXOyIlH2WsVUtNdBhJGl0RT1qSmc19r4+vlLfPaHL/Hy7Z4SoegeEEukEYvRMiuiPzy4cP3hgk5Wh53lZN+V3ETwyshRx4iNBwSpEfR7dC1oqeltbaWMf/HRXSwt5LFUzMs5YdRrYjzoyAZLa66kJ67LV003DpRSOuRcAXg4c0VnxGlWz/ckYOTy2NW85kJIOC4otcrkJHFo9UdotLt4d3CB47NLvH13gP2Dc0kg+sOYLJJULk7QNowpaCN0Rz10hxZHykvHcUEARckNv8ZmRTWzqVRN/1nvIkKpkel5tea5gynnNJ+Xc5cbBQEkG6z4mVLJhAAr1weud9Sjk0FndzlBqqoJ8m+1hlw+sT8Q8zV0kBDyj0o3mMim5BTA50xledCJS5oiEMJDgXOxUQMXmXTHShuz6jLbOF0nMgEjKqb0wfVFdrIPBz/Dr7EL3JMctrzbfTWHFXuOyZrnHMoYC8oqI9OWKmcXCt1hVHmPvq/Mj3eevZQ/6bl5fVmCJ6DiYcUb5rv9n9eFYSMrq0sWr+tkF7ymJyfnOD25QLvT12FebErCYog57uRwILAkL5RJk6F3iOHcyqYprzEPX17bZoN2bUYCybed7PyY6WspxHJJ2V4tLS9rfNBRQM2Circeap/V/eFa5NfyG/uZ4Y7Zhz+wT2+SQ0TBwUjLoFzgiA3sGx676OsT3MR11gFXSYx6RrBQPx2JgyHptDc7OjhE9fzKBfbYk7FHoVReUKMVx3FfTbkxaUEZ6cpKHlnvJBOlhC+cntWB6WvgzFVRfPqVoaypxEHsbIADru2bviIxksOzG2w27gRYxz54wkXgeo045Ujc4emE0B+ghAjStQZGh4cYHh4h1+mq36gnnDVW6Elk0Ec5kcRGNoeFWAJFNnzG6EiTkNVc5F/9r/9+zi2bj1R8so3dnGm3/2wjjbG1rmNwZkR4kDP7Cr5sK5aLv+ueX6pT7yTAkppPquDCEsx6sYkubIA6kcZVFd989TX6zTaywwjilAG592JWy8ay8m8mSnjWMM+y/YiMS2ciA/AncTF07jV10tCpjKUas2biIyxthScVlaadttRLCEJd67wrPvncQQjALRjSZT1P9bDXygITjawXaPNicAe+futvO3n6CTn72v4EHI4FMg+jNhtb3CHFTQIPlLTpjIFsJovDwyMc7B8pLUisbOj1qk7LmVeU/sVYaN8cR70cRwz1eqVSWSCfWfDNegMpTgCyf87YOCzPTcG2vUhvNMIS2dNoFFfn58a2jllmZfMGk1tEX2F1fR07OzvaWAlA24oVHOlgwvfCmNdcOidhPBdYdqCPYhnlzvvDj7Cg0xbNVjb4+tHBAJ//9h/w+uX3VjZnipE2MKPR/H2yv282S/Ja379/H8+fP9dn04I+GOigNGmiCvVZgaQivOa3jQe9f1e69BY/YSkp1E+HvnzT+crxR1sqgPNtfXUFW2tL6siXLrXfUUmbgCwSpS8vE9N4wRm12UU+m1NK2dadO9jcuoftuw+xtr6D1ZUNZIsL6I2jssNq1i/QbVUQj/Qw6tbUTU/NK0tTZLUph+hQPUSPb4LWVktm7rShSVJ3ToDKpi+NOWZwM8GGbE5XTSDJQgGdcQxntTa+ePoKf/ubz/Fq90h62XEkqaQra4EJFirXuONHth/iFkbAuF8XJtLvYNxvg3LgTr0qi6s7Wxv46MP3cX97HYUE7WSkprTSGd+jDhsEbtMxolhsshSynGE5Mu7CBKJieK1ByfxQ+Q5YdudnZqMPxyIZN4IlNtvEGHqQzqE5iuLgrKIQgaffvcbVVQsXlTpaXbIhGbHKbNLiXCQoJKDkIWGAHkZRW3OtG9Wui6UfsRozQo/Zvm7MyhDF/VsxpAIjth/4DdWX/AkgSTbw5+hL7KVd9LNU+mGHIMrK0kw9o2E7D5k2lu2wJ1lAZKzGK8oXCIBYgmbSVipnUa08IId7WLhv+fdlFljX1+LZ9x1+/7a1f/brt+2dISsb/g5BoA6gnD9cI+XhGhUDf3pwiOPDQ9SrNQHVJCt/lMhF2bAcFTtKUCXHEJIyPBgIODNYYYDyUgGbW+sC8jSz4gGYiXdnZxeo15rOCYAexnTSYTCBNaHquRyg8tlvIn0C9xzKlyytLyIyoEMvbGnQzQqRQ6c96CNXymN5ex3FsjUjeTcY3qNZdnYy324hZ+bdA1ZpBer8cHU/pIOf+zd7JnVQVEDLtI/EP5+IOo9fHHFnqVk8qI/YeC9WnA1ZrAwz9a1ZtaQ2TRNaYKVMBhBPJ1FvNjmLECHZhrGCBch4q3/EkWmM0J68/gQ621fCcCEvJxRam+Cq6/MrHKf8dP4+htcr1B5PPisvEnsIVAFgTHbciOrREKkxUOYB8ugMg9dvkKhcIUXSUeQkD1lRJEYDrGQz2MgXUWBS5TiCDMNuMhlVDyP/3f/2f8wFrvM2LYsgcxcguBlhd/f0A90OXOc9t79wFn9mZWarWLB8ZqcV6rumC4B7H25QWRmcU8hK5aTbnz19igRtJlpc5J2HqT/xscNfp7AY8sWibhxZFtmFBLZf/gMb9+k3bO+JFpE4Wp6pTgsksMr/DspBnpEV2HUMRliCnjdpwokWDvzbfnaivwk0OfPAqz9UqBY8c6iYvwC6+zHnhf3z+/upe8gNuMdzr2te0WndLeLudMohxBLO4f4BDvZ+OnDlqc5O+3EBQ76uNGTJNFqtNjKZLJZWlsWcXV5U0G3ZgseDVSgo9wtC+JF4H2khQo0zs8nJDPB9EtBkMnmdZksLi1heXQXLNq1eW4k5UdqRpCwZhwlIvjXOM+PijxJZsa1iiNw49AvrLHBNcAEfDvCH3/4Gb16+0GZiwHVawvsx4MrPxeenNkx56CzHkk2R56RN91DDrDhevxAHq8GtB5mZE7l/PTH93ISol3SHpbAyEgJXFVRpLt5p6zPurK9he2MNxVxKvqyxCJu7yC6Zu4eqFFwDuj3LaaerRzKF8sIKllbXsbN9H+89/gDb2ztY5D3KZzCoX+Li8B3qV2eIo4dE1BqU2JnPa0pAfFk3Vl6NpPQ0dF7VchrhSsTx69LkxuMMYvESUtkUWr0+Xr7bxedPX+Cr717j8KyKSzVcJaVxZSnP/Po9aJ0GGjjvkGszivpElfEpQyAIHRC4dpBNRLFBDeujB3h07w4KtLcZdTBoVHR91PCje+qsCqXvdtUKW7DsjsdolhJXg4wYKd4fx1wS8GlZZBwtN5SYeZbGpfNMqnkrkkjLxuus0cb+aQUvdw/w7oC63Ssx3PSzTefIChUI8c3iijaADDhgKV3sJdlz1/jKs4sYKGto0ugm8TCwdVogdWj9A/x3CFy9vs6vi5Jw8WAWgaohBK4c+1e1qjVeDR3h4cqmfDljwY2Z4wElxUNTNKr3yz2Hhzym7S0uLiJdyqncHc67sDH1+nx0AS//mYHrvH1BHuM6zNghnAcXxprnMlnZfxG09tom2Wg26qgxmpjeyiPaL1GqwqbwoWRTnNfq7I+yRJ3A2tYylleWtS7SXUMevM0m6vUGatWGKlDCBSPI21UJc3OA6/RrtnbwzzzgSstKhQil0+iymRIjrGysYufhPY1tL+PzY+c24PpDe+3s924DruH6OWVcb+6n4T4T7uE64NB3fUSPaZ7Vh+g2mgLo7XoLrXpLFp2G7yPI5guytmLVrtFpYcy1L53U15LZjEC7HboMl5BFny7ovlbuyEbvGuHxidU3bjTch6Saf16jFBUtcO0xD7hy1+ea5oEraGE4Aa4RLGCE9FUNo90DjI9OEOlQIkYZvwVnpCNj3F1cwnohLzutJJMwCVzTGRCYR/77f/d/3gCutwElp4aYvGm/6fpTb8i82ULqzyvTz2mn7ZtYWc/hvjcLXJXs4YCrAVtKCKZ5yFqfXVMS07Fo/XG4tyc9T7/dRaI/0glSN8CjbwmcTQhMzaXv0OcGqZ5epz/kicl/Pk0Kl5lNxo+LHhc0MbIuJICneHX0SQ9j71GvG3Bj4XULF8B5k+r6Nb192k0AkGMVrMTrShvu31Ng6off9fsg4BEO+snL3TTJDm/jtfdI4Kr8dfMXJeMihkMHaLMWY/MJu1IP9g5wsHs4uXY/xriKvRkPtaHwT5OG1wQ18aRYITI2PHlS1E49EMsuZJU8cJ0FYv7T8+uZTErG+OzIpf6ZE0ga5kQKOzt3UCguaAPn5qboykIWhfIi0sW87rFYKVdaZ5eoL3VR28fudzKuHCN8Lenngshdbc6TRce8OH//298GwLXH+OmJVOCnAFfqCL3GbgLaCUy8D/M/gXGdHDKD4eg3DI0xhUs4p4dgmZsCV2vOUaVCII2M0Aj5TAqrSyWsLJVlX5Uk4+o66ZMEF5Q8DMeuEYXFegJYZqpnsLiwgof3H+HOzrYA8OLSIkb9Lhq1S0VfppNkD/m6XXkEdloNGc5bYVm1dW0kVvfjjk0QN5LdE9lXHlZ6kQIu2xG82d3FH778El89e4GzSl3JT4lcSeCORvtk4unnyehDD1zJXOmhw7jZ34SPXCoqNpg+pkS8pVwGC4UsPvnoCbY2V7BUyqHbaqjJJJuMK+3Kckr5XBawaRsqWWpbH31jHTW8ZPg5xgRGKE+gDEYBKZw7JASo4SRDN8Bg2FW2b5xNVYks2BlQa/ZwdF5T09WbgyMcnVcUoDFUGlVeDCvjm0fU6kXiuKrXHJggeqdxP0k7c87g+CFoDf/YfCDQsvvB98IOds2NOcDVgwJp6FQKHiOdSmpdIMCitRtBqEgEbuqu0VVrldLHeE8T2g84d8kicuyyclIsWXgAba6YjkdbwqHGztRfPNysZ1dlPz/9ehuSFCE5cBtTGgKe8LlvY1xv3RWcDM+giY0NJRk6nak3i5cRfa+Lq8oFTvYPUa1cynmABx2y7mRpKdkhECW7t7C8gEyRh8ayriGlCB25STTRbLZxVakqSEIx12OLR5arxD8BuFIOQmcDHijonZspFbB9dwfZckF6W44D36TL+8SDzrxHSObcvpvaMsD54R83kcz13+Y6dVtPj7+f4bqtwCB+YzBCt9GRXRh9jEe9Ifqdvny3+X2OR0oBSI4w/Y1V4lQ+J+C6tLIiqQBdenwDlrr7XYXRY5gJwRQ0Wvux5x2IZq9FaAc5wStyzXCM+czaP+8zUgZlwNXoRJIAPEiRcS1hjFK7i9jxGTrv9jGs1ibe0sN2E6VEHA9X17CSSSPe6yM9GiMXTwi0yjHqf/jf/6+5wHXe5qRTs9KLHCAK/vaTagpi/CSfS+jeGDMeHNraPmVcJdTSXmIdtSr7BoD4Wsa4006xg61RreHdm7c4PzpGPp4yo3NvAeVYCLI2KmfxM6l7lVyt/dh047UJzwGkSDwxfElNWAJUFr4IYAWIxaaZqN/zLL5UIObc0fGTgeRA8Q9NpnCwhwvibZNy3r3RhjbDxBpbc/3hPfxuLMTSntwsSV8vL7gNmQPb/ajYqonUw7sdWCcr5Ry7u+9wsHtgAvSfIBVQKXPY0+bEUnG9XndJPUCxWJI1EsuC3OiSLhZPG5uy26efyo9R20A9U8XOdzaxGKjissLF787OXRQKBCUJ5afzUozjMSxtbepr1C2bFtm0ypyoBAVM2zGWnoPJ/C49C+DlJJYwMnWC4L9liT7s4/e/+w3efP9CGlfqoWTabavDjdPxPLmAdxDwm61e+5+JcQ031nBMT6QY7nAoMJuwciwf16Q9BAySAFiaD22zLG1thM31ZawsFlEq5fSH94UBA6yacG67vlM9JzXD9DSlGf7y4jLWlpdwb2cL9+/cxUK5ZEldiZjK/61WHc1mXYeTaMxYW/kya20x1Z2NDSCdplEL41wzAmO1Zhtvji7xn756gS+++hqHxyfyk42n8hjHM9LXdsnWcq7xMMvUBZKMPDC7weeb8NjQY04fdl0kh+rVEBu1kM2msLm2jvce3sWdrTUUcmnEGPDabyuLnoc/fp4RHVImYNUCanXwNLvPibOIIprJUBA5spLUp/7XIk0ZB7y+sarucN0f2R2RNabuMQ8kMqg1Bzg5r+L13qnsrfaOTnFBfRp15skUErkM0rmiXqPV7qlDn2wz/T41+gmsZbtkyRVDfl/X2AfaGBNkzgbUnBoTy88ypA/kLVIB/375ngmoqIsjsPEexFwHWDKmv6V3MfHsP9druRw4+ZYOttRMJhMol0tYWlpU9UXNoEpSNFmamLKgpB2O/XAN99K5/7+BK9+fGnWdc4lpi60ELwLBaU25p6ZJxAConJ2pWlkjeKU2lmVnWsb1B6p6LC8sYnFlEaP4CNlcZhK/zadm1atRb+P8/EJhJrQm5AHQYo6nUrpQKqDx/yNSgXazpV+hBEMJWOk0Nu/uYGF1Ca1eR4cOf7jxBxkPvMK97IcOCrN73ixwnaxh8zZezT07QM4+QlLPr5sa7zrE8br20am1Ub2ooF1vuqAIVtStQTWbyyGZpYYeai4kYKV7QiyZQLZUcA2ElhjpryUPGX4tlo2bI0VEeAaqJf78pPLmG7MdTvDAX+Pa9cxQ68/Y7RvXyv3OLMkmVwbtiVx7XH1oxB6OIXLDIRb7Q6Qu62jt7qN7eg6ttOxp6LSxms/hDhvOuCcOh8jH4ihnskgqKbP/xwFXrSqOjZw9OXrgOgUDlpw0t2V8zs0PGVfP1vI5pTKZNIPZoudqezf0JzJIJls2NHNuGvjuvXmLGMtPjqmdaE7ItLqcaWltFI9qQCadSliTCr/vElDI5JEF8JGrXpfDAaRmDeVJT7v9WWrj+/SMrZhibzTsSiI/xqaG359lC28bPLP3RYPzhsZVRPHcxzwQTZZk3uv7yeKZdX81A3mIAAAgAElEQVSe4CmbD1MG2jXwTCNP+1w02QS1+/YtDnb3fjJwZTpTq93SYpkv5KVDpvsDF8ZMmkEQLt2GrGijKdbVX0M/qT37wfduYQX0wiQfYBGZTlql56U3Kztcae/CTZo+hSNqvujduLIsw24ymAToaj5T+hXLvdTsWtoUn49LChO0/GKiRZYsfeC5q3tEsMyPMOrhd2Rcv3+ONGMMB4xoNOA6GRPu37aM3DxU+LSe0IFCNQ22af8TpQKeOQ4X5XCM+U2er8OgicmiH6x5PGQI2LGZwLkRKBqWfwYsXY+xtJjF/Xt3sb5awrjfVTc0QSsN1dUQQB0mQRytqLoME0hIA7W0uIBf/fKXeP/RIyXHXV5coNdt63aY/QvnKq2saItloE+9mzx0yPifLB2ZxiSanTFevT7AP/z2Mzx7vYdKm9GhLKuTfU/rZ9s96/Jlc2csGUOfEZNMhqG2WVpB06FSGkGGWald6pxyxbfxCMUUsLmUw/17d7CztYk8fWhHfbSbNbHF9PZlQ5mYUaXM+MYe2ywNGjjfZL5WYIBvzZ1Gv7HDnNG0vS5jNAcolYuIsmmFm4YO4zygZ+TFenrZwN5RBbvHFeyfXeLiqoF6qyMglCsUNUeiiaSatBQiQB9UOjMQMKlx0wCrGpgGPa2PNEWwh4/UNcDs+wF8yTdcnGYZ1wkD5ECrGDayqrQX4pjLZDSvFa2tTHTTRXrvUK7lbDJj9YbXhs0elBfkCznF3dJ3VQ1abl9QIl1AZoQAJASn/n351L//XMD11r2BzTBuHCi+wrPTrjo5ZeLG6HfpbZ5EIZfH5ek53r1+g+rZhTT+UaZdRWPSo5eLJaQzSaTySR1KOc64RnJ9o0SLUoHTkzMFrvC/TU88DS+Z1bj6dfmHNK70l1ayoaJoh1hZX8eD9x/JA5ZhL+Zs4hqMfPd/2CnuR1ywD87f/a5/lZ85fISQza+4njhTEX0OcA1llH7t1vNQvtLro09tfb2N+sWVpAJcog3oGVAnw41kUodijsN8uYTl9VXZao55bx0w9fIZrc0kTtwBSxZxrnmcX/PA1Y+ZEPCGWCHUafuvyz3m5lZzDRuE+y3vC8Wbtl844EpIOOwjSdeA8Qi5ehet3T20jo+RpvNDd4D0oIc7CwtYzWSRHgyQGo1RYlBQsYjYaKzrFPkf//3//ZMZVw9cw4nLf4dNOtpGxSyab9k84DoL2DyomX5oA33W/RoyTEMr55GTpc5lQKG4A53UrNKQXp6Qulwacxx6ey/fWDQeQYYDp/59e1NndfmzYYNaOjImAh5OsxeBfD3FCATKUNk23FB82FC/zkbaJVa2tLvzsxqScOKFN392gvF7s81wGlgByxWyq/NKWpw4/IyzDy8vCO+Pt9eyz2RslI/+VcOSLRmuJOpTV6YNKc7MQZGgMrNmWs5gqM3l7avXOHj75rp9jX9Tc5qzqG+lqTQnFUGpyvNKHGS5hIbXFgPrGRvJQFgiDcry/D5F/PyMPoqX9yURGaLXqWvCr63QTmlZG3qz1VHuekSnfSCZySK/sIgRrVXIYHKD04WjJszsIIxJM7sk6ef43lzZyY8LJm9xIZaUQeyZbbgsl/dbNXz+h99j981rgRwCMpVYpRVkg5q76qwU2Mi6cS/DsuZkPFIe45wgPMvNz0vQ5xeysDlrXtXlxgvN+UJ4qvcLp9e++vEYpkH7rG6Tx1qEq1KiIqZb3FgpYmNtBatLS4gLfNFlwYCrVWH6SuRhYxPHKxnFD5+8j09//nPksmmz9KE22nXNt3sdjRs6FDAukweIFpPdkhlr7hrG0R7F8PvPn+M//sPnePvuFEN20ibi6AzJJHJdi6HDyF4a7MWTNF02izAai0cMnQ36CeRzea1hBKDcrDIpMsARXJ2fYjBoY2N1CU/ee4Qnd7ewkEu4bHMeoghS+0irpDi0A3yEjhB2wQcDlzQkSyNbp8RwKx7WNq4J08KkJ8pbUtZA2GFqWCSCTC6Daq2m0msun0M6RzAXx/E53QKO8XrvBHsnlzg6r6La7iGWpNl+HmmmXlF7PGQTK9dgi361s4g5r1A/SsDKABTlww8H6NEGjOy4pDLWF8B/8x5S2iKWdUgLoyw6DCIgO+OS9vzP+rWJ/01A4xPg6F9K1tWvj/w62Va+X/pg8r+pi6d+kvZBXZrwU8dKILC8rBABmdg7csZX53iAooWSCnbuGk+v6/xqYrj+hkTAXFLglmahCaicae7xh8Z5e4Sfw2KGXalbyVrOL5Se5XxoH3PjyL8OtwPvKlDKF9BuNPHi6bdiAfvtDkrZPNZXVpFJpgQUI4mIxgEf9ANOy3vV7OvOzyvY39uXBzLfL/cJVlf4WrIG0z03FttfSx9VzbWdTLn05Vyr5fVrjCpTCslAPvn4Q2RLRXQoJaFfKQVpk+qZSfvCNd+DOL/Hzt4fT2bMVo/83mUyC/vDXZPvh9ZakkmMzbGC41uOCTMPjmvtBoGtIom1EdPe2h2t/Y1qQ4eEXoe61ojkaZzH7KGgZKU9HiGzUEKhWESmmFfwBfce6df15nyghXt9V7HQ53RVZu92NMu4yvTfx9c7bTnvEe9DOMbs2jgbo5nPOO/w5ueySaJUx5YFp/yC6ZTC8J7BEKXuEJ3DY9TevUWs2UC6N0QJwHvLq8hRg9/poJxOo5zLmpSAcbhc2+YB18lGN3sX3KSeBZ5+M7r+ddZ8CCrnT25jTq2BR/8OvDzUcSeEyB8w2YDNb8fiKk+6p0EtyKSJYAOWPygtl2uTYanEBOj2fW/TJPbJva6iSKVRNSbHrGMmruv23iaWIL6L0C4OgfO8R8hGTU7EBHpuUPnBHC5m8wD9jVvgP+fsN/wAnWFX54nUOYzk+3rLw+6NNaOZlZYxh/7rVlY14b5+ZKKlMksyWvv4r3tIxfehzYPsB4FrNou3L19h/83rnwxcZdPDsn8QB0jZhsqgylP3ncHcAF3CBscCs7Z1b22S0oCc9kfUwDG9i4eJRKSPQjaNxaUlFPJ5sUds7CDDms4XFdFKzR8bgVL5PGrdjhZelnAk+3GG8Tz8W0l42mzA8pZKmWR6YhQDWENNr91Tkxp9TSlRqFVrqNUucHq0h5OjQzRqVS2ULI8bO8d7EALXaWNOeCs5priRi1ljtKukE0ndJ+nO1C3uGnSYuiJmxDF3wXD+5wCuMsv2Y9Kf/vnf7KT1AN9vCr75U8DP5CnsbicbzozqrY11rC2vSItMnWa/T9BJUEe/yoFO4+qqH48dcP0Y+WxafrIErn7uk6kgz8qDT7fZQXlhSQxcswfsn17i5bsT/M3f/wHHZw3UWiwhFxCT1rOLbr+u8rH8UX1kKmMaZaJswJV+qXwkYnn06aE6HiBFcIkehv0WMOxgbbks7erW+grWVhaRJUs6IOPv7imbUiNDZNShbqlIBIvar9hsN7TxLMbaX2NX/hX7M1kH6HoSQa/HcAebz/zcqVRWmjlq5FIMocAYp+dnODypY/+kg/2jCxyfV1HvDNClt2w6K79cHngtkpXRvQPoLfMOBJZJnPNkXHkvxLKqOYqHDFMCWj+B/8PyI3W1diDlOsy1od1qiVmZBa5+b/JSGB5gua40mw0dKLyPqScp/PinDEAOCmRT6aKQzSJLb+BySY2VYuLVQKaVa9ofIOWT0MFEbhXud7etoZMxP1Pxmreez3uOHwOutjRPSR3/HJO9ho0/roqoqHIekH34igtJ8X0d2t/YHEh3FOeRTUs27puH7/bQqFaRjiWwsrCk5hj6uPZH9OM2XTKbYgm2GJlLPSN1ru/evsPZ+YVFmrLq5KyRfipwFbHACFtWxtgURknQYIDSwgLe+/CJdJ6tPg+g1qHvr4Xfd2f315DAuQ24ThhR9cJEMTDiU+s5m6gUYc6jaiyuMUfijENDPS5eGz9zMz377u8XpUmkLQd0B2h1JFXq1jtoUvbWd5pQbihcP6jZLpXQi0aQo644x8NlRsFE3qFIP+j93ydyoUDKGay/wkkz2NqAq9vnnRWiCDw/RhwGcLPCuMuZRzjWQ0JOWMc1zXN9JHDlR6NsK84D6mCIAvfh0wu09/YQu7xAst3DRiKF91ZWke72Eet1UcykUWTcMlcaWgXyAPlHAVe34d4GsMITn8p4muzzP+g1SjkEhWL1psBVOideWWtJmwxQdn8rtYovEIAwna5smXGCdNf44r1ivexAueK8FO4g4ctpoaOA+x5fgwNwHrs6WSiCj+lP/f57HgBw8Ot9zehNZ69FeB3nLXTzAMXkYBMslOFJ8xqw4cZyS4LI9XtoKMarM8Ln4M/5mDfPt/rFIqY4U+d4436JA5oLkGx3BsaqvHn5CnuvXk5KLNfsr+YwrgSgYnH42o79JhikhrTHLsxIDJl8TgwsN8MeFzb7BK50StsWxsKy09m480QipkV3Y6mMfCatww1P0PybZVAa24udSaZQXFxFvliSDyftWMS4h4wr9YxDv/dNGbEMPY0IOtgYEUtIS61NZThGo1ZHs15Th+/x4TEuL8/AVJWRWMWIusD94c3uhQFXmw1cUK26ET54jX/9619jd3cX7969U4wtx68S4lxpSbZbzqyc2lI/pn6qHdbNWT39Srg4+nKrGIdgEU1E6LIwMZVxPr6unqHSH/9NEEhdJqNhh7JBIXBdW1tGqZhFJpPAcNDGsNeSLpjJ9/TApRb2wyfv4ZOff6TDiFhc5yWMSEJMKVOuEE0ilSmi0e5j/7iCZ9/v4vNnr/D922O0BrzvCSRSBWRzZY2D/rCOTuccg0FPoQECydIeu41Cl4CbmVlSDbpjlV+5qQ3aLbkB5DNxPL6/g7s7a1hbWWDFD4NOW520CWk9uV7x3qg/Cqkku4WtmZLNZQag2NNhh2wtf84n1zTQ/BEDrnpn/Flm2dMgXpZXLOXz46TUsEWOh13aJxcXePX2Hd4dXOLdQRP1RlfXiRZY1LCmyBzz8DnoYkC9bb9tOrwRo15NdexJCM5PjQEnj5K2kqCJaw5LnIEPuJ+f/DuXIygygEn9eqNW0xqtBCvHztocGGsOy095eRknJyc4Oz9TVUfPPYluJfMcNZ9RsbEGqOkgsri2hiLjMXOWHDdgNcMDViV8TDd/NZfMbGSeUZo3D25joH5ozswDA/6zhvuD2NI5One+5jU9paHFiVzNV2C0dnrmeBK1yt+16gYPDgRkJHxoO0e5HZu1ht0e8qmMGNc0I1bVNW4sKnsASFZ0O10x+lyjXr9+g729ffR7XBCNYf2pjCsP3RzG9KYhSywNMmV40SjWNjdw7+EDxDIpWOXE4QVX5ZzFJtf2veDA5Pcqf6/C3zOmMoq+pdPKSpN7N62r+G8BMvfE3mJTPq7B4jmPzvLuFyRKBq0W2rW6GoE7jbaYbbk/8H9GRUumyEpvmrrrzXXzrZUN1lSG58fl9KDKKeZt3oxx9SScxsgscHV2fR4rhJWN2cMXP/Lcau8MnvHXVrJAB0wMuHK/HKPX7yLGJq3+GHla4V3VMTw+xOBwH4lqEw+LZTxeWEaq3UFqPEI+nUSWOn2O0QGbBn+AcZ0HyLRBOmYmvNGzQMu+N5T1xm0a1xvANUjh0gnKDQ4CV2+8boDW2ECeVKh3sd4XSyGanJjM9tjt7pO66qSgrZ9jiUNU//VmFyng+Lwe8rjQAd+1559WN8dWlhsfUadFnqxmTsUizN1mHQ6K+WDx5mnav6e5TJgDUR4UXzv5zKyKYlznuAfMvo/pf09LBCFDPFeGoFKlAyQuSIGTxTOuLHtTKkCm8e3Ll3j34oVpAIPAHv3HHODqF0vPCsi4XBteQewo7zobt+ilKggxJCAj0LUNzCalK667vUmygxTLySPzmnRlKZlVR6K4rDdRa3aw/eAh1rd2ZINkAMwkAqYOsOdUIw5BAUGFO0BwI8jmuLkbmFAQABeubg9v375F5excsaz6GqUuoz4SSdNbayPhJ5ycXLlg/Thw5ef8xS9+gePjY5ydnakMq83KndR5D0PGlSEF84DrH7PRhj87C1wncymoCqRiKTv4yO3DxUrajNEf6dZ4CiBgc9GzBIzUaxTLeaysLOLuvS0k4mMkaXM17GHcayPS6yoX+4P3H+HTX3yMAu21yBAyZrI/Rm/MqMQCEukihpEkvn7+Bi9eHyia9d1RBfUu5R9ZdAcxPHz/Y6yub4tBOj4+Qat9jk7nDJ1OXfeIY0Z337kEGK40HStZVx0q5GHaQ7mQxaP7d3BvexPlQhrpBDWrfQzZXNLvqulAHq6+9C922oFSJVqJb3dNNbZxTea6pAH+hEnAK/53ckgmm6nKS4QJZ6wQMMUtqkSr44sKXu/v4Q2t6U7OcNXood5kwEcWCUW1srM+Kz9imZ8P6G/dlQSAHz8dz9ghigd+aUFtKydgUV+BSAdrcB2GwFVv19bzRNKAKZ09tK5GI7iSNVN/LnD16yr9lAlcv//+exwcHaiEGu4r/Lk07eDcuCNoLZXLKC0tIpnLyIGE19AIEAsb0PsNgasCAwLpU1Bhu60iMQtcwzVzdk7d9r15jGtIRMx+Th0WXLlc70u6jSnR4+NG/etbZYxVIVsTJclzP+/7OPizlNMQvDKwgIbHLHOzYTSTSTsQEzGtczQuSywGvxC4vnnzFgf7hxNdsXTWP0Uq4MJ6+Nq0vPJsMddlgjg6CdBvm7nEPTZtag25vl/zd6/3X0yv+iwYuw24KuTA8i4EVpNDIEE7Y07pdtfS55zsgQRGly7FMRv7Ex3pjN52YsuoptQx6pdVtGgfdllF7aqKcZ8BMLwf8UnzN/eapfV1bN67K9kZiQc2C6p/JKhUzwLXyecM1lwuEvOAK/fG2cOh18zOjtcfqsKF456/J796F6UtjTkjaBlrO+haJHiPTVpjxGhXenaMzutXiFfq+GBxBTvJDNI8LLGfJZmQJzvt8VhVo+fwrYzr3E0rkAoIWwQJWCFIM8Bj+bSTo4l7Qj/BZkHStdK6usBd6dJLDRwY9sCVk8yi+qLSKhG4WinE+dbZG9Q+KL3L5ANN/2V6Ji2Vk9fzG5FJAGxwTBu67Kcn+iBuqPMy5KTBtU1tssA4WYQd6oPyqQM4N6/fVGwe3ot5B4oJazwjF/Cn8Hn30muAZ5/7+oHEXx7HKgWaJJ0MvUtD8CQyrGacqbusnnlVXjS7f2OMMDXg+ublS7z97rufDFx5PckMeEsy5SA74GqlqJg0bAwiUEZ1YmR56K5pzlwjjD33i7zepthPGt5bPnm311dzwflVlc7kWNncxt1H7yGZK6Djogdpq2T53n48sAnHGFcmLBlwtTSiVDqOTrclb8lOo4VKpYLqOdNluop5JTOiQ4AOVLQlMs9WSTEEilgesff+U4CrH0vakFlySpDlZYnU5ZFLKuDlExGxvhORfkAV/NCGO3d9cF8MF8fQ9cNXLGgTpdO4k29w86RmdLJZe8bVNV0wbY0uFBxDXTXc0OYIWFtbxPJSARsrJRSSMaDXRaTTRTYSxYfvPcYnn3yEPIGrGvwZAJLEOFFAd5jE89f7+OyLZ/j29T6Oz6qotwZAooBsYRWlpS2sb91Dko157a6675vUqKKJVvMEjeYFEgneE9MdE6D5OGVr0GBxeYBEvCdXgM31Ndzb3sbKQknlrn6nKXaYBzbafGVZNWCSlzY0SyYTmyp5gTGvVqnxxka06dIC56QFto5NDtIO6JqyzKyIKKORxVUqDcRSqNSbSvk6qVzhzdERjs8v0ehyPsWRTJeQzZVUHSA7SwzUpyxgYIdAs+Gyz6yDuMatjpWOebUkMl89ZXyt+HPqRZ1sxzxUHTh3FTNF37qUwtpVBeMeG/HmM65c07e2tsS67u3t4e3+O8lgdDjkPOaYpyUSr2E8Jk08NYLSCeaz0ghO1gBTAjgJn637WhP4GXUicDXjgIiYBY5+PuhQGISLhEBp3pyZd/j3a9LsnhA+d/j6IWD14EjAw/Ug2OHBCBZRNs7TVS4oih53rsXcLymjSJpjjsWqR9BrtdXUN2IjUbOtg1meAR1sZhyxakWJR1xMbYKhHp0e9vcOULm8Mg8Q3nfHzv6YVMCTEvzsjINVMhoJivEYpcUF7NzZUfgHQdBYvJiTEwb76GRND/TBId7w60y4D88yrt6JgWM8zmTGgYHXONWK7a6NfbcHElx2UkCb09hxPK52NG2Scnu+xznJeBR0S6BvbrPWQr1aVWM5K2+sBvKa0rOWVYTltQ1s3dkxDbbzn7f55tDLtaRMS+bUNXBhD5N1/AZwlbeJgLLfI+yaOJxz7TA0nRfzxjGv3yyuUfNesAGomZkgnzITzpPeAPlRBJn+GKnKBbovXiBx1cAHxUWUe0MUR2MUE3FkknEd6nlYZgJqmhIVSgXCUu8PbUjzkrPmgSoDtOadOktHhiLqcDCF3Xf/H3tv2iTnlV6JnXxzXytrrwKqQHBns9XqljStmZFsx3yYcPizZNnzT2yNPdKMHP4H/uB/4oiRI2Ziwu6FbDa7uQMkAGIHaq/c93Sc89ybefOtN4ECCbK7w0oGoopVWflu9z733POc5zxkMPxAYq9zD4T9BJRd1mTqgKtZ7gi4Bkbzfre54GkWPGhNjMAFwNJqpnNSd6ZYOsuv5+FCLLG2r5Txn+3e6EF9PMD4aw4Z0VBw74NV+FXfu9gqwfhs128sjJYzGSWq95ylL53dGlsgmmbLfueG+gwkxJ/fInB1mwczYVQQ087OCcN9m1Z9rPMFZaDyPw93ngzmkgoQuI7H0kqRcf3q889V2e0X3pkkOoFx5WJHNtxvWHiPKZJXm0et6mkU8nmsrq2hvlpDLmt90JUmd613PZifsxeWWqT2lhO+1Wzh/v1HaLRbyBRLmGZy+Ff/+r9FtlLDo8ND5HIlpLPsdGLA1Y8LVY/zSYzZTnTOuHJxbrVO8fjRQzx+/NhcL5wDBe8BHQh4TZQ60P+WBT5MDZMJ9p2yrCjANlcErsIO3p4nwdbMnodpe7lQUO/HlBSfoWeZfNU57wODpVJxrrDM4DgvZrGq9lmxIfzdQnGWKyAI5zrfK92Y00NrLhCYe9uWWc7bGEx6e2quujbDZFjI/E3GPdRrRbVA3d/cwGa9JtA6arXxw7ffwk9+8i7KNOynPCJTwDhTxM2vD/CP//l9/Pq3N9AeTDHOFOTDWl/fwfrWNazUr2JtfQc3b91VurpHkJlOoVTMIpvpotF4gMYZgSs3zVN5xcrIX6fq/VT5dYi3Xt/B3pUtbKyvWi/7wVBuHkx9Fel1S6DHjYuzr7EUrm1afG1AmprSgD3Vz1NsDuA0mWQ4AxbQLzpziT67pTFdXkI6k1ch1Z0HT/CLD36Lk3YPR+ctPDk+Q2c0llMAm7Egw+LHIoaDibUyHtr88c9Lj0duAbS3YqZjbiWmLIQWPBextLOTSZdYIqYL6QTByn1pWjN05mA6eCQJDe+T5mHjHMNO/wJwVQqZLZNpzbS5ia3NTRnfPz58rBbezLBofLlNKAssKSdaXV1FdaWmcdRst1BbW7W4wIYPdKYgQFLzBSf80A10+n4n0RFAl5+48xJ3dMjCMsfPiwHXEIjG59CC9tInB5lFnJVdetZau4RZ6+xwXQk34t6VQQ42DqzqmFoC7AD8W36+Cle9pzTXa7nmmFRAraHTacUNfhaLammlxk0uq+Gp2ab9GDczPFsW24lRjTI4c7IndhykzzLtqnhvFXNnxVkG8vyct+IsAiiznBRI47Mmu+hkAls727iyf1WWOEPOgSylQlZYGoJRXmMoqVhY01Rxz7hGkO7lNJattayBBSeC8gybF7EZAxnXEVAcAeVRCruVVdRyJRR4f/p9nDcbeDpt4yQ3xDAdYUAdpzbLTm7CMeG83m29NjcVda5j9mM4Umtu3q/joyO0mx0V0TJ7SDabjjYcr36tsfY+RkL4sRUyruH4k47Z3qT3LjKuXEtol2fyHG0q3PtUNBm4dvgMMudo/OXjT5zN9kWAPiPJY3P+85mK5R+MUJxGKE8zKJ0fY/zllyidtvF2qY7cWQNr6TRqtDNkRzdKjCgvoKaa/st//ff/MI2zn36nrp+7yWpjPyii8hBI+k8LXh6k6gKcJkSLrbNTihcsLe6C7APDQeb/3z9s3X8/C2fg0vlwuhTTXIo01/1NRgGNFNz1pN2uVdi5oqPYji1+nzQA49qnGfPhDhS7f8lncmEs6Af0E/XN5Sw4cvfqFXXmYTkDrgI3ITid38/w/ulz3eLiB70f3NpTMeA566X5ILZ2pXp/cAjt6t2k0DPXtdsiJZmQ9x6NrLpfvb/FfVG7mcatG1/i9hc3nE7Tfb4fV54hCAsQnCwj3N1JO+t25Dwog6kZh+exuVFHTnZm1rXKwBpBEAOpsZHKNLn2e81GA0cHJ2D7zXS+jN5kijd++COsbu9gxCBF8TwnNyeeS63JgkibfgMvXNxHg5FAz/HxMRrn5+i2z5QuNvafQn6bTQQEZNmUAlbfdAbPsayv+JoV1rkFR9cQLG76lElfu3N6zPLcmKZjAQoXbhYvkgOTllSbQSv2YXEaHRjqq6tYqdVxePAUh0+fIsVqWVqVsXq+38OUi5U3Dg8aFtjZu3/BuJjnMubjWfN5PnFnv5grVfxfWbpKOkx/je4bdq4i+BGgM8MqyQimtJVKkfmcYKVcxv7OrljNWj6PP3r3LUkFWNBwctbEV3cf48PP7uA3n32Nk+YAiMoYjlOobGyhtraJ9c0riNIlHB41cXBw6sYLtdQjYMpuXX1Mh8cYdQ+tm5/rVEUwQMKQi9BoMFAXsKtXr+Da/g7q+YmszTinqMsqUquVy8jWiowLz53XJKsztZc0BtLYemvYIdmBA7IcZ75IL8viMjKgvLvy57XnQV0cJSEmo5kiXyiqQUCj2cW9B0/w4OkpWj1ukPL49cc3cNJoI1MoolJdVTEI/74z6mHAGoKBtZFVwZOPzX7SuGTauGfAwbxQKfFwv1Cxk/k4K8DeXyoAACAASURBVIalCRCzBqDdPJRNFmMtvZDV+Yqa4AKmg6HSp0wNkpknkOE5aLMWpdTggenS66+/inK1KqaVx+/1uypI5PdkDM19xOtmaUdnAFWd2PLztph+UCqGec9T/dAAgi/+sWyfAXNbhuZje5YYFONq8cbHVyNE5pE/JC3CGlkfzXmzed02x7z9oxUCq32CO0cPUpV5WpDaGcNKUmVGVQQLT3gu/tqZbeK/EBDzhqsjmdPCarwxzk2B9ump0twe+DKLxr+l3KnX7corWbZM3ipSoIL3l6BUvnSgKQeZWtO6GyhXhzSCFGrE2eKd+IKuIYUCXn/zdays1dGinzHtNRQmk6JOLP64NYQJHLYn8oWUAs6ax87ukesi6yjcHCxM0ub/TsA6jrA1LeIaSviXr/wAe/ka1otlnJ+f4dMvPsdBqoWDwgC3euc4iEaI1lfQG9AGzrLC9PueUnoql0Q7Z8/a+mJF8n3+3vHvGP9lw8nCWjef/Bod4oiQhOBYU9LC22G5xkgh4bUAMI03tg5yzl5LxV6uOZN3YfKFfSFADsfxjNX1t96RLTxPL6nz64Y2qF6DPWTB1QTVVgP1o6fYPOlhszPA5hgosymN7GNG2vvSd7uQyiDLwtS/CoCrVe/bYFeg8FU5scImO4H5rTN2wP+z32oSUpgdiKbjLOTlget8INp3TJ/6VPwcuEqZMBvHc+AaSGAWPujCzVYscnKDmA1JHLSGu4xZ4As+neAsCfgnAdfluhFjLXRndUMt5Wb3frFPhyZBwocnfbYfSEnBNQSFc+Aa67furjN+Dwy8Cr7N205KhGztJCXmd56TeQHXm7j9xc1vDVzNcsVE/HxZqpDVrnmlCCkf4CJmINbMmlkZrkpn/Ruh123j/IxV/Gz9Sv1jFoNpCj/66Z8jVSiiJ99PYwXoAUqAol7enCf0xmyzVV8LBL+nJ6doNBpyLeBEJ5PBynKRZa6Iwvus8lx5PjSE53VQx0X9GDWwvR4rwacC434e+YDnVk6Mp0MtyGxfSlDQpzwgYpcSYxQyOTbMsJQp09ECrjQTzxozTbumgydP8OjeXQEGtpwlcGU19pgB9xLAVfa5SyybkxZJe0jxOW0aZKtmdV6zjtHm4uVflopX12yLAdp0jJBPZ1CrVlEtl3B1ewf/1V/8c7z+2nU8fPgYv/zgt/jy7hMcN4Y460wxTZexvXMNe/vXsXFlF8cn5zg8bqDTYetSLqTcABDwE5QNMB61MBl1kRrTlP3cWSbZJpvnwDW01+uiQ5Y+ncbe3lVc39vBSo4G7imBVDobZDMp5NL8ZywC2VcunJJtkLGSfMIxMm5R1YzniqtNol27EisDAgou9DlEOfqwUpxgWagBWUuCtlIRUTqLh48P8ICNA06bkkucNPu4//AIDw9OsLaxg1K1hqm0dQSHExy3zqX3FtPFVKnTQQq0OV9mD95YtDPbvDt2XfpbMXdDebrSJ7VcoY1PDuMpmVvn0sLsifTAwIDG8hEkCRl2ujg9PJYHbxy4ThxwJbh45fXX5Ls6cDp2bki9Ns+PJV6DdybwmS2+hyD9sq+wan0B2CV+AFlF69oUAoTwreGCv8xP279ngS10rKBGjWfD/KbdrQu2ZFtnNomLEtaEpDlJAMqCzdmalTCfVdzmWooOmi3cu/O1LMmYRSN45iaHGS8vS/AghxsNsmy2qSEwNKA6nNLN5yJwJUghE89Tb3baao+6c2UXV/f3kC1kZd8mtpWez0m74uBmLxBhAlM+8MwxC0GyOs5pY2QuMTzDErfxwylS1GIOUtga5rE/KuAv997GfrqCTHeE06NjMfiTzSKOVlP4ctTAx62nOM2xuIu+p1ZMMaHahNZ2Xn6iDN3cWcOKLu2fzxxzbVGTI24IvF48IPf8WPcbi9mGJvgs/7v4Wj/7f/PTmqM5t/HUXLFyeN1NAV+3EQpZ2WfNIcoE+HfxQm3PhmuckCQaT1DvdbBxfoqtow42W32sjSYo0I1FA3qk9YKZ9SIyyNDDmsA1tD4KgatO2HWqCoGbfh6mp8z/JwjoxsSNe8ZqxVnU8Gf++1BXEQaH5IXPqmy9555nSPUZ3xq4zqsUk84j6VriwHUR+LududeBBffN/92zRP6z9yQAV90794Yk2QJ/lVQFyOAf6l9CAG96b69z8ZMp2TrLa8PnAdoDV2PHtLF0DC13yHPgChhwvfFSgKv8UIO0hsawq87L5UwjJ8AXmd5TGi6BSdukMJhYV5YxioWyotd5q4fK6jre+uOfYMACXQKObF5jmY4WhSiSXQ+BauP0TJ1mBFaZkid8Z3qI6W/qnwYd/Z15BNu5+OfC6uiI0omVFVzd28P+/p5SRJ99/IlcAZiKko1PwNqEGxR2J9E8SKXVmrRLL8B0BnlZ/LCCmpXxXBzoPziUxphMLJmotdU1eceeHh7h9s2bGHY6KqgksCI7PgzYddNwzl+zsO80XS8KXMMKXPvUReAaLvriWd3B58DVpQcZ1BzzT60egVohX8b25oYYpKPjM7TbA0SFFaQKdRQrm1jf3sPq2qbA+xc3v0CvT/0mNzxFFSQZY8YNDe1q2hgNGhgMWshMW8imuqbxdHGNwJXOAfSOPT87FdOu1Gp6irevbWNvdwt7e1dQLubFEBNoV0slNkCUTRTjGDdBlqazBVMyH31vGkvPMltsNsarkGZxjAMDaRZbafnFhAwlN2nFktqufv75DRydN5ArVsQw05/18dMTMDRXVtawur6NwWAkv2KC0R4dA7Spc/UBrqmBrOSkMXfWSu57MXuzzjxTsaFKBTIN7Rq4cPNI5ojWO0OycFpXyNCaRZnxxhNVq5fzRfSaLRw+OXBs+iLjSlBBtpVZhWuvvYp8saBjGha2bNHM7UQByvxXlcr29IokRsktQZPWmxC4hmtXEvEhABJUdcfBq5Yox5jyd+YUcfHlQbYxvI6Ecd+rkNP5mJPpnFH0ASNsmYBoWW30hQPaOHObsdnYtqyZ2Fw1lchoTpH5P7j3AAdPD8TM5zhfnJSMm3rpkplZUiEpmVPTPpuMhBk/y52MEoCrMgaSCYxl+8QOXLXVGl5/6w2Ua1XJDng3GMMHyvQuLPoXrmsR+NvkClvX8z55tSghLTeOsrwi4mr3kRlNURqnsZ7KY3uYx0Y3g71JEa/k6yj0JmixcUC3i5V3riHzwz3cQAP/6dEN3B42MSnnMKKkhnIeEofKQro1lXUQCY2B/M88S8/z9/crjkcWpI6u0QRvAIuK+fKsq619F9uM8+dpK/+d2Yl6GYyOJZ29+UObVNCB10BO4OdD4hgmY+/idiix9GObUhbaW7HgbX3Yw1argY3DNtYbXazS851aWBXgk5q3tbswiZAZTC9KBczg3y5adiahLsZdhL+Bs/SEdFZzptJSyFNM+rM2KfNA74NcvJrfX+ASpjO8MeZT6NlRty9QkAqDwJxx9Z2c4jc3GRQbII4Ddf+3lwGufC+7AemhugWAf2eBOjlQJUYv90PHs8zuob8y47XdjZu1wl38pMRALA2YrY7hTsz/ZXx35hmwpHO8+F4DrzornbhViHsPVmNcU8in0rh1k8D120sF/DmEz4zDlwVRKsgSy2ljUQ0B8jkr3vJFIQSzBHjU+aRzOD4+w2A4xRvv/BBXXrmOPj1c1TktIy0SmbUn97+W3qvTaqn7CVtZSuPoFiU/ofnMWe1MJmzmNMGFgObL9bqYqN3dXf0jM8yF4OHDh7h165aKuQRoKCFwemxdgxtC/DKiaQx3rqpEzaPLSsxaDVf299Fn0w0HC6zIwYz7ybiWyxWsra1L2zvqD/H5R79B+/RMRv7i18mCBW1+XzZwZTCfv2yuWNtP68ajMeTHJ2UZCYNPz12bFLLaMt+T5VKGbVrHE/R7A4wGE6yu76K2dgWl2jYqq5vSeZ43WtJGkunOsBAiX0I2U8TAtUTNpDlfu5iM2hj3mxgOG4jQQz7Ngrm5Y4gcBdwmTcz/aKgNTLtxivx0gEoph/XVVVy9soNre1ewVl+RWbkWTzmmTJFlWlvSAW5AjBy3z7TNDi9TTRTIROnORKCdmKQmfD8bIFDWQeu0TFap1IePn+LJwVMVV7GxwpODI9y+91DFZtXaGir1NeRyRfT7Q5ydnc+adtCdI0WPLs+iu8KPmZE9F1KCVxfLsjyua+yitKI1zhXIYXc79lnnfaEjgRVJUtPtsmSuAI39rrjRI1teLZbROj3Hk4cPVVh5gXHlBoyFv8WCgCvTh2RcyepSn+rnnWetQiP6cAgl+VsvY1PjjKs/RpLUzDatrjhmwa82yBoEwNUyhxdfIXDxx3MXZ/Zd1KFSgucYPf+78Bq8Tjb+6cmZRk8+mcyAn+OlT/Iedc0g5APcH+D+l19p7jEz6+UE3GCzmYmqyR17Kw23CgMJVE0frBa6BDWETXHGlXKVTBrdUc86ngHY2F7HzpUrSpePpkPZuEkiRlcB5+G9bP0M12snrInp0WeCEBX+0JKOmtbCJIWakwisRAVsII9Kc4L8aR/Z0z42U2XsFFewmq8IuGf2NtDaW8HnqXP84+Mv8OX4FINyhGE0wdgBVx+7WZzK659ZWYXjQSBxThQJY/mdbIwE9IRXXCog2zmP4dyN8RmIEBjzVwSufEmG4uY2o63kd4IXrgnTM4BrKFMJnwMZ17BYzWMCjW1JH6fIjqfIj6ZYHXax0W5i/WkTG80eaoMRctORfLxl75cz28r8KIV0f7wIXGf2JTHA5QucwvRFWGQlr0WnDbWLsJ20PC3jGlB3I+K7hxdhXD1w9Syvdwdwtvju3n1z4GqfG7PJcicY//kC8+yOzAfEgKuAEzDWy4BrcgA0UwT/8uVL2h9qZ22aL3uxzRu1eBeX98Qg5fTAHrjGwevFneDyZgUXUhBKU9AAz9wdeE7kVAgurErV/EwFXCkVuPHFt5YKhCkTH+T5XFh9bsDV6YVTprUlaK1WKzMBP4GLWl7Sn3AINM9bqK6s4a0f/BHKK3WcNTvoDgY4PT3F0ydP0O+20WqeSMvK66TAXsCJC7f03O6pyM8qLZ9MVTzTXJ3dsSoVFYy8++67pv2dTOS1ys8+OjpCs3EulCJPS1ZG8+U2QCHryR9b9zALdtQ2UTdG0PrKa6+h0Wqhxa5Bo6Fz3KBjgdn/0HtxY33DUmK5Aj5875c4PzhEhi4ZYzYtiDAxcthG2EtmXC96IltrQnMAse99mss2pI7l9FZrAqnU4FFHZ1Xj2qAQeGdLJlkZpUBpcbG8hh//6V/o6+df3cG9hw/FYu9dvYpmu2/V9mx1ygLCwQhD+kNOBwKqmHQwHbUwGncQoY9sZHq4eaHqPLPAtC/PmQxMp9lADgP0ui30u32UijnsbG9iZ3sLr+7vYaVWMT9M+Q0PkIuodTVbq5m7bYqWfQQBND1n4Cbjxf+nbzEtrnK2ocpm1SCj0enj6/uP8PWDhwKx1Pe2Ox18eeceDo7PBASuXN2XFKbd6astcpfFN1xApLG2tKZ/NpIkuIp0gSXXdtJHGS5KHKOzTRkbXxBAsiCKjL+cA0zbznFqVcCsWrHiM6ZBrR3r1LpYlUso5Qs4eXJgrbqd1jPUuKrpB9nZShn7r143b9npGIVi3jURWIyBIQDUcwuIk3CRfdb3y6QCy+J2GD+TdIDhz2Zt8GInkAhcGUu5GfWgNbieMO4lEzLzAyStCWK+3YIzL+yyIi4eT5IYju1OF63zBvqNltxQuM754jDTp8/bDfsjqnCYtmPSF08wcN0Nx2ytfAG4Zk2fPxmoa9Qqu5pVSypWoitFlDGttBqpKC4sX5vi94QbJGIF31CAfs8mmzNddo4V6+MUSiOgMgR2BymsIoOtQhVrKGJ63ELvyRlKwwi5XoRKuoj1ch21YgWFqzs42yzh48kxftb6GvfyfbRyA/RSlFyRvKGsaIrMhHUKBN0BQPUuIK54bUbAuOI18+52KftY3Y1nVcOv3CjEx8Ay4CrPWBdd/d+oaxnnq7Oz9IyrJ6L8+PHj2GPB+BzywNUOYey/1cgQjJvNYX48RoHAtd/DRrOJ9aM21po91Cl3SrEdO+0n2fyHllgF5IZAujdG6m/+/f+mOyJAxtSTdltz0GGSMk/x2FfRyepC5TSxMgG2oqZZcZP0XxcZPX+DwxtrAcUuO85oJqXRFfRcK1jP9OpvF3S2c9Z0rmt5fqiy85qnAv05hZM9PPcwFR+CihnjGhQUWVvEizvsZwPX+cCyQgG2IGQaLwSuZueUBFxnn62PcXS/06yY5GjObM1BqHvvbNORHBzsI+38FKwN4thneuDvCzTEmhmQZbo3H2Xw1RefG3B1fdbdAJhVwGqQBxsI7+frUyR+Z+/1oj7Y+x0gK7Kt9eRInYN4gqVSAfV6DbmceThKt8XUVpZdt9IY9oby+1xb3cTK2gbuPniEdp/+lSO0W22lMRn5ciX60TrdqmNE+WFKkaki07q+qAUx9YblEtY3NrCzs4N6nUVjORwcHuKMYPjpUxVx8bytyxULSSKxgQSZlBzIVNrpz8NRbF7G1hGFexfu5K++9hpeefVVnDabaLbb6NMBwWtDnQ0QF4W11XVp1uqlCj761Qd4cu8eIhZfqIJ/gknOkqtiyV0I8GP8glTAyMILr2WLaNxP0MYNC1tYvOZBq0t5SaTOYOeAjxOzU5dJg3IyEryf2WxeG4UoymE8ZMU+I28OpfIGssUVtXKdRtYumGODTg75Us11czIFAM36abCfjoaIJmw72gYmNAfvUZU3K6wzDYzFLXau4uLOZ27WQvysETqNEzGwZFQZL3udljYgW5vr6gJ2hWOB9kzFvABxxCIwNxcc2YECTcelk84gr+5PlLlkaKmJwXAihv2s0cTBySnO212MqVXN5NDo9PD44ABPnx6g1x9ja/cK1jY2pElk1TcXJzlNTOnVWVAGgKBd/eBdK2E/92SFJObH+xa7VtdBARbHK+UA1NXS8J9gmuwtmVb+nezcCGL1KFmxzmeWlak6ZUTa1FELmy/gwZ27ePT119q0ESxx7Mt3mqA6ZYxdba2Oq69c06Dj/9OpYNbe0vtn+kKrYLH3MStprPpY7wfxPIOzaG3of56YrfJM16ya26KuUum+WDWo9F5o+GEnMFsHL6yHdNJxhVh+sx6C5Pn5unU6Zlfpr2umMQxmKwvW4sBV5yZ3AspaOD6Gsm3qd7oiHsiu+uIsgwnWlU3xQoU+1m6bWmz+nsCVv+/Rg51YI8rKOtHWICcVolQgI78NbGxuYHt3R2li6lqZLpLsiXUB9BFWwiX5Scbxhcayk6SQUTXJkY1nX9iYn6ZQHqYEWut94K1RHjtRHq9s7KA8TqN7eIZpa4izpyfITnPITrOS7NTLK6hf2UOzksPHo0N8NH6KJ5UBDlMd9LMjDDITbba0KVV9Mme5WXhqAFt7KZeSN52xfG+de08IzuPXNVt7Q4tN5/DgN2palQMiwBMCGr82tOctbByIFxj1JJnDCzpWYOfpj30ZxjUErhIHyaN8giLdTIYTrPV62Gg0sXrUxnp3hBWOu+kAg15XjgLZAuVyGeRHEXKUCvyb//C/z4CrilaYfnJFLnH5jaW9k9jIELg6WwkJxANQEwKcGAvrIOsCcPWTNln/aRrXkHGdgV9nExQC2kyUrGdKhrFzre7zYa552foArwXLTYgwIM0qThdK2p7/6Yo77h76XQsHtD2fELiaYX/S6wIj6gpeOInju7VlZ5S6WEnzjJN32p2AoVNXEXW7MkDHnXoxk8WNTz/G7Rs3VLgy06V5E+wEVwHpg6bWK5rnzh2+0rPOtcLv9v3YIdtKLZiFpgkKxRxWV1ckFRiNmJ601LSYOh0XatE57HMTkMZgOMZ5pyOtqIIbK0TdJn+YsmIEnQd9awk63ULJvvAMSqza39zaxO7enjFL1BD2enIbODk91ffUsPLnXvvK88jlrUmDH/vcUIrBd2MrDNXUfKlAk0J4KSdT2N6/hjfefBvnrTYa3bYxrrKQc91uogiVahUr1RWwIUSVnro3b+L2J5/JV1aeeeOBmAIf0r4p45rE7vgFYz6IvCaLxRquutWlALURpleqnATUbcRtlkzPSqsnFs1RxiHQlMuhP5oqmz8ekS9ipfwK8uU1RJmyumXRDsfS8iyayKkAzfuTWuqfALIHjNqYjBr6imnPCiuCtJ4WBNtdzXSvXHL9q5iNcHx0KBcLuauMmNoEOD4I0krFAlZX69jZ3MR6vYxyIY0iXQDYGtgdR2N4OBTI5kbJnF0iPD48QrvXV1FelMkjTTCeLaDTH+Deg0fqhDWeRiiVKqhU2Na0LMeKk9MTtFpNAUf5xfrqZlmzOoqFKVmmeJ0jir7newk86YbBQkWnY6VenmOXLh4ErmlpFCPpqPk3ArvOD5K3iYsPQSg7gvH9ZGip/5N9VQpYq63g5qef4enDxypkk1SAwJWpZ7knsBHCEBs7WwKu2rhRr86nSPAae8UZ1xl4S1iD4uTEMuAaAsp4fLUxcTE8euAQ/03GWc6FG3SRE76ddrBxF5iQC8nlXstqJ+JWUfw0tchl6p8znq2MqQPmZoFe6Zii126jddZQlz+6YEQskPEbBJ9FdcuVXxN9BoU2bIy1enaDIdp9dr0cIZUtzOwb+XsREcyQsahpOlbsXFlftXoFWdqlxb6pA6A2AkRcycB12bWzbbIamrjlkvpRFY5NgSLlAYMItf4Uq13gJ+k6rpdW8Pa1V9E9OsXdG7eQm6bRb/WRSRFI5Vj8oLqItfVtFLc2cXt6jvdOb+Gg2EerksJJqoVmeoBOeowJre1EELoUvUulazz5Zj1OW+qfsOlirTg6nglNql/R3znyRGMxkB3w/40cMPkcf5dRISrJMM9M2CZLP3Ne+f789DcJ9MQycoLjZ8ZoMxNm9s8YpegWMUFmMkZpOEFtMMZ6u4O1swbqJx1skfFmlmbQw7DXQaVGSzCu2VOUJhkU6SrwN3/3D9MZU8VdtzNn9yfo9gS6HyEburi7M9huFdpO6+pgfJxW9jfv4tRbpML98RIZV2lcPYAO7LD08P1u0++jqA8Lcp7PnfMvDlz9uXpQr7ETPGAPXNVb5gU0rovA1Wlm1cnPg1TjZ+w172oWXmIScNXvXSu4hd1XALwXPsO1hXvurdMbHLPgWBvdG8eG24QYqdVpicD1k09x68Znlweuzkc2ZDz8+XtLGA9m+f/5fBHN5qnac66zpWu1hHze0lncqfudPpk22rfI83Q4Qeu8jf6QbSBNO0qmoNdndTntlyLr0JOxogkurCx44ovHJLhmtf7ulV3U19YUZM/Oz9FstlRooCYEvZ7YVGpq+XykYyXby/7XTBt7Pz0HHDgHZI8jtnr+FPjkySZz9hlwpVdmhO39fbzx1jtotjtoUCrgCjmUZB3TniUjuQKLwArZHCrFEh7fu4sbH/4Wg05bP5tOCXbNvkzD5RtKBZYD1xiL77IznqGZy5ImJoMhJGcrYWfCz40BU+X+DHlNNOxm5TptaCa0jlPdCgFdDbnSGtLZCgWfWghkycR4wU5uMzcVziE+wz4rS5Ea002gjdS4LbZVGxy3EFhdtDUJsJa8DMqBPAlTVMpFdLsdtM8bOG+cyV2CPyNzLy9f6q5TU9s8lPJqlkCXBzLC/HwBRhZ3jFgQxU5VJnWR/GQ6RalcQalSFbs5HE1xdHKK23fvodsbolKvY3NrG4V8UUw8i8YIWul/y05VmYy1YJbrBRcVByhtTE20oaKulb/3cUvslHrIU56R0r3mGBKocL6beh7cbDhnAS68WgAFxFKak/QvLpKV5UaWm062o2X3LAArlQpufPIZDh89RpYMmwOuHA8CrvQkHg2xu3cVe9dfMU/nLBloa8Ecf4XAdRan5Zpz8c3PA65Ja2AScE3yYPFAIX5+uq5ZQnO+PiwDrtzEXva1bK3x5xyu56ZNppxwgsnQCh5p4VZIZwUemicn6La4gZtg0O2jkDFpzuy6fGtRMavOXmqms6StExtfRJKuNLs9s/9L5xwxY5kWzX3GQaeU3trZwur6OtJZyoKs8980bY4VZq1lIDBJAJ8IXJ1+XK3XZ8A10ngmqCqNU6h3I9S6Y9RbE7wxKuDd7at48/qrSPWHeHz7LpoHJzQiRYaa1+oqiqUVlEpVVIo1VDY2cJod4ef3PsHX/SO0KsBh1MZRto+z3Ai93BQjpsn59w74u5VbWSOekmynHIj1S7vp/S9mRpeB8+cB13ATxU5dapHsSRFXiMXz4s/kbWs7TnvWLwBciYE8cGWdkTXmmaouYxyNBVyrgxHq/QnWzltYOTrDRmuA1UkKJXp1D7pq0lKtlCTlItlEV4Es791f/9u/d3l61+PZ2WuY3by94lM8HPA2mU0iYDIB07eG/LMf4MsWMTtKMnBNnqRkXD3TuWiH5fWpSi169vOFGEOfBF088rIgsADgg93xDLgGC763lohfU/IAZFDnudjdlw5H4MTfKW9hMU/eJqZq/TP0qQTlJJxHqAMB/vmEu/7Fc3SVhZeMmGrh6VPT7ny5lJHhEbM1niogknG99cXlgauvYA4XIAJV3j8WNhEAdrtdLbpWfJGSTdH6xgp2r2yBDgMaq+yBTY89VueO+D2rykeycpmMU2icNlWkQ1abDBZZJWlOM2lbdMsFlFdqYjLZpk8enqMRWs2mvq5vbmB9c1P3+fDoCCdnZ6bv5Q7Xde9iak7BezZn5osWU8IEtlq81KxgAhbBhCl7m5cEP0MtfAJqLJRACjv7r+D1t36AVqeLZr8r9ov2VuZXS7Y6jWqlitpKTcbi7D/eOT/HR+//Cu3jQ7XAJWUpq6LvA7jOMjO+LS9ZV6cRd4yr2XmHGzWTuaiNqQOQ2RxBahZyPybIlXFiHlGmgihXR0qMawHMwGgDIn9FZi7crCJNy+IPDIBhC6lJBylqW6c92HIaWdtSp6yzdL58YmbbMz0Xy2FhQjsXbU6AGwbF8gAAIABJREFUVqMhu7XRsIdiseTmxzwFnZqOtIGj57BkK7LGsgyDirO4Qcqxm05eG56ezBojPde2xvxIAHZ7e1eFLNz0Pj08tM1Ss+cM4KcCAaxJkPe2rLx4z7Mq9rLubEC319PmSjIXecxGsqtSKpmsET0/8znkHMPtKUZlg8iUuPavWvhc0wgrfOR1ZQXUTfJA9wr+jRVXUdNazuXx+Uef4ujpU+SfAVypb+U/eRLnspIkKKsQe10EaZaOX6aMjL9/vjYt1jxoYQ8KJmdrnEiLZ2e/wlOcZ7PmmUwR+IFzhf2/rxdI/uyk0LzEsOBC/YatYa7tCOVNzAzQuYJFg1EKjeMTtM5O5ZjCTEG72UYpX7LiXufi4F1qPElhsjhzoeCmqlCgTjWjgkgyrqwroFSAhyYc8sCVG/iRtswTyQTWN9YRZR1z58Aq0xbaKJF9VWLg4j1Jlhiah+qsWYwIW66zE+QmEWqjNNZ7EVZaE9QaI2w0Rtit1lGvV7FerWK9XFHb1/ODU3TOOsre5Mp1lOuryBcq6E8nWNnbBupF/Ozj93C38RQnpSGe5vs4KA7RKozRZ7e90RjZkc1tA6neoZrZDCeJClhYa6E+Z1yfjaOWM67hJktxSr7gbg46WYkkLa4I389njW33sxeRg3EMce3U6JqmBVyJ29TKNz1CZjIU27rWHWGr0RPjutoeoTQYIj3qY9TvoZTNoFIqSBvPUyykcnJ6SP3V3/6dGFexCUT7YwOfPjgvTLJgl7rIvs61rfz584BrMgh8UeC6KBWYBZhAKuBB7ItoXO2BXm4i+Hszu54AuL6IVGA5cDV4YsCVIzlwJ3diiedhyZCdDFMNPjUd/v0ycO5BxPOOZb/3jKst3ipiCRlXN8a8VOCrzz+9NOMqQ2t3ErxnBKdkDglet7a2BFwfPHggdolAttlsSz94dW8bq2s1TCbsokXvvzHara5aExK4joZTuQrkcgV0W12cnZ5h0B9bpWWUViEIHQDoE1orl6U7pI0VAXK/1xdb6xd66vranbau2dKmKRXJyCaIDJoLGP5e82deo8suKfX6iooSnjx6JD2ifF7Z+EAAadGr11emq6pbwJVBPxJwJePa7g/RHvRmWkOm3CPJGyIZt5Mto46QYTEfRfjwvfdx/OC+QIUaJjifUcWC75JxXQCuphH21cK6NjaLoDOF68YUbhYFUCV/MbkFgSuyTDuSjc1gkqIhfxVIVzFNl5CKaICfE1BLq/qH6UczISd9k2KlMgYY9c8RTbjj7yGDATIptXLA0KV2Z4zrAnCdRQQb+ywqcGlugjS6DZwcHlnFLsYCtbmsse7q8DbuYzK0jbh1EcrqvnOsW6MKV7yWjlCjTjqfE4jNF0rSTbOdKUGliggfP1XLTYIr39IxSnNhHDjvX2OsWFUsDXWKLXWttWmzRfsvAltrjCEdqarD2YErjzQrv3nsfA69ft/SkS4/rsIOx7Zahxx6ExdQYgegdFZskzo6CaSnNUfIllK+w8dB7eRnv/1Y94nAVUVpkatSd4wrXQSuv/E69q+/gv6gj8hZI1mGYPE1Z+4XJW7sVvas1+Im3nl8xgp2k4GrpdvjNODS2MomwLHP1V/HfjYb88vEuUkXs0Q+Fs6f+fdObcYswNg6FJUo4+j38fD+XUSjMQbdDgq5vJh6bv7IEqotsdvciBPxqWnqkR1bx0JAyQUyaWWuumT6WUBECZ/LfM2AKzczaeZXJtje2cbqxpoKSsXccYwRrAbAlexn0j5h2f2WyoDNTGZLPJ27M6ikstgc5bHVj1BvTlBtjrHRo7i2j0b7HLlchOu7V3FlbQ1blTWMumyCEeF8MEZrNEVUK2Ocz+L1H76L6pVd/PI//l+49eQuTvJDPCx08Kjcx1l+hG6ahMQQmTHnmj1M3zpcmTPWS7hn7D1QZxKeIPUfruUXHv0SqUAS4H0mcHUaVwFcygsE+i8OtKXMPplcZlxoDTnJICNt8URdzwhcc+MhVgYjrHdG2G33sdXsodzqId3tYjrqqYFGNZdVl0FC0jEyKLKIdjA24BrqILj7UOGVa2PoT1M7/5lYeHFiWYeni1KBJI2rn5QJl28PcUk1/+L7uWP2jKq34TLAaQVAOhu3a7Ud1ou8XhS4LlyT2xl7vlqsjE8FLbZtmAU3Mn/z2SeEqkXKZE5OIqAfm4WGBYewAcG8v3D8Or2I3wOmhfSOkQ8Lx06SH1tnk8u+Ao3rbGIq2ajzltfieIKCpAIf48vPP7k0cCXjSpZMC/l4LC0ge5VvbGyoWp9p+PsPHugrTfy7nT42N9exs7uBdIYWHwOkoomAbbPBlD0XZ4KkLEqVsu5t46xpLfcIAicT7FzdQ6lWldE5Uyo9pt77fdliEVCa7psMFplXsqr2jGwnbXrEIdMjrgLY9+qWnnZsLC89VQkit7a31R502O/hg19/gPPTUy0Uak7gdtwaEV6OJDkONbIksa1ZwChFqcArePPtHwi4dgZ9sVEEGEy5s9CCIJiV5SsrKwJHvJ6NlRX85oMP8OD2LeRYGNbrSjPo279+v8DVM65sSci0v3nVip0Jiv7ESDq7KLWMVPm9pZRNhpFVIwl2yZpmKkBUMeBKv9YoZwtujoDfniFZ5hSlAuhj0DtDetJDeko9G9nQidiZoYMlfhEgSJltDheAEzViQ2t4MZmgSBlDOq0iPP7jpkdpevr6EmC4jjoiD7S5sw1fnlZXbsEiyOV4YYXttevXZcIu/9jzhmQmHIN0CrA0vzfeZ/cztknl5oYjkV2lImSy1nJSYJjSCRjLS2u1VrMxM/KXDpibRHatYSOPohXAUaCi1ObM1cI2D56loWyDujQyxDxfnxIXcFXKkTg4Ui92AhzOV95Lmpp99puP5C1sTRpM+yhzfAeGyNi89tab2Lu2j2a3Y2OYmZSEVdXbXl3IEiqjEl9VzL5QG+2wKNR1MbMkkgPAvHZJOWxtmXcUYhrZv/wqb5mm+QLvYzzXJi8BiwHrYFzNzsUo/ssGYpFQy176TFu4TKJtaRtJBBhJitkcaoUCGifHuPPlTaxWqxh06KxBz+s8hn1mboyNN6mI06mnXdaEANTJTprNrtmyqRsTm03QoYLsf8EVV5lUQNkobtQjgpQxNrY3UV9zGleCJsYjHkbA1ZZGbvSSgOusZmIhY2z8tlW3W06Z9z83jlBHDruTIq4OslhrTVFtTVDvW6OQQWqIs+YJUsMh1kpVbJXruLqzj5Wr+0ChiEG+gPFaFaiXUUxnWUmGo4cP8f6v38P9/gmelHp4WOrhtNBHN91X10ZKc3hsX/Bofjumt9UTcI9Z3xOTyW/cF7sHEo3gAdsMNB9h/zzm2G7uzT7PSvMWmlRFccdlrvzf2qrtmNlvAlynMroTcI0mjnHlWhkA13p/gE0yruc9rJ23UWr1kOp3kcUE5UIBZW5ceV9UhJtBnl7qgyFSf/Nv/72DLjaAlZp0Zu7xKRK2+woRP7VaxoxY9am0rtI4OsDjJ4mbKEmTz8OwOHpPQvM69lzN6oCX1FleqTPTfNrgdLuyIBh5IHcheBH8JgTAZbuKxcJNOinYJ1qv7pjMwp2HDxSzxVjByHKC+s8FqCm46MSfgtlo+DTD/Pw9r+mBu329oMGSPIDhxznHz2a9PwcHkHXyZrtl9oh2XvNd25IASg3PDFy5HZrTyem61IqQva8zuPnJx7jx2ceXB65agTmZ2A7PmBwCV7Kuqlbt93HWbGrx1lgdj7F3dVdsqzkMTOXtev/+A2Qz1HHSVmgo79Z0hiCgr3Qun3VOqTDg2vXXNKqYku12ugLFA7I82h1ZRajdOVICbqrPgD7/PxJj2x+NMHALSZTNo1irSQtLnWK5XENJur8SSoW8WsS+94tfoHl6okKp8ag/s1dToZl2rm7XEZnBt7VQJMsBvPrW29jd21cHpS59SVnco8pwsorWk5xgmQxvrlBU6ooSiId3v8YXH/0GEVnpYU8pa9/fPHzay+ZC0iK5LK2l9L5r9WguAr4Awb73BQk8FgGgyZFsmtimVA1S50UaLsAaG8MpklGRQko2V0VMoiKmKaacKogoF0jze3YVyyOdZYca6uW6mFDPOu1h2G9KHhARyGrRcFrtoMj0YgwJ6AhqUynLYKtHFt8JZJv5OReix08ei7ki66p4O2YmwDSlalyh1BgLSbhYm6m+CphoHyTrMytQnHfZ8ZrtlMlK3AMzcJ5Bp9e1lr/FgsbBaDgQTqGGlOOjVDSpzfl502QtlGBMxmbJxiIqShRod8TZ5yQAKr7SpozZCSkkpTclS8oMxUxL590HnIRA1+KqyK2fOdv2pmSFNe0P8fEHH6Jz3tQGitIJMnW6s7LCokZugnd/9EfY2N1RZyUWPiqcJQxAW7gDcOa+pyuN1zabr6z7f7rq+FoEt25ZEZvrhEhGzMvavH2UwoDd8BSLfxQ6XbW4/959pkKqB4wMhwIlSWeenAJ/Hmq1c/eMhH2uLTum69cz4j2nDtVpFvXoxkMMu11tEMr5PFZKRcXlk4NDPLx3D+ViUc4CPF+2LqbFm+6sayYgWQCmKBRL2qT16AdMSUkmK4JgMKI2eYTeYIgh77FAryz/dW+1OclRvx2JkWOL1LWtDWWGCH9mDD0t8zKRNtV8tiMHXLUZcoXH4bor4OVumq6eYNcjhmkKmXGEwiiDTRRwdVzCTjPC6vkIq50UqhOgWKQcoKDNLRu0EDSNmz1UCmXs7l8DymWkq1WUruygtL0NUJp12sR5s4VHZwf49Owe7mXP8SDbwJPxMaaFMa7urqs1dbPVxvFpA+edPvrjKUbcOEZsJsLNAB0XuEZxjrM5yMDcT3i/6MYgWY/zv/aNSUxZjgnXNu8jP2tGYOy4vRw2cUSAjxUiQPzYD+aTrfu2cUzKvoZZXR8TtSa6rAaBK4vgJNFwHd0m0Rg5DFHv9bB51sPuaQubzR5ywyFS9NYG62ByqHPt7HTlHcyNMDNYOsb/8L/8BzeP5hoez2jFJ4ku2/m0hYCIAdEAqzkSyBbLLexJaZDEBW6JLmgpDT3bebrVzOBiwGnazzVYGWCcqXL4efGKO13etwKu8ytL1Nhwl+d3t243qgU4ZkBs95baPXocXm6HbW+bOxzE79uizpjBIrmNa9Kz8XzrZbTK6hLC4E0h9ozptqpfrwckoCykM7jx6Sf44rOPLg1c1UKOgZ5JYLJGmQyqKzWBSWstmcc0bekoLqnFaIpr+3vybCXTSiadDNXdu/dcmoagMCUGgX6g9N9scSFkwKXHpoIeK6k9GUE2zICTNS9IXnDCe8h3kKmj5KBKucHaOrLFIrLlMoqlmrRf6kctrimSEf2g08Cv3vu5GgJkzUbB0toGGxARnfpDs6EA5xuD+JigAnjzBz/A1vYuBuMpetK3jtBXgY9viZsSc1cqso99WWkY2hCdHh3g4/ffw7jbQmpKHz3bDMZfLwe4cjzYGDQnAc9TEaSZV6lfdFWAJtbVL8TzWBVuoLV4KXVphWoCsZmc/YsKDriaXCCVZnEJK9apGaXEgIsyXQRachDApCfQqhji/Qe9PsCB5IvANbhTmgeM+PPqEW0X1S0pkj0bvXs77bZ+litQ70dASSbQ7okWKRYiqCFD2MWOi5kVi3lw6LsUcYUv5guzHvEEZSOOfbVPNfaGtkZ0NvDejtyw0a6N84l6bAJ+zgmONhaKkT211cK0tlZkaZXoVJYyc6DNXqGAlZWaNkRkfy+Mm9RYZuy8n6poprRDWnRjLCvcRLX7+O2vPkC/1QFFLGpXzFShKxCxTkTAuz/5Y6xubaBFFpBet0Kuy+djfOywYNNXv9va5cCr+2pjz7mhOBur+FqWSKo4jWvIfShSBJkCLY3uXJdWhicF4iU/i1+b/3+rKbBr0Cxm/ORYlp2UAy8coyzCo0aYFdyFgjq7VYslgdm7d+7g6MkBVmo1Zbg4Vjh+iDF9VlFsPq266H6Sy+n58zjSsbKRycAYVlq3dboD+bhSKkA2zs8htujOZrnZTGFAMiCbRn17E8VyyYoB6TVMNpdjUJIgsrOkZv2GYdF6M5nw4rVba2TKi7ieZCYRCn1gbZzHbr+A3VYaV7o57E7zKElmM0W2aHaGZWYQEKFxeIpBu6fmMV2y7rk8onJZ+vdhl5vegWL+oJJBaz2Fj9t38NXgMab1CPuvb+Gdt/axUmIjjimanRHuPj3CrQePcEjXBkrXpgTwLF7kvCP3OMQoGmAyUYNopNLcjGdnoZnWXhnnnMOnMqYMQyDeCCqhIN8By6Kq3XfJv/SJ5gASNBdh0aOPLyHTK1eXJa8wFmuLTncK7onopMLOYaQa6JUrNwUHXLt97Jy2cOWkhe1On1XS1CWBFR2UBVCuwlhFh4J8ISdNO0mk1L/5d4GPq5tMfiLHz88DVz/YPHj1xVmhq4AqS5nuSrDPSrruMPG9sPAvCUZzJicArr7IQh9gC64tOgZcw2C0bNERcJ3tqRfPNGkyXMZHzn8KGSJflRcGmxBAzx6+PCqZcr4McPXXNq/m9J+fLBXgUL08cPUVuHHgmnQ/vlPg6thzOw/G27GYIAZTTjwGkiibkzZ0Mhxif3cDuzvbchKgrpVgdzAY4vatr9FqdVQowsIUVqe3Wi0xqargpy2LgjsnnrnM+ufgpRVWPHFxoUy6J2QbMoU8rr36Oq698QZS2Sw60nkRNOWVJpsyAE/YVjbCqNvE++/9HJ2zc+SoMx0bcNVcugRwfeOdH2BrZwfD8VSMKyc6gatfnPlZBK5lpn4LJS0y1VIZg3YbH/7y52gdPUUum5Y11h8ecLVUpTFoTBjQ35M2OwRzJRVnkXElkCWrywWU4yKiXc2EjGtHxVlRyphWDzZnGY5nMq5BvEgCrg6wkPgwDXZDdllM89MCjc92OLRg74GrnBFmHo3GvFrB1mKxhlLxjHfUjTo5DXWpHKeFSlHWQlwAHj98ZDZuzHy4hg8s3tPmKYpUPJMpFlFkW1pu4OilShcDFiJSjuG6FvlFrjPuI18qSJctBp/tiWlU32Pr41j85BW6lpoC8M7nk+8iqC7mChg02vjo/Q8EAJYBVwLZH/3pT1BdWxWTzGu2gquLsdITCPF1KJefa0s1VhxgDa31/HrhC5Uvu5ZFjBvx0CCHEMeuOkY0XANeAKdeeKs/9ziwJnD11+CBqy/yMXma/V6SkUEf6fEQm2trAq6sQaC06MHdr3H49EBFnH6TJIbUNX7y905FrsoqjTUGWIBICzay98MhwZgB13ZnoI02AdAy4NqnVVIhj/rWBnLFgjZIgmEEaLJl43y1bAslPxeyisHGcuFmGXUoKZH0uMw4TFPIDVOoDbPStF7t5vFWVMfrxTVUqGnvd9EZdPXsitksSlEWvdMGRr0hSqWyJBDpYgl9pNAdDKmd0b3KFApo58c4yLdwY3AfZ5UBdn9wFdfe3Mb6SgHt0wPdn2yxgs5wisNGW62Z7z15jKPTFs5aXQz5cSROsjkMohSGJB+4+eCzEHhlRsxEgzSKm2etfYGXEWAaA44ksMyFK5gSPmJDBnMN0Jx2HfEYE/wc9XFCPsoJ6pP4/Rfg5XHoysMvzJSw7wipGUoz9Bl0CBig3u1j66SF3bM2NtpdTDifR2Pk01mUqPGnRGA8kXUg61BYfM3YkghcwwkQPnhLNMxf84lnrII1IJgXZ7FaOwSLz5qoLwO4Sps6O8E5cOVOLb4r5Xn5YpnwGr1O60LQXbabfwH9rBbKBL1o0oPngCPwSAKuyQB6zrYm3fM46CSrFRMyLI2dceDqQX8Sq/ydA9dAoN4bDmYFWhn6QuayeqbsGMVCmz/+wZuoVIpisnj9tOLhwL954yt0OgPkc0V1+WIXolarIVbPCnzM7J9Bl2buYpfG1vXFLxLsYnRZ4MpsFoPtlWvX8do77yCVy6HV6wm4kpUgeGYBIbWGBIz99hl+9d4v0CVwJbMxJsPrWJtLAtfN7W0MRmRcnw1cybhyrJFhYcH5b977BR7duYVSIYsRNwR/YIwrAR/T6Uq/e2sZajizBaQIXqMcELHLElNxbDxB8ErXDGaLrGNWOmKp8lhNTlTR7wV1Luj78R9+vTB5ZsB1HukJhLU4yM+VXqY5pV5Pz47RbDW1ufJMJOMEwYBvzBCCVy24BKeBdEeLRYbXklbBEkEEmdKV2go2ttaxuraKh/fu4/OPPhZjRZCpZc11bvO6NoKKUo2+r6WZfElEhiMgCLJ5DZonmQxylTyKlbI02gS5LOriwqL0ffwltnQup/IgmOdOLWuBG7rjc/z2/V9hMiDrksC4RlDTgj/+sz9BsVaxlDQZWfrZJmzylwFXMnxhnNQ6Sx/zBP9USa4C1vSZgFPBYlE/KxAb+H3P4nfQUn1p8L3EL7xcJH498xSw5Y6mzIJJcsI2rYFLAmNbryMHgWtXdyUbokyD0HI8GOD87AytZgtPHj/VvGJBZ8lZ+XkNNKVxlGtxI8HnX6ZrSW3FjS+os1u311fHtr500Uw9OwkIvYCzzDYZ49qnpKVaxsrmuooAVeTnQZaX1MlVgBrwuS1XyPgltfQVXHK2Tgau2OI1hewkQmWYxko3hSvdLN7JruOdyhZW2ThhOka310WXBbejoRjX9GCKaJSS3pLyr0k6g66zT2SWiqQAshFOJi08xCHG+zlU31nH2isbiApDDLonyMmxhcwj2zQXxNrSi3kURXhyeIy7jx7j3r0neHx4iH66glG2rNbj3ISnC0W9t9Oz5h72srSQIJDG3xz/6LcErk6a5TcMImRY90ESJgCuvnWz36j4Rj/PA64+Hvp7O2tNTuBKiQY3qwT6lAswzkxHWOv1sXncwtZ5E/VWF6Mui2Ehu0wWDKeIgSYsZM0qvjC2qcX5//i//sMFqUASMOJJmffhPP3g3ydrFZO0O4bVUvaj4SIDGN+xhnPy5QBXR7H6B+kYsYILovHjq3I29npZwHXOCM8PoFaWM83JPLURPvDZ39Gw2eSMF15JgNGL/5fd4zhwpXvjZV8KGjNh+Fzn+n0DV22cOMworXD6PoLMYqmo4ix22GDqleNwbX1FjCs7GXnWmVqrk+MzHB2xoxHZzYLYgHabbVH7YNU1NXVMhfrF2veU1h7SxMf6MlFwiNEqCiIXWZ+UjPKnWN/awf7rryNPTa4+i4s/gStN2TPS3VIq0Dw9wAfv/QK98wZyGWp1XxS4voONrW11V2IFb8i4ah47xtVLBXjNrNyulQr44qPf4uYnv9Vxp0pb/2FJBZhS4r3U8/PCIaJ+p3mNWKzFjQIrmqWXY+qbcYsaYEpM2BbXOvPNtJjyULQOP/6Jh5vNZfOIdj10Q/AvAleOmSF1fsOBdKXUA3a7bZyen6Hb64j9kqaVY9xpEs1qyDR80sGLIJmPM+kXNTRNY8rCNKZYWdjCtr55xb8pHj18hFs3b2LY68vNwBcK8lq0WJHdyJqkhaCXGQdfuKGKYt4ddQdLq9kDWyfX1lfNvIjv5cL6rJaq7pK8XGrG4KkzWBr5dAaNp8eyZeOCRQFAXCrAtGOhWsaP/+xPkS0VZfUmCyVa6MTM1uNAboGRdNZZvPYQiIaM62wd9DUSYcrffX9xAXEbk+AXul7XvGfhnJxP82Xj8LL3LQOu8/XY9PjGvZielNIoL59jY4vxoKdU+GuvXFN6lmRFIZtBuZC3bpqTiYDrkydP1Jqa3dZmMhXnRcssa5NtplstaejzrpkGNf30wu52+2h2+hjQK55zT84ENm4FXEkGREBvOkalviLGlRt++axq3FMyMPc5ZXY0R7cC53EarqNJwFUkkPNvlsaachXOpRFQGKWw0gE2mym8Oi7htXQNb63voMxWwpm0/JjpHkOZVlqueZSNsRUrQ0se7e5AbKSIYG4q00A728Nwc4TqD1aRu1ZGP0trxQ5Sky6q0hmzZCPCCGl2p5YOdMp4RF/iCXDSaOHg8BRfPjrFQXOIJm3qRlMB5Wk+j8E0hZFcVSIBcs+hpyn9cD7q5i3tlL5S05iFoPfn4SZadQwunDAOqLmIWqXPi8AsK2wFZM96hTjB/GosjHHeqnCMEpIJW9+OUR0OsNHtY/20hdXzFkpcu3sDbWDJttL5g+wrz0/2eSwalmwuHRRnXaJwicElDlw5uanX8sBVJyoASwsXC9rxFEai/vMlaFxdV0B3X+cLBhlXHyzDIEX24AJw9S1V44B2mWRhiSPgMuA616otdsLg4UKtK8XVTAvEgZBPzcTP25jAudDfX2dyGiXSpLvsa5lUIEmf9V0yrnyG1grPClasGMBAa6VaFp5tnJ6gXC7gzddfRTZjaVcCDrJX9+49xMMHj8W0TiYml+jRzoopnmhCaZ9r1+os4ZRytWCv3anGgGlNDUEvAlcVwsRYH75jbXNbAa5WX8Xa7i6yxQKmDD5cmtNU89iKniNwzabRPj/CB+//En0HXFnMJhxzaamAAVdjXJ+hcS2VZKVEJppRd61Wwdc3vsAnv34fEYt/dL1/WMA1Le7avAnt4Vtakbt9/uNYUIpNsYwB33ZD08nQiqlYKETbJxam+SIi9VP3wHWuqfML5bOB63ycEMeqHkAV/ywMNJN/ptnJtp6dn0n3SlAbkc3Mke2XIHSBedVx/YLkOu3oKaUjVFdWsH1lR+1duaHTIkqfYoLlXh8nx8d48ugxutTWurlBvTYBINvn0uqKHsW0p1LGwZEVmnfMWhQKqJTL6rzGedcd9eW5Gd6LEAyG98aAQ0oyBV6Xny98f9bZXp0+ps76V6Y/XAJcSys1/MlP/wxRPmuNDWhaz+INp5ddOOYSWyluVEOg49eppLR7ksxsWVbSGPXBYqOQIEx4Vwz/9y/SCWvZOFsmFVAxpgfY6k9jY5cAgI1WtNFghpRAcjRQQdbrr14XYOV7qhw/BI1RhLXVNdmZsevfJ598ggf378+kJNoAOSKBlm9kXFU3QIBCN4pyVbKAdq+LVquvIi32DIy4AAAgAElEQVRq8tNs0exIkZnGlcB1MsLK+hrqm+tK6xO4UkqibSMLvx1Bxu9yaWvdHQImfibZuQtru8Yfo4M5kHC8kPNNs8PcNI2VTgqrJyPsNIG9QR71zhi77Gq3uY5sqaAmCiwIbjc68rLttNhIIYtKtSbtLtP3bHLDMXnSOcXJ8Ahr765i5e0aerUBzodnoEV2ITNFRN9lFZdmME45hSqzammAmUSm2DL5omzEzvspPD3r4v6jJ7j35AAH5020RmMMSbxEWQxZ0EWiSxWk1JFGspJioaDfLCteKFaYfGBW9O3biMcYVzqBxF+6x9TWxl5eWhp/Diz89BIrgxtWnEUiJj8aYW00lDxg9byD6nkD2VYH0Xikegu6Do16PYz7fRWQUtZGwkUyAeK5v/qf/p18XOOTOGmSSF+VAESHQwaBeccpJwVfClz9Z4fsYFKbvGUTdXHBmC8MSVIBfYabwCGo4PeJzCW9xwIhxzL2eX5uyVZRSfdUlYAB4/qs61OAyeZFi4eFA+G1Lwuez/tcG0K++GWuQ04CXnzvMjOspHsj4ErWSsZ7vgjBmCoukKT909PprOXrZ5/89mJxFq+ZbV1jhKZPLVLrwzRwvlTE2vq6pa5KBZyeHMmH8603XsdKrYzJuOsqsiPcv/8QD+4/FWDPZNhogJ2uaGNFpo3ggOdtrhismhZooVZvwLRuWqBSQdRbkzD14aQxug/ubzxbFrJJNOCmj+Xmzi6qa+uSClADlckW1ZlL7Q4jGsCTdY3QbZ7gvV/8DP2zc+SpFRjRRSEArr5aTL5/XLhZcMD7m5OO7NU338LG1hZ6g5HSchzOrOTltdl5AdlMRu1F2XmJBWI8RqWQx7DdxC/+y39G8+x4aXHWZcbX895jaW6bD76K3thsKxy0IOh2+XQtIWd9Cb08AQ8XIi3Y3jhDg9gsZnS/eP05M8FnapwV+lwY6YtqjOjAtRO2lsBppueUUjeGJUxx6zhLNrWy2Zq9rFTC5l4QsyzfpdQ6+3HzxaYBZ2en0tdN+OBdfNb18/zVzMJ+Tt9apvVLtbKaXuxeuYIMNd1sZen62lMvxorwNrtnHR7j6OmBjkFgTJCstrGULtA9oFRApV5VEYRpZA1gskiL8gKCbH7P58MCDleGe+FxJ27cXdvY0ON6tu6AC3oO92/ewt0vb2HcH6g4Q5IDWmbxWASFEbC2tYkf/7M/Ne0cNXn0hHXNE+In4kF0OHb8BjAkMeLfL/y/A3jhz/x5h8/eH2PQ7y6cRpKnt4+rstQKirWetd54YODJizD+h9fpxyRnAckZIxhcPKa2mSBzSFDj9I5k+TFW17JXr+1ZB7OVqlpBF3LW4EWbllwB+TyZ1jR+8bOf48aNG4qftNXj7ynD4rgikGWhFa0DOX9KtTrSuTxaXVq3tVUcRQBp6WuzyaLOnA1eKBXoEkSvr2Hzyo4ahCgyUxbmINcsrU3+b2JkQbgJWraOSWMpazWHY+jawer1XBHTVg+r/QxeGRWxcTqWzjX/+BS54USuHOXVGlY315WNqK9vyomGrSb4r9lo4bzVwWiSQrVewXnrHI9PnqCf62D/T7ZRuJZGv9xFe9wCSeV8xlLmssOSHZVtoKepMUbRFBP+U/wSxJbVYTpdkLa11Rvi9uOnuP3oKT67+wjtaYQepVHZIqvhME7lMJlS42+NMFScOWAhZkrZHU/gzbp4OnLMSw4UmVhQ5zSu/t5KQ6+CzItORcvGrG9nPCd4HOPKroKjMdZ6A2wRuDa7KLZaiNodMeD8x4J6asUJWimp4lhmLQvHCjfkqb/+n//O6XUXU9dJC0/I/4WTxksFZulqLxtwwCUOsML/99+7jMHz1rvZ7+eBMWS+gl5uAVOkdokJn7zshpu32SJqWh5QLgdcFVhsltq5BKn3JG2W3qLOIsnANX4Prcbz8iyq0p4xIBDftfpb9jKAKycKd7hceCkGL2YyuPnpJ0gErjwvpQgWH5pnpKn9ZWqkXKmJWaKmqN08p9sbdjbXsL25Lo1mp8MgmsW9e/fx6OGB9KwMOIzjzPSTafVpNlousdLRdwgxhMGKblY0s+GUpajI1rGydUhtEA3SnQxFpvJuzISg1Z676blqa6tY3dhCgYt/pYpsrqiOIF4qwBQ3Y3e3cYL3f/kz9BtN5KnFE7AgQGK0myy4CiQD1zexvumBqwFx3TPXtCEOXLPZHHG7gOu038X7/+9/weGTR7LiSharXHqaLn3jdwdcGbADRkGwkA/O2PrRZKB7KHu0TBqlSsk6/NANxbESlk6lpRSfDZlZAlc+Qy6SZobv448HdkkXSj1nyMp74Kr5JO9Yz99TT02JQhr11bps0vh9p9cRgOV5CSS6jAqPyeIungfBZ6lalq0ax6MMcQiyFTdU2YUsFzYZyPfQbDTQOD1Du9XCeaMh5kmgmZsp13qY3rbaiLFzFWUk3BjKBaOkOSzgo4yauQTE65B4eUktVc1/M73ARvr7xshFgH33iy9x76vbmv+0w7kAXNMpbO5sC7iqAw+vUzrkJX5Y7gAX1iC3EfIgz/8+ronV75Xmn2cOk9aGOaidqMgzjMR+3TRrxvlIEQk0msvpkoiUZUA8ZFnD9yyAWY53ygAITFnJzRjANLIYewLZqYBtt9VBt9PEWr2Gf/HTP0e1UtCmqVIqo1pmRsas0Oj8wefBucGp8tknn+DDD39jnsRRSjItOrxYO+kqOu2WZErZQhm5ckUa1yaLjrgBIYikfCcArubjSuA6xOrGOtZ3t6y5CM0DmIX4lsBVt14SBTe+XWv28WCEneoqxo8b+FFlB1d7Oawc97DTmiDb5QaOGbkI6XwWUS6H+voGVje2UShVkM+XkKUfbSaL+08e44zrUC5Ca9xGYQ3Y//EaJmt9dNINTNMkIMYY9DrI58suNJCRYPqe68sYk8g2Ytz02pOiztN8pumOMs3k0J9GaI6muHt4ikcnTdw9PMFRs4v2aIrBNINRuigXB5ECbEagja9tWMwWh/+45WR0N+AcB67LunxakdeidHBZkGcctokwFVA3jGINOlaGI2x3hthqtlFtd5BvdwBmTbixcoV4aXr9uk0p4y/nuGXNYMA1BCxhQL4waXyiNAZ41HPbMa62m/XVk3P9UDgpk3a6L0Pjupi+nbMd7JbkA1TS1/A6CSuTdKhJDIL93eWBK1Mn0nkEO0QF+YQUl+j8IFiGgSrOItjFXZQVPAtehM85DMRJ1/lSgKu6ARlwDRnXzz9NtsNKAq5iyeUbmUIml7fd7+q6gOvB04fYXFvBq9d2EY0Hau9aqZRx69YtfPXVHUIR/Ruw6IOaqwEruIfyz/SpfzKqHpRYy0JrCTsDr5JjMNWWwv4r+0qn8v0M1icnJypMCdMlM4ZEu+Ypyit1rG/voLSygrzS9LTpYprN94o34No6PcQHv/olBo0mCrk0prT/cAEg7iogsHWBcX0T9bV19Idj9GUfRsbVTKYXGNdiEaVyVcdXOobgZTLCRx+8h/u3vhQr+/sMXJMWegn/xVTMR60BVzpDsPhmiDFbu1LDGgGlchFZFlPQS8C12aX2zsbB3FOWz5JevyzWC5kvzh1prpIKg9wz8+DVn5EArGNjPZAhMCXDyWKxldVVa6pRKctazgzgrMBQx5Iulw1KbAxbhsAZs8umzZ61opO8eFmYM1UPevoh0vaNOlumfWeAzY13alkzBYLVnNKilAN44MLj+wKmWTxa4o5DBvvCSyvOReDKc5DdUZTBnc9u4P7tO5IJ0Mw9DlwnmQhX9vfwoz/5sVpsyoqL81bC8yQIvXgWs1jn7n+4eef3Xv4UAti4VCCJePEEA58115s4hWCGZvNmNDPA7rJ7cRIhiSgJY3YScI1/BrNW/meSz9Auj0B5RNu1seQj/W5PgJNgqlIq4s9/+me4vr+vTf9KtYp8NqvCO7Ltpm9MgRtd1gdws/fhr3+NDz/8UACZjOnDBw9RLpewubEu68Fut4cp318so9PrKaVOtMDWppxLhiWNceXY5zztj0fycF3b2dKGjc+X1+L4yXkh0Qsyrn4bafpxuhSwe1sGOW5MRylspor48foryDxqonY+wHZzhOLQ7AfT3AMqGqbUSjudKyFXqmDn6j729l7BOJPB3aeP0e63ka0UMUj3kK2NsftOBai30Us3TY6WnmDI4kVqBviJ6uI1t82bRpbDcCYzwhcFxq4xm8gMBfhphzVMZ5GvrqI9SeG0O8b9J8e4eecuvn56jMYkwkC7OVoBMvvCTbhtGrl+WJMJfpUj+kLDA8+4yjvZW6m5omQjcpyPaoI8Iz7fjUCwDBPjso91NEJbG0xwtTPAxmkLxVYDmf4A1OaqKNYXcJHsopsCJVV0daCzQDZrG7H//m//PlEqkKhDTfBRtAnm9ZVeY+k7WNn0jU+oOHhU4LJ3Xoh1y5jOxYXCg9TQxzUZuM4DzBJYpyY2tmiFIGRZleKzgGt8Q6B2bs7DMGTlPJMYPyMPXONSgfg9tfsXmEw+C7G633nwG37WMnD+MoArGRr1hg+A683PPsEy4Mr8dpxx9ebn1NmUKjVUVlZRYEDlxmQ6wmvXrmB3YwW9dgPZdApHJ6e48cUN9XHP50oYDAx4kkEbDHvWYYi6Ri58YqvmliB+zNKgn96aOQaKcgmr6+tqr0lW5eTkGGenpwI8XGClJww6UswXGrbKLGBtaxsr65vatUf5nHxcNdqku7J/6WiK1tkRPvzgPYxabTGuE3bOCjWuTipggZTRNy4VeBPVlbqAK6t5OTrYGXGZVIDaN/aPp2dsKR3h9hef4eZnHzvWLKk88BID7DlveRmMa5LGmmOVwU4sRsC8+t7mVoTlpAdgG96xbNQI0CgjMaeRuWdqGAcogqZ8J864eo1f/JIXZeSO6ZJn6fydGuMEUa7jGqULZErLlTJWNzewUq9JQyr4KqbKNH7yBpaON9D3+SYHQcGRmgaYksWAHaugVfU5lV6Mc4D2cbJ+8/ZU9K7MZiUJ4D9+LwmNPLrnOnreB57PZV82H6jBS8C03AAgha8+/hyPvr6LYjYvV4E4cJ1mIlx77VW8++MfoUuZgwM2lwWuszkZMK5+znqtnl9zZnM5KKKKM7L+fiwWdc3viX/UKvSLwVlVgDs2N9xsxNnhGcgNCqOX6VrDvx25tr1WVE3nhYm6/fU6XbW2Jmjl/6soj+TTdIK33ngN//zPf0poKWDLuUQpALXTVrhKizRa+GVRKpbR7/Xw/vvv44vPP1XBauPsTHNotb6iLIV00rkCxqm0msN0On0VZs2Aa1wqQKAynWBjZ0sa1x437eyGx6ypLM8C66YXBK7+PkrnKe9Txr0c8tkCMJziT9/4I9QHGbxZ28HgwRHat75GZThFcRKhPE6pgCvLGDFOoTeaoFRbxdXrr6Fcq+HJ2SmO2g10MUJ5rYbKRglPGrexfj2D2pUUJoUeBoOu2hgT4PMaNfVlyi8XZkegjGZe8mKb1QCIbZIpaTLiQYXJU54DYz8dCUoYTiI0un2cdrr49P5DPDo5w8FpB61RhFGG3e7ykhJI56z21ryfVmyllhluoHrgKo9ch93COU/G1c+hEB8lxQD5rjvgmpU0whBeJjXF1nCCvWYfGydNZM9PEHHTzpoDZhepaealRSnZNHY7HfR6HUkdGI/0mb5zVngSS8HdLALOd/QCTS4lZt6WltK05XLRciQEofFd6zLGdVn6JEkqYMedg9jZQKUOKjCYfmZKhgNJwHWRGV0GLl8UuOquOP/EZUzN/LznoP95geplANdlC9BLAa4ynWbOZ+SkAlkQuH7xnM5Z4TmJAZUpehmV+jpKlYp2iwShV7Y2sLezgWo+Qq99jqPDQ9y6c0eSALVvHUplq0IkAlF20DLfVvqp2m6UwVQLUMrE/bLfGI6wtb2D/b1rSp0eHh4JsDbOzwR4yUrqOUoDNGdswvNmSqxWp2ZrF9kCHQWmyJWYYjKpgC1p9o9BqtM4xm9+/SuMO10DrtT2sIBIQCWQCrjCnCTgShlFnwJ+vSeS36DNVbJ2VsVNV4FiuSowQeA66fdQK+Rw8OAePvntr+VJ+PvMuCYBV8ZfAVdX8MavSi/5gjoxbWQ1DCBS38nnZ6wiQakxDXzF9egK2hnzNZ1ZxCzNmMiWN3h5O3ArjrHcs1sv2AJRO1qXFlUDF7KlaVx/7RWZrfN7xjaCgv54iEiMjSNttNoYWSDvVckc3MHVfti0uVz45Uigzbmxp2RsfZGqbODSKQzp6elbcDrPR98KVdkiL3NSnQAXWhdzA0Cq9HrspYpmV6AR/kqfqZ9PceM3n+DJ3XtKU0cj0/6GGlfwnrzxOt750Q/R7vcw4ARXGtFYtIvHtDEfJxFG48EFi8Q4++rHQSgV8Iu5n+v+6xz0WpenhetzDRbE4Ae/0LOI+YtfAM0X7qFrKBDYayXKGzgeBEitKIegld2uet0e+p0ehqyCZzGeizx8jqxVYcvp//ov/iUq1QKa1EE76zQCVxYhUeNKLX2lUtO4oWTl/PQMH37wPu7cvq2xw+xTrVpBoWAV/6X6Klq9AR4fHIDtX+ljrSwBC30SgCtj/PbVXTlWtFmMk1FBgXmOfkvgKqcPt1ck01rMFbFWX8Pu5hW8vvcaisMI/92/+Ff45P95D5/84mco9IYodsdY6UxQ7UcojSLks0Vk8iXU1jexsrWNznCEe0dPMS3lkSrnMM0yld/A3aef4cd/uY/VvTTG2S7Gox5yrGeg1AyUL1oTBPvHk2K8tdbFylv7QirNX3kyqjEMiRqSJfX6OjrdoWoZeC8z+TKm+Sx6uQweHJ3hzpMzfH3UxMPTLppDYES3FWVyfXtrY5C5yY9LBfz/x8kste5NmE9JpJfUUEx2MZsyY6zpFDbFzmCK/UYXG0cNpM6OEMk5J62sEJ81bcVyLDZlYwdmRodWfKnNMsfC3/4f/+dM42rBem53lRAFZgHSx4hF4GqDwoNHtRZ1YDcMKbOAEADhZaDJKiMvajcXg4M77oIp/GLg1EAIwOsSEwOdBpkvc86wLjEhOxk/z1lb24u/cIvfXHvqam9njI0HrstY5ZkCzvcSjkk0TJ7hDmxPcdltvPDzMO1kbi/L02wvAlxt0o2R4qrtFlR1AdNu0dqiEkTQ+ub+ndu4f++OtUKYFaBYoKUNBsgYdHtAvwf0epgM+maoni+JcaVJtTr0pIDdzQ2U8mlEk6GA662vvkIuxyrQitJVqsmJstJ48b73Bl3X9pLaQmM9mangeCOIZZqUgfeHP/pjHB0d4/GjJzhvnquQi9dhFd/WHWnK72srSK3UVQ1qr/n9ZDEYPQ0ra6tqM0oT9mKlYuJ+pxlSNajs0qbotxv46ssbYlo5eSesMvWfyc5DYecsPvI0SyuszSmB9u7eVbkFCIgrIForWNv9UqfLzkz0Ec0jXywJoDG1O+p1Ucnn0To7we2vblgQedZEufRou/hGY1wNrPu0/FynbfNvXpzlAnqsMDQRuKp9KEGMz0CQUXDB2rWO9N2sWOFPOzIuAtwUFfJkFykFWBzxfmyKR0sZaPXm+SEgil9lHLpZp3a797MNgWNceR48hwG1066ZQG/QQ22linwxj6IkDdbNjYWJtBcyPbY9XxsepmvL8xoIgn37UtnfmFZTKTvfHjNMU8sv3FifMLvkpQGc1eYw4I4pAtdtRl1qJMyQJJEDFu7dIh0COFWMGyN878vbODs4FJvHDjrU+nJ881gEO9TS7F69iv1XX0F30Fcq2XSLyRpXR0pbfPGWYuQTZeHob1vgaRpkFe2Wut/NYtm8GE8MtGssIODKeODiQzgW9Ii8f2gQZm0T4dcu/9X+0jsCxMeUnY8jh4Lv5+c6uyptBsimUrow6A3UsrrX7WteqwQyone0B/zWWpks3JtvvIr19RXFammgWWBFr15KnFSc5ZxQ+BnpSBXf52cnuHnjJo4PD3Byeqq0boHFjnRTWVtHs9PD08NDtDs9RGTwldVggZbdG34O3TwUq2hnyDqFWgVdtY5lOt3su7QB1bNWuabOV//5++u/T1oL/X6WzC0VVukMCuk8Njd3UF+po5QpYndtG2/vv4bPPvgNHj24iyztmbojVLtTVIeR2NdsijIaSgWqyLIJQSqNU3YbLGXRHQ/x6OgpGv1zvPVH17DzWhnTbBPDFBvemMWbutZl3XkzAjo20uRDVseg5ylpHDfedBiaqoU5NZ9SsnPcMyupJircAGS0Ce+ORxgXs8iV65jkSjhsD3Dn8TnuPj3G8XnbWsJ6nKQW5Sb/iMMI/SYAqMomUjOtY1q88Q5J2nwkSKWcjF8bZhVcudWEwH1tOMVmp4/6WRtonpuGl3Od67k6lhlwtSjOboM2f1nMSC/X1IO7d5YjlvisieMi95eX/4BvsdIFN+by8OxbHO+Sf6pz+X06od+vk7nkXYy9TSPcdG+KfLSruncX+Po2cPMmpre/wrjbxZS6GLkPWEvA7+XlJhByOaBaA/7ZT4E/+ynw2huALER+t4MhIX58L7fl/88H8SPv2z752Qj+nobypZ6ZJ24v9Wa3zfl9Ov9Lnvfv99vmNzTx1iYMwG87Fr+z+xG7gJcxVObz5mV82nd25X8gH/w7vIcvMDZS9+/euXzvpyXA1XYH3xE5s3DMF6mb/+7HSezUvvsDBkfw7FnyQX9vw9bl75F15Zun/zw7T5ah1cRX//Efkbr1FVaODlBqt5Aej5DhjpTplMDs+/IHXPJOjwTNj4q9OoFr14Hr14G//G+AtTX72aKJ8Lc+7Lf9gH8CsN/2Dib//WXC+reZffr8yxzku7m8i5/6HQDXZ8eu7+vCLn+cZz+Oi1fzbZ7/80bdwrnETyw48Ms/h8vfr6XvfAFgctmj/RNoveydusz7fseBJzj8885EwJWXdOmBvgy8Gnv/cl8Xgualz/Llnkfs0y6cxe/gtJ7P8vwOTupl33UPXkPAzvTGZIJ//L//k1JgHHT5Xg+rx0fYOD/F/qBnaSPqM8/PgbNTmhkq7TVLqcZRnQfFnk3lV3VbUhsUTPdfcYD1FaTeehvY3gE2t2YdvF72Zb/sz/smIHYGoIJn8Pwx97LP/Pfj854JFpJO8QXBXvgRv3esa8IcXPZULgu6/xDGUTKz6X6aRNIsWRTsx98WqttxLwtaX2g9/z6mWMLNfFlQYXZnXtYHfh/34/f2GP5u2gD/XhHEM55f0q9mwPWFBnt4ReGnvkzwGrtr8//9Xm9n4hD7fQKuz35uv/t79a3naBw4Tac4Oz/Hz37+nlXwO0cKgrPd7W28+87byA/6wNMnwPERUuytzvcdHSL16KGBWepLCVYbDaDZBK7usRoLOD0BNjaBrW26HWO6u4vU62+aDmt7F6BtEm8pzd//QF+XAbHPBSAvAGb+kG5TMlj5FlfwDe7THzRwvQR4iC0X3+Lmfnd/euEyXpSR8WE3wKv2o28SjxfPZuncjK3Jl5nn390dDJmGi0e5xDC59Kn9E3C99K16zhsvVrl8k9H6jc7mOQPiucD1habWEvD6UiUDSwP/93ZLlz4HBYZvu5H+Rk95/kfxB7p4V3739+hbXp79eewyCFbv3LmLGze/XLCeonj8nbffwv7eVbWPnL04hsjMshCFulS+jo8AamSrNaQqVft/AtcyC6ZY/TJy6X8ThIfFLxdKhl/KRT77Q76LYabbumSIPBe4+tP9BsAs6UovHG/ppvW7u9mXvuZvcgovcJ++0/P4hufu49yzIsplzjtxAfom5/Qd/80is/kSYFZw4y6K3f4/9t7m19Ymqw8759IdpRsaUBIpBjrxILFjiJOAETEgFCuj2MYNcTINAWPoDAGTD9ygTPM/5A/IKKMoozi2FMsDx8a2LFuJ1MbYOAMsmY9WWs4A4Xuip9bXb31V1fPsvc899+33FfQ9e+96qlatz1+tWlXPyroL4HrMv1sBcHcfPDwVbLsDJ5PkSe8e0fODlewNdT87mP1wFLEpuoR1pFQAYtE+Sx+ZeV06+4ezdMmHK5lXOeW67Pxygw/Pl8ukzx7kaR23Avzq3/4741oqu7aIbn74oT/+Hz5927d/G78pBDujE5LZ64Wg8YHTFGKcE7N6HGth0B0QooQs7XQNyrdqOpm+R2j3qflelMAZ1XoNek5PYyHnFc0eDPpF0yNkenp+/MDdQWsRWK/OdxrjCyB7dZyrvNPnXgm0Kn7/FLjeILIGtoZg9BBd2gStcZ12fHalAqfBazWbMOFLOrUdDB/CzlNKMKWgw0pwg82pwZaNPzw/liTe0EDuF/7f/ve/4i5CP0DpcSXLD/zA94+7SbsXKYxrO6bjvy7/6lxKT8OrUSfpmh1ZNTytQHjV3Wn/sJThDtGLesG9Ls61OkH3CgSeG/hOrVfAdRKEEmgdkcfoWvrQEwHu1tk+NIM3SYPu2HbJhurLBy7ylvwN9DxadA+V13KyH3uDAFpfW5c2laMkK2ZcV6LYMTDsY5O2POwJRy8P+/zZWUpXM1//Xo4YvsRAfSYLsx4dW7z+3M/Rd631AVx/93e/9vTX/8bfTG+o+q7v/I6n7z7qW8frOzf+O6Vf9+AnOImI6iYOw8/E03EPqjY4NYf6DRFFAqjs5zRwPbnoa/3PSce003wFwHblpWPtDHqrAM88PwGbnRxtLsVk9D7IM0TUbWeLwH2+82XHt5NzvoeCyOn6cUc3Dh/ng+J5uqQqgccTMneGvzTYyYc+Ba4rhtWSuro4HvLfNaij7aaibDbTyZYZ1xUrtulmyztF1ClAcTdKVx19mN+7bBY7o205JOqvP/lhGEGjHvWt//DX/9HTP/i1f5jqW7/nu//I0xe/6zvH5fC7/51fONzCtwK47hDaDvm2robbmcpd20z8xBUwPKPtjP+6B3i9N/135fvJzl4DuNIYAXQ6QdCHXjZsm2cEfZIPl5tXRJ+g87yP85S+ZV1Uj3qCH5fl8FE+OGfMFfB6Crhuyk/blFwAACAASURBVGWzmZPAJeA6cwJxgXeGKLXRW/DBJwSk2dLi3ALHT3/m9e7K5Fcx6wO4/o1f/VtPv/3bv5PqW3/4h/7407d967f2ZQITCs879yu8uxgcJ0OtwvGrCOVDDjJb2N2BrqXvkgZBRjPtmOnaWwYJV9npeFhN8A5Z12FZnbACgK09Ij+8FPhVLnyY506BjILEt66PU7l/GJa/oVHXymyLynNkb8XL9fCy3Dw3OLe+DFwr8Fr58U36bUV8BRMsp/6QTpej3q3BTVno1ZL94+CN1bf+5fHaVTyY9S3f8i1PP/D93/f0uc9//tQuRiefLcM0jV2I2Szgygp3NqFvdODayenWgLvtswqHt7KmlW7dSvvdfM4dO2qzrvcCrQetK6Hx7p/Yk+xXfNKzdit9K8X8UeB4zrOv5H5HPf54utpjysOA697wS5Od8fsm4IrgdZPWpewvGdqy1wpmbz1090YS2E7z667gNY6+Crd3Z8PpDg+gemRaj4wrvgf9OIj1xS9+19Mf+cN/aL++dWP0c3o44x8A19NCn9cTfaMDVxVjsI1bwN+2iLAhiH9lSTt6dWmBs6HTH6JJD1rJJ6/4taL5UtZttZZfDfqR/a46dwhjxfCPArTaSuWTZCv3UattDzaGu8K/6VWgm8NvNmtZcjNwFUh4KyFC4Y5jvy7gldVe7/nMk0jFGb7duvVjXqsa9W3wRvgoPlb+PcDqUdt61LgicD3ub/2j3/PdT9/5nd9xqr51Ja9rethHxCsOItFYbkm/Lbmt+PqWf5/a4uxHFsGOJHb06i668oYYzbkxy4qCI9vh2Wwql4BrzGOcccJviK9nSVFebwD3t88S1ap1tv0soz7a9rO4Xkv0yiK/1aMTSnOiaSmNuwDXe8p5x7HfNt6trvK20RWgQzc7QrwdtMaRHwteq8W9jLgrAWx/gNXjNoHjVoF4f+uP/PAPPn3hC1+4VN/aL+nWyYleE/LS5K5gxAGlXW7eR28/yb08HLiurpTCVdsniNEp63qHEgFj1Qe8CaCQEerQW7ZMF2eD4u/Eow+vnp8CVy+D86BVbeikwEvgeqKPE0378Hz2OqyHKuxN2+FnKHsbLuVM2cB9AX0c+f78QNB5K0TW+ta/9Jef3r/4+tZv/cIXnr7/j33f0+c//7kzCrBueyKLNgew4GCPhnexWhqRSLy/7NbM+WS3aEVkCMwz4I5A7JPKWbOC+2rt5YzrAxjd6c0x47OL9oq8les44wl0uzcMtBrjAWy72OWnwNUYdx20jpB0Uui3ANeTQ30cwPV+WcUdWzhj5jv9XWuzA14fw5fHzX9XOXcpOIDrP/ut33r61b/1d1J967/5b3zx6Q//oaO+lV/nek0M+am7ANdiTbzLnNk8gHH25y4378WgT34/Z0T1KffX+iAHoW6vbKWxVqD1NbOfZ3TlynJzt/9dPYztdvtfS/m1WjBw/fgIvzODIgPybt9swPH0SR4m4Lr5/GazLf68uVKBYdS71rc1xU0EcHNf1ztYgdfHAFeh9yqzDzXsn91R0t2RjyzrV7/6D55+/R/941Tf+u/90X/36Tv+wL9+1/rWwZkHZf+7pN0p7SmB65VweGrUb9jGK13e1eNvWAY+aOIz4DrLfj6CnJWOVGPu6s2Zvnf7fAQPXrfPi9cLvi6RDx7tNtCqmPWMgvGMFJNsPrvZbJtfbxK43h+84mZN5M3bMfUllQ8j9WrH/QaYKSoA3ALr7ox8ANe/+3f/3tNv/tN/qsD1uE3g3fPz04/8yA8/fcs3f/N961ujcW6b017DsTUzE3bXTcOsT7Oue3z/tNUniwMdcF0FyR2fc5ZTqzHP9ndL+0fM7xZ67v8sZ1sVed1/hLff4+2g1bHvpAKf0bGTXW+x/s0C10H9XbNes7zmGTFs8fVyo48LvKJKPjc7DsXhCUip73D+KBX4rd/+7aevfvXXnv7fr399HM767Gc/+/TNn//80/d977//9LnP3bm+VXLJO8RdlPSVLRodqs24stFcpOnTxz7lwMfFgTrrthso72Xeu+O9Jm/vNbfXpHlvLM/ts/WZe2O89VaVxq32bes5XYlDZ3TrUbbxtoGr8PpuABZZPluxvG3FTYpzRpOmUzvbUXAistrAMSZvy+lg1kwyv/M7v/v0ta997embPvOZp3/tX/1Xnv7lz33u6bgS6yzlOxJ+jZKVy46XJ+zn/Qgu7HDq0zafcuDDcEBuGHEu5wQp97CYRwXnE9Mom95jbrfScN/nM6evAK/70vTavd0PtB6UX4k/Z/TqUbbxcQBX0A3HtDMcvFm/XnWwS9QqhTeTOusA9/sr4IpwdPYqxnqDu1P0jqLXWH48CsDezelOF3Y3K8PJ6v17jHdJ/b+hH9oNEP3Sve6httIPzer1VvEuP7rF85kZnhnrTL/3avvxW2TP4bv50Hsx+2793FmrHnBr3Gx3+G5saDp6/n9+49eBQx+Hij8WvM7E8XHwR2T9KMBV6ZIq0Rl7G+wsQqmrQDjH83Ot98zrkXy82fGWmVec1xmOCON7eLPHsavjn+/90yeIA5XkhDdmTmeM03P2XjcB3Edec+B6ZZazhbFEhKrNlbHuw4ON9eTE9M94hev0zrQya+fZca5kC8+O8brt+6TQTXQ8ALTeRM/lh83aAnC9x/rzMlWnHvwUvO6x65Ggq3Q9Zz25A697Gdpu5g9xxncrU+nldQn06+rE+q3nv8uVs4Kr51P14inYpWdPvz9tJcD1RZeAlyS5wBgktbciOwCuiNpBGc7wYDYrt4ZulO3MWHfX153BZYIH0tPJ3uYt1vNAEFa13iF84WOud7Em/4O3uMPkuIs79PTBuRHv7CqA61tyUD2/HgtchQedyN+KA9/UpweDr8SlK5ays++wQOGPkEpKCm+y/EqzbQDbTHQ9/1leaQ2s1/3PrwTsn9/p+QpHP+nPyM2oN8xz08W9ReCqmLWYw44LOmMNKw1djrfCcVdEuBxUOm0axkkxjbdn11eT3Sa85MonL9OK07yNN9rTJxi0DnTmSwVk2iszvWJl939msXi8w4C6VC36+jh4pBJ9MLnO3O5ke60ACwD7qOk9foGUZ7m9EADizs8fn6gFtiPG8+N2Ur1fT3cw/I+kix64zjxXDG7LybqF71uQk2nm+OsCcJ3NotL71ax3bGXJ5zMNtgfcbkijq6xXM66IXQHWRlhn5s1dnJzV2RE+YPs7zOwTBVprnWmAK2vwBxTfztCPB64VH1Cxrhj3zszu3+bRmUMNIMdAd7C9JQfChB4libLfRw3WTPpKIF3yb9FAx5zJ8ibgjAS8MkNvZc6beb4GruslyUkb5Q7pn7cgK6+UHXi9RUxR7c/M+jXc35jbdKCLVEBQPTPnNa8v0tN1/Imp28QJnuORtHZygi7O9baW4IdpUc9iAlzfipPq2fU6wLXjQ6k2H0a2G6M+mlf3DB5bnH2Yg62Z+RYA7IaY79ZkC7gWpnEu2J1r3U/uFphxN5Z9gI5OAterkeyDA9c54ff0PRWMuEVLr7J8W5nSADeO6PzqlifeIPVGmlaL7Kb7btchyvOx1G2wxzXZo6b0eN8goHWEnbpU4OPIhjw6i+hVrnJf9zLss8p9rn2i/BZPPBn6SgBZmWlLKgv/QVNpZ/mNAmBPyfJ05vVeUltpTyXGe419zgYf05rmj1zogvVNuyAfBLiek+0pfX2MMC73em6mPMy9AatQf8j66Psu5SGXZrbNx0rmO6AU2zyWwu2pQMM1RWULOHe37uEKXa/9zHwWG8C1SKu89hya8V4XuHZ8ePvg9S0C1zPG1YPF248RXFXlTzqA3QYCgRHXYeHZJ02DVrp0rudzra/qz/5z/exW876QyKnJcsAVEc7+LNYtT82m7O5jPLRzadbuoUs9rMWRZB7h3spOHkQXUj4ZYja6YPM1E167xT7PKhV4u/M6y8c1HzaB69sEr2o6Kxs6y7dp+9ma7lUJ2Z7VawBXXqRvvYljrZZ+ajX9Hw60InWfZAC7BV5PZ1s7ta04KVoVnyENmupR8+h1C73+5Lah1nCsffyUHZ1qHIYsbyW5lR+3ENRz9GMEr0tdLsHaY/jnOJsy7XHMzmZv0/hbn/44deCaPPGGs2s93Mrtez+/N4tPBnB9dVz9EYPXW+PNRE9V5S6uhM9Amie+WeCB0zllkS0ddyAw8vU1wfJ2cufSlWsz5mxmGvf8XHmm6HbR3N7DWsnmE9yd/q2lAn6mV+a9TemaJSsfdGKot5Kl2iJ5x8HexL28YJFvaonP4uA9CTnRV8PILf6eGOa+TS9Sx4+l5URQ6ou933eK273tUXsCuL46OlxOddt9bjdcDgkNVkb7kEHPEJjbXgIX+0Pu+NUttQzZsg6ovY2cq+fPvQHsDk+jhO790okkM/ziUsZ1xzayplzhRam9YfgdamoruP7kvlUdLWur2balc4OVCn0OuG5RdgtV02fH6BMSZC4vwR+unnsYwdzxlGuvTdy2Xb8V6L/agnmdy27O68gNtsI3KwxRoYFClzf0fn4qNz+xT+1J4Pr2wOuMV87ZPiTGvH3w+prZuREvFrq3VE1pMHOc/Bv98xDB3myCLWW75Dar6bOE3RPELmW3LY2KCfPe7wZaKwbuyqRdtl7o4JQgT4D4JoCdGi4ob57dyu+dHu3uD6AfSixx/sMP/dr4EEdvLeC1iUIsOk12vBHQ+tFejbXjUU+aRtPlA0Y6Sdiq+TkKn//6X/1L+kRyUC14mDjqznFOnMWrgI8CxR5f6dePij0zpk5A12lywgOr55/viWhgsRuBK35+f6RBxMkEZyP0Hso4/oaLsA9S3Xf8eWRcC7ku4eyKOQsb6x+/seNm3HMmnTupWNTqfRzsLIBGOxehtYBPsiDFakUXQaYoSNrlWN4E4rNQDPlH0/Q93KoJTgxgRPLnrTqxCiMoOrUzLaij2XWuftV3/fsdZvTeej7T2yG65Le2JjEZ5WTW6xh/sjwhaljpU7vafMoZTPUSnTAI2MVJ+R6J6Do9I4QtfudG72/OlFwc2AQy9dolC27hCz8Lqs626Dv1/uOWOVbPwjV8m/Fh7g/nml/55ue/+OU/+3I4XfmR/rWODoAzFDcEJPk+Tev5mW7TCLSMj5O6RAFSaYIQEJKj5N/ieDQWUZaM7vju3TtHtn7y3nq0cS1nb2zieaP3seBWi60KeEiY+z06FQB4OtMQlJfgFOTeqXbXhwKHwRMDpMf3wwm/kHKLQz7+ff/+6elwNP9i/P3y9L4x4KPLd8/PT++Of9/xv8dn/vug6ZuOuXIbjKDGsxxcRSE6ubTG1YD8R7UX3g4OimOQoBUCnI9ZXgHEbg8LximMv1X29pvKFHyA9t9mNVj+okDSry425gUdFHfM+8l4pDfH/zwf/0cUHToVdWsVuIJi0yKI54x/z8JPoafqD918A5/ZAaEm7qwXhScKZtiWiAcG9k9OXW45amZqtB+++3k4cPgO5vIS9OlSWGyIPx3Ti37E76zpOmbCugVqOBbY8DnlFzraUxAnfa22oaJvJDNgQFAsVIQc8w25X/NrFsHHdyH9bH4r1koYP4a4JYZyXBy2w4uXTqdlHjPeb7VZKDfxzzuleKvx8bv30fBJeI24BokGmyvnMvudaS91eeM3VD0Ze8yVf1AfKRgg8Er8JTtNR77SVOilPJd0BhGh+GCxmyOW698wYyFX+Ms0igRksYgxbnTDKqnz5b49/Hl5ev7Kl/8sdSkANaz7KuCqzrcBPi+DKgKNSXgd+GsA6grcRdUUYQ23C2h7xGoV4UA9Ppgjg2L2BO17AV6j0lUgqQQ8zLNoJDr/kpnEXQOXRCj2v+Kff75xN4WcHd4ItBlYZaDxRMr9MoArgdfjXwEiapxM+dHdsbYYwDUA2AFW3x2yM0Db8hOmg049td/OltXpunJ89PwFW2fPKHCBmKMAD3y1gb6GrgAiEcBqFvvg+cFP55ycBxd/6RxnR//QxZAt74KYBWHIxAtA5cWv+VfTJQWwzR2m3XjmGMn2OR4PIDulcRh18GQB9OpCvpi7jWOeuR9RhrL5CqDp+DWdb6l7Gh3QI7rFPjqSs/SX9NwLqFay4AG3QC86LiB06Flw3gKEqkAuj7rMVwSuI8gjVSR1Ax4MbNk3UhDPL5XQ9vBHNdcqRFAayf832qFPb2STgOsTR1vQcQUa6sR7KRhoWrRZgVbkkfIcmB9AKVudMQHxbuU6T4JSNxsApsnGL4JW8T2Vjka/5Oq2I6B1bt3LoJqDijQ8h+uFEcfBJrGfMbwsdhz+kgVa7bmojxLZkXM8+vzKl/9TXZdYMLMOBfgcIEIUwMX5DtQ8ceZVTfXZeNxlXjmAJkUbXzjY6eQ1gHLiMrMQxnJZpzF7eg7wrXYTM42uzQZ4RQeF4LUKWBW4Te4uANvo3g6AJ5Gnyuqssq/x9+RaopyhgdAyMjEItlyWjAHroRcMXtGuYEE55KGAlf+m7yzLemTN5TOCUtSdQWLQjUrHQejOkmbgIm4NlzorvVUC4d+qMcTg0UFIAJTviM8mBA26aCcMriS40E8G2hC8OjbJh6QExZuaxMx0rqqFhn2a+QvNR68qf806kUNUEM8OEhc7cVVeusHC1+juDoBX9W5hzjhj1FcDvrYjJVvqHuiRzkbwN1EJzqpiWY3tXpBfMX7Vrr/O8pE5sM9zCgu+NShknAtmYc+OjT6xfbb64R6g90QfakuD4BpkBcszeMgLcg1HzkY9c4dU37NsmTku8DuGocwltE+4GDJcFOi8lxqqsACJBDxi9tVsXIHSCmxOeKm82mkTwZ/szDCvsHQgxoUxjjjX5K/4iyugVYQmtFU2dCNoFVUw8A+y4/EYJ9JEHgRapWsB0YMe1mGUo9mQAVCTB/u2wrQUBAMP5U/NoAtwRfVPgI11XTOv8tk/5OudmCAClGF5IyvOEFAq8FY5TZmrTkYVkLK8TnjiTrAUArSZ+vdOG3Wu5UV4DmyA/oQ+EwANKVE3XtOvznlM7lgQCIN5ZO5EwWtXxzeLlrIKd8oUuY1bzKYASI8uIoBEARuyOiPgamqOoFVcq2VWJfNqW7zHPAdwOP4fyj58AQgqKGUYUE5nQOmZtkK/Hx0+bYBYKbNQ0zlkLo7PZVxBWMVW/siwMlM8ePLgFcFsoltKYMRzugY+fHsOk9xmfBAnZQAVygFK0EpEDPCOAasYpBtabF5+d+JAuy2dqjG54qeYbwVgu/YVf3RuANbHzNlotoBr7DgA1mP+uUa8LhlHuSb1nQCWGvJNdAJ/WgLGRT8OfQZfsCJhMXbZ9QsXGDg7hKy58z4GLHTRj/4y2loHesJY1bTQDjh8UDNJV61WUBBLfDzmXC5k1EpdVjffa4OClYlcYhuUgfDwKD9Lag9O30oHPCoany6UBjg9iM/zENJ36T55XGVRJD4mJuD36aL9gaBV5qFJFS4dwPnpLgQzSH3twBhcbuLmwipJijn+N/pvV/ZRAdfxUAjyirWO7Vno1XUO4NABES58p7a2cSHkDQfq9ShlV508ubEHqDLxGDpBJS6CV6z/Jd4AUwujjwAc8JkXSJg0Cjdm87CPo92oRQGnhQ6FgpEvg0D+SeBONoKaN0dqUB9ZRndSPcjaCTDButfhY0A33BwFlB5NoCxAdEVAAAEj8RCd7MNMIatfGUila+D7ItvscxMAWlZ2WcixE2JbKcIXBa5oQwWYtf1OX584hnt+Z4A/ZF4xWz8XP/0a9drzLTue0hlxRwrEGKArkGVwKk4SSwRGoIk2sCUonxGOi52k0bjA4v4d+GV/gGBVROvLrGCxFXxsskWt75WsMxFh863rw6M/rtgRaUtbvUXQMGk223c80COAqtO13vo4ACzA0ez5CwB8jAZgSer1hv6ywHp98sTQM6Fms6DJ/EGYTEP/IW+kQWpUyR69pXfbzM7Nuk3cDX24Rya2A2I8sRdeNHRDHXPGuk/BIoODDKSmutuVb6ijqkoiST6D3+gvUWwTYIoZ06xD/hv36cGgdai8+G2cmyyyxRdoZpt0hCELRK+s/+3uBtYqS7g/SgUqe45bSgqsYNvLBSMMxKJQLDJR78NQkuFJ9iwSEcEz/l6MpT+3z9F+hzdCUOEiI6GOP4KMY9vafkzsQ/BKDqzxmLj9nla25lQySKC5iI5Gx0KZtin8cIsT9rEqLTa5mZvnJryQiT40yirUZSKAHWMffGBGDTwLBwIVrA7ACduysg3uxj4c1BzAmmzeuXrgHbCmIp9x5iyAHUYEsgY+oLFYMLQ16QB84kRChnKUrg46cz0nZaqZn7BI6EpNzvBmrTTWgvTXnIXEAQcABkClA1quthVW+qsxTea+pdeUogwCm4NP08VrWAyXNcTg34Zea3lCX1krGVdNAITyiZgdEiDt/DEoK8ovZ4ODdCuHFXZwbgKoQtcFoFjKeRKoHWDrlORKZrcCHLLIAnt0cnLjcNxh1qNtkxPugUkCxAs+qnSPdlibmquoyFtwu8gu0VYZP56lSKZyD8Ba8AI8BiVv4EBbqZdIB6i6Rn6ohy39XJOJHWPpDkihXAOpEfKZ0bWieQZaPxSglbnj+Oa7JXstHIZWTXZedaqy0U5+HXA9PCyetnfObwJeB/AAJy9bexScY4DmFQ+Cxgh6+LNTqkNhIRolhSvBCxO1A165Q0dxSgvvgVcaNYNQIx8CWASvDOqUJcpXWwpg92qMkgWabQNB1sfADw3gfWxYsseAmG6kAGCibYkyC8ScXdAgJiUQxCkKxPx3uNVCDxE64AqgYyigP5LgA3dQqNE/QBiQfbKjWYY9Ny7TjisQiEaMoHRkDTSTY5m4AXJ4EYOAT7UOMoIDNA1AC9m/AaaoUdSfLtZP5zAGXrYAfQjZ5SLbKJlGD1xFh/bGyoHY60GMs0ONOgbAFBNYDfqKYHUHuKItbgPXZgFspuqRJ10YwBXpk0m2QXfCl/KnHRBzps8J2Czwoet5TPcqaC6eQxvFjKkF9xKaJBsRuprWzvazk0ZwlBdglPWrfZzG0QGyemUYdDEY8xHNC24KQrjpVpsNGVnpTL3Vj9vpABcsZA6fCnNG34/ZxKCbEbRSL9BPA/61m0nfu5nWDwVayXwM4AkdOQsr0YT0keJ61u5OF9T3FLwcfX3lZ3/8pT24A1vOKfinAwckFrlRAIUk4E2yYaD/Zk/i8FOEAYMrnFuAcMaaBKiMaXjbABlhAI8QeMvrsMCjC8jqgrVeCwZgSuSuSdGCl87VwLa7sEDcE41fgy8DL9khKTdG8pYmNICR6CTq2ASw6U9RfsGORTcOfkjXpW9iQCqZKd3aBG+JtyhU2+rKo7BPJrKK3BAeatUBbqNV9cKnAGwP5LowgXEGA2PlNHz9MLlQ4Wuc7wCtbNNaJ1xkZOWWgV0ssYSODZBFkEbOIwBydpKil/FgVhfkk3/cANJCS1hSKQucF9LFgCywfBmAW1zh7oFmXHGhUAV+fwAr1TxDFsjsvz5k6kCGi9EcWJp16a7sy3avBFRZZUR1+p0tMhy3w4J0t3okzzXMGHoJROjCUYDJjA+42ChPUFOYJ9oMKMxqMXEeCgjky9KP0cQcsO2y6zsyvUMb5+MavusBLKyscDcN1LsnGqu5rUCrNAzriovB0Eiu4fLyYQwhskcQ7JTNSTQYv0kw6qQ7iJt/dP24soggE/fold+KGx3GjUEHBXBIK1w0F65RI3IHfyeL0GjQ4r5Gvesvf/nHGVc2YnQGxooubCq2+RWkyhpPJyrF3Dy8A0bcIQeYWHeWam4x/R6yq+hI/E0EXtoRvNqYcqDF+OEC8wq0zIIkbO8DC2k14hCa12cFVo2H1d85SrXALDhaUh6RGDjKcNBHgRDyGgwTwSvWQEsVlZgqAbJ8z2+clsxHb7IIE9KP4+SRZexinFEXEXQkZRZC3bL1T9lJ8u5FBm6lC9EjNroR5YUgaqxTaV0RAL+dMj4c+cFb+Xf43YBaScd4kTYyr3SdmPw7pihZbDfXauJNRIGvd8Cs+axY8hCuvmLcEUsFWiqCQiWzKewIQwbx3+bt7V92BEyLPF9DqcsNwPUoJrODWDEzzRRXGV51LkkBk2NZymkl6h2wsuoj/u6ceH44xW2JgqmfQtAs1saVWkRt67vADmU87uyotfR2OhlllEcFMA2xFp8kdoT6V52rejnnIKbzY3+mB7TEwYHesMtZ3jqg4+zowarN4ndig99dk/EtCzgv+anrXYUhIXNbgM98haMoH8tTYmx8FuZWymbyuwBlVPOO7w5WVcBU6LoIWoPKm1rKjqDYAp/UGMPpQUCslofvg91SvBNc4n8UORtwRfBUBFx0cM7ZHZfCQ3v1OZoltHS8MpUBXAwIZD9cxxiDYAAfjsQFWDR7DCqTAA21pK1TD+QRzHgI41RFOui9LdwKIKFPs4s8/2rHZgleGZnMAtExL82ohtrCQTAAS1KQordU1+enPNg2ykzys2hs7h5BXIjAqLKFTfC0/k/BsHXuGrvnQKZengKxAaC6LLjV1pZUnAWwIueiM+RaAnacQTZnLWCVD+sweO1oHBlXLRMw4KprppDtrjl+DchCaNBu0/yGnOkGhWOO43f+G+/9pa/70Iw/oVqg46eR6D/1WY2OeV8DOzRY2oOLgViKIYuCExnXuAMy6JRsjgYHKKnhlVVYr9Dewc3oFLZiJjxagqXu2YUAZv36R/m6iTQOMUD6afkx06mCdhrbAGUs1Zme/BY/F0p00jALMOdOcDvw47nmPjWgQPy9tfV91AvsudSVRwvbWvEKM83Z1duLSabDIC+r0FbczDL6g9pM2RKXcTTxgzYJzk6Am7WvFKnjONs89F3JUWxAfwN6q3FjlnPrxQO4IuNOVffgSjfDF7QXKmPFeNsC0w3QOtj7K5JxZWLa+zy7WkbefnQMEkbjCjIJFjQHpcEobuAfhE4BmCW9g634+NYun3kNihM46s40VdnmwVhhaoruZgAAIABJREFUlgdURpMBX/FtpUEVIFABalD+Y0gjNVudfOOeD4PyAr/J4EEA5+1DN5/Q1/ESACHRJYvFET/TPavJcAo9kLAi9MFEud6VjYCjD6qLxo1xcrR+a1vkPR5c83yjlm5BofoIB2tm3vEsiJ2gigpYWT6B5ipvIDscv4K7eslB9a0Cnlg+Unc55l1kXLcwz0VkNHQaotDx55Ane2L5+5jzewG0cBVW1hcSjDlPFpTqHP0xwwJVGI48wAwr8k3Wu+5w4cmMq6ffjEXoEt6YCtZvtxJNnh2iKdV4I+vFZjizgvlvG2PM4RD4FXMAJNvo85wtsCRx7XUSrJpDC3X1sPNjYBKocaDJfKfIZyyjNulK8yzmIGCG2ooebYDMg4iFfDAjJjGgEvgOaF0C1mKR6ud2NHjfvoVRDN5BjEi0LAhhEn5Xjv2G/I5iZUCHsICDCP3jFhNROa2jSm/9osjrNmZhRR8UlgT5+bn7kRyu0N1X9qNIbqNjsWxCmh3+mjKtNp750eI7KVlqFlVRT55/5b/6cdmJZF8HIgvcLGthOdNQBdnB0Lj9gcAlAENlPARC2XqOoM2BWk3PT6DWDCCE3zxgDmFrrGbAHYQsGFIwMpwsfIjPqg50x6bP5unYgAZT4GS+dk6jA6/k43lZCa+ojUFxKPP4H3SmMDP+U0CQ0qFxAZ4rwL+zB7DyGUiq+CgOTLZTozl0Iq8WAPiCDSFJDt4QIKGrpOS/JaA7C2AHE+te8Vt02loiwAD2kO/4LvhHBeexxpV3F+iGAcnezTN0y3lP5hGDG85FXKVbiEDNK2Zc5W/XX8E70w+2VxdwJmn8SCgGNF6Tqm4w31LNMPhF0h+08wBSYjyTSISgg7+roIfIzvxBAdBkjA3QmO1zwpCdnzbGnEOqyCAI+OBYk48o7YAgxo6vSVPrAAErmh5QQV5Xc4edH6tIYbtbgUYnnAb4YIwdejPn7hzYFnCjnBMRpgBuR+arNpO3iImTo3rXyQs5mlsB1GYm97cOixVQ6wAOeyseuzuFexa0OowAvMG3s9GQ1JJmzv+hswPlRsmnTCuGnOLKKVW1dmEUSrxgA0IeicB1wIoAkHXx1ugDTc3r8ACuyUAj2IAWCbyKj+RnXGfyYRJUpDTAMXhYgC0/sRTBgbJq11LG4lfOOrkWAFXnDs7EAgD/alGdNdZ6HfwsQYoyJtQmksppVg/fFmbxRjONXcakA6dCmfweFVv03vRA1CjU0EnGGzKOIhblD/N/vPgAQWvBkvYAICpfA3KNZr7uShxzrKvh61GUliBTortAn03muzoRXst6Er03wGhlf12PFhhoEfJ+vEaXXi1Jr9MNKioejgGXvZFMMsjFdVmLq9ScyCZTdz8BH8h52X+oo1Ym4OtcXamAyHkytusTfbvb3ZVFnLOatteDZs2qYjmALABcRtsDVXxuJwsqcQi5lHxrVOXgRLcWGYE3u+Js263AyJXxJn3KYtz7OaBOAQcc4y3ixhTadYHbxdOmBjkL0r9uFctNdvR52LNR67sPgCYGe2+Q4xOC1hkPhs26/mrtssLAfjJXsqzSm9Ko29NkwyXti5cKyE0to+9iOniQ2NcVkQxGXKL6urIwTn11ZEWUn9iECBPPM7D/lvm5Q1pB/yK4M54c9HkOKTQDIClsGL+JXk5Aq4QWaXL8Ow5q8a4YuXwaSXiBdd0IqzqdIJZk6dbAVU+aF8HleI98DMa6PVwl2Jn2pvCcZpW1JgKzETRQAXjLs9Q56C8pD2dIy1AVUmqJKngWGUqCruZg38mNbiiCUW94PDsBr6PbFfhpfidnI8/nWwPUTphJZhzEHcGjkpEb1KqsoZRDy0UMeZdubZF9VfHGTHx12hy3hMPvTozygemu3a3JQfTpeOxYMCl4LbbRo1yWQKHT80nAimP4AE3A1UArAViTK7xNDoDrmJvcLtDc8+pj3HJmRUisJ4UOM81N7sKU+xmLjKsA2OIlOTl4pEOGFtjbYAdZDO9vSDNKvYCDbvF3ecac9KLmtAUlMyXh36qFvATFjcdPN3kESG0CVaQt+iqAYNR0oArwtsobkmoIA3nqM7CcMl00IG6bVrxE309UQOa38I0pXAeaxM61HloG5bnH51Wf8SaJOM9AZAcccH4UPqDEYKaHGzozrV9n/VCwxIbs5roArJixlHl4D+e8FAdDMKSQ8Uze8fi9c5kdaD26D/fCkhiDz2LScL6VjJwYK71RWMAvCCjpzTsTcSwxs+Nf8s0ZZ9q7Pu1lBIIjxA4639PpwvOvfPnHXjSAwGwJ7/QBy72gAKQvW2Kl4YpxBosaHxtQU90oQJ7H01eCTPPnnpwi8+oEzb8PHqSJxJcogCaF+0OZTKXC7syzFY3eA8nACHDWGHz2ogPXf5iTOTVKzcs1ZUPR2LGbb+dj6MXK1XDz89NR14qrJAzGqgLhzVSlQk4ArNIN2VItBVAgY6dLpfaR/RlNDrMYgqXDYkbpMqytcqLsmGUi3StmLbVsulHoU2eIpLsdfJ4+pTcycMzTE+djuyzcKmAxzEpDZE52JZbZEC1SFofQVMjngKy3g36Olj2jQ4Qmd84mH1kWmKfrCUkKfgzbOUfYZWomYiDQb/qBd+Kmq8ZAh0knzx2USsBloR4P+3kDbJi+XaBio/+OF/aoLNh6rinA6kwQQUIRO9R3OoUSgBxuN4E2iaJ0ytrrRdW+4iqRe9R/G5KOgV75wz5RIVkDZqIc03VFwfQFyPBywNxqbLcj4402eBUWTZuBnUzsAmh1vJWXBmhcCAFi9tIBBKUprhSZctSR0K/MU/iLrKHSAR6AgzjqjNcfDz4dzjnminTi3wy+k1st9IZ8ssRk8d00ObI5m/vzuD+ak178UhlHA/Kk0YdxHdYArsCIaDRYp4kCJkDjtVM/LbKhTYxpwSsC65AUdSDgVvDqA6H1psxnByEXvqu/cCt7e06dhGOc7/f4yep4KS0mmU6/KukBj6oxMCc69LHtIYBcArYL3AW1mqW0TKvWQ2pG1i+vCcxWWyfB9XYZBqXJ08PYLLw9SQ710gaVEwMzRbitrGkArNMdOX0/Xjdrh5a+iS1OZxczC3fIqIJLKhGA2SetY2mFKwezyJGXd+XGDDK8OYtFpu+uV56VFBRfTha4sy6ivXqwWgBXdpBS2yt9dzC6gjBxqy3R1+AeXg+xPnDmlcHoALLH7SqcyVZgmwg8B1wjbck378pnt90GcMCuLgPrzXF2+rdDKrm1YhmXgIBdIwioMi/Ggo5jeC+m/iBz0GH9YS2sS4zPkI/0h21djFFieg4wXtEzC06v4TE8zDm6BbDSqQUCjaqN2BtDRm3iIhsC5Q15L8sHDh9XKJ/SoMBpouyboHb0EIGrHnDryxJUbJVDQlA75AB0hgVTB1pN5visn6/TmOnixGc/ZcrDlYd61wg+nRikPOC9HKANUws2RrhR6lyBBsfzya0xcgfvLzNwjVUQDplLYKqwzSRTGsGA+vEZsJnUOQqATYG1y6YNZmSg6ES9+aw5HymK5ntPwXFhm3IbOXgs5I8dDrLXtYqQlW/GwNI61aHoPliuW6UHI+1qcvQr8gSyRohP6FYBn4GNRJ2taxVwGovt6XsyHwOwthuo19AAOGeMCQ4oUBfkHrEXgg8CJQY6xm/s2UrMdicAC7bsVGt8wIwk35lHINbmiSBWM6oAxHWlqzdEhKAeWVZqXfHlRSArwHXMjREElgbIDQoRuCoF2+NODnNwZx1kIJu0xSVlYOFOXF7sDH1hAZJd3gZad1k/bbcBIKrndwDkPcbdHicG5MIH130Z5CqxBdsV/JOnNeHhWEhWDwMwEZ0w2y721RdyEgAj5QmKoXlwZIeAPXuVa59UUMCqoK2WKgJbnI/3V3St3cokl4CVt8uTPNHPvbz3FZyhsdtuLxXcQ/Ako+Nn5kkpGgSlqFgmqOy/xc/As5pNFlwL10yNHTX0TYWCb4NWAKY+EWjZWcyCjgOEjU7SuQqJy5Q88ucsIDvmyvXoxgFJ0inbGDh3/kRk+TyAq+4mQgmvC4D8WsgqkIndgcCMCG8kHsh6R55+6ygPloBjySOVU5oC2AV4LbEpgyQFW5XHKvrFFw0gnWIsUlcpWcto+NV8a1ZxZUlR6E1xNLxhyXsdDroZmJpR8/29G6UBKwA7WHcEegBjw/9DaYCCVgbl3nnnkjZc5DijiOUfjewJuBJI0b8P8AHlErJNPA3adwaxqIsK2JVX5GHRgYm/ETIEdIvDSJkFKMFJeh9ibGlnm3bbxQ/JIgswR+B6vOJRHKU8fwmLBZnsBE/1LWwA6nCdjljWFcHtlTKBU0D1EhMKTHZq0KbxCVquAtU4sscHTa+DLkNkUXdHHx1i3QCSRBNkXasibAhQtAyHheIG35xdD1BDDtL5Qp5DeSWXcACQGdFRH4BJEm5ARfSvA7BSkJFQUygb8KpVpUkbYQa+Crs6oqWgyg+i2hCynUq1qArrTcq6w/iqNhPQqvqlZFhg1nMJWMaHdCXQOsAHa1zIABd65C2CPjnswXI9/kHAKvkvBa1mPjb2yLRKbeuz/c06Fa1x+E1e0AzgGsYUiVexBf30AK5urgAMiMeISFEdQRFGdiEzRKiKb8Iy5QBgGyid1coO0BUBiBplQ+MY1AZJjGl+i7MS56Z6KzOP2xDSIJZNaEaZe8ZxYWteQFO1Yl2B10OeQxe5oa7I2cIQkMgl/+BTVbBCQzJmpxPFYb3CEVXgNQYK46lkFK2WFR00rdU4B8sP+eDldRO1GHy21+4gf5o7XthvJQPjt7jV3jhfx8zQZgv4RZDFMqSAQ5P3GRcaZPyiUUm2Ji2QeIeBNs5EosdxhJr3qujfmhPyAeYnGVebj91Nqyt7uUUB+wjeMcrYsR30ZSUy5SM3TM6e8+6j9lsOvL2Du3Lh4NuYZqrxb0DWDmEX2sxGa8XdjbMBtCYimlO/2bcDctKj+7KZMSzA0pZ+ACQzQnPvfEBr8pDFLYlTax1wLQTQuB0XcgLiA8mvhl0FmLPYB8aBimTUdwUJRYJYniX8YweTNBKHZ3YWigjmSnbG+VWNtLzAAL5TE6lnrfwyTYZdKNY9iH9k7nWvTIaFi8sHa5meSXXIjZ2Nyg4ITZnWmIzSthwPYD6djAeCElceal0x5FRXV2n3UqKmwPXICj9TxtUtCJwmUaZ1uEMDrqI7opsxjkSdef7ln/0xdRPGSnmM/nVOrUJSsn1WrHiIkMmWstxvGBUPHX0IHBSU1SyyysJvKZCeAK+iTGMAvJNVgl8IgujzXJCD64XoZL4vmMaDbkQeZ/lkmh3P1WP4WWqWDV7oqrShgTC28aUBxk7VAs3CBW4mZ7iGLTIW8lbMTbPXB4+SY5YSDTxpCeOFgzbJYHkOTrMNgzkd0jd2yUJCsq64TczlAvgyA5Lcxn9XsrCog2CQsabV2Su0cy9d0Hl7asVpmBnnjAe14aXoJIghF7Z4AlljSnLItpMdyBpbUgxcq3kqKGjkOpXMyYNa6GAtK+/fRiblJuKuzh7O2tCk5J93n+n0RJ8X2W6CSBx3DcUClZtjbPU7q2NEf50iY3CMDSNLGhz9dZbQxVBh/sJ+zIf5URXkAFgd4IjrPEf3MFedKuCv8Z10OzFQAVLOtxX25bJh0NjdRLOqMWXCFch1ytz1gwEYpofxhYYwgFdNHa9sKm/8BXmv9IFAJwDn8KzKUuaKt8LEOTBjXCyH55xNI24riCRfSR0OqMX94E6cvvUqyBtLB8aOGADXf3H0mg6w2S4gZVsRsNp9S0rHxkLn+Ss/S4ezaG54fU68+YvaOCAaFavLvCqwFe7Qv2ZQlnktgWZn4Jvg1Y01PtgoM2CrmUuZJ9z4Qdd/0A9i3PLmJi29gK2Z6nYEt7Jx4N7X0AnPKztGHhot1lIyk2kLGbTclJV6i45OpIUHszqfsioLGMNyWQCRwE4Et7wEtGphkYFWBbTmD0ieYJzeGYhm87ZcXNQUTljkYtu9UC4gW8MAYpUXM70qhZfd5gzkWSAzHdYwKeU+nWBQF8fiaQ4n9QqTGADVFllXhrfZhaZGXPWEZFwxu64vWeAMC21LWTbJ8YSVF/uOpIGzc5yqA1BmJraTqWfgylnXaqHDxJXjTWR3z58Sz4YtIVwADu6CqzMEbgJVcFF975t9lcFe5r0hjBVA8QRaazfuxha6G6eZGwEFWdCRD3VgARdhGrSZQt6q9dsxYcGtbzHKbMfYoL8WdFLMsrMAYUO7lOf64CTHipmuFTufKoPhYCwzDZUjEDAZSKGfOyZjnegHsxiwlwhqkR73N8Q0Hh2vU0M9QJ/ldk/xucCTbONeJ43iDM0HHtDtfMqMiiRFAvI8Ale5RzzSSDukVifrbxYgmZi+CMbUyZXSfv7Kz3zp5UUyKLBSG63Z6/uASf3gyWrWUfnB0HscMmZXETSEQ1kusAnYqKLdJnidAdTqNx/gWFwSxIUvsiWPK1wGUcIzu87KQH/FLwqCVvOkpRJaPtADBASvVWAmtROK8oJExDRoddlh+QXoAr2Y+Y8ZgFXFpuQzr/ssduppeeGroA8GtBpnw27Aof7Dx4ic4I0qxFqbh9YQgzCEjwpcIeMtW8F4tytm1BwvAlragnUbWdgScIyFgBi5l4i3IfstHc9IY+dDfcobDUj2Rzm/C2CW5AZ1e8cnrmuVmxPsIIA0jZDCboJAP5WBBwRB+LEEKMjW0Fb0KtdEQ/kArxNE/8CqZiZ0v9/AKdQ65AGBydMWJ0u+dNRuAkt5fGuczT7bvtw2JhAeHqifX6fm/XN60pAHsqCHduOeWczv+FnekHfYh90uQkOYGZnPp40+/rzaKYnjFwty1JjOv43HaPtkvradvSFLFaPOZOvYINMkN4kxx6XXdl1qwivtvb8CXHlxd/Sfx6B5Smyy35lTAc35t2H5UgbXv3TUlAdMyy4KPYp0QfhTQ6hqTyU35LPRdm/rSChovSvzgXuU17/KWAhcIWXKOmIZYCw7ce7lALq/9DM/9qLbt5UDD9ks7MCBEzQGBFvRoVWlAWLLDwSvVZ3tLPOK955qBbzDB+F1rsw7Urro+m0VQSuLcGjNgVM5tVy3GSSsQEEjM104ItAJXmcA6DEGcKxwdDuZ1a4NZdbIqY1/BeyH8oC8utQZuK0w8G3kOPSgl7pxYhsssQ2kBlAO7I1A9t07eu2rvX3K38AQVb28WSI1Kr5oQGwNOiBYjbqlHiaTRLvfwaWB/tiY1jevr3QhMOvVzW6htwJcLfDaVV/H1DD76gIELGjQvlZmYnbanAYH4j2wMJ4LcCW9gBsHwlu08CaKqRga/Siltgng1ApKJOYBAUAdpgQWeyvdPUGPt8xFx5v9TkHvJHuJo5fNro7vnjNgw+tn8lWLwcUW1MdpttW/Wc75Slzg8yC4GK8yjeKPoyRU79CYcF6Gw72p827a9PYVnkslfed3CqDo7KFbiMhzcDq/umEgvprV8UoOCrAg4pVckW8oT++vKeg5wApODPCpLjxEQco+G96plm2A1mrhJJlW8ekodlfvyg/TIgp2AAZdBlwHHoLdQMMXlmlNiSLhiyqGcYDWQgxcyZGGrW+nLH0wdIeo3ih4bV9iIPM2F22sGhrAopK7w5AnB9+Z4yIcWWAqGAv9UlDN5RYiOLzPFbOvStTGCwmsbZAZaL85I1HP7DoEAKCTLZ3aCh1IJpkfNlBijle2hsGO0xs4nIM3/IrlmC4IUPu8gIjzUaPhPyJYxc+yJWwAdu9gmtoXMLC3qMBl4K+CimmExkEmdhucQgfMqJmPTqbH0D/qZhWJuu9wfkyEKx8RpzgyJXJv7dAUdYgx/eEDT0+MBguYfIPtOIb4Xw+HPIArL0QjcD2Cdv4O6Wnks6kcm81cIFTeRrbg1BIYKTJmm2AOh9lV2+oVj50Ur4DV2JedwIdfNueXxh9KUaXkLBiknydjyU96wEdAmJZW1WUz9FICT10FXkmx15KJNDvdC/qitwrEXS6nDPNbBQQQVpTp2BPAKkOl7fdUStBkcmVOzjf4BS6C1oEBKmV3mVJqoe2KN2Xp7xooQ4KMx4iZVme+kFlPdjMDtOnFGLBtz79F3yqZVsFAxAc+n4C7n5BTEViLQNj3W+ujgNYRkY6Mq03OkDIycGzBTrwkglfXbiPzCmGxBnWR83wdkZDjAQ19G0lVEGa+w/cKRGu/TWpeNE/H5UMk+jnuJEVAhBk9+Q0MXzI4Yx56vyZIyC0OaqHgtwKuIxuPNkMRirlLW+1nAU4jf7sgc+iJ2mMAHlQrwxW5vLs2c6fHb+hMK99rz9vhwKgfCeTgHZ0wEQEoAkTosvlDRpaZ3gISBS/PPBd5Mp6VLz2OVOrHz7AwtWmZI8V+4hjqB6X/4o5S7TNk57fmJs7YeW05OmCr+YMueUuYOEp6pNi+XW6H0qAy11ns9rZt3InAVXWE2a010pJ9TYYVPe+kweLZqa2I0YWFN9qpUyEXtNnSVvwMRj+jJ/mHDeAkzyz73ewr6bjTvcKDwQMlDUUWsvODpHjLmVAJlWRPGbDKo/Qb1Gs6G8r3FPvMGTlPUovy+JEjXdQn9YGtCFWgG7AaV9SdzQNaIo6KS+SrzHeVfAZa5M1i2BcBWvom3iyhbk4MnH1MFJmCRyh3U1pGY/N+6meggN/RE+Rnzsn8oO8bfBcwoLq6yvxX5ib6NvGIFM/BN/FiTDCD6IHoj2RURU+Gn+ZDWlLf6hUK39hFFIy+5U1acXzhDerXL/3Ml/ReBJJTuAeSNWiIYQJgYk0manC5TT+IKw5lhYykC3ziUAMYdEyZAYMJSENkPuaKwJUVWJ37+I2IMYVksZeW5gG1vWyAM7A4HwX7sFjA0oJqMdDIZQd47oDOe7UhDa1vDFDgqqB1DnnUaJg3XRxw7qMqRYFFg5BH/9IPKquQVcNMms6LFXEbrAW57T5XLkbSirZ056CzBPvF2aAuRzoScMV5Opv0yLmbz2yeRo+vs5XDKBSwqTha6JIAH2eM45hZhr/4Y3TglRnTePB8yLgScKWSlONf9xILuBYP6SQpNP95dvZlHgVD5SukuZK135ckOiRwWbfzxEVLfzWtDcAWH5v2f6K/tp8dMFXJ6XBalQCnCr7HLdHpl+MaDQRGoZxq/Kaxat13JLc/8WDAVuQxq9G2Q8BRh6DUZIfP92gTQG0wW7tVAO+AdawzMJXKiY7pwSIiYQA3mMcI5HzFb2WPJDFN9f+lyLaCvg8dAWPZAa3qFyaLWOtS+NAcnoIbEIQPprd8doWxksRhzMaTr0Feh9uWYG4xL/78F4/DWeyulCcQUKPQ3XVGIVBLhiH5qzOZV1iduTIE9qgRjJU+YhPYds86B6+BjaMUKBM6AVlgmRMJmV+gSdhrpQGWhrUMoH9vvC4auozWreB18HcOne4BYJW3eEMDO99jO0wWwmIAbZ0sOwFzHLuwz+Yp/Ndg7bLhcpjLbnjAbKtk19KoF8HolXrYwUtc/qLtNFjIdJsU21xTfkABq0WuZjfDniV+MIKLNtvQBN2bzxYnz0SSPuRDYwLMUnDqdLlIzsaMbRX+ESRrbbaCPLPVY/6oG+ITaQGEULDHoRWbwuNNpXLQxuMjH0gR/qyhTQ9cd55NtJ8AlvLscpwTfbZ9FX2Uco8Tmr1YABRZArUp9HJWqd6VYgmWx8BnycZyKY0OvXKDQFgBq2y2kdxmcdTd7+rj2LwsgBzRXhvzWZ2DQ7/m24xfWH5yOwkPDSVnAFXR6NT3WP+oQsouA1HeKQY5HZKUTLAac9BJqRUlGrP+uG+Cs3YLFMxUss/39Gbhkr/g6DDiin9ZQFpuc4d26wvumBErRv7Pu0EFrpwb5Ojh55quWjtcpwFXK6qlp/1ksKt8KtnXbZZsWIDJ4fBZ1Kb0kJXlH13fGwB1BmwDD83HaFbQliU2/3qN6gJbvXtrGWYA8pShsYnTlIzDcMhfs4AxJkcw3wa+Qq7Y9h7A1KZSe1DjEznkkeF3dYyQQQCQEQGsug8WjMqneGVwF+fcLQ6gewQ+/N3DQ0780gE5QX4c0pr+N8vwdw8Wfc5GSfFlsoAxcAfOPQA5WoCt5nW8mMH/hw5Jwasqg/mHOcNCoIHMie6AQICLYMzkDEEQGBR5ZfygOQd3yd7W/eMPBWKW2y24LevqFjiVD5srUHbF4T3inQ/DbiOfDCQUQLfKuM5e0e0GWoOzON2tJx4EVDvWp5cSHA13AKv4fdGFTboz6GGdC8D1aIflAbYLIfepTEwXAVWhh6L9O/IYoAjnViVT+DsEJK2qb4LWKW3gK1bjSHJJFgZaaQRzwnh/9EeLW3KWQw5hEAR6uVgxloYAaDXU4Xqk/sQ+c+nHFdAqvkLpJ2c/xsX+cC6IyeSlBeMAF/h21687CMfgNe0ImN+JuhSBrWZoA58MuGrn4MwmAazKhMmgbdibBfLjkncmzgHXwRWygtnNAFcAqgTo+OzQTyYi+h4M7CJsKyuQgOmVAfsff2OdrpsXb8lhCQU4GQdQZ7WEbzj7GoGrWM1howRg+ZSiKGoAVl7vitPgYFGVTlTOT/okwGqgVRYV9B2CEXoFMi4q5vjDU7KAhdbVJohVPYxEwPMI0vSOVvZY8nwbZ6d+gAYdvAMU1YLXilFN/0SPB6EW5N0v6nn9XACgg3eudMCB2IJGBBcYuHDeeIIafWHaOcL+h+dutMcBDOZoUJ4YQMqeuH8Zxt6JnjVRfa/6F9jqVZvcgTf1nLae3AR84CKawbZGS4HbYmR+vtQd/JIicZMR92SiTsUJiD4iUNUsoRxSlKzryIZ5/ZipVcAc/LHnldMSBJlF3bP6AABFrfvYBKxgulM5tzMAfcJ6VwGueAdu7oMCE/qi6Ct6vyms9b2qR0NnBjOz1rYtiWPa777fJPNAmPxOfcmz83IEcOm0kQYvENDfREFk8SDgnssE8KBgonhq67VER/b3l/78n6FK2fI8FnNoAAAgAElEQVR8g0sHJqXpFHK6vTu58koPM/BIzil3b9ga3Eth0mhdZb2KZ2VFNrIwqjEMRoGXWmsICmjNfQZH5kKGbTVjAog0+EuwErrAazjgjsyHAGc86+HRa7Yx5fb8k+3ZAQJcPTGD1xCVogqTjlWKHSN73B+IUQbUmkEr3dVqBeMIWkXdRh1jeedtA0I0Wnj6eimFfiYg1lxQPzbWamkgYL4Hv7OYAEsUCE+qyL+567ccCNsYYiQc/E3oGszRyYNHr517cQ4mRJ4+ZAegwQ3d46An6MjV3me+qYMMxwDI38TyXHM6AyopbOqpBrZJ8bcoIw5SfMJmC4hFqW7xNaKADdWY9nsC9Jb9bD4fn622M6upuOcmY4lfPJyjvQueXimLdiCfEbgO9VmkOs3m7aCMuqhGBlgW4AANLlr1Bh5TpuTjNrOj6qc6nbjQj+fd4Rvea/yJqhj9iWZok/+xL4Lpwv3p1IbkL44ka6DXjzxx/T2A/gq0Rr7Ls6arNWhNsVbJsDtWCcfgAg0iDGSlJRlV2Zolsfw8R9/VogZ2Mp7/uz//pZeRMWwiqACtTncwW+XapEALQK6pxTvGkrczGbiiXpGOktRVgDgBbh2Q4ur7eLm9qh+A/vS2oYIHsa5VAJLMUTMe4wsfoAZ/kMnNyoF4ZdGo4pfxt4dOO22ibGZxh4xLgqXfdiEFt4w1yqBaVJFSHO6aTIJ6NcVKs5plDYHo0Yz5bgA2LzSyaJWCGQuChRqVvRSK7jYzsfKkOWCsI/OghX0F8HJ/GoPzFYjX2OWD2Jm5+mASSgDiQdIrIDYtfwoXG75CvIH2amIBfRE2yqQn3VtgYZ8XGCV2jV/PDsyWEtwAZjanItvaqMUWSEUlO6Fe9wKq6rPj2Bs8cbakH7Zn7Wood6Y+dp7Y8fmDiXCTgJQSuOIyO0jDWpSGIz9sB2MwXLjGrGhVfaXTwfEQ0dWWEQLPlly7AEjTJEGmalcgxLEw0KvFbOs+Ake0Sbymj6ecDmcrL3Xhl5SNv7gNtHa9VrdViLyJZvOh7oA565LMy3TnZWDD8fIsid5Q6jjAK7xlyy0MpKSEM69oQ6RTzdHAArSavnG8/29/+rhVoNrm42Fwywi5ZbEowilrpZ48149FwItOGesLk1FtANA2MG48mxSSV64Kj0DfzCAsKg1x8A/6DCBJxkW+nhezyaEkQoCUMDUKcHxPjehPkJEDnsW2jms/AXY69qINTbOHJaLUdHOFMWk4Ed1egPs5YVEQ5QIsZRbkFzYkZ8b0zYCTLSTkDUxWEmA6OjllDfPfBmiBZ9vPNfyOzyfg6vSTZAaYL7GtoofcTvgvlq/AqiwGtKgmqzl7+sJBjurAlRhn0DVyv/m/NXbJNzCgPogoZjzRcQMBiZ6CuWbLFlKyTwABdBOS7xeLXvEmsdkSdCBr10wtTXQ5xsl+y/5O9JHls6RQ3JXN7+R4+EasobNFvSvhWtNLn/RIRwGNJgYa3v9fMgp3qUJpw5AlW3LtHoBVmNXVoQJgPfinh4lg91xFFepZdZdwab85i222aqhBvqvsH3npfp+9ZazRMfM72BNcsyWgdfycb5XCb4gumh+hDrrwSnCN+GmK6TaeYKHxFd7mEGtsx29NxIEg8CzAVUiWAyuoxgqLps7OD6Zp4AHKKmR9TN5fh+UM753VvOZImkGaazM7TLABXgdWZcW3N21woSMruPyudjL6BSeihsN8wXEBnOqc5feYjZbPyntTBsdxWCSUsju+5NraAm9wNMwK41R9BNQaAcuTM/CK4GNwix9SXUHwygiDhpSSjTLO6Zddtr58qixZYb1CGaj4sM568QpDQTE88AqURd2N8pvPGn6dLSyY+QieULYom+XhLIB+Njf4K0wYyXpevJGtmmvkn9FKM/COnXqIwSD69OhS8YHu7mPsY+glrNMMxM6lhfzHll1QH/0q2GQzrRV6U01476hQSpmDjtIsdsuBTgCz+PwuoNmcYFsyXGWjuj4zmFhSqV1FoLFDdwQXCFRFBfCGAY7/Dhxg/MwLDquX7AEu286uLDmpM9yd/k+e7ZGRW3Jvs01l28b4ZNWOGPIbdkuDlGDQ1zGTDYewuFssb5OO47zkSqrOFduVVb3vQlZKyBUaxbnJuFFvIn9kzl4qDD/x0NRoWF2F6mdocn55egeAdYBXiefos5R3olsVX4WeqCfgpJx+vDw9/zc//SWtEtDBG+A3AyXxNwkuRLeBPmGgsgiyjQbirDRgGvRvBKhl3w4k2Xa2CrUAUS6gIaKVueuk/UX46TBautjdB8e0ECm8AWWyc8TR+tgGvDq/A1YXA63yrLVMDXt99jVZu8Vmybza6U2TwfQeYVOstCAiMTSa1NRcR+duzpk4iQezEnCK7L+ShS1oPgWA4XmxRdnqQZki7WVwQc9pSzPnB92iBXTeAVanYGFLkWuLvXM98SkJIIPZam7Gl26s+mBYTFruglYX7AqCCrMAY0p/BqL3tINOBtf19+JfePlWm8wuqJmIbwfEnJD+aFrr7nIkN0xqfWKuXgX3x62Ah4/7+GpXAl7xbUXmmwxAijaIjkdgGXX2+GyH9hbcBxCBcT9poLSbLYAenGXVmUBtsNYMu50+yATKq1nTjSsehWUpK9pRY1We8DwZog1BFW7LIQbnejF7CWSQfOkL58vhRgL8UdroE+MPpcrY1fQr8GaA1iHXF7qvmkFsmy+NpYA8Uo73Uff4cFz0dg648h431WGK+4I9Qb2Hq3aSosTIHOIpOUrLsHqR46GsKghM67geAF4Hzezcx6Y2zIEUxAQ9BGnex1VcStvIrYgt8VWvg1uMMhEQeMeTFc2NIQOEjJDj7Sx7DvLPwR2Ms83wGTXq2CqVAQOk4gGYlzgN3K7RV9JBZ/wndq9lKDvX+GBX8YUYyeHaYEPuR/tZjKoc9izjP4sXgde1BdYdeHfqwZg4otnQPtMoEy4oAFl07yhHPQYPU621mKR12i/raJ6NzRME5uNQyQLpWxx9hWWUE2tSLYZM9Ga4H6HG6fdMWtknaBcTZSnH4aK2MzrW6c/MPIgZyxa9XKpfTvaXRr/6/JXnJs/oLhSv4BGs6lZrvHFFLMa9FSsr5SFXtzBX0IOJmoK5TVbUbJo1Rg9oCZyCeIBK9QpZVtSxQ9YClIy/WOtqB4M1442IMJQOGMpjDxvDEpRJOHM+Xp6C7A1KiFZe71VjosceJl8FB64a/aJ25sejDeQtfiN2+CaoaX3HB7SOf+l+S/Ndwg4Zz7/BDEsVXp7eM9DO9tgcwT6AK0HLQ5ktxA3sVGTn1KnmvYgxOwnoKu9QmFthHdl9FmBb4qEFQG2d7AwoNJkwDYSYmQhBzr3KTLldHX5x4Vl5xAUiGqDwbVrjieJ1r+Mr1bes0p4HluWutobI2fShSZXuaBOsLEGXST+YW0sLkBCHh27xd8PJsBKJw0FbRwBkU2nqXHcALDj9gwg9EV9hBWeRRjS4ZyO1AzNXs7CF3HYAhuq0nGuFfR0Ub9WXPQtXUEUPk9KrIHks5g/bimgdUzXqkBE/hDR2Tevvg+OXRmDvQwXQ/osTvdo3M3AmE3AXPShzQbCVCjxfj9huNGja2KmqQuYrskhBp5rdSYAXxJF6lHfRV2VxnQxycNyi3HCKAx37z5rc18+Y76ObBHQHShf0sLUtgVeZJXG8Bq0CLiRZYO7MlDxSWB3QKoRhNa+B+T4KUopiyoV7ZGKDrsVXvw62pqvFfNmAZgQB9Lp5R312B5f4dofIKMx2BCYovhqxzwPB4yt9aQH/Lo/rvwJcMUML48/8JP3mCcJPmKCjLCthRoqVVutq+sXuBO525ZBuyUDeQXCAG4y+05Hn//rPfWmUdJFiWdHt8UneFFT5nwh83ACD+3bgQ8xIVDXdRADCljrF0qO/Enh1gSWAV6co4zYGu0oMjhzRyqfJkrkyCQh0JgeWR1g4DEWJBl9EGARQWLOMYK+9WqsMNiJPkHKlUQsgTLSkc6feD1h+3k5sImgI9JHxwIyLaIVftdl7bQT0wV2tOdj5kKq/w33EYlVLEPBKIBYdjzgQNvukqzI7DWoqgyyMyBvVM65v174cGLO04jvYo94B4Z2KVpFQzjpHYNPAvByL5WQ3/2KBrDgRhk9PAOw8YGO6NZRUFNSZP+ABMTI1iyZQ9dGjBxVlpVGy0dZN4A8XQarTzThQDMhtZIOsdQWSTtLm49saeDo2FICgjG/w5TGC3C+KZyfG9wG8Uveepvh6VpMz7X8qQAJ/HA/Mkm/YqE9dtFN/EN+QW+lnA7i8AtpcW0kU/aBpCGAVXaNXjsPNNpxAFH5Lu7iATXJ0GcfmPl98n3yQucoJ5cl9undgxBexDNoFcxFXHOiU+tXmjmHijeemex7cHeEQPKD1Xuv9BcyqjykWICKH4yd52QfxWVCo6F0TDY45/OKf+9LLUa8ggAKzrkSEBwbJN4eorEQNCXT3w3KfwbmLgk/fSPQI8Cq0+qoImuqwcEtro86pA3H3vTKHIGWPmU1dIAgjgb86f/5NPrcve9A+soDlGwGLahAVz2H+yeGOrQFmhaKYJn3f9ON0ZhjhDoCVVTkqM/QUnB7xytcQe6fiebTkKTPM9YvOQK06OwkiReAAEboNyO4IYlXm6Bw7utFLAQ3ydQS9kgFKjjvoboRFo2vcBVHe1Hza5Zv3uUWwXWGNYiA9VMroEHmhUi/wq+vqCoAdAV6hRcfi8T2W2MSG1YJJQYTDx55Inu50XPdjrHncf1JbTsXTgEwEInHIUe2QvlwpgX/Atb4KdK88V4JzO/iLYOr9C77nq7eW8cshp7iVy/44X/XEV0T5dVSWF9SOTheHnD0knQU6UU73yLLyPIVQD97YgYO+ChhE0HqwFA9iCb8Vhk5O9mN876WR9dC530JnzG1XoNSD1krLRz50pouTMW2hZM5dalsPnaKEGwJZ3r1nkJxkcHTz/tAvKGsA4Cp13GXUlDKUA7geYqI7KznYct2CAqeQ1XJAJIAVB1zVtdoTKkwGbAqwIMpSbJuErAfUtRKpAjaMXp0PbEkKeMW5Cswa4Wb8ELbydT52iS+zh8w4vmJUHIbElGlm1WiPvlrekS5jVCDKB1r7hBiHwihvWRXAZoyrF5sX9KDDZMXCWuoq1mEGYKes4Zib9VkiERoGLKnUsxnYEDn5qOa6TVqEb0o7E9RvAbHBLsW8fLBfAzwFa7onw98wYEMuV1DLfIgxNdq88mtycLBimxsblBX1Noj7DPddW+RbB1pHbPYxmfpI301820kK5bAVPibzj6OILEwXskymw08CXzdm118LIU8APa/LYTF9+JsTfQmdbwGsJllG3R5vF2QtBIIrnipgDfFVxlCd6EoQogBFqfRtUguFBcCKLsnvu+2XDkzteZGtHfyBtKVm+1iRBkDD2wVga/5oQs/HTKafv0R99XGp0i5LqdK56FcpwKjn0UEHXZKp7LKbhwOaZc4nC0MErWjjlOA0LKMHtHD3vtgCI1bLgUOsx+XeiquybLIWr0bGFQmgg1KW4hZHPAOTCooAE2BKPa6w0Ghc2UDMoj0CvIL1lOFjBl75WZSzCHZ8p0XxTWCCC/PVjzhA57NOxHM8qJH7Td/E8gQtw+CWJ24V8MGa1FYzzgDkUT9TAAvgS/UJwSt6tOAH0VSHrbRpJMQHfPfqco/eBjtzkTtzYi+LWsjvEmy5I4gVuRId2Rk6EUBGkXTdJIwOF23C6SwswASgok+xhdQkM70hR8wIy/xQF+cYho23icHCIWf3IYJGvY9zNJ93SfolZZqVDV3G0Kg/G061AoGKnBsAX9ndDNtcGEtYj/7JhrDZ73K6Ag4LOBZNhD6fnIsE8WqsPDeiUk/+o112uohgxcnej3j8pIAN+soQqwZPJa8CLyp7GLggANtZXyU98sACtCro406kL2fbAFrdq2GZJ3Y1JotbIoAS5nFTorfLataK7FnRZHnHiLCIcD6ZIvYl0CrqjHwS8iVuED6xO1zl80GPAFmchOj78S/1FYBr1GlNlmTbev4LP8XXYcnpMMEGUHcq8pllyBJ4DUS0b9gatbQW3Ssg1jqgq5nXwTMJo4WpBJAQAyHWtaaieVGWxvPpCpd/x0NZGsTDVqqrRwXacQjHo/A8qYhto6OsIplupXf0o4ZuFo9h3l7LWYUOD7pl7gLIhS42L9pSXwBibCsjGs3mneW72VxLEW0c5Ep+pntmViIw079Gd/TrW0Hs4QdAtsEN6zDgj6n+Sxx4UfdJau8tNWYfzcz9m8hUD86UVACPzB69jkoTcpLzk7yO5ayoEtB52npAxhiUM9ak2+xbECzo37twqj+8Yj2EFC9MQtuE4cZHQNn71MyVUvRj2t9JYBdHzEF5DhZntLxFsKr6ijISzY3ZtAjA8LM71W8Z/5IfsVYy9Iu6HsiqFaLI+qHfVzcxtpEZuHR2vwKjgyCTZAtsoY073MQzUEAK2T5NvHEWVuaOCbnsKM0FYoyssp0OUzSAVv1nB3h5+z/S5CprL2Zaia9+K98SVMRpBar8N2EZ/0IC6QFBq5WZ+RsQKDFCWioj4HOovwm4DmKO/3/H/4p0+Kkd8IqBHZUpZrXQueLLCJJFXK1rZStpHdgmeBVO4upDhOoUPEQ/iA/6iwsoYLDuVbBCNwQ+JzS1/rANGS033UzAb4NCOpts1gjaqp4W9l1mze26ey4nUo6+INtrK3CbpOheBEAJKDL95BBzZMZvkv5V3q0K7pNylY6eWGO7CwrkEF+S8Rwr0K83gFgEplUmm3Qgg0HZZRi/uoBZEMyvz83Bi2aLV8FtJFZLjmAmONLjLw0/j4zL/gDER4IEnHfgdX40sRd41iVmvDBN62K9T5AAk+rFzrPCERfNyAXqEXlaGLGj1RC8fHO9RaDqpbFjafqhwKoG4gVPnD1yFpRo78FZBFgd11v9YeYkQOZqt/cPaLViEX2DKw1RZ5LtFwDYK6CfaTnvwG8fv63eFTl8ZLS13fFHKB0YXzmRYM2U5/LIDZiztH7RPHbnCV1rXJZnwQfrbUcr+2t+p7kZckG+4m/en0vJANS7amgS4qo7se0wmWW4ESxLtjiikaen57/wU3/mhQ7L+NrLcT8XAsYIoiaAB28UyI4dJBCs6SGHsji4XwKv/OwwsGJr5gAcopeu7lUn7etcFZhJMWjx5jChc/yrwNOop4N0wNVCDv5nGxXrWx0/ZoiBrdRlmWF44c34ataPe1uYbAt7XUjAbRPJlABWHLL3+0zmLqQkEBB3C3ZC8nQhhrRF+qps3W6ojxnPzefSfIZQjUficuLBRCLdwOtsOOfoBpil/u37/DayXSkJcPWLSLhCiHm8klsczwUwB9I5CiNo1wyElPfIK4OJK97RxygUKANfm3gaJ4Ft9e8J52Z9h8FW/NLmMcO3qXex2Qx8eLAgTyL0QZ/YELAK5sVjStPVZzefs3HiDQEeNIpksb2CLQSbjZ7s3BKgJJ+4UUDdWFA9F8/0kvrsU6vsYqt/wNOrbdxBJTjdPuahgNAvzAGDkqYkYMw+TYVE1InuKuiVR122O0i2mNjRYnw9/rAGuOiIdjKzqdL+kr7W98J6f0YzO76js1JWPiB8Sksfzq7GEhW7ZpQOk/l7GfjTsfgh4EqBCguL9X6uAF6dIi7AKwrNvHc+eJWBVuN4Vtu4VzOzi23beKmFUxQO8kN08bqPkLUECKlH9Y33pJD6Ni1AmfG6p+gMCGR4j5FCF2Q7RZlTG8jeoAT0mi+5/gt+REPR/iZZ0EGprL7hTQtdqBX+7MTC2LYOdrBT2gJjlDhQFl5DPAvsyIs4N/fctBNiVCoV2WEG27Q0nUCZtjfHv3GzBjtiAWyq7wYSvd54MMFuXTGxd37PT8dVeLv/oZvP91xCwIFrbvb69jS4jG2qwfIBxL1IBTLNurvAJ7indPDw+5wwUEwxLTy56G8bnBaBeo+fdasdwIFPoi7GICh6FcHTlcNZ2scN8yVae85W9l89M5snDTGWjXA9Fvk2P/QIUPvXWjHtFfXpu+LUeJI2H5IbWCue54CohSmeXd3YAWU7bbB8QORAPLSbHPDaJr/NRDNWQMm8Rv90/C7XbYncaLucWoluG62Z6sE/Zq7jFTTNsgfadnSy1dniRgLwK4ceKlhl4EoA1jLWNlujiW5vsHnRwoB5oouJ4M+GzjFwHQ4vAVe+4gC3TOPhKXqw91+TbczZYZjVjQLVgDOgoO0XALWrex3ybF5GoEo39gVyXZpl3c29Gq1YzO0Pp2D2WQAZsnoAwMiIKvuKgYt/d4Ak9hP6QOcZD2ah0SEp2kXgdwIq8tDGafIISmdBU9r6eTbbXSxbk4nvGYOiy1gjL+WRFQqI13WFCGaOaRiWV9uV7s4YUtjpGWAU9UVugURHqVnZgg7koYI4mGL3li3XVeNnMNua/wbH2Vy7uuKDikgAsIQa/gF/HwsyBqxyB/awU7FB9Z8zn1leAtNKV2yK2GnGznBlpRX5980M4dmOd8FI7Bf5S/7GM17ebKlzl+xB5R8nRNs4KyOuOxHAU/0a54Bt6rcUReWyyYz0kss4xlfCQlnXYNjGjgigrDq/G2YlGcnW1vkHkIW4IPEFzg9AJrYV0R2yrNN7SiWY4dzkcnysKijsI7hxmwKjTby9wLK5Atps15ZcS6F/YtbwG8MNjzkaHzfTTZl2cQGAQsqpRTBNlIzCg1qWOzVXD9Ccs6mYxSY6Sb/pZliPp+Sb4duOjKt0TIAR07xWPiAX2UeX60CCs0j64EAogqj4W9DYCrzqtOOVRECUgrzOAlYAIPyOQZtqEckRWH6adI2YSEroHRN8ikDOrUDtLl3hmwOnmqX0OZWUpKrAa/Q7qvWVYnBjFDT4USf/CrzJlimOGQBbBIOaUZwtgpCsjXaq9UpjCHid042LLQQbVV0g0hJl33ph2eGIpul9nkKYOO5Kh2fjym+BhysAFx2crx1lf9t2wrc8OBmyfwCwtUNDnNqwPd5y03eQQ5ZVbHOFx3Dh4lQfZFoFABS5lIcoaFWbtfMCxPZzwHUKQp1PndzMMAR4DZTtqJO02Qlyu/1VoFX8sfw2sqpxQRDiTDfeI8Gq40flF1rwV+9eqOxYfxgTuRrMYxjNFMIboZLNYEhivYhyUx9dGMNSiwTMpCwr6f6Ia2MCnLiZGf5JwNp61KD7aQ4OsBKDCHDi7o13BvLJ6SJmN+D2LfEdDqhBVtHk5qWlfbsTJ9YGoCCmfV097TL73wBeGqWX9si0gk93JQIv792NSAI6Sey0PLJ6XMi8Ck/wHnydrtGiwPX4DQ8IkYM1wrpXwGqfEgiLeVbg1eLn5LiCe6sHCJTHSOAWHdYdbxwQnadhpe7CrA2dKbWx68PLWAFATksDeMUynqbUDfckp/ds/jpvBL7ROzUAVmh1GWR8VhvMs+kVgI0kECc4TLuDYnWANfCwhjDkv/t2OI1hFg1Yr2hWGWC2jB1SNaI5FzFP/sb/Uw9VgFDBNqYBxMRytvcAsQUvZ/OUva0IIoZ1pAgINwiIQih0CzdddMKYfJ+yrAJi+a7L4/exTecIy/W0wuB23l6hSopctvUI0GbGbS1v5Fel0t7W/NC0HQ4tbjx0tSuCXfCy21/nggwc8F/8+kiNH06nPGKd6/ByBiXp+tTGIiCqDOlgv/MTKRqtD+UtdzoJU1CP8Le+XjPXeHMzm1dx+0DkGVmog0eJL2PtIA8mhTbtpKwcdef0vNPZk6C1lOgKsBZOa/BUffdwHmk31fSyWxBCbSjfHavPgNxo4U0sreQfToK5GNBKhUEf6UWv56SP4b55pGOysMhvajuO5FjxA2ZfDQew/kt9K2uSgvnwJi18DawUqmk5K2ZcaQA+lBWAq6ySIljUoD14kF2F/J4OXqGvXWTQ3JhBDhV4RQA0hUCb4LYM0AFGeGX3tRod4BBDVt7KqoojnjynBo8hCg4NOSeObqXjK9bqAaBD8zkDTMdzkZdh0gRgAZBPBLMCpW6KBehCe41bi+WNBU10JbnITQx9NgsDlGyjxy4t4MEvKUpwNkLkXGSSVvrc6sJZBNFkZPNcLWjOhhAwTj7GI7pqTtN5wkAIXEXu47AKAFYBrntQpV9Iq68rJioglWyVdEavusNDmLsT4zGQb162RUcPAK1Lnm0AuDOql64renlvAX1W7sF8J19kYMnRf5FWs90lNyLO4M+SuwucmGztyuteCVqYMkSpa2xKp9892HJ22xy6wr4NiGKZggdXnp0EWpKNsCxEj7XuGBfcUW9PAtYK9A2OrUBroQ8ILqWPVNuPYpz04eJQAKda8+rkRhIgeMf/Qf8+Jteg1LDK/E1ZBjzDlVecEXW6wDZlJHnITLGdD2Xhm7Rc4udoY7aMr3cd84UXO6gMRr1w4giZeA1cZYvfp4KPfvA6rBiMBXB05u0OGQUbLutaEdwCUIz9pxPcaAg3HuhSMoPiETtN0cRo/erJlEKNGiwb6R6BDoGrghefsUpOrMmsOtsK2fAot/GZ9m6cVBQ4q+M0gSQgUrQJ+i4xhc+SzSO4zXMv0ovuqRNTeZngcHZjtpNdghgAaft3dUyKt0BkyJFZMB0JKl/yWkWBh3uUc/OS8tT/vbKxShSNIL7EjmvldEEXwBBVlJJdLGJVzYJfx0Mqo0aKMxkKYgERreHHTFKk1WiHoueuRGDYMyx2QgBHU0v+LE6SP9OYgWv8cc9K8ry2eXEB9EV7i6PHscdnfbNRyEwW/texSflgd4PqVvRKnMXvFXCYdaPxVfWS4EfJ32YuYwt1NU9WgeG/YjlAOjwYMoVas5le55Rdx6Ccdw5BxxRUhD9GaxevqUv5Dks6qC1os2ZiPbdq3r1OG3+NFY2ZZLMArfIAHjgirWA/CrsHoj9YGSrgMtk2Cb9VxzEGxCBsSOPYs/mAmP3m4j9/cC9h4KaWWCPq8WYBWUQ+H8iU5Wz0kX7Z28p8rC/GgJkAACAASURBVDSbooGMDy9Pz7/4kz9Kl28xYpYGxzdJEcH5xqAv00UAUXF2eigLND0KC5W967cKJtp2M7ta9a33bBZORVhKZu6VWxnPB7vinFQxWPKWXrfAOGQQAAhmYJ13AOIHLUNJ+Us4XIY67/S/jomuVsV0xcKGU3D9ugilGLxn7cI8ujlWpovBHbOtsa2yJXrcqACxHEMy3aALyuvAcxyTttNqeEE2w46e/x5il79JCWC72ROp48RJYiCBsWsqWj9Y/uBdiQXorm+US1v2sENC4KE5fFJ22XoTwIogtuITfdcHgY4kyhqbzCTjeoBVy75CPV/IoqcRnQO1UY2ftXHOZHlqVheAaekr5cswuH5EgnlM+Yo+gkQKf9uNqTbkXjsNNrWhW6YfpzhnW/U8n1anmvlI4BZVlNGNH7605QCB2gbm5fw6yMH1z9/XM3zh15W7sKEjOD8Xtr+jO7eYYJ7C3ypAzk193GtlWYeK+dlnW7TbBEQj3c5dk7Hu9AfB4Rg63hULWdYOcFIMFOH1+mnAkhvHxUyaO7UjsmzhpAsOHTboXIh/hF3kHlcqGxCSGZ6qrE0EcuUVgPnxmN3v6t0iXIf1iz/1o9SUM27oV2IGEBGzBKLIwuMzKaMxzgVlWG1VvsQ9WzRY3Uag9CMQAKtqHf0iO3UVvJor9iOrYQudyP/nZ7sWy/3OE+muSIKgLjFAdV0dliiFbUmY6kr/DmaovSBgpquLcuYJ7WspS5TvItNmcjU+tuYr1zSxp610tMQqs+x12M4aej7+x3PPVuVxVJQ/vVYZeWUqGsBOVS4Qa79hKG/olYXxd3Cqb5VH7noxRw0tysw9zP1R29niSPktku/fS9bVsq8oEbGPOLfsHwo5FnPAbGt3owCEahg2Z+WMhkbXr/CwAaZ9CCQSW39ZKIXw1PrUaGBgYdYhAr/JgRFHc9xKZSSEcWA6pEXRibH0P0nAF39CtEFUV78b+qjAZ3gMgSvJosng8pDJz0WANTuE40C3LZrVL8k8gN+aHLewZIu5sVLnZE5YtLGIKHrw1jJwLTN7BTQLGZZ6vcqQQj9Rl1WuY2VMJMoYnT7aRI5NcmVgytxKlzSmnKEJ+FoDeR035FlPl2GwoaeFXgpIdJlUlGehdz7zfIxBdwAceJEwggFYyrTDOwIAkMg9rY6PZFB2cEuZ6HLDT88HcI0gyhwWDmjbXs7pczYoKQr4LO0PvIkob+ccd6/E8nCAgMS07xtLB3Ra2TeF15WRZju+wK0DA/YJKAXvgOUD7nWw0iZcHZWcMgIpHZzNTovCGWwF+lxfwEfVD6bZ9IVqFTFIoDxjf537322HfWvGv+o0zHvIoQD1nbPEa4Wi447PqC9kwOaMmpUlysjxCxYpY36hHtKcPM8+AejZ8Yk6ZJff4lvNOkEtvvcOHBrDiifZ68Wx4mMo8iPbKnWtx7+SfZVog3QmPcIfC0ahLeSMqy06jpp+tW8AU7g2cn40Vwdi3HPTHd2dzJBGk0hsn6G7XblrBKIwSf+FjmfjNMB1DQwCq4DfZFN+Ahjkr6ifAQx+OsaCycX98VBL4aqUJMu+MViZ8k522NjXw8RSbMZJB8Ba8QP1DSWLaqgxF7LoLsOa4t2BLWhCh3xaGl8rE1vYU3W/K6LWyIvKJvFGcHeNGeiMmo1msf2BKdTXSgXk9+M37UtV07KXLnYBwz0QbT1roZc0ngHVl1HXLzvHUkyJd7yqOzgSC9ojzBdqfjl8lpo8gOvxC2Vd/JVMwga5bUBAyhDYeArYKFvRhQZWIFRjWZlpE0M1UBS7RXBRBcPu+i6xlKmfnoBbmjZZGvbhfDaUBpTbN2Hb1oAgu3rJ/satdW4Y+RnnwtxjiYYifb0qiObh7DWAoqPfyEdxUKN+D51RQOEuwIvq7WZVq2jTRZiqTzRKqRuGK8vUgFPA8Q6U5srzZHVPRl5s+yBfHVuKsgO0IjoI1m8vi8bhZkZcHGVjBz11imIf9C/Rr8D/GzBNJzVR9PL3K+MhALDDWXJICy5pF4c+jeY92ahuYgtyGIvsxRYf5uNsb6IzgaFX6E7nnNv6NYIiemiStcuvL6AnOoGUzk2tC2jcmBhFX9qy5C4wYG9NmBuJ3cqoCqBOgn0cE2mp+Erf1XemRrDqOOR8FYzIi69q3nXIFArWa5pyLg2D8SUOERSlRyagVStr4KS6XCk5m4+MUZrrhUxspZ014IRSu7QQCf5kupvBW0Did1DEgqNi9p1P3SutU73lwMaXrPu8pF6I4EQl9pV4EZjs7nBHUCxxk/81YMqZVqhnJZ8ICVApBYqxl0sVtEwA1+aHT407AloqYJUF4YQ43utqoE3AkZ9rvlrhYA4CAP0MTqZ/Yw7dcJC5Lg/nuj8HYmcX229kXiOtXtAAaEKVHAUhuxJrPBcFhZm1IvsqPEmgFpkRsog695BJdaCaaaE7L/s9R3c12jEmZuQ4Yh//4D2y1TVdQq7HTHNostNW5mSgC55KXg5MUOQAy/zEn+CRdeEWgqoLsFHGYtTMN0g6uky7iVBuL6DBD/kLEDIeBgCgcm4uGV/ouACvWPLRSicsuJpYd/vXkwVOi6EgwmldKwMJvA4r2uEKyxiPWC6g0OIBRLb2b8y2MoevbPFf5CYGJ+rC6vYqEIDf+Tlb4E28V2SIRFZX2PfA1YFAfhNU2qna5MFwu+hwJLnAX869Th6kA85RZ+Kpc/L3fQlID3yh/nF6t6YFzxjQ4yycrEEpVnrvD/A0vFGbKzSqOhsgwJYzrFIn7uSyA0YxoDIN2eVnms62Ge2hHsKAuwXzalHicEJlbHpHrAWN6Jco2zu/GYDMmrbi2cQRxblXpiIZx9/IZuM/tRqIb/a6X7yGTTKuAwscNdKjdz0XI9nYEdOK+nVTIRkbpgI+3fH06EuAq3SMQAAnNIKoKMkILOEaBX2FSQVeBfx616GgbAxe3a1IkxmAKCgAOikJ8uiz6EG/9Vr6v5OHtpzTwWxcA16F4cdck8MKmVUmWWuDdO7MqKoWMR6Sw3HUTzH7bOuJpY3OsfDqApxGRul45J3PHKn8kpOC09SB6W6YGzKw0R+U/SadYeNw38vJRjOY6o46nMbgORa9YxabnYLoJ2XgDqM2YIpZWP07ZHaRt1iOgZc1kQMCg6+cpATtoKs4H/rJl3xsBfkgv61nSiM8+WUYNwZnfDsNlgmYw86HL1YUICAyv2V6jnI0u2EfFHYnVmPd+jvgE3tNLzsiDb4ukvGHHl8qSZ71KPEmQoNmjRbuEXhGY2++M3OHH+ZbJWZc02niXT+XirfoCw59a/e9NYD6GZWHp3oS2FG9uFeoTnk02W5Pw8y25mPjDtyEhUK+UYCoTcB1NrZMcAfYFvKbzVO7dk7e+wj5yba3NV3qal6jL+KJWs+oHiGLKGTjm7b0QbUP/kYaD17jj1xPq31HWGpZ2PyLqlZSJ7QvtjAhhBMsAlp9hlWzrVzLPHxwZDjwoZMTjjliqweuxIQMXq07A69aXMBBHGrtQtkAPSNvyaBPccuNYmcEtjAuvnKVJ47BJL0iFZxkui4rimUj++qAJzI+ZKFcPBCditnX4L9xO1qCnpLPXyBnUrgYkgwLhqToVOcpjjcqj35GpzPicrjhgBcSjHXSwS0X4HczZxsAVgPGrC0PXr2Jy61o9c0dYPNcB+vqkKpogALmUgv5ChcG8l3MxsW3KkXAg2YgPHZkDF1lixKDDyC6YlEClZwqxxdgKHhdINDpz68IZsvYPngBxf3jWqxwTRnbpROlumEIBNFOxe+ERYDImLZDIXOutpR9XqVaO98t8Ywj/8jE0xN+0SrBYziOdlj3SwAjK1q1Z3lODaJ5Uv3VHnDFQFr1mBZj7FCr2ZJvWXGWRjE/Yg52gFXYjfEaVHNYxux1uJhVADpFyNSHCM8YXcvZ7YBGnaPN3fULzJXxMR4IcbZw54Xfa4HRRs6JN5HPcS1SAvbqDVveaNw4boFD1nL87/h//g3bu7itthQo1xIDvwMX62zpKUM0Hk9oTV1af+UDXFTsMSAKV6xiWcCYEW/zx1jm7LfZIUb9NWvgnexf/Mk/rddhyXQieKXvs5sP57y4UFecYu0QKXWcHbm0zvWwNm5ZKwsOKd0T60AY5qoKp7ABXtNTjiU8p5B5NSfW8YN73ci+IrBXtTMfYifc4bvRDuiUDC0CuZIyOM0uSkcKSv8NcpuL1T0YygsS5KMPjjWPxGjl1wFDHECy59BRRgCLvsJl5fLi2QLRLM5G+TcAMoJXA6ucieUCMMdb4XXNErr2ibMW5OxI0+i7+J8/sGh2LhlBqWW22yzUtzXzzyMsGt4R0E6DMANXjFEq97BgSf1sLKBi8FVextpkF7P6HYhN9lKzWSYJbRwyMC74qV/o3l/vNScGG6c36QPPpAGA1pf5yTz3vpzBBboNppnPCtYgJ903gSoOZeCBFwRo7+zop7rJMpy1KckqAGurh6In0wNPMKvmaq2SxREIZ0hAbgMmMeJPVTbA29Foci1fLgDbsq+Z/Uzsyz3W0ELj0VtPALEQG1EW/LwDi+M7u9NUeI8x+viOygd67RH9jM8zZRtrM50FJHGJ0q4kgqbHV2GNUA93/2vpgMUZZ0/FAkF/599chlsndmRcD+A6Ro9Oy2de6RkIi+IE+bkIYqkpwasYSBW8FoeBiBQnVmdD5JACUIEgES82Zr3RPla3FTQ4gRXQ160ak/mvkImJKoacQIDlaIQ+EDDCBNywXJOt0hG+y9iH/A3wIStzSQdJi6fKfMbgpcAKRIDysJW09eHxZc9d90vQRW/Acpcb0xr1NsjgmPwBYFnJdX5iiHJRvYA/Ajn8Fpijr0mUiT9JSPY8JP4jeBV5a1ZIDuFxI+QzLIyLFbCs0C3LOMZyFoNOgymEBkIbmhVt4QHAmBpFHGyWw8tts98p2oSvooPOT3gHPGTL7ovkDL8vhqum7m23qLMHf6TceEB9awpU7AWcvYifHvOv72JMLHD6wYHL+QULoEvVKOaNPsU8hRGq8mKa1xrR6KDKAU5WO9mse0YbP95mVd0NHQEGlg7oXGc1g0xGwiTFMxCBlXUqAz74NGhu9E3nA4OVLs5N3OxF44qwDp1dAGVKawSuw7+aL2pd7AXAymbuBbsCrI2eubli1gN6T7rqZEYTR55X9iKxp6orFhsX0NrxyoClH8H8HkujqGTprllLel34YVmk4M0CFFPGVtd4QmzAURZ8sJsX87rWS4rOBlwxcimBiJ7ZgRW9URYPt6Ex6B1/wwS4b7upoA50BkBrUU0BKl4xVBnwRna1dcgLcGqOuAOMhvraoAgIsAQiLKsycMXT86CoGdCYVaH/EfErJuxuGwjBDAMSaIBX3BNZLTydL64TfRDOR+/ZZVNxIJpVUDVxbPFTjxG4jprIyvst6FaegXFriYoCU9AOzGijY5fAijXfhbMRPzr+DVvhltE1DnnnYUFDHAtmgek7h16YcJTqOugvQc2si4bfKsPkFuyL6icNQvzHkLIq/Q6l5PhjSyTT67/n384Ia45aC9RRhRV4aEKmF8BPF4wqLztoDgaX5o+RqZhA9jn9wiZdFRU3Vk4wiPTEZhX1eSYPx1sH8JjTqkNQaiS0wYFJVLGKdKEhBe1i1w66LxNB6LJ0bmGSJM+gQ0CY6pEOFmyqyDCzu20zgd7vcDaWS2r02cicHaAZdbPj2aqvJoO5IxPVE2djspvBeGgoIuqhn6z+0mQf6RB1Lp9Rf1bwAaIMxzKUrFcKtDkDsNYmZ1rpt+ENZV56a4CcZTLQOtxDxGCzxAHuiiGrhNlcDvH8Cz/5p91tJ9VWfQh/Srj1G2/u8pk769NnX/kO+1Z/Sel7F+PuOe3AVZfpuAW8Ml2l4xGmCMDtHEXMrEbjBWkf40QuULemRFEoqtgha1jSXPBY2kUnWH1G2uT6LKPO/nJzSBHfM0DbEl7g2h9q450KVuvYafwBMoLsFaewsR+fj6uTBQS6d9pjcHKkZX2MmWZU2yE7PiSonAigFXmVAHewDrBfptucWuODqQe5pYAHw4wHBhf5m5rxXIGPCeDEDDfwagYOorqf+TzmqfozucC/sb0ZnzpRd3Op7QNaPyDTqjYAIEkBaQCsmCiyIOmzQNEBL+eqOjSXmvGm6BEuno+9IHAM7nQ6ID2HntEcZ1pyeBG5fo+XV9h//kYSDxiyP6Ks7IX/djKy3O0gHQF1o2MBoihRSJ9vw5+KbKxAH7fwCYJiV63joG1YZg5ScFV4fyNZVmNWlmYCjS6xIFdl1egA+Y36WmnMyLKyPqHfl7bHd7Mt/G7hpChMeV1oLC6CK+JY2LJvq7WuxwSP67BQV1E/F6BVfRs/bz7LaDzM8/kXjle+6iD8pwQF3WY2wBkv7Cb6pbCYIJZ3HfFGAcjiiuIWfq0FOciQcQXD4BT5Xouz6ovjjQNOBncAr1MXxaBxGsAZfbdtwrVZqLRaysYTP3QiGcbM80d9LV5NS/3JwbrBZeoxEIw3Hoyf8J4slRkc4JvRBS52SFdAJOhlFxyGBjJQJBBmIcueYTfMC0MK7lRerid8Zcy5gFXvhB1JB5Fd8P56hYVRZ0N7dD5ia2LcRPcecE328e6dezub8E1FG7IirV5V/GEmXH0j14zlPlYGkFD5341M+cw+MfiWU9UvayQ0tf2pbvU/UsCyA1YRtNKrG32WJoJ1YdWUvi1AFBwyuIYq6KRzCKJwK7RX0DIL/GT7xsMZcB32lFLRxRV63F1uCiUYq3mgWGdB/EQGEf1xkmcAoTN9JnApHt/rn4I1NkDrln1pVgPXk4/ntii29adnXMnGYsWZ2jWrUtfuHm1Qdi5WiC7YNXLR1kq7COZONu5rvsX3jd9IacdTngccY4vFR1a9RlnLRVQdASzuMc57eR/KDWnU0e4kaDUYQHTibQvPP/9f8itfRfFohCLHB36AvUKcNt0LaiDWpjoHr/JKsOBpQkjILha3RBVgRSDA2aYYBrC3ad3r4PrkYNcqMA5W0mhpBoB25gHEfh0AI9TsUeey/Z3HUjlNMqtmAJ4SAjSFgoe+dCrRgaV9AlRkqIBuGGBGbhLMVdMQoGBbftBeAGhpfdiRlAoMw5BVJkx3Jw7NXxqANT4gRwnEqBvFIYac4cBsGV8OX5QSdDvhZLpeRxDoq7iKrLBzfNGgis8+WHkd3ni8bCLOm/TVIsaWnKDHqn0MrvP62+BoSo95dZb8XBNgJQZI2HLA9dBpvr9WFzboSTtGBfuL5rhyczHIuJlnVnH5UOMXO7YNxzeXdJKh+iP4hfvJoEc9A9Qlmr053avqT3eUEAFJmKdQuAvaWu0CPmmsmNrn0hrsbIC+3Yk6jPll5bJ70UCuytEdnyI/vTP/nTYW09Dw85NZDxZtIig0N+QAZSUfi2c2Burs2P4Gp3+0Er2Tv4+sPs5Neoq3zXT+2pcHBCqnmX85/WFYRm8OOPzfoJupCeZ2K2iVOQovFLgi+QSO6gIjNQTwZNQp1Es+H2+tjUDNg1c8GuRytNpvcY+B856WBRQwZ0CWZoNgKgKYhJMelX1VrQpOOgoW5tY6G2wDxkJazC4E+FdiQUIuKa4kU4WtWGlc9genAPD3HPjomzhOnmvdroxXQQdRD2SaR9bPWOKpQuA6/mYC1VHUE07+aIy7OGCFS58IAoRu95IHMSmRc5B3zPoczmi2ANOpMGPUNvgPmYNqB989KyUXcdI7MXqLfUHv22CcYk9/Ar3qo1B7aBYpzbPLFsOPP6gUYMUHzbhCoMFSl/E7ZOTLIJ68APhN0Atp5n36jgbYAI5/qayrO0nkx5iB5+zPPQfHrqAYzVTcdfaUYjJfq8ZdLzC0J4Ab+1PSvOLsJraTGTQ19OUD2c0rPTp97n/44BiPXASFA43sHHEejp3Q59C5KGvRK8E38HCpUW8py8pxFgWrgEr9dG8XxDpFS8nEB68KUMyqx+Vy2e9Jj0OO8PyhVsi+eF9w9s8Tmw6AVvypxpFjoJDgino2k2/8DXnlfhO9+bmf+NGBAOMkfKCLTkCshVoJ44hJ/F0CgtTKrijCMcN5+8aQh+N02SI8PEY0ad1rzF7xj8roMro94MosjBiKrD2o9vGDKBxK2NAITLcWrFikUJrOC+4HOowLj67MgLtCWsYY7guvQCse6+MAxlD/0LRxGDRC1x50wgAkzVU/i2YCQkPgitlW9s3GrAUCky6F9+46MLZw7ALVG+0M+SYLLQMofuUtxCl/wh+qB9JQAgZoBKjjUDgntyrjWpZdVErKvO9/2vsl+AGhz0B7PrTQdWyOdiHM1EG0Qnje8XRvSvdoJfrpykSkfGCUCVhNOB5Cm4Sl5FKcvt5IdOXOo95boOqvblv1k0Un18N5makeRT8GGUTLYsP9nGB0K14SQ6mVghskUBYV/J1cxo/PdWxPY0ewg26+7MQ87IipwUcMvyl+IsxB7qyVeemzCJi4A+xb7E/mh/XzNYmZwzPgE1jru7wH+J0sIjRerBYa3UpH3iQWfjc7Z3uG+unjN/ODwnBBdSZT7SPIMcajqlYWZet4j35PM+sYtYH90zdweftw5hjo1R554s8DuMLdqihxU+jjL682+JtehTWaWKa0O+hVBes0bvBSnnFwKX6oqD0eG5e8syxjMB5fr16FOV3aq0mXwDIBhmhRRwO587HzTDy+cyopfhId1gYbiGYZreaMgk1HPjsAK4ZgYzkFUqcrf9SZkzFlboLqjRRXNj2+A17IhOW5lLmEuzRR/vFveW7cPiflAnDDgBqQJERKo7AvSaTwZixgts4dF1wZ+7hdaTcv5gGCkamTLgTkaWCdQOcDWWkMMHiAK6qqym5iS+gcO1W/8r0DrvwSCOmnG9N0oHpDHz2tcyojZEFp4OGVuVx5xgKar28mn47A1YMuN63FHM1H54Zxeb9iVy0TewrjQfRTpo9+1LT4GyGqPhjV3SiggANsZvBwdiAGlIR8b5hdE3Czrwtcgw1O5/eDgngZ2ifXPzzjqBOQARlWFx/Rb5Hz1Z4ow9rc/4tZRH2dK/hHdf52DZbYWxlqKwCXHFDWuvTNCkgOImrt7fhc+t7uJhrd5i/GYJ5oLOvA9YhP1MrsPvwduo88FZ9Q+RrKyvrLTF24O+aGQQF1C+iScsKob61vKOzETAvmK+PJj6JrP/cTcKtAoUXmVLL7Gb5iKHu+Css5oBCJEchU2V59NmYFg0ESMPYOUB6hNxQVmU3c0p1EjVXd63FIrSr91C5dZth8QOTnLLjrFU+d9AOow746uTkdxH7Dm7eOLYs4bHy9bOdgE+8wwOOVKsNqAmhgX4KSFQDbsoGZPvTKHcwi+XdZ2AEGmR68XcCtZEP9aAyypP4UvuI4VRAeIit0wwUQzHLD6c5xNR7zbCtQqbszzRD7IDJMMNX4mneJsXmFtlYLs9Xzi9/RgQ8FKmp8pY1OkYUTb0qY2p9Gi4Yg1Osb53Tm8WNupLcRuL4Q6Cozrvne5m7MxBO8LFoecq531be33Nh/AqEwRvJp7MDo+6bfMEB1OwYCAerqZdQGiy55HQtbrq6AnMjwkcg4m8GUUC1bvnxnNN+Cguyt5JOuDOuxl0tqZJlS7zlmYDw1uUo0cPgqZFkF4Lg+B2PyqYQROyJR98iMCtPu0VeXIXWLXC9hxVeiYNhH5WwWY+AtFUknpTRA6jyK/t2d1RHguhfW0I8eH1QRlwdRui3TpcN32dIgmzKGsfMqYz3qmwOuFIWTvViw7t08BdT6UnviCD5b3CxQWCkx0Y8pExqBlzkdDUWcmrxe0zkDBLPlcg8IabJJ3rQnTqoL4BjwIoiB4UGVkpNx7IJ5tBIKc/XS4N60TYEmuYnQFBWL+ksRo/K9jmGy8OHYMX7TvmEQcwiNfvLXWNM6dESugYKFjExTAvyIQwoQcRFmW65EdA6UlGkF4IqyrXRaFk7yG9MXnQbd1EHjKZAGgMbxwGWkO9k7ZySiBqMQW8pXmbFUQ8fdAiJON9GzqiMPut/NRxw4SaQBrkAkgnVaKDc9x6+riU4O+/XecW4GTsg7TVkVS+CKuqzgVjxi3/madtbFpovh0SdBGB+L+hj9d2rLxmGLacuaVzGgsiVxTzpWeg1wbWte15TxWks47LSw+TrwSqZMeInRzIe6JA8AA+gfy+CPTiOAEe030lxmTY0KdxCyknOIY5RTihHMamnd/HZAZpiT6Eji8z0yqM1YPjb1XtDks2izAq0aoEK5iS5M0SaNo+Ov4j5Uj6GljAZkhDqBpYfJ5rudjVwek+Q0A7WboHXUAh/AVQ1dg1kDDsYWwzQ8Fu/Jglm7wOXBa5d5NSeUo4oEXM1gkcQo+yXODksDCgczms0AbAi2JahaBeTwe3Ies/HVtzGImAW2CGBlILSfyViq2IWIhx8CLUTASV9P6IMxMdimPrFdAK3gB3m4QkdBvkMH4IaBdwHAim+SwIT/DvuBLWgz+OyIUrYVgGgUlegkBlZ3jZhejWaCc3RZ3NSuhTbqG5xXZ6a4vCjqWtEXPD8TdQr0Z7pX/DYhwbde2U/oOwHXwBf8XVRTaEl8OjmnsnljL/fouurD5ucPaujhrJRxJQK7MNrJybeHINl0FL/elX+yC9NuN32VITyQFyX2iDXT89auv0qPfLaamKbzgjdneZcKdhf5LM8DaqjY12adw3MOqAYfSQvw0Lv4xLhgVhdT3NHCjEP5kd9mHeAhjn8yj7FYMGTwojK/EcDqbONClhWnRTrVWZpfuHT+Qfrw+mmttc642Gka3A/jO2q4U5Id/SIyHP8GwJp8/6RmVQ6WHb0mDnT6Lw1XgJanr4tEAa7CFlXWjWykFxje0dm7rO5lBI55XRCEbnGEAVBoiWcHTEK55bjvFYBNHGJVGiC/x6CoAlpFd6iBzLxmSU+yr6Rh3kHqHCIzAJwQV4ImcT9KexeIghjjjqGfu29casAxLhxKSHQpmTnQNv64v1nQJQAAIABJREFUBGsIUo4hpeZ5/H0AS26gmcwqq4nBP2aiXW4ZaltTcCh4gjqYgOMzHF4kyQmPgn2rY0h8cf03+sLeCvmESchSklo33ts22tReq01oVwBbXEwkHlUorSkb2qTAHHz7QDHjhgm38qYFXJCJQQCm7CgCnfl7ASXsMcqgSJPvw/Kam93c8bWTbZtkO/RFC14PJqBPDTEh+3Irs9CSAah3JZ0zm7Rx69r+AQIA5FXckbjnYsIE5EY/oBS9N7nEE/+4gM+8zdL0B6BjFg3qXKGzEf0Hv315XrxVgBSo1qAZ2PFYI3ByBwDvjLlqswKkk7mZDc6tB0FnjM8DEFa6ATo2IXHYbaxnFf0b/8Ysa1TrjYNW/tYMlhM7o3Lmk4XZsO0IaMUH/Nx/8SdfnjizkgBVAEvJ8BQABXMotdWfXowGdHyORhzHkyu6zNn6zelxCZcEuSJQTV9GsMq8Ii8KZzT424B9N9fjdbTO4MMsV+A1yMQ5beyqogU0Z/wZDrb0MZkOMaWQZcg1zx2DDHQ8dHgA2GK7YUEfKr7qCygtnsxVUAbANdY9o7wQ/OBrYCWAdbpJQcECKMra9JR/Hzw3Zjin4Va+0h6uOMPa4KB/Yvtd1ibSEc261aFSIbzljmcLXevAR6tjJ39w4E0GQ74wv7ztpWIWHbWldzGR/HPzwKSfK7xK4BUXWrw4FPAq8XQErkVwVYZ0dcOFG9gSHep9vFqn8RVdvxEwqh1xLSWGn/hq8Mhrz0cO3kyf3DSCWVcEr2DVoRKOFNFewCWeq/YD6sImgFXaOOAKfHSyFhnBjpP4S/RjHkjYwSnlb5G5o2fsydEfdJRcQQF+olzvCViTeq7A6MIeDDz2gHPHplZt4u82LnFLQGdlE6YT3mgdxUW8dfHnImhFuiPNRHjUGNy5NQpnOuCs5yD6sPOfP4DrqNMJAQk5BL8dnaDBlm/SmhQLyygxyP6BL/7Bp+/9wT/x9B3f9QdpZEdP8KLl1iJO3eZSBoUrkWLLO+822idAWv6z3/yNp7//q3/t6bd+858Yf/jH9g1FmFmF2wKc88PyD0Lf9SS0ryoVg1Gpfh6/lWAhahKDh8Mhg6T68Ifq0tAXXBjBrRNYLsB/xzJFPHRGDsJqWzEgxPFMTUPNXcFBdRKVnTVb9ggi9G8sYeAvI3BVXjeitCvp7OqhMqDDPHqNRdmzau4sAndNpWmHOkOO3de6lvFqRG+8keQcEYkHeercYcGticnvewNPr9w7TPHhvdNb2dkQfdaAzsYfA8WIB9J90UZt9hzLLLvW8Ersgk04u/7JeJFvCriKcwxqf0V/Gnz5LufZG4sMxEIkHMwrAjQzzQIvUexDG/3q+D+Zs9CKmVz0USpn0ET3Ok5zJO2RhPzuS0+QzicYGW+o6XycT97JipIip9nPQA02vtRuBWxfI8tazBvtTfUzcMbsdZ4EivWuyeYK0Kr2GPS65HG3OwPP7gBTjR7NAk5ebTVo+/mfOIDrQC9L8GqDY1mAWaIxEo4/ND4cs6ff+4P/0dMf+6H/+OmbP//5p8985jMmng5DmWlMNq7YSXRO4Gq0OOu42/YrAsAxPj09/f7v//7TP////vnT3/+bf/Xp//rbf83cD3jBqkdzixSYFBSG4ISyxSAiA6Hi5aBXAMtV3SKWDIDHc30rjUS1OkyeBM63zBoe2W2pdcXswwRwHGM44FrIb+Af4KYcalpJ9GC+W2RMtjFVTp3+CG8aIFzJMHaFwRyz1Tl01ETYfGvwWo+35NK2hYlzJ91gNyZ8yUrqvMb2IJOGOpM0/TDHxZRv5YgFOX+jgMRDBTtV2RDMz/x3LgfAQFqyZPrGHb+bNrPbZtOK/BYG0ej3HFiF7erOxorgqABQMtahhEh9kGbzTcmcbwWnyVrJ3/ha29bGux/iyybSOPSF+sljQli+VPo9ucIk34neqn4F5qq+j653gCjINo45AzzY1seN2oPttEH+LWtVJ3SbrvTeVOyy4rPGoWJB5OY9AdakDPVBKo0P1SEssaUZ8Dw6gHtlHd+irSaheruxn/0Bz8w5u7br+Rd+4k/K7gdViBaBkDrQIrdan+FKrHRQJ/lxMqgjiP/b3/0fPP2JP/WfPX3hC1+oc33nYoCjbfE6gX7fsLXYR/zQhS1zhebHXp6+/vWvP/2ff+V/efrHX/17nl9NiYELOCCjo09RDKf7mKUN+VdrRyUZXrEabpclC5VKqim5fm1MhIohwyphoXCeA2S+o/KM8bfLzDqT0YMYw2kwdzu/gKBPKec65qkvqWotMUPZlMuVDp3ZqNPWw11rPRX6jeuoZcmCc4fcPIHXTfqxQ6LlOnyz7JNlXRHU9vW7az6tWmyB142pbTSZkoI88ADMFmJ79eXkGNBCHaBdANQZkdFmUOxim6SP5p1yiEsaR9EJ9bHLuLJVd1AiZjHHciiU6JQ1hsU+lV8EyDZ8DXQTz1AZ0JnI2/1gcR1lNfpyL6Oh3kveh4GjLiedjI6tUdrxNYBmGabk+yrjqQ+/ITAq82uU3WR/HbQecrX7W6lUj9iNOpT796rjfzdE4QGtE6PYUbBz1xO8cnYm05W8I37AhUJ61unTUSqgGVc42lQVqoiQGmCjr98aIxbOxQW64/WU1OGf+s9/8unf+ne+5+lf+uxnSzXAALsKItXvNMwkLNwaMTaIcgrTzxJ+EbEF6p+fnn7v937v6Td+7f9++j/+1/8p91RkX53jZV44peAPSVGiDkAD+tPTGN595mjzwGRhzME8HQCxfLFJdAJ4IlgdoFVuF1B9Nsd+jCUOQrOuUL+Kk4pq4wAxAN+VeiD5+FY53NKe9eGlEDJNo/NGwM4eJetCchWeo6QsqIFOxj7Y1O5tUl5/MjeM3lAuEJrem66gQqF+GUbbGLhqkuzU8dtPDkGX2xp0NwzQM9XdjhhsK/nb7w2o3eA1+nKZL9pN9PUbbNNRS+Aa3lq+WhvFedPF7X4xhP50EVlSPXFpT61xZz+ZQDTurDeZzbgTpTwY7fNbysackp4RLQ4UNXRrhhUWDysAg12VgKUY61K7SUYB9b8TyXabRRa0eksVjjlKgPRQoJwv8VySPiqbmmVZ2QG43VczIo6FHWiVAHmQ1zLJowPXDPiS5WctW9lqmBrA9T+hGldtLVpL/wogEaUdzWbAtgCJFvRs5Sld/PTP/fdP3/7t396arxrMGS9WOtFFBzf0PyU+QbxZa8flUE3Mzz0/PX3ta197+p//x/+h7wgWF3ITQHLKICdyYR2hzeXi7PhMbTwDW3YWGTkdHwHfOMRFU0Taj69c36ZciR8SFI9/tWRA1Lc4xIfjyN/YaXVh/1T2iir7C9qRfA3mkCEhc9tTTnNi1t7+ClE8aNcxhGy9VMClmucA2mOTBii/kHFd2c/W76xE4Fu3HrvSaCoNDfrQak98GRiUEb/ebahA17AdzBi6N0LRAgX13A3XZF1jTK7sRCYSp62ASDqBUHNAKNFffG5zw4ZCkr5+UqRqN36UYSsIX3nI9NnitcnkL4I3utQ9PfMCV/fBD1fANdbWonyQd+gHHH+Le2ijnLCfSiUpdoRfcC2Mk79nhrUaV3i1Meb/X92bAP12VXWi+0tybyZCSEhIgDCZBEIGCIRRQaaAoBZK22AAsZ4Bm25pBfK6u+oNvtYndmO96vaJr5TSdmpEbWxRumxARQIoRBLlQYCQkEAGQiDzzXCTkOHeV2evvdb6rbXX2vv8v3sT+31Vyf2+c/aw9hp/e+3hGPn8DwRqfdKE/yYVRz7T78ZuJqC5A7XeSN3WAQXrKmMPWsluOIonWxPYppwhGNxh8smg9FIHPnbwzjd9X21yL6MEBDRVYyOv228bQPAR1aE9rf2SxQi4aiBeZ/azUv8YWwe8oc9jWFXPNpSY4l237Sp/3IBr1B5OLvoMokvCVcRi9792fATPJZSFZ7R6auLxLhl3A6l6dcb2k7vNYzwHoM2fquU9pm7fl6EFAz17NizPkhmASQ8IjA919oQ6LpS77QQmm9v6NXyFijP9svUEZdHibBOuuWx8YFQ97RYo7Mvy/8yW/ftNQLeya8Yt2wvKp75JozjVG/qbWddd2+Bhsz1oIj/qXzKr2Y0U7lS6HxLGwGgyE4Feo8MQrCIQJXrtP9XsciPIKhO225Jlc2GwCqNbXUxGd8Rz+Gyn2K+3Cc5eR8rpAMMMP2gshhHphwRND0y22KcD1pkqmkbw61UAKnlvO/dB/8L6mQOgHQsDwJrabsCUyIRWXZe1BmiSEYTk8FMGXZlqKHCL2xHeTwSu4K4nR2gBufIpCjtZAaAKDqiiNPPpVoEPtrMV11nF8tCtBf49+oBUDxPQ2pxU7uoJmcpITbx554+9Yi+dqu6zrn7PK7lOABxB8LYKAH9twYcBFsNodTPgOkoyLQ75lltvKzsP3ln+4uOfKY844ohy2+7d5cqrv1le+ZLnl4996sLyk296Tdm9++5yzDFHlXqHa5y/7Jk2Cyg5m1u0oEyhOJug/LoukGbbyJJx/ePf+HfmjkI1MC3LABaVP96/lkpN/WtlYCsXaDc+ijKEoDUgC2qzb077MYHKMW7Gx+xTrEs93kYgk6k2PnUiLE57Cr3TS08EBjcGDG5iIGMKQKhkO4IlOwNgWZ+7jxb0GTnDX/6j0Y2HxXTruyKg3F37SSgpfSYT83xlBnlmavh+E+C6SbtcFp2mBQTW3ny56WR5SIw6bfJf6E+DpVsQFgdKcf0BeKVAE2yvUPGb2MJBqrMRCNo1RjQyUebZMwq6NtvalZXzQ1Yvjc8BQSkIA530uumBZquPgdiOM9hCk7ThRRr5Zg+ojJ0Ffo7l6f23XrkVzKMyMGUmxsCjBdx62VmVo6EtzwaAsPMBE/CoQSb2Nt3TNe0NgKRkDJF5xtD7K5syvyZySex4zXuTRZX4QXhMddByAeMprzawaDr3OtuXHnxliwy/xcAAeHqdDiXn/ELHouR9HZsDrTw2icoLcK3l2l2uRICaPv6N2wZ88EWiQhjUgCu13lra2ioRcJX6gbbce+995b777y+/94d/Xk547KPKPd+5t3zzWzeUU05+YvnyZV8vTzv15HLxl79azv7e55YPfvj88r+949y6yfmwQw52fJvAnhkq2jD6RYKdd0ElfDkBrvUlva0BwwUcln993K5RquUyJx1l88Jxzr5NzqDG9NSNpfo/fgpCDx19rmCpJGpQXP6DQ0sM/jTb4076M011CtsOhEXOO1qLqCC8HehwoBX8QJip859b9ZkitAnUB16uJxE3GLrN5XoO2nIZfEMhcTjpget28aiObW4RmbBNtji5nsWPY21vtZwEdAwZFkgZWw3Kb+IysrPAAl6TLTc4C1yo8/tZkQc2o2oBrOirD57ugBCXw7aYX8jfKXCF1ZHKx6VBkxnMD4zFWxOCz8LOAin6xTawDrxapimwWCHc9ItGo+DQ+hNf6VeEmGb0/YPMZuRHNNoH13GLHrcJ8RrQyLxYW3Z/lhsA1moPkcI62Wn8STwfZ8Yxix3IfwZalyr4FSwhDZKIy3umwvur+ne1E/sVUuOHV4JWE5+AR8KzcBmfBr0/QSs1uIyHWsW2FemUsnXeknFt4IHvs0Q2iKAlMxa4e/TsTYC21OKBbKv8/tx3/NtwjysaGOvEIsT3/OYflUMO3lmed9YZ5U8/fH557avPLl+/5rryjNNOLrvvurvsuv3Octihh5TLrri6HPvIR9RDXx/968+UX/hf/kWgWpPQtTayrXBa+1bE5m0McAXwF4FSdLzmzl3QiE7xHAJBNog+1OiCqmQBdhS0Yh4gEOA1j4FBQCMzoMTAlQNgzey47QPyjhMJzRbEaIJrvSTxDIzjUQhwbaZHs2YGBW6sYCuWX41OH8x57A60oPkdgFF8diVZ5LAlAGoklKAp/RO1CkbG2dZ90X1jggOBG+AaJIS6yZCz7ZGpKxCDKM5ybYrSOdiu/biH3um7JwBIaPj53bvG0QvAcV9vSuyeEhwaLPTP9gyBkVlCT5NvRkdAdUUdqi1SaDB2ySYogMpG4u7WA9QvvNZN9rwS2zb+QZCjflSBhJFU5k9XZGVngV99C/jFoL+9cNqbB+vbNn4Gt6ShT8GMLKs8TCSQkTPah2X3EbAafa9/hNRUEqo+cxmnyx2vBu3IeLhM4kdmB7DIvpQQ0a+m/MsrAa11CZdKGPktoFS2sbX3KMcNQKv3HeaAJyaYhFnqKzrDGk4QbVahk5hMBvqpuzn4twBXJZructUlw8Yq5m91IAMPMAA8uIyIFxxHwLXrYauUO3ffVT71mc+Vp512cvmDD360/PjrfrBcc+23y+133lluumlXOXDHgeWArQPKfffdXx7+8MPLE094dHnKiU8o/+HXf79830ueX+64c3c5/lGPLCd/1+Mdn///AV4bVKi0d8AVDJG+SmWHCPahGc5VblyBacQl6UaQnC5TS9CpKtROWrWH0Q0EXoGxDL4LpQV4wg+raqzf07psFeDbBdjQpWHltNiflMl1Jcr4VdBah677iNnYIhfLAMkfJGPAbRxXMGY0Pzns0ipR22NdB0cg96Ky1/f0ysGs5k45q71KrfZzoWVUwn+I8kgzji3sPslSs0yIjZZ//u5YbBfrbTzcJGPMbeKX2vqgq72ZvcoumAhvgiCO/kLlD4Eq2zM786w1/qpU5KtWg8lkdLtGCk+wbczWbLoC4YALrygLBwL5GH7CBMAAAsOfwBalXx1hDsWoMX/rAW8lGNWLTv7jBJ5+Zz8IgGmyBW62n1SGPwGY+6tcBYdiIFbRLYcbIpkAVvIhlrNGimszsagf3SFI2iIgV2HV9zxZVVnwp1s1ecCr2A2hbbifNdJf3lIBGiAHeDO9RvvudHAIaJW31Z87EIM6W33xeW96RdV9KtwE2MCrECwy52i5PfCKTOYgPAWuW6Xs2bO33H3PPeXf/8rvlFNOemL50de8onz50q+XD/75x8vZL3pOOfaYo8rXrvxGue/+B8pJT3pczcj+6X8/v5x+6knlJd/zrHLBhV+o2wZ++i3nlJOf9Lhy4IHRt6b+cQEsX71ywAE9bZayLQGuqGxipAyUeBUBjLcL3rC/FOI9Rr4p2EFfXA0MAFUFje1QHumh6petB9Mhb8gBEI8AHLfnsZkAaACvSxm5KmsBsAOUEWnFEnCjwFBBKu4Z5P1K8C9u2cgADWaFFzoZyBJGdPBpkH31eyI7zQqA7FrwmoEo68gnNrUxossrYDwZ7dtMKWrZ+Ax86nSmB4ZRvJN+1rAgAI+pbtCmINoC09qutu8UkoMsPzbvwUYN8PV0+GVpzDLDsmsOJINRuL5HKyCs615NRUfdoDs6gnGmGpS0ZQK6+FJllPXBQEEy+SAbbv8D4Vja80vjI1DH/FiAhrUDGG0CuDRjB3dctwmG+VyuXQyzbEwA3wi4eDmsLWvKDeRvYt0AMMk2VwZBLjUncdWBVm/WFT9BGyZGGTHQCKyfpQJsxxRHtIy92UkpQh/g040zPff8lr8bQ/DmAHq3AGo9rGHlYLxI3PUItHYTTu/MNI0lH2VdgKvKhMRRWbN1gM3ONeQvVI2yN8E7BTGL02VWlLIGuJ7/t39fvnHd9eVZZ55a7r77nnL7HbvLzbcsh7MOKvfcc2854MADyrL3dTmEtWP58tbWVjl4546afb3//gfKiU86oW4fuPKab5brvnVjOfcNry4eIF51zXXl6m9eb5i+1HnqyU8qDzv8UHq+JgilGjN+8cnP/EP5yuVXlnNe833lEQ8/whT23d66a1f5wHKrgEw4muL7TEgDWDQpsRtGRDXCqOD8Uh17PHgEvOSPbYgXuYvUoW0PAL2+osEHzBdQ6mSDOBSBKxerYJCXKSvJPKOFMeLAGh0RB3D7hT/FLQ6I45zGu3Z7SMJTyEAJaPVf3ZL41y/T2/Fr9I5688/6jL0LoiwjaXa+TaDrd5L53dSEbBDoQYXX/ax9m7G29h4dshplXFN3gcwYgRuTLYKVjCZclLEcokB7GWR1hITMn4GeSkiymIziRAK8OhDilzhVJcmtwqoH+Qs7QatymYHUjZWmpzKiW54F45etFeYd2As2aHgdX5OixQMBSGR2vrkDORoLWEgabV0QYL+GGe8GvqocQNeWNjqzXQtYjbIEsQUfbTMbi3LS3/MJgAGsA90BcGRLgQ5zGW9XxtQj/XUTQ0peUS0wLerX2QDbP8bArbKnTWuTASVZWMOvcDWB9LXiwoxXCTCt9K0Erdo0GlQAWinj+nK5x7UqJ+/Na0CBApn/ejFo/Joo0PhuWmkcf/Nsj2sp5bY77izv/68fKTt37iinP/XE8rmLLy133HFX3TZw/U03l5tv3lVOO+XEsnPnQeWSy64sd951d3n5cjjrzz9eXvbCZ5edO3eW+/c8UDOvb37jD5fjjj26o/r3//gj5aPnf8Yp51YFkT//b95aHnnUkfouc/ibOk8o/7Pv/vWaNf6ff+pN5aynP1XedMCibRX4wHv1VgHWDa/sIv52MKvqfqbTkNm05awhmepRtk9Ug+qNWIX08RKXJ6/zY8mkqPblAqJ5xu/wTtf6O31Vy45rsrao18kZJ8MOpxq4y7bKEh7HJBfU/KGbLhPVmImkotPiFFz3DJe4VyyZiuyZPuG3DQIo3X3BoZ1+bKMxChwkwegqL9ahTPeFZ0BMB2Jx7zD2NQGf3GTq8EHxTJmggug3nMIfgtZuSb95eLQTHLMzA8NXDD4+E4tjGNBt/AHuo/S2W32RXfpcw7+p+90G+O1kEgRh9btaOqKXljutxvty9Ld76jJS6GfQb7K86F9oSeJ30DZPHNqNAgiIKCTArSqizLE0wqdrwe02ASuOKJtIsV74+NjdaRrZYkKX2jW1Gvvd5pOCNjg+kKjwxgoHXIV424/desnLq7jBDq2Bz1jEFoIJF68htcVGv7+/dQpKQQ9DzQvsUUbf3gmfnZ/aOu/Hzq53YCjS56r4bwJcq8QG0ATe2VZ1tSQDrqwMSxbyUxd8rpx15qnliY97TPmdP/hQzbze98D95bpv3VTOPP3Jdf/qoYceUnbtur086fGPLd+5794KYJc9rZd//Zpy2+27yz/5wZfUbO2nL7q4nPj4x5YXf89ZRorv+8CHy0c+/uny2Ec/qmZZl59bb7ujfP5Ll5WjHvHw8m//1T97UMHr0s9VV19Xvv/lL6gAHX+Qw4v6LntcK3CV7Ljua42CtFP5TnutuusyuIAYsHzFMxCScQ9pK6tgwBpiZDoSIJu+oANsCYDY4rx+ZXTwwcC2HCx7SLfgU7DcAwb1RL8xoLOeolNcfuf/ELDWZ7htALNNMMLwEFnEAR/8GzGG97BfDZ1dzFB9KjJwIJ28tPUiAw8w62b4Pmx35fYGYwcrwaUZlteDbQLXGQOQz7OyGXC19tIAi9MzXsbkCYeZ5Lm9p2Du4mPwlxBseayF+sw+wYNk5nEDdJ1oV0y0hjxbAVRDgOka7W4DgEqmfvTFIReAyWfPLKZtjg8GFwNdvj1IARDHBt6epfWgd6BNdYs6ZQBrDgOuBaG185Xgdh8AK4/R+OMgq2gAfaMtok58+IB+IxKUrfMXNXaO7ErsM/pSIWxF87cKOJ/P4HvLHd5Sv9L8QWCPNEz1F6ozogHmVhLk2YMBWqXXShNkWpUc0stlklWBqxSjnRJKoAJWvoVVgAtKcAV4Rfiy/M5/n/vOnytHDb6ctYDNJcP6hUsuL2c97ZSyY+dB5Qtf/GrZfdc95awzn1qeevITy7t++bfq9VffvuGmuuz7/We/oNx+5+7yl+dfUJ5wwqPLww47tHzrhpvK4YcfVnbuOLCc9fRTy7FH2691MXB96QufXd7yxh+uo9t1253ll/6f3y3XXndD+amfeF059phHlAs/9+Vy5mlPLo874fjy8b+9qDz6uGPKc55xWt1MfelXrywX/P0Xy93fuac85rhjyytf+t11i8Idu+8qH/+bi+qtB/7nSY9/THn+s55Wlu0QC41Lhvi4Yx859McLcP0vDbiyjVW5tKypCWRWG+mgkPmBvzHAA4isRhhYOjm3ap12xol5BUa/0C/qEDod6YLLOsCRuvvgK1is6+qAmwYzWJV/IQfSOoh2QPsJmnGWwE87k1YAi4CVAazSpsGi2gY4wcreSRayAyGywsFLzDwwhi1D9epeenCFdItMtpEp3YyKuDSrl8+4mgOm+wBcuVfPOQkHk7azMXr9icO86oU9PAOf6sT+2x5U1i/y//TZUrE5nshgoPXBUATcZ2osUCP6MtqX52iz7PP1Ge0vj2MKjH2tokSZLVfX67K8RkJDsKkNRbZv9AGzncADyyfoEA89iQPR0h1/uCrLnpdxoQPWATlXgHxAYICTA9SDpgMCUIJJRCj3Bxmwmtjm/vD0ICnEj57irr10smMUJIygcp6Dg/JkxVFvDYhsiPaUog0ZP9/6qO/5HkzeUcDUrbhVAEgFW9atAWjfbX4p4FG6iewT+NhxffBOD3eRB691Rd8BZwhw5b0VcDALd6NS57zvNXAq0+AqZLSWiCUz4Pr+//rhcuTDH1aeecYp5UuXfq088ugjyyVf/Xrdu/r8Zz+tLmT8xvs+WF7+oudV4Lr8vOrsF5QvX3pFXXp/9HHHluOPO6Zc9Lkvl9f8wEvKFy+5otx4y67yxh95pXGqEXBd7oj9j+99f70f9txzXl127DiwvPf3/qR8/9nfUy7/+jfK1666trz+Na8sL33hs8r7/+Qj5ROf+Ydy9COOrPtrb7x5Vzn6qIeXn3nLOeXwww8tv/Se3y033XIbKcfeveW+++4rhxxycDnvX/xYOf2UE8u73/O79f7Z//28t5RTn/JdQ1eNwFUdFJxgH0QTUSLZ/9q0IgvAvA81iU5+ps56loFMfyUXG2bUfJaZiNomOvL9nhUQ8ocHwsNZvU6PgLKw2AWLzhEwmGhJlHprR8BrE+Bxz5nlQ448AAAgAElEQVQPfM7OuJ4Hu2Lv/FUiZY/q1n4GmyG/9nMfoY8Efff7TpHXmTw7II5L8dAh4AV6ugFozQBTBvpwnHinKdFqgSsPX31Bu0u4TTg5QKqu6OEuMJtub6mytVE5GK8ZRyNEgq4wHiCrxW2d8aW2h4xZAVRNcaMnTpMisNqISH0Z+tkKEhp8DXxCpLdydVcK9gbagX0AUDYTZ4hwy/P+SKmCgzpBrkTCAVumy4HWfwzA6v0t0xCCUSBQlrdDsMSxb2+p5UI5qPRrs66MW3xqh3ODDzmAAozuVia/gtuymlRcRlXu2naKJShr7a0CTpg0Rm3UH9KSiUwrsgko5bFx61Fdx231C84+JeNKTphUuzuYBcepPJgwRp0EKe+3kLg3v/Pn6j2umXP428/+v+Xuu79TTnzCCeVLl11RHnhgT7n7O9+pGc1bdt1Wr7z67T/8bx1w/avzLyjHH/fI8q3rb65gd9kH+6xnnFq+duW15YgjDi8v/m7dKrD0HQHXa791Q3nXf/ytctfdd5efecvr678LcD3k4IPrTQY/8oMvK0/+rseXvzj/gvKhj36inP7Uk+oe2h0HHViuvvbb5Zff+/5y7COPqnfILofJ7r///iqIv/rkZ8snPv335VVnf09544+8qh4U2zZwhc35bFM0M2I3ZDVblWWw/cP7dMiAmoBKfk5+OgCQZhvschnTJEYXaXagW15npAicvMfAvDR7YDuUxYez5Fqn2cQrijzVVtj5UQF1qPA3ZEQk88p7TwPFV4Chduu7l5jSrvWyGTkSiwE5TVbYXWhzDwLQfLD7QWeLNwrw8xE4zH1Tn4k3Mmh2x/UFpAV6EoHW+HvfMvcyraAO8wRNbE0xpdShQx54SjnIuOI2FZko2TtifRCLdjnbvZTWBiKT8eqF/M9igA94aeBLbFTKI68aj3pG20aG9GFmtTGLJw8jnaumWJGkjhj1yNbFv7bMdWL4hg4b4cEwhake3GlfuI+Y4wW1auN6OxsU8Xd/Z1jrMHrueVsOP+YwAKyhPNreX2wr1PEkW9vrK/IOfseCTmckXjTeLnrhaTUxjGYg4U99HB2iwgax/8hXyXvqJAOmMT/16cbvHTBduKDDRNRCNFXgWn9B4LoA1baGQ1cc4ZaBTq17PiZZIbYIJGgBrqOtAhd9/pKy67bby3c9/rHlS1+5oi7JP7BnTzniiMPqAa1lq0AEXD/2ib8rxz3q6PLtG26u4PGGG2+pwHVZ9l/u8Fy2FuDP77c9rssHC5bl/eXnrnvuqTcTLH38q7f9eLnwc1+qwPWwQw8t7/nFf10OO+yQur/23b9K2wl+4pxXl1Oe/ERp9jff98Hyla9eWX7uX7+1PPmkJ9Tny+0IP/vvf60c/6hjyrt/9qel7KbA9Y94q0BwqtQEHAdg1VBQCr0DRd6I2sC6nndsXH5tIBJHBLoCE/w8BE0ArF9O4S9SMZBb3jNorSC2qbMdzzCEhn6jd1lwtyh/Tat5Ag8IyC5ABtA9AhSRHfgun2nF8VKzkJ2bLF2lo34QwGzvRUDkG/bn+VlzX41ZUXYblSsK0F75Ir6YWICkJ5rrY3EQS7RmcOgRVzbwIB9GFtWPdgKYs/wt8JIutWwr6L1vu2M/BzMXjXxwCoNVwo/If8iztWAoCryJjuN9p9UMWx/LBIIhWyf3RpDxaQltPXDMg76a+9jPCD0DfmR6ZMBYJBhCOeR62gEc7zuHW3HXyigpx2MzpA3Kmk/bYvbUjQ0zrKGfbR0v73q/oS81TiqfMr9B+MmCq7aeLrpV710FceNQ0W59VrwDrVG8EmYGJ/8DBUnttAO9AF6R55FNj947uXb9O97Re/s1AY4XXFeAK28mIIEywQ3Awg7G1cu3KXhdBMgS3FtmGdffb1sFzjrjlHLxJVfUfaYLGFy2CixAdMlW/tb7/6zLuF7+tavLF7781Xqv67Jn9IKLLq5bBT538VfKHbvvLuf88CsM+5eM60c//umyY8dB5dCD6fOwyxL/sv/05S96bt2u8KkL/qG89/c+WJ515mnlvH/+xlrmxptvLf/uV36n3HDjzeWIhx1e6/PP8tGE73zn3vL2t76hPPeZp9c9rr/2239cLr3iqvL2f/b6+nla/tkYuP76L4rbAb3tZkgIqBauq0E2GaMWBRkAZJIUBQDL7wVgmcCBsm4zJWiQHAdkBpxBDN36ILtvwBwbOgdsAK4m6xoZ4woAhTQKf6onsxmPaletwMSX2z2taipGtgLyo20FAshp0hnLJhpw/+yhBrNGn0YkOtlgEGLHNwKv4bg8UFnBIul3UDcKoCaeYGxMbupQcGnl2Xy8oZTAusu6tt1yPG5pD79PDzYiPmUFD0IfkUZHKF0dEnoofbemekej8WUuc2dWpuwhJjNE5wPrn/hpz8Qg1KbddVhBhqs22YzSAJNGiPqRmAvGzwR1eluI9yETdtVP6zZXmV8FM3BcIzASqZApP2lXxiPZSJ6YqjAItzAzdOKKpmX0hdJ1nfmIz2DeWOXw3ObNIcFebipaQ6XXH44DSG/73Z4wUoo5dneTC9eG5SsQH+ihvHWg08oy3u/aOZyOMyqL0D8A3ZF+VBTadDN6v3XeG1+2Vz71KneIKXClAOyXlWPr7Z524BWcFHkEAa5iNI7Ku5bDWV+8tFz+tWvKGU89sQLWSy+/quzZu6c896wzymOPP7b84v/92+VlL3wOHc4qW/Vk/q233V4+9skLy6lPeVLdc3rFldeWo448ouw8eGd55hlPqVlY/MGtAj/ZDmd5hjFwXfp9+0++vr6+Zdft5d3v+Z2a2X3dq19eTjlZM67LHtmDD95RnvC4x5SdOw6qtyP81vs/VJ79jNPKv3zz60zz2wauvO+sgcmRw89uD+hs1GVpPR+0DzX85bchQHLKISC6Nubmme6aw00BbKXFHTTgZwRW220CbdsAtr9doObrIaDxoDWTkfBEnBj/wl926QMQBj7/u7lAvDFgyMvYg3RPt8ujlc2vLpbyXIKYLjitBUKb8KcDpK3yiK5qa8EIOY5GumiCVbL/tjYJAXHvHrrTsYJY1yG3x6F7mnFdLZFJwbVZupX9dQAuaB+HTvyITnG7DmEVn/1GZAQoK6sLdCAu+sGn0RfQVp/GRz2CdKTvlfZuZgrXXRASg9Z/BMCKZPtsuY9XWZbVD5tkZJ+aBWkElAL0Rh7Ba5djn2QX7HVZphZsWSE79AedXbT1h+QcIO2A6wiwOn70o7G6U+2nAwP6ZPQuVMMgSyvc3rvH4An2VeTnllsFFuBasQNdicUFEKwSsNVvM/RmYIVr/jLgle8m4Bb2ljef9/N1jyv/eDX52tXXlr/6xN+VZz391PK4xxxXD0E9/dSTy7333VduvvW2ctKJjy87DzqoZl5vumVXPeX/8CMOL5/9+y+Wxxx/bLnh5lvLN669vn5ta8mOLtsNlrtZX/my7zbD8HtcI3W1wPWcWn8B0r/xvj8tf3vh58vznnlGOfcNP1Q/WLCA6P/8gf9eTnjMceV1P/Tyct31N5b/61f/c/1q1zv++RvKwQfvrPUP3rGjHH3UkRvvcf2jJeOKhlZn8XRE1wMgHChVYTnHX4BSJSMuhIG4NUoBV8ulM0LutRXoDCw8OpBoGhPkLQWzJXA1FoPY5V/+Ylb9t301K5L1EMBMMrGGvBbRmNRw544bhzFSYAHLjuWTgVZzwKLV7+6qFYPbBKoFAbA92hd+5a1u/gYBhLB1luJe0w3IHPvoqmanr0HGEY6Qdlx2xgDZJnCWe0Q2ZVt7gIYZeuNrwU5on7QezlnDlrDMJkBnu50AANVoEmM0eQ+2yHxCvisp9stk1Qd6uQYAItMLDfgseficRXJlEo4pZVEQ+PHA4AxIoB5IWRzXJnKc2Jj190MLMJnT6utcnONn4lORDz4mGqwa9es/x80Zc+vRVHLx7QRqk+3AW6NJWgn0xU8qELhSPaU3bCe7+gsVfnSAdABqSZcpEkVcs/uCAw2NdJORRDd50LESdgeU4m8d4XcCXCub6CIgGyAbYG2Z11DZ60NnjBOHxIKZAdelmdtuv7P8wZ98pO5Nfe5ZTysXf+myCkjPPO0p5fIrrym7brujPPPMU+r9p1dd/a1y/Y03lVe8+PnlIx/7dHn+s59eD3Mdc/SR9Uqqc9/4Q+X44Lqp6HAWjUp/IuC6vL39jrvK//FL7y033nxLBdALYP7GN6+vX/T6gbNfUH74VS+m2wkuvaLjyvLhhP/1HeeWX/rV39voVgEErqjiLLsISCh4IiHzhGQeO/rWUJk1KLZyGAw1MrgN/3aLAO+xRlq8wSBeRIr6cnBpdhPiUp6/mIXglQ81je4j3i4oq2av6AkccrOxBACPgJF517LHBsC6pc5mmt3kIx3TAJSTG9vsZ7u826wXWxpY7tx/f73TrB8bcKl0zrv4fSRPYz9ABILSFLQGRMhkCQIVZxczTBFPfDYArpsAmxmjZ++jYIf7+yf1qTpkWzHoOwdS9ZxdmYB50n4DIJLxLyWnc6WlQDDJQV8eDmkDnsuwcIOoa1TKqOseEt+BmAcRsAovMjAaAC+0tSqH2kj+BS25v17aUqvzY42y6MZGVcPcpaLqNJbyeD0dokKaHOkSSRfv3KQiBJQsX+QNFzRBM/eFFpQG3g74GdGAyq/vWzshaBWi7V7hLXdUDupqxrUylNZOSeBkpGa/a7U0HUg3pLb87/2qrWGHcm7LuGbBYGHiX//NheWmm3fVK7HuvOuucvvtu8v1N95cHnHkEXXfaP20654H6sGtJft60I6D6udfl4Hc/8Ce8sTHHV8e9rDDyxVfv6bccNOt4Sdf/+ELXymXXPb1cvKJjy/PO+sMY95M2xVXfqN85qKLy3L36guf9wxT5tZdt5e/+ezny1Xf+Fa96mrJ6j7ttCdXmpfM8HLn65Il9j9Lhvjs731O+eu/uahc9+0byyte/Lz64YTRz3Id1gJcm0264AzztGVZMXDK6BB4m4hefZb1PAavWAvvHeVaAlMlwlrwRg4m7wMDuukrIXcpHx3MWtSCD2XVLGSXSRlDs7WAz4MnIjM087b5185sc/ClA27ktzE0wAE3KtSSSXBEttWQnJBGbbhRr2hzqMBrAfAksz3rwwc+lYBGwtGwYxkOFG4wrgi8qrum3xBI8jur9xY4SR0gifsh8EQjSPvG7TSiK/Sw9jtFX+MM5xr5hGUm4AzlYuRnskve8fVbBJBX3jpllQb4QuENlnKdWWS6ZGnsQvnIMyh7NgCsUmlQZ/YVJC+XbmwPBmANdA51l3CJglHcGmP8mbvfNtNDxjm8FYF0gISK481t18rSnoS3E1z27mCRnfFUndvbJONtk/VwkCUl9pke+qH7TCgMlMapD+g3r+Ta/kwnOk1fcUWXiYLkhGgMLoO99c43vgz8QEuby9YAJdx8gCAFr/YwDtZWDhIjWD3efN7/abYKREq2Z8/ecs8995Sf/w+/Wc445aRyzmteURag+eGPfbreqboA2Cuvua62+djHPKo2sWRbX/j8Z5QzT39K+fSFny9/9uFPlJ9+yzn1sNayXB/9kNDjjIPgrTpTjr5cTrxdwHNdrj9g2UepQjezNY8D6jaNpiYrgvUCXP/w194ldHjjNmPD9jAbgzpRBUIwiCYrox81bMCgcRZK+AQL5FgJHMXSAI3DModpwacRi0hy9CP/tl/qyNq1UXwga3nGmVck3vQ+kMUQ3sLBrIiZSmvPaVJB5zzZdp1YGNQsn62NljJJrENKO1CDFEWS0BPtG2TmhvrUvxxTDOVX2AqouVFsM5cPltPAKZLfxG6j8SSHqryEe2dvGzZ6jsps833jbB3qy6pgwRMcNRikY+wPNhSuL74NQBb5O9uM3diLslx+5/9QsH6MbFvkFWOfsnr5YRtjJNpyzqdvHuw6DxFgZTXh7rp9rM4omR/yb4vD3nal3fbC1Gs3K2EZjdvOJ0Os0cNXfRZd7KjiBmg5cATcA+qedQETS3Sgte+Cnpjn8Ee8/A+eANrP2jb8xWi8wg/RWBuNJrus0yzGJwa41mrg9Jb7XGmgxnSp6Q685jPRLgC2usvzc9+JwJXZ0Yeu3bvvqhf8n37KSeUDH/rL8uOv+8F6TdY137y+7m096KADq6EvwHHZ43rM0UeVM894cvnl9/5B+YHlsNau2+v+1wW47svP6qA682rrG+rIrRnXX3uXKCCDE3TonYKyvFLwykGL/mUFyXmlhhwNRZ65SIy2q7pFvZD0ewfRBXPeyIuGAYRWbdUYTKWW/a0MYJtR+H2fIc2SCdumwIDvI70jfjejRWfCxPtnbUxkmZAla+NM+3JgD+2dpTCKTTwZ885V+lsJJvfFBq0zX9cS6pY6V8tUdMYROPI9Gb2EPzoWIJBcR67/qq7NfGQZ7yDDagNMTwjPE9Xq+wT7SpLHxTYBPJMOI9nsNcvhdomx13GbhTZyh4v6dTKoE8OlrDwfrTxsB0BWJ7gNsLqdepvKY5Py+7GsiDVannY+kfRCH/p4yDHGk+fB61LO7z+NpQIJJ9FZB14DXnS7RgHU1o2ZPttqQG9iHA60dqWC98aO0vrupDTzBjtwY7S8Uh6p36Xfqs/x/KGHLRRF+e9WlzOu1SB5uwCACD2YFYQL56EpiEKIcLHe/NnqEnA9MpAGl0bt3Ft+5Tf+qB5+es4zTy//7S8+Wd7wT15ZPvfFy8pzn3F6uWP37nLPPfeWHQcdVL5wyVcp+7q31Mv+f+7fvJWYtR8C63oIs6LkiiKeObRV4F0qXxqYQGXhWAB28BuLXaBm0MjeuV8oqKQYxVz42R4wmEnjDgZ3iaH6sFN4aIh0q/Ue8kwfsog5r85AVpb/5EqsmPlDkUz0B3nQteMzqR0zCbzSfl/98XzhNwLOJ1deZeNhS6V/7RUyAWmQyYY9xGu3DewHu0v1avCi8yIuAvmApCCncQWwXsRHAfA8GW8PbL/Wh2VLnM2M22gQSsbucaSnS49Z4G5RQRr160f7JKoJaIn0alO51nE1RCOgo/N17loq8FsSocw+V7giC4EDGDT6D5aVkcF2QWdlSgyNhvzaBCAykzets0n5B6GsXca3mmJkn2T0Oj/qTNHzdxkCf8RE0Uyvof23rQItHvKjgTL+rKvonAOuDCjXTFYjQ/JAvpURNoAdhRro7KorE7bfrMLJJKqL9qOwA/b5csxv9svlt975hpeSf4MsKNECHx2o7/TGAdz3oPWILF2E569yeNKIc+QPtspPmIzr3IXdd+99td5/et+fluOWvaB7S/n2jTeXx59wXLnqmm/XL1ld/JXLy/e95PnlT/78r+vBp0U2hx5Cp/j35896zDkpub6hSn795Ouva8bVBEK3jUGUBQIwCQCO6xkw2l+BXBVqwjj8lOusrE3nZsCVDzX6sGoNuyML9Fj1jI4dUuCh7IlsEwDdj4YYbyppJfcFxLIM0JEIYLUgsgNf3D1PxAC4TnkPskSQZrNSfSusA8xD3gc5YsEaWkaH4vanrXJb3h6654Ih7J7IFLQ2JSMPaSeQEf35MREqjbdOTPm3dtLgdGzI17VtPgQAVeiMMjpu5agnx3HaTwYbspdVDmJ+k4FbsYH7bWWi0iLibPIw5PV2wGqlc/+C3Biw5H0AqxrDHoSyPgPYTUx0r2tk0z1g9TtQLelVHRKQB0ub4QQ/9paJ5MXRuoNHcqBZM7byFa3WQdfPhlnWEHSODjhmPBenqQVkMsi+ZpiF7fescks0Rrs1QNci9UMPAlyrMnLQh70ekqyFWwU6BhqwxHcTgOBcBfzzJ877heEe18gxLAp2y623l50H7yh/ef7flSOPeFi57c7d9X7XH3rli8pffvKz5a1vek09uHXMMUeZvab7OxhOg4t0uKLkiiJLcwxccSwdQA324dIMRWsh2BSP7a6/kOIO6KZ83Chdk1/HpUHLoeZo07oH1lxGQGzb7MLOod3jCpzQXwf0D8Wztew0zX/kXWYLdZ8zB878xKfvg8iFT3VuwH/KLtCUlH9fHoRhCDKKFaRtCJaRMyvVnKpsMJ5NbHsa7DgoJPxAefLv3b25oYFuQuWk7FqQ6VdJMrowQK4AphK/9uOQ1hwI4+VjA05i9KW67D7xWj2CW37GIaPaoVz5Usg6gQv4P4Zw2wSd1W9vAA5FMBvW2bSPTcqvLRuUM6Nwt2Z41cMYR7/HuVFss+rTaA9m64TPwHS+DB2a0D/gffZZV94m4Hng9WwGWEFfOgCPutFe+oN6igU4Htl/+7twKQZpzHZbdTohKVVLLStfvYiVkyPSGh6M5IyrjCcBr7VxsOYwAwHZri08plyjo63Bf/1PA+C6UYCb5QQ3a2xjV7y++RUlJ0Ui4NoFkYDnXbxioITZdimkQKraQSb/YFbmAYexa0eEb3cN401QkUyXP8WpLbUFA9qpDVlXpUsQoz2E40ETBvaOUBjlSvDrxayThGmcIhbDePhBpzoDWixY1c+EOjckfkz7a8C1Re4VGr1GrDKm1YW54D6AWz+ZY12n2NCfRDdjdfogYD5iYDaoKdKZcGMEnrK2IxCB6ht0ua9khqNYAY59vx0waQ13TXXZM7uKwXsYM/DrfQy7v2oDYnf0R3W1IzGtBW2+jYeq3qb9bFJ+P5bFA1omAZPoa/gRCPhSY7XwyQcpGPyaLmDWKqkXXvKf6EEEJKm5+BOn6BRruRloTbLG0q9mR+whRaa7jqPX5q6+W6XV6tZi65wA2l5jJ106q+6do1a4vsm4SvtstYQqQEfaNBOEYwlptwpI2psK2qHYGtvJuOa6MQmh+zPCBkSsb35FyUEROpz1CyRIF7RVSZTAJbMqAg+yLzj/QScspuSjx0qgUHXNTXZMUz6btaJdZAsCUlZqGWcQiD2AZQ6RQ0gyjRyxnLyRn2pRgdA2GJMGZcfwoI3akwFOZHTDrQ0wFu6rOhbY1zUCKB64CglIx4rxjnz7mncrrGfcTEAj2g3/7oPaDLSiY53No9eMM3CePUiqV+io1BDYed+b8U1qOyC+msY1BVeA1PQrT57wRrDKaZ7J5H2LUieweSWRPR+sZLQxsuqYbGvEt00Am+ffduo+FHU26WOFvCMwFKnSEDQ5h0U6FHsxE+cYACZAD7eNLEUyt7aIvgLk2eoHZvcD+vjzphh/AR9TiFkJWqPRk19Qw6l+3zEbM8ohB+Fh/75fJcQyOImoPGN7YhqEJ+0DDkDbVrd1oJStd7zhpcHtmfoVJr3P1Udu9SY1oDWvTf8iabyQCcMALXjlP31zOfEpp5UdO/M9qJsFqhWlVxRZ44uzMuubX1HSFbn33nvLVZdfUj7+ofdp9w2YYvAVfUAik2u8sAi1oZ2m4FXkbLMNnUIzIMws3wUhoWWS3efuiVKaMIWZWJfsF8CJCA9omEpkmE11EcwzYzWosxUtYKK/LHBtzwLih2BlkU3bolAdWebEwclgwK6fzmWBzUDP6rHvi+XZulNZescNRoP8MHEGGkUPKIDGms++DyYJFhjUcJxIK3301TiAjh7Po30W0wrAQhZrfyiwTtjFxJJwpHjUZd++DazcH5fDQ0AKQvor31j/jbybzHECEY1kOLxNQKFx2GOm9f54xuR+6XamxKbFFfLXOLWSlhW8qUWmgFX3xXbq1u2BRtqGXjSwMDTawbK5Kp/cAok9ye8NGKdymPjtOlYHWkfjD6PPqA/H9yqKgY7yO47drrBzDEts19YYWVbgGvlaesifQ4vvLfXZNO5AwavSYKGsoomTTn1G+d5XvbYcccQRwxP/a1THlpmErU2j2sx6pyEia2AlIXVL1t5yxx13lAv+6s/KlZd9oW+wyQvib9zpBMCKPdFRpjyeOFDqRwJ2CYrQaUJ7N+OD3jHLoI0V34Op2mCwF1Z74IODqvnR8ogYViq6LuxLyYwXWmA03nYXMBhmDzAYKdoT/jM1dbG/Fl/8Dvt9sftA6ktd5D0F7/iLeTNpWm8fl15o2aid2eBXvPeAJtv7RnS1/wORzJ8VXQ2LaHDXYvSMuCJdukyPxicFaoaHWfaerXANw1eAk6kPgtEzz7UOBip3HQ+4D/QvBA964pVndlWFgar6Oo22uuCowJVbFl/DfOd9d2yOTqpDaLYCkIVKsp16K2S2bQDKTmSi9PsTsFq59VAr4ruZnKSTp9HxSYggwE+rdRa0epZ4HiPIi0xPsqyTWwXYM3QiCCZ4vZztVyy1jf4qrI6vAWg1NKy8v5XquNarbeH9t0DZO17/Ejqm7cwem+B7XEOfxnUrY6lW5ii7+q3u05/30vLM7z67HHb4YeWggw4aqj+2ESmn7WPihdc46X2MQOu7GJe8//77y1137S4XX/iJ8qWLPhX7syZ7c69rQj8F2LxPDeBy0mkFJ5LAES3Du6Lj0fdWu5Q3gLUpngb0frIFbgfG4gnpKUkdE3Kk8nImbQquYQwxsnB2ZLbeNFv1gdIdSJsJi8FqxQEeuEaVkYbudyVmxoHovXWkQedmXXbO5dnYR+8RRNWg4lGV83A+y987wH2hxvryGXBVm80P9xE1Ex1aAXL8qIYALWGBAhkIW/zlIMChxpKrwraJVgt2ntyQlj1J5gt8Uz2kY1xNAFxhB2CYdZ0ljlfwNqT/Qao3AyKR6LYNcNeOYQaGWpwL97CCg+FffbnM39SPB81+kj2gDLpqn5ODXmSnk/tFPC0RcG1lUqqnoFXtrm/DHl5sLLfcgcNS3fuAl/6jL4Znbi8seakYtC6826rAtZZSiYvADZkYctwSSqAsJkDNln23tspxJzyxnPm8l5XjH/ekmepUtztSMRscZ6F0Bd6YUjQusIICaCAufcN1V5WLL/xkufG6q9PMtA+6oztrM4DHfJV/hdFbdTmjhbzJgDlTr8V6PQYJwsTJ6k3QjZtk1aXqwKh1fBqoITwCxEykk4B6Kj2ZMkFdLclgtAeuXMbSTNTWZ+1/xgLdPvJ0j1UyDi8KvzIAACAASURBVAarzYdKxhW5haPUvuE6MtieweBizVJzFjhW20mWfVjT+QpbVgDYCncC6huZ6u2KfsMiwCwGrh7IaYBmzezv5CW1BTQILh/1biSDFWF91SjFT4XLj0o76z5vVxODaIQwP9C3CI2wNBpZ7FKuk7Ojnj/sUQNle+e3hHi5h/xbAYhG4GPE1LDedvrbJIu7aftry88AK8p91CYaxAqNnH4mtdkOxtcwRzEFkrqdQfQvog/a8T5f7RijWdAItBHqOfCy16H+xg2j1yEoBStLZONtE9u073BF1O2HbW0rcK0RS5sS2SNPRgDUBQ3DcNc2BkdpflCfHNYkrAX1rVOJ6yOAi3RoTRuKLcY0kiOel+muqQoIW1rpDmZ1QY76i3rsngUfMMgcOx72ItL6HihGwjaDDK1gbQOEYo9jgizwcnooSXhvzbTL5oTdRhz05m75LG+FRkA/kOWJtUHbrq02dB4BDHy2ngeaZWU8s8yGySfkdkJDsZsqNJBTPUo85zpunH/kb90z31LEgxWxKS8S0KpOdBIcIm41UD0bZ2I2lk6nYgzUqk5wcHD91YA4DKBNTq0nM/zZAZPtMtoD1HBcpFs4oSJ/Sf/zesC8kEOVfszBKo+3WJSRd09hJj1Q7RTIrgVrEU+3W3fTev8DlMfDVDGQUQaRvFRSKDNTd/nDZQND1Z1lPblSUK4De2vaghsMYrHbsVns0UxhCo61Db2FwZ7s17Xx4OC8428N40hsOrlgJIyxK0jxDOrLHnHoEKKmkb0Frkygy2qRS+k9XRieJuAW60TgCXk0em8GxATCkiLXtcLPg7L0O8y0jYOyBtU8cI/KdIa40NJZCHCoXvKggcj7IdPedGIgApYO2LFHJBDGwYBix2yyIG0cZATUWgdI4AECchMYIlDTgBJXF0Mb8a0uQdSKpsXhnEIUjupI4GyjySVu5SV9BoFV2wAeeVsMDqExQzueJkDDB2wemnU5fWVru7LDSGHFBPhE+4iNb0nojfQlG3OvxYNGJ6+EH0NdYr9I/4oeQh1fPdWVGJ1Ze/RaC4ovchxe8aNCaqajdO8rcF2TtQNmUGC13PFNGF/QOKFLv8GBq9bk0upMbEa+fKdxIBz0LdHeeXkG+10zGac0bQoiWSu2U2/TOg9W+RnYYyxUZWo9bmS6C8/5hH/qMzodGjiBGX0r6ULaO/mr0QbWAL4FgPgaHRL973hIEdi20bQ14LHEUxirqJ6nONo64B0iBB+kIQOttXqgfzFwrVIHQORlO7leae19r6FyBeghAp920EBg+wD9MIiv7KMbNj4YoJza94rMKpcxSuS0ck1bNSnH2U1X3/ApyNKaaAsayVlVzIB4fkjbog8AvXzgdoFBAbwG++4Z6CC+i/SmOi3P81nk4gEF6LgLPBEQmU1yBj5RDz5GhfSDCT7b1GWCgsla1q0JwOLQNPiLkwpAfbYVwYDZ9kcUtMFfCXlGPDiwBESEYGBfwVbCrNFEJFIrLI9jXaOC1r9ZgswEEOKYKVWVXw/Y+cylbbH5dd5qgjJbw8sVICbyE1b+wf6+8Dq6ZUva6J46uyUCg/WU77QkNAW3oXognwKw6v3YGqCR2WxYd6UMepA05crwNHjsqdrTTWhKsqad3lSBWpqzEfBkhuIltRT6oTV0rgGsDVBNOTrb74q8yBzLDLQm/GSbo39V3203xKVov7DEA6mPEsKA2BPOV1V1wLPRytlg8x7kJi0m8tp6++tfEl6HVWkNMq+iEiaz6givI1YqIgXyy9xdmUGGsPbG71vXHbDZV3A6A6ZIQ2DRSk8eAg1QmFnAKGMKy4WVr7O2IgALqAarp9ehRbM23G6Aei3reeBUnG5x92GGtYEzKeMDeER7veZJiUjuxbCSa5MefCjSa02lrN0XEGvcLPTQvPDyDztkAxSZUAM+RpBLR7awpn4xK4w7/TVARGIDPV7fB4GCi1ZdNzpRPYyXZDe5NmyNtr2sAVsZKniQnpuAkQQFCawgYyEHl/+RTRm9Brj2H02w1Sxw5QlJC1/T44Ujlnnb0OBjAx4+N3WSwJ1ptNyzC83nbfvGtVXr7yTCsWVYCMQ+xekdxp8mjtBmZ1/AQnvpeL0CdHUsfLDrrGhfVDgoG4mc7Cd3uEZerk0vB+HnSjqnh6YabdMQuyJD7LPIxl7Yp87aGUwCantwKBG+SQWBwMKFzko6vrn4ZGIsNWttWiKM9Mn+kQq39xuA1hpL3n7Oi8NbBYQACVaJ+3DBzM58bB0Ovuq0g/dorQlYQzhiAiME+NpHAl6lftK+oWoNIJmBXPe+Vw6O3xw+4vBA/FPqIiOtQnXlRkA2/YCBP7yQ7JWNZMHZRFZjo6geaPjvgGOYiECJz8KisLyvW2a7FvnIwb5Qmw0qhD/AtqYOS5S7l2EC+7KC9bnZjAEkmf2sI/CW6Kb6GwU6Vm0c1M/Qw4q7gTVwob/sgUQN+OgXM5fjORboVGxBD81T1vflX9xvmrPQaoZLPgfRoB8H9UWc1t/5ABIzFfqBjOvylH1zRmMXkAasNPbebwYgOkMgsVbgVD+zRd9/XHbsaw3TJ0aPORQeASyErM7rht2sBFxd3RX1YoAxthGps6J9tfuYgdl4LV0xPdkNABgTqz/bz9nTVXYw63NNxnk/lMEr3zLQiuOJdMhapAWZfh9xZ5GjiUrwrvp/AXS9duA7Aq4QsZjQ9pCaSYFZ6wosVwcKkAbBFnCiA1hRen8ACunqPl3uQadh8ENrA1lhBDIDp4PgrIaSu3wskxllHcqQ1ypUOqtjgUU0hOm1WBLP9I5U0RvQaEPzEMBasMe3EEggSbIUlXYGsJNdFobf7Y+FH6rUGHJ4GbwVBD2QYM0DHkVsyEMZCJAqFDhb7loeaUfYZeTEcawo347UNV/MQv/vtpVQ3zoyaxsrvsYVxRYgOJUNd+ujTRI7O5lNZDcUaRafR/5mHNPl7eKTecz49S3ypbYR9Vn9V5qwJF4gbp7DH9Sv3fqhr23HzeTkSrll2OKDVo4zK2aSZd2BFAhvrkP2aDHM8b1BqS4IRlsAPF8G2mHa67kyoo8Bq9nLP5hYZuBtjQgioLFxvU0AaLXXDaQTgK+GGHQvuAQcbbcfl46KYon1WKEbaPeeT937DGQCfdORz7KjA9qN3GbtzEAt1t9b2nennE3UMtF+10ZJa4OtxHwIdtFnZyPGSkaANViBYp0wDtQpssYQ+k2Ba/2LyKSGrGHX4oQwpstJQU3NfoIR2wAZB3Sh3wXCWhq3PyGgAkAjeucDkr8izL/vAEeS7fSxaE3g4yjRZSMgstV2YlPpgh1YZ+SOMatqWmx/yLPgC1ypsaYAFihgpwB65R0Js6vWcofN0tACL6gePajGY8ak5tTHNhfIRygH2+S+gDG+qqpAMzIZdAq9hjZlQGs4QwkOu62IYBQEBjOFQcDdBBSq0+GJple8RiwrQUD7sD/3ckbb7P0K1nVFzBgbWzEDmqYHJfM5Bq4QP9W/i9bblVUDHANfXrUQ/FsFW5G/24QRLlgu/BD9Mp6s35eqYp/EAMOEzDNZ6crJauYVVDMxbhNAxmbj+bPsRfR8Zb8GZUPKt9F/bbJePut+Anuwfn8KwUCzWtub0OfKDnubgBwReTBW3y4PWyZ5E0P3+zrD4muA7QxoVj+r1Kb82B9lgJZqgwTcgkymxkyvG54PBrR2h6vdpz9m8hy9T3RMfatSaoFrAwEU7pV8E34zYKYYodb0talpteowhLu2Owbi+wY8DdMZTKHzQKfJ9UeWlIyP7wsdHTwTepM2uNsKrvCqqGqddkaUtwXCgyytls8uNLJbJ+Kgwjimv4c1jWEBgLWGALk8BLDBBMaD2HRPJeIcDAgg34UfXsyhXbiIHTsv6gTby07IKygwViMUS5CeTHAiOkLaDphPJFvsDEWIemAKJIccZ1gmohFBHf3e/t9eKHBZFLq/1GsYfybBKaJ3VmX23gTT4A8er7mWKvM51Q5oTzHzoQ8cOgqWV8RHfJfpJ+tCBrBSXVkLXPDjAP5yf5R9UwNrBsHe6vRao4ih8WGrEDJk8nDPa/APlEjCnePLiK+xAY6CkZN7+7PWCADrtKWF1gDUerrUXqctWr84Ax7Y0Up9qmriJkWmGYgF4QcJsLAi2/lOFQdGU5+wn4FtyvENQS1P2Pa2E0zkG9ASAoQWflAA4hhnYaWqrp7URw8RaK0+SrYKgIBpX6BfPiZq6zDgvU17qjdSYKrMIsfsrmPxVhOAVyNMACf8HJWqgmMAruJgMMBAho4fUxWoaCycehLw2saRKXMEOlOAsHVAD7CAJ4YuNlLSEqSYJgtuYhA6ylZOnVOyObsybm0Ip7JpwAVBiQ4wP82Y6I+uVwBRM4osV+zyZ+oruVE3scG+UAen2ds6CP7enEqBmtdWzVi6iYzyIh3zYA9wJvvIj6s2JfwXI8m5PwtxoLJyJIz5aNmS8CejYaYQASO2UaVrJbNna1f016gsuasxcMXOuS0OGV12lRz08Hwm+Qq4zQOX/jY87IbjXXrWgEnj9vT5ZV6UvRzeC2joZRbtcR3o5yZAyTHc6DYAlag3P/nm8ZmyK2npbMptu8hsLqoX+YPcX7sWMCxCQyr7sfV7/q3xTdVuosxt0NUUsHKHa0Bms9iZP1u1ZeKhysQGfGL6Bbh2wJeEijLs451yAbcGLDd9IH/It/ccm+nHvrzf+plzXtzdKiDBvwVTBk+GtCUz0rxo5FQQyKAbFUflrtTqlBnAZR/KbPLagx3C1T1V5lRz956o9GBC4iUARc2O5I6S38jhIGCeFXrjDoJprwM1sLitCoAEkArZ/7omOgeTAKvMkIF1ApLxecElABbJkd9bttCTmpLugPloiAIWzB7o5JL9yIMPQHucuQXQV+vanJdOeux35g37WO5Z3y6ArBFxbX/lBGR1e41oUdOl/c6TBeGplaF/rJKzj1F72w+IMxn3puOMAm2GPTRguFFm9r8pcBUeBneYSoaz+ZSESHaPzAcEsaOrhFBqYl9OFxCoLr8rPwQ9mINVLHcD+FrRXG0zWNFGtEnmL92QhQit397gY46UdpnzyuvhNMJqVzcyD0qMDTWJ7A32KnoeBEpPXsqOMx0XFmuF7D7HyEroGelKJrO+3giIGr1bC0TXfECg0dhhAE8eglHgacfeDUBrypkkyxrJrCOT7bLNJMUOxV5jW1GdYEVzH5xZ0g442GBFZEbf6vcDO67AFZWVGiXK6IW4N8MbzSdhDbdFQECMyz5xAAbPFAYTk4XSgC/jcZUMpeydwV/yyAzjWvY4jbuNRuZI/dcfhkk8rDUC4KlxAjAul/HzyijDZZrqg5j/WyuWkIW+BjyQB/I7PBx9QrYznADAKv1BVnXl6XTuhzPrqAJeh1DvWck1y+dQoNMTGU+UCTU8yR02fWsZIFlTHg8c8hbyiQPW2RiIrQSy6BcyxziMyf56MeehcXfUbAwMrtaHv5FcRhx379jg3eMMuC0S6/QOiPb0xxnX/O5SBYYRcFWINOKT1z8ErmwnM3nw+I3PcEC1HkwLx24/Hec/F4yAqlfVfmSYkJhJ1gfwsHyUPRrI0NiiZIs15s3MLZJVCN6cWtjrwOz1fzM+6HvtfSRzkQnyZpKdJx1Zb7FrMqfc5mziKO58Tf9rQCaMhUeE8UziUtKW4UICSI2/DcpkbSgK0LiqfFLcYeM7fH2vEW/HtSibxRYyzeGBPwSg1WuP0PgzP/qiRh1uDfAga3GIALCSjTIW4nKzMkqz1O5BmAjegDrdlsDCAaxGJaPMqnm80KEm2SldbaNfrmclktoVWOk3dO1YG9GOFukLnR6U8WqhQ+/pRf5QLGVApPuWDE3ypdBxCBIaIWtmFbx3gVMAiw24Q3MR34xyOgAbuT07TgWg3UizoAn7KK129OkXTxv6YpOpAjZF0qvPKpCzGVd6suHPJBJu3F5iR+gQPYWrwYInpjJ8AwpVvEMmhXY9qLEBBWErFBj0FS6ehWAtwaIIXFkMI9rWANfIZjx/UHe7bOeK7QImm9r2Wy59MF/q79FnV4W49otJDMSHxKhIK28Gp6Ma8mxmXj6rmZTHscVFerCa+YhIRt1p+WDIzFejfh7kGP+LOgr3NnQE2O/DIz9p3Em0CnQFy89YT02H3IjtDrOnrppVjfy6NNPwmqztANjmkdqSb3jCdhEp7QDUSovqBGz2k2MJjGnZKiB22Rrwvsv7eTI35qZlcjQ1VoQHY44mf/x6kEmtRUbgn/VQgKsJXkSKGiocO61vAo67AMMtSMlgCcWI1mVflV2tJchGhk7KBUNxGO5kO/ap7bg+oJAFSYljNY0C77xGcLlGq3cFxg0vyp14Y0tT+7oMSKW+B3nQ3+NQHYWAmTsZAVhfdynreamGGBykaqWXOsYPB0BGx0svZagjx+ZkgbSIfSVet9qO+/TqUrQ/VqQK0NMI8kiuCUu6t49XgMCx5G1z3u5GNHQyboVNf5t0Hshk0+oznfXjwfY36QudP/XZ/g8E2EAaH/LZBLjSd91pBHjtlTyOlozdgMUG3R5XcBl0uwfWC4CdxE6fZW31GLTGGVdt3PsqtN/6jgPVRDj4epUOrARLYdBPeIP+TSYDwMuQrizA++yq3y+cfPc+6qO6q3ZXUGbPfjufthMf8xN+gz824GyF89oUsBq2B06a+18j/+jjFc6xBgAq9o68ZQLjtVdXvM4upY91IfuGEABWcAXGWIWWNpg9eDir2RPijo6WIMtK+sOGvUcOkaII9D1qjssAgz179ZBaK0Br9RE//aMvEn7XyhVgAPiCfVO1X3jf6SZIi4I4KL3DvlGQx8vitaluh2xoEhk4g5FQvS7Q+4vW+x1JSxvcTq2eLGsb5wlA2yhZa4t5bbZlyMhYc3Wp2Q8a+2qJPAsM61jbkFvljEeREq07q75uKRvbFwDLA5BArKWMfYq8VCs52KWgA5aoo8xg6jh4QuEO3/ryC32oRtmHLmhE4CactzfOLdnasQmYUvWZ18pKICDzehvbj44ylcem98yGFu4eJoA9A9Opo5z0tYZPktsJwIY0v0HGFUzXUMeyEaCMJ/grsOm8XeqicWI/y7h6AM56YbKujRY+7F4B3+hrrS79Ye49BTeNJhPJAmnLtX5CSKAD2K4d/xgWmUx2Ksi8DSvjdtiNycegngyJW1aw0S8JW3+MfwEw84B6cGCu3te9ciJQdWc/lTW+au9eORiYmXQMbBOtcQAK++IVAASJEZAn9y/W2h9UZEIHWVYPCKtdwQCVeqtTogcENBopSgvvvOZytQTQYcNzw3FObv6Q1uiAlm+/07qMB073uV4Frr13U6imM3xgEaG34Ny9ux+wliIUEAnWAD2hyE83nGKZbKXNDGgftk4HRU3Qo7Kd+pqDaUTcAYCCpsvlrtXYVbVeo6uxmqWIAvkPDqDyTrInfny1zRWZOhrCuk/IclnPR2MYIuP2yzKmVsAECvhDHTHNfMyEKMtUtudksyDfJF50j+vnYpXBSwujcGV0u+OXTt68DXgbEjsZyCYPzpm7XidrGaORh0pvGGuC1Y7OpgbLz9sa02C4nc4N+DmSa+gXWr8WYNj9phKP3C++L7JD0gIDHtktuDH6Pl0CRoHrQFjaJzVePTkIgH81825nozV4BtdeIT0+42plrJzA5x5Ad4A6Cto+PCyD8sY70JVwB4IvHwTVUGfB73g+Z3s9O/2TC+PhRgYGP4EchNQGUKpsOO6OXEL4zn5fKRojj6v2ARnCmQ2T7s6sTYnKwK1poSmixgg7KFuW/qL/K7VsU8pHLJcxUH068hr9e/29jVfuEo4mG0a3JNojIwwREQerHEAAnkedn4CUYn03nXjsDScm4mdr8GDNUwcpdLT3GTbweiHyZH0P9CYGrlW21aUBA+05ac6OagllOik3/c1gz6mKXN0kAVO1ihQM+jdlmCIfLEG82L8U99ADMnlaxikq9EFtEift5zZ7k226oMt6QeBkAxKuYZm65KfqJ+1VtvYcx4kBAzvJCgdByYx3JYBdB9T1QJ/himh44Ajq4FxYA8tTpxTsDR0ssXfDggkPOZWeFv/IO7nIjc0cdrarhgOAB6+hOB4iIGsd3OKs8i0cmUv3AXvtFW1ZezbMjEoZV1X/mMpmMiEZtcEBj5eropgs+sQOGMnngw3wyWPTX7p3kBrh8Koy08lWFNyszStvqpd3PqLWdzEU20RQikHGBJy2lD3CKiPArPYxl2N0al+GlEyYzHi8WiHRE2ZGsYn67r1H2JTTDeEhfmM+KtO2hXSubAIOTZhhMbc69K7fGoB2RLFIR+LtvWNlbXLERFtjeqMADxj3cbpOTW8M+qUMSqc9XCpAuSG1zW75q5DGroR3KvvaNAhJfYL2oh/JINqE345vWgMoZNm1ih3tzVhZqvhBjvpsJht5b/UiGgd7Jovp+jM4RmeTMYp/Tejb+pev060Cobd3AFbIrxqsjOaBGIfR/rDbAnD7gCpRlHnjy8jJWIKfAXjlNK+DRK4dv3eX+uj6qvsZrbGaMkCHCnRMb+/WWvl2zZgHrm0aDRkSUPIOwLVDAi5lkQVycj5rwrwFzpFIzDPIEqfOAJ1yy8AOgwrLp5Hb7Z1tAhyOZgJiPa1iO67eOo6BmQb6So9g/++aRvc3kMUZeAu6aeyuzHFEsixYhUGdrJ3gysuagU41zKobxKG1rc9CataOONbGr8U+h3obTAI06LuMK7DY999lTzyoGayKix/FFRpnL+i/fTYS+1bw6m43COiJnGoPhlSUi3rze/ydWJ1IbM3qS6ZOJuvlClkUJEMJt7VxO84eTKDm5nFvsDxrXj/ZNyzt7N0yy+Jrl96Zp6QHNp6JyrX7p0NWDcbHusztkH3MrEt7mY1BWmqAPmo5Am32mV1JU7bPD3L5oXQryZKBptib3DHaVLiHoKOvuHXYyvDWjdoYln3X73cdryRa+QUcT+TL3MSMPPO68gb0HfWMn9d/4cCn18Wqv2977ffW79QtDRqnhaXN12zi+S3yi2duVYm7DKGFbNE9p+DCWuYVnwQmBdnTPtD0+0TNWInIrtFuPPDAvDN8wk+r0QsJFiI5ccnJ8jO974Jga8jKKf5MJLZQJw0rv4JEzmddyF+bgdVhB5KBQdrxUlmj5K0hr6P6N+jwilPR1IFyyu+F9Wba2ehw0gQOOZx0WZ1kXnobXCeJscxmbagTIZ2jcTbXs4zRAREaWW4vQ9CxVi4b6GHgDXqbiwq1Z519urIZ/xqbwFb77QIe83id4mDfbRUAFvv+VUbqIxhEVsklNmWktgFwla8WBWAq6jfzW5k9e21SntBgInc002lW22pPgd9eDZLAEdO4IHZx0mZhQhIbUJUkKHv5YEbQ2ZrhL+srZloD4BDAC6vReIWR14PKLx1jBjBYRuLbzUDjDFtmgjNZcD28Wq3zzb7xqqu94+pzyWT9hJG0VfnTBSAuoRGcVmHr38BXuWUeFRUNFz7UoaTHdy+H8sQsq3prvwHCcIWlWquamxR6vEGq3vds4L17b1kVXKVleOF4DZQS79XZ9LKmLDEB1xYoJDMaeQYHXjtFhOxrtExCHsTu97NEKegzh8PEOpSoMGwOgUR8yMkAhcYDPy5RUkY2Cci1gouVwYwguB+UuVPbgoiKfMKxH8B7BNpDY1DuUBA5m3VHrrhs5mzw+XYArDpEaqlTTjNgK+2R05SSB/Be2DUjaDQASON2OtMVh+g00GXcZ4E1cvjLvbv+uTxx8p2OajL5MLoK/l0zah6EgT5Psr2Y5Off0a+s5c10jIFfkCC3cptApHtGtwdEuFgHWYQs89oDW8OrZsuGP9l2ASAc46GLjZ1tqS+zgdacQXC84zY5oNS/l3zdLCu4QhhmrByM4SHb+khnrN+lTjsdTD8bm/ifRnuYUMrorB2rwiDNxDNwdH6Z22EsLsv+R2+T0LtaQ0CTbX0xhRnCAK3gX+omtXTP48AXEyIi/gMvMtmtBayLokV7RPvxE6DBsjpCLm09O1PLk3XjD6CDiNcaa6UVmDDbq8X8KUVuLxCL+JFQvk4hFSIA391ESsuoDqIuqtSa0GaTodgodOzyXkdQbZR1DOrjGOX3GWhlHXvba/VwVoWOcLrZOoV4Wd34dgCvVmEbWQbcQs3qBNe3bwM8eovAsLz7jpZrTbSKTc3c9OovVm/1peYynmGA1z6wHG7DQKWMb1toC8ywtGOz21Zx2KmSU+lBUhSjfdkRmFhbVl0I8MA1HNqGuw/W6kALWPAQ6VkLlsSgHX+sE4m/viVlVmZiI/pFNIl8MCC4ODkSTb+HmEs778g+w3wb3GVXeULV8RSvO2uACwEERzRfb61sxgPc4K2bZEx1elAAA4DDJaaWslnBqwdlob4OMtTcdw087X/yu3Wt8pcEWwAqoocB6OL2JNDygSw4mKU60y/W1BjqBTwBkVGG1Lfhg3qvUxrIcQUg3G/WGrMBvAeanRoksrHQCAVhtECjkt9i0orJp3ObYo0y6UhbBIYs7QByOG6h7Pfu4V12UA2TSq61BpSoCXcQ1evZmjtTW/PddVXR1oraJZ0HUeAzMlgqZb/81J8n0f2uuXfiA1GMkXj86pf7k/heb8VnwAuxNT+MALRiX0wzxgjFEMJUmVqIvmPfpg8cEQSMYBCNq3p1ndAOhSujIg4EWwfAJg2PUE8NcIWs4lKGhaI8ZE0cZO46cOqIDYIyX+NCSjUCVT24DVUrBA/IRFuLx2p0xbQBjhALJeDU8C0sgx9zwCXrRpdxZpZu5A41HdA2uLrEZFeyiYQzGgyqA7dQX43Khs4l4E8tF+u4HIP2MkOJxiynErkropF1NA4mINNg0m4nQGcy6t+8MzdxxDYhT32AmAjJh67qxACUECP6zyqPmvVZriqf9j+kc8Z/38em5TtnnRA9DfAreYq6im0OdQOyIjw+1ZH+EGLGd5ZbExds9bA1mC7pJs4kMwAAEo1JREFUy4wNtAGYTW3Tg0g/TN8Qk7QJ/C5aF0FSVfLA1bsBtCXWU2/XXcY12QbnbV3/XgmEWsfG3+PIkkDNRXSFg574q8RYrqbJmT5nflPqOeuvxAPgjLYK+MlrI8zbJk0S4vYnLkmpCz4wYOxKmOcyiKMOGqMNa1iR3LYClrz3kaZ5OViJeq2tVx6YrQNB4GkGhP3E47QCDe1hmWy0H9FFtPEuy+k+SoDGjAsDRu6tZ/gHadHr0PpDXNUeO1ug2uQ/oSX3q/hXULYaVgS4SqBsNeXqIcQQWHuy7EzUygn8zp7Yu8D0xypWFKxt/yisTm9n4LU6HdtHFyTlvaXeBhtbi0vmbambXcpyOZNxdsCVy1FZFhQf6OhNTJzHJPsnDn4AzpCvZOvroYTfRiBKCI0a5W9tawBxUvVgwn/UANmTObIVYN1I2xIoxiZyi21OjdLQYXlXDTBhp3nsJyLJGHzQj1jgZVB9Fiz/sh9B2GFYAI3GgYvG5MfGccKOa70uzQKf2tE2Jiejxlfsy0V95d8jPms3ylHkAMlvX4ErehXqEX1SfSt2FNABBNFkRrcFGKBVY/P8UEvnPxJeC41OJToNgSDnbUf8MvgJBLF9DFJUju8y/+M527U3PLVgB+5BK+kLreaoDtnDRCGN3GxPzITTpBkmlrU9rssz2xyVGi3vK+8BuPAgV9hQtMzvhySRLrmxAvW8EZz4YdjP0PRY2Yg67bSvjUf4Y/YIt94rYBVKlY+gkyxrJq5d6d/Jy/O7E7HQEwif+wsytUodJyha1zwE+dNrAp15sBlu70NSqfXjawA/E5LwKQiSW297HW4VUPExSMGAQG9BmEMQsGysp7K9IbBDreEtfW+BZRDkJsCMOrf1mgkqEx14dSPshswVO2oSBNIHan0SOQfrTugvNEgJa/LlpigI4gw6Gn8bRXulexADHoO6cU+1/IYANgoGqa/FtmHwGXWiq+AcEq9tH+8DiOWVAUie9Xt1LZvDvikgqJplwVj0LjSD6GEDj4H8yPnoD2Zbl+cYPGdyxsCHgJVkAqfD3d9ePkNdGAXleOhD8ZNDjAFuF/wmdHNH3GZruj7GZ/g8SQXA3sB1t0zw3keWme0jXpmLQCsyS/x9y7gbIOX2tXJ/S/9jz4ET9LFlaq7AhNe0UjhZM6sVTgfR4FqrxhY8E6GMV8M65klWNSLctOOygawzXIauLEIw65dWZ5wHO28NkW1a/oodt61n3j+MpYa3QOQHc0JKJ/t9M/vybO9cBF9blRHODspMFpKJWOJ/rO7huIPVBo5Nkbzb5FBIDcu4geAEzlyeybLo7Ud1KlB8WFmxGoNSs3vb/a0DihVhmwTCRd9tHYMLRs3fCmgVYhyO+anoVgF/l1twqEdkWaWH2Vd3di8DOG5fKzm/URSab09oY+5VNQW4oJEOxPSU5Ae8TIemL2rFtxXtf124poLXWv38T9uUrjrApuMi6Qz2tQYnSxGsWCfbRtr62wTAevmOsIg4K/hAQaRGhq/Mg5UH0DolWQFiJaZ54JeE7RAEpY7UGaYr53WIr2NB7ZIymGYyWX2KVxFo5RjcAdfQx+n1TUxm1TPItHJc4EkR/93ZgolMMXMyXenGC8Rk4dyDSZFp0LW2PwdmEXBFfbHDjEEZ82ht1rUDOY1RM9viZT3ODGXl8TvnMrkBhmEgjOSayQBZTWVyijN9MeG0XX7h5cV/R/fgRJrmdaOFVVt0G0C16ytpwwCLIPOKwXwmY9RYrKc8sjqocYLiN02KyGtH2MLjidqu3ALRrmNE5+DjYJCt91lotR+iw8gj03UAfan+LS+gvoojAK7A6MYNHboEbM2y0ksbf/kZ0oP3qdJ7OlyWAXJpMdQdqw34QQIhEZUwWSlB5KbZXrUe42+Af70Ntw8WOAEA23XC5zPCtVCk3dDLomcVuFa+4Uns/uKI6Yn0CWAwHywQo9SR7W23FuTKpm/SgAXCCdsZZmjdFUWtLaCw6VffcvekgXnvsIzgGs81oEEraCzw2HOAnA2njgg1dPQ2h4E8M/QO9sMOryprjajDSyVnMk/V+DfI1orvCzLjofM0UXHdLQpdYJmA2G6Zz8jL8iHnShQ6Wel6Xe/bwZOrgW1g0Gi2OaTbHbxRvWy/oS9JdGa5GaHqg+5msUuR2ZKh81PzoNzzLvcbQbaPOzA3e0QRal3m04SqIKBaPxzv/Wyhi2eZasejA1qQDhXQEzBPhgs64fnVL0vaLQIVNDgWZXKaeAJvtqEhjOzGqKIryOGNH9d/J0vVHJBZjt24tgFWszZm/gDlKEAtyHRHTMM+cUzGJdY/+iur2I8v5/JNnOIE08Bd8W54tv1uCwLECnsVU3+mwIxBQChL1foiw+MAjMW8rhGIueBA+QZ7mwVKN1hgVkaVstpTW5ZjekTGyFMP4CKM5MsIRmGn06CcOJNAaEEbno82Z0uNyc0WwmflIemLPYxGIdRaQeW8l1OnqLn3p9WHNkYGrmTg9iKqTvCzbNbgfe1uGU2zGWAxKRGAvTwIQYBmjzSK/9G7GXhlOkUpYjA4u/uVvGUEN1z2RoKnlmXdMg4Ejb/SpmZAmU8m2Ga/vQ6zg5KPR6zxpG0cswDIOmTsEfTXq2Qd3wTEevLwgwNm18pAD2SsozLZuwDEsq3JeOAgk3G8wWd6M3Z3vDXRpq8F4u4oN6XxDwyAzRa7QNnK+OBlOsmAq8u46opAfN+w91l9sF8nsG7JbrpwneX44NR/8y8jPnvqVB/ojQ3CXDp3zOp6qFcRXWf72nOni+1VCFyc3FDGHShNbg7obNsxgeJVsg8DymZ20MccHJDdr0sIy4EEx6soTGAfetWUX4Jfp3sRP9AvrB5n1RbIKnKAd5lXZm9EHfar2uZ0iTXT65QcOAL9dODJAxyO4cvdrxJXapgPbhcIwH9qL7yHtRlRkEZT24IMK3HQ/ujf+taOA+20z3imYSHdGMZSbBlobiB1/H2Wt6OPM9/gUzRetN8COzD8mGT5SS2oLZarjQ0KGvm99XE2y2qHyx/WIEn68fF2SP/pWuOfhL6mz3KPKzoVx2QbCNccyrIKZF01GaeBV8HyunHcnfAVFGb6gAoXlpltHwgAC7UDo0lAV+cqHPDzw/FXgQ0n+IMMqVkhFtp6sxcnU9kYc9A7lUqzz3qOroTBMXdL694dLEvPTId1nNQv4HJg3gHbyNxOVw5G8Qr7Y38B5aOlLqOHICD/wYNRt9071k0QXeqw8UW2R5Gft1sQxGE5dSerbW+dTBggVN1yh7OEBKiDwMpPXrLlsl5r6MlCUw9QooA9WpSmtjjzSCxen3Fl2tJgLHHBesNI7pFNWh+MSqe/z1uOtWypF2XjbeACjOgyYY1zHdAemtJE4UPTHjhG1LHmMth1mJ7CLxqlS6frrZL0OZZA5GGdWbLykQ568bo9rlTAQjKuFZPgfKv8qT3xI/lCpMu0qi4gdWxj+qEItf8GbxbetsbjMbP2KP/sXazxRg8ap4K+nir2DRP7YN5OADC24iOV/QqZ7nVlKUXjb87G6mb7ywI7nUyzbtC2wh6wmsaQ56NJQ6K31SdwL81BMJJArVF/xzpgdUrfk1QXsuz46O+tdg0bjoH5vCegXz9AIDU4MPUA1TrPOYDtoAgGe9gaoIGrj8S90bNE9E3kGLzLCcvMwGvldMQH56A6LxvwJvjggBWkjisK3FHgwmcYuKvzYAZU+nsHxWAQyyHPMADz77bN+RIcKanbI+M98zADrhTZrFp7Lizb/paANboTha+qs2b1wMQeY5zKN3WmfhsGT+e6vgYEZrJjvfL9+kMe/DcDlxYLjMyYYtWBFpCAriXjj2CVdZGLeN0UFQgDMgQy0GFy9PpO2wyyOyuYGLGVx9/MXlrx44n0IbMdVPfVl667pYRMBci+8p8smHMEqfWDLSKVTpdxNWYLDXMOJdLxkCcJucaXMWEzRgcZNmYd8qbjX7Lk6l1T37298xN1cjYl8jTUYF077CWIT1An+TmBCq4bawf6b1Rko+NBXNB9z9ou+YdI06hMnTiyL2ZfsHdPS1CpkJBSE19Mps9uH+jTLsQ5UlFLk/AUBNncdKpJtWsY2wKvMo729DdfCK1XANZ+RAd9gmegf1LZ8WQZarcvdpTh4j63AVoXGhhmsi8glhIHRP9g6d76THQQVpvRLlWH+2mYlPN8YN6+7bUvzH1fsvSPAXMQVw3oM4oqnhOX04OWfIbPq9/sfaCuIb0GPAUZymD6391XZ5a9tZdO2dMsoXHd6UKEoV8MojkQeemXbpQRHITJ4bjnoH2Rw0R28qdkR/JXINRmWs2LqMLltWnvbn41UBYot7N/ltRxM/BrAkOblDBNyDtR9dR14os198bYhjJ99npSh9iIxgCYg1cOSdQf+z/SHwoRXbAKACzKyfMnooNH1/EwsmWn7+mWEK8siSxMUAcGRmNYI07Uf2Zi7mydHmQdNGK83Id+WJja720U4AogFnWim+wYATkiHW1rxqr3P/YT4VVjAhJqfxF/XPDufLJvwxFu/dWaUXnh+QZzD+hbR53UA1OxcngYZSBDQHaY0FC4SYeFksmRiXC8VWDhs/AfqMn0Yg986aoNKcQJ7IDkC9R4YCwYmPNzohZeoeAwFPqi3ra0j+i3Wl7ubXX04NhnIBLtFETcbWcZtKO0RxssfLaz5533yXVo7X8sUdEJrO5C1/IKQTxGE5WxvTFJh8wCjLhNpbZ+6p++YK8EexC4MAC+pBW61lnA90BN+tD1RD1Rn7iqYNnemO6GADYL9ijWEaijvt3JSTa8Skvfw/LEqInjC78b7TJ2ekICrP+j/uh3pY151H1yMwl+4Pdp72ngALhN7mt0s4BVeJjYJjyy7lhHK1sCki0DSLe0MdNL25n9a4O6GFgq52e6OupXmGv1p9Md10akzwi2SDnak0imw+yazZhTKyob7kcyrv6AFigMlyWnBjP3JPMa6bvxQTBwT1fM5snEgHU+2AuqBpZlZPoeUTdoLDrQINxKAxwguhYhYLH9Cf/X6BUYCusUA1cBq4EsJFAFfVSSBv5EB2VH3OnsYAtUNLScfyn3phySoO0bdx/j6Gxr0DIGaTWF3n6sVWmDAlYHvtg5L7FQ0j87GIQzfhFe7BPqeFYYubHcUS+rHN34QD+YJhsbeuuVJjHjhow3/LDMGdkW8UrLY1n+XbqRWxJ8Ph3G52ySoZjXETNBy1ZKEkBq/MgE/FL4pwkEysrwJMnUoq56DWUa+M5ZysBbB2ziFNxn6/U+0kvU4XrQazDOpe8KXCmuaWDrBJjshbRKPM5YLQGdmMqqo5zFPZ5pKzNAsCF4BR8OPOuvvBLQZyrQyH3W1bjMNLMK3UEZVCwLXi2lkSNRI+FDMHa2pcGtLemsBWZVN/s9RmiUJnBGYNwFQs3cxYfXrBO25kN4F/YdqkUMj+PsSxY21pM+UqFzETUHne0CdQQCsgDo+Orb0r717mShO+rYydUGEbskrybLExl78Abl320XAPmg3Jb+OsBk44nZC4VDML9bvznh6LSwqe/Z1gWiTFbWm7jJXx5S1U/DRME6hY6+Zg7NFwUEzZTObRMQmbgsS0R1Stpo+bKR6MFPRGYadLthjmHKjAWsdl1gt1hoyNzah4ZPLZvwgop6aKBPYgAxTX1Sv3u3it8TOOZQI7dlV5lffR2CJcYOwOmpLrqtO+gD3FexsA8Tseo2UXpr6PBGKAXshxtS0xwAci//qCsQbOO1z2oaBNCWGePNDobGCRgVoOd0spOR+6JXKMsVoJVpQw3FfcfcBI5W8lx+cm0kaPf/RnIiucfZ4qU867YAV1r68yblsguzWfGKK7HUkWAmpz2VQN/TQb6By9GQQ6eUAlg+Lm1rhT25NmIlpqd4F2IHutOsqhNZBw657WYfbKCDfbJdQI+yk20vUnUylfjYravjhM3Unq9WFDIg5VXjTJLBQQnmtDjnDn3ixy387DJ1XMmY1wS3tTcTIO86pkSTr0FUSV9NgKyxjdHgOkdorQHi0pilsEWg2zvdiEEyGCAZAOv3QjtkxPXRFkWP031pCdkrBO6LmL9X7ujwuqChOLG7ACxlOJBVQCYLiUNcerJBWX0KhYh4n2u62rICmCIpXoe9L10hChDiKgg21FX/UkABGmsEmgat6orhevp8OkB1pW9j1CrzT4Ge5WgkLmzP713t9MVFWt7l67Oqoo8ekDMvhVCIaY2nBu4lX8Wy7G8G6OXkDgFnmVVuKwJ+/A750IXJBq5Yz5d20HOqBMzI4v3oE9BaQz+WCXxEpVkzQiIxa/exFs3KsI+gfcXNg8GnoDl293ZkeRK9Z/kIr1v7Ngqp5JEP/x9RpCP1PSzjZ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7" name="AutoShape 4" descr="data:image/png;base64,iVBORw0KGgoAAAANSUhEUgAAAq4AAANXCAYAAAD0Fd1jAAAAAXNSR0IArs4c6QAAIABJREFUeF7svQm0ddlVFjpPc8/t79/XX32lUqlKhCQVKSCh6OSB46lPEGlsnoZOfU8RbB5CAig+HT5pIyQRBBKEBNQMhwqJPgEfwwaeoDxjmsI0lVQllVT/V9Xf3P+2p3vjm2uvc/fZZ++95ur23ufcc2v8o+69Z6255vzmXHN9a66192098+RnxhTqq+UqyLmj64C19jNZK3XIRI5JYC3WNlIpbyTyrJL6y3twIpoa3wfiPKV95KWN07JDyQsBXAQZ48TO1oLbGQG6QpEMaZUTKkcTW3dK1YVcadsqMZ/fsRSaRkyNDTJ5NQAggiEDjGIjIq1RUYRH1jqg+FYw4mo722cw9xZg48Xa2tpYafJz84irjXW1ucB64DKrTD6yHkzQoRRlkwtOCakUwOjdRBNX7CZMsHsPdpoEjAVkxBOPtL9C7OHqyAOeENTSHTjJ50oW1XLCZfSB3mjmkF25TmbYjHqYRURsUbN2gYb3J67BPB5MUESn+4u2sbLMx8Eqb/4mWaWiIMNVLCTrs0Bzz8kKUfyIGjkNv+yUICBdUpeAOSCQgFvlPMsSWZcpVKW+Dqg2qot8syBF9aSeXdojRV4BSOh9vFTbep3RAC09VfAjri6zW+yxqMLFWsRoKLXMOLmlgmIYwTJrVyCaZVpwk0hrkU4zILi6JXQWj+6degdYwhURf4eFzaGLbOqYyrMpKSF0iIhqpaJNWJxQzWm18tOXSdqsaTM9Ur9wTZFSAO21lUoO2a5mLT2GdyeusT2/4KRICl/u4ijtHDLGp2TVrkA0y9KC86z0mGvBdZ7odzrcERy/pcAGI1A00YrYTsYUn3k6M53K5ldmINO4WpSpXYM9I1bNxsY8twYlsDnKsHxhPImNlty5tREWva2NlyIo4zi8PXGNvkhGHyAC+m4ipyyVTqBa4al1cDeQLXtJ1iipqyyHdm4+ScDOEpYdlwgsAAIGEimdt1bEVcOWGtu0FjfxFCem9014ZIsFspMMk9TUFiFpWrYXMtov3HGYtDKOU0uDBmhtqYIdca2Mt1Q2UC1h4mSdU6dQ5tU6eCgjRHIkllrOMdG4to1y9ZQobzvQsv0SgXlBQFj9TE+TvLnsPLeE5FWyOZ4XyG30lObNNEc0p7QyqWqrwi0EgxvHMgSOYAgjXNLNlVGQU4MQFjgNrDpZDC8nrkaveiic27XyAUMbUCpPbJ24YQz1ax08hkFGmRKLLeaXcTyfBk6VIZ8BF66vxNu2RiM6YsjN06MpkWiLUeT2hgpb0egT0pB9S4SsBDiz+HpV+OzW8ciAhhMvjVj7GVS0BUmIqzZBoAC/3s7Eh3OIlkC0mBP4ynL3WH0j25BXGXG1jyJ33GZ61jq4yI48DdPuz5sHRquMDUSqOTaqdXBHncN0k1he89Qu3+ZJDAgDVYOk1G20uG7XEMyaGMHxoJm8tswwxFQU+YRUDrw23HdRtyg2UecO//TKm6GtJ9AalJm8m1motLCZmN24ygs3i2rUQDB0OXF1j55A+NWuQKEdEs2ytRdxLUYiPBDC02JqGziKNVKhtlYL5pV06DDtEgNs7QgzeGwp2irf+lVMPeeNuEqwaFyUS5QubDNlTYFpk/kTYiKZ4DOFdYm1JtFeQEXsbKO3vwvUaLljpncRhrTCehS0sbEnC6vJPh/Z4VxYsxYlwxcTVxOy4dApkFS7Al6k1Qme2kyubWAnmEJ3srFekvNC6yfdptvYEV1H0QD6LEKqedMJ4nS1RwTBXDeqeWGzxC6r7STqCj+wHCCvuU3IWsJp2TyAMe4ibHWVZgTFKotal5DXtCmCPXGWwNrakx4uq62PLHePSHvWrF3RJjP3L2fJoybHeo+tJEvzGlzqDed2UbSLIlRiYm0DS5SrrE0pCiXhHHNKa0onmhJJ7m6mN0NrZcMEKguh5UAzCMScHXMIdxm/khLenHbzgrJUT9utrOxPCDgS2HI+7ByEkcQ66yPrKPWgTJpVq5yhZXdc9ShFi3jotanQqsoGEuEq1SZvQ2+1yZcOJNLatlGtg9sqG7z9fO2OlflTOp9u95VsrIOHSs0Ca1xYara8cPgMJKZ6+LjoT/emj1lcbQ3onoCiXK2x6uerb3EKk0metJI1t7JtsRrXDJDF8HLimo4eK9YVyrXNW4GlGuXlPVHdSDpAKIin5NQ6eBSLpEKbsiPO00M0t4sWYCkAC9Xu9MZxuRtFkbQYkZCYWkpcqwwTT+g9u1fuUx99yyuwcslTLeXdKseq/gFrBkc4vIy4mlbQ3BJPmq4Jtcn1WpUZRR42obQq3MyHGkBuUtKytoGtNY3Rocx6nyiW6mpCX6TDQhDXIEg0/uqRNC7itTNVIUQRF0+9gJLTlbfGnEp4wOvRNSCqZlE+epZnATfJ4gqsZs1mE61aRBJrpYO5sRu2ZrmCFoKhzcS1rPxkWlu8/56acQABCnGaRNMsmmATDrUNbFKs8s/rqrhKPMBz2pD5Jq9yqRw5mwEl1pbJE2Q37u47jo1N89ZWdO5jMErqh/qxKa241q+e1QvYtbrzgL6vjsUzuEyyHT2cemVaekBf5TNxlbUlsPjAUVyjdoahI75VwC5wZhFvxoITRAsJFEEGconb2gZ2UbaSPjPVmLHTmmKta6EnUh/wfDZN6ka5NIYyNgk1xvjWrm1wB1PF1VV1Gx+5jrHA/Szgs2haC2Ah9MufxSbiKkiWGURmJIZQPjVGnh2SISQUIo5zJdrFGZmlFgyfT1y9cr3u7Gqw1+BBEfTWxCRAQ2RqF9QqLayWQaNYElroBJmcUHaNaomOM+MWdDK9UL36imuVsWTjgSr1kni4qjbASGp7LOJaZquND6vCrMHjWMAlaepKnnwQkuhlku9OXj0IrIfi2eXDNCPzhsr28VDHBK/h8/pGziOvs8TVhK6n+eXdax18SjVvTbwFxAK6sYrFMthabi3EVXgvtf6Ka13xUwfBsg6dOe1Q6w46wazGhXFevGYBkaRpeiZL2vvAFEJ+eeYpGsGP+pmKBEWYuGbJtBVFMkJg6ebL+kbOktdp4uqKthsKmV61Di6uTxhNrdeMEvUaq5gR0qoaTCFUkNWDT93UOBIPlSZSS1nzsomsyv/LcZqIQPAZ10Qj7XWygMWiqb0ewh6hdDDnyLKRHKi6wzUxs45C0BpZAw3lSQcMUkOfENeq0J7Rt7aBJ5oE0yCYIAenFnZppFIhDfSWlYtQXo5rEbnuwMvcI/XQZGx0KDlXksqb1smtlzf4SwFLBKwQcFs4m1BTtjLTprEQEmEzm5HFbX3Hts9OkhGLEmnGrERUrkR9UibhyxKVxIiqhhFECjWoaeRk2NYzT32mJg2Aj304ClEVNwuiQRAhYpWFDRuplFD3apvNIFUAHU+UwLNFch91ZsiSUzGZ12WtqvXCcrQlAq4IyCYlWmmqspAzQAZD6BRmdJpQrVI57v4KMXqiWorAFubt9HBFSgdUSYMWQaTRr8EXQ8GIukmNxNU9FC3sMzb10sKrs1E1jwaNVczDpjhdjdXW7LAOR0dlmpuIa25Csiauy3iIEz1Lqc1DYHZyZH9zKmZDTo6oh9z40xt/f9VluWF2BFYrsDjh1K5n1BqIq38YChE1NvPSxKuzUTXHBo1UytGWarpNIWaCr+zIyEPdIvKqU8LMgVYJcYUaJ2aYDPJQetl1iUAjEZieHJOfciphCz07MjmiHnoxHSA2OqRzXjg/2WhQUXBHUCmCSAEY1Y5aMXENF4ICJMVNgmsVXKDYFEPDxioWykArOYyGDSRp4qr7uc7XzLhlaswMYTiOWhJXqzBYNl44BNQEKZ6aJ7TIZvrPFUwp411TlK+9sced9V3sEXMQMeRiQyA6QVyDlUI9q9PsVL9VIErSiiJUGDeFzRqplK9RQfrPIJP9RdULwEx5NWOm5HNLPm7H3oPAvhSycAi4LFqueUk+Frc0nFCUkgvha+pqc6cACkGT4OpXMWZx9FQxegoyDGcK5QAqBRARwM9aiyKDI2qZEn1q3ypgijNrDwcXaK1BTodGKhXCsCAyjKRVL3pJw+BvFJBakedGU34oXXBjxIUke0sNnv92Ze6JgX5zEasCieIxComrzRFH08mrdn4ODKY0EStuqhjXPI+q0MISQUeVHLtZKheqeUBts8tKIloRV3MEhLIop3wUSXSB2CimRhHqi0sjlfI1Kkh/EWHNjATSaip2BlEOQqSuE3CCllhYMO1PvSBJ2pa6eHHBjL3ROfHCDHm1BR9z37ZP3Y5LzJfEYixVY42t87DMJbG08EDNUiXL5h6Khe7qqXlRcRfzMT5x1eGVNUIWdiGhDD5icIEhrG2kUiEMCyLDhbTywKaFoAD2qegXEE1rI43TakldrTH17CBN18uZ6gm0sbvyxIS45gBetDqlRc+ln0z5yoidXwPpHHAdxd4nsTVysMRCJYumDorE7OKhebprxuGRiat9eMWCMLgmwQX6Wt44hXwNCtq/EB0pbHkLgYGsFhqAV2pJxzWikKkDzxSy1EDFw8WufBkNWLgGRak6mMsXDrFYBmWqrqlhJL6Y65mxJK4FQeVBpGKEqVAdYbMYGgaQ6aF9AXmN+FYBSWoIgIlBRHAtggv0xaBxCvkaFLS/N2HV2uiFwJWsZqxyn8p5CqSkzRyvFFVcS7azQT1w+oQtiWtTfO4+y5pigZceNZHXKlD3X/Wq0NLCeznqNExDC2OyTT0tyVmqIhFX/7DyQGnS1UeLmfVfS80UuKb09BnQyeDKB3TSso5Oucg0DK50Rad8apsULyOuqt5qklCHjxZtzDIfLvGvw9ueC2YdKoceMwNBbERiy08vw/5QVaWtUNOcNC7s2fBmgXBOLZgRiGv9KdpHA+c6lM+g1mFX6WDW2tXdYQadOYBremrLFD7ZQ5VXXBV1XX7FRGBJWmOi6yI70GLpMnQT+1RcfY2Bvs5h6Q1/GKhjaOuo2UKS1/D4BiSuzVgafbRwIq0+A1rHdqWDWWtXd4cpdOYMKsmrPYovCaRWpZLHn+cMkrrDyWn8vBS9xN0Jyoidwi+kEZUNI7pGQhQK7fjzKJSmji6r0UeOGgu7hcc1AHGNH05CdLiZqzYa2rKbADPyXQezMWjSttLBnDSsq9P8EtYTzV0Jj01KWEZQXRG6HHc+EJDMpuwskvRpiPUVV13TVodAqZr8FUJTS3/nDFmDFpZK2zQPb40nca0mlGwgstUoW2U1QczybQexMWCmbaWDOWmaPsJxEuDQaR6vA8y+CXaWuNp62xSvGlpbuQ4uWXZZInDKEZDOxhphwhtNahg+xJjV5rAQGguBjkhci0/phLoFaRYeSw/iWm0Y2eAn1SxdZYV8G3jjv5BaaoUNMmHb1lF7mL/qqjR12PvbJl4r32+FDbWltCUCc4aA7eys1rw6/gqgLSL2GTEGhrZaO+oQ8ZqAdAVy1FzYLSyOC0lci6pMYaGb9tdpq8QWJZXoGM8FAzOl3CKUTP2mYw5SbKrddtKF+WjZbInAEgEDAjGzojv4VZJXHwTi5i0fzRyxLxmyBm0cjXDpFs46D+KaVjxuaLlAlMdvwsE2q1H8CmwRHXdFZ/77GaPO2KB5GKgYLVY8/ck4fUYwOT4oN3oOIWmek5YazSEC2fM1VxNiriKuOln0i1jZK9PCFbXq8pWrhhbY66YFQ1WogYPSNl3iWxKAuFYXWjbQ5dG8mHBWQ1ybjXUa86hYlwXCfEBUGspZ8lpc3U7XXGWzYwHgkRm6bLVEQDDL/B5YiJnlIrpvTshr9bmqQn8ufNU1LpaexLX60LKdztmjVPwcBdKWXwost6v5OGfrhCEwTvvOiICxgW3kxGg/XS/18bkLvnMBUQzYlzLFCNhvhcSiT0FDl1lZEyyJqnVobBqz/jxl0jCgzwRDCZoEVCikqDLN/ZiYB3GtP7ykENvQBanM3HbByet8YJzVMsREY5kFsW2SX4haLXAW10vNsWZW2IRFegyzNLNGyxaLjcCSuIbyr83MDDWmpZya3jAALfPQaV5+qsiHwmGEzSyDoIrmWc39GdmSuAb024RsBZHZvGmcNcuHkpVBNJFrSVxLEasUTslgpt2ofRCZEptEK/tRlz2WCCwRKEfANDPrxa/Kh7SyljZ/o1Sh7wRDCZrUG0yFo4clrwtPXGNUAwt9E6TiOj/0Ik/TovCUTrgp0prdmidENi2r9MAhEVYNorajlE3kcLmn+QtDOFuXkpYINB8BaSas1pI6yWu1lrqOVqPfcoY2VawlZZHqLQpHXj2IKwLAdrF2DRr7frGqgWWkNf3Z7Pj6N5KQsre3aT28IiN7kpD6WSfY0sOGgsG9dJI6vmmOWOqzRGCJQAMRqJ42mEBYklcjQqYG1XyeCZ2y4oRvISm8QWHi3pO4arPiUAIf0EzEVUIjfcbXnL6VS+6rqbZ56e/Y2RgJxgaGgct2n5URVl8jHMFddnNGoLQyL9iCh0m3zuovOy40As2KriWBNQVbQ/wlVCN7QgnrhF1NQDh+7j+6J3Ft9gIu1c4fxgL/tfJp60nYSDV0jI+au01ZF8rU7G6ziKzmzVYvPIpqvKEM81LuVHauEvloOeJUem5pdDECzYo01qZZKjUoeGoGxmN4j64B8XfXwoO4VrlsuGFlo2G63O4OZ6Jn5qWuNnq4WdrsXhP7QwChnZPIyq1dZ56W9XvHblbpougIYVyz/Vildk1C0zsfVAnccqwFQqBhkVeiTva4umGaR4yJmi11GN6hS+PwcySuTVpWijGd0dLEQVKf5x6X5Jk9w5yKsZkP1OLEaFDymlIxmzBRHZhySdAH5sqm/Gn2rlvMzAtizUr0blgve80zAg2MQNOJVvJ5AzWPFAgNsFSogrBZJJzyxNpr5EBc52W5UQDZamsPoYV/p64OnI7KXS7+tk6xgJiJa0Z+zOHsI8zGmGXbJQJLBJYIpBGIukLFg3ruiWxDcA+kRiAxAePFTiMH4lqka1x64IKQSCM0ymBmB2FWs5xRU7+a/tS0bXWxurl9glZd83yW40uNht91AQmmomiTCFq2iYSAq4f88kEkY5Zi5wABaXFiASLMwgSLpg30cUO0D6BGABEO/gkzaiDi6rokONgt7CLSKN0ohaf+FmSn9AlL3Z87FIxYWv2bjCS0ar6bBSWuGgpAmAieuDAzN/hjUUC44htVuKtSp6JfFciHSbWnwh1LIycI2ERNwUI0j2jamF1gXwARkZFriIYB1AggwgFr/1EDENcqlg45NmJt8hrmFEALietMrhGMnDQRtJQbPEctp+yOBMKExyZ3XWOR1nGKCUcyZY48W72qVWPun2qrx2g5YhMQkEZONqKl/ZpgY44OAdQPICIyOA3QMJAKgcRY4J034lQlsFSWJ3Gtevkox0WkjahRapzsE+pJ9W4K9rKKa1rlJXE9QcPWDxZTgptGLGYrchzbAFuD57N9EYrSRFqlF6Q6zacnllrHR8AUQQtGXtN52ANcE2oeogN0bYh2AdQIIMISz5xK4URCuTYexLXKJcOMh0gbUaP83SOTlUx/hnaCr0D4KSauM+gI4DJ7PXQLKGU7fRtpSGhgoskzHXxIBq7SA7bRIdF/2eY0IlBWcbJjfBH36OEcE2DiBBARzp4ZSQ3QLoAKAURYYlwWvcXaOBLXKpeKchzEmogb5hPXvALbFHHlC7EGnwV5NZNlXDSkeRXXBPxMtSGtPsHkp+Wyd6B8kBVj69Jkrpum/NJfSwTMCOQt3rLISvcsq1+ZdaighcykUkUCiIhoaAO0C6RCIDFCrLksmGkbtOJqm92Fens0M2pkbOA++IS46lJsEdYpHSKq425IBT3Z7kYbLyGujTagAi+eDBGiUhpK4do2Rdl3BocyaClnoRDIW5bNBpqpg7lFQ1OuRHEDQAFEmF3g3KIB2gVQIYAIZwRNVUCLimvzFm2jRsYGHrjyoXLe3YGMzEyTyCr5GRS5d/xXUsUw4DR7TOEpQaCOJGfUy9jAM16WVVdPAPPjq45YCmJISc3IPhTNKEy3mN1469/Yjx0DjRyZZhONigQQYRzDrUEDNAugQgARbvAZjq+FxLWZoV+qVSUqt6bhFZzVVKKWY6hU0a155DXtEYEDqwCpIWMUIdMQ9abUEM8rcUOhlUvyKgSquJnJJfUtnu6m5elssjN/tGLrZz/RI6hP3MZzt9m5p6eDPbs7qy3rWLN2AYYPIEIG1VSr8lEFxLWZ4V8/aVWpYQpe/UOJcs1E0yGuHLqw7ZUCUOlgDog0t8s8kdYyFHMjIHRYZHJsPYm+ubFk0szFHfOCMfR0sU9KYovJ68zqZHJD/Z97OtWze0T7a9Ys0PCBxAhx9iKu4aacUFtxs0oWJKM2GeJqbB8yiQkGa2CT+OS1uTHbBHe4oFNtwgqPUjNyhXphxbxjGd47SqJLXKZ1OV24zlp78ptpJE9+miOEPFX17B4rxB3eWBNYlQDABBBhYVTxaCUVV99UYqGfQ9MZ7WpTV05ea1PRAd9oXaK9WWGJbp7PQqBSbbIKF3nNu5aS2HaKCaxrJV8Sx/Map34RP231zHMXM5uCOUHJU03P7n4uKe1ds2YBhg8gwgLf/NEEVwWyY0hSiIVenk1F2ogauSkytdMt8mgyfkQ13JSvs1c0AmsyyuSFrBNN7U3jLT9vEgITb1bt1iSsqk36TUJ+qYs/AuXRI42tqkM/126psgWgeXb3d8WUBGjjuiULrArEBQAngAgPw8yjWxLXRoT8BBCjNsYGHtimuk5gnsJ7lplVpE4YoyJLiX9lIG2ADfLaiTZ9IoO1FB8MgSmvSl1szqMn+pXJXJLXYH48vYJMwYgAVG0MdZRmQGgyx6ClZ/dAGGSJqxZbs3aew3t298DWPLIFcZVmeQ99hV1FmogaCQcUNJuFelaBilUSaF1vk/jkdYm4xMMNqhVI1PVuY1V1Lciheb82kuJUJ3Nq9jZzKWBhETBGX2L5dLsietUImFznWa6lVVtUhmzNMz3A8AFEWDrEPKKQuDaHAIg0ETWyxFLQ/ATuJWkVwMWnK3FcFUeqyKY5aFSEjjldzIFxJhVDx1waNM+wG58KB5gctPxchoDNydAcBVaOqtLKcX1WmrYE9WnGsRRg+AAiZGEtVFhAXD2zsYW6pqYiTUSNTCO5fl7r4K5K19ov7AM0S/zznClBpdrEVE/IBavwJ2BlMQsifwEf3MqLv9MQb/VEedmoc4K6sPo6fxvwGvEPMHQAERZTony0xrxVIBuEuYtCmdmS1dkCNvumtStgr3ITenhXwJa4u5LVdL9qk1I9gVcFsQyyEVsQ8mqamach5uqJ9AUgryWVQkmtubmxVbNmnsN7dneYDvkjFhBXU8pxGL+ki/do3gJ87aldAV8Dau3vttgvMU87zReN6hNSPSHnRV4FhNJLfgqSeb02YIxDNEgF22mJu3qiPW/UOUS84PqAMdbCnJJHcF3NPvAc3rO7A56zI+YQV0k4OIxd0MV7NG8BPrbUOriP4o3qa0dcl5jDeSFRSN/Qqj4pVRuKzsRSk1YNfB5QyWdBfCMgydUiNzvazLw1BU8OdqYuetQy2F1xyHBoVzFz2E+KesNM81Dbo2tEEGrUynNoz+4OmE6PmCGuQVKuSKkgIwURIlI3p1Gtg7sq3ax+Vgu9BG/JIVKzILDRRoKAjbzsqwerT0ZW2vo1toq18qHKqqF2mzCZSU2tvjrbmgm0srjLjXkPAixDfNFbzfFM91Ddo2vEgKhRqwBDBxBhge3JaCniGnxZLFTIeyRvARZYzTStdXAfxZvVV0wkyvDOTpvF801Qi4qEJTBWm4QCh6M4nvzGlZBIZ0JXoppkXD/L7Hs7V68xlGuwCdKBq2h7BOa1xwIg5GCCQ5cKHVyjdp5De3a3xFiNlhDXoMtjqSLeI3kLsMRpqnmtg/so3qy+IpJhwjo9XUxtm2W+SZtg1kgFNZW45lTWTLthqckmH+R9zjBJsrT3A4f52jWSvIYE3ISt7VhzcN3CJQ7D9DGBHWaU6FIszbBsHl396QFq1M5zaM/uljiPQVw/W+2YiYq2OUjRbEv7gjavdfAZS2zW9KAwuArLwFeMpgRnHbKStq4KV9sviCWuQuomroaNjIiwiTZD/j6VktcYVVfmzbVk63LcvCqvZaJDTvMlic1B2hRM6YRiaus/t5wlOKjm0MVZPbuOFWmWV/fxHNqzuxVMtRFXraV4rRU3tLJf2LjWweebtOZAl49mszAWBoZXsyAWhxCCjJPaCVWZgHg/arBBTNaqJK/a8wXkKoRbioJLjIdXdMo6w3fp8JH1qrhVJqCrju+KrY08XIPRs1TNsnlkXNPiI2tmEF/0MXJaWVfT5yEBbMTrsHjxcrXKuaPrgOl+tQ4ewoBqZKRg8kPMZmr4jVQNMPajBLOqoJgSOWUWGmzjWSvUgsXeyaimqquJiFvpn9N44qO6nFVgQGy7c4d1XIR9fbCY/RsWUFmQPdTz6BrR1RVqNdebt1mcan8dVjYqrBZmq8ah46/WwUMbE05elKpXqhxo1HTx/BLEIpOQJDdUmEqnPBmSuFZBoHKrnpHutpaFfKOqr14VCOPEljWY6wVaZmL8VnVlAaFljuo5dhMq5dqsAq0KhqhgZFdQSrbraiGr7XVYZRaZ1lileUBMrETVNrCVliEaTyytzeTswKaDihBWN0NGEMhthaTgrTKpsZoJc52Ma7NXybisCuKKISeV1xoIazZKTVXgKqJ64scqBpOMUfNmTKJis9tUmQUckHBUz7Gbg4I2XSJqtYDzoJbXYZncaVxvjQ1MI7h+XtvArgpb9ZuxrjZziwbOm9y1KWmFraSxtyXeAlKXmNJ3F2M+2FJC+lzJWFXEVZPXELBL4kPSxhUziWxTmypxN+ky9XnM+LVSZF4bRyRVvpA4qubYzVdbQ393rZp08hIZJBZf+euwTEaVLgK1rhC1Dm6CTTkz5/K0k9ZOnUQqGhpJBtaTW9I2hE5xZXhutWYcAAAgAElEQVRb4S1Abl/w5BiBtPI8qBATOXrVtqyUwDag4mxEdwGrTkabgzdwJ1bBVckKdFTNsVtEc0yniuPZB6SaZ0REfJTo2t8qkLWwcM2pdTGqdXBREIg0zGuUDXqRIJFKFo1qGdRCv7BNvaz16uxhR4SqVRnBdCbJ80CiPNxg2zU2gZ2bTUJN12Bs/TUf7RvKlBzVcuwW0VXFJ4tqPjdP44hg5IpuHHHVWk6tz3Ut1vVdpHWOg1yoasPPZEZjFTMpbv25l6Vena1Vne0QgbTyrrnALiuylZFRN1QB0A4uYrLMBV7v5oa0akSX5DVwbAUOqFDaOarl2C2U1jly0hqpzHYyl5unbUQgZkQ3lrjWT2DnbwmcH9I6f9i6TEovK706u2hb0CdNWqFTqHxpuiaQVqdozASjpkAVEPXgoqw2A5LR57myvSSwEg9btAmVFCyGNDV1VMmxm0kbj8+1Rq2CKwJlR6bNs8YDiKmujSau9V0bmM+lsBlV6rLQnE9cbSebs5XOHW01lLdH6tNqhTyhMlXrRFXCeSZPchcEa+lEXnNisoFhao/RkrzaY2bs0UCiZKmSZXMjImEa4F5ratZZKWnVOIy6FUhpNHHNrbril1EzZ1ThFbg0BU+jTGmUMsH94Gydc8fgJpQKDElaMX9NZhuJq0CGDCGTJjIp1beyX5DExPU0VLIrJq6TzV/1gVLxiPZxWYmCFmpZNK1EdQxizIdGTZpolVHpwgZzQVynCGy0dSaaYHfvOPZsVuV1cXA1uUNsqbihacRqPhcTHqE6pmprWkxuwjaS1jkDWIibfbPZxWpmA5KC6jSiFjq283xUhOtiUYms5Q20zkIli6b209Khhz9xnaK/Dho0q8uSuLI/Fi9lTyyqzbTaBq5thhktNjaoTfXcgaMs6kbSmY9BeiEph3HOQPZ2ud0Sm9f6tCFWFOx2SCopaeyy/U24uoznHS6VC2iglRYqWTSNiuyUHl5KeXWOaqON8LkhrvGqiKb0YgNnM9rGw0pi3+LhKbG6cPszp3BEIa0JSPEgiSFZmuhjjF0WeVK9pNGbbZe1J/Z4rnoG6Ofw1oxcb5ex2Bw1FxjR5lsrBF/YLEAQlosIR1wxTlOscodtbohr2sRqiFnVC5G7E/N61l9xLbJnvnGVesnJSqdOUo0M7RwW7zyJSIlGMxyrroEsPdVi9JJl9NEio5SAEGP5PkV0PxMhMdD0DEIHlRy6eCpp6p78wYGxy4xtnjUma6Wft/7Dv/+N8crKCm1tbtGlSxep3W5L+0Zp98ILL9D169ep3x/Q2toqXbp0iTY3N6fGik/KXIIkChzOQtmCRpnRKGWccS3r6GShU6fA6oO0aj08c52RuDaGtEqA9wFDIt/FjzKdlgQ1/EYNHi1CX+JtmedcYqJJfRpmpYM6Dl2iOUDpkk7QtkM1yRpb3Yvbtx566KGJZd1ul2655RI9cP/99PDDD9MXveH11LJ5kiIZ50MffoT+2XveMzPqPXffTX/pL/7vU79/6epV+rVf+3V6//v/O33q05+m4+PjmX7nz52j+++/n77iK/4AffHDX0StdisiJ5OkoHAOiCEpPrG31Xr+MZVYbGWlVWPJ6O5tJgnAM8dJyJJDOrEwLDSoPoCE1kXDINMp3SqWJhaOaWRTxkgG5/R6Y3klIGu8cMhGYiZTqoEWOqjk0EUGj0WrMLm5CZZYGC1oOkVcs+3vuedu+uY3vpG+4As+34rA/uZv/b/0Iz/6YzPDd7sd+qVffDdtJRXUX/21X6d3vfsX6ebNmwJVVZPXvuY19Nf/2l9hgh3+azFSfHOI62LgKY0zo7XGBtKRwrazWcDLRq6u2uoKpAud80n6rnqaUA7r/1MtTXBFZsqLZS51CBWHLnPgroZaZamWZfNoflmS11loS4mrbv4HvvzL6Tu/49tpdXVV5Jwi4orO3/1d/wd9yZd8Mf2jn/4Z+rVf/3ciedlGIL5ve+s/oMuXLzv1z4EhkJxmiKmfuMZYsJuBbZkWuVY3HIpQpFXkHeM1AQkrcAU0bxmSyAqxfEnGESEoLxFKxeW2K9I3BBZeisXpnJDXyW2ZyTeZ21Y2brSEyrJ5HByCSJ0DS4QqCpsFQc1qq1qqWNGHZRddopsQfAARccWor7jvPvqRH/5B6vV6RiXKiCuO+1/9uZ9Lb/+HP2mUU9YA+rz1J97iJUN1tslGAYarQER9xHXxsLRxl7gyYyM0YttKSWsy1U4wqjpWyhK6CeTZvvo3s1bEtKvKpdTGjir1MvnK4XNJId54nFAwriU0ls0djI3RZQ61dlDZoUsQsGfGNSpibBBErzqFiIkrlHz4i76Ivu9732TUt4y44h7teDym4XBolGNq8K3f8k30DV//daZmJZ/bJGePYSrqOmNNpeZVOlhFiMqHYevnCIJ6SWvVYBXTTLmHdcvkKd+CjvURcygUesHyCejQuth7StzDlZSKB0gaCiARNLEdtcL2c6i9pcqWzYNgb09cY+SCIKYEE2JFXDHqt37LN9PXf90fL1WgjLgG05yI8LDXT/3k2xxF+iRlxyEjdquv2rdYODq5yHgE7iQ1WqepRFhFJk5CZDpS5jVupMRVu6+Jdto4PaT+NuNGC//6BRfAsBjozKEVDio7dHGOOzfierLRdh64wR1bH/rA+8e7u7v08Uc/Qf/xP/4n+shHP1qq7tmzZ+kfv/NnS68M2BDXixcv8p3XL//SL6VbbrmFK7Ef/dhH6Vfe+z766Ec/VqpLp9Ohf/6ef0Jra2uWEIdMxpZDB25eX5V1cTB0dYlVlbWqqk6BMX7JzxWhpF8usZ/X+FFImhau+SbpedbF8pcJSc/Ya3r3lPmLhYTEGsSUpF1FTrRUxbK5sxH+ubsqTZ1NtO448wcI/v1/+I/0E299G41Go0Jh3/gNX0/f/E1vLPxcSlzvu+/l9KM//EO5JBjXCX7g//w79IEPfLDUqL/7d36AHvq8zxMaHiv5CocP3GxZZQ0MqFCcFWEVyozVrPLqap4hC0hcTeS12ruvsaKnCrmLt6jaosYICGHQcSVsbqtKhPZlmjbQGktgLZs74etPXPMCLJ2hqrDCyfTCTrl/OetHfvQt9Ju/9VuFnTbW1+ld7/p5Wi+odEqIK94P+0vv/gU6c+ZM4ThHR0f0zd/650pfl/Vt3/ot9PVf97UCVJakVQCSocliYWiDx8TyOYJgko7qzkszxHWOQDQESRG0i2OhzSyxaVt3UNroWl3bMhKbF1PziWLR8VNDrHFQw6GLVVCFKUBoKfVHkm+tPZe43rhxg77tz/9vdHh4mAsu/rrWz/7MP6JbC15HJSGuf+HP/zn6Y1/z1Ubn/fXv+m76xCc+Udjua7/2a+gv/LlvWwjC5bTYOXUywp7ToLKBXJSL1qe+qra/STaVHJvRipadXBkJgOp/ixdDknqSDbano23sZb6BKFpNmqQAm4GpbPYsDqINssRSFcvmVkEapupqGjKmBdNj+9bac4krhvje7/+b9Mgjv1doKf4C1v/yR/5w7ucm4opXar3nn/6S6NVa73jnP6b3vu99hXr8kT/8h+gvf/tfNHmk4PPmLKSSwn2htrWbId3B1a6oY5ycdMu1wGRWkg9y00KkB7vGAXOQVJQpPk8+NwGm8c4bWdrX29UGAUo3e+LaFP1N2heZ76u/NJpi+y+Q/BJzslx1wSz3ALBBSFiqYtncA6OTrm6ktQ5Ng5grElJIXH/2He+k9/3rf1Mo5OEvegN93/e+2Ym4XrhwgX7+595BqNyavv7tv/1V+qmf/pnCZn/4D/3P9B1/+S+ZxOR87puAHYYMRZ8bo3qRItlJ0xiFvZ3mVIEtIa4sLwI8oYirTforI67Tn0kNtixTeXvXRoCZuBa7Vmq/jT6h29pTcrMGNtFkltakFqb5ls0bjMTiwiF0TUMAsFTDsrkQi/JmU2OKFRA3DKJjlUIKieu/+Tf/N/30z76jUBe8XQB3VPO+TBXXu+66k37qH75d9Gdkf/M3f4t+5MeK/9CAG3Ft3sIh0kjUqKrwkZDWRikcBJiWpDSeHinVnmlY5k9MNpm4StOeyctTmDE2ph5BXFWBkEUnr3kQum4mpNFUgdsiDDGxrsTMSdRncgLPCAt4LJpGsDS0yAZZY6mKZXMv4NyIa9nuCEFYpQVe5s90LiSueDgLD2kVfeHhqvf9yr/KJZ8m4vr7XvUq+tEf+SGRJeGJa3MXzVLNGqO2SRHXhU0UDpU0yrNwnPxy8llqzqenf97iNKV0BcQ1RDXHJqWZ4tat2lqJq4MNEqM+GUy52gTZRFFtSoYZuCAf5O5hyyaMBWQWTcPYGFVKQ6yxVMOyuTOC7sQ1j7xmA7AqK5zNlxPX3/3d/4/+7t/7v0pHeu8v/0vCu1SzXybi+vrXfyH9re//PpEVYYmriXSJVIraKFfDxqjdGEWq80Eui1XD5053053VFHGNVW1l3TxzkU33wqiYIvunI3aiBubcCbeJorkzblbhxNwiq42b2rREC+gsmjYc5Jos8RzWs7vYJ5NxogxoLzS3YCO2xq9hYcX1v/yX/0p/7+//YBTi+qVf+iX0pu/+GyLNwxHX+Vg4p7RsjMqNUUQUM0WNrA5HigioaXGSQKVnvKSto8W+xFUPK0lnS+IqdVKdqV6qY+x2RlqXUiDbtmQXGVttqfxMftAa48SGv8fntvNeMgnn+uA3C67QYKlPytoJhzKlbKEYL439qq6Soe2skMxOyagubQqJK/6K1o/9gx8vlOlzVeDLvuxL6Xv+xneJ9PUnrrZZQqRWlEZL0hoF1ql1QjI1JRFTuvxKBMQxdSI1BHGVYIUBy4jryWcNACUy5uXiZ/9UrELktOMS2inSqA09bkZejD2K0DRhs8gA+IqvyIrMMGVkrCKNSoGLW3XVOyuz72y2n2Zp9i0Kieu/+Jf/in7hXe8ulHj58mX6uXfkP+1vuipQHXGdn0VhSVrtg9fUI1R9Jitnct81r7rSoJBj9TyyrbRrrslTFesGgWIKmiifz5LW9DBLch8FdL/gj6VSCLnCiSlsFkKjiDIqsCI1hGk0q1O7SKjUTV7LMKoq0xcS17f/5E/Rr//6vyuE/ku++GF685u+J/fzUMQVIPwnw0NixW8VqArCcNHZTPKq7ZsfPMs0NSWmUm8mgify54G4RiSvpRGxJK5ToXQSd8WluPmZYdKcV+dhYlZHr5kvNbjadkKThM2q1d16tAqsyORzaxUr6jCDRBRoioWahqsijxUS17/617+LHnvssUJX/LW/+p30VV/5lXGJa4voP+F1WCVvN8gnrlVAFydKZzRvlCmNUmbGARLtTJOu0Kt5d15TiY7HligQPGzMdWXfymsR9y0nrq164AiObxiBU8RV/5Az2WsJoTAmFkjJm3FNsNI5E0RFy0m4wZTFsTSyJZk3vjj5ooJOuShEgSZfqGmoKmZ3LnF98skn6du/46/QaDTKdQP+cMA7f/an6ZZbbglOXCdGJ9/YE9cqYIsfnc2rvjYXV7FmqXMe0+TLejiXmBYXzyIHiMTiaQtDklfj6Ezyja0iY9Q88cojKb/MFCQVZouCXD4/L2TtNTrMNhvUqGrZ0EsC6+WYEM8FeClg0fm0k9cZ4joej+m7v+fN9LGPf7wQxo31dfrFd/8Cra6uuhPX7/6ukwRdQgDsiOv8p/zmEdbmLqVib6cbOh4HxaiE2y3hYmtTczKHvOpPY63VCcN30dYib89l06mqa54fWotD98vCq9mxEWtiVBiyQhOEzSpU3GaowNrPSbU1jdBpJq9TxHUwGNCP/8RbCXdUQWCLvv7Un/wT9Gf/zP9a+Lnkjuubit4qkMlqdsS1SKVmp0pRdc9mTgdrO1+45ZmdtSBwujvZfAmgmoxtUGL2L02FcejUsKGBSKs4uVYhACWMaY2XMnk8y8Do5r/mOlNXzvVNNXbGDPKaQk5okrBZTUaEGjaclfNUbZ3Z81rBYNXY6CiTtFgrQOuXfvFd4/39A3riM5+hRx75PXrqqadKlT1//jz9/M+9I/cPD+iOJuL65UWvw8qx0p+4xoLO6NOgDZpXiW02rkXamSaardOkfsG4k5sKJiVMf8SgVMmc8nKmvZRA22LB7ZcPZRXCNuv2VPl/oSrV5W9RSMIkwamqPGKadE7RXl8noTnCZvXZYRy5AgvmsNoK2NwLEeEwtZEUcqa3HnroIfHYeHfrt/+lv0h4IKrsy4m4FljlR1xDQmWcYdEaTKxojDmNUcSIeZ6mHPAJi5yQSaOk8gZFBNaKsOohEmFylMta5k9v/q3+KBQIU8RVrr0n9HPT/fQQ17RLZiuwJ5FRV4yIl7zGxtZk6gpNETZrrL1e7/UzWDWP1VZtknsRIlxESCWFnO1WxPUP/sGvor/6nd9hDG4r4mqwxp24hoTJaHLUBkkxJuoYSriJwSwApllSGHK3XUA4XRKj+bqA1BfFaSX3E2kWyovG5UNZojl6AvGiVlxNMKR3TKa2sT/3CfjYuiXyS1Qs0z6bIebAUhPFDA94yPwfXjujRHfimq5cGIcpbeASV9LVq2hgMXF9wxteT9//vW8mVF1NXyLi+t2yv5zlRlzNOppsaNrnccnr4uFVGPCan2e2rC6Tb8L1U4PNLBaugguvC7j4Std9Z/bpxX+fwFbvJEBdtGvaXIutzzS0ycq5JP2xYRfItw16gcgQTVL7G19xptKEr/z4/QP6aM5J6wz1dILGqdOUm30l6Ji0WTuMxBWvvvqmN/5Z+pqv/qO02usVKpweFMT1h3/0xwpjmO+4RiOuNubHn2ahRxDsGyyHXGy80mBMWap/0ItC5mcjiJkVIM8vLpXWybhBiWueNYJKrDQjTSrNpyeWjPFR0mAWVrWxWKLng2rovtLgDz1uvjy/ylo1OsYdJYI/Am4I4tpeLn0KGSeYnDpZk9eyTZMteS0kriCsX/iFX0Df8HVfR6961Sutkmo9xPV0pP2Jld7meguoc646jy3CryyhpWDjb2MkvwkRzJoZ0mflh4wnnxoMnNI1pH7OLp6LjnnoL9Frquv8F3ZvyxagOuiOQTz8vYoL7gYF7TmDjhNcTp3E5DWd20LkvtYb3vCGMUgq3sm6s71NFy9dpFe98pX0lf/TV9Btt93Gitkm1Bu7u/TII48UOgdjvPKBB0TOu/LCC/Toxx8tbLu1tUUPPvigSFbMRlUcwYhIl8hIW4+KhM5FIysMs9XYxMIp9PIWFNMsNSFVOXEtjgcFQXlSU71Pb0yZ3Fn0eRrVJXquKFbdz3+Bt9b4VJNWc/6xxjPpwJ6swZ2u+pr6NanymuVD2fyWhd02/xX+yVcNkq3A6tcwJw1NMWD1uS9PEQ/m9ZqkJbnQsekSMeowN+crvagUCbZNjtGvCYgjLkVb841YklY7LLOtNaouMek38rK3HwK2k9phtIoJq47BCixzA8OhV+mmsZmGelnpT17DsvnCdTOzZ7DNf6XE1VbYaSetOuKizIfCKpw0zp28KRU+V+2C3hPG4pKBNncjIw2K0s1JPT7MVl2XtzHnKtyXykZHQDq57RSZSI0j3k6ZxrT2BEOfojXGnvCKNI28llnounEvJK5OS6RTJ1fHVTpYrpJlGuidhuc0U+OmBnKz2q2Xq2dC9Iu5+2fZASEpm3yl/s85L5lVK6Cijo5ZHmk7ArfsdsoQCJLtJ5gt2lF2uGAw45zXYpJJF5y8zthuhqvANc4drVxdVpUtEhSOuFa6vlY6mDVpTXcI4nrnamv9OFlFcA6fDIJfjhKhyavJTpMd056aP7+Z7F9+vkTgdCFgmvHlaCxJqylaivEVIy9uaNKleZ/PG3m1RTCXuFovm9YdbNVMt690MC/Sqjt7zw8n4lo/TrZeztPYG7syJbzvDNtaKGk/f36TWLVss0TgdCJgn8EW4Un36nx9gm8u0jmnWlO62bunOtM8R1pk8mp8OMuLMla6BlczmHgUNAx1JGFNXMVaek6N+e9edeXVDbF6/Im/OC8bWdbKzfbF71W0di5RbbLvwzKeKWlhRTcZxEC6IVOVfJXeG1isNwvkFstmgqsos8xP4ImJq3USte7gE8OVDiaqwsYIAf+HiurHycfLsfr64xpDs6b4ylSyiGH76ZVpWmNPLzJNtTxspl9WW4v8nI/zkvAXz4tibPQnlZ9xBpvEIuJqvYSWEXprYSZbgws0DTjzeSX7F+9j7fpxsgVWaxx2aZjVonnEdX58tawW2kZ1fnubGJ+f6AiDzfxIsfFiQRz4i5gfuJw0VQAVwrTEbwrVCRyl9wayGaX5IBqJq3WSLMPAWpgpsoMLNA1Y+HmR2UHIl/VVgayazcFJCnBVU6l5VwVcfFW2g5Yibt8uPeqyLmuPX7aHzXLhEiX+Gi4lyBCw8eSJRO7l1lWm1sK0KrgasMRuxsPlFemyrN1sMMO+x/WUkta8fBCUeDkT1/lb3qTV63Q7nykWr9pqo6Grn+ohrFLC5WrVwqyvDobYxPISXweAK+8i9+jymoCdc6boqxzm/EFSk4m/rfiPP9hZbt9aVnm1l1tXj3ivw0oHUvAMG1xgUPxN5AufW80zJ+LabIyKAM/TWhpKVphCAe/rF5ItS9DQapwwE+bzGYX1wmzCVGu3xLZeP9mNbvZqMbmwG+k0tZ6QVzO8xbCUrQMLRGCLq68+4NUTbWFeh1WmexkTccq8Tp0qR9eoZYvIuMN2IqwJI6vc4jADzlSqUyy/FFPgqVWQzsOgxNXo8TAANUiKBOamo2JTF68a+kXAt2rMmj9esVet85etsch3C0TEksKoe3lUur4uEGYz0Rc96GyDVNZ+hrgGXWjKSo9OAzl1kiERoVWutpmVcqaa6GWiV+cICNiLnLIgIfcmwjoziiTRBCOtJsyl9WJ7rHTiNmngJrm817yTKlNlPwZmLjLLcK7D7y42LPvkIZDvWWMxwwHM3OtQBYElmde6NCJt66CyuIvSIdHEViGbNUCypoi1rr9hLlQxgi+SqfGI6yknrdpfWSKWR7Imv/Naibw6Rwove7FsRUEZbGqypdoUWo5kM1PCJQp/r7Us2LMG2WNS1kMdlbWE71sNN7ZkjWhsRBYsWL55W3ki/NeSvIbHtDkSp73rG4OTAEzEGnNdSXBJ4k6SB+JinXlQS6qQDWnVBjjy47j2+0mfrcAWAJg6+Zwasej3fmoZe3tdFShM1MGzd3CBRmBCNZhoHtWEqMJDQWGWk00mqTlkTVrNowVsUVS/WxC/GJDKS3WNsjyjTOk2Q7rwpTDJdgltu0ml0OMFnBhLUaUIZEgr2pqcXSZPspmXeKQo76b65tQDJJIDtzlRdAo2/UPBxNBcy2neLCB5nQk7vXsS5M0JBxTETEjnO79VwFhdcIqKPNOCCQqJm0jWkrSKYDppVEBcc4lRpWEh2VZWqpAlsPGbG9aKUgXKkPNZx3nQRLjEOy7VriL9JOO5eKXxmwQXo05tn1lv8m8cg95YXfXAeaJS8k3p5s9jHJ+uBWhOiQw2Lxfm6kAaNYWO+o30ryaWeCwiRk7vcS0irTOLl3eUeAvwmQdB+sZLJvOPTRpgtiZtUnpna+CNM32DeC6tkHQlWSyfBIOxQNAMWgXwOS/mFqTV9ZrckkjGjpJFl59TddUmS9JOkhvjrTMF+JfoJlG7Oq9G1CYiMasOn/RI8bByKQqUYWBdcc0jrbOcPTOk03ru1Kkef5eMGodULQY2GrbcyrROCsJiZ1hEstLKJnTYkRsXwLEUsrxj5kJebRdzlzGKCmTLqIgVOIsmNz+3TP1WkH5qi7e5ILDxCNmive/1ZHZpphcQu4woH8nGimuoNJFTTHN8j2ZtU9QZirDkdf7sdwbOoWNYrB0UKOyy9NtUhd0BDtOufUpkBPl5rhVwivIgyqkKuxLokNG6lFUVAoYDbsnqbnOyYGvWXBBTiVGmmSoBWjJO0iYgSbMY1aNpYPuzmqTEhxipEuKaW79ymmwOq5GHK0N2za0qhhwgyvPMQRWUCZNUWAWSmkNg5zdmBTBHb5K74ZWMKqjohiKIRYnY1vPpCnEo3SRQLdvUjUDxUj6Jg4KJYHuq4GxpgYohSIizTrkda9JobvApQ7si7HKGsR05OnEtqrQCPrvEbtc67GTwlxaXSM03Nll0g3DXFCTVo5ON+uo18I/YaiUUIpT6wIrMVUhcgVRe4vX1+pLIVhuDzRjNUIFNlPSNLSdbT0X11QkZWae5uBNrSyFlps+08iSv0YnrjMKnrNKatr+a3XEtKc0xeuN388fchkbnni1Yb9Hio1LvCLkRKgxbMXk1ENdJ3qwoT7sgXhRNLrKyfdJmC6EPMexShhGBBgek1n1ZXTR6sbDBXFwhqCgGPchrtcT1FJNWHcj+REo6Z5bLkd+mwYY2lGGN2bn0hZ8vpmNeRF4FFde0VNP9WemsC97O+a6E0kS6BC0jNLjnPARKveYxhG/Xhai+1oSzYFhBE18PGvpXpIEjea2OuDod3S5mOo1PXhcTN6+ZKt40mUjoFAXzUulUdrYklIWVwiTh+VRvYxNXnZObMBsly1AT9DyVc2LGaIm3GoLUsvrq5giBiwVN3MYW96pIAwfyWg1xXZLWSagwFI4rhKx25yhcHMyyhlqLikK/XKkMJOUINQM/GcoNbpUiqE0/lhZVcBsMtUQ10zxcRr0ExSrbmDxWpS6CseaewNaAt2BIQROBc3yaVKCBQ+xUSlzlyVHe0scldfR1qbamKzdFYVT9X6svRs/zdDOeW0TVvsWNPSmwPpVCU3yXpcG6kD/txNUJ95wTjNOAo3QOhWtXAXEIpawDAQk1dBg5NWAtGFLQJIz5hVIq0MCy6loNcU2qjLIEKWsV2VNRxZsW9/TghSGTYRfTqNWDYdGoY3yQ6Jv6NirGhcJFVwbqwa8qQFzSkBiRks1BmthMyRMLj4PQaSBcPpsRRl206VP+8cGzUSc1ccItsFSX2RxYhay4uSawNWOivakAACAASURBVOApGFLQpB6nhhzVgrxWR1yR+0QLlKhRSLhqkSXDIrUQaC2zzi2BS31UDZ6Fo7ROFrLGVGJPIXktTXzFZfyZuSGJpsLYxjgSATXMyAkE9a8Qwa2vkrR6Edc0OU75YQFdEtjHDUTIgoQEBiOAuBrwLBmyBm1yMKxIC2HcVEpczbv2ZqxqFtzQa5JIyKt4QZ2BrhraWuqx7IfZxaiO8mtGp3z9mxGHXsEleaJ8KtDTP6Tsz4HChI4krn1tC91fPM9CD9x0eRaV1ilTXIhn0VguspqOaxT9KiIXUt0z6jRMO4EVFWtcMFzFWpTgUpEmAvLaIOJqWg4FcRaoSZl7QmppWuCdF1OT4EiFrwk2ZSAlRvH1gUl5JpDjJGJKOVlI70qUCd9GlFpmCKvA7nIue1LbN4gq0k+gQXiw8kJQBGA0VZohWHQiYamqnvdl3SQkee7JkCVuTs0bFsQS3zvZWUWnirEUkLYqrC4eoyI8DDh4E9eZollRFW2OCEMlxLUAj8IimE20FrKA6Q+ikAXJ4pOypdL3ZxqrrVEQsfGcV9vCuLXKNQWVV2hWRmgEfpeoUYcHnDeIXt5qYGeBD4NpXVZFtSHOy2psjkskMy2YJ2WC5uKvRhWZUjGejY/pivAoIa/exFUWtbOtzEXBOpYw2Qu769HMFemSfpkSaUi7cmWl7rtGsMZepGiBDImKvYqSHifEq4KEkkzcUlTSr8KyUUnkj+k56uIdVslGL4kTIraBqi52uqhkzstmqfOGr9miUC0k5w26jcTjDQviAnUapmWJMyvWVDCcoEmo4CyQU4EGgiGyTRpKXCWTNry/BPhVtoCEt65AIkOt8A6J+pSsrOAm7L6FJCksKnG8Gp+4zh4PmGJFEyBNYooOYmYQkf6p1rJwFsLctEqrKf+YMBeaXdwsUMV1QlwL5tjpJrZlXnbxsClqvKPCXsBcE9iK8SwZrmJN6iX0AmPTTWojruUParlMYPv5le0hwC4oufPXOICEnBJLCPQzxdxpReskrrMcLAAFCuAHDxGzxFVMEy1GnWYhphjJq9wZCYthM1FENFN7L7E9TSOtUFySf7SBJvzFQKR2rEFlwhiBQGNMWBkyT43zvC0ArNBEm+ipAKccdRqmYb1ELT1644l+RZ4TDKOb1ENcjdUunwnsNylN2OVpNrNwZolZDB7hZ6b03WSStSdXk9IjxzqIa8ZxxRFWX+y5unQqZqMxMiFxjVQxFfIgMYRNI0ymvJM1zDlKPaqqRTo66+L4zlc9ni1m4uCotOFkKQ40asNQSamj53DDNCzAvQYtM1gFCohAYirCwzBMfcRVVPHySYV+fjK5J6uZTbVnZrGsi9BaXGRz9YRpiCDEwUG5RSKsOtJnYlZEXvODr5wgnrCeQhwtiFFabxtXuvabwss00f3SiHVvW3Vs8JooY+Gb3IJQmZI+sh2Mn9if9LUVYe2guevQIERShYp03DZIw2rJq5CcNS/kKvCYEJvqK64NrrYiUPJwK1skTAQtL/hyd54VxATr4qJwygjpgmkaxou4GmPIZspLLbKRWW3bYuKajeisrbNBVyVxdUGpaJrYeNEr9lyUFvaxSQE29pa+DUKo20xuLEiUVnrlsGMxBnlEeUliM94Uo2kRBW5N9dtjzBnITX68XpEwFBK0eHa5So6ER+5OeVZHPXq1xLWQcOjqj3Pac/XCTD/bao6JoJkUm4w38YjlZbepATKHaDNwhsHXJEVahXZ6FVYw0mqywuS5Zn1eTl6LdJUQ1xROEuwdK28SNA0FP4mISZuZeWfVO05jmyVBFL0SfxlMmdKpZNfQQlXN0/cuG4rc/LsksI0jsJPlLSeGbOI+zsyTSI2gZR1X5iSmGttEwCI7ZsEQVsQ1Q4eMZuU2KCWtbiJj9ErzR5N8X9Kq5ef6KPtLkxNCKWMyWvDMRTTialyI9QbIZIRo2TcJadTnxlTixGwzOBnx9y7ol2I6RWzyVRP7ZJ6Ja2n0CnwkAckKn5BjGgM5o72JLC9JbAowW3AlkSJrM7WuGkiJTGIdrQLilxIVUGqFoFSgdWaI9I+TimsRL8pLkvxXj8YnD41OBBbwhmJONd8EIgZXzK1wGGEyNogS0EWjSokrYkjHkkjB0gWySJupcBcNM++NClOKNXm1JK4mEuEBbNE+zlWkFTFzHcSyn2QpMM50Tx9MbQ5s9PccF0M5ncDY3H5aklif4zybaJC1zQl4yRyQCY/VylHDhYw9RyxsXFNAXpm4GpNheqB04wwnmNpVGZWzGtUorY4GMYirtuME2iLAdctyHLOfhgg1k+fExDWdRk2KOZHWOqKiGWPKyetsxJ1Y0BzimqelKQ6LPGHN3ytyadkUMNoasurJLNLSaE/iak2YMZ7dgjNt0Nwe01r6pbC5rYNDjZuRc4rIq+vGLBLygcRGjqOC+Gg9+9RnZz8qqJzmvhsJvY1ZNQ8jp06BwPYXE5O0FhKHlNplsNvmc1Po2XrKFZvSiV26MNpq6O//uiQUTU0xSUs3LGVwOZgayJGr322wdE43mbkjHtM0OcSCZA3zhjNGtydpnNkUuNgcgDjbLuw+8WZNlGXum8NWLs4ObGZBVS3wKIHEmfFq6sY4EADmnUfogXIgnyWuxiwZQqtKBgmhaKEMn6QpU6xajLKx4Ty6xyLKC5ceOK2QUaaztjJXNKBVuortsujaV2AzRqcgLkI7/pxwcYSZ6pcuReZ1ykWp0j7ijadxXtipNjHV1mZBbNhoIo5vD/ttSbKN/vPX1tbhkSyciyq4DKvTFV8yTJyipkB07lsFZhamotPqohXMqSwSh3w4qSJA2OY4XCDOoklYnMpCznUkawKjE5aJY4iqOhKtY0WFhRsrbprr50KmUlxthdplCFv73gKHUJurphHVLAR1EFcxWSzzV4pIus4wFz0a98dOLGK6uqYRyYWNETlqNESzEiuKNXSJVxu4mte2Am9lhsgbcYa45i5KeVUw0wpmhbiEbFgJnDR2TaCm0eIR16C7AZMZ/HkoQjAJCUd3llZ8gpFWESQL2aicvBpMllTVPCpgEsBDz+XCFFxBbpbYW9omMNalc0+qbCCdrMiAzZhzUdGTgu3SriGBvWjktSGwukSEW5/IBgviw1xxta22OiHhyHScxvLvVD1p9de5TIImBL7EIB4uJvvnK35M1sT83Jm8moirDYGIaaCDbGdMHMYK0iUi1s4EVrSxtLd+yjdJgpqEokPCOl1HuEV4RyYeEjenVGiANhKNS59YPF1xVYHHDFXXwj9AMEUFske4QXlCUGHCAJQ3K61Ay8UIWjYbB4EB6gi5cjMqH1ACRdQ2PB1N1yoMGsykHlMuMhGTiGQqKpgp4SYIrJ+0D6V4JsRjR7zk5GMKC1NshMIhgJzTRTBM5YoAgHqIsKqse4wTtmtxljhdsWXMlv6wl5BXe+IaNGsGFeYPVEbCRLvoakYfIDg2WYFL0hod4tyNgWvytyKupmprsmFpVhQXaWOfcGeqfvFdrUYQEUIT6oHsrZg8x4L4dJELCYr28SGRamrjmrdMcqv5PB+z+bbJBbkKYqeAvJb+ydcp4pZ3LONwVHMCjynhugAZrs+StMqxrA6r1GouV2+uW0o3BLYLcunxeMkJS9GsjflQVrkDXfOIXdKNRl5z1JdZJGtVjl05BtlPQ4xY52Q8fcTCBm27+WAjuaitbc4KMWY4GbN4lZ5UhBu4YZIqiJsc8upOXNPCrDOadYfKnDWlWXQ1ow8QDbcZzSsxpZJBomFmI1hKWLVMl0WgNOUUzO+QxNVr3zsB0zUm3BJu0MVJUsn2tlMSdW5YSCQ3qc2SuJq8UXEczP3DctN4Bc0NJlc16vPIcZMjvvVLb/vb47Fe9RBI4zG1Wi1qtVv8N/gGgyH1+8d0fNynF24c0o2DPo1GRMPk34iIRqM2jalFnZUerfTWqdvtUovaNOj3aWtri86fP0/bOzvU7azS9Ru79Myzz9FwMKbBcEiD/oD6oxENR3266547qNfr0VNPPU2dTofHvnjpMh0d9elLv+zL6P3v/wAd9Y9pY22TNte26ezZs3TbbZfozjtvpUuXtml9nYja6oQNJo1GYxoNh7Sx2qVhf0zj8ZA67Ra122g0ovFwoOzEha3REB1oCFtaXequrHBoAA/GpN2m2aoS/u4t+g9VW2rRiNo0GrXot3/nA/RP/ul7GJPjfp8/hy74ay9j/j9kon2LDo/69MDvu5/uuPUCvfFP/3FqDffoV3/5PXTlM5+kzbV12tzYosODQ9o/2KeVlR5Rp0vDQZeG4xXq9nZoTD16xee8kt7w5Q9Tu9uh4XjA+MFMdRlS/YP/9Z9Jw0euX65UwXW8Gi7OGlQd0UihOdUOMYe5o2JvyP/vdLocE/zVIuokIYNYGI0G1G1jrnB00PPPPksf+8gH6ZMf++/U6bToYP+AHn/8cZ5PiNmdMzv04osv0mg0opWVFRqOhtTrdWhIQxqPEKstGrFKLVrp9KjV6irJI6LBYEBjRGgHuiCWoSdie8Tz5IQA6+/b1Gl3kthBO1ir4vzixYv08pffS7/7u7/LPx8fH9Fqb4XGmEP8JziTCGm1qJ18f5JiOMlQuwXZsq8O7s9O/kzSia6j8ZCn32S8BElGu6XyGH6lZrjqh1nQ7rSphQzVaVEbwOFTzEe2ET8TDY6P6Lh/xPNoc32NuisdNbtbKo9o7yMP9o+JBn3kkzH1VlrUW+3QSpeo1WanULul/A89eOR2m9pJrCBP4mvc0r5Dv5N4mbzbWE9YxnNMrdFI4d1SflIaEY815HQ2pBH822rRYAjft2hzY5POnbtAa+sbnO4e++TjNBy2OBcPh5DXolGLaMg5VOGAsdrjMfW6XQ535PROu8tjjkdjzjf4B5zQo9Vqsw7Hgz7HLeIUn3Fibnep20VcIkeOaDgcUn8wUPqN4C/VH+07vVXqt1ZoMCbOfYfHB7R7Y5du7N6grc0NlcM5tkc0GPRpY22HxsMWHRwe8mdYW+DzNo+d+F+FnorZ/jENB8fU7a7Q5uYG9VZ7rM/h4T7LQ2ysr6/R5uYW2wz9NjbWaDxCxiZC7B0fHtPmxjqtrHRZx5XeCvtjfWOd9g8OeCzYdHBwwLGIsdrI+aMxHR0e0trqGnsfY2Hs/Zv7jMVKt0vr6+vc5/DwiOWu9lZ5viP29vf3uT3WVtgPnDWe6LO7u0vPP3+F/b29vcPtMO6VF16g4+Nj6na6dHR0yL+Hf9B/a3ub1tfWqNNu03A44Hb9AexGjuklManyDnIVDDs42KeD/X06OlL8AGlkfXWddcf6OegP6ebNPe6/s7Oj5CR5B/Lb7c5kLsIe5EwVBGPWqd/vM3b4v1rPVN7ScTWJT17DVSwgjvGFPsiXw8GAXnrpJf4d7O102vwZuAVyIq+nWIMPj9iH0AN6rq6u0bmz5+i5555je7a2tzhHPH/liuo/HNDh4SGtrq3R6uoq+xTtIA9+YkqRxPjuzV2WubG+QUfHR8xBzp0/Rxsbq6wP8jzyPfwFPAfDPudN+Al2IycNRyMed3//gP17sH9Id9xxJ9vxxBOf4Xx68eIlurF7jbZ3Nmh7e4uxW1tbo42NDY43zAe0R3xBf/hnc/MMkwLIHw3VXOr3BxwvTz31FNt1+dbLKo+31bzd3Nqivf19xgt2IT4xL+BT+Ad+Qu7ZWluno6Mj2t7Zppu7N+nZ556lMztn2H/4p/ICMeac09BvOFTzP/kM/SFTx6nO9a0ff9M3c7rmhYlntfqeE63iriwYTh601uhovEIHh0e0u3fAIB4cD2lv/5D6QxBRTnMMwmAworXVDerAAb1VWltb50V8c+sMXbxwCw0YJPwb0nA0pqevPE2333k7J8VPPvZYMnER2Ct0Y/cmfeVXfRV95H98jAGnUZuOD4e0trZKOzsbdPbsNm3vrNHtt99Cl2+7RBcvnKVLFy/Q2XNbtLHao1UOALVEwHn9I0zKI05EcBAvagCP479D4zHGRWIeKUw0kU9SucJGL6CgMAluIK1sf5v+9b/+Dfr7P/QWWumt0WH/iFuMBiNecEaDAS8Giri2ae/wiB566HV038tvo7/5Pd9BndEu/cJP/hh95mMfpM3eKp05c5b6RwO6efMmtTDZu0iyXRqM1qi7dp7GtEYPvv4L6I9+49dQp9el0XhA7S4WEEVmTohra0Jc5bQhZfTy2wQBEFdFeKa/NNYqaeFfG8SUyQTIwZC6rTZ1u23eKCG+blx9iZ579ll69umn6MMf/jB94mMfoqtXPkXnz52l0XhEjz/2OG1srPM8PHPmDL3w4gt0dHhEq2urai50FEFWMZkQzTESPBL9SkIQsTBisSEa84KvyI9O9JpnKjl6/oPaKeLLvx0jztV8uOWWS/S6172WfuM3foN/RjJe6/VoPBrMRIhOQHoDqDfJnYRUm0NqTF0mmppI6f+DPAymiKtOamiNjSlvwPmfIqZ63iKx8iLYJupOKChWGsx1UDy1kT08woKiiGunCzxG1G2NeWM4Zpbbov6A6OhwTMdHQxoPkfM6tLHepd4qxh2yLPTkhM7fqbwKGszkmUlti4nncKz1Vf/Xm0zklyFvMFSu4VjY2uR4Una1aDDGwq9igG3utHnha2HT0+lwzlaLQIdGwxYdHw/oEEWIYZsGA8SCkgOiO+6ojIYcxXiMx7TSAXFFIWDEm6KVzooi+9gIIdEgtlptzvNrGxvU6a6y/iC4K1jcVlY5lyMmeYOfEBUMiwVvOFaLPZNjLKpDoiO0bXcVWey0OO6vXn2Jrl27qrAYJz5uE53dOk+H+0O6duOGWuzHY+r2VphAn8T1yWYNY2KRhi9APFd6ejEFsYQ3RiwHn40GCuczZ7Z5AYcPDw8P6GBvj7a3NnkRPjw4oO3tbZ5fIAxYuEEa8BnyNv4h5vA7EJ4bN27QuTNnaaXTps3NTf69HgfjwodYc9EO34McgWyDNOJzyEA/kBJgAVLD+QW6HB7S9evXUUrifprwQQf0vXDhAl29qjBETkFf6A8dzp07R2fP7vDvrly5Qt1uh3Z2tlmunlP9ZEMHnKAjSN/u7k2OqfW1DV67QfwQU3t7BzzvoCfswJggO/gCTpq4wB/AGLr21hAnbf6ZecdgMLENNrMuWKmZ3KgY0G0VCVLjoR1+Rtxr2YPBMf8OORlkW2GG8TqqmDZQOQx9P/vEZ7kfCmSb21ssE7h9+jNPMG7Aa31zk/scHByyzdBJyVcEG/a+8MILLAe44Of19VU6OsbGYZ1uv/022tna4lgEnh3kg5YikSDdkM1reUIasUkA0T08PKZeD+N1mYetdMGx1mhvf5du3rxKO2e22S/Q/cL581w8A+59kMtkA4D51O+POQ8gZjAG4gUkET/jH7449o6PaWW1R4fHfW6H+IKdGBO2wpfcZgUbwU011sHhpKig4xP46JjUPlabrw73wff40vain8ZSzwvOO2/7vm+ZVFzTi8uk8qorJqhCEHbAHc7vkI//I9ne3MOO+JgOjo7p6GjA3x8eDbBK0tHhMR0zg4dDMCG7tNJdoc7KKjsa4HdXejTurtA9976cVntr9PinPkX9gQo47MhBXO+77z66evUaBxsI7+qKmgioaqAw1G6PaKXXobU1tYM+e2aHLlw8T+fOnqVX3HMPXbx4ni5cOMe7dVSpEPNcMUgWNSRSpt1tpSOTdlRskVBbLd4ZnRCV6WobLyYq1SfEtUXvfd//Qz/4w29h+5BwRpi0yMbDMY2wox8j32PBatP+0SH9/ocepHvvuZX+1vd8B/XaB/Sun3oLE9deu01bmztcmePd52BArS4cvELD8Tp1V8/TcNSj133RF9If/Yavoe7qCo1bQybkioQsiauZHNm24D1whrhO17DVwqqqbTqxaiJ1tL9H1669RJ9+7DF67JOP0ic+/jF65umneVEeHN2kUX+X7rjjdu7/xBNPTBIeqhZIJkieSBiojPTHSCRql9sBUUVlotVlwtrp9KjTURUv/KzIkTqfU5tLEBdVPdFVRxQgQZjRZjxOqoFcmQUxUjZtbq3T53/+59Pv/M5v82kMVy662OippD85wUkSkP6dzi+86OQQV43PtDeAYboCeEJcdQVYV13ziKsmq1omSOyE0LaJevrEhbfcqtoD43udNldc8dXrdqjVVoS22yIatdQmF+Skf4zEP6LjI1RcR7QO4rrZpdVV0AYQv6TSyoQnIa76VAtjJvkV0QSaO4VBQrzhH0zj9GdtVNeRhEHCO1jkUUHuUq+3yv44BjFEFZWri33aPzyg/b0D3sAMh2Pq90dMMnA6hEqrqsInp0pITqkTBV0phiUgvl3EVQuUf0wrKx2uVq6srlILlZJuj9rdVZXf1zdoe+cM7Zw9R1tbZ+gMFtELF5iAXr9xg65dvUqoRl258gJX71DpUV9j6g9HdDjESZ6yG9VP2ItqE04qUHXc3b1B+wd7vGCe2T5Pw36bbu7vTap1bNak4q+LM5Cv4hhykZtBxDB/sOhimUKux+KKOdZb7dLVl67SjevXk+rVOq8hWC+G/T5vKvF188YNLqQMxiO2DbIwXzVR3dvbYzKI32OBhs6ogm1vbPL81BsbjAuCpIg1CJGq1qIf5hriEwQZhBZfIEOQy+Q/qVZpYgcyAzs1+YWNkA1ZkInfK3K+wmstqn2QBYKOUxWl+z5jodZa+BsV1zFXbHXVDOPevInqK+JL4cpEcDhKSCM2B6qirYgbKpMrrHOadE980FVEHQQIX/C5tgH6a8KjNxZqrVPFAk06UV3VhFXrj/H29nYZV2ywUDQDmVfV0g0utOkcB9uuvniVdUXO7Q8HTFYh86VrVycVwG5P26W4A+N4cMBjcKV2a4vH4I1UQmQxZ7CC9Psguz0mriCYW5ubdHiwrwg+b0qHPM5gNGC9QFKVndhAwgd93jDocUFgwX1WV1GxX2N8gRf+If6AA/yLf9Btb2+fnnnmeSbsOi4hXxNS2AuMMddgw8bWJueYa9evMxnXG2ed7yEfMQ/ZnOv76uQXeOB3+AyytN/T6wTmHJ/Up4619Rw9yd0q5/Hv/+H3fesMcU0zXjTSATHCEQ8LVnUEpHrs0NfXtzhRIhCQzBGwx32iGzcP6WD/WBmOf7v7inh1Vng3qMol6prBwTHRXfc+QLfdehsDurqumDwWWpS0O111vHHlyktcfdjdPeQjKlSvOvjHJUQEh5qIahFq8YK6vblJZ8/gasEZunjxAt1z9510262X6e6776b1tTb1eio185oONj4e85EJc20lJvlSVad0pQ1Lka63akyGoxb9yvt+nX7oh95CvbU1PnLhqkpfVSxAXHGwBgywWB0cH9ODr3s13X3XJfqBN30nbfQG9Is/8+P06f/x32ilBTK+xkcwenc7Qp1ovEojWqd27xwNRyv04Bu+kL76G/8YraytoFQyWXiWxHWaBoX6SRHX2S+esCAMSfWAd+CI+TYqc4f02Sc+RR/8wPvp8U9+gp568rO0e+M63bxxnUZDVCtWqdtp0f7edbrn7rt4wn/yk5+cVCiwYCE5PP3005zUQVyHXIFRu/tud5WPYnFqwdXWhMyqBWYF5S8mQCMmPapaguSD+aquNiRHxqiuJictisiqBUclDVVNeP3rX0+P/N6HVFJGUuVKpSKtOrloDHhmJldudLLiykLmq4i44qoAH0+qtH3Si6uq6scJGeWZNl1xTVdl9EkJJ8jWOCGu6gQFOUMXpFfaOD4DJjgT4Zonf47fjzsjrlrg88OjER3uj6h/jAr6kNZWu7S1tUJrvTYynJKZnM6gyqqURRVTVwtVJXg4xvEan/VPk9dkUWbf6Gr4uE2rPRwlI3f1uPre6a5w/t07UCdhWKj29g+YmB0fqfyjYkQdjeI0UxEApZOq0KtN1miEyp7SU5d9+aSnDcKDTRHiCzHVpfUNdR1gZXWNur11WlnDsfs63XLb3XTbnXfRPffeR7feejvtnDlL3dWeItn9Pu3evEkvXLnCCyCuwzz//PN0/ep13kwh9qA3NujI+VhosfiiEoVKj4oxVY0CqUAVCvZcvbrLR5h8dIv51+3QIIlrHXfqUFFV6LBu6GNxVYVv8Xi8cen1eI7pKpmqmMKX6jrGwd4uncMVOBw/t4mPo7FmHA+O+agXp2nI2/inx9akBvrhWP746Ji6LVUV5IrjUFUj8Tn+6flzsgaPJ5Vh+BdfwAB90EZXLRUBb9PezQOWc+3atQlxgk34hzkKffCZtpXjcDjk2OErBSttetnLXsZkSOcLjIOq5foaiicqhnQlla8VopLP1TpU+I8TEqfs0lU0xCFvgDc3J3lBV5W58oy5llT/8HvwB10BRE7UJEsR0N6EQOs+GruTUy91/QR+ffFFbJIgA5ihcn7I36+t4kRYnSJoAo2rP/A/MALngA3QBdcVFeEd8YZNVYFXuOoKTFVMHvHv8U9XIWE3H/Mf7HFO7fXUlZDBEYp7R7SxvkYXL5xX125wzWAAwgq+pDDmGE1O1aAnTjEwb/B7bBxA7i9dusTrga5ww6ewFz4FcdSbHE1mDw6OJtVayIF+mGPwA3TX1U7YhLmEDTA2wvg9SDnihdeZTmdCTmEn4qczUmPDfowHnYGLxk7PC+Z5yak+fKfXi/SVAb2m6OTfevv3fktyVeDkOA0f6jJ7+jgq4axMuFQFQBFXLG64p6oqk+oz3J0aUY+TMSeiwZAAEv87POLK6SF2J4eHdHw8pJuHLdrcucA7oRdfusbJGHexsJtYW9vgu0Z33HUXPfnUU7S2sUn7h8cMJHahOOYAIAxoW98lUkc/qEBghqlFdaSI7M4WbW1tMqG9cOE83XrrZbp8+TJduHiGzu1s8tWD9R6qwkx/+YuP3fUxIpcBlExVV1FHeIrSqjuuv/zeX6Mf+uEfY3tAXIEVCPioTzQeHPNiyHdGxm3aPz6m1z74uXTX7Rfob735O2lnfUz/5B1veWHPUgAAIABJREFUo0988Hdoc03dVQRxhT08OfpY9NZo1Nqkdu8MHfdX6MHXfz599Td+La1urDJxha2KYOuj4WSzkRi0vCqQYU2WP+ZeFUiO2lVdDcfHqorxmScep6ef/Cw9/tgn6anPPkkvvfg87/xBklClxH1KTlKgoTyB+3TvPS+n3b1drrhubajjqLWNNbp8y2X69KeeoJ2z27zzxmKKOYfEiX9cYeW7qTguVYs0SBYWVdy3bnUVnVJ3WzVp5YssqhrHd53U9QMkOZX81f0zfIZ+uNP68MMP0yc+8SgvBHx3lo+5VBUSRFb/X++g+UxilNw0TTaGWcjTu+30ZyAGeVcFUAFSpOvknisTWBQ6USFNWO3JtR60ThPfMV8V0JvTLp+2qCs8uPsKbs2kARvPFu63goy2cFWTj66xUB8cDuhgf5AQV1Qxu7S93aP11TbfZ+YrAbrKO7lipEi+0lGf1OCOq7qgryqfqlSLa1R8jLa6yptg3HVExXM87nIexcKg8qjKpbgvjzuZOOWCflwV7WJxTx2/9hUhR25UGwpGMSEh8BMqn7gfi/+pHE+trqqmtkGS12h9fZO2tnFvscsL3LkLF+jy7XfQnXe9jC7cchudvXiJNjbP0NrGFt9tVXewh4yp2mQQDQcgbId8j/C5Z5+jZ595hq5dvUY3dnf5OgA2Ajd3d9Wx+Baqb2O6cf2a8k9yPMynDoMBbaxv0e7NPXrmueeYMO3t3+SCSDs5Vj7ZOKnIQi5OahuThRJzCXohvrE+6asI6m5mm86c2VHVURrT4f4++3Bzc53n4O6NG0xG1Tow5HuruiKJsSFDVbn2eOHGoo+rAtdevKbWFySDESrhqnqqq674PeY+Vyo31ml7W5E9tNEVNOikSbwms4gLnMCgwg0ygj76biHwx+/S1wj0fENOuXHjOhM0XJ9ARRnVQFyr0/cMMRbutPdx1I55n9xV5fnB92dxBD1gP8B3qArqe/ockzipwLMquFKS3GfE/4ER/qHCqCvIutoMXTXpgSz9M2BTmw5FnvRmgY/Yk+N1fdysrpCAh6CKDVyVLuAYfOe1r65h6KsmG9iE9XqMFSquIHSYa+AmsAt5FT/r+7qQoW3A7+BjfMHvmgSiH4jrkOfYiLa3tvn++OHRPq8BuH+KKuyZpFqPWMQJGMbiGOZ5pPLe9vaZyXE+NqvYBAIj2I6xdXVa+x+kFljwpo2vmxzxqYuujKsihipooA/HJBGTYfx+d+8mMx0UEYEz4kLLA6Yn94NVhb47VnGmybs+JcjeWcYYeq3hjUtyX1b7NE1wtX9ab3vzG9Vym6qIoIMmrhACJbgDX2RSBFdVANTCyJOLqzRqt8L3SIdIfDjO1kkYFQx1l4qDBndPjtVF4P5gRC/tHlNndZOJ4JNPPkX7B3AYSKC6p7m1s0O//8GH6AMf+hB1cYyztclHUetr6xwsALPfx+X6Y9557N7Yoz6SPu4YJg9WcWUARx18Vwu7NeyGFcFDaf3s2XO0s71O589v03333kP33vsyuu22WzhZrK1iq51cg02tqslhaupRBmXnL//KrybEdU3dU8Gl8GNUW0c0Tq4K8E6VOlxxffVrP4fuuP0c/e03fyed2WjRP/25t9HH/tt/pjPb2NWMaXVllY8zEGx7h8fUbq3TqL1J7ZUdJq6v+YKHmLiub20QtZMKGj9MguOFVJV8SVwtKWp+c3UIq0jQ5LpzchaBZPPilSv0kY9+hH7vwx+mpz/7BB3u3Zgck4yHSB7qwQccU+KuJhMFfqAGcbZC977sXrp2/Ro9+eSTtLO9oxaqtVW65+576LHHHuPL/QhdvgbA9xnVQxZIwlg8UEXAlRqQA8xL3mTy3MR8TeKBK1fqjhe+dOLSm1V9pKMfnABJwNf+/h49/MUP06c//Wl69tln1NHraMjVSD7GSsjuZNzU3XmVhNTxv+wL9yuRQ/R94hPiqYjrCUHViVYTV0VqFXHUX1i4Jl+oso5UBRkFmTb+6yjyAiKOB7I0ceWxeDiV9EFekfD3D45pfw9kQz3cqYjrChPXFVRJ+LpIIpNtRo5Mqq6TB8hwsoSFSeVKXRDABuj8+Qv8wJTagCp7xtShxz75GSbLx6i6gwDiYSMQZSjGzWGTIqujQUJO+YoIHn5QlVr486SSrq9QnJwwIRR5I84FCsTVKnV7m7S6tkXnzl+iy5dvpYe+4AvpttvvoDvuvIvWds4qstZWDynhahj/H9sObFr4Xr9KR+oUb0ydlsIY91r39/b4Aaynn3mGnvzsZ+nqlWfo6osvcD7nO92DPle/EL/4nh84REUc1c31LTrEVTW+B0p8P/PqjetMatX6drLGJQCpvJysdagi4mdd2UrPB8wDLKzqyFndNcexLp5QRmzhmgOuEoDYgsi3u9BHVU31Ioz/Y73RMYrPDvb2aWsd9xtB8o5ocKxIKz/QklwHSFez8JALqmn4AvnVR6uQC/3QTx/Nwv7eyhrdeuutnHdUhU7Fg+4HXFVxB5Xto8mDTcBU54KtbXUlT913VHdiQcTWV9W6pk9jdVVYbxbVlTtFuvnZjOR+q64K62sN6YdudPX2xs3dycNp2ifASx+16zFU7Cr/aj1gi65y6/uu+D/0h45Yy1X1DtVAdYcTJ7x4iAxrJe74oj9XTNdVwQAbK+iETQc2AphbkAViuJ/cVwaPgTwQRvgOmGsSDRs1PsxVOm26uXeD4wXV7D4ewOO7oev0/HPP8RUY3J1GMU3NU3WSna46qiql2ozou836XjKqr/qqBVfe9/a4L/TV11VgF2+SjtR1FH2tQm+2NFeC3rfccgv3Bwa9tdXJHVl9TUVdY1F3X3VlHT9TX50kaL/qMYCNPlnQmwv4Qf8OvtInCmruqtykY5U3kj/1/eqOqwZWf68nWHpx6ajUfrIIJFfCBqP+5EGCyQKBh5SSiqz+napRKiKa1Ep4IcXXoNWjVm+NS+HPPY8HUAZ8T/bFF3F8hAV6lS5dukyPPvoJJq4HQ9z3UdVV3JVdWcWuZpvWN7Z4wuJ+Hx4AA5nFHVkcYajL2Do5ocKBpKd2auoorE29bos63WQR2linS7dcpMu3XKRbb7lEd73sLnr5vXfT2TMbfNC/jrtd/NQfdkJDxgATFpn5n/+L99EP/v0fpZ0d3Is5oIMjXKDGAyyoxIzUgw9I6Dh2Oh7QA6+6j86dWaV3v/OtRMfX6V0//Q/okx/+XVpbUWQEtR5MBJCSG3sHdHgwpu7aOeqtXaDD4zbd/9pX0ze+8U9RZ6VLrY6qIoFRTRPXk3rTaa646h1cOrb1kQcTg8mDPOoBCX10o+cEb9qG6k0RPTxRiSokjkB2d+mpz36GHnnkw/Txj36UF09chh8PDqk1RpJXFVVUtBB7Azw0wPftVAUMTBQE5njUolfc/yq6evVF3rGqY60xra6u0Mte9nK+KoDkh3haw5UaJqPqzQMqSSgyoCt3mpxgQ4U76dn5rh+W0HfQ1MKAxHhCbNT3akeO/+NNIaiaPPf8c0xCcd8P11/47ntCXBXRSh6JnFT2FNns8KnAySlP2ieKvOl/CGN+d8mEhOqFa4AcwNUqfQyu7kjh4ctsxfXEd+rag662rePhm6SijIqXqggSk3CQIzyc0z8+4nv0eAoc97ZgMO65qjeu4AnxAT88CR+CsG7iqsBKi9aS6hwv2kxSk5Oa5PqRrjzySVUbJyVY1PBGgh7nOPgdyRrXrK5evU43ruNO5wEXBXC3VlVDT6IYJJOr6ZPLTMnbE/RdZSaPqmqOnIU7mSB2fH+O70mrvMxbA5BufjVCl46x2aY23Xr7PfTK3/cauv+Bz6HPfe3r6Pbb7qTu5g6/QQbVeL7SC8LCb07gJwET5VAFxz3dEQ15E6EuWOnzIP2wIA/LD7ypSt3jj36Enn7ySY6xo31cgbjJCxqO8/f299SDvUPlI+T9m3t7fAp3crWN+L4pFmaQJ10VwjjIo3pBxM96k6buf6rsqOcNMJrEavImDjZ2NKZ77rmbjpnUIScM1IM1Y7xtYIPnOKqSnW5n8rCQfpCSryigADFuTap0eABOr8PQB8RAP1yE3I9KHCp10Av26Dc2wC7Et66gTopNeLgtqc6CNKC9rtJCrn4IB7YeHR/TS1ev8nj6qgJsUvdc8ZCiqvjx3dSjI9rZwlt8VCUxTczQRlXh1IZC37flo+/kSgR8C/v0cbO+E8n+x3H1TXVPWRNsyEwfv+uKMYgYrgrgS1cKdZFN46Er08AL3+P+LrBQV2fU/X8Qzt3dPS4EwB78DnkXRS+QLBB8XBUAKcVx+x7epoAHy1p4g4g6tdAPmvGVlmSDie9PTqxPToU43vrqSgG+ttbXeS52+cEuEEpcfUHsHNO582f45Bnxqsm/thGbLf29XrfArfBAHNYe6KQf3sNYwFlvUvjebr9Pezf3WbauVuv2Og74DRH6rRXjIZ/6bWxuToi59o2OK4ypr67g4SzmdoMBy0AbfA/dNM5qLqoTw61N9RAgnuGAfunrJfAndMH/oVvrbW/6M3wSpC7eq/8rcpk6UuNfoBaqqOtJ/YI/UA9zZL749S583KSOTZmgJm8p4OsDSXu+coCrBCipb+3Q+tomvfjCNX7Iqd3CpfERHfH9MRzVnKOPP/oY3/V6afeqci6/UmVEfbw3pYX7rZjg69Rbw5Nt6k0G6xvbHGR8bw93+/pqAX7p6rXkYvxJosLChaKsPn5EBQZvRsDxD5LR/Q/cT3feeQdXB26/4zZ6xb138k7pzJktdddlZYUX7/e+99/SW3/i7WoX28aT14ecyNt4YwGs48UDC1qHDgcDeuCB++jM9gq9651vpc5wl979Mz9On/jQf2Hiyol0hOsbiqQfD/G0Jh7S2qFu7zz1h1164LWvpT/xTX+aWt32CXHlapR+pVFqUeKD5NP7lUdcdbJRpFRV5TRh1UdHOkFysmgTL7A3rl6jK88/R48/9hg9yg9ZPamONw/Ua3VAVNt8P0TdgWTSoN9WkVwx4aqhmnV8k/Jo1KZXvOKVfDSF6ibuJeLYDgvXPXe/jJ555hk+PlbXAlQJSxFWTVwVOdUETy+GmCeDpPI1XWlTty9xCoL/I84UuVPH++r6gCLbfK92OODKA3CCLvwg4xBvyoBtuuKqatL6lQe88Cc/w8pOW53QaF9kfZImrlhR+MVxSfV0Yhcyga7g6g1o8hBklriqO24gI2rhV9frW3zHVZM5ValNiDAf06tNLq5yQN4q7ofiekZnzERUvc5vRPt7x/yAEx7i2tjAkScqiUPqoXqreNrkHjzGBZHRG2acFOGBOhy/d1c2+KgQx5I4Mbqxq+6pgvzsH6IiN+AFFNXPXmeNn+JPf/EzB/r1WvxBctVJPSOmYgLxnWC2trrKvlRP/ytZvNnn6wV4oh9gdKjbW6NXv/bz6Cu/6g/R57zm99PWznm+NoCCQp/UFQL2yeS1auoZAZBQnldJsucrZMkP6YK7/l5dsVHXTfCqqvZ4QPs3b/K1gWvXrtOV556jKy88x6+EQ+UVDw6BhABLkFeQVH2nVT/Qpok5L9Ko6CZXD06uAqBwgZM99aogFRu68s33wzj+seYAOw5hfu2bugqEh3+xFuBhYPVA0hEdHqN6B7moeicEjDdCA16zsIBjw4tXQbZGigzidyCumoDALn0vEKRLPfV9UsnVd1s1qdBXBfhuanKUi5jUFS1dudTt9VsOdIUZR96o1PHGJdnIIV5wlQ5fIBE44oZ8YNgaqcozTgRQYYQ9anrreZq8iST1jIwmXukjaU3MQXgwHtbPjU28vis5qU02EFpv+AdYQQ9ggjceaDah8zV8rY/sIR/rsqooq7eQAAvFd9TrnbDp5wrksXoVE/SEfLyeTFepMSdVP+KHlPRDToOEkHMVcXWFbrl0iyKEe3u0xhsP5XN+NRu/UUaRxJdeukoHh/ss79zOGX7+hokdTk5QFBmrZyLAP3CXFWQRJ66IKchX/tRXpRSJYsx4/quHxKAT2unq5fnz53g8XOHQOtIYpPHkLQ36firw09VwvRnBmz9W11f5LSHAFUQS40C+3mTp3wNXEFf9YJwuHKTfPqCqxurEC5t0EFe00w+36TUsvanUPm69/c0grrPndjMLCadBdeysExK/EuYkPU4nUU7WSLInv+bEyokz9UobTVzxXrqds+wcftJtCAKJ14mApWMx6dL5c5foyWee4URyNDxU78NDUj844iO7G3iykd9iMOTXqai3GOC9emf4KgFeTYUJBiIAgO64826+qoCjgmvXd+nqtWvqPmpyty1dnlZHQgd89ILS+Qc/+EF+urTTHdGFczt8T/bcObwiA7uCLj3+2BP027/9O7yTXcGT/qM+vykBE14RV4ULrgrgwbb77r+XtjY79IvvfCt16YB+6R1vpY9/8D/TWhcPsrVpOFDVYeDTXlmlvb0hv1Wg1duh0WidXvngg/SNIK5Ya1bUYqzcmr7juqy4quQ6vfWaClx9HJsQWEx+fT9JJ16g+OxTT9LvPfIIffQjv0fPPP0UPyE9wgMl/EBLQhAG6tivjbc8JO8KTY+vjlHUhlEn6lFnhUatHr38vvu4qsKX3JNXiCCR3HnnnfTMM89yHKtjYLVQMEFILvDrxf/kHaqKjKtX1inCeHKXVb15ArK4OpRcstfHOvp4iu+38t1VRfxAXJFEcZVBBTIIupKtSTF+rTcBUySVH0lMrkdkHtqazUWKjuVVXFEFVYvsyStUmNym7rgqeeruGquZEFdwJH7YRm8m+CGs5N2uILSoMHEFecTEFWS7116hLjDmveCQ+qiaD/B6PXVtoNtW73Fd6Q2pQ7iKtJLkSnXPGGNis4H3ILKeHUVakaOwOb+5f0R7uzfpxvVdurG3x0ffqyvr6i0u/FY+bExAejG/T7aeyeWL5KLKCQ3UcZ0mARA0ycnJ1Qfc18WRPTb1yFHDdotW19b5Dj4epEVe3jlzju688x56zWs/j175qtfQ7XfeRSurmzRooaqH2Dnmd3HzfdzkioJaJxLyrmoffO2h7JaIJq/qMp/aODDxR84/OOC3cXzq8cfouWefp+eff5ZeePFFvpOKyhuOWA+OVDWP4xvVv6E6MdELHj8LcYyHa/AQyo3JMaqqvqn1TW9eOU+gaswVdhRTk40Wpw/4fkBnz5yhp578DL/iEEQT5ACvQgMxVpvLTlJdxNqnrrJhA8pvIMBGpH80qUb1knvIaiFXZBY6aMIN/+zsqKNoTQQmxKrf53yhHjZSD8PgKXn0RcWQ76Umb0oAOcHDZJqIgcTs86uL1AM26hRIzRkcZ3N1btCnm7s3kipYl648e4XzHK7ToAqJI3Y8N4Ird6pSpk4s9BEy68uuPPG+vhahnzQHqnzisIo3puA0Q12dUG86OMN5WJNS4AICjVdLYY7CJuiuibV+FRlkalKlKtXqbQyqgqmuMqiNCgplmSrvvsKSY4ev+KjCADZHTGz5QS39pogVfrsG9ELBAVxBEXr1O/xj25Lrii9ceZHfy478hXe1qysEHeqt4GS1p97bm7wOC2/r0MUE5C+0VZXd5EpH8n5fvdkHGZ28XeQY79hVlVld8dQ5XT0ohvfKqsq8XkPgb1291xsfvoNKeBgN7w9XD6rB5zo+9akdftZv0hgeqVMDveZhXMw/XU3HhlHlM3V6iO/5odK9PZarr+fAR/inH8pjO9/5A982uSqQrn7oxWB6UVcTWIWfPuzBq210Va8oKZ28MIovr/P7CJOvRN5ohIemzrGhzz7zLP+BA7wmC/e3UCVCwsdTnNh58/sVOceo109xJQnHZ3g/IV5xsXdAe/vqqUbIAaFFdQRHpXjQCeV9MPyjoyH18IL/zW1++AuAD0ZE+0dHqpqrn1o9VMfCAHRra5te/epX89PeqKLiNVyjEV5I3KfRACV+MGY8FagWGl2h6g/wAmB1DqeIa3JVAKSUiO55+d20sdaid7/jJ2it26d/9nNvp//x/t+kDX4woEPDvlqcoTsqIEfHuBe3TuMOHtJZU8T1jX+aHxpRbxrS76RcVlyzxLSMuOpdnl68dLUVvsddJxA1PEH/X3/nP/MfDLi5e51fczbCsTWqYahI8kNN+CMT6ql99Qcqpt/RyZW8QfJEJj9YpSqoeJKaeqt07733crylHyxAH2ycoId6YASvWEvtupOqpCJoJ+8x1UQS92fRXB/b6asBqvqH9z+qpKJf4YL5o5OOephLxSC+v3RJvS4H91x5AUse0NLEVSfrLHHVFdLxWB2v6nYad+2rEx+pJ/CLievJGxE0QdPvQjyp2qrqs9JNHftyFsOrj5KH1Hijx+RQPZy1ym8s6fCCPXk4a0S0yliBz6gNOF4l0273eAM87B/TShev+0EFUJ3aYMHBK/HwD5WKVhtH70O+W6bfAMDVLrwT+wAPtfT5Rfp4/yqSOdgev9cAC2vyFheucLMv0hXXk5MwfmB2AiR+n/xhiCRzqyvvLf6DCSDOXVxHaqmNC15DdebCOX7tDT+wAlLQwxtekGfH/MDV5ct30n2veIA+53M+l172ivv5lVfqQRD9QKC6MqBLzSdkRT0gmveV3Xzwz8nbLPTr3tTJnXow6vq1a3y/GtdmQBQG/UMmsriHp19az2+kSTY2JxunpGpKQ36JO+42qgemcPUAJEY96ISQYzLDGxhk7JOKtX6d1uD4mC7fcomrv/qeKq4B4c0SiEW8AB9vHeAHlY7x0Ix6/RxIBcgrkDg+2uerNph3qLjy/enkfa/pOawW7z6trvV4fiKe9RPbeh7reQ18IQ8VV/WglHoKXFcTdZVTPySjHjDqM2HEC/X1Jg+vbQJZACHG+oZ+IGN4iLFL6gqNPsLH5+iHO6T81gQmsMkfn+BXTuq3kiR3nZM7i7r6qomqeuZFbbS1XfCdJuN6AwIb8fnurnqfKD7Xd331w2/6qgHw1FclUKXHz/ABOIDKC4rTgMDpyi7aY+OlZeB9wOpOtXpbBUgr/nWS157h4UHYqKuF6hRAPVOT3rTrnHRzdy95Ih9/LKaT3DfFFYYRY8zvM+bK6jHd3MMfnFAPc0IeSLwqkuGahHplp8JKnUCh2IcTE12pBGb6PrImrfqKxN7eIdudLnrALk3SdU7l/Nxp0ep6j6/poD3iUOOF9UivM+iDOYmKq74SgN8hLtK6AHW9AUPxBBVvXBPAfNTrm77ji/HV1RB1T7z1lr/2dVxx1RNG7+jzkgvSH9/VSpdRUwkynZJURRHHRScElTf4+joCSo/JF5JZ/wh3Rrf5DgWOhvhuXDKh1V9+GXMi2Ed19OY1PqpVr6SEwA6NWuqVLJ12jyuYSMAgvBhw7+CQDo7w7kD85ZU9OjxEgh7yX/JCBUoFhfqjAysrG9Tb2Oa/coG7JaqcjWrrIVc+cRfm5a94BT333PP8lyVwWIZKw5j/WlWLetihtTt81MevLErefLC/j7uK6jiFiSuXUFTFddzu0F333E6rvTG96x0/QVurQ3rPz/8kffi//gfaxN2XNgh8UlXip0iwW1yncWuDBi1cIF+hBx58HX3Dn/2T1MFf+EnWDF4mllcFZkK5iLjqiqreZWLi4z4OntZ89NFHebOC78+d3aEXnnmKhqjE8cM3IzrkV8gc8TsmBoMjrhKC+Pz/zL1pjK17dta3du2pdu2a5zrzdCd3t9u0cRRiooASCYUkSEhgyUmjBDlWFCF5TGIDwg4f+BAFoiiRCCT5gCAWiRAWIJSIYFsg3LZpg3tyd9/5zHOdU/Owh6od/Z71f/Z+z7m3nUYCi7q6qjpVe7/7Hf7Ds571rGfBeqJxTqDERpjpQMaSXDOkaWynF2ajHbRcOmc8XLkimUBWW6Z7AAsDFZ50xYGxYfzLG7iwrQaCWswKcDXw1KJSOrtZD+bNwSmhrP5NBoVUFsVd0lGW5gMTUJnnAcNy+/bHAlEUItUKKKwyrl4oq4t3puYzNVgNln0dVTArQFl60uWiX5FASCpQmoSURVALrjSWE0DvBgR5XpYK8JqImRayiHRywI7IAR8aV0CCDLsVBJ5L3zrN8eUq4JQ2GyipbVh1jM8xlKfgpa5uRGk9RrCQnbFgVrH0w4PxEOsqukKdpnF3owXwS4sqQFeqNVgfWOxKkZPuM+4oyWbq+UoHULSt4+zZBCQi80Bfqs2p6Ddzw84UHfIj3nZ6krY8ndmuMlQCtLDC6KcbFGAA1NNOjQKx5eXVuHXrRly+eiXefOutuHzlWszNL5YxzkyYNMTIvSCD6TRnfXVajl0oCqsFg531AllYpq5K2ZsrC5RKQRfeoaTsX2w/kVSH7lBICfCH7cu8PVP0Zlq9wff66DbTyguQStAGeN3fP1BQ4SIi2zUauOrks9IrZqYz5f/kyVPZQ+UmPox9HBFGFMN0S8eopizKOA/mbRZQTmmvaOIZVAoMCbgMGBirnAMbt+2rlH1p1MY2UrYt8lw3iHCld3ZEy4wE3wFV/A9TxvPnnlhHCPHDPiT9uRg+1ql0Q9jb3ytBWDKSh3v7Md3saI8088e4oUjt6Cg9S6U7pvPYLL6iEx2qz9XAzmCQ0ZAMLGRTppAd9PJafuZcnMr2Gg0Db4aa8/baZnbOBXKAWUCPrKjUeTDHPcfjeTAH8Zw3g61700hmU7rQYoHF7zvdGd1HhjEpfF4DRun1UlqQx0ypg4MAhgxrjB0XAItiisWyplQhwTLHnI7nz57JPzgD7SllQBg7yBGSOcelgrQ9a03JvpUaBEA5O0x27Mz5A4GWGQXbpqX1J+5PzUZaj3r/AzhWQb+DflyWkAqc9rLDGP/zrF0QV13r2TfBODgPcE/MivtZWm/uf+NLC46TS0rJGojdLpaNzgQaINf+mx/6/SM0V5xoptGb0mChf5Lxt+jcbON3hkapiOq9YgJiNYiKDU4K9NOuRIL8NNvKVaosqhnglNi7GHPHOcxERxQ5bf34QkPIAkqnGj5/bmFOi9Rm+kF3AAAgAElEQVSBEDltT9ORQOtgjY5RQEIYEyy5SgcZtEa0x1SEhidsFmyRNt15uRcnx704ODyW1EBR7TkMKJsNG1RdFkKwJQzuzc2t6A/OY3NrK3r9Ybz77nsRo742BW2KJSrjXsj6iodRy4UAdhbPWXW1EmYtaVW1ZWzE1auXYmZ6Kv73v/KXYq4ziv/rr/3l+Nqv/0rMYkNSb2WP3WK5xXXWG7NRa8zF8Lwb/bNG3PosGtcvRh1PWtns5Obgzjxu/ZppRWW/vosvBxeTTfK7eNPv+kteZ+smAZG29XF2QL2PShW525ymtG/CXFn7c+fO7fj4ww/j448/kuUTqbW+hOfNeOd73oqP3vt2vHzxUnY+bEBtKna1n47EvEkHp/0tU265WeV4kn3MVD26sBfFxqpVCnGwqxqOarF14cLEhaDoVTk2CwFR6bggohSJJWtgBjOrZnPBcfo+7dooznKRVWr63GKvEXt76elIJP3ixU5BF4WhqsgrWLCQy8AMfPTRB3qdcNTY67W0RS3n5I1+DFRJsZ9PGNe8UVm8k4FuamuZR7zXbVa5HoA1f880J9W2xYSuWH6pmhmEWOywklx08Wm2F5XmTIWLtZjvzmSrZ9Ka8lvOlGBjCn9q7IsOooYVFh87HEgTCyiVXlMVzRl4iBHqTMfsTDua7ez0RdYH2z7A0O7ufhwc0l0G513+XiruSzVYSkSLPZncWbKJRGaJUk5gnX4+3IncRSsp4C6VrKUgrlSZSf5Ayr/kyVTtnRwonY5yg0+WDes2Nrtp7gk1DU0YwJQpISEAiEqqJMujZNhwxWCjXVpejc2NrXjzrXfiytXrcfONt6NNnUGzM2Zf9UzdfKKWJoL5fMo+YQmZKtCRe6G1TTY408zu9gbpkPILBT6lJffuy+14+vRJPHzwUM4EO3s7SsfiuADThm0i4Ehjp0ZB5anGAylirpP7zPw/OTodV5HjgauAryqnKxKLfu9Eld/ZGKen88AmqtmkjeeRfFolD2HwqEMXKeBJlfh0m7nGvc45Si2FpEP4yVIFr0rwLICCDacojfVHEoIYCWgzRgE0BhfyUEeTreKjlkAA89WZI2tdmWWu9k9wF9GHnaYlKGNimiYTNc1x7iXHbFMkGpkKb041YqbTjYXFee3ZsHGcO2MI8ArRo+YUpLW7WUQlSzax2AnoGH8EVUlQJamTnTSxR+KZZbc3dTgL9L3JtrHXJtg80e/d9SwdiNLXmqBbrXNn6FY1UstRxmky1xnsA66ZZ9x75IIw8G4awGfQ0pSCTBwt5NtcwFqOp+w0RZc41n70n8rUlEJaJCo8a/AKJBnv7eMIdHwk67rF+QXJi9CCG9gBLgkGFhbnVIjJ+KHVrNYsgl91G+1rneCzUyKTPrKAWOZ5BinDbMlc1rI8bxxPpnWvuVYVEiribaS9ntRe2ZSGv0NKpBPIxC1KMsQGDjYpneD5sM9pDwM8F5kN2e29nZ2Y6VD7M2liwJjIYrnMUGXAkZINTgwtL2sEz9XSNPu6OjjJMTKM2p/+oT/g7UUbgRYC9cnNwUUf2nEUQXRaz0idlVBppkZS9FlhC2vBQoCmnzwcYHLSQcg31pqLjEoAxSnsR3LAIOHBcqKKetU1JhffudmF7O6hStg8VwOQ8eJXqVU1bMHLb8z0apEnscniAjVPC0SMcfFjPI1D0nYnPWln8UKkojabKpB2kjgmut35eOutt+ODDz6ImdlOXqvSPuhejuKUlJ9siDKdwfGVKqnBHGerz4SP2ZWLSXj54qVYWpiJ/+kv/YVYXmjG3/6F/zW+8qVfijn1s0aDlmBTg1gs7XTU6gtxXpuP/rAZ1z/z2fjij/zJqDXRzkn9ktpJ09y6Ad7Mxr7iFZA5YbI+afae1cr/un5VU2p65gXoKZgqonh54dVChRRsGK52l/RqNBVPt7fj+fbLuHf3jpoDPHr0IPZe7sTp0YEqrtutRowK0Lty9VJ8dPtDRYfq7a2q7Ayk0iM176UYHRZkrISmsmMOk5aImOAQD79kkFxYlf2g2XDoNe3KT4JKaSjp4FQkBslGZBhiLWbOh9SnZdp2kqLTIqSGHnl/zIpWGU82JDMMjGPSf9pUVZCSTz+Zg7O4cOGiFnmsuZRJKGl4jsv9UpDFOZdqZOljC9spp0vZUuX5O7GtglDtPvlhTh8DIlms2Bg7qtRlcT3QBqV5pWxHXbZZgL2a9EwT7a+esYYvgHdio6Rlm8WzTmTPZpRdirgHADRAwvb2s2i2aA97Jhu7OB/KJFxuDqUBgPVdnCPjC4aKat29/WNtwpI70THP6yabZdGe59Ur96/ehK9SkRO9KueV96QUuhbN7gS+puUU5yTGrJ7slFL2jC/WWjczUFCA3iytalh/eZakCAWU6y2tWaxrCXjKOibAMKleF0N2mpvc4sJS7B0cqjB2dW0tbtx4I65d5/+bsbq6HguwfHUaA7BvNJSlSsYpWSB9lcvN8ea/VZeoCYv+ih+vHq1tt2CuTuPFi+cyZ0ffSeD55Mmj2NndKR26egHoBDSNA5my740BHvZGpyfq8rVbaifSWaNYQWo+NsSoSqrAes8eJklsghi+Xs9uJOjK1q/SZJ4OtL/wuW0BqSz+AvTxM0CYtSfnAsAoNZ1OuWYwl+CL9SLXijMFn2Pz/MKMOa3PusXn+8sFQ1llmWuDGVECZeRAyAmQPRj4WpMJMLGdEp+ZwQwdnQ40f7i2o8MDzZelJdi31L+CG1Lj746UeR2sJQQLuc5kMwNLPzINnqwvf+P3fL7IAhVe5XiV40ozu5OZ4UbOAZbh81gzVBhXdP1cr+cw99P3xoDSKX/bNPEZgH6YSebIAt3h5uf1zJnr3P+cS2cC9Zynn1nuQ1NZtFsq5QFnlkokoG6O2UzmljLOBUdNCrOyMUPKP6J0daNhAGOJPSQ18Gatq8DP2YT8W2ZFuIcqUCutgw0YNS3dwa/SipXaHaQMZpWdRLFumXtonbafl4890bjmOVrC4s9ylqCafahKR7Tf/w9/6o+M0nsxUbnpX02gSuFEerOeR79oM9GfUoiEl6ojdrQvmq+gfjZQYaXSd7t6rIoQ2JMH8MBNYLKdKgULwTGUpja9J+uajK6Uc+Tlzc0X/Xoa2AUBueuaOZRILY4RXzfQ4qC9SOR/2j+LA4nR00AZxgR2df+QSIlUGjW3U3Hh4qX48MOPFWkQNaRmZiLwV2RHkZgGQz+LHhD0Y3dBheM5FhFuM9iItdXVmO204n/+i38hLl5ciF/8hb8a/+xX/9+YxztQG2x6WWb7N1jhdkR9Ps5rszEYtuPm5z4ff+JHf4QASlGRvEFhlZLyHi/sSn19B7bVm6MBxWTL+NcDtE426VchtBn9qvC/+gqNbdgyFlICK8AU6d2zfryUDODD+Na3viWm5unTxwo+iNYBNOfYH43OxMBpo61FXLt1PT746GN16bHmCn1qLk6ZJiJ6ZNHKRS87WmVWI6s1vTF4UXBqiVWIcQjT4QXbm5QnstMn3vAJhpym8XfPjwmYzbtENuGV3xnkl3aarmQmpWZQrKlDa9Ay918Hrpkay/uje1DYQNYS7tsYhLoDFzJ/XBYKYMnK+wSsABZZphbLJn2mpBLZ2Yj/AT2AV9uICcqxYLNxEQgWzwwF0FoYnI7NpA9YzqAevSRBIfIOFlY2VFK8BKqwHoP+aVy6vClNPV3OCE7YLGGc3X2GTZFnJf/ow0OxZfkc0BTk83R1OQJ0dSqrAFdvHBR8jdconXNWtb/+la1MYX0rf8OxRPcopSh8Hnp4MXzK6uRRnDb2Ruo5z0aTa2tasmVAlcGPPBnLJujUoItOKEjkPsD6PHlOG8hMkQPSqTjfWN+Kq9duxLWbN+Py1Rtx8cr1ILugAEwOFbmBG0CPU0XJxb4SMFurq0c6TuIVuUSRhYmZHS9XAJSBWinff3A37t27l56c+7sx6J1oXXZXJm/w3jTHKe06e8JAcx2gwp4Bi8Y+wDwGsMguqaTl5ZghsbSZ5InV5Cc2XwJJtdtMOQDZtax67wusEkhhTN+qN7I4aaarKW8iyeduLaMzMtwfe87afJ41g/MEfCW4Q49K4Jygh/85P69Hfg1zG+mFwR3fbf5vPbzBpXWJPEvOzdZICjAlnUrQaaBs6yjfc3+mz6M67rlGs8cew7CxK8trui4+D+xgaQDBBJ9DESnnxTUYIBmgcR+r668r3rkXBrDVwqZqcMC5+F6CS1yQ5HvM+zg+jLzvGa8zpnLRmYGq55clEZYO6F4JJ2TlfxXUOWhxej3vX01jhYy09yZjorFet7TazTWqdAwtxcguhOKzkmjJAsGUrGWwZicBA3KTHbzO94v10VmA6prDa9wYwb+vAmM+l3PwmK7iO8ZVZi+nova//ewfL8VZEwssM0YWVCdtO4rj00Ec9RK8wSAQOauFoPpXo9UgFdKMNikBepdjgl3sH3LRZIMtaezxqHSYnboWHi6gUaDVTQ60Uk2pMIrFAxBiPU/2VUceANK2LOHVxX7sM0sXIbFGZdGnCCJ9cdJbFsCtrCWptYxEYFlZzHtEfxKxn6l4a211Pe4/fBiPnj5PuxRSw2mAKJZDQmSlRbjRmHJTjYj8AWaa66PzF6AoK5M31zei22nGf/8X/lzcurkZf+uv/+X46pd/OeZJU4ySGeISs8iMIhuqz2djVJuLwVk73vz874kv/uc/GtGkWwx6uteAq+53stf5ZbeBV7fFCXjl958iRvvENvq79wulMyZlJ6+PoHKFZSOLkdh5ibn10FMreXx0GHs7L+QPSSeru3fvaDMjjSO7Ktk/YeqeHXnaRdguVwBF5s248cab8c3331dmIBcUdEIsgmiREMbnRpBRJ3okbNlys4BhysmXNjsqcxz3pDdbjE6yq4Vfurai3eJ7dYEbSwNKpsSgtcqivg5Sbb8/CUpTIA9jwedR8Q7wArwXOWQutlmVqS+kNp9gXMfzG8Y1IYc2oIoGVZZgtsXCx9WlOmPto3ouS8PpmazzLx1puGe5oA21mNPrWy4OQjEEaWkARZqsxMypiSXPIUuyczHdABsCGJ4zrh3y3lQGB4kxrM+0JEV0c+K+XL12MTY2VjT/nz3dlt+luwW9fPFCc5KxwXe+8jk3M6VmezCxrYCZutaYTHzn9/y5pM5LcG2gyaWNMwcl7Q/yJq0r65vSaUvGVwKteOqW1DOBUrOViZbKoq+Z7UYKxQaL9SqBKwVZBtsJXF3gYwsga9oENstGBIDbfrmTVcOkmsUipa9vZ6Ybi8tLsbS8Hldv3oy333wnLl2+rA0WkEv6OG9PruFptk7FOp2oqmt5hV+uRLHMH8k/ijwm/WizyYxuC+N7OFBHqEePH8WzZ0/j+dOHArBIgOzeoXQujgSlBTLf2QMJZgiz2JPULa1oRZEeQFwAiqRaJ5ggmyAbtZwr1fXU87LKwlKTwWt0T9tpb6fPVDYBF4LsqKSU8ExXwTDyAZ4XoBQZSmbwcsZQZAwg53zW19ckKzIIMPBzwQt7rQtAqy1CDS45X5v5O4jhdwBEgCG/c4cvjgPgkP+p7bjcPrWV41LzoniCpgQgnRjcQWuyk/jhZjbK657ZPAfufEeKwu/N3hrYiA2dmho3FHCzBQNCxrI9Ss0iu4CpqsnkuB4frMluLuBnaLKNtZfXeW5wLQZ5qW3GprM9ZjQdDPK7KpDj/O2O4MYBjAOtWxWPcYM43s945LW8N8FmMtd+Zulck80BOEbVMQbtvb8cWDmIM7urbEBpAMF7uVavBb5+H9tkCzrqlDOkNMdETTLs3kcy+zVeM0vmgM9I+7KyXxRyhWsyk1v7qz/zH5RlNDfTvDmpERlPvELaIdBHf4dWAU3oSY+TSnNq6ZcQ1BNZlRZwdfzqpJdJ5omFPK0nJtY9SmFhdo6m5LSnxYw0lTQkVPWOvQERLWdHiuEgAYPlAgbak4HvaD2n8yQtOQHJ4w1jnDpNYKLqXfvpFe0u54MtDBsTUAP7rZXVVdln7eNeQER+dKhoXIt8f6gInZU0dRip4aq3ZtLiS1V8LNCZ5uz3zuUN267X4s/8zI/FZz9/K/7e//FX4jf+yf8d87R8Ra8kuUDeJ55M/4wNkP7dc9EfTceb3/v98cUf+dGIFhXJKOyyEls65Yo+cWKFk35v3/lrMqA/xS3td3jfv7o/seFPSvomn2OGL2FA2bTOh1mkkyXYSlc9vH83vvG1r8T9u3fj5fazONzflY2NIlPZr5ymLrngdRVFFX9Tt5iEWb/x5lvx7kcfl1QU+kAmFKw939FpoztLWxgxX6VPdzW651y9QHzaHWORtE1MFbhyDC8wuREyxiybqVb+Tyr2x2xskU5UP49jsJg4omZhTpuUkzinIKmMnQnjmoHc1tYFLbD0mR8HkSqgiWhK75aSidPj7Kmez8YbbLZMNSZJ14Ccq0qcF7mDfsOiVTaBXHRhM0mlNuL4hP7xbIipC1RfMLqJFaY1dd7JbSbr6hQu9yblRswNMh88I54tgBO9fL1GX3EYNvRg/ZjpUqBxFs9f7ArQ8kVhBqBCAE6SCJmQKiBlPYQpS62uHR4ymK8saeM7k6VHnxZMZkCdBXrFB7JRjyOaIkgDAWDKGgTZaxEg9zLoAgBmN7BXrXjMvJh11bXQBUjXiv445403Gaf4vFk5c6BnPDwbt39Uj/shhvupl5ZMR3IzipjobtiM5nQW9SAfuPXGGwKxt269qYCJLJ6YZAUr51GTV211Lc/blbr9T35lsm+iy8vry3Us554Z50GcHO/F9rNncefu7bh3735sP99OmRfa0tJ8Aw2hSAa17J4UMDuFLdZ4OFQbcoAxWmCREaWzUnVfcgBp8DH+d5BaT+aZIEvrNd6eS4uSNHH+nAfjngHGfppSlo7mKM/MTJjmXhPv82w2sLm+ruJSnkv1c3WNo1HutQWEmEHn9wY9tiOycb0zKp7vzhJxPGcdvMYBijlmBgLZip3Xm8XjO0GDwSz/Zs1L5jL9TatMXAbXKUc065iBRmqUzQr6/Dke98fsLmuaK9LNdhoEcV0TnWmupQZovIbXc32cD+ujga7XVd8Pzoe/cx2WZXC+0r/PzIzPkX/7GKlRpoNnspV8Vd0RMtCfyMRMOHDfOMcqGJYXsLJ5ZTUta7eL2swwV9lMsJ6Dqyozyvk7QOD6bI9lqywHE86WeH5wbAcNfgbcl6ojgAMEP0uO5THn4NFOGD4nB9rpgdyK2l/7s39E2Cq1ou5bTeSbCwZAc4x7WIgRVQ/QnlAVmxWxs7N0T1GJfGARgk0GH9xCGI1Jt1qWlZKERmEjKVah6prCMFlUdeRbCFIHClOFSeSeabXEEgwIrCFIpTQbsBk2jJ7IESbL2XfIh7+23hVt/xhMZ51DalrVDUYzKAE3hWAsyrgUrK6uinE7Vmot2WSxFZIGYNNxoIGI0PmYTlenyAMQNTeyOKvocWBHsf+4sHUh+sdH8WN/6k/Gv/sHfiD+/i/+jfinv/r/xDxpCxW/UM6RXoCAa3T/w+jEaGpWtlg3v+cL8cUf/S9ADWLKgNi0fkVv6IIXVUbn0l/SkK9uABZJJ2Co3Mnv7lZ+6mbyL/OX3GcKBPWlbFyOWQB9gp5c9C172dvdiSePH8WHH7wfR4Cxo/344N1vq8hq0GNxJK2dwDY9/dh8MnWZLZTSIkgaNJg5pelacePNN8S0w56jQULXJ3PoqZSMeAHJyU0a9NPvghe+6l89QQ0kWJx+J6mAgKWLA4uP6oRNfVXLqiXw02Q6RU/O56BpY5FW1DtM1wR9hlJKrlA9F+PKAjsBrjkXuXfTrYz4+aJlpxdGNxHQU3P6Wi4lWoFyqhXgmmMwi7xajSw+IchjfvE79Yc/JB3IopfWVRrVkhoMS9FPaTGqdY0NCU25O/qUYjnZQaHbbCqgJOjU2rZPBXZfVcjPt5/LAktdx6bQf1KsRYEkwDSrvwVOmaewvfwNUEfxSTGvJ/CRFr4SBU7IDq4tOw1ONK5lAsoAPzMBBPlyLcGi6PR4DC6zkIs1EGlCymUl+yqZMorbkDpYq2dA6rHGcwdoZOoPZjHHjdkrBy9OsTp7IMCkwqZMO2NNpAK3OoU/BwIrOBNwn5g8bICwr9QCoKWdnVuMrY2tuHjhUmxsXIzr12/G1ctXYm5xMaYAsdGszGrPkqL1qEwa3fnXGFcxz4WxcYpYumtphCleybUDsIoW9uHDZGJxDaHo6WB/P46Os+MiNofKkBV2KMdmtnBlXPIesjVkeCgcPhlkoZ8DUwOw6rw0qJ1CT1wkNnghK0066EVbzH/2hM+q84FkD2TxzNIZwHF86zJ5P2AWv1eynzCu7MVV6RD/ZszyPJzm9Zhwqppjchy+DEI5ZwfNljxpXp6fi4Hl/+q5Sa/apzhxNwu+y/3SOOh0tNY47ezUOjUAns8GR9V1shoM5H6bhBfH4cvP2uxsBqQJYmH3sZgzk2hCAab09WurBhoc1wwrP9viye/xczUA5ri5TmWwyT3mXmTTjFPNFTkRlKDXgJrPqIJRSxEogLT0xGPaQJ7zMdtsnS4yAV8/z8dSHrPqZlwzWHIR+0TqxXX4NVyDA1V+D65hPFiHawcLW6v52jm2szgGrpZx+D2eTwbWrzO5Znmr0gHLZGp/4+f+aO5LSunZ6SPBaka2uWFx0CGLswBjxGnvTACOdqqrK+uqIGPQEYEzwTRpi52BPOxI/aPzLDq3ZCEpIaIgI2J6ZlYAkeILPNFgDAABaQtTFr3ujFIjXAjaYy+oueFN0jLeGBN9pQzAX9X3sNn52hIATNCapHXFpsTgnUILVXz2h5p0p/1+7NEHulhf5Aad7Ko2LCJw9wTGYPwIy5WeCjiklVKf+pG0s5cuXore8WG8dfNi/Pyf/Yn4rS//SvzGl/5hzLZb0ahhZA6blIstFa7Ds/RxPYtODM5a8ebn/s34Y1/8z2J6YU73FEUtiwUPi03X+2XW9WZKLluDuquHkquVjfN3B61Wn8frAM4bq0FMslLpEsBGwhcBTHb9yZpqiinu3rkduAJ8+5vfisP9vXjy+GGsr63Gwvxc3P7wQ5l+j876MSopXhUFCcCWyasol2KW9LJsKP1CRWaOzwsXLyjbALC1JKDdwlolXTnEfkm6kuwvVenV1Heh4cdOHAaEqWOJMasiL7yy6Vj35Y3Cm1Y+yIlHYlUu8PpGWbWOGjt9VIq1sORisaACl423X4qptLEivywglqDu7bff0SJM4UZuMBV/xqJF5VyrjCtSAUFU692dTh0nzTP4mDRryPFOQQpz9bhY2QBa2dxe7mzr91kBO9Qcwdmj3UzHAFxJNE5URZ/3CTBA9T8bJz/jrcr6RMYEC7uDfSqi+3E+zKyTWvMqUAZYIjEq3Y3OR1qj5NOsivuyHrFZyeKskZZ34pmzHaoKVTHxpnBkQEU/LhMNefGO6s3oq7gn209nVxy8DQda3LLb31ApeLFtqog/kzRF1lA0QsCua5rrAoCnjRpp4/QdTWbYm4HXPTYlfs4WvgMVlraaWSzijZdnZga9mr7TRnvM61uyc8P2DcYRDTGV3mpsgE68pNlJoc+ooyEm5qMY9s/loU0ASKOF1bWNuHjhohjYK1evxcalq2p8kJ/fEAmi1Qp/TQVGWUXNeGpQLKyK8yLAqGhMc13JweZgiM5t/vJGne0992J7+4X0sA/VWGQ3+qdHyvIN+6Q2c2/TZtztiHEXSNfhR8oQUqR2eJxsvVOe/NVMt+ZAAatTda7DxAtafP4vLK/kHKUluV5DZXimlt0UxZrCBAF5jdhSzc/NinHlerhmM4BOW5tNM9ixjCD16pM938y71x0H1ByTczCr6uNZa1oNfDD9J2hze1jviQA4A00XeMEwk70CS+QczUIlp9YdBE/2ilpaWdE+WynlJOGcssaSC4mh1sszWM0Mfp269nkbhHqOOGhzlsHPnO+aX4VJlYVVqc3hGN4PDLDtiWqGtBoYVDWk3H8/SzPBZiRxJHL7bT7LQJJr9PPhd3xlNiAD0CzSzToajun0/auBTJkdBSD4/poVrQZfXJNZeN7leyNsKA/kbJzhe8e/bXvFs3Tm0Cyqz83XYM2sr9HnbYbcY5P3137hv/0h+bhqIUOmqQmVF+NCk5xomPv3tRjxM36Ex6ensbO7FwuLizGLJQPdVojyVeEHuEpNqzSDRMTFHkqTgIYBRJEy7mc5z+pXVj10OroItD6ttjYeBv38/IL6dhPd4p2Z5JFbR+aun+Db1dX571ZzJhuxOFVZWCdShNVoSS0uq60yC9M7WfRSa8sDQ9NFEdkRqctXMF4Br7qPE/2ifPJgrc6zpRnA9UQD8jzuP3gYKytrcbS/F6eHz+Mv/nc/F88efxBf/vV/FF2KedARkzo7y5QjxudDpAK16Tg7b8fpoB5vf98Pxh/+oz8cqxe3pHNVaUfZ8MAV6L20iJa0AyyW9MljPrvkx8eask+m6KrA8l/Wz98JuHrhM0DTpGHTkEXMTDpXaBxlB6YXz5/Gt775zXjv3Xfj0eOHKsigpBvMeHi4F1cuX47pVkv2Vi1JQIYx0mKfRTBsnrBe6bJbOri00Kl2o0VQNp22PgRVsO0wNdYUZcSYhXn2yZwEgVk4JLb7tS5R3MMJAC3FHOhom7lo29jcbIm238JwTNgWiWE+UZzl+/rqZyYQnGzg+bMjXzMiShkTVErznaCYIpIExcnmfe/3fl6pvvv374+Bq8dE3sH8knn/GNQVSYPtvQxcNfTy3ACfSVBPzhVjdjYgGDC+Uh4wFUfH+1qcsRTiGjDynqoR1AKKeupq0yiMx9z8rAIc+UTSJ56sUH+gNqHo1/k3JuwaThKZAOhyXaTrHV2czmTsn/Ka6rj1/eN3WvDR0tL+s59Afcww67pHMVNM6dmg0TUc7R/FFJZEpf1idfE36CB4BmjrfGATpb3MQhf0e6zdnD/AlbXJ7CnvgbGhhWo1+OCTO1kAACAASURBVDEo5f2cM0UsYuuOjqMzTTOBSZrAWjmef97/SUtUzj3BMCbnfVkX5h6Bh2qCLs41z+EsGWNptknH9mN+bjGmp2fknXp8nLo2WntLSvDWO3H58pXYurgVN67dkpxgCk25CJW6ZAkwopp/WPrIuzgBbO5ZMEq+juoiLTHAeC5U1zI/Q5glmhvcvXs3njx6EMeH+3G4vy8dozTWYuoxogegppm8qtXlHlOXHtoFPFUA6/k4ZmEdqpXsAsy6W0Ir2HqlqDmdmLvd1IU6fcvGLoeTknI1OF1fXlJAZvmAr80gw+lYrt/Az6l1A0rrG3kPnwFhw7XKEqt09+LfBr58hrMtXGMW95DpyBS4WbeUEEyCo6rm8/HjB8XWqqFrZTybGTZbzOfk+MfgfxIIeF4+efIki+aK/6vXrtluyiOcove98Jw26OLfkpAVD1wDV88BM6NcN9cJPuGzq8c108hn8Hqn6Dk273MxWbLS++MOYVyr9bFcL+OMsWW9qOeuQabT9XyO1yKvDc6O8Hvfe36uBhHGPNUgpRqgOsjiu5n68VpfJBxmmPm9xxDnbmBvlwK/n++Wifjc/Jm837IGyybMKnsc1v6Xn/6PRthEpL4rUXv2bU5rn/x38SmFvWPhoMXf8EyMIzpPTgr7nm4no3+YrATwADXwQ26sHJeiChYvAVoVGhW/00ZLzKW0Ya12PH3+PA5lZpx+fejJMPSGcSURPkMFpgoOSMvBUpS+3MmpF/hVwNeIwT3xtDS7nIxr0d1VWKAxGzVe0SbROg+3ClxPYO+qK19qDcr1ZhU0s1Y9wYt3I9ctBoVq96jF7i42MtMqGnp8/8P4L3/0h6NRO4lvfP03Y5qHONXMymrShUVzOTzH37YZg/Nm9AaNuPb2D8T3/Rv/TixtbsT86rI2R6WtW/lMdU7JV+TmA3uk9GNaN7nv8SuXMv7HvzpXge8EXKvjjomZmx3aQTwJp8TkwSY8efQwPnj/vdjdeRF3bt+One1tsVA8WwquuNyjw8O4fPmyrub+vbsCOKpqL4WC6nCGq0W9KQaO+9aSf19HfbNhXDMV15ABs9ogHh9Ks52TL02nxbZrOE0CIjFuAJ9PAa5VEMq7FEAWGyAD12p07Nd4MVXkqeE1mZ9VoOqfvSgLGBav2Sqw9YJhgT2LqgpkpA8vxx4HtZkBgXFFP0eadQJyLESZgE48bcefX4qzpL3EEqo0IUlysZThqMDK4qA8Hmyn7ZrkClCAa3+AqfsgOjMUUw2UUoWVatQB2jCaBAAzWteQHqG9wvLuBIud42NtHjzzksfIAhul3WH30kkhW9yS9suWhz6zqu47N7/U7suHksDdRVbFYSV10xSrphyD9RPWEDLgxbMXMYKZHOVGj/TEaUw2GNK9jL+q08RwNNR6yJh5+hQpQ8qZZE/Y7mgjBGhw/e0G15WBBxuAN32nZ9lc0DsyDgCuSF4cxHD/ncrz+DPo4t/oaWHHmJOAfwph2TbUoai0PMUzN1n7NFzPDFayN7Mzc/K0pW6Ce6f7SDdBVa9Px/LKamxsbcWbb7wlJ5etixdjY/NCdJGnERzYyULa5HxvEjGu6tdZl5WsojOqBEavr3lV1okCrL3dl7H7YlsNZx4/fhQvXm7Lp5UCqj28Yvm5NB845v5isVjW2WTAsvaB/11tz7UzD9igZfmoNtF5JloXZKdY2GNnOmTlltXqBhtmPVPbmPc118up6DTT65Rnyf13AGzGUYXOBdjxmQZGHItn7kCHccffAPNmSZ1+N5AjyOZ4gEzrZbkW/g1BxF5nJs3nyd8JBLgnZjBTspJNAgz4LT/gWIxT/s35qA6mEkRV2Viu0efkFDTr1mx3XuOBe8Ka4v3c98dBmpnVKnB1Nsvrmdlm7rnvse+dGUvLvFzgyOf5d2YQ+SzPSzIf3AOujXuT8w9bu4kbjI9tUOfUu8G1A5qqJMhg3YVc1py6C1t1v62Sd76nvk8uyvOebH2u2WGPP/5eBdIOZqpBU5Wcchtj/87ZCQdbngueQ7Wf/xO/b8QDSN9CIteMWGn9ll+FhQQuovHUApELBia7XAjia9J13ZnpFFgRbSttU3zhxFokdS2wWTp0mM6WXzjms2wagNTZuXj+fDt29nYz9YOGp5NV2i+2d5QC5GFqkhcfQl7DuY8jRsCEihWo9GxkIrkq3CR9JVP/sqyVnYgblNvTp3wVUtLAVYtR/zR1ZSaNuGPyacv0oCN+pRT1Iv6WnXZoRzjgPg7pp9yN3vFR3P34W/EH/+3vj5WlVtz5+FtB/2ra6+GU46ITUpQDLLHOG9E/b8Zprx5LW2/FWWM2dg+PYmljMy5cuRIrqxtx/eo1RatM+Nm5TjSaBYQXt4TsF5w3weD1kyD2dx+4esB6cmuT7J9G7+QoqOT+5je+HrdvfxR3Pv4ozvp9pX/Phj21gwTMwHh0O8m0H5+cxNWrV9Xxgy43mcHNYgGNF1oYAhamZ2VYzVyYLiwr2lbADKlQFe3g4zsLUCppmrFzRHG1kG1UaYdsTSibuczys/Crmqa300ZKCuRqLx3bpzGuXlCqwDUrqL9zcZYXJM1kMaZueTrJTnhDy9afNd07vgiqAK6aE8WOIBfHUdy8eStgNZj/udlO5kuVcYX59EJvVwHug5qElPXFHZWQWMCKToBrrj+k1NHrEbTyOcz96U5LHqv8vLK6rAARI3ACGwCtqpYHmMwPJGdCZz4YZKMDW0ZJglQKIyRbQkuKpp7XsGYU79mz83QyiBrej6U5QnESEQM9RJaTXrxa5yizKoUoWYDJe3ItwK3EjCjcMhsWHXKURZE8KjV5Oe5hnLLQw9ou7j8b09Fpms9TZU4RmTYpzqV4uWosFRAD2Ekp97m8Sblu0vUwngYgadVzLqkNAMoMiTciV2C/vioiFSXQ4/73Bilf4B4xhswEEa9L4CPZEvcoM1FcC3PNqV2WXUAwABbgnV13ANHMyVnN26WVFdlrvfXOZ+LatRuxurauyn4yAukJnlKOiifWxFJLGZUU8P9OloAaCyW7pYJlJDMU7JyeyA/29scfx7PnT+LocD+eP8crdk8fR/BEFhLbSNZoz1cHkFyvNZ0ugMy25d5jE9TIgQbiiJOsMq5yksh7aDaXceKgRixV4OIwI4eC0dkgegpeMOGfAFfvkQAj9jKDOAUux6md5jwMZO1gwK3jZ7N6HNPsrkFUNZVuBhLgas2vs1SMDc6L+2CLS17P8bNuoC3tKuMgWbpJwMN1AnQoYAOYw+jal9vWnhxbwUEJbDgWkgIkNezNVRDtMW0wZqBrUOZjOG3uOeEiq1z/Evh7T+G1/Oz0v5lcAzCz3WY5nernutmr7XahIECe1MlYO6CtHsfEg9ZsdUjrFfealHz67xmAIIsiW5j4iXW0ys5m0DfpvFgNDDgOz8N7imUVfBcZVxnzDgA8hnxv+b0yRKUew7+3H2+SMdWOYybWcoNxAFj78//p7x+ZDbU9jU9ID7dZKm4xDq41ol1vq/0fXwDXfRUhITjuRHemU1L4ZyoKolo+N+pitVWiYOn/KnEw83MIi0vlfT1bCWIWzaa4u38oZmJufk5aFadPleLCExUrDOy5ZIY78fka6yym0NYsiM1V9W1hZ/mZh5gRxST1JT0WxR+v0qhliy2p1cFQ54OfX6+Pe8DrEb3Qa0b95VpTB5cgHPmv2r9x7sPzOO4NY3FhUT3uH977IN68sRFrq9Oxv/csWjg04NF4PhUtnT+SDSJvms02YjBsxkmvFmuXPxt3n+7Hb7/3fjQ63ZhbXI65heVYXlyO+fnFWFlZVptO0m54xm5trqkDEGkInlUWjiRQyHtSBe+/+8DVYAdtNIATy5n3vvWN2Hn2WIOX9o6AWHRvLSxE2hQCnMThQdrD6AqKt2Nv2I8bN24JwOzu7Wn80hCg2U4vYtjVxjTdXWYEXNGrUglNJoLf8aU+84UpAiwNBlm4YGYnFz/7broTUHJ5ybaXtLGLnV7LZIw3ObVPTUuUqlTAi0+Vpc3oNHvReyEwA+LvVdYVWUWyh69mGawj8+KpxRanAXU6Ku4Excc1P6cWly5dVirV1bcOcPMu5P3XQvodGFcC4Jw2KQ+Q57Ar5F8Ze2fSMdN5J6tVc02imCqrlbN4BJaGAAZgdnSCh2RfRUDSj54ToBCIk2XIJgVKFssBgIgw57+uQZpJfkXhFcElmsZ+nJ/BHNPBx2bgrguYLBTpg51BO0EAKXMKtdJuLwN/beYzMyoAc8p8d29Xmlil1wtrlpsH6dCmrs8MZZIMnTg42s8gqtsVQE9GJL2nEwBklyCeJUCAYJRnZe0fz9F6PNmgdbv6bNYp6emLlo4nxHG8EVtfZ/CDz7GlAqfIAbxhD7lfud5l3S73fiidvh0SDFS4JnW1Kg0RAPunJ8cy5AewzM0t6D7gpT3TnZfry9ziUqytb8T16zfis5/7XKyubcXMzJzYajHC0qgnmJ/MzYls4DsBV6871SAxK/3LmAag9E6ka3329FE8ffY4njx+HC9evoiXL7fj4PBIdRmw+lWg43vo+ctzYd/aBZgNcqwKzKTiNeU3Aq4Tbbl0yqXILeUu2ekttY4UAXV0n0iv0yQDt28CeYgLPxevExzfBU2WppiR57X+mbHG/6y/PCcDWhn6N5sCnvwd306DFd9DAz4egwK44gPKuLO22ql2gx/dH9mREWQlU801OqOltbSMb7K8yITQxXrtMuuoFHvxzRZWUdp6EMdH6RShwLZoXW3HZUDKd44D0PP66WvhWE5ze4zwORyf9Ykvnwv3h3k1niul6In3g22q73e2i3vI53K/OaYKqkqGycfxOfEer/MeVzqPw5PSFjY74ulenpyM9adcN8fiGqkT4N5zni4i499VYO0MC59rZrjKpnrN8h5leYKlEdW9yxIUg2MH+ABXy020hxQmpLqfcTw/t9r/+OP/4Yh/EJFkVJZMFLpUeeMxYdks8J+sNaLTQH+Rmw7pVoArafu5OQTjnWI+nlW//VMGWS4bjhC8jmiCjv0rYSLa0S+Dcml5OV4CWnf3Ym//QA9hcXFBixUTBrDCxiDf1dLOLCtvS0Vt6dmbE3AkcKhKXwayWto2VUBBW1uJCgprqxaLpLBKEUnZVwujmpuOKfO5+Xk1EiCifU0rUBbOLPzyNSoCT15WjAOg+5TJpA5dIeBK+vnZ49txeWsx1lamo9fbl0YP4FoHuKpVaKYjARWDc/Rp9TjqRaxceDs+ergb33z/g5hqz8RghCauo4ps2FwWFwYnfoqLi0sxPzcfi4vzMb8wFytry3Fhcz3Wt1b0DKvsGc/OBQ/eApI/Sa3bJy7eAG7y4spPnxYNVHqX+8/FjmR3Zye+/e1vxbvvfltM6fH+Tsx22zHX7cadjz/Ww6ZY4XBvNzdnLeLH4/a46QqRacdbb7wZL3f3xYi02jMColQ4I6kAnLZIqU6nbiyDntJPvEWaLQX5KflAqsDzAyBMdKsuypMpU2Faxws4nroFAFY3Rqd8qouPvGKnsuqWsW6pwHcErtlrdSzFyc/2eSUwHJ+PCiNT21cFtAmgkiHw+GbT7w0YsyUuK64CGRHT/ngzHjx4mEWbirTTC5X7UGVc0bvnNZcGAwW4t9DDG7h6AqUQvfSSSlYMqyz0iPMLs5rvagGNLv6c6H9PNkG0kEwT+PQFJHuDSwnzDCZuKiiYo/kEH0iLw8waqc0lz1Mtr7OzlDv9pY80jiho8cr/w+M4H56Uzj/246UFIoxS6kNJeXMfm+2G7MQIjhg72Z1vkMUNtE2t4YGJLi60SSnon0KilWlDriuBSS22tjbHzWEsmegP6DPfjulOW2yyuvFIfpUG8QkqsloaZgpQbB2jGSW+u9jGlcL8jjUNAGsdpVO53pCsTVM6cNBTW0zW46xpSDeCbImbxW1ZpFjsDgQK0t4n2XTmW02bPhsXXyrOaUzF0cG+wNL8woLuw87evrJxuLtknWot5uYX4sKlS7GwsBIrKxvxzvd8j4JU1lOKK1VXUb7sO6KGNsWn+/VlSgBAjTBKEwFn6kR+UlvhTRXmDvDZk/b13v27cef2x/F8e1vyOQUNuAuo4O1EJEXK4jI7InYYRu58qIzQ/t5eHOwfZCCo+5Pd6KrAleWWfTVbluZ1aT4GNnH9wtTiaHAWF7c2o4ljTe9Ua7oBlfdhd/ZCtpdgbFCcKXKN89rEz6SvcU7gZ+6P3QI4f8tYyCLwHoNXM4Ni96R1zqDBOleAE88bQGVm3unmly92dY/MzloGUZVD5DoEY4isId1csm1s0eQXVjX3Mkv9YB/pcDmQvEPE1VSSBNxP5rzChrKtqSBXa2XW/biQOYWIWfwJLuJ11qly3g4EmIcuouPeqZiJIJCsUHnOrzOM3DfmHWs/9yj1rmm3V2V++TnPewLyzEYSyPoczPLzOmozeH68LqUtuAec6NjVyn5+76K96vzw2NG8L0GxA7Lq/mQGF0bfVmqWzPCda6quQdVr1l4ynrCJn5QRZN0oFn9kJGp//ed/eHSI9qssuPXSUODgiOp9KieppsaPsSegNoIWHd+s/JnCiUajJm1hipOhn/H4K5o3PkgG/JMJkf1tAHGls8hZxrTTM50AFFKV+fDJQ0VdgIiNjfX0jJUOCnNqoumq8D5TtOydeTPT4ojofP/0WCwlCwQrHv/hs0rLTU3cwra0mtPR7qAvy4Wf33PDNODoI15Mxjk+iykLUl0+aBMQbqqdYgSDA3/X5iLGNVvO9WSxwmLYls/T0cFeHO0/j9XVTlzcmo84O4GniCmqaOXkmpF/toCbiuGoEcPzqUDKuXTx7Xi4fRzPdw+jz7F6pAwGsbt7oE2SdHi9QUqvEVONViwsLymyW1yaj5nZmWg1GtGd78bFixfi0pVLMq9eW18RUBQTJo/fXC6lUXQK+ZwORtnaM6M+XjOVBWUVHVmCG2yKYKN48pkGY1OE9RTfBVOxvx8P79+PX/vSP4k7t+/Ewe7Lks4nxTiIa9cuSVf59MkzpRmPjw90TPSMnpRng2SukJdwvssrK7G6vhFHRydKf0/PpF56utONeiuLqswmeHP2YkqWIYv22MzG28V40xhvBJUUS/W556adDKcXntfHBX8zywHbNd1MfRkLO691CsaLS7UxweicqvlPnp90grJEIgAFUPDc2FjSnsX3yoyHx+04wKRzXdn0E0AmgOWYjMLPfO5z8Vu/9RWBRzIhskGqnUvbqeuVZo8iqWQA+XdzCuuqhpxJ0Lf6swCIE2CfKU1JBtTCNaLTmgqmOwsuTMXh0YlAEgWOae/lrlGF3aThB17MgXUV0hzGJYVbZI0m+kdeMzeHBq+ZrVGJYZvoUAFkdMzL7j8swIeHJ9HtcG4UY2SAn8CLYDhbSqtqmX7kBYTJs7X0C2cTo3gVkMw6xvz3poZWWEwEenNgv9YcHBFyHTNgSP1rBlZkEVpqcFGPZ8+2BQh4nQ3dza5ae2cg4EyU05gGKDAeNOJgZs5MZ5rVn2u9WTWVmn8bxf7BnvxGyYo5Jc13v9eAyRq/+bluDPpnCjYIMum6yHHYqD0HzVjVij6lq37tmcbOc2E/yVQ2v+PcazX62LdV1MUaduvWG/H53/MFFb2SUQHEKvsxQEoy0BrAOjVmk7FVUzMKfpfeu4wsOhZyrukMUunYlREWD137BEHV6cmRxue3v/1e7Lx4Gc+eP4ud3ZeSFIghHfalra76mir5XxwqNOaK8TqAUBpP/HrrNe1Tzt7xkdY1su4hLWLvhLVlILJnriwvx7CH3/qhmNgEm1jrMb5gI+vS6ovNjzNplZm7jHfuCc+QNDzPhNcB9AgOXUTUac+MC8KsO2WMVfXQ3C8xx7WRGGr/3Wwo88p6T9YfPlPjspc2cjxfvtyZijHC62F3HYQBvCg8TDkJtlOAPTxuc+1MIi4bgahITORDepy7qCulCmRAUqposoniTiQ11uymVpn5D0M5K1lLBlv5fCj21Lw5T/262NbiQGD2XVSguguyb58K+PJv63lxZ0IiA7C1X7HXEAXAJZWuLEXp3mXm3OeNjzivRW7geci95T6aMTXjzpoDgWWG1cwxgYgDYL5znGSUq/UbiXsMjp1949x4j8/rlf2w0oHPYFfse9RUeK8xzKdAJkzRFn1We7QavPQHkgUR8Nf+5p/7YyMe0FCRciuw5yDYJIVxeIywOxdKiavLZqQTkbF2bkgMcH1YscGRHVAtoovpLlJ1qg8pmJEGJwdSJnPGxcTJSAzQR01FpzsTJ/2eRPDQ+kyyzc0tIW5AiSrCyyBMcF4SLLJ3wirJHbrys4ZKe6a+KNNIIeDK8bg2oiClR1moYACm0DWmz2wJsVWgo2IDIhW6xcx2FSHTqpbuMdqEx64Eto9hcpTCNAG95KLYuNiYiMIlSq9PS1N3fHAQR/vbsbzcjq2N2WhET8fmfjYoHipAUHpZLXiwHAQE9Zhfvx6P93pxcNyPUb0jDSxyAg2mwbksvHq9M30f4OhQqpKbGPoWU18K7yiCI8JGCrG4tKT/L126kMzs8mIszHeV6sw0XrJjhRbIwVUYORXRSLOYRXFsTrBkSDtU/V06gZzSuOHgMB49fBAfffhh3Lt9O15sP48hqTaKXpJyKFY/zdjc2oj7Dx6ITaL6XnpfKotLswsAmlkBCc+narG4shJra+txBNDRAtmNaSJZFZU0xL5IU1gyAMkkT4KRCZgrz7mAbKc7/Fr/+/XXjwFa0Vv9TsCVa23jlwyIJ9CqVP2bcTAIYENDx5bm+tWU4oSNMSBmwUu2OC28DFyty/okcCXC/WTHUXX7mpqK7/nMZ+IrX/1qHByScSFdnbZNGYAkcGUhcatcZXOK5hLNI7Z4MBtueuLvLh7TGCcowiPy5bbkICyG+3uHsUckP036PAuaErjCkLMA1tUkBSkCQLWGF6ikAhhXZ2vnZLwyHQtboxRc0VLOLczGzCwgcBDbL54HrP/e/mEc7B3FTAdt7nHgi4pXNecny9+i8U0rHoLnDHKt3TOjbr02oFwp/Lm5sb+jU6d+Tn5uZsO9YWlsYgfG5tDJfuAATu4NawlfVfDA+z4ZQCeL4bQvf8cqB1ZNbIYcUCakg8BHhdnx8Xhmh0cHY0ZPa2lJ0ToVyeezgac2kueZ5IVfa6YXoOZ0p1l8NZao1bSR85ls1LyP7wYT3EccEY6OBvHyJV2bmnJFIChf39yKd955J7a2LsblS5djZW09AMGs8V6LdV2lTW5eck1rhK3sBDJK0F6Rcae8pdq1UQ4aFN3i4z2Mk9NjrWP379+Le/fuxs7Odpye0jYcSURPbjrqgihNde5iyfTm8wLUH/M/TRF6p9LX4lhAJkFADB0tIAkf8ULScO64K/B77sn+3q4AYwYC6I7TCWV+vis5QbOVfe7FoItISscb1hfv+/wdmRn3XMEUz1AFlFmYyrnyDAx8+CzAuTtpMU5hfGWvV1K9HJ/xsLWFvCODaI9Hxj1z3PpSXmuw5QyBddm5NvZ1zzievWz5u6v8884mmcX+A5bIzHIGux5rKSVI//nEMlPZTKMU4DrFzbnaYN+sJX9Da57ywCI/Ks0gwAoODgnYnVZ3QwN5uBYdKsfGnYl7giWh09VkM7iPPl/Oj3nP+uJiPwdgXM/a6oauw766vi8ORl3sxv1gD0F2xbVbMsaztkzC95xrzeeQlpHeb/huht7X6Wfpe/k6cPW4qRIybAYnr40jPyOvP35u0nL/zZ/5w9nyVZFlS5YsgLy9w6y67XRn1flKi7LAl/tpF8g4qknnoglXsY7gQ4h+dHIUThQrDDYODQbsXaiYV0/4RrQ6XRVLyexdXXFOVJzFgsZAvHThorocgcgxkKYbzKsKewt6k2lKsMTgbEat2RZgZPLIILwGuj+K3Zccu60qWDYbdG26gSeDGPYG0SMlWdrJArqnSrUlgHZ+aUkTVBX/BjmlQj91jS6YyegxNx6qTbPbCmxrTspBNKc6Os7J4WEcHWzH4kJDGtcOfpTaiilYSZOeNFIfqQCAZ4UtVrPdjVF7KZ4f9OP0rBaN1mycqwCueBueZQpSgJmfzyOOTrADQhPYU+MHySlsoI8XZEmld+fmlXrCimZtbTXW10jJrcjg+tqVSzHbnVEkNzMDMEgWCu0gDKy1YdmhyBXwudHvvngez54+jve+8bV4/vRpPHv6PE5oGzigEEamoWL50H+xYHIPltfXotmZjvt37+c9Ly1UT49PNb6k0Wlku0n+PS+fwIaA69LyiirLQRpYrJHCdVvfZPhyEX8ddHqhqf7ek7bKoHqBfH2SVsHtd8O4sosB0rxRe9H1YsC/WRAYQ0ppqWio0uGqBFHVz/LPmcpPYKMxVFg1sww+d18fRVivttxM1pj5+fbbb8fXvv71OD5NPRXBoll0sRlJvQvk5XEBruUuUfk/TTW/ZQ05X715aFPXRkcns/M46w/0fLBJ4vN3dhO4psUcDFxdmRUCztoUMiaCkNQxC5REFiKw4CWLkJ1aYFOWV2ZjdW0lNrcuxMrKaswuzCljVJs6F5B79PhxfP1r34x//s++SkI2Gs2+3AvUZe08JQTZwELIY8zWeNzwnHyfx2Cw+Bsa0LlNZgKZiUWQn4vBrBd6sDoBNNkpniVFcmZjzFqyxvmzvXH5/d4Q2IysGSONCJvGenzWA5zkGmYtW1UHaaABcD3tncTa2sqYAfTm5Y0OIMQ5SdcoTW6mN9kDrK3l77BD1bmWErBkdV244U5I7EuTVGdPoBtf652XB0WGkLKerCc4i42NLckHbt68GdeuXo/ltdW4cu1WNGFiYSul+XYHoaxUVWZJ7NgkgJ0o/TOboA3cAB/G3MpuETvp4MKa9uzZE1n0bW8/jV1qN/Z31VkMKVw1UHGwwr0HYBkoMn5gS7FPPDg+0b5DsO6aDtjE1AQmUQPbuIj/7WhUWrO6pfOxPHZ5bmhD8dolOJC+ku6QQoH7DgAAIABJREFUxat5MMymJwaPrPvpQJBdoMTWncBywnJjMZfaae1x8pGl4c7EJgo5C38A+LiNKcDITKrvgUAf5NQwi7TMxppdtQuAmT2lxkWaZVU/78l7l0WNHmeToDAty14Hrg4ODdo5B62T0+leYOaQ+2SZhCQ/bTKYOSrGWc1C8sHqcy6SiBSJBcyhQFdp8ct56Xhy1MAFhaArdakUbDKGtO7TxKMSJDjw87lwjhOCYhTLS2ltxzl6njnTkpr32bHMgOCbOeYUvrMY3s+4VzwrZ3TcsKBK0lT3Rj/L1/fG6t7Cs7F0wvsR5NFpH3lNZuhMpDhw8H02aK793T/zhyQDgrnAf47K26PeIF683FfkubiyHG06YBEpS9eXrCggj82CBzYoC10SsLb2gGlMM1wil1xHEkipArC01iTCB8ROk7JrFanBDF20erF3sK+0MLrUi1tb2Ue+pJzpClVtGCAgQ2K9UkVHqhE92+AsWQpYkIbAachq6wixP+mFVg4mXstGjbi5d4p+qa8e1SwGAB6K0dJ0/FysJIMz+ywke4E8wgMkF+FXIxNZ6Qh0jqSNUmOGPpXMtWjVp9XR6WD/ecx2a7G81IqlWa5IS2q2blTnozxmr4cWBEusRszNL8fBYCpeHvVjMGrEVGtaGldNJnUUyiIRVVMXg/OMnIjCB3FweBL7B8dxTAcSbLqGKROl1xnP+KxG295pNZlAF6zv0+nysL66otSNv6+szsbSykzMquIZuQBSCCbGQA0Wnj55GA/u3osPP/wgHt+/F+cnhyqyYoLzbGBRYUnpOOZ0JoOVKv/F1fU4ODkVyIUZ5u+kh7g/aco9K70doNUeebSRnFtYlPyEY3IfKNTTQsDZyaS5IWZQXgCveACnzspArjr5FGkSkBTdTRW4Vl+v15Ue9t8tcCWlns84MwReqPidGQJNYHWdym5QrwPmarTLaycAOu1yvMBo0S2L7yeB66vuGpaJkD3BJP6b3/xmMhTcU6IhvXwCRhPQ5XaupgK6qmIoVU9budRlpfm2ugOd5YLv1B7jFAZtMECP2Y252UUVXh0fUykPwwpwZWHHRYSsCD8ns4pPsYrsMMiXNda00p5Ly/OxvLIUc/Mzcenypozk+ZvS/8VhQwErz6A/jC9/+bfib/2ffzv2D3fi9HRfXZc6nVbUpxJYYZUFk0jxG0yxNOCqkMc68JMek9wFNnAXqchippFdArl2nkdVJ+bUOfdL4KCOfdu55gCbF8DVm7yLaWzBxOZqJtMbQhW4etOjcFMMDUHNIMGzNxcDXo8jM//8+/BoP65cuVLaxabjwfg8KwbkOYnOlYVza0+AQga9qenz5pzPn5U3x58K0GT0P0kt81o+n/Gj5gnD89jZ2Y0Y1SURIuCBFACMo2FHC4u2H5ALGfP57/v+WN/YjMtXrmr9mu5QhJlp0NR+5fqt5VYykiQPql+sq743Oc5TMoAdpLKL0krmeMd9Bvb0AAu/J4+kiX3y+Kk6dHG//LyYAzk3M+3Mz4BY1if0sDsHe+mSUSyklDHRvlqYxEjHgeXllajVmmPgmsV5MNa1ODo+0rXBtMlLWAxqyEZNdSrFetC61JXVldjefq7jqpApcPBoRa+AU17PefC/waxBowqIio8rz5sxxjXxewNBA0kD0+fPsjCJL9dmeBzzfhFqnY7mEN0RGSuuuDcoZOxaI+oCqVzrcj1OoD9Zmx0kGvBxLZAbfJbb6lbP19IGxktmayHiEpiydsCS6/lVKvTJ8Fl244yPMghHxzoG712Yn9f8xzkHvKMsTem4x31yG3BeY6AuxldeyumogbyNz/aaz7xx8SX3r8rApnwscRn3lPnifccsti3Q/Hu/vkrKCH9VPMYNpD1fDDj5N3Ne5F3Z3zgfiDLIOGeh/RxctOZg2ftW7R/9+X9/BHORwLUpNu74dBhPt1+oZ/X80kI0p6eV1hjVWJRTJwII1eSGRQSEqsCJSlqD01FMnaHTGojBzQdYNntkAacwftnTW0bypPpKT1/SuFw4Wh0JqCNic31TUa7i2qmI/ii1ENWvBNeZmtdkNHBFa1u6RMkei9Zlh4caLGbpsp94gjsivrzxowR8MMSIyaWpohXkidJ8RLaHJ7Rjy1SHNSb87HSsNwmBBTaDIrGQIwKGwYOzGJwOo92YFtNxsI928zwW5uuxttTK/utAcln0oLnNfuv4UY4oOBk1YnX9UjzfP4n9k2EMYYApdCtdeLKded4zTVYxiwmDAaVqqICkAHnFCKcItDeD6EleALAYxsv9nqqCsyI4iy9gZiiAYCNKBj1iYX4xlpY7sXVxIT7/uc/ErVs3tFDuvXgRH3/wfty/dzse3LutYgaskWBhGxS+SKpCXpoNOYvPNJ6mmsU5IheAueW1GIwS8EhX1aKLTBaeYZeDIwDnlRqbGQUoAFfYYsAsE1jAVenBtKERw19vynnxVbPvSaq0GlH6Zy96ZpheH4tVEOgI/rsCrujEpMdLhoJnlin+LKDyZpYQkdBCbquJCyqOBVV90at/y+vyhmuw8Pr7tSjhhFHJj6rI+Xwkb9ur167Fu+++m93v0I/J/s0dokoalfyCNa+am8kCsDmr+UYp7FKvdjH+CdgSBGQqT9Z7ZwTD2ZxkcW5J/e5fvmABRopEUFmPZr0VdfR+AqwUXk7HrHwfF9VFaGNjI5ZW8uf5+U50ZnCNQFeaOEWCFxXkZJMAWYKRFWq148OP7sbf/3v/QIDjV3/1H8fTp49ibW05ut1WrCzPR3saYAF+Z65ab0zzC8b4JyUnlmm4mhk9ZE3FEvlsqhsCa01V2sEYQGbDmoRcic0FdweOySbLPWMDFCNfq2me8HvPW47vcegNhM8jiwLrKTtEtYx9tZ22mSevbXzn3LZfPItbt26pwIzPJK3vtCXz0JpNnR/6yUEyPga4fC7nyIbpsTge840kQarA1Qwf1ygSoKTFWUthMIFgZpJpvZ1MdFqRSRIiG6CpqLemxbBfvXZd2QOuYXV9U+BW+ujCxJIFREKngP+VSZ4BGXvfxDM2Mw3cQ2UctC+4Nij/TYADgNzdfRnbz7bj/t07Wpde7uzEzsuXarLhIA7GVaCuyG+GMVStBRkw7Y/Hx/Hixct0z+BelPWC9XNjfUPSsN3d/XF9Ascj28AxlfaVzRKkwnlKcVotaQpp1pHMf7b4RCoAY5yAeFkFw+0GBYdnWmt5ntzbKqPvAFtzamokO0EHQwZcXLfHkaUGGeiFPpdz4NkDnDg+rwGsekzw/fCAAs0M8L3Xer6YNZ6A6WSyeV8STSkbGjOihaQwaJLDUCVjYnDG6zNj09J95Fqp6VAHOQH1BGC8l+yfAz4CfGcVeB9fAmbqcJeOEtxLXrP9/HkpFgvpOs3Uev3n35YscAz2QL8G/OIsD5/Dc2Oe8TN6eu6H53Nb9UgTcsbyAu67yR+7Uvh5GcBXA2JPjdfZ1+q+4r/ZOs3PTQVc7Wnt/WpKVVxM+Dv3wlkfnpk/s/abP/fvjZicZ0zmOmnzln4+ODqJQ9I8pHiarbTFweg8YBVo5HQmhAzQDVJyLHhU66rQIb1BBycY6I5kP8Riy4BET4uDAQyKIoqp0nYRGYAYlzw+jCQ3l/aDANK15WUBONjXVrsZ9Xam6D2Y+M7DIs0hIE0BlxaqZFHhLh3ZMfCYGIcHRwlq2u1kSSRfQIcLgCJNVmyGFHSnqTTpU9Hqs904OjyO4z4m7VkpO5EHJBNQZU4ySiledIXpUyqOKOO4HzPtbpzTyWf3aXSmz2N+bhTrKx0VZ9WVKE9G0NdAJTEp0fNaKzY3r8T9Zy9j7+QsZRH1lgYBgUC9oSt/BbgqpVQWCEEeghAZwmPMn8EILJba0fY5x2b0Ts+1wB7sZeUrCzCLDKwGlatLS8vx2e/5bPzeH/hM/OAPfl90pltx7+6d+PrXvhrPnjyMY/qY02VsiKY3GzKgE2xIE1TaFQLSzvl8nAAS5HNuaggw3Y7p7nwWV03DnC0ItM50sBvJVKSjcnRuAA5VL5N+kU1MI/YOD8bRpQvvlHZlo5JV1Cf9e/2718GrmdAqcHUF6+vs5yeBq9srT7SE4whVGldX+qYvoJ95pgwnqRSCGKmmq4VOhV31wlgF2i6ActTK37x4v37O+ncBrlUvCO4QRY00dHjvg/fHIFgd8/TZvrYsuKJYSdrmQV/yH7R7BIAuOCCdr8CB8YdmVU02XCSR7U8Hw5pYc+Y1wcrK2kYcHB0LLGPezrrDvFWQ0p2Oy1cv6BzX1tdja3NTGy9THJBql5P8Odu5WnuaxRowfekLicdyvT4d9x88il//ta9Iv/13/u7fiV/55V+KGPXj9OQgVtcW4sa1i7EgV5V2zEyTPixM28BV6LlOGTAamKU5e0OFPKyfDHdeU2Xg+LvHNRsVf2MtZUNEr8km8vjxYx3fm7+r87NQNtO53qjNUvIaQKYY3FpNgETNJMg8FX9Zp2gdkDMmqvpB1oPdvZdKwXMOAFkkBw76YeyqjgSsFzSTMODkHHCnYLNOZjR9Kn29ZKRg6JnrnGf6T6bGNQEsHaOO5YvLvwk2nDKHVMhxnqMXYEH1t8ExDUeo4WBuwk5ev3EzLl68FJcuX47rN27E1avXY2FpUWxmMvuGrRVLLdVnwXBNqtaz1CEt8ASmKFotHq+ARAiQ/MKVgPGBxGE77t29pwYq3Mf9gzTz58sMYQ+S5PQojnqH2jOYBxQEcS8AG9muNj1PAbBrED3RiJ2d9FnOe57V5NxTSznYZ6VHHgxjfycL5GClVSjI2nN2JikIrD736sLFrbRu6/UEbJwNcEqXz+L5GxipqLOe/rzeq3m+tmfi85x5yfVtoDWdscXn+fgOxAyaAGnSsZ4Pda8cIPEZjCNbyHns8n7dm0GOEWcMDYaq89O4AsbVIJ/zdVGs1wteZ701WSHkTAqUCuA18HaAjmTS98fgEbBLIODzh3Hl/J4/exYnx3hPD5QRttSSv/H5vN+6cBFJRYKgoPcsLbn4GaBKUHnp0iW9h39z37yXdGfTPs7Xxzgi+1KVHLGfQjbgmkI2o1ok6iC7SpqYTfa+9/re6bHneawAvtGUy5LXI97jQMjZCOMp/lb7+k/9vhHpuDN8GpXPTxBjNk6F+6ViesiE1IBuyEYGvc3BSU9sQY3CB9JSdSrd08w7K29DkgP9T+wo0TM2Wkfq192d6WoBZUIPlB4pdhHFToSuR1p4bWmhlngySE1QXBgG69dYQ9JuBebN7QUTVObGkekHJjsPnkiEB0HaX8VZYj6sTy3VpbY3Ip1cKhS7szNxsH8cxwOskdInjYWUL08GPTBtRkXnJ50waSP8JxmAdaWvR8Op2Fy7EIPT09h+fj/mZ6mmG8X68rSYTKQU/NfQcwCocJyp2N0/ikuXb8TRySAePN2N4dS0+qmfNwr7JA0x9yk349RtJZvVhNUTSBVkH/9NjkFKmUm4I1A4VetISyhGu3emnvHocrj3S4tLcfPGdVXxri6vxMnpXty+/W7cvXM7Dg/2ZZfDGdBlpn9yqAWd+I6JkJMY6QRBUHYWYwDTzYjnhMNDpzsn+yAkHaT4kAxQoKD0gvRWqVtUcY6qyZPxV/q7RlQNk582Zw4sLBPwApUre1aaegHzYq9JUnEMMAgwAPCC6vdVJ+lkw5ikbcYAsTAy1YnvTEEUNw6nsziOI+1XACa7Ar6sn9KAwPKE6jXmez+99axZAV8vn02AoQ5vZ6m1YuHl7yyily5fUj93FjpaH0sKAOjqo5km6Owpo4DNj6rAxfoXHSENH2Rdg/Yubz3sOrpU+WfgfiGZSzNajekYAWxLZyCGJ4BtaXkpI/PRudhU7PLQwG5srsTaegY1zeakAtaFN4D8zEJkUaEt6kp559gJQ4WnpNzOavGN334/Pvjwfly5ej1+9k//bLz//ruY4US304gXL5/Ewux0rK4sxNbWWiwvLkoyxHg/p6jm5FTAyqk7b95InpTqbzRS31k0bH7mDi5Yp8xAONAAuLIGdAobxSbvTYr3m9EyUy9GqJnd3bwOWorApsDxb9y4ER9//LGKs+Y62YPeGzV/NzDx8fnu9DBrqH0nnQ0xAPd8BFwwJtDEm/HiXNgk2bjoSsV7DNRJYbN/cLwLFy6MK6gF3Et2i++cg7p2DXpi9lIykY0UxHi10m0h2ewsLIGQwD2HcSeNr5o6dKI7NxcbG5uxsbkZa2sb8cabbwjErm9sxUwH1i+1synXSo/YfF4JZh0U+Rn7WU6085UQ0OOPwirJlELduB4/ehRPnj2Jjz/6SNnKg4P9NKOHgaTtcKR/q9lY30s+S4U6hzgb7Ap8vtg5iL29DNZ9b3MNLFnJsjhoTVPXyiRcMjhO5wyex61bN6XNpUiI9VRNXnqnAs4GcR4fCpBKkZ4DKKQ4vNf3xWuS2c5qWjmzLXURS15bOXfGI1+M7SqogiDxOWvNrwBnM/smHzJgxArreEwsMfbsZvBqkJ/7X3Xt5zzFdOM5XBhVrlcsKxrhyNav8iF2IXjxROXYTXV0dOCSoJdzw0VG929qSoBbhJYK78pzKhalZmsza5Vz0nPQ58F3XDs4rjW7vM8dubhXfmYG/NyzSVFe7qveP3R+RXfL5+IyZamQAar3sFf20xKo+2/VZ8DveAasWzxPBdAjMv2nwmFe57ivVZDL8a2xrn34Yz+Y+Epzik0/l3BuWuJOdpWUqw9qjThDJyk7m3oMqK7VA+nEuXpS1wRoTwf9OIViZ19l00dfCuDTe9Flhjw1KQyirSYp51Y7dVuchtrKFk0qPrECIsU5gCtEv9Q7pS9v6oDMek20VwlAKbIgypZdjzQzE59Dt0R0GsJpWSJkLITG9jyVTkfa+Et6aH5+TgVOp2cwQlnxmm0Lixec7GFLw4NiXM/DgVGGedLAYxE47QX1Hcvzy7J7OD7M4qz57lSsLDUE8lSdDwjTcVKfs49es9aMi5eux6PH27F7NIyzxkwM4GgJPFrT6YKg1GdpfqAgogC6ET6B6XPk5VSqsrKgKvKpT2U6vp02GiwmtfOpuHz5Qly7cjW+8IUvSO/KpvXVr3w13n/3XbVApIMVA39uDh0qNi3YfkxFn8pY9EXcB+zCiPSwnpH8gwUAfepM1PGnnO5Ee7or0CrNKs0BuglYc/FK374qk50NJhK8ihHFW754CDqCkzRA3aYyhafyI2QyJd3+3QJXjufFyxtUdQGuAljrtQwO/b0KjsfAEcaxdKmqLgQe468AV4HFdBV4/dheKF4FrpPXVSNkL/ivv+dcFbsjsUZmqtQ2cT4rttG4qhCjdxqH+7vZBECZigQHvBYpiYJhpfJ4LqU98xQBEeM5c6nNBrpUHD3o3pe2bbDl7eZ09IbnQQW9erR3pwVS5xfn49q1K2LTV9eXotWyJVaNjFylY11mTtLEO1Niub8V3a9azaYMR6G7bb9gj2HaRo149/27cfvO49i8cDl+4qd+Ij788N2ojbAMqsfuzvNYXZpVQ49LF9ZidqYbrXYjOu12PH10T4WHBFtow8nuZGB8Hhj3k7XhnF6+wPLN5+aWpZldcdo/tcAJKsh2AXrJQvB3g0ZALiDZerZkmHJ9dLGLmRbuAEymATWMzJ07dzL4gIwoLKJZNYNFAyCn8PgMwCfOBll5ThfFWd1nNic2H9ZYzoF/px1Zel2yNvBeQNajR4+zUUcx3OfjaSjC5127dm3MEHEc3msQlIFUW8E0NRicNwSCAPkgAWkSFlkca7CkdGWfIByPVbJj6ATTDpH3sP6g94S5vHnzjbh27XrcvPWGGHyKuhIEM5bwEyc7lBIqsbMCfRMwO/Y3LkTO6xs8VluC1YVxR+fNs37x4nncvXMnPvr443jw4EEcY1F53hcoR25AxiHnJal/APhQlmtcD4Ds6fMXqgdwujgBLOB+Uoth+RHjn8DfQI1ucekp3IsrVy7Hy5c7Yk3ZU5VtOx9qHXUBnBxZitSHrGja1GWGJIsdM2ioBsgOpEwo5JKctpaMFT9jnrnBpddMB3adDoWhad3GuLCExEWBnvMOoMiwjGUJBeSaxaxmSJXpKs14DBh97srsluyX12Uyw5BwygQw78gsImcpNQQCze6QVhxNPPckuyjjB8ZV7KcK8JLcSaIq0/9mITmeA4Mq46pzxCe+SIWcwfA8zkAvAxn2c46RGeeJ3pf3WmrG57iYi3uMDWkVfJskqpIsHt/eT6p7jZ8fx08rzMyeQv4dlfXDAXdmzFMiZzDL7xTcfPATf2jEpENQ7kpu0tMYh0/V8BtjEmaPc1ksnWehU8jSqBEjFmIGG7sFjQtg09C9QZdPNQVsTwGaGGBTvzFVj97oPHb2DuOUivpWW16KAFe1Wq2nRisadR1DE4AIGxBY9KE8mDgvBSalB3YuSE6zZSUgF8iDY1FiMqPh4WdulqMdTQi87bQIpHeke6g7BSQgfwZQnjgEoIVSNT5ekSMWyxMVdXFcWEQmqsTadBthcSsDEOCGvja7neQAw8MVjes5VXWnezE3y2CpxQZSAdtKwUBpROSzePFiLxZX1mW6/e4Ht6M/aotx7ZNupaq6lRIPmB9gWZZ0E0Sw0Im/zX7qBagqdSUHhdTDUlgn3S+fOBiqQv/G9euyl9lYX9Mz+epv/ma8++635LfK2JHFCkUmaKhO+wIb3EOxhaNzTUYxeiUFJX1t0SZSGMBmPDM7r40ByyqY1bTqcnoCDRFpYUAN9zUBkYzVtIYC8LOvMz/LJqb4FSnyg3kpxRI5ubJwQneoMM+6D+luXtlEJ23wzLjybm0W8hXOo2VEnsfMQDCZdunDxwVSZj3zPeL8yoKusQ6hXqp7Pcl9bC8E4wWBFxdXgdc3hX8R4FpddLyxC1wUYO8LVPqv31ehC964v/4bv6ECDbToOH0oxV6sqVJuks+DMUeWRhujwCvMH4wuXfjSxmq61Sm2RHWx6wpM5JHaVsp2aXkxNjbXY3NzXS1eu7NY96mQfxyA5LbH8lRcRTQu3DYzdaxjz2XdedapHONV4KqRwXqi+dGK9z56FHfvPomVjY348Z/88fj44w8C/9zOdD0Odrdja30lLl3ajEtbG9FpEyy3YnFhLr7xtX8e9+7eleWMxneHwhf76NZjaSn7ru+83JVPqDq+FUs2P09vElUmNuvVyUikrRkpftYR62F5ToxFxqpTq9bA8TpvmNaV8hpYa9LBHG9wfDruYsP7qmyaQadBB8H6hQtbAq7W+1Ewyd+zr3mVRRqqGMjnxlrJWowtEg4OBgbenA8PSXOP4vr162Om1OnHBFgAezSW3WxlS2cz+bBm5o59AnZSDBayl1K4KyBU6jZgvlXWKys1NHYw4bNqjOD7wz2gQOnmrTfjzVtvxI1bt2SxtbSyrvVORcpa09LthXOaiMNLO1c91092IOQ61BK4FDDJSlLjLwkKpBBYBd69e1fPefv5E+lWIQgGtBsfs2W0Ph0JsLIuKR18PhJwpUAa5jXZuWxcofFUNOtaE2nDO3ZWqDiBYCe4uBh3793VM6D1MoHZLMwbgWBhi7kP6uJXmiuYseM+Q1rk7Hv1yzIoP3ePfeRDVamT/Xvz2K/Wk8xitVWApJnEKrs3PmYJWtmnwQZm7hiDHPcVxrgAJlw7DLpyDOX+z5zluyUOKWlsRXemdLgrTQY0RgtLzPEh9KoZOn5WxhjLzuJkwD4LE4pMgLHJ3yH0MvDKfchfLlJz8Rn3iYJzBVNF1uPsi+BHyZLwM8fl/LkuM6ppq5b1D2JuS/GsGW65+zQSn2VGeyLr+bT9xtdaXbt8/vzNoJnAFt32Cd3jhnlOfHEOLiTjfR4vOu4v/sf/1ghqnyhppt2KGdpckuqqnUWdFn0UQY0G6jNNQwG1UCzMo0BB+V9FHLK/S9NtvmPwzikMAL0YJAPUpupxOhrFPhpaQB4m3vVWTHc7Wo7PYEDkvZpeo9IEaeNLKUPajEDikDrIB5n60vPC4DDZTzMFP0pZAFjCtLQfmtkIs3OOumQRgkE+WhIxpmXBkfNCFqYRYcP6UIUPY8imzEPmM1KHltZaqQVBV5UDaUSf85LScXoPdmpqVI/WVFvFHNhh1eu9mJ+rx8XN+THjKp+90iiBAXTaG8b65kUVZ314+37U2vMxmGpHbxgxrDWigQmxvOXYwFyYlWyrTLZUNZ2beuEfBeQYOJlOqMfW5kZcuXw53r51Q5pVJtKjRw/jvXe/HQ8f3M/ggKi6TUV3PZB1UMw13ZlT4R16GGaCWCIMxE/7pWPZdBa9NZoxPb+o82Szm+3OyRicf6ublcALkyRtSOTaMJWbjBkgNqf82f/b1iZlLxOGskT7YtqS9U3/0wLoVSBYpC0VnzovlgK+ticZL4KZjvz/Y1wdMfoY1QjUPxuoaANRMdInHQ4m11KKeApw/TSpQHWB80KX7692+0rtm6+huvDr/WUsAIhoo+r+6psXLghsfOlLX0o7l2FG4tmNJ4uo5IehamdM3dnc054qN3mKCebl4qGuVa6KbbJQtWN1ZTVWV7Ewo13xbKytLyvoZG6qZ7mytBkciBUpXsGaq07cvtLTc6JBTOA6CRrORul4oqLPEmyoSE8BF0Lxdnz7/YdiXFc21uKn/+ufjDt3PwrY6HarFieHu3H5wmZc2FqPi5vr0UXWMjMdi/Nz8eXf/DXNFzZ0+XWW4jrWHNYG9J0s2gCkTjudLbweOWhhcWd8eWMVk0f3pDMY22Rw5b/K/JNlUTauMDg0U16tiPZGLfurUmTCOglw1XNHm1vYs2rhjceoGZvUnvXj6tWreq9ZL67NGxPHhwXmO9pLt+zkfFxow1hCtuXNyeBE4GwwiIsXL46ZJs8lM9HWMx4c7gm4qmFI+UJGZMDBmmx2kWNCCPBvrfOwv8UInufE+sN6koEAjF5fBETaN8H6z+r/L3zh98bm5oW4fOWatL08D8a7vHwrhZJ6prareB29kY2wF7ZDWRjb0nl7k7sIAAAgAElEQVTMMgMFjacnsb+7Ew/u34/3338/7t27Ezs7L7Vm206OtY0iOJnYnw1FkjBGsq4kWW9rpR0gpK96Zj/yGafML0HfSGlmWH32PzFx+MmKW8rCZSQDCowghkrg5WyUJHwEp0W+VR3HttCqAk2NO2w5y1rLOVabU1TBK69tq/12aiM9xhMT5Bi29pPjJHDPbl1OrXtNNcA1wOPfaFxNVJhBN37w/PT4UlA0SBmBpCfTFA7T2vlUGEZAkCL1cl283+sujKv2hsIaK7CUpWTKELAc5HPsHOA1m3MyjvF5CHTKhz6ZUT6PZ859cAMCXVsBn8xfZzB4rbPWLp7kegSeVRe0HweH+wrM+TvX5/Xh04Cr5lkpghMZUOxSDcAdQCj7MTyLXgkMPC+9DlSf+Xi/+uNX2yMGXrfTieXZbix2p2OhMx1ry3PRqZ9Hpz0VM616TDdr0RqOosmiVvWrK1EQgzq7YNkC5zxqFE+QIoDRxJYKiQGDu92JPlrPc9jZsgERKZNyga1FJoCFCA+aDQqWUHRjYVkBKUo/lNSPUpNEzsny0HmDycnPsLl4OzL4udlmxYjAqw97vGimYarAUaZUMt0v83JYVFWl1rShUsB2hLid4jWKBw6P4gDtLkxymcwAV/R6WhAw72lOya8sDZpJW5zHaFCL2ZnZmG40Y/fFoxgM92JtuR2ry2k9QhRO/3p7YvLe2fnFWF7ZiMdPXsTzF3sxas7GaTTidHAeuJ42lHaHsU3wnVY/WYHNzk06yl9s2FlPMlQ1NhvJ9WvXpHvbuLgZv/4rvxwP7t6J9957T5XVbEQXtuhEdRAnR3QV2tciR5oDT9mTkzThJkUKG33S60VdfZXx8+3ELI4Asq3qxMz8vDpjpFh+JuhelqmPTINOImFadVKk5irtiX4xK4ULYKVRA4S8EErqcnXvFcUZtKG2TsVvQiAKCBr/QsCVY74uFRiDz1IMUV3cPHGrgFRsS8UgXpNfjGteW5672Y8CVsuGKIBR0bj6OFX24hMUR2GAfV4Gt5YH8XksZNaAvXj6RClJfqfUmCo+z+LNN9+Iq9evC7gqWj5LX2ICROlSW+igYOpI/7dU8ImmEBmANMwwrkM8PWfVKjo7uM3FhQubcfXa5VhYmInZOYqKUsKkmLh47CaLkSx2pgGB7cVGSm1PaZk7KdzMa6zWg9vzMgNgNTOpAtfiLMAHnvbwrJ2Ob3/wKG7ffhpLG8vxk//Vj8eD+7fjbHgarUbI4u3mtSvyN95cW43F+XlVZndnpuNX/vEvybOTzcdaUhXklLHKdbMpPH3yJBbmOzHbmdi4ObXP9U42x2QdYKnJaswvLujYaCCZP9o0S0Wu2Ykqo8Rzt0aU47NxeLPn9xQGAS77x1m45b957I6D+6KBSwCU+lg0qny2z1u6vxIAOsjkOLTl5bMMbnmGsL1mXL3RZdFOT8ESUgKnRT1mXZnsAjQKmtIRIjuj8czZuFlHqhIeWFHWvt2X2+p6JQADqzxFSnKkRjNix3oU7WUBEI0DmuW+AwDp3AbAxZVgbmE5LmxdijfeeiubHVy8HCurm6WoqxArhS0bgx+zPIAXdXIk0ci6VW1wQvYimbFkYDMzoOzQcBhPnz6Ojz76IO7evRMPHj6InZcvYm8X5r6m7OLsXDdOe8fqRsS9yv0tTeTTUikZL+s1WZvjnIzIJGAm68a9oLiRDnmci+QeddLh++M1irutynYsE5F4ldQzzz9JsVy3DQINSDiWg3kDQp3/KZ29sgCJYxDUuMrdbJyPAZhnjaoCV49zBzX8G/afsZRrysRyzgGQwVIVuLJCOLAzaDSIe51E0PgZZgEhmn8HBbJMLGAVOywDaaSY2G3yNUPL5JICJyuT+1XpPgjxU7pxOag1MPezdCF4MqOsrSlV8R6lFD9ZSttlFY14AsKJAxLn4vPj/fydz+B7FgHuvtL1Tc+8UgD6yf0mJZsmRBJ7JQDnmNUCdup+kJkapDqQ8LWacdYaQsD5Q99/jVxl2tkQaWF8BLOIN1qL9n+tmOtOB5T8+kwn1iiOqTdiBsQNM4bP2NkgGqMzvW+KDwcknA+iKfusczLhSshxdEkItJdM2FpJDFTFnolbgC49kywzCEkHGpmMpL84djXmygoYUytVJl9MybngcP9Q1ekL81SkDkS9c6OJKs3WAHxJfTq1puShCAcinkyZZwSZE5PBSQMDfp7pziia5VqIzGCXTo9PxPTy+TwsUgdEXo4S0M7C5vJvCenRfCqlVY/Zzqzu5+72oxic7MfaKkVrALdI5wUiYBimIlnY2LigIrpHj57F7sFx9GszcXRWj52DI7kKNNszyWjiU4t+rkRTpLEUZKh1bFpSsSisr63G5sWLcenChiqyYYS//a3fjm/99jejd3CQi7yKahoqvGODy0Ixbxa0ZDuLfmmMwAaBpo+CKrpzdWZgI+oJXOcXdF6wGU0qCukMIn1SWyxc6mZeLbRSq1pRYmlblgyBrWgSrLpIQgwoBYdFhyZwUgCgwavyAtrgstACttVVn94cne6vAj3paBmf6pJT0hrKupllcVV9pQjKMoFiTJ6NPCZANMFp6Y9OC+Hi+JDAlYDQibaSJkKTq0YUElyX++C2qXnsalop70dWj3g8a1ErzR320adicH6SgnkCEiQAtBrODnLJmDJfmGM3bt6Kjc2t+LVf+6cKTlh0Gk1s0dpjdkEWcvWGxoDNGnj2c3OYX3fj0sUrKrBaW12VryqBYKvt9skle6NAllUjNxtvVgavXijVrU2bf9oQfTIl+ypwTblNYdfdPKBone27mWnjzOy8++HjePTkZXTmuvFTP/1j8fD+PTUgYDVjlN24fjmW5mdjYw1P41U5G9Ck4Jf+4T8QcBXbWIqKGId8MhsbgIznQJqd+c1YpGmLddxsYgSJKYPh/6xB4BlSjIQlH/MRUMF7Mni31CULDQFYPGc+hwCE/zlWbmKZuiZgwEpqb29fG+bwtK9nlDUBSKTc7QqZQ1f6T8YrmS3+fvXqlXjw4KF+nkgS0k4pJTuZjoep4fmoYr4Acl6/vramameeMeyULe0gDXgtIBrQwVqdkDSLdNj4uliCtdpigkhhw7J6c+N4rHcGOwkcU/YFW0jhHAVPsLEJ4Ab6/AReycQyZzDrB4BhO0WQxnpBpowvuRfQVnp5Ja5cvRoXL16J67feVEMLdMOYwTdbaGIn61PKCDwmJ/kuZwLckdItP7M9cmlwIdCVARtpb2y1nj17Gh999FF88MG7slHa2QXoddJ2DoN+AmRJmjLoEzhB6jQcKEuGu86R6jMSZLG+A6y4b9jJkeUwI854Qq7FmgqwHQz7ei3nI8Kh0ZAnMhkSWnuLwUMnL8VfZsVghckY0O5U5JD03bm2sVYghRBD2O0qmwJgkiBM788UMo8yi+XS2SaDpMyKcZ0EVJwH44v1lQ5iPCvmpd5frKmSlSyND4qzTHbhww/YftCpq7QEzEAsz3dS+M1zVQBCUWFJhdvpgbGoDGyR3sCKUxvAesC1ooF3St4MaDYgKE2EilygymxWgb+zCawBZC65VwQwsi+kO1kpdOSe82UGmjWFfdjrAesLnwGpwPWmXIDGEekdrAxEkUJwLDuBeN0ZZx/F2mORiqVgsfNi7p2nhZrPQYhNsoQkP4q3nKaHdNeloUNaJtpH/yxqP/ufYIeVTAum/Gxc/V5WvQNmGWCKnLBgwZqEQYumoz4V3XozOlO1uLq5HgvtZix3Z2Jpdjq6UMlTNAs4zKrnNHDNTYU0rXxfsoUsYERWMCxwRQek7lLntexRwIbZwuKpGT0iAFKb9LAByLH4NhtibrHu4m9TTQyw6fxFBTtdH+ZjulMv86II5klwI19gQZYuNiepvGb5DC3Uk/7pSoEhWShsF1ElvnTqGFbsvLj5FAMQySotWDzZOgBXImk0MqXNJSdDMcHh4ZE8Y9FyChRGxMH28zg7PYyN1blYWoN9HGW/bCxMCACGZxqYS8urce/eQ7U+PaaJQXspjs5b8fjZdozQWMlegmvAoaArnz78Uol+mdAMAjaEd955K975zDuxvLwUDx7eiw8+eE+pKPpsM7kQ4s82O/8fc28eY3l+Xffdt9a+V1f1vk737BySkmI5CSIDkqNIFmDDCGLYfySBAwQIEBje4MiU4yQSCTgILCtWJGqlxDiQ4kiy7HiJLVG2FoqhyKE5I1LkbD0zPdP7Wuur5W3B59zvee/XPT2SaMpWihhWV9V7v/dbvsu55557rsSEoyrHStAASFfxkUFOi5QuG3c7pufwBJwXgEc2wkZAOonrFTMDYEWnp7RGsqt892SVV3CJ1BM8ZkWshvRIMzbeAB7upMaQKw1pKyCxGuE7as7dEOBqKDT+bgD4KHtkZsu/HwGhitn/mAXNTiz+7CrLWo3cdazCFqml8iPFDHlWuYD6GGhIM5LNTlrMLwK1jLozyHLKiGfI8+zs7srG6P6D+2rZylgk3Zj6Iqq2U44Rg4ayCbD0/X62V6Vb24ULT8bq+vF4+UtfiemptG9pNCg0ym43aOJJ609OAnaHAqXHjq/HqVMn1X2NTXURf+hWbhAGGny36Xn1SfjevvfpfP2/qYL8lHzbXiybsvSGjXj18o24d3db69Rf+ot/IW5ce1eBQ70xiMX52bTCmp2IE8fXYn19VY0H2q16/Oav/0Y8eHBvdH08B8YNGxObAFIBnh1sY7vZLr6NCaptqg6QZe1lviCnEfPTasRUqyltJ6+l4tvNTvBlZJ3iWSZjlgUirPFKNx+kztE6Ntb7F154QYypGFW8vA/H4N9SKbevdSoxi1MoagL4Htf7uZfV5gJ8Hq93ej/dPzK96Q2fjQ+AB2vM+6ugwKwPjCxrrYpDi2Y+09/7KuxgDN25e1ue0enjm0CDz+DzDWbMWJkBYw1kPeJnF9vI67lIM/iuAGNxWd9pcAB+4TkAmnlPldGWRdnsbCysHollPGLPnIknn3wqzp+/GEdW12J2FvuzdnqgQ5DQzlzV9hmwOaPI+fDcRmsKL5Y18lBjROenQAciJ9P6ZO/u3bsbn/nMb8bnX/xcsO/ckxfogdhaF8VpTZF+NqvBXFRFVgwmWbKg3U7s71Fol3tE3h/WFev4M5gZSdAScmZmoKwfappAirweMVEIn2TAMwuG3A1AJTA3CQAt652qy3EpScsq3rPXSVzC8ednaYlKQ4r0g2Zt4jwNhMziAbRHTWgK6+e1Jpf7zNCZBfYY4DNynmSBm1PqvNaMoceorq8UAnt9H2exslg03TQyY5XPtYBi0uOl2MqV/sydJHBS48uz4DOzTif3PJ979XuVgeX1nLc/m9e5rTJj2LpWnyeYxUDdc8bzxsetZnx8nzMozEypWWheZ2mSr9dz2s+Sn/m376f3dxUYUrBdzSiW5b16Hs6e1D7xP/yZoT6Mjht7pGZo9YoWCWsbKs92YmuL6rNDFWyxIR0iaO4OootXKYtDLaSLnZ1qx+w06YK2mNijy0sxAfM42Y7ZqYmYAXljikXrOBZ+gdhesogDqsz7Sm27AxYYBUCn7k1EuaW6ok/LOaoj0Y/iZTccxsZuJ3pEUZNTsd/vx4PdndjDA21qUobKud8X6mLI9WbqnEF/eFiM3ftocRNgMrPF4MirlM4YGUV1D3olmmyloT35QrgXRaiOkBrSA1PhmVFUdhoblm5fbCoI5uXdJvYgo0L6zu88uB+Dg06sH5mLpfmWpBoaUN1D2WGRjoFF7nQO4ubNO9Li7e4fRq85F4eNybhzbyMatGydnhHLTYU2kV0L4Tzp+3ZLutXnn38+Tp08qUUPsPrSyy+pijULGx5mZWrSNpPaAJSX9LV0xple4145LYP2S4VVpBFmZmJmdi6mJmfEzMFmCKBKXwOLl00nYDpzQlu7moUOXlwMVMWclqIFa8YSWFYZNQcn2TfeC0p1YamynZ4o6X7xhw9cZfX2GH1r9To82dVMo0dAmEGWxkm/G1QET7QzzUbgSfHU9tZ2bG9txNbmg9ja2VbQ5DQQzyarpLM4UukdOlHV3RKzOFG0svL/7PmLsbi8Fl/6na9oI5aMppGMAQ4euEksLs7F/MJcnDixHkvLC7GysqRoPf1Ts8Awi2UyrUWa9P0A6r8L4JpbL64CCVzzMbDm1OO1NwGuOwKAf/Wv/uW49u4VZSwmJpsxP4scZxBr68tx9szJWFqei8mJZkxOtOJXfumXxBYZmHOdbB7ajPf2BFz5Gf1gC6ASWUzF9bI++H3WhcIeJmM9GTOTrRIEzIohT1YUiRKgLQEG54h/aWZFcrPm9wZdzDkYoYsXL6r4R4wZz7GVGs/cHPN9jBdXensDV0Dfaqrz1LvvvqvnWi0C8+ZmkFoN7sy6sPkBTGGdeV11I/RGyvFZa22Aznn5/cgtOA8YVwAR5ygAXmyHnJ7n2qoaQX52EMF5KviufHnj5TjOkJl1BBg4qHQa1oAEB5RWYfmYdzBpp06dlV3ghfPpTrC+dkzWW2SY3BzB80HFphStCqBmVikzUOxFKYMwK8a44JphE/Ev57levvxGvPXW2woOH9y5LTY2u5LBbLr1a9o5EdgkSM+CVpZRrgdmkj2fQGF+bj46nX3hABcTJVCpFluNO0SmlWSytgqu1a0ymy5zL9F/E1xlcExgnYU+/kopDBgDD9/0f+UcCZKw2tN+qvGYfuLsccwlvvxMuQZZbFasEQ0yH90HDIpMRFTnCK+1VMDBkPcOAyiDN8vaqmPcY8PjKzW2WaDFGPLYSgkDssYcyz5Hs6JV8Ow9ke+WZGjtcoFvAcd8psG+QSOvIdDiHPg8zSFJ6xLEa7+gKVKp2/A15nNKCY0Dff/Nx3GQ5wCgKgOoAm6umevMfTvHUOJPgqOUJVQJJf7tc3IAqv3iR//6fzx0e0S0mKTIMy1BSqqtN5EKHPQGsUNfe75vZ3rh5s1bGtToabIyGtYSPjRT7JNDhNktMbCzk62YaTditt2KpZmJmKUyEXuNVraza7f60az3MqVAETwVbizy4gyTaSRCVpQEvS8/2IG0jDXATwurrloMiMRrEbtEw7C67axqxgxBhVVqC4tcoK5mCYfqEEWP3J56n+NTCxIHLEOFMyUPDmiMMJR2lq5SU9ilTE8JEEQj2Q20T4f7XUqo9D4+EFmBPSxJ9xNos1hoUsOMSb8Lk5XWG61mLfZoubazEUtzrVhfhSkdnXXMTk8LtJKmv3r1VkxhNVRvxL37m7EzaERjekGp+ubUjEA+dl2kd2dnZuPkiePx1MUn4vjauvIxr73yWlx+87LYVRaFlDQQrNBRJRdLTzgtoKXphP0QBeyVVpuKufk5MR+kLm1TxeYnG6Bpiqwmda4ZqXIfCkBlkWrR+MDRbxbF5STyUlZaKQpI2Bw+JSF6rSbte4GrUoKl5PxRoJpHHk8QJQCqh6hsYDoXp/HLJl6dpNIilQg+HQLS+zcX7aIXK6b8TCxrnkZduqQtBigVdwHJdMbOA1LAybY4iwLVoAOrqaIfgEmniJCAEhLmYB8JSkcbOAvivQcPtHGxEfX6yZBJN0rFv1J1aMUz+FK5Hulofo80oz6RNlWk5Mrvm63JuPTUM7Ipu/zmW6XV7lwcO7YWyyuLsb6G0wVdpWjjR/OHTAu5KCxv7dgfkZ/s9+xF8SEEUe7to7/7g/q5+plV4CqQEDQhqAm43r+H3VI/PvKR746b168qRVqr84y7sbQwG5cunY0nLpyN2bkp6VunJlvxiz//C4EMg4UZIORN0WwhgI0FnuejYrZBFk3IiUPMbDZ8ZkFXkKvuYmz4jIWe5D0UiSbgy0px5jE1C0wM2HM1Y1GWYiy1yHTmuMMUdlOvvvpKZooGQ2VLbJXnDEBuHlmtL9ZGne4SfFCYhF0T/7YLgQEXz8lMj8Eha4stu/g7IIPiLr7cTcwbIO/BJxaAbeDK/bO2DimF7k2xMLRxPcdycYjnp5kyA2z+7kCher5mkLge2CoKoKwF5W8uXEFbCTuZjBpAkExDK1qT2bpTLHe3F3Mzc2JQCeovnHsizp07L7nN6dNnZbeFbIo5Zj27unbJtipT+mNXj15sbmYNRTKj6Y1L8MDnMwaYe3JeQSO831ERLX7LXEOuAxvRoQkIe1fxrRZ500U24cr1MbuIGwbvQ8rhguJcOzjfJGssCRmv3VkcpYBLNC0ZIMZ/yCUGCysKbZGcAKbTgTOJoiQ06pK/IFeCkab+hoxn2sGRXme9HMRksXxkreNZMXb4MmA0AOS7M08GhmYRPTYZbwaWHIeCNBdxmVU1AEv9dWYanU1g3jowMsDz36rA0Cyrgytew3NkPAPocI6oBlkjhrHCEDsY87V4LfQ+ZyBrXTjnmxaS2emrOg/FeZQvYb2SSageywFA9bwezTZYU8vvPVeY19bMGgz7ZwcSPibBtSzeHsmOGriaZOFzFET85H//XcORxq50ApGXYbH1YDCxifGBw0Zb7gC0kgPAvfvuddH6DEa8BemIgzfr/uGe9I61blMpcpjEIKJF5xX9mGjUYmaiFbOkVhAsNxsCszOTjZifmYnl6emYR0PbrMXgsBMtJAbQ6od7MewfSkdCR6+0OElwgLAXk/ka5Y6tRnTlwxbRZ6MG1AJY1QiB39ejR8EUetj+QB0bAHzq1oQVFDpUyXBb0uQeHlJljMapF52DrlIV84v0xz6M3pDWlb042D+Mzi5RIeletiGAVVNdLAA32WGFf6fvppwLGnV53WIDAdM1Oz0R3b1OdLbux8xExLOXTsTezlb0egexMDMX60eOaFBjsdPpdGNyZjY2t7ZV/TzAa7XWjAdbWzExPaPuQpzj0888IxsrIu6rb1+JL/32S/Hll347dukaRnXsdBqCU2BlhoTv4xTuQMbAABuKQpTKKB6qgFVYVVg2+8SZdQPAAmrR/6oz0kgY3tS1qvoXvR4d1crEsTQgwYzb0JXeANp6YVwzShuZ2muhqsKYMW2amfdxZOexMo72rAdMtu29fbOSbeJ9lgQ4ZfO1SQXy/HycZCXGLVrzvBI0AEhSDpGpwPwvNxL+DeuWC2m+otEfxt7+rhb6+/fvqmgDGQCBJUw7Y9rODACeGp3UVHXayGLIHpE37g8AX8Bqdr5jBE9NZxEd0g63PSbouPTU09JnUjRw7vy54gIwG632mKXzE8koPv01R9otXW+m6aqvq4KH6hP1hvEHBVarx3k/4JrhYj0O+7V4/a2bAq7bu7vxPR/57rh357bmcL0xjN2dzVg/shzPPXcpzp87E/ML07G0OC+pwN//mZ/VvDJwNYhzKhAmkUWeAIOgN30bWScygGNu5iaT49TMg5jOJnpTngvG9fvS47GgLyzMBR7TyXzyPGnVDBubqW3Pbc6JZ8N7aHdKlXoyW5ltydGVY9KpbDUgKXrXZIGT2VxeWpVUAHaMtdFzpqqzMxB1QOzWlgTxR1aPjFrGGvDwmXZH4D65Rzufl0xvVkmz2ateAA/hovc2YPB4cqGMz8vAhu9OV5vVsgTHad0srMsiIv/H32yg7s5gfj1pb+Qx6DMl0ei6YC1bgUJssDaurB5RUdfR4yfjzLkL8cwzz8Tx4ycV1HutgPlEngBoR3+KvPawS/eySZ036y8BgMaBm3uUQsVcI3P9GPZ6Yihv3rwhZvudd67INxd9LHsX0sCD7l70BhmY5FqX8xPG1UCZceoAwnUh3MNMNScpMQJRWVukz282h9FX8JU+53IDGdCxbKlQ+rlnEjDhUMNrVOS038kxPTcnKzkH+4x5ZS4gZeZmR9pnXmumnPPzffRYMeA0u5j6TTr7javp+Zm5UfU4rj53jlllbw2ADSL9N+8TZjerEhgzhwZ/VeBKcFBlWIVtSoFUMu/j/yy5eXRv8jjnHhmwG7wanBsQq5bHDaYeAa5ed71veU3i/Bw48TtlagpwN9nlc6oGi85K8F4z2ZxXWl7RmCnt3apzjX/7Hj90nX/3r/2pIQsci052ZoLi70mDSgUsmw4FC9KmqMMW7fOo+J6Mm7fuamM8cmQtO0oFUQsM7b4W4c0Hu5q4gDqbZ2OTBKsnITjAE3a1FjGDJpKotN2Ui8FUoxYTtX6szk/H/FQ75qfbMd3CeqMWLc5T3ph0YSLBRmV+Pwa0c8OeCWZPrAQtael/lm1sAa7oaHtoguhdPTURB9Dn2NQgsoalYEFXm8lB0BZQjCtBYzRk50SnMCybFhaXVThy0NvNgiulLA4SvHIuQ1gwJhvRMw+DohvOE+BK55aWItxdWmIKTOPg0Iph9yB6+zsxN12P9WXsRfoxNzMjQI9GNRdKCi2S/aVAa++gG1uHw5hbAawuxdHjJ3R+FEUB8C6/8UZcfuM19cKm5eoE9lIUMZTKPjMTpBVVzFEmisArgAORulwSpmU+n7YwkzEjzVYWM9CEgkGIn9+kIzykHKoih1UWn5VenhLHpxH9yIezgBkvfCqyKIbcY5CnpruFac1Ci2SxqpAzCx/4rPz144FrdYIIUABOH4OM/mCAazWV9t4mAA8tjLLqygKQBBDJlCU7ChM9LKm8TRVWbNy7E5sbDwRaKa4SoFBLxzQBV+ageAkj2+5q/qJ7bSvjgJ9vBhbpl8u8RtdK0MWGRHCzsLQUq0eOxNr6mlh1innmFygaqknbyeeoQVuNNSOvzwDAixJXYuZac6GAs9xg34fuLs/j9/r71wNofzfgSq7noB/x+lu34sH9XUks/sZHPhK3b11XxgSpQGd3K04eW4tnnr0YZ06fiOWVhVg7sixt3yc/8QkBBgNVL8IuLIJxZdNSdf4BRS7po2gJBQwaz9spPPTwBmUUF6Upe4j1Y+4lmMTOKddzwA3AZnGeDl22NxrLZwzg0Ji+/vrrpfp83EEugykXMbp4Js+Hz8oagoXA0xqpgTehaooR8OlNij3ArI51eLzWUgCOy8Zt1wE2Vf5NkwJ3+TFjw2u5j4wvKsZ5HrJKK+0r+XTPdMwAACAASURBVHuVgfNz9jPwBuuN3cyPsyn87BQ2zHXOvdRxOiXNtRn0mJWjQAxyQoCjeyiyAwZd3q7sL9kjPQPBOi27G6oDUKvZcxe0l8JE9roDeSWvLK8o8NQ2NjEVC4urkgFlMw/cYTLIHWXISkdCsjB4A49mlvScSIn6cefunbhz+07cunVTQe7t23fj3r1bciGQ1re4iPB8PVbFapeqbwIEOcoU1hfdtDxAtWaVrovst3JMgATh3pV2nhkO6Twkr9MYo8ixtGFFBy1/2Sy2Yg4szs3H1DTOCNTI5GzPta6vgjwDQbNzVZaP6zHDz7M2MPXzN8NoCQ/zhWt2IGLQNiZMkkQwi1rdH6rrngGmCqNcCFpZF/m7QfZo/221FMTaBcKg12tplfn052egN7bZUtalnL8DPGcJOC6Bh23zLAlzoaClCZyPgwAHAPzMfTVBZVs1fl9ldA3G+WwXjzlDYmkE51O9FkkW5B+bUoHq3ly9vw9JBr7nz3/rENoe1pPFUF1ngGl0TcJ/DYZmlL7NIqW0qKnHgwdbsbO7G6tLywIZ9SYTlDRjWnjUG1TxU71YxN1YXvVD7V7vPdiSnna3sye9Zr1XiybG+LCRDOP+YQwO96JR68UcferRwsQg2s1azExOxDqauXYz5qenY3EWhrYdw/29qPW6MQso6h5EHyZTkwK2FfCZhuOjBqjoU9XVC0Y1O3b1YVlhA0uvcgqc9gcUhdVi56AruQQdwEiV8vpDfG6pmlJqHT45r5EuEMNoCRyoQIK/qdkAcofUpCCI7xwcxpBUYg8rqrb0v/vbG9FqdOOJM8txdG0pptoTAimdnd2ykYVA6/buvu4xeqnVE+fi1LknY3ZuPt69eiNeeeXVuHv/Xjy4txH9Af6GPMdk9PgS40mxTSkmyoGTwQqLLFotb3yq3JWzBO1Xs+Ubg1COBRRbUQCkJgEA12xskM0cmpJ1OCLnnmogqkyajy/OACPkUa22rQhOi7YrK+nz/HMxcIu/XDQ94HOzL9dYIrjxZBj7eLp6V8z8+8gFSO1nutSartwKshtOtvO17MAbm89PVqij1ra5wOjVow2wdKoBjpcWx4P+YTQbMDazqpgmFQijxgJLuu/qtWvadNBOsgCRS+Bitag3so2wNtF6I83XxYpREDcR9cZsDGvpKyzrMRpEIG1RhxeKqkj1zsTi0pI2U2yO0GGurK2I1dH4zAWieLbqysvzkIdDYVnygWpxLW0z8jfJ3iVw/d3B6tcDRr+W9/5ewBV7ua+8fjV2d3px++7d+NhHvy/u370l3WizVYvOzmasrS7FCx98VhrX5ZV5ddHa39uN/+OTn0xtXinC8HnxfAA9p06dGvWZz+g2A5xMQSa7DhBAhpRSi5yjjHUXzrDeUpSjza4UyDAO0147mfmVxVnVHqgbHYWzk5Oas5AKPFeCk+vXr2eWRRXsuUZ5c6xuJFUGhPFMwREpQdrFwsJ747G+LnWRqWXUuiObnizs4AsAjNQgPWETHGVaEWDXGjGLTqFaZ2n2hWNkQVUa1XAfqgVZ+Rk59/z5YoIL05ZzeOzy4Z8NUNOmj30sLYVs5WNA5KCzenw6B0ojrOKn1AeSyu9gKj+SFpXmGKUhjgJNdeKCnJmQa8e5s+fimeeeiwvnL6i4K1ro1pNMSDa54g/r9fAhR5FxMxRArCUHekaSHeH52wm6U16/9m5cuXI5bty4qUK5BKNpXURFOYCHNU/SCsmNMIs/jL0OFee0md3S9eWyOF6bGbesgSObzHLuWUxYdJXUuOCuo+Y0EfMzs0Uvj7wspXcwsaybtJuFJZbNlrJ/rHNZ7Mfz4bt1pJyrtdCMZZ4544xAySDIYE1rqTIWC6NxX5WRGBwaJJtptG69+vyrzL6ZV899r3sG1/zMOWFBiSTDtnBpl9kbFVZVGUxfF++1ZKFKfliDnWx4allHRYx37oykAgrAujzTtJ50UOmsjDp4ycs43Rk4HufKfOc1Btm+r7nuJCgdz/X8neckz8Zz3+y0iK82BWkZCBrUWl7gOex5qnXpr/3n/0Fp85PRTHa7yUkhY2FAowAJqJiB3CrV5cPY2kzd0fH19fTJrOHbxolnNTdRpdOcMD1o6fB3pBe9Uvt0GukOorN3EFsbu9GDje0eqhCAherBvXtKEcjjlCjiMBcgGKn+wW5MtOoCsRR+zbaacYRWlIuzsdSeiBmq5+v1mILxI1Upxi87lOSkoUhhT7pTdgRVCauFHbZb2ZddWzFgC/9XNhA6gCEpqNHVC7AzjL3BYfp/qrinEX0KMIa12NyluUJNdjq4H8DimtKDLcb6AaZ0n4In5Bfyfm1GG6ua2jCOLE7HE+dW1QiiA7P2YEP2SxoAaHQHNXVuOXLseMzMzEenV4+3rt6KN15/Q9YlPdiZYluR2iGAq1DTyOfQUXoaThOk8MzbahwAu0onLGQAk1PtmJie0AYHi5s2Jk21nLSmFYDKgqtBa9slMavZ2lF2SqXgo8IDZNe1h5BGFbxW/51g0YBxnM6ERchFOS2yiFXSIQLWEMb7oSiudMoaa1yzS5JGxGPAlBekh8HQWGJgQDFidLAdwobkPU4GuXGKfYbhVztV5kTOFzGqmh9sXpg976oinRQs7RatTwPEigUnDUwguL+joERd3kpPa0ArVmjSrzKe+9gMtWJy+ki0JhbFtsOgS/c0QRHddMzNzMf6sWNx5uzZOH7ieCzMz8lzGEYjN/OyTNRJkbsTjjtUOZBIYFr9ehi4Pqb67WtBmf8WXvt7Ade97iB+59V3Yq8ziJu3bsXHPvbReHDvzkgqsN/ZjqPrq/HhDz8Xp04el/8sP+Mv+fd++qe0aXvTqwJBNgC0pTxXFT0RkBWbNAIOhg+exskgkkLLuWDAdLCfBSisB3fu3Mp0m2596hST5WTO8auupAvMVdZ0ZUYEXLsCm3QmIxtDtgSAg6zALgUGrWYUDewslVlYWBKrix0TelMzNJyD05Le0Hxe1Z+5/2RwLAuwhEFsYjcrojku+4F9Pc1suTgFxlVkgCQ2ORa5TwYXZk+r12Dze56NAwuuiS9rFFkf2bApKEqHhmSyvRHzXHKTRsaRa5MYrzZOCmTF0mKLv2cBIwVh7q6XOBK7KnTJeh4wHkOeHfUGaffEMz539nw8+dRTcfbCJf03idWh1tlslW3f2lHjYjo5UreATeMIMY3zSbr/hURQK9FD9MvY4e0qCLp1+1Zcv3ZNIJbAC4CS2uF0HZEHeI3rGoNP5AYEWJBRCXiQBSSTqpoJ6WIT0Fgvzf30s6wyh3K/aacUBAKEIYwkpE2zAcnWQlkFPNWRQ1CYZuab74ylaprc886MLONIjRQq2R7eU2Xd00Zr3MmuOnerGlEztx43BlcGrOzFfNnizjpYOwnwOj6bJhsEDC4uVPesYv5vb2Szv557/tng1GDYVfs+FxdE8XqAsdc8zTXVoTtzmXNBTLYyOFnIyfH5t7Melql4aDlo4DgGywa6lvZYUuM56HWMv6ulLDVDe7ujz6sGDX5uBu8634/9N98y5MNkcitbKFg5Fo3s7Zyp30wjDuq9aE9QwIXReIqlewfdWFtbyQpF6VmSbQPEIiPI4pksPkmj+KwkVtRA+oSOWmoJyjxEjoBVVDdu3b4bt+/ej16vFtNTsyoU293dj85OR11r+v39LDpQkQoesr2o9XsxKdlBM2baWfw1056I44vzMUFqjZ/paIGuAkZw2IsW7WxZdMSMJbuGvEC+s2wkVES2J5RK1rJWKuG5NjqT4G5AgVh2ocUPtBGUN23tdKQHpiWuurJITwubkJEufoDoW7toZ8XQMpFq0RgOYm56Mk6fOBLNYScOD5BbdKXnwaUgPdGozISNG8TNu/d1r27d2xJYBsRh1wXLJsqfBapimUt04oGQabJsssBCATB1X2ID17QEqWtxxYcz9ZIAn3QI4L9s4wmzlx6sBmjSSsqHDpYgU/va+CqtD0VYPvRVAauPlPkLJI6aCJSUgooJ00h5BIxHvqkZOHkTTslBLkb+vSa/OjA9CqDzpB4PXHNM8+VIt8pEecP0Ip1p1UyVqThN6eCBgoL8jG7s0kluZze2Nu/HlXcui4ljoYDpUMqH4IdqXQI3/le6fA1hd8xuKlMAgE2tKkHi5PScCqsmJ2ejPbkQjdacNIV0pVpdW4sja6tx6tTxDFYoKpqayhRkry/NqlPCbsYh6YLaB1f/GzMseVPGAHXMrD4chDz61P+wfn4/4Jp95RoBcP3yK1cEXG/cuhkf/b7viwf38RzFDmsY3YNOnDi2Ft/wDR+IEycotGnG0aNHtEb95I/9uNZFjxFfIz8buPKcZepOHkhBNZq2rHCHFSczAgiwcwZMqza7ve57gCtzA/DkDTgr9LGF69JBW8UvegoES81GdHY7SsMfWTsSmxubaflXG0aL6tiK160ZpFFwVnRnjOe1taNiqpAKGBDwOsBstYq6ulkaNJhZGRVYFYbImydjeGoy5Q4AV75zHL+fAhqOwWbMeQOsDDacfnW61UDCAKkqIzDrxrEtP/Dczo03C9OSLc55b1bLDK/nf3pvQixkAOuCk6ou0il15GzMfXWdI8OH/lOsK585tiTLRgizsbSyGheffiYuPfFknDp9Rg0QZmYWslWyWc5RAE8K1Dr5h2eXC3L4zFyvWfuSzNHe0O0qo3Pt6jXZIt6+fVPNKRir2eRiP7q9vZErQWYQE7wnaw5oP9CaRkpfTGzxJNX6X1Lm1SxZBvrJwMrVplij8W+eJQQW5BXkS0pSKBqluyXFszknnIo2A+tn6PkAsHMKm2NaJuLz8fPlXJyu52+PBp6u0mde8HczgwZuZg2dWfGYqT4FzsXaUM4XSznGsWUyBo0OrEyEmFH266zftn7UY9MA0fPBtSwZ5KW0ROxoPbt28WX5As+4Cjj5G8ezJpif1SmuFMNxDmZRHTByj7gu3wPvY8wvz/fqXCLI2u3saF3kPHi/r8lzq7oX137kr/8JAVd0malFhbZn/4NGzoIA9ban68bggO6NQuk8dF0wETMLyoDBU4t2G6FuAhmYGW2wYhIGalyQUgIYorF2ixxJV4xtLRrtyRjWWiqC2unQehQvt8kY9lNDyjkRWaPNIUrkQkHqeI7CMFLli08sel10Pmrtt7st38M5tKkUftGxqdWM9YWFmEMLRvqsUVfnKqU7ByXKkFgZ+jqLAfxFJWQO0iy6kg25ujXlfzB3FHt1iTVlNZI+tXuHPf0HUEdXu08v7VojbiGbwDsX3R8VkK16rK8uxerSlI7OvcYGi791dvfj/sZ27HT24saNe3H3wYYKx9rT0+mVikC96OW4z9xzdKEZHVOVnFdBgEEhBWzC9AzpQlpVThXTZgAMqX/SZJPa0FISkKyBAKoAa8oBvLFl04C8Xr7UErhE9nzPjHv9oQp+dNMPf1V/fpShy25SXvwSEOTioUW46CYz0mRBGwPUXMTGVkyPB67vZQS/FuDq++BINwMECgD25L3JRCf44BrQv92/d18ptpu3bsTVd6/KpYMuPbVaFmI59TUGf+NisRHgKtIPvWbIvENrTiRN8d9kLK4cicmJ2VhZXYtzbHhnLyhFDWCZxt+3zSJWeoiVIGJEPFNMUlVsqNVz0XeVxW4ExvT5771/WSDiLz/bx8kE/nDY2PcHroyQZnRgXL9KMWQ/rt+8Ed/3vd8bmw/uCQwSh5P9Obq2Eh/+hg/EmdMwrlNq/9rvHcaPffzjpfI609/VDZB1C59PGFdSsWiEuVeyIRQ4bcb0FN64eL7uiV1LqUACo939vViSF25LoI5KbS/wACIVUWrNAow1Exzxkzym0zUE4ErF/uLyUty7czclL6T/KfRqZHqPtccMpIKmws6Y7TlyZEWfS9GPu2Hl+pJFVNW5YCBBQGaWhtfBKnI/zMKk9i/ELMI+clykDGbBvNECXAFI+uxJuhKlh6s3S6c2q9o4rUu1mpjm6sbo52M9oMicUuBjEGB2DAaS37mwy5usAUGCtHExpj1Ovan7PmRmKrumO41vT02CFcgDngGMKGzmfvdAxMny8mp267p4KS5deiaeffb5WFhcilo9iSAIKJo1TM1mE4lxFiTnHQGZCKpRoSvrBmMi56meGasI+xZ77YP7ceXtK/H2228rA3Tv/m0ELbFDoxJJLrLYFBCuIBvpUQkwCMrIGPJ8GcdYbo6Z7fGeOjpHudWkmxGY4WCvo89Qq/fS1nVmNvcqHFWQFiLZsXzNpAzXwblUtauMZZ1PaYFqVo/nXB03LjxTQFkAsYuPzD5a6+n1w2t/FTByH23V5TXc88eA0il0pALV7nE+HtdRldHweQadjDv/zVkDrhlZAMd1RpVjOVvh4i+DbttK2nWAe834thzADLAZWFhhPsv3G6LLLDefzc8GyR4DvL4a9HIuvNZ/V8CI/7QanqQkx0GGcZfXEc/f2g//le8YGnzs79GEANHzMJaWV6T7oyDAEQmdNphoAEi+0EeoAGSk+UO71FQkxMnADjL4mbgCtbB1+ESqw0ZqPg+ZjMPQIq10MumUGMYm/rHb20rHyxe02VYnH9LUzYlWNCeLsTbFX0W7QscNulkx0bkG0vH4IQoH9PEi7arCEputGhNsOBSQXeRmI/THh3KyFavzUzFTun8wOdoAbdkD0ARgmCl3Ii0aMYiklbosGyYAyAHt7VZ0ofJSbJaFbSwY0Yh9qjwPDmPrsBvbMnKdjQekgGEw0dkSDU40YnqGdB7gfE8uAEQtWHexedGOkmYLzeaE5AaDBnnnXJQn1Be++B4pIGCwM7mzi0W7XY/5eSb/jPz+8r8ZpYXbEykP4XW61xTu0b6Tlp2loEDdbTjPwrwzKNJfMK2U3Hq3COUyojcaEnAdA5eHGddHgc2jP8uFe2wdVeymlJISe5D2Y6PoNPsEP1bw7d9rA5ZUIC3SHv36WoCrgYM35UzxELwBRg6UbmNxossQYAPjeDbx1ANmASTPiAwC2i4mLWNbC/eo84yLAzKVCLOnRY5zlz8x14FudS6OHT8T/9G3fFtceOJJFeutrK/G3DzdaBLEZyaEYKZ0him3OwvmhtKUV7/ESZcmXIlHM3DV85V64BFAin/oSDqQatjxK/LZjL/+/wVcU2rSir3DQXz5q28LuF67cT0++n3fG9ubD7Shw0ijuUfT+sILT0vjemRtOdbXVuSX++M/8iMjGzBr0czG8NwJIBgP2kya6TrCWGb9ArDOzGRnrL09CmRTBpPG77XoHIyBK1ZF6DATmWZBjAovVI/A80UqMvZq5J5nmjDlBrLhuXMnMxF0NCqBuszh0Z+VTdCZBG/CHBt/XsYnTE410DKbUg26MtCkuNAMXKaPAQHZPjY3xAQLECM1gVc2Ouy2rMPz5sUmiQcu93B5ZUmpcbO4TheP5VA5lg1QDLCsgawC10cLU9AG25KOe7bb6STwFimQ+6NZInchSisz62fH3pzaKXjG2ClhL4Zfr4oo02c214zcuEm/IyUgu4fembUZyTj1DRR90ehleXE1zp69EGfOnI+LF59Skdfi8mpMT01L8z4OG53xykxC4ZzGMoOyd4yBrjvw5TyHdaZxCV258Pt+663L+n7z1k31sE8bRQiErIK3tj/Z5+y0qLVuO4FjsnfpopHjYrwSsBbzfBQwse+WIkF180MGoz2slTaZfVyNcgyZcTVIMrvOcbS/tdtF8tAbMapObRsoObjwd7GSxYGjGgAx9vx5HlPV+VFlCT3u/d3jt5oNOH36tCR+BtzV93gMW7tbvT4D1tGeV7yQPQ/4bk1sknxZ0W+mWIFwYd45htcpFV+XDAfXbea5ei84H9hTjsn85/2SHi2kRR8A2HPDMgYHvL4Gs+M0U2F8W8NuhrdKLPj+KnvyA//ttw8t1tcCtLUtXQsVjXVF7WlOzFd3Hwq/nlGEmC4ZTMahumzQyYIeiZlCtPxArdWI0vG/a7dGnbiWFhalU6FCkf1xoj0dUxPTMTE1IUbu3n0qHe9oomLvMg2jQATPTeQzBMImSnU8qc2BehyTbol6Kxp0RJHs4EAWIkySne2t2Nncil3sZ9AnAfKg7NXCr6dIdaLWi5lWLSbwmWsBZCdifnI6lhdmY35yMpbn52NxZlrAFeuqKYqtSkenrJzPxTkNmJNF5v4JHA0aMay3ZXnSo3FAfxA7/Yj9+kRcuXM/dnFaaDRic3tL0fXU/Gyax8suZz+rNgGHOCLQg1vgox5NhM1DaHmANTY3fbXZQxPE5GbTYkGcnZ1Swc/UVEvG6SyyRDos+Gx8+hn2eapsADp3GFb6zueGAjCURKAMfrStYlaLhRXBR7bezWqJxDLFi1X/NkCB2x5bpljDN4I2j2kqgPwkrYFK5XphDXCyGC8aZcMoGtf3s8P62oCrV9Xx6irjcNU4JFBAbyBvzFZDKS3Oh0509+/di3evvR03blyNK1feSc9OtdykDeg40k/vxsxMkDXIqLOtjYvJrbQWwQJByz5WLzxfmI1kl10QQWer/hBj+f340If/SPwX/+V/Hc8994I6XjVogtWyB2yRbRSDZy3Q6nQD+E1AKmfXih1YtoutgFPtfrnhDJEPPIZI9a9cxOXtyWnC8XPPcfLYgzwCcf8gf6wujOl7kWz3GLj240sA112A64342Ef/x9jZ2pY1G9ZHU5PNOHPqWDzzzJNx7uzJOHZ8LZaX5uP61XfjEz/xoyWgGqdSzbSwiZMeJIBhfhPQs0GzDnUPbfeEa0dLBTC5waeEg85krA9LS7TjbMpjE8ZVrZjVPITMV3ZME9uHlKphi7msLjeLyiazsDAv2yUyKvibdGGkpFlHC5uFmJ5zgDWll/Vgh5JHcC3qagU/kI76ueZrDai0My6AWc1sRq12a2JpsHPjOOkRilfqlCRrFH/xdxePsfcAVgEqMK5s9mzINJkhO+aNmntQBdwGkd6nuB6zRvzbxVpmmJ2iFSjBuUU649QqVkGB/ZJ5vaypZrBpPBwB/mTYxlZaMN+83+cDSYEDj5gmadPzb9SPQPTUmtl4IOcdTAF7JZpbuqGR8WvlHgjYbbRjdXUtPvShD8cHPviheO6DLzwCXFl7GWeWVY2DRRuz2GYvwZVlZcmYgQX01Ad9eUXfu3s3Xn3ttXj33bcVhCMLoNgLQM6zIFjvwxZTS4IERUxsMog8RwJ4ATS6zRd5F9ld7Y89greyl5WAI8HufhY5a+/rB1iee46UgmDfAA7wr0YIfYp96gLy6SqQbYp5rnaFSK00rYhhWGsCXgnieF1K3ViD06JrT0QaY5J7ledZ7EKLhMasqJ8zP1czLlxrFr3t6n5yX86dO6dxbU2ppQQGy9VMh39XHctcjwGutbH8zDUbtJvg47UuxJpo0745g0kCaM7Na4eZU2cXON7ewb72PXAd94T5uocdHVZnReLEGBZEaxF8p0uD5RT8mznjwITrlzxnKhslERyZ+Bnt0UXGIMKzSCxqP/rdf2rIA0J3qT7SnTRURsOA/pEzIP2vNA5V8kMkBDClFJek32cubGmurl7cBazc36QV4Xt9ufwQiMJktK20c2o35UfITemjbck0BAMPUJXazUx9N0qxARfHjcBgnQcgzaV0nVSlwnY2grgOa6q2Biut8e7H5oNNgTEMlvc7+7Gzk6Ly7sFu1AbpFavWtOh+qb6lQOvgIJ44dyHWVlbixrXrsTQ7E6uTddl3zU5NST87CePM4k/KF/AqvQ5RI2khtEg5uYiiaWvbrTdjszuImzv7sd1ox9Yg4ktvvh3bvUH0VB2eqS85LZRWfy0BSBAD0VKyWoB6cW0q0BnGBJZik5kinKajGYVWM7SmxMqKwpya7icLMQU68mZ1H+dmS8+En11gl21Y06+PhYVzATA7PWwDf+AOEbOecbFHyUUwnR2U8hyjF0kpFPAUnSoLsia2GJd8YVbuF69Vdc/yRuDUV3En0Bvy3zDcFCeZ0XVU74ivuhDod9I0u1o3P9eTi0AuNW654Qu81yY0XxibyCiajZqCjHv376iwAYbo5u2bsUXxDWNKrPfYg4/Pdyore7mX/vE01qBrTuDTOR0dNgDYlYlMr6javJ3NIlTUU6c7FgwMmwk+ysxNxlo7uujDpxfi/IWL8YEPfCguPf1EnDl3Sp2KlhYXtPnr2XNN5ZloeyzyuIODTtrgMbbEfliqkcVh2iS4DjIYKsB7lEV9f4j5MJCtfrqfqX+XKe5/e19ZYJJjrUQjCj6RJvXU3OTFL76mlrZf/sqX4+/87b8VFGShqwOgrCzNx5kzp+IbP/xCnDxxNBYWsQtbiy9/6eX4+Z/7Wa1ljHj12i7WRWIvekO1OsUcnqCbOUm19IgprLGuZoEEGyrf2WRSh0bwHqqOZmziNsHir/FUrJucBrdujzVZkiOlnxOAAFQ5BtZGaXhP3cKeWECkSQQyGcMQlKVPFyQHfehJRTMuTp0+KS0kL1SNKtmXEn4wXgDNygfYYL4E3jmWszsU58F1pH4ywTepcbTZ7EN8Ppu6ZQUEfwAHZA5ZAQ85gbYyAYlT+lyvC7j4feoumYsJ7A1y+Bs/81zMgllna6bIwN2p4yq7zPplbV4Gk9lS1QA3A/6xHZkBtTfo9Melg2RmQBiPbOB8ZXbLad/SNr0QCl5jOQ5gMbWx/ZicmIyz589Ha3ZWc//pp5+NE8dPxcL8YkxQ2FUnRc84wkWG80zTfz7XzUAMGpKAKE1WSkZRRdxKyjCuDwSyH2zc0zN67bWvyicW+R5jgayk2T3ALmsF2Yrs+pWgNguR0ouXguXBkP0lAT7XmNKCXDthoV38yxqClEC+6CJYcq/kdTB/2s9GsjWsGEvrdIqQVXzEZ+WY6XS2dR48P7VELx3EkijiviRhxL9V4yHNXdargIeyJW7ioercswbV48ZMLJ9v8EjGg8wHkhcXbVWDGz4bEsNj0GOXY/F64ZZKMSL3zIEY/2YfYb7YnsrjJq756gAAIABJREFUXHtQxR+aZ54uGgRfGTiYqDCxge2UXXE8zxX4HaYLBWQg2VWwXb3s03biMEj1Wm7sqPWFTHy7HRsPHuhaqKFB8igdrTsBihxKfW7t4//dnxxmtMNG2hMA5KKPHTuanVtqaCxhh7qyOWLFTDeAce9d6yXyOKXCWB2HkpFC7K0HXHrlOuJwJMKAYLN1ZJlmyin7ATDwXfol2F9UqIixxSLa+oTzyVZqKV0A8BH1p8ZWZkkAMSI4ih8OutGlAxY+h9Mzqe/lxrNoCigcyGNWEcoerVmx1cqo5OjauhaXN994MyYazZgi6kNM3Ka17WTMTlIQ1orVpYVYmJlOIEvalYWb6TfMTmBZBBZx0B/GTm8QD3oRd3uDuLazF1fu3o+dQS22YLgLjc+ASFsyiifS2gqP10ZdPcB0fHS62Jq1YIwnAfu0V0NX2Yrpqcn8D20QUouGKx0nU8Ihhqb0RG4k055dTDIoST1rap1VjKXmASyAhbkr34HRCVw5q2TaVf1aCqKqrBoDX66jRbeaBtaAcBai/Lcsq4oj1UCtODOF5f/kd1rAam5EY+DKAm3G1cBVDgdqvenFMzcKwLiavMg+LWvJ8j35mckCTWjT1kJSb8Xuzq48EWGDrl27GnfvJXvmqD4ZC6ZMsnjeKP3daRFvEpo/Yq243+mhChilJbEqcMWUsJg0FR3fv38vNrY3SjU19xjtMWx5W76sjDQwcbb+bUcbZ4j5mVhbXYsTJ46rqv30yZPx1JNPKtVKFkQp58SjYgCTxUvHiyyudGvWzKo4JQxolbPB7/mlA5fMTDWCsc6vFPeNjvP7Oebv+aG/ywveH7jSaAXru8//61djYmI+XvzC5+N//YH/WesDbXUHw8M4ffJEHF1fi+effyouXjin7NDKykL89stfjJ/9mU9Gm86AJdXISTAPkFoBXJEK0CqVschmSUrfqTOxOM30nUQbmOxP9q/XOtofjoArbJdS3mXNZMpZKmDAxJgHAFWLiRiHCVyT5WAjOaTgtktFekoEvHE50PKGynnxu/Ujqyrc0cbMtY7adxawU9YsBd3MVNVLOLuQwZxBowGOzf1xw0CLbeDKMWBwOAdYMa6FjlsCwbQOL+sIf+d3lgE4HezUMddG0Fbdjx5ltOxyIAeGch+q81ebbRnvTq/yfNkz3cnK91zXXgANr3EAa9bXYMbjg+9Oz/q9ek3ZP32ufj0/J2mTzDjfT5w8GVdu3JQdIy23j584Ec88/VycP4ff8LlYXFpREJNrZ2FibS9Y7mMy5g4cH66ihSjReWivzq5/OKVsbTxQm1kKung2b7/1VnT2dvU3wHgGF+wlgKu9bOLTI1vblf87e+3de1sqUHR2QvU2pfEFdQzZ/jYxiOBjKVo1EcDPXFsGLtkUg3GDOxKkFKQb67kCp1K4jAUc72OP47ueqRsHCTQXPEERXWmZmsocN6fJQifuSTVQqY51nouflVlT5hHA1c4ZHmM+TrKojCtnUMaFUs6aeN54fLtZh8ca1854Z2/yXsNrNX5VYDZusONxyhwxrjPWA1yyn4+6P5b1rLofW7vK7/DbN5h3oJqFdcnyGrhqP0DKOJlsrPdF1sKqPpbXO0tS+5Hv/tND3yTesLmxFbudXS0YWWSFuL+liE5sakVXKEBTHtT4ARbgyom0iVyyKs9UOSfDa3lYPEhrCIfo8wbWWHDCyVCkvm9sc6IH3ge45kLsCwH0OCLxA8uFpS7TdC8yvf6h+iBzQzJ9zuTNjKeiCjr6RKYZWDgFcLDYgMbeP4zl1RWlp9566y2Gczy4tRF9wAUL+bAvwTiaWLSwq/hhzkzGJF1epqZjeXZawJZUMjIEGFiss7qNZuw1WnFtaydeeed63O3sRweNCLrX8qX0cgGssKotAGwzjd+ZVBONiOkJmNRMX1LdDIszN0uRVTOm1PKtle4ASANKx4qcEMUlQHKAbBAgU/rSKCALrHLQJnBNL1b+7Yw+YLXgcQGlBK75npQKOC01lgrw+sOin1HEVTSqGlfij0tBVZFaqjRIPpO/P+AKW539vUs6XwUECcSs++EcNHFlIQNIPMge74XlOHJkdZSmY+yi5YHxeekLL8Wt2zekr3P1JNIMngULYkaoed27e7sJwMtEr6Ioj1nGtKNzwCIynenp2dh4sBUPNkklY8ydDR3ITPBFpzocMCTLoejvsBv7h8lIk2HgPTA2yDpkl9Ro6n4zVtmYSfmRDsb0/NRJNran48knL8k/8uj6eqytubNNClvTcijnKGOQQFJAtuLc8PuHkA8rXvN9OW7+3X49HrhyLgeHQ83Pz33hlZidXYnf+M1fj4//0N/JLkCHaA8P4qmLF2N+biZOnzkeLzz/rFqwLsxPx8svfzF+4ed/pgDXZKdzrcysBXIApAKsI8iYKJIEuBqw6HWlE5HaSReLLO6NnndvIOY8x2QCV4NHA1ezTx5XBq5VtvA9wJX1uf9wK1Rvdjz3nC8paWBM0Ur65o0byXYBSEqraNjoMfNU9gQYxR5ZoZzbrLvefA3QeL/n6PZOR/6WfBZrLvfQQACZAL8H+CdAzGCac9PcK5ucz1VrTekT7xSm09PjDTQBY86n7Cs/fm7jFL8BAp/je2OQlUA85XSsq9nVapwRMmAwgKkGBz5v3wODAD9zGfaX7Iz3M/5mgO7vnDMNQzYBAdq7DkXU0DhoenY+Ll28FOfOnI+nn30uzp49p85UwxpAJYHX+L4kaTGWd1VmZmnxLqBlRlYBMhsS60U/Njfux5UrtJx9W7K/23duya2AdHsSTTCeaRcmeXXBCYxtOaxs4Q0LE5v2gskAFpcakqEi0x4mBAz8CMZ8PxmnMI6Li/MxNzOhhi2JOxLs8xjxg6W+AJzD+qh7XiRu9rEf3XPjnoJ9eG2jDmFQslDlNhlcG/g5YOHPZOfIWLAOAyw5P/aSKjvJ9Sa7mtIyBywulPKY85xUJqcc05/JOXBMZe/I0BWcI3a00ZANZzUIM47jnDzunH3IlAosrfXPSUhZBiBGvOKpC7HngNjPNoFrMtp+PgqKh4PAI56d2mA1pSH5LMxYj/TEP/iX/+TQv2SQMmA6nV1R7ZpUdawhEM1ygf1MTddYXIo1T0l5Gkz4QwA1aHDEmhULEVHKxWTaHoQeaFDvbhlXXThMeTtdzMVQlX8gY2unYLIzVf6cTF/ZBwUcMMrPC+a88ZtDN7ivwTo3O51p6nrR8NDztZ8Lq/xGS1qmB+vWbityRVN2f2NDDOXG/f3Y2eqI4t7Z3on+IQA2C8FgQfk3x5d/Ig0Uoi8QOYMZOJoygOPkdPRbE3HQbMXlG7ei0x9Eb1iPrc5OdggjEoR1htUAtDboajsM+ie0m/wuYrIZMY1sYYY+6TAKjWjDuM7wOQ3pi9Gr8Z3PRSIBe6gOSniI6v6ktZVsc9CyKe2SKUtbXo2aCIhJKcVPFe0q9yyB66NSARcHFGAC4i1+iwJ1pGCQIChVPZQkxcB1tDnIseFh6cn7M64MvTyG31+doNp81DKYj65rgecezM3Nlj7q6UPJYoKfKpX/pHLUs3t7O/ZKyjHHVVnsiy7MwVguxvjb5DV58hqsmmkR0Cy+qtJ9CzjjsToVt27djVs378bu7kHsH1DkQG6vFTPTc2ISsCjLosax0wXzDk0eYNxsULFfD4SujD0xZ0VmAnNMUMPxYP7m5+aUVrz05FPKvNDW9djRFXVIWl5ZzHSisimpNZbmmnayj0WcqXl/79fj9azVDTmf26jg+rFH//p/+f7AFSu+/V4/fuvFV2Jp6Wh86ld+OT7xkz8ch/t7Aq6H3U5cvHA+zp89EzMz7fjgC8/H+vpaLCzMxEtf/EL8w1/8+wL4XOmItSjzBlLLjCtjBIDDGmRQxHXBUYoFPezqP7e45m8EKDSHAAAABuzdmOAxAaGBqzcTjzGDRY4D+LW2jd+THZObYcXqR+dSUt1jRpXag/k4fnRdjKtABeO8gFo5aahALJsgaJ0fkB2yBVP+jvd5f/Ae4v1or3Oga2RzzyYDOZ75GeDKRky2I/XfrFMwc7kveHN3ypPNm89xSr+6XxnkGhR7TFkC4M3Xm6b/Xq0YN4gFWJL25qsaKJhtq6Z0eU2mwfP+GkD72Rm4+llUx4bXNO+31dQu58v+eufB3by/RUfKOo7MaHd7R5pP7LVwtrh44Yk4c/6pOHH6XCwvLiuTmWtT+rkncH2YcMg5PZ7XOW9TypDnlE1muN7O7raYWJ7V9etXtZaSLWLsShdbOnaNPI8rjgCM3U5nf1Q9T5DneyapolJjYymG72U1APG9mZufjuWlOclLGCt2J0jgnCXWIi6ww0KapcIwdzDM4kkFWyW4Hs0J1QWU7GBhYY1rfB4Oujg/P1cTc7Ch/Ife3TIAjm1STu10sc0s6XhAqCSThe2tBlfVwM+sLmOA8c8c8v0xcLT1nrGUz81rh89X74ONto69gEmPTb/fgbfmSpEZuRjMmXZnOjjm6HPqEXOLCwmmkf5UWvZW5yrnJ8D+0f/qj0mxkqLXrGImwmdRyih+GJNTWe3FwyUTpBSsCglyO9RAKqyWU9tVitxUdOrySL3vx9wcx0+xtire6fhTUvs8JBcjyMxdkyFTFnzWQbcfewiDSyTrzVngtlCAHjiiwrVYAs6SQU4JLq0RMZhGa5JRB7YaQ4DrIIFI1p4RaTfl2Urq9uTJU3H12tXY2z9Qpf1hP4snsLQ52DuIgXRbtWgh6N/tpEyi1409rruzE4PegTQC6IRgHrSgofOsN+LY2QuxsbcXh+g86w1VcGKrI40hGjWkALTCbQFcKR7D7LpOnVpMtYcxM9WMmZnJmKbgarKhaks65sDCAlit+ZoALCMHUBUu6YsEqikVSCmABhTPAeDamshgQEV6peOLGkyYcS3dsIpHK4DJk9oMmm03Hi7AqceAgjSnplSBygKQUgEti2ZM2ffwPRx1XnGk/T5SAYnzsmWv0/RZSW+LFFhIWkYC4GlfOyM5CxZV129cjytvv6UN+dr1a2mMvH+QhVeT2LPBqKTI35ssQVGms5KVSnag+PwVf84xYE1JTRrEZ7/3XLyyOBEZDBZn+Hhub+/Ezg4bN3YyFE/uxsbGduzudJQR2N7ZVfc0mHTmFC04uSYW3UYro/UU8Q9ie7cTO7sUsGSAkHqtZOoEZAFYh1m1TnEMum/po+Zm48jaSjz7zDPxzX/0m8VuoT08e/aE5g/zZNyl3Nt65ftDllhjlcAjv37MG8uvSnHo+7/g6/nL+wPXfr8encNufPbzX40jR07GP/1n/yQ++VM/Evt7Hens8bI8feJ4fMd3/Cexv78dT168EMePH4vFxdn4wou/Ff/gF/5PAVceQrUiGHacIQ9oQAvN8sYcZU2qpgjJyCTbkRZZ/Oextb27J1DHeAO4Mn4sFciGFmPgCkDQ+qbOTyl1cXp1fZ3iqizKSODaizba9ko632OZ79lmNhlEwBEdDUkJK0MhX9KcXwauCZJL1zjZFI7nhdlRzyHvJQa0jEW3g2Vfsv0Pf0cqAKsGCGGMch8A7d6QOR9So/zH8dPTNv9uHayBoO+5wYDBb5WZ9jWbNeO79cjea3jG7G3Mn2pLW1+fGTh+dkaHY/hrvJakTtNgx8GCN3B/XnVDVwalZHX4zv4toqibRUXZJY25PKdUN/8ddvNeIJebXVyO46fOxXPPPquGB0ePnVC3LprK5I5JwU1xh2GPFY5N4JoAKgPMdHWxTCTlf2AIQC3rIwH/nXu3BFxfeeUVET53790RWSbgqnayCbDkyFKKVl08BPtqCyjpkTk3m5tU5FguMhXRJdlBX+v91GRbTRaQc8zNYQc5rbWTZyZZ2KjRxER0abTAXpZwT02M+CzpdAvr6CBRvy9MrJ+ng5FqNsEsoscW1+LmBOw3jwYwuTa3RA5YvgII9Zpd/e49d4TJCl7yeCdT6DHjAMp1JGMScNyMoApmNUeajWRbywVWr89jz+fA/WnX072AIMFzDT27pQz+m+ZUsx4rR6irynnL8waveA/ltb53OveP/NlvEi7MyjgEy2hSqZhNTUVuYmnCTKEPm9Y4LW8bonF67+EbOu7v7Mgjqf89DRhHoYp+prKyLxF1poQAL6Rvs8jHaVi0NP3oMUjku5pgVh5xWIdIu1EKSSQxoCmA9YvMroEqZklzsvnAhB7QxaiPGDlpcPWTLvZDGWVnu7mV1VVN5jffuKzIjIKyTo+q3ezelECgKeYQRpMbrGuMmqy9SEHwOiJeJnBPoBzng/04HAzj4lPPxOEwxCbT8ID0mKKsHhMUsApoBbDWBV4nWrWYBLhSgDVRi5kpgOq0XAN4ZvjByi2A3uX4HI6aScBQkHIGuBY/VlW0phVLpmOSceXewwonYM0J7OgbhlIa0mKRpGBD3cZyqstXteiRUi6gPq8FSgJgsgBO3S5FrcmsQQyBrJ4ks8zFT8l+dSazfcoYuBrcZtSf+rnsgW0JbmlBW4KQ6Zn0U+UhM0noTPX222/F9es3SsvDe2LktXiWVshon7zZ5GJ4+BDj7xQgG7WjQke8e7QuLmkfFk+32KOaOzfC3KicMtnpbEvDyIaSEoPSwAEWmirOvf1Ri8XdzqF06Xfv3xfQZP664AVZQXtiMmamZ7Vh0YRgUGvGficLIjLl34rO3l4WLhCIFAF8CyeJJiwgRRxppI6855u/+d+LN9+6HPt7+3Hi5DEVJj3zzNMCbcuLWQGe4OYR/hWUKpY9l71RD4NHMKddOawzVvHfY4BrlT3/emCru/88Wpwl15RhI3b2D+Ozn/udOHrsbPzCP/i5+N8/+eNxQBq4RZ/4/Th57Fj8mf/sP43Dw13pPc+cPS2pwGc/+5n4R//w52T7B3B15iiBXE0OKKTBMe6HRUpFTYJHMySkdrOgIpl7EwWsKZvb6UqQetCtkSG+NXs+DmOKtcppUUsKfP+QhLm6mteKbSqyAwM6xr03OvdeZ4yTlWMNoyhHxAfXWhglxozHNGBAc4GiQwEc7h0Zj+IG0sSzFu39RBIgRVaB5RPnhzyH9zOufB6MRXcXYuMHnBu4GtzzPqdPvQFy7Gpxiz/LzE/uJR2dowpXy73wcTR2bd5eTNk9z+0RisMDQST3iL0uAaj3QrfAzFbYCZZyTqi9qZq4ZLYnryMLx7wXu2Aug/EEjxxH40uOJKlXBNjfuEEbX3e+y7FFsMyxssI/07Ls7UPWxlZ2TJyfW4jz5y9IE/vCBz8sW7a0ZmOPTjKBDGTuD86cVL/ny5w96bJXMral8SyHQEqwtRk3b9yMt6+8qQI/slnb25uSD9Ah8FAFd4yTLJrkvcyVZGE7WeVfChczy+V1vlYcAlhXx3Zbcswh0Lp1MzMLqtlIT1+arySBhmwuC7vFgwmUZ3F17mADuUDIu1ad0ooNpLO9jzqvqCixEFSlmxxjIp9j1s1kk5+WMnpm3YUbbGmp66JIFvkiJFbiFB23eC1bRw/wZ19XI4xSd4CEhiwrwNXkCTrfdGYYt+k2icI5MC7GWYT0XJXtpTOij+i2nVEypmNOzE2lx6vmO/O/N3ZzsPxgtE416rGwOK9z5jwNXC1/4TgZGKbMs/a9f/4/LO43rqzNlO44fTPuqKGinmI5YY0Em7CqEUvDAR48H5aLSFZie0HkxG2dwoOyzjCP2S2tZlOGkJ+fhWDZYjTNipWKUkV+Mn5ETizo1sMkq5DaWhYzRtYhvlFMYNtVKDVQz0FQIltYTZ2n9pkcqHIW4KYf9mX1QO926vvfuXJF6XQxsdEPLKFkaVK8/ZjL+NJSXEHVNq/TMQDZfSbfgRZ8RY6AVrSJB12lbuRjOxzEvtKDgJKtkZan2RzKwYAunJPtmqQCEypSa8RUux7Tkw0VYNGiFSZMzKsALItfSxpSL4JU7aVG2OA19UMECJyDGGoVYcFUtwSYRhGdu2AVoKikkdUZBA3oPEs/chbV1KykdMCLrb7zWPTGHHNFBap/U7TlbkFaK4Xfmmq9y3NzxMs5013HYNLv4bAqpip9lnnO2pT29rRA3L1zJyv/b92I7a1taY4oRsp7wKkJTeucuHcERWasbeLsDcNpnWQ2ecrJPOVm1Iy5xVkxak79eOx7kx9H76RihnFAsUKfgp28Lth9gLOshopjQ+4fNNloaezgX7yxATu7q58BsfgyU6WbrRcb0WghIZmNhblFAdlkU6pdb0jdEQAeKKvRnphTM4PsSJSMxZ/7c382PvWpT2lThKkggzE3OydHjfXV5Th77qysXY4eXZNd0zPPPFu08t7M8lmOsahTjuMOZ2bNWLdhGbN17RgIez2p/u7fHLy6A1qmOm3nl+O0GZu7B/HZz/9OnDhxPj759346fvHnfyb60ub14uBwNy6ePxeXLl2MD33oOXnqohFeXp6PX/1Xn4p/8c//SboFdHujwohkS5oCrrgKsFnDwLLmHHazVzfrAgEAHqaMtTwXr8+5mRLYcJ+p4GZsokkT26fNeMz4JxOSoMU1AWbXGc8wc07Xc98BkI+TfNimh/HM+xgntKl8cO/uaFOSG3JZMwn8nDbk87WeM98VFGdwacbVADFBQurLxRbuHUrKYODq5w6A5Xrte5kAL/O4BphOeWaNxHulKgaq3pzH+92YHTcz6mB0PC7HRI2PY0aoKgVwSpv3mVmtsrr+TK8V1YK46nG87trr1cDZ4//hICWr+HmuGw82tQemNVWSKLn+P6ojZzPFBqHYFlLl0aAWYyoWF5fj5InT8dxzz8fps+djfW09llfXSmOZhtYpF+GKAFNdQY5Xzi/nb+mmqdYX1cYH+LACxnoa51evvqs1+a23XtOavLOzXaROzDX2yezKleM3u8+hN9/d2dE+KXmUbCiNHVLHmkFLZhwIKGxrJcA+6qbI9gI5QaOdBPcLC4sCuABoAgw5F6h4K/3Ec79I6C7CqlLM6LHsZ+TxbgKPMc4X101wxusgUTwWqux5XrN9mcdFsTxLjsdrLWPhOLafMggGRwDOOT6vNfspLIVDSZF9OohjfDFeMgs/btOrTqJFGjoKrks3sur88VrcqDSkqc5Bz9Fq0Ch5oBLteR84Z66FADWD/bHUTiTR9/+Fby+uAvksLMau6jDcI17+qWVAZhTJg8bKJNkns0rcOE2O0k3LiwPv4UGxEPEa+d5B1U/A9O4XiyenNvOBGBElLe0bWZfpPhfp6IBj4haQvqSTotbVuxrAxGArES/pJ7fTS6lBiMHlvTlosjOXow8N+m5GpmtHjsSgP5R/HS1wgVo9AHcr9SccSwAb0ITHLIU0pObUhaynblqHpaFDlbLnXrB5cUxJCgDcWIJ1h4o+cDpAWwy7OkUBUPSC4u92E53rUI0DALTTWHlMY2dBgVaCV6qaAfdMxpaAK7pa0v80gaBiti3gLasubTowAfy7MK5F4+oIGhsepf8LkM3GArnVabmQvKCWbYFHdiYZDYsJHxVWJdol/cS7bf6faalaDAggRrKE/B0BCKZfZkGcQu3spqE5E82+jwQM+NHuHyQjRBEH7BZAAeDKQsfCR9DERigvxAqLkQxw8aAsVaboX/lsmS1rn0xQ7gXCjRAS4KaBM8bKNZm/5+bpzXzMRo2rr/07Cq4YT1xPn5R0Nyte+X1VV8a9hz0VQy5/zfwPmcH2VkcexjTl4D+Mv/e7Oc6RHDDWJ9tTMYMVC24CpBFn5jSfOcfD7iDevXZXz8CLLnP1O7/zO+PTn/70yEvT108xBhsB95T7gTE9jOLFixfj+PGjCvooBFlfp5MX4y2dQzRuCpuRleH5HNVtr4QygJ0Ebo9q6v7N4er4ne8HXDM9CnD9rRe/EsePn4uf+ulPxP/9j/6vBK4DPKP3BFyPHVuPb/3Wb5H1HZvf2bMn41/+yi/HZ37zV+XoAQs2tkvKrBZBBVIBNNTIOGAlAa48F9gk9MYAB1vY8J6x5IpFvqX3v/XWmwKuWkPk4commtkBzz+KBsmWjYmClALwWaTiDZa5J4zZ3kFKEqpfziKkQX5DcwDT9Hfefksv0wZXfD/5GcaV5+VWwdrAkZQUez9v6OOs27jTFr/j83a3O5Kk8Fl8mWTgHLk+t6/MtakEmxWmj894P+BaHUveuwSWSw2GP49z4dlZJ+ziEn5vGYJBg/c5F3XZrcGfxXsNWLwOOFNjoGO5gNe4vJdJYvD8yaB4LfbzSU/RBIq+FuYqmT2OK6bq0MzvWGNc1anCcjLNAGfJ7icTvLOdRWaAuLW19Xj66afjuQ98MI6dOBUnTp4pbaud0h9KAgOAU5ZM+ne0hZxp/yHQqrGhzlxFE1t0owTJt27eiBs3rwvIIkO5ceNmbG1tyH4upYUpP0FG2N1HMpWOQtwn7rkbHIwDJ8sZ2f9g53Ovt89rBlIUgjP/MrXNc1pcWdEeT3GWggWGeJp3l9Lh3PVynKejhu+/n42BpV5Z9N8m/Xgf440xzlcVsFWfcWqNx4WPZjEdUFWZUt5nNt3jjvHBvK1mIHx+eNebDfX9MqB0oON5B3CVDd5DjgB5XR57ngs6twM6mY6L/QxuvfaYsOFcDrr7IuwSC2W2wZkB74u+hzq/H/hL36Y6+ux3bGPiUnwhk+OudJtQ0DA+bueJhZQfikGuJzvRgSLgAamgXHByYoHk8ejb1yKanmFTAla0bkMjpUHUz8EAhhGgLHoS6HAxFuggdkmhjcEAQMSbvTUjjtCJkjJ1mW1aBZiaKUVgVtEBLKnu7HqVPaNTtCObD8DuYCgQwoOGkRqJ//tpIs91oe20R6JvfOo0MoKBKeawHF+FX4XZhu1jceBeEOHtyE+OjWgQmxsbsqdh7k/BrE6gBe5JJtBqInvIFrHTcg7ASQCWkWMRMbfkXcvGlYxribi535qcCVwzhZPeeXYOQMesVFAp1MqiN2SjxSGgNJUYtXItkEpA1i4EkvcVwDHSHhenAKe5UEeaUfI9kQkiQUUK3umeJklY4/KuAAAgAElEQVQCDrnFhJ37yz3ink3PzKZZOn58B924e+tW3LpzO65efSduF7sqdICp084AK5mSArgH/YcKw9IcPVNTvC4Nk3vFdHoYG5ubMYmmkMClV4BWNlOTqF+GypNINqYEQACfHK+6cHmiVyPr3JHoclSXhx33GtYfRkJa7QLmpDIq3WbQ3jpdByueiDoLKiTpUZqZzQujcxZnikfodLId9zcwfe9ojolRr1PENymbODxDp+ePRJM2v/WW3sM5P/fsc/HSyy/HjRu3tEDS5cntBJERmb1LtillMDPTMDcL2viOHjsWy0uL8dRTTyoQPHpsLVZWlmNudkbXrdC49DWQ+x7HKWmxKtjnXjLvHvf1tTGxjweuCZQbsdXZj8+9+EqsHz0TP/YTPxr/9B//QnbgKxpXirOOrCzHt/3xPyYN+jvvXolv/IYX4jOf+Y349V/7lZhop57YbF1mOJpB4RGMa3o3wobBqCdjz+argL5t4JpSARfEKpCIuoKBN998s7Sktq9uNh6x7RXAUWxRM71Lx2nnusY1rCnrJoQC95fPHXQf7pjmDYM1jOMyZt1A4eo7V0ZMHuu3gxzOYbwflM0L1qs0MnFaW5sYLhoq+MWHtidAo7k6yDQuzKqBAcdnI3a62ONNWTt1bnqYL/Zm+eg4MXgxK/q4QNLHcorS2lcHBd6AzZI5UGCuMSdpQMLfDM4154sFUWYG03sXgoNnRJBNkJO2j+y9+Kymh3IC3poKk7MosuSnSiqcjB+fjwyKwiuYKuRo6cU+DpgNhMf3I4/T7ydTm3UgSTKw32aNAl7Nfcnd+Nz5xaU4efpMnDh5Oi5ceCLOn38iTpw4GXNzi9HG0H6Q2QHZZ0obmfu/2VaTF1UHEVlXjp5dpudpSUwjouvXbsTNm9fj5q3rcef2XdlrsR7zDPFdT0st9mxbY/Ukpcoin3TkwGZLoLQE5gpz8BlWnYJZxdST60BkWrG6bLeVhcAJCEyj9tgao/hWF/2rbAPHndkMYPO+0oQoqZ38vGxMxN4lJ5luT1px2d7tpV9zsrg5jvl3ZqDzOXk8+zOqIFYZByy8RpK+fD0BLvObOWu5G2OITBDPqJotcMq/CsbNuvI4KWL235zFrM4hA3c9y+64YU11XnqNqDK/rGjUdyAXspa3eixjOQfQtb/7V75t6M28Xk92MFtnckFcOPYgyfiwubnyH1qeG5Gi+ey/noh9zIpgq8JXlRL2oPVJebJrcS2p/2TnMrLKi8yHzc+K+JsN2fqgfWFecTE8GDO/9ulzRDIsTIiKjUr0xINHnK5oojRPyAIkNvvsUMNxeZCqZKQlZzGtdr/wXMgyMjCIz4KzBCl8PgOFe8lxcuDRsu9ALK8+h7RfsZaBpaNADRYmo/d67G5t50TBNLtVj6kJCrQGAq7NBoAL4EQTBKyuslEDaWmAK3oerLhwT9CGVU95hga9fHEtFUiG1YV1YlvNjBT2NdegMhC1CKVYOxnx1Llqomq2pabH9L6lAFZ1lzme2i8BV3fYSicHGRijISKu1XFz8aRhQ7sFCFoUU8hnUNx15e13xKTCql69el1gYGNrQymebA+YTIcjR092TybGuLV12Xeb1AsgLL3+xCI269oMeA9p0Jm5Wf0tN6Z2qZ7dKzorGKMsqGFcLywuSrLge2+pQPU8PGZgPoBvmkvIZOiKVvRGZA6YX7qvpfUtLLo1kNJnl4WFMaoFp4xvxi+bQ6uJlis9cml0QAB6h7ajHXpU78b21k7sdHbVWrg9vSAQnBmMpmyz6I/e2d2PmzdvaXNjgxAgLh2bzHw4Ws97mUyENpri/+ye1hQYPfHEhTh37ow0m2fOnpKTAU0ztODLYSJ5eK8dXkgfi1orjNv7/f3h3//uwHWzsx8v/utXY23tdPzQD/9v8f/8s1+UHh7gisb10gXSp0fiQx9+Pk4eOxqvvPrV+NAHn4sXX/xc/Nqv/rI6VomkGVVbF4nRQU8bCtmAXE8o7kgmKBnXBK6ssTmPxoyrmMFuPy5cuKD+8fLFLIwMREPO/xxvjGGtnTiRFPtA3z+eBcDVWlGOIRCFtOoxX04f8owzuzEb+x3AUYIwa0xzThQ/Xulmcx1NNitTpAKpRePqvcBSG6+XjUFdn2ENrecv+k3r/00g0LiGa/V+4+9mOB+9HO6pmaZHwW3ufaWLWUmxc76qN1DjhPwPZ4PcH2hQUjKEgZ4wg1e3trWjgd/HubilZlUrb8aLz+ffGVwnoFN6FbBRujJW91TGC+fA6wmWuWfIdDbvZxFSao/HUi8zWtV7oloCry0CT+kdavstzoPPkEF+q6V9i5ayMzPzsb52LM6dvRAXLlxSs4PTp87F9MxckQykRt3ZE89hvqPhNhjz9SQzP/bIVYtcmfx3VdD1+uuvx+U3L8edO7fEUO5sYW2Ve6vWNAFVMsDofrNDl036kVyRhTI49Dzw/fD+ZmDF8T2X0H1nsVj65mQWMyWRNBoC5GZtRqb0/dwM6qrAi2vl+ZuZZ1+p4pdHyQzWB49XB8DeS6pj1+PZbhcO7J9//nmtExxDTWdKsw3JR1Te9vB4rzLVDwFOVr2yx3i9eVxgmOdfi3YtJV6P/mdsUJ2DFMI1IdpKW16DV3++sQTnpuf3E3/zu4b6IPXCLjqqYgGBMXF6qHqzZB9MH0/6Bmf11742NFeOZmV/ghw6/jjCkA525PH33lQUZr9EltYzCNTgFVlMlWXFVToXJbBm8eN8UqROtOKFUFFSMaqmerImEFk0lsV3UqB20BXDKFYPEMycUfeRZKm8eMFSsb1lmgyQmvpZF0ukzjYZJir2U1eTTHMysJmuyQUbFgo5ADxcRE/V5ZMCGJwhxVV3791LhwXawe6lTCA7ZNHijgKttMJq1vuyxWo26elNARYbCIVZWZA12W6oE5msuArTw/lRbY5utYF84CGNaxYKqVtIcRYQwy5pQLoKyB1AwDW95QxYnepncZWZsLQv6YOrSUzKudiyjDcXGMKSBi5hqRR5PFvJLtoyJSYKY7Fs1NFUtlURC1B9443L8c4778bt23eKJorqaDaFCQFWokqifb4SUGX60ho6LxBpnC90MdLdIb8wwORZZ/qfiQiWq0V7EplACs7FoO3tx9bWjlh8GXuTxifFeNCNze0daQ/1DFQYkYWQWE9xDxNgZLCI1pt2w2Jz1ba3rdR+Qom0tlFjD3vpVTCGNoVK8YOyBWx28j7OQqz0gE0PXlmgNbPwTunrg8PY2aX1H51sDuP6vXux06EhB125DmSHtbS4HN3DgV53ZHVdQSvyjAcPNqUTZpwjdwFs23kkdWNUs9vHtKEgJDfyzMpwT9DMwr7SGOEcWtnzZ+LkiRNxcn01Zmfo2JTgxIoBVy8/Ckoy6Pv9fr2fqwDjFcZ1L77wxddjZfV4/NAP/WD80r/4xwKubGC9/oHssC5dvBAnTqzFv/9H/0i8+eYbsba2Ev/vZz4dL7/0eflZcv+r7ILbU3OdbMb8TKCEbpbnysYzOzsn7Xb2AC8a74pcgvUSxvXy5cv5XhjoFmMSicnDjKvS9c2x00B1E0VDSrbKmznfJ4tPcPUOevNhjLHhpaNBT+zzKIPRyOxKMjjZoCDX/CysSECbgbxf5w3QgY21bXyfkM5yUnO9yjChCSSFzOdYz4eNnNfc6jGrG2/1egwAPFZ8PgYa0pbvZRGjq7i9XvAaa379Ph+bz5uemlWQa4mBg2Z/llkjM7Ycw4yyN3ODVoMrA1cC+irDy7ENWBwQMNfW1lbjzt2bowAiU+wuEqrMj0I81PppsG8WDRYT9o4xxT1wMKI9baIdnf3d1P+3SL2nhn5xcUUdui5efEos7JnTZ+PoiZMK8t0W3MQW50OmM33Ei/WhWWQ1TnHhXo4f66cpcMZtB7kecoI3Xn0ltrY3BfzIPnHeOd+Gks5kcwNsBNH6HsbmTnbIymLJLAS3fnwUXJbGCi5q1OerKyikRj9rSCZYv6fUtp69Gv9XpE7VYKM6JsYkyXiPYYxZZ+57PApSSh1HnlPiMuYEz5q5kBkVummlppfnw/XjN6/OeoNsQcxrP/yhD8cXv/hF4TaPM49JAEjO08yye53y2IRUU5czWF+Aa2mFy3uyKU3u31UJW153PSbqnF9Fd66CtsykM9a0LyuApcZnT/sqmUzmjTLYj/jFOsgR4fOjf+NPZNL2oVRuAW3d7BgEwylGit7wg7HomkWV6r/jJ46XjZcLz8iTDTxbwCZ9r+FBJFl8+ARiKl2QKLbKyCzTo7zf5v8JfArjUtJBqrauVCmrf3FJw8BOqhCmna3ZZJYuHSebZW6oKeTPyLJayYxDABPR+utkBmAsEmzIYcBFXlS6QbcX8bf0ZarKB7ARBfK5bltHREZh1qEeFoyWylJ4iLIhY8Npx9zMbGFZanG4nxWfdMlqNLgzvWjW+lmQ1YRxJfWG1hVWjFRgXV2xZPuh6KWRoFWsYwrOrd9BK9UoFmiqapcbAqxksnSw02qXx8YDqyfSE+A6bgMnKAU7WzaiDHqTteaJyfmhNCBQZzalZ8prdM9q0WjPKArGTB9GW0Up01MxOTWTBXS9Xmxtb8W9+/fjxvXbcfXdm3Hr5s24e+euAJJAj9wNynRR04RiZE+hm7xai/sFz9p0rwZ9RrLSW8qjjvMlQKGwDcYKrfCkXqdULhvW4V6y4c1adhlSJ5iWFo3d3b2YnJpUsZJSmGUebG2SMsQNI9lbbWj4/BYGjPOHvbamh25rvJ5FjWICAQQEPYxlGCu0UUqT0VUuW4BqQcLgl8UHE2f7CY8ypwlqJfUomRMHFMhgHFiWvm5ivruDbD+LY8fuDho5GI1ePLi/IW9ZsmpynUAHPZGyCJomwC6rypXWlVQHqwqYoi+8ZVkoG9HtJwPE2sIYJdBgXnR7yHBoN5zZFTYHKvdPnzoZF86fj9OnT8Sxo0cFcGemi94vlw5de64pY81VNWKvAhcDDlX3li+650jfroxPKw66w9jdO4wvvvRGLCweiY9//Afj1/7VP1daFdZ9cqIRl568GM88/aQaEHzgA8/G4eGe9Hhf/MLn45WvvCwLHcZcNrnIqm/muhnpa9euaRHgPmTXntS9kVWg49H9B/dHRY2sRaO+9bWQxvTNy29qvHPPtLAPAYdlLJVjKiYsYH7M/ObcsqtABtkUIe4rQLAR+ijLUlhCgbb9A7VbVYva3c4IuLqqK7MSBzmvBFxhzLIDHeujzEVg98qsdWaLdZ854oYWnMf87Fy88eblmJ2e0fmSveDe3L51S5krtSxWhghZl1nPcaU395PxxVdqgLMDHsRLdn3KIDE3qKKjpfi3n9fpDmFqeVv2IAWsxU88gUBW1+eeRrttCmSnCpjI8c84Yy2R/pBzKewl8x5IkGtpKVwDIBTrM+0P7GcAfiz3RoXLuZ8aYCRRkGlmnjFZC6RSWYKQr1PFvPYn4qnMyCT7VVPmisyGSSHOkfWOa0O6ZkAvu0cZ/fZGRJMyBtEQoJXvKWxbeyrWj+IBnY0O1o+fiOPHjsfS8mph+AAw4yYbBjsCaWAMkSSWF2QWLJ+Bdk39P10t79++FZsbuBPciCvvvBPXrr4jYJuZhszWcv9z7cnAiX0Dyy2kHDvbtKati82m9Tupe0kz2oBnZBmsST2tp3IOwjNdbelL3UjpKEjWDnAtkqWs/RwLcJfyu2wXm3socsSu7i97PlaMnJOeZQGiYhbV/KiA6xK8SoKh9uFpzai/F4ySGYsE6ulUU4ul5SXZm7366iuar6w1ynAUB4uDDjUJOSeyO2OCYDsXVANuYUCcHfZTrsLYyOxdeuBmvVpZ56gdOsjnphaxwoKFAC1F8RnAFleD0i11fmFehe7YowkUF8bWTP0IzH78e77robyQX+C0nhdYVYRGU3YmGZUNxAbs7x0I2asgq4WwOxkUMaWmfyo7hlnM/By0s0XPSuWYgErpqCBdHR509Et3yovXohlJUPQope6FxWAEIAT7yiKA/g7wkaxGVnzDquXGVqoDldIfCIz7WNaWuTAMoDaOqhI0VL/MJjgNMEoZSL8Fq5Xen6bCeS8FMfxsXaQiR5jZzr4GG26kdMlqoAOOrpoNtJt4xVJVzsbPJIK5Lf3Ip2kwAMsK2E4LFMAYBRoMUjGJhe3T4oc8pBRqSfdbJpruDQVVLK6wZcWE2lpoJl67tNJVNC8AjEVZAkbuHYbXFFQxeWGZd7AsE6BNacLeoKW0EhrImbl53Uo2Czb0a1dviMFiQbp96440v7yP2cO167qx/iA6hdlyIFQ6ubQnsio/N2tSznqq6a0p9jtT+bJHY9FVgIM124waOajtbfH3I7JWAQ3uA7WhgCcTjOP7efJvqnkB33n8ZBTqYpVZHJOtSqlId5ReV3r4gOJErqkdjcDyCgkOBYyzo02Dz4HhzHRPevmxiOzvJ5vPuPe4M4PL70djsNaLfj3t4vx6pkIuck5LjlvmquirCaPDnEwT7CwQqsXdO/dlw0WacnNrKza39+RgICePIec5o8Yf6FqzDW1ukFpXerW4v7ktxgUwwX/IIuoqICptRkuxJwso80atkht1uWYcO7oWR4+uxzd/0zfp+7mzZ2N1dSmmpmA/0ijcX0qrH7hoKee77weLL52xUrNG0FlADM8q6uqcRcvdl156M+YXVuKHfvD74zOf/pXodQ+js7cTc3NT8dTTl+LChbNx8dK5eOqpJ2JpeTHeuPxa/Oq//FRcf/etaFS6vHm9YnyzZnIvMGW3RjiBT4jpm59f0CbL/U12IjfiDDAyeAScYOPGv2dmp0aMzMOds2rRlc5unPHSxtWgpfCMCkM4D409sfsJRPmbgRCvZ1yxpnsj4+9iVvf3R4VgowxGJb1tBrHKnlgm4Lnpggyn/TPbVpeuEFkA3cXcohVdcGq0N0fnpICPNatipeXnzGcYhLtzkPqfl/ni8/I8cXrV+5TZUY+nqlTA0gkXUjnF7GY4no/uJc99dYrXzDWFmxnQ5x7E5/M6M88+T+tkxW5WCrGS+WJ9T2mCPxMm/bXXXhsVC5nt5Xj6DCQNuK6UYjvJ5ErGqRrsca8sefCxZVtZOl5xvCqrnZ+TQWlKSCajPTWjtf2JJ56I559/IS4++VQcPXpCRAmvTUkVBMREseQDuI7bujZaRSOrVEsJwEvmtKlofKhxiKTk+vVr8mn96ld/Jza3NkpRV2YyJPvqdEbZT6/RW9J/pr2WW45qX2hnEZgxkceAQHSlEC5Zx6yKZ5xyTx1AGPBX5U1m2DmenwHZ6yor6zmS61fKbMZZudTKstf43Krn6GwAz435A/tPhsLnUH1esuYqEhOPBT9Tzw0zunwmJExVg8prH5UWjMfPWJ7i+8XrfR6eW86yc++R3zD2uR/OJjwEsMoPtR//m3+6AlwtCC6pflHOJYXOw4L2VR/53MxYPLipWWiFP2VpbQio4N/qnPX4r9QSjtt3Ts7NcEUq9mBjZIxi6fPgwUYOfvmuKpFcKO3SB940vmluduJCRzui5EZkS7c8P6cY3d1D+EyTDeo62SxbN7mS160a3UMcAT3H71IcUyL18cKVoNqLEXeA1Cm3g+NnapnuXTYGb0tAnuljemiXFp5KRXcV3bbqg2jihQfjilwAxlU1TNhiwagCgIdKYWTRG6xV+rkCWpPFylSR/gPIYjPEJiPAlq1fYZY18CoFdWrNVVzsEsyOq0gTkOQzFkuL80O9qc1SumC6sEQ9MEwHdk9hdj07V37fiInZFaWd79+7G1evXVflPx1EMGOmGp7IiwcubVwLR4QJMSy01a3DrKEDLdGaGB+dd1b45P3NalaiaJhpuSsgcaBkSmkQouhcxMUyFNsTFmCiSFh7FjzLDywJgekZ2asNCTI6smWhMAJGCMDFxuaOcCp0Kxq8TI9kygdtFAsNRuqMOxjW+dlZjX2Owf1FWgJDA9hNj2OKqNDtAmznNB8I0rShEQi123FIcVclqyGJAYUFItHHG0EWUpSqWf1+3J5SAUwBK2mPllkUApOUvmR6KVvl9mN3f18WPMzZ7R3GN+krGAwkCqwPU1moUp+IxeUjGlFo5WCv2Lz2DpONBtCSo4GBTD/fsXaRDVfpsX43pmTXsxDH1tfjxMkTkhUcP7YWly6ei7nZqZhfWFRLZ+YIwVKSaunwwP3QMyjSHgWv2qTScgwbMHYixuZLL78Ri0tr8f3/y9+Kz3320/psgOvs7FQ8+dQT8eSTF+P8hdPxzLNPiRF+/fVX45M/9ZNx0NlMMFDSfk7x8p15znfS4Gwu8jUtXpSsDelZmtr9rFN18UpqyhN0LkvXLZZvMr1WM5Cqds4iyE99/rhgKyVZfC7FT3yeNZWMY+YCgMXna1ZPc6JIbdxC8rBsfPzN65+BVXXzNQDzMasbLefFHPBGZVaYMU4QmHKJ1A+iyQXsu2LfKU+gA+DVpEIVmPI7rs/vsebd5+uNWqxYmRvV91fni6+J7wbzVQcAA3W+m0nmu9d7zmXk+MD9RBZVpHi+b3x3MGHw4JSssys+VxEGRVPpdDOvxS0CGYmvlfOxB6ZdGQwweP/s5HRMVKyNfC5+zpyH7yNr6v5hFqwakDiTxDzPJi0OErF3HHtzk42iucHx46fiGz78jXHy1Ok4fvxETExMZ7ZOCn8H1hmMJxNofn4EH7M5DcVVJaOQRZDJOlLn8O67V+Ly5dfVVAYg1Olsi0W1VjflY/kzEgNlhmjSsoM9IsXfyT7yvNTgo7QNrrJ/Y3AHA5A6cuaPMr6l9oX75nHpwMe1L9acuqWxx2Q1QFLnrBKselwaXzwW1JUiN67PjTBc4Fgl+3wd1UDI4wqw++i5cDzcaarOGw74qmDY54jU71Fg7YCtGpB5rdnY2Izl5aVRzRJj1/JPB9uei7W//Re/fZjas+wQlTcZ5oMWeVl158WcVIJMpCWCpn80RrEHWgDRVmZlLKk2dISNBJCjJO6jt3jcb15amRncAmBseUsyOyzad+7cTWuY0t0i0zqwJH1VnYplkz4R5N9Vt4uUJ2QbNxb8vS4uBjmQqgtmFkxlIZgfHiyx4DZ+nkq9pbNAShPSnUBdpwAOsMqFrSia8oeq/pLZTT2XNhUqgwc5uK2zyYFijSydvKaSiVRqAweCA/UOpyCrVe9Hs4a+FbBagCsNFRp0xqJ3PFpXJhmRNO39skjrYcY100PSjJauSeoOJkAL25VANgdI2SzF2DutllZYWmBKo4LUxDaVtuN3MIDSDXOtbbo4RSwsrcTE1Eymm7s9dX96sLkZL37hK3HrFg4A12Jja1NgkludacUsDCJI0ETmaTJGsRur1WOyXg/6IR/udfQ7zhtJg6puYxDTMzDPbWl59SUtZSvoiSz2s/ilymsYcMNCVor+mDAwgQKz/X5mFNoT2X63DnCYjrb0oZqCmszbm5tKIa0sryg9mamlWuxjAK+K1FyQmSOkImkwYJaYgjzGCKlbImnYdsYUc9Kt+swe4mqROqBeYNLOc6JlKPZJPNcs0CPqz/HqZ3nQP4x9pUutp02vXDGrvBb3jWJZlndwvFl5g1IKi3WhdM3LBTmPp8KRPmMdJhWdIynPYWztAmi3Y3NzR+tFr4eNHOlPLMuyQYJAFUVg9abWFhho0rkEcYNo6rwFFBgT7Yloyny7rTUmU+jMi7R/m55uxtH1VfmcogPFuYD2qqurKzE7Q+MT0rqpvaJXN+uEMhGyLSv64l76RN/f2I2XXv5qHFk7Hh/73v8pfvuLL2oM7O3tqEvd/8fcu8VKmmfZXTtO3OPcM7My69JV1e2+VHd7xtggg0GyMA/YBkuDxAs8wAuIByxsC2wjGCzeEAiB7BeDbW4ztmz5kVcebPM4bhvPYHuwwT3T01XVVZ1ZlZnnfomIE4F+a/1XxJenstrdEghOd+mcPCfii+/yv6y99tprf+uDr9fv+B0/V2++9ajefe+d+upX363PP39Wf+HP/7m6m19Ur1PME0DGvYqZfoBrWgLzvBkH/J17ZR/nVojaKoy5JwBOeq8T4HFcAvNsIgGuBg8EY3Q/nGpccZ+zifJ3gizWojB8/MzrAqy77BLnLZAsu0PbQV1fXGxAShiUvK4LCMOy8P7uJsTPXC+AmWOGhdXzbF7f/GwW+kASBdijeF5umgSoiI+MzFbTnuCQ84hmlXGrZiKAivZsNkxnUrrNuJ33uQHINi2/AQ7S8Rq4ad1pbK/XA3TlDk5Vbd5IjIxTzaW2zxLUAVy7QKULqMN2Zf3tFj/nvAIacu/Yj2HSP/zoo417D+dH8MtzFtiNNpYCHRj21oJ8Czqcima9dPDkgiKdJ7UhPZ7JVStCZs7aHL777HkvoEQZFXEJZu7ZO5CCYcf3jW99UN/97s/VV9//ar333vv1+MmTmuwebcCCMIhvYSvs2+pzeTJkPwhMVTjVpAT24OZv1Bec1OfPntUPf/hhffjhD+rZ00/rCo9r2swie7m+Fkj1Xt0yYjeXWl+pWVABE8C+WY6pOK3V3Sh71qRfStGTim9fAavSwTYwmwBDI6TpUpPRTktj7k8XMAa4dwmF7lgLgM3cy3zl8yO1SnFaF3B3jxEAnwwL72WedY+dgJMNluvuAuCsa12G1oFb2x07WSd+k7WAccg5pugZ608+l+NwP+zI9GpxV+5v7xf/jd+9NlCx/QWTWrxN2+S5YaRP2SxUMd8688CKCLje3G7ocVJt0lGw1ZBevoO5DNPhjzRzaeDjLd/6orudVWOkSPVhQE1XowsVL5AuBShwTE1WIRunzSzhsXZEDFrThJA+lnXDalVnV+c1QESN9mRpQbAXxrErl/lf09SgtQVgRv/kj/JGjTyi+3CVClGXitZZo0X83McsAI4iTafTX5zFLos+v2Ngw3Y6SFhtRNdEfosVRQBXdUd1fH/d/lvVpMkEpCLkOcEmqqsZzGEDrhM2FxYfFxUpRYUTQWNc2RSUFmtaGDGl+je3so4twgEAACAASURBVBVpNUNqHheV/rbEQjaAmB5D+4mA/WJp0TYR1g7V+wOiToTrkxpPdsWgff7itJ5+9rx+67c+ro8++lE9/ezzOj+jZeOpAgIBB0CqNIdtU0A51SqmJTtA2wtCRfpxt6pdOu6MBnV9cVbjYb/2DnbVf3owcftJ5BACqXcri/LpId4f1BRbMwrmtAibjb0jjd5seQAsrJSc98XlVTs/ZwPYiJhsFCdMBGRbBezKGwM6tuPDY7P7Mr2mEGkpTayBK/o5s2va8JrvHgCG8UCKz8WPFIS5wxvaWem+SfHp3qNhNUv58gXFBu70wwIpnRNMiPTVrnw1AzCq4XRcQ7oTNamAF0gXDKqBiACo56W1XbeaNwJGTY+rzbgVVfEzmwRMLOdMUIt0CKa9P6AocFaz3YNar9AuWvpycXFdV9fzOjk712s5dzHKzAu1rp0JkFKwSOCFzIDOd9aeL8Qk8x9BAYyudHstIACAU4S5wtdxQetNGH66pI0EWh+/+bi+9tX369vf/na9/9X36+hgVvsHh243zbiSzZBtp7LJfPr0pH711/5+feXd9+tP/eIv1j/8+39PHa7wTp3NxvWNb36tvvOdD+rxkwf18NFxPXnySMD2L/7S/1g3ly+1VhFkeyFvMihsi9SmdClmiE1Rwa1cSpwiJSuBLpj3EKgwFnnGKuy6vdV7dnenciDRZsCasHEN2BZiMa8ur9FeT90hqDFHvIfXA1yTHuX4/Bx/7aQAwwA60Pf7uLcqCmobeRjXgCm+37ffyibUZWG43xwXwByGJZvibkvp8z7+ji8wryc7EU9KxjbvYyDL7aEx6WFGwxJncw5wDhuWZ7JxW+mwrt2NnnO4z+YmxZkNe3tddsFR0NVkSgnw/Nqm61Nia6hi1Jy35m9zFOAe5t8Gp3a7yd6Sz2MshQ0F+JBu5XeftBaiAbYBIkkl53mo0Y6kgM2Oss13AAX3heCJL/7tcToXOZJWwnn2AU8EGZYt2D1BBZXN4479I9IkZVdbrcrR4XF9/RvfqK9+7bepg+T773+t3njzTRXnuWMXwaYZWRcDRQ/kQmhfm4GjxutyLtmVtM+tOPrk5GV9+qOP6+mnn7ZOiR/JbhIAbi/YVsyFBejqTq3cAyQDRHl+GVNcb0ChSRBnPPyfs9Vhn+1CYEJButdmDcp3cFUCN8dJztbaQWZbnHU/JS880wBw/hZyg3uA7zivYY3YEk8+vv/vokAXf5JJa7VAfcgnP7/tmLaG1RloB/oG0/b8dfGfs3nuSGYyaxMUNj11CJCMxawTfAesMnbF7F5cNAs448a8PufT+0/+zX9GrgL3/8sHZlJmEeJ1AC1OGmAJ48PDUPU6zBbpbJD0aFjXN5et3qwBTB6KCq/MZqo6HUBEKoyNnepCWahZ63p2ei79HBOGvsJicT2Eq4f2szFKWVB8ca5cA2hKAI1V1s1VM9m3NledavQQfFO6qJ7zWalV6dZXDlzq1JCNoCk08APA+sRVnfydxTAMAAOar1DvThtZ6M35xjyb6NiFcbDY9klEx3hxflGrHpMHYfyNpAI4CcC8CrjSjUSDGkDr9q4AVxUUwbhSWU+ldnMZuC8VGKPfhGElaFHRj6vMU8gh/9Z2jZqokQgIuA6USsWBYb0zrFK1+rimu/s1Gk/rbgcweV0/+vRpffwxi8SH9emPP6vTMzqcXKkqneMDeAAe8cDzAugGENrA2wSRzyzp8NVtTVbzGq2qpjtVB6NB7Y6GtTfu12wykM5vCnM/dC/tHgsX7Pb1TT1/eVKX+CRyzWQT6OgFmFCB0LAW/WUtd5byumV8O2KHOWntZ+9WSoMDILDiury6FCO00ZS25wdjRiGJBOmMCSq8Z01f3Db8RNRikpsfKZpexsxbb78tQpuxkEWORY33+HmkjaGF8MtlTwEkYwqZgdmrS6W8JA9QFbIBWQ8tIMyKfGb5bvbNzDpsazTfZprYbAgAnH72Zy+XHtdiHej21BgCxiCz3JuXlkR366KYUR3T2HCQS7iNMMV4ZkxWKs7jfF+cnNXz5y8FbAHu/F2uB3jK7u/V7nTPY2ZEKnu3zk4uar7E75HCL1pDkw3J/WnFAHx6K8S8W1t/j6/swzce1vHRcX37g2/VO2+/Vd/8BoVfX6mHx8dmL1uxzkcff16/9nd/XVXS/+Gf+OP1D/+Pv69jEFDOZpP6bV/HAeH9+urXsPF6UodHe7pXf+mXf6meP/tIcpYuO2ENYClLxe+Rxaj99SZNa4DLs8SpwkzhjVxP7IZBM4NbvYd5nnUE7L5NzzYdY2P1AlwBqWHNkvplo4iGkbEAQOQ40ZRm3IUt5G9Jg4qVbdpXB5z+4hpJTfJ3Po9xG0Yxm1C+8zc+Q0VhYze/yHpMEJi1lTkAgx62ldd7L3JgpS5Gbc6FAcq97m6SOXaYXs4r7FSu4T7Q6+4R/Jw9scsib/cQZykFCzpdigKYw0jqnGBBqepuhEeOzTmx3wokNiCUvzkT05X2GGzkizUE1orfXTabrGgSOd+Mka72Uj9DDLQ1XxKnJiXhXHiWfCbjhy8YVAp/LQ+EdLF1GOdrgOc9MdIE8U2urnaDFFXIL5Rx0TmxTieYZj8bT+qtt9+pb33rg/rOd3+7XAqOjx/ViDbdrhJ2JrOBV2OXbZ2KAzzXknSflSWBLo48ffmiPvzwN2Wv9YMffL9OXj6vs/OTurxEez9XII9mX/6qTRfLucaRJnKPBByQBazluW5nxMxM5hwyryIl4G8JmGAbQz58AaS1TEcY9YzHZOKC3TKnUkDP3OYeIK3pjpEu3sn+5TVqGxAQlDTObaO99fuMC7IG8L78nPPKd7kOda4/62AX/GdecJ7ca4JrrpNg6f587K4dvf/iD/9+AdeAP97MTY92hoEbfY6lj4l6GmW/jm4SsMfYdKW+2FE0o3hFqvgBMItNka2NqEKUVmK1qn0832S87gUO5oXzeUH18tOnTYt1KAZG6f/1snZWsVvJTXRVZTc9r6gXwMigahXwbKBUSOM/Cbo5PDzWZLy6uhDrohaZLf0ICMnmzmDgfJlwYWNgqhCOe2NvDETzOMyiloWcf8MwyZy6TSy+s7BnMmNDxGJPr2i1M+xXXV6cqquYrK1GvRr27mqws8b9tMDxEEUDBhKtYGnvKpPxxrTRXqtWsl2yRtNaGxhaGhm0Hgu6RqrhAacaiINx0RJWm4pAyliMKvpcQP1gNK2dwaTuev06evi4Do4e1OXNXCD1N37wUf2t/+1/rxcvXgoYP3v2eZ2dX4pZQBs9GE6qP6DrmKtw0emSespgD1MS9ihR/C73ZWdV++u7emN/rx7vH9QR3cH6d7W6uaCHVS0X13U793PEmUCVvLu4FOzV3U6/ruaLuuYa+oO6uVvXNR1i9ME7dXp3UVdrxhSgBScFW3hRUEaVMOntswuscSbqImM7lTB0jDsHN1pcFl7AvIHCgtuOCLCRhR5Hh4wN7vl5Mysn5Z8ixxR5MYm5H0nHWUvsDZtiP/xXOS5giLGZBSKbXXRcFzdpIexFPZWpe7sHm39zfTrPyUzFYwEHHMOMruedGJ67+Sa1K/eODQvi+yeHELECSYVaJiF5AgAuCyEbJimoO/uTctsw6H9xclInL8/qR88+q0taKt8RpDG+KeIY1uH+cT189FjsJHMLXTCBBnM8liphh1Vo1wIzdHC3t/g7cn0rMRPTybgOdnfrG9/4bfXBt75Vv+f3/LP13vtfrR//+Fk9/ewz2Yj9mT/9X9Xf+dt/U4wCVfP7B7v1rW99vb773e/Iuuvtt5/UozcMBP/Cn/uzdXn2ueTh11dXG81imD+eLfcT9lBzrjUHYH3g2fAsAePe/KliN3sna5+FtWvzuYtIBTLvbNlmwmGre2QtPr1A1rCrVHuAYgAo71UBWAvUU52eTT9WbWEBAS880wBbCqICxjJXeS/XlexO/h6JQDYrzj0bfVjkDQKT6YeZBYpu+ExcFAjw2ORDCDjwImDZqSVWbJ1iEz7fqWkzNq8cu224+fxkJwIKc1zeE6Y5gDbzPut+AKHOqW/JWvSfud8B/q+cBN2SLr2OBBRl30hAGFASEEQmi9d0A4GwrXwWYAarMlXSN9AV/bAKh5rWOcFw1ikHnrWxRuP3Do6mkmUESKeAZ9D3Xp10b1j4jKOs475+MiQwyQ7m9SzWjNOhAs0+3bVEIPXdZXBg3T1zAZaVRge/63f+U/VP/K5/sj744NsqlEwjJGtiHUzos2GlwRsKkM3KIh3Ts1s1P3VhFuQaNlb/5Ecf1q//+t+tv/W3/mb9o+//X3VxcbYB4own1l8COr6yDnN/2LuZp9wnScqaVRnnEieD3OcEUwGNkdtYFnalz0igZRbUQYvlF5Zy5ZlnLDtI2OpnM7ZYN1ij3nvv3fr+97+v4+S+d0ErrydrlWL6zNeMxe5rfW4OmO5/BZi/7vdfePGX/ILP4l4j6VLRf+vA2A36uz/3/st/7w+q5WtOyL3K6eRkU2l+nxumvSYdIEgPb+yuTB1L2yOLKUeReEgauN6JKYGdhIlhUDJRZO2xXteMSukJxSaO1pQ+7w/r9OxUC1UYV3cBoYhiUb0VejcWinRAsrWCiy/8n9B+S83abYsUMAUXV6qOY11k4AH0oMa5hmu0dUrLWdKgqFidbYZiPRzJNVCX3r1LC7jNILHxOJ2bryzYeLLClmQx4+9KczVLITYkNhi0j1z7fDmv68sz9UAHaAJcd3rLgu80cG1etyzcYlv9zOQkQMtTCrAG6Ejyc182GMPBjoBwFlwtIOhdAT0sNGz+TV8p0NrjeKTdd5W6xYMTpuDZy7N6/vKsPv7kaf3wox/VRx9/WpdXCN2tdTx+8FCAgmYLNA5Qy9cmEVHkrAgYTc9W5B+WIqDOljQ3WuDeOTqs9x8c18ODvXrIorqzruHypvow0rWs3t1t3S1Iq3Nf+7VGg9bYYpLnqiCnyAitFgse8gilo4d1vbOs62KsrjRe1Z7XqF0g7Pz6Rt3aKC47Pn6gVPUm8m/FfXjPxvZKneVUKFi1Xt6KObf8pnnvNbCigHHgII4RQ3c2niOLr7wgr6/r/OJCFdaZuMwNfqbgz8DVOkMAnOfhtoNb5gH3E40wjL/dOtxJBaDKPqKxDVOk6n3suQZ1/OCxzimblVOF3nyyoZtd2qkV7hqtiQhBqssobWGjzbcxUGZJSA9b/21vYBdCNbpfm9JKWqqlsiPXBBy38dXEP5pzv6mrK6zlYDQJCnbr8IBUOPdgqqwOY53gVXq109O6wtGidcWL/RhtIyWBQu96daXv6sI2HHr83qKPH8tc/Vf/zvfq/Pxl63J0pbXj29/+pjxnaZzwzjtvqbiAvur/w3/339bi+kxOIKn2zuaf4ivuC6Bss6lI70nr55E8cwHWvJYxJXvk1qKaQIA18kYFJNacEvxlM3RM0DZtOhDBZiqT465XfIX9MQC2YwDv6Vaac14BJMkgMQaybgkUqq2nn3FYN84zjEmOm41bQKJlD7qA164qNmXPRisrutYKE6APgxT/1gDMDeCmPqJpZQMw7jOu3Q2WnwPSOe/sd9k7fK+3RbYcM2tTlwVOEBfih/cNR2b6XtmH4p7zysbds593K97LZ4Zxzfnm3qrl68im/ZLNtOJeze3G0vI7JBXcT4omFUgr8zNU8RXnxLO07RN7uy2jZNXUvEKzP0WG0R2veX7wV+x1xg4mqTh/SJIuiJVH64oiY3euyrUK/LuplDOk6vjUU/v00dSdxFhmmAPIh/b2DiV3efLkrfrGNz+on/v5n693332/Hjx8rGxfgFXuhYph2zU589T85VWnAmZgubE3Kyvj1cVFff78s3r27Gn92q/+nfqb3/uVOj19KVAJicR4DovLPb4faKjmRV7V26CRrO/1jQsfuVfqhNY0z1iMcQzmk+QGV9eWl7WMRdZQBXmqO/C86QLg/Mx3dxJzsTH3Hxzx4MGR2uVmLegymFsA7YxIXsPn5fnnd90he19j/ZOA6f1g8Se9NuMS1xDuN/ckAD5z7xXg+l//sT+0zkbEDUgXDhaKVLxtPnDtVqgagIqevGl4EZEyo1n3rOQXeXnLxKFQA8rcVedsXDBZopGbOa0GQdNHMFnomZ4Fi2hvtjuVnssm2oqpai0W0gVIWgBbcZa7briyXAsNqWcPh5aO6IuZQYaAIwIShIPDPTFJsMlo7QAqKgpqETvsbFrfYdsTfQ1z4aKlNTOQsyl0H9oGuN64k0d3YPA37pE7yrhoA3CDVMBausuqFRXU/RqTlV9TqR7gal0JjCtrh3xbw7g2sJriLLXVlSifdAe6mlaMN3CVfa9PpyImNIVemP7j5DCWJrQ/nNX8zppjdKof//hZvXh5Xn/v1//POkOjeLOo/mgk38nheKrCHIApTBYaRiJAFhdpmVtXHmmdB0TApLQNXHOOjCuABndaC/A1acFVjVa9GiCW763rcDKuJ0cH9fhwv957/KhmdA+DaVV3sWFNR/1aXRGctFS5ivgMqJpmXJpqTI8ViIxHdUfLUXQ7sOf8B0sOoKlVnVxe1IvzC6W6aTE7Rd/bdL9o1GBt+yygyA5gxpgbDdCOejv1/NlnmoxiqjBkbwbnnEPSxLwexpVNgYXrwcOHm77bAHeCQiW75DPJxrUQ85hFMDYsYaOyCGVs0m3udklxBrrZKwUV8uOUXhSQuGVQBYyXAN3WQKLXE1Dz+B5qwXXQZWZsJRNya9iZe9pYmzWeLWy2ciRvfvyuuZg03VrzDBFo9fwx89LDuWKjZ7e/M13v0Msik6D5Ac0TCDCvb5Z1c0tzjoGMzzlPQD8bPoETm4i0tUqjXtc586sZYo9auhJmxoDL6Susz7hPOF/s7DirQzD14OGD+rmf+069//579d77X6knTyiss/H8L/1Pf77WyytJmsLWxIaJf7O+st6m3721yXTNsj0N5w2T7g3e66w3HhistTYmskT83UyytX583QeuuLVYHmJQkaINzhPGh3sSkiLgl2Mq+9XS0GGOoscN85RK/m66mPEHK8p7wyB6c43m02tz1kXGHetiLLayIVNAxRd/l/a715NeL8fMxqrvzNMbky4BrlmLA2a6jFWqrQNCAzi6G3jOOVKK+8cJExvw7HnXq+nMAcL9efg6IMByGC1sgDHnyToR4MznJihA+6252czoA2Kz0XNObP7cBxXcNflM6i44dhj27G8r5njz/s29C5vMNaQJQ4A033Gy6TJ5yWxQk5BsWVhsCCYadnQBiMA43r6NneRY3B/Nux3rgPFEdXE01pUTrbHKWO706+GjR/KJ/d2/+5+r997/Wr33/nv14PiBwKPcBjY4IFpYryXruxRjq1imORmQLjMIPzs9qe9973v1N/7Xv17f//4/UnDIWHaRpM+R8RAJTJhw6Y8baOxaYkWmETyQgEsZ1ZYtictB1u8A1Kzf4AFLCbdBXY6Xex3pQsYYKXfGTLTjGY/5e4K6PNNuQJHPzfjjewIxSI2f9ut14/0fB3SZ5wnmu6/tzgWd35/+9//QOpOCk0uFKZuUC4e2J6qqTRnNbgdDt5Wco6TmQrDTqwVFJgt3rFBhi0ALCLe1sZN21MbUFBoRmZEKgXFE14UtBZuKF11AKoCLAhXG2VXzPXWFK4NV7I80Za1FnlpyulWegTMeozva8ACjDAQA8eMnbN4wXnQYole0NXToAIli3GjB7TyZPDYUBwj16/J2VS9enmwqz6MF7jIMWaCpkvZxuowIkaY9NLk3jjIw+b1VYdL89kods6aTfo2xMgK40jELAAFopaISoI7rgO6PpQIqyJI1FuyRGw8oPTge1nAyrOHYWiMXYsG4jms621dkizXJ3aonffHLk9P6zd/8pD5/eVqf/vhpffr0szq9uKybxbIeHL8hZvIOh190z4q8LSUBDMfmRmlmGeebGWDgiaHo92r/kDSLo0SlpiZjsXRnZ1it3QrAn7dUDdaBfdkGAJTmtby5rsXNvOAgpoOqo71ZvfnwUb3x4EEdTif1+Gi3RvKntDwCicUOPsAaJ3y3GB8fT8aGGHkAPlptGHR8f4ncsZeqdV3cXmtxQiuKNlZV9Gw8q3WpDBG2GrYQACQrKduL0Wr36afPlLrDYBnwqyibaByXgpb6A7gA5ql0JXAC+LPJ8JxsudMAX9sUAbws5Fc3BF3pimPpjMFh07a21L5CuB03B3H660pd76y39Fwkneex7XlwJnbzUq8P8CMrgnwiLiSMK4JIFZP1h9Vr9mnacFsLXW1UncKUeAIr3G1+z5IP4O7QitcINLiuMZ2cZMaNVyIBD6ByoHsnZpuCpflcc5q5DeC+urgUQ05h2zWNISYT+QVT7KEOXNJ379Rih/feqthtdev+6LS0nQztysDnsa7xPEjNL5YULRB4zFW5/fM/TyEJwPUdNUVgrYLN/uVf+u9rNqZpy6Iu1OPdhRos5qy3ANOkE7l/0jJqo8G32oEBdnACBxuSwMwRQIdnpvWxZXbGE6xjrKmzd3Nr7QyQarIEjmsNvf8jnZ9gZJMCbhY+0fJx/7Mv8B2gy+84vjbtpiXsMq5cI4A8LGQX8AVMdjdefn6dVIBiR0tNVkohcr4AgWy2XSDEtRNMRNISEBDWJmMqc4Lzj7Qn+193ow1o5TXKhrQ1K6/J+t4FJNlo85ldqYTYxFa0e39DzrECJpKCD1jo3j9lrZp2NveS93G/I/NDUkF2D+kEe0MCiLC0HD9SCDH6pL1n0xrvuuMff2PdCYCOHZkAK2QRzXh2LFfI9YtV7Ohcw+KR9XDn6W3xoIimFLWqa6UlVvnsxZys59yZHs31VoS0upPUUOusTO0ZN4t69Oix3ENoR/3tD75dX/nKu/Xw0RNLElmPWw0Kezs+3IwrPKhfvnwukPTRRx/Wj3/8aT1//sK+1Ken9dnnz1rhkYOqBEQmmiznyf02KIRYMFsZDNBl7fPMA1wz/vjO+hptee5pxoQJHftg87XNkloSlqCpOxcoZge7EeTlPmes57lkHPvzvmhb2j33AFfvMSag7n9lHHR/38N8+2f4Upbr+Fi6/y651722/Nz7M//BH1qzYdr6aV1Xl7aCILU0U0uzZiVEcQxdtFx8a2G0qs5sTQUI4VfpRqVOREP8PJs1CDeIFDOpv2t3odiwoKqMxxWAakW678w0sFiYOZ6q1DaD351K2BAASyzSgBIbpMM8pvrd0gGnCXz3tKCsKEBAU3IulnU6HdU7X3mz7lZEM1hQASSbcTICefR2AtHoNLfWVWzyMJTL3qg++/zlhrUIKO0ughtm4Xau1C8POVpEBj9gPa3nzB6bbZovbtSqDqBK8dGQBgR4uuIwwAZFgRYLDenWBlxT0MNGFqkALCuTWIVbs4k8XK+X85rt7dX+3mFNZ3s16I/r4vK2Tk4urSv89Gn98Ie0U/28Fqu+0v8wdtwbRPII6C9p1CDd6kjM39bztrkXCJC1Sl9VJNtShaIS0j48u+keLQORC/CcDbB5hvihZpNhYdUmf7mom8t5XV5d18XVRRPNL+puvqhbKrBJK/WHNQOc0A0ES6zhsA52x/XwaK8e7E3rcDas491xzTCLVrGbXQNX13e1JuttKZTYWb5T4AeL3B/jJ6reWmZmZ+PiimSrBShb79Qt/oaADLG27kZW3Jf1oD5/cSJG7eDwUCk65AjqyLJ022EAnqrKmxfr3q47BWXTTGWvNrfWoQ3HBJhGFvmMMQE9nAM6wVEmu0zD5fEJixLG9VFjTh1weNy6EpemC9hQMdZhKQk+MOS/vECzeSeGk7llFg9G34yr/YNtA7NpF9zplS7xtkCsK1uZcwSzhECxH3IXATcTINyE0XXjCkt41KxE6UUuqJme8zpVFBvgEXRSzKIiz9MzyVjojmNDb7ce7O9Oqo8+HAeMHbM1WHjRtIRgm02LYIwpudM3081ZIy06PDyoDz74oN599x1JBXAuYPzynr/8l36pdqeMLUsFsukHbMAuqk1lA2durWjGFVYTqQC+hknrcr/NalrjauBKMGESYf9gT7pb/m1nERfhcT4jWewZkATQBlyyUfDVZeu7qeoAbTZW1q1Y11jvvJCrQIBIFwByrgGuAVpJtbK+854wumFvOQcB+KbJI9DPBg+LiGetZBENMHWZKdZ61pGce+ZAzimMTUBvvGu7BEM2+VxPwGsAaEBCNtUugM7PHCNNacKGbcHCF/WBDkZbmrzjRrORj7Q0Lv92F8CtlZJBjYOREE6MF6QC5yenGx91rRlNWgRoc0c/y+DYjwC3k91ZDRtTzHEZm9w7xkfWHq4txcer23QpcyZFkoQGbPm8rvyBOcMwhUgxyRRNKi1j7WaTrkqSnSijgsyLeNV7uLP+FG6RGTRw1Rq3AwlgJ5XpZKpA/Pj4YX3nO98tnArAMaxXL09O5LONswBECFI8MohcJ+fLfCZzw/0LU55C1IyDkAOMrfwu49USKAd5eR0LjLDKhrDxmqcC0V2a1CDzmQjnsD7FeSAkUwKZOBv5mo0NeEYB+14DvObxLKJxRlbDOsDeGTIjYzH7Q3f8eynxerINyGxFlr9tScstIu1inS5OxSv9Z/niXFn7OG/ON+vF64HrH7dUIB/OhJY1Q58qbXfEkgCYykeNOGty0lFKm4mKMJwmcXGWHQKu1FWqtTtTCrGvamEWZPfnpgp/1ir12KRZtN15CHo+k1FMqATvjnTcasyTsbvYoGuzXnNb+cq5yBtVKTRXp2MqjmcoXTRg4959/ysCzfP5lXV5nD+2HQDdplvlvAct2qRQgoKv6g1qvhrUyelFk0vQ8ciNBVJYE8CsSG2O79ulNukAV1fHmoUJ86qimfHEXoVLW2FNxzB3ixoU3aooylqre5SeC6nOIfqnSAVgW2FVbfelBbSJ8tXlbG9Ws6NjASa0goDUjz78Uf346Yt6/vykzk6vZN0F4wb7vbxzNTj3A3aMNDeb+h7tq1Pj3gAAIABJREFU2cTQWcuogqvWsq6bciRVy/X62TEeGhuI4XvPncwYO7QLJVXOePOY3FZKy+psUTXqz2pv/6B6w0GdX7MgebF5/vmLevb0Wd1c3mjBhr3fn87q5uK8bi/Pa+duUbvDndodVO0Pd+rRwW69eXxQDw/3a282rSeHD2oXZo9KeiLZlkm6xZECYIvgqi2W60HVYhftKwAPrSxsa1/sLI4Kc/x3sVXjfuz06+x2VS/PyB7Afu0KEC/XS/nC0nRAY0GAa9l8Sdf14MFDPX/JGXZ2xALYi9gs6/L2RuDt/PLSxY8dof5U7KB1WPHm1QJFum4AC3gnCypA6OH+QQGS+RzJN9g4xB6va7hrVorCgBvkIDvYtjC+lzWb7ttv+Pqmbq9u6/LmvG7nVwKzgELNQ9oZ7qI5xdZrrMIQNbpQ0wpH4wI13cp7GGF1rrKZOAHukBQiwBdZRQ8phhkarh+QzDFukE3wOoJNNk7saDTnKQR1wAn4vLme19kpLYRP1Ur49PZCDge4YAA4xoNp7U4onHJDDjTp3EfpVNEWkplhDTk/06aIowAMF4wPUgHcPLj3f/Wv/MWqu/Maj/rStwVkhLlLUQagHQaY+c/7aEEJsNs/PJRxuv02aZnqTUA/L++khWbDM4u3UmtHNmHAG4WYAAyv3Za+hCVNFo3zYHx1gWsYHJ65NufWcYtz49j8Pun8ME4UTUqP19G4BiRvHTCsf+WZcb4UeAUQZyNlDgNSuQdJg8teTo0YFgJjGOoj2Uh6tpv6t27aRSgBmvyswKPzlXGX4kquI2nWrNXZCwNGu5KHsE9dxjWvC5BOJ7su89YFud3z4dhddo2/ZT/u7m3bc3FXwgT7HqcDeR47c7MS8//sx09rADvbsi68P/c2wRO/455JyzoZ153a5hp4IaXh8w/koMI+OdIeKhaThZki16bbNdt9u8k6BtjrOgDITRMfvXPYWbJejHVnImytxBd7r7swOjOl56rA3m3BPQ/sEGKfV6z0HKwpW3lLIO+9UGvDtVPsvIG1MsfMcyC4RYIIacY14aHOfmNWOm2kjXH4D/yC9Ig5yL3j8yQxlOzDlly51i4jz33JWMr6zHwC57C+8zc5jLS9MiypA6bIp5ytTSaiO1bzPAjywE9YLDK/mbsJCrdB1KsAtRt4BXx3X7sB0Zts+3YUd1nfzW9p8tI6lP604BXMNJvuygUB/MKax5hmbovLQ1qKLplA5s/+yV9Y2/qGmz2SXg76HCG8rFIo4EBHKnPe67qjpWPny04DpvIBH+6F7IpxOuRgV2N+1ubDbHznZxc6EevPXP19t76r8Wyiwhcobh4mIIbF1V22tpEdTKnYklYJq+gHA1bthMgyHdWRPkTbg2Cc7+4jPBDLxYYEGIWVhDkxkMSmiclg5kt+m024nip4L06AKljgYUE6wvAQlcZ7jAeQQgNeH63P/JbiLCp4XRilSHW+TZ0nFWshOTILGz1jUT3sAVrnKkIa9FeSCahl9I4LX0Yj7n0pPT1SKnBX1lQHR8e1t39UB4fH0goqFXJ5VR9+8rQ+e/FSmyOaX4Bqla2gengLCq7taEGAXM51qxNV0zQTaLDo05Erpt5smhjwU3kv2xN0h1fXHoSZgC0SYxFY3NFC1WMk0Z4nPiDN2jxNUnRYa9h1O07AZspzmBsBLUehy4sXerY8bxh1UkOM3wtSyDDslzey7ylSPa6kUsoLoLc3HdbuaFAPjg/rDdrPjvj3sN442q9RrWrMOGdhvcN7cFF3Na87GguIBcfD9E5Ato/V1mBSa1KuYuT7VeNZXQD218vqU3jQ79XV3W1dsyDLXQH2wxqsWg9qNN0Tm39yflo7w4GYbq4RhnXcfEu5H2xSFBM6dXZX9J1WxyzYRnmckrqnWtgFWwNcJ6YDBVCwcwSdsN7R+0kn2apw8bndYeFX6musQIXq38uLy5rfzGs223c3J0ALqfrVbc1bYMn4xaIq2kzmPPNFHcuI3mGFGaOt+JMnr3NVZzvYVwCowS2MkMZhmje0mi4v3F1E0vxn1RPNKTQzxy1DlMxLy16Z7e3V9eJWEg4kBTAz6Eo5d54nzgbce6QenJuLLu0xzL0SOJzN6p2335EDwde/8fX6ylfeUdOUv/KXf7n6axpSWHoRsMV5hbWK/k2gtudOg2yCeM/u7u0p+4V/LUEhQQ37ABujWiO+8ai1Z3XQC5tlH8oUGrlTFps3fsMEH8wlnjXnEzupMLCvA1bZQLuMYDbeACHez3HDqoZty+9z7QBI7kHag4dxDRAM05UggfNLncLbb7+tc2YjDrsXgJB1VADhnnNAQGAArkBRp7uWHV3MDmaTvi8pyO8DLrua3TCzXTDrMWuwxbUGZPE5uce5dgHJGzIZ1i6LZbpbWo4RwXJ3iLNzs1Zulkr/oIAA1rCx93zuyxcvazSYbLNWTX7DOSQtnWvTNeH5vbcrUMezoyCU4jjGC2yl1tzqyQYQUkWZkFbQJ3Y1+/PcrLemWbyLTQPpefo+mKHNM+wCJH4GEwhMp3UqxbIJSljPNs1icJJhDfZ9ACCrAKoVqimjpfe1DgaAP5U1u+umQaWbsMRbV1iiNRwSwBZRZ39lM+hov9GmX6rNNPOB9a0L3rpBeff3XbYzASxjEOyQsRG2N98TBOSYr2KvbSE618m5kImJj24+e8sgv9qenmN9WbFVgOp90Jm6hJ8WjLY+66+8vAuSMx+BBG+/+Y6yY9g5sp5RRE+gRCOcxjO76J3k/p/+I39gDeNBSp8CGjrJABbffOvNenB0VDBOiKsdNcGOpe+vmVceuKNGM5Ve7NhIq25JuTVGlr9R6AGQOT2zHgcfRayfAIuj6Uj2MgBQusEAPgAmREOq/GvdrdDD8LmiGVt06qo9i//FECEbaBW6mpSr9KtvBWJtQmGYz2SCrmcAux8wG6srJSU1aBGotD2dqkxHk8Na96joLS0G8VVLpJ10CffEKS60vo4Gu8DVKTVXVVuz5wGG/+IOnbIEXJc16LXvO9xrzlHCXV3DcoUPoquRHz58XPuHx+oVT2U8rOqLl+h2XsiL9PLmts6vAS5OtQBM0C2mzaXOo+kdAdNJ9yuBjjxB7BygZ1Cz3YmaQ0RTS+ciqlc5Hhv87c2iMez2JvRY4RpbagnhruHFpimF3CnUgWlreK4KYNwOWmWtq6SxVuu3tNJaRVy87sGjB3odr1miAUXreHGljR4QfXFq83uYt2v8TiVUXdT8hmKaUmHXbLBT+5NRvf3Gg9ob9Otod1rHBwd1iPH7aFDTYakQTAnuxbUYUFh7tZeVt63ZWNodronKAfyAz/1Z9Sejuu2ta0HTAiQhy5JLA0B7sdqpNf6GFOjdXlePzAVSCBiAESl4jPnRAWMajrk9neJalx6yGHjqDoZ1fnGpiQ8j6op0tOEUKNonV/OZpg9oU0nhISWZtiYU8pjEF9NgkNcAhAGPbhiAj+iugCsaNvbTm7vbWqC/pgkFRY7IgWCdF7genLu4SIyQdcE4ZsCQME+Tzg1LaHbQAYtBhe1gvMEYeXoDZNi4PXQCW5hiJAfSojdjbS7VQGD7fh/GDK03Kg9B+TzTSOGSzjnndXJKStG+uIBYAlnZ9JDmoyBxNlNm46233q5vfvOb9ZX33lXF9l/7a/9L1ZwCJZ9vUr/5GZ0gQGNj/L0zEIvFvUhRGfea4JVrCTCws8mdmmtgnC5HhPW6pjNYWxfsEfAxD2JltTud2au5+VAGTLG2KfBsrF/WOoDPljU10yMg0aqmvba6a5CARqv+D2ObjSkp1QBlgJqlTG5gEDDINedYnKPkEWK8/Dm0eaWYhTU2NjnaAzpdePR0XwP2vDk3lqbDePE7sYhNshAQyucKvKTtTxtrGV8BA2F2HdC/Wi0Pa24JmKvdc51h0LpjoS+XHZMysRhzTYcdFV4BKjTpEUh79Qu9tTqBNZKIdY/xerfwdceOLvfB2RnPjzzzFXaUo6HIHsY13wFB/F0+ru0+AAZ1bp3q827Gtls0FhZ+B5audbMMiNrM145zQ+4TdpjdACO4IuMmQRIM7OXl2SZgSfe5ZAryGbzfQAx5kV+eYCOBUJ531heOBXAWl9CkfcEAed7ME54zbGlkMV8G6LqglZ8Bl8w7nnlwQ8Zzzve1TGbnAzJms4byHTIwmtzomHO83N/uOb4m1tOfv2wu/UzA9TVjlWOLMW1zNc9o3B/V20/elo4dhp/9iNoD7QEdUW0rh6jef/Zv/941CzcDVV1qSKfd3Lr7xhQtx11NKfRBZK1Wic3mw1en9LDZBP/eFPmO0n+n53T0YbO0ZyMbKIs1RQecy8HBobQeAKA333xUp2cv6/TkVJMFmQLsL8ySKGdarQpMUhVOly1PeA8iKm+ptLRljtgdpRC9wS2w95JBPwVCFlW7UwXer9ZiZTB6QvO7bWQmndjIiwl/V6UxzB1MswQU3nyTLsmA20zE1sEIgGG5wxa40sBhIyIXU0ar0UXTJN0KaGC0NerjeUp7V2tb3XbPgH9Kn+nJoKazqSre8bGkYOzl6ZlcANBBXt84hSsAQ+/lvUN1QVOv7LZhc0CJr1uHHlubcW+cNgGc6jNmMDmDmkzdTtZstTV4AGqK+AwSBDEURQGgAJoCPK3qnI12Y/356hKtzyP95W5C1l5iYWXvTyQS7vJmGxfboFGMIOD64EjaqVkDP5I4qOoTBt3j5ep2LkBFql0azvPrOvn8eZ2fntRybmYWHfHq5k6yjEl/VbPJULrv3dGonuzt14OjwzrYn9Rs0q+96ahmFIHpeVXtELChOaLz0eKmbgme1nfVpxMV3bQkG9ir1Q5FQiMxtARCt+t1XSwXYpQvKWxcLOvs+rpuaR8LcGCzHY7EnrOJwQIDkQE0gEQ19FCDiJ4Kq9SRSvZOY53PjrS12GiZTQybBwAd0R64sXTKVOwgxMer2Olq7i0SA1Khk5nZpMz3q/lV3Sxua9Ss4pAhMD+ZN6StGBLZjOV5W6XAioVAbNx8KRspaz63fsRkANDL4vPKPHPHluY3PCSd7aKydM1TA5RRa0ncglHWBreD9JohsKudtHUK0uZpcIumTpIBvHvxT71DpnQnZuzs8rJO0KXe3Ghx5T+nX2nnDOtUdXx8VN/64AMVgawXp5IKKEhN2+gmO2G8cq0bpm++rCX/0U1vN/6ZF061qtVx1jt8locKgmCjbaFD4Rekw61+Z5mGP5fPGQ+b3KsZ0IdJZZNLmjxBNnMNxi+vyQaTf2fjcfbsSmNAUqy2EQUEB6CGWUuaOmAx0gjWjKSOs/knYGVt4R4BXCEz+EraM/q3MKDajl6DGrJHaCVqsgDOMZ+RjTNvDSjqbvL32VJeG7CWfWMjW2gNIrhe3hdJWD4vTFYA0myCHZktq2DZxZy1AsQvAFfWVsWS1jSGeuWzw9rKG7vZXDGnGNgC1+17WOkAdtZXHU010429b8HQ48ePpb2EEfSe2MbTxO3gOW6eL3/bSgGcQQtw7d2hGzf72QVFXbDYZSmRIilb056ZM5awna63sasKbZBhYs24utunWVdjkdiZ2ReaL+Y2gSlkje5xk7+prkAesME07hSJnvb++OH5ae9v55bW7bn2XF/mQzItXVZZ50KWZISUylKBjIv7r/syAJnP5xkEvyT44TOZN5xTvroBVHdc/X8BXHPuGYPci4PdvXr84LHkfmQR2dt1bk6mSl63maM86v/83/nnJRVgIyM9LKZ0bjYENuduuagR7cpgUiU0hmF1NO9o3X5pXcZVJyQ7HfufenHxhkMq8+nTz5SeZnFDg/Hmm2/VZNyrzz/7seaiwYUZOiq+xfixSbYuP9gNXVy7kEqpx3ZsNjBYCh4g2lkvhL0aUR3e9BaAaC+Wd3ot580DjsdchNTdBcbsqItauqkiNpQ5Gs9O1JiFMIxqHpL/3aQHLV2laG/OdbqDEf9m0oaBAnATKGIVRrtTNR7geuTTyubEBhbQstDGReESgQcglQIhQKzmLRXSMNF4dBJYNLaKZ8q1xn9UE0eg3Uyu0g9H6BRdFMcCoqKvIRG+LcR8P2NW3xPAk6awtYej5zMgkecdGyVrYdFq2V/v/lcWuWxmfMY1FlDSnxqwSprSRrbwa7Nkgq2fjUeyx2HcwoihJxXY4zrQ/pJuUlEV8ceOir5On78Ua0uwQPcUpADX6g53o57sYt1IzbMhXC9dST/mWfTrYHdYR7NJHc4mdTSZ1cPdvTqa7ArMTie2cJPrhXSDVrvjEaoOZZyXpA+DWrJ5DKnpohVkT64N1/NlXSE14ChUr5IBac0heIxiwgjC5HCwan/r1/nVTUGaUkzH6/t36xo3WQ/MP3ZVfLm4wYFHiqO4v05fu20twEw6OL5TeDUl00BrV4+n9ZrrQ2fq7nakz+I7SbUuIBFJjhZZACVAdkoQY2sfjVe1D2TRJQAFFBrEEt8wX/k5Gk3OlYAtHdjMIvWlzV3e3W4636VgodknCkA7qHJw5U5tTdfe1gY2c4JMMQPKaLDx3tUt90dTyellQDwSgzhEvDw532SrNEf7eFS73XKXfAhYS3pPN0zBNxmppe4z805+hmh15fnre89/zCF9/tVV27S8CboOwOsmEhCBdQXvtsCKdCBrN4xaWCzWHGer8OJ0qpafuQcBJZmjnH+C/5jUJ5jIJho9a9jTOCh0N9x8XhiYpO4D+lwzsRbzh3wsTK9uVzvXAAaxia9oR3y2HKvLuAao51gOtr2G5XW5z7ne7t9znRugGmC4eb9Wzg1jmyITgjN+JijgHmWNjzyM+8V9534ls/fFVZHfxD+6u2gayBLcqCultJ9kguwycf+/gKEEDAKNrDtkbxpA5ZOwJiLojB44a7EaBbSMB/e3C8oD9AzAnIpe3rhNc/dZBPDfZxd9f9OBb1u0ljnDeXXZUs3mJlfMeA1wNbsbT3c76JDJ8nuaFV8Lgl93r2+Qgr3mK2A0c4YxmAAl4zsAtMv65nd6io3xR1YIcM35JGD6SYC1Oy4Zh8EkCmCa5p9zy8/dMX7/cvw5Xwz5Ekjcf/3/E4xrF5xnHDw8Oq7paFJPnz3bzEOt56844vtshGf/mz/xC2sGoRkY0mS2/xCYW5LIJB1pMMXmg59n6P4wYU4JufIvCwkgbTKjgjygjFShUzPYHdCRhgWJwgZ0rU9//KHUaUzsaD5YyDJgE1kYpcOYmY2Ljs4RxVrV/zxAM7lOW07HpJzQf1m4HwqdFCDHU1WrzL5Jb9qFgEGexUxpC7W7tBYqOi3seAD7stPptHe7H0luo0m2bIvf1S2rpVKz6SqVIVsRFyYBnKwb3hHj7cImwHPrv7xs7T1pbNDYGxgudKksbzBNSyH7Zsa8qewGuNLbG9DGc2mRLAB5uL0//ttAqWRpW7PBIyvt4zlKdXCof6cTJbVYr1RoZQByrWYPXBfPk7asnlCtQpJKp9d8ZWHPs5LH5e113agQaVAj/GVbQVFTMkojiIaY6J7+8ys5MvTVBYy0D+1OlQ1QtSfetRYKa+Izdk5hFlw5zeZOtJIN7ubySmzPxeVFza9u6ur0Ss9dLNf8WhZWt9e31V+t62gyrOPpXh2OZzUbDurr779de9NBTYaD2h8Na38yln52cX1lW64e99b3lx5v10sCFhcYauFTRxk0szu1wLSNsYklHK01AdFIWProxFnB1ftTAP/k4rJW/R214uX1kqm0blZavAVqGvugIMdegVyni67mYnKxZcPyi/nMnKAASVZczRGBeyTZhqxvPNaioYTpZb7zvnT2QhJBOhOgTrpPFd4LADFSkv4mc6Jsz2QmhlfnQ9EFNlhN54ldHZ9naY59l2U8Tkc5Ba2eL7bHsxTIjOu20AFpDr/zWmYWyWyIq+Ylq2iBNBZwzlrQ7jjH5Pm5HS5pfSpidR5sBotb2e11GclsWtK3itk1qxNNo4plJr4WOgeeX12aAW7m/JwbBUpkrRjrYVW4/3KboLlIY82zka/u3LWNTTLMKd/j68rzCojJ+hZ9ZoBwNxDnfoRx5XVh0gMm+XuKTTKPA3YDVLLBcx7ci4A6zjmyAVdZu0Awuj0+K1ZNYVAdeONa80Vbn4ClrMm5/nwO59cFo3nWSefnfLtAK/vCaxeuJrXN/eK6cu55Bryf5+zztkQqDDJ7rzoxvYYK8zk065MO4ypCSHsF9RxkMdrxO9i2yywHOHCNm3VWntrumMkXv8fuLbrizBH+RiHkcDwTYQTYpVaEMUrtyRmyIGpA2a+GZBp6cn1JgVbutSQxTQPcBZL87CB2W/zVBat57ea5NLnIdg/1U8k+n/Woe/383A08NM/b2EnwosB4d+tsk/nB78P8cox8To6fNacLUrvnnJ8DLMO4dq/x/rP/MhDLtSVANC7aarVz/DzLrAVfBK5fdLrIubxufP80gHr7vtcwUi1oyDXmOZLhh3BDKiBZYAPkXwage7/0n/5rAq6AQNKK6FCVnpUYG6aPFpgrbXrzOcDWD11p19biMnqePFA9fMpX6GjUjO8d1HmxhOkkBfH1r3+9njx5U2Dz/OJlTaZUBs4EIrDhEhPTzofKQRnls8hSMNVngzMYjQ2ZRdNU1i7URQg9oAq77q4kc7AfWl+bMbog3mc2wZsUm6N9LDlXLyoZyJw3xRoASSw3ZDOxXMh0Hjsis0bbTY5/Z/JtInmkAqm0a16z7iBkoGwGyBE1FiWtK6b+Lv0OWsbFQtpXFjBgMyw0IEKpjk3HsBZBSddGNbWZIjbTsMM8izGRYkv1OxXpFI8XVKokE8Hx+W4+wee4b70BdQa5wDVMDwVVo6G6GLGRsqi5qYVbUkq7DOhq9yELiwd7ywv0SgUAFuSTEkKGsVDKHcAtS6eWhvPkJS1nmYolC2tlCchHk36F2TToto4Y9sqWKs5FAKKxRcPLl98xdtg8YBNlXK+iHC/mLNAEcnNkLE3IT1U6Y5hCt9OXJ2r5uobFvJ3X3Y28BWpCZysKASejejCd1uEY/exxzbAumlFAYzZbGBommzEA88DGqvSfJSmy6pL92Y6A69VwJJZWbKtA7k6tBjtFe9eXF+dKeU0ALMwnxhDjpOmp47Shwhh1R3MAimXMxflVTSf7mg/ZtMZTV31zHwgGJJlp6b/p7lTnFR1kQMz+/oHYMv6dFLQ2y+YvqTUEaUQDmQY4VNef23t1NtN7Saequ46qlC1tQksYvRoFZ1pUceSYwsS6GEw6T9aNjrsJQygshFtGWirAGFenP0AFz0FFJg7IxR7x2jUbPA4AyANslM4cY1xSxPJrv/oP6p13H8uPmGc+RlKDxEgZDwNc5lhkRWq12VKc6X5Dypj7QXOFebNNA6QnGCBL9aOPP9nYywmsohfmPPtkZMywaq1DqnJDodCegGuAA2t1t4I5gJ1nTdV/SANmZQIo7ks2eV4PIEvgkA0mgR6fq6zdPTAZqQDHyeZEoMTcJWDke4pcKc7lOlygazDMeaWoLUyXAs+kwtuumbU34Ow+EI10Ib9PQJGNvgum7gPbXGs0vN1NWO9fmAULUx3bM0AK15/0utlYFxMz1tLrHjmS91AXOAkUNZaO/bALLFKnxXxgjGIjyOvZ36axssw9kX+lW6C6W1XkXY53Wddy3ZzjG2+8IQsyr3tO8+vcKb68Yo6YdPBxXDUZ7awJFqd7GZdWOGBv5+ynWrHPfcz7hbnpqmju2tsCe7RkMdG4az7lv22RUoAVzzc/B6R6H7asrF3o9s74Zm+LtprbyX2SLvcnxzZhtq2F4e8h9AImQ/h0xxTvyZi3G4jXwPvzpZ3gazWnvD4BTz4rn8FxukxsApIcb3vcnx64Wo5x/wg/4d9fokMgw6mAsTWsEaZClnK2tSfT/VEHxS8Go7rGX/pT/6qkAlbKtUIH+aGyGHhZN6PFhCSt5jQHthJMJxaRZ88+U6tDNnyBDIE2A1cXODWdjVjZHRXKsIC///772ghwMaA/MQtwigocyaAndapHzCnWK7A0+H6uWxGTdGpOT7oQBLboulkrzdwRq0f6JcbsbqvogeIWs5EPZDGlLWw0ubGf4Ryg9JEgvP3WOxoUlzfX9i9tep4sKGLOmhlzQKuiPIBOa5mZvs0a9BSsSH/T0rWxXdLihZ51JT0ika6YA2QLQxi5vgC+Foj0z2udlbRxN4Ez1+cmBKSTzSixkR4dHJotcV+FjAAtDjxXUq48BzY8WTA1g/NEl16YvLBuJnQhzcDWw4u0FtHWlSmtZ7mAePsdHrpLWgppcr8MnkkVGWSQeqZQUI4PjSVVpbe013QOagug0D76UoAfFhFebA0OmlWK7hcLtYG/r4sGFNiu4HHYjgkImkyt+xxPdM+xdaJP9+LiTDZGkVXgCkBrTXSPCBiYB5iAE2R8+qNntcCSBUul66ta00sa9wPsucajmk3GNcXVQD6z03rjcK/2x5PapQnBZCJbr5XaNJK6WstQm+DydrWsOUNfPr0jFVfAzOJaAJC9kWvBulaqSl/Uxd26btUhzbMazRfjYe/gUJZJXCPbjwthkFlghWb2Bm0z/qBmsOw/CMvjRXepz7icUyBoj8Ms4MzZdItLalpsgFjSrYYsICtsFCwtQBd213ZpLUhabS3XHFiSEbrTvNfxuPfrHQFqjVn8ZpvekCwAz5OxxrgGSPA6ZBQeg93uTilsQT7RPCtZF1oaWLr6tq4xZhjnF1eX9df/+vfqd/6ub6sXOnIVNbeQlaA316SBu5udNzr4AWe7Dg6OFGCSpkWLrQzSHhkMt2YF4P3GP/q+zh9wxxrA2hmAxXd7OLe1ekkW4VD3ky/uNaA1gDT3NsE3x+Vzupt/5ngYzDw7fh9ZQTbKdOvh8/h75l8CIN7LcaxnppOhgWs6NQJUDfJcxCVbuOYtyvkHiIRtDrtufWP2Gq9zeS0/J1gxQ2kNqoLPVoh1H4QkqM7fc6zcQ+5fF/CHOGDM+RnQxIJmKm4Xyj23pMMZTIJiMpwiFxpmcqbHAAAgAElEQVSLzflvs5bba8mckvNIS5fnmSTbFwY6IAZ99et0WFxXJBxZv5FGMf4sz/F+CrOPBVnOl+t1RmCqwmuhgw44yb3MMfM3CmRdk7FtLcrx4+cboCeQqOygP7/7+gDI7n6jfbbZL3YDk9yf10Oq17OAWa/ymT+JWexec/czfhY2MseAaeRZMMa7coPucb/s834CZPwZ/vSzINFm4PBTHj32ZvdfHiCfuco4wM7vs+cnIg40T1N4eR/82lSger/8i7+gP5E+FevgXwscOOKh2KbZRrD8kqqT/svMIDf96dOnSgNqoaLCvVU3AiBsM2GtkqL0qxuxrfLsmu22bjeX6oKTtO1mk1IXmKG9HEdmCJyCwRLKC7V87GR+b3CDxxoMH5sU50P6r1c3ZE83aTU2WssGLF2QDkcSCUTX9qB0xWVLKWC+T2X3LZ22duvhwzd87bA8LDoN2HcnVTamXLceFhsU+sTG+AisoSluVbSqwr9duJNGK/6g5SraVFUWt5alHAe/TQrOYFfwb3Xen2uV6tP2VKRqpMmzETITI8AANhDmxpXdjorpsqVK3saqxZOVa07UncWJhcJOCXGXaJ66Youd5k56QpXQSvHbx9UTkY5RvTo68jNyhO70Ls8kEX7OmXuCzpSRSnoV4IO+l7E1mjlN6ua+ZlB76171V0gKnPLnK+lNjklqOWkKgOtySVcsFwmpTXBz2uhT4d+6LG07sPXrYLanlrgUUdGJivNhA8YS6vjBUQ1GfbVXBTAub+7q7npZ1xeXdXVxVXOaJcwX0tRyXefnN2qTy32Y7KzreNqr3cmwDqd79fBgvx4dHtSDPfSyFJyNaoK2HJkEs7ZPsOOuS+iMzdRQZe6OZIB7nAkUZK4HdbszqT4m3qRk75Z1TYC1068F9nLjcc3Xd/XZ8+d1dnFVb7z5rrIOspXTZ2LN5YK68WhaO3R2W8Co07HIrVRjt6TiCaVEzcqSCifdzfkRFO0dkBFxpTrPPVpAnhM/k6Lku9LsenwGw5k73qg668r1bR3sH0jLTDMIywNIMXu9kYm6+pQTDC8UyB0eHWmeaM1TUwdnXzifZEyyIQo4eNhuzoE1y44NzliRrfqVX/kVefDCnr7/7tu1lkZ/22Eoi3iASKq1mavMQ4I8zgske3pyJkkUIFkOIXNnLQg2f/AbP1Bntdmu10Stc9L6GRzkvpp5Gcv7uOsWEEb1PuMYBicWV5mL/N7tqL3WRgebPvaZu5wj95r1HYDdBRGsc/zHZ5sJdiYkLUU5v1RZ8zNuJZIaqTjILLWfn10HwjgF5JAREkHQUuAmPLzehF3M/ed3nIckcW0Ny7kmW5C1KMF0XheAmN9vnmUDZmH3uSecJwEIrwnDnbVUBcA9HHAsf5FXcAOuATHd/eM+mNkAwwbKva65It/j9YsG8AFmfFaKjAGr19eW2DFuIZfQo3Ms5o7lOw6aXFDYV2tl75FmG3Mvco5bAGjbLHusW4YWuUbu2xeB5lZzvGWF7V2a9+aZQqB1P/8nAU+v918EagGcXaDcZTBfB7zu/+5nAa25Xp55OtHl2b8OpP7/CbjuIKP8KYHr66yweGuCuGin8Z29ur6pz2ip3QL8zXNUVvSLgLn3l/7jfxlI1ar13SEmldt6Q9PS4Ly0ZKPokRazbxuACDD32bNnXqgODjadtjQBSdcqPdEoeFieBRPUmiY2fMx+2fxU5IQXEZNhuVLHHsALPZFlgQLbJZ2pPRTpDMVAVvUqbghq/4Y9BlYkBphYQ7E4LeYYdbvIQBpHeb21uw/VqIWtuRO0ogxPRFcso9NhI9R57Ax9nbTzhJVAqtB0nvejwfx7s8DJvaeJoVvJnO692ji6PS1MLAv1yemZ/FZjUaVCq6ZV1WLGArO+U6HWZEznqm6Pcq7VLCubGzdVRSYY41OpPiclvqqjwyNrkKXhBbi6IIOCPICGuqtYN9Fs0FoHk2a0HMaJ88lirsfNRisHBlfv0pUkul2NKdl5JfLlvWaiUkCi1KsW0G1/doKRy/NT66BpaUd7QkAwTgwwprYp3qTXGLnj3nYRz0LU7QC0Bcks2HSUwVrKkgJgEuPcbfysCYb1VuU+gtHeqPpiBlyNKl3OCulIv46OD4omTDB1/LtPJSu6rRWBIO+F5e9L+0sghy4M6yqlQG9vakWbX8YEvr90LKLZw2RSe6NB7U5GdbS/W28cH9fB7rSOplhz7dQUEMhnaXy5WcLdAukL6T/AC9HJqO7QM2vsIgQd1LJPt6mdImTbgVFdVz1/8bzOrm7qja+8p2CJIiQK2Ri7c5wmmmyBOcnAAbRdX7orFU4h9nVGyoKrAkELz8c/X15fyS1kMJymHcuGWeF5xJCctDAgBjN1jOgdpTuY3Iw7BRgOnnn9/t6BbKJIZXo8YpoOu+YqW7JI2OZRLHZ9dSVwDxCXHVYr0vHmSjeiaStQ3Hbi0wap9aCdw6bwxR3UYL1/8zd/U5s0n/foAe1Rm89m23QFFGOhJP9pA1sDczsaHB0DXHHjONOzUaU4lfCAx3Zenz19psYRk+nEVeG0DiZApSjLwvN2f6mOxuS9dTJryx7jNSA08yxMW55DXhPAySabAiJew3yNrU9ACNfCHDMbPNsEomLHmqk718LPzGnGfDSu9xnXo6ND6aM5XgBMdH0BpWEbBWg6FjthW6VV71hidUFo9LkJ5gN4+Z6gtssehnnMvpPguguGdS9pe9zOhXsXxjXB/DbYV00e5tsaV6xjOTbPWXRRS5UGvHBcn5Pgz6buQGsw0rBNp6algqbXfcFMs+/iQMG9Z367c6HrR/gd997NRiiwpgHKuS2wmtyFYIh1UmQEBb+N6PJ5tNR9yyREyyfBQ5M96Fi6ltiVba27NhZ3XF8rGM3+koDMwNVZX5Njvhde01+fctcjaZmbV+/Ll7CwDTT9tDjtZ30dwUACwMhwftZj/Cyvfz0A/qlhqAmxL0n/v+48vuzIaqVNUTDXP5nUkzffrE8++dhNH1rnSI395r8rxHTvEfX+yn/0BzQ3tHQKmDpC3UYQsFc+rRUFRX2nOgJomJik+lkYAUlorcxiWuf6ytfabJr9HZmkrsYTK4AdUHMoSDTuiJCuLQBP62UAvSzwtxSGdHz5AAWJNNGNpoJdqfDVXMAOoLzVVFqrppsYn7c1AMU9r2NI7JvsKvuXL8+ky0G3B1uMbhB9Y6QCGRjdxa4bMZOOtcW7v/x67DWsHePL3Ymu6uT8vE4v5/JhZSNerfpKx0aTSeGWiqAmw9pHX6j/YRhlkbZrdGCybJvEhobZPoACNgz/SqUL0bmqU9eWIeVT8PVnQVJaqbXC5f6GCfAGZYaA33Of1bmEAOKaDmi22mFykgYxgGLhI1XJtTfvUckk+I/naU0uCyigw44P1or5HiH5GNTBwb4CJaU6GQu3jIltasm6qG1bQD4bNo11M3oiMgReOJ3y1femAeMRbTYzuUkYDKBpNJNBy9ExtvhmKdApK8hBwsK9hcVTGVUNx4PaI0jTOGOMU9gE0zOSpyDMpd0wLgXQZHE2tPwFI+aT5y/q7Oykzl6+kMPB7QU9yFdF5MuWvNurOtob1JuPH9abbzyoBwd7NcUSjI5gVLQDTPHMZZFfkTqfW0snYOMmGrRmBngNYaBGI43pBVpOPGEBgmwMVCvj74hk5ua2cPZYcM/6PtczfE8vrurw4NDG5NrQ6N/dQICeuVkzKufv1sO6aHZSXeaI+8lzZQ4wntDZ+f7zHKwH1fxaba33OCYAR6B3NlXmARDgglGvZ/hHm2GDRaLb2o2lTWv07jTJoAWuO+DIMsf9AJVRIciQy0ILrjynW0yOjpsUPhmG/lDsGvMBVwQCB1L2zAGZ/0+nmgeZQ9msFEzeEmQ4WKctMBdM9oiAHrAAo8+1Hx4cKQg8ff5i44scNloSmeZ3vQHiSEgG9Hw3UOWz8537EXY27CP/5lyTruZa0jWLZyGtvzT21nHmc7ogjufRbTSgYLixoKmDcE3BtQvzGqANa8tcYH7C+n344YebWopkZTIGAmKddifzts3YZN3tsmhh6TgXrinnmLmefc9rlZl0ETBtj4ouls/lPuR1AcYB17Jfa8Uy3AuuNRKLrFMC8lpLHEDmizGfFPqXgZLu/pJ9JIA8n8tnUgz6ui9L5TzWOC+eAXOC//hs/p3ObjR/YDygU+fY3DPW5ouL642bT+5x7mN3LdbCKACxRR7BFvEvfZW57tVwYIlF9uW8vpuV07OUp7yzv1lDMoZee+HEcy2g6P499zPPMfd0YO+xL3x9Gbv6emD4+qeY58Rfub98MZ5ed4wv+7wvGx+v+333Gl/9+88AXJt09Kf9XAHPL7l/rO+cE5ZrXN9nP/5R7e9ORNhs2HvsFFtdE8Rp90x7f/VP/otOxEm0HX5VQ68z2CwL6A0mVUO34MMeR+nH65v6/Plzp/VIZ85a5fYKR4JWeNRScbBNMFgcS3pL9V726UBikfrGs5HBZ/aRNMtpXV56keE96GXwwrxEgynbGjN26nXeqjXliyebIzYcQJiLW2SyroXc6Rl31PDny29WldUAO9uIWAPrblKAq88/ey6wS7UlekA2EDp+fZlUQJOrCeHlf8vmr8/wxqfvLVKkoo5zobIacHxyflHPz/D/RJ+IFhGvOVK+ABGiaRamfh0f7tWDB4e6TnS/Et3DQOJnCVOq1G4iUSYHaeVFDdDAtUIRFoT92W5rydmYbXVII52Gty+RrT1duwsjKdcwH3IM2N01S7ukjWBLw6GbQqcs5sCsENIGAgQi+rslrCwSCQz8bX+ChMD+wKQD2bSHdmBYo2+14bk2V2mxaH1reyzGjdJJqgbo1fX8RlZYNt63ro0+1byHNKYmiDqjwWZ7+4e1cGvblQrheMax/AKgaIPulQAEMgQV6yAvoDpdSWfALfeLZ2aLKEADOFEBCM+xR4rQ3sDHh0d6dhdnFypgoHIfjaoq7u/mcotQK1jGyd1KjgaXZ+d1fnpWNxdX9eLHL2qFo8ViIds0XAxmw5062t2rR0czAdm96bj2Z7M6mO7UbMRcoKNWX3IKbdYUC9HaFCg+QJqD7GRQN8u1vWaZXtxbxjwMIqzGaFhXFEjNb1WUdTpf1OdIdKYzd7RrJvgGrp7zbtsIaO3VZHZcL07OBGTRMqo718IuGTx7FjYCLDZJ5nk6bxlQWcbE59CmkXtLNSrBzHg2rLnastrLMV39XBw41jXzWp49QEwMqOy5YKjR+AFc6YR3YR20shtmWDcBblsZNzmDda/29vdVFXt+eaXMBSw6DqtkNGCwGK/MjxjoRw4VQDef01nKRZ5kdKxxPbVzCkFRk1qpCvniUg2UAqzEqA8cuBt4Wu4gn8i9/RpNsB1ztqmbbg17FReCbNjRKQcoACR5NkiL0so6n835RrcbwiKa1WhQ+T2vizTADLO1ql19JmPRa/+dng0g7rd+6wdmm1u72LDBOUbM1rvzf0tOWB4UECSw2BhuaTVbM4Q8g6wfAaQByAHem89qbHPOgeMmCNF7m8wsn5V7zjV3wTf68asr5o81nXxxzaxNzAvvS68SHfdJkdzHBBB8VgD6lwGvpNa17zZtLVp8gi50rVfXV8oakAnVWjsa19NnT5UtZS1WAwyarPyEpPEr58m6KNng65nN7u81BvC2VuvpTXnW5j68AsC0d26Bq8d3cxJ5jceisnKtvihnkrtrdvtVN4P/N4HrNttnwqorDdE87AA+j9/XIMAvlet+8cVdcP/TANdXj+APUr+jL3mGlpO++i7VsbzuObS1jHXjyeMn9fLkZS1vr7VvrVvxoWQvyLZYw+8xrnKT/J//6O9bq7c4Lc0G6AGb+B2zY9gaLTAthY8pNwwN0XNjXABuFGdRGDI72qv+xH23ofgBVuRC2HDNmNhWBxbBDetBC06fLmGoYAmH4xo231cG0svnL7SpsgCr6hTwN+hLSqCov4ENFeGg86MXMUCIc2xgaYXnK32Ode5V48mu2CZOAx9PBoY0UwDqYb+WZdsdpQ1V1ESbzKU66fB8Hjx8qMiUib28dVev+F+ywSiF0yaCWbxWGaoKqG1BEyCT1y1XVM67K1TYPmzHnp/cqjocJoiz23qjrsSQHuzP6uBgT16Rg77KbbxIi0yjgrPpPTXwtyw6oOzi6sJpXOk7FypmYsPbne3q2LB/MFHHR4dqbgCg31SFtgIv+ZrKSsQVxGgMaeOJylZVyzgvzG/r/OJMAFh4g5Qm42pN1M+4Gtf5xY3F6RQrqUGBWePzi3MFN8ORdaRck4aMvC0dzWmxadIE0g5xF4CZXfXQMZuFyaYFIAKYpUc7vp/q6S19YTr2uDDQkpK17KAkXagdN8WgQcZsV3IRaWtbpLzdZACoW/0X6WjGBw4LKWxi/Ftq0JhhKTJwC+jXZIb7wkzzT1W5bTPiH0xkWHrSKkhqnn/+Ui1Kz05O6/z0VAVgBA740cL4ob5BD4vu+HhvWg/3hzUe7NSDg4N6uH9Qj472pZ8dAXj66xpx/DsYWoM3Wuyq7XHz1GPezfZ3azAdaw4CYFc76zpdr+oSEIzLw/JOGRHm1wxTdbV4NGBVe9r+sPq7R2qOwT0HDGF7lSYWYu3RMVLYROvbyzMXfGododAJpm8tOykAvhgxGQrYpmpnyFhmw6UADGa8JwcCVcUCFi7s37y3v6sOcARlPFPWNOYhfyNrQxAD+8xGzXwngLSJOYALFxaYUqQ3VFj36/oWkLRTe/t7alLQu1vVbDrZjL2k3jlfggdVYqtdMHKFpQJ01rDHj5/oegnAsewTcFrjpLBoDR1eap3GBUKuEzS9oJBJrPCgDg4PxPRyuQQSFNPg5aqGHcqa0F2NND9e2hPdfwcHPbG9fFbS7g5M6Zh2KRCuQiw0yVT/MxcW7kDllDzNJEj94zbgbE1AoYF6ila95gbwxdZO2R3pYG/qvffe1TMBBCfDF6s+jh2QEcYwvs4BnQGvYbs5D45t0sCZkzDOYY61B7RUcs6bz1dw17EMC9BIQMLfusxxCtd4HefKOhFwn81d9Q21rmfPnsumz5KqGzFQkVJ0wZ/XMEz0t64CAXyWaTQ/7I2UwM4qkaU0FOwKlk4lfNwM1MBHOnt7rUubr8pvtxxWgJdM7Brdqu0nGcOyVmzSOq2HrrT1ntj2Q1/tWnvTBkQ1Qk7rprgGjxHkR5vsV9L1IpiMF3ScUGva7LyPEpS6ziP7sRvs6DMbD6draIAvUMufb9DlIyUy/RJk+Jpf692d36fDU0gtBQkNMXKVtBnnnimQl7d3Y4NzHp3cuMitdr16Hu01AMmMgZy96pMGLnptkXd7bi3wFpRr7qjKXPmkBTDVLKo5T6zsZuNn1ZxlJJUiq8sV+GrAVGoKI/cVE1tyNwFLqXbGHg7dAMxtyFtDkCYbUidOZZR9pRyR9y5oYd6e2T3G9fevd2ArZeFDP3hsCPy0160vMgOCDbDHzUZDswS43knvBt/IpgnopJ1lyZiejjw7zbAcHYJKv8SCkUDF4gW9poolNO529H5FQy1tD3CEUfns2eea0DArpPa4aN0ZVYazwJKwtU40A3Ahu41VqW0Brex2VrXE2HlnJI0bBurLVa8+/uRTfaa0mLCCpPGY7Mhem34oAQbMj7qL7ezU8SMDV9hflW9T6cwDh6HhfSoU2uqQAmrFlraoZLMotS5S6WxillZur3V2dleXV/O6ukF/6RaieR2axoPDPW2+IzakPvqQxlg25iWALff0VcboTs/RequFO5ShiRLrYV0eC/1sd1p7u/Qiz7HNDohVbL6fAF9JM/YO1GVtNnaPdDY6NiGE/8ORm1fYPsgLlYqg7gZ1cnZZL16YtUcGEK2dWTckJU7ZeLNz8Z/CHbX9tW6ahgw8bgAH659F+KQzt60uuR/ZBAGuYWJ0n9Rlya4N1l0ZzLDJc2DLEUibOnjh/T5PFzRIptGpfFcmobUjlSZcNk83Wuzpxd2VtfjeetKHxYe1E7NIkZk6STnNm//8WTgDcA/t75g5wBj6+KOP1c52Pr+xrvzmpm4vrur69KLu6NbWWxU1+EezaT3cndXusF+H03E9PDyoh8cHdYA+Ea/e8UiByAgmG39WUuArABRdtK4UgM7v5tWbjMh5KSsgSQtZjfGoTi+ua75e1Q0WVncuYJqv+zU6fljPX5wIFM/2dpUK5/7KzUT6YjdD4HrxowVA0o2KPZpInGtXEJKmAJUCKbS1diDhdWhAAd9J9S9ul5IFcK+ZO0U2oZeiHleYiwm7Rs/uohSW0aMHtBFmXHgTjzuHrfDcJIBUq4pYRljnXdWoT0Fb5svWTD1FaQGLZvSWdXp2ovH5+MmbAoA+F2dLNH6aDzWMMV+wrx47lrM41XinNPt0OnaR3nQqMoBj+D+PIeYaATEpYXTJWRtkiaZNKI1F3DUPAJf5og2ryYBUBNk6AQaMGkj5nLpsZmQCSQUGTKapBO/nmXIP8fe+vUVjaRaaMd0t6skxuGa5Voi1cpAamUP3+LyOfSTBLoFy9K+b+3tL45ZXnV1SEBYgzHnkM1Isx7mkuMYsrllPrge9dIqH/Xy2hUeMmbOzyxopwHfK/q233tJ9Y/0NwM6xtC61DakLarM2BhzkGgCu94/hZ2hLKq0bbW1ayzHDmU6BUd0Hg3xraRue0w8tm9fspeyPbMmVWeg0PTCaUzq/Q+B0DtZIFmsevX+z93VkW2KA3EjD37fpe8Ec5m4DhN4kTBzpPjXw1/07Eqv7JGAXVAVwepP7xzPE+ehWvdA9E5MsnQ/rsry6Yu5/+zvBgYL6DemVio2mBYboEApXlYTvFXUTQgW+pg2wo214u9/G9aylbvPdxIZb4A9u2lj+mdnl3yp+1zHa8yezWdRSsJbGOtPAVedCsKvGQPbD5n6MBibRtsGM7+nW4srX4luN5/xWWipgqxvWjqHdYfvV+6P/7j+9ng0mNRmMarSku85djXvr2h0PqofebF013hnWCH0eF0jqTx/uFDkDlg5PYj8BJ1wwi+1oVJcQrg0EmF1c15JOTxqcRuI7gGKCLNKppIfFqlhKAIj87PPnbhc625UlDNF/fCgFLFpLWUCsU8IupNF4aCnj5dAM0KA3qMUNqVvSj6v66OOP1dbtcP9AmzNMFZ2mZDROIQ42Tq0hAGwFLAsMrNNYM7GSKobp9krvRG0trhGg4H8rFf00OcaGhW0+eB3DZRXCrPt1fYVfHgb3VGhHzuHaebo2sfFicE5k09shJesq2i5QzULbBWm6v0MHDW1F8IBS5x7AgTXM0rKp5W9rGKDKa7Sw6flugAtwte5rWhMM9psVlj0L2QzsKMACxu3iuUpSoG4vozo9O3dnnL67K229QK1hEpDpFEywQCatx/GSzo9fLBuYGLTl1lu3e0/EBs9sLr0JlFr6D6YqbAigA9aL15DGZcF3c4y7evDwweaa1DWsAVeBYPWna0uEVkIzPNxPvhOEdTd1n4efG+NSDJ4WB7N/lrBYvygXDUldbKHUU/9yR6+SAMiEv6cFhXNHCkFQQgHG4pbWpXd1gdTg5WmdvTxTxmLJcyZwW8wVBOJByjPfP+jX/t5UfpCHs716eHhYk/6gDnaRHcxqMb+tIc91cadUD/IVFt8lCxfPeDIs3Zl+1VJxKtpgmicM6vRmIXBIgDumkQVZDQWbbEZYWjFfWAdGda3Wq2zy52I5aQfNesE4SnGT2j8K3C7q9hKZS29TdAILrJa2jEeC7hagSq/X3DZUSNocRhhr6HC556RQWbspmAKksV65MNUs/oKgr2mkX5yc6hknyGXnYg1R+rMD4mL8n3SwLelonkJQtK5HbzzZgHK2JQWznBP2bYOB9LxciyuS22bTTOiZizCoVOQT9wAK6VAW4OWCGrs44EvtphAOiviSN2vz/ww7mVR5Nw2d4JKsQXwx7wfIYTI5d47PdQYkBlCxfkRDyutinUbXpmh+u3KC7jlEamD5Bb69W00nf0vhV/xkXRHvtUv7VXsmuc7odPm3iodb0JGfE5jy3RX3pxuXg3ja+rP8zA2IbPEUAM/WxPhTAI2+eo62fLwB6GhKtZE3m64E2j6efUsDvsO2ZXx19cOScDSbrYD8buCRa/bneP1BvvQqi/tq+vwVENyyXYESOV5XpxlwTaALROvuk22RNQbo5sHBBmvLYzZsYuv3afL2VeDaRYqA2O355OfGLwoTJ8PbsOvr0u+dA4bpC2u72S0lr9riXx1m4yjxCnZ9Bbi+cq6tGYqxqGVPSna1YID7lXUl7Wy9o5iJlJROQbXJYpGLIpzZEBux09yCBJI7AYfS781TdwBmEovr8epHwb7sz9IxozcmtNFng7F4npCcXjfjMrU5H6eOW7aZAGnrPJG1Zqs68FpPtsyDO7uni3HBm4awHeD6r/yx37emKxDtIPf6kxqxAZMO7FftkuYgJbXuqx3XGJuV9ULpxGHfNxt2lt/TXk4XzmXh7TeY1Hmr9s6g1kK/dhUvg4zXWb/AQjFWZbO9JUuLJyDx0xcv1Lt2ioH24X7tUASBXm7uaDCLpQZ5KhVl2YDmy1WEF6u52B5aWNLdiIWELjdsACoAefBQ5vBs8Hz2YmWTcy0wYrPWOgc6a8EIoQOiOMtsDCx106u2CEsTtt1lg9Cm72lV6Io/21NTL61mNr3Rvba0CyQf6cfbuZkXZA28DUBle7BxTSdDMWFyZGjANeA1kWQWrO3GophUYN0sDAPSC79b7Fp3AysBGFSRjRoSAIwBR9aWujWfW5mmsGqg4iKbRcM+pA2lBehefG20byZqPBtL1/j8xee6J9hjdVN4AX1OWaa4z8+d12eh5G9J68GG8jc+M9q61zEY3dQh4Je0KePB65DlDhwnjJDYv5MTgfHHTx414Mr4QArgVKsnntnQbVrQG2UYwq6HJvfH4DQLMqk5mJI2prSxrMXgkU5GMuGY2AtbFcU+NA8YSb+tIsNV/C4AACAASURBVCGI2mbThHzC1kd4885rQbUfnsd0Nbu6VnHYnM5UV8gNzqT/5Bpvri/kG0tQeXtdNRtVPTwY1/54VF95/KQe4UgxGNaD/YMa94f1aDqqPdmvrepmSSe3m1qsFpLe3N4tasn9oRMbsg+yF9L8IqUdVJ92plhKIVPa6dUcpwCxQU4bzlWY2K8XL1/WxfVVHT48FkPLtW468jRnjvWC1YF2v/N69tmzury60DqySQMDtPFrbdZJbO48ZzXPUCMPyzcomOHZn19cKjASSJRUwwtrshkBrgQLp+cXAks8XxYApDDouAOEwg6GEcx4SLU5Y5V58eDhGxorWiN6ZlIFMFrXM7pzAbrdPrSlV1txB6DJenMaaLjyn4YbBD8eY85AcL3nZ/hSu2As4AxmngI3s4XbTmiROcSJIKAbnXd3XjqQtXXWdoMyEOx6v/KeLghNoVA0s/aANfOX6889R7awuSdqTkGHPN+HFEMF+PF+FY02HWqOgezMAamZzYBgrUlks5oHrbMuDhQDeHNvmCf8LkVmDogBrtt0vuzb1B3L85m5HOAqzffCex3XwGcBXPneDXS2afptRiKsdvYWaQKbg0JYakQ1AZtZ03Ie+R5QG5LlVdjVlrNGquQ8uDz2x80m164t59IF1PJGLoN0TZ3shY2d1SrZJTaV/WD/iXuCGKi2X76KNLWSdeu/XwtceVFALEGnw6xu2v511+z7A05pyeswznpzA67tdCxF8Hp/v5xrA77vkbesI9x7aoWUS9Wxtvta5Eu+N9uS7uhutf+14ifNpQbr+D4dwM6yr9tpQvs+dS4tm+2GkS44hcUN223G20DY2MpZcoNcPzv2EHd62zYQ0TwG+EbOAVxfu8jTWSqDVttJruVoo8xxBxtRLEzBb/fLLkiLZsf66lPq/Ut/5A+u0ayuYRNJAWGp0rur/vquHh4c1Pz6Rl100ESNADl3y5pI29BTMciQlNtwVGsYTQo+WBhXvZqicWICqkBix+0lG5NXmMiTMl7zOeYgsdkCdauAhXNE39ffqZfnp6piHtI+ls4vYhj6ejDppEOkYlDeoitpQloEsdOvm9bDHQ0vmzThxM3tok7Pz/RQjw8PakYXk+tbb2i4J7QCKhetubAGTRcao6Ojh2I1VHiynDeLD4aatY1mVz3grU9pyhlcFSQXaDqSrdrEryWIEa3v1MxiiWWEtaCq4lYXo2qG44OaTEc1GQ9aVLNt9/ZlwLX7e86Wp+VUOhpIK1fMjnrRgFFgA0W3mg2py6oEfGZy8gSk4mhRoAug1gLAgNUA6GyS0m8O7bd5du5NgPdMJoAvd5ISoU1kB1iGTVeThtYeVSwbRQwG4HR84thvv/3OhqHMpMl3XsdroinjnMzOdjebbXQYAJzN3hXWy3r0xoNNShKwkI3B2LVZKLWqVGUlFrgwXOjc6WIUc/V4rxpUWL2ljjStHSvjEdsaO2BYb8bfcj2eD20x3nTDQatHu0V0kENZjjBnpFVtNlEcT0bxNDrY25cGUhv5ykwV0pmz5ycqBKP4cnF7U/Pr27o4vXbjBBjKxVzNEWi/ezwZ18PdUR0f7tchrg+zqbTXMLLMd/4jQNViSCU+um51X1Weu1Yq6KKJwrgW6IGbjh4geUlRyGS3np+8qJOL8zp89IYYXZZ81gwVUdJ4QalN5BM7kkfQSAHwi7VPWEHWFhWBXV7JK5nr0vualCkZHYJEjok+maBRQIf+4ir4bI4GSE/U2W2hxRg2njVCRYq4ERRWfiz0Lr7o6iwDlHgeKeLhvPj3/sGRggdeM9vd3xQw9ZpW8tNPPxWw4nNSVW0mE5Dn7Md0RnGkfS81plo6n8AzmtTLCxq1uFFI0t9IBfDY1QbT0u6MtQRxfOd8GTscezpyoCcM0YqtAoS3us7aOCAEoGU+MeYsVzJA5b8UjT1//tkGVAao5XO6zJ42WbGUrSlN089pPdrZaZIKB48JEAOq4yXpTflm4ylL8NtlO7PGORVuGUQYWoAr6yS/c1AaeYi13XiEbwCigv2Wite6gJVrk6T0evXOO+/ouAkQAhZzjwNh7oPEgGlel/GEBK9rWZj19z7odYDU2Ts7coQA3Hz3fejV4sZ7ka9rW9Wf4P2V85MesGVBQ9o05tkEXyNykt6n4Cpygw2A/SI9qnJfKwM2X2Qd9U+BuvaHJh+QTOMegAzQ5HzvfwLtt/3V8t3t5y5T6L+TvXz1wBswfo8tNFBHW9qcmcjWQDipY2X0oY1FbdQHGAty6hWZQKsj4XjKNDfp2LC3U2MkMw1oblLxrV3w1icV0nBH4FeZ1+h82/ocEOs9KdGFa3QAaFoXJQllTyKT5tsk7GMQZL/rFnRIiteOdX17q/XW4BW8A6htOt6NVsP3PGywP6B9CCD53/rj//r6a1/7Wu3OZvXDjz+sT559Usv1vI4OD+rx4zfqsxen9cOPP1VRFhXaXOiYBQDgWcvqsxlSScmiTmTPwr7o1bS3U7uYxZMKhFUBGEmG4E1vgMclwLUNjvWSSyRyMVslnY0o6776w+OHORhPNwwLTIk24tYaVR2pWgtOVfrHLw5hOf6vKj6aKA1LxfTVYlGfv3ip1wFc92iVd0ukZ+soRccsMg248phpSXZ9c6uNhUIkKViICNokC5MqECow3fSuTbfaSPlN1ClwHPuaV5wGDF5hW8y2rmreClyYjva0hU0Z1WiMOFirtqfQTykVCHBN61aeD2llJBcUaXFuYt7w9Ds8FEC01iz6UYqZ0g3FYE2fT6EIrNamAKqn4r0u+ysGo/lTVt+WV9aIrcQU0S0JfRYsIlEj77XHLOzTNsQOEMiqBYPO5oGhsTeprUVWNlX+zoYfZiYsBZMQDSrXKHYKT0OBZMtheL11fQuDxzKznBae3HcM9gH5LmILePVkS1c3QC4gyNeGNADGp4HS5gzBOHY6lwYP+PqeNn1eWLCkCwl2rIGF4d6yFNbmspkiceCZCRiQlu0PalfeviVWdIrp++7M6eKRO5Hpaa52ang3Vup9TnDW74sVf/rjp2L05tfX9eyTT6UdR2ZQy3kNVgsVVlJxvDsa1P54UE8Oj+rBwX69+fBBPdw/1FrA5nI9v5aSLcynHDOQbbXNRt2oYAQAj6u72js4qhdnJ/X87LQOHz2qZX9Ql3Tk4faqgxpjFp9Zg16eG9ICruvJ47fEelFIhXOFqvSbtIAxQjYF1p9OY14f+5IZDEcTLdAstDSsuFvOa9LS6qnEZ64LaIzQgV7qfaTfJxSyzs2WBwSGsctYTPrcz8kMhkDiaFKwqqp8n7jxAF8DCs7G4/rkk0/UljUZBcaPgZi9LfmiGDId5qY0y4ChlrZ1rPcpG7JYqW4AkBZtKYVdB0dHm3Nh7vH5sJYBUcwFXs843p3sbgAr1xeWlnWDzwxYyufz+2h7Ax67Pq1cP691k4Ft2+wNU9fWuEiHNpKFeIa2xYDP8Fw2cBWWafKAgGWOmaxLrjMWTTzDyBgCYLPORGrBeXN8jsHPWaeckXJRM+sFVmxbsLhlEr3J70hCk3Nl7ZJOullwbRi7pu/PfHmV1dwyunxuPqu3fr3GNeC7Szi4iGVbuPY6YLzJKGHheL3VwAaIZ/8R1Nt0VIRhgylunrMN7Jqp6RTYtgyI5khjrN3RM/raBlraQwhQ0jrRfhd20o2PYAA7DF4rOrqvbwW0pYjM0jl/wSDelfGAvwJrDdg3IKql7wlq2Tvz1fCfs8Bbue1GY9pvyJaAGhJQBbRCmy6MJJO9YUUjqdTHbomKfFayFyaVYGLFgBkctq5+xqXUKm0vknsEjhLobcBVd7klDMOIdtlRtl/GF0XZmhfgnIa7hGcaGBV8qaF8qLUvtVblijNQM4iJ97OOY4tIjjxYFfK1uRIdsIp7m2zgj/3hX1hj1P/d7/72mh7u1a/+g79X3/u1v12/91/4fXVw9KD+4W98WP/gw49rPdutZ+eXqv5dnp/X3fVFPTjYFeuK1+RoMnZ15Gpd09EuTeprZ3klSxhOfcjJXt/UAUUn87lsetBoHB7tqygKMDzEt1N2RnQ8ohhkp9ZU967XanJAK9E3Hj5SxDKf3+i4St9J98Fu5Ko3qvRJ4em/9V3tTEZKQcI2rPt0B1rXzd1dPcduhk1xtlvH+4fVV7qRTdpFUCqwaQUN6FPPtDFRsETfb1iqnboD7DZNraQ4iVa7UoF247sLRYaP5m/n7yrCaoBXhTrNx3Uuut2MHHo9gCupQNjRbZLii1FpGFKP+U5FIvaBrUJRnbN0D93lhI0QkMZi/OzZ09rbpVUhHXPQoN0KMKNFdQcyAz7OVT6bzeye9yOpYIP84Q8/3GjXMslY7FjUXZkfOYXTcqMRMgO7EDiFCwPu6mZSm2Ev0tErGyp+wvwNDbJlCS4MyD0wi27JQe5HJr9twrwhw4iawTKA9H3zo9Vnqd6wVcq3dI1T8beKfnf3Zg1EWEdn5intJWn9aMsbQKUXac6RdBhV63OtidHpcn50pgLYh4XOZs2wA6fECNz2T/xnho3rjU5Zm+jNohZzB3tyXeBeqD2s2+jCzhIgwLoNqEJfNTcHxtloVNfz2/r85XNVPqPjhI2do8G+uqqXNC04tdfs/Oa65pc3dXO2qsPddS0ukBet63hvTwExHrNvPz5W4wwCFQT/zCFkKmZoV1obBMTUDMP3A2kARV/UOi9ghwGdaBlh2gC5eP8Oduoat4/Fsi6u0JuOa//ggY3KaFfdnl2CXCzTahD7rVU9ePRQLg1ptQzYtVH+rWzqhq0dJX6v6NwDRkcUp/V6dXl5VW88eqQgBteHbOoBC9xzwFvASXSf0RkqVT4a18uXZlzPL7DXmkgGAxvN32F2zerCqPZVBGnG8FrzRhZGE3T8ZnAp9oo2OsBVwOjOBV6wrhwThpqe4azlAaFibFuanXHMvzmXSCL2pnsbQMvfMjaZM5ETeI2wvZPBeRqZGDiGLVT6s8P03txcbeQG/zdr7/lre36d963d2+nn9jvlcgo7x6QKKWk4lKxix7YCJC4wgjixnSCAHRgODMR5kT8iyAvHjlOQQIkDO07iQKYsS4otW7FEmqRIkRy2EWc49dbTy+4l+DzPd+297+UoiZEccnDuOWfv3/6Vb3nWs571rGRqs7AsgWueE+MlU/SZRSFjlH7e3HeeI6/n/iRYzs/jvDlPa9gNnvmslBI8lq1aS3GmxCEDYQGmiuUAXmtwkKCY0GAuizAFArH6q3c0rzIQADBzbjC3T4LT9yvOSqDqeV+cUAqAmk+9Hzx5nHXgutyTYLHUiXBN2rYGgleQjn/BMLIflM6SySCvNfJYX18FURJwPMF4Lh13yh66JH+K+0CCp9Rb+udC7GhPK90h1yrgnXVfERxUU+T5qB6e9xdPbrDEsmFCFjiJ7OPaKObzL42BVyA52UXdP7IzkGhLAqKswTTBSR/S1KYWUgPnHuqEeLOcYuSOMxO2cWlOFkoV/epjVWN+Grb683XiKS8SpXRA5JwSXOp3qg1KfLDCCdxXiqKc7XCxPddEAG7nJbtxKONHtq5pGVERv+rz1Kre2rTSoMJNIGJOMG02VjjHEmO9hmLbIZ0es3kR9om6z9lUw+4X2m8LdpHswZYFUfkP/uIri4995KNx48aNaG304p2H9+J3vvyF+PHP/GRs7V6Jb/3+W/Hl116P2NqOaaMVF8dn8d5rr8X+RjeevX0jPvj8c/H2229Fo9eNebMZh+eXKnCa9IexUY9ot2rq4DGipdxoHJvtFlca+1f24tHJcQxlhj6LLTSR6jQOLU6SrRoN/B5pFTdfyHAbA/29nZ1oVBbRpUvQoioTdtSTzUUl6iwMpI00mFyVx6QZTi9jIo8BYBWtLg1cB1jdzGax0aYD0UZUxdZMY9qsKSJIoAgDEzUM09HuTQVcXShGKtHaT2PPYklSZvnK+sO/0KKgu76K4xSBFHY4o8vlQsMmC5hObVSh4nl42rRk/k5xm6UW72eu/K8CXJk8FKsAXFnwWUwfPnqg41MElm0gWdSRSiAByIWTc07tHmOWAMTMYivu37uvTRHNGhtoat1U7FY8DJ36dipPbWfxkYW9hU2TvszV/khWciJmgZXagtIT/PxM9+UKwU0VJoxCMx8z2Z0EuQleM8J3mtHNEtwnfcUWJeBPkEJAgzk9hVROi5D+o3UlukSskzq2ZRsN3fyh7lSsgbPZMdkKqSMZm5lbs8omBO14WniVDYjixCxa4f6tgOu6NjYtR4qgXpOezfrS9wsrODX+cAqBMYRWN8X3SuSwaJDpUOqPQjC6nzVsdbdpmQ6pcPpr0+4WVw0S4iy89lWYy4arf3EZo2xre3QaB/cfqiAMdxGYzsp8ota2pDJ77VZc2d2QPddmF1eDTbW6hbSitS0sxGh4GVUt8p440lXT6afZdKEnuxHNSwBZ+Pdia1Sry2eWDA4yg4EKvwhIcTax1o0jXkyHeh8OCTTUoF2rvaGdyRAwQWc+mijbVK815V2NVRvV+sxZgC6pLkYFxWO7u3u2jNJm4rG3DioYg1mFnjpPzYVSTEPx3mkBUBeXg2W3qmanqw1GrYULC2rQZ6kMN4exJz1qs64sCX/f3sEBI90EzLZqPizwwe0uO2Ax3wn6KBbKgCvH2np1PXOEzxco7G7qnJIxXgc462A1WWOzkm58kEFkzt8EsJbuuOMbXynr4RpT1vCk7lXXWlL4CbQTuKZeNQuo0hFhmbIvtRKcI9cmJqq0rM5nZc3fKvDnvLg3ea4rKYNZbz/zYndXnCEcBJuN1XogoqAjWznAKusl55oyjOWesZa6z6KlJ8ForvNiv9IyS5jGhTMuATFqTKnV6nely5oIhHxd/vtx3aGfL8ydA990IUjpUn72+jiYVZmj/ux1VlPpzJQEFCZQEgF0/EUu5711jVGWQ8FKmmALrWJ5pfXS+79YR1/98lQoLKcBS7nINSVBpqlX5ycCRoRCFi352XubL77oxR9cRIBqdkrjkgSd1HMUVxrJkYr7ggIYBQkurHWnNZk1i0BIqW5yzBpHjzUv8jVR70DtgIKvUjNCdnaoZj6WhrnzY6naB6us1V5wjDFOLwomS3axgERaZ3P3HHSWoLBWj27PdpV+mGs2YkWasNKtRtSjoTU+a5UTvAq4Fs9qF2jXRFhQZJ6F7Jm1TNb9cb49ovKX/9rPLn76s6/ERIVH1WCQfeFLX4ynnrkTzz/34Xjj3lH8+pe+GucswvVmnLz3ILYr1fi5l38yxpcXcXF+GkenJ3H/5DjOuS2b27G5vRf9k/N4/up+XN3bja3tToyG/fjB916LQf8inn32A3Hj6Wfie+++E79/727M0DJSvIFvIw+BLlhsTHhQsogsIoYXlwK1vXY32tV5bNWb0VIZRkQHQfKiKpDbISpI7aZskRjLlzGbg+4doaEXBbBi7o6QtF2tR49qebRvi1kMm1U9TF6jNrcM4XlEX2bwi2i2u36ApCdhrpbAdbU4rGtnVkCU27+Sb5diySVwzWhXEgl1qViJmLE8lSZQ05ZF0+mFInnUNEPv9+TXvwpwBbQAOAFXbCYs9KTfiQ5hcrz5un2of86Cj5X1izWMUtUp5c/r2EDQ5eVxsxUkkwJ/UYvBrfvyaoP2ywVime5Xqps8xWJlNcP5cIx1YMCmCLDCkJ1WhZmGXweqZqoMJpYbjyp8BwLYmQbOjTI3mlycAa4sGsaVAFLLCijE4VqoeudzYYxYnGCWdVnZUU4gfNXpzayP2WVAK5OV1DRsGgwooBg2jSg2TdPzerAMysXfa+pqoeYeZp93nidpd4IgLYywQsWcXQFHYVeycwljEEcArlnaSyRAURPreP3qNadxSuHKRrcr6c280YyOFjxH+J0WLT9rcffdu25fStety0H0L8/i8vgwjg8P4+LsVOfTJjZcUARWjT10zrTO3dyMna2NuHp1PzrNutL0gFn08/UKHs+HKpZiE+AeiIkHxMGWkW6GQWCMttsxnJD4QzZUiVlx9+Dfj0j30gFvOIzj41NZQ2G4ru5f2PTJOYAGE3O5exCsKP07HsfWNi2lO3LFOD/vK4gF4AJY8WccTmy/BAjiuSWjyPjLQiwHMKSb7VrBOEcqQJGcANtookCK17d79lvlmfI65AKpazUTSeV+sb6q0aIalr4a+/tXxVZbV1qad0gT7AKKbNLAMfevXJFcJJnWlDVkq2R+7zS+g9uFfG8fb5mbGtXUanIPksV0I5m6ACLrCz+vZ0443+zkhKUXny/NdWkYsL525Fh3MDqXb2/eW47BXE7dqTbpMt5zjfSasgLd+fP6mpnjPz8r/5aBaM7rlEjw8/n5aQG+Pwxcldsq67SzonUxrk8C1+ymtM6AmuRYpeFXQNRZpCcZV2K9fP/62pAZq3wuXpychv5/xbiWWo31wps8pgOOxz93Hbim9lNOQpn5WgPVkgtJtWBrrDS2T00o+ECArwQ1sqQ0mjctKoIU5tJgVjsiNpF6CcG5i6nzualAqVTZP57Sx9Maf1W3T4ekMusOGediV3fuQiLAAJ+KNMuvfMYK1DmFBLlklGBz+a8wtMu9SV7e3k9McpRWtmTrll2/tFJrr0eCwjGctbOVImsVvTzVibR0KVXAVQozPeaK3Snfy/nkqatLIOuRHJYMXNNhRdmdjcK4lv0sx0yOpeU583wr4LpVDV+SxhTkqoCQ5kjyKSe4R5e7xvZLvUCdhvwVrNXWuCp+wn/hr7yy+Lmf+cNxcXyqlOX1G9fiu699V4b0zzz7Ytw9u4xf+eKX4xiWqNGKycFR/KFn7sSLt27Gm699Lw4PHsbW3p5A6zF9ziezqJNqHU7ihU4vPnD7Zly/vhdXr+zEd1/9ZhwdHMaPffon48HZebz67t34wclJHGHbg6BdowzgyjeLhukKhN4DOQEDlBR5I+bRGKORxVusEi3YoVhEi85Tin7olmXNCF2zNjm0ujjgLWa9LfqXJiwhFbCLRXSni6iOqX4ex6jGZuWqZoFFpXkrMaBj2NQ9yZtY2NBliKKLNUC5tMCyjac1Hxn1QQ0VO498iJYKrFI6GbEIEsGilgIv9LZKcZSISa3ns8SZYA2Liv8fgCuLCYODhZPFH5uqvd1d6zS5PzPSaA2lJ5M9MDh0b3j3uzaYVLW79GrDePe9d7XJ4tO6uUma06CTZ5QTN50LchwI0JVKRxaAQWnGwHGT/XVlfRYksGiahba3IOdlQJgtLQERAnFFApCLP8fEdPvk+ESA29fiTWa50awVI+hWy7PZfsQudurrswEUBMBK+6MlxYc3Ux5yzrCBPfeTY+fmKcZJdlak6G07ll2MDNCd5kxg4JSNW+k+CVq5Lt7D5s13wEGlUVX7XjNbdDij0YavUUbUBYw6+1WJrSv70qD2KUhTjp0xMBYghXWUeXmp2p4TNbddSS72CbahgRRgI05PTuXkAZvkAjunnc5OaWVLA4VLywv6A8kOLk/P4vT4MupVxmEtNrFZa9Si12nFdq8XO1jjNetxBZBJJzb+Kz6zkoewY5O2p50oYScyF2a/Crq8AGrr4zXcuhppu0WckFpud+RYoELI4q2YXavUL6NajcvLYZwjKaErVZN5UI/zS/v8DtH7itmdR6W+KnBMoMP94h6lptHMvs3lGXN8YV/Fc1MR2WAkJo7Xw7gCGgkEGQeMM0tuhmZZlQb3MbhCNMx87vaOCwlTN53BD0W3Hl+rbAnNE9T+F8eGwt6tA+4s0uJ3moO0Ny1tpjkXfqdmDUWzu95Kls/nfLgW1hUAKXKiZEAza8Pf3X3LgSU/c2yOm8B3HUgaXI+L5tzAF/YYMMhncPwEpfkcMmjN36fuNgOJBA7rIMwBphn0BMhiz9YcGHj95aVZW/+3cvj0fVyRC06BAlzt4YpMgGfKeSfT/f8EXPPv7wdccclZXxeeBKWrn4WszMatAePHgO0SkhXQV7SbK6Di682MVh6beQXwKPmSpVIUQJMstaVuq/vC+rDyWEFqCMM7cyrdVIHdPVzDvSwsw4bTF4BNZqnwT2slOQSsxKblbUujex13+VofG7Asl7BSAJrAVTKDlCwUB6CUZy1lf6nVT/a7FNDquNLPUnANODRAk3RJHfpckZ9YnMwQN2Mh6yI34Fmu9+nHW7SsaoiCw0aTjIuJpjwO4FBOKbqy5C9dKGgG3r+HkNF+zMepKQXFhW4+RFYwCw9zX8ynlnV1j0EQjan8Kp0givZbmSw5UdkKVUFMdhnVxuoaEbPG3K1SM5SF9//JX/+Ti8/+xGdi2h/ExcVp7O5vx+HBI53szpVrcb8/jn/whS/GI1g2NGYnZ/EnXv5s7DcasYNtyOZGPDg6ivqV/XhnMIjf/N2vxaOLQfSiEh/tdePTf+hjMZv0Y3erFw/efSfefvPt+NSP/UTcPTyNbz84iDfPLgI3yZG0Kr6huimi/F2BB7PIIiYtBRs4LyOSyehLIHemTjWylpAZbgoDIroAQCYD3VJqMLPVaFLdXa3EVixiOyJ2KtXo0oEJ1hH7DjZlDTJQb103Dh/FMR2u1KWnKSsf2FsVexQnATwsKRiZVSOm+LKpAKs0A8XkefF4/2jpP4qEwBFFWfCKfsexJY/f6VinKkinW2aSbNtclPz/N8aVgSN/1bkreyUVePgwNntUGXuhsc6SorCGgBcAETsoQBXyAbFN47E2Gds0sWlM1LoRQEGFt5sMAPZGsSiWSZl2S02qNyZXWjpyXMjdgk5C6tIFCCr2WmhASfOb9cD6KAtdzKgsF9G0QCppwNS7pc6Q15KW36QDGMUtAvHpk+mgXuwSbYGnTrPXanSbYzOmy9G5fqfNGLmJXuPFYV0rx3HcLxzWqq0UEoU9AqfYBqmrSvGarFt7x9h322JvmpKxoMXDb1kZm8dBtkBCpaJz4vMBPxT1XeK3ysIvqYDbYVKMKDE/wKwYkHN8WjhL+0f3EtJYLERTF35d9oeSphCUbmMIeAAAIABJREFU4MN6UoCWomcE/6TukefXG4FJv1pZbm25gYgcRDzfYTaV/i32Lmza7713Lw4PD1z0iH/r/Ycxlzn8RE0zYFtZgjc7nehU62ppu7exFTsbG5IibfccqDCOZfOGJRfecqrmdacfNHDsczOCz6hL13mJhzGyh8pCOvgZ7hoUBJYigqF8qGvSHF/0+9Hp4ifbjgl2ZUMXUg2H7pLGc+V8z8/P9PwyWEq9J3MrMwweH+jKnaLvbWwJnDJmCNYANLwGxhUQR9FktgY18HIxj9spG3AyN0bjYfFPxdM1bbAc+DD28XF10ZU1nXwh7WGcJHDld8xl/suASVtccVaQPWepyJd1Xr0ucJnZkEy5c07JSnIPslkD15ZZj3UGkeuyRt2FkbwnA9B1MGbgvmrlvA4oeS/jIM+P1+Z1ei1b2evls3DAbQeIZA/5tzd4vyfvX4LbZJwL3FkWyDl4RK+dxZcFdiWbJqkA2QA3eyFTxH+AWK5p/X74mn+4AUGCy/VrSUCohjLLPYX3P572d9CfAJtMVtocrjXPebJs30fUXprHy/P0/VjVK/i+sI7BShaj/IJjtIULEBUv9yw6kisNwNQBkepYAI7a49nbDVrlJwpB1aZGwnICFR6VoqzED3ycAakJpLRkYtMWc+uatMdM/IURmT8L2iUVMJxMeRZ5LcGfAV/aOfHqtMDkLzxXFY6XojPdo5jHYNR38Tl9AMl+aD2sSn5kXWiB81rX7dfN5xT/DBM0kAQgk8JSj8Z0nRuoyJZCevbqBMTWnxpIWq7oIEUCI7d5lMTTzgYAFxcXao+feO7i/V4HfGU3LMkUXfyhAG5NH60ghvVzaa+whLjaY1wfQ/0CmWPL8nKcWC7ifR+SZxnrsUeUw1T+yl/644vPfvonpDWDPe10KbLC2HsSG9u7cThbxN/7rX8eb1xemK08P48/8wt/NK63O7Hb7cTx4UHUur2Y9Trx/aOT+Off+HocXA6jvajESxvd+NN//I/E+fGDqM/GMRuP4tVvvBrPv/DR2Lr5VHzxtTfi1776e7HY2olpBb1YqWjWCVqboSgAc+k0G8d2q6RFYDU0EGBY0ndMM9nmuNbHVKTDo01oBWCgDhCLaLKQDkexXYnYi0XsRzX2atXYXURso4T1aFGKVClW+ZWmGL1MlBJBF9WNoiE2PTTxdA+a12jCWmyylA4nYjJDp9PU2DGTqv4VqrT3pNEEKFEwQLg4TGhjZVArKoIRKrpaMbIyA3cnjGWck93I+D2DoUS2GTE5VWLBNAOPe01ky/12cdZDp/PLxM1jiGXAexNgCOAv3ocCrrNJbG5t2M+1SbX3LN5+6011waKFLMAVCxAW1vFkEM1mpiadCkgGMC3N2Px4vqdnA6Vk2URlRya/Wbe5ZGMR+EFzSMet6UxuCETvtPJUyqGwN3Q6YmMAGDjiRXdnhpXJA+uB9s+pVacf836xGLOhct6WMQAcq/INRWPLpN/b3xVoB7jmhsPnaaIWyzhvlHyuu2idn10snQtw0OArN1pXJ/tYuVFx7gbDXop8jh5XBjDNaNZdnc2X9MadtoKo3HBVUa02nKRs7LFb9iXdr94W7X+b1h0V30ZANteohh64LEwn0Wx3zMrCNhaWOJk1pbWZaw0DWcYA6qdWd0eAHYDrFp64NODNWo+z80uNre2dHTEi04vLGF/2xUIeHx8JDE6GI+loSRVO+i6QbNatdb+61Y2re3ux1euoWUIPX9N2M3rInUwpicHxxgKAncm7FO9Y2YEBBOk8RRDHmKB4AY0slaittljQ88t+VNCkYstXdPNkYE4v+9LRU2AF64PtFmMnvUSToVbRXGmqAUACjI5GBmcELkdHx6Xt7UJj3Y4bW8oKoDNGzkDWg7WP58lGTlFqzmNpvGfTaDWa0eqSnrdUoN32uBbrWucYBq7rdleb2IeV4iqOzdhZ16EmMBL7KNN6Ny7I4qeNDYCrA65V+trzOosCyU5Yc1pfeiczR7J1qtcXc0tuA+sgkOsgSLTNk8ElMgu0i1gD+josz6C5DFZwvEaNJGC7+TszpjDfZja9bpDVkR1gaUPJ2saMyE02C0mQJHAe0rIjNWCNSVeIYqvE/OfecW6XF309F4K4TAO7wIitwNZ83FNA6/b2jj2QyUKWsbrOjJZaoAIWDEQFqEt2iOtivgkIQLIUhmptS/D+sgSY3itcD+JmQHq+ZQtZVsoLNHo/Vpoei7s1WdKSCEzGVgF+SXWXFvB6d2aqCnud9kx2B7IlY0drpIuWkrjIImzWXrd5L8BmQaC4shtb7n2sryUb5yZB7MPM9fQPdYGWWPTMqimwLesjwNWw0Pe6aIPNiLrAKwMaBU+QEaWD53qxtfakYmPoBhI+77MB1ogmAZiTVbXnNdPq11nXqqya7N4MXDVWCxjE4SgxKNdFQyQYV/TtSKWyQxp2fkjQYGEVPqSbkfxoeebWKidGl7pSmlwKkOmqaVzAcSEBMgOZWELtx0tw5znEGJzimSoCz2ftscMXODI16iY39ERVaLwcr+WZcF26Ru4F/1PlWjUq//F/+mcXn/mRH4tepxff/va34/DkIF5+5SflOclAOp4t4n/77d+OH5yfx2ajEc/t7sVnPvbxaE0m8do3vxmnJ8cxJiW/uxMHs1ncpz1j1KI+ncXLt56Klz/x4Zj3T2Ixuoyru3vxxhtvRqXRiv1nPhDfeXgQv/yFL0XsX43JlOiBTaCk8or5b0Gvy8sWCyuRXsYOBfVn5GBK8jEtqSKrjNaKETIyg9p0Fk1aYd57EI3Tk9iazWNrMo3taiV6nVLkIPDS0AaOL6XamTKmBG6tMZW+ThPCIJSbDdBlUcx/lznvyjppTGxyzkPAbkc2YFQJKip01KaduOr0Jm4N7jpEdMfDqytPYraX/2CxrJ9xnWURpgsILt0uloOHw6chsaMsuwoA+LVB0Ht9MIjDg0O8Kx7TPwnQ1d0bXelEDMzlW4noeihvVlptordTcZWA3SAm03Fsbm4IuGZ3mXmM5SKwLOwqQNJtTOcxGo7E0nJJ791/FGcXA/2MfVt2DQLACoCXXsfZflCOBWUhBrySrsYiiZSsGDF1gCOVT4cwFgEvRqtF3Ys44DK7CzGhOf9WB7N6BwJpkwVLyOspzhGYRqct5tMpDyarAGu5xtzUeb+BylCgWV3NKEoqFlxM5mRgVEylalJ7z4K/0nrIQGykz1xP2xnMEoTZsssyCwNcM2MeI5luZLHiOAo+tEnXJBWwlGOVAs2Nldl4ed7XQkdQ0WrbTo1z5pr82WkPRIUqYq6W2Emq8aWpGhpEZ5pK4Krdkp6s1+oUttQbtbRcdJMrlkcEVxeA3Votjh6exGw4kMQIcIroH4/mzU4rNloNtbDtNpvR7QBm27GLP2tWHacjgxgMr0RIX7ADQ082ReONM4kKXoo8h5WAIG++iIOLizjo96O7vSUrvXa9HRdnXkeTweTf3P9k4cUqUHB1eSmpggzoZ6Sbba8Eu8trnfLmng3FQqzmrlss6hnjDFHYUgIA5pUYx2pDtmd89pUr18R2Kjhr2ybKgCKDnqoCHD47CwLJIDA/k4HMVLnGdplfMPuMm+wKxjjIDY6xlJIhAjCAIFIANOF63rI/XNmGOaU+l8duAjI16ZD+rlZM2x1k2o2BQI0Cj+IrmuN9aUtl7R/BF8UoXAeFvrnmLFPW5VnAkCXIALgRHCXjuq5l5Rrz98ka69jLzn0OkDPrk5mjx+ZQtSFWHYCNuw+vITjJQGKd1fW6Yd21/3NVes5vkTWzYvZP4bCUSk9k4QpbpvMuxUK8agYAjInJCIouJbUz4eNNxmyn9zxA8WjZetR7h7WiqpAvBv0ChMi2Ai3mRH+TVRhjBhcaAFrCMWW27NvZZE4VSyftYgUEOxNbqOfS1QkQJxchaiJKkZLGJ2yjdJrucse1ah5jP1gsm3jOYoRlV+n2t1pb5DHtIrHiR2BHHbDCcCifYxEQZWNVIEDwrf3G4FdfBZznHLNfqp8YYckZnfLmJhU8v4p+k3VZ4L3ULIgVLp3TinROz0xj369xBg8yZloajph0M5lTjpOoSfpckzmQVunSkJkD3W8FL0+OHWfDk933JZaWtMsObB5z0t3K8nVV3Oa5/vhXPlPoRTvAl1tXvpsoKoVxxW6Pta3yn//Xfw1UJOuWH7z5Vjw8fBAvf+7leOapWxIkHwxG8fnf+UK8dngQ1eksPvvSJ+Ozn/pULC77MaG6dDqKw/OL6Ncq8a133o57Z5exaHWjf3QUP/eBF+LnfuyTcfbwvTi6/148ffNWXFwM1MKxd/1mfP/oKP7nf/pbsdjbj1mt7QKjNaPanKB5+3jwFGxJ56FRsH4j3OTAX4/fIBQ2mWZw1aFfga8s8oD54VFUjg6jfnYWdQoGMt1JIddkok2EEUakwKZHO0w2RBa//Z0t/VtprCb+o41oVuvRqDYkrciexFqQJkOl7xShZ49oadra9mwjamaSSVqA8wHV0dwT+iPN1T0IFggtq1KaapFLARksb9PVmEtIby2N7DJ0zFVrSDN0q40qB6JT4yvNFpvk0eFhSdeYmeTvqooX8+EUpUBVKdQZTcdxObTtDADMEeMiKOAR6zmdikGirehgcBl0lyQosGUUmmTr4MQi1Xzs7MLz8OA4Do6OlDrN4gVVVAPWCwjz5HAaKMeBwLU8HOsqbKGKEzmAdazekAfji2X3K5h1Nls+G7YkC1U4Hpu5umup8I9zdSqVuYLfKp+9v39FrwEYAngNCgqzodSZW9lahgDwrcnrFibp6tU9pf/N1phlygUlF428V/yedC/nJAskdSqzvjiZ1tz4uH5dE/pSAIAWQEfV0vVpzLOZN8VgMO4JEKyHTHmL/ZXR7CYwNpgFaA2kye5222ZxYbMF/GBUnaZmJSZggQkaTVyoxbF9f1H/uII/wYClGHSG8/u5p73e5nJTZxzx/HhGgCCew/nlIE7RNvYvZdc1vLwQAOqfncaoj5Z2HIsR7gARvXYtbmztRrMKA9lQiptjEqASYFmKYg2d9GVsargLFJcPgklYlmg043gwiN1bt+N4NIh37z+I5gZjgnS80/VZnKVgtqS310EPwBUngaefflr6Zp4V77u46GtOe641NX4zOMm0NsA15yXuH9aSEhcj1WlFpdZU1oFxc/XqdRV+Sc5SdyGX2M3i58jPaOSSceWzmW8JRFOnutxhCmsFEM1zTn1mgrmUENgneaimDPyOz2IeAh7wAGcMr+7NVI40K62nQRtzl9fyb+YL0h427A2yA21nGJxJcRYiMytifzOCL8FPbqQJLJUOLfZfeZ26Bjwri/Xfeko+gw4+i6+l5GE+WbYiTlCclkDOrDKoAAY4w3QUnPBsdnZ33aWwAJ7c/zK9ndpzs1Imb+QYkDZMgJkC1libxiPS66u9cAlDSntvAcxkGysAv4n72ZfCKXmls16of0CxnSQIYz6Lu0u/6mIUX5hQ7SGlQFO+opWpOmbyefLvLsEAY1njTRaYXve1xyCLU2eGElCx50hCVbI/aYfF8Uq2bZVB8zURnHFcPot9TNIPXE/GQxFkrlWyjpK9GGcjMqwKDBRLmUgiAOV1AN/BcKDxlQWM0mWWfdTvzTbdxfWgBGOCcoWJTnXpYDKS3IgvtZ4uXRozu5egUOOnyBnyd+vfc9yltEX7XNXZlQwcc61el80JJSlj6rXcTPKqOIp58OQXf1dgVvT0S7JprYlIjiexyU1jl/xdns8PHbhgtnX9d74m53K+NwPHyn/0139B8nFaQRJR9KfDuHJlXwOTtq2TRiO+d+9BnCi9Mo8f/9jH46XnX4xepRq3rl1xJFNbqMjhn375S/G1730/xpVqnD86ip+8/VT8/E98OmJ0GV//8pfj+v61eOGFF+K0P4jm9k68dX4Rf/83/2nMd65EH3shIrFiOJyLQeowNJmKtlpRlsLPx4HrKh3yBLIvDK3B60rnMx8NpcXtjMaxO5/GFqzc4DImg74WKlnnTGbSVRJ1K11KNyL5qDqdQcoYWyoYyE6jrcrnZqUWzUo9eizGFHLV8KWti4lCr6upCfAVWKCgoy/drlLPTPQic6BHvIDLgj7lblYgWoEJJRNfisj4G5OSZr3oBwmO55IZEI/L1kt9gItuRqwsqaVSwV8mL/dSKdsyeRFMo5nBG5VuHE0WK3SLpRAhq/IZYKQ5WWjo5w4QwSrITGMxJ0Z6wH1pNOKCtpgCf229p9HCMsSfrUWsVDTzehg3XsPv2+2ejnt4dCh9K+9XqpKU3NI/z8tCdhOCobKSAoDmohiYTcAWtkeca/qrEo2zGXghLQJ1mKAi+Be7iS2bFkRrOPmZVql6XgVcSLNTKrgTsLCQuIuR7ZFyobC1j0HDgwcPtMlev44HqI+dtk+cgxYipV0KCFSKfybmCrYr5RM8DwOeC28IZQES06ue6dYXrS/ouRAaGJv9Qj6wy/NE6A/4LoHBckEsmY2MFWkfyr3kuZixBbDZOzDxgjXCpVUtjUXOL5bFPCqgAYhTUFVkEFpoeSqTtfbOFJVxfhPkLKRrNzQmATHbW9tqRlDB2cAfJk0rbMVU0oLLOD89i5PjI7XQpZhjfHoRi4kDKlYVP/9KdNvWaOOVvLW1EdtbW9GtNaKrDALX5f/EylTrcf/4OH7qZ382Luez+Ie/+qtxORpFu9fTvVD6v/iCZlFhgk9tahSJ9ftxeHQUN2/SLGHFuGaLVgdeMPNHy+5OeVwWJT6HAIH0tcaY2kcWR4POhtYIgOHm5rbm65UrV6LXtRe1AbA3O4E53eOVtjQLrtaZfD5PafLhSO9JZjGDqmRnE9ypDW7xVlbxSQHSpMZdHGaWnvnl1s2z2N3Z1Poo1k0sqM8P2YaY18lUhX2kTDc2u2KKpSmcGKTm+OccSaNqLyk2VIBDtUcuQWVujJobciko6WGkCEVWlBv/EiyUTl+8NkEXaVdnd90EJ1k5ab6LxnBl6B7RrHSVrWDdA7hKFqV28/av1FqR6f5CS3jqFY0mY7to1aXjJJAEZLLmT03SGDgZtqrDk/q/O7tmppS1GttAs3DMdzXk6A/UnKJa3ssxBRxkZO+mQ9qvE6AV3X12hmTuE3TOybakrVVhP3Nd98klTHHx0YigvbTATebR2ZvRsmBQYAyXkuFI98pBYLHAksxl1TSDa+H5kHWo4yNfilM11ssz8c0pJ6JMGlKbsueWoESM6wgf964lhLIvNGvMGg0Wst+s/7MOt2CRNRDLuY/nbmxiucDK4SYDtXVAynO0auRxgJlBVv4+wSfI+0nQyrVq7pSaDz7HY20FWHMfyCD4/QBmBhrrmYfMHrEmJD7Q94Y1tUl4LZ+yCrEMkld7D/fxh8EyGAT5gQJRycos7an81b/66cXLP/VKdDsbMuRn+2bTQrs6G07iYjRR44E+zEZ/EB1so8aT6Faq8exTt22NtLkRze2t+Nabb8V33347Ku1O1GbzePnFD8WHnnkqGvN5/It/9s9lc/W5n/4Z+SZO6rX4/uFh/IPf+q0YdnoxanTUr1wXstZRQ5FYqfZDn6zUFCBhXbRTEHveGETGgjClkC3tcuTiWhYkDVE2FSqux5O41W7GDTrKLCbq6CVRsjQnbIqLOHh0FOdn59IyurOFhc+kxbXEEf1xnlTZksIajsXkaIFgQCuKJQXPe6tiGWFu28167G73otmo6d8t9J4AWnSXFMIUoANILc7E7i5UUgBIE2hHS2cwGFiyFCR91PWL1BenBhgR6wp4ZbIywW10bxF4aeWmjdjAGLNzFg/S37Scgz12m1KKgwww2SR5Dc0hiFrxAt7sdmJQQJMGbOnHDNBAOgDAOKRjWXEewLaKQCR1V9ntB1YaoCu2kWIX2OwmhuBjsWIcC2DhjbKkK2SRi0yDClRrkbRwaNE0+8fGz/hm43bnKi94NfWpdyEVX/a9LJ9fPPi4HnSWbEA3bz0lEAkbnxq1XGycBnXxDROd4czxltFi6YJDiogvNvU0RL96bS+aTTZ23kM6lAILC/RVnFQ0J5yznQzOl8U6AHqx1mvRckbJ1lNitbVa1PjMrPpOGcOKobWGNoFqbs7c7/TSzEXMwIXXOjWdDDEFlZJeaM5Zh5bPk4Kt/HyeZ2qJ19mB1EHB5LJxZXW5GXT/5/ta1/1uNtqW1fB7pYJrHrel2xVzSu+duLMMz3c6MssLAEI7yznBCp6dYDk1jfPzQXS6jdjClYH1AtulVju6nV60kRO1OtHZ3IzDs/P4xT/1p2I0nwu40gSBz1/fbPnsrIxPljwDDQy5CRJp+QmwS20seuxkaWFcGX+co+eAC60YFysG0z6LSiOrcUM96q2uXFAYbxQL8VoACUURTwJX5oAqeIsNWm5GGXDlZpPsP0xcFjxxLdoMIxRc5mt5jpwvuy9jgjXE2lA6uVG86U2Me5XzgLkO0U9wbyaI5c/gj7R/HoP7yDliTwgjnwyn2mCWApQJmQYKDAurxHpCQZSyWcUzNt9H8W+OO16nzEFhlBKM5xwhi5SvVYZJFkQGrS6W1G4mAkGfI6ea0iQHoIWbTXMjhpeFcUUmRMENhIQCqdWXmFrpNs0m85BsDeVKe/ewd4DOZyktXyRywmSF9eM7JArPDcApZpR5MdPuofsMA3jv/l1lgZ599o4dSLQnF0kZW8haCjdBkcASa2h2UpKoxr+TFzlSKXVdcvU70hhJbuTLbCA6WczjeAQrT/v14utdWFnAv72ms6p/EU0CV4Gy2jJrybpOsatalU89vxkbnc2ei7MeK6xKqe6KbVx6kZrTduA0n0V/iI/7SHMn2VYpfovFINtMZodM3Hi9SfnAEmDGIi4GF6qqz/Ux9473Y0qRaaT8YB3sJejLsbtkzxcZjHrPyczCOlnBeHXnTc/XJ7+WxOETf8gALc83wbLmcwGuKSWqsrevgdP89/pakvfEMqAfPpeUrfG63CP4zMrf/s/+zcXu7r6MyS9G02jRHg+gArrVxl+XP+Oi2ZX28gL/vdNz6UPHw74Wm+Pzi2hs9uKwP4iHZ2dAIlWWXyHKJsWFMfflKGqLenzoIx+O7b3diHY93jk7i9/+7vditrEdJ3gklr6262jcklxnWtN/TZO4pBT0pxIolTFSbrUNniULUGco9cIpx/CSQKesxmgc3fEobjVbcbVRjcYEcG7TeK4XW5z5jJRbJy4uvaElfc+kwNtWcedS1O7ij7QiYUMfiUUqn83ihZhZkQ++tYBaiijwvUR719Rm26hW4tbWTnTQqint3pBPofG2AQVpJQ0kmFVFvyxahWUl9ap42C0F9Z9WMAvgq1LZ2F4LRhZQy6thaLEHqrea6m4BC8Sg6bTdgEAV4/jaAa4brhgHDCJv2N3bV5oV6zE2JEWEZdFWxWDxIeXfaKjViUOpHi9mfB5fbJ4sbPq3GGcDkWYDgER3oNayNWmyKtqAG+iyvLmJnK7j9GsNoCNbgOtBzCaTuH79mn6P7pbFg2uRTGPNlsQLwko+0ajbk5b7sVvkAGn7sz6RVwALJoBFJ1lMM52aeCUqJ41F9yhAKO9jg6c9Ihtfl40YaxcKWKQZ1B0pTRusox6N+nFw8EiTmpRuAkw2n/X0Eb+HIeR8eC4UgKBf5j0AGm8e1m3ntWQTiDxOrmH6vWzH0skAYb3PmWeTBvf8PYGMpRurhgmXQ1xMLpZspIdmssmPR+nMX84XkMIXqWIaILiQx00tLKsgxYjzSEnvShZhRlvPaeJu2YwZbLo2t7ZRSS0X9pRT4HYBAICVvU/av9GIjV4vBhdnMbo4tZdraUoASK5UG7GxsxN//t/79+OkfxFf/t2vudhrgDTBaUrOlefOveFcYckBnpyX7mMN/bWlAizi6sJWA/j6707RtfQ+xgyNAtiMra8eLjs+IRVwurWYm+MeMJrGtRs39KwfPXJ3OcYZLV+TIVlKBWCSlIl4XMvGeSeA5nwYbyo4m9oCK1mVTM+mJjaBIePRLCRsqJ9HPjNVPysQKV2AipWeHHzoDFhcRbIzXG523IdMAzNHkjW2VN/FN5qLhWXKjZ7PuRhQMFW61VGAUrSywrpqGGC2TB7dBGAFcGqcFkCCNAxgC3Dh36zPaoCBHrkUdXL97AFJxpDJY63TeJzOotfBWs4aVwCRCxingWtyfq2kcnSXJOtXlJfLKnpzGmb+rNGHJJE3etY7JPljvkog2MH9ivXiANyv7d0dtRW+//BhvPihD+r+c88Al0nhSjtZ5G5KtRcdKsAQ0M3eKM0m+vc+Ejkb3dsKcCwAyPtYkwCksgAEmBIEK5Np9o7gkHubY3KJ5stNUUVH6jiXMixkMQR06FL70ucz3lvdtjxz1fmLTNeSES193QvOUFFw6WBl8oP7ihPAUM92d2+vMOkuYpKeU/fXEi+x3OW+wv4nuLNjCxnQmWwJVceylkrPdTfnXo5XxsI6k5tsqufF6hkmSF3N6ZVcgGOpSLEQLbw2nU4kn/Tm8n/7JalKqc/IczUhUvxei09yrhUA17wGB5/+LzM3SyJDxWel29YTZ8BrlEUpGaNcVyr/5O//pcW9u4/i4nIcvc09/FDURYbJgZ4T9DeeQG27Ow2LVrfZVsGD0i88ZKLsRl2AdYAOTBV8gL5pHMLGUYRRa8Xl+Ujp3sFkENGsxul8Hsek4zubcQmxVGusCljEMM3V+1ygo+HqS1HFROFKH7mFnvxSBQYAXwXl24BtKZCez8bW5sgTljrgSkwHg+jO57E1mwm4Xm83ojUeRK9hbR3HGrERzqsxnszi9Pw8puOpNV90saF5QaujSZsLryI8Ji2Rb0QcHR8vz78yrcR87HaWbI62mhiXnsrYHVW1GKjDFNc5Rq9CKr2u9BcRJIsj30nfK2oqkX6n3Yh2B5DbXA4ONhc22ET+9jZ1VWZLbL0LybQMqpdwtmSrysid+023MNrN4oGJdZEnh1PK0PhUYXNfSJnQLpP47LQOAAAgAElEQVS+9zwPOT8ovV0sOBi0pboaAEhLOe5DU11DvEHQ5pJnhuZXi5EE8ikPFTx3q18d06yE08meIFSus/B6E43Y7u2osp5qSO4jz/7y8kwL5/4+zKbb7qWZdFoGSW9ZLKiydSqAiElzemom7satmyvP0lIMaHG8jeRXTKUjK45NahwGbWOzp82PdBYbrwypAVsFaAHokp0Te1KD3e4udcDcF0W1tDcdXMRgYD9OMQFlviSoXDJJYnxcAQ1byP27f/9ebG4guzBANnj08/XC5EUptbDWH1pTa51hsQdT6t4+hHoOFB2WhRLAkpujq82LUTqsw4WlAtIMlwBnHdQnG2P7MduNMaZpUZrAFVCQBSsqmcS1oFgZ9YcjAQgKvAhAM93IBqqNoFZTYwLGIxIHgA+LOFXlMPw0aDg6OVbhISltrcPcQ4LR0SgG/bE6wJycnMXV6zfi3/iTfyreuXs3/uWXv6yxVcGNYC0AyzWZ4CeBaz4fNmo0rmhPCQK4x5YVGEDyXPGMTV/e69evFzYfDZ8r9JnPqSfG41k/a5y0YnNnR0CZls08U8ksOma6+TJjjutAW7rBZE2S5eBnOxBYnsLPrIMwd+sMSm6Aqd/1PJoWWyoYR9o84x27Gm/oVM2eW9riuUPRitljQMNl/1JjDMYW8MAc5Dmw3iqNCiggNV42YMa6dJ60VRbr7/WBwNbFKA5WJY1hvEzo6gYIJctlr+8Er3QnQn/NHFVGo4xhgk1JUSoRrboDNoDYef9CgbvmkUgMZ/o0fDjPCUWaSBKKm0PMo9NqB/OjUXUzEGXwCqhxxpGmPLZ9pMOjrgFgWOxmXLxjV4C0GUKClhKfrM5PuY6AaGlXrfUcOVCd+wUZU4t79+/H3Xv34tbTt82YFss2u+vMYthHK2qXHfY7WHBJIAC/rIFkPHCU0TUgQ2lYalbWJ/YNwKi1ofZKN0FeiaFAr5u2eCyUTGzpACYJD7I21rQ5AUYBaMWOS8+wWJqpmLGMv9bavqLmK0DNMuYYx9LzysUIPb5lhVlUyzGyhar2uCLjyEImsp6yr/aiKGygta5gEO6NLbicXSRTC4mU+0QSGcmOrmeeYMiRb+TfvE6bVbWs0BmJPIa7Ma5AY4JLvgNcU4ueWZCsv1gHr0/O6RXwfLx7HL9PtpU5nWSFrr34zGv9T8Cb9p/ZdGIpg+Fe/XDxVsoQOLayq6UNbOWX/5s/vTg/HUarsxPdzf2YzN1HltQqXWq42QxSWp02KTihI0u/H5PR2LrOntOcY24gg5W+47Va0FlSBQqVejSrTUUj2EGx8NTbtTgbXsSbDw/i7vkoHvVncT6cRHdjS5Of48nSqGycFC4oBTh1SgjgyuIlb1NSyipuKqxKKcphookVUhSHxsZduRigAghYpsxnsVmtxsZ4Er3hMG6y+TciuvQeE/B1ah0xd38wNGiZo4/ctcn2YBR1PGIBJuqugXVO8d9s+SY/fPRI31V4MFnEbOQIIhmHTIFan2YdmDve1IJ2j2LQ8ONEyE76hwVVKNORnQAZIGh8GQ20tjxc7L7wU2w245nbt6XJpdoYeQObcIuq9WJObSDBc0H6gC2LF2ImhCJpFiZSRekfnGEXsB7x/nweZ5dnAre9zV50qLhMBkadvUplKeCX82u2BEq1oVEZPrZWkQn84OEDFZPIWJ1Icq01rj7f9ccGOYV5RjAvVlnAta7qbIO2WvRP+wKu1hCxubkoimIoFYh1kR/YuF3sPK1ql3ojgzJt6GKEnLY6ODgS2HzmzlPLaDI34QQmyQglYMP6h/QyjBosBKDZhUfZNpHz8rvt6dpfaiNTk8SY4fMzAtU1ipFyqo1rEFtLKrXoKjOiTlN1WA6CjeyDDquSnYveL9TO4rpcXDkuACk7HmVBgcAmbIOY5az8t+4yxznvsYWZWbXe1uYy5c3v876vSxNy0SJtDHgllc7rYFOI0H2tTo0a+IIrx0GQyjJwOcA6racWzTxfAKu1mfOYzAgykAQ5fSsxQ2FHrPk0oONZc06w0jDg7fJ7E1+8136UG1vb8eOf/kx8/43X48tf+V29lrSuil0KUMyggnHA+qamEIU1YZ4RzKljXd+MLPeXQqYMVGBcAb1cd7ZNNRvu17jQrbQUxXFkPtPxdvauqj2uAbA3QP5D45ptkxmjXDetrAEqqZ9L9oRrzVQ858+5AVwlgyrsbALsPH4yPFwrX5b2EBhZKpBMKsBVwFK6QZ9/XjPPkTF7coLrxkjXnR6962yTAJ/6Xnjz4/jsRaz/y3RsuW5olcHgXOuhuiKpur0iEkFFcOiWcR8odnkENbxHkiBsFZX1oNvZyBk9XA3WJDS4BHhAOq3NnkOtA13lxFaXtDbHaKgQk8FkD1R1X6KpR7Pt7GCR2rAAMweY68vudkXbCXhNoETlhYAKEj4s3eQvbmDjZjjUN9RjSLeuQV/fJ3T9Gw7iTMGBmdGLgYsFZT1EAWwCyLIm727vKzPAvHJFvnX+ZPlYZwgYBRT1LF03oPbeheVOna9mXskk+bmv9kcFCWU9ToDE7xiHBFT8bjAAgD6eDl9fy7Joi/vOWJa0Rn7dzt5QYK31ekrw4iZFPBdv/2l/Wey2irWkzrP8W9aUpaGJOjsWuyeBYq1VxWmg7Nf6LHasUtSyDlQTkPI9sz8a87jgZEOBstblPMm5ksCSn1nX1tfR3IeYL5ZCuaiaNS0LO9fvWa5XOW8ym+L2vusCFr8rM3JJsuS5MdfzvNbXCD7//b7erzgrs5fCQWVua7/5X//WLy4u+9PY3b0Zi+hEf7SQobjSenQdYsARkauVYVPAFesaBruqPEsFM5OASAcjby6OYgPMune2d+RPeHJsG6LNrV40scupL+L+aT9ef3Acp5NGDEfov3px7epVDS6lyuo1VagrYUvRDzd9OlaLRb7zDAVgJaauaRJKBA6bmjobLrYBoG4oRayCoGbdetTpLLroJynUOD6MnYi4jdURx2AxE2NI//NqjMbWkbF4bPbQlzULO1zSkcVInWEshrj8jHYOlCKTYW3ssLhoWxzBwcAx0UmJkKLhAcNK2zPWaWEGAt2HRK2XCAu2ATZVVXdiPbxRTenZjQSCSJJFaziKllwAatLNoqUFrG1vufc8QLbdAMw2lYqXQ4L6Bntzk+5J6TpLNWppyI+sQIOY3u9OFfHs8fTU0g7ryftgkasYV7CksaDCmFv3RHR9eTGwv2GlIuDa6/Zi/+oVt4Nbk4E4Fi/tyIruCGBNpyKifRZEwMbFJSweFfbtGPdHtgMpwYSteBzNq8WcisGwEGp5Aymm12IGsGYTwzgp/dy9YcIKw3LefOr6kn0GbMrzsWz46TGpjRVgU9KprggfC5hb7+eUrEFXFpURM9oDk7/lopD9y1kIV1o70ne+nkzBiBnAy69spBw7U/ewB9gIkybn3PBEvXr12pIN82KiROty89dvksUqCz7zQKm3ltu7+kG5+1Omqfg5WTdA0fn5xRIkyfcWC6iLC7tPZLetUli23tnM7YUp3JlLy5sVrXxOq2UPUt87rNOY36OolYID5Cgyz4f1LZIT2Vyh/4YNBfTKzcDev2QA2KBhXll/ADS5yBIUAbiYL75NhSEgQ9DqqNL4k5/6VHz3u9+LV1/9ljaF0aBfGnqYTU8WPK2j7M9qr0Q+lzGUwDXB3unp+ZLRBHTy+9yUzE6aqTLYNlvu52V/643NzdjY2pVZ+ZPAFU3w+wFXNmXuM69Ppj83JQciaAbtYiG95Fp3uUz/pQyCMe+ADbcLvCSxKbKe1ZseLE2yrJ4LuWHSalIBCt34uH/KPGCN5pSrC7a8LgAcFcRjBYeX88Ad4mi/LDALM1T0rGiCZ5OB5QToKOVWUJf7xCVjEu2v9Qb6/EYdxxpbJcHsqpoewqPTLcG0AZD11m6HrXkgxs1kA2uy/lNjp6JZLIVXAnEJQuV5Wlp+W2dlOyrWkQrmgZa7KMtcGEo7CBCUloI5xjEFmoNL+S1zr9ljyA6wVtKExF0hTQ6I4KHRiEAjGbpKNCgkprhYraKtF6fFuSQJQqtFxFfmFc9D75/SNGMoEgESQh7OBEuQQGW/qCLp4vOQ7iDjKgUphSNUsVn6+YIFMvDOoDfnkUARVcol46ZAsmh817XlSTqIqVXx8yLQPZsdNVheFoEXmy25H0grWdY0FWp6DqW3aJ6H51tF0iLu32bRW+vvBecJPBbPbWnI9ZYVK5pBWKbRE7iy/kBCyaGo1Lusr/VaetfS8P55JX/y3pKB/Soo4HMInOXbXiQLeSy+c9/znBK42rLuhyUFSVDkfc79AsIhj5nAle/vB1zz2a02FP8rn+cPAddf/R/+7OLg8Dzq9e04P8eoeRo7e1eKwS6G2ICepiJNVYaTdm20ZBSO2JwKcQ3u4uVmD00XvEDjY+ROBAB7qMW/AeM5imqzHqNoxvffO47jYS2+8eprAsRP3b4dt2/dkv4HlnFrZ1vR4AkdgBaLuH7zui1etDlF7O7vqToPLRgT8wLLm7HTF0xW0oUnw74mJqkg2ImKOgUhMJ9FFY/B0SC257PYmE/jercTdemWXJglYX4BTC5gsU8f/6FnGs2Z6LZuIu2Q+lYWU1L6GhTKEdnrrVIvgDcN8YuBNddEQQPaUapktei2uoq0+BsG9TKHLgvNeOS0rSvEFwIC55cXcX52GjP58OF84Ba4Et9j50JnIDGZbjen4ASwQORfrakJBT6XTJROg9SX3RA20N2SRiS9iHNCo6nFHBAugFmrxgjwSB/ndtf2HWxmRDzqbkC99jRIuYkWAbsiOaB4heIo2QTO49GjR9ood/b3vHktgav+5Qif4iLeUBYQuSrQDlhGz1X1m2c89ja6fh7af4pZeUkhWxdpPZInhgrupXdNTSEAgHGbr0U4DqgmLU/wcvP2NVeKowcUy+FxvwJ6WU1vYEERGtcH8MDRIJslpCZXDHfxZc1Wv6lplWTj/Nxp9azOLo0r2ITzc5OVSJaWZ50AiPOSbrhCMVhPKTAq/69fu+6U77JtZYIhLzAGB6sOQ2QDAKHocglEk13O4i420fTuZXNk88aqCvC6sUHHtLpStMxl7mUuTo6s7RXLeLZ22ODdQLaqggsWW4ISPscBgIM7zpG5QJMT9w2POL88j063oypgwL10d7pf3uB0n+h8Rn955Bn40PY2tM7R6hDAI30i4HY+FfsqgFEKSYxfkScs4s5zz8Urr7wSv//a6/H1r39d6wMMG4CIz1tqWQnQHjzQfQPcLjXS8u80cAWA52YAcM2iO7IIKSPhvQkuAW+ZNuSeWXpBN6++gpLe+wBX7msCV+4Fz4hjAHQx7k9tchbvcb68J1OvGbSwPuTGmbKAvLe5SS3ZLbq+1emx7nSzj8GCZiCTQCA3TAAkDKBYQ7UJrgSSqJTvCLSqMLwenXZTaxjHg6AgOACYylcWwLUwc8s48/409HqabGcBpQCbTqujdVdd3WC7ZLpu0Em+S+22AWJohItlGrZTwl8L6/UNqhJgm3nNAhtXbRQAkH3o11LJqY/k/bqnBNuzafSnkzgdYDtmiRGZUWXExlMRRTC9jFuuURXYanFsgMTPavYBSUG7ctU1OESV7puCzuIOwdqgmorSdYx9Tuuoir/srNOtcwy7y2sdFRCeiTyCTEAm0O5SqOnGInwOgaFkesUejwDmyS/2de4t5I1S2jjyyEy/EBB0vCvyExWBlWOsWMFVBibHbDL5bl7g9cz2jUjL0rWmpexcQVoGicQ7CoyoVwa4osW1U4oaNhRGPYEfazTWfFubm/IZt6l/ucMKQgQj3dJ1WRidciuDy5TuJAEhD2RkQsUuMj+La8rgbx288m9bMD4OihMA5jqdsqC0OlwHv/w7pRYcLzN9lpb8cDqftSqZ0Xw9x1gVVrr5kTIxuB2VrNv6s1c7+yJdeXJMaD2QvZo/Ww02/uEv/ZnFYDCLZn0nzk6ncXR8qXamLBcTTNnRRBLJLkILMTcfkELVuaqu+UBS7R061LSWRvACtiWiFXupHuzkNkk/j6KPFdX2jXj93lm892gYdx8cxs0bt+K5556L7d6mBidtJDc3Nq3HO3gkfdeVa1e18Hz9976mCX3z1k0xJtgkdXobsXv1igojYDMBHrQ+wzicFLKii8oiTi/Ppc18+PB+VNnQjo/imc1ebMUstpu1aEr3CCsDoHKlfg2f1JKeZmEMNFK1avTn1voooihs61xsIWwmnaOKRyULLxOD9HrR2M2kbYQBMkPbLWCLBwMriquDjcRb0b/Adou2a/jZdfQ+a8I5K4zRIyh4sV1OX4ATgIJRu9jYyUwLqqKvytzicFqjFvsXRfRob0mNl4iNlBnyg1Z1rp7w7UZLFl+MA1l8NUjFNeLKjWvq1EGBF+ztotjRVKsMWNjg0vlDuTxLEbT4ww5VaxK9MzZgOwDppLhsU8Lkyz4k3FKWHXcXs0F4VdWq0k2JOZvHw4NDLbjbu1sxXZCSKNSEQLABJs4QAj/SFLuoiEASHV0yWqo4p70o37HdwcKtuepEVW95gVCqUZEwiw5dUDBvz4242MfUKhoHTneO46ocDdBNuwAhGTIBz4nNpLPJAOOCAIWN2EyyvVoNvnhdCQLSkWMteuZ1gAY+S0U8y/7Qzpqw+QFy5EOr6zC771RZVZo7Pofn5PQ8YBadOsA1vQdZcGD33MEGyQALPLede835c+/6lwO9x/orbwocW1pQpcs9HgCz2M+pg5HOyWllLouqf3SevjczaVc5lhtK2AYqW0Sz6bP5dbo4AHQk8WHdUYaidL0BDMg6pt6Ik+MTrRfdDdhoyzjYpBhzWIKp0ntiBp/NTlXfpjbi4OAwnn/hhfjc5z4Xr37jG/Glr3xFMphuq7PMmHBfE2jCQPIluVEWZ8nmybIZdKgK3M/P4+zsIq5du6bXc14w79wPtLAGegZLydQwDGBy8cs9PTtVlmx794pcM5zCN2vEfzQgSBP9BK4yQ0fuVZpZ+HOto+PcnLGwNEUbplw5SgeiwnimJCIBR2ag3FQDL0zraQmYeHYph3icSbMHKWPU3fQAD2ZWtfEJUCxkucM6xVoMESGwh78rDRwWEfs7uwq0WdPG+A+n/VDNAbuec2Go5VqD9R8AW24kTk9WRZJYC6+CptLMgA1CEnDtpsmawjqyexZxfsksmbGneYILlxRk0caa+0H2Dc30yHZL3N+HtF0vfr8AVNZuu8d4z1AlO89SQLSzbD0u4M68a9Tj6rWry8yjbK+kdwag2h0AQCqGXNICGFWKGyn4HOk8AY0qdC1A3Vpys5MtsdImdkRWla5zeQ311K4XFx8FylhXsXeqXKYmT2R/WZtb/qk1m3UmDfYlECukgBjPdE6AjCrBMeMo22HL3rMED4wzgcHSRl77U7Z9Zk25ONc9AGcQ4MogSJ3IStaiOBgo4ydtlgNl9mjWD9WyFBkZJB72iBxLHdu4hwqqC34tXbeMYW3FtWIzS8HdWnYrNfmMU+R+BpBZR4AdnMknq/esneX/4IX8Wg/SEzB6TXeBZUqLcg4nO6shXQDmKihY1TGsg8skgJJxzZQ+1nDvJxVYZ3jzON4Hn4SsaaeZevgsHJ5F5e/8jT+2qFboULMXtepW0EVsOMKQl8Qug5jK3Um0SCnj7TkYxxnpb0CZDIGLoT8p90Y9ukTRSuEOotZyWpNJwWurpOwbHP88Do9P49kXPh6Pzubx+t2zePu9B/GjP/pjEql/6Xe+qM43uzu78dwHPhA3btwUqLh79576netz2s24PDtTAdXW9na8e/9evP7GG0p97uztSmt2//7DuHHzVmzs7Kl16d6V3djc3owHxwdKuByfnsRGuxV3X38trndasV2rxFazEo2KLYhkHaV2p2nV4I2bLj0sHmg4pujppBuy8J8Fhb8BEjSI2ASI9qeAlOy646iPFU9RTNnA6VQkremMzik1F8kVEHlxblN/0towAo72vGqqmnujE5PFTD6lJ8ensr+hyh/wrY1e7KKtQGBiAY7yywSsim1YKFIG6IwGIy3y1ngxMcZSkWphZ1NHLqBJP4j9K1fjE5/8Q7G1uxdjig2wwJgTxdJPHnsQ95VvsVGUiFe2xKStKciozKN/eWHWHoCEPUfayRQ+QBsk/5FeSvsRFlppb221wupKAc6Dhw+l09u9shvjxQCfhVUlpMyvXYjCfQDouvNVU2P0/OJSC0+CORbFjDxhK1mMBHzQIY9gXu21mhaF2UlquQLr8fA5w9jeccU/YwTQwUIMCM3UqgIfFdQUjRrXQ8pPjKXbnaqaXikcNlSz2qlvXdc85QKX6Sasw8h88MVCK42nQCw+ggtlTRzVMqYMhBKI850xyWen7pGnAXtKEZ03fevB5K5cggptZLCWJd3OZoimUqAbu7miX+fcxEAVnSBSD4AgY10+snW0mYCkqlLOvk5rpCmWWRnOM+68eLPWwOzQmabdaamQstF0u0UACMCcrIN6Zo8ojOmowAowythh7mIVZR+EioIp7gvAtV4zG8xr+YLFAng9//zz8alP/kh8+Stfjm9+81U958nIFjHJYCQ7nb8jyJFGH3avbK6MiQlFmciDTk8DxhUHATYxnlum0QGYZiltx6dgQ+AuotXEz3QQJ6cneu4b2zvSoz8JXLnvAq5o35DsNOqWkZT0aMoblKaLqiQXYpto8dyhMUXDGzSypaJbs6sETFtpbFEs5gDM8zlM6KmAOUEflnQEv+6SVIpFydSVinu0oABQF5nZRQVQybwQeyZpDqn8hqRQ0oeWSnuC5y6AFZ9uxlAJzAm4yVoApFz5jpcNbSfNHE9hC0tnOsgTAQMtfKVASql+2zEx8tX9qYBJjYu5C5mHgOfhQNnAwXgc5/1LZQORifE76c2n0zi6OCkFsu7gJCaP+40WWFZmjI2GU+81Ml+MRXzA2VPbkmfx0NURCrIFL2QyAwu3CjZjm3I2dx5jznC9/OegcW4HGjJj05nWA6RdVPOnJEHAogBIt4C2xEIsrJhY/4vsF0GQml9AvqQFGMCf/aeky0ulhtcOChDXyFcANWMbyYX9ep0lsd7VgWNKTxiTrJtpP+Z0NgFxs6w/ltFwXTPJiLybZOqaOcb92qCjI/aEIkC8RmjSp/VWOqLIY7e0hV1rhCCLNelmF7G1ubVsllA+bulbaoAZcjORo0IBr8rUFilLrtNa22DPpfVNgsQMrrBGWe80RhVPuFHK0ju2gM9ldmlNJ8r1u0bB4DL3oXV5wJMaV8fp79+YIF+7Kq6UFcP7Atf3Y1zl8lD0+evwNYNgrbXrGtfP/52/uLh37yDq1c3Y23062q2dqOMAMCC9zqLo/s1zFT14sNJLnEWdKB6tKSAIzchixr+r0b/oa8EXLJCpfZkc03F0e424fftm9Ck2aW/Ee4cX8fBkEG+98yA2etvx0kc/Fn/vf/q78dRTT8fO9m68+p1vx5/4xX9dC/s/+F/+99jb2YmdzV585IU7Mer31Unp5Vc+p4u+d/+BACp+otgYwk586MMflsb1rbffjpOzk7jz3J34F7/92/Hd3/9ePHPnTuxf3Y1vff334iY9zWMWW/S7rrOQOp1TbPoDQ/4EFWI6tUN7I5EpPOmMCPtB0kUIxqq3qQXdGxQVfa7GdQrDDEyyFy6oceWuDRF4jdtmssjJqghGjAWHjXmxENDi9/S4zrTj2fm50soAVoo5eA4AM0WqpQBILOjcfbitjXM6M9MA+sxiNYMO6RId8YIUWjvGQ2/EtO28HM4iau34yCd/JFqdrRiOZzGr0n/e5u9UwQIzAK69ejNaaPHKp9RgmRXeDmM0OIt6dRHbdC5qNaI+n0ZjMdd/QFX3qV7o2POqJ5mqv5sNsxUmPLSA0pKPkbe5sxUT9FPS/BWLLLVCJWNA12oz6faxjZjJhH4ep+en0e521e7UhR2WIViTmz0vWCjSCspesBQwwnSzUAPQGBcsioDfSp1AkJaTqCRgI+1ve/XavgrxNrc31JyC7aOmZ+WCMZroqvBiPI2Dg2M9w80tQAiLJ+lIFmNvSsmieXJXXcRTMVsJSwW7VqnSq5v2uCVyLT2quZ/MH3nnNpsujNT72ks/2nQMSLAtEF5YRDaY6YLsgMd0tsdV5Xq3qznJmAQwpCYe9hVWZD1KN4PgSD99TpWJ6Lrlby6OucBnARUb5enpiYt2Zt5YsL6y7ZAdCTg3skPId5QNUZFQTcDLUsLUynpuI3nhd0q7wpZFLcYzdJmkZZEjuVCUOca9uXrtenzqU5+Kb736nbj/8EEMLvtKFx4fHi2Lirin2WEq5RxmKyyPSF/WZEQ4Lq+j5TBglGdzcmLvy729KzEY0X2qIqasf0nTj+LHuXD7TQs1bS+0KEb+pFY5Dvd/cHkevS42d7BnjDkD6IU0dQ64N3ubakVKv3KyPWhbaWbA2KMwl+HG5sp1wZByP2GxW0138FIBovTwVJtf6r7T6pdA/PrVq1FB5zgdR102WQQdNXlcpusL8iTWHVL3dOvDUxqvbG3mRWesOvwKjGhh8EpaXh6zFN8U7175iEpDSgoeb2gXblp+5ZQ6Y4Q5xDqbhUHBfT8/s/XWApB/IZB578F9FdSdXV7ob2gcL4fjuHd4HOOJde88LBX4Ui+C7AvpAuC+BC0UtGKKz2dmMTJglbEuPbfqSlbOLGLWiyes/JTxRC/WYiJLChlCZqfbtgtEAoVcIxhzgKJ09LAtWSXqyPcGAzu+AITlekDlfwlO16yQCIoYp9JXSy7iIlFp/aUTz4IpFynxs32nHYiwLmRqfj1NzWPIPSnvf6a9dY/KHOJ+87N01kXawlpJQAIpAMHDd1lV2UNEZAoZmSQEOH+CYc33knkCzHNRBOQuelw6W61AGLtR0ZVKagKgk2bXXTbZw5H3rIOuJ6UMshbT2ChFfCVo8fi0F7kyQjDKxWXDsqJ0DqkrI0NWyvcpO056zRI8/yHt60QDKjQAACAASURBVA9LM9blXuvnmIB6/d6vsoOPM6NL8L1WD8FreVbv95XSoSxey899PyY2359/WzK4/+Pf+rOL4WAWWxvXotXYjdFIcnQzhQJPBgkGUqR4nT5jMqr/s5Z9bDmI7IZavDSA2EAYzES6KkQaKRXdbGGbtBNHp2dR723FSX8SR+eD+Pqrr8fNG0/H8x94Ln7jV39dvqE//0f+aPzy539FOtZnnrkTX/nKV+LjH/143Ll5Pa7tduP73/tefPFLX4qf+cM/Gx/80IfEtv3aP/41uR3cunU7ruxf0UL13oMH8YlPvqTrgTHd29+PN978Qbz17juxd20/Xv29r8ZOqxFbVDs3qtFq+KpKbGZGg4U8K+gKAORnpzDsFckDINVJW1sGG6wUn2+TcLoC9a33lB2KReuZfmNxQTdIerYYwSnyh+lT9whpDYvmVppaNlJ7b4qxqViCQPQoz8hisK6WmSVNKM1u1uALcK+KOrwIrbprWGNnNpbn3aI6eXu3FAGgWR7Fe/cPY1ZpxYc+/qPR3NiNEQEqjAxjRm20AZ5sMrVoyN7FQLa2kKhCLG69Po3x8ELaI/rJd2FWZuNoVeYBlMO2C8DLhhWziYAszEsFyQFVn7COxVQaNmgyGsiyqNtrxZhq2sw/sIkXGy0r0wqLW/pfuwvZPI5PjqO3tSHmSR1ZStWr45hisVYE8JLAAGjRGI+8aPFct3f2BN54DtZFwUTAbgM0XRSELo0FHODa7ra08bJZqPq7RmMK254p1TTHSqsvix00iAS9pOaZl7ZwKmM1ZQLIW2bMvZmM7ImSYTb1UNQhpyxyyz7XtsDJIEqFSpNpXNnb1ziC0XLKyT6OsL9IUAQ8S3HLaOpiSlmWFCCd6WBAjce3U9Nmim3HI9asdDDi+lmYAIXcS9rHAgzJeGSKLBfP9TQW95kNyK4cQB4HKOtpNM6f13mOuqJY56F+70WPzOgsKavtrd0lA5KtgSVzqVlSQjAJs0hQNBxN4vnnXlTG6Dd/6/+Md999N67u7avz0Cld5WaT2NjwRjYZu9MP929dmwzwBqDAbBN8yeqN6mDGj+x+rB3OlH6tUg/aK8MGIrsYj/sCjbCOtnKyHg82jtcAcGo1tIIUOG2o1aq8ozttBTaEVAQC6mBV9M5TnGSardjcQAPtIsZmuxlD1nLWtTYtkx3wANQ5TzqOkQkifc9nld6a+o50h42W+1WvNuKZm7ci6LA2GUZtdBmLqZs9kP5nbPUo6inAQOsTm0lp5iKGrhQ8aV1W8Sf6SI9tSV/k62vtvccNv3OGajjm92RpxirkggkdqQ3nZVwOhnF2cRZn52eqNzi9uNB+xRfsO+lwVZXTkhrNNGtzabEpy7+NXRf1ljW71e7ah1nAaxadbk/ry2UfL2sAo9shk6njO0DQ7ijFS7ewcio7Li1GGf9JgmRKOYECf2P9Zoy45mTl/JAMq4LV4uJgbfJK+73OtK2njtdBiJUUllJkkakJmZRH2aIqgUaCuJS6OE1tEudJti+B67ruOYEL58oxErimw0CSLz/MEnonN2OM0QeZC7fF5nesdQ5UXXzL7/niusha8ECWqfiyaaTdn6/N94FrWLfe4rwys5Jr1vtd65MAM8/fAW3pGFVqNVIikeurg/5kWFdaC2VhnuhM9QeBwryWHA/GNNZW53vWn0Oynutj4TGJz/sUej0JXnl+yfim5CiZ3vVj5Tmtj6M8p8ov/c1/a1GptGJn60aMBtU4eHguNk22SFUAEpOVXttNsWgsUltbu9Hq9MRYEUmhHWuRC4bBGU/lRUeXrd7mltgPe79xI9DmMNEn1iJu7sTpeB4Pj87ivYcX8elPf1Yb9d/9O383rl+9Fp995XPxy7/yeckDXvrkpwRKn33qmbh5ZSdevHMjDh4+iG+++u145ac/F7dvPxVvvvVO/Pqv/1o889TT8dGPfDSuXbkar776avzar/1GfO5nfjo2tjbi9Te+Hz//C78Q3/v91+Lew0dx9fqV+NY3vxa9SiX2WMiriIqlwrfGsgAf2GXrhyg6y4WQn1cV3bkpKlVSq8XWVkkPl8o9sbOkVFVpbl0Qk+Xk9Ey6m82tzWIZ5OIFjIcpOFOFZKYq0LlwgNLhBtBGpAeTp7Q0KTAV1bBnwaRivWG9XsHYLkoQu+UOWLDkZnTdglaOLESu8qIlVbYQKCDFDfgiNXp2Poh37h7GeF6PD37sk9HavBIzNKi1ZowphlKxARuJO7Ow0dgke+VP6JSNDamp2m2R9lNXlmnU5xP5ZjYr+Cpa3tBZVAJ+DMlBzMdi+JWOwhMQ3ZXcIqbqiNZp1WK8YINxlO3VyylVb9Suj3BxRSXmgMvZNI5PTmNje0sROBuYNv4ErNLCekwoaAMLlza4AHw6wQzHyAL2VZzAvyWCJ71fNHLuZ20dGppK3Do4J4orWPjQcCLT0eYrI2y3E5wMkY80BUBJyc/mI+Ho3f2rbgZR/C8VfZOeHzmdptavdZoZ9GTBkkBbVmdsWBRAqXnDyicZtpZzweEDEJSZARYSpbIV1Hizy82LDE0unetVpim1yIUwXQEASZwnx1sWAJHmpzBq7F72sixTN6RVAUNuvOvpJoAo55x+sA4izYjnwm6WyZXmnp98dtva6CmFamh+rfvVBjHz5sW/0c+qQKxeiVrTdmPMK8AI7Dhr3Nbmdly7dj3euXtPRWP7e1cEso6PTuLi4lz3Gkae9pOMOmsZVxq/fv9CzxZwz98IbBJsM3xdJLZQkSbPc6O7oXk5r7Ie8d8ktjfwzJ2rSIngR1XQSrnaH7WKLWEFz9qeO1nhP9qmiQGSLwBH00FhSZ0z1yUH6Gy49bEaj+DeMhSbzfGxSAT0IrtAkrFDIRiBUoPiHX9uE8a03Y5ap6W2m1wbPtSbNDGYjeL4nR/E9PhhxPg8KgvIjbrYy7qKDJyWz4Ilnh8BnXXkq4YjAGPJhtTMBCkHQdUiyECRskc2goQKMEp9xTFyL2Qy42FcDgb2e9WiWQpvCgNmNo5ixojN7W3p03mNNtyadclmKwHxhONIsCh2aih1TOMMahJUAFmtaQwwPllPVX2vgNoSF623xf4wO++tg06tPSWNLgke61DpvuTAcpWa1RgurTITOCSA4j0J9BLsJqhK0JbsbALXdSDEa1ptEzmsb+vANdcD3p/v4TNSypQZB0sBVlrMdWC1Hvgm45d/57oSuGbGJ7XjCewSqC7ZuQKmydypQIz9ooBBF6A6CyEGu6SjPfeLsw2EzxoQxE/YgHMFyfjsNMpPUO5CQK/l+bV+nxO0rn9PkLb+u6Uk6AkG1Uyss9l5Hev3Nc/5DwKtuQmuA9Q8XoJwBWulmUY+7yeBaJ7HOtjOcfvka/mZ58c9EeEmucIKpCfLnuA5n38C6rwvlV/6m//uAvudrY2rMZs24/IcXZ2BKiwpnYpm0nGa5ePAN28+q9fAIqHX6fboOz+QnODo4EjgE0aBzRCWj5OUzq4Lm+Q2dQfHJ9Hc2IpHZ/146+5BvPbmvXj2zgvxoRdejH/8+V8t7MxG/P4bb8QHP/zheOr2U/Ebv/Hr8cpnX4mXPvrB2OpU45vf+Hp87evfiJ96+eW484EPxOHhcXz+V35Fm+3zz70Qz925E3ffvRv/x2/8E+mpnn72KS0MH3/pE/Hbv/M7Wuiu374R3/7mN9Tq9WZ3I5pB4YBTIGbU7FXH9SodIk2IUye2oHLbtowUiNLQpvLzzs5esZvIDjW2yoLFQLuHfyEP5vKSezwJut5QTMIgVMS8oDBnqu5UAEilr7B9UecjdFJDW0HJOw49lxdSacRYAGt168mofAc8z0p7WgAujIOqeb3Bu2IwjYszd2ZNbHsDa5SaugdR8Tyfm2V64837MVo04kOf+JFob1yJOV3Waq0YLdw0ghvmyl/r7yRSp2q02GUp/W6TXQFXteR1Ly+BVprYypJG0oBFNIngWXRjGu36Iqrcsw4uCDIzjSaLOl6Ho6GY2naVRhO2dRNgrsD4VqKhggt+BkQXtq02jUV1qo0OnSMTiueiwpylf58Z1hmMTbEmI7IDOEozfXYiWcXO/q7kHDDlPC82UhVAFIDosYROuEYBfFTn1Tg+PI3xYCzJhxpslBQy40LaRqpxxZRSHd2PyXSgc+HzYX60iKv4wrrHtFqSnUq7qZQvT3Nc+pfLe7F0sqEogeulIphndkBb0YvzeP7OM0vLIFKPzGucFUhRrTMbrAkXWMqV1F1uCozLZB04j2znydwY9D1vkqHhtZwDKbbcBPg3oHa5WK35OmaEngvhOnAlmHHJjLW6+X6yLfxexYtNfxYp3VwUPWSLfk1ZI+QeZ17LMDQnq7TAOJ7VsOLq7EVVBV1HRyfx9ltvR29rO/7cn/t34qnbz8Ri6kI7dSWbzeLs7FwaT76rYA3No0DqOB4+uq9TViGZAIi1pA52CTqtRUPDzjza3OhI/rCog+1sebRF2pl7JMeONHyvR7sJwGMjpoo6ot5oR6uL529Nshg3k8Bzku+1uDg7V+Ebmkns7dILd2NrS/ZSVIuT8ubZEKTROYxFsktb2Y0tSafwokVzDqhWPSiFWTSzAYzSkRBJ1cO78cx2L4b3347x4d3YbS5iNjyPVpPgfBbddun+VhxGtKmz8RX/UVLarLXSi07m0pUen1E/cRRHx0eyT5yojagLokalaxXZla29qwouScUzx3mWXJOsl1SLYV0p7CfZQz6LoAIAyhrLGCabYb/wYm1XigO5FwRguOEQDHGfGCONJmu7GUPN1yad+I6WBbo5Tl2UZAuwBI5L8CMyydkRvqT1LueToGgJ8lRXsQJd60AuJT+MPUkjsHnL+L68Zx1sPcngUWyaoCxZs3VGcJ3ZTXY456rkN4XtTYCcP+f7Eryuf24GkoB6xrtIgYY7uvG1/vm5Pj3ONjuZmSBf61+5j4lt8poJDicTvOJXa0Kyr7JpS/lEscLyeZvpViBTmNsn17h8RtkkYD0l7+ew8jHOc4EcxFM7xwDHXMccfCYBQQLwdsv1DOv37g9iztNK0HhmvWvixM1xShFpsuN5TuvfM3B4kjn/gz5TmcgSuKwz5fnMc8zm+9+Xcf3v/4s/v+hfjGNrcz82eldYjt0/mh0V4GDpdaGN2eTrcXExim9841tx5fq1+OhHPxbDcT+Gg/O4sr8TBw8OlCJjx+A7eIiTpGJ+Gw9XiiTqEcen51FpdeL+0Vm8+/A4vvO915Xi+2N/5F+Ly7PzePTwkdiQ/atX49qN64qa/9lv/jMJqHe3N+P6tb14+OBBvPXuu/HiB1+Mm7duy9f0i1/8Uuxsb8fP/+zPKTL/ypd+N+6+c1fsxtvvvRMvvPiibGveeu+9+M5rr8X1Wzfi1W/8HuLUuL21HbXFMFpipiye5j/ZidTM0il1XAqmMirLwW/hOKwNpvjo0Ha0QbJ52Xy7Lp0rGwSdeCy+Jm3sjktEsQD81LxVZtjxuMBDmmIE762mFlkkBBSy8F1apVZHKWvAMJ8PQCfqZwOh8tT9pl3eyKYLq56D1cDVk2E9wvFGsYhqk5T7XJowjke51WiyiPsPT2NWbcdHXvrx6Gztx3hek73QvGINrhZQpdQS8LODFZ2oUje4VbSc2ky/OVLZKtSRC63a4rrHOGC2ojbDjcosdnutGF4cx3h4GZ1mQ/61TQIktSqele/o5qgeprADTRzMr4Gw/J/ltcioAx8Pot2GqRyauZUdlvXbqTcurjDWbFebYnr5t4vEFnF4eizf4d0re9HstGI8HTmiVEBRTLptHajNqlZrRbPaisqiHoePTqQjxPdYXsQUDyXhr6KywgzLa5HmHBS41KLfR8/kIgkzyy6WkKyHNO4Eb9LCMqORJmhCO1cCIAFxWLqmbdoY03R7QzP59O1bYst5jiw2AGMA8cXZxXLD5CP5HPp4Mz7Veak0Snhy4cmNheNVgsDAZtj6uYxBjpWflyb764zAeorRPoSAsRVDm6yS35N6aEti+HzmIv61/Kw5qOpjyz2ysMMEn4M3g3Sb73NPKSrj2fE8YR8J5PDP5LgEzmRjXnyRNpnVuHHtllhdADJdzRKE5yarrjwTNohRnJwexXA8iOEAL1GDMTqtIRdgzgggzUOsPuNwb7fnwqQWzRkA2Cex0WrKsk7zCSBSpAJYEKoT4AJNPRp5wOdmzADdm5tKXTda3Wi3eyrm2t3ZF7uITnVr2wWtSKVqdaz5mvLEFjiWTIDMkW2yqmhraxQVzuLk5MKZilLroIIU7LRgslkWxsM4fOcH8ckP3IrW4Dhe/+oXoj3vx/jiKCaM79k0Do5O1S705Pwkzrkn2FlNJ2JMGbPZsUkdrQDqqiynaLgVdXxI6TjUaUsDjKuNq84J4llHN5Zp92VAWRhUVd2rFam9SmHksWKjWAmJRbrAUMgpDbzaS5fORrK1sxZRFlWQE6qkNCiRM8Rw4BbWzLkJDhJOyybY0TwsxVA6uAvcl218E7Dm6xMI5hzKY+Eak8U3HNOZAheFqiC1zG0DlvRZLfZWa6BuFcytqsQpzsv9Yp0lfJJ9SwCZwId1xFkMF6YmWEkA+zggXIHMfB3v5Rh5zWixVSRWOjglmE5An5+v21i6nuX9W9dgJoDMc0IvPi7AdQUC/TAYG25RakcY/+dGPo8D5cd/XmehzToaE7gmoEhcinNASjxYkwCtaMNThpX2U3lPwBFIpfiZ+Utnujzn/L4e6K+DTs57HfCvM/ecI19pvfcHsajrz3yd3eW47/eV/t1Lf/HiEpH7Ru4Hni/Jbq9axuop/L3/9j9cHB6eRre9E9tb16ihXV40sk4eoC4+5mpx2O1tx3t378ff/q/+u6g3WvGZz3w6/tE/+ofx9DO34i/8+X87ruzulUq4avTV4nKilEyr04wt7J4aBjJHx6cxqzXj4fF5nAwoBhrFzavX4+b167Hd3XAEEVWlbM8uaSmKKH0Wl+cXqkIn5URV85tvvx2HR8eKiO/cuRNvvvlW3H3n3fjEx18SW3d6dBrnpxfxiU98Ij7/jz4fdz7wXPzUZ1+Od+8/iB+8+7ZA8de/+rsxPDqKm/ioTofR65iCVyWuLHHo+ISejWIth6VMFvXYLpuPAJ46+Ri4skBos+o0l50q0LBiV8VgxOJGOsQZizzG9LR4bMiSI03EBxcAWy84+kxZYzXdIUmgBe++oYpA0NClhY48DFlMm804O72wFU6RAHggMSnNuDrI8gTzQFvZR0kjCFickTIHuLYLk7KI/nAap+ejWNQ34uOf+olobe7FaErTATYGUrAJoErngqIq1SJXSkiVDB/X1A4Y5OpBClNcTJER0yvd67Omodl83I+bV7bjQ889E7PhRRwfPhQYhXGjMG4yHMQYDeNiqo1N1bekK9ETy/kBxtXCChuWyzMi5qOL2OmS3jTY5f2ywZnCSEwwHNN7+B0Apt3aKAGFK/wZFxTLTBcz+/HWYfbcCrcH2yn5BfSqjb/xn6WID/1brdqKg4MTbBOk554gg0BaIJDvLmAS85cK3MmUzdCFRsNzur2kON9+eQBtaTeLhovMiWQDjJfCHrqww+McUNbq2k6KoIhFcDi4jGv7+xpbLDBswPy922nH2Qltb52W5Hek/Y9ODvWEGZtLq6QCeHMjzYVIG8aipmPyzPl8F2vZv5TXM4b5ykKDDKxynKZObd33kCJF2EP0g7lR5UbIeebmzRxkI0X6QnChlr/FaSEXcVhu3pu6ZdlEkR4uGxXXSmA4GsLmuSMN7+GZ0uELhvrsrC/gw/1DPsB/HIe5z33ifPmuMd6wrZDsy6RnbeqYOCwwz2m+QPaE78hm9na7mg+sKdjOPLp/N+qktVmztD657zvZgdomaXoK4/Co3YzO5r7ae99+5k70tnZU8NfubUavt6U1gwIjNkA5klAQ1WoXyYy9lKGtcmMFOMiZgg5fUwIStIHISECotl6azGD6J3E5nsSDw0P5SW+06nHx8G786AtPxetf+0L8/f/2b8Tk7JHWX7oAcrwrN2/LRYRnRwZD7DBuBgDTBi2uYY470p1mmldEQ7FwYu1qd7pqfIKri32ZDSq3ejsFUJppojqfuQYRkKlL5qk2/NmiFMUtBF6Vai+e3TgqKG3PgCssPYWKSOpSfqXi0NSTwqaWzITaPKuA0MVReQ1ZbKUmMmvMnayoRJw4G5BBHP9OxjLnpQgTXYvtyrLgNiUG6zpSs4Uuos/5kmxkBpJPsmlkBp9kOLkFGZxlqjfBS859Ahw+A6lEsm0rFtIgJdcP3dK1pgI+T8+RJVgvutM8X47l1LoBmfW7K71mNtbJ88r7mwBryZDS4ROHnOKwIgykJdgyEQPXFXhNUJdgLK9/HYQlcOUojx4+tLVlabCwzlrm8+W81SCj5qBGLYWLPIT7mM+cfydw1fpbdwvtDDjy/r4fkOSY2a5+/XP5HOGIxUJZBrvZPC57yHu2/j2B/Pv9LX9HjYQlSC7gTHzDNWbjCH7PZ2YjigTE+b3yS//lX17Q9nB/96ZSSZfnI9vu0LJUCxRbcukjzYfMFrHR243vfPf78av/+Nfj9Jw2qJP4xT/xR+Olj39Yo5+UMh6s9NyCvWWxVxGHjjWWEwHpyHqnFyR+X3/nvvxCn711U0UNeAMScXKjD4+OYoyhOPYNeD6Wtpgbm6StNrWhS1dEm7xuVyBVnnj9gSsIRxP5dqI/+9rXvyoW96VPfjLefOfdOBuOorPZi6/+7r+MGcUdVIS30Fla88KizeJDqhcGhhud+kP8TlWwIF1MCtHRACP+toYIuQVOAXJnmNPBqCnmGHYGZg3tHBsUhu7o4ABALVWY2ucOuSZpzWz3qYGKqLwYOPPZLLRiDpeVnbbiso1RPfoDp1S0SJDiLm4BMDpMQp4zbEFqFi0XyA48lktMFgQf7osNtqX9b384i4PDi6h1tuO5D78UV248G4tqK84GuEWQZvRKmAPZ1Z35s2UDlUU16oEbg4sT1ge96v7X0jECZADo0Vk8d+d2fPgDT8e9d1+PD3/wBXUyA4hzbdh4yZ92ThvhvjTCjAWxWIOhNi82Il4DuNA9ZRFifJJyq1Wi3bR/LWAVCUOtOpPrgSo4sfLjuqa0e7Sdlvpai3Up/c2RNVCNq7/bSQELN9oO4wYAqEUhAY8O8V1rtePg6DguB6PY2NnSG2TXVNhZsX+8ARCiJRN2kA5pELO9eHj/UHZbdEMTm9OwcT5AWbcQJqBsdu6M40UNix4CQ8YCrHY6J4h9VGEdVeJdj5FGU52C2Jjs2+gNlN/zdXh8oF7wgHZ+z2KkdCrd5gqzsq6Fo7qdYCNBXbKsuVktWSNlAhYCtgcHBzpu2kgly5Kbk1kFUqwG+db9YvHEebuJAWtKbp4cky5+SguOVxucWWAH7KT1mX+ATjNnrtRXM6PSSQb2lc/6wQ/eUnMW5iUyoXSZIAvjTAjjD3bYG6+to5rSwsNqUpjJxoOjAXMymy3ktQDmCOhPj4/iIy/ekT8y5uQXJyfxxne/EycPH8Vms6VmIwSZMK6tzc3/i7Y3j7Usu8771p3Hd99981Rzd3U3m91ski1O1myJokRRpuM/YyAI4kAIIiCQkQCJYgSGbcSJoyQ2YiFGbMcGBEWCEwdOTA0IFQ2kOImkSDWbg5o9d1V1ddWrN995DH7f2uvdU6+bSQjIjyj2G+4995x99tn7W9/61rds6cqeNTa3vTtirm7N1payIwU8cUsV6WER6sCUsr61Vlastdy2GQAQ4FquSnoEK0SXMOY1xbgUYBGDkilQRoCxV0ttWDEySDWtzV11WhzbWb9n+0cPbNjvkoOw8nxkP/jM4/Z//x//wn79n/5Du7q5YjubbdvcXJcLQrO9pmJF6e0lffKuWPhkAjSZW8gGWPelb07rjboUqhEAzWKQeHgjEeaOtxPvW7vVFjiPFsZiBGmdTT2BHCa8T738eyEPxKqPdb3KcFHIAyMkP21nInH4mMxwoUhm+SkzB1OtojckEgRnpCG1Zufl7xwt2gUwpK9eMJvZDRvihn8BSgJMBKAIYMffOTb7IH6+XBvPiHvierCZXWv1GRTMpqLNAL/Z42UDRjGmSeMaYCQAYzCpWaYzgkjOIRqiuKezX2c8v3xeAJksYM0CrwCCwTa6zMz3jmD+AtzFupPVaIoYSW3OfRx8LKIfxAJwgQEIdr1ozdtN80x6e2plaUJzem5L4UFQAOdY/+K84r4xB/uDroJYZ7+9oNWdhaIj56KZjTeZWXTjDFDO58daBnDl/ViHorHO3sOLwcM5+JOkYaExzbKyEejwu8gWyUYtaVLjnsT9iHMK4iEbSHHdQRwE/nD3GS+Ec4C+mAtxflkJSBwj5mTuN/7JL857XRbRpo2HZr0eGk9SSg7AtLAutwRGqYCRh8DE7I+/8px95U++rlQJXYo++tEfs8cfv2GdkxOrVtw/bzKgKrXqoEpl5loexahhL9Kfmh33Rnbn3oEWs0vbm7a7sSX7I7o3qWcyC3X3TBspk52b2Mc/dHXddnZ2PEVZKqkKk8puBqNargqcAJRm47m0hkTeahNLRFZGfzSy/bMzAZsvf+kLVuE6AHI5uu5QCMOCQuGZp6QK6LioSCaVXKm5CbnagTZSFBxWA85YyrS97CkAFcRPWfjZOGE6AcENpYuYOD7pWOjx20TT5yAJ4MDfWFx1XfWaGBFuckzyWAAAZHxQsEq+kBTFBkUaBo/BWKjVfjVHS0fXdakACC1tplOShAIAV9Kj56016d9Oum5qb949sny1ZVcffbc1VmhC0LABEA4bruQPp9oDImVpaL0rSuhOUx+azCK6KIYT85sqvGVmIs1xzyajY7t2adM+8My77GT/ru1srcu6RxZI0gQ6WNRmXyqI3VRxj0zy2Tgm1u/hc5gTW+0FUkMb9HsCveGdNwIEU1ylIik/JuBZQUB+rgAHjSzzHAkCKXVaCCNX4He0j2T85JmbG1u5BBs1DIhO0QAAIABJREFUtSl9olXwCBhEP+0+ocfqXz+warNqxYoDW//H92xCDuAKgGRtrBSfzCxfWbH7+8daBNEfojknxcnCw995ZqPlpdfbe5DFtVOosrK66puzLJm8mtS/n9uoz1rgiwv3T157qWe5V676Js7xev2ulaouJQiBPYuwshSJnRXbHt3KpuaWXVh8qWe2z12OH0xOOG7wXANMiNR5HQyAZzc8E5FNJyGHIRCnOI3MB89pLIAC7GIHneklw7HUZvMIJwT3OpW8IvkVsskA6FqtJa1HCsDRvSejd+4JwOnw8MS+/OWv2tLyim1tbUlTr/EG7IJ20KymphGAYc6PwAIDdH1v3lGI+amgYzpTEeHa2obWPTYPtKYqJBv0bWO5qXUKS8D+2anlafM7MxU0UaiIHGkIoG7UbfOpJ21EcV6e4q2mtdd2bZ6v2gytNWx+sv6TVhov16WGy4tKZfkzN1pLAoE8u80aOlrvhiADf1puCojRoc8zAzDPKkIqI5eh770Xc41tYv0JWaKu0Q2yVS3Y0zcv2f/56//cPvW//Zq968Zlu3H9il26vCfAOpfcj4Irl7Ao6OiTpcBtoqS9IdKO8toFSKSmN9IWp8IlsfW091V2zDNYXGswPMHIQX6wesd6KWBDkVGySpP1Eyl+5Ag0BlGjCHfWQZbgz4ZnKTXPxZCyjDHO0dYZy6YUpOcppsXdwD1hAwwE4HoItKpynaB7YTHEsxfgxcGq6yM9C1LUmhZFiMxp5l1kKgK48hw7Enb7x2AFF5mHxecFg8n5qW36BQAc4xZgJEAKnxVBa7aAKa4vAoV4f7h+xM8BBAP4xTXy+0pqJxtFmH49OTs8PDhvgELgGoVg4BDmsXdcc6tEL4qTZ0PaOTzwHQxIlfs+SpaGL4Jm9v+wjnRyJSR4cUwnMJTZhCBSjYwXuTIvIfUI5JSZS0Vsce+yQDBAdIC6uK+OJ7w5TkgvYEd5HZ7P2Xbbsd5yrFiPgxDib6w1cfz4b8wp7SHT6blUIFjuAOxZoJsFoNkgItbnAM/aexKeiWuOLADXF3NhMT/9uQ8iI8Yr9y/+2V+fUyhBujKfo/eyi/T7fY9MAa5EGbzB8lOrLdVsf//Ifut3fl+2T/Iu/NbzVqnm7S/93E/bpb1dOz48tKVm0+68eltekl4JmZN2sFYtiuV4cHxkIyvY2WBir9+5J43ipZ0t293cstI8Z2VAXqqsgHHV3DBaE/Zs2OvbWnvNlltte3B4oIpRjI8ppgFg4/s3GU3lt4cvHSkmFk5YhNaKawgn87x95flvWLXRsO98+1vWKhZsGc/IIjrItNlhp0InFi0W2LgM1VZ1eXkl6fAGsu3SZoOZuzZ3j1zFWKXCp8XmSrTnelleE+7OcePow40OS1X2KcPO9coQnXR31U3gIypjYVAKM0WAWtxTWkgTRYtuiibVUtJTmloY8s6iw/K4jZBHPtloTIG49HWMgRe6sFEHcL395oHNinW7fONdVm60rVRdMqvUbJKnpaebgWvRArBE5xOl20k5pgI3KUwzbGvYV6XfLf7G3kgzjCPbXV+2j/3oR2zcO7Ya3V5gWBPr4w87n8FG4RXz0RFKhUzydMVf0gMRbx+6SCMDZL0oBpZlavsPPO1LYCSZisAQAJfmEM5CS9gIECqWrFVvyOyc66XDGNkIs77lCw5qp8ORTQd9qyAhkDdlQel3WY8NcUmA7Zbhq1O1EuO6jQ7sDsqdwnwsRwXGuJ+v2MFZV0V9yA7EwKtgC11xkg4k3WhuyiHZnIp2dHxsR8eH0oZjdeZdYGAdXdMO5oVpcwcEDOZdj8lzhKwnm+IRA4uUgqKWZDMTLH8wsPwc6bBgeMg08F42Fc8YpKKU1CqT4JFni39sGLTM5QsQp2xCz4sgYwP1jc3hOWlYCncENpRRcH2fWC/Su1MkFjk77dKNy903wrib12IZpedKbDF62GVv5Yk1m6Q3zrpIZjAzOzg4FHBtLC3LRxrwyj3SsilNnBuEcx9PT040fgBSbVRyCnFPYay28God9IfKzgAAZQcmlsvTs1KOAq7ZVG1my7W6XdratFXm3oQsAVn6inUGfWtvbdn2M++x+72xdTs4vFRtZW3PihX6BBYsLxBW1jq4srKmeXR4eiiddK2xZBvb23pGKGwiQFwCuMqVZCSAXJA9lWd8WOsZD9YRiqRgGgl6+8ORQH++XrRcHWaJdbNoGysNu7RWt3/+P/59+8P/61/b49ev2OVL29ZeXXWZWBUDe2fCWRepYUAqoUr9Qknjg0SMlHoua16e5g9rj6wIxYp6BicYm6VlMgOseZ45I5DjuZY3bY71wR1XokWlNOQp46H5y31XkDHUWq8mCGTfxJy5j6bmRirmVUZLTTfILrn2lxkBmaKMTapejY3baxEuFtigc15cx0XgGoFhADva5KohB/MfbXDXsx9h9hispQMGb+d6niFLXbuya3Ocm4gTWqdHtX4CsA6E/PcBMALcePbDg9IAItLZZ4qR4n1RFBSAN94bgOkcuPLsC28mQkQ1KU5ynJ54poQMGraUlXJF2S4v0FzsNyoYzrgDBFiUOBIHJNYFo5W4p7fVLlvjFFnJrNY13u17mwPMxZgyF5kbyH8YJ0Cms+GONzzI933Zx8/bgPsYeTAkHCYiYSrCA6cU1/i7xR8BNq4Hvt4tWMxwn4j1MsaS4wdYvsiiRqCSTelzLtnXLY7jAWEA9Fj/Y28N0Bs1EHG956x1xjEhe5+zgDh7zNy/+l/+k/mgz8ZfsFKBDjP0diZdTeUiWh4XD7OhDyY9K1UpUirZ7TcfaKPc271k3/mzb1m/f2qPPHLF2stLYk/xADy8d3DOhMF+tUiFLQG+8nZ3f9+K9aZNciV76bU7YqZ2Nzas1ajbqNPVbNJiU8wp4i9LK+ppHGl/UqPlz33pi/biSy/Zxz72Mdve2j7v0wvD1jvtnLdIRPMH09pqL6uTyRu379pzL7xge1eu2KuvvGzl6cSWCwVbqVetWvLqcVXzRpFRHuPsgXQf7dU1bwWa/OCcVse0PRaVEBVHBOcTWh1gMAlXipGJ7SlKbUakqLE6Ev3vDQy4UQEmY8IGQ8V/eZh4vaccap5Kw/ZHuimXC7B5OHjzBgRs9q6NxQy8pPeGzu5iekcTX4QKabNUvCKpwNi6YlwPbTQv2fXHnrJio22FcsNylYaN5mzEbmGjxKq6kLgYSYA8uQooJvX6LT3l512Yov2b0jjOYKvbno0sN+3a6lLZPvnTP2bl+cCmQ1gFPzfAilhGDS6bNIbcD3sh8jOYmgKP8JNjYSpSfCJJRVnpc49OXWcDGAL0UE0K404gQZcxQGK/S3V4XxsfUgQYIF+8iRRnek25VhLQdQP1oo26PSvRVQ3mvZCzOtXN3CO1Fp5YPnUew38zV3CmU0VmdCDL4287teIMi7Sp9fJmHXp6q/K0LICga6Z5gtKrbqYu79rUrQX5Dn61Dw4fCLjC4o/lXuBtLV0kySaAVEYz1xlYPIVhENQutPaQnRO6XM2TpCuLuRRRNEeJRY/zwGLJC7sAKFSoU/zkrGR6WlKA5rpENul79+6dMwDB5MZzwnt8U0zzxfIqhJRBuToAeQYmWHkHsfhX+OJOMOedvjxlR9ASmy+v4xzJ3MBmE/R41xvfUJgn3Oevfe1P5Yuxs7Nrj928Ket/l1v550ZKjM3G2wkD9Jw5IX2MlpRz8aKRnDZfxoOsFWPP8wpAxsoOu0ACIcgAm4yse3xiE0Au4GE4stFsZodnA7v86FX70E993A4GZK9ga+kctW7VatvKtYaAGtkosjkrK+tWa1Ttzr27YpFX1imM3dF1UpwEu9VCK0t2A3sCiohgQ+mOh/1WgU2Y4sGxHWOOXqqodTisqyZwo2izBoVRBdnVba02rFkY23/7t/+GPfelz9rjN67aztaG5oIKWiXt8A1RDjV0+Op2tbYAEqNznVLc0oOnau60wXPPmPshc8qpoY4z9JAE8T1jThCFx267tXwObALgnG+uMoZ32QD3COaV+868g1lX+0yWvfQMOr71wEYMpuQWbrnk2Q1kK7iDLABJfFa8/mHwSsYl9hLvTBZZkgCtAVAEAlWEu8hK8FqewawcIvv8BNgJ4BQgNABlPJ+aowR+KRCIwDH2qGxqmjkbP2f1uhqzpPvNHjee63hWskDoIjBnzGfogyXJSEVTae+ASaRFNJ8D8aa9NLkjncPLDEmyAKyL70pl3/M5xsnxmfZJmnEQuMe1+38X0rosEIsjnWd8EjkEhmAPRuvuGlPHDbF2OlYICQUMsRf1BROf/btncbzAm2PEeAdjHsfNZqUCqPpxFjKLWENjnsR7I8DQc5jx3g0AG1IUzoH9MoBuMLwxR4O8iHEJkuydxiyOHRlkZ5ghVT3Yyf2rX/+P5lSuD3qYgQNaa1rQEXfLskfm+s4wDMYDOzg5tFKpYZUq6bqinZx17fLlPatU8jYcnNqg17Fmo2bdkzObT1QC4+3xCqY2rYUiAz22/aMjy1fq1puavXH7vhbfVToI4QF7fGplnlCqULkhZTZROnUVrFGrWqvRtKX6km1tb9sXv/hF++5LL9pPf/wT50BvMhzLzoU0DilfBPSq8p6xjJosge7uH9jLd24LFH/z+ecFXFeKJVuulawqVwGPELV5CcSiDx0qvdlcWtZmr4iz6CnOLMBcGKAvqg499SihhTcImDl13+ksrD1IWXKDJBugmw3FH6l3tR6QNMlCExM6FB4ovBKjiskBBr2tfdNTty3pgxcV2Dw4YT8E88PxY7FQRJeiNcGIfKqIV19rUihoXMf25v6JdYdmTzz9rFWX1+QmYMWaTedUOidXARblrIAoyQR1PekB5e8AZNLtiizje0WXztqKOVO3rbHVSzP7Kz/z41YvTW3cPxZDGWzAIj0XjrEOirXeJyuZWo1IdaiFjWuGOel2abaQCjXKfu9jHAD3aByZv4oAxzMr52iP4PIDEoyUZwA3uoCSeU7m8Hh6VqoNOzud2Msv3lJGgE2Ze4MAQZutKvRgswDNOStMx1aZq7EttJq0gNh/VWxmtdzcGsgUclOrSh0OEwUbDhPoCygzHAZI7R5SRxfSv/w8zJmNkqUai+f+wQMVKGFzBDhkE1a3nwRcp/OCeqNrQ0r6PxUFlJAE0B3MGXoximqj6gtuLIDMw9hIs1E949fpDNSZS77G6LEJkFVhy7h70MZ98gV7JHYSto25ECxudkPlPvJ5Uczl3cPopuUV1K5D99RYAGYBT8ZMVeMdsfbBCITGVfNDG0vBOt0z+QJLJiSmwtlUilR5ll544UWl3dncbly7YvR8cFcKdylgDBgz5D8AWRhl95QEuM6tlFoKMzdZpLHYYhw4HkEZmRHaXpOiXl9d9zQwWsZB1/bfvKvCRLxUWQem+bwddM/ssXc/ZU8++2E76QHqy9Y5hYmnxXdbhVnL7RU5vjCWXDtV+P3xRB7c+Bm322vyaSW9WbK8rS0tW4Vxw65PiIwg21PlsJNYUqGrH46nkhvQBnpIQI+OuFaweaukboXl/MzWlsqW6x/Z3/jF/8Be//Zz9t4nH7Nrly5JRqUMD/pFikOxTyoWxDgrLEEbKtbbA3XNgxw6dGejyIwJ3NaqLrXx3TnZwY2V2Sjlc9Kds25wfNZ10rroZwOwBjg5T2mOx97eNslqnEFMBaVRQcpczrsMQZ+dLNbICHIapVJVz4kqwwcjFRorAxWsZXqGsmlbbeI6K5ce+TzyjTwYzACNWcCnboDpdQF2eL40f5OMQstiAt3MTeZeFAzF2MRzFp/B56MLz34F+PSga7EO8PsArPw+y9hx/MjQxHMWx+SeBIAKjWqWiRNzqGye2ydmwXMALtL7HFfFzCmrBoaIAreLAOqdwKvr3ed6ZumEybPo15gKiHWtyVIx3bsAjQG+Apyy78fvGP+ss0Kcc7x3kYZ3y0jcRURwJRKKcw2gyHuzYBbsECA3gu/AMoEneL3flyR/S5myLPEQIDUY78gMxzXE/eDYQWoAWkMuFn/PsrxBaGTn98X5EnMpxoKxCpIwPL9zv/5rvzDHRPv0GOuVua2trHur0KTroZmAW30UrQ/NfcwDTiFHURsPkbAYhHHfyqWCNuAmFcr0OJrwM+J/Vm8WFtYPBt/srN+3s+HEBvO83bl7oC5Jq0ue5s9TJFWrSfyuwoZx3waToR54Nn6KcVgc2Mw+85nP2J27d+2jP/lTYglYHejvzSKmPumDofW7p7JDAv1CyNTbK/KQ/do3vyX94J9++cvWzOdsp9G0Ki1GAQzJvBvw6BucF5rg66jiCYCrImU3DBPEP09b8lB5epDfFShikB/sTAU6pAFl8l0u29npmcy2ufkAVy2Sag/o7Vp7YvTcL1DFQSpQSBWss8TowUYAhM7N8B1Iu2UPv3fWnAkBMIHNcFmDe7OS/lgA14XtBOeoyZcnG+694T29hqvAVNrkzsjk49pc3bTxrGD5cl3/pXCIcfGiK20FSaeaGLGIdgFGUYRFgKA3uC5WEXZ6v/e2nmqhqhVG9pd/5kdsY6lgvbMDr/6XopRzh112sKx2q15L49pascfO4KkJATpkBSfenIH5D6Oy6N9Mh7COijhkvVR0o3XkAWool6zF8AOmgxdzaYb1VKVmvdHIXrv1hq1vbFupuG6f+8KfKlia58vysuR+eXEHHZKw3cJ/MycGC1ZVHYNScRhFjTbu21IxZ+VJ12adfWvmRtYozmylSoGb67B4TrWIwfKJ9UnNH8S2z22I9VXFvYBhjU86Z9JV41vLuNA9iPmhcczlrahCrOR9iOBhNLDeoKf0MrIbKujHMyriaU6S8K5kGMmehjQx2mExZjg7qMmvuib10c/SbAC3A/TpsqVK6VGl55AWwXbPNRbIKTg/FYnRPYw1RcA8AUMFWmhzk5F+Lm/3D/bdMaFaOS+yIGUawIRPgThEThMuBsst19v6wp9StW5E6osnVffS0yPV8HQwwLfeaNqD/X33exYjXbE5LWIJttCLRvZGXo/eFhNQHTp3Ag+auvSTRRhEAUCdWw8rynto4UmakdT32hrWhV5k6AWEORW1OsihS5XZ/cMDu3bzcXv3+z5sfWywSk07OuzZ6enYmvUVOWPsXrniXsDlstVJMyIRYHxTMFItVmw2mVn/rGsNbPzqDVtmnYURzc2tLG2u60ex5aLmYDCeSF87mvJcFG0E0OJ5Xipbc3vFVleaVs6PbaVWtOHhW/af//VfsM7+HXvf0++ya1cua42HvUchpoAKIJ/aBwNakQeEjtqrPIlJ1alD84jsB8+opFUQMAmRyM0DwEjNA8G8us7RmAL956l+j4uGgAhEiTSu3pDBWXM0psjMwh7SD8w9DCcUFTnCfJHpSusazxQBH/NENmWpmBgQTOMJJ4eiRapLSi6mZBd6fwetzM8AksGqZhlJ3o8dZTCWDoxwNNBKrHOJwNMDRScuACCAg2jmEZZI2SDxfI3JmPJng9UsixvAKRi/OE6AxACcAcAlQ+ChlKTBwRXrgOo3kOwl8kafwT+Bfr+mrNc8z8jB4YE0zTT2YTxwb9DaGMRMuldeQ+HSjSxTKflOGmdsIOVkASFGxjSInWiOItmY3xNJguTa4/PX93JvRx6BPnNW13rB9zXY+Cx409yA+Usa5JAgas2nHbWCJt+r+dzIMGlsUy2Ctzn2JiiSYsgzuq55q9qNsERLjXLAG3LOkIzF56aaGaUaAL+fC8DsTSHwOqYrn6+hKiqjmY4IPpddRfYkwO9Cp8H5pz0/dSILoO5knsspzovZfu1f/tKcC+UhunfvvpUKJVWqshFxMUv1hm4WVbEYsFZqTRVDOXbyVDCbL2lS0uUML6CzXm1ar0+xBewVJzVWy07eiqbspDuwe0enVltet9t3H1jv5Mi2Vtu2trKm6L1KWrVYsG7vzKDsqZRWFE87zGpVg8TD9Xu/9/v2wgvftY9+9Kfsxo0bmnjHx2dij1hQsJnqnx2JlcB2aUzP7XrTpuWafefVV6WX+/af/Ik1p1O7vNSy3Ij0olvd6IlIlfywIpjTAyTRfBH96+aRHRIwSq3Xkv+eNr4EXB2YsYi75tDHzQu4SMFJGpDLy96IyRT9odkEmeynnY70XAK7spFwTSosAWk5pUGI9NXwwSu6NfFFCXm3FelTo8hKm5tvzuVS2WUGqTmN61i9AEWaP3oll0mzeDQuNtmKYlzvPji2wbxoN554ypbWtmyE8Xa1JY/XhdDdl6hgLy5GtfnpIk2WfU0s+pJspIVlBq+ZG1u90LdP/tQP2fW9th3vvynGghsh8K4sgXuazmjRmRogcA/8Qc6rsEIpFv4lXa82sWROTUpR1452D3cAjRUFTB7x8kBzX7JffLbYFwn/XZZxeHRsrfaK5Sor9ju/9wV7cNq1aa4mD1gYNpJ52nDPv/C1pQtYcmBIGmNeM5v0rd0o2dn91+zVb/+x5QcH1sxPrQ2QZ05U61avIHMpSR++0qpbpVywGh1hUuBJU8wpAaQKDwE33thATGk6h1DAsdCifdXQsugBCmYjZV1y5ZKtbmzbwWnferOCTQpot3ANSY021HLTFyHpwjve1UrFCcOhPIfRzArw5sytitgMkuk6Y4vjBPeJ+0hDCWkd6cKHb2hq2ylGBk163uTi0GzQ2MOzRjz7Dw5wOiippa5XpcN4eatHtV2FaT2bShp1enoizTKBnPv3+kbm2MNdIzhHlutex32aMaynaIm5AQPN+kAa2UEGBYn+zPhnYhM11HU4K+zzUVrKVCgEm6O/pUIZL9qcyvaJDyR7AjPMJrG83EppRppbOBDWeOQ9Xc8/sjmXr96wdz37ETUKqZQbdvfNfTs66Nj66rY8uy9fe8SOun1b2tywnWtX7WzYt/bKspjC8WBoFbpfzfI27fdtY6ktXW2rVrNhr6tCoUYZi7Si9YcdG036dkZBS74oUuJ0MLNCZclmdOaCaFhbsrW9NUldmuWZrdULtn/rFftPf/E/VPbg6Scft93dLddCzmfqvkUKn7Uv0oQBzs7Xhwh6U8ZoOPBimNjgtOGeF20tunCNRm7LBAPJcxvFLbBFURkdn0VGUrIn1o+kVV6kbRebt8C7GFxfkwNccjxJbC6sg2zesVaH5i8+M6q3A/A5OHHGPtiqAIHxGgdKDph0vPOn+uFVN8CkLz1OVABkkZhoT0hdpPj9xfOONZrirAAf59mu5NiRZXkjOxhn4MDNi8cC7Ma4xPl3T0+0xvLesPxyQgcGe1FsrLNPhXt8z7PDsXkPzwj7I+dCpkKM69RrR7jmrKQixoy/ZH/Pnp8Uby4BWTRwS0RMKsxyNKSC9rg+jhnBCOcTFl/BOLKvBGiPe3/OuqcxgqHleW+qFXwtpeldcph2VQ/2zwMIvmcxT3v3ecHfoo0r7jrRuQofa5hz9lUCPRUmsnZJJ+yYQfNDf/PMGgFZOMVEcMWrYl0iGwZwVVfF1Afg4p4fP3sbbz//XI6MsO/L8S+bvQs5hRfHVSz31/6zj89Z5N/z9NOp4u1YwLVZpQrVdTJilvBiLVWsWna/R7UWRQA8xzR9WdHMRLont7Iq0XFk6DdPHaGqRZvhmQhzSlEJlkrTua3vXLEXXn7Njg9OVJi1srxiw/7Q25jmZra0VLdOF5/TgZUqNdm8RBRJNI1FDjdjg2IIDYADalgPtY9EozLq2/CsI3BGj2oStQ86fXv59i1pxb773NdtxfK2V69baYzRujOVHEMQMzkMSBvaH8pTUFYkKvIKr1F8X92vTxsXYFFp20U/Y37nkYsDOb5HMM/mTnAA8yVdllJgHDvsWEiBupm0ut0gC7CcdagkxDvRK0D0ud5WkuIr191I88e5MC6p6p4pNRKIdWcBMcqKptKEV2W+M1q8BiYYNgU7Hg40gaHqDe2oM7RhrmyPP/1ea23syiWiUKrbVPYgD+t7v1/gml3kY5Oa54lqh1aantonfvLD9silVesc70vnR5kK8OIh4Coni7d/RXQfC6NSIOcghaFzixD9XlGtG/Z7DVYI3r0AY/EV1ipe0AcY4T6UqnUb5Rv227/3OTs46dskXxPrCnAFZJxrfHWgvCy25GIQgDZa1s5H1qzmrH94x+6++HUbnd210rRvxek4mZUX/D0yqqd4a2zVMu1mXeMJqK1Vy9LTMsdglmQTRWWy7jchic9Jr7qdG36UgFGAMwB/PMPKBylBzhrtVRuXanZmReuXKjYq5WzMuaqID1Y6GUPa3E6Oj62Cnrpet8lwpL8BrGTtprlLRF7SdbCoUgTHeS3ThQnWWHvcXEDTrdjQGfuzwEaOlRyLJOy5wEKhrKDbU/oT6bwFZGjeQQOG1FlLz8PI9Znun4ovKjY9E7lCqOhMa58zmROeoXxObVf5IsMDw0tQB+BBNkUamgwHTQBm8g51i5vQgQV7EHMwUqQAhwVo8mDNi8/cv9ELMV1/CaClTkAaWSzW8CtOPcthRxhbAjkyO5euXrOnPvCDNi0guyjYG2+8adSnbG9eUfvXcnVJHa3Wdvds7/o1PN2U4te9OD6xGY4OhbINTk5tC19qsjoyge9a7+xMfqw722s2s6F1Bx3rDXuWL9dsOCtYb2w2yVfMSlVrLLdtab1tzdW6zSdDW6kVbLNZtBee/5r9rV/6j61aytmTjz1im1veUpWgsphzGyfuabaQJzbMGMPY4GIDZ72I9H52Y1+kX03nHwCK10RBEM9GgJfYQBWUZWyOFoA2ZQlS6j57PhzT107qRdwBI8sYhXbvIrALxi8sEM/XvlQj4Hrz8NzOrD5JqpCVrZGluPiVHY+Hxo3AXG2c3T7L9df+OZx3FFYKoukZW9hBxbjy2gC6vD6Ae6T6s+cdYC2AXDCMzOVRKrrkNZGmDnY5gCGvB6hS1B1AXNr0pOkN9wKtqkmGoSIukTh+XTHWWXlFMPl+3U5mhMxHq5BAZepUKEsnf7Yh5/CHh7SjAAAgAElEQVTtBsC5zZ0XUsfYZbWhOqdsMWHmJmWDkGht215uaa2OPemiHCN7H3WOM9+L4l6FPpb3QbxJ7qXCbCSGZZvnPOCKPVd7QKZlb1y3s92Luht+H2MX5wpo5R9rqDexenvlW/ZeLkC3M4DZYCiOH6/hnHk+pZ390F/9wJybvbu7qw0LbSssKyl7pe1JGdLqkbaQLKekixPdDnPDgUgHip0AxKmafGYFHtw+EoKhgA/ygQKmL+pGMTd8WK1Us43dK/aVrz1vk/5cETbdWlZX1mSp1Tk7VjHX2fGRHRzsC0zBDqqSO3niscBRTMOGQ2Reb9Ss3mypMloTB00PjRC6HRlkKy1Sa9iDTte+8+KLtrm+bt/84y/ZVqlgu7WG1WcjsxFV4N7Gk3+qWIUZGg31cBMtBSvQH3ghjhoVQLsnUZsmpqyMnL3ztrGYgrv3H+wS4IYNE+0j508TAaWwk0n/cDJQMYiUsWMHTBxLvcVZbPFMTblwFQHMZ2o4QFFKuVyzYgVPOE9d8RVFAuP5zAaAGxVceepbmluYH84xBXQAGtK8YolnEzfnZqPGg7PTt5PB1AZWsne99wdsZfuqdUd0sEEH6mmN7Nf3Aq4CzCrCepiV9WtdsK1SEFDGPBtYfnRsP/sTH7JHr6xZ//RQEhW0ioBXAVcx2uiqF2xIPNw8tPfv7+vzqBRXD3GBem++oEIPASCPygkIIhWjdu1pMVXa6aGvBXBVL/YS/pMzMU39edV+5/c+bw9Oe2Jc54WK5AJkNxy4BkPtfI78bs+P7dcyHvWsXp5Zbd4z6z2wqp1ZLT+R9AQmeDzArxZbL+ybBmqgQCYEENjteIqqCuMob9eClfIlq1XK6jrWpriPorRS2ep4VJYweKcdaN5KyQIoNVX0DAvp8XzJhrW63RmM7LRUtuFy1YblvBWZn0TmskfKiRHpnJ5aOV+wdqMpi6JBt6vCG+auqvYpWkFigVMArUCPj+STSUCsRhYAaBVFeYBCsEbwBCsDqDg6OZbMQp3dhj3JNDiuZ0k6wvLMJIAqv0NmFIAAKZSntdxyCcDMa5uthgNsedbCAkxtjpSjWFDDEDY2gKtcF5Ay1BtqqhKbAnOa1DX66Vhss5tDbEKeuvaiN44hne7QtcPKcKQ0nbT1TbfPcQsob/8L4+xFEyzqzjTTFU+62dHU9q5ctUefesbGeSwDh/b6G29audqy9fVLVirWqTm3ar1l7c1ta63R8a2hQJ2xpKnB8f6BFZEVzWZ2dXfXWvWqjeWX3LOjowOrlfL2+M1rNs9N7Kx7IvY8V6rZaW9kg1nRhtOClepLtrm9Z0ubK1ZtFm086Npas2LbzaJ97g8+bf/93/1bttyo2M1HrtnaWltLB/p81msAULCnAVjDjzQ2Oa1tmfR5vC70ibHxxhrAzwDXeJazx2F8OVZ8ObO66GqUPRbHz6a+Y4Nl34n7CtvH+QcgFFgoe1Oa8DSNYwbo5PNhgN9+fu5Kk2WlAgwG2MimuslYfq+vh5k6t4nz9sTT80A9AGkE7jE258ApsWWRNue9kDCMCftYvE4ZnmThFGx2gJd3Aq6zRNKcAyYxzQ42/TqdGNE4pG5/AbQiEAyGPs5Z7Lo6ULmuPAILzifGzl0DvDGCZ0WcvIkCuWBdYz44MPV/pMV5HtjPo9EInxEscJxfMPXKbJ23l367by+v4znn/FpLEFpeYJqd57GGve0ekwJOO8iiGNX3M+/2xj0uW03NO8qOchJREvM5grPsfA8uRZ3KkhwC6RXH8+LWscAwbcEhuny9eztw9evWkTOMsfrBZ372vzv49gJXrsmDqoLlPvALH597xNm37klHXpA5JvHIqyajMhzmRpXQoN6aRxmAMm5Ig97V+IziQ1qtePV0Pmf1gsmOCvE0fqHVStHK6DeLOavWm3Z02rPN7Sv23Zdft1dfeMNOD9nQivbYY4/b+ua6HR7cF+uKVyfsBWmgRqWuSHzYH0ibJCYWoX6xoD7ggEcvsHDPNXSkfCYb5rhPdxezemvZjntd+9YL37WdzXV77nN/ZLvVim2Wy7YKwBz3BDphlQEGAqSpFzFjxWYhV9LkWSihtiptYDZzav8pkMf40IKUtIiYpYLN8qQ01DhWk8er08cCrlW8FtVmNS9pRH+KntBZqbDl0J3kOOmzSfXLn1TazYkWPJg+LMDQ4lJcI/YUXVNUfas6FtmF2+yQLnZgmYodUmE+E5GFiOh6lqPLS2KeJmYnp3077A2tM8rZzWc+aOu716w7pq+69zu/+PX/ClwTW5B9TfZBigdUzNtsaIXJsX3iJz5sj13btMHZoQpgHmJcE3ANzW/2XGIxCSZBMgtYBt1jf6UXffj9hWFE13x0eKwUNf6cFDSxUF0Erl70g20PXsXedQ3+tAdw/f0vOOOaq1wAri63OdcL8bgqP++/8VBrKiBaRNdqPavPu1bNUeU9svZ6+9wxgODGsyATFeoQaGEhRTZjPi9YmXFCOtPvy1IO9pNoZtyFtZ2r0AebIZ7fQn5mzZa3EG1Ua9aARQDManFv2rxUtcN8wf7s+NjezM1tsLZkwyrdyYpWRf8OS0OHnErZpqOxgt6lSt3mLJ6dE7uys+UetwB3FlIVH06t3zmznhjFgtYMMRwFircWWnFkBLm5d46DqaTSnhQ/i2Zv3LdC1W20uBdkIABwvEeM0tCdE9Rys1Sy42M62SUfx6Sx4tkPpoygVV6+zAnvAWHdjvfahlkgEFVQUK2pg194FAKOYW0DuEaBRoCs2BiCgeU8OR4/E2yyDvLl3Z7cuJ3nSoVKBbxsm9oc3BtypPWY62fW0IaWOgWOs7N32TYuXbX+dGb3D4/s1t0HtrqxZ/V623K5mjXqbdvY2rXllQ1pbIvogZFBlIq2/9ZdO7y/b/np2NaWl+zS9pa0of2edy98sH/PVpYb9uQTN206HdpJ58RbG+eLdu9BR1r3wbRoy+ubtnvlmtXbLastl2zS79pqs2ybjZJ96l/+hv3jf/jLttZu2iNXr6hNNhNfjhhzT/uKJEjANJ7f7AYbbJ3W5lSpHuzf99rcCcSD9XMWLVqyetQeaV4HX4l8SEAjWKY4h2Aj457y9/AwjaAlAGF0luPvAJMsQI65kGUA4xx9A3d9flxvFsBmmdnISIZF6zutxVlAwvdoI9lPGYsIFi6OdQAnzk82Y0l7GAU/cT4xfgoApOWE3XR7pri2CC4imMsCWcLTYM2z9yUY8qj0B2Sy3sT945x8nNw9Ie5LgEWvKfQugjGGPFc8O7w30tDKKKso09fhBch3TVUUbi7+BogeS27E8wkZwmdznnH+8dxrf0lZpmzwEEFCsMMch/nB71utpgLJmF8xDhH4xL0/n+sCrtG6d+FSAohlfYL8ImsLSVmsLIqQteekTPDF+RHnyu8jexSZiQiyGTN3iHEZpYP/t39F8JL9DMgBzxT5V+z/WaY67qPO85F//2MqiXD92UipNC/ldb2D0mmpa5JYjFSE5FobIiBvMclDglBaPgKy4phbU2kSl1mC3ajibFSKSlMuNVv2+q03bWfvuszsb3/3Fs2slaalGhSmtNc7sVazpo5c/bOOvXX7Tdte37Iru5fFDj7Ypx1iV95lbFzoNfBuZVFtr7RtY2NNII50PEyStLjdgViFo7Mz++rXv2aP3bhm3/3qV+xKo2atydjWANVz7y7khuPefQjNm1+jE5iuZ2Ijc+B4nlZMrU6lL3Ua0REIY4kAvphALRWm5YqspdhIZSFBlAr4y+WtQuX7fOStbqUnZmxUMZD63rO4Y2RPd5qZjUgZzqd2rJa4rsPl+AKtGGDLMN29+sRyzRw4i9GSVrDoXbJS9SvXxIJEWjYPVYeaYOKFVNNJzk7P+vbWg44ddid246lnbWP3unVZpwplVcy/02L5jptIVK1f0H89NEnP22xOxLhW5l375E//kD1+dcN6pwcKjN5JKsANiwcxFoQsOI50kR6EpB/jd+H9KhAwdocGmhbAvgFQaBJBj/j4cpzpGlfGnXso+bOkIyXrzMr227//BXtw0rdpBriK+Us6cT8WgQ/a3Ozocecwe5/ZfNSx0uTEGrm+ladnVs4PrFrzAhIaZMgzWWAXX0m3AZJGsDe0Wm3JSnmzfpfFEF9LVR6I8SUDQGBHMIjBO3p19Fq9Qcd9h3nm2dypgKfohYKdYsXuzef2oFax8o1rNtpYtTOlkSeSC+TQLk8dDJfQSdLcg/uBXVL3zFYaFWvVa7ZUrVq9WLIaGw33YDTUPz63XKGoCXDL8dQzV48STU3pyse5s+Hu37tvraWWijBOuidmlZwAo6fLvLKbOQkT3uvQmnUqLTlZJBX/qDDM7Yk8w+Ad5iQTECsgbsAzHgXcU9wWxhuiuBSHogSYWCROPMti1SjIucC4Zhky7lWkN6Vlk1MDWkNv/OBz1sEq8xYQC/O6vr5qjUbVBkO0nwXJK1iw0azJk7Q/VOEsG8HWziXbunTFzkYTu3Pvvu2fdm1r76qNp0VbbW/bxvqura1uW6lct2KZNagoZplrPT16YLnp2NqNutWrJVkPSU8+m2ndPTk5sqVGzR595Jp1e6fW6ZzIVWE4oRiL5gMoV0u2ffma7Vy6ZLMSBX+0eR7acjVvq7W8/a+/+j/br/6TX7GttWW7cfWyrax4hzJ/oh188MUYBCAJGcDFDTue7WDZIj2ffZriPe4dvPAVjbRuVt/K58X9iWMHeIg0eADcixu9Z9K650VkjCefGXpL/g7JwFzJBjFZxjDOO8A4x+C5DDAbQDEAJWMU16wOd8k7+6HVJLF2WSDix8UqjYyiz+1ssBBzNkBnNp2dBV8BPoPFdLBeTF04FxZPnE/2mrj+kEzwHCqIzXjE8lo+M15DMA5og0QgKxzM+kVJgp7X5GogxtPcfsylNZ6W5h6IfFORsrtrcJ0Pj08wgQ5c/X5FQwlnS1lTyXRy7RwrpBYhPYgx1E6RHFgugrT4mb+z9yIJ4gvGlXH0z/E6AsYi1oXs3FyAPjzcw1LLz5HXI/fj+MEswzFdvIfZQDA7r+PzuR9cZ1bOwrEjODsHm++s1DuXc2Q/952e0ez4ZK9R31/5+Z+du3YSNJZsg0LL4YgrMT9KvnqluAbfgRzVy7VKyXpnp/JKb1BBJ9ZgJCGvYxi/seIS8aicJ2/CMd6FDcN2Zzag5MfdC2AZi+Wi0n/I0ZYaVW1apBBgXJvluhgjfB37MBWYZ7cpHPCe9XzkzvaWtdstOzs9FYN56dKu5Wdze/WlV8WSkA6jI9aVrU174atftnqvZ7uVkq1XClaeYU7uqXda+PHZpD5pBYvmV5q/1F1I7GIqtsoOvqr0EksegufBfEjD2+QR65uq60494pelUYqWBJ6wYUhpERrUUFyjAhYeLialNlJvATsp5pT+96pB9z2sVtHreeLZUwZeIUgq15sDJFCs21xQ8RhgHUUFmzZpP+zIivWSs8dJokF/dgrv7u137M3Dnj367mdtde8RmxaouEz2MxeQaxYwXvhTmmELdUEUtQnKpUXMsT8XM7TB8W37Kx//Ufvw+x+37vEDtZ+U16pat1II6el1tTpN2p1YQHyRDhsnZ3S04I+GNhrBRg7kh0rUrAc06T8Bgdiocc9U1ZkhlQO4hj2Sd0lyWQcFSGfjsn3qd/9IXeJm+aqN58XzVLcLQSKd4ky+V0SdP7ZJIE+hzMhscGTTkzetbF1brs2tXMAyizRYxV0+KDJDa4rGEuUh5u/juS0vreq80YTFuDpT6Bu4G+k78w5oo7EHjC3zkCpuMht4d056Axt0BtYZz+y1Xt867WXb+sD7bdBu2wmMV7gLSDaE3RfBrt8TQC8/A4ZYB/CurVBNT2pxZlaF8cUWLGU1YBbRii6Vy9aqVTX/cF1Ar8t7zrBoyhXs/v23bJUOT82Gglbex5iqoNRXXjGs6HRZH1iLAEiwNQQPejZghVTUlCrzoyAtVVnrWcVqCd2qGhi4qT1gkjEj84ENlNKOYXyfPG2Ze94q18Ev38fm4AwrOl0C8FaSDYydQJCGzFkq7hHFVgBcAvJKlVSs+1p7CtWdSATUVchVs85Z165eu2kbe5fV7OXF11+30+HEWuvb1miu2u7edWs1Vq1Zw9oQ8/yS5YpFebneu/+W3XrtFbu2t21Xr+zadDSwg4N72pQ31tbUvIL1l/sFIzQY4rQwkLd3kfV5nLfRNG/Lqzu2trUta61CrWKFCk04BrZSy9tarWD/6B/8N/Zb//tv2NZ623a3NmxnZ1vG6uwzeIFnwVtohYPJcSmF23gFmM1utOdp2aRLD5aP8co2XQngE8ArgtxguoOhy+otIyAOZigLaDkHNnZAUehF+RngGprnAAGw7NH9KCQFvM/9hxds80K+4GCa9wdoDllCMGABaAn6QvMZjB7viXELBlTHSlm8AHuRwg+QHEE+P8dclqfuzDtaBgCPYzIGvJZraDSx2PSsAc+kezfXZPnon+N+zpLUoT9VK+5UIJsq/UMmwPzG5o4uYO32sjXkBx0FPuEO4PtGfMUeAnCFcY09gXWOsQgXBc41gp6LKXl3YSAViTxHPbkzRUTedIJgLsYja3XFecTxYu3F8SLOMQvgYh5xXm6bOVPjj3AS0DqdCvSiayZafkgtanpUd0OHUAgqX/zU6VQdIdUREOeZ8G/1PSKGKj6b82HexjyJ8/OaGc9AOIu+kAJE6j8YZnfqcSwQ8yACQc4qxjrmqtcyvJ3w0nxM1kSOOb2WJ3fp53/2fJf0grsL/mxpW5W2Df0P26R0bwC4mc2xfZgMxa5Oe33LoTlhg4riJtnDMKGcLcnLo1LJcAHhyYxNnO4eRIh5B04wQkoXoH1LPm1szmAR7I5y9JIv2XCA4bYplVlnM5Dus2vz8VSbGzeCAqZyrarFHkD9Bv3EKVip1+zS5ct2aWPDnv/8Z+30lZdtM5+zLQpW8CUkfVChQruozk8VMUKmaJBWrKqFkv4uVZymSaKJzblKKzq1OVXQPJzqBT+1XMkZPU2e1K2ERSMWwugXTSEZIAN9qTpgAVYZFbVOKnob1lSExviOiwXDkp6oWQbJWjSwFEPDkpoIwJhKWF5MnbByki7o70wIKgxzZn2i76kzUTCu1VZD5yGD/Dmi+JkNBnO79daR3dnv2o13f8DaO9dtnMcKa/EgZAFqdiH5//P7d2JIsb3K29gO33zRPv4TH7K/8OwTNu6dWkk+awuNq1QbPDClaAThC5tSxbJUQRoz1Peki52Zg3Hw9B2Mf3t5Ve/he5c+oKt02ykWkUECgAucyaLLM+VuBOcFeKWKnY5K9q8//Vk7G0xtKuBK1TTpb2ZKRs+KxkfPmYO+xcJLxf7UyoWJTbv3bXh4y4rjE6sWhpaf9jTPKPQqV8g6wG3CxLuXrlpx5iu20l5NxXbO5lGgFBs7YMV5WuZ9SZ2J7u/vezegWlW/xx5LbiN4PneHdtQd2Dfu3rPX8Z29+aiN2ivWS5pd5kkqDfDr0OLjLKwKyJSaJRUMmJ05UOV3GNVPJ25xEzZouZw18HRlsZpNIVOtVa1YOTe3JmbXlbLdf+ueQB/Sgkl/YEulil5L9gBmgqyJMwJj6fFZdGljrTTjAB805KjYkjmIVPvHlHFgsZckgOtAHkUb4QQW1QYZM36lFWfKdHjDCmd6kJkE4MimvAJkBXjxTW1uq6urzvCNptpMfcPzQIv3A1zZzEin47QSbbl9I/ZiNZ+DVP9W7OysZ9cfuWnbl2/YYJa3l15/w8aFkq1u7li1uWIbK9tWq7YU4BYLFN0ib/FQ6tat1+2N116ymzeu2vWru1atlOzwYF8sL/UQOAe8/sbrVim7HSIet/wXH9T1jR3LFRsG7tzcvmzrWztWQEtXJJAjX9uz1UbRVip5+/v/9d+2z3z6U7azsWLbG2t26dKe1Wkvjj2cOnF5lXEAIf4L4GB8Q5YRLGaA1ix4jWKh7N9iLdJ4RaFT8noOgCTXjQnzxWUhAqAU46QOR3GMOL+sxjKAMO8NABr3MMCIJD2zmfSQ/I73BEsX1xXPv1h4Mc4ESQ6CYjyyAVCwwPxNz3YCfdk0fIDdSKMHoAIcMIeZk7w+2LxgIfmZsQzgGpX7BHxoGmPe+3ikRiaJXWQtmk5H510bQ0vKucfnZ2Ubc1w9kuSD8wnQHAAqW8HeqDcXxEdmY4mAIrvXwGq41MKBLfOI+xAZkovkhstyfG92/THjntjhhzo+wkByfXQC9MA0gpD4/HjW42dlNpJoNAtcI8CIYET3A8yRMEIQL0G+BBsd903jP1+sO5ofaoce5+5aWf8cCsrfLg/gb8G4h28q5828yNZ2XDz/AOVx75Ar4Y0tUJpY2nh247jq2Cb9aji4PHTHztfS+Px47h4CrrHdPPzWxU8AV2cFZ9Kw5icztR6EEfnI+95n47Mzyw3HMqdGtHvQ6doYWxVtIt5mEXZMZU9TqnHnNpzOVSGMxc5MC68LybxzFYADhJ+spVR17QAB/0e+5NcK+zhylpR/gCsBTlKXbJl5U0qhqvTd0BqtZXlU0j1pd23NXv/GN+zwhResPZvacjEv8H1eJiPvvomYnTIp/ELRKslbTgUhFW9nCwCiuIXNHkbTe9gnrzkKfgTah2rX6RZPzrSxsctfL6Uk2djlE0q6N6XRw2sN7azrFby1q8N7B55DMbFeROZ+a2hrSSd4S0PWflgiAStSEeGZ6US7TWRciFPq3PoslJOJfDvxRKxRSBes2Tyv+zUYz+2Nt47t1kHfbjz5QVvauW7DfNVGOAtEe5fMRPp+gevF1IBPXAy4J3Zw+wX78Y+8x97/1A2bDTu2hIE6DR5ypTTm3laWakkRrwkFkbZloeULkToATQsNhYi1qnp7k1oHrC0ttbxTWqeT0n3IJUhduqNE+DEmd5XUuzq5KWSAK92Djkdl+9SnP2un/YnNi7Vz4CqfyDRns88cz5gnS90ZSXMDKzkbWnnesWauY60yBvA9m4/PkjAeNw8Hqx5Z59Tli1WjUEB73lQghFYcZo60OvPqXNKSBHFeVEZb0lOrFStiv8YI7bV45i2Hznk8t/5kbt95cGgvw3pdumS9Vst6eB8LcLu0gOdWlifQ4IA519T4RQFg5BGbRB4BXsNzRv/19qWzbtdyw5HVKyVrVUpac+bjvj167arVaxW7dfuWpzdLRSuNZrbXaNuEVP9sZrUGnqATZS+w8KFVJa1gZZlUKFptWrbCJHrcY3qPfMJb+eKxzJq1utL2HvdcT2w4rrRIbC7sxMjOTk7E5ClIgtWXJV0UVSafxUmylVO60QMqB0sFsfySKOA4oYKPqSywApAgAWBDW1pqCghI85i0g1G8oHkkL2OcEgZ2/ZHH7NEnnrGT/sRee/OOlepN29y7IolTq7lmlQp2h3UrFLHhKwucsUm+8cZrdvfOa3b92mXb292weg1GuWd3791TcLO+vmndPjZlMzs+OVbGgqCAzX1tbVM62lpj2bb3LtnyyqpID6Q2pVqenrvWruVl5/b3/s5/YV//wh/a7taqrbVbtr29KXcV9OmV4mKTjRR6bKqMG0AKgADwyAKDLBDIMpwBGuUQMl6Y32dBsbOrXgAUOlkmoduWLbxWeU9Urmc38AXIXGj8Alzqc1OzmihcYr7EeyRTSinyuD5+5hr5wmeWe85xmO8BULNscxZ8jXj+E7vFsQM0RMFYBFNiPVNxVoCPAK6hG5VsrEcRtluN0RoYEKg9WH64UWHu62sAev7LPjxHv54AOucfbGE2++WM3zQxrov20QHU41mJCnaC1VrFrSEvfr3jfoOPuhhDB+furevBbZZNj7nkzUG80DiraxYpAX2V3AoitR/zK1j2yKY8tLaHfVXycQ2ges4KJzAbmRQfTGcxImMQzwLnGVpjPsvvvTOXXKcf0zX4rFUhP8p24YJgjOvQ0pHOjzHm8wiswtOXcSM4jXONgCgbXC4IOArhvCgxAk/mEMcNcB9zK+bLIquwGLFzoJqxvdMcdcb17fZFuoiHC8O9+EgAbK5CLVWbDkb22OVL9okf/4s2ODi03dU1q7JpdnsCR3ROGVCQMR7acDKUsL9D+xZaSE4ArVN1VjnonKrBARWxaMgoboJRqNTLRrtW76XOIs+Z5a1cd0YVLV9EB4H0p+OpTIw1SWE+kvVTs1YXhQ507mNPUqnYUrlk48NDs/v3rUVacD4Xg6sBU7pf1KjOF/aUdOksFSkB83JzTMadUWVjFtuCfpWUCmmSWk2Vyix8jWLBammiUPFZoqFAPm+YngvYqh2qlzEKOJMykVVQqqRUtD32ohoYbFH+nr72NDbm796pjAOwGTIOKiwJjz9AFXtHfqGlRIbgBWZsLm7hJUcFGhxgNJ7a0kkLCagdz6w7Mbtz2LNX97t26ckfsNbuTRsX66beFO9QFfC9gKtLIb73wvMQgIV1LM7sbP81+4sfeY89+eiu9U8PrLVEAwUK4FLQoJTCzBpL+IU608bi6i0pXUQfDy8+v1RgoxucTZFa9AXWSGUhuzg8PnK2BTaRzVQpPLIDF887MhUSk8ikWqCxWLGjQcl+83c/J8YV4KrQTTFI8px1ntXtsJI04uERQWYzFbtamJxYqzC0ZnFo08GhFYtjbxtpRWu1VlI3Fh4SmiecqakCkTVpYMzqYRYpuEMGw0LCvY5Uq/dSl5u3zMubRXfrAESUahWrA6JIa5/2bGQle+noxF7Gz/bSrnWWmtZlnsrVQS3BtE4wn5xxhU1lzDyYsCI2LH6VDnYTyxxpPzIV84lLD3oDq+dydoXioHLe7t9+w8b9rn3gg8+KOf7Wn33HTjodHa8xL9gT67taIPFVpZCS+0Zlcx7P1xJKWoIaz9SU+1MrCejlJF1A7sQdxKf0jHkyntg6TOiElraKynQ92nCQFczm0svi8EF3KZwBuD4x+3K2WGwMLPS8L3R12Y3CN6GKzjskC97FaCExQJbA+/M2MzcAACAASURBVGXFp7bAHtwvNh7uMxtV8h0ezezGzcfssSffb4fdod2+95bNiyXb2rkih5GVNu1VG1atLikLVSy51Uy1WLXbt27Z4cFbtru3oY6GSLcAqbdu3bLecCR/2GKxYm89OBLjvLxUV6qUv7OGv/eZD9j1m0/Y1s42EnuXHxXMKjXUPnNbKk9VS/B3/+Yv2fNf/rxd2t209XbLdve2bKnVUuOAcLMLIJEt7OH7YMtCrxqsZxZIBjDhv2gG42d039mNVxKPpHvUnEz3SsyXHEQ85Zm9ZwFU4vVxnlkWNKs7zepoeU2k3IN5ZG0FRAEUVAGuQpqcgiFP8ROMuW2azwFno+O8LzKuNDbhi2OGZpLPAPAFGD6XAFyQCvD5wTQqEMtoGmnokVwfU5o5Ghq4hAGwFHuTy6d8PYixCMbVGTxv+OKZRncZmQww+18ECQF8gm0kq4iMCV15MV9eKK0yi2bc24dAo8Fcux0nXwGkWeNClpF9PYFYjK2nxR084p2enWMsCwE0g/nMzpMsKA0wq0xWkrD4mKUS3VQcFXNJ8xDQo3H0PSbuGR70fB9NIsgMUTjvjLcHQf4eX3f0/dxdM+LnpP47n9txTvfv39eY8BnZwlLkScFYx7oT8zDGhD0EvMMeG2CUc+H+x5gHyx3jnQW/2XsQ1xzHjr/lLv38J1JS8u0AIjaW87rnlE6ByCoBXgE1w6FtVOv28R/+UTt845Y9deMRMbAwsizekhfA6OEOo49I5upiIyiAYpGf2zg3xSxLHYzGdNQa0H5ypJQs7TMBvpjeD8YAJ3rGe6tUpeNS32fS1H7OnopnqlFJny/TyKCvNrF8KIxidzS2aqNpOVIFVCAfHVoTG6HeQMVlFLzAmIT/KcCHDZbzcz1GRe4Ik2FXYJOHQVqMxKBgQ4SgWibqab+mRIrYlB/5jFLBN0sM42Gz4nvSUbAeGI8LuEKSamOnc1ReldqML6lbtUlFk6I0vmtTvcDKJyo6XoAr2hDdD4WLbNzpn2+vScvsrgjxgLIAId2YydTc0+w880ObW2+Ws7fOJvbN2we2cuPdVtm8ZpNyy1Bc/nkAV84h+zDr4Ve6fGrdgzfsZ378g/bMu67Y6cG9jFRAJTt+/3JTqzVKSt/wsOh4qXLYrzinDcAtviiqQuMHq4GBfN67Sw1pXek2SXqAaO8Jow4rKWu17DPjmQDXhANM/e8BXD/16T+yDqi+VBdwpdjO6/acbffV1++DP6xxbP8brV8L877lhsfWyHWtVaZP/KlRSNvpnghILy+vyLeVgE+G2LpfpLLp7e5FY9w/dckaDq3T72lR8k+YC9DSnYqfeAaLOeYgPd0BYARaIJCZTUZTNZ546fjUbptZ9cZ167Ya1vVGK0km4EBU7xV4Td60sr9i/vN8+VVnGyB4yiCxs0gzZnMrnnRstVyxG1cu2XjYs3t3btvm5pr9wAfeb/NC3r741a/anfv3bZbLW7vWsPffeNRGg7599+WXxZivbKxLN39M7/I0D5jXeMvWsdVSK0238kICxc8Uko7RmE0mtrLcUpYpZA3yteaf2FmAd06Frehn0abyrLHBdfvd88pmXh9pR1KdWZbMWSmX8GgTmpPGHHrHKAB+Ag5RdcvPZAhgsvBzZZPwSBe7GNpG4wrj2sEbNx+33SuPqzjrwfGxHZ92bHNnT0Wd1WrTms1lay61rVCqCpTD2hfnJTt4sG/jcd92d9blBjPG7uf4xO7cfcsqtSW7cu2G9QdT2eLhgIBBOmD6YP/QOp2+PfPe98vRoNKoecdC2C6bWblasBlNDmoFaxbG9sv/5d+05770R3Z1b8t2t9bt6rXLttxuC7jmZq4jzOoD+VmuGEM06SOBvEixXwwEApwEMIwCEjF7dHxLQDWYzizYCbAhBlZJqoV+UgzlebrVA4dIvWc3WDZ+1xa6vjXOj3nC8WHYswAoADDXw7nyL/S1vC4YV1iw8El1ltKBZQC8GDPVoGT0illNarB3AWCYs4DIWHf57CyQD1aYc4NtHY8HmnsB8AV4khuADOsTeeIyLL+HnCPXw3vOg+XEyGWlAhSBxprLcYNhjHEPJlzevrQZz5YEJGQTjHYWBMltRWDen8VwQwiWOq499h3AX9wzgCvnxGtdUpEpaqI2KFNMdg6uUhFVzCvOKe5rq42ufBEsZZnJbADG97j+SKef2N+4vwQgBMH8o1ZBDQVUvO0e1A4gvYV2XBvzPuaKCL9EsMR8D+CKPz5/jyDH52HYUr19wON5yI4haxEZmJAKsLdCsjAGEENeeOkkgH+9M4mVfUaCEc5d+vmfe+gsLrKsyRFTh5VBPbiHCj98KCdjK/aHtl1r2r/98U9Y9949e/LyFUkG6OYzGQ9sSoEMaZccLB6V8OFG4NXQaOfU750KehXNU5VOIYUXTKC7BNCCE2jIRB94/4INHArEsgkN0d5NRt6Fh+r5+dz6I7r2dGw4m9jR4aFYM6qGuxPaX2JikJcel+7Uk7fesjWcEPIFAUO174Qx0sLp1cW0PmTwNXHRPfEawG7qOuGDGgb16NJg+TgOVlIT2QzhhqD0CA+wACzsLHIHqv0R2yUDd7HVftPFxKqnPcAtr0rsarmkMfaNNmdLROpq3+YG8gAxImPOOx5MHgDpbenMRDvKzFQRyEiuA65h9hSJNg0KW9LCBPs2K5asny/Z8axkX37ptpW3rput7tqw2LAp6fqUOsouGt8v45p9+OO9tJgs2NiO3nrFPvmxH7SPPPuEGhBQEe9ZW2f8lGK2mVUbeFl6SjXt7Eobi9WaTm19bV1MgEszcrIHYYFgTkUaHasy963zQEsaV3Wi4rUPA1c/56RxFQ514HrYL9hvfvpzDlzLDZtQjOhLoiQBHmKlRzd5Rup84/iSPAAkh1Ycn1rD8MHMWbM8ttHw1I5PDpX6bC+1kj3SUCw9FlJa5AcsFHUbD6EGclavNSSTOTmjo1VdIJ2JiJSE62QcCGAA9ZjpAxRkQYPUAj/hWd5ORnP77uGx3cvnrfXYTRu2m9YlCyDgmmQwCcZrZ5EswN1K+C+6Vq0t8oR26O5GB64vlZadTZeiLYBroaTindODBzYcdOyHf/gv2PbetiEQ+swXvmSv3L1ruXLFttqr9oPPPC09+5e/9jW7u3/Prj3yqOVKJXvt9m3rTaZWKJeUCVL6F2ZJmlbO3f1Ktb5R4MbzMhlZG4YLL2vStslZhQ2FwjH+Scc7nVj39EwyIQLPeq1mnZ4D1wAWwYC4tdUCOAW44J7jXkFgFOwU1mO8lnsQwJWNp9l0v0kvYlkAPH6HzzIFmqyvNx55zDb2HrFJrmTdwcDeuHvXtnd2bWVlXY1e2u01a6+saeyYl3jIHu+fWq97arVa2S7vbYtd61ORPBxYH5vEatPaK5s2B+QWI9U9cL/uJu0eveU16xfvq9ZpuuE+2PjjzsZ922hVbb1Zsl/55b9j3/yTL9q1S5u2vblqe7u7CtgZUoItr4RGkhCWfb7xMoa+AXrm7Z2YrmCyApxl0+i4zfAse5sY1lhkQO77Ha0tXU9KNzJvKLMAMc5YxYbLcWU4L5/h2AO8SxuBM1kcgEWAk4ODA4GCzc2t82Kg2JAD4J0DjWiEIsbKi4kCuPIet0Nz433OJ9ZKMXupjXKkk6PYJstiReEgewMZphizrFSAYwbjKo1rrWKjcU+kDJPfrRq9CxkkCR24RsmpQ63PVSRLFtRZcn7G3on1VB2W1NDAyRWYIZ5dNSZRNyre561DPQnqEiO01kyqMnr2dwA87wRcaVLC54VON0BaFjQ7zvHMVyDi7Ov8+fL9JJp+eDo+FW4pu+njwVyK++GBB4zjQLUUyyttBblkgjg+LLLXXKQCsdSFjTGRA0x0Qzt/1n39oi00z0KrtWzNZkOdQis0e0o61SzY5RhgmWhmpPmvDNvCG1fuSLO5Ci+5PiRzYIkooAM7xFw9B5GJ7IrAIkAwDjseDDmjHAVnHMuLgt1TN9jsReC42FfDw9UDBddP69nY+/lPvkO8svDRyoIP2QslXRrptTLV9v2Rbdfq9lc//rPWGI+tjsfbaGxtUkdir+Y2pjiCym9QGmA1Ude+v+HD+EDmvZjcAAi47SBybgRSgf6gJ10nTQtm87zsehgMBoYCHLWuZCHRXu8sqYCGrp8B69tSo2mnpx27e3Boje1t++3Pf95eO3qgiVMcjq3R7dlGLmcb9aq1YKF0PwMIJnsdFSbRoxxmFwH7UJWv3EB9fvoHkFaakmIHNLPJGUD8WkqdaiKInfRJg4SBsw7tEg/vcEBrSS/OAJzxOrXCS32auTz3YZ1YBTAQN1ULsRvANwAmGMKXS6pO5B/rTbGYTN+TZpdj4pwQrgmwy9E6Fa2Uhx3IC+Y2pitPvmgHk5z96Rv3bbq8Za0rj1tnXrZ8uW4TpYR9Q82ypg/Npf+PH94p1UP6H9u5w7uv2s/8xAftI88+aWfH900+22JkXfMsQCH8mNMCygPlbWFhJobWOTu1Yxj2Zt1293ZTsODjjBYaMAXzyH2F+ccLuNPtiW3nvpVgL8XYuHTAWR8qZD0SD1cBpclKZTseley3fvdz1u3z5oZN4PTEjqOlzlRmCiBrqidY6wWMArhzjboVJ2fWKg1srT6z/OTMapW8vfnmbc2bzTVCL2c3grVh8/QihIlSwNxGXBN4zWnnVKb2MPTSgFbKacNg7uNB7HNXlfaAp97ATk661qeFVH3ZXrh/31548MDaV6/ZoFpVMEjREDIYRec8e6OJTdCmyGHBu8oRvAJK/R67/gr2kkoBWE85iCB9UdOEoq3P87ZRKtvTTzxhX/vi5wV8PvzB99velT0B0t/+gz+02/sndjwY2Y984IP29OUdBb3PffN5+7NXXrIf++hPCqh+/itftWMCGSzLkH/QJanbTW13g/lWuGYF9KPdnrXp5z0YWXEysyoLC5toch4gaFSrWSy9aMbCHKRqWW1b51bSXErhzDnb79ZO8aW1A2cWAoux25fxxVyESSFVF8+R+9bSpavhOvLoI64GHs5yRcteOgR2+yN7/ImnbHnjslWXVm0wxN4vZ91ezw4PDuUOsLOzY83Wqrq5WbEmwPvyy69IC41bDN3WSEFub29bESkDnbRaK7ZKi+fp3OrFursssAZVq/bmm2+KnaX5B2vg+saGlap0EULXuOzAAa36rG976w37n/6H/8q+/NlP297msu1srthqe9nqzSXNHYIvAHuWcQnwyedFipfxigABNpvX8zfGLdLxkbIMnSrv55mlEQHjzAYum7sEHKJ9qzOG0R3RLZQiqAg7Kz4rtKvR3tMZYfcM5dlzmynXGx4eHsnVApCfTe8Hw+oAwwsFOd/QAmJVx2uwf4z0P+MR38dYhSQhNK0BPEPTyf28yPZll2Nf97y7UszPAMXBrFFv4IWAnhmL9LU3SKDMxS3mkGHJSk/d070afzzxRj4QSWRVFbgJxMz0M3uRVP4QLNGpirVIqj3vfKWZPnP9b1jZBdjn2uJacR5AguPp7pGydtHSNMsy8v353ptZm5C/AA75O+PGmGCrF++NZgixzwWYXYC7cP1w6zXmDPdVTCbrD7U6KeOi+BdtasqC6jNcRq9rjWA3ghs+i3Mj4KAFNPOAtSFfSGtBwiPZoC8LOgkc5DdOPUwqQovg7N69fY0hexuZSWfW5yJBoiEI90ua/JAhJG1zgH8wkgL85LXb7/W09kSzFCSU4CZYWMgjb1ThxE+WwfXn3wMjL7CbfP/AVdEpLgDoTOlsMhhaO1ewv/aX/y1bzxesxe7e6Vq1mPcuKnR+4sNoASZt2aIcBWBFu04mh7pETLgI/MHGqo5G2zMaD7zIRKLwmjSu6rfb69jO7o6trq/qgknpRncqAdjE5kg2kGwsqJR+cHZmmzdv2me+9bx94/XXvEUrKdPTM1ufzqxFdw1mi6QhDlzBRRiz1/BF5cFEokekJNydDP7Dr1VOCVM7Pj4R4+GZT49KAX3cBBgRLaQptcwm6zoZT+8pwqOCOlXFR3pBEbYKw9zCKECvbixC+ZmzwaKuFB44mFOVt9LS/j9AaG/Uk9yABcO1fTn1tcdgHvAHC6wOSDBqtQpdhMWIc/1TTPbzZRsW6/b1V+/aqLZijZ0bdjLJW77SkG/svwngCiOGferx/uv2Ez/0PvvgMzet3z0S0CP65MGFGQMJEcXPZkgl0E2PZAY/oB1lztSdZ0hbwYKlQhdPqYsVVB97Aq5ktKwObRNt9Bi2wVDCUHV7CCZ8sXN/QWeoF64CvrA7cC0IuHb6HLRB2Z0X7aCRTtIZ7pa6QsnKKhhYNkrvj45UoJwfW3F8bNXZia3WZ1YvjK1SLdi9e29pUV9rr3hjEOmUfQ4RsBBh4y/KZkCHrVLSLMP8rG9u+KxAi8nCoA5syQA8dRImUGNxw3P4+KRnZ9ih5Yt266RjdwcDW7ty1RrrG9I+0vZQUiqKMXC3IHU9945x+BQTEMKPkzaOzVBFAzl3gGDTc0cOf0bQjW+Vqva+mzdta3XFvviHf2Abq8sq5uF+bm3v2Oe/+nW7f4ThfcmeffeT9sjmitjmF15+0V546SX7yI/+kILob734knVmczsli8IYSAM+dIFGNK2Y45uCLGBuxfHUnrxy1bYbLatOTOwvDH5oJWF9SKnPsIFCv4kLChXRbNiysys5kEwFF7GgB0sYmwTXTcdArj1YsdBk8hruKeAlWDXcE+gCFF9uoYcXc0GdcJAHdftD6/bG9viT77GVrcsCpcMRkpimgNNrr75qm+urtrd3yVbXNi1fatg8T0e3pKEbD1WUyhzCI1sBN5KA1qrV26vWaK1aLl9S05rCnIYPU8lKzqhV6Pfs+PRAjUv2rlzWSnR6fGK1RltML01lkL1c2WraP/6Vv2df/aNP27XdFbu8t6VCOFwF5Ftd9BbAXL+01udMmK+RC+cFZ2NjzJg3sdlGSj3YoPNNNaVew0+V35/3Qc9UuwdYEKhKzKYyZkkqwH1hn4qUdoAfB62LDk2xufNe7JxI61Jk54VgzvAF+Av2OBja+Js06VMH7HxOgEuOHTKIbECUZaHjNQGGs6AtKzGI6wp9bdSPBBMbQNaf8dTdMJ17nIN6yWeKDwnucH4Jhk/tQKWzdKAmz+aSZwdZqyFQyAIRjHk/e2c3AyR69iw6KZHRcNYuC6RpGsOCLts7CJtyxTXzGSY1xirWIaXlUytYnycmNhNpB+Mdc0p1JBl9ajzfEQxkrz3mBe/J6qy5/2GZFc84/13ciyTgUhYXaYsH+lnZAXObQJFnhMDSgyb373YS1OVovs7o/xPgdrKM/7kLUHR9XFh8wbgyf9UWvFrX5/u9d8eByPKE3VqcVzxnAqxF1/HGdTE/wuUjCuIcD0XRdCJ+AqnovBzEOvjmCvyZ+r4YVxlTB3Cd560ymVtxMLStSs3+3Z/9OVvGgB1U/dZbNh8OrIq+CfRPChG3pVLRjeyTRozilHq95p1+qOCTF2VNFa+aQIo487Jl4iZg8YI3GA9sr98V3QyLoyhCDKsDY79FoanN2XzkdkFUyB8P+tbcu2S/+7Wv2HOvv+6N0Psdq5yd2dp0bktFJokXdbGZn0dWmKknqxs9oEk/1Kg1/POU0vciKBg7uEtV6KaKRdmrUGQGSJVFlqeoNGmSQZjABunJlHYYDNy6h4gEzVukrRS5p8iT1Dcvd6/15KEawCO5GoglJzWpf34ehyfHrt0ina3UnipKUt96zj/pFedTK+CqQAq55MwtzMu0WLFpaclevXdi9a3rtn7tcetO8zYvU+Xpmrs/b8bVZhOrlvJ28uAN+9EPPW3ve+qajQcd2qufd3sh+QdTjT41hy+lpKn0jUc33bXhaGCNes0qdD9DM5xYEB5M7i/3FlgVeqY+UoF8Qal4NlMW0qUWdkQ1WYrFRujFXu6fepFxPRrmE+OKLgTf4lQg9D2Aa/KQStZ07jwwn1IO1bdp555Nju9YM9+zpcrclpabdnJ6qqWcFKIibqQd9NoGyKRUtZwrYJKlmyxKBnDn7pta8GAStBCxLMgyDEBN8ZJvQBOYCkDecGqHp2d2fNa3fr5orx4e2/3h0PZuPm4f+9jHbWNlzU5ODwVcKCRhQb2/f2i94dg6AKnBwLqDnnVHQys2azYYj7QWqFEGAaEMB9jgPL0uE/pc3taqdXvmyXdpQ/v2c8/ZlUs70roe7N+zdz/5pP3p89+227fvW6OxYo9fu2rTzpG1lpcUdH7j+W/Yu55+yi5fvW5H/b69fm/fvvHKqzYs5W0AwEzV2ergJZ34VJmLwmRqpeHEPvzke+yx7T3L9YYS5MuGajqTxR6M9Fn31F556QV78TvfspN7b9mljVXbXl2RywmZl2iCESA1yyTEJsnCrcr+dN3O6njnnCgayTKHpOTxxtQxZamn1S4FQ3PVBfRoATyY2lPveZ9t7F61SQ7giza2ZejX3rx9x3Z2t2xjY92WWmtWqixZrlgH/nr6msYMQ5pRePOWs25P3fguXX1EwekUd5dcyfqdvjWqy5r77rOK3+wJeSIFhiurq2q7e/vWbavUWnbl6iNivQrWt2u7bftn/+i/s+e+9Pt28+qmXbm8bcstzNYrCp64/zQ54NphngNEBbiPopHQkLJJwkC5lKKZ2DFnt7Mgi5/PWUzmZKp0DuuqAMFZQBPANcBkNn0c98ZZXA8yIF8AaCIszhkpN/qHdQO0wrhKn5z0/NlNWutQptOU6yNp6eyWa6HRjGsLMB2AIlLl2TR4ZASDdQtAwe8DcMe5RlYguiBlAb+noX2viTWezxOwVqenlpg6P3+kOFTnu94yWNxzwJLauIacYTTsn3ebCz3peXo4ZfAC6AfLGeltB5CeQL53776uaX19Teuht3qlkYuz5vEcBiharOOJ0ZMXs2vOZZFYqWhO+bUnzBFa9zQO2cDq4nOeDayYnxsbW+dZAo4XAVbcTz7nHASmRiocIwgr/s57XnnlFZ3f9evXzwv2/J4sMgUSb0nC6O2LnSV32zw1X9GH+rjI4m82s/39BxpHlyS5HCWyEB50+OtiDsQ8i0yBzrVU9n0zSVhi3F0v+3BGNiy8/JiOpYIJdkadfWnRYvn7Aq5TCBlA2SynSlyAK4zrZrFi/87HP2Hrc7Pl6cRG+wc2H9AlCO1pXyBzOiPlWrJCmepvSEGcAqapV67bW6GFpUoQ+x42fwaBBxwgJw1SuSo5ASNdrkSlPBsEAvqCM0aZKnWHFRROEGnxt7ydwrCstO03v/gF+8atN2TDhbSh0e/bVq5grQoPWEo9J+CqNqwYjWNJEgJzbHE4PAAUdgjtB64Hie0KYTQaQd4vJCdRqxun6u9o1Ch8Im1SBGTRlcqrv6iqdG0Q0bS3t/VuTIyRV+zFg8qxiJzGODWk7imaAMlG4/zBVlQ60znCoqUZm9Lb/lCj54qOSj6h52JmYa1l9C9nAbalouydDvtzu3TzGbv02NN2gsECgUBin/9NAtcf+/DTssMaDfBxjR7GFA9NrUf3tF7Pe7af26LNrD/oaiPGk7KNkwMpS6QiRYCp64vOzk4Nc2gWUkWC8Kz0t0cKMDOlZZpLy9KuAmDiwWVMuA9E9+8EXHEV6OImA3ClR5ToAbWGEOjIMq6ue822JphbKTezWmFi8+59m3fuWqs4sKUyTSK8iIN/qgivOqDpD2kA4hprVdSrGIqU/1zXySJEVmB9bS1V/af2xGI7inqNb6Spm5TaQk7t6ORUrFy+uWTPv37LXnlwaI8+87R95L0fsL32hjUbBJ4wtGbVSk1uBhRUDkZjeQMDqrrTkSQ7FIexcKJFp2jorIt9nhcNDrVQ8dz7AkdQQRRycnRszQYV7Ge2t7tlTzx2027fumO3Xn/TtjZ37bEbN+zscF9M6urqin3z+eft2rXr9v4f+JD8ib/x0ov2hee+YUOKMwii03ohPS3AlWwSGxxVo52+ffjJp+xde1ct1x1a55jWuVO1RIU1xlfZ8jM7eHDP7rz2ivUPD21vtW2b7WVlQLg+WXRl7Iu478FMBQPh7gE1b9hy7pfoVeW+ebstT2z2pRLMauqSxnhpofO5yBrj9oOkXXP2nvc+a1t7V9RmmLo71laKrCajga2trYiJottdpb5iVdrAFnAWgJ2C7Z7ZeOSV7fsHD6xUqctNIFeqSSpDhmDUh6lkcytrLavXKzYcduTqMZ2P1SWRwBz2fWYVK9AUBZcPG9qjV9btV//pP7BvfeWz9uj1Lbu8s6EMHIiXNYq5CzvJGERwFRsjIEEevUn7GuxVANew8AkgFqBpAXYcvMQ94PvInmhZT6l6vg+WKMBdyAIC+IWZemzI+OGiFZZ+M7FFrENah6UxHKr+wBsSuH6XL44fAFnypuRsEKwVr0G3GkF1sF3hMMDPfF6wX178sihyDWYwzuki+AiwG80EsmCO710v6axgJQX8MZ6cbxQ7qbo9NdyQZdvYpWZvAysJ/MTvQwNJ9kOa4TQeAXji/LPHcfonqR0lv3KgdHR4JOnH2vq65HRuCTlTIJw9Ht+Hg0Lc3xgznnWAK3sJLDf/eK1n2Bap+xiD+F2A1ph7MUd5L+wtwcvW5raAWQDQYHsjeHk4yHBShOMGcOUcIfBgXFkn9vb2zovppIsVkRIAM7G3IctijJSRQ50FzlgUAwdwZZ9jG4+shpocSB7igDqbwYi5EYFlAFpIiJjbsQYGgNdEygRsDjVgU73ToV+vv8avOWfTmRcOy+b0+9G4Alxljj7LWRmNK9XK/aEtT83+vb/0SbtcqdpWvmjD+/s27pxaq0UKZWojLJzoQIVR/mysjYqiLWyyADowWZ1uV+J/UuaVEga+VaWaWGBd5wLuRKDgbTKBTiywkiKkHIE0EopgnRlOKk3ZtoDhAM59XruybL/5x1+0r774ouUBKZOpNYdD2ylgik1zA9dHotMS5Q2bSzvIPkwv4ueqURUoxwGApkCkeSrAigAAIABJREFUpz68TaSb++ohhwqn6IVqbBKkSbTi0ZNbNOEXiY6SiYKwXexyBbbWQSALIMdAEwuLRhrSDe7dsw1gVWFDkKZzfL4x8tnnixpFawAxmaX7AwlrywblBVt4WHqKmdFzU+DEXGuTwrmOoMWlETAzZ/2pWr7u3XjKLj/6bjsbzWxG0VLC6X/ewJVPZV87vveaffRHnrUPvu8x650d2Xy2MKwGYA96dA9LFdkpXQLohsEmvYz3Z0sauNnCdkVGz3l7/fXXbXllWQyP2En15HZQyq3mgV5dWxdwpSJTTLaieO9Y9E6M6+Eg51KBHowrrBZSgbmsjC4CVx/0lF5JVfcCuHSasoFVJsfWtI5t1DDjH0sHwhxSK0MAF7oxZDPafN16KRZ8xP8CpQJIzgQJGP0/tL1ZsOVpdeW3zzzcc+cp57Gy5okSIAGiJRAChJAazVaH/SB3hEJyKPrBfrNDdvSrnxwOP7htqdvRHQqHWlMAEhJNAcVUBVRRUAylmrMqszLzZt6805nn4/it/e1zThYgBxGlCxmVee+5Z/j/v2F9a6+9VnJOYIHg8AKYkS6RFDwW9vFAjYX8/VDAdWL5pWX7/htX7LXdPbvwwP32voces2MlGCQ2+paAIzKUcgWgTtJYQfPPQy4mAv+MadYE/ECv3thRM1OlVlN6U7tHY2VDP2v1u1ZvtNR02er2VAqHHu0Pe7a4WFUzx9Ehfr5LChao1w+t3WrZYrVquHtsbuANShxs2456fbt+dGSFpSUblQrWZ74yj1LCVx6JAHOrP7Rxo2XveegRe8ele6yWKdmQpKDRwHnyHE4oY0lRvvn1r1rn6NCqNrFFmjux1spMrN1t63qzCc83xMTmL6ul6aHDgWtsWDo0pe51Ns7Y/PhdmKChmisTa5GkAmoSqqDPhyXnkD2xBx5+1Da2jimGdTgC8FYle+H+nDxOcxAHmpxVahtWXVy3cYaGRveyrZRJwnPj+L2DAzkPbGwes8rishXK6FBhZr36U1tY0jqCJhbQms+zwfU0blizcLbojnMK4OD7BRvYPReO2Z/9h//Dvv/0l+yus9vSuEaFxIHeRK/NtQuGNEBbgI8AEsG+SnKWwEUwsQFafXP0cR+yi2CPYhON+8TP4/oHIAzgFhs3j+X+xaYcrCeyCQgI6dUVMuJVHx7rB5CZNpR9I57fG3+GKWRibcqC8r2QhVFJ4jOE4T9/l6QuSVh4bwDPyIyPzzsP+gSAk59sgOLYE/hZsNVxjWPszZeIsY2LQztr4DxwDYcFXxtZF6kKOlgKjBml7LDCgqShd6VN9bOAc8ud4JD3FSAoQE+AdOnxpyVlB65YHvI51tfXp819zrjOGqbieYIRjPsb1wobRdZP9gFYZIArf5+X+syD6PlDUYyRuDa8VgBXxsfy0spUKuEHDO+fuXOdcPDmzDUHIWcq4zHhrsHzevw0vs+Y/kcMrf/3rX9i/XFUGNHSvpbEY6OZOcYkYBvWOhqJ33oImp+j04OWfPlnsbtRDeBl52UP/lxgPO8bYT2BqONa81/kCkq6k4SOhsT8TwZc8eEbzQNXfOc6fVsdZe33P/HrdjKft+XByHZefMluXn7N8kYmeNlKVTqXAZUZKy4u2PLWhuWYbJmc7Te7agyARVDTg4wEKJXRUNKxQb9lGQZ+eKlKqEzgQEfXVgMEKlqdn152mZ0vmFwwsQXL5goCm2NOubWqfeqpr9n337xqGcpbNDz0uradydga7Ihan13kEpt5pVC0VtOF/KVqxdY21l27OrUQSWX/NKE989ytkXRj+L+nEIi58xvqixoZ535qz0nvC+DADgaGSl2uyfIrnwXohhZqZqaMhyk2NlKtyMrLAS7srkBV6pyNiRpMa5SxfLPk4VkdFgC4Ym7x/WTi4AFKqVletjQNIGfIWKs7sZ39tm2fuWRnLz1o3RF6EJjJdP3SAI3XjYk9fR//xF9ics4/hESlQnZs+zuX7Zc++DNyFWgc3bZB3/32dDKjNCeATqncDyyUyIHeRLrCdsC4YkWmMYWrwGTsTVmTib388su2Amu2tSUAmDzmrVAoy3P44IAy9Ir0rnINSKk63EvuH8x5nBgFLApF2++Y/d3jX7NWJ2MTurAnvinLuEEwiOA90fFp8HrgBoccbzgkOQuWqm3F4ZGt5Tq2UR5abshhr2PlBfyJfTek7C6GLou21MQgcwisVKvqZlXnLubtLJKZjLXpJBYAh83BpYDyvTdKFbDC0usT0uCxg61mR6Ei41LFLu/esuvNtp29+5J94JF32co45m1bnwmRAwwfiWNjxjouB7KkGdgwifyXVlbEsO0e7Bud3pvHtmz7+Ekvy2F4jXdplq52LPCGtn/UtPagb/lSwZ5/8QfW7LgVDIt4u921Dou7NoKxDbo9d/FQFQINfN7yCwvWxTKmULAG30MrmhrCpAVXIAKa9ry19vft3LGTdnp904o0jOLIgPynVLSl9VUrLpSs2Wrat775lDVv37LiYGjrpZItUz1RSldLoQfM7djA5gFRMF/aeKo03HgkaIBXRgeALIAr/2YjKZeLKpv5gclTCLEm0j6EdIp1cZJRLPN9DzxkiyurVm921di6WFu13dt7tntrx9ZXV7UhFEoVqy1vWrm6pkMVEhvK3Is1IqOHtn+4Zy1sAtEKVhattrhqC7UVG4wzVq4uWb83sOXFFR2wsfYrl9AOtzijWLlMoEFW3tztUc4meXxuifzt290Xjtl//k//zp596nG7eHbLTmyhm0U6AtivWKPRmiY4RRk2QCJjPNhSvsfGzVeEAnC9A2TMs9Vx/efXpABAM8AyY5T4Htc8mKJ58MR7Cp1psL/BNrG2RhNKMJ8cLr35C6bNrQkDdAYY5T2zx4R3K9+Psr0+R2LRAsjzc4AUYwQJCI/FZisaieaBa4CIkKIEMI9xGAEDEYfLz0Mz70TLTNuoHNG5rykLlzSN2pOTHRRc0rxswpF72qg5y6syhIbeQyxKRSQFbiPJc8iKUmSN94A4uPLu93mAG4Ccx+3t0XxbUywsa4PW8jE+4H4v5wFgAKmYo3GP2TfCvSJYZK+O+AHzrYDwreXyuK4B/AGe3pwFweDNvPPXOIBrAMjZ+5odNCIcwz+7W+jFuOX3AXnu8uDNbNpzxcByQGLN92AHxYIj2KECndwa1ESetLCKXZ7uC37dwWjMn2B94/OF/Gze4YP3rubUOX0/n5Xfj7162o+hMTML+eB1O22XSnHvuPbLK0vJO9irqz8R4zqBcZUvIxZMWSug9er0rdoZ2L/53X9lG8OhHc8W7NVnv2Nf+fu/t2XAqIAljEtOZflcrWK1zXU7dvGSnbh0n/3Fpz9n3RFJVxhO+8BCUJ2ZDOzkiQ07d/aYZTMDK+TIU8Z1xnUzShaSXRWlCLpaXRsqFlTlMx/YMGEwNYC5UqVixeUlGy0v2n959lv2jZdetAFalsnYFtod2zCzzXLRCiwObN7Jt40TIBsZzBRUP9q82tKimFcBoFSSn+9KnC4SSVANYMBZwZtS/BQk7Uh/aLdu7Wrx2dzcmpX6J2NrtJtWUVm0rT8RN+onQ05ontWtfw+5Pn560oRQ92RWLJwmWXR1JjsNEF2kGbv4HdCaUwmLx7OIuF4L/0G6b7ti4/jC3mWcydvN3SO7cbthx8/ebefueVB2T3yfOMi3fv040Prjvv+jgCsb4WTUs/ruFfvFf/FOe9ejl6ybmrOihAHj6m4IfKaS2DkmOOMKv1NcBdC4wuSjFYwIQNhBSTgoh8zpc5VilWWxy6lDnvtfrtTkPcz1mk1iNFFIDFzmEqWObAE7LLPPfOFJ63SzNsqhjXWZi1QVb5EK6D2wQCfdtLTUmZESw3LjtlXHh7aaa9tqoWfljOvg/D16yccZtHSAm2Rs5+auLdQWbHl11Qak2qkS4IlOmpu6XrGP4P9JQAE+mX2rYXAdcyFiTAdDO6g37WgwtJ16w251e3bPI++wX/sXH7QNAA8BB+26FhkaCfs9H2VIeQDhLRoxWw25BwSThMk+4JtOVl5va/OYg7dkys9YytBEWKpaqVxT9CpHikyRlrWhNbttu37jutWbLcuVabrKWrfXtz5uJEhtaBqrNyWfaA9GhldHb2LWxoZmQpNPRaAe72Q1NnDgQ5PHSKLrdzCyCjZAAMRJRnZaeEPLdSEzsaPbu1YY9q1MqpVlbL1SsWouK7cUDMHDMJ7PG8ApmmT4bGw4bCJ0Kztr4kCXPyzcwWDt7+9rnaA5i85h1gM/eKBvXpKDBgdWrM7QYHd7Q7v/wUcETAGtAPfJpCCgcPXKG9ZuNuzU6VNWWVi02uq2VaorAq42oSJA7Cy6WJq8WjpcLCwu63kqtWWrVpbl1OCZkUiM3Oe3WKACRDxvz3JIRhJAUXJfpmydSd4WFypqqrzrzDH7u7/+T/bFf/hru+vctp08viqXGX4JkDzqux1SME0BwkLjyb8DLLBeRMmXn4dGNIAn/2WDjd/hvzCT/B6sbviK8n3ABc8LGI6QgYiVjSoFj+N7880mWje7Xa3L8RyAyCi9+0Y/cxHhtVlXddBMnpm7u7vS6cIU6iAyFznKnhaafBE00SuSJAWYxvN+OHTze1wP1vA44GgezTVShbwiDgD8dz6iNg5KcWi4g5FjD54LaYgKwTywmbJwkvr5HsNnDUlCsG4BYLh2nS7WYRBZzrgGWPXP4Yygp8r5XHFLpZnXa4QL0JzF7/j1cuAH6McJJNyzuEbzDXBv3bPww459fB6AxeEo3n+AWNd406jo9mTzUpa4hn7fYIi9gXn+ABVAlffFfs/18LXDmXiuR4RtBBiOfXL+3/E9MZg67GDx2LfdW7uSzq2urMi9AXA7tbDRG5mdJtQIp40wvp+S/wajqSexM9t17YnBSAd7rXs9F5oQc5ef817j2sWYYh0FXvi5x6sTjbofXJlnaPr5uXvCZn8y4CqLSnXJepypvFxhNVpd+6Pf+h3bGmftRC5nO8+/aE9+9h9sgZJJz5OWYGmGSAXyWWtmJ3binvvt/R/7hP3Hv/yMvfD6NZ1AAFOjQc81i9mR3XvPafuNT3zERqOW5TIDneQrNGSlHHBJAVjoUtecG+y7ybp/+cAY9pzJ5SYOS0XrLZTts89+y5566QVJFko2tmq7Y+uTia1TpkgGyCTuaBObmBwFAMho7HBLqCFAX6ioQ1bJFmli6tanErIb4fuE1YLBFp73mxMLKgDhxnViFPO2vb09Kw/hKlApCXRx8mAg8zs8V+iHWPTUBCXPT3c+4GR51GjoOgB6WfgBb0rSAClJozSxQWosUluHdCt+QlYJCqoeVkv63KyiFz1SF6eisWG1Y9mi3dxv2I29hp04d7edu/sB6/YzNs4VHLy+xVvv7QCuSpIFuO5dtQ++71F77MHz1mkeWn7O/oMmG+9Twyy6IumEmI8SmtWeGrTUSc5hhThQHARgslTSSwtJbq5bdkI2tbMkrnHtir1Eby1wmTRsLt3gNWeMq7sKlGy/a/aZzztwHeexC/v/Aa7ophPTif+xAVw5vI0bVhs3bC3XstVsx8pG1z6AMAFXRSWj5ebA6Jv+zb19bZySPiRNrov1KZnSzZm6VcmoF+s6FIuIx+fmxrY2BbTqPo5ZBM0anb7ttzp2ee/A3qwf2dl77rPf/ejH7UR5QR314xGHHC9xZTPOLAgs51w2QzUFuQAbvFv4+LjTgWgEkKxaXwAAna5XOnhzgLFKZdHdCfhfjvJzT4l7jVZTlZW19U3b3N7W78kdAs6ckBM8aIcj642G1hyO7LDVtsN2y964dt3yBWc1GfMH9bqqSt2Ra+dDFyfv2ZGCHpM7ig80qgBZxhhM/nBgy5msLXCgwQKwi1eobzbzDFnop4N50L0YkeTj9knz2kSuT5S62SS4l5VKSWy9Yn07XQVCLC66JRMJV2p0zRet2xvbPfc9oIOWIpFxAulPZL1VPzq0mzeu2ebWti2vrVt1ccPKZYCr4hjUMMv6wzXEjhBZ0/IqYCpv2Rw2hOUUnZES4rJIrACu+Nj6PMX2ig1J9jaw9ERCW1HzrtM8sPOnt+yzn/pz+9zf/rmdPblm25uLel2O1PQGFDLuAzkvkwjAyfdYB9nY4/Ae/rghG/CGJmemY8N0HXh5qhMFhMTGywYZh4UAjVRY+H1AbJSSw3orQEqs5bwGzyepSgqfYEOfdz8INl0HE8tas0kDrpMLvO9IQYrOfF4rQBz7j9tMuRAugGswqLiE8Lybm5vTa8Z75OdRvg3mONjoALU/SssZsoN4rflKQEZuAH5ducYO2P29Bdjmv2q6oiqZ9hvt0Wmvic8V11UAut+RFWG856hAxOdwBjE1JabrHWyv04X+c15Dh89UrnZJiBNefH+e7YvXeCtwdQsvZyjjD68f8pDY0+aZWu51HKzi+/MYwO9dRs2YvhfPmNtgwHlNxh3jeWNjIzWFyZNpehDhsVzz+YMJ9yPGpN9vX9vZ76nkooel+kZDJgBfAQHyZweQzOgL9QUpiMa/5khTEe3a49I3WZ92dna0Lq2trU2JHM0jxcOmgJS58RpjJAC270We9uWAtiCpH9eAL+alz01vQtX4+kk0ronI0V4AoEEPlkNLWG/ZH/3O79q5UtWOZbJ284WX7Muf/rStjklJGcuGheAAGiEGxaztDbq2fuGS/dLv/Df2f/+/n7TXru1ZroBXGFoofBIx9W/bg/efs1//xC+aTVqWzfRkCYRFixKBIjtdG6R3a8apzrVfqaudDW+c80btTNa6WbP+QtU+991n7cvf+56Nc1nDiKPcatnqaGRraNJwLaI0qgYs5AAjRbgiZagfHamRbGF5SQkisAt0u/viSbneJ41uTurk91AAdz0gU9L1kJGX3LPbu/u6QSw4WMpw8zghVRbK+n4YcMcgjxN8LMoanDCASCx6Pdtnsc1lJUyPxZvyv/vXeSACzRsCE5xWZVbt5TFnjd27k+dgswdEePY80bIjD3jI5O2wObCd/aYdO31RUgFKh0qGkiZidprUESJ8Od6yOvwkjKunh/WtuX/Nfu5nHrKH7z0t4MpBJ4IfkAr4gQFwVpDpOV/cPxoEkAs0G0dWLuZtfX1tarPiB4504km2X3yPZiEmahi6U2pZXF6WbCCkAr6B3KlxRRerz50v2u322P7hC09Zp5+3CYzrWFSr2N23SgV0lZMoXeNFMoGR5Sd9K4/btjyu22a2ZSuZtpXHHY0nxrWuY4r3IzyDQhBaqv3DQy1WS8vLhv3qKFpK06JJkx6SEH6H8aGADk77nY5trm9p1UpTR+AFNr07NLvVaNnlvUO7cnhoJy7cZb/xix914ApomQyMCrxCNwocC92xQJu1pw6qSQvrJuYKIQ+KQc3gi1tR6TuABrHJgDNnI6Vb0fxnPGMJhWeo2z91ZLslY/P+QFpXhiPAkYWuID05pc68ZdHuwtpOMop+LpbKYhWxiTpo1m1hdVmhJUdtWNqeGNtOs22dNlIT1+gzrmgWAKjX2JybDSuPR7ZZqeogbPIPdg/hAA2xMc13EAcoLRbK6kQPlix+Jw69zEvABXOfSgEAT4dy3DLaPYFZ2GJZCrG7ZDHTr9ijj71LgFVuATmu5VCxtMznK2+8btUFvIzPSrNaKC8p2w95Fc9VrrIyEvTSl3RpdX1TjOuYg9cE6RdzCsafOQdwLbjzCI4dANcYktLSQx8SCZ2zhWrZeu0jO3tiw5743CftqS9+xs6eXLWtzUXL5sbqW+AAVsqWp4xYbHKxBrKpx4EsrlWwnFH5ipJvgKvQvAJCWVOd8eyINYLhjE74eD7mNWAw2NUAO3GwiHs7z8pxPwgdABhi3A5wle5Qloe+xuozaIZ6dYwxEO+VewxodX9S3yPmK3nRvRGgNf4LueEJSmVJBfz1vcEpmM54Pl5rnslnHAVw5XcBCVxfHhOygXmJC5IxtN4ByJjDwTQHyIERZV/W+E7oJyoOwZq6BGLWJ+Cl84HmLZI1OWakNXn+OrBGqdKFhWMluWukF56yuEgTk3Qu2D5ILuijkH64hGCgaxbXeH57chbQJWjc8/kSeZBHAda5/owjDlJcQ34epXGe806Qhl2e9zlw7Ry0+Wd1RhGLw1u6J1h+Mrc9DTH2NSeZxNwmV7yZib+TZfNMMp+f9wkjz5gAZ8Rhy2t7P/zlums/IARBo7jYoeOMuC+MM6yz+NwA1zgICVckICqGdFoFdJmHr2vufOCM+UBzhMonFU4O8VSYeBxOOX74cyssWXn9JMDV40WddZXBfQKulW7f/uDXf8vOVWu22hvYjRdesMf/4q/tGJ6efcr7rnhjk+3Shdvv2Pa999ov/6v/1v73//DndvnakQ0zFbEEDgR7Nuw37N67T9lvfOJD1u/u22jYUGMOPqNYYGUYmGmX19tCEjAgIs+7/+VtiI4Dk2J0s3IVwDjfbLS0aE88/317/NlnxLgiFSgw6Ho9Wy/mpGNjocalQIyaOs498hUT3cFkLK9BtFiTCeVXX3ykv0rdi6LDUwleoFbAVYSFd4yniYaur1HHNBt/0XV/3XSSzRXuZAoCxMYE4obHSdAHGRa6TWmdAMtEJ6IPYXBFCUenWyU6ebeyl1zcGQGgIRCUuEd1A7c7dlA/0OflfQEy+kMA7MRuH3bs5kHLNk6ct9Pn7jGsk3PlResjSvxnAK5ivTJD6xzt2Pvf/YA9cOmkddtHVizMeb2FVIA2vlx1xjanpjnx3jBSmbEtLmFv4oy9xP1iyu+UChBuwQZzcFDXRk2SESAQja8s05Kg3dfXH+3jeqs5EnDtAlylcaWBjd//UT6u84Bf7S+yaCqOurYwoirQtK1sy1bHDSuPWpbJeiOWD3oPLICBZeOHTSXqGJNpWGIloCmGze3KWLTo3hazmCpDHGIAKpjKLy2t+OYhM2Cek0StnLUHZjfrLbt61LA36w3bPHfefvWDH7bjJHeRkNSjQuIdvJ5C5NIWuYPkHUhefv11eVkiuWFjv7lzU6AQgMo4DsbJGbJq0onjO+xOCUBzmFuBhmzGGs2utbGs4mDVaVuxXJRGnPeuRjjuE24YxN4C6nKejocEBMmPHEN6A+sM+7Z9+qRl8UNVNSdVbfpDJUH1xxM1kTVpHGs3bdjrWHN/z25fu2aF0cBOrK5akSYCFmKlBPohNuZ0HCRj3HDrfA6XFPAwzxAGKBHrm8sJSLBRy4ooBYKw+LebWCTBhPqhFCkTB9Ol5Q1778/+nMr/PXR1+Yp1emOrlCuSZl1784o2jkt332eWq1iuWLOJFT1geDy0Kg4RaN7HzuQurqzZaMBhFy02rKw3GGo9CcY1jwMHgwlg48PcBxuMe9k6/bEtUgnqtQVcv/6Vz9o3vvT3dnyrJuBaKGd1oNGhmWbP5JkaAD4qHIA0xgYgISQCAIcADDwuwEYAtXBpiMCA2OABXTwPX6HX42dcd8r2fIWPbKy5cU8dk93ZAAO7xVgORjiAo2/QPiYcpPj6wf0P4BrWS6zb0bQVryGwEE2zc6/J7/J7vPfIgI9rEuxnHJriNQO48twBsCLAIK5LMKYBOKPET22K+QcQD0DJc0jyMtc8xM+4B0WlkQ2VDkWFEbzilb3kZw5RBOmTAknY3x3oRWOPR4PyPfZ3DgY4BrAuuLY5wFekWYVUy/sXosLJ2g68CIY3NMFc6ziMzEM41pcYdwFgA4TG4ZNrzucGZPJfKlscVuKexn0NgibufbynANUBBANAIxnh8LC9veUHVXmzpsCWqbuAW1v5tU9VVemKZ1r5APLcOz4v7xuAyevpZzL1v5Nkmh/TsX750OO6uqVmsNy8R+YiVox87vh8wj/5JEFMFeeYJyERizXQrxFrCduMA1fm5MHB0VSyg3zEK4SMuZ8wOWsKXMUmeiQjjGup27ff+5V/aRdrS7ZBiMDOTfvKpz9jw4OGTfoAP7dsAc8M8hM7HPdt/cJ5+5X/+l/b//lnf2PPv3rTSrUtMQIgODqo+91Du3h+y37/X/+uXXn9B/bay9+zdvNQwJXmqPxC0qXlshosxOc5nezvyzv8R2ADK/KHUhnNKDAEKyv21Zeet88+/U3JF3LDvuUODqwC60oWMxMHQa28JeWx4VGO2HPQ+KNUnKJKheOJG5gDbGG21HnH76RyiINWDzIQ4Fc6xKx7r9lsyZ6GAbWxsakxxOvwb4A45VRueHjIMUGmpaPkG8jgYwMmn5xBxCLGa3A9AMNhUxLPm2FAFbx5AYAizTJm6diGTBx8KarPMvIIPWgc2trWuqFF7HT61huMrdke2M29pv6sHztjJ05ftME4b4XqovWmZYfZMvB2MK5oPwu5sfWbu/azCbj2O+TDe2lczCENNyk2tFxecgmHynJcfSY/C+7QRv2uFUtcY+/OJu3JbcoSSEuTGeCKOfz+/qFYfoyyMfAHuMrOjAhYMXkcRlwuMG/ngVTgVnNof/+Fp6zXx3DWfVwdaIJ272zOAnTOkmQnU1/R0rBji8O2bU2adjzTttVJy0qDhpwG8El2TayjT/7L+wNoA0SlNWLsAkgiUhZ7Ebw5mG80/GWIVOaxqQyZzVi5AnvOY5IampO25a0zMLteb9mb9ba9WW/a6unT9pGf/wU7sbYqXePh/q44Vmyr2OIUYyhXBphAb748uLmn+0UTwPrahu3tH+qQcVg/kpUQQQ+u64pF0v390GeiV8a2rYjONJuxBWJRx+jVvJRWKeVtMBlabzywTIHXpSkgSQW6hDEMpVfu9YZyWGg32wazSxQutk+w0qVaxfKlkmQJniJHLFherhlakCUtoQIwstdfe8Vefv57Nu627dj6Kp4RqsL0+bwJtAYYiLJkNHiE3gs2m+Yy2F09FkeBBG4ChLCYO6CfWLniVkeMR3SuyGEAfMG4EkBQW1q397z3/bJfa3XQ3MH2c6ArSq9+e3dHNlX3P/SojScFyxBCkIFxdSudaq2qZi90+cS9O/bKAAAgAElEQVQcl6oL1u8DopFruVcprLf3saKdZd3Ki3zAF1pywhSXLOBqea0bS7WayImzJzftO998wr76+b+19ZW8ra9UrVDOWQGrL7kHupuLJzDNGoOc1Wzpe4AOvvg76x6bJ/9lA2XNFMOJvrXb1WbIOiw9ayIH+N041IcuUeu8QOZILBoHpWAeuS+qniXSIBgmB4aOASj/8x6jsz82c14rusODuGAT5nVDXxprfQCiqUwiRV6GhnMeLPP80tqyH6f3zvfmS9bzDFwA6JBMCJBygJ07JMTni3EbmmH+zV6I324nRcSGdIL3Gg4aUWJXfDT7eY/mSXd7Yc66Vht5Cw3AbtEnJhRHjGSgH2A7StMeodu2g4N9ASX+uEY4HRBTZU+sZTbiRCOiVNu57p0faLIqcQP4OLQolWlKtvgaSDOdV1JnvQzc7/nPyHUC8HPA4f1S2g+pig4nKvRGz4GDfeR2AWjngXKAWH7G83FP+YwAVxho92/3QcZ1jSqzIuV1IGLO8TnQyztjypxE987PYUYZE2CCCDS4U+M6ezfBEMc9cGDN/uINyNw3DiHIbHifVC+5n/F4yTVSTO+M3LnT+5VXm80NN9IGHIfGlaRT3i8NZ3xeD65gT/gngOuPYI+VA88i7lGqmHVPrABt32jb737ko/bA1glb6g+tMhzawdVr9sp3fmA3rl6T/YqqnpzeMxPr2NhO3HXJPvLrv22f+twT9vRzL9m4sKxSksT8w76NR21pXH/r13/JBv26jfp1uQsAStlwW72+FnkWak5fWOFgt6PFIwyG2ZTlz5iRgb666BhMK0v2zddfs0997cs2LjpwLTQaYlyX0O6m31d3fGKXXUfqA4+BKOCqUTmUXpK/srizIAp8qvOGshqatbyVi2Ubc6SgcSEizVgs+gNFIzJppaNS13BZmkyaibhR/D46S/7O4uJ+j/jPuR6OTRTAwmBloY1yU5R9YtGK02IGDSeWp6n73r/v4I8NGk9G2ClSgtqdrjU7TVtdX5OMgQjUdndo9Pnc2K3b9d26La+ftNPn77FRpmDZ8oL1RN/Nkn3EuUxF3neOrB+jIEjspT82QG9m3LdiFluyA/v5n3nEHrz7jPXbB5ZXyT3Z3CQrEDg5vHsBSb7peQ0etnWAY0Wvr1IvkwHGDdcLri+lT/xHKX/KQaJc0b1kkoY2CmsnwDvlHvnEKvnJDyY66LDhpi5/PDJvHo3ss1/6hvVHORtYSaVbTWaBVn9NFhtVJQSyaXLzvGs+GlZNhWHPVnNDq3b2bHFwaGu5gdUyfVulF2zkhxttqGIYhmkc8n4oUYaOCXcIvy+MGYIW9HZpegjnCRGyWvktUyipCSpOxLCtlJwxM2pk8vby7UO7fNSw0sam/dJHPmJnt4/L6ujGNZg8OqYrAla1as0PDxwuel27/sbrduHMWTVQ1ZtNW9vetIOjhq7E3uGhrayuCYDgYMBrA1THQxoMhprzUbaE2eJQybtfXeNg5Xnxe/t76kIFuAPmtDgr/rMiIAWzCtLnZD8ajFVF4Z4t1mpiJXb3XSuIHRjjgp8zL1psZFRtkJ9oA+TQgiZrYt//7nds0GnZFm4DejnXEAOSxUwmgKTfTWb9bA6S8CTWtd11vSqvDajnPeF2wWtpg2x3FWqC5VRByVl4DCOvIj7Tc+IlPplk7PZh3dY2t+2RR98p6Q7SFsAlwQGsgzx3s9FWlPGle+6zbK6k5i3CX9xhJGfFSlEHHq4fMi9/fhxLWPvYHHlO7PmQYnhDjXyRpYX2AAytg7S5jTMKfMAdYrlcssKkbxurVXvp+Wfs209+0RZLBF4UrFjB65v51XODdlVHHEhoDGVxS2jLFUNl8cWl5OaRU6XAvVH9kOJMOs25A/0O4yWYWPYyNKPOLpkN5E/tXf6SniFJGww80lKAjM9X9MOeqlTussK8l/ReB0Q/XA0UfpK68CXjSlUdgeUEMDg4jtxOLdg27MfYB8qlssbcwf6+xg/gXAwl9xtLOfmJ9xRwUdQYL1mn2bKqytMeIILMrVQs+55FD8OAXpO+KmfsUYyZYgLwPIafIX+RFR7+uLDCiVHl9dij8MDmQMneBFGDLC0OXn4dnRWdVRN8LSwUkAx41C2VCvYl7B8V7JJs32DaNIYTCxjyCZ6fv4ccg/sBqOOa8AdfW65pclTSuu3wJFKgZk4E2gNSUzTPubt7S49bXUWbOZN6xZ6EbNEZS/aQJMdKTdHyXU9yRWw83bB/Ylsbmxr3rFXuie7Alb2DkSLQOsbf3oMxxFBPE6LwTR5IroW7AuMjkqvUXwD24ZAx56kbh4bo1mcNVMx2YvZDYwq4ZG1jfEPyTUMdUkAP7yNAp+4hMCxkLclCTtgKv3zWzSHad8I72rqmVGe8v8N3EiccfE/2gwUPczzl99KdDnzc8Nrcx8ScJw9/Z+ddKsP112FN4VA/AXAVDgZwpWGh/Q4bIUTX9Zb95gc/ZO84c9ZyJKkgqGVx7A3syuXLdvvmTQE4JgJWNo1O1xY3Nu2+R95hX/76N+wb3/6uDXNLZtmKPBm7nZb12nU7d3bb/rs/+D3LZfuEVbpmShcl50yR6/61WLPBa1AAImef3zWnnETHNJTl5EGZXVmy77x52f7qy1+wMdYbGGV3OwpPWMYGSF3hs9OBwCE3IiYZsoBU0udCcgPeeoKaLwG4wL4onRf+ijHJ50uBMRi5ScoCLuas222k7l5YFi+TRKnHS1kO2gFQUY4CuPKH54CJjm7E+D2dpGgoS55ozq4wqtw6yzvoYV1hcAfy1200DpWPzYkKjSvsDZZOO7t1e/PWkdVWT9jZS/fZOFM0Q6unm+Jm1fH1YxnXO3Hsj/xXnP6y1lPs6aDTsA+87zF7+O5z1msdylqHRhAOCugWke8KTFJWUAPfbAIl010lO8WJGjulcpXGFcrNrp1jgrPIMnninkSTDaX3ASlh0n34QUT31Nt29HffjLAkK9vO4cAe/+rT1h9jxk83ehx67pQKAArdustLJ+k4ZDnY037Xatazg6v/aJ3dN6yWHdlSzmytnLH8iLJkyZaXFm1hoaSNHlsi+WkmnacO/cOsDTpecipXSoIvgFRYfblMTIX6DsAVsJDawtEIK5Y168B1XFuxF/YO7cXDAxvUavbLH/24nd4+Zq3mkV1++UVrtuvStZ46edqObW6rqal31LDm/oG9+uLzdurYli2trUlLeuLcGdsnfMAm9tqVK5JjXLxw0VZWVu1w/8DyGdiTlI2e2AQ2MBZrP4nDCNKoBADN2nPf+778Q9lYXb9WtGOnTtjmsW0t6ru3bungQrmcWEJYjSiJcd8BzejB5llRxgUsA5tRs4XrQi8Z/fflxPHst5+2Ybdrx7Y2rFTGxSJnvQ4hGA6Ops0mfRKtvKmCP3wO5mh0wvs64h3yjFu3yYLhwN/TnT4UPalDDxufG6n5/GJjZNzkbOf2gR0/fcbuffAhgU2NSR2Y/YCERhXGudHq2unT57zZUJpEB65ilVj3qOawdjEiCYgBOEmGAstDdCvA1dc3PkM0MsKae4UHGzW37MHBgWaQ8nholczQNlbLdvXK8/adp75stHqVclkrVnndvMIb8jDqybMUnTfXHsKg3mrqejBPAS8+PoYC2A70s9ZoNAXGmI2whfiDAl5Zq/G+LlhBEjAHXtF5PtKhJoAk14yUQcAhzBXncd4/Fx7wNxn4YTFdXK9MjCEWiDjFncHN7QPcoZiJ8aDqIIRDagASqyfAkPLphyMxgjDFnoiHrMmrH3zu0KYjJ0PX3ziqK/IZgIkeEpcODo3YkPH5Q6ICI8h9CUlE7EVsms5m3ennqYa/fF5gkYM870Od7XLvSaEXc0AqAGas96yHZLKQH8Kcgg2H8QPUuI53ZjbvFk7eqBml+ACuDoC8IYk/kDxch0GP5s5gVX+0Z2nss3GY8PV5YoeHnsrG9Q0JyjzwptmQr3l9aoBNr4i61pbrG41xBLrwPYUrFQq6f1SxlFCJ1IHqD6BSAM53DSfbQGMujfCKEJVcP2zL2nDkYyfkGgE0QwsdMg0+D2tcsOoBRvl8ODZwMOH6i0FHVtRtaj7EQYHHhczhrSy9S4MSgE7uEFH2j2sUGzhg1N+3y0Hm51Tch5gX/Du0wnHoiT07xuNbgcGP1bj+0AP/CeA63D+y3/7Qh+2xs+cs12xblQ53ctyZqVEu8xmiyd+j4WeSsdXt40rQ2T04st4IlmFiwy4TfWDN+oEtLpTs3rvPWSYztKyaVBLJmSbXW9+jwGZiN3xI+JeUamroZ0DZFLj+5Ze+YJMS3p99W+z3jZ7ZFZq1EGSLcnchMItvDBTXhniEnJgRnfgc5Mag5qIDHn1j9Umok2XSQcZgjQkVpxAvNc10IUQW8PyKyhWL53R96IqiHCRgnRKAYmLzPNFsEI8XI5LE+n0CIdSQFFfRu8aZ0Jz0KN3w/rAVOTi8PY0ohEjsdIfSue4etO3arSNbXDthpy7e54lQuaINFGT99gPXjA2smBtav31kH3jfT9kj916wYfvQJsOubMmkgUqbtyLjXMvhIRiD3pRhgbUB5Hjka96b6HLY5bjtGJsKC7SihdttLbAslFMRP6BeO3mUl3SUn54o2diwywK4wmRd2+/Z41/9lg0nReuPaGrxrngSpubtsARc9b8o/XsnE89ewJ5o0rJrL33bmjuv22JuaDWaWAZd2T7BTAFeKxyoXOmqki0yCmWFw9RRjkt+syrh4Recd0mJyymcHfBMJF7To4AV/pG0z2rOspyNFpbs9UbTvntjx9qlkv3Kxz5uZ46dsHarbjfefMMOD/c05s+dPW/Hj52w3CRru9eu2c1rb1rj4MCGlNVPHFfD2MmL561HuXM8sh+88IJdvfamXbrrbvvpd/+0ypFINaJvDrmKQFDP2TWPRS0onpQ5B3vCabZ+cCB9NiBi9/ZtW9lYtw2Aa3dgV69ekTyAQ/JglFFcYhiVc52iFPjCCy/otfh5bPRcJxZcAZK0GbTbTXvqqa9ao3Fk66vL8jtkPGJlEiXh0K4xZ1mkZ3IgB7axEfqa4DZYvEZFDW/eDEG1g78LuBB/qEO8w9LYcBXdmMnZ7mHdTp49b3ff96CziVpbkjqRcsskh8uXtTt929o+7vplAQesaIigLUsSg1NDDtTBWi5WF5kLTPHIRjS2FMpWQN/K4VwHbmfSAPcwp/ybsq2D96JlBhlr7920/KRrp0+u2s1bl+1rX/ysFSd4wCKlkpZE4F459ng3w/qm6heEgZpJVYkquEMAveLyFfWUO9gsegdgInXtSDlTAMtAshoOYbXqovYjDjcc0NnQuScc4sCirNvYIPIl9luN1xkBRggM/KxhXGGbxbqniguPR3ZCWTfAg+QFOjl6WRmMQv8B9xE/Xu0bOmATAuN7Ce/78ACGkhQy1/2yeVLJWVlekYSD+QKwFpsPGbRQs6tvvilXjFNnzopRJ3IzAA/rmfoo9Dl9LAUgVFIj61YiZ2JXiL2DkjBrIeuiS+aCrU4NWEnKEdKG2MdYa4tFKkED2cPxeuvrG6oOqqKk6+f724zImbGsfC9AVazHfC9YaE2zlJYVnyV+ZwrKE6se+yyvCXHBZ0Jn79ZjXsH0PdxBOQfb2R4d3fVJL58OJTosEoBydKixsbS4lKQ+VEHcGotrqvekRDiXLZUqZY+4TmlqjEWYWIHFJHvje0o5lAWof3+6W6cDk6Qq0hvP4scjsWoetPJ78+A2DlCQLYzV0P3GwSMeO49p9FkTCcT3Qz87fzCYJ6hITQz5RQBR/hu2Yb4muARoHpDz/cBUbwXE08//45qz3goK/ynGtX/7wH77Fz9s7zx3QcC1TCc2H1Bejr6RsrBIm0BxdGwyCs8WK5YtFBVXSkKRwOEATWFJmzGLFln0EqpqFErIp+fjZ2/9is7y+e/zqEGi7IsA12HGgevVy/YXX/y8pAIA16X+wDZzWVtms88QaUejGAs1+kcHcaK8NQAREDvFjbn6/OmAC81FpyOOgUNZJNgUDQr9ok8CT9gC26fkKpV1AJPostAl+mkuFpi4uVDycWr2m+9+ks7CzlJh4t/TRSRAMQxCqTwtwUd3DwuIdEZJr8kEY8E/OtoXQychPM4Mg7H1adDZa9n123VbWj9lpy/cawPYHIyVJV14+4ErQZv5bN+6jQP7+fc8Zo/ce9FG3UNZ75Ty3CepC5O+Obk3pAURWQDlDS/NZMSu8ned7EdDa3ca+h4HBZpXIiVFJ0ABQS9TsvhQPq3VaOZwScQ84yqnYwnmXRdJhOYbux37wte+YyPy4scFGbj6WAC4+oYLaJgCVzq3k7RCVlcTGKKRlTNtu/7qc9bavWLlSdeyw76tLi+rQiFNHX6oJUpYZv1OywXv8LZpqgA0+j1CCGCJJyldLKuQEDUfIIGBqaU8kzFbIcEOmUu5qG59mXcTZ4msYaFmO/2hvVY/slGtZr/4wQ/Zma1tm5AsNehYp90U4AB4UbIkda5Tr9vV116z1lHdBr22raytq4v/zF0X5Bl7+3DfvvnMt+z6jRt273332SMPP2KvvvyK3XvPA8p1982NBi33F8Zr+Pvf/658n5lnHHi5dwCZG9evy2t6c2vTGs2WWDzAKxUFAIE0t/2+nAgAV4wDQAX3nTl048YNe+655+zSpUt27tw5zUGkM2xmStMZuHMBQ4AN+atffcKODvdtqbYopjvDQVuSgdmGHCAWEBzghPnrFleV6QYHDRfNHgFc+V1cIng+HbYUOOBdyGJz1FzoJW8OTPVW206fv2gX777PumJXvBGN+yfLNFhKWFdK9yvruq7obBl3lDmRyCgUJV+SBMo10t78hw5NWujxxMp5wjy4hqStcR15fF6eurCzAr8Cu2YFK9q4PbSD61flknHx4jE7PLhmX3r87xQBWyrQGMl1y8iyLvSyMNo02zp7F9Wl1IGdStPItYgWbTcpJR9ZX37A227Rgw5XHqAumdF6yaEyk5HVWlOSoKItELiBQ4zs2dzaiy8kLTDZMHBih0hzazZlEcgeAUAWIZAkSaQkumwnJRFGVOqEEjFhwRMrV7FS9Hmo40TquvYoTrSq3jTjZIw3csGYDyemuYisBlvG/nigoA3yfKuFsj377LO2f3RoJ86et4Xakg59gHueB6AWll+S4HAgSSBBHqnmwCnAi6I1U7MxjCJ7EddTPsNJCx/sWehAeb5g2MSWSc+at26vZbduemketxvtmXJUYM+JeGm3ZSRpKwBTMG68f4Az8yJYWV5Ts0CyhlkUKddL0ddighxz8MUBhAYxrgefBT/pSmUhNRWltDM18Xr1CRtISa1Sz0R8HoFReikUnUr53mUY9PCAFQRACSDS3uGkxhRw+RsS6xooeR7sqT+Dew1LyfWhCqrDrFfKokGL36WnJoizCGngumq+JcAESA/w52A1mmWdWfV1ZLZO8ZjQXEdzY6xbvC/WFyfvvIQ/X5Waxxk8JxUZlxLRNEpjrCeAlrEHlFaftdzlTc7cRnOzV/zcw9fDm34Ij74dwLV7a8/+q4981N51/qKkAiV2bQZT3jvFZFIo818uFH881afH43IF2Uv15BXoDUYLlVrKbyfm1CNUfYYB6nzBzmZhYL0DPN0jPx2lf87LCPpaIMwKSAywc1hekVTgr5/4oo047A16ttTv2ZaAKwvs0MpJLB7dhA5cR66NU6xsiqCTJmzGtoZYHw8yficsInyjonEnqQm17juCDUAbAzgE3PiucqP9hDzQxOWLzTU8/1zbEt2U6VJMS+OzEkosJn6SIbgh5k1K20pg1T+vN4aFzEB+dgBDGAiVCbOyvtq51bSbB01b2TpjZy4+YENsdNj8YEj+GYBrNkPyR986B7ftZ3/6UXvongs26hxaKctkyCeGhI5oj99FFuKNZgqx9WhbdK5qAJx1RLNYoDWDtcOVAWC0srqiycki5xPZS4haqPOwXvjwMa7Ed/kQZMHVISurjY5rAOP62o2WfeHJ52ySr4h1lVaUDnu0xgKubGUODACp0kArNSsWPvShfatk+1bffcWy/QNbyI1s3O9q8yOGGFClA5W0lWOrlktuHZcW2fA41kaZEniIWES7p3NdYi34HaXesFEPXSsLzuH7pMQBcNC+Zmo122XBXqzZ0smT9rEPfdjOb2+r6a1cyApMAwQA9q1m227d2LHFStVuvnnNbt24JvC4ub1le40ju3jP3Xby7Fk7bNbtm888bS+99Iq9973vs/f/7M/alTeu2PLymjYiNoVgZ7hAlB7fvHbVzpw9I5B4c+eGNmc2nObhkVUrFTEgAJlCtWybx4+JtaR8twXrg4axT+xvQbIa5ggbO8/xxBNPCLA++uijArRsdKP+wGrVBXvxpRel7Tp7/rwAz1H90L7xzafk27pBgxpmwpORStOuncOuzzcqxhTPFSbmIRNgbgWgZfyE8f1ibXm68cj9IxwScDNJ/uDaMJwvd7saMtZ6PTt34S47d/GS5D3IA5C4sP5ms0hVYFgZhxmrLtRsRIw3ZXY17cE4psY0Nj6YUukRR9bpUxGDBcX6qmTDHuEwOUUES0pDVDdWY4yfojeswtoKPAzNeo2O9euHVilM7K67Tlmjfsu++F8+ZYVs3ypFKVItLz00KUMeuMABIV/EejAvm0LuQ5AF2gsUzTSSfprmn/pRU4cVQPPFi5fU3KJEMdhS9JDS73n8J9HAgFBPuSrreZwdS1ZDMG+Vqksj+swHnse7uFWbkN1aQRZeaUUlpmIavc09KS1UXLKQ0rI86RGtdU9OGADXaPBUWh46Wg7ZYtMccHFI62L7NuzZWL7oDjIHo54NGg1bK1Xs4rET9t1nn7PLb7xhtbV12zp+0lZX1xVIwLiDTNFhJCWuhXOH9i9Jx2al/xirIUGL5qPw6gTEB6CZB68OWFxjyRd7XrHkiZA0BzH2ZceWSAMHY54gKUtBQw7QmoKj0LfyWtFk7JVOB4ba50PmpPvrwD8+mytofI8DYKoKmmz4WBO5n7KH7Dsz6kDZpQTITmQxp3U/aS1TgxRrhcsZ3E2BNYQKA/drni3kffNe2OexGeTtYEEnpxUBtVRhTe/RwRzXFmbfpWc0JauHJsXZez+HE1UcovlMMOFU3IAUzDfWR7XUSIICjnASKrSyUUl2K64UMZ4CNDgc8PncwcSDLBzcZnVg9/vqgDjuT4DfqPzw3kLaxNziQBIRtayxvFe/1uEFPIuwjs8X++2P6oN5W6QCvd19Add3X7jLcq2OlaDc0RyV5rzJJDa1pCsaa6GTho8uQlCUSgoYMHcEcP1KeZODtIMakAxsGEsWK09ImhlhJFuSKTk9A+qkY3EjYVx5a7mVFfvO1dftb5/8ivVJSup1PPKVbsncxAoTwg5YKFPOtGdzplKwNzJpM5KfLF6vMxAYpxsWCR6DXo6Bzfe9y9o3H3++mSYnTqxTdpWSvbTtrvlxUfqRbvbGxromP0AWgOnxeEmjON3YXF8V6ShRAmJAAobpOg4W0XVavsGyIIeuSOxCv5eaEVw3I40LpvKTrO0d9uzWUds2jp2Xj+sQixxYz38m4FrIDayQGVh9/5a9550P2wOXztmofWi1cs6qpaL+8DnUPDFho2CMJP1pSooiMQTmHFYfL0xNZmykxDhQTvG0GbTDSmPT6XK2sTg7mlibKdsaGlcWa/d3dS0zjGvFXrnWsi889Zxl5HHrwJUFMZcPqYDaLqbANTtOMb0i5xMkGQ2slO9ZY/+ymNe1hZzALI0gdF57py56KF8IYINA77HBh9cx955r0ut0leetsrZy4ZlfqVRJiTtxBYACFkBA67DXVZPHhMNmPm+vkeR04rhtXzhvn/iFD9vFrWPWrh9atUhoxpHVKgj2S9ZsNO2VF1+y7Y1NyQR2rr+pBe/s+XO2d3SoEn4N78nhwG7v7dmrr71qDz74sN196W75yQKUXBdalIPA7dt79uqrr4ldunTpLnvf+95rR/UjOzjYU/l/Y2Xdrr1+RfNueWlJEb18okwxb6+/flUg/9677xHgef3Kdb3miRMnpsbtX//611U+fNe73iWGJxogpPUZT+yZZ57RJvroY4/JZuzmrR17+umnVD7d3ECqwCGpb60unpzexBFzirE13XQzGc1rAaVkd+WbJxpX30Qp9c4YGb+3sILw83LACIkHh55sXqwr2jJY1rsuXrIz589bs91332sBV2dRYV4njN9swUoVb0hCWwxwImEMBlVCxiRNYm4ACmnmUkhEtWKLC4vW75DWVdB8kvm6NMUFq1RrYrLLFdcYO7gGUmcU2JDLjezY8XU73Lthf/+3f6VkuIWyy7bKuDoIiLYsXy5atbYk/arYdjVsuTxCIFR7AZ+dMQqgdZ1vuwOrbbYgTWbRKIV7+AXf12iYOqlEYwtVP83vJAej2qaGESKCE+sW4RH1dstDKpTCNrLuYCCJAsRItz20er2hMckrLcDCAwDkbTnUc/FvmO0uDKOY8HTwALAkxo+DlVw4kKrxHiYjNUvCM0rDz4o16Fqp37WTpYrds7Ftzz/zbXv9ylVVMHKlspoWjx8/rnuD7CBID5XC8R9OshcFP8xpRUObG5UBOTIkpxrmFfNgvtI4JV2S5VeMaQ4vrImss+5M4Ixf7JPyblVDrQMjxvQIO8yhr8P8idfhvwG8+Sxi/CBTUmfWTDPqr+F2bA6O/P35e2ZdZ9x4CpU7SIQzgQMvb3wUUZaiZb3PwZ0PkKHwhb8oz+VBAB5WpBbw1APD4Y51AqDKdd65cVOBHqtra5I0+f7voNE5LAfdyAOYyL5nBwPtjW98hSSCn2ObxWtw8KbqpM+rZDH3h3Ws4QlkvC+ldc4xr/78My9dnotry/cidCMO1Dx3t//Dka8hGZiC8FQFCUlUrHkRpMT7FJhPTG/IKbza63vpPPifZ6QT1PrxPq7xgOkDXbGnUrEGklirkZqzKsOxfeSdP23vPI9UoGGNtdcAACAASURBVGOLdC32O5avcHKFZdQI0GAHDF5944ooevQenC4XFmpWoRRIqVmnJ39+ACuie05sDGQHA27WrKaEKaAIcDJLPHJgiYZtaBlKOYATSZVy1sHgdzS0P/vMp62XHVuO5pZWyzbGGdus5K2SdTmAYIPsqVyr4d2L3hymVhyxqHlvyUlgNAaXknhScwgDQDcVUX/q0o4TmzRaadPiBB43CUp+Ih0t9hs0dk1sf+9ArCACe66ZBqKMlrMCsfPMbzxPlH5iAXKtXcau7exIE7i1tZFMnL1ErFN80uUESxsdl2JciM3sYMI+tqPG0HbrHVtaP2l33f+oZQtVWugUo/t2Mq4xBnMZFsyOFTMTe/Cei1YtTuzs8S07f+qY/EOjYUAMKSdyWauwALi/L8BCY07lQLZ+JBkw91kr0uSm7lU/MUUHJKVPuTkoQz6ZH2uPkWutB3FEQ1vWF0CNMkpGQ5rgKvbi1YZ9+ekfWLZYk2UYG5jkI4PWtBErgCta0Kz3f7i3agLe+Ndmhg3rd3Zs3L1l2VFHTYWS5IywOipKh4w2m857NrZKycvP0utpochqM2OsdtsdsbHoQ5FQ8Eqc6Hudjpfj2FiNlKyWxnmBGNVWS4s2C2OjP7Qr9UNbO3fWjl+6yz72vn9hZxZXrHW4Z6tLNWseeurJ4sJSMjPvKTa5WkaCk7eDw31bWV0VoAIwXLtx3QoVGmtM5duQanhzSNHOnbtgB/uHdv36jp05c9a+/e1vGxpUssgffPB+W1tbFcO5srgkIH/t8ht6fdjVi5fuNjRluAUUy1Wx1NeuXVPJqrq4arfS4o+Wle+/+OKL9vGPf1zziTnsBzgMqR24vvLyKwJw9957n1UXqyo5Pvm1rygxamWZdWysJrURqm8xfc64RnlNso6U3sRizr9VzZh+OYjhC2eFkDHAFnMfCc8oSI7gzCGbD6you1uwPnr58tyFC7Z97LgNBqg8fUOWli3FMqsagS9ugVI3DCuMtpf9pUPTQTAdiDMeA836I39SvC+RbOQrklWJ4VJXsTfI8rxuQufkhHtuewl0MhxYpUKyWd+uXXvdrlx+xUajjuULE8uOB5ZvtS3bbNupY5tiK7voWavIlNyyDocJ7Lx4Lry00bW4m8ZYGmZsxfg7iWjqRyjiduAHCNZLricgXI4hqv75fEf+IGaNUjwl86R1rHfazi4V8vbYY4/Zv/t//r197VvPWGaxar28WR9vcPZFVS6omAA0k8MC/rrIzuhT4D1HHLx8lDNWxStZn8sjuCWdT70gqs3N2eOpWsQ8nWQNUh8rtjKNqUe37UKpbCczefvip//O+t2+Dbm3+bzYVlhSfXYdyF2WEqCBNV6NhyMAvbNpsYcFaxqNggEspL0uORgLhi28wqMPAHbND2GCDC69QO8sksX3Gm9EdFKJ4BH+jU68tkjDlIcoBNPK78Iq8sVzR8IY0ihcDnRYTzIHQNre3oE8UHkeyfGkAUVGx/rsrGpcA+/tmEvgxKavWLBBb2g7OzdUhcG0ny/kK4wd/wzOzHrqZNJ8ptADoJJ8BKSLHmlN29vd0zjdOrYla0l/Dz7mXJ4Hs8c1dewhhwhwgCwa72w84ze5D5EuFV607Emsz3FYjmsS4DJY0vh9sEzokrl3XNsg3YJdj/vAc1G9YfxEA5dcN5ImO8i3eK0I+dABPFnY8T3IvHkQPsWYaYwGjgnCL3SwgbH0759EKvDjgGu22bGP/cx77X333md21LQMqRuNQxuOWtIPalFjEeOkjn4VK5NKWWUaBnVtsZaALEPKGwh06MmMVQph8VdusLnJP+WtHjYzabBSSomNgVNONCHFKbYBK4mx7SijxbWLt+ZoZP/x7z5pXYzS6QRtNGy5P7AN0k6KbqPkINUF/6K0MSRXhyCLP/sYUgdnKmPCx0QO4BoTTg1UwG51b3q8GYtmxAFGGcRvqIPuCRrXNPl5jaDwYYMowfE9Hq8TWErC8hNm6Cf8xBkANDZO3vuNmzdVEmVyMxD9hOxemwFcw8aFRcWB+0SlgnZnaN3BxG4ftG1nv2XV5W1Fvk6yZQp9b7vGdTaw6SweWq/dtLVFTMxbVivlbXt91Ur5rC1USrI0WiSOFyscGrYU75cYCjHoJIW5rlR/kgA0E4eruSYBXpeFwxeXYAScFZgYpSpFTGg8SI4gUOwnUp6dru18ccEu32jbE1//rqdmiVmljIOcoPvDwBWfTWnxEucpjaupcSVnLcsMb1tmfGSFTM/K2YmNsaQZ4P2ZneqNGEu5jGtd6a5mDHCKx5R+Ir0dAMJtmErFgq4Z8gd1QsshY2gFulMtq3hfTOYZv2j7YE/7g4kNcjl7/uob1q+WbOvMOfvVn/8Fu//ESWsdHliWSsQIPTJlMBhGtGA4PeDskTRfaUcjsQqm4satm9ogAMmMP6y04jBWLFZseXnVrl69am+8cdUeevBhjUXAyM2bO9Lg1mqwhmPb3tq0Sr5oe7d21WnN2rO2tm75csnaA2JIC2JxX3zhBZWI733gEdm8RTMCCytzMhiB2Jx5TwC1SrFsP/jBD+zmzV2778EHbHV12a5cvWJf+MLjAhIwrnhccrDeP7w9zV2PuRqHw6isxJyWbjBpGmed1ujCvFGHa0HTlHK7KyWrUNLH1F0ygJwiWDlE6bokM3ckFBvrmwJR/txYZYXHdca6PU8gZPMSh5kqU5TEkRVw33kNlaoHXev2aGgc20JtwWrEXSNl6nmynN4/1RY1mYztCNZGoS8+1vXeWNcADhAOHJhIJyPZjQARw3qqZflh19YyedvI5BSdu7G9bd0x9sdYBQKkiaAuWLVIKAVhElhsdeUyA1DjMbDytUWiVhckFRFmBnjm3fdX67q53AfLM/l4APbRkqpfIC87LunytFn3LF/yMvClS/fZv/3f/lf77DeetJWzp6xdMOvTRa7qSNK8S2PIHiFdma6rmrqSHzLNM14r9AhhHuayMa/nOGXjXwFeE8Rx5nzsBwGcJSrjti20j+xSuWCbvb59+dOfMTS2hrNBLm/ra2ti4hhDjGk1YibmLvYKkRVDGFVnIcP/NfbU2E+4bswH/uRJfkpaxwCTzCHApeaxyCUHiFwCt3T0NUmVqDTWPbHRGWiayW7t3rClpQX5gjLnAEhRLeQ3AzB5F/pYns3IdWAq1URHpW0wsJ0bNxShrsNxsqDi9+cbnBy5OqgNTarWfOzPikVVZnZ2SIVasPW1dSeqJJ3ySqwnX+HLimUbe4xjhmAL+Tvfo/LA87tUYmBbW5uaM85Q+vxgHIS2Vu25SSrgByhvahdDmw42ep/Eux8d6vcFXEVKUc4fTkv4wabGvdNeoObBiH93ABzfZ51BFsLPec44dPNzvX46/MbBI6oVP5IVndp8ucwDuQigHxeHkKtM5XfE8yYXBzVlIkmMYIL0PPNyq7cFuI4PGwKuH3j4EbN60wYHh9apH1mnua/FibI7DCJef+ruHPRtdWVJnd74EYLyS6LHffF0SyZvXllcdr1rp9uUVBYGTA0G+ZInb6iRCSbEJzmLIs+lbn70PLmstaVN9fSWXLEs4LozGNiffPKvrE1XHUt/vW7VZsuWM6ZubdihAKTclIh4Y8DECUCntNSDFCeZOJWGLo5/M5GlF2EjD4/ZdEphoQi9W2xuWqSYGURa0gmbFgxPNjH3wUtOBVM7K5WUQ686A68xwOIUE92DO7s7Aq6cyB08j70kKn2VW3yFr5oWnPRBiXvt9NxV4Obthl3bbViptm6n77rfJpmSDWj6YOF+GzWuAVzhjUqVgnVbDUlRJsRu9jvWaTUciMH0yDfQm9cWMJEvEANasKqaTQoKHUCyoa5udT1jXZO3WqVsldSkQ9nTJ3dKGbujtMV4g33tu76KJUzVHhZ1mmBYrDLW6fYNA+VSeclu10f2lae/a4NJ3ibZkk7ElIxmyVkzqQDWV8SIToUuMLAICTJDy2daVrAjK2abVsljH0RzTE7yG1+g3EZJOq4iMYHDqU0L3rQsaLC9KtWlWEU6whuNug6GAFd5D5KfVKyIPWezhWkCFPTbXTFaMHTDbN5eun7VWvmsbZ49ax//uQ/ZqcVlHQJJ+spJ065k8FRBcVxEA5VY4BJJeXmNb8bo669fto3NDZV2fc6UNT4FsiccPgpiAm7f3rfNzS2BE+4RGtfwOmYTOHniuGVGE2se1a1xeCimBOat3e9KioDtEyiaja1Rr9upMxe0EfkiObMrCo1cHEiZo+ruzpXs5ZdeEkN83wP3q9HktddesX/4h8/IH3hzfdXW1lYUewoY0KEpOXmoGSIadZITCUA59GKhJYuqE6+NZpUvB/GmzaRWLVu30bQW3qRE4SbgyieAUZKmbMzayQEOosC9Qz1ScyT9KQk4eLvy7DCOwfRRiShkPakIyzxK2wRD6BAI4EQLWiW1CMDnhzNALuMjowYuk1c3DU2TcCLgZ1xjxQuPLJO08oBlrJxoghqNSftqa/09W6nZ2eKC3Xf2vN3/0EOWwax+Zd0WV1aVYgMwY54wZnEhUKBKqWztbt9uKIENqyzGBxWHsTLT+eywnqxrXHNYyWNb27YBiCBpCF2mkgOdRdNnTq4xVJwWFxfULLt15qT9m//5j+0z33zSLr77p6xZzFoXBwHpLT0xUJHLAqPevKMNn/JpkgMoiS5x6nm8cL29PAGTALCx6qXlRRUYT6DM0fUsGmdgpXHb1kdtu7uUtdrBvj35mc+6r26laiuVqi0vLQtMMlfYg8IdJfScMR5bbVxwuhpfUQ0IkBrl+QhF0HunWW5OlhbNhPw+jBrXTvuk/Gp7OgQ5ieLlcL+2ziiyHvGa9aO6Xbt+zdbXPVwg5AnzzV4xL/29sebDunvvCNUH7i8euBzYBVxXllMkPNrm0JqDAp0cYKPVYWvk+k81jyeyjah3DsYc1CjtO8BLBEYSmDsodk20p2Z6U5FLepxYgqRzqcCO5CTHj20nKQPXiKZYr9yxocj3mQMmkhIqhHihzh9k0jjR2jCKgAwP4pjKKpJcIUD0W6uv4ZzC/WF+BCsbciUqsR584HuIADjpbmhg8TNPUoBYt+J1NM7n3h+Vsnif3EvGCGNIdn5zsofAVPMV38BRAWwDQE91r28H45pptO0XHvsp+9Ajj1mh0zWj1DPCtqipyc7NJHqyVCirGOIXYWCN+r5V8M/sdb2ZC5ZRXatJ7zEZ2YljW3rs4dGhdaXL5JyJABng6rZBAo2py81P9z5ppH1CW5TKEYVMwRaWVm1Yq9mNwcD+r0/+pTUot2I6325bsdG2JTqTs6Zuap3Qkk7QT4vOZMYN85PVrAPSNSSeDT3PoDIApKcBuCYyNOh1t7Ly0skdp5Zs1to94jpdD4R4nM2LwSNLErr3Zc7svxcDLE7R8Vy8bixAAa752c3buzpZcfpzLziy313vo4mnuEvP02Zw6/mI1VUkKM1MObu1h49rw0qL63b+7octQzIPnfOA3H8G4EpDAp3LMC14tAI4R3QfY3TO5Nd9drZamiXKX6RBTaNtPTmLx/tkm7k55HVqTjY4iXXg+ZeWliXmp9FH3cMaUwjssflxzRCMvCxFUhMb7Cb6NfTa1eqyvXL5uj3z3PMKaBiZN710kdIoIMiv80zj6nZYkUnOHicwO+5aftKyYrZuxVzbSnnCGCZWK1fdhF+b2owRYVzxuTmRF/F4XVxOgCUxPUk/jr0OAMATmyhysDihu2SBxqXBwwj476A3sEEf8DGxg2bLru7vmS3XbOPsGfvVX/iotW7ess2lJTu2vma9TlPXEy202CwqF3OMF0yum9N7s+OLL75gp06d0tyiXBgHLnkOqpueagvG594hHfNQTGghZweHB7a/f9u2Nzet1WhY/eBQ42NjbV0aTPStsHLiqah4AFLQoC+v28HhocZDpCOxcEfpPrSpXrZyo306rNGWbR3ztL5XXnvZHn/8c9K1bqwRnrCgJrkcYRlyqnAWPrp0AzRENQRAEYu2QMG0e9j7Wnlvvon7BsWBCybosNG0ZqdnQ3T2aPUsa32xV8xZDrzoJ2cekgBFD7WTL4saqVxf6d3jvpmkxyQmKJq1XOvs5WexNQASWM5iUd6+MJUAVW8qNBEEsPsZaf/SHz2uKCeZsV43a1WS6PSWWMuGVhuPbK3dt7X2wC5tbdv7f+7nrU8KUqli1aVlo/9xubJoeHl1ui2bYH+Bh+9gZAdHrcQWlWx5ZU3glYMWel+utTrq8S3u9W0JgJY6m3HbEChhXRHQAhB5zDfWV42jPVtaXLCl9XXbOLFpf/i//Fv74vPP2cZD91mzkLMuTBv3bOxpaoAOJx9SLLQOB66dVek/NRvLdi583pKUTpA2AcIZdE1/Sxc3N3I2l0a20rhl29a1e0oZy795zZ75/Bcl+yjXFm2lVrPaQk1jJrypo5rg0ifvDue/nW4DDs8WlxwAxb4XkjbeQcgBNBez7rQTY5g5w88BrYDjqYwAQEeGRT41BUfCk6Qevha5ftQ1uLCSyH4gZ6LUHPM9iJ14TTnuJJ9qJ5ncntKtKIeqJrrbyFyISqo4cBzwz+j4YRapCiB0eVWn1ZG7CCEAlM15TsaHH0DZ54MgiqqrjhXp3nuYj2SS2YzcDG7t3NR8PHXqpPW6eNN7A6DrcfmTXIbkferkkYYFora3RP0GNqE5i7UFTOAs9kSadfV6JNmfV1MdR8wfWIJFjXsd9xiCLJrKoxIVY8IPvbPIYmGTJC18K/bgcMyCwFiIhtRgaF2WFz1QMwtQfs44CvJpHrjGmNXrvF3A9eceesQ+/FPvtDKdl52uVQAVElgXbAAVj+HvUcOeeeZpgb33vPfdtrhY0Smv02mpE9k92RhEmr06FQEyOIwgK8DUOhhGFkpnl7zsG4BVXX0qxXuGORe2zSlhkrNKoWLrx05YZmXVro2G9qef/ms7GHatlM3Y4nBo1W7flm1oyzCuyTvVAWESSqcAAEqUUXKSp1+awHHKDIYkThVTsBulk9TVyeOdOeXU6Klb09MlAwJwRlxmamCTzk42GIjKASbOrqhklxJYYvD4BjhjiuPUJKCcy9newYEWeRq9PAfYmz1gwO5I1ZA1TWS2k2sPsAG8mt3aaymAoFhbt/P3PGz50oKAa3/y9roKxAKO+TbNCegttegnw27JNxL4VyJOKg1hWh6mzr6HeJKavpJ9mNsJ4ajVU3k7rMG0udD7kMaXH7Bde4jVEQwCViIAKQdUaLiwxqFhwBOcIPFK5ao16i174+qO5Ss16w5zYhp7g64VCjzjncDVX0WjWIEfvGKehptxzwqZllXzbSsXOlbM96VzpEWDMhVfsGMhtldTgY3FPGAnxOYliUtKbYMN5QMyprC5Yhx7ustEcgCaobbWt1OJ0zdh5iZVEZp9dg8O7fLt22JcV0+csN/42K/Y699/wdZqVVtfXLDxsG8LMHPVJckEUt6ip0lh85ICObj2dKX/4/PP26nTp5Tucvnyq5pTbLJnzpyxk6fOqNmOhhcwAQc4GGVK/K1mw6shmbFiJVeWl+17z33HejSJ0hyE9U1vYOcuXbTFlWU7qjfs2pvXFEDAKFpecUN2NltvsvDc+Ghc4X0Ey8MBZQB7mTqcWaZg8V98+QX7/Ocfx37UThzbttW1Jf09L29g1/qFNIDrDZMc7CvzjvfIz3ldX8xnjZvTSofAr0uLuJ4HzbYdtbsqoxsMOFo1DrCwI6xdScrEOCWmWlJTNsi5PwB6TmF+wGddALR6uiHNis6kFlR2xr/Xf7cw011ycCPmMR3oAcFqcoQ8Qu+q8HGPztbvpvEzppqFdCuXt1I2J+u2bG5kOBgt28jWmz1bq3fs3OKi/eonfs1ayKTGZpXasnXbfVssLVgeV5pe1waTgXVoUpSdV1ml/2IhJaQNvHKgFKg43KUGqY3VVdlgHR7s26jXtQqVFwICum0b9tvq3yDJiwNAs3loaxtrtnXqlG2eP2d/+Mf/oz199XVbuuei1Yt5AWt1gJDjriActJ0eJqIKog4Kzr4m6XKqqLhkx20R6RnxIyxz3lsyp0omL01L4Du2PMBV69DQSqOWHZ907L5KwbKvXrbvfflJacLzSCVKJWmRI8CAcewgEaJi1g/C+AS40vAc/RiSA6QKQRAfU7YLYsgcuAZwmY8o5fdUoUhd56UKZeDE9oenabJs8uYoZ0LRc9MwGnGuXjlyFwRnB92tYJ5BxGs3ys5cZ4z7iYSF5NrcArguJV9U5qB7ssuFIFxUEqibgkQkB4N+OrSM7dqbV8WYEkvNTWC+65Cfmr8cQLrsDJwW90261LR+w94jT6of1gVcNzc2RHo48e5Wi3xRPea5kTM4kHYZgcbOnONDvB7XGeDK5w/PdioaNPMFQ+kNcU4WBhkQleRYl+J6xu/EdXdW3A/d/B0JhgJOkkQz1qtgR++UCxDY5ESBuzTMAp1EViQMNJMKuJdsVAyDKIwDkK5PWh91sP9JgKubkLsnlwY+i/pwZMODQ/vAw4/ax979Xqv0BjZstKwkCwQ2eLrcClZdWLTv/eAF+9N//6fy6vujP/pDO3liyw72d61UIBpw4kbwGhA0GeBN6JtU6EAlnFcaA3FjaL7csknAMN0YB5nuQhBgRh2S3NBM0VbWt2y8WLM3ex370898yvZ6baUMrWWytjwa25qNbamAcXsyn07JJ/0unY6uzwqWVJsrGqnUETh/Q9icgrVxUOl4Kd5TLBzzGyU3js+k65ZzpkoDN51MQpcyO10yqDySzmMWIkEnuinv1LpGicAHvLMT65sbKp8zUZxtgPWeJXTNs8EMMtgvtHGdwdhu3W7a1RsHlquu2rm7H7JssWoj5AKGzOLt83EN4MqmyOTB3N0nPk1OyBJmefbon91yjTEVEYve1erj0TWAKs0lrhNaiwNSMmWZSiTEwskk3E2jvWHLS6alkpe9APpe8hq6fhluEqDJJMTHzrKKpTxqtG1hedVaXdwEKJH3E3BNMXg6qdO6F7vVRJugR75m1IxVtLYtlrtWK2EdRIPKWKk+AFexcmj90nyIZhOsmhgfMBrqeGUOYw2XFnzSw3Q4G49toVIWIFT3Z8vNxnleFivKwIViRaVyAijao7G9cP2aXWvWbe3YcfvERz9ml7/3guXHQ8mEVtTQsGF333OvRmafxotW03b3dtVQUKkuWG1p0VZXVmTY/uwzz9qDDz2gBXZn53o6nDmTAMChkeXq1TfVoEiTEhIANqHvff853VsALk2L58+dtS6+rSy0+FtOJgogWNvctJW1NckNaOqiWQIgj3XSmXNnZX1188aO2FQew3OFTi8YKwABzh78Gwsp9Gq15ZpdvvyaPf74Zy0zHtrxY5v63FRsMmpvc30f9wAmg/WMOcWBnrnrjLHbz7lLCN3XM505GlffcMLzsiBLqn6uaC3GJDZRtUUbAqqxgGMc5llzmSvuAU13vA5u0lYrL83G8lakC9DBJms7Y2PEQTWfsaF+QVSZ7j2lbg/UAHQKlQsUIn1J0MurZZQdWPPV0Op2Tmnls2I2b8UssamcVgoCwTS80XybyTIGu1brt+x4v28nOiO7UFu13/jN37TbnZbdpHciV7J2o2PHt7aMMi6fr1QtWnGhIulYobig60w4Betbu0ucdis1J1Z0name0MzDntMnYKTZtH6no7lbLWathHStdWQZGsiKrMc929u/aSuba7Z99oytnT5tf/DH/5N999Z1W7x0wRoCrv5ZcyP4Nte6C5LMlU19zZ5djbgqNPA5+PEEtGTw7RW4NP+n6x/HdgCNiAFea2jVUdNOWsceodntldfs+a89bfls0XILi1aoVQVcqVrAhIY7RgCZWQWA/bTpwLXqDVDcIpe30UXf9ACOAj69vLZrgjlB8T7Zs5jTnlm/LpATbCmgr0TIT56GwZnllDTzBF2UK4bONXpCGP+U+CMAxkGTVwOYI/G8AFqu6aCbgnQSAOXnzGE+I2uEM65ug8VzuMsO19v7TLgt/lzOdrIWciBifrZaTbvyxhv6OesBlTTcNNCrhkxRaz9d+uzD7DdqBPPnBmDG3OZxjEulmuFYJN9llwFE6IToihRCEYcC7floXJldoYHWuDKrLSxYvVHX4QgcgtwF4B44IIDodKzdET3sQShRJY7HBMCMfT90zjwXZAbrhw5G09ACdyzw9FBvFPVYY5YBJJ8OSOdxxFslBvOAV/c0aZvj70HGBeDW3Dj5+7/2w7Nputjc+RcxQXq0a3kArgUmXLNh7zp/l/3ye95vld7I8gM/NeZJzKDEMBhZoVSx23sH9sSXnhBT+P73v1e53gMyl7tdLRiF5GmmDrvUqX8nig/Wy6UEDBh1BEpUD1AYSJuEX6tE1Oksc9CqC5wtlBfEhuEqUM9n7E8+9Te2N+wazFyNsIDBSCEERGmykTNg6YbkgrW73m3HQFxbXxNLoaYtvEunsYEMfjrKs8nmxrsu0bmF3UeUZ1xcPpluVpFIEvY4DtZnfrHSpqXTJu9LdjkqsXl5QBZPJU/oihNTMLTxu/Mn5tD2OBBz1kX6LBaAZPLNQuEND0pbmB0EhmP5X9ZbA7u2W7dMccnOXXpIdk9iWwu89zuB648ZUj9iKf9xj/R7L3YR/SSxtaTOoHGipKfIPDr2s/o70ZCjkafvMIZ0KnTD0iR7SG0QrnZP1IaXm4Lz1Ik5WYXNUSWpsQI2N/n3ppV+tlH5c+gG6flnUcmzrmKAiDdZqBlRLcn4t/p7YW7pT9LC5SZ9K4yaVpo0rFakq9fzv2GKuE+xCcU9ZsPlvtIVy/siISauA283PIGj05eKhttimeQFgEJsW0gIkn4s52EbMJ6j/sTq/YG9eGvHWrmsrW9t2y994EO2aFmr3963Cs4GzZatLq/Y1va2NbttG1O+zkzs2s4N29m5ZotKJ1vQhkBU7Ve/+jV7+KGH1CgGcAYc8llokEBm4IyZg3s1zCSD+qNGXfMeLrghJgAAIABJREFUG6JCviy5wWuXX7Vhr6fngFl1CyBnNaWz6nt3PsCHsYL+V+yCuub9D+PlYG9fizvX9uzpM8ZrvfDiS3ovSGYYTw88cL/duPamffMbT9nGxppVywWrlGB1yLenAcnlPIp8VrWio/9yP2Qeji0Pmw6+ydi4qayW9JbJxJv3Iv/ZFD8MaGyNzI7YkMsV6+Zwnk56QpWjZwk7mtM0kMqOiqtHbK/7BE/QliopGatAjM4daE6wisM4vFwz8rlcDUh1h2tVEtSi/0dl/0zJtZc5D5wZ0WGfpVGwkmaSN57wpchuMUiAZdhd76bW2sN7mAxtedC2E+2WnWj17IGtC/aRj33cbhwdWr3V0VzCZ/nEyZNi5XCMIdqUe4HuHhBeW/JGpP2DQ2uQOpUjOrurWVRbXvLmpIlZmWuQDgMcdtFEt1oNW1lZsl6nZYf7u7a8WJVTx97tmxDOtnbqpK2fO2u/9z/893YVwuPUMWvjv6t+CGeUJcIY00g8a6S5w3VmnnTV0kPXeMKKaRlKzebTuT9dEZ0hcX9n9pXJyFaGLTs9OLKfWqna7ne/b//4zHetVFy02vKqFRYqtrzqpfvos+C5gkkNJo39Ap0793dtzcMBOAwKVCYbq1gHWQ4Zyyqbpz4QNKUwpUNSHpM1IweEqChySK03mzbokwbHfPJ1hjUvDtD9Ttto1OT1CCZxS6qEoBPbJgJK7gBuIxXAcwrso5qWDgIac3OJXiRQFcX0IuVzCysFZqhszf7qQFYMoU10TSCQZDmX/NshRLS2K0GyI4JEa7eqosiP5m6mqgAEfYQ3cAKhasx2hw15+qY4WJXymf/drmRpIfPj8CoLNfo3lGQHsZfV+OU9IMekV0Fe3R7Bo3kWB5VY06L8Hq4SHKQDuM6Dyaj6CiCmpiz/HuPPCTWunR/EOyKPKtWKgmbkNavLwWIw84cN5pSxF9gn7k+wwcGo8/3wfA3mP1hd3qfu6U8MXAVe/dSuWEkuaGMGXKu9sWVVmYKO71uhTMfuQJonDGm/9eyzakx5xyOP2EK1KNNubIpgaKcde9JTJsutuQ75GKAsPHgZqmEhjTTsbtCBwMjxc4TSdFWyGfdxvqaxQJ6Heetms9YsZOxPPvk3tj/qyhNxYTi0pf7INojjK/BeHHWEzQWb3f7BgW4Y3ngSVctLz811Z5oNj1DzwZrSXZKew092MRkdQCnlpd+3pSXXIbEgsGG7RtFP2F6q8XJSWIDNg6SQMjDQ2JijMzp0tH6Qn2lTuIWSJUwjcr2k54BgqInBZ+O9MDH7lLOYYOmIg7NAtwd4Nbt12LFibcPuuv8dlsPuieuRQ5T99gNX7ofiTAVch2Jex8NuMmrO2DiDdhpLf783CvCS32UCrm9xWIhJIEZLvrmuS0qafU9pmzZagJH9VA64dKbXU22idCPWihjFZK+jsAlp2xJIjj6uALwJTLi5AYujAwoAMWyy/qqNjuaskVn3wEatm5YbHlkhz8Yxsaoa6kbTposopwSQjQxt7xCl2cfHpI6fOj275x8dn3xWTsquMc2pcSWDPAagkudAwGI5sckwYwfdrv3jjetWz5ptbGzZv/zwR22VTWA4tsV8yQ52b1uVRqgEWI3FVjrTseY7ekJ5CwrkFO2pJ5+0++69zyN2CwV9HuaFGBMBVwCWsy8CdwP3P/UmuoIdHNStWe9Km3Xl6uvWbOJo4jporgVelnxWrK/UoQ/YpcqQKyhtC80jYIg1Q/ni6MdlRefaO+QMbAxkwbNh8/yEVuCf+Mbrl+1733vOtjbXrIaXKYBQMh5/r8EUsPHGwRQGLNgMPkOktnFfSMiiQuQsBe+/qDUUXRxpVADXXSom2D/RdJefAVfmKU1V8aXyfApM+f/Ye9Mgya7zSuzk8l6+3DNrX3pFo4nGRiwkAAoEQRIEQW2jjaRGMiXbYcX4x4Rj7Ak7wo6wPaFwSPph/bBjxqGxI+yxhtZiEdBijSiS0ogERYoQAWIhSCyNpfeqrr1y31+m45zv3qpEowGCI2JmwmaRHd2oJevle3c593znO0dbruyVEmC1ecCmVLkB2CbDpjY5ZDCSmPZambxCPDgIg5SNQY1vzhc2oqQymLAUr06/iZKDJvybxAG9R03Fd2ALRN2vgABtD03cp32E91N+1ZMRqoMuVjpNrLQHuPfUHXjffR/EZrOmOWXafjaH5VCqlFBvNMytIsNGXGa0m9OHStXOvo7PmdUvApG5+Xkxj/T6DcXscL2zMAGu72J2nBaV7GC9Rm1rQSB2cXUBC8ePop8J8Sv/9X+JPTpkLM4LuA7UhJjW/BUsH/POfm/gKjeBA/8AN9engO1hvewQ2HISx1xHeBgajzAz7OBE3MRdlQhXn3seLz3zAsJUHmE2j1Q2xMxc1ZnTs6HO0hI9cPH7ggEbA3L8mteQetBigPEwzMaqhYcaxQPAoYO27TM+8lakSBCgRi2mNJwmrROQoUuQqzwIwFPQnSBrR8BppW358o4sSYzzmQ3dXHst1ctLudz9ccTXwdh3vS78fdLn0s1INlRJzXG+Dt+HwmB4T3Vd5tHNe8U/lH3ogDvinpwWY89rljUkD+Ssug3N7cMqrM4D1rlGKM1RWIDT0PZEOQqpocxrRX3UdgKtFv1/G9ImsylM953+9co0IVkxlXaloBvnICAnLbOHiydWieXv4xpKVpb3YKY6c1Ci13tSj4xJLSS7k/7aSDtVsJ1G2xrQSBSZy4nJCcdoNppotpooFopyhiKTrDAQdxi2/dCRbzoUWAWZTDa/Jt28qvjO/cix1Py1XHMZ8sJ7ZXaOkVmreonLuwlcJwl28bKzn1nXabz08iv4nd/5HTSadfzyZz6D22+/WfGIjVpdzBFPa/6ENF1muR4HN2b6DD3EnCqIDJtE0PJbjHVj2CVONgNiPoaiCTgRhox3jEL8r3/4KPbHTB8aI8eyX2+ImUQCMxkCXmNSeQLkgOWDYwMIr48WG5axbKdsX3rx1LydXjgRLKbNx8NyQVUiioCUdb7v7HAj7WpBJQNFmCIbKonOvdmwaXv9a9nru4VDWdXG6PL3c5H2Xmn8vunmL3990uVK6+V1J9ZE4E3qpVObQLoc06hZ6gwXfL5XSgU6fW7ifWzX+4hKCzh9611IBnkMeD/UTfhuAFcC+b4as/JRGqdOHEEUJNDttDWhCbrbPdNQKkudMhZGkLr4PDMft0QfT4baMYJNZ2wq8U1yVtqQAlUeffZ5b5ytbuqDyD6nT3NxGJpYb3jvBAMui1ukKoHF4UJrwNRvWo4JY0PNFHBVB/FkiOSgBvT2EIwbSCb6YsEIXNsd0zmZXtoOPmLOHdvkNZysEFiogkkF/MbEq5HO2skHLGEliSiXQcLFV8YhLZNSWjzHwwRqvR5e3tpEN0hhcWkFP/bgg6jS3g1pdPcbuPj6OaVMHT15AmE2g+54iFa3p/euBlqnz+b85O8lcD165Kg0ZSvLK1rg1tfXFKF64tQpgRMF2MouixttR6UrHvhoe7S73UCr2cXKyqrmHTXHPLVzcZV9U6EgBo6MXb3ZFHvK8ABKBjhOjh09pjnYbXckDxEboAYSA4GcM4zL5VpAJoS2LmIxk0k89dS38OprZzEzU0ZRfsA8BA60EU9rznntHIv88Ils/rlxE+R918bmGrL4NW6EHriypCpD9yCN9f066gSu2Sz6SQ9cLZxlGriSRbXsWdfkp653Nucn0GNDJuN+A65LMRLsvE8kEdGDWKxoGpR9Z8MAhZDg1iyIJjSuDzLoIYVBLoeBpAjWU2AHL+pj3Rogjac1E3kGh9yRGrm0WVpjisDxhECsh9V2E0udHu468V7c9f4PoC+qOG2JWmCHf1FAuVZvaE7mnKG5ZBgJ6swZu2kd6+yC3t7dEihhyIQOQmwm6fPZMJXK7Nd4g6gNptNEFObkxrCzvS0Wvt2q4dSZGzF/dBVb/Q7+4T/5b7FH+9ilBXTTKfSpDXapd5y3qbHFuloxR/E5B4cXkioekP5dgCvvne7XoIMbJi3clk/j8jPP4pXnX0YmXUAizSbZMeYWZt/gKsA1wdsfTgNT62swZsIAo5Vsve6Q99aXrwmG6MPuAY/GrGwiXbVqYvpYI07SYoj3G3WUijlkCKxcZYGyP3XUiySi6wMPHSkBNQOu5qstq0fG87ab2tvKZXM+4Dyz+WTz0GMHmzf2PqTNHFA60lSFlhHZXDfIEHO+swIrFjkM1NFP4odPTiw11wHpM41tVAO4ZD+UR/Ag2VNqIfdvHnrzOWuKsg+r3vEvpW9xhDgbTQsD8JZoh+iG94vNaXu7u3IroZUb13NZc3Lt42FWunFH7Akn2Lg1N4IxsvmcgnWsggq9n92dHV3z8sqK/ub3sgGX9+sQaHulrddZ+/ZgA7I6fItQNLxDsF6r7esAz6oEfeWVwuiIHq2ZtFXUPmOkmG8g9wcbb3/le2pMt22yJjbY8Znx+ZL5pz2it8jSHvtuAVfaPiFNRoNepDHCDKMUW3j8q19Fp9vGgw98EAsLs2CbKBkYWoLwor0WwgNXz1a8AbyylNEfCuDJyoZaLT5MJRYZuCK7QL8/bjTjgJ6HFmNJP9c4E6KfjfDPPve7qNPAmV3ivSGynR5mMEGVwFXMmb0WJyGHIXU8Aq4zVaP3yaSatavz0LQy/cECfbBxmYBbzJ4TvXvans0o3GDlz0ivQv5eF8FH8b3KFFNHb91W5WMfmi6rbCArFpZ5jcE1r1fzzPXXY6c9S0iSN+7BKdqZhJPN4kI+jtHvDzV4eN9KVaYBWWMAr1/AtRej1uxhY6eJZLaCkzfdIeBKxpXpWe8GcE0kCUI7jF/DTDGLDz9wL6qFCO1mHfkcDayp24l1SOI1xvIPNZaUk4P3wixdbOzIAofaV1rmDPnfztNPjgSOSXUZ8HbfTNQveZfYP5MDKFqPgMB5k1q3qDW6kOUfDp2xuD/Rus5rLa6HktZDMM3XfAPjCiTHfWQmHeSDPkrhEKkk89P7yIUhdna2zBvZNfnwd3OBtwXGaXtp5URXD3uMGmd+M/Iglu/Ha5ziyUindzKufD9xQFbJxjtGCdSHQ5xnY0shh2PHTuCRD3wAVerPuz2cf/EVRbxSg3Xm1lsxszinhp9mp23NO2wgcvePr80T9befew4L8/NYX1/HmTNnZGm3ubUpXdn80qJYQR0kpW9vo9tv6n6xzB+GebSaA8TDhKQCW1u0eqtpg1Y1o1xGuVI2twlMsFvfR7Pd1hx57RUmei2okUvzPI6xvbVt8oBjx7Twaz3h4tvrCryqciJka5HMTz31FNbWriCXN0s1bai0a2OkpKu2+I5Yv455jZ7v8uaayDKqnoGiXb1enYw0bWmYfx4jQ9YsTOPSzh5qHNNRFv1UiCE1j2I7zMbKf6j8rw3cgKsd2cx5cER2Sz0Ih36iKTFhXFdZQqWAIIXZfAnVXAaTQddY6nwBwzDE9mCE3TCDvnwtubbagCbzSD9VaWG10XrPQGs2ISOrZj/+bs4cSQbgGNcOVjstLHb7eOSeh3HLHXejRpcL3f+BDtPz87MH0hiu/2RadQiPWXkw66d2l5KQodZKhl0QSC4uLFqwBQ+wzmaMLDqrdAK5rpHl6MoxtBrc8HdlNUcgsLi6hJkjS9jsdfBf/NqvYi8AUouzAq4E7ryhbKbkvkdLuHcDuFplxnl6EkQ5xvUU2nhPKsb5J5/ChZfPoViYFXBlzPHsPOOSmV5mvpzePN5X4zxINWbsMCiD41CgSTKV3oHRvQ8G4f5oTJhLK3QHYr9f82v8EPvNRLz9XVUkKuWC89Hm2mie7TzgkXFVw6t035Z46OUJYl3jGFtbm7qW5eUlJRsaODrs7fDY4VrNJNd8giAeuuZnZ7C1ta246KWlRedeQFmVkTUkN/geeM96rP6oZG/vUfuyglqs3M37QzkBG2AVCsSQjMPuO12fxrsLN7BeFGOk9bUpz3V/qOV1cQ/nIevAD5fVQKVoGRFmBWkHjJ2GXvvVZKL7wnnFb+L3kLlk1Y3/pvWl75OZ1q76Nd+vGf7++SqtZzlZ7zQix8aG1zVL85/LmZez+73+2Rg4vjYG+FDz6nGef//+nvC6fYKXZ789NnpXgWuKD78YiOEku8GFkKfbp59+WhvmXXfcJqNuAihqwqjr8PrPa2/cG0Cr+w/mVSsdyd0oek3SZkhSRydq992ZjOTj5zVNEimMgjQ6mQC/9ejvo07tVjKBLJNUWl3MJiaocsNWrKeVUnXjx/EBcC1XK/qcJooWXjbrUPRtgmfHsL9hUnkWjAN32gRa4NDlHvuuT20soKDcyhmHTV6HwJiv4X+fusHF6h0CV5ZMTQBvWtoDil0MCEG3+dcdTCDX5CXwNxqJUdqv1bUxz84tOF7SwBxBLZOzCF4vXt1HnMxJ45qOSrLmib0B9/Ue3DWfe8cCa+EETt4WRoMecqkJPvrBe8n5IO63MTdTcfoiOinkFGmrgElOdLGn5tHJ90xApTO+a9Div9v9GIORlYqkEyZzGY+VL01Gjo4WvJcEFwT2PbfxSYzO8pcrpyi+2MkyCPo58NKZgkqj3KylT3PqNVMtecbVpAFOEntdxpXWN/l0H+VoJKnAZDIUcN3e2dRYIJvku3A9YOXnvTVbio0xtEtyTAQXNI7vSqVq3p8+/pE/MxxoIk1IRZM1StH+KKG89n57iOZohAv1GpLVMk6ePIWfuP+DqCKFVq2BzctXkGWnO5n9ZAILR1aksyS4yOSyutYCk/PI+suGK4Fvf/s5HDtyVNewvLSkchwPCSw/MaOd80+aNmaZD1rSio7kAx3KK7dVH6BR66octrW9Lrsq3g91SadTmF9c0Fi+cOUy1rc2pCHjZvPiC9/B6tIy5mYt073VaOKZp59GtVLF0SNHxMqIue50kU2n0Njf1eZPLSV9cekR+uKLL+r3cY7xoCyLOlC/brGUvlTpN3V/uBVDkrWmIR6gzILOGCZ/0JXhPjPTXTQmnRSSmQCX9valcSVw7dEfm+pV/t5rgKsqQmZHjDRjryVJMTxJ6yNtDuMRitkCGJESDzokdGUbSPDZa3cRjROYK+SVMMgydVitohuEON9o4SpL9NL92VHV4qOhzn4Je7hxe+BKZpbYmuVZWQm5HmxLm0GGUoF+G0e6Blw/es/DuP1992C71UCpVEEUWLAEx2+5SL/fQIzPXq1+kA7nu6stajPScyYxwMtSspw63jmPR2hR70zJiRwYrKm3XJ5BKVfG3m4djVpT1oxRPkKulMfcsWVcaTfwj3/tVxHPljCs5AVch8J8BK68x6x2v/vAlTeSUoHZYQenk12cRB+vPvEE1s+tYX7+CNJRDrlSAZUZ0/zynvGgRmZwGvBNA1fPYPpqjQetBH0bGxsay2ycktXa2AgaYzddNO7EonFFrjjGVZrG4QA7u9uYn6+oGXMwINtHaYVLchMhQvs2Y8H5evJk1VpF2Z6xt1euXNEafPKGE+pZYenfg0C/j/nthZ/3RBg/5/s9yNxdvboum6ujR48eRLIfaCddgpWqk4OhXGLsvRzGs/J7jRCidV9D/rPlSsWlbb5xg/Pz37PVXoYhiczB/TMAznWBwJV/89oE1HgP6H/MaO+phnMd/nVvh5JD+ftNvSuJG5J5/H5iLY8xuB7y+6a1r9T4qirgCL9p8tAkirYm+XFCm0cdRvp99fx4ORfXWX9Y8ffe3wn/3vw94Gsd4iED8HZoMM96T7x4Wyx58rtqoL++74txNeuGN2tcU60W7j52Ej/1wEeQZdc0NSq0EpqYDylLQWGUx7kLl/Doo4+qm/3nfubv4e4775CmhTpXNaIcNGe5lIaprsxrMRBpcy5IepjplJgI6r8EUrR4OGqJtikeuKqcnsSQsW2ZNH7rsT/A3oj+smkE7Q6CehvF0QA56W2sTOKZES14A4t/ZIlRAmR2KQaWuWsD1BuYm3jZOry9vtJOHZyY3o6ED8l3SfqSoRfOcy0fMbFFkgKTAnCxZZmUH0x9OTwhc+AaU2sedsODtBQ/4PwAtAlKiyszy/cnHGrPfGlGXq19+uE1LZK3aIbSKm7wfjqNa7sb4+L6HkbJrBjXMEczMTOn/8EzrkztGGA0bCOVGAm4PvLQjyDPsKd+G+W8+ZlywvKeyShfQQg2crgAUMjOMcM/fqETiKPOMltAKmREpGsY0WZq+ksD/ragapJRI8WObsktnNm0E9qL9Zd2jsCPKSzAdr2HnXoHjWZLHdUMIKBmzzffaV45PbTvPZ6WCkjjSmgyaiAzaSGfoh6NkbZjRLQ229uxSoBLJPHOAgIQLo/cxPEp+QFbdjzEYDB6UAsavYA0P+zkR+CusjR1vQRNAp5Ar9NDc7+DxnCA87UaxoUs3nPTzXj4nnuR6fQF8HavbuD0DTdqYesO+1g9dhTNHmUn5qWpjlxqqdV1amPwuaefw+nTN+qgRs9DHhYk+o+yGE5iZHIZsW30OszmAnS6Lc0Fprrl81Vsb9axs93U467VmVhlB0kueL3RQHOWkbJkWje2N7G9u6tN547bb8Pe1rZA7OnTp8Xa9bs9XLp0CbW9fTEf/MPPkXHcXruMyuwc5hcWpYtud3t47dzrWtNsw09KZmQMf+9AMzjNcHm2xg65BvQIxC0u2ICrNaFwQ7MNirpXgihq+alx3ekPDhhXAtd47JKhpoCrSVAo3THgmhzRSgkoRBklyzHidnNjHdkgQDmbQzZFAqGDbCFEtlRCn7HO+3XE7S7yLG0yTYpBBOUKGqk0LjRa2I2K0thSvypxjTNo57hSwyQpWHVcm62hYktVMrVDnDgoacmB9GiA+bgnxnW+3cPH7v8Ebn//fdhuNlAsVxCl0thc31Di2crykn4fxwr1nARlskPq9/UsqKOjfCyvcq8xifJvdhHe/Htvfw/9EaNfQ1mrBXLeSGFvqwY+im6HOsCJAG/kgOv5+j7+0f/w3yN/cgXNTIAegybEMlsMq8JDyP66hYfj8d9UKmArztSHk4PZaTeJdDzE/KiLm4Mhjo7aeOlrX8PO+g4WFo8hiHJIR4G0wL46yC57arKn1wcPINRULBcW30th0iP+N4ErK4O+u55d4+mUBdRatdokH1xvVfFk0UvN0uZUQxnA3t42qpWiEu447smEK7/H+a7zNQle+XeQZvne+g74wHg4ZZl/bW1dFZcTJ45ZPDUBsA5FXCF947gt+LwOvm8BNfo4i903aym+DsfI0aNHLLFTSU1u7XPR7txrs1mTEYg9VzKldRjSz1rhAmlqUtti53kI1HrpmrPMTtHcb6zqZ/0TahCWlto5KJHpJigeM9inpwMC7wkP0bKpI6PKqs2YfQFOQuG829lsxnvA/UuSSMfwDmSEb1GzSqxqtdXASNAuR4N0Gq1OW0ENuShnvR2syMkez94mKTmrLsaSh/m+DzZrk6zjekVvfRIZlGLRctHsFjm/LQyHVSq+BvcSheTw+qQKom6Z/jsmL+G1M05aB3seAMm6M6adFaaQvuem1/WJqtLGrvyDn3nHpJc2Gb6ra5qzgk4Htyws49Mf+wSi7gjpMRNRxogTfZ1wCRbDKItarYVvPvWkNoybbzqN0zfegMGAdlRp01HID+2dffBG+Axd+qrKu9AvkFotKFq0yLW+jLhZbiUASWCcyWBYyOJ/+6PPYb1VU5k5WW8gXW+jNOqjqNB7o+b5kKULkS7FaG9vBixdjWsW8YymTXyC0+igTM/TiDG3LIdQM+IapXhdkhAYW8Lv0XuRf57Tybkyt1Hphxo533zjTygGlOk52NJ1eqbIyguHJWDTvRqjzIXFAzg7oVn3Ns2yqRfla3FwZcm2iF02qQFPXWQnG+0RrmzuY5wuKIAgnSlhmAgRJzmJfvAaV5qUK9McQ0wGLfzYxx7ADSvzGHbrSmsi+PPssix/XCKNd6ng4mfWVfY3Rea+6WBILZI0STZGDl6Hk8wt5po43GyDNI4cOWqaLucV7E+NkqbIl9DGDtN8WnEGL7xyCa9fuCj/Sm4q7IK3mE2Dqrx2cykwRvZajStTslKDOjJooZAm4GFHKGg8hr39XXO7mJnR85z23jM7FlosmfWJ/5vXy0XyIBJV4QCePXFNA9IVWvdqTIukOCGP12E3Rmc8xqu7O2inErjjzrvx4F13I641ZSh/5fwF5CN6rNIgPokbTt+IWqMucCAHkAl1kzmxm7z/XFAvXbgo4MjP7e3uad56nRgXO2pZX3v9VT27kzccxXDUtXLhJCHgurlRQz5bVZd5m+PBNQWIOZEpfIwM9aCjIZ77zvN47vlv672fuek0VhYsSIDghxIGHur4c+tX1vQ3QW02E2F/ewPnz76EMIqQL5RRmWWTZhrf+e531LTF90ENn5qt1PDSfUNsomdYOIe83suX48y03tY/DgXTIvM5mHyFB0luDNwghphghxZEjnGlVICaVHrzesb1UDudQJxg+R9g8HY5X8B8paoGuHqzjlajrvJpesxGvxC1/X0UZ4rSijfaHTWzFOgHStZpNEBMhjHKoZZKYXs4Ri2dxVDJWMacWAKQBcS4JVgbMFkh2nKxLEwtuelurX2L843Nuei1sZQYOuDaxU/92Kdx9MabsFnbF/HBsdVj6XNnB7PVqu4x16XllaOoVmcx6JlNoj+s7ezuiE2mOwYPEQQhGm/5LDa2t9RrwQP70sqS5F+85/X9JpqNrvxi+e/FxWUBg6CQxcyRFVxo7uE//7V/gujoElpRgH46KeCaVFSz7TGqwDjEKYujg9Ku2dtNa1wpyfEfzlDk8OvXbIW+SiRgkUwjNexhcdzHLZkYK706nv/K46jvNFCpLiAZZFCZm0G+mD8AcFwfeEjlGuAjjQ8beU3jOs2weRaOchmuIebOwQMhJTAkYRj2QtLGqiuZDEGQRQuPYjv8ch6zQtZq7cs9hBVWSdXUXc5oIKsActUbDLpiZ4t5OiEUBFx50I4yOXTWd5I8AAAgAElEQVS7HVnp8R4sLMzpmRBSTssCvKz04H5Ka21x3GoGEkM5wubVTa3hKyvLAkRqfGYDKA+LroGIa6XkPs4cxp6aVS5ZjeTaLtlcr6u5qWQyElrucOGBtN9ffLVFxBF/lhvOoRJW/z6s2BrANXxBbetIeITXKvZcFVbbiwi6CdL538RAem3pxq2iSl9YPmOuf7znvgGcGlc2rPJ6d/d2RQqI4RV4NCmC8A7njJq2h/Z76CQxhUX8gZzfxzHibUgNK1l0reEd0wl7S0kdihgfnWOc7gzOvvKqtMcEzxaHTmmUkUOaS1PzRs/kBwVcz8wt4tMPfQK5AS2yEkrgGaNv5Xu9AZ5+aPvCqEuiMZ7MqC3qIxdxkXMC4HeCW+m35tJOBNxcNCdLggJ9XBg5CF2sKl0FBFylHUtizMU/n8Vvf/5PcXl/G1E2QNDuotQdoowJykxj4WlDAQAGXDkJbWM32YBnh3mamT6lGu1uG79O+QGj9hgxSmBgMba+kcrbefimK2P7jBHl52icTqSrBcuBXVtY2E1tJyx7jYm8EH1JktdG4Oon1/Tk9vIHAtdpjSuBq8+NNj0h2dumLGfoVWnA1SZufzBSt3GzHTvgWpSPayosYogA49S7Y4fF+zcZ95GejBD36gKuNx5dxKjTQGLCCFZn5m/ZFQfPxT8rX1aSiftUo4wWAHqwaoKY5YySbiZAu2nOFZIPSCNLphpKPzmwWXArkGc2xHK7hKbdvTp6qRJeeOUyrqxtIh3l5bDBBd9YV85vszAx8zjzTrgWuEY89/T2kBrWkEv1kEz0EIQpMa6NJu2rgoOYPi+f8Qcv8ya0E60XzPNzbAQgYFM4gZMPCDg7XTClPSEZA+orA1q1QGEKk5ia1xBnNzfQSgLvv+c+3HHjTUCri1KURzYI8ezTT2N2dk7lynyx4GxTQjU0cFzmsnkdjCS+D0NsrF/FqVOntFjxPrO5ihuJNTNOlJi2u7sj8JHNc71g5WGC2j7LyDNo7HUwO7OEucUFtPsNsQHcoMlC8z32Bu4QnUzghbMv4Wt/8zdi3h/6yEdxdGVVhuMaE0NLTOK/yUh4LRhnYae+j9deflFVDR7ET954oxo1X3zpRbFSuSzDKFK6dmphyXKokchpvHTodaW36Q2Na6KsUbmOOeDq1xAdtBlBSmeWZFrgn7Zil2q1twSuhyGhBEoJ0GpoabaKo4vLyDK4hF6PkzHOX7qAVpfNKLESv04ePya9Hsueaxu7qNca0hBzBQ9dxWUYpNCnFCcToZFIox9kEcvOymy1qJfVmsWgAo4dJ43hNk39pyoLLgqWGxTBNq+RjH+i18EyRlhp17A8iPHpn/4lzCwfxRV6fUd5jXX6t3K/IMDhv8nIlMoVAeVul93fsQ40BEIMFyBJsrKyJKN/SzqConLXN9cPQgGYgMYNnZZN9CnO5QqSBu1s7Ypx5bXnKhUs33gDzjV28Y9/41dlhdWOyLjSYYExzWRA7cA5cvuNBybvFnBND3pYGvdxW3aCxfaegGuj1kaxPKc1ZmZ+Tg2WntzwQQScf1wjfMOMEsUOmpBMSuSBFMcp5yk/pOPM51XpYBKWxZETRAfaE/iM6PUsj2PZ6JF5TaPbYjl9V88tiuilyx4Sa6YV86hTD5tpB3quqiw4X9Jut4dcVBCjSmBDIJfNc/0cIM2SOPsRvOTt4OgHAV4BTYFi+4LGIl1nXCBILp8XjuDaaIDNSercWtjptV2AhGmzrcve5vB0w5HNWUts1O/xr0XN8HCkNWBhkTHVeVWhrm5sKIHw2g9VcMPMAWjT82GDk5IhnSb2QPtrDWUq5/Nec9fgNfKgMDaiSs3J7jXkpyTCCmpgJz6499578corr+Dy5cvS8usQoYpRYDZbTspg782av1SZdfZfdlC1Ji6SO77pW/dK78V6AeQXrQOduesQn7FZlvOQkqyFuTm88uo5i2V2iWTEI7x+MeoubpSHvoPG5h8EcE13OnhPdQ4//7EfRTFOICA45AYQMvOZDUbc9AgGWLpkegfNn7voMhI2OVEAAE+Qbzg9fQ8AKxbIbQK8jwJh6g4MLf5TXSguEznBr00ccE1gHEUCrv/nn/0pzu9cVeIRNa6z1HLR7oodtA4UslwpY37XXKUJfyC2Ztexae+8dRJHLst6FC7zBG850eYVZ6CV3eCe2fMgloPSFsjD3r6EtKS8L3IocCye9yX1J2ZqLvXA06YX8npGb33C9+G7Lf0pSrIElnJoc+VK4Jp0ztOVPq4ca+zCpoYmytOImoOUwMdO0sTUzfYAa9tNJEICVzZn5TBEiHH63WFctXAwoncywLC9j0889EHcfGoVg04D9DklcD1kXE3Qb/6fJOOtwe4gR1rv232N1l/sBE4chlZIQiHPULM3O+yANO2VP33rVaa0wpqk0ni5MhvL54kivvWd13BlfRNhVFJzCnvIEpJUXAtcNbXfBFxDLuydHYy7OwjHbEzqWheujKHNZN3rjHwzBgGRT32yzmk75Zv2eYi9vV11bLL5wL2FNxQnyciH1CPyEOakAq1mWwbow1QaL29cVXPWvR/4EZw5fiPKYQ77Wztqivzql7+CkzecxMkbbtAawHnCw0+f0c/MwFY2uBmCExSura0pRICsgA6dnvmQUT7HqaXKkPmkMwPfO8EhN7PZ6jw2ru4hncwgXyoAwRj7e3tq9GI5nIs0ZT4qR9HDtm/lfQLQW2+5VYvlwMUMalHV5myhJV4rzA0Toz4219cEeBlbeuSYaXKffPKbAq7FQl56fW7OnJfcvPlMDg8FTmft3Dw8OODmIpmAk03IY/ngoGpVEFYI6ApBv0QyfJdrddTegnH1wFWF+nECJ5aXMFvII4gn6Ozuq0Hr6NFVXFy7iI29bXRHPRmr5wp5bWCMjOx1YwRIY6ZQQsA5xAZa+lOnEmikAjTSIdokItKhrJlEtLqkH/6H/BFYeqRFkDrLrTuZpx8G0vg4bvYXeNYtNexieTLEUmMfJ5Jp/PzP/keIKjPYqO+jUCiJ/Y9dgyVfi0wND0CU7XS6PJil5AZgNkkDNf1eOH8e8wsz6qEgKCJII9O6uLSgvYIa2J5r1oyyBHBJhW8w7pOkBBtleD/y1Rkcu+UmvF7bxn/1P/6GgGsrQ8Y1xVY2VRnTY87bGMME1xKb2u8G48rXpG8ngetC3Med+SQqtQ1856tfRa/VR7ZQRSITKTmKII/PhesDAZRvdPEenvxvP/6srG/7hT9s8WdVeZvS0Pd6HaQCS1VishoDg7i/r6yewPETpxDl8raG0VuU8jiMcf71s7h48ZzmLA8plKBYU7HtecQB9OUmQDInDUsfpCWShXUQH9g9pUOQroFrugNDbiH1XQJ6jr4p10u9pBt3gQa+98MfEKcboP1zIyEmic2Uo4yvmPK1uYbxtQNJr6wJy5NSfn+wCmeAYrEkyQl7Jtj0p16Iaz5UHSJBpqYtY11FqrA3Q/fF2Su6C1TIjGtK9OCdd5PLp7yt1VhIqy8+K6sw8p4bIReIffcNVpQQsJrjyR2TlplNltsqD+QYOtY4LbK07Yo85qHAGr+NpTZ3JKsnGhbz/1aVmdekw2QSUZDRoZEHIK2zji0m8aj76VlvA0iGk34gwLXdxqnyjIBrNREgmKQw6ne0ZskLlGAyiNDp9Q8mRadFa4u2PA8jWmHJQumdfVhDi88HNmaN+hCyZNQ1sSOZ6FybHzUWSQO1b2RcI3z2i3+Oc9vrCIMkom4fc5MUZlmWTFtzBQeiNlYxrmRFjJ73+hmxJE5obBPe0rbUcbdXF6D0TVK2qNNw2DSq0x8HAPwQPejLptN0UgXHmvG9chHigsPrsoYh6hatRMn/ZmnAs24UZ3txvmd5NBE5wF3+scrqrkvRfPdMr8sFXJrRTHgQ6MDfT43rME6g2wM29tpI56q4ga4C8nGlpu7dAa5a4DjYE330G3v4xEP347abjmPYayA5oQaIgMcWD37wPOFLsn4x9iDzsHTjGgzS1K4eAl9vScRF21ufeSaCM4cTWh+Sz9iIVGSm8271ovwgk0MbeXz1iWdx/tIaoqgCeqWzSMZmKQscmGZcrw9co9QEk+4e0N9FMGbTCJ/rBKHGpo0pz6B4lwCOA27U3sia1y/pC+NB4xhtHhxp2l5gWs6hPMIDrTQ3di7I7OZPUy4DELgy94GuAudqe8jMz+L0mVuwMLOIU8dOotNoaSFau3wJ8zNz8nEmMGYqF7VhjT0e6AhrmCDmdHSjGDvbO+oWJnDsNFtqUpCmFcDp0zfoNXhgIBtAWzolj6UsEaxYLGNzYwe5TAFhLoNac1e+tASN1HL6Biil2cmeL4W92r6AGrFUt8NQADJ1WQFe6lnJLrE5w+vkOKgUCqWmTdrjGShdu3oVf/P1r6PZqCGXDeUtnE6Z9pLgltIffnhpj1VhzLbMM/T8Ot+P+T5bh/qBhID2Y45xJXClln+YnOBqq/22wNWXowlcbz5+HJ29HeQmSdy4uIpEv4/63h6anQb6iRg9DNHoteUyEGYj5PIlZJIh0oMECskAZaZzMegjG6KTTGBnPMH2OIkm3TsIXCVjdT7ZDERBCn0yQQR1QQpjMtiqIpn9EYNCxNwo9c2VAVk+jgdiEOdrOziTK+LTP/0ZjDM5bNZryBeLGHT7GA0sUKK+v2/PN0d9HStarOZZBDYlG1wH6rV9nDt3DosLTD1Ky76HgTIE59R6NtptrK4eURWOtkbcyHnw39/dtahxNvVoX0nSvwzHbz2Ds1tX8d/8T7+J6Niq4l4VPkDV3ziNQCWbMYaJwbsCXIVXXEMpgWvQ72Ex7uP23ATR5iW88Ndfx7A3QhgVBVyZTFco5bVXcA3wCZT8m4c2/s1DHQ9dLHmr1uPWCL+ecDxyHfEOA/y8QJ80D0kElN0pKTuFu+6+F0vLq3j22y9Kz89qAQFapZzHfm0HV69elqMQD4a9dgdhJnLledM4K+qCQEtx2axWlLS3c1/1yYW8Ph+Tq3noKpDX7qn2/d5H2zruVbZ2yYc+zMPCfAyAao92AIzfr14Ih2it4fKwW19VOecOoOAWzWHuQa7pV5uQyQ+4XyrQSGlx5izkLRN9MzlHjlhG5x+t9DnnSuOzGN68dzlNqd68VQjtfbBaFQsY8oNEniSIYSDZgVhyhpg0m8bwagRblZnXqrROp7HXdTgnLDtgikI1/3Ixqeac4GK9jHHmJ8m2u1hxt1G6R2Re0cRQDGjhcyJOIrlHNvxaVwb/nq99vt8fcJWFA++RaeF4lUzOSrfbOFmqCrjOJkOE7PXudiTg5g1jRGE6YHnHkD5PEsN+T6esCU8BvHFeX2FoYIr0n/734ddMK2RQnIxOp0uQZbni6s53kWp8GCMynWTTROQkTeOaj/DZL3xejCvLe5lOBzMxUE0kUEzx5tog4M0l6DF9h53ApHmUsPgQ4Nom5D3LYnUZE/xQZG2nxQSCkOCgr2v274p/G9vpHu/B0Y9+a44qTzCXe6DSJX+wXCpLT0PwRBbBJql5Q3Kie+DKV5R2xTsjUN8pyn+izVrlOw5qMiIHA1+fPJQdJFMyjVdZwHWPyrRbUoERtmtdZIrzFkDApB11Mb8bzVnuIMKJjQE69S184qP3446bb0A8bCLJkAknm/ALPGEGy1GepfZ3XaV8Fwqg58bFhKyeL9U7EK/nHzIb3jTJvuTGn2Epyg4j3i/wEGz4rk0+h2KpimFQwl88/gReO38F2VwZw3FKEZVjJRUdAtfDEu+bpQIBdYqDGiK0UQgGSNJFMw0BV7ORsSQT/rFmnqE2aL9pGYAXvD6wNOF9IfNqTRh2UDPW3azeeF8CF1QRE7jGE7TbXUziJHa7XWzQ13RhDiluQAgwv7CMkKEfSTJfNOIPZS/FzVFNWYMRspmMYmoDdrXTQoXm5LU6Ll+8hIWFeXkXsoP26pU1dcRyOizOz6BaLetEzkYBNk5Rn8vGm5M3HEexVMLW5g5mK/PaULd2rqqZhDIfdqLTIosm2RcvXjAtntu4uTaFWeqNYx12eR8uXryIeo3NOWweS6oxa3V1Vf+9u70ln08yE6y6LC0vCeg89eSTaDeplY+UAEi9Jstx1HJybnMcHGjlnc8uf84zYTpYSANmDAQ3Nb/pUjrE6/Ma19BpXKlvfSvG1dmIa0EhcE0O+8gnErhxfhnzqSy62zsI4jGOnzyG5rCNtb1NZMoRuqM+Ll1dQ5TP49SxGxANk5jUuiiRVGB8bCbAIBNil36T/THqiSS6fPZs2JLvrcUNcP0I8kW0J2OwHbHPihWb/wJahWUEcvg9YrOk7zbta3Y8wOJ4gNn9bdzG/eTnfhmjVIT9fgflShUdSpf6AyVnUfPIdateb6DTH6JYLkuSxajugI07/S5a7aY006VSQWB2Z3tLgQLlYlH3ntICxpj2+yMMuXnKE7mlNT8XUb5yRQArmy9jlEpj5ebT+O76Ffx3/8v/jNzJY6gzVpesH+VdsQeuEwyS/TcAV6WU+arMgVbP3vehxtX+2w4c9m/b7RzN5HdF6pRYQWLDc9+kAncWUwivnMd3v/51JdulwjwS1CWXiihVaFXEjm+rAHEsEvCzBE+Q5N1w2Mwo5wmlSdENyFhrf8Dy1VCTXaXQZXJdmNX929tvShryI/d/WAlm//cfPCoWmyEUCtMYD3Hy5BEsLi7g1dde1hpVKVXQa1F76dImdbAZa82ZX1zCxUtXdEiVhNBpvg/6AZTexQZXk7f5StI0bkiR7Xf33Lg+/udYhyz5dru0QTXy0gLLyQrF9vGaBCC9zn6KKJNzpMkGLHyGjCb1s65HQDI108wK17n4dh7Y+HmCSYJZssUH7KE9csMFXhromGSCRrtHZK4dZecpT1WlTAt7MHKM3HxDRdAUxA5jcS2hxpnsqpNn8n2IWWV/C9nYMJQ8jD8jBtZdm3S0rrHM75U2Ql2fhrs+BS5wP3HhJfYCNt9NQGtNczysSxPvfOjpJOEu3ojGg/S0a2GrGNfrR76+uWxvol2fC+FfimWksD/AkWwRn/nET6JCe6jBSKV6lve4CeqCHHWvhyNdDBkqdpdZs4xSLFQ2srK4pUZZgoN9HE5gnQwdq8avKPFCYNLT+lZ+UgoKgWHSNSE5f8QJN55chP/rS1/Aq+uXEUUh2GA2N0kix7SekEDApBXZiKa6HGTuBru0KbJk/Ay1NhyExswE+j4uCtvcHNKBmRw7PWoqyeYsY1p0f1V+p0Eytaz23vXAZKYcoN+xciUHGdlPNsaEUWjxfZms0kT4Q9wsxNgwmUQDJj7Uk7DsQsZUzRVsbhrJsmRrewvDeIL5uTnXOGZm+wbOzPhZ9zOVUuckgZAvm/IUPRgxfz6Fq9tNDJJZAdegUDHgqhK4j+x786Cb/oy62N/phzwuR0hPemjurePjH7oP9951BuN+C0lNbOeX6o4FHFss93Hxpe8tJydlDnxj3KT4XrmQaDwq7cxO6GJT3QHCewUrgtAzYmIhyfwmD5kjivwpKOcBR1pFXisdLzJAVMIXv/K3uLy+hSAqIVZLFe+xP74YeLUhfXjfrMFmDFrL8T1jsI9cqouZHJPheGq35gcCV1UCpkyevWTE++v5jdM3/OhkLobFnjU3eS6urVZHd3GmWnH3yul7Oe7V7Q6MJklcrbexPuwjuTCLIdnQSRbptDFdMsB23bM8IJEpVGMBJogCAxbUTdLzlNev5rFeH3Ozc1ihFVYy0PphgSTUSllTAnkBfj8bYFg9GfY7srHi4W1vt4bZmXnMVErY3LiirnJabZENYQoNn/fuzrY6ipv1phJ4OCda3Q5m5+dx5OgRVKsz2ggJjjbW13V9BLz5PDXbE9T3DGAPWCJMJXH6zE3a4J5+6ikMex0UspEs/rieqGzIkrmLp7W5ZZZL3luZ32NzPaXrkQLMsauKdNYYtEYMNoSoSSgToj3soxtm0CJAS4cYpNjoYNp+lt6l1XNrJvVoGW5MrQ7mkhGWkhkcKZYxV8xjNOoCGWMIS7NMyerhytZVzC4vYXF2CXtre2iw6S2Z1XrLdQNRiF4iiT2yn5kIu9Qhh0lEhSwK1BK32eQRIpqdx8ZwiM3xAA12/3NOydGE1Rge8E0iY6AOyCaTKAzaWI47KOzv4r2rx/Cpn/0MWt2BDs48rFO6wvnMZK98gabnJTRbbezXm2qYo/6X738S09PX7IO4SbPqRZN46qtzuQjzbNbqtxEPjYxYX9/AXm1PLCxN5FUCVod7LJcMgiz65M7feApffO5p/NYf/yGiE0fRIqHhNl2SIgIZZFyTvjnLYpzfQEpY/Vq6YgNaJjtycPWw1D1xVnnqRndd6HItMADEFSQYUFrRw/urWbRffB7nnv22sdq5AtL5jKLJ2cXPiopVDk0CQCcOgipWJcg08ypm52akmeeeZX0dhz0TflwesJKsKLBsJE1lgLX1bSRTeTz44YdxeX0Df/DYo6p8UIbBdYja9E/+7M+oGejRxx7Vc/nYQw/r9z7zzLNYX7+CkydP4D03ndb+tHrkmJ7rM888g0sXL2uOWOKf0997RODjuw/v8AFWsDTDadxA4OHL2F6nyq8rMsuNR8MNXut6CIRdvdq9niERW7unYIgDyodEmy+xH5T43ScETt/wg2+3AXpHG/cDXrP7Boma3zc8QH/zi08zl9KqOgziCRmP9/wzPpTcTV2b8xE+0Gz4yrcXARh+dT0S5izgx/YBsNYkMWZfvULuf14o6WHeAdojaeQu4RqN6zsFrmZ+7KehvzXU2EX9GMuZHH7pRwlc01T/OpuT6z+dac2XH4wcsDaZPfi0Eq5p86738c6ePNcNDwmE5sm0Udyfz+L3vvhneHV9DdlcpOasyph+rm2UA4qETXdDvRo9Ukm/63RhGFyaVK7FBK6c5DxdaHNlQ0+7K22O6Q4tCo0f43EPCZa0CdCdjyHB68FgcSDcHAZCdFsDlVf58yxZM16N1D5fl0DMyr7GjtnhxE5J9v/D7kDpfglcnS8bN4IdlkQHffnyqfzimpl0ok6wvGn310rsJpUgsy1PNkUkTtBo9HF5q47eJMTJW+5EUKxiwIVV9+odugp8H8CVV0RQlJr00NpZx8c+9H78yF23YkzGVZNAAa+mIaYedzBEu2Wd61xEBVypFxoxjYNm/Gx6Geh9sizO//baHrGyrlzk2bJpLesBI+YE8fLadeJ9M1Z3VQme2qMyvviVb+DK1j6CsIiYkZcuMMKzY9rArwP2lcTDw0TcRGJUE9taCrlxjcSGmhuMK4m5UpO9j7FYKa9psyYKs2fRfZQn4GGCGy2GKHWgtysPUtVqRZUCW4vs9dk5zYayZm+Itf2m8trj+VnpxUdxhMSEoGSImBu3dnKWzelXZsIkWtRRh0zHEXoUE2j5Uz7/7eU9hLhkbcX6iuExYE5f0UyURTHMIs9YWOpJs6HeZ6PRQrlYxerCvKU8UTbEeNAMrZ/ocNBSFjptbWjhwmQrPmtKjIIooxK5NHnUtg5HKGRyAthqtnEghtdIOzCySQOa0q8so1mr4alvfAOjTleSp2KB0Y/mZ0lG148pNVEoiW860vkwWYvg2+9mZFe9KwXLZ9JdMrmIftPZrIDrHj0amRfO8AEy0bC1gDpQv6Fy3UuNE8hPgNwgxqnSHI6FOcylMwj4/sdtIBhhku4hX86Abj6tQRvRzBzSyQjrl7ZR224hOeYBwxgsdmOLBWZTXbGEJr2OEzEG6QTCXBatNjWMWUwKJVwlM5tIyDZqoEqbS8mahNLLIxmLAaOVV5F+wt0aVkctZBr7uPX4Kfzcz/wiel1jpulSwQ2MseEM9GAyV6lSlU5cz4P3l4lNZA2Z1a6y8wRRNq812Xu9plNJ5DIBRn3a6pkOnnKC3b1tsesnTpzQ2OB6y3vOVL5itiRd7vKtt+DzT38Lv/2XX0RyZQlUmmvH0rjm2mPhD6zw2frJcei3bBck4zqr6XVx+HENcBVbx0Yv47PMl9zAq6QWjB/FGJlBB8uTLt5fzWH/uWdw+btnkSDwLBQFXKszZaUx+j4LudbIx5P+EtYPQZkA18TZuartdVPeotpRfB/JNTI282vlcwhw5SpdTSp48KOP4NvffQGfe+xRPPDRD+KmM6fxnRdfwOuvnMWnP/lJOTQ89ugfidF95JEfVVXyS1/6ooDtT/30T+LWW2/WvCH4ZmXwDx/7Q1y6dEVrGK/Vg2nv+iLYea041d1Ur9WcRg5axxxi5LrDZ+axrcc174RGeavy9XVRyjX37eB7fCn+7TDrv+HXrHP/jR/XBaJv8/rXu3+639fZr6clDNfKGb6ve3Kdb34bqcDfHbjmRsBCKsRnHvlxVJMhEoOhNUe9xYdfzD3yN1E4aW/7Ga/PFPvlhOJvfqnvH7gyi1sP0APXL30er11dF0OSbDRRGMTI9jqYzZLZ4UJjOgwr3Tkgwi5IJs0I2NofY7vMJ5OTypdsKdom42V6VDa59NRcpMnmvNikJ3GG4Lw2NRMRUKQCDHoEiVY+ZNmXf7yBMMGrb7oyDavZKcmhQMJuu48EMKZ5NFsdrwli7GW31we9/fghhtXpUpTfPFUaF7BlWYT/U7lpiG53hHq99+8EuCbHXbR2PXC9DRg2DRC53nwPXAkSepSQeFszCtOVksPGwdB8WB2zJfeLtwCuXjPqJ7OVyyzGjiwtmTsxGvRB5PiaBq7caDIVfOnxb+Dy5p4BVzeerHRvWfCebZ0e1SKl+PrUGU86CBJNWWFlEz0kx0MUmKXtsr/98/KHIL5nglBeF5sy/Nd9R7FfELz+mZsX7wn9Dfm+uNn5qoDvEhVn6oDreq2JC502hjNljAo59IZM1Uo7MEIDdh5EnT0S2SMxTc72iyySGh8MOKgxSWleZAyZc2wdvr5sFLPRhoyfYyDNSJ/G3KaTZbWBXeDpVIgi9d9C26bbIuNKFokdrnLUkDTGRSGnUpibn7Ffp14i045T4sXlmSQAACAASURBVDDs9iVpSAlEsBOenfVpi41OJNCPrUq0cWUNZ59/HuN+F7lUEsUCfQdNQ0xrIK9RV4ObY8SlY3OJWl4LTcZV5I8CIywLXOl6KTtQ0eGD44pl3t54hI1OF53gELjyKCOAc7ATG1DikpodxJhFgNuWjmBxEijemu0zk0kX49QACAfIFtMIwok8rwfpDGq1DnZ22xjFATJpJgKRKWGzHvWcYwQToJgvqnehMRljFyMMCzm04wkSYR6jIIutcYztZAJN+mbTBkmd2co0lEQAiRHGKTbtpg24tvexEreQbdbw3pOn8RM//knU601LPWKHcYpWgQEKpaoOeWwCYomagHjE5lVG/XJdHtOZoifdZrkyK7aVTUTUsBKIjkeMjeYBxewDua7Ss5MVLK7dbFzjvafhfb1WRylfkfRh+eab8Wff+iZ+/6tfQTw/gwafqavEWL/0WNSB1BLa4A81e47Lc00qxr77yqHKyrbzuW3OOrC9dZYP1FFcMtvLKWtg9aLfweqkj7uLoYDr+kuv6tAQFotIKzWrinz+kHH1MaqU+vE+mmNAW8xrpVoScPVMnO1FNmb5cS3ZZAElVhHY3GkgX1jAhx78OJ546in8yZ/+P/h7P/eT+JEP3oezr76K+t4u7r7zTuTzRTz37LcVEMNo5ieffBJ//ddfRaVSxj/4T39FOvaE7KIsgemf/tN/hs2NLRvzPUoLvYTmsL/lh8D1Osjoh8D1jTflrRjX4jiJ6iSJX3z4RzEX5pBi6dvR0dfDrrY4M3rTWA+Of7ImtMnwejgOSH6fP/H9nYCrZ9l9l1oUinF99Mt/iZeunJc1x3i/hlynj+ygg7kcu9u4sBPg8NQsBZcjxg0UWhc/Nwe/AZvxvffK7LTNTsJrbiU34Ck7yc4+Fxfq9CnC+DJA5vsl8AFCMhwxy6jG0HDi+rACbq5q9nAlbUs8obujmUibE4GBamqMfJyf+ahZWaTRaqDT7jsNrulzJGdx+k7ryLeSgo+so37QWMiB/nQ6YwdcM//WGFeyX6lJF+3dq3joQ+/D/XfdhkTcEYi5lnElK6Tu4qlYQLlRsOnOLdxqOiATJJcFWrRRzmFsP9+rb0rw41H3j8VOpyMVQ5tOW+OD0z9rg5Gmh2lZSSSiCr7wZTKuBlwJMmLXdvx2jKsBV2NcA3QRJlrIJrtIj1pIxH0Uc1mUygZK/TzxGw+7RQlcydBxw/ZSAs+oeOCqMpyL/iVwZQMTP6cEotFEjJjhQKe7o73SJIWNehPnmi0MKgXEhSIG/EZ2Eqd5gIoxYpSzK0/InN3pwsS0MalM9lQmz5Acw93v6ZO+L6ep547jk1Icgk+CTMqInPcpt33Kqej8ke6PMWn31FjFMrEaL1wjlBoQmdTFeUkbsFxe5tZGB1snMxtGWNWQNpgAV38SArPZVBqZVBrUmZq0Z4zd9TWsv3YOyT7jeNMo5UOVXJXENKY9nyXf+bHkJTf+8MN7zvc8GFniHr9OVtED12xExnAiLSeBKw8UBJdrzZYYV3q49lN8fd4VsuLuCOR8VWmKH7T7KMcJ3LFyAiupLDK0/pNtVQ+JIEZIXBoM5I07SIzRT2awXeug3mFCHCsobHiNUIoCFDk2RrH+zgcZhRS0MiEuJ0eol/OoIYk+KzZhDrV4jFoygRb7HNTwCjnOpMS48pQ8Qaw1JUAxlUK5tSfgmu80cMepM/iJn/wkNjd2xcxxvvKQzfhe+gln80xeS6DeaMrVPFek7+cYvU4To15HdowcX6dOn8Hu3r4O6QSlwwHtFwN02y10200RDpVKSZIpOktcuHjeVSkyAr7Uh+aKFSRzRRRWV/G5x7+CP37ia+hXSujJUcAZ1HMM0gtUQiAv9zHgKrb0oLHBe03Td9oOFppfb1QVuEPeIfSVVCNBx36rXES0hRr0cGTSx21RUsD16tnXkY1KyBSLCLMZLKyaPzHHDG0ZKWmzRmNaLBk4JGinZVg+n1XEsz/IevLImE7Ttfo5yvFIqyjFrcdArdHD7Pwx3HPfg3j8a1/Hlx//Mu685w488OD9WhtzmQxy2Zxee2trR3ZjZLMf/dznsLG5iQceuB+f+tTPifnm71hasYPDb/z6b2B72zyqD8jRKZ9tT3K9FcZ4E+v4Q8b1HXO4/79gXMtIozSa4O8/9AgWogLSbBZym9G1d8pvrCo5uxx1Mi78Q4sbD8qm2a/r3+13xrjyZ73cRZpXbpQKIIjw2Ff/Ci9cfN30ePUmKjGQ67ZRShOwkWkZCKAqzYEne5U2Xfy289BmoxKXFy6AnGC+Y1jeao4xNsbO2frQPMXHkMr70IAmVzFLmSC7w3CcAGl1B5IVNJbQgxMfgaYUDncatuXPxXk64MXSIS2ADuywWB6WziyJVqspScPc3LwLPPBaYiO7yESaewItzMwsWCka1IUy9nM4xv5+F5c3vVTgrnddKmBaZrL5PbSnpAJkYKeBKy+a8JLJ9GKKyX6RWRW1bGwcDys+/5laSt5Llhs9iFKnJN/rcChGVeygK/Oq81aLtmmJ5UdJLbbkUpYlrgONNqspqcDmnkIaxlNSAfNvdRvXFEPjiTOWPFmuTo87GA92kBrWEcQtTIY9RNRvlgqOtbRnRVZFzYQjBkg0BUC5+XqgauVCp8HVwcQa9Pg3DzYs2xFs8cAVsoGM3KkDl860Af1JCjvtLs41GuiXi0hWihjFLvIyTRkMf8bCHXjwUrnU6Xkl5efvkoUSGRQeJMyZgWySMSjWvaimAiehiMmq8XDBe0UgOhoi0GGFAEgjXwevYJxEjsBpbObcxuiaTQt/N++PHTDN6mXQbbtbbWPG3HQTst7SoUIu+rGkCzSYp9CChxYeWvnvUbOJLMvm8RBRYoJilGawleZOKp2jSPxg+fJyAd/FzGfB56O5zcYshY7Qc5fyFUYXR0oR4r8JMAhcCUQ6oxGuNhropNPosrnEAVcRC9KoW9WGuTv87dVECul6D7esHMPJ0gwS9SaS3TaiTALJYIRcKY3RpIPeoIGY8pBMHtnKApApY7890qFkplxBmebzu7vorK1JWhVw/Kcz2MtHeGHUwdVChP1ECm1aIqazYOjygE4n+QgDpQqxmZcNY5a0RRabwJWa12IiiWJrH6vjFkrdFu48fTMeeeSnsbWzr4Y4GpMrKlt63oQa7HhvG82O1kym91DOtLt1VXpjNmDNzc+j1mgik82jXKHO1Ur/3XYDJdqDpVMoFYsaJwS0XKf7va6AHJ8L1z02DuZn5lFZWkE0P4ff+4sv4ItPP4VuLsKIPpqufYqQlcBSTTBT8gADrgZkNbZdAyn7P6Y5Vu1TjnB1IgNbDawgY2pYrr9CumNEiSSywwFWJz2cTsXYfv45bL5+EVGujCyjn7MZaUpz+Zz8Qwlc7dBqVmvmHU7tNMMB2JDGr/OW2ud9Q4/X+CsQZKpC0htYE2h/EKPdi7Gyehp33HUf/tWffwFf+/rXcermG/ALv/jzCkHgoYNaYa5Dw6GVsV944UV89rOf1T3/5V/+Jdx//30OuCasOeviRfzz3/rnIl4Invk8fA/GD6UCb48/fygVuOb+vBXjSnlAvj/Cz3/041jKlpDmBu9Mft906nFHJw+mjC2iRQy7BG2j4ed89OnflXE14Gobp5KVyEsKuGbwucf/Nb574TVt5JleD0vpCIUBO3DJipqvXIo2STL0tYQXdeIpscN0d1Z+n8j+Rpo8B2h8KVnaPCd3kB0HtbHeo83pXDWV+fvk1Uo/R/uZQF2NdBQwuyPPmvFvTnh/ArYyjqkR/cFguuQzfYr24JoLFktwbEixyD7r9JOu0YFTgY4Eww4ClWOHzrfO2TGiXu/j8mbNaVwJXGfeVY2rggAc43qgcb37NqTRE3CdlgrQbJrjiaCS95Sm9tJYOvE9mTTpGd2Bw4vFTftp98OXyyz1zOymDuUtB0VZY984FtS4Nz6QClhiF610qHF94oBxpVRgLIbSSQUcmHs7jWuY6GLQ3kTc2UY4bgu4Jsam3fUlaP8MvRzAZz17VtV7CkqP63Su/NtbvnGukaklQyOQQGhGFvnAX4yHq6QaVXa7fVxglzcz42erWJpbxBy9NgOzfbNwkZEaFc2WzDf3DcV4t2kEPDEvP19V0MYobaKzhtFBKYExTfPToQEFKgl4KKaH5Igm5FZB4NNnF7D42KGLU3Sef5ZOZ89IVQfno8oFPqPUvlilZrG2PPBwLuiwNsHYMbYqkVMmBDtwT7hmjYeI4jEWshGi4QDhaICIUZhjmpoPgGQkCzHPaOvc5Fh8z6iyDCpJS78rsGkHdrOH4XOgBIJzkvOVwJXPqslY0+EQHQIC/pEWmR6iZvLPtUv2VA5sn1k5ir0La5jJRDg1u4iA977fQTFH1q2PXIGgnz6oAyWPjcMcKkvHEAclbDa6yBUqWJydR2Y0wP5r57D7ylnke32Bp0YyifVciGe6DVwtFzEslRAnQqRHFmU5omd3JhQ7yUMQ2cgEfWckuh5LKoBJKOBaaO3iSNxGud/F3e+5BR9+6CcFdOgUwPdN1pnsKXWttO1h8ADTmvhvrYXkO/tdTEaWqEXder3ZVlhEoVjRuKKrQLOxLw/xmXIZlXJZLhX7+7tYWV7R2KCbABu66Ebx2uuvox8nsHzyJKqry/jjL38ZX3n2W2qMm9CNw/UliPVPuKhXHSAOWVdTwE1pXDXGDbh6+sUOaPYh2QoPdo6R1Su5bnVqaLmPcTxmRkMsJ3o4nhhi/flnsU49aKGKiPclirC0uCCm0yc3+mqLuYhYNc27j6g52gFnfs1XcTz5Ml2Bov0e5y0Z2m5/iP4wgePHbxFw/eJf/CW+/PhXUF2s4D/7R/8QN970HjVefvuZZ2Vbd+rUaVVa/4///V/I/J5A+Vd+5T/Bbbfdgnq9pmuozs7hT/7kT/DHf/THmJ2dl3yJc+GHwPXtAav/6g+B6zsErvkR1Nj0Cx/7BI6V5xBTi+n8TadLklaONt2MBwN+Amkiy8/ynX68mXG99nd5zSiBJ3VuBNOKP6MIfaaEP/z6V/Dcay/r5F0Yj1Hsx6gmxyglJ8jQvoUZKMrMHWuBJKta26+jOlORxYom98jMwU3yYIuTTH+vAT8CD043erBgJSDwyAYtptVwQgtshCEYyRbRqNv7hTqg4WUDHtiTRbAwAmaaGwvIDy9o5/v1wJWv5YErf+7wGk2WYQvboY7IdwhS00vASMbVAI98xLG728ZOo484nceJW+5EVJ7DYJJWcgeb2Tx49hu2/9s/J/v7nbkPaOknCGUz3LiH5s4VPPiBO/DgPXeCjCu3RW7WKs1znLGRpt85SAnhrtWs1ZEN2ZhAOxl2qjJWTiaEem+879IfkoEUM+HsTty4ZamRZXd548rr1h1enA0bGR/PuFo3sfr2kchV8fm//Gtc3WXiUllxuWwuUYOAb3/6Hs1ZqbiFxJh2WB01Z4VsAhn01VHvr8vPHD5H7yrgP+fHxaHxtpXnOY68ju3amZdKMCLRzNSVwy0bmbHCE3ZaXezGE0Sry0iVy7jl2CncdPQoZitFZCJLejFfTZbCrenNV1bIS9HFxiy8evLXJDjjkbA3HMhQXv/udWXB1RyM8OqVdXQ4t0ImeRF4dbFSrWBCydGwJ4DIAyGhUbdnqT2+IuEPHHy/ZvNl+eF85oQ7BDm9PkFbETHvXWKCruxgjOmSq4OEsHZoJTik7jgcx8iNYixms4gGfYSjHgoZArORGNukGNdDmYAfL/56PAPrpQLex5VsPb9X61dswJf3kv7KvP42XRgYK8uMbzKaSQIoAmtFqSOk/dRwgE6ziXvufh+WK7N46dnnMGr3cHJ5FfXNLZRzWawszADjHmYqtNaL0WzsSRY0s7yKuaXjaPQmGCZYQs4hn8ng2OwM6ufPYfOFFzDe21GT3X4ph5fHA1wI09gtl7FNe7WwgChOINEbIqDBfZhCslhAjftCJlKzlxjXxFiMazKZQTQcY6bXwJFxC1Gzjgfvvg/3ffDj2NzeRSGXF+PGscp1sd3pim2lJrlUqsiOShWyeIi9nS3sbF7F8tKC1oJUmEUqyBjzSouoQgFRkJYPbKNex+233y7JABltLgS0WGvUavoa9fEcl99+7ju4snZVvrQXtjax1W4hDgNVIg6UrDT5pW6bFYdUCs1mW2QGQw18W7S5A9iaQtDO99Ml0PYd4gwKiGjnGMkdgSQJK0VsMuXeRXceMqPsj2ATWrLfxc2LFbz/2Dy++8TjWFvbQCIqIuY4CQKsLizJlo7v27uLEKhyb6Dune9ZUif5gVsSnT9YeWkU1wuvIz2YRymo0ZHVnnQmi04nxrHjZ/CB+z+CP//SXyjWPZVN4Rf/g5/HRx/+GIJUgF//tV/HTTfdhP/wl/9jvPLKq/jN3/xNZ1kX4H3vu1vNWWyM4zU9/vjjeOyxx3T/wtCaaFklOVynDrXDb4UWrlfqNhWyYQzPZuvfU1BiujnL71PvBJF4kuPa730rDe60K9L3en2/Fnyv73s74Dq9B0+/zlu9x7f6/PWas/w++VbX98b9/rChzr8vvy5e71695XW8czust3YVKLArdDDGL3zsERyvzmPc7lgCgvvwpzc/8NR04FisHyRw9SdKvub0wx72zLhcUJQsTjbEuFTAY1/7Kzzz2ktIpxMoxGO9h8pkhPx4iFyWCV9kSJiKxQ0vVIl8b29fukLajPD30FqEgFYnU3lqmibUA0H+vP3b2x+5SDjX+8uMc4JLppwIcLh0Fy0cftE4dNhQOUxglJojlz1vBsjW0MJkDi5OuWxWQFhNSGIqHUhzjUUsO1nesU8YsfIRS6hq1FIqLxlEl2E9tq5dvlavx5ADMmchduo9DFM5HL/5DmTL8xiy353NOO8icE3EXQOu992BD917pzSvatThwYHmptKWys7a2FYu1hxzfAZsopNXaVJ2SdwQWEajxpD3nu+P6Uw8TOgQQTZLcolQnrjSiNFSjNpT6i1pJu+qBNKOkanztX8HXMm4fv5ffw0be01korICCCgPUcnuHTZnZZJ9pNFENtFBMRipq5gAjgcKLvbUhvPDs/5+IfVaSlscDqODWQ7luCUbc70Fg4v5SP6WI5A849rOjYTa5nEiwG6rJ5ASLi4gWS7ittUTOFmdR5DiexohooUVxxOt4vSHDgi0D7MDSDbHSOJQ4JTWbMwQZycx77UASbUsAEAQe/bCFTz76qtoci4FTNYaITMe4Wcf/jhCygXkj8hkrSF6I6BDu7ahxcWy6anfY5Sk3SsyoXRNkH/mhNr6pmy3+HsyuQLa8Qj79HVk57mz7hMgdM9qrMAJ86/OxCMB16VsDjnOW9CNgJr4oRqC0kFeoIoffu3zVZPDTcZ2TVYzuG4Y0++8JFX5MKmDGgydk0h7MMBePEKPdkNBBkOVz5lWOEQgWUMCg04bd9xyK+arM3jtlVcV8JCLcqapZDUME8yWS4hSwEw5j7jfRhSkcPz4McwsLKA3TKI7pNtGEX02qiWAozNl9DbXsPP6a0CjJknT5WwSLw97WGO05+wimhMmjxWRaPWQ6LOxNIVBIomQllQ86CvOOLTgARcMQwV3Lh6j2mviyKiFXKuOj9xzP95z+30YDCcoKrfemoSoW96v1zA7tyBQyOfZZ+NWYoJep4Xd7U3JP1ZXVzSm8sUKZhYWMaRe23nN0uaM0oDafk3ewTyJUyKws70tS7Z8NiN5wtbmJjavbuCL/+oLuHzxivSa7dEAY3qdZnM6dFFCwlhkglaSrOM0kC9XtA7TvUJrZbcnsMhyO/+I4efrsBGOCXJ0h1Ep3o5KnB/0VaVnMZ8V1yha0WmPCVJyd1HFctDF7ccWce97VvHdp7+Bjb19pMozSEQ5WYPNMsoZ5kTBuFeu7dwTCFq98b4aQ9XbEOtzvkGQIJvrX79P4oPXd+h9LWmdOscSGFE23k/g6LEzOHPLnfjs7/4uXj1/DpW5Iu7/4Adw6j2n0Wl18Nijj2F5aRW33/5erVfPPvucNPjcywjGjxxZwTw9oVMpnD17VpUfVh3o1uOJrsN+738/gev3A3T/vwZc3+69TwNUzuFprfT0z02TdNPY8XqA+PvwcX1r4Fpi1F53iL//0MdxcnYRE3Zxut/mL3I60cmfnvktP0jg6uUHvjRnm3YKcd90R5KEkgkKAnSiJD7/9DfwrVdekJF7bjRGeTRGNR6jMDHgGrDsycXEaVy50e/u7CkLO6sMaALXyBqqdCo07ZuXP5ieyMCfWWoZE+mBNdk5Jpjwv5mXzZ9XLrQsW0LTPvr8ZJ/q4bo93whIfBl0hP39mhZzxstxZ+a18Tp8/rylQCWU3U5mx2L3TKbgYyblHnrQBW3d5mKvJPucgI1n7S7Z4QS2ah30EeH4mfciW13AcJJW1/y7BVxZphJw3b6CB+67HQ/ee5c8TgVcHePK5BUuqr3BwJpsgkBSAdaCybTsbGzp3pLJoPyFxuXlmbL8V2WU77StvAdqtuuTOckeaFwZ/tAaGFOiJBSXoMJDBYHstcA1Dor487/6GrZqjNOsSB9MyxeByXfIuKbHbQSuOSuf0vFAUgECM44ZbkZeQsKDoeyTnMbaHxKnJSNseOHGxIYXbVjXfHDYZ6RxnWCs8IFYllPsQqZn6G6ri/VOD6mZKlKlMu4+fgonShUMem302g0xalycCU4JxCg3IGzxjMexozfowMBr5rVyzJM9piabAKNUKWs+0Fz+/OY2vvnSy9iPB5iEaSTiGJV0Ep96+BGUgjTyMhEfyOe4M5ggnc2bvMHJHGSBJrbUAKSeF9eGVALtFgMFaJROG6MUzm1cxSsbV9EYDzFy8tQUHQ9cMYjXz7GTHlPXGiM3nGCO1lzxEIXUBKWIaT60U2ojmTaLrWk2xuRFdgCcZkHkYnVQqjWWVWxYwsIkCF5ZxuezavR6WGNzESVPbJDieB+bdVea4L/fxWyhhFtP3yTQ02HT0ZUr6sqvU88Y5VDb28N7b74ZhSybzhIY99nQ1tNzWz1yVPKAXofAayh3hflKHtG4i+3zr6C5eQU5QtB0AoPlKs4PBthCgF5pDlutHpAI9Ptn8kVksgVs7jdQGwzRZWIbQ1omGRsflApIIpVCbpzAbK+BpWELpU4TD9//IE6cuRuFwgzKpRJq9T2zsqMUgmbvCnuhhn+gSNZRv4v9vS20avsYDXuKg6X8IxlmUZmdRyodSTpA1p8pWpSI7O7soFHnWE1gbqai1DR55nZa8o3l57c3tvDlL/0V9rb29Mzk0UzwyeZ+VuLUdMgQnBhdxm8HwO13vw8DSmN6A5x9+RVcuHABIS2oZCaTkB0fpVdK2XLaZgOBlvrH7+M6ZIF6zpRd1R83pjFR5Sc1HuD+W2/E0WoGT/7tl7Hd7iCYmUcqW9B6sDI3K+afLDPnOV+XB0XfECgvcu6PLn2Kn/fgge+V64p3G5n+mio1oeno+5LOZbC8ciOOHrsR//J3fhevXjiHZGAaZlZQ6D7BgxMbDXlotD0orUOzSYgGdmhz9tl8XX7NIpetd8TkTr4i+0Pg+nbs6/WkAm/1/W/VhPX9Mq7X+35PiEwDV80hV0WeJhd5ff/WGVdqXINmB5/68MM4vbiCSZdAwuw0prWsWnicfvXdYFz9zfMlartBCYTJCIPuQKUkshajMI1GeoIvfftJPHX2u+qCzhO40pA/kUCZ/q1MzGLzwJhxbdSchtLk7e7uKWuZFloEtdwMfBmWpfoDkKhGEJNGGONKuou6JWeZ5DYpMq5cTGfn5ky/1mrp9QiOySAqTMDpkTyjPP2A5c9KkOka3GRnNOTrzZh4vjfQadnKQCQG0rIQ6jOezrsbuAMEJRH2u8wOyzs/0FKFmzyZAf5uvma3N8TefhdXd1vojgMcvel25KrzdBfFaPLuAFct7swbjTtobF7GA/fejg/dcweCBH2DmWCixASL5iXTwwWQkadBiCe/8QTOvfa6yqeN/bqabhjcQJskLoyMRlw5dgTvu/t9aDTqeJUMH7vmB5Yew4WbjRxMaVpaXUG+WrKuWvppdrt6DWo3eY3XAlcGNNDHdbveQZSroqeGPvP8fafANTVuIZPsIJfqIUIPbAsha9XuNAX8uJH5Uvh0+V+ssHtuvtTHzzFZiu+NPr7XLWcRV3FDU3ceDyMTtJsdCyhIBNjvDrBWb2FSLiEol/GRO96PW1dWkaBOfUAG3IzWLf2PjP8EwwlTdEwnrJAu50vJuVEg8IYdqLqsKFATSeCZSOJyrYm/fuE7aND6K0wDgyHmMxF+9N57MZMOUeBhYTCSd3K7R8N6Yy3lpuEimtvdjmuYsvHhwyJK5bxCBpI83CCBb519GU+98pJcR4YEGQQb7MwXK8XrMR0pgWsmHiPHEneKwGuEAtPAWM0ZD1RKzUZFbdDTB3Qx/U4r7cGpZEZq1LRFQb/HsaxszrLIzRj5UlHPstbp4Eq3gy5lArTuYnPnhKEOisqTVdj7b70drd1dxe+G5SLOr68hzBWxtbuP/sAS046tHMGp48cxGfZ1CCLpV2NFKV/AyvIRZMMII0qW0kA5l0Rn/wpG7W1kkwMUs0n0ex0UF+exO4jRTOTQSBXx3GsXsLazj4889FHk8kXGOOGVC1fx2pUt9MMIfTabOR9XAVdm1I9SyE+SmOs3sDxootRt48c+/DHccucDWksIbDpdO5zx/jE0olSuijQgk95oNdVwFYVJNWa1anWtd2GUw+zSCvrDiRj1KFdw9ngMyGFRxawLe50OThw9JmebzY2r8oxdWVrE1fV1XL58BX/7zWcxjtnsxmY2hkXQUaWDmXJVyXWs5FA2QJuyPkbI5At6lqzyMZeeZELEe0lgqyZbRnlzD2F6HudDLKBrDX0p8+lO04bRvFxVIdIp2SwPZfyfTOLSa2dx58lVnF4u49lvfQ27dACozCIdFVSBmS0XlZDIYIXZ2aojQcbyPpb0xLFLfp/2Fm1eEJAe0wAAIABJREFUQkaHEd4fHxfrezU0hl3CElfRdDqP+cUTKJbn8S9++1/i6s4WcsWIs177DFlTEhkkEchSm1zHGpn5bM0Nh3uO6ccp09M+Qz/4pHnPWu+Lr+n/+wdcpw+h0yDxrQDgvwvG9XrrvCfRrgW23w9wvRaA+tfyfSLTX/fAdfrgbtVAF8p0zYW85XX8IKQCs+kIiVoTn3zwIdy0dASJXl+uAtdqHKffwLsBXD3A86/NSaDGh+YI7Qa9Pseozs8iqlbQyiTwl9/5Fr750vPynMzTFmWcwEIqiSr7aTLsfGXHMxt4eEowjd/+Xk0gjsCVjgOmvbGsY5vwXDJN+G5ldyv1GXBl8wh1eM4Xj1YxzByv11FSrnRJE5TXLC2T0oqcflbertb97vVH/J3qSh6SGekKRBF08fcxUYjsnz/dHDbwsNHdIhdVulVp0qeVURahgrOuQ4t6ryczevU0uYYlpguRNWw0BljbbqA9SuHoe24TcB0mAgzjd0cqwJtLxhWjDupbl/DAPbfjgXvuQEjgyrhAXp80rgZOdFJPJLG+tobP/d7vY/3KmiJAC1FWDQPcoMuMGB0OUW83sLy6jB//sR/H7t4unvjGE1hfX1eJjeOqVq9pQ6FVUmm2itUbTuDMzWcwMzsr4KrKgo6Nrjt4SuPaQ0bAdbfZQzY3g+6AzIox3d/bDsv0lLTDyoU95FN9hOMO0rRqSydRb9QwHPYxNzdnmdHuwxYk6n7pi2jgyTN9LFfuuQCKctlKiAedIe7nxfbLsxSYpGXnjk6nh3arpzSwRn+My/t1jItFZGaruO/Me/GepSX5aKZ4bfQW5msoWpfPhSCQ9lrW+d7apfE5y/VmsM50OI61Dpu5WEqd0CKKGskstiYJfPWF76JDIj0KMWq3sJTJ4lMffQgVJFHgvCOry2ABdVglMPSlfb7OkECNgNYcQJgJTnbcAONYDSygPVo6wNOvncUTZ19EXMqjn3bAVW4Fan2UQwnfFzWvIRnX0QRlOpOy8zkxRjFLZm0k7WIuyotx9Qu4r5JwLnoW1j8TMblyo7CykD/wErgSkIuFKhEIp7DTbGK930M3DNBn2Ztr0zgpmQCv6fSRI5jN5dHe3ZPl16WdbdP1B1ls7tTQY2k9GWBhZh5HaT3kfLSzLE9TdtHtq0dhrsI4mSE6jU1MBvtIxvs4dayCajmlg9Nw0EI1X5Rl1jg7i87/y9ybx1iW3tdh5+37Xnt19b53T/fs0xzODBeRAiVQlshYsiQ7BhIgSPJ3/lCQBEECBI4S2wggGEGCyIkTWRJlOwgSRrIWWkORs5Cz9kzv01t1LV3rq7e/d99d3g3O+b5bXTOkDI3jLAU02dNd/eq9e7/7fed3fud3TrKCN2/cwc3VdWRqVUxSGaQKNewNJtjtesjUpjHUA5KRVIHXnsxl6CdQiiUw5fYx63RQdYf4ha9+A4dOXsZeuyeLNjrOMD5boD/G9ZLXxD+HExkeMejsIZ+h/MfBqN/HyBkilcmjPj2LkcvBqRhK5YqVWTHKOKGilcNZ3B94nQgqt7Y2sDg7h8D3sLa6qgSnnhNibvGYCkWSEyQJ2MGhcwGHPJnKlqAkK52En2CoCa0JjeaaiU8s9vgHstqjh3E8pvOFTgjS+vIEoozCEj0cVLbhuWJok/GkcYhIhkhlOQQa4uGDh/i9//G3MRX3caSexYcfvIUu2UkLXGvVGvL5jLSr3Bt4vrDzxyEsnkUkS/j/JCe4piLJkMAiHTcSSZ0lnMEwISY5e55F0hYjMxozeCeZx/z8CeRLDTGuO3tNMCCNgUIErjw7c1lK60wHkOdVJFmQFl9A3jgeGJ2amaXQrIElUQwzGMkP//8JXH8aq/mXMZr/bwPXvwwYHuz+/FUA978sgOAvY3U/C1KjLnwE9v+/Aa4ToJpMI97p41uv/gzOzy8CTDuRgXZSVSSBAavbCHBFzJAZ8DYCdzOYYHR4Arj2KvB7dfOt7dBnP2x04mpeXCmqxvSbE+Tj4RDdVg/37y5jPKAuFFg8dgRTR5fglrL4i5tX8ebNq2pf5gIfNbb94iHKCSAnxtXYl5jWuXmmjM+lAa6KxqOHqk+mkhosghFjLE1W02wQpi2o98Wafd971fyelXur3d4fHODF0PWSfyRjWn1FHRriK7WfiUw/UrbN2LY2lbynRixbXywaKrXavteryDPasAQ26s0a5bMNGemqZIHF11DEoGkDjYZDabVoq6L2OfWOdlDEd0MMnBAbOx30XAtc69S4pjAWcCU/YVrpB6vRz1Zfn2c4S8CV7FDgoLO1gi++8BS++MIlpMHMYxYHpiAQ68pBhyQPyDjeeOOH+MP/4/9EMWe8O72xI73mVK0q1kTxoLEJKrUKXnn5ZXSaLVz98Cq2trZQLBURT2ew/njDrshQh8zecICf/cbX8cIXruyHGTBy98kXFzKn8uPoT1ICru3BGJl8FY7L6XyzSZutOMp2MwBv/0sgieEDARKTIbLxEXKJEZLBAImJp2nrwaCn56Mx1TAH5QFXDr4O1ycLHk09K/LXFJRk5kfOSMMbTHfTl82H1kZjEhLFrBAosNU+HA3l/Rsmsug4AdY7PYQErrUqvnjpKZw/tMjFq0NR7IwiSE2r3FiFMV6Xur0A+bSxt9kPGogZDS2/FBXpuegOB0hks/ik08W/uPYR3FRcGexut4OFbF7DoIXAR46aU3UP4gKvw25fjKum9NmO5fPDIpJDYdTSqsg0NmApGuNTp+dP4CRieP/+fbz38K6xcGILnU+DNK5m4l+vy84FQUAQoOhPkB97iJFhBQ9zRmuGAsYT3wQwRHtaxGTxcz8BqVbAzv3RvqcnexwLaA6/ULfuy6uU967Z7WHL88W4Eri61FiGMemep4p5vPDUZdy7dgvVXIGxBHi0s4nq3Aw2tnYwcHzkyDwy5ICRp7EEDh9eUo48lySdGTKJtGyjOJ866Gxh0NtACj3UCgEunVtCKTNB6A6RTyeQlL4/hkxxGmFpGj+6/QjX13dx4rkX0JkAo1gSj3cGWNvoIF2uwVPcZdrqzGkdZxLZCP4b4x5mnT6qgYdf+NlvYvHoeQwotAXfc04M5sbmJjK5nCbUHz5altxkZnYW/V5HTDcZVxX7Npq7VKmLaWWBlqdLg+uqc+IMhthrtTBVr+Pu3XsYD0d61sulHOZnZ7WPUgP78OEadvsuTp19ykT1SjlmGKKZ6YaeLZ1tZAk5sBUzBT9lNlxzruPi4cOHekbJ7JthqZT2DJ4h3ngsBwG50di4TC0w/0nksQnNSCKWCJDKxKTBXbl/D//gv/pNVGI+FmsZfHT1PVC8lK3NIJMvi2XlOiS7S5kApQfcZ2iPJV9rq6cl4cEC34SUmPfO54LkD3XwLCaNpR7/vZGQ6cyNT5Ri13fo15zF4WPnkUzn8Q//0T9Cp98xtlqphKQQ3HOyqaz8Y+kHrAJOGtqRBmK57lTMmRR0SV54VonZ9cyQpBhZna2m4DfbprkPUZgTQZWQA7dWXkw1daz/tOzGTBFtPRHNJdjvepl9V2eW5HPsChlrv0/Fy9vt+SD3+9MBmzHmJQ6hE4TeywF2gJ/f/Pgnk2HGPSIaCf30q36KeTyAj56cFfZ1LHG2P3EW/bEdHGelaH6muRaRS1LEupiZiwNJxJHuWn7D0bV7EuVqP9j+633qXUdyqGj40P6lOeLMoKL5yCbWmGflZ0fu/7UwrtGbivRe+/899lCZxPCt176K8zML8Ds95JOcfqRZPX3xeiiXKwJ6/cFAFWokGSAbxI2GbRoOSXFz4s1TIpGNbGT7nIuWfnTyXlQVRyYjYjitCbSVJ2QSKWQ4iDNycfOj69je3BXTxtbvwokjOHL5AlAv4/WP3sf3PnwHYToma5HMbgcFGlRzg0jEZHTOh4fvmxcwmozmoqATgTYt/pJXo7Gx4TthpShdKIcuXNMW0uflYIlWpwkH4ObKzZBAleyomDHZxJgDL019oNWaajiDYNYmAHEanuBWUgGCYw4njEeKtuRXpVpBtVpTOkyk6SM7IMshHjYe2SbzvvV+OFywrwE0rC9F9NTgNhp1xK3HJt+HOzbao17Px05rhD1ngqOnqXGdBkeIJrGMZdmeLOPP6l2iCda/ajSs3afEiqRjAVqbK7jy7Dm8/NwlxEIOA3KjN7pFMspcHymfSUYl/M7v/A7ef+9dbXSlYlHDPYwBZRwo7XEItPKlnKJ/L58/j3F3gNX7D7HX3MOIrGA2i5XNLTEdqUQag2Ef47iHbKGAX/z2t3Dm3Dns7e1KF01WhgcZNz1aFCVSWTTHIf749TcwpIFBgmlXBLRmSCOqiLg/GPhKxMjhMn7iQJu4Bm7CEYLRNjBuIRaY9B8+R0/cLJ5YKXEjYCdADLEGep5Yp0WFg+kSGAaJ30fmn+s08hWVPR31kkbIK1aIbVmHdgDpPDY7IzTHHuLVMuKZFF595jxeOnUCo9YQyVwRPc9HezDC9uYWirkcluZnNLAFJkR5PhJ8zidmoHFrd0eHGiM3ORSjTZ3PXT6HUTzER2uP8caN6xhxw+YBP3RwrFrHr3z168j6HhJ0GbADkZymd0dDXVcWYQodUOFmgieUbAZav5GJTiE+ofwkRDybwziVxBu3b+La40cChD7ZHssIa/ZRLK6d6J5MkJv4qNEI3hkj1u+hmk2jVMphHIzNITxJYeI9CYcw2nfLJtn0Lr63KIhFmtyAcbiGDeb9IHCINH5k9fgaXQaAJDMYMRaa3qN8NjmdP/FRLxRQyZfR2WnB7Y9Q4RR9MQfaPHiMZx3SqcGX7KffG2rfYSv49JlzJtzACaQfZTBDGDq4/+AGyqUQMb+DYtpHIxvDmaUFTBVKCOmkwGIErkAa3TOuLu/h6moXYWMJk1JNkbDNzkCWSWEqDV9dKYI949xBxpEK66I3Rrm7h/kgQD2VwTd//pdQry9q/2Sil6Q4wUST8+lMDvOHFmAGW7kPpsVepjMphL4nmUa9Vkev2xE4ZddkZpodCcqcHOOk4Y4lv6CPdXOvg42NDZTKeczONgT2eAO7XQcP7j9Gq+3g8rPPY6/dEkHAEATeK+reK5WyhlYpH+DzSzDGooh7stFwBlhbXVMhw5/L7zdJitaC0Pr8Rib/ZrbA6GP573nOkKnk+ZXKppDJJZCcuNh8cBe/+R/9Bk4tTiOXjuH6rRtw4hPkqgTqZeQLBRRzWREqBKVlSnqSZihasxcaLmWqnB3sZYnHxDFJCEgWBSqY+P6NPZ4pNHku0CIymQrgUkOcKmE0zuDshefxeGsL/+SffQe9AYdQCyoGYwnug7yetPFKIEa5HM9VS/BQdjcauwgTcaQyWSMVUOqdxdZkaVk+skOoM8raFPIMswWpAYX268Dzbv7kABDkPkbpjlhdm15mJtN0hhuCKC5ATtzCPZlyQYW9W9Ar2J6gEwu7k8QoxvHW/Bg7RENFRwQY7b7OtaHvsx9MhJ0kS5Qjms+r16LWN2rdRQE29v1G4cHay+R7n9KetF9MaN8MEWOlbb80Q2eHrbX3i0DgWWPekUEjTy6g4bJlrmf8g6O6Wn9K8oqGgU8KBNmMstow1fn+YLf+mVGKfeoH6J3RdUmvYgBr9C7M9ICVSxkr7ydWjNHttYXD5xrOipaAopjtF18n4fooBcC3XvkyLs4dxqRL4JrSRsKKrtvvS2vIynEwonEx4yGZbMIqMi6GkFO1/oQqM1NdqSawsYdcRLwwfA2BQP5bJktFw0v2w5Cl4YOZT2UQjj0kgxB3Pr6O3fVthK7xRz126TxmTh+HXyvgX3z4Lr734buYMOjFdVFodpEbO/IFlcm4uhYGjPLQUySlMunN4cJ0HqbtcBPen4izJvTUKmlSlPbaqZQ+NzdpVtdiUwk4eVDR7kRAI7oW5rDlOkgqf9zGre7bVZnqXAJ5DSEZn1fpg1jd0oKImrtiQRsfrWTIkmpaWxUNLXaYOmRM9I0tkJE5iJm1UoWxO1aRwXYRpQJJMtBWs8tIyvGY3pNxbO0NsNcLsHjyPDJkVMCWZAH0UT349ZPANUrp+qvbYZHZYZuJmtbu9mO89Mw5XHn2AsJgiCSlAtLhQvGOGg7zQlSLZfz2b/8P8mrkUAYPwkGvh3qtonahmcYPFY/IdvW5kycxaHaws/4Y3tjF1t4eErk8Hm1sCrSRHeJmPIIDL5zgF37pF/HM88+j220hR3kHp9wlvTDBFYlUDntj4J+//kOM2BlP5OS6oK3KWDeYjVMeovvlsQWuJnyA4CAbcxEPOsiij3SCU8ZkarSlWvaOL2McLagjHQ2NLvLT7hHm9aPBO6O9NgxGBJAIYvjnPFw5nMGNXBZqiTg8+pN6AbxYGts9D51JiNzMFLKlPL7+hefw1KEl9LZ7yJSnsLrXxrV7D/Dwzn3M1Kq4dOEUjh1ZxLjdxNH5WTze2kA6YQz433jrLWztbOPKlStiwpYfPMDU3BzOXnoKXd/Fu8uP8NbNGxiTqaGt3WiMY/Up/I2vfk0FJz1ded2l5+UaCEMN1HFgy0zqG7sfyWqV/DbSOpfjhrolMUxSaYwzKbz9yR188OgeYqWy4jx1DkbaOg14mhjYBFmkiY8qQdfYRdIZopbLolwuwGP4AiZIx82ATSQL4HPKfSOSDPCZ598JuFodO4FBpKs2ciPT/eD7ZdoX71d74KA3iRvwmk4a4MqD1XMUx5qOZeA7LsrZghjFZDale8dELt7ndDaLYrGMlbVVTW6zgJ2bm5dmNBFPo1pvYMLPEDpYfXwXhTytpvqgCjgTeFiamsFMZQq5ZBzz5RxAq7aEhzCdQxdFXF3v4k/f+wTJ+iwC2ggS7KdyCDlIJh24KfYNeOP6DlH2x6h0W5gLJqgmM/iFb34LlcqsOgrJRGhsrLI5rK9tYnu3iYuXL2md9gcjOSpwT80V8hrkYgeKZ8fa+qqGrOgYwL2LhSoPfALDfqct0FpvTGFre894WtfLSGfYKYPa+xM/icfre+h0HVy8/IzmD7gv1ht1VOt1kS1kMFnQjUYDgdex66gTwsKP947PU0Te8D6SuYwipMUWsnNm730U481n1KOVVpb3wzyf7LYRuJJxzYQ+Vm5dw3/xG/8Bnj93CqlkgKs3PkafLfd8EalMTl2UYo4EQgQ8zdrhmiOQN7DAWq5ZcsTIi8xcBdv3ZDvVucowdYvPENlVPmcxAWgONMbTFSQydTz3/KtYe7yK7/yTf4zx2Mg0GAzBSp42bpqzUPQz/5/l30SxvJJeEAQy1SvJ4Tk6wBAf0NLOOluTbImKUBY7FrzGCKSjIAd73hw8Zz51AIkGoOrWfHKeOgrqsGCL10Z+0gSrdBkZkxhg51bOzjYwI66Cmu+VIFfkmiUYBHIV42y6szxjjc0EBxBtaJFawubnsoDSEDHdZfhISFrCc8D4kYuUI/kWN5aBGgS3/tvs+BHusQAVLow+uzpMZK8NMFSXl8ODEdjn/bWSP7HStrut1zhAdXKQXV1inS3mdfh7Y2PIgWZzEfV/9t+JdLEMtiAxMbrSQg8UFfQ5VifPyD4UAx4ZYvJMPCB1i7BmRDzwvepc/VcBrhFeJaDbryio9+KQguPjW1/8Ep4+dAxht48ch5ZCpsCYzTIyPVfbgKkn9oIbwBRiHPCQYTWXlPaIN2U4GKJaq+k1uBFpo7fAi7o0Y9dkywlNlNvqwjfTnlOlCpZv38OHP3gbNJ+s1qu48IUXkJ5voJ2K4fvXPsTr198HMnFkPR+17hi1WIhCCshwetm2z8kIc4UKMKqCNK1A5dzzYdR9MPZLZI64MdIAmhsaDyRubnrw1DbxBUaVaz9h65Jt/mA/eSmaetb1tV6X0cEXHXj7IDmqQsgG68E2linRgcf3S2Bm5ApRfOsEsSBEMVsw1iyRjMAWDGJktXEF8kxU0ZCIIZUhM2PcBeTl6U4wduPY2Rtibxhg6dRTyFcbcMOUIiI/1fI+8HD935IKyEeU0NgDAwhefOY8nn/qjAWuprDgpLMZIqPVuYns/P3f/30cP3oMx44eVvtvZ3MLh5cW4Y4M+9Jq78mb13UdTFVraK5voLm5owdsZf0xyjPT2BsM1CbvtrtqNbbGXXQGfXzhtVfx5a9+VcMjWQ4OTYzdFsGQiUDNoeVYxtUnY2iBKxmnvwy4MgZTLRtuZPQL9ZDGGKmwh1LGQz7Ddrunw8QMP+4XvPvaSG4MZMy5voz9HNk6DjiYEpjMtUlGMwdVxPpL4+h5Agq9flcMo3SyvO8ExI6Lvh9iq+ei44fIz04jVy7itWcv49ljp+EPQ/iJPK7eXcatB2sY9gYoZVI4NF/HK1eehtttoqSJZHPAczCGwyvtfldtVB7Qu9s7KFarqM3NAPksfvzgId68cU0t8UQqDYw9HG9M4dWz5+G2Wkj4PirlonGAcGlp5iuth167Aupc/7Yo4+Gs+EsCcY9a3LTiQCeplIzyf3DzOt5bvotUpbYPXNnuM0wBTf2TAq4x30cu8FABUBp7yPseSpk0iqUc4mkGKwTwrZsJr3GkGef7iwIfomEY7m9kXyKQyv+OmHQCHd5H/lmeGfRcr/TQ9SYCrmSJXYKCOFmSQOxl6KmTi0qxgiJdTwgSQhaaYzltML62UCxpEIhT+bz+SvabxFAulXH0yDGM/SF3ZXT62wooUDgB2+F+DPkU7bMmGHUGmmqv5rjf+bKCCgp1XFtt44c3VjEp1uEnMyrUqIsOeH+UdpayOnTD3bCjUAs8VAcdTPsuaskcvv3X/joq1Vmxp8lkqDODB/LKozUxc0eOHzcJcJSHTGJotto6CzhsSDBBmdPm1oastEz4BDAcDGxnL6EW/dzcnIiHZrOtZ2R6pkHIKGJic3MbiXgWG+ttDEYBZhcOaW2x49WYnpKsgGQGQR0lHtrH9XCZcAHet8jGic8Ti0DufRFo3QccSik0MxK8t9EgJQtZ2StaiR2LvGQ2g1Q6rv3g5rtv4e/+p/8hfuYLz8MZtnH15kdwKJfK5ZHK5lEuVZCmp2zMpK2ZIsmcocb32+hczcC0YRype+b38/wimIykbk/mIEyhy+vOWYPROEAiU0KtcRivvvYVrK48wP/+3T/gLm0HqrjfxSFXZnaYVKwbxlVyOp7ZSjWciBBIxtkZ4hmr/GYzHGr6gUpB5BnHi22AGFNNeJEMWtpnAe2Z+NO0pdLZs8izDKb+nQCWlTEKe5lul86pgM4txr1FHQ0+Z9xvEym4lDBYeaMdErEILbIH4Wva1jdf36ZIcA/mew8pBWFXmp7SkjUQBBNo8tk1ZzkLMiWz2e4zAbVY7wnXKIc8+b4ixtO07/lSvI8a6ZP3tOVV9Vsro5C8whwainM/AFrN5WPokgGXUWdArKpwhklClI2art+BIB6LxXTE6NYYdMxusD6hCFXeQ0qbTNEk7Kqfb+YUIjHCPuC1SZRRERK91c/FuHKiVjooEzNt0HIIpPmr7+CXXn4Nzx05iXh/iEw8qTzjyEng4IBCtHFHIIYLYrfd1EU5aJQcTUtHYCx6qPlBFbkpkOibhzse37f54HsicIbr4+b7V7Fx8wGC/hCJdALnX34RjXMn4JRy+N7Vd/GDW1eBbFx2WDMONa4x5KjfYW4zb7A1HuchSK2KaTeamEkCUOpW2Q7ke+RACd8zf5HtZCuJd4Jm0D5ZFQ40SDNrvtR2Z5vxYLqW1WfxBmbSuZ9gx0yrx2gZo7ajmCPR6sY6RUCEf8+NlcNjVpsqIM72L611mLluYwA1CLI/GGLaqjpsCWLIToyGatPQQ1D+ozJGpz43wF5njM44huPnn0GpMavhrDDO4/NfP+OqCXHKKkIPg70NvPTMeVw6e3yfcTVSAZqAsw2ZVMRgv9vDP/2DP8Crr7yKc6dPy1x8e2sTZ0+dUkHFA3Hl0UPMLcypxZVPZ7DzeBPba+vSSqbSGRw+eRKxdEbsDv0cDy0tIMwkcP32bUwSMQFXbWxKW2MkrUlbkzF6MocOgeufv4GhBa60CzP1rFDVpxlXPdxs6RgtGSvwNAs6DmRNuihnfAtcx2L/qJeLDkGlQlmDcw2cdTpal+aZon2bme6NmL7ouYpYVwIngiRel8ilwHb0xGg6rqOp/VEQw1qrj+bYR4ZuGKUcXnn6WZxsLGLtwSa29oa4vboNN56GN3SRSUxQK2Xw1S+/hOlCCsmJA3fckxME7Xo4BMf979ChJR0kK8vLmJqdAzggWcrjvZVVvHnjOlymQdFWaOzhWGMKr527gNbaGlsOqFXLAndK3+H5yIPPehabLg3tvOhd6+9r/ugVWS6U0ep0UZubE3v85q2buNPcwpAHg2VcdQDYnZTabQJXsrwZzwf5+tokVIAJzcPyuTQypSw8shskkhTGYQ6fyKVD7VYrFeDfERDpoNVBYuRDERuuiNfhUP+WjCvvXWc4xq4b/ARwjU9ok0bJQFKm76V8Uf6zg/HQ6JRtUcKfk85kxXYb6zhTRHc6HMTJ4cihJfQHLSBByQODGcwkPS2lAp/7RhmBl0LgBFgqJJEL91AseDhx9jBa7gQ//Pgu1voJuKmyPGaJL2QhxbY3i391qIxlHc/DBEmDWIDGoIuG66CWyuGXv/2ryOaraO7tIKQ9IW3qJjGsr2/IUaA+PSXPZPpox+Ip7LW7Ig2o7UxqIp0dB18uAvyzfD6Lne1tDV5y3yN4UEgLixYPKvCrtRJyecaYDrG5sSX3g4cPN9CYXpK7AcFntV6T5p92gz3qgNNJ6W/5eryXBKZb2xv7aVWRTMxoR58k8nE56TwTOWKcNqJOmhhWm2BItktgk21+Mp/chz0Hb/7Zd/E//dbfxTe/8gq2t1Zx+/5txApZpCtFuSlUGdFbLOn9GH2q+TmRC03E9EeOKQTwCjEW22b2nieuM5YZk42V8fqm3r3THcANkqjXF/DSS1dw69b7+KM/+j1k0pTLGWkN6WvTfGKnkkAuagUbrTvBaZq9RT+JuAekBLpFoQvZAAAgAElEQVRYhBn3Dp5nioQmQNO+TuBqrDmJ0gzuMc47xs7RzJRQHrX/0NqfSfzCX0/AnEnSZOtarDfPNsJuteEpYTQ7tcIe6H6hn0TcRcbV0HgMiiBlZVxA7AyJZixkE2KeZatf15wBCTqfmt+crjfPWNq2EWuwq6XENBtTrTQ/hiep0KCkyLgymSAFy3hKGseurO2WTkIk01yPBGtM8bPXypJHIsH2JawGmH4WFOpY2petRWWG2QDVDT7Aouq4sp1cc2nt94QxJEOSR2RJzbXajzSmVMUOukZub2SGU5y5OcjQ2t9HooZ9jMuf+XlcBWjIvQ9c7acliNWS7w7wS194DS8eO4PEYCRTZqaIEEx9dopMes19iwtTBRK0mrklVnymNRZ9RcNc0YPPm8epUbZyJzZlh0wtW0X8O2pcnW4Py3fv4/6N2yi7celd24MeTr/0DE69/DwmU1V878P38INbH8JPTJAZu5gZAdMJAnG2K5JqJUvLSi0JFyfb6qoejTeq3k9IAbmNabUsF3V6ZFwZG/gkXpKeOsxaNxscq2m1bNnmtGynZAEcrpH+hZu6aVnw4OL14CZkJjyzRsxvB3EM62bbmnZ61ZjiB9qkxQ6r9cKfZ6psal/zWZNGEy2qCKxG117vL/Dh8qEM+Xs6LNgNAkkMBj6anTH6btwA16k5+EwKonWYzZmP7qFpNphKWZWfViEB2l9dKsBNS+0ltj3bO3jx2bO4cPIIQj+SCnDyluuO7gu0m8mpJfOd3/1dPH3xKRxeXNKh1tzdxoljx9XWo/vCo+Vl1Gan0B30MDs1DW84wqP7D7B89x4KhRLOXLiAfKmCgTPGo4fLuHjhIvwkcP32Ldy89wm++vWvIZOhLRllGoYRoFSA4DSRzCmB6J//FODKQ+mnSgXUTTPBD9y8CVxToYNE0JEdViblIfRpFcND5ImNiGHmbfWeSAi48p4WdYCZaj1q0UYgJtKacx1wfRHc8ZDlQIdpHdp5gWAi4DpyPUkFVps9bNOYvtGQVOALl59G2Bzi+3/6QzhuEv1JAtlKA9ViBcNuG/HQQbmcwnPnT+Pl556CO25j4rnaBN94800VRldeegmP1x/jzq1buPLFV5CkJVUmiQ/W1vHWzesYy44ojdBxJRX4mz/7DQTdDmKuK4lA1N2JpWgDN5IVUKQfZReH/z0aDPX88Dmj4fzCoUNYfrSCxWPHkJudxp+8+w7WRz14mayAq9YpGSl7HVQkc09j2ITnoRpSKuAjS/Ax6qvgLTdK8PkPdVJGh/6T1EC+z4j50gCKBjCN04AKYHZ4LLCJgIYkBrZoHbjBPnAdcQCWa05CNk8pX9QRxkN6Qef0OtS+8/TV883DOMXBoJxJ58vlpYVnJb6+8RjJWBJnTp3BXmsTPi3YsiESaXrsTpBIl+B6GaSzDSQSFaQTOYR7m6im+kglOjh/8Sg+vn8P15e3EKsswonnVMiSRgpJsiRMNC8ZFw2GWo1r3PMxFQvRGPVQo+QilcXf+Dd+DZlCFc3mriKEpRf1Jnj4cBnZXAFnzp+TtIEAggzYcGQ8gHVvrZUfNZ5EhnxOihpAnID+xfRr5WCUMdh30ahMCdx5/gilchq9blsg3nOBO7dWcPbCs3B56sZjRi9aLhtfZyJeDurmMrp/bKPTxnB9fV3vgS35KGyHxaD22QNpfCQcWLgZrSQHBQ3jqWdSjgRGb8oCQ4l/3Ku5JId9/NE//V384Xf+F/zi117B/fvX8XB9GflGBdl6Bak0k7EqqJUquh68dpE86GDcs7pp9Ewul1XkExhRDmD2gigghXpYM6DMzgtBrazkJh5arS4GToBGfQ7PPXMZG+s3MRgso1rkM2K1mvTa9Tg2Zpq/EzKvahmHZjBtEkMpmYezO8TO8haCnotasYosgTq/1w8k8xlS6kPcQE02pUvsfNgzlNiB7CMDgnhG8dyrVrimbS/bOryMgwA9esxTP09NLYsAO6g8dslixmSbRokcE954D+j3mxaJFRp3ksCTYwkBJbeHNPGBSB+T2Mh6WYBTZyYkLyEK52tIIqn7H2hIzfc4l+KJZCIRx70jw9ezLXo2/Hk+cq6C3WdKLlmsUepD8owdXVUIdgic0ii6ONA1hOcfMQqHYynRFKjkdsQzXYNnpvtG1l3cKrePKCJb0gYDhkVSWTkhC0cWEYZxfSIVMNzrkzPddME51KpPIuxEzKTimY8R9yx5e/P1jI41FkoY+RMg2r6yAbQHuLDPBVy5D8vX0BCO++siy//uDPDXrryCKyfPIdYboJzLY+iw3cSNg3WL2cBVn1gwyz/i743WkjpMU7HooLB6Uj68ZmDFAh0rMCZAIatCTSf1bPR/1HQiLWqYfOT6WF1+hNW7DxA0B6hk81r8J557CouXzsGrFvAXNz/C966+g3HoIed6qPU8LGXTyARjZLlg+QBTq0vAKbkAmX1jkSOafN9KysiK+Xm4wIaDvv4dB4P0nayo6BBAw276jUqfaibfDXg1G5SATMR8EtwmOTTTl/6KB1rkpxfFtkasq9Gh2H9vr6kGSciscEjMelnyLRLIEdDwoSewZjUTFQbKgrZVFX+eJnP5Z2SfgkD6LgEBModhAt2+h8fbdBWI4/Dpi6jMLICOqqH0x1GlZv4/kmBHuqroen0e4GrWQAB4IwTDDl64fBYnl+bEuCrylXIOWmApCILZ7TFtcn/2J3+Cve1dHFlYUKQjE4Y4lMW2X71eQ7/fQ2V2WoVFtVbVfd/b2MKNDz/S5nn81CnEUxk9ZFubW7h0+RI6zgB3HtzD8voaXvnSa/L2pT5LAEIHlJW4J7JoDXz82fffhkObJs5+69Am28IHlkMLpio2Falt4ai2N7nkqQkTkRxkY0MUkg6SMQeTgGCNg1UcdDTFkA4G6xnM+0QbJVq28bBlW4otwKiFFundjLbL/DmvGdcaCyUCV1NwmrXFXS4Crn03xEqzi52hi/zsLJL5FK5cehqd5XV8/4++j2JxCm4shSDOTHpunmR9U2i1t3BkYQ6//Is/j1olA/hMYBvjo48/1rN74fx5GZWvPHok3XCqkIeTAD5YWcObt2/CY2VLhnDs4cTUDH7hyssCrnlpxg2bJeN3msxTz6jEISODkFZwEkqXzgObQ4zUmTemp9Fst5GvVNGLA3/27jt42GkCxRJX1H6RZXypzbSCYmKpOfV9lGnl1Rsi53kYtltK26vPTkn/DHZibDjFQbZN+jHrxck7rgLUSnwicKOVYBljbS1aH4a5HfkhOmEcw1QGDgeNLHBlYhnL0DCg/CNU4S0Wl8+MvsesLSaTkYHXsCiLATFIgfaFVCKDs6dOo9vdRX+4jVQqhOOOkM2VkUhXEcTKSKYb8CdZpJJZlKktH+/CG26gVAyxsr2JIbIICzMYxdLw+PMTAfVkYt7UJuTRbN3mNdfhuZhOxNAY9lAdDdHI5PHrv/pvIp4uYHd3G+kMhwYzsmJbWVlDoVjGsZMn5Kgi+zQiYrE+RsMpWcaQGlUP+YIZwmQBz+dTHbHBAJVKSUx/NptHgsOSmKBSYZcsjlZzG512F74Xw7Vr93Hx6ZcQS2TEtlJDS6DB5y6To1ep0Q2S4SWoI6AVG9npyIbKSFPoV2rkAMYhwlNHg++Vshh+D1lh/lnEvpKQIanB/ZvAlQwsgass7oIxvvPb/y3e/tPv4udeu4K7965hbXMV6VpBVo9kgKqVOgq5Agq5vP59VBRF70VnASUqsdg+wGYhw/Wq+QwVVJQ85IylXRRvHUW2pxPYbe5hrz3AscPH8czlcxj2HqJRo8evhxhtJDnkFhD4UB5D/T8woGwwy4Quw7bHAyA3yWCw3sGDq58g7SRQShTh9IcCr/TgJnnCfYJs+RwdbnwCPw7iTSTVoF8331+Lz5+GpQn2GQxkAh2IJbi3eUGIZruvtc9BWp7r3DtNapkRorJTsr6xKV9pIzUjcIyYSbbKQ7gToN3pStbIc4RyAl03DgSnMxipY2IcWTa3d1GtljTczALCkfSFpEoe/YGjgUnpqScThWBMXAfZdMa+J84XZIVzRv2BBg1r9RoKpaJa/SPeLxZ/7GbYWRdaM7Z6JCyS+oy0ISNuYIHEs53MOtcniw+C0EGvb87LeEKfmcQcC0B+jrE31vPFvVRBHSys4qbojdZPVHCxUxfhGdPJzGE09JDLF6Rb4s/mNSBo7jJZlfZosRR2213Fs088MtsM5THXzWDC0Fgiijg0Q6ymGxD7fIyraHZld+8DY6N1HY1RcAN8/enn8YXTF5AcjdWKpj7PHKjWpigCu58Z3DFntaiNfU1PtHGLnfvMlw74yPoomKjdzhvGVgJfi0CWtjjj3gC9VhudjTaq+YIO3kPnTyO/OItJvYQfXL+KP3nvTYwnPvKej1JniGPU2Y375qEhaFXlwjVtDpuJJjKNiJusKG9qBGJ5SEbepwS6tF9SKlGk5+DGYyu8yD0gYpijQ0oHnLXMMou6b6o269nKRcifyRsbtUL1e9vOJOXOh0hTzRpvNSWDFkAiqTbwxtamHuyZuTlpszTUkuTh5Zs2KwXmOiyN1Y1PoEo9LhlX2xJBmEKz2cOjjRYcG0DQmFvCaMIH24CoJ79+4hbuFz2fB7jyk/AWB04fCX+E5y6dweHZOkJ/JH2fwTX0VDTTs2z751Jp/PitH+GPv/tdTFdrMhHP2b8n00C9ar6Yw7GL5wVeOSGsSjwIsXb/AR7cvqcHmmyr4/poNduYW5jHTqeJnXYLU/Nz+PLXfkbrgw+DuXIGuFKjFEtk0ey6+PMf/hjjMA7HjyNGtwiCV7anrJcr/7kBrnZyNma0ctwUybgmJ0OkMdCveGgYZhZHpigx99AwrsaGjiCLhyn1nNSrRkwLn7FIXmOYerMpC9xZqQDXHA9SU/TYWGAyH4ELdsh64wke7XTwuDtAdmYafjzAN157DUU3xHvf/xFNG+D4IQrlChIBD8Ax/ImPoTdEpZDHl15+EdVKzljm0VVgZ0ebMNOOGI9J0DE9OwdmaLnpBD5YXcOPP7kNn+0/grGxhzNz83jm0BE0Vx4hdBw4Ix4ISWRzWdSnp1Gv1QRW9cza4lAMdSyuCfL1tTVdF2royWAkSyW0fQ9v3rqB+81thPT1lBaLsiyjhTNtOgLxGJIazgpQDmOoBiHSozF6u7vIZBKozjQwHI9kvRaRBNE+GDGq0b2KukvREEIEUiOgsW+nR+BtJUIErqN0FkNqXCkFImhXkUNjfTJdnJyOnj81+MRwGcuZJ8WRbNC0frgmTLs1ncpJD+45PfQH24jHfe2t5coMAuSBRBXxTB1ewEM6j0wYoLe5jJjXRjbpgg6mYa4EJ5aDE09hLKbFRZj0NPHMQ0rAlX0Jew4kAh9TiRD1AYHrANPZEv7Wr/9thKk8bt+5BdcdqsieatDHNUCPUrR8TpPzAx3+IeqNaRQ5UMeksOFQa6jT2sPS4UPG6skPNOilIoHhI3FgZWUVc7PzknrttXYxO9NArVbA5sYjbG/twPdjWFvZw3Mvvqqik8CSXrLcJ9khYHoUv8hokzjh3kzmlkPC9EnW91JSkskYu6cwlA0dD+CGBuAmuHf3ntbI0aNHVSzyvYuVZSdRQTQ5ExfLc0iDTC6y8Qn+4W/9PVx/+/v46ovP4t6961jfWUOilEWuVhXArdcaYvXYVeNrRNdaO4zdK3gW8HqYJEu2rY0e/qBkIQIjaqXbwom/zxVz2Gm2sbO9h3Onz+LixWMYde+jWuwglx7IspDODSwe+fyw+KAqimdZleE4lgyiPCAfZOBvjfHoo/uYTteRcOJob7eQz2ZQK1ckWWB3jAO2J0+ewrDb0+wCz/18MQ83YGx3Cpubm/JkZlHBfStyTiFLyb8n97S500StWlVHlHshSSYWcCQ8KAFgEXd/eVmBQCLWVNRHgRFZkR1uEOLx1o6CHDj8OPHG8j5msci44zHXB90+vAAPl5dx/PhRte3zmQza7T3hBsp+yMymcwVsbW1LorW0uKjwFp5RBJoEyblCGXlK+kIOG67JncnoqyeSqgQc+E6RXDMAn8UIpU/c58T4W9cj/rkwRD4vYKrUwKGj2F16/hJTkHV3GJHtjpHL0RXCxIkTfLKLUK4x9IPhGqYLEK0NrmuudzPU5sihhj+bMrliMW+88Hmupun+HGJ9cxuZUgVumMDy+qa+j1qxcqGiooufg2cbZyrYveb+TOKM59K+5vbzSAUiCPlZ81x6+RWDGL586Wl88cxFpGmTw5aDJgDNRqkWW7Rp6s8i6wSrUiErIOGu4ebM939agxHBH1k68AG0LGN0OJCC5gHQH/QxZOQip55TGSSRRjbBNmgHuXoFQ1q9lAt469Z1/PE7P4QTuMgyd327hVOFvLxcM7Tiog5UmhpjsyT9oNomRrsjn0jLvvLn7m+aI0eflZtrFKfJz0LdDSskDW3JS89Q8jqkIqbVglYJ4/XAMh/etHRybF+QYaOGx7oA8OrJLUCThhasqitjLH9YgbKS5r8h88CNcWtnS2xBvd5Q5aWpQTLCugfWX05gm6YZzDZ8AmSNjojPYRyr67tY32jDiaWxdOoiKrOLcII4QFeHfcZVZctPR66mpPmX/N1n/koSjQATpQO5eP7yGSxOVRG4fTONyTUj/0B68DJDPI5asYi7t27hu//r/6Y1QI6pVqmYSF8akNeqWFhcxKGzp5GuljDyOAgYoJDOIBg4uPH+VR1i3UEf3U5frUUy971RHwPPw1e+/jUNaA1GPQOczZipWkkRcN1ujfD6G++IjR4HjIwk42AE6mJcrVZcTD7FnqxAybgKhEyQIpPr9xGMdjBxmnK94CAYZQn8irRrB3/PB5wHpMCclZZwDZtQDANwI6kJD1ajCzPSFP7iYS8tumy7jHaX7R62evf6DtZbA2z0h8jNzCBMxvDlF5/HU0tH0F3dxqA30DptzMwgFSZU4Xf7A8SybAbFUCnkkIgFOhQ4kMX3wsNHekDPsBds1ZHVTlZLeOvufbzzyW0EqbQxUHE9nFtYwjeeewH9rU1MRsyZ3zLAK51CsVRAo1bf9xDWpL5tz/Mzrq6u4v79+/p8CwtLSGRSyFVq6IUTvHHrBlY6ewiyOdPW5KNOuyxZyJhiVYMzjHzlUBGSmI6n4GzvoN/cRb1RVXxwa9DFTKOxD1wPFuARiIkcPCLwatQzht2KAOxB4Kp0Lw76jH30xLamFffKoSdq8GCBK0IqXe3Enlps1ptR3TyjQWNBKo0lh0O4XtlyZ4cmkUK1VMHEHyKgBVvgSo86NXVYwDVMlBBLFuGp9ZaAPx7C77ZQTobIJYCR68Dle8rmweBvdrP8mIcg7hvmRY8H9Y6m9c71QPa6EQtQG3RRdxxM54v4tV/922j1XWxtbyGXNTZShQLDQhiXyqhUIx/Y3tmF65uYWgYMaKiNz0wyabtDxsWBd09Dvz5jsVvWRzWrrhg9VykPaLV24LkEt2QegZ2dDrotB0+/8Cqa7aHW5+KhRaQyaRXxikFNcD9n/DXdGjIC0xyAIyDQ4R2j57dZ4/wiEOBzKX3teIyH9x/ocxw5ckTfTzCpzsHI0f4QzXxwj6cvKt0ekoGL/+7v/x08uvYBvvTCZdy4/gE2mhuIFzPIVqtG41qtoVKqCPDyZ0Uxr/KitbrGqNPC54B+xiYC1hR71t1Ia9FIx9jBM/sN/7tcq6Ld7aO118Gp4ydw8vgM+t3bmKkPkU+2AZ/AldIy2id6CNipI+nhB6hPN+R7K8u7SQoFPwt3Y4iVq/fRSNbR3u7CHYxRzhcUEhO5glDmQR08z3ZKvnxnjHSee4IJEeHfk/HmuSfgp4CRmEAdgSslb3utNhYXFnS2uZQ+0YYzlUaSg7W0gUum8PDRI0wzUZDe5bRNc5n2FTPMt7xrHezs7ul+FQuUWIwwGbqymBQgjicFTJnoRiu0CxfOw5dv8hgjWim6LvL1CmIkxuiUsf5YpyD9lAN3jPFoJJBGRjRfKKOYychScHnlkfYsMv/0VyfOUSGdMns8zzOuna2Nbf03ZXAE9+wuUSLGz0wiI5XNqMB//HhDHeL5+QXdc5IGA2coxp2MMNcMizCe+Wtra5idXxBI5lCrIdxMfC+vi6KU0xl1GvjeZ2fn4FFbCmA4pNc4vZizSKQzcLjXZPLoDH2sbOwgW6jAGVNc9SQQifcrGnYnq87uIYG6Ujy5Pj8PcBUEPeAoEGkOCBDQ7uHnXnoZL548B6/VxmypqkhA/RsLQiMgyg0g2pjtuK59YevrFbXMI7+wz+AXTcRRt2GZEOlNeehZqQAXsqJNyRa6nP6foJjNI6R/ZC6NzW4HyVoJ731yF3/89l9gFIyRHI0wWd3C2XwOhwtZZKk5IfjhhqHPbLQ9fLhlTUJvVwINkppWBsG/p6k72xp88mmvJMsv+/kJSpQKZNkNtu9kUs2qzqB1vZ5F+NLSRBS53Bgs26pWoxYOh7B8CdlN+9EA/YOtSC6+g3nTrPh39nZRLBdlmWKY7ifG99LyEqjYcT8dbBTr2GJBVik+N6AYdpt9rG60MEYah05dRHVmEQNOQibZQou8SE3hEgHZn0Spnwe4cmOdYDIeIhcL8OLT5zFXL8IlaNS0o0Yqrb4njjzBU6WCrbV1/LPf+w780QjpWAK1chlF6qHDEDNzs7hw6SKmDi8hxmp0MobrjZHl5hPEMGi2ce2jj7G720SHw1qpFNY2NzAOPLQHQ3z7V38ZFy5fEpBVCo6VCvgyrCe7mlW62PfffBd+PA2Xo9eJtPQ90ZABr84TxlX/ZYArf7EtGdLyaYCJs4u410YmyeQjI5OJQKiZFDaHykH9M9fepxkUPjocbKRzhLVTIRjk4JPVTfPv2NpjnjrfJdcZJ2ylVYwl0B37ckpg1Gd5YR7JfAavPHsJzx8/icTIw3gwknUP20LwWDBl4dB3OJeFR02X46DAHNFJAGc00kZOloLJTWQI+r0+csUiJjyos2m8eecTvP/gHibpjMmfd31cXDqCb155GaPdHRP5SmBti0fi+RxtiBxH+m5Jimz3h99DUMFfjcYUavUpjNwxYpkcdscj/MW1j7E56sNLZwxwpQzKalxVVHN9UY5B799JiHo8jZIbYOvefXi9Ho6fOIpitYj2sIs6/T7NRvcTgDS6b3w2I4us/SL2AHjl8xzd0yRbfi61+g72ENNwlkt7MDHn3DvJuGr3s3pCK9BhLRSBbrt38k+4T9HzWPp4wxkoyCFkW3viIp0xsq50uoTa1BLiyTLCeAGTeFqyBSYOtva2kBg7mKIvciyOXr8Hl5HZ9RqGmIAmZC58MUMhrQ70uJtEJHWF+DOZaDgJUOm3MeV5mMkX8Su//DfhTtLY3dtFKmUkT7kcdapxaTiHzkiWf5ubW+CMz6GlI2qhmlKYnRkOlI11cMsNRXJyDuh1sL29rUOWrgIEj9lkVm3jTnsXI6eFbqep67H5eBczjUM4e+klrDw2rNjU7IwBpCQgfL52Vq1oPisaao3Hkc3ntb4ISKNnLzoDosE7/jcJCWquefBHelgj9WGQhgnt4XOtf0u5WYadsRDheIDf+jv/OTprD/HKMxfx/ntvY6ezi4CBEPSzzRfE/C3OLUpuEOlkCegiTXsEQg2hYpxJjOuIGVQiyOEaNaDbkEsafGWhzMIynZL/ar/v4uSxYzhyuIJB5wYOL3rIooWJN4LP9rTWVVJyOGkt+ZoM9wgZbBJHBlnkvAx6yx08ePcTNJJV7G51+ENQzOSM3MUW5yRgyFR7jI3lEBVb2lmeM8Yurbm7K+BK4MX7LreEZFzAlUQGJQW93hALC/NiWhUSQiaQ8jKy0HINSuLhygrmFw6h1dr7lB0WQa1SGdNpbO/soTFVk5SAQUeUBamPkExLQ86wC7p1sEg6deIkBt0uhv0u/TTg+gSuZYBMKgvptceolEuYm57GztbGgbRM+rbn1U1hwhvXLT8nu2F8XQJXsiXSx5IxLZgh3IePVvX9HNAjiRCtRd5PrsdiuSTf47v378vPnJ7vg/5AMsJocJTsK3XhvPOU1qyureHY8eO6npTKcN8mQCVYJniXZj/LAcgdFV8LcwtKxBsN+nCcgc5Ggk5elxHxQzyDzb0BHu+0Ua7PYOQyjY56ZvVsJAHhvRQxl+Tw5Z7AekNkwOeUCkSgNYIaaifHgBpbqZvb+MYLV3BmegHdjU2cO3FSWczRAxsB2OjBOAhm+Xtj+mzMbY0Uy2ojPysrMLWfiR/lFJ90mXZjpk8nc5/Z/mZrhekcXMAgiEkjyXQcz8WdR49QmKpjezjEH735fYy8EeKDIUafLONYOoUjhQyynNhmRciKRhHRZtiJlRfbL9wMqAEJWKVarSFBasSeRNYmUatSbRaycNIYGHDKzZwHANv4Rjdr2sUi3bTA2bZO6QGTr1zaVI7UnRpfPANY1fLl8IW19fhUe9FWzJrKDUN02h21tgrlgk3+MhZjYnnIINvDPzro+dkcxzXsiBg+MssErsDWTheP1vcwmqRw9OwlTB86Aro9DhNkXK0Xr6XDDXCNuPGD8PVfBbgOUErF8OIzFzBdzgm4sk1KaxU+yCb2lexRDPVSGf1WW8DVHQy0GRazWU0Z8wE8fvIEXrzyItKVChxaPlnblRj1ZX6Ieq6ID979ALdv3Uar1VG7bmNrC87EIybD3/q3/y0cPn4UQzJPkycaVwJXMa7JLFY2Wnj9zXcRMj2GdmFxDiM+mY79NHC1c2uRVECMq480Wdb4CPnEEJkEgaQrT1qCM2pQuSlI38dDxfr8WsxkDyHT6tbBbtlYVs5iItyxHdoy9+cg68fvUSFkPfwcz8fQj6FDKzRnrIGmZC6Dr7z0PI7Seq3dl6VLZaqOTr8rDRutedjOJcDyxr4iRgNviDwt49i2YhFoDydKc8ioZKnjSiXR8cd465N7+OjRsoIg+EzEvQCXjx6XHdb2wwfyAc1ljSQiqTHWiZk9cTEAACAASURBVFqJ3OgEBOz1MI4eJj2Lz1OFfpbxOLoE2rkCdpwhXr/6IXY8By7ZXbpCaATXFBbas8hYT3zE/QCFEGgkMsgMxli5dh1cMxcunEOulMXIc1Gi8b807gYEGEBgfFuj6xzp1AVwbAv3IOMafT/vE1kcHgq7nT46iRRGqYzYzQi4sniTswW9BdQ5idh/Fih2n9C1MGB1P8hF2mij300RTGiKe4JMLokkp82TBYQx6vTY/ssjoJtKmgfYELu7a0j7AeYLVeRjKTGPpF4H8GTPxF9056bEyjjn8BklgDGSKIIOGs6XJy6q3TZmJxPM5Ev469/+VSTzdQ1MErjy2nNQkkNd/eFIhUiuUEC73ZUvbI1+tdJ7c9rDzAywvewMR2Jrab1mWpuBvMXtoyBmjrZh1Ej3+nvw3R42N1f17x7cX8XSwglcfv5LaA/H0n+TbSXIlM/xqG+8WrNZSaz4930mDS4sokPttdw8qK01gDDalyNnGK4DpSEemOyOWHhqWhkwwp8jxpPANRVHMh3A7bXx9/6z/xjo7+ELF8/hrbd+gPawLVu0MJtVMhpN9MlWypaI3cNsRu+Fv5dEREEcZohIgQe2C8j1pjPYFrJmONPsG4pgVXAOW+FJdV8CP46L587h5MkpDDs3cGjeQTLcxWQ8QDAmmWCCA/gZ8umsOiqyZ+OQcjKFbLKInJ9F524T99+5g0amDrh0xoipY0aJB4tn7lHqhOWLCOnKwZXkcdCQK8rIHagXJnhLUp7HZ02mrNSoGsmP6wYY9EeYn5tDt8d0r8hI3+AJlfHxOB4ur4jZ5ZAWLbu4X+m50pASNdtJnQHzdD5hR8H1hEM4REW5Iot7Dj1Sk8r3OF2vY0ymfTREgS19+mEn2ZEtIFsoChQyGIcStkG3o26BLPvYoWWXznfV4icwL5VMgAX1vBPXdKmMnVdc4JVs6urmYzGexD9c3xy45fnArwhgEnA+WlmV7IBdKtpEGr9Wc05wuI2gln9GgLq+to7TZ8+gP2TnkcPnpmMp54VkQh3cTCoj4EoybXZ6Fv4oQK/TEamQSbHgTOm6cMaD5NbaVhtbrSGmZg5hMOa8g5k/4L0g1uB+Ls/7dBo7uwYQz87NGRvShX/n20+8Xp40tgxwjIxRDW+qakkbuMUdkT0Bq46wP8TTx06iRl/E3T2cPnYcxUrRAlE7dGR9wczByok+VpBGCM7FQUuICLgayYChwT/7JeaWjKod+dGhYKffZLui2FRWe6GEztSuyHvWNeL8B6urmD96BJ+sruIPf/A6HM/hroPuzXsCrierZWQRQ5bghy01Cq3HjpnyTHBaN6Os6l6vg0y5JFDHh5qbAQ9iGjfTLoVSCXnNWr9MVg5sS4jxIhvhutKUpLJZSQg0dWcn9NQ+TrCVkNGmwnYr2SjZGlkWm/Q82TEurlQ+bQAAHy5uDvZnsnXFDVJV6HisX9S3Mvubt5jaHrUOuTEqmcQc7ARAfCAIxjlpSSsx/jsuPl5gTs13Og7u3FvFTm+M+aNnUJ9bQi+eRp8Tk9x0rF6TQxkHUzGiFWTISesD9ylM+5O6ZlP4TBCP+RKwlzMJXHn2KdQKKfjjPkCBPA8I8426J9SqEqQO2138we/+Y3j0Bebhx0l96m2CQGzrF199BZlqFUMWPTTYpuaJTGcQopzK4fb1G3j77bfRbnX0fsn2UBfNA/yXf/3XML0wJ/0eK2lqXbn170sFklksrzfx+tvvIZbKwQtpq0aASQLTzFyaIS2D6w3zHjF0bHsGSMlVYIRiykUh7SIRspXp69+TQedmFLX2o5b/PnNjk3iM5yAlFBxe8bUZcS2QMYrStaL2IC8hnx8edMPhyLSQbepdq9uHF0ui68exM3KQbdTVxbhw/CgywxHQH0nbXayVsbW3g/mpObUKO/2+sUWiHrFURmOqjOb2NnZ2dzE1PaUWKzc5FoX8DHQvCJJxlOdncHVtHddWVxBje5WDjF6AZ4+fxKX5Q+hubCDJojLwNB1NADsZO/uMq/FSNsNPLAClZ+VQTHNXgweUbPA+zi4dgZOIC7ju+mO14MkIxTg9TKnA/rpiYArfg4ci4mgk00j1Rnjw0cdITkKcO3dKhv9cibksnxUDViPQImBgJVAHNYOy+YnirW3xEDFNknykUgJqDBHYbLcxSGYwZFGbMIwrETab/jxgedhpkCvStB5wF9fPjPbzyORctplmcjxDgKjOTSj7pUK5BtdPo9MHcoVpEy5CNVCOmngGlGwgTjuyZBHpifFZTpcz6AYDjBl9yy4Y90aytNKY8efYSGgCyViIbAwoe2NUem3MAZjJFfHtb/8q3DCn57lUyoiMkM6eNmBjV2CRhzllAxw85D6pvUueuHTSKJoBD+vc4jhDSXk0yS+W2wyAcC24QxeuR7cOsnMT7Gyt6TovP1jD3NxhHDl1CYlMXveQLDXPJP482mDxoKVek+9HbO5uE/VGQzpCPpOlYllyLwXESEduhnQITPi8KUTEWhkJbFOj2GopgpaBO/wcAo3c48W4BnA6u/gv/5PfQM4f48WLZ/DOj9/C0B/BJXOay0Ixt7QJm4Ty5eX7OKhnJ8jTa9rOp/ENNkzrpwZ+7YBWNPwZvQY5fVocMUSP3cxzZ8/gxPEGBu0bmJs2wJVzCGSNaSXhTRjM4Io84udSscKOF2Io5Soooozugz08fO8uZvMNxN0JEgxvYTFLCV8qLYaPz5LOczoBcx2z5cyBZ85vpFPY2TKMJEGUVN+2jRC59TgjT17ci4sLkgiYgCRHqi0Gm8hCEsCDh8tYWjpC9GGGKwnU+W45YBGnfM/H480tLB1e0p8T3ApM0S0jkRSzy3O+zWHHWBLZDCfm5V6szyQ5VirUvsMhqM2tLdSrNWQY1MB9Wr6xJuVLDgWWqOP3qWhi54maaYJl6wq0P7eQSmF9+zEOHTqkQoq6fuIWEmDcA7lujX83JLNhQcyBQ0lIKFHj6wo3Za0UE3CGDtYfryshkvIHgmHhAKPAESbif3MtN3eb+vNatY5YkEC30zF7SdJIKZVWmMojli5gZauF3a6D6fkl9HqURHLoeKJCR88KWdycec63d3dVFM8v8N6NEDvy7/9aaJgYghfrvWYc9W1IWRQOFkecekh5APMGWHE9WSomx7A9wxvDKodtDmV6G49KTSVGJa5tcxsobOSi/P8oKpOLkhciYmSjsIJPcXRqx2T2LUQiy5FMmlUARdYGFLPSUjQstY0WgBLQCCAm43i8vYkbd26jtbuL9MhF95OHOFYo4qnFeXlDplwXh+p1+L2RDlVVN2ljaeGOBui0WmjMLyIljQdjOWPYfLyuAyhbLqCUz2NCfY/jYrO5hYXFJTtAQFuPOLY2HytxhQMCXMSO1c+OqBnL0cqJI8tJ+UJy+CTuh8iVipjIoiuDmOdj+fYnmrgtzTa4KyMVJlGgTufefdSm6yg3amj3+sbqo9cHX7tWLoltGgUuXLa32O7oOyjkc0qdGdHkn625TFqZz1QKpNNkSchYj1Ao5pXMVMiW4U8SCJI5uEgjnS9r0nmHHeJCWaNEbL8zc56xoKYO4rrga/H/n6DVfY831UvGhilK1tgfcGHlyYGIiYdCKo6vvPYyStkEep0mBoMWstL/Gu3ZaDhGKplRVOLeXhP3yJju7hp9ItuTqaQOkMVDC2JdC1M1+CljHq0DhUz2BGJo792+gw/f+wArD5cVG8xDnhvx1Mw0fv6b38TpC+fUCu+PHevTaxhV4+Oawr21PfzwRx8gnS2YzZ4qvzTtUBiXab5MBGLkzWfkHgSPmUQc6biHYNRGOqQ/MieSs5p0Jasw6Ld1WCv7nLrdVEaHqBm88JGW7Y/xU04kqL8iRREoDtMdO9roS4WC/p4XnbpsGljLc9TGVCp7neye62Nrdw+pQhHrzV30mCRWyGuNPXfxIhoEEzHqwjkcRsu6sSpzDmSwbUYAS2BaKbJlVMD27jZ2mrsG7CSSVlNOTbaH4cRDeW4aU8eW8OGjVdxcW4WvwchQBegXL1yWpt7bbSGliV5mjLj6bEkjwtYGbX750h3SLm93d1eRnbvNJoaOI+cOtq6mDx1CfxLge++9h+7EN0NPsr6yw1nKHE/IGSTNIXkeqK6PYgCknDEe370n0/QTRxaRyWele2MRE025kzFi4UrQMB6Zltzly5f1fghUmMYmNpdFoW4Fp7vZ1XElP+GexvXEAcE+C9lkAiNqTKVxJXufkDRKRuGEh/uNDOryLfFwQLIlW5oDSTTR/ko/kHzS+EmyM+CFCc7CwQ8Y6FBCNl9BJl8Sq0XZzmi8jW5nTyDCTEPHKbGVlEbDZJJsx1UEhLJuM6CV71jG5ByypTuD72Kez3evh2Ozi/jGz/0SYomCOgrVWhnueKg9mK4eZN1OnjxpPG07HVQqZEBz2N7e1eT59PQMDi0tYq/FqfeWnlV6r/JM4VrrDfoa0OH76uy1NZRCrbXH1MRkHOtrKwKeD+4/xLHjp3Ds1DmMXMOa8vygZIDDKAw74HAfn7fINSDqipGY4bOYosk8wQp1kKGHbretWFjDwLPFbQJixo6rThbti3ieke2SdIZFtAZt+aN5Ogbobq3iv//7v4mpfBKlZIgPP3ofXiJEplZFTm3gEvLZvDT5HPiiu8GT4UzTcYlYXv6/5AhiqK1rDN/PeCzJDtcTwVLkTMBrIG0s1yT9c3f2cP78KcxOZ+EMVzBdIwpvIXS70kmzi8pCylFozVhgMsvBOqbATeIopYoox0q49uYHaC7v4FB1Dn6HA0pWokcpQyyOTpv7nItGtWYKEnmsxpDKUdI01mDQ5uPHKFcrKsxI8mg/tYZE/EMWPewe1qsVfV5Or2uYmWyqdRcg2GRrnetlYs8oPkrydLepU1xPHUWhN+RAQxJL+nyTjy3rOK5H+gYXCzlZZvHfa1aGUDcWw4ADX2lO0U+kH52bYSS2DbCxZ4FRpANIZ9FiatvQMQQFLQFtZ01iIL1Pc7YSre22tlGtlk3njO+dKZ02eUxsP/cOd6w1zG4DWf9IBm+rWjOwO/ZQKOTQabW1FmpT0wgYQmLPKUPRmC4GWVLO3XAv48/jYCoHc81BbuZ5uBIC7glEiukCHq7toD8KkMmV4ZHVULJaFEJgutG0Noynk9jc4aBoAhUOWjIYYvHf/RXTmYoMG6PpdMtcGnsuOzykIQVbr9uUqsjoSA9VNHXI1kbAAaeoT2yMhPWDLJB9wrU9YXAPzBBYxjfUpvPZL94cTlfqhlnvV26IXECckBXlvS8yN4NFbD3okvM9SqsH5IoFsBIP6O3WG2G8soELcwt4+vgRDHd3kAl8XD55GjuP1iSir9RrqE035CW6+3hdD8rSiTNozM2r+hnstbD68BHShTRmjy6hXCzC63TR2W1KF3nqzDnMzs7Leobw5dHDe+i12zh65ChA+wkNyADbKw+R8AMcWjgJFLLwEx4e3b8nxnBqbh65eg0p0viuj/vXrmnTLc/NIFMqIuHFkXAD3LpxDbMLcyhPT2FoIyWbG48RDLpYmGqgWKxgROsLULPqw+n0lDKjxc60E7JTtM3hVKJaDkw6Ssonj8kmBJXjwZgGG8iV6+i6XJYpJGt1tDJZDPNV9Kh1zRfQIeimzymHlyYEraws7QO3b5QGY1Rt7WXEENpkE/P/ZORD2ZR54wGIX7/86suoVfL4+IN3kUhMMMe2dcp483GqmKlIxULZDB6w6owbhoXaSn6PhqPow0hWO0VmiMyasQ1iy5Sfu5jNYXdrB9sbGxh0KTI3LSiy7WRmT58+jdpUAyNaL/FQVuUew5BTpmSwCmXcWWni9bd+jATTg2TKzaEYRv0ZsBqViPt6b0k22E53BVA5jJUMHWThIhkbI5OiHpXXL8CEHp1k99iW5OSsdKsm5UTTzzYGVxsHQbMfg+s46Lb3xKjPzUyLnZQND1kX+QGHAnxsI3HDG9GXmcNAjoeNrR0VTs1+Hw7fcDqJbKmEn3nlVczX64h7XAVx40PJ9Zzm9fD1HPPg4YGkmMcwMJ6DHg+zUENcWU6rpjJiPjreSPpWlHL4wdVruLO+hiTth/jRRmN8+bkX8PSh4xxTRj7G+wq11GiBFDICmX7DGjbkI2/a0kx/Y749PRsZNsFpWQ4LjDwfuVoNG50u/vzdd9Ane077JEVNcs2aThPVVxMe9AGQ9gJk2VnhHjQa4fGDB+rqHD+2pLYch5rkgMEDMZnQ2uOBbyxdTBP/7Lmzsv/iAULdoLLY6cLgGhstFlA+JTDUF7KoIpvjTdDltaQNEKUXAq9xJEPyOdaRhArpg8DVJvsdlGf9xKYaFVCxCbLMoqcBPrWJE0oKCFwTQJJFUQXZfEl6U5rvOx4jUU3xEUk+5BfJZ9YODwp18YgRAqNNHX1cjTH9JD7RXlf2XMxR59xt49jcYQHXYMJUMzoaFMwzmTRevdIEM6DFAi6uNRZFLLgInKkbpANAq9PGnXt3xT6RBWV3gnZCRgdp4p/7PZMOR9soPtccBuMk89T0NO7cvavW5OLhIxi7xnJOITMcFOkPxGZSb8gCWENINs6X0oR4nEMsBKTUXnOimuEEwF6rKaDF62t8ldklY4eDGj+K2owmk44E2UzKRI/bmFBZHvo+lu/cwD/8rf8ax2aqyIQuPrpxFT51wNWKAa75PAqZHJqtnsDVQeDKczGySDwo2zPdNr4PpmYZKQ0BOokjXstouIsPlICKAlfS6LT7psuQGGN76y7m50tmv4qNEQ85yU4bJurdEyosuTb4HLJzqNhxP4FCmMMnV2+iu9nGVKkGpzOw8SymC8t9mNINtuMZ4avBLDGcBPPsZpjEzebODkrlsj4Hi6h94GobePJLHlPCUzD3kq+hfZQdWzMb0Ot1xZzPTNMRgppx0z7nviXsEAsV305JCIsf7rnUtyaSUSeDOITzKFm0mk2kswwDsd1NIRCue4absKBL6Dzd3tjE/OyUvF5Dxvba6CllcXIPSCSw1xuIoCCm0MC3mGA7yC7yz3btqOHf29Z9J04iO6pujvV7lbUh9dXOSCCzVqmpODoY+crfs4PMTjEHGul7TO0pE+O4F/zULxUIpgPI91csEriab5arCZ91BUAQuKcRJjJ4tLaDkQvk8rSYM4PJ/OwRmeNrf4ghTCWw3dzV/aH8RR3sQ//er0QzrGbYSSbxTH2J4tWiyDAzvPFkgMBqSHhsUodigaveqBgP5isbYbV590/av7p4n1E8qk0Z6essyJVIlzfpM19iaBVLZjIkVOnY4QJtklanY2dz4duDghfFDFSZMoxMkMAYs8v3uhivbOHZY8fwleefQWtzHfHRGK8+8yyWb32Cd995B8dOnMDpc2cx6Hdw6+OPcf/OHVz58tdw8uxZGfrffP8j3Pz4GnKVAq587UuYqjfQazZx9+Mb2gSfe/5FnDlzzuhwnSGuX30fOxuP8dTTz6Axv6C2mjse4fp7P4Lb6+PFF7+G7FQFjj/Auz96E8NWF8dPn0F1cR7JdBbjThdX33pbDflTFy/i0InjiLsxdJt7eOP172N6bgqnL1xAMp8TWL75wftwWk0szc4hk8sjUy8r+YkH59bKuhgEbsI8gORxmE5jcX5RD+/66ipmGjXEkyG6/Q6qpRJ217fgeSFmDx1BZzTGXquL2pETaKZT6GaKGCRzmi4mExnPEriSkWd1aIZHeDPYarELRFW8IWFtdG30QNqhQN1XsWA+SvksvnjlBczNNLC9sUaFiB5AthPkE8x2FKtuy/TzcKNJvR7KhPH5o+5NK4htUsos6CRtNY2G7Q3FYvFZ4HrjQywLKjEoQz383PAFzOgTRbBGXfXYR7PVka6zOjWLx20Hr7/1rg5t4zXJdk1k5GylAlGpa54C49xAFp+dxHEfTm8HgUPLIbZxaMNmWv4hHTzicZTLJb0/Fm/y8LVMiueR9WTCEH35aNTN9hvZlJ6kLLNTU7oeBPx0EBjbZ1kSFaa8BMwUJ1ubRLfbx/bunsD5RruFAYX0qSQqjTq+9tprWKg3ENJNJDSMHZ9F+iJqgljm9740XyqF7abElroSZ9j2I4MrQ+oJhgiQKOUQ5jJ4++Nr+GSVwJXDWQGCoYOvXfkiih7Q39iE1+1JOoFUzASHTCDHDFpi8ZqQ2aIdlwZTUincu3cPm9tbGj5ozM0ikc2iWGtgvdPGD65ehcNBHVq/cZO18igOaMkOkJpGhq4EIQqMVaUmt7mHzeVlDXKe4HAWD8b4BLkcgSanxM0AhdxO7DAOC6uZ2RlJMYzVnMprGgPAcyj14aCP6XZxUI8Hc4LDWV6ADp0tOBz0/xBwFUZmspXVYtNBIJgkMJG8K4dUpiC7HNN2pG1W2+gwybZaxxUZh0nDanSDOgIUT8nC1WhsKR0IExMkPAJXD3Oei1y7jeOLR/DzP/8twg91DqjtZKHGTg+nodkBYAHAtiUZVZ5ZtVINJ44cl8aP+xn3iU6PBvnUuNJSKaZCjgwkW/0qYNkcZJucrhO0M+v1NIFNVouWTR9cvYpao4GFQ0cQT5j5AuW1W3BHP2sCO7KRJo7TpBmyIOSa4yAQwWi5XESlWpAF8Q7dL0IP7A5y6JH3nEw8v5+tbHa4uMeIzbPOIXxOtb/RyzXw8e4bf47/+R/8N3ju7DHE3AFu3b2FgFGw1Yq04flcTl7m3Z4jG7Fo8Iv7RCQPiCwQI3lKJLWTtIJEBi3mHEfMqM4EOyQoJwqCPrbP4xmMRgHOnDmDre01vPHm9zAYNJHN0Nyf+IhBKRz0M1Ix7u+mvWoKrEKuBH/gIp8soLvdxsQJUMwzitwGfxCYEurZWFz+80KGIj6zlxCnkBwzj2Uc/W5fA3ryhmf/3zr+GJmjUZBxCI+gUkWh5moMK2nicDnPwc890nATp/64/xvgakkv+qW6rtwzeG0YhMChb64pAWkaMzLONZXCoNfRELAZfiPQN9pufSpN+Zu11G21McXwCHrdUiagy2TyrXTWxIB2f6TPXCrmVczw7w8O92p4zs6qtPfaGjzkZ+KzIvcl62MdnaH6ud2uIqojuUqEyYz1H08yw863my19tpmpGXgj6pY/DcjUZVGa5kSvSQkNPzfdGHSWk9HWXsY1wE5OSp3aRyvbch6gq4Dr8/soyzT3iv/DjleYjAuj/F+0vXeM3OeZJvhUDl3VObPZbJLNnHNOYpaoYEmOcpzkncPtHg64Pxe428HicHu7h5vdnQNmxvbYli1bsmVFkhIpkRJJMefUzKlJds7VldPheb7v192WNYcBDtMGLbK7qqvqF77vfZ/3Cf3DQ/B7/bJIk43kpB/sKU7MlTf5RuxkeApsx8Oup0jhCnWkln9nlecSbgi5sjYaKlytKn0Cb3FMbKWjY8b1E780uhBiawpi8S4VXmAXvYmFrlRMfF0D80vMZRRNFrSyVltGvWRSYwh0WTGT7LSIuGqjT0m840tkEG/vxOy6Ojy3aQMSgwNI9vdh7cIl6HjQjtMnTyqtZfHSpRiNDeP8yRO4fuUqtr/wIhYtWSqE+cznx3Dp3Hn4S8N44bvfQHVdnVDY04eP4sK5c1izdiNWrlqrbjU+PITTXxxF+/172LpzF+YuXSbT8r6eLhw7+BHyyRT2vPAafJVRxFLDOLR/H3oeP8WSlaswf/UqFQ+9jx/j8N59SLHI3bQBS1evhjvnQufjp3jnzTe1gW7esQ01TZOQzxf1O7rv31WBUVldiykL5sAfLcHdW7dx5cx5zJ0zB00tU7RZnj55CiXBMNau5ft14+zp05hF0++IDw/u30VrSwtuX21Df98g5iygqj6NO3fvY8rchXiaLWDQ7UcqEEHGF0Qqnxbkr1NkqQImAsYpXJ1IOBautt2wNlG6Qa0YmdMEIpYczwT8HjQ3NaCEBVkqaew9UymhabwmyXWsiIaRJ//JTUECjZiJIFOhHLA2UWYzUnKNn9wbM8KU36cVuuUy5Dcx2o/XN30UWfwx790K1Wh2TuGAvdR4u2ezBRWu3Jgqqmpx41EnTpy/LM4S/V1JE+DYXSpduwjoc1o+pDiRupjpc1pEKjaIx/duoL/7AVNQUcjR0Nt4sHJ9o9UKOajcPHlTe23cJzdgqmcdn1duuhSu6Y5icc/FmmblFeVCZSiiIgpKrpHj/Sl1Z4BJbV4k4knEuIC6XBhJJjQhcAV8qKyuxorFS1BbXqZzRWW6RFC0nOHVRHGGjRzlGRf322MKiQwLSiJP5FV5fGqWiLgmWDj6PEgij+MXLuNRVxcJgcan1uXGxqUrsHj6TAw/7sAwUbLRmBFpBIOI0jKGaUAMm8ibGGaN8goF8W+vXr2Kju4ucbvKq6sMSlVZiaeDAzhy4YL8XHN+QxWQZlFpMZb2xDFkAfDnADL4y/wBJPr70dneLjHn1JZmwyn0UiNEVxVLexHirdw9rbBU6hIFlOiSBZFcKFwo5MjTNM4jHMXLX7mQEWLiD4XFrxsg4kdv5n+FwpXXoRlNG6qL+LLacOg9zEKeqJNPVAGhskX6PqYMvcv6aHPTZoNhhJLmdxnuOf/wHjONjJl8kdpRRFk6jVry74eGML1pKp7d8zKyaeOc4vIUxe8kOka/yaGRYZRXVGkNJypIsRGReqKMPMc838avMmU23tiIvs9CQxQyvx8lkZC0ADR25/pALh5t0nhOprS04GlXJ06fO4uGpklomjwVPr8db6tAMWsB6UgOZ5mcVcd2Ts1zgZ6tMYwMU1zmRXVNJcorIhgYoD+soTMZHrpXTSUb1dEYQxOIcgXE1xbayqaSnGKfR/e43wV8svc9vPH3/xVbVi5Gargf99vvAUEffGWl8JeENaZm0lYqnVfR7vg481pyqAzat+3eqlAZGzzA08SihgUc/8tr2RH2OrZ7fE90VHB7QsgVAmiZNgM3brbho4MfIZendzS9YI1/MqdGxs+diLupHh07S1K5Egzv8JdQ46TUNhb9qWx8zE9ojP/PRs6xOG5QOQAAIABJREFUwOTqYsNyWBAaYN8gqKQmsaF3jDilrhzzNFYWlfFAVwlh0iT1bDVrFJGZBDSeAzfPDyd9DlAm1x+r+5DjitH9UHDGkBUeU6L+DADh2symldM8vpywMlkgmus/4DWiPV4LjINnMA5pKhQW6jYxUm3zd1LfONEsFlASDhrKiDjt/CF3CkP11HMKRfmoEjFmLcdiV1xu7Q2Gq8/GiL+D+2ZJkI4LphL7I9TV0iP4/dhITABNdWk5ConsHz2OP3d8gdkw8N6jNZnOQ45pZKb5Fv1PQnvaoHEfdaH9cQ9yed7T1OFwMsUajQ4a5s1o4kX+sCuPEaL/gZCoczruM17dzlbAKFDN0TXjNaFbbsNb1Y1KFTwhbiOa0t5nK09y8Vi4yvDbjin52hyr6JHK6rUdixVSOXgwFx8dMBWufyo8Nx5yX/pyyOyC780okCfC+BOOtwOGccIxm1cWNuokbEGszkMm7UnEB4dQ6vYh09GLpmgpnlm1AulYTOjk8jlz0f+0C5cuXkbrrJmYt2AekqOjuHT2DNquXcPSteuwcOkyRIMhtJ2+gGsXLyMf8GD3a6+ipKIc+dEELhw5jsvnLmDN+o1YvWEzfKEAYgP9OPbJAdy7eRNrN23G/JUrkSRyNzKMzz/ei2w8hY3bnldWu9tbwMnPD6PrwRMsXbMKK595Bu5gAF0PHuGjt99GbGAAG3ftwKpNm5HP5NHztBO/+eXrKAkFsfuFPZg0fbrGth/87nfouNGG6mgpWqbPwIKNaxCtqsSFM2dx7OAhrF6zBvMXL9Qxeu+dd+Qb+/xLL8HlC2Dvvr1YsWwJyiqjuHjhDFYsXITzJ07idtstrF67jtMSnDt/HnOWrsSTRBb9BQ9SwSgyHh+yHGlzk1LnYGJynYGAQz0xjcyXC1crBpSq3aBdtAhjsUXqAknsRLqVWBMIKpKPCwuVxvTfCxFUUQQgFdU0n3fiUc0YmeOkcIhFmdmIHCcIcoi4+fJmlVcjjBcgESZjN0bPOm4kJtFDt45t3CgUUVSvBHLQSJUuFjfvPUAwXCI01mffK/ls5ss2f7YpVIFj+YpeVxEjtBzKJ+FDGsV8CtevXVXE7MxZM1RPEcVTIWrpDX63Xwg5x2tcVMiXM4pYpl9l5NcXLWEsZIlQXaJ/EkG6iVhzMc1oEfEGWKCQY0dVr0Wg6ePHQpPkfK8PGcYKB4MoJxLAjyKqDldqIOt2iTtMmx5yyrkaCPXxurWxin+qQsktnhVRcRYRUtMSyfa5MJSIq2hN0pKLtAePB2FfAC219Zha0wAfNysWRvmc6AcsfFnY8nioWaUdmF0flFDncsmonJsyx7EUmXgCfrgDAXQNDePk5UvoY8SyzLLN2sTCldca7Xw4rqYlqTeXE0WhzB9ErK8fXY/bNcJsmtSgjZ4oCw+RRJJ2DaTAiMW6KB2FvEbYPd3dGsMJiZRTChsRw6fkhsfJQDKd0PH0h0Kia/SOxJCiyOhfoXA1b9Wiv1q3CZ1xvGemBSpeDdajP9z05LZiIDY7CqYZukFg9fuExNrN0Ti3mt/DfdydF4IdZeGaTCEwPIjWydPw3AuvoFggtaYAn9+D0vKoiiWq+mmdZkyvXIgn44a3GC1DNMSRvcJ2xQ0mX1FBFOT42QQrrm1MzSLXdHSEbiRFJTHRloqPKYlEEI5G5Jl598F9TGttRWVNnQp4NXFM2mKQjCh1BmmitzMLbBOvGlZhTMSckaidHV0YHBrQa05ubkQuZ0z/WczK11v6AVoW5pXWxW/QXohG84qP5h5Mw3reixQG+zw4+OE7+O1P/g471q7AQOdj3H90H4WgF97SKHzhkElY9Jo4XKKlQgZpUu/32yLZiLD4OIe7KvGbLUJYyLJw5fFg4cvfwS8Wrrx/eXvlmNLmjyCXD2ByywxcunoNBz49IEEf7a/YoAiA4vrAolCTUTP6ZgEj4TULV649HhY5ZmKVybDwNWuNjrH2aRtVzdqEBaz1eud74lSI64kRI5uRuOqRsShxUwUY1NXEkurqVWyX0QnINYFAhVP8OQCaRJlyF7UTZVvLyC++YCbN/PWkWIlyl9Vn4oc0BTHpWixwTeEusqKaerfEZ8Ymj/x8ikBNocp1zBShhiqnd8+gETNLV/PC5/AuZBCSg8wab31z3OiJXULBt9UTcd1S1CyPHWlZXGt5T+SyiPi9HFSNfTnFq5B1FuIKcjC+rVyzaRNp9m/zWvxUxuHInCOuZcZNiudiQt02gTVq/Fr96O0dgttDEIlidzbwhtfs5AQQ7CB9L53PievOglhHj8dr1sr5QlzzjDLl5mJPKDcIFaK6cQz6ShMKRvip4pdJsS10pd4z4zD+zBxDjgNVxpqLwjHsn0AMn6DNkTWUFjn7e514Qo1xv1y3Ombg6pososFTaQnIzoUmW4UxcrY11DeRUDrQqVjcpAWNDKEEbiQ7+tBcXoF1SxchMTQEVzqFpXPmoPdJB25cv4Hmlha0zpwh37ZbVy4rU33aggWYvWABykMRPLzcppjQWDGLna+9gkLAZ3io567gwc07WL5qHZasWyvh1mh/P45+9DFus/hdtxZTF8xXVFxFKIwvPv0Isf5BrHnmWeS8LoQjflw8fgLtd+9i7qIlWLppA4IUmLQ/wcfv/AHxoWEs27QOi9esxWg8gcG+Abz7mzclwtr94ouonzpFG+UHv/s9em/dRl1pGZqmT8eSbZsQqazAmaMn8Nn+A9i4ZTOWrV2lY/LGz3+pLu1r3/g6vCUl+O1bv8P6datRXVOB48ePYtPqVWg7fwHnTp7G5s2b1RwcP3YCC1euwZPRDHoybmRCEaQ5bhS3pYA8SdpkCxXMRiY0hqi5/bu5HuyixRvaCrTGjH3YJeayUjyK/0P+IK9Lihp8PglXSIHoHxhCIjEq0Y5Zm4zli0b/GtHQL47iGVqlcMSXlVetGsKxyGUz1tL4j0WTGiCTKsPrJ5VJGMUmi1giIxz30YnA40cgGLZolNlca+prMRQbQml5BUbjaZnr03nCGdupJhcCaqyoOIYjssyf80Yd7OtEdXkIk+sqkc3E8d4776O0LIRvffMbGjWzCKPHL8eDHKewIH739+/gwYNHaJ7UiDmzZ8DrdSEWT+NJRxc6OzpRVVWOaVOnSNDGhYYIE9W06XRWlJgZM2ZgNDWqUVNPT6/Mqnnsamrr5URB4VYskcDgyLAKEy5qDHcnWqslOuRDMeiHu7QEiAThDgfMGmMLSsPjMuNDoZq2yGSDzPNJmMkfCYP54imi7OSN8v5WlmIeuUQKIT6HyiEKRlJppbOIv6eijxndht5ElrY4kjYOkpgHx4RSngcMOuwJhpB1ufHwaQdGWRhRAGGbW3JcPbyWSEfgxkK+I/mYLjeiVG9nyVPr1CZXV1MrJayx4DGNV1V1lcQeVBsPDlGcY9JlJk1uwoMHD3RtsiCT2IGUhKxpwFkkM3lmNBkzfqqME02k0T00jAytwf6VClfi/U5xSpU0K2g2f7yW6VNJLq62Tmaue4kWmrhgrjH8Q1TUoQoImHBACTUCpnAVd00oXAHBggul9IJNJOEbGcT05ql49sWvI00fSMWSQtcrI8SJQvoDQdNUgD9Pic/MTHnevjTd5/Hv7OyQIT2FWxUV5aIBiFdpRUix2JA8TlumTEHnk6cqGmfPmqkxMdcPXpd8vWmtM5QAl6JCnsK1EL2vDdeW4isWn7wHjeMIRGfwh/yIjdBxYRTJBHUX5DXnUVlVpkaEjQGv03A4MlZQs/iWsIURrGXlKixMI8pBA+2s2BC7EAl4cGj/e4p83bF+OboePsDNO20SlnoiUdHCiBbyvFB46CRvyU7NFqp8/yxM+T0WtRr9W56oE0LCn+vzWmcDiXUsh1ce06QmBCiq8aNxynRcudaGTw4fUuFqHE2Nwp6TK3lsMz2J42CifqIs0DoyL1cCKuuNBy7Fhwl43SwIHWeV8ec4lAE+XwgiCxu+mt8rLif3AN43stizqOrE0sGgsKZIFP1Eegcj4pRQcCyMx7g78Of2GaaYssVEhnQQ3hNsQDxepf9xPUlmkvB6uTcRUSS9h4p+oo7cp4yfrXXvRiKVVlHI65FccQo22bUaUdk4gqpmwhcya6It2mT8L3s7s2GN8Vu1pJJ+kx+Luub5lG5FAla+LxMaIE9frnMMV5hQY42JtCyqrfVTNn0mml52OF/6crRNvKZ5LDVNYONqxWp6uKarRqvCHwUCYSV3hYIl8PtDyNKbPUDti9kL+MlYN7j8FIgScElL8EWkne/HtX7mzCKTgFxBH4azKcUHkofPhUUG4tw0aOHEjoubOzdGmwfNxZQfTJZMSmkyBlWOrQa/Z6oB68s6pswzn9zpwg2SbzqgPxIQ2M3GoKoW5WUXx2faan4iBcGJTXRGIOaEWXGGg8pacjk3N6r9xUkiB8MKtFobJmH+jOmy7hjs7MDiObPR39mNtqvXUVZRgQWLFsCVy+PhzTZcv3odUxctxIq1a+X7+vjqLVw6ewGjxRzWf+1ZchEQdnnx+OpNXDt9EXMWLcamF56HN2LGiycOHMD9Gzcxa9lStCyYB/ZPlYEAPt/3AUaHhrB803ak3fTBDOLWhfO4c6UNC1etxIxlS5Ci0Xw2j4//8AekR+NYtnEdJs1s1e8IeQP4/a/f0ObKZKea5sk0cMOZI0fw6NwF1JdXyHB/xroVyLqLGOrowfGDn2POwvlonT9XF83l0+fQ19WN7S/uQbpQxI2bt1BdVYH6+ho8enQPm9auxdXTp3HuxCls3LBeC9zBjw9g+cZn0B5L4U5fDMVIOeKMwwwFkOXCZZEcU6wSxbHjE6E5Fux3uj8aqgvpKip1hSgV16LhkUEJKczoN6+Ng6N5opjGH9WlTYYcvVQsJs6neGzq2p3ryCyKLFiNxYtpZvgcooUskLRIyFjcCHyc69gsXsY6TOMljvK8psEz0wb7d/KZKAoSHGu6aIremBrEUYmebG8C3ayK7GQ/ReSAYyEzaqNAo7vzMRoqSzGprhLJ+BDee/cDVFaW4Lk9e1R0jsSGZFkydcoUfQZmPr/1m7fQ/uARZsxsxddf+RryuQxyRTeOnzqL48eOY8mSRdi2dYvGRXxNnov3P9iHpx2d2LV7F9Zt2IDunk6UV1ZqtL5/33516t957bva8KJlZbh0+Qr27duHLVufQev0aUL4L166hOttN/Dqa99E1+gw2of70Dk6iKzfIwsxcpaIcFEsafLqDanfLH5GlCS8wdJ55GvMhdO0KmPFJNOsKL9wU4QldJvFvmkwDFpjjiUXWp1ONQaGV2zQMlscBtjc8n2YERahZnI5STkRH5rXL7mQ5KLGRxGmq0iS6IBfdB9XjpY+Qa2TsvZzueXfyNGfh8Wn3Uxp98X3z6KO1yORb66PLGKJzhHddtGnk6PGnOFKUtSRzaUQiYZlGM73l0pnkCSXTFQBL7IUUlpxlmm6eLEWzLWm+0vZ1H86ynLW5C+DAraJNN82nFSqe53rXxHNGjGb88fxLn+/1nJnqsaH6/VtsInhnpmxq0Wcxh0HCvBmcihNptDIzXh4AAsXLMa6rbuQLHrU5JHrKWcFARGOf7XhhUm0TGs57j/SVJj9h4WYEHareTDolmkMuYPQt5VFg/YqeYUaI34Wjvy9VNifOXMGM2bMRP2kRpPIJ1DFvD77J6KkBmUtQSJhnCJIz2LTzH/Teol0AY75OcXIZJOora1BOUVUGg375XDA40RE1fAETdCMxGsSgpKvyTWG1AygujyM13/y/+DzD9/F1jVL0HH/Lh53PkaeP6QBPdHaaClKS0pVYzgRrs4+KaqETWBTw2xjn3m8OA1wJpwOB9YJv3DGwZpoelgjuJBIFRCO1GLFynW4dPUyPv3skFxJzLVh1z8BUmaSxrWcVCLtyRaVHLNsc+oB61/tKOKdREjtD1Y47mwRFur6k0Lqn/sGn65JlsTbZvojtpXs8ux0eAKB03BSxwspp2bRmmTfxDgFkWgy6yWCGQawYFlt1iNTiKposbQFJ7RobDwvSoPjvuRURnbkYwyQdU0Y5NbsKwaMcUb8zryf78OANLZenPCJjFJ/vPpyKUjFmXo6x81BPJ1HjiOgpHCa7XDCO/zKw20wKFOompXEPMmcd6vvEH/ZWUtYEeRN4WoFWkJc5XXvgFx2Asbf93JDS5F+iVmfGy0LZsNVVoKjZ06i4PegqrZG1TONb0leJ5JEL0iDcpoCUsporR7GvN6oYQ3SQfhXNAFblFoWgRFTOXxU+7H/qMh1CNPab8zv06ZlRV/iR3Fzd0RcVkjDH5uL0vJireWI202Bl6ErUBNDlIzejPk048xYfLtlLeXL5NA6uRkzW6eJJ9fX8RhL58+TKOrSpcuK0Vu2fBl8hSJuXr6Eq5cvY/KiBVi1fj0CcOPJtVu4fPYiYtk0Nr36Agohv7hwT67dxs1zlzFz0SJsfOl5iU7SAwM49fFBPGi7geYF8zFr1TLZJFV6fDiy/0MpJNfv2gN3SRClYT/azp7BxZNnMXPhAsxcsRS+cAnCHh8OvP0OBru6sHT9GsxZsQxuRs7li/j1P/4M+WQSW7dvR13rVG3+F44ew8Oz59FUWY1IQz2mr1smr8yhpz04+cnnaJ4xDZNntSq15O6V6xgaHMTmZ3dpxH3u/AWURiNobKpHe/tD7Ny8BVdOn8bZL77Apo0btGAf/OgjLFu3CQ/jGdwbiMEdrUQ8a+y2ckXa45gRJIs7nkMStam+VVHCDURjGxupK2SuKEsxbuSZVBL5bBJVLOAaGrQxdHZ1anHmWJ5itVzRhQwLIooY4NHIOJMyYy9F1zHgYoy/51y3hk6ilBV2xOLxjReu5KCpANBCZzyHuXHT0sXs4eQ8cRMkr54jOGvgrbGQmTjQhYEoFjf9YtF6bLIDJd/PyaNQ4apwbP3htU30iuhpX/cT1FeXo7G2EunECN57by/KK0LYs+c5ITHxhPFkpTuF7HQ8Pvz69Tdw/047li1bgB98/3vGGN7lw+Ejx/HJgQPYtHkjdm7bhlh8xIwLXcAbb/wGbTdv6ZpZt26dYvbIf+UGvn//fm14f/Znfyb+IC2ELl68KArJ9m07MHfeXITDIZw4cQJtN2/g69/7DvpSo7jR2Y6OiYUrNz3FctpF2Bb3uqcnxp06Yk0VUnYRtuND0ZgKkH2W+KfixJs1iQdcmyw5oyxkVQw7w0JzbriPaPXSOmMT1+yGoshdeBS5WaCtX64gZJXofUNFOZbMmSXhR2I0htMnTmBkMIa1q1ermeI62N3diwuXLuq809KOa1YimTQ58/k8miZPFtJLlezQ8JCsuXjdD8WGhTCw4OAtQJGQlFrIoaw8gtKyUl3XbMoSDFAI+sYLV9IrirzmndnE/9/Cdax7NAIrNV/jqmnDf9V4DB6XyYU3xgXmcWpILT1ADYm16BJto2i8MDWElX4mr3U3kkqhieKM1Ajqmiajed4iFEvonkJLKENVY9HLBrY8wihVi0hqGuiWAJDH2BS3xlebz+F4UU2lpYyMhbRI2W8M9c2I3FjxcFTrgwfdHZ04cfQYZs6coWLTsRnTfWmnMCxcScOJREtV/PIaJKLKNYxIYiZTQF/fAPr7+4xqnVHiDMooiRhbo2AY2WJOo20+T3GWtkfmyNX8nc2B8T3n1KQs7ME//Lf/ggtHD4kq8PBWG7r7uwGOZ0tKELA0g9JwFAEK6GxojVOkOsgpJykOfcKIrs1xcGJgVSjZ6acDJjkuBLwqCwzAyLgQidZg0eIVOHX2NI4ePwJ/0AQ9cKF1pp10uHCcfQwYYbojpxAdm7LZIkXtp60BHHHtRHvEiZWSKYwmzLr/P8pYg02Ol1wT+rExXMI83dqB2gJba7h9mimizLTAQSdNQ2ynzJpEOPehWX/4gbWG8YI3O8JYqMN4EWk0PWO2oWPTR7M/mdey4UwsgCkElrjP6TTHC1KK4tSgW7GzaQ6M8HlsuumUk6JQ2g9n/+Mc0XH9hfMuuYuNfxmiwMQyePxnBgsaR2d1/Jy9znkjY6RTU9WqJ7KPcaz6WPpLFGsd38d+z7fCdcVwRRTdo4PY8soLmLFsEX5/4EMMJuOoqa9HaVkUj9vbMdw/ZEQlhPfF5TDWI+xqNTKlt6m1KiGqQGFELpseR1MctMt2vbYAHy/f1chabgjRMEsBEC+R6K/UzWkdKqnq5L1mODTmz3jRKrqBDpwReckH2UaQ0mHAPJ7yXWMKTb9FIct5oHVKM6a1tCBSEkTP43ZxOYvpDI4fPyF7oHVr1yPoceHyyVO4dOkCJi9cjDXPbFJIwdNrt3Ht3CUMJuLY/q1Xxe9zZwt4dOkGrp04i+a5s7GBhWtFCbKDwziz/wAetLWhZtZ0LN26RTYZFUU3ju3/EI8ft2P2yrWoampEdVkJ7l26hNOff4Hp8+dh/rrVCJaXya/14NvvoOPeQyxauRxLN69HoKxMY4df/8NPgUQKqzesw5S5c0QDuXjsBO4fP4WWmnoE66rRumkVqPYZftKDEwcOoWnGNMxYskCb9sOrN2WDsWH3dhVpR48clUK1eeoU3L51A9s2bcadS1dw6sgRbNq8QS4DB/bvx9L1G9A+msLNzn64o1XIutjhU5xDsYbmLXZEzOWBN7kpYFgMiuvjUK25eKjAMeT3cMCPJfPnoL6mXNcjR60cb/v9QSxftRqPOjrxsL1DIjFfiMIMeqD6xYElf4u8H46SebMnknG9DjcrKfPZ5WljMN7ATvNjIv7MpicOq5NIRUV31jppcB+29Bqz9HORMZ214VmZotVBadg4setXf89/6Gg4NnNGCiOrWiHCZkxGqkB9dSUaaiqQSY3ivff2oaIyjN3P7pLNDj0iKSJrbm5R0Uo08Gc/+Tna27uwZvVSfOsbX1daWrikHB/uPYhPPv0U27duwfYd2zA8ZHLbyVF8/de/wvXr9/DcCzuxccNGkfJ5zg9/9hkOHDwohf6P/82PzfgxEMSF8+exb/9+7N61C3Pnz1dqzaFPD+H23Tv4xvdew0A6juuP76NrdAg5vxtpFpIejooMouxscOJ9WUMHbVgT0AzTuNusdKfbt4EN5Jg53bwKUsf6ShuDWTg17jd7ytgSOxF5c7lNAyy7Pu7IeYMIEB0sZpgLX4Qvl4c3l8fcqVOwdd0a+d5Suf7mb34jVO0H3/++uJS8VtrabuKDvR9KcNHS0Ch1ONeY7r5ejCbi2LR5MyqqKtF24wZu3LqJBQsXqiG4eOUKEpkcWiZPEZeWQqHRkSHZCVVWVaCSQQ+0n2LMZjqNmMdxFSDi6pEdllOe/0sR139ujxfybL805jcH1p4XU+TouMtmzBSuZv+0Ny//bu8JHXb7fUMSMKIvrQPyJi3IWiyaSqEyn4E7PSoVdb60AslgFEWNTimI5LiZ9wc3Cg8C/iDCQfI3Qwj4Qsqsd/vNeWeBy/ARCqZKwrQ+smitbZZYipeWlAj95miblm0co8u0Pp2VUXxiYBiDXT1YsWwZwvy9FO3Iw5SFprGM4vhW7yMU1phaiLuHY/gk3C5ySkPIpHOK6uzp7dLP6+qq9Voy/Od7pSCHaYzh0BiyTO69CkiBQhD9iOtcMOBCMRvH3/6nv0H79SvYuW4lbl69oKaHVBxXNIpgSVTCrrKSUgQ0hjUCVIeD7yCnVH9LxCrkl/Z8BqGXLZ4Fi/gcR5ilvdQ6DnDtGxDC7EN5ZQNmzJ6HTw8dwvkrZ1W4qsgQYGVKG1ohielNKqkASOMUYPxHJf0zJaUKV7aSBqjil6hBTrEwQb9ivmkQu4mion/umh67+y1cqAKW64MVgDvXtPm1RtDlvLRTtDpvw9g2mi9ntO08Rh8rb6aJpki20za9Lv/PFK9alxzg0U7b9BznRe1eorejNcymilpbLjWLorBZHrnZecb2Ejk4TJieOMmczvccbZGwQOezTDh4KpS/Alb9Iw2Ro0+yr+M83inqTWy5c6YmFPpf0WgIs3FMJyacclJIxwpXy08WIvuat7wYKi/VOO+ZV57Hmud24MS1C3jQ9VScvmhpVEb7vZ09SizhiMt0an75sRmatY3SSxoLDRoy054nXyAx2XQKDmdVS55j7G0hZ33P4TxNsMJyjigLDFlQcJzPsYpNv+EnZcEshMxxMrA3zTgCTFRYLtiyMsmoIODNmdMiRbuULBXM9PksujBjylRMndKMitIIOh49wPIFC8TYOXzosKxYNm3ciLDXg7NHj+HK5UuYtHgRNu3YAVe2gKfX7+DG+UvoHhzAtm++gsZpU+HNA3fPXsHpT49g0ozp2PT1F+GrKkVhOIZzHx3E/WttKGlpxJZXXhIiV54Dju3fi1u3b2LFjucwmehv0Iubp8/h0w/3YeaihVi/ZzfcXHgLRRWuj27dxtzFC7Fq2xb4K8pVuP7un14HmGa2fBnmrFyOot+Li0e/wLUDn2JqbSNCDfWYvX09AqUlGHzUgSMffoxJrVOxettmFa7XT57Fk/bH2Pry8yivqsChTw6iubkZrbNn4tTpU1i/ei3uXLyM4599hs2bNqKyohwH9u7FgpUrcbOrG6dv3kfWV6K4R3KumFhuSJym4zSjYCIjxnTdoGpO4WfGuhQOkTu5fPFirFm1Eo1V5bh36zpu375lEMkisHT5ckyaMgXv7/sIV2/cQoIIWUlUSn8qN82Yyt5hdsFhwhWLTaKVvF4Nqs/F3ZDWyT0ih8rY1FgxgBZiQwPgmNNid2oR9euFWDidq+24bSNOWziNSDgM4YLIv9PswqbmmNLA2GJR+CUvUvG4qZTNIDY0gPrqCtRVlSOXSeKDD/ajtCKskX4RaaVGccTY2NgkqgA3uZ/+9Jfo6e7D8uWLsW3bM0rKmjp9Fj54/wA+//wwdmzfhl27dmBwsN8kv3m9+MXrv8TtO4/wwtf2YNXKVeJKNzY04ODBgzj02WHREv76r//aiFhCYVy+dBkff/Qxdu/aiZnPGRsfAAAgAElEQVRz5qCkrBSHDn6iouvr3/kWemNDuPX0of5LhwBSBTT1EIfVIjPOekCKhi3zJ6IZpui0XqYTRBlcUxSaYJE+ccesC4B+v/1dzqZnGmG7GRpswxS2UmzKg4tONLIj4gbrZfORzyFIf+iRUeSTCSyfMwvPrF0lygQ3/n/62c/g9oTxgx9+V+PiQCCkwvWt3/1eyN2OTRuxYN48rU/HT53Cg4cP8d3vfw+V1VU4c/48Tp46iS3btiIaieLjTw5haGQUC+cvUmjGtStX0NPdIX/amtoq1NUxtcorPuVwKokRV8Eiri4Vrp6CQSANLeBfhrhO3ITG9yx1dGPbja532xA4aBHvA+d7RlRm/j2xcDUJcFZ0awtZp3BlRKv2ALMSIFQoopxWP9kUfK40BtIpxAJBpCIVitfkeZJBvJv+slREm4mKwxfTJs71xE1AwjQdLCDZAJBLLuSH05y8Oee8zxhIY/LpHYTYI6469wAm5kXdPsya3ILnd+xCADm4Gahgm0mncCVNwjmGRNFZBLIpS6RNpCxFR34f07USEmiNjsZUzLGZYUPIurR/oBfBkpBCZFjwskmrqijX8c9m6LhRRNBHIWUZgkE3hvqe4v/8m3+P0c5H2Lp6OW5cOo9YchTukhBcfA+RUvF6SyOMuQ2paHUsrJxJKPmbSlWiL2ZpqaH72XQ55/M4VAHxXycUs/w7ecexJLmbQdTWTcHkqTPwzgfv4879mwrfMOfWNDumXrMrowRJTq45zz2vVRZk48p4XkdaI79cuFog6suFqRk1/8u+zBYz8fF2v7EF9lgJZ98vCyah8ROKOL0/RzRlX9ZBCc0OwEhoB8KwoMWY6NjsG+KKW9rDxHeuQzNWuE64I7UwmX1GdZRt0g2tarwwdJ7hwCF//O8vHSNbNWtS5fyOCYWqXsXaUY7hqhZw0V5mj5EafHuOnfAAhVNY1wYnEpLUsIlFrOUNjO353Ot4FdAOy0whORPj92ilZa4fWmmKZMif/0WoupjxFBGqrcLaF3Zi0oKZOH/nBvrjI0o/4ciFwoeB3j4Mj8aR1ULPi4viARN1J+sW+pslk4jHk7IdogmzxnB2Y3EEU/r3BOhd/+avVG7wOJfV4eTIKsfjVoHBzdfpArmAiRMyAZ3RSEMImUHNdFKo0k0ZpSnfc6bIqDrDiaP/Gm0WmAbF8Q99P1snNaOxtg511VV4+vAeyHElRfvYsWOyeNi8aZOQzrOfH8G1a1dRv2Autjz3LAqZPDra7uDmuSvo6O3Bzm+/ipbZs4BUDnfPXMHpT46gvnUqNr76AoJ1FcDIKM7vP4j7V9vgaqjEnu+/Jg5bWSqP4x/vw6Url7Fo6y7MXDAPUb8X986fx4H396J10QJsfukFeKIR+HIFfPr2O7h1+QpmL16Idbu3I1xVLd/N3/7kp4h19mDNho1YtmUDEArg0mdHcfLtd4W4ljQ2YNGebYjWVKHv3mMcfPt9VDbVY+erLwmJPnngEG7duIlXf/Rd1E+uxb4PP0Rr6wzMmjcXn33+OdasWImbFy/j2KFPsGXTZtRUVeCjDz/EsrWr8Wh4BMev3ULWGwYHXvRPzReYtjJ+6TocRpfQN9N8yNiaJ0yWTm5kk0nMnNaK733n21KL37l6Ce33WbQWZPZdW9eATVufwfVbd/Dm79/GUDyJAotNoqc+n9TYIvLTn1VxfTLaE5pPJD9cEkI8ETeFa4HpIUbl7yCdzijf6Z0dbs5EZSzpDwZZYCgVs92pYHa8AXmJMurPjDONmpZUARYYhpYgjpSlCeim5PUrtwIzHuQUI5kYxfSWSWiqr0U+l1bhWsbCddcu5AtJef9xQ2E+NTdz3pNvvPEWHj/txsqVS7Fh/Tr09vdizpxF2Lf3Exw9dhQ7t2/Fli2bkUonjFeyy4Wf/uxnuHP/Efa88BxmzZqN2OAgpk+fjgMHDuD48eNyD/jxj38sH+OK0nJcv34dH3/0CXbv3Ia6piZESktx7PMjoha9/MoreNLThTuPH6I/NizEnw4EPO60u6K9kLM2mKbVLIaGDWaPi/hlRRQ8NDy3XDNHFMrjbU3THSBGyxoRBPJex9dJU1Q5QSpaB8xirSAT0ke0oNkNVWkvzEHn+pARd51+yYx43bxqGdYvWyzaBR0sfvKTn8IXiOJHP/q+4SkGQ7hz5z5+++ab+pw/eu27mD9nrl7j4Cef4Oz5C/jRX/xIBdOV6204dfYUdu7apfzuzz4/gpFYEosXLtKk4OL58xjo6xJaX1tHbnmdPu9IbBQD8VGkAl5FfGY57WLhKqrAeADBv4Tj+lWbpFAsUW3sSi3E1XI7ne8KkbXoquOG8KXClRuOo1mYqHMw3EejheBreOkqkcygrJhHKEXLmwKGC1mkyisw7A0jLxGOsVskMkrqzuhoQuEIhiNt1nr6EJMuQD6o2TsMosXgjDFxpzV25zUVAF00XHI8SbFoo00+KSFKRcvBHc9g+ey5eHnXHnhSMfiYdDTGbzVNEG2naMdFSg3V9ywCOfbn3kK7u3SKQrWQrie6GJh0JiP4pDiJCVexREwaABauovMUc7JpM0efUygPQn5jceXzFtHTeR//6T/8exSG+7BhyXzcunZJTbo7HBTi6hSuFKkFA3S3oKWWsYJz7je6BsgyLBRSAc3jxfVUziPWxcesm8azlY93aAX8eTyZQO/AILy+CCZNbkVD41S88bu3FDXKpD7ZqFlUXUtu0YiTZF2t4tW4MRiknnM36giIs9rGcsJU1nnf5n79UwhQRcxXIINfVcrSpiqf5v1u9AkGFR6XL4xBoHa0n7GI4UTEVcfQ+tMrfc5aNep60xvhsXZG8myUSBEz71z8cMvpnFi4TpQ7idc85ohgi9KcEe6a82emB3yvBtF0AB/+VBWURXtZcY178OseEso77gggoZRt4k0dZuFoFYf2ceImm2JZAQJ6nHwtjZjUPk4cZoduZf8+3hhb+NIiquITk+qpRcaoF4S5E8hicarpOY8dnawMCs/H6mdW8Or6q7K6YiyTxsKNq7Fix2b05JO4ePcmUi52jjQzL4jrNTrEQjYvL1f+QmYHEwnlzZphdiwtimxxyY2QMX1q3K2wSkWlxgVWYKETMd4vGOHFxMJ1/O+8iXjzMDaSB4Mjey2uIt7bRYrOCFbxJr6SBAMGTWFCBxdfis2ohqYxvClCGEIwoiQMXgbMtW+srlWWenVZGbqfPsHcGa3aSM6dPa3x6Mb161Hi8+H8iVO4ceM6qlunYtOOnborO249wN3LbXja1Y0d334VTfNmK6bt3rmraDt6BjXNk7Dx5efgKy+BN5XB5cNHcPPCJbhrKrDnu9+R12kkU8SpAwdx6eJFLNjyDOYunI+Q14VH19qw7933MW3eXGze8yzClRVcenHogw9x6fQZzFm4AJuffw6ldVXKd/7VP/wUHXcfYsuO3Vi7cztcQT8uHvkcR996E83iuE7Cqhd3oay6Cv2POvHeG7/Tc5/7+isI+bw4uu8grl29itd+/GdomNyAt//wtpTm02fNwOHPD2HD6tW4d+0GPjt4EJs3rEdDXS32vf8BFqxcjo5EHBfu3oc7HEWeYiG5ZXBxMudE1srWfSKZiI1ZGck7j0iJhE5FNRZrli/H87t349L587h+/rwMp1k0kLM6uaUFDVMm4+Hjxzh28pSU4SSb0sxYKT6a/RoxAYtA425hLUbcQDBExJVRjDK7UTY1YRA2SSaOle/DJNsYQYHhIBmBgllIxZlz0FY7buPPSTNggcbHu/nRrQG2miqNWqnSNepPNmdEe8i5U/yjLL4kJ9V1T8/PufNmo3XqFN1j73/wMUrLwti9e5c2OrkiFHLyYqV9UTBYgrfe/B0ePOjE+o2rsHXrZnR1d2Jayyx8dOAwjn5+FM8+u0M8V35+FeuFAv7p56/LieC5559Fy9SpmrTMmjUTn332GY6fOKGR6J//5V+IXlBVUanG7eDBT4W41tbVyVD/kwMH5R37/At70NHZibOXz8lHk/deXqbl1tTfR2TGcY220Yw8jizcrW2dwyGjZZWs1LRwW/9aJiGqSeA3Hc6YQbIduoG6foUxGJGos8aIhsFGSZuN3Qy4jhSonjXNBs9LNsXkMg+yiQR8bhc2rVyKGZMbhKDRgP8Xr/8K4XA5/vwvfqDEmGhpOe7fe4i3//CuipwfvvZtJSsFw0GcPHka5y5cwDe+/S0d6yedHbKP2/zMFsW5fnHsC8QTacydM08bwPXLVzA6Migv16YGHttqFfYsXElFYuGaJW+WnFJdd4b3puLd0qsc+oThk/8pE9CI1OyxH1uKncLV7ujaRB0022wg4nlbqysGffOg0deV6V+8x5SaZYVaRoDpUAhEfoXb8nGZYU43jZJiERX5HALxGHyuAoZcOWSqKzHkDSFLsZyDlvM+JmChdZ+TD1MA8yTKiUMm8lSy21hKK3YS39JO/YQ68pKRbyTjcsc5uSxkSA0pZfExOIJVs+bh5a074U6MwJXNqMFjQ8zClE1EKBAW8s4Y6LLSckSjEV0bBqGEHAVkj+dx63Hx+CgCoQDqamvhCwQU8sL1LhCi8MrQG3hspcrO5jWR4ZooM30KynxAT8dD/F//8X9FKJ/AynkzceP6ZWRYHNFrmeEDpWVGnBWhj3HEiEgt197c53mMjMRE9+PercLVHkM23bLis0WuwzkXTWOCXyf5t0/oMuIrQfO02aisacQv33gDPYMDsno0dc54c0IfV0cY6UigjKm3UwMYe6eJRZhT9IxNSRwby4kV6Rhn8k/L1C8jkSaUxofmximoKq/SFJXHNZtJYrC/T1QqUjb8tA601xNDBgytyUxirAMa0tm0dAUE6BwNjpBQXks5OthwOmAjjS0dQSJHs1iNUZF4zs1ab4pRurUoBYygDafARWOlZYTDHuSz3CfM9E7Jk5zI6brPySVBFAe5snDDMTxvHWd59hqXE1EqzZKpCdPYZNoKqUydZgteB+U2i6LVpTgt5/h/NcWwwklNv21TwqAbs+/as2vrO+NPMrHbMJujeW3T4Th6BUOHtms/j4OlWLi+H60qJos5rNy6CVOXzce1Jw/RERtE19CAMuvLSqLG2iVbVArOwGhMNxTFA/w+7VqcHOVkMo7R4ZhOaEVlmTipRtTiKPjG+YK6ZMfEGDyZ5oRKoEP+qQ0W4KiDNAGO8pOM0aQog3nqfmOqqyJIVkYk1pMgz5NkIBadVGsVJBUex8u05OCJp29rJoP4aEIjHFpaVJZXoKy0BFWMcnN5MDowiJlTp8q0/ML5cxrhLVm0AAG3F7fbbuDB/fsoq63B8jVrNfLuefAU7Tfv49GTx1j7wrOonNsqTvDjq7fRfvoKohXl2PjSsyj4iwjDhXsXLuPq2QsIVlVh3bPb4QkEES24ce34aXnENs6fLdELi7WBjg7s27sX02fNxrpt2xAsj2rRO3f8uP60zpqNTbt3Isw0rHwO7/72d+h93I2Zcxdh1dbtJErh7qUzOLX3fTRXVKC8YTLWPr8boUgEyf4Y3vrlGyivq8Hm3dtRFi7B2c+P4uqVy/jad7+N6vo6fHTgY7RMa0HtpBqcO3sKq1csR/vtuzh59ChWLFmGSfX1KlpmLVmEwXwO1x7cQyEc0OYiizRrQyY6ocZBFi2XYfgo4okESivKtTGQw5ymN2kuj5lTWtBUU630DqZEMYKWhRCPZXlVJYp+Dzp7unH/cTtS5Mi5vfBwLJ1OSZ2rCFRuSB6/eHfO2JGFkOleWRRJU4yANygLJboYMKdZtiZZM+J3eFnkZEnk5WO/a2442arI7s1wvcnHpuiGHn5c9EPeoOJqubDwFjb8KshoPhlPiQdHcVuY0wvy57JZ+fax4KDSd2B4BDNmzpJN1UD/APbu/RQ11eXY89xupa0Q4eT9UltbbTwyiy68/fa7ePy4B9u2bcCu3dsQT8QQCpbi/fc/VhHFwvWZZ7ZoM+WaS8Tl17/+De7eacfLL7+AaTNaMTQ0iElNTThy5AiOHj2qje4v//IvZRVDhOnkyZP49NPDePnll1BTXY2Wlmb85le/1nHdtXsH+vp7ceXqRXBdSKaMGb9SViTmMSl8Eu+MWd8Y3rGKW4r1FIlpGHDGxNr05/xy1KdS81O0RAscJ5PbikZluZPPC6nja9AhwnA23WPxnLQqMpRNs8iLNUDHrawJASBdhNZpfP7WTWvQ0lil8xaNlOHnv/gFystr8Y1vvKQ0rpaWabh39wEOHjysQmTP7h3yHm2eMkXODHfv3sezz+9Rc/Gk4ylOnzmLDZs2SHR14vgXWrtmz56HTDqPOzduITbUr+uluake5WURKd25FsZzWSQY6sBGRyb+LF6Nz7ZOpricCi/WvUcQ2bEbHBcVOLzfiTJhu3mwOLQqZlPZU0zFCFdz7/KeIgoix4QCo4vZBIYQJ00sFNC9IKTEjlR5f6nYtYiTCldBXoITEC3mEGGEZjoHVyGHEW8RiYoIRgJR5PVerDuBIxQzpHiLPDkFkNVu87WsctqZwH25rNHGTY9O65jguNRwr/Lk8yghHX9wBJvnLcGWxcsQyGWQTyfh8xvOO4uNEvJJgyF5KLM54gSCrzdMdJ6CU6Ui5XSM+Hj6tvJ7tO+iEwGbTK4Pg/0DKClhIAnttWhNR9pACfOFkVf4CTn+LKAyCIZ8ePzwLv77//E3aCoPYUHrZFy+fEHXQ4rUpkhU70tpV6Ewwty7Lb+VvFoW9dzz+MX7i/QGisR4bkzil+OcYJ0ZrH+nY9tnaFMGBHjw6Ilsr1pnz4e/pBz/9PpvMBSPwRv0yRvZaZOEiFoPdUfkJfIgr9k/4nNaRNFge39SiY7XCn9apH7Vd5yC15nckt7h8fjx0osvY8WCZZoqehkt3deHjiePtD75gn7UNDUhXFausbUsrpJ0pCFlKy8ggnvuseOf49btNk2VibArtlfRnYYjbHx6fSZxkDZibHQ4uUml1KSyKWbhzHMyNDJiDxXtxegTDsXEpjIj8PrziEQYPU1RXxDJWAIBtx+ZeBaxwVFUlFfrmkpkknD7gFQ+aZxz5HPPApoFH63H6Mhj7iPaLBp3AkMBEVjj+GurmiWVMiOajcpFx5nEJqoqUUvNrNVxEC/XBMENv8cU3rQAMzUYLcEYFe0BXYLFYVWzwL3VUAJEuRNQbEXy9I0lWCp7NANyOIXuOB8acP2bSVOKfaMjaJg9HdXTp+BuXwcGM0nZrBC14psh8kDrKLZ8NIAXRzSX0+YVDvqRTMSFfqSSCQwM9Ev5WV1VqQ2eH8ARuzhq/4lFqy4wfiAP+YQ84IZ/aqp4ujh5NYphl1dTU4ea6hoR2n0BchFJBzBCFg5juclnc+T7ZeXrFk/FkUmlpXA1B9sswrqYi24MDgwinUwjGR8V6sUFhQVEQ30dgl4vRgeGMGfGTKUzXbl0CeFAAAvmzpVh753rN3Dr5k1Eqyqwev0GmfUPPenB/Rt38KD9Edbv2YXI1Elwe33oudOOm1+chTsQwtZXXoQ/GkCgCDy4fBW3Ll9DyuPBmm3PIBApAZOe756/gps3r6NuVgtmzZuNoNeD4Z4+8QnrGhuxeNVq+EsjuvBvXrmCC6dOobFpMtZv3QxvhPGDbhzaux/9HX2Ys2AJFq1ZL/eAxzev4uTed1EXLUGkpgFLt25GIBxGLp7G/nc/kKfr6k3rEWQs5pVruHH9GtbveAZVVXVSjVbVVaOhoRZ3793CrNZp6HrQjquXLmLOzFmoKq/EGSK/ixeiNzGKG08fAeEg8vTLI2rC8a14yKavVtGngbhHRWsilVQx6nCrsvGkuvQKqmTp25jJoYL0CHacHrc6e1D05Xbh/uNH6O3vMx0vOzKlthjxFKsdFjBcXFiQZLJp/WEKj5TKjAwUx9MnYVNAljiK6IJsO9X9EVUy0wKjwMwj52JBzJhq4z/ITp03KRXk5IARyeA1zJuUaCoTu5SrLccAbkhu+HxBxGMJBQIwX1wJOhQDuWmybjKMuen1D45gUtMUeYH2Dw4JMW1saFTh6fW50dfXK/4pOchcsGiI/oe330N7ewe2bNmAHTufUYqL1xPGO29/gPMXLuP553di69atKiqFDiWT+MUvfomHDzvwrW++ihmzZwmdoY3TRx99hC+++ELRkSxcuSiT03n48GF88slhfPvb30BjY4N4mL96/XVZ+7Bw7enpwvXrV0RvIPptNi47cdFY2zqO2HuYBbviGsV/NY2t0FKFGjvjt3FLlPjQKIJe40VJ/2KiWP6Az7hIpOmCEhgrjumbyIWaqAZpRkIl3PTjTJrCz6Iq2Rwb3oJSkVjoci1jscEHsAmY1cpjrGUXf/d3f4/q6gZ8//vfwNOnT9HU1IyLF67gk4OHtNG8+NxOrSeTJk3Cp599jkft7fjmt7+lguLEyZOyDduxc4fQ6MOHD+n9zJk9X9GfbIxHhwfh97pRW1WOUIim9jw+JpEsTgRGwCOLVlp5WZ6ntgKTAOdEa+eZo/5l5YSAA7vlj6tELGXDWS8nFIcyAzAhImoGWbYQscyZjZG3R4IINaOC6YZBAdKY643hkxoaF2kgjlUSP3IeoUIOJYk4yjNGpBPzu5CojGDEU4KcpSLIV9axoxIKYwR9ztRNzaClh6gRtcXrmMPMBOqI6DkCL8wxI6dSoUY8drmswAPv4Ai2LFiGdXPnw5/NIOBlIUNhZ0LoMj2Z+cWCJhAIoraqRpttX18f6GLD64/vgeP4weFhMymMRIxNmPVHJcBjDOfzGt2zuOI5qa6upSYPeXkU55DPcCqSQ2lpCe7ebsPf/sf/DbOaqjB32iQJhPsTo0jy2IQYiRtBpCSkcBXuirxPTUFMWzGT1sX35Lw/rjl8n8bAn5ZgXCvNKJ/fY6E7RtvTtMkIWZl4xPJrxpwFcAcieP23byHOBEHVM5aW4CjEJaqz5JMJ0fBfTVVRWf2V1elXc7K/upD9qsKVvrvf/Pp3sHzBUqSHR1FIpZBhmEdiRHZlI4m43Hoampvh8QfF9ebUmesPi1eNuL3A3n3v4eLlc2o4dA3YiFxjX2ZqFl6MtGLksefawnQ3sWeYDMYYYxQwecpkNXeKZRVvPiYQzeNlGZzEpEmVmDK1AU3N9aiqrkB8JA5P0Yd0PI9HD54i6KcQj5HwSQyNDmBgpEd1ESdj6WQG3T398HnoyhFCV2efvIp5DFjMGkqIFRAXCewYmo2hudjC1aFhWuGsGRsSUXXErxZAsIlmZiJpAmwUblASVtHO9Spv3XikR2bCunx+zZqgwTidOgpZE9BgJ2+6Lu2E08BH1t+W+8L3GiYVh1MJROqrUT1tCgYLKcRRwFAyIaUxYWlyPEtLaN8R0pu4e/eOIvKaJ09GRVlUiw39JjnGZOHKg1BVWaGYPl5AOqETxBHqoO33zc+4AI0XrlygnbGB83Nuxg0NkzBr5hxEIiFks0ljPu9cLB6f6S5l3Gy4JVSTcyTCTYvdkrHz4GLDwtZU/bIwIqKbN4Izt9eIv2g63tvVjab6eqlMz589i/JoBMsWL0HE78e9G7dw4cJ5REqj2LlzByoiZei4/wg3rlzDvUeP8Mye3ahtnSKkr/3mHVw/cQ5FXwjbvvYiKhqq4MvncfPsBVw6dRYplwubntuN+sZJCOWBa2fOKmK1cf50LFg8XwrYkd4+fPjBPqlGt+zchcapU7WpXjhzGl8cOoya2lpsfW43ItXlQrz3vf0ubl1qw6Llq7F223YEImE8uHEFn/3hTZSHg/CVl2PF9mcQKS9HPpnBR+/uhTvox5rNGxDy+dF+5y6uXb6M5WtXY8HchThCxK2yDC1TJ+PO7RuiBuRTKVEFlixYjOrKKpw6dRoz5s1V43O76wlyIR9SRDWJjFuFvKMeNEwRbrJejatZ7NEblIgcuz0p+YmmFYFoMIyaiiqURsMo5DNyB2Cahr8khN6Bftx9dF8iO2Ykmwxtk8ktf0yJrGgmT99Bw+1SFKTGjuZxrI1YLHHV8boKKAtTKRzU5k/OdkHjFpO8QvRAdAfLySa6yiKcRSg3zNjoqOG8lZdrI+UCEZHLBqNTjUKaxZtiWUtKFfNI0SE3E0V/5gxtgd0yR8CpdBa9/cMIl0RQXVOHRCqFE8eOC7FZs2Ythob6lSzEDYrFK69voijvvvM+nj7tw8aNq7Fh41oMDw8iHIrik4NHcO16G/bs2aXCl8een51ijZ/97Od49KgD3/7W19E6c6ZoNaTlkON66tQpbbw//OEPde9yBE7eNwvX73znm6hvaEBVZSV+/etfyXd0+7Zn0N3diWvXLsPlYiSiW0U2jzEXKeUvCb2x/FPammWMFyYLATZfVhphEA1HuW65WESi0rGkGoxoxBi5NzQ2oqKqAnfu3BKSTKN6oeC5HGLxuOzF+LspXtNYm6iDFWjx+sxyqiTXlDxGRhOii3ACkE4RLyiqCZg5a7o27nQqi//8n/87mpom4d/9u/9B615lZRU+/+wL7N//MZi+9tc//gvU1VYrRvSN3/4WnV3d+PZrrwmh3/fRR+jq6sbu556Vufa+j/YJcZk7ZwFGY0ncuN6GFMMdkEddTQWikZDWUNJk4ukkchQtSRRl0FZZTFnrKTkKCyk1AhiKGxyV8cRtfmIAhvN9TSDF4TPorRF8WeGhClFuMPxjrmNGdbIx5JbiZ6pUgDZJWbh8fiOyMf5zNoDG0AakBLeoD/mNIf5JphDhNU/UMuhCvCKKUVcI+TEO7RjvzLwfFa6Go+hQkJyR61hKo7V0GitoJ3x4L/2WxwpX4hnmeNH2rIQdbt8Qti5cgRWtM5EdHkRpSUivR058IBRS4crX47UQDnFKV6nCk4VrIW8CChh4QHEzQydGYgzphe4nTi54rnk+uc4UyOlNpXQP0j4rGi1F0BMS10+hREwM8zKEoQzXrlzAf/vf/wOWz52GqfWVuHTlIuLUa4RCcAXDsi6sLKuQQwHV/3wtri0sUGFgvwEAACAASURBVJ3ClefAScZSyImlKDnFq0GLs2PuCV9VuDKmM1f0oJUTgqIXr//298ajWbo+W7ha/YqS5yxVahx1NdHwX/4yUxU7z57wQ9Nk/QvJrBOEXGOIayaLUDCMH772IyycvUBAUJHezHSf8VIIl9bkLpZIYkprK3yhiPjjilqVS4lp/hg//Nbv38D9h7dFhyRAMjw8jOHBIdl7kcNLEIINf9OkJqW6DQwMCn0n+EZwg+j6/AWzsXLNSk1junt6FMJw9cpVnD1zCi53Drl8HFOn1mHy5HoEQ3n4AhQrexANVyIULEdX5yAC/lJN9mKJEXT3PsVwvB+R0pDE1DT27+sZQMAXRjKRx/UrNzA0wGl4WNNtg7CbdkJFrOWOOs4RtHkzAlZjNcgJqeGa20m5kFJjaeanyFFgZhYhvw/hUEDrPYtY8qFJZfEFQ6oDFPOdzAiwEl3OFsoKuvIyyMFSEpQbwM/N4A2zF0ykk7ieCQaKZbXVaJg2BY2zZyDNmMV0Eldu3TT5xW4PJtU1YvbMmRqBciO4ePECnjx+jEmN9brxAj5m7xrfVlIIWLiSQsAPSt6RyeQ1EDoXC3UhFg52OCREOohuOfZWDmnacTBgAcENbGrLNExqqIfPR0GNEXrwembuMcdVXBBYICiqk4sRixGmzFgLE3JSaNYeH40rWUU8OLk2MMPep+czso9FSnxkREUjP8/De/c0UqwpL1dqT8+TDtxsu47KsjKsXbESEV8Aw/0DePyoHe1PnmD1pnVoapkiVPjR3ft4dOMeXP4g1m/fiWhtKQLFIh5cvY7Lp88rF33NM8+grqER3mwe969cw9nzZ1E1rRGz5s5GJBxEZjSFzw5/riJq/ZbtaG6drnNz+fx5fHH4MKrra7HjhecQrmBEXxj73/sQF06cwpKlK7Fi0xYEohF03L2Fz99/G9GQD/7Kcmx6/llU19cjNZrEu2/9HqlcFi+88jKqKypw9fxFnDx2DDue2415M+fhyJGjiJSSjN+AW7duoLG2GoVsFgf3fYRlSxajuqoWZ8+cwaRp0xF3FXCntwMpvxcxOksocpHdmEFE9aUK1owrUimOQNOiCggvstHBSvbIspCMor62DuGSACKRoNDZFOMzi3kVrT0DfSp6aNLO64bXF/9w0ZL7hca9eQwOxzAyEpelkCgs7PhsFCyFWkQ3aEU1qa4KtZXlSn3hY7loGciP1xy5kZBfrMPTJR2E1ydj6UYTSRWvbPK4ubNApZVVZXkpItEQPC4zVuFGQh3aaCw+XrgyZpRxnznewPz9HiRTOfT0DSAQiqC8vBKjiRTOnzuLuto6LFu2DAMDfbLYYfY6O3cuRpMaJ+PnP/8lBgeHsX37NmzYsBZDw/3wuP3Y++EBKd+ffW4n1q9fK3EJNzb+9+c/fx2P2zvw6qtfw+QpLegb6EVdfb0K1NOnT6sgfu2115Tww7jUS5cu4ciRY/ja115EeWUVKqur8Yff/Q6lpRGs37AWPd1P8fTJIxVfFNt5fYY/hbzJ59aCpDXJBAYQCZcXZiBkFN880gXjCW046xa1sX5/dL+IDw7LS5NfTZObUFNfg9u3b0h9z6JTlINCXtcMrz8KoZhAZaJBXRJr8tSygCWNiBsMF8xYjIUrqQLkQRMxBtZtWodp06cqj5wJY3/7f/8jpk1rxo/+7Hvy6iTKfvTICXz22RGJCf+nf/s/orqyQk3Fz3/5KyFvr379FaGTe/fux2gyofAGXjcfH/wY0bJSFa7DQ6Nou3Yd6dEYivkMJjXUoKqyTGhNbDSO/oEB0NZP4zoWceJpjheIDtLq6AqUgS4P5YlEAa6ZHHGOf0ktQLTSZ4MuLYfUQT6IpBMUGBzoV3HS2FAvxw/yN1mUU7w7NBo3m5QvpM1OUbHsDKVJ4Hsw4hinuKYdVpDBDKkMgpwWuF3oC7gRL48g4Qnr+abYMYW5vix3z0FWHYHuOE3XBlo4FAX7EZ3H8Z8TC1etSWqUCvDmcwhlCij0DuLZ5WuwbNoMuGklFzQCRiKu/BShkghqamqEvAu9zxvkjALiirJqa5/nlucxi9jReBy9pPQAqGuo1/SC55MBILQL5L4n27TuHnHfK6NVSsKjDSB9nQN+N6KlIRw6uB8//a//BZtWLEBl2IMrVy/LMcZfXgkEQnJUqauuEReSTS+t14i2OmIrFiKK+7RIlrMfOwirU7TyPZvi2wQOOZQehyqQzhZAQHhK6ywMxtL45W/eQqDEAAekCjgAt6H0OIXrH6OuX4W4arBlEduvxlL/Zd/9KsQ1Gi7FX/3wLzFjSisGu3rhyWYV3ZyMDWOov0/3YyKTwbTWmYhW1iDh9iCeorOD4Qaz8aVg4de//QWGR1kkhpFIxNVw9Hf3Ip/Kil9M0R0bhu3bd2L6tFZcv3Zday7vE/o401Xkw/3voXlqE1586SWdI6ao7d27F9evX4XXk0cmPYKW5lpUVJagUGA0ahaTGltQU9uCYpHJcMOoqGwQ7ai3vxv9Q11IpUcQLvUjnoqhproe2VQOPm8IPV0DuNV2F8Ucr1bycm1oBxHlRFx1WoC1D5vNTFYFNjVETl/hePyyAeZ83/jJmuaTwBIno9l0EgGPGy2TGjG1uUmWgZqeJEYVhlJWWQUX0y0TaZRGonDljSBwNJFAjBN1ipCTZu9k40sHK651fMxEEZcDaLpemt5SXLR8GWYvWoBIXQ0e9nTg7pN2XLt5U/wL8jGmNk/B3DlzhVaVlpfhwrnzuHf3Dhrqa5WJG2CnRWVmjmIuZ5Ni+ozh00z8mti9KU7T8lI5GRWfwRJ4OcJ1xjwOX4P2IBUVlZgyuQklQZ8I00o2kuWSX4sEjZx5sxG9MnaERYRKIyaCzeVWxCU3TQpe4rFRy+kQhq9iguNixlYa3q5B5WibxIKdz8vzAMdG4Mrk0NfRhexoHEhm0PO4A2XhsC7wR0+60Dy1QcT6EmaKJ1MYHhhCJlvE9FkzkXZlESbnaTSO7vZO+RY2Tp+mjdKdycOTy6JvoB8pTxFllWXqZsKBEJ48fApfIISpM2YjUySJP4BUbBS3r19DMBrGkvWrEUunpEptu3wFnQ/bsWjJCpTX1SPJMWMyjqsnvkB52IdgWSlaFy+Aj5F/RRfOfHFSYwvGvhLt7Hz8GFcvXcDipUtREoigu7tb6T40A+/r69E56OvsUlwiLZPYYT5+2oGKhkYM5vN4MNSHNKMPi1l4WJBZv38tKJYvwOZAize5e7kMykrLxm12tJd49bmryioRDoSRSMVRXVMlP0uX141zly7gccdTnWeS5Vm88dwbb0KKJ+ilSG4XTfoz6O4dxCBFhsx9ttZBEgNJeMAOMovq0hLMmtaM2qoy5DIpO7I2V7B4N9qMXcjQq4+WVn4/kuksHjM2coTRnBT8xXUds+BhA9dYV4eqiihKo0TNOA4BQkRHc5BCmkJHctKIlBPlow8gR1NFlw/xVBbdXQMYGI7rGLKo7+rqQWUlxSBR5F05+5n9Gkvzs0ZKSnH8+CmJRmiFRZ/dDKMUvUFRCK5evY5du7ZjxYoVSiJjYchN6q03/6Df/dJLL6K+vl4FEukHpAmQz8rC7Ec/+hE6Ozu18ba1ten7e/bsEeWkqrZaPOySkhBWLV+K3t5O9Pf1oJBPayTMCFMlE1HNz9xzO+4V5deOJrlIshBVhCiRJOswYTA/u/FZi5rRgWFUl1dgycKFWpu6eruFXjJUgVwuI6Rh8enFCBfEdFroGO9z+vpq+jLBP5aNOdcJNlmkHmSyHIdT7c3mBVi2fLmsjIxNmgv/+A8/x6xZrXjxxT0Sv7GQOXvmIs6cOatN4C9++AONy0hleOv3fxCC/eJLLwpdef+DD+RosmrVaqG/nxw6gEh5KebNWYDBgRFcu3IVWVKwvC7U11YpeIMND99XX38/ijnD+VVBYbt8bfpmAGhoGPZ/5JGOiSEcrzHLYTU8NjPTV+FKVMUyY4yox3grS0+QJ5ABNDc1YvWqlVixbAmWzpslPvmd+w/wyaHPcPjoFyirrEaabi4GV0eB+eaccNDdg/ZxRDvHAjqYTJaHO5UR73TUVUSX34VYeQQ5HwtXw4c1Th7Gpkt7iHU2IOqsY2AZtQZpNp9fjxUvdvzLKV59nCNOoFfwg5FD52VaXToHT38MX9+0Fatnz6NdDjKpxJj1Is9XWUWl7gGizWw+qe2QPVsRiJSYZCxZ7VnqEhtpCvhYzHNawmuCUZ+cCLIhIArH985ms6+3H668G+WRUpSEgyhkKIQm1SCATz7ei7d+9vfYtm4ZvPk4rrZdg5+irKoa5L1+uXXU19TKwimRTqlIMr6xljrFWNqSEiOasYjaRBSUR4r3JsfFGhnTIszyZPk4RSmTyuNhgZTDpObpeNoziF/8+reIVJRpGkaqgCOsNBZURtzjvI5TA/xzo/9/rcKVwRV/9ec/RlNtA0Z6B1Di8ojn6spnMUAQy00HyRQqa+oQKa9CHF7EkhlkcwVx6CnKKiCLN978JdK5UfgCXKdJYayB3+VFhHtVZbV8e+/fv48tW7ZixfKV8nxmI807k5QBNsj/+It/VKTw937wPTQ1N6OkJIo33/wNbtxoQ9DvRiE/ilkzmlBVFUH/AH3LBzC9dR6qqpoxNFLEUCyHSGmN3ttoYgS+AAGVNHzBAkZivQqIyWUYhRzGQM8QHtx9hORoShQCTjx88l9mI294qYxS5XXBqVm0JIqe3j6hobQ/FbDE6XUxDy+jhxl4othdE/JTzGWRS6ZQGQ1JzD6tebJQWE5ASQP0hYOob2zSXjk6Ele9EQyEEGSglaKiqXNJoK+3V83dwHAM/UPD6O0fEAVQkby6mQ2VSJPPH2xcU1y3cQPKqqsRKIuiPzGCE2fO4vjpkyaWEG401NZh1syZqK2tw2h8FE8et6O7sxOl0RL5ndoATy1T5AeqJgA0vlWn5zOLBDdlorgTv7hhqvOij6NFYcWLtelXNIxPp8kDMjZX9LOrqawQiT8vfhFN483iRrNpbt5E3kSOzpkqnrZeHKNGibbQNoUFM9NKfBzTEJHhTeVBkDxDbwCpZFqFLbdKFmsslDIFo/YjiMs0HSreo74AihzrXbiIznuPBI/z8nn05Aka62sRILqswASPOm6OFyc3T8FQegQBNxBxezHY3Y/RbAbRqip9vmIqKw4tUZJYNmUQEDej271Ixuje4EN13SQk0sZShY9tv38fwdIS1E+fjMHRuMbUsYEBPLx9F5MnT4E/Uoo0x9nFPDru3EbEA1TVVMMfDSEjfklRow5uTiWlES2iBVqgcFQciRrfTYlkrLjGNincaHicmK1NricX/1BlNbrTabSPDGEQGSQJCvnpJUg+lylYnLG74cOkND6R3ZHiU2kpRa4ns5GLqCyvxJSmFgz0DWFgeAhTp09F05QmpQ4d+eKIHCFyTJviOMLrliCL59pVJD/TJKZR+cz+prd/BP2DMYDBBERKJAY0CmjefH53EQ2VZWiqLUeQiRKWa21ECY5xPgnndHb0ir/M5zO5i0huIpnSxsTrlTc6o2gDfi+qykoRCfsRjbKwJo/I2MyJGpA1kZMSRiju0EzEUmmOZ7zI5IChwSR6B2LmPpAIkaiJFTd42byRG2eiIk1wgQlBoCVPZWUZ6upr4PO75ev45HGXFtYXXtiD9evXqQhVwZzL42c/+yVisRFMbZmKUCgsbic3KT6eiy9N0lta2PEbYU5XVxf6+voxY+YMeHx+MCP+0aMH+ny1VRUoFDjidGsUl8+nUMxnFWNq4kBN9OSYMMuO98xxMGi42s4C04m8uoe4PlC8QkoSG8iyYATrVq3G1OZmIcbX2q6jq7dH42rx3h1FtduF7t5ekw9uY6lFIeCEh4UPHSBkKE9KgIm2ZkPBdCYKOvi44WGqiAOaZsh1gJSea21oaKjHihXLkcmw2XXjwYN23L1zTyjXX/3Zj1Tss4B+8823hC68+LWX9NkPHfpU6PzuZ59DT28P3tv7HqrrqjFn1jz09vSj7Vobcsm4rkEirrU1lRL48Hqnu4ppALSajy2nirx1MQc8qEKB0yhNIKwlEQEA3sucBLAhCIVLLLeM/zZFnomINSI2FS9pE4sc0ASD5qJF/C//87/F9m1bkM+kEXLn0P7onuyRDh46jCv/L13vFWtZmp7nvTvncFKdqjqncupQ3dV5ZnqmhxNIDjkjijIFBVtUoIMAX9mAIcPwjW4E24BkA5YvBMiwLcqSSGVRFEVqOGJP6uHMsCd0rurKdXI+O+e9jef916pqEnAB3ZVO7bP3Wuv//+97vzd8eEs/9wtfU7ZY1u/8h/+oze1dZYul0CimEw4JsCCEhDt43uypeBcP4MRV1cqktZNNqj1fVZ/Ew7i5cUH62PE4GP/EVl1xqtdj6kDEcY3oEjE/OqZPuKA3/xJngkARYP+xlRZ73niqfGug//pX/rzO1xc16rTUxtItcrTBFo7nnR/swTTYGf7jGimhfjc0OhYWRhMm3uvB4YFK5bIWEGZR5CZmdiLoUxRPxi4cWs22NtY2tLWxqzJCLUalkddpJjPTD777pv79v/gNvfHKdeUTI925f0epUlHpSt1UgVKxYkH1eDDUcDbyWcDrfpIWEqOoXl8GDwJtIoQqhMkoP//J4ILwdfASmYak1B1NdenKs/ro9gP9y9/6d0rls9afIGqiK8ymEe9F5308Qo2f2Eic9Qnq8WMubez99ElBVlz0PqEehjE2tLLHSyHSTzxeFZENHhsqzefKqVX92l/9z7VUW1C/0dKs11cBWtp0pIPdHZ/3zUZH5y9eVgqqQDqvoxZWmTNP3hjJ7+1v6xtv/q5G065yBfbnoV544YYunTvv6Syd49tv/8jN7xtoX/LQ2yauTXgPW9vb6nb6pvncvH1Lb3zhDeVLZe8/v/Gbv+FGH4Q9kx7pyqUV1Wt5JVMg9g11ehPV587o9JmnBeZ2dDxQbzhUuVZWpQY4c6DD5raGo2MDjjSHpUJFx7tHWnuwrm6768ELVJITC2EqcPLkCWt19nd3Df6trq4asAN0fPHFF5UiOfXoSBubm9ra39Vhs2ExMc8uLku1UslUS+qFp86f1dVzZzXstj2ZZG+kMC3Xqjq1etZ3fv3Rhn709ttu9qhNPvX6Z/33jUbL9SFOG9sHB9o/Ptaj9U3tHx6FCPYEjg/wgBumYCT+3M98Zvbqp15ThpF/peQC5O13fqqbH9+yEIS4TaDdKh5xxaLHhDY8H490/uyqVk6ecDGXQHxho1z67GCzgL2Tv2kU38aCiLkzPIj8GvicXwOx22wW5W88mfVUceLccBAORkwcXKBT3WbTiBMjU8QBVPYgsETq0c0y9ucA7Q/7RsBAPmrlorJRkYK5eAnrC7htUZIPefeJaVLD7sCUAcaW67ubGlKQF3IBjZhNVEpn3Q2P2l3t3HmgwUFD025PGRZBOqWHaw8t8Krx+qOh0omEbWyajZbOnT+v9rSv5GysSiqr5sGhDjsdLZ1e8Wfz/GUy9uc5PD5SbaHuzhxUpdfuqdPqa3l5VSOb2M8s3CKeEMS1sjSvvmYWze2sb2jr0SNdvHBB+Wrd+eZQDDfv3tG42dVTV855s8Zwg0XU73SD72E2aysOzP8RhjhRjIMQAVOG7PSRKSEIjti+Do+OjYJbtMeX5wo6ns10MB2qnZ5qwoiNezGmW6JjZ9wYEtJAONxFWbQ08SZgc2Y6ulTWIpXV1XNaOX1Otz7+WK1WRydOnXSBu765rvc+eC8KAgAZk/KZlOq1qhYX5ozuYc7Pt5g4ZjWj/eOWtvawdeMzpzmDjWJCZUji2ZmSVk/MaXWhrHwqJFihsAyiCQpEkCspWygZPU+ms+r2EHsxRgpKTkY3zmE3g2XmZic941pi40b6DdzbcLDRtdrtxNwoiP12wPeosD+YaDLLqD9M6PCwp04PL0U43XZ2DuUKxX5aVq7z7+MRIP++WAj8K4sc4Ti6uMf8n4MqrV/5lV/WG298Tru7O1HWeld/7+/9ffMuKXy4V6VK+bFAI6b58D3iA4XChl9b4IEArVBQq9nUZNR3gQ5f+OzqKRWLaSWmhHwE1avRayVVyOcfN7Lxa8bCkHBIhmaBa5LLMbpipJXTCOHLZKqXnn1eL15/Xt1WSw8fPtL+4T5ibO01jx7HSvO9KHg7PVZGNGgCKU+nPeEAfScRMC5cuabmw7tXpiGm4ZKODhs6PD6O8EyagLyFeEH0gtgL5AwTeczde556/I///d9QNpc1p/pf/ot/pfc+/ECrZ8/4meFgYE1fuHjJFkp3H9xRsVLUXG1B7WZXB/sHLqLq1ZKW5rE4KrpuY3TWgQYRWa/ZGieyFTJnMBUKV/ZdEGuaMpjV5ocF4CuKYpyZ6+vnDrSS/dV2NCwI4kkDCg8lgrVuMWFStsr71b/wF3Tlwnnt7W5r1NnX/v62dvcPLChcOXdBTz//gt76/tv6xpvf1t5hQ+lc3hSMwWzs9HZ7XUbRyCAzoMoz+JjzS+rk8jqqFNRbmtcQg//YlzUS9dj1MYJNQ9rTkwS2xxXMJ8RZMcsnqKMDohIK1whlxuGCaUsCy6GkEsOBubal7kj/zV/8K1pK5zTsdjQeD9xgV6pV5QrFEGFqHl94XayVAoKY8ISKZo/CD46rFeH9nsV5nFlz8/O+/7wdhM2sBsJtGC9nUmHq0mp0ffYy8me6mNCYbVS33v+J/s1v/LrOLlZ0tL+mhw8fKlurKVWpKZ0v2e0CFxyEXf3JwGsYbjrv5U/++OSai5tIClb2O+49a4R/+0lkNKSlIaDJmON69Znn9Uc/fl+/9/vfUK5YsniP6ZVTnSKLDktqHqetPRHOxe8nRmDD75+ERJhXGdkfJdPh+3rywlkD59Ggw5PkqPA6oRGJ/Wjj987nIRL7V/+zv6JSumANS4opLBMZTXV0uOei6f7dh54yrp67pN4ko0anr05vYI4yseVHzUP9xzd/T8NpT4k0e6sMAJxePqlKqWik9dtvfks3nr+h565fV71Wc8QvSCdJlPbOnVvQ17/xbZ/xX/z5n1W+VFSnP9A//If/UI3GoRJTEkf7OnVyTnO1nE6dXtBgPNC9+xuaqazLV1/UwtIFtdsTAzD40B82ttXsHmp376E5sT6nUllPKlvHLe1t7WncH6hWrmiBgApof8sn1Tw+1se3bppeQoFN3fMHf/B9/cznX9HX/vTXTMlrUBskk2p1O1rb2jEnd3d/X11oQYRDdboqo4+58YJOLyxo7e5tjfp9Xbp0QZV63ToanDI2Njb1o7d/rO2NbSdfLpxY0i9+7U/p6tPP+Pc4NOzvH+mw0TDieuvefW1s7QRHL3yyC1nziZ9++mklvvrGq7Pnb9zwqBexCyrmm7c+1oO1Rzo8QNBR0BwKyikH99BjXXhOg15XVy9f0qkTCxr2uu4KU8T3sVGizE4FCwRPhqOu65NdHX/PmwDJ4WYi9kDmgnDKB7ktbSLbIIqeBApWZysYBcIWiKL17LkL5hHyWohi+HdwtxylB4IFOjiZeXxZhUaQmDkFhY2r227677xpYxlB0tIsqclwolKVbPCEHm1taJCcqliruAh2olN/qMV6XbsP13X3p+9rvlBUYjw1olurVnTn3h0bhovudTjUfK1uTm2vN9Tlp55SY9gyrYIM9MOdPXVGIy2ePG2HA9DcSqXkcTzrsDZfV7PXsiAAd4ej/aYuXrxqtSOLs1TIa/3BA5UqJc2fXNaQ9K163R602+trtvhavXBRDQr76Uy764/U2D3Q5fOnVcQKazzy2I0OaDrEC3Q+oIajvguEEpGISZBFCqkoelMzIzCDbs+0ivrCgsYgkoRQQGjPpKRaUaNiRt3ZRB3spYZjqx0ZYfA8BEuMkOGGJdFjO5YIJYNDVSrW9exzL6pSqeujD28bZaXAIA73qHFkeoBH/HDTkjMvojrXYa6uXIbidBjoJwlCCfI6aHS1sd+wmECMIRG40Gwg7ON+aKQT9ZJOVDJKz/qwgVz8gZ5SMNAx89yWy1X13HWm1Wi1NBhSIGSMDjn6MRM4msZ0sEjpN5VJI5QoqlDEK3EUzK8jbqe97xCvMWaLfJKt2p1m1WyNtbl1pKNGj37GaWFGgCMP0nQONw0KV1DY4ENKTjrrJSBCwbvWTh0OEAqH9Ofe+KxeeeVlHxSMsUAsf/u3/51aTTivWNzFytNwCMQpVTFyY4V+FIEbYpPTpgtgbYZiFmpAQiM9+/QVVUr4VAabO/4D0eegtpgsHiEC5rFe/Nkir1AOoCE2eF2HRbB5cd2IAAaNeu3Gi6oWyrrz8ce6f/eeifzFelUPdzcjN4Lw3o16UQjD7WO900ClKcxGGvSnLvS4PhOURjhFRGi/GwW4xtOEmsdtHTU7LkLCeRoU8i5Y84x8w/UAaWGyQkF78dy5wNNNJrW3t6vDo4bfQ0BFi24G8YrkfnIfuS+g9JOhIxiU8xk80Vy15CYSv0YQflt8MTmK/EmdGmreWUhw4xdY6lOSWoQYcjeCaNGIWbiORgstTgwot3norHFsbCI/SBpOippcOq1+u63LZ8/q3KnTajD+bB2rkOPzjdVodXT9+Rd14co1/fT9D/RHP3lXx82OR9cWaoFuU3gz7WKPhaqBfzEOIIwaKZCLVTWg9SzOabg0p35I3oxEWMGnNv5B4/Nk9MzE5gl1IuAmUUxtZLtnOsEnClpbhkUpi3HilwGY0VCl4VS1wVT/7V/6a6pPkxoPQsOFhoLnNtzD8F64ZrxJXArc4E5xBcmZRsN1g2rDdIt7DN2KqQTFK88L6xVxZBaHnMguK5vOGqU72Dv2fox+hPtfKpHCJf3wrW/q9/71P9VyNau1ex9pc3tLSSwpixWl8mWVi1VVsNMCNeXciqgq8boNvP9AoQn7A1HXT5wE3OjhntDFvk4GgYI1XRA3AyrAf+yPpsoXq3r2xsv65ne+rze/85YFa4zTwzp3R+4JZhIOQXvZIQAAIABJREFUb4Tuxtxa9qv4Pf1xykAUYhqBXQa9oj3CYFj0AMT/JnDVw/0OkeHhvoc98omciyb78sVL+st/6S97akAoTBKgYTxSCntDxNweiw9Vrc/r8Lilabqo8TSp/pCJWtOj8+2DLX3z299QoUzhPnLgAloDplY0eG9959t6cP+BvvT5n3Ht1G409dqrr+rs6VVtb21pb3fXiPyb33xLFy5e1ld+6WvKFAs6arX0//z6P7CvvGnNYyaZOS3Nl1Sq5lSv19Ro9LS721KptKxTp68qk6tpa3df2/vbOmjsKJWZaHd/XbV6XhnWtit42Uu+1+66mYFzj91nFZFgsaS7H93UudVVvfH6Z/XgwX27Gvz+17+ul159WV/9pa+q0+86ma1YrRqQ2dje1/rmph48fGjKEmBXt9U08vrZF1/WqfqcHt2+rV67pRdeeN5UFRBVzsb79x/oJ2//WOUyVqloN/Z1/YUbeu3Tnwl71ngcBNT9obb39/XDd97Rw7UNpbPBGzidTRoseO6555T4zEvPzJ555hktLi4o485woEeP1nRwcKDxMPiReew+GjllxybiiZmODw916cI5rSwvemyXAaFKJ/0fnqhsjq3hMPImC2OIeAQRjyEoWlHczVvAUNB4NHDhav2GRV1hFECHbW88i99IScnbrBuEcnFx2WKqEaMReBiR6btj/kzyppDNKp9Nq5BNK5ecKZ9KKI/4YzRUrz808gIPi8MIkRiIVLlaU6Pbshr/1LlVjTTRxsa6CpmcsghJWi09+OimDh+tKzUe62i/o5PzFZ1dWdHt23e0cGJBaxu7PmyfvXDWozA28vryCT3YfqhCPqOLp0+r3+67cM0VSnpwf82F65WrF4zSNBtN9ccD7TV7unB+WXP1urY2dlSt1Gx1AaH6yqVL2t5Y94FTP3FC9zY2VK3Oa7Fe1YM7t3Tq5EmVa3U9WF/3gpwNBzrY2db51dMq12pa3942WsZBO+oN7GNK9nWxWvahWVBaBzv7FuM0GscuOuA285A1jhseNxaqFR22WuGAyqXVno2Uma9KlYKm2bQLQwpjRgvmZZIHZKFecBQAaR2x4QEY+SDFuirpiNJLV55RpzvS1tauhRHdXlubG+umuBXwibVhc8LiwDQkcxqnZELDQVejcTu4WCVzmqWLOmj1tXPc0TRbVqpQUQKFJZt2Kq3CdKj8uKNaIa1KeqRZv2nuE2g5Sm5nxBM5nEyqXptz0cPhSTECggZ/lJEziDIZ5RxspiGw8Y4bymamml+omufK+mH0HfLX6QljtJVnfmTvX9MbxlkdHg304OGOC1j4fhQSIcKBtT6z/QnXLljHBa++oGCFPz51E0fQQr4Qitp+b2h/1kq1rLnIfiw2GN9Y3/HnQ9XMmqco4yBwoxGhzrFjA38WJ+rE9A7oNn2nH6U1Q5Q3Hehn3vi0SkUKH97a2M1Qp9NSfb5qLqunGFEBRnNAg0RBCFJNwYmtHWgHMZaoUinwaWDr5Ypq+aLaRw0d7u6ZNwbVZ5KaqjPpu8gwh9HIdAgmoMgwJz5ynei0+46DBg1ALT+NC1eoH62ORmMsbXBBSOrIhWtbtdqc3QegSPCDz14oxmLTwI+lwWCsT2HC2BSuI6Uj+5RTWUAzR0Qgw1NHOIoWYGR3CO9B/bHGw7HIT8tlklpenFO5mPMkxK+PcJSYTz/r7LcpByR4khFNL+x9QSUWF3H/Pz/73kW2NAYYENfgGICnrXPkgzhuvlLzvvHlz31OlWxO7/7kJ0Zge6O2agtVC/Nqc4vaP2rop+9+oHy5Yj4+UwmEFkwluB7UeW5p2KdRDVMQZrLm2KE13hqM1Z6vq1uvuhmOkTqu2WNkLgpFiPm94edQ0cQFavSbx0bmwYEgBCHEhU74+sDjhRSK9oS9PN8baXGa0n/3q7+m0hD0ncZ05vtHkc99iwtXo600vsnQvNg9ZSS7QuAecebcWXNa+TU0O+sosKXyhIQ9ACEM06zo84V6T4Pe2NSFfrdjO6xatahUYqx/8uv/p37yvTf10rOXdbD9UOvbW+pT2BE2UKiomC2pViory+ctpF0ox5ZX8fUBKIob0U8Kr2IKEF8XnlkZVPokMutmJ51RZzBWpbaga08/p98h1OR731e+wMR2pMkILjne1TSZM3O7eR4dDsE+HTVMnt5EntYxBYDbGPQGUVKWu8SoWqXxiNwFYqdYTxkiioiTzaLCFbGP9y6mXsQ2I7q6eEl/6c//p76us+FYw25PS/Wa185oFBxNoCIy1Vrf3NFgAsrYU5dp1yyh4Xism3c+0Ae33rNQrtVr+fsRzIPL0tHRoe7dvmOQ78K5c/rUy6/o6uULLpDnalV7kP/w+9/XH771fRWLc3r6uef1+uc/Z3Hd5v6+/sE//n/d0NngZtJVtZxSFbpbcqxrT11VuzXQxzcfqlxcUiZd1cLiiu4+XFO2lNPB8a76445avWOlM1PboaXwTOW9j0Ff01qo1nTp4kVPOgvZrFrHDf3kD3+gz7zyql68cUNL8wu2uvz93/8PeuXTr+naM9fsy9setF20E/Bz7+Ej7ezs6+Hamg4axyF1keY2kdSzFy7p8ulVDTtEZPd1aoXglJMqVsquyzbXNnXzo5u6/sxzPqO+89b3pGxaN1580YJFnIkID2Jys7a1rT9467ta29yyEBImAGuIxohQnMTVyysz/CHrjCncGU8t6uDGU/CF0V0wnea5AN3h4N3f2dGp5SVduXBWpB9lk7bVNMrY77VdeJXmF43ksqF6NBaZynpEaiL6kQnriwsL5rFRuFIQxW2Vw5aMagRvQpAk+rFsvox/sAbDiReWOa7+R1HM6+P0hsjz2hYslAKM+ROarxTdIUBtOD4OhQeIKwhauzeUUjmtnj+rXbxBM0ktnT6pdrej0bCveqGklblFbdy9r49+/GMN9/aVmk7U7vR1ol7T6YUTunP7tuZOLGj3+MiF8FPnz0m9MEKsLp/QBw/u4Ayny2dXbTW2d4zdUUXbm7uajce6cOGMu5vmUVPNXkd73Z5WTy2oXCrZsHpxfkkPH61bJPQUFmb7e16k88vL+tGtuzayv3bxvB7cvmmqAJZRH6/t6MqFczah2Nlcs7iKa/vRx/dVXqhpeWnBqshxv68Huwc6f27ZD3fvuKntnWNdf+qSDo4Otb/f0LkzJ7yBwB/G8HownenBxpZmqMaLOQ1S0jifUh/LqGxa1XLdIzGQbUYRROZh5s2Ilh/zC3Oq1qqPE1yIPE0msh7XTJXV/YebarV7Fvnkc5h8H3usAD0As2OuJTQBomVB1Jnt9rttTWeMhxO2IVOmpIP2SBtwRZN5pUs1JQolTUEEUkmVZ30Vp23Vc0lVMhMlRx1lQLigqaA+H0103Gh6A4PT63F9Kmv7GoocOG/45cHPBX20FVBEB5gMjpXLhsKVgAu4rFloF0OQiYAoBJoAiBqIFCEH8C6zOjgc6MGDbTXbYxt+x4Vr4HWRWBQEHsFNIfIPHJlwYXUof86YPZsLaGD4s3CIYJnDARrb4eBdSu0CAgmyQhFtikTkyBGjNfFhhoKaERzNCGldTGP6vY5KxaCETicn+uLnXzdSlEww5QDV6KnVDBSYArnmERLoQwYUyEhgSBBy6Eh/oOPjptEc9if+ngarmMmq12yrc0hTkFUxX3TQwFGnoXGaqQWpQeHzWSHrrQnUHHQ4eAjCSyaQlykATa6Rf56dSJAwmYBmY5UjHZgf3VS5jA1SQkeHxy6s4bwS14ljAoU89mbBoQRRIKbiGRemfA4X0aHDCNcXfiGTqQEH41DFIv8mp2FvrB4BHNBXsimtnl72JGHkyQRxtjM7MHCNcozaU2mPlD2Nxfifm4hgNhn4z4/zb6PY21ArEMYC9eVPRmoFu7eQQhgEsmaWjqcatrv6s7/0Nc16PdsBonE4GrRUX15QuVLT3fsP9HBtXcVyRakcvsZwyZkcBCSYgxSuPpMZ+OUcLJwZjG1ZLINxQuu9oTrzc2qWC5pCD3ksQHuCsMZc1zD6j5DVxz6uFLsR4vrYVDFGbaPrH0WDx4VcKFyD+j0Dct4Z6FQyq7/xV/8rZTt4+ELd6flaUnQy/YLfbueaBNNF0K3ACSYqODlN23WH6QGjeqaJCFWYKIBgGggzbz6sWfzOeQvBF3fq8JN0MmcqG8hVt93QQr2i6bSn/+N/+1/06NZ7+vyrN7SxdtsJbGP20+qc0vmK8umC6ijbcdTIptzYxvSeqPzz8xH7s3J/Y53JJ9FX/syNX8Tvj1FZC+Vm0mCa0PziST1342Xdvr+uzV2cXUYajPvKZfASzev48EidBj7RkRUlTWf063hfiYviTyKx5po/flbD/hj2BBqfYE7vrwcBNmf9SZhGbJsVuLihKuBzsO9duXhJf+7P/FnvH9twKdfWdW51RefOnnaQC840yVRO9x+suR6ozy9pa3vXRSyuGNz32/dv6/7D28rkUxpOg13gSy+97Frp7R/+ka0K5+s1R8avnFjWV3/+51TO58wHf3jnrt5/9x11THk7q+WVFd149WWli3k93N7WP/pnv2kvcvQAlVJKK6fYa6iJAItOamdzX63jnl688RllUmXdvbthsOj8lYv64U9/oLWthxoLXU/Le2U+kzP4mEpkVMGfdumUnn36GX30/nu6dfOW6Vap/lAvPvOs7UsLTnNb0+KJeS2fPqFEhikqaakE7iR14tQpUxrWt7b00a3b2tje9n5F05mcTnXuxEldWT2rArQZHAM6+I+vmGfNXnd0cKz1R2u6duUp64je+v4faqSZXvn0p3T58mXTq/wMTada297VN779HW3v7StXLqtPiEc2JF0un1xW4tKl07OA1MzM04Ggi30QSAAFJ4eCx2pDvkVIOULgREza0uKcXnjuGe1sPDKaWQAxGA/VbjZsazC3uORqm02c8QrEdA49NkUWDogrnQo8kFyWSLPB45GxBTMOOwjqbNRzg15AHDK5sjp4LiJ+ySNEoLAYBtEPXCWUkHR2NqsPFjiT8VCJ8UCVbForC3WdnJ/Twd6OScEUJtX6goqVuprdoR5u7mj13FnlSkVt7W3px++9a1TrF3/2y1qq1pTqj/Xxu+9p7/4jHd67a69XKzVZSKOp7t6+p1Ory6oszIfrUCqre9jQ3u6hLj51Tf3EwFSBIoVhp6v7a5s2L2cJQqpn7E+hf3zQVGm+pt50qGw+Z7TzaO9AZ8+c8wiAJmJhYV4P7t/zQj5z/oIOmh1VanURs/fBu+/ozOkTLi6P210rYfd2drW/s6XLFy54MyCednnltNv8/e1dc12OmseqzVfUbbeVhws6wfy6rqPGsb9ufm7O3WUyhe9tRu3xUBv7ByG9J5dWHk7eyROaEakKSjSRGsfHajVbQcBECWbXh7QG47Gh/0u4KnhE1dMsmdaZMxdUqta1vrGn+/c3/HVwJ0+eqNmjc/9gx+hQocBzlzFVgGcPIQqdPnFziQTm2SlIqZplKVzH2jhqqau80pU5JfKlkMyTTKqa7Ks8bauanaqSxt2hqww6zW7XzxME/YPDYyN7mD5bGJfJmZNz3Gi5WMXLlWvCwWogIBnW03QIVQDucdEjP8z4GcXajsgIC/8D8Qt0Aa73dAr6D+La14NHezo67ttpIObOBoWlPDLmQOUQhGvpLKLxxFxWo3wZmgSeLDxAQf+G/r4Q3eGvFYt5oxE0q6CRFHasUXLO2RMoHtksYnU+h3Wcfe5pBaK2bE7lUsUoTacN97ygxHTokdeXvvC6KQOzcS/wdwc9Oxksnlo0Ksp65WCJxW/x+NIm5yNoAn0dN9uq1uYcKMBe1W21lZzMNO70HadbLpQ92gRd6k8HGmjoRoiLAv83pDSFqQ8FJONyXh96EcWpC1euz5h9hskSaTm8k6zGE7x0J9reOVCz0VOlPOd7wPWlEKHoyOczKpbyGvQHLmh5bdTDwQUqeEDiaEBliUE/DCjWAWvaftx2TgBNInUmygxHRDXsm/95+uSSSqylYWjEuP79Yc8WY9zLAvczHVS+gSoQRR4TCtDrWiTD5IrrEVDZJ8lFsbNLPI6NfT25Vn6CbD0lddstXVg9qz/1xS9679vf2FCpWNBm59jNKTqCZocJR3ASSGVynjjY3QGxJO0lTROFN0V7NDWwIw22RISUJHPaJQBieVmNUk6t2TCKD42L1iDOCqEUEVrqz+N8qVCmRkqdmBYQ59s/oQkESoUdLWKBV4TEIjbNkGrU7GolU9D/8Gt/XQkoVBPS6w5N96JQmV9YdBFjygahJbm8EVc3eEwMQegPjzwpoFCbx4Fgbs73hjVnSpxjYYO4mMfTzWokaMpl8rYNAkkfID4ddOzj22ke6u/+r/+zmrtr+twr13Xv4w/U6LTMcS3UmZiWXUjMVeqOL1eO/SE0SXFhyM+cu3xknlEmbZwr0KACtBnOXdYAAJOdJCiMLUYLaWDQuEh5LFXn9OxzL2iWyFqAxzPN92Oo0Dpu6t7duy6eOs2GbcJCj/GkAbH/b1SE+ucoUjtMIOJkzcDJDlMk6oOp12iMbjtwKCpiLe425SpQGyw2dPMVplDXLl3Wf/KnfknH+8fa2tjQztamLl+4qNWVZZ/v8JDzxbLefPPbdor5xa99Tc1WV2vrW+oSaFIs6sEazdl9I/Q0kNxTUg2H3aHe+8l72traCMDR5cvWn1w8e1Ynl5bUONzXrQ8/VK/dDvtlZU6FSsU+6fMnl/Rga0P/+J//0yhEZ6DLl8/qtZef03jU06DX8ZSpddhWtVjX2ZVL2to80O7Oka/78upp/ejdH6kz7qoz4IyFkz12o9jr9DwBgNuaTqR17dIVbTzCMegdnTl1WikAt2rNwUqH+3v6+PYtPXfjGb3w6gsGorYPtkP9Uc5rfmnRWhbQUMJTHm1u+blIzRKqFAq6SEhOfV7TwUCz4Uhz83MGNUDce92+/bChXGQSaVuIffTxLVMQfu4XvqLLly76nHFQTCKpnYMjvfnd72ln/8DOR53BwM0f5xQ/J56+csFKj9jnjQ4wmH8HoU7s9Wd+C6XVlIJpqHa7oV6/rc9//nWrQg+3N1RIJzQiQhIe03hoYi70A1ITlldWNbe0ZKIzDyivDTgGTxLvVwi+5lc9/hEtIqukOVSm7h64gQiTuiOSWgI/zPwWTJQREhHLF6nTQXvZzOkIjPa0W3ru6iXduHxe025L5UIoBlsIKvpT9UZTDScJ9RkPMf4pFdSlKNvZVCY501MXLyg5GKhK5N2HH+nOux+ovbHrkT/XBLESG8bDe490YqluZA7kGkunXqfjjmNxedkijDECFtvb9LS+taOz584H9G088oHEIt/e3Vdlbl5TxAtsbuOJjvcPtXLipIr5khEiBHAbO9v2pj1z5qxhdQotRtQYGteqZRuzUyRyne7cvat2q6VTp5bNf2WzBXGk4KBIo/Oyucw0eG16rAOqR/VpUVBIMcJHsjeeqDdLaJBJ68HuriZwnxIzVU8uqrq4qGyx4Lg6/hWHGmR07hOenxT6bPwDR36GaNMsyGgypUsXr+jK1adMD7hz5662tnbcsJQKOVUqRR0d7mowYCNE+MYIMmHkBt4tdmbhDCNrvh08CBGXZbLaPurq4X5bg1RRmeqS0uW6hqjb4VuO25pLD7RQSKqgoTTsOhd5NOi7yMQ9AeQPxD9PGg3NWDKtbmeovb19x3QycuZQTRNkYeoJPG24vPhAJm1hNVeveRTrqNXIfT9Mv4LJMsgr4yKcvEfjpA4PO6acHDd7Ib0lNsMOUkYXpI+T4SJLKe4VxYo54ub1YfUTBGSzKTxHzOKzFg4xH6X4ZA/AHQFUnMPUUYHTtC2KKLRjjpuNoKM4QEeM+h0gTsGMGv/BgVOeNBsom5rqZ7/0unK5mQbd47AGB4znJypWSy5cHRQyhDsMBYgZWUD5WPMUraDA0B4qxDHXy+CEGuO8gdF3Kq/DrQO1GkQAzwtsfGN3R8Va2YhBBtXvqOdGgPcZEMbwnFBgwD9zvArUAfjB3KnBIIwGlVLL35tRJ+LKrtotELXICptD0vtOHGfNvZ5oPMC7F3oGvNnACQelp4DijrmAYq/iHZk2EBKZ4EjiLcrXJ7DkcgGEf2dKi0tzKhQyds+IR+LsW9xjaBkk3VH40rCFRiB8P16XQ4Ovs0LcbvaBOmFx2ieiFSkWuMfw9Fg7+VQmjGuTSXVGQxuJ//Vf+y9EO/OTb72l1ICJR0q73Zb6s7Htxbj+IQwhrGnWACM+mj32nxwWPPCHQf65j+7CxhL2U6m0etOEDhJp9apVtYt5tXEbwELL1lk0X4gsP1H8uPKMfu8wk4DsxpxVVocbEMRCMb/V1ACmb5FlE5Qeim0QuslYFaU02NrVp89f1V/96p9Wstuz6I/9DjQVYerSiSVdvHhBR82GnxlPL1K50BRMULAPtLuz78OZSeXpU6taObPiCQbXGIQeayEQPsTHFRBqngloAxThCIfg/A1HHmODQNbw4X70QH/7f/qbyk66euX6Fb3zkx9qiOtGra40qVnligoFmtGy8sW88lBYIl0Ca9auB8mEdnd2fcqePn3ae0AI3wCZp2kKsccUhEZq7fjDhCarlKA7dE2ZyVUrqs3Pa3t7Tw/XttRu9+zm46YwlbALA4XQhYsXNOh2QuDSTKaLUdwCUMQuBW6WktCsaCh5bkIREAJiAg+bmiTQOgKazt7pZwYRGS40PGeeJoV1Hly4KGKjiNNkUovVmq5cuOCpJfcRStTJ5WXvuTSx8Cdp9LAk43nnOiKeRMeA1zJg0jvvv6etXZT7oQGuz88ZAZyMZtp6tO77S4Pz4MEj+2t/5ed+3g1AM5oSMjWluajPLTqw48Lli6rUyvrWd7+tH/74j9yQNjvHeuHF5/WpT7+qXrethbkFZaEvFsuaDac63DvSrY9u+dp/7gtf0DaTYfb79EyH7YYGFsZRS0zUODyyBmaIZdvRsS6urqiUSuvWB+8rl0jpdGleq7VFzSM271OLNVmZevrl5zWGZF/KKL9Y0/3NR1o+syIVstreP9D7732o7a1t14f9Vk8vPf+8XnruhnLJlG1BuVOV2ryOGw29//57zgCoV+sW/+KfT1ELmIWY/dXXXtPZs2cMNhEb3R9NtHOwr29+53tqdDpGvwGzgodwUp967VNKPHvtsle8x4C2IgqFa6zqDQ9MoDmPhiT+0D3P1O23XbyeXT1h65vm/o5yiakm2Eg5671v1Ri+X1TQi6dWdWIFNTxjopBoxMbIwwbvjW0pPJZhBBoiCsOIwG/Q8tDwREPuH84SKpTL3hxQ8lHJU+2h4gTVCB1tWJBzbAyJmc4sL+mlZ57SXD6l9t62Bp1m8I9MptXiYh221OyiHs0rg7VFJueNASQmOR5ouV7RrNNVcSbtPHik9Y/vqoVn66lTLjj5HozX1x480sJc2aIsBFXOtG53bPGwtLxs9SE2UGwMFK5rmzu2GWJlU+hkvXJn2t47UHVuXjOqMm+KEx3uH2iVwjVXUH88VDKbMWSPbc3q6hk3BDHp/f33P1KtVnZUaDx+JVOd7hefTpAA1LJsFnSC3U7LRvlgJhDsQeJAuDjUbWPmnGOI9gkNp1J3OhOD0X46owd7FK45dRJjFZfmvKCzWAfZ/iitdr9nSzC4bYxVQPKa7Y7SpZItiSBvp1I5LSyc0Csvv+YikNxvNllEWZxAVsYmEDmsazzqClChlGfkDccVfjUbLfzWoaN+i0wAHIvpSk1H3aHWDzpqTTJKlRc9Xhsl046nLCf6mkv1VUlNlJt0lZzQiATVL5xZjMLxoOO1UBUHL0PS4sbaPzh04UoIRkA5M97UgmUtaBLXcWoVPSNsu0SAOblPM8vL7zsY8XNAMqInVSSp40ZHW1v7arb6GrtwjWKOHYTAPC1YlBldMD0BG62QSsVrxRt8rKIOY1YQbxwwQAP5+tj+CASRxz6IFJNO9gzCLoqyILJEoBGEX9y3SErla8TzT+GKL6UmA+UyU33m0y+oQOHab5oiMTaaGRJREGdRfLvpiyywXAh4REncbUhZoe5kspLG9iEx8eZYzhSVHErHe8eOzS3V6hb/HHfbqtM0udDrazjpm5pCcQ9nnlPZVwDUZjgyssW9groCPxnUGTEGHGsaWRBXrOf2Do7UbVNgc48piAJmCKJqwVNEdUB0yN7JAc11M4IVWReHIXyY3FPE4kVMIeuEmGRWWeyfeCiIvh0FOzoK1vm5mnJ5xCAcyBTC4XXYr7FbM7/boDLXLoAQpkZQTE4wIQ+CVtZxLGhiAhZzivkzaB40j7yW+f9ODEooVcyrMRnq8jNP6Wu/+FUdra/r0Qcf2XeVwJVGrxuKOopWhyFENlWReAl+ONcdlKmQzTk0xp/fYqqQhjPuUdDNdNQZaGcidapldQsF9ah2YssrBxFEZ0GEqj72avXxEFEeYgusyD7LhWtUTMchBqyiDGskQK4uXCeceZOpykppuLWjz1y8ql/9ha8p2etb5dwd9tW3c83EU66Tp0+GyYrr9MBz9VoZjXV0fORpQalYVjLBmZpxkURTwbXGF5zjjI/W7QSTfzdPTItSBPnAD5/YUog9zY1eoaB7H3+ov/O3/qbKmYlefPaS3n/vxxZr5qtVpQpFgxbsm6TsMWUslJnuuF2KeOMc/jOrwjltsSsyVSGKWudyW0SHMHQCGgwXl/h1zmFIbbj39DwBAdRB3AvKSlgH/s+9btfILZ8LGhBR6qxvOMKsB16TIo6vYW93BG4UMMF1CgVpwuEdFr1FrsQxrz7mxwZebniv3Fv8QL0fRXWF6UGxWNF8+SBAM6kAJJI9Px1qHIoh8zTNwQ3oeQDQEmp1u+bW47fKGqY2gnZHgWtEF4pZueyvKVkQByJNeEnTMdz1uXmtrKxawR9Qb7ylofSklckWPZVgzT5ae6j/8PXf1b2H9xzy02wf69rT1/Tyyy/5mpzGcSid87nZo44Adg5SAAAgAElEQVTY3tPHNz+2U9GXf/7ndX9t3c5HS6dOqk9zjk0jgvR8Xkf7+w4SOtzcUK9xrPliQdevXtZCtazD7V21Hu3pZGlBS7U5JZlIdTq2UVu+cFoPD7bVSo506tI5NUc9nb54Xul6yTTFd955Rx3bayXsh//pl1918UrtUsmHyOHNnX1TLXBroGDnWu0fHuro4EDLyyfdJABanDt7Viurp+zDjssL4tjNvT19+63vWQQNDY9bzd68tLjsxMfE01cumwYdo5Y+dKObGsZHYbFx83vdkTKMEGdYZgzVgU827OrKhTOa9DriGMrS5SCS6g9UKHNzMi5c68untHr+ohOcTLSfxfYhxGjOjOyEsnUaoQpBgOKOyQdD8P+zM8Fs5sOlWKno9u3bTvahy105sxq6SIjhqRCDad/F0VB9IiA1VTkDh1GadJpKz/Cqy6o0N89K036jq/1GS8lM3tGqCLZMU+j3bZVUzaRUYEFPZ9q+91D3P7ylSaOp1RMnvAFTHORBQNfWNF+raK5adwGFSpSowL3jYy2cXFK1FKgLXGs62PsPt3Xu4rkwSkFt6rp1qr39Yxeu8GxtpD2ZWYhyavlk4D/1+8oUchZYUaCfXjkTQhPYAFJJffThx0YoV1ZAXFMmqd+9d9f0hZPLJyyKo8sH4YUWQLdVr1VcYGBnAirlQ+8Tka0+FGey/ytoKyzBgLjuGXHlkFM5p1K9phTG155nwx3u+2AkVYcHmJO30+3rGGufbN4dPYfcqVNn9dqrn3FnFqe38D0LdOrZtJqtY21trWs67RvF5D9EC5lUwugEvqhsihTiCLec3gatsFBUf5rWUX+mSaaiRLGuXG3Bpt3JTFrZ4aHyo4Zy454yk47ScD8T+NR2/boUEX0sldj0ssHQO859htcIYIFFEsIF7quRft9GRGjwu+FtITwKiEJw5gmZ4I4TdLReNO3kcLfRQELtzkB7ew01O0TdhkPYm3xIyHAR6Q3fKuvQ2HFQUbzH3DAKsiCyCvZYIGoUrTSl/n2kRKdQDMb9FGcgkxRSAX2fIgqL/v2TpEYzyFyAULgywaVwg285G/HcS3/ml7+iQk5GyBl7UyxyHUjY4dBE9GKEORrpgVi7EMSnxPHMY6u0+bwj+F5GOpIqpPLKKaOth5va2dp1M1GuV9yEFIjUzKP8Hms8HQbrHI9MA8oIksXnZuIx7GOgFTfncgPIdeg7/hX7sZSanb42NnfUbLaVToaiw5ZZEX82oESBDxhnwLOvZK0UD95+MZfPjbcTBSlcUxZQgUaY5jSFi8/+SeEaLAeJ0nazQ5qVFfJTjezXGkzA+XMOC3QHrGO+p+9rxKMEcaXowUYMdCMgWanA/43GsxQE7B8uVqCJaap+p690IacOjU0lpy989SuaW6hr7c4dqdMzMnm0s6fNR1th3472HOD82JGC17Nl2kTWOjCWDp+B/SxgEX7fM+gYY20ftrRFela97sKVqEifFS5CuJ+kZwXQOOa+holC+H0cyBBEOQGJ9fWPqBFxDrqDBuI4C5BN7h33EHN+9rP1LX3u6tP6iz/7C0pSpCSm9iRnUoWAq1avqVSruJCAeW5eNg0KFJ3hSJ028a4JrZxaUT5XUt/PWGg42EuNfCN8KuakBCJIKDE9ZVIpcy25F3BbuZeg6WA47MPv//Rt/d2/87e0XMvr+tVzuvnh+7byylXrHqcilCVgA0AnmLvHqqaYjhPWO+giZ+ryMlaSPLeBEsRac9S0pywz368U0z72i6iBoNAmzAMvW85ZC5nLZQ3wVobDCuLYaXtETLEY0sSapizFTgYgmtAVFhaW/L1jf2/+vfcjUPlJ8JQNzXIIRbB7SXQv44hcrjzUJmfyRZaAvPcwNfKD6XUR6EFJ37/A16X+4P1GgAiNYCYdEg0j712HIkUAAYU7hXw6FwFDUdpa0AogLqRxJ8QoeMPz5zg6kNgHcLS4uBQV1wAAEtlMiBfZq3EQunnzI6O80EgQr84vLfjcDsb7eHKPrIfptroOM4Iriv/rczduhPN/NtXCyWVPilgrIOcUzK3jI333D97U/vaamgf7Qg30s599TW+8/ppuvvue3vnW2zpRnNOZEycdTQ7CTrPxYG9D60e7qp1e1Cuff13pYk7zZ08rU8c16Z6++c1vuTbKp/OeXL1y4wW9/MILTtJisgYd4FvffstFPn7lWHSaTz0camd7O3gWt1q+VnjHrpwJcd0jzkFJjzY39Yc/fFu94VjZHCmUhEN0deXyFX35yz+nxLNPPR2+NOr2Ak8qogpFnb1Vv+aLcVjnrRzmsJmM++o2j1WvFFVMc5hI88WivdGMvOTzEVUgpWJtXmcvXVJlflHDiPgfno+Q78I7MyoUZINRt0WnaOMf70qRrVukFE56NIHtyNe//nXf4GtPXbPhN4cCf3f16lWPdLC7gC9258MPdffD93T17IrmKzlVctngHZrJaprJuuPfb3fVGcIHBA1AqY7SaKQcNj7Hh6rhbZdMa0j04ta2jtfXdXJhwZxaxmCM7IDQF+pVzUeFazFPpGZP20cHWlhesicjXSjiGG7GrdtbunhpNaTLUDhg4zWZaG/vUHNEpeFhx6EzlXa3dxwIQQcDglmuVIy4Ept2amUljPZZoBSuH902p3JlZcVoC4v3Pug0hetSyFCngOaew11ms6xRuHrSPjGHli6UlA3oFvYEBZ1wVCaIq9SF7pFO66ER17SOJwNNihkVKmXN4OKNxxZvUbgyLqzNLWhujvQhcoun6rE5kFk8wr83redvvKTnb7xgKzZG8GxwPlAzGdXrVTXaTSOuSQ2VTtI9j+2Jiy7JYzWMouHStrsuZu0FCrcQ5Xgmr+PexCKtRL6qwtwSfBhf99yo6eI1PewoOxtY0R2mDFEjYfpLiAmlozWRxZtfQs1GW90u15GiNRdiZinK7Fc7ViHHmI7mL0I4jcSFa2nE35ZsFIhBZcC1ZpzKiLnfnxjhaDaHGpKWFDtuWNQVilTQycdrKZqesNGGxjOM1HxwRvnyFoVk4eQG5DQIdLBmQtUPR5zShUM2Fb0vcqjhoIVnwOrdP/HDhxuHIAiffx6qUkrrjc+9olKBwqinfIQexY4fnuZYURSEOmGsia1NKMxd0PvaxNzNoHjnQqUmjNazah81zePieaoSq1urubBDzT8a9zWawJmaGpmCKABXmQMaVmRA6ENRabpU9Pc0UAyTBwMO0ITavYF2dhn9gp4HtfPI8dQh454mwBG1s2kQoYJQufnnmIia78g2KZxDTC1Q/ZPtTnHM506ah8rBShPP5IXnAO5Ynsrfe3J4JrFfg/rCOodtEOLhx26IKH5M9eK5Z+KEGhj6ShRv/EkuaxwF4wz76BoUMlkleA5A4Qt5bbSOtPL8U7r++iu6s/bAhx/733wmp1Gjo/bavjKz4F8dAIbAnzWqbdu70LDZbpHC1QXcE/6im6hZUt3uQBvHLR0QRLOwoE4+rwH3OuLmsjcQ/xoGE2H0Hx7bJ7xWzopQQ8eCrSi69rGjQOxMEKgC4WtBXBOa+jrOVMAKcGNTb1x7Vn/2i18y4spkYDAeOQHRNJBi3mmApnzwAHH3eFbZH4YDDfstU7ew8YP+ROOIBRCTJ4udo3E2zUOlNuexOU4fnAmEfPBQ8r0oYrmf4Z4m9MM//I7+/t/92zq3XNfFs6f08c0PXXRn8XAtBqvBEgVsqeSseta4RXGemgajfvZSbLlornE7iLgj0bSP9R3Rf9hz8yCC7E9B38IUptcbOJwD1Jn1RqHD6/PcR8wnN6/hWQiAEzZzeIDHIBTJYBTP8/OY4PPZCKgJqCh7EagiKHNMTzIPPErzitFjClfOBp6voHMJVJ3QoIegm5g/GwQH0UeNpriemkQ2f1gB8noUrYjn/Pw6MGliH1Mjsly78SRQgLjhro1owiKLrmnKuiB7aRuNDa4x+P5Cl1hZXXUIAZMdzsFUMkyFgytJAKF4HmJBrOl+iMqgNPVxPGCamzNdhbMCehRFv3UiFJusd7+zjEb92Jd5pnbzSI/u31cmNdPB9oZ2tzZ0/eoFPffMNYvT3v/+u6qmikZcSflkU4PG0p0MtNM60Ilzp3X91RfNU68uL6q8vKBHj9b1b37r32p3Z0/Vcs1Ny9NXrhhxLQFWAZqMR7a7ilPYEOEH14YQh8t7RyfDn4FYzy3NqTY/F/y0Z9L9R+v68Tvv2RqLiTVrn2TKZ599Vq++9IoST126FNW4YdQEUhmr8bwBeqMIpGczR5IzZ6vTxaAcngx6qpcKmgNdHY/983QwNOTsCNZSWVPzDItaPX9B88unDQUHEn+ENFHwGTXwE/GkcI1sg1y02j87Ri/CgU1KFn5i3/jGN3yDsaXgIQCCRsl2/fp1cycOt7d06sSS0x3ef/sHqpK5PR2qhJUQhRYwPohfIqVBIqsxiVrsmbOU8umMqpm0DjfW9PGPf6QUogib1aetah4221qaq3v8wxiCMpuFuVivqF6tGcEBLex2+9o62LNtDAphHlCEO3RZNz/e0cXLJy2KC4yuqTdBbCfqC3NG8Tz+n81cFC8vLatarZhLM7ewoM2tLfuenV4JIQYUTvCMPvjgtoqFjDs3j1nSGdMqQA5OLC1qYQGhycTxbBSuIAU1xjcgjCxqqALY+qSC3U844FkgCQ1mUhukAPTVhSuIa0otRuzlvOP/UGK26Lj7Q3NwcBEwmodNh4VCwJRFTZMZOzssLZ3UF7/4JS0tYr3VMhcGWoNV2h5tJ3Tv3h0dH+2qXiuqXi+pUsooA881NTOCBuoByg0HEK4gRQWFjDlAyayOWn2t7zXsMlBaOKEko6HETIvFpEqzrjLTrgpJ+lZQiMC5dpnGyI3N1IU2fFAO5PBckqpkkd+UoosNjOKVdQSsNNXC4pyjGwnHCAVr4G/FSBzXFrEPRSNrgOYHgRXpNBT3INNEEcIV5C2Fn9mYSXgKY6sQVRoaULZSxnFG8gINMGzmFoCEz2TRVvRMuctOJCxCGgHAUnha+EWyVQhWiKkCAWiIPDwiXiGvR6GNst7uHTRZ2LNV8/r0p19UqZjWdMRBnHu84QfPxchn1EJMaApB7BCEMxQdAYU0CsTVSIdEORsajRKCdZecQpEI4j9cPzi0ucCIGrjWmXzali40p324lYB45kqFZhlup9XJtpUKhbx9XMdSrz/SdMYBkrGoq91qa9ANnrk08Ux+aF5ANSlciaoEcaVo5hpyLUNCUzRRcqcBnzbYAM2whzLiGqgaDvXwPkgDG3hqRbsTBHeEUBRiUDKQQNEtnmJiRaMb3CKcRBUVqRSuFMUea0ZFnfl/kS9mQNHCfeZruA6M+Lxu8lntD7rqF9J69Re+oNLpBf3oo/eNpJeUVFUp9XcPNd44Um4WaBahkQtNCCiL7ZCIk8TPM5/zf1b8B6ZiQNkdijG2a8hmo6NmKqPxwpxarFcXloEmBTIJ39YUCJajrbLixRkQ36iSfVy4hmlAxI30X0eFq6eIUXRkjOKi6icIYDJRb21dX3jmOf3y5z+vRB/BEfcJOkDSpu7ei91YeRDuxsG4MItzhGCw5wIDugn87HJ1XnPzJzS0zUiY2OCXDj2D0T5IEV7FWDp63+DJxSKRIieRcHoWBfN3v/UN/V9/73/X1TMndHJhTh9SuCLGTOdcWFAYIbakScCL2cIZizOZAIUiln2AohEEnvjiIGKiQWTKBoUoRHoybTNlMAVXGrcRno+EEVRAGP49bkBG/POxL2xAMCn02M+gHPgeE5SWDGgsTTT7Ovz1M6tMGcPXxKItGjee5dCIx88872foqaUtMiMbMRLkEomQpueXMZc6NJBeM7FYy57XwaeY55/9md8DrqG7MMUB685MJkwFouaHhKjYutMBOebipyziMj/cnsQUiTN7tOOBzfekkGbSy7qy4AtqWQQSeE/FH7dQ9r/nHlmwN52Z8w/aXSmXQ2NkWknRFnpMrgueds9sI8i94v5R8LohRBfgqUtORTzK6fCg4eBo0uuqXi3o4b27ahzu6MKZVaAigzz9o7730BxtO/qhwcDN7igx0V77SJWFuuaWl5TIpFRbmGMMp4PDI337O9/VgwcPTY/DXmz11Gm/Lo025yS87DNnVm2ferC/r43NLd+XWq2qOg4xTisMCDrPJogxdmMgtAix795/pA9vfWxdBs/kdJZ0w/Tqq68ZkEycOzE/i0dQHBgxOZoHgAeE/T1wRccaJ0hqQDhAvGTaynhGqk9fvqR6uaxJt6tiNmPkrt1smvCeZyyMYjSV0amz57Vy9oLSvhnhYPLmygeIHAFcnrpACny6qGwIo1B/TRjrOfAgmdTm1qa+89ZbPsjPnTvnQwFFJL6jxNRWSa7IFRyYMOr19O6P3sbMUov1kuarRY/e3AGDomXyao5m6oyTOrF4UphBo5ArTKfavn9bN3/6tko8HNORE2ToDHvNXvBoM68P/8OpDg8aNo2msxj3x15YoEJ7h4eqz9VULRc9dmWhwBG6fR8SO3wjxkL4CVKETIzy+CZn2LgCz5SkIx5YVP48kCDMO7t7Wtve1olT8Gdxccj7xLx5865tl06dDlwmClCSVjAZJvINo36Phk0D6Vg5TDMQ+HqMjkah4I3I7xQPbHJ0+cPZzD69fYRVqZTW9g+9uXdGY6UKKdXm6kqSTdztqdkf6OCoZxSHjSGXL7poN7KXKapYnXfRcuHCZb36yqdsUba9tWNTfA51kGlEd+lsQnfv3NLe7oYFQHP1sqrlvAr5lHIWaIWRXYjLwoWCjO+Uvd8sEpniO5nQUBm4AyrV5hxTSAOVmfWMtuawJSKakpCN4TgUmPDN2KBYkBQ1UQSdnQTSbE7DEOM3C41fNoM9EmsncBEDwhkjHuPHDgABoQzrK6Cu8aQBmkawhmJDQ+FKJ+qDNxlG3jG6hasD14h7xRqIEVSLbyh+nYzEoxneN8UWzymbDeKzENARomaxgWIaEuyjECnSvYX3EEZ6YYToQiuwN0NuNEKg6cQHMtefsSZ/hovC2TMnfH+wdIHnFgYqAWXk2A/TAb5HEIAFoVr06gYYMUwP1AzG/lALXLpOZsonCy58KJYbhwfepKvlkj9TSqDwgTPXheaRkDr4Y064F6jA4S0P/Bxy3YId2cz+qdAsDg4aHl/jQ4pVHZMmvpbUPq4BDQWFCPskrQDFAWM+K58jcQhIv51QUWb7PQdGMJ+ZK2jeLQMdp/fRCOG7G6Y83uMiDQAIt60ELVAiDpjkreAk4TaS+zel0Eg4kOSThSsHaxzdGXP+40LW5vL2qoJWG6gCKNmhCaXKBd3c3dDp69f06a9+SY+ae/rprQ9c3FUQxo2nat3bkDaaKiSCP21Q94fiKEZ5jU87jjmlNNZMUBlMcwhIG7/mfoKs7LQ6aqXSGlZqanC9opGuY18RO2KNyHlEwUiRHIUOxFSXcHUjJDYabUMvcJPiP39CCQkFdEDZY+Q2Lly7Dx/pi9ef1y997g0lej2LXlLFnN0rCGMx3YdGD5SRMT5e4RzA7KVjLBNDahHr9qjZVWXuhJP7tg6OlIW+VqmrNxqq2W55b7V1G97V46HvBz+P+gOfD1w/kDbG1N958xv6R//339fTF1ZULRX00c2PNJql1ePRzWZUKhRcuPIMsMciIGLfDLqHMAHifGXsDLoI5YHCzNSyKIwBNxEamjiStlhkffBshkaZBg7KFDstTRLs5vmFmsf1cNsDfYrnCZ49jVhG0wTiveAIwD5DqhhFIVSFILgJll1GXz3l6nn/eMxtNeIcgx19fw4Q0oOD/fDMP460DVHU0fAgol9F6YU0c3yviJ7lRt5n3Nivw9i7UAhFv4Xqpgaw7wS3itDAh1RPW3TCv6fAdtBBwnQ3gJj9/f1AFcjijV7ws8X67vQ6bmoBodgEB72AsIZrNTYlLZvOGeDifnGNudae1hKpCheXYpzghzzJhmFq4eaEpjkp1wS+1wmayMC/ZY0zHcce8p2f/kgXzp7RF7/weQNjhXzWdU4SAgHnjd1oaLhGDkXojnpKF/L+nC2oK04PpZDMecLL+zbvttv1PowlJTxtwCNoTtNksAvk4nF+se+5Ybc0AxFj8Arm93xWQLxGp23A4P6Dh7r3aM01wmzGGQ5VZKzPvf45nb9wQYnPXL84Cz5rYUwXUNeQrhF4WQFp8xnCRkF7yYZtY1+61JnOgegBxsLn40aGmacGHDa2ghnZb+zE6bNaOnnKOdY2cP5jSSbh0PYY0R8uKHKf8MMC9kXJajyGdBe4mR61f+zULFsvgKBIOnvurC5dvhySPkD4SLPJpDVot/TTH/yhLp45LdkLceZqf8LGWijpvTuP9K0fvKOFuXnduP6Crl26qHJK+uAnP9C4c6x8YuJM+yBGAdkhyrNiMRodOR52IJpsXOa+mEKI1RcWYHhIBi6aaU6MiafScbNlZJpoVSyd6DidqjKC35E315DXcdwqGw3FEUgMD6xHKCP1QFwijg6IDZ0ei5tF5lhK8ttB7yBfDwaOobNJMaiP7ckGLkLiRJ7AbQxIVIKRE5s1BZ1nkyAQaY0QdVDwYJ8CmuV6kYFFEPkgbOOBQ+UIQsUIluvl98TnwuuxUHUEKzYXn/7U61pePuWOHIN3ngW6XMaQc/N1HR7uamvzgXXsvT5Z8lOPQCB1g7ZSpIPM+pBEcOP5ahjpeFRuYRkbaUYTzPw9JgwAP89TGtsP/EftLhe4eKFxsmrh8eZtTYBdomP6SlBRe2OMkR9b80RjRBBIV2zRWnIxGbhd0XePijUvY9+H2K8Q2osVopGCP0YiY8TKufPRZ4heLPC6Ik/XJxOMoLaGm0leNUENEK2c70VBFY1XjWhR4NrGqGBkwaudZxjFsfUNoUQwIsLfGnkK7gI0l6E05U9Qi1P3o54GtaGACzyk+BUiC4jw1uOJi0G7MI0J8h0HPYZ4YI8sI9RumvZYigIcH+laqaj5Sikk401I8AnClL1mU3vdria5vJCBctkdi4oyn2hh0osotqczH2Jt/GE7bMop+w47US+R9sFG4oxt32aJYJBvYdNIpXLR3D7TGJyUjDNJNhI1wqfFycBYYUCCmFyAgPs5Y90wzwpoeIgkDZeDhsP0AQ+7niQHoTK3HzZFoREzbIHGKhcLAW3yNh0cJ/gRCzbtNYqNE/aEhSBq+eQPP8MUUeWc1jpHevUXvqjEXEkfb9xXl/vY62kOCsTOoWZbx8ofdFXKcMiNLJglDpnrQ2HPvQWdt8vBNFCP3FRQ4NJAgKREgk+arMZgrEEup3GxogYFOqhoOiN8nUG9wxNlmDkIwcyTDalotsiKaGWsNPY1uxr4PHksU39c2MacVq4p+zDXOpOYai6X1fHte/qZZ57VV19/XZN2S5lawV6beAUnEC6NOHsyPufgJOPjXc3mHMxQxMKrvaeHDx46aW2stBOt9ppddcdTnb/2lKoLizrAxWWI48CpSAjNmRCoNqBVoGGmk0VgBpHrv/s7/1b/6jf/iT7z0vOOob3/4JFmaUJe8pqZpkQDH/ZA7jcRmRYbReKsEIgR4nwDTSc00y4s4FRPxt6TKUQ8+SC+Fa/sCahz0sUdhRzXIXA2/DR70lIqkYQHYBJofSB/wyGizplSWZwGAs+ZhvzgADuuUFiFCQ7nWUB6AQhSSSZoQeQah6MYgIi8ZdkX8IBHkF2qFjU3hz1hyo1oeDzC5Isf9t4F/acZZ5IQ7Vz8HX/Oaz569Mi/hocZU11cHEZTCr+QEYhom4qmUJx1oaEMqD57FWcXyKEtmxBpuomANxs4mtQnTI0oDj+5X0OXoRn33poIVoDsE0xVoYohUOL+0VSD5j+enEQv4sAm6FwAALZXjFxLKLLh40fiWtxfvBqmE5UpKq1/SDppiyly4GAnVKgQ38tfpyPKSOj0uE7UHoS98GzhkMBzaz6096uRBeoGBD4x4YsbJ/ZFrgU1CnuCG4NI2GpnE8AFLBgHQwu1qB1oCKDjUUctLS17spD4L//CV2bc6BjJfHKQBD/AeDwVH/wuAcxLwuMaG5xQTqKC5GKY5xMJFygMQIiGxBgqpTIj9ULJYxIOwugM8yYUMwRcuHp0yTeaOnHJXEHQEFtisRjGyqe4IXjTzMzZjEnScFL4p+RB01H6xre69pksZPM+sHfu31c5n1Epm9RcvaoUaCmjqVRKP/3onr779jvuGLGheOraNZ1cqKrXOpQmPaXJd4muC/ef5KRSqWIhEKbLeBtyOHBycFgFP80gwLAyEeN9j0PDwc8Bzc1KuSvGwii4E6RzFFeBO5fiCbKn7cTeceGgC7Y3FlNQRGVTFkGFAwr+Tni4oQcEonsYv/DAmHdkC5qA7LhAMFcpskyJ/iwuXG3DQ5FtY/xZUBHjl5sruDHBdY+fUb1bwE8XEyVH+WvtvQfSSGHH5hS6RVDGTnesTn+oufq8XnrpVR9k6+vrzmqn+HIDA0c1m9Xh8Z6azQNz/qAAEJUIkgzNgSKWQ5Kmy/YpFDvEsroSiJogrovT0dhbGe0GEQc/uD8JBEOzkTmzQQBC/88yj1CtSGFrUQmdYER1sSMABVZkLxReMX7liM8XStVIHBV+zWEdvcHHKCPf2PtOdK3NfeUaGDQK38eCkwATBQrHn6w+NPMh8yd/hLF4oFSkxiOV4djl8zq9uOBnl+vKdfYEAh7VoKeHGxsWJ3VHU3WZs/NMO+UyyntPhL2A+28qmQsB9hM464zTaAJC1KutrrwnhH0h1LjRdXrMbQ+AOX9p3iWHjz9j3AhQ2AeULJnIBdsoVMuJhM4sL+riyknV82nlabKjzPX1/X19uLajZmKiGUlV9ucPnHR8YEEIEDvyfkkqAkWfkaCXCNn0hWLV/oLY1IAcDXk/ntAgzolQ19HYaugx9i2zsSqlknYbrZDfTmFvGgeHW0BnozYmGjd7PurG6Mm9DGN08wINCoTyy1On2cyjYhwA+DegfbZdS8zsWNGkaVgAACAASURBVGKuoMfqhGQEY/zYKzc+8DioPOHxaz55Uhg5Jgt5HSZG6hZSeu3nv6hBLqGNgy11ei1lZ9KpdE7j+5sa399SuTlQPV9WF9HPaKJksaxUiSSyIKSyXZgR9Yl9mO2YgVfrmIlTIQgj0yk1oQbB28vmlSBSGaHnbOQ9mULarzcLiKvPIPPXU+b/8/rQejj4bfvHdYnSrSyEi4SM4cwJzQbFBdc0vuBGwmdT1QmM2NrVpy5e1s++8orSWGQt1d28W3w5TXnMzalOCAZcvuW5uoaNhpp7+9p/cFvjgy3t7+1plEjpsNXTLJXT+aeva27ljEWio8hijGfjyuWLLkRiUV8QEcE46FswS/Faq1QspP1nv/kb+u1//S/1xmsvq3V0rI9u3lFvmrJHNZVhKgWgErj+vAYoHM0Leo+zq2eMTDZaTbWaTReKFBvm40f6CfY5PGQZm7OvJtNTHR/vORmOPZTgF4ojIq8tUnT8cKCCUFQxVTKSic9rKkx8HCLE+8BJBNFqOmOghX0ATm4QkEbPos8G9gpG8gidgs0V/3FOUVzHDgFQFpg4Lp9cUr4ML5glNDXIwV5BgxzS95hihOIMu6XgjBPWVRx9yxSS9QHwFRertuuMkF7TmiK6VbCMAwmPzzBqHubQgbsN75bna35h3pQBC/JAVqH49AixGJsXz574xwpX++figBcoGXieAmwwOsc9gKkP09RQc4bnxU4JwX3uMbrMfjDEJtMuLWHEzteydnwNB4gHcYRq+vrmS8UgEmb98Dmi2g3fWtyUbNXnEJLACcbCzecTEwaK2BzXPnxGGjkXrvlc8AIv4GUdRG1xjDjvvVSuBKtVF8EhMwDQiWfW7ie5nLI56BU0XeFz8NyxxnlueD4TX/nSCzNeGH4FYQNuVMw78NEf+K5RnGAimTXPCGSCB8VFAhvkKPgjRq4j4XyNRjNA46ijKQxQ/NpyBvQq4mtFDZovbEBhguEbWETcCfohmYbxAPwa0p1wCmAxAMdT4PCQYEDumMjhIPDjElKj2VSai4RZPtYNR0c62NjUiVpFl86etoiKhxtj3cFsqodbu/qjdz7U3kFDJ1dWNDc3r3IZFIPijgeCwyXk8rGBYivDArQCNEtXFIyoOWBSmPf713S6eMSG0WtAqwOS4mhQDuloHAjqAveQAteUeK41XZil3IgIQvB4UCLDaSM5J6MuYpRZlIQTI1RWV2IwTaRqMHXmYWNznOBV+zgHOhIpfCKPOt4wguo0RgpBiOH1BM7hk+KP0WfoON28wHP1YRF4nP5aNp8IRbIJeWSvNRuHA/ozn31dz1x7Vuvrm9rY2DB3hwXAIqdwo0m5t/ZA+02CDyKaiTeL0OQY8/MpbGZcoJZwkPlgZveMsqunQa3uQjM+BJ3kEygGaYQEoGWxvyOHne1VgigooICsiWDnFgUAGYEI2G58GkY0gdB/Rc9z/GxTpMzCNYq5nKY4GL+0QjWeOoRiNyDGj4vcaMjpdfFYKPUJSCB+bv5Y5crGOFJiOlIxnVExIdWyGT176aIW4FwP+/Y25H4TGoIjyG6zoe3DIzV6Q20fNLVPKlQmb5pIGAsHmoB/+FqCuAbT7/AjNLNMGVwYxJZGRDDGRXsUyxxew1c2Qlsj0RR/HqnkI5lmuDYREku8dBIUaTTUqfk5XTm9pMVCRkX2LTbi6UT7nbbefbiuPUZu+aLGMxTOWCIlNG62dfX8eb8ajh2MuGi+2f1wuuCwLxQ50FLqjHsagKjB5UY0QfGTzvvwRk1eRJ1PPG0+WGYNU3nNQL5TSYs8QC9CER74+m7KPDejoI+e35gpEV3U+Bl2HGmY6rvAItUNWhb7BYizn3FNg5ex3RqCs0Dw+A1eo1b7QzmJ6BzmPT4BksKhCFqazWit39Cp56/pyqsv6MHWmg5aR06uq2dzOpctaXTrkVJru3pl/qSDVA6HI93HdJ8iu1JTl73EThNMPwLXm/fImTHuD839hL+XyUODSmp/D9u7jmlk6XJVE5oAj9YCpYB9NsVBTKhCn/09rCnvYTTz0XU1zYXCFE4iiGg2Y3Emn5orFDD48Dlpb4NtUuCs2plkMtHx/ft68fxFffm111y45so5nTi5bMu746OmahU4ellPrci6r+Qy6h4daPP+fX37d35bhelAtWpNzd5A/UlC166/oAtPP6tUsWJaVQ+QIJdTfWHRCD6gAkAD94nmm2vFmUqRj/8niUaLS0v657/5G/r3v/1bunHtmpXcD9c2ddiZaGACB/eZiQbCQ4gowUmD5597v7Cw6CIBfisFVBBFxdQJNAQ0EKGApEBBswHaWixl9Oz1KypXCupDtxuNlSPQxUwm9pTAa/XZgm3iBIQsWD26YXMjHvitYSpFAYRoL46TDqNjW5W5wUPMGqz8oIiZSgjCjXWcJ4ABXKEJdxMGKkzjEv0dtQxfZzTQPGSK6sAXBVwqk3oGaOHrEkAeqAtso7j/2JklShbEso/z0kWZgbOI8wq1ISpqvftFZztcdxBX3gugGcgkHOPY0tP7BOsCOgSBLPHGGXG9jfzjKw7YZM/gUfCX7Q5UrlRDUIqnAySQTU33AhU38GgUgPUQJhtG0wHCLPClkghhUjxnWHPyDMClzVsMGDWvUT1gi7ckHrl9DUkTownwORjEalwHT1JBfqFBgdRmCDvoqNVoBJ9wUyegdoXPY/oJAkeaIn4fTYJicCxw88NBwlqnVsxmixbTwgPPM51FxIczDJSNP//XfnnmmxBtbB6tRqo8b6+RSjkM/5LmCYZRXRBpWCUZfeAYlYtjLL1okqE7YWRg3CsaefsPOdAi3s10xhg3jGXjwzpGKmKD4sdCESAzoHZDX+H2m/cUHQksLn5vZMN58YFjVsjktP1wXWu372qhmNeVcytatkCJfOCMkvmc+pOpvvdHP3EC1dPP31CbboXPaEoBNASX1NF5Aw+SWMaMoXEOaMYRfH/fgFk6LFD+PcU7lQ4JOVMOxvDAmb+F3UUUh2ePQVAGREX+YBHp3Ih6QhMKuSiD3IEAHAgk+bB4oxv/yRFHLMBwg/AJZIWHPiB70T1g/OnCNfhAsjBi0Qqd7B+flUQAoXkj4RAOEgVGXWzCIDzBJDqy1Te1wsEUBB5E/oQFC99yKuXy+vKXv+wH9ONbt8xxpSMLqS+hcCVy8fbmmo6GvcDdtC1aKBxBFiJ2ZFQ8hiKOAtCcYZ4s565HiJWtdSLkJuKhGo2BuWXENdgNja1kDs8khwEL14VamFEGT8romQ69Wmjy4jF6KOxCUxAufWh4olDNx3xP8AEKvrBs2SB4L+FofuzcHRXeoUKMkFeLvIJjwJNNMDycIX0mFMDx3yUmQ+U01XKlqgKew9OpXr3+tF58+qrKNK8UWYmJOv2u7X/evvmhC7SDZk/r+03ttQe2QMNCzKNaUwjCIJ8GIjxgNs59jOKxQYOIwdukW7Z2O0Bx0fuKFEyxPVGMYj+mCnyicI28NwMazmE188SBzzTpdlRKJXVhsa6nTs27MJ8OcEmYqjWe6M7egR612+qnckZLQYUyk5lqs4mevXxZR/u72tlYdzwjfPhKoeSoTlApxlaIBwkjmXGgl0o67HS1RxpQBipBxh6Ig+Omnl49q5/59KuqVer6129+R3fW15Uq5EzlISWD8Rmjb99r1l4EAgR6lTHS6LqE+xYjrgwxKFxdwM7GyienqjrkYOxpF1MaK5JxETDfNOyJNMoxSuX9A1VyhDbBnYx/PG41kin1Mgm1ikl97le+psxiTR/duaXd/R1Nhj0tgtBP0hrefKAz7Zm+dvWaUqOxtvp93do/1CbJN+WqupTUoIcgcYAgPiNI85EtyBCtkkREehiPQvPwSL1O3wdtq9fXmBTHHKVlOJsI/IBnzMiUvdaVhrtS1lx47Iy+4sebDk4hgCxMfDiIeV7Cr0OrBbXBTTXjWaZZ3ksmmg56Gu4fqjSd6NzCkmpFwJCxLl+96r2x0x7ouedf0NzCYoTyjvBQ03wprx38OH/rX6nXaFholS2U9epnP6+nrr9gHioC4GSh8P/x9uZPlp3nedhz932/vc/07AsADgb7DpEgCVEESZGUQytaquRSZEWq/JAfXBVXuSrlf8E/OC6lSlJsOVZiR6FEWZIlWhQX7MsAmAFmwcx090zvy933c9fU87zndDcGQ4dyqtIo1Czd033vOef7vvd93mcRxSoci8vOkQWZNakm9qFXLMNOKMxiIUl0jKJD6iX+8s//HD/62+9LBNOs1rFbqmO37sDxhbRfSfdB8GLCqaNZrpHSxCLN7PLIDiLvlW4BFhSgZ4wTP6KA7tibxUQ8QQHTCIvHZvDkU49qX2ARwyKFNC/+tAhDCeRPasWpBE9K4WvuT8MEerHxYNSvy5Fn4alwFNZ8AjGsYLMCt49hvydUW6ivKyDk51hsaWrpqu8F6ojOYJxcUfFcRJJIskSUfceEaaKncCpiHGWjHdjaoJDVXA2swFXNQ45oJm0+zXp+jeNqYmYbqZPLb/67PgmAB6OBKAz84P0iYOY1jiqcXb2Q3uc9czKCNxZJ7SBKjQrpG/2BEFz6veZdJx6ucZ2rnLJwPfHO8hzQpmjOL3wdIsjQuF8OFtYcaF/QFLuJXq+DYi6PVDpjAIxcUtjomwife6voI+MxQr4AwrrPQ7QZyEPPYjlqGNffnDXGQvKZmsr16SGsoj2pDrDClYJEszvkVM84xjpS9fue3DvkLKDjxMTJpCPwWjCMxkS9AfiOP3thst8RmZTAnUKaEMNbVPY7HmyWVay608sD9mx9eENoPeVyLKiOFsjswqoen0mOBHo4rFPTKGFCFaCHWhkdgT+RDxVfqAQpLOhcgj03an53Cm+0aGQNQ04aeVPGJ+UuqW2h20aYvMpAGE6jhU65CqdWQy4Wxcljc8pypzVHJp+VbdJP3nwDLWeE3PwRbJerCFD1R36QO6b3DPM5tg+TA8TkIV0TEtINrdb4mIgr/de4kfpoDdWXiTgLV/KB1fFqUYfQd1XVLCjZOctIXgIaExxxcahBoNIzYqNGCVdUbPnQljuCPZxqJjRidqPvZIlkhZGHpNqG4B1XbmkjG5Cgyz+xNsDzj/UOOI+DzD/zgdJIV/WVjbBHfOx9tOZxo/1UrNGyyhKBeMjSdzIRCSMZCiPrs99fvHgR21u7WF9d1YLnOIYCHi5xriwWYpvNGvrRMBptmp7zIGKYqE80Cy0dt4khAiMz/qEdmKZFJibsLnA78dzC0BAYfi8+2B5aocKIfEgVtPb39jkrfoneK2XG5WO6sIGpld3y2WtlOfKxsbfLV3W5jMbDOrB789BGjdckmOC1tJ9pfFKtlgNaweE/7pcg9huNp+75GHdaKMaiyMficColnF2Yw5efeRpPXngAyQhdAinC7GmM1Ox1cWtnG8tbO/jo5gpakwBa4wA2K00MA2EMXUSPo1hummZUzuvMa37wXHlNDDtlNb8a6RnyYm/n0LzWnrgDTj25vfsomU0ovA9aGLHZ5P3lavB1OwiNBphLRPDQfAEFBha4TIzmeIz1Vge3yhWUmd0dI8o1QaDfw6MLc4j7hhjxwAjRRYReiQ2l0xFt5SSH47q9UhmbjPdlZGwigUEohEZ/LAN+uqzEAiGkfQH897/6q7h4+qye///ww1fxZ9//PoJMyiPS6PcrZUpCOz0O1nnxffEwFFfVvS7cW3Qt3JG2qFk6pzkVGMp6MEuP6okhxF4AAZELNZ7u2rfvY/sCnyg6hbBAYlPIS394B+CX9n0+VMcDZB88iS/9yrdxfWMF26UdHXQTRmZPgGS5hcHVFTyVKOLl2XkMWy3sDYdY7vSwRqVyKoUeGz/uRSzA2FzJ5o3NFOledHMYmt+26+XLKRpdIjqtHpbvrqE36OkgszVjezsRV/n5DmzszAOSTh38fSgWMuEXkUNy8IjYhCJSYAv1kUUdv8a4lGOGurhoK237hsrnNYFn2Olj7+4q2qVdaTfa3YZCbdotxhX3EEumdZ9iyQSSiRjOnz6JLz7/DG58fBlXLr2rfbfT7mJ69igef/o5FGfm0R1OkM4XEU4m0RfvMyRKQ1fR1CZEYuFIayEWr0qSk6qcefMDIcPf+9538e6br+HBM2ewsbaB5btb2Ks7mISSarADPu5YfXevIsXG0CslxrmTGcfx0FYDBXSMqHDpuzGvLOD8yOWyCATHOHV6Ac88+4TChrjGbTzNszSIGCOu/WEBCWwE+Y2oPag36ojFKWqkD6zfRr4TPzY3t2VG76Fw6VRW99caKzYwVluwQKLmge+dPFg55YTZbHLKajxL7jWsB/q9juh5/KCtGJ9tVSqkJDgOWkwoVEAEkTpHtCJ9rZI6zX2AxfOn6ZLGnQ7RjcRdj960kC+Q94PrVk2lkHs/fCEKtIJywZE1X9qeERWsOketSBblUeItEzppC9QSdSd+rGOUHGhcUBbrFLIxtl1iL8/n3guD0ZlmIluN+2lnGI6oKFT6ocsd9mo8Xp96raywoSki/gxuYUM3sLAms6MayW+df8/njuuXTbPQdW0aBPLMjFwJea5LCoM3GrWqkHJRlig+JV3EDYTwBHEeAisdhwSr5gEu60pRJ83Gj3v0oM/7HFLYQbPekosBnwvf7Jd+bsIXZANWW0BW7bnCKLcbtErJPOi0CblBVvQP04uX0pL6NL4CcyNQcenyGS3txT16ScfURspzy0bIQmk1frbCWXYn6hqCNppmTru6GutMGYXIBaSUIDeze58zyKLDVfayqYz6xgizO2j3UNnYAVkd4APRbIoXV8xnlYRCdWfX6ePDj6+Busm+L4g2Tamnp9BlJ8PXxU5eYQiuVyAtwTT2NBsYy0a28TqRJ7MbMX86DZIF67uDdddvVWwAbS7muUcEWNeCFAER3W3hGWptHnH2k3iNrePrk4sSJi+J/C67dlLyuYlE/N4qWl0Tc0MC7T3opauoJaroLSIbyKr1EK/O/nzQzNhAXhuf6/5tY/QxRiQOuhulBF+02WGRz1EmRkiFIkiTXwUfogwlULxwdN/+ipv63NyCWcSMhyL10+5st1HFMBJGi9xFWpfR3YB2RMZCtQG6xk523SgdtHdjmLCwYYFQZvfCDyXHSIxk10ayIRel8cbR9j1cYZAddxrPWvHB5/8w5d+ukScIk2uFK1aU6bWmGR4HydJUPIN1tVkGkh186L3s725u8eZed5nZe4IeK6i92k4FH58pfn+i58MhEgEfjhQLGDWb8LXa+MZLX8BTD51H3A/0WlX0O7Qeo8qYl86PcSyCnVoT7127idVKA5H8HC7fXkab6WS0b4rF0HG64rSz2bBL4vp4KgLW+GSWb2DNqtay7tGnkUV7ug7RA/Rguc+ce7ry+1kEpcUOsVCR4IsbLKcm4wnSvhEW4mGcnC6iwFEfBYLMZx+O8cleBSs18ihj8DEBq9fFY4uzSKCPuVwGU5kkAqMBnFZLfpjk1FM0RbuZcqWC9b0Kbm/sqDQIpDMYBMNojYbK4U76wnj8+Bn8zi//Ckrr6xKm/p9vvom3r11FMBGDgxEGpPiIH21FPKcl2jPUCB3I1YzgYv0JDySeFTw4AnyvnGJNGEPPCGQqiI0bGyK3keIcinSEHEFiFe6ZTOOR0b8hBGr2uVfQo1j3hKKIoXHE+4EAKiEfnv2lVzBz4RRevXxJvDbZbfUHyNNB+foKJh8t4+W5E/jOuYfQKe1ii+4o7RauNlvYC4fRJNoTjKrQJCoe4vPEKZkcOkzbQ5CBhab2GQrsgmG0Wz1sbu+g5/QwdFhcuHQp4z1orXDPl8CL0699pNpsibTPiZZgaVFEr6QSd0fMJtQJwM8RrpKSYohEY7Ibou9pMh5FPpFAPEixShikolB8ZBQpcmP5U/36evHtw0E8eO60mqcr719CqVxGp2+FBkelnS71HDzoAwq1oUUkkWBRN1h8K6SHNDMeyKb+5x5GP1cWVsVsXhGxTtfBj37wA1y5fAkXP/cwlu+s48atVdTaQ4x85Nu7+5wrYNSsRdxgAys85JLFibjN7vrzpppyi+EkkJ7dw7FihgeDFs6dX8Qjj5zHeOxOcJQ9TiEkg2oshpfonOgHAZ8Vrs2yxIqptEVgW2JUDO9fuoLLl6+p8VCIigsf8MwTuMMGR2cgrdNtj6Qqfmp6WuuRwmKKsc2b2mw7KcLj5xT1TqEYG8BAAHFyift0QOioKJqfm9EzyLPXE/3ymhE1JbjkXSM+J/zg/WYjwwABIcniiZI/zPdrBaLqID6FLM5ci0Oj4lihyn1enGqJBanLoGsA+cMUfrng3X44hu2bAqhcap2J1egZbW48vBay+3JFUKodXVqIvR7ebPvZAg9VixhVwZBkUlGAcmkH1cqenJdIIfGcYzhZ9XQsQord/1T5uRxi+VR7czyXbsJ9knxYCb8Z1hSLqXCNRoyS4VEsjM8c0Hvx0Gvv71hDivqh9Wu6DvYgdFAhLafnkDbT0HMiLnLha68YVujBzd6w3rVu8eoY83m20a9Gg74RhtyItRcy/YS5VvafvkppIpYURBiYF1KiDKo95ZlAb0NuxIYkKF2bhzz/LcfDgtZJTXAVuN4Y1t28NB93uYMmLjIOitdtmQjERBhOs4qY7EqA9ZsriAzGKCaSaFcqSMejmC5kMT1T0Gim3mihXKuj6QxQ6nURSKcQnyqCjBSie0Q1Pf6sXYsDixW3StKBax2TW8S4vxq+YaMI+9WoGCy4NflSE2DCHPJlCUhLXcjO0DWv1k/XqMCCIqxjs26O162nzHBJNQW78755/DZ1OOSEukrfe0fJskYSanZQVBBVZB3q/qhDFZVtiPd+GNHDRu3i7hER40iXhvRsIjiunkDhD2FG9GoM0NeIhQ8pJ0jkSOWKBfQZ/zYcoDA1pffAzOihf4KOz4+W34cGo2rJl3R5bUKlhGCZ6wUPGK+r9dA61WSBIHocO9FPT3YhfN8e++3T7+gw7WL/M6wkiJp71YVhuXbVeEPVCNq1UUK968zBgoIIJH821xLVpiwYZKPFHHfxvIxDvd+Fe82eVygfenlEBcZ+jgbt2KIyVe9ZqKXREiKqYPoYtruYSicV+VdaW8PJ6Rn8xre+jWI8il6zoqJ1QkSCBxRtkaIhtLnxRmO4u1vG65evo3jyHG5tbmGn2UWHPyPgU0NBHhcJ9HSO0Csh6meKDCW1eOW0NlwZ+N//w1sv935Wm5uoH7RZsT1Fzzs3OfdRlR6Q8ZfDIaZCPpyaKeBIMoKkJhwT9ENRFa1XNndRH9IxIa5nZSY0xvFCGsdnCkgHfWqw/O70g8Isxg1zvM/XsFWp48onS5j4I2iNx9hqN4FYUhnisT7wqz//dTxz/oJGxluNOn7vb/8z6nSriEXRZvHHkSbXvBfG7vYjhuJ7PHa+exeJt3PIFWcxdGGEILm52jNpP0NeIosSTnXM0SREHpiScxhX3NLrTqbiCmNgQlU4SLb2BCG6IDgW3ECUTznvjDgmkvvAGXzlN/4hPt67i4/u3JKZfhg+RIZjZJ0J2peuYna3ja8vnsOzmTQG1SoqwyFu97q4VK9hhZOyJCN4I6IFiNtKZxJyrEXZMcKVClZSp4S4UV8RkiiW1AzZDXXa5tKh6YPRH3SuSHxmlnX2wBHFpSD2QMTDkTX3JxbN3pTJEDLbyZwer42tO4sft5jrkH+i68hCksEr9LBhg8BiJRJLIKi0IxMfRsM+fPsXX8GR2Rm89+Zb2Fhf1zQoPT2H2dk5gQhE/ogAcwxMQRhfL6dHLAD4uiqthv5M1F7/d7sq2miHxPvC98/iigVbr9XG/OwU5hZO4uadTays7WI0oQDYzmCP/sQ9gNMnnqc/64eFalCcldCzMDc7A6dXwYsvXMSx47MIaDrKopUrmroKvifXm5WoLqPKY9yjqyiVdxCJh5FMJQ3plMl8Hm++ycL1E0XH2wCKwk57DjjN5So3LYJZWHlJWRSmEW0kBYH/84OFqsAWlw7DSQMpqwrlYLJeKGrxyRggEY/g8ccuIJWOI0YbTyUAWiIni1zPCo6NnSiDEuuOJFxiMcYzgAb6/PCStdQMuQ0o7y1BIj4XaqgIhAwdNYikr1iYTADtDnB7aRXwUXNjtZQoG644nu/ZayrMJsz8phVPqz1VecruLaUtFhtg1lW8lu6e63J57fCxr9WgnutMvvh+VMv0R69jdnZGYRpaQvcU0DyDvemtRwMh2EitkPdhIBZTER0TnrnJZhRm0YFlNKZmwgAz0ic1Eed926dd2CRAgiw2WQQnWT2QbujSFvi9uebp3EJrTXKXqTvy5b7xtUMDuIPH3LrgA5ceg8pdVEvI6EjowShwgMrRyFaVuQ5PttV9cSNYSPDV8qZ6iUJUTbJoZe44D53hmIR7FnCu+bh4peyuWSSbiTwrcIqWJFxiR0aE6VNwuysmU56ga800HCHCmzYcIe4PobS+jdrmNsK09QiGEA3RmonxsCRts2PsGqdtMEB7PEZqegaZ+Rk4fA1uga+Ny+VMmobMeDoqKj1zc/eqGkppJYxp89xRqHtNVF65SlJ1J+R80GaMRHcWtK5DAAt/Fj6mlDxAw1UryRHGJ24iOboR8mtiUdlKMOmEZtEctQi/Uk/hmhjes6vti4AOX1Qjyx3UbF63dai8/dS3cekUXqYj732EptQDB7lwAEkWVF26M0xE30iEI0qJabbbVujLCL/nDuX9iqdlB5fNZU0NTHI5v4Z+wbQeY4wc2x4XQTAuoOcteiCQ8pTT8tyjQKJr5HivcN1Xjt1zTe5fuPLZ9lShwr31r4SY8pwV39othImQmT+SNtTBwBGHjYuRo2iKlCy4wHwqWbgar/XgheiZcScS3vuwW+RaRLmFK2+uJhWeypRCCj5B5CUNRphJpxAajFBaXcWzD1/EN77wEhq7O6iXdhAJ+ZBOxmSnw40jFKF/xgiguC8Qxn/68Rvih3b8YZR5vyge4DPN2/3uRgAAIABJREFUEZ66ahPJ0SJK3To3LDamXrKM9ox9Fx2ZXt/78dMKV4+qS8EKx2E6NOib6h7W2pyN7oYwVaujPuaSUZzIpzGfiCLMlRdLYNcZ4qP1LaxW6wqjoKNCqFXF2flpnJidUvCEv99FipvuaCR+WYJxq1GicSHUmi34QxGcO/cQGn0Hb3z4ITbKVdSrDQT7PvzWL/8aouJFT/C9v/sBLu2UwbR2jsS7pBPRyN4Y/AfryRMs7qOv/NT9CtcRAryebuHKX+NhjsCpJDcLLtrmGRJlNkfkk3FfYBoeD3HvijsMr6ALCQ/FQFDjVK4rjv+6GOHhL7yAM88/jr+99DpaEwf9bh/hiR9ZZqyXmqi/fQVPhLP44swiztNVggdXIID10RBX2m0sjQboJTMYMrihS6SKwlwZoQlI4PPC/Zv+oJ4qXWib0orMcUCxmN2OPeKyvjK01XiJHO+auIaiEKGGFAi7X3sgBqKww1TPnNJ5fH4bGpqrh0Urmx2g/Cv5MrzG3dRc8BMA4IiaCmo/E3wa2kO/9tWX8A++9XWs3P4Ed5aW0Ko3sbRyF7vNFhKJpBw6+PPJzyVnP0YUyo3etdSzAHI52poZOizDf3EmTUTHQ7vf77lTIvJHB+gNxmg7E7x96WPcXtmEP0AOrnkte9u23FLcqeXPXLjqvCRlJSLbxOnpPIbDJh579ByKUymJgJjGRddaTNgwmRCZjSufI6KLoYgf7W4d1XpJKDGRfqJrVLJHI0m89dZlfPzxbXR6BjrZdMszuyOSaM89GxId4Z4bh2juhnR6aVOeXaeQO3caZmiqnY1x8XBZ9AOzM0W8+HPPKAiFhazHdZRoUYiwFeAqXD0RI4v4eMxcEhQGZGljpAB4Psgees8/896wVuG94/PFZ4luPETTlQw5AnZ2mnjz7Q/QaHTVFFlPZumB8tJ1i1VPV+RxWWVPFY8hm7YCXpHAvbaKQntAeeYcpKNFPPtKUSztedLZTx/1CBMBu7rG9FjtK6jFGjrPN5e/8nwULcTVInggVYzTKo8+4f4qioHrA81/K692UjZJEXT5uLyvRMfZhMmm020wBGbyfHPLDLNmtUmKTdMDArToLkWOeiqVRjaTgy/3zVdc9p2HB7qIiEZY7rhqnxvojvplwM6CkoiPpSlxYcsTj92FZyE0GSNGbhILCfEbOdJjQgcFMEDUH1RqEz/nOG0ZFYvHqrGB6xfKt0UxAxcz/60ORiI8JvLgIWtv1MaSEr8QkXD9yHhFKAgiDzTBuNpGCxtLK3AaTUVQcsQmQZTsGGwByn6I3z8cRpxqTPrDCmU2Do42QC4WIokUAwizN7sO22yIGLDMNdqDh2xKxSpRFAsqGzfwapHs7i3KaJSKu4BI+RQr0bOM3Rbtjfg97Ua7XTtTLjjmUJY0LZC6CKfTmDlxHL5oXIlV5WrNrCniMUMb3NdjSNXhmbQ7m9RN96BcG7nrtbo74OEBrxex6H0b+6euYI5oK4tEqkPZvQ4cZIM+ZP0BKKF5OECn0UQqGheywH5e6I8WZc+SaeBDuVrRppDJ5rR4iVr02NBw0UWjaPkmaHLzcgVQehzdpsv1Vreu89AMnffr3sJ13yb1Z9jpVQ6Lg+11tUZG0IK2xA5dM6JKSpISKGRm+zywu2y9/UAimdTYjCgzIy35jLPgdadV+6+Ed4OHq1EZvKfJpT2479U9BmzUQpoOpxZMPusPkPT7ECPaxsKv08a43cUrn38JD58+g607y2hUynK5KBQySjbptluoN+sYc9mFIijMH8Wr736Am+tbCKSy6PtDaDECeUL/XqW1G1LPwoNLkHSVoKv03acE2JMj6rfQ0QMBl/dGf1rhqsQf2qfxWfc6d3L/PNu8Q4UrVeD+fgdp3xini1mcLuSQplchx/oI4E6lhuWdEupd5myHEOp18cCxBSzkM0CvDadRxZG5KYlDNjbWlYo1MzuNx594VMpreh8ePXpcwSp7tbq8S29+soRRZ4hjR0/o77abDfybP/8z1AIxdLhHxGM2/aBnsnetvPX0XyhcPdcLaTrJiXcLV06O4HQRo2+xuJDcN83hRYgkpzXc8Fn0YIxsIoWIa5Gl6Gg3apYHCJthvsc2o0ppgJBJ4Au/9HVUJj18sHQdgXgY/WYP6UAEU+E4fFtlbP/kXTyfm8OXFk5irtcUV7g5nmB7PMTtwQDLwz7qnKSEwuKyEm2NJiKmT+B9F+rprhGpQW1PJSpD2gW9G/UsuKYL3C8lFhXybYUsv5YHsUQ37lklpNmziOOhx6hbKceNisbPcS+Vj6moCxri6tAkp27EaQOpF15KoCvARMdBLplGjyrvZgupTAZPPf0E/uEvfRON6h5e/dEPMOw5KO3sYHVzC9VuT+9bQk0VoRSxcPRt3rVmPcmGI4BIiBQJ47LagR/V4U67Mnq4Em2jawz3PiK+/nAUO+UGLl35BCt3tzEYWcFiRas1j/bciDj10+CFzzaNWpgmhuP2RptIv7+PBx44jmgsgPHEik+ySxhXymRKAgqkc0nAFGSPSzFNG+1O3URnPloYMewkhFg0hXff/Rg3lzfQ61ALQoNn83rwpktWuDKe2O4vXwgLJ4q6hCxK52HiYWs+iNgb4m40MAPIeBHkMS8B1QQnjh3BS198ET4fBT6MtuA2bfu1fu9m1XIX53XfF5wL7QzqrKBFI/m2DPzha/IKOX4PFrZEXKUVU3Nl94L/kS/KeoYNRqncxmtvXEKl0parhkc3NKqYoceiDLowiFfAstAkMjo/t4B0KqPzsdGoaiw/8fO6sPg32oaeqxDnBIY8cx+QT6uKRv7P7z7E9FRBqKiCsA/Zex7ei++lmLC+ochWlcP+1Njlz8stwvVoVVPmJda59pSu9obnFBFqRckrFt0Qags3cjU4bn4AryefsVabvOmm1nM2W7CQpMy3jCrwGfTjPmNgDz2U0EYIihWuIt+6o7rDi4i80igXA21pOj3mZGLSH0hRzyhDuQiSmyaNwkCbhqnvDBKn7Qy5RBLOCJEiZEwSed8oB7SlcO0miFjxsCa0X6lUdXGk+mMSS7+PXDqHWCCCiD+IWqmMTq0Jp9eRDy3Ht1xoUjH6hlo4Evy4xWvLGSjhyhTkHBPvm21ibnba4g1JFKdFTrNpsWUOcUBDqW3UZUpAr9g7CFqYCPUjv4kdXC6f0QZWrpLkbPwsLlBT/BtXiTeMqB2J4PxZFIclklG5HmRn5zF/+gxagzHKzRZqzbbCDdjt2/di8a8t4dO33I2S8Xir+w+w7vNhz7mDf3Y/NNK1NJXinuhniPxWot3DPpK0YuLokvDQcCwlMVFHbm4MceD7J0esXKu5qSIMr+DIhUkvMV0XIjTktvrTKSCVQBMT1EcDDPm8aDV5y94mRV6h/V9buN6PDqGD0FMoqlt0AwhEDjXk3Q5Z4zJzxCuTfJLYKcBwejamioR1SKsAY+evhuGzheunf55tito8pDC3ItDjj8u7URvzGHF2v8MRTtK0eRLA9vJtDJoNJAJBvPKFLyITiWFnfU1CQXbe2WwGMzNTGkvu7u0ilompIYgk0rhy4zauLd1BJJODn6rx8Qh79RqimTQWjh/BxsYW6s22RuEjomAckRFN2bdqsTvhbTZ/H8RV6VREW2jKzrQW+v9FI66tnj2PmjqoCGQCTA/hfheLqSTOFnOYjcVFoyACSNumO3tl7FYbZu7PnO3ji8jFI3DqZbQqe3j4wXMaaa2ur2J9fRsv//zP4Rd+4cvotpvoNppa74ViURxJ+gJ32wwNCWC32lTy09+89xb+4xuvox9JwxlOQJs+2sh4/DSbAxz4p3pUAeO78jMsRA48hvU3Lk2AxSvTCmnDFKOYiHumksLMh1kcevep7/XoKTtGOp6U9qDV66A/GUlUxH0xTgETR9mxKHZbDfRCPsxfOI0HPv8MPrx1FQMqtukVPQ4gPvYj2O5jvFFC88oNPJmfx8+fexC5dh3BoYNqp4sNp4vVwQC3ux3040n0fCE0aadDGkPCwAcfM91JaeBIlrWLGjKzLVPjzxhoNbG0wKJxuxWtnoE6P0f0kkUnm3nP25O8TIa8eHulfQ8bAwsokHuKN5r1sGdOBswnVjZCI47vCQS4ntMscBm80XKQS6RRrbcwO7+AX3jlq3j55S9h7e4SPnj3Layv3kav3cHO5pZsuJp9KqTJ+yY1yH3tLh+S91dBMsxz50QvGXbFjeb1a4jhRJxKnV8u5YYFCdXlwWhCFlu1Rg/VBhMBrWHRzkNRrzfxcp1H7k/yut95bwlW3mQolaQFEfDSS88hGPYr4pq2lvTdjsRSMqgnglavlpHOJjE/P4Wp6SwC/iEajQo67Tr29nZQLpfhH7MYjeHSBzewul5Cp0vvYbOYMqMyvmfO4FxepYpBA348BPSgoDL7LW866OMG6NrymTzG0zr4LJ0xAJw+tYjPf/55FdUYc+9lUWdfyX3aJlq2X7OZ8IStnBxxTZEmsLW1JZeRbNbSqVhgeveLv1djpUksj3tb3xM/g3eISBOUiKJUauONt95HpUo7qgPB3KETdV8w5/2dNWmEzRhcRCG3Fc0UsJk/udno2RTVrp9pCkxz5BXoRGfpl0zxLePRn376cRxbPIq+Q8qMOY0c/p81E2sYaQjUPDBVayQKo04gL5hKfvKfFn57NEk+TzyDPSTXQ68PI7teo8lLFCCK6H1v3RtSM2Lit9ICj1oh1kqka/gK3/rqZwvXfQusg0sqfppnPL+vRrWFwm6SxSjZL3oT4mP4EOamza61N0C/3sSw1ZFZdj5tCAAjUzkOSjHLN0CSc1+dr5e2NOALj8XgDMaIp9KYmZ1DlONVxjIOaLBuTEYdAjAid6PZwO1bt1GrVM2Gx7VGOXJ0EUOOvIJhDLoOGrWarGGIsgo6D7hiAdA/zzEjdm4cFBq0u+h0LdjAZkv0nzIOIYVE7C68LsyiN92Me4+f5T5E/Of2UHmcEnvdmWwaR48eRSxuNhjc1FmQcsNlxm+1WlHRRiJ1LEqDaBKhO2ZrwbE6vQbjATiTAfILRzF97ARK3b78N+ttqmBTiDMlg4jyfia8jWUOSgmjMLikMffGuwvQ9az97HZ3nw1QvDw2Mj4TkQzHiA8HyAf9yHBjbTbRbzT1HHCZxWOWMDIzO6sDZGllBZvbW1L/cgGwcSH5n4kh7KD5iigMiuQy8GeSKlzbjDFkIIUbsWlbEQtnEwB6HypeXdHGvYgr7c7uZ+XvLcrD73S/ZnUX1wGy7jYqRBHEr7Ko2AAtPXxAnOkiQvVNIKG8ciafcUrBUZjL2bKmxoUmtQMemCTZs37wzNPNwbZqY5JyPWqCwEOai73RxJefehqnpubwzo//DuWtVZyYP4Jf/ua30SyVcfn9S+g7PaQzKZw8eVIRw2trd7GyegfZQgYzCwtafx9evYFrt5YQTeeRmZnGeqWsIvXb/+13kMhk8N3v/SV2y1UMiIaHAhiJS+nGlHpJV4fcBu7XLf80xJUHpCJfacrNrp+Z4rGYjbcP3RieYRYDOoK/18FUMIDT2QyOZzIq1nkwtgYjbNUa2KuRWzhEt97AuRPHkY4E0a2W0K6V8fyzzyiWmdfh3PkzOHP6uDb8uZlpdOo1FVEcGbK4KO1VsbW2h64zRihTQO70Ofzrv/4LvHr9GhBLoTcYqci2FDt7Gg8/U55a+bBbh0cVUKPsPgYsXCngIseVYseEQhbI6R6SCC+rOUXtEuGjAIfCR7/ttcV8Ebl8ERHSoeJRQ4CdAT6+fAU7W9vojQZYb9VQPL2I5//BKyiFBrh26wayyQQ6lQYWC9Pol5so31lHsNFDsuNgagCcSqZxLBpEhtQKvx9kH+6NJ1iiAC6dFv+cxTLPg3DSRVxB9IeWRMYjlICQxZZbrHlhCeSFSksvpxPpZPajSfl3RC65B/K6xhIpREMRFR+8N+baQJskU87zwGUBq2LDReQk+h25I3Yl9PUsUph7FFPMXGQvSPPzHr21oxiMJvjN3/pt/PxXvoI7d27jxrUruLt8E41qCXvb20LAqvUGJsqj9+mA5eGvfcxVlPNc1LPsiYddL1F7jM2VRpiYG78psMKjnSkamOEvQQzHITS6Q7Q75MGan6chri6g5HLef9bC1aaUtKmiwX4QiShdAcJ48eeeRTQRFUVi4mf8pw9TswuK906mU2jUSojHQigUEojHg+g7dXTbNcW2Nps1CQQ71Q56nRHedQvXVtNRQ8AADRkZalRHIZKdSaRTeYIij1+pfc9F03n9+GF8UJta7gcXqQCz6S+nIwSjTp85jhdfeAa9bh3BALmWNl21S27UIxWhBNHc8fjhNcrim16vxWJRqKvFaVuxZygwwTsbnVDgpH1MHBfz0iWVwxn4sL3dwJtvf4h6o4v+gK/z4HTyvpc3mj8ARsx9SaNzCgM12LI1wRADWnDatbFUUbOk9KK/vWPczvV4jE4bBOh8ePHF53Ds2BE0a3vAxDx1Dck2JJqpZAQw+HNZV6mYJ+2PFC2XWuGBad6e5u1v9nlDgdnA8afzqda0sUeagjsJUPlhnyU4xkJfNFOJ9Y32RsclUug8So9X9PoWvvOLutNScrnenaysvHSJ/b8nJ8iwJHVlHJMHgz4EI6zAmSw0BAZ9RCO0LGHBGELKF0O7VEOjVMao2dbYOBYMWuKLDHQhX7UEi7F2XQc6Nx1LbTAUinZRBNUZ/3X0+Ak8/8KL+t4kgO9sbksdygO3vFfC0vKySOJrd9eEvFpRRDPqIU6fPouZ6Rn02g7uLK8oK5ibHi8bO3MirlTPMjWJylLxXxiYQHPtSk1cLZVD7nsXN4ebLdEORXq6TgbsQIIBdXveQayHWlJqfpmlP4j7ofFeAJl0GtMzRaX0mBiBfntm1ktUgfwr478Yd433idYfrRbR3Y54sZOID4iFNdaN5guosbj3BVCu1hHN5BBRzC7nJ3xw/ZYHrWfG2xWtiLUxuLugDpOc71O13heNpMBM5u9jBPojRIYDFa7HMinEBj0MajVUNjdRzBfEveXPYgfLTXBubg6X3v8AqxsbFiHHhBKKzBhTSYcEZptzA6WzAP0q0wmEcxlUKHYgB5mHFF0ZhEAEjP5zqLKxwpXnPH0kHRVApFFo42HBcz8F2k+r1vXFHorIn+cdOuYaITYjmwRyfzot5YdP5wtgVCd/fqvblkq50enAYeEaCsoZos1pgvhGJLEzRcaLzTT+uDhATFejYXoognabCSocP/IwN58+WsSQ25oJAN2dPbz8xFP4xoufx//9x/8G23dv47knnsTzTz2NZDiK0s6u3ByyxTwKhQLanS5ufnIDd+7eUWrWU888gVxxCj95/U0lTv3Gb/1j+KMx/PWPfoByq4nf/N3fxvuXP8L/9sd/gtaQaGsQPk4PEjEEI1FUaw2herpCVK2ORlKFko99b/H60wpXHSLkmvWMguMhrooUdO8P7wY58xR/DfxjhH1jJIZ9FAE8NDuL+UQKQ6er5K+dZgttZ6C8bfphLkwVcP7USYTGffnZUjSaSFiG/HPPPoVSeRvNegVThTzy2TyYtLO2topCNq/R6vWPb2J1bQ9nHn0K4fmj+P2/+B6u723Dn0haUIiKLpucHF4zojMRXeKIjdSSfYGsm37njkONv8vQAU4wzKXD77PAg+BogHQshrMnTiKfL2CTNk7VupqWE1NTeOT8A+LGPXTxAk4+/hj82YzQ2kkkgu2lFfzBv/5D3Fi7g+jiLHbHXUxdOIWblQ0lNvX2qgi2HMzFs+hX2wiPoKYzOhjB12rC2S3hRDaFXCKBNgWVswtAKo2PV9fRD0YUr9ugTRndDygkk+WaoWh8rslfr1Vqiuxk3CYLinq1hngyroOKtj5EYskBpWCK3t0UDtFmiR+tZhc1pkBF48imU+ag4h6+nuiFfxYi5k6seKASaU/nchjxcCQaS39RrtUR15KlkLUaTTBmtdslD9ePpTsbeObZF/FP/uk/VRH81ltvYHX5JiajnjyAa6WS0v74/enZy3vtCXm8ostDrlgQ8HXREB70NHW5u+TeKyFRKJdfTgK8D55IhgU4hXLd/hiDSQilSlMoqIk+ObGkKtv2cB36f48Nja+X5yqtuNIJTrdCyGZTePKpx2QJyHTDo6fOIZufxdziCa19vo90JoYj8wX4Jl3sbC1j4NTRqO7CzyAXNuMsVuqkR43wg5+8i93dJjot0nQiqJZLSHJSyFStcATjEWkVtKg6DKjYAvcmj8ZLdnnuEkexWTErPs0iJQZnXcEAAp6XI5w9ewpnz53GeNzDYNDW/hGPUxTs6B6xGONP5HNpRvg2jSS44SGuXLfcH1nEeUUzf+UZLY6rEOmxfqaJkChWpQc8OZoDRGMZfHj5Ji5fuYl6sydw7n7SufudqawTaO/GCN1OxxNNkfZivFUWsNEwhWQMFciIerff8XrUOYyRTifFvS3k0nj++acRj9JOsA8wVMWdsHtcV95b1lB8b2ZJZmvOcyQ/LOby7o8nLOM1UQMqjq3xbAnCsY7h33NSTCCK9Bc+8zxzBhQGEzwMR9Ht9VEoTOP6tVuoN9pGd6BNp0t9YNfrm//GV1TzeoRYb1TBF+NttMYvMkSK6B6RSuI75EjQ8iKdTChK1TfsI7jP/QPGbaC8tavCNchxMX33yIfhIUsVoJtWwsek06iZZYs2qwk6hKrpLUa3AMaWDUeIxZM498CDGquzUEhTbBIMYWZ2Bttb21heXtYDdGflji4OHx4+2MFYCAtMwcoWdJDcvbMmXzDvZsngWuMrDtQoKOGI00QObG2Yk8uLq6JVtAgbBbPgH7DrchNiWFzqOrqbpDcS9E5o8+szTohQWpeTxpxnLgqOzTVmcEcl8VjSsondDpP3gIccu3g+nB4lQYkctLehNQgXV3EKreFIhQRtedKFaUSTKXSHI3TFvR0iGrLC+/CH/nTP3/HUFXf5Zyxcpblh10akaWQ0gRTjcPtdhHstcNn3Wk2JFJgTz4Mjk84KEWahuru3h529PdODUYTFop2bvKJrx7Ir87FZCgcRSqUwiATQJ+GbGz3tsYi8ylKDh71Zy3gf3u85ptMozhVP/NcVrgdUCzO0cs3kuXnRFYKjGfJ8xiMl6xQzaWTSKVnNMKKWtBIWXrVOB3V6N/JZInLMbpToEcUSHDOxQCfFg6gNOVhKWDMjbCO1hxUPzOeEjZ8pyxnp2keUhtu9Hn71q1/DI8dO4Y//8Pexs76Epx97FI9fuIhcKqXDkY0BuVi0mrNxbc/oDBHjW2/t7CKVzeDsgw/h6eeeQziZwHa5gmavg7ljR/Ev/uX/gv/wl3+LYKaIYDKBYZBIWxeDbk/Fm407TWChcREtkZiEc88z9VMRV7dwHTkDFa6Kd2amvZuapo3TpQqQY+uI8zWUIDAP4OGZWczGY0hTHDUeY3V7F5mpaeQKU/JsxWiA2XwW/VZTU4JWrS5U48KFB3Hx4ucQDfvR6zSwsb6JRCKjwoCct/W1DeSSGSTjWdSafSSnFrDu9PHdV1/Fdq+DxoBjclKYPB6mF7hinGUVWUqm49HDUA3zdCX65BnleyJZ7jlhFa0TJWel40FM6H06mQgx/tovfBUzxRls3V1FMZmGr9VBZ2sbG9evo9/s4uiRRZw4dxaRfBaBRAy5+VnMnD2HZqeOyrCHUnCMv3zvNSw391AddlBZ30KiP0bBF0UuEEW33ECr3kK/3UEqHkW7UYHTqKMYiSDBJp1CmGgCkXQWN9e3sdfoaqwdpHMGG+1+F4k4Jw5WLJLbLZNyn19TMhYEbGh4+HW7dlhR1c3mLRIKwDfuI8jQjCjz5elFSt5/XyNEHtbcQxXGYFXiPn+RhQl/vo06hwIruIdk8tOugIO8Wzekxk+nAKrTfej36J/ZV7RptdnHbrWDX/rOL+Orr3wdO7u7uHb1I9y6+TF6rQbajarGsL1WR8822e1UvysGlZQI0uWC5gLD70kUkod4lwlgiuY1NNHWhzmphGmZ5E6HZB2pgox+1hO0ugM0O0PslBq6jgpkkO7E0EsrXF3NyU9rvO9de1TMh0MK32BRFw0HxO1+5LHHwclnujiLcxceQzSZR3c4RqnZRHEmL+Q/HBzA6ZTgtEvY21pGs7YL0HINY+0vox7pNBO89vaHWF/bg9MaIRYMY2F6Ss/FbqWkJlfpmS4gZjDdIVDFdeARSul+jggjARjqJUgZzFIMFosZRYycfoUQDJHOJDA7O6Uim89Jhzz/8RixKCknFERbYI45ErjMBddwkjWENzJn8SZAS96vRmv0okulWuGadqfOvN8E0UjvIOgWiWZw6dJ1XL2+rML1XpGmdzvuCwbpvfP+G29ZdY1vhG635aaG0cKQhZ3pfvxjs9vzpqkGqkyQySRla1Ys5vD0U48jQvQ1wDVjNESvAOXa8hLWuCezcOU6smmlPave13oouPdn/upNFPat54SUW6ABrwlBQF5TclWtIB/AGTnyuA8Ho+h2B4jFMnjv0mXs7lXMG9wTlHtT7MKXXjQfV4/j4BapXrHqEdUN/iacbpY0rAyi8YgK11gkhKlEAmmOzYmIcOE7fexuN1DZqcBpt5GgsIEpKeqIx1roEdo/yIeUz3lXiCdJy0Ie6HsWCmvU7SidwYeOYyKdItGhYhYPnj+v182Cb3NjA2v0T3QcLC0toSsTZzOPz+RTyBfzSCS4MYaxurqBra09N0HE9VyV1UVYm6SK12DYuIeylXEEnfMaeCMrPeAi9bs8FpeXZcWrPQhGwvdoAcajIQzo8Xa8cQV5M0Qd+EDKWUGF61iG10JT3dGxDIDd761IOP4/JCdrglA6CYeLKh7XKJfj9Gq7o3FbIptDMJZElxuf1H1kuJqa8FOF62eKVhPQ/H0KV6aV8kkJjCaIjidIjMfI0guz28KoVkGYYzgqMOkrGk/g6OwC6rWG5Q/7fKKDrG1soFSuqssjettqs0sOizZSazZvP+9qAAAgAElEQVSlZA/FYwgnYhhFQhiEguj6fejQDoybmVn307Tls1QBt0se9P6/F66HgWnZjlEURTNr5puHQ8jE40hEQjLGn8plhDIzQazX6Vp0HiZoctzcbGKv2UCLvoNEiCjgoI047y1tfvg9JyNESLK3GauQGN737tinLHLl5nBEKt/XIUIUT9VrODc7g//h134d8+ksbl9+H06zhijFShyf9izvmhtKpVZDvdVU7GHOFV7Q3oqWZDeXbuLRJx7H+Quf05g5GGPGtcXCkrrzF3/11/juD36C9XoHe7Uamk4P4VQSuakpNDrd/UKF5WQkHtVE5X4BCT8VcWUhIuW4Ja/JsJwUEveAPly4cu8YKI1orBjY+KiP06kUTuWzSPlZ+Pswv7iIJ599HtnCFJxeG7vbm4gFA6jt7aG8vYu1O3eF/j/0wANSIcciAWRTcXz80XWsru8gkUqLk03xVqveQSKWRa44h0Eohtev3sBr1z5Gnx6yyai8ZoWUyQLt4NCLxjh6HqkxE3DAIBPX99qS01x3CJ4RbrEapHG9XAVGSs4if/z00SM4f/K0suhPnjyFF198EelEGpOdHexe/wTv/93foXZnE+OOY17P0QgWzp3B6Ucfxvu3PkF57ODkkxcx/ciD+PH1y7ixu4Ybd25j7epNzEdTmAkmEOyN0CjVEY8ltIdVa3uy1+LYMcbs8E5bzyvH2MXZo9guN0Hy2M5eDWfOP4gTJ08o555oC88QRmFvbG5KDMQth4rheDKlYi+VTsoej/Qpn38krmQ6HpbIBgN6RDJC1o0O5WE4GiOTySEeJ7WII8+D/dZDhTwQhgcqUaRWu4tkJm+Wgjp/7AwiSujZJ9FujCb41E7U2mP0x2H8yq/9hhKztra3sL21gb3dTXQ5Du8wBjaliQAbvnqjqv2f99j0wlZM8nPcyunlSqcRUoXE3R4bQivhCu0Maf3TaGiiwqKV61qqdfKMI0k02g5KtS7qdROycbRvPE/zE3ftPO9rYfjT6lidIbSK6jsa/ZN6cPzEcVx87ElUOw7OXXgcF554FunCLO5sbKPWa2F6Ko9ep4rRoIFmeRWp2BhOaxeVnQ106mUMnR4GvT4mwzDq9QHe++Aa1lb28OSFJ/HEgxdxfPEIXn/nTfzwzdfQUeStUV08z+17zyYV9y7fkii6wn4wQjoVw1Qxr8klC3mCUk7PSw7k9ukgHAkgn8/i1KkTmJqe0r1oNhsIh8yiSfxnV3mvBCka4PdHdia7oimvIGO9wWeVf/aKWU1CVR+5Lhgu0KeJMRHgeBZXrtzWZKbVIWgxxPg+dmX3K1z5vWUn5TffYTli6FlnrcAYd7+44XwtrVYXYT+DCrRxuAQyExPTOYkc5Lm5KTz2+CMqXAOsEGhD6p79XlHK92fpYv79hlL1i2qRg+LVW2MeyOlRHuzvjdZgdArzque15bSYaDYLV15LfjCuni4C9Lg1vCaIV19/B6VSXa47Koi9GpXvK/Xc45P9kbaHrLodqrfgvV81jnO5RrrAumgBxMN+LOSymEumEHB6Kkh3dvawvlFBv9eXMCUhSN7dJPw0w/Zp1JWMxlTQ0nam0Wlhd3cPjXZXkV/ElGhbQ9oAexkWsOFoDIvHFzFPxGBmWgUqbxjHnbSs4AUn8srXZ3wVP+bmC5iaLiKezEipv7xyF9ev39I4Kkq/N3UJxn1JxDgiTIiXQkEWNwzC8+pg1cRwBOxaHdEnMxpSF89NWeNaKQjtRonFKVtay8M+oA64HBR3tMWFw7GkPaBehjN5LeRD2aYnbhSvg60MS4aSL6tZupBnKMYfuaTFHMYhP7bLZXXLyXwRoVROZv0jmpNzLE2i+mcQL93pQ3/rdlZelvE9X3+/RaZ4RbkJjBGjX+uEhesIqJfQK++qoMqn03oPkXAUmUgC9XJNGe78OP/Ag9jY3sb1G9dRLE4jXyzi1q1bKtKmZuewV63CT8U6D6hwELnZGbQmI/mKdmXnEwAJILzCVL96H+pV3bfGe3Vv4Tr6+1IFDh0LHtonNIzoMp+5TBaLszOYyuXgVEty1yhks6IKsAna5rPKg4xpK+Mx9pp17NUbaFChSvERbXP4rDE1h5soDb7JyWZDJOsWJkdRrBFDjf+uXhViog522MXI6WAun8V3vvZVfOuLLyHCvG/mSzfaaJSrWLl1CzsbGzpEC1NFofdtNntKTvOJm5RIZXB3bQNLd27jmZ97AQ9ceBDpfE7iHj57NOZn3nWz1UF9HMB2s4N3PvgQr779Nm7cXRG6n8xmZYTOsW+dxVuUCIapSj/7/HkBF5/+jLeZkls+4ZiaB5i4YwcWQN49UGvIaUmIaPcQvk4ThfEQpzIJPHb6BL78hRdx8dHHFFG8tVvCJ0vX0axV8MCp0+Lat2sNrK9u4NjiMczNzGBl6RZufXINsRA5WhPcXdtGg36a8/PijTLtbTTyY+bIcWw12vir19/AWq2GVHEKpXpZyKGoKb2+DkiGaWTzOUzNTKPWamJ9e1P0KF84oMhmgUxu4brvGEb6EcfHrkCL06thrYx0OIJvfvVrePqxxzWp4Lp+4YUXMKGDRyCImWgEKx9eRunabUyaXTRrdTV+k1gU/kwK/XgEnVgID7zwFGY+dx7vr93G5Ts38dobb6G8soapYAxhh75UI6TjGXHsqEmg3Y7fP0alUda0jWgOC4V2u4dUtoi1nT2EYzmMJkF87RvfwsMPX8TdlWXZWJ05f17j7Rs3bqLbG8i7leucjel3//RPcWd1Vf7G9N7sOzWEgwxaCGLSb2E8aCMZo6bA0Djea9rJReMJpMjfddOJ+HM8aykWF0R1qajmr9QEcF9nMpAsqNzRLkH9EG3FAmP0um043a6L2PmwttlALFnEr/76P0IoEsX27g42N9fQ7zUx7neFuvL567Ra8pPttZuYm5tViEClUlZTKMRKceq04GMiG8fVCXW7NP63iaepytVIlspCuvjMcEIkyhgT50Jx7JYaWFrdRKcz0t8JQ3Gpa+KLeulKf4/SlVNOOi5MxgMkk2ElaZ04eQoXHn0So0AUDz3+HI6efQjRdAGbpTKGvhFi0QA215fgdHYRC/Rw9ngRqegY60vXsXV3GTWeP12GAPiwV3Y0Jt9eq+Kf/5N/hq99/mW89/Zb+E8//D5+8OarGJA+QrE1UWd3wnhv4erxTj2PXtISj80XMTtlVBO66lCY3dPPHAiR11AzQEurngqjVCqLZ597Fgvzs7h7d0WuDVPFgst5VYSYagGi97GIeXx7RRkLOf6e01EWXh7/lud/u0M3hZaQXiKNEgVyQhaOYizEPYGPPrqNrZ0G2l2zyrqfo/X9zlR+P77nYIDpYiEV3PFEDP1+V6J20t1YGxhoxmfhsPDa3BZ4IsbiIXkPH1tcwMMPP4RwOIAxp0KHXAW8GsUrzFm4cxIiXi/f06h/SJhsd+iAxmF1Df/Mrz/MT+bfi4o6mezzZ/l8c9LiTTxZYLFZCwQSaDT6ePUnb6Fe53u00BFvjajCiD11UYWr9029F36YHOw9QDxI2ZVwwfMbcZFwmj6VTmE2ncIR8oy6XRUnH135GLuVjgo5okS0veJmRK4fea00RicKm6PlUzSKZD4rax1W49VmC+ub29jY2sUkwFx0y4wn7M4fOLewgPMPntPCNi6FT9QAFq8bGxsqXG38T8uFAI4cmZbZbiQaRygSx93VNXz00XWNJvSfIuHYyfMB8wlJsIqT3VhUqAgPdSvWZWhjXQfGiNHqhfGSEpCYBQsjzw7ASyOLqwMRKjZGp0s7DCJH5mTATc3SJMy7T126EmKMqOx1NeYXZ9QBbxHr3nFxabwUQIJjkSOzSGYSKNWr2CmXJajxxZLoTAJC88hv64gb82lxlqnhrfM/XPDdSynwPne/RWZ2WOTejRAbT5Aaj5AeDxDptYFWFcNuB0fmZ5WSQqTV3x0hm0irgNre2dV9a7RaqHJcy+i8TEZ/z5eUm55BpVG3A4BuED6gMD+DHv13iWQGiLwGhTYTdWUc4f9fhass3/p9RH3AkXwBp+bnsTgzjQz525UKhu2mihImr9TrVRWuMqOnJQlRyPEIpWYLpXYLTVmiyHLdokRjEZw+chRTmQxSkSjS0TgyyaSef46htna2sbu9I24YnQp6/bb4eicX5/HsYxeR8APVzU2MWgOMuzT9Bu7cXsLK7Vuy3+mygAY5eTH55KUTPDCZ8jLA1Rs30Oy18PmXX0KmkHOtjeJ6dhmnyYOfRcs4EENiahqJXBaNXg+ruzuotFv4w3/7v2NlaxORVAodtp9xctpcz55P4eFGTbrfviOBkpvExWmPUDVX7OLZa0mWIEE2o4Atm57Fla/fRn7UxyNHpvHrX38FTz/6sNZxudZCbzDE3/zdX6HbbOCFZ57DQ2fPo0g6UX+M27eXRQ2qlffwydUr2N3eQDadl60Piz+i0Tki6KGYRuLlVhdvXfkIlz65iXEsinAyhcpeScU9aQ2yCXQ3X66RTCGPAF0laLZNigiTtdwo4MOIq55fPlukivD/4Qih4QjBdgu5cARf//lfwCMPPywUu9Zpo95tS9xybLqIB44soLO7i8bGlryUu9UGOvU2krkswvk8gvksxpk49oY9DFIxtIMT3Fy9g/feuYT2dhnBzgDBwQRxhjUEwhgwBjuZFEe23W7It7NcK+GJJx/TaLFcrgHBCBqdARLpaeyWm7Ihi4SimJ+ZxRe//GVMzx/BpQ+u4AaBAzKEA2Gk0jmEonFc+egKGs0mTp46iVgshJVbHyCfjcM36mHSbyIVpxMCOe9ttyDxo8eJBLl0codh0++lBLnKagm8yN9kvrxFhXJaRf6qqa7NR5MiF06iSKUlaYcH6vTUFDKZIlrUlwWzWDxxEo0WHTd2UKtVMOx30GlU0KpVZK1GpJj6DQbalHdLqDVr2qvT6YyACSLsRK3a3Y5y3ZkIlSrmRNMRUuWmB1HEUqvVUcjlVfxajryr+QhHsbS8jnffv4pOd4Qhi1kKoA+ha5oEyeP8Zyft82QnokXOYzHP1K825uYXkC3O4fj5R3D24acQyU1jHI4jXSyg1WsgHgugtHMHW2s3cHoxh2LKh9LmbfTqe+jVKxh0Oxj3x6hW+lhZr+Da1btwGgP8wb/4PWR8Ebz92hv4yaXX8f6taxhFI+hSyCNRr4mMDguHPfTOGzlTyMxn6sRCDkG/Id3tFtX6PQxpn8XwnpEJx1mgcbROIRu5umwqnnzicX1/rpVsNimnEDU+psDWc8LnlkWpd9ayWOV9YjHniYT4Z57JPNObosBxD+X1s0KZ9EZ6y/QcH95++yNsbdfRaHZcBf1nqXo2lf30B89ENvuspTiJ5d777LPPYG19RVSBW7dvGeCgJswEdt4ZrrPbx7qEk2muRT8Wj82J9yuklXQGIaOfdgYgx5UfXAcUotoUmF97b6jSQUHq7d0H1+bTSYgeAFEqlXTN2GzwDOOzTcSVwnGi7tFYDqW9Bl79yTtoNi3mV1ChLHrt3viiTz5sGjgid1ogBq95SmVzGOLY1UaXpAqIQE7uKDmr8SjiIR9mE3GcyueQ4Fh4PMabb7yFpjNBlKbNrl1LMZ/BTLGgfOdkIIQUOYbkq9FyxE3hYmYxvRHXyVldW8cSlaw03aVKNp5Gp+torHTh4ucwMzOjDYkbgUx5uw7u3LmDpVu3VBCqGA0GUCjkMD07bWOhYAibW7v45OYSpqdnRMKnQTKFEvxe0VhEJGY+eCxeiQTUmhzbUMkcEdzORBDC3JFIEKePLcr7kuMc/uzt7W0Vn57q8HBDMB759Bppr6GIPD9UsBqHxLg0nvqYr5UCEsU7MDLW9YuzdDAqQFkGuxvaaIhj03mcOjqPk2dP4uKjF3Di1CL6oz42d3aEgHxw4xau31kX73WcSKPpD0nEpGGCl0C0b8dzsHBMMHL/BBYpKO+hv8pnlvxlUgWGIyS5cY/7SPNQbjZQ3trEmdMnMDU1hWqlhnGjh1Q8KXshEu+r9ZqakGanrYKM5sOJZFp8uHEwiO1ySUVWLBGzBCBu7OxI6VvJaDgu8kBQQi1et8Pj/E8hrvsc17gKCj5/rjndZzaOe/C//bAD45FR5U119xiR4QjFeALnFo7gxPwcEsEQnFYDMdJrel0JArmGLNQPoBG8w2KGHFW/D3sNQ11btDoKR7AwM4OHz5/Dow9+Drl4XOKcGK3ieABy7Doaq8mbm5vH1BT520NsbK5hdeOuFKN9p40ahUWlMhLBAJqVNkY9SLS4cWcVa2tryOey5nDAjb/d2RdPZTN5NJp93F5ZRq1ZxyNPPYpwIiwxImMduXnT05CpUeQgRXigZXJIZtMIxCKIpDPIzUzhk7t38L/+0R/h1uYa9nodFepjCs8UAHwQIMJr7BWunq+j/k5G6rw3rmJW0xdRzy3u0N2YFZsq72AWLkElyAX8IyT8I8xHAvjmi8/iH/3i19GplVGv1ZW+cmt5BW++9xpWlm/i5LHjWJhZwPz0HBLxtJDAKx9cETIfj4TQqdfFT+Z+wPfJe0ef5FA4jmA8gXeuXMWP374kh4toJoVapY50oYhUIqmDjOuWGzaf7UQ6hfbAEW+YCHZ34KDV7yoVTu/ZUwe70y15kPL9cFxI7jhjklstPHzyNF564QXkmDdOtX46gc3yLpqdFrbX7iI6GePCuVN6/YVUGmFOaXoD5HJTyEwV0RyOsVrZRW3YQ3MyQrnXweZuCVfev4z6xg6cakMesFPTM+J1UpiWpqBvcxNnT55ApbaLUWCE7/zyf4N3330XH1z5CMNJENniLDoDH2bnT2gqUCvXMTc9iy+9/Apq3T7+rz/5Lra3d3WdG40OOr2+OI65XEHOB9wLBoMOmqVl9LtVNGslnDo+j7mZLOr1XeSypHwFEI4yCtKcaCR+k+GLKfaFlLFwIRXDFcgpIYuTFf6ZHEUWfO5Ik4c73SgocMoXMjqsN9nsUZ2enMXZ84/h7LkH4QuGtG5KpW1MuL+uLaFZLmFxfl6uIf7xBNXyLna2t9WE06uZDyvPJ/7Kc6NSrYpusHjsCOaOHTObRRegEDgxHMjrOZvNa4KiVCZ5lgbUCFy/sYTX37yE4di8O/W5fUqoCbPsb+6xPPwv7GzUc5B2MZn0MTdbRLfTRiaXR2FuERefeQmBZBEblTZICnn6heeQzcfQdxpw2mVs3b2K4zNxtCp3MG7tIR5kwttAIEW3SQ/OEa59soGPP1pHIZHHn/67P8EHr76Na1c+xI/feRMf3F6BL+7XZIaFntNxPdAPvV6vGCK4wxs9PV3EQ+fOIurvoV7dEtpK3QTPkFq9ZS5DyZSbeEV9TFTNZrPXR6NRx8kTx7G4uCD/3IyCEmhHyWQo0+DwueAZTdSWiCb/zEkZ78++yl7uD3Zven2+zxrSiYzcfzosXEW2ZWQ90OpMlBy2t9dArdFGJBre108JBHM10US+9/mpLnWINQRfC8fonHocOXIEv/u7v4O90o4oMv/qX/1LFbQEGxxaBh4qfk2ATYEv/eJZE00wvzCNo4tzGA8dudyolnB51Cx6FXzkToM5ymd9I7cSThNJ33MDlw4DDd7XH6bnmBXdQe3gCScpbuUHXRpYvKpwHVPT5CgFLhLLYXOzgldffQdOb4LhobAazVmIEIefesh1FbCYSdfVwfodN37Utaa0MTXJ02YXq2AAku8Zk3d6poD5aAh55gw3m1hZuoOdGtNIxkjGY5jOp1HIJFDIphHmWIZ2GL6AECj+Pky/wHBYXVe7P0B3PMZuvYEbS8vYrtbQ7tPIOoGeQ05TFidOHkM6k1WxQb4duw2imK1WG0NF5fFncNQ+RDjB4gQyTeYDsLq6hpXlFffAJsJp1iXs8sgd4QZTyOX2LS54QPNiUFTDzoyWVOzOksk44gxHGJM7RZSwrO/PG0vk2G5mAH23AOXhy47QowPwgnuLgouBX09+kwzXeSyPg+rKiaqRA8qNkIuKP2/AHO9BD6WtLcxM5fE//Y+/jeeffAQ3blwTwtDtNTEcOJhlRjNNfAcj1Jwxbiyv4ocffIxdXwhdXxAtFgJUtrrcXEbgUaVJIRStqIhcKV3zXiXNp+jfBzuMa24hIUlsNEGCCu3REMnhEO3dXQwadRxfmMN0ISdEymk4urbcOM6cOYNQJITl5SXslkg12USOFJT5OSwsHMUkFMRbH76PaqOJWDKJLos3oi3BqFDkSTwBJxJCyw+he2wlDxfWZnxvCWYs1ERXSMRV8Hlm3d7C87pDLzf+YEH6MA7AUqWYPhIJyws0RIugUBgn8kWcmVtQoUl/4HqlgihGek6YUMTUHbP1shg8rqRO30GHnS+zyqNxTM/N42tfelnNXbdWQ5wCF8dBmGJGFsmg2KGDpaUV2a1Mz8640wcHn9y6IQ/WM2dO6b71Om10W03boHwhdNpE+sPY3t7Byp0V5DNpTOdz6NHTOBCQuTqzE7lZ7Ow28PHVqyiVS5hbnEMymxQ66zDxaDzG7MI8srkcUqkMcpEkFqfnxHnnYXB37Q7CiSjOXLiAxniIph/4vX/3b/Hmh5fhiyY5uMKILzBsRvmhWET3hcUh1dAcd8nYi5SIgB+dVgdxIj60zeH68w0w6FYx6jYQpZk8px2MoVR2SATtVhXZeATd3S1847mn8Jvf/iZmE1HUd7c1wiSHkArqeqeMTpf3paYmcn7+CDL5giJsq6U67iytIuqPIpvIakweS1jwAf1SG46D2YWjuHZrGT947U34wjFsl+viegr1MdmrOI7Ge7eKO5Nn4esgkUlh9siClPGhTAKVdtN4j5q2jIXIcjwnBwmuR7p0cF0RlWrUcOHMWbz43DPIyZprqHVO5JXTikgkhJliHqk4+W4D9OiowJjYKNFyelvzUGHanoP2oI9xJIL13W1cuXEDW2vb2F5ZxQwLl0wa5VoF9MuMRxnTDBxfWBACTLuw5158Go888Shee+MNXL56TcKhaCqD/iQgv894OIWRM4TT6uPY6Qd0799/9wO0G01MhoaiKO444JflIe0HeabMzxcxleE0qaWpXrm6K/N0v3+k98bJmBnAMf2IqGpIfGxyINmYUEA8VSiaj7JG4F408lhaiogQNh7GI10bBs+woOU6SacT+8bztUYLpVofFx57Dl/5yitotTq4ceM62s0ayqVNLN34GP6hgy9//gs4d/oMqqUSPvzgfZQrJRXUTYponYGeiXg8KWs0TuTanabsiY4eO454gjQxSxbi9SiVK3qeF44u6nWQqkZVNR18SHH44Y9ex8dXP1FRRUcRo4y5wj+N6+Td4DqSHBjq2wjcNBaHiw4b1Y4RIT2j10M2nVYBePr8BZz93OMIZ2ex2x2hHQih1O0hN13AA+ePAKMuKjt3EeiVkA/1EBtWkYmMkIxOMGw30KpW0G22Uas6uH5tC7dv1fDCUy/gn/+z/xlvvfpjXLt2DX/+1/8ZzSG5/n3RDyL06lZ4pOfYwsfW0ECKwbmfsd54/OEHkYqF4XSqElPzbOa9ZENNWgXRV+5zBC/k4BCOiErTIV94xKCgDo6fOIpjx44imaS6nTRQM9hXKJLPL4riYUcKrzjzHCq8P/P6cQrQajeseU+m5d3K9UVaSiZbxPZ2DW+98yHW10voOkOM1XlbPPm+FzfPYH8AXTXdPoUjEaAYTYY4cfIkzp55ADeu3UShOI3zD5zHS59/Ee9degd/8Ae/r9ht0QmCYTfp0kPbjSpAB4JYLIxwaKLGZGa2YLZjro0anwvZLu57wHpNnU3Y9V7ZHNPZR1Scg8kGry0BwsOUUwNATYDquWIcRlxZ91Dbc0ApoGiXiGtEtIorV5dx48YK6k3ayR1Gx4y364s+8zmVJOIj7KdC2XjKQ0G8ubeqZz74rlcarTwC0SiiIR9OFrOYjwXB3n/YaGBtbQMbO00huMePLWBxfhbJaIjnlMQlzKlnGAALV44byYuVUGQ0EeJKxIyLfnVnB7furmJtq4xoPInBOKDx5rnzZy2zNhSWEwEPCo7kRBFzSB+wflMHhj+otAleOCKa1WoVKysr+6RrD+JWV6zkmZCKaB3kyQSmZ6bRqNVRKZfkRca/5wiC9zzIKDyqr1lsutxXXmYvMo0PMccftK3qDydSwfLQkDDLZ9nHIkAnUxKcGLg5UXcYi2clBuDiqVbKKJf2VISE/QxwCOLITBFH5qbx+MXP4fHPnUU8OMY777yDhSNzQqNokH306IIENNwYMtPziGYK+PjuFv7sJ2+j1HHQIpoTi4uPSLWt0ixkKRXAWEby9FH7fwEh7/000UcWo9ysWbgORoj2HbS2t9Ap7eHE3CwWF+bQrNawt7mrtBLGz50+fRLZfFZpWesba+i0uyjOTMnmR6iV34+3PvhA6TThWFzjA0ZwMs2F0aSTRAL9WASdAIVatLfa93XQK9Tb0EZB715mIAORZMJcGzhidDlhh7tGi2Y5oGuIIKLpgHV+PMiDjoMc/FiIJnA0ncYsRYA+es8y4aSONA+cANSFl+l/OmB+NsfsQW3UTFUqNWro9HsIhGM4f/ZBfP3LL6MQT6K0sSWxoNPrYug46DQ6cDpdG9O7fGUprJ0uuk4Xe6VdFeWJZBzpVFK0HB1Y8rekKplvNYiPr17HrZuf4OSxYzhzYlGCSo3AwmG0GbHXHeDW7TV8dPUqqrUmkukw4mmKsWIIR0JotFuyKltYPIaF+QXkgzEcK86K81gsZNGjGA8jxJhlHwpi7vRpLO1s49W338GP3noPK5UmUtPTaA4cOBghkoyj0+5pssNwAiNKGHI0oAI1ncfZi09gHIpKFJaOh3DryrtYX76OUIAorE8UBI5O6RFJW7vw0EHWN8Y//vY3cW66KHFgt1FTY2ucQHYBfIrGaDUbamDSRJEzGTRaPeSyRZR367h++TrySVpfcY8hbYku+EFEMhkEY3H8x7/5PrYrdSTTBeyUqkhnCmqgN9ZWtVcQ0WD+3PUAACAASURBVOaH1O3yeaJHIXnpNHJPatw9e2oR5W4TjVZTB7VkNhxhK6xjJFSfvtiTrgO02ij6fXj64kU89eTjiJJTR/Q3GkW720OtWhPPPpdJIxmntZSjP5NGQrGI8n0YYRpiiMNYbiOUiF1fvo133/8AezsloNdHgocgmzrfGMlMHFNTeTUJg3ZLIp6pKe4/M3jogQfx0bVrWF5fw/ruHnpjNnchhONJFAuzyCazQtGigSS67aEinlNxo5uMWLBIqDJBOM7iIoAufcEpHAmNxOErFPO4u7qCPov9REx2fkSJJHoifU0c1oi4cPSybdabWmMUQ1IZY8byVI2bHx4PWY5COeWSQnw81NriXlwo5DU94+flrBEIodoeYeHYOTzxxJOy57l7ZwVOr4WV29fRqu6hmE7ixWeewbG5BdSrFazeXcbSyjJWVu9ia68ikTGpEOR5WxoQnQ4MMDl6lBO7jJ6RYJgiK6BarUtQceTIos60Hi256MQRCCMQSeD73/8hbt5cEo+Tja/nPap3pzASWzusAM24RnisnU8sYtyx8D53nNqK8VDFD0Wf+WxGVuXnHnoUx89fwDiWlfCy7Wf63ASzi/OgI5nTraFLBDzcx3xqgkLIwVTKjxCDg7tN7G2to7y5i2xyFonILELBDE6dOIcnH30Mf/Lv/z2qjTb+6P/4LnqTsHQJkwDFoExzo/fMQeEq2RTtuqjNIGc9HcfLLz2PuUIK26urako67Zby7PV8EABzaLQflo9yvU5eKUf3Pgy4nmg3OexpKrV4jGlUCYSIpnGSwZmNa4fFJkUBFYeKL94fCvz44SGIPJ873absKfOcsqQyogfw3KdzRCKZxdpGCe+8cwW7O3VSxuVxrUk2ucX8XmML0KGYmrUPBVecS6HfEwXlq199Gb/13/0OWu2B7DnJ7T5z9hR+9OO/xfe+92eolD3Q7P+h7E2D5EjPM7GnjszKrPvs+0B3owE0bsxg7hkOSXF5U6RIShuSKHktaVdeOcLhCB9/bIcj7AhbYTu8sRHrDYfsXUuxWp0USUuUxKHImeU9gwEGGAyOBvpA30fdV1ZlZWVlOp73q8JAI8qx2xOIxgCN7qrML7/vfZ/3ObgKRlQLdTCLl7iks1EDEcSp5ROYnZsQZws1hFcNjQpBVbHKdN0Z1YW8vlKU0vd4GLktKv/H1MLRv1M2n6O6UYSY4qCkQh1G5yqvH79OxNdDmiqfaf69H+QzGcO9hzvY2jpGy6IV5uj0Vs+vnArRFy8Kx1W9yiHHTICC95VmPOxHP0AuwvDriIBxxBM1wpjPJKRwTXITaDZRLlWwtVMRcvmZ5SUkE1GEWNAwd1c4royyoyVWSGUEE91j50LlsHQeQThELvsOHu3u4e6Dh2Ly7bpB4anSAiud42gpJt6MPVYvjFRUTrXDg0klXXFz5gib74Gk49HYbvQQj8jFMl4S9RqFXRwbKMUhf9+1lIWGqOSGUXQsCuIxbu7cYNXNJdlbOny5pAEZf/Hz8XFRRGftDv1jnccdi1j76DoMWsdIN6NuMl+z7dKKIibdY/loH16PHnsRPHXhLD71Dz6C569ewUQuB3/Qw+q7N+D3bEHRZmYm0bNaOD7ax8mlE7K5be0fIJGbwNjMCRw1LGwXG1jd3sMm0174sJpR+BSSBADbG6DOUSgjFQ0THm2r/kOKV1FB+zBZfNMHrs/krD565RJax0dYmBzHxdOnJSaxVa1Lk0AUO1/IIpGKS7gEEVdew0w2IxYnRBGIGv/oxjvY3NkR+ojwXuiTR3TLMOHH43CjUXTDAfSERvm3IwU+WLgS2TZYuErqiVJyKy7ycLMfiupGhevoMwsK8t/p1xpwevIeJ00TOQqwwhoKZhS01WUXwoKSG5BlkRfpymjT7nXEHJvCO3adRE3LjToqzYZsvlE9jmfPXcL5k6dgMi3ENEQQSDeCTttCp03fO6ow6Rmsul8WrbSCY4PTd3tDJSiLJgWXMy7V5XsMG9I8Xb9+Hetrm1iYn8XMRAGpeFTQfxZlnHq0ug72j0p4sL4p4RsULieSEYxNjYviO53LCg+PfOR8Lo/FwgwWx6bEHcQRwWRYUrgKEwU0uh1kJyYxOX+Cak7cWt/A73zjG3iwt4eBacDyPbT7fWnaiJYq/0l12PIjFokJLyw9MY14bgxj4wWE4eLh7euwrRpCIVcaL2myOP4dcNriw2vWcXF2El/5+MeR6DsIWC34DpXdruwREj2osXnUZIRfbzRkDyFymc4WEDHiuP3OXdy+eQc/88rHxB2l2azDTEShJeLIT09j8/AAX/3zP0cwYmJiYk44kONjk/La3/zxT6SQGtnnsJmlDZp4Y3PzHVokafEoTj19ASWrKU21xE1zvEz3AAaw0P3B8xENaIDtYtBoYFwL48MvvIinLp6XOGEWXtzjGEvK4kNQRfIt83nhbYqXrMRo0zx9IAgtc885+naJaHsDvHP/Dn74kzfRbbShuT4M8a2mnVAC0zMTYiUk19XpqZCWcAjtSgXnzp4VC8Oe5+H6rdt4dHSM9Pg4ktkc8oVJ5HPjAookwgno/bBC1Wn079LerCfiGcJOITWKQ9NqyrPgBHX4oaCABJVqCZPTE+jRVo9WeMwYHX4oGymq9snz1wXN5TSDHFEKFvuOjUQshqipSyPZajYUgil2VXTVcJSwynUlPW5En1EhAUF03BAKU/M4f+6SCBEfPVpHo1qB023iYHtDrNReevZZJCJR1ErH0ijUahW0bRu7B4d4tH2AOoMCtIh4eqayKRFnEfUjCMNEJgEwxA/cF74wx9wcpSovWAVyBMIGEDLx3e9+HwcHJbh9T1Bmx1HTI74nIq3qM//jyPd9C7YP4gujwpX7IJsl8SP3PGk+Xc/H6XOXMLVwCq4Wx1aliQ7jgcNhzC7Oiz2cxKcO2hiLBzEe85DRHBSSQYQGbXTqZWytPYRv9/DylQ9jLDWLs+cuCnXw/t07WL13H9VGF7/7h38u37/Rs+F4DgxTg89D6LH+Qu0BfE9aOIiB3cHK0ix+9R9+HovT42gcFWW915t1qTlIjyOqTeeZUDiCNqObDw5xcHiEumXDprd3KIC2TYpVHlPTEyLG5hiduw4dVzjhkWnPMMSC5/OomB2N7RWKq7iu/DOK8IiyF8jzjydVuMWw8db1GDY296VwrVTaGPgh4XQy6YxUsxHiSrpPn8WbpIKSlttDgM8+fHzus5/Cl7/8S+j1fRxXarL/rj9ax9vX38TGxjqODg6VCHSYMvlk8ARrNk1XZ0HUCOLSpRXMn5iWKZsInYYBBzwBRz6uPG9GBSgdCaRGFIchFeU6qgf53rl3jtBuZYGl6h82hCNU+vH3Grr6jMTsbDD5b/napHANaAgEo1h7tI/Dgzo6PVJYnyg+xDUHqnAdfdMR4iqcmRHiOuQoPB4t8EKLT6kPjwbYEQPxqI6ZZBSzNO3mGLHdQrdt4/79LTHVP3fmNHySpJmZrodh0oyaXTLRCCrQREzjy4POgk2M5imsYh657wm6s713iJ2dQ1SrTSQzOSQzeUEYiPoSMbAdV/5feEBDIYf4UMiiHxr+B4MS3TYiHnOD4MYgXnvDrxH/NVfxRAixc3NjscrNjQpqiXujCEeUryamJnJC1K/Xa9LZs4snIsUbx4QvosKE0uuNFsrVBorlutAIRj+TfDxBz0Iqw1psn4ggewMc11jUaWKcHvL6uHBqAR99+Tl87NWXkE1G0Ws3UC2XUDw+RNh1EQmFhJc1Mz0pPCviNqlEVPg0tjtALJWVEd7W7iHGJ+cRSaTRJQo3LFwtqlm7FhreABvVMq6vr+HIsuAEWLj++1Wu0hPxHPIYPuDCdF1EKSihYt1qwS6XMJPN4IUrT4mvLyM0hdYRDskog2gEN1JylliYMUFLeV0Cta6Da+/ewUGRCmodbXajpINQdEGRUzyOvmnCph2bmFH/FI8EFtUMtOBBT4FRQpHDKRThexwVrbLxy9hNNXVPUgiUwwT98gYIMHUqCKEJRO0ucrqGE2MFZOIxZX3V64jJOlFkFpsaQy2GtBh+b8Ztkive7tlSvJLDHfQ0RANhnF9cxng6C6vVFhW+5Fh7TFYjyuwIMsoEIIkbZvccgIgEuOnR45hrl4c8OamHBweo0SaG6VFdG+trj1CtWCjkTBF/kcJD1JuWY/SRbXa7ODgq4vCoKBZtvDdEo2bnZkXoODUzLSOjd2/flkNhPJFDIZYSJCwZi2JmahzTk+NSBIiFG4B4Iiljrj7jVF0H//cf/wneuP42LNKFMhm0emz+VMeuEqWUYCXsa+jV2zh5/iIuPH1VRoZrD+7jze9/B7F0FEENaHYthOJRNTWyHOgYwOj38MlnnsFLi4sI1mswvb4g5BQ0sGglKsNDn8810VZORejKwWIOMsmJ4Uc/eBPNmoVPf/wzePRwXSx+0oUCzGwaWjqB177/Pdxf34Dj+5icmkU4GEGS7zOTE+suYeK6QxumNlEhRr9S+MkYVFP2OTNhohcG7mysotW2pBnh2c3iQYsw5coG0x8i9Lm0+/BbbZzKZvCRF17AyvKy7K1sGPgh3s52V0AB04gIN9YSNLmPsG4gwfscTyq0lUgu91Azgm4QuPnwPn7y5ltoFSsIdPvynMY1jl47IvbL5FJ49aUXMT87jXLpCLfvvIfj/T2snFkRl4VoIoW/eu1vcGdtA5nxMcRJsQpRG8BIaxOTqTFkzbTsq3JtfE+KSlJqiOpK7HfQk7XNwrXYGyCRzWJhYR7Xrr0lzZuymFLIqvDpqdgOhWX0z8eVP6fTakvhmkllYBEFS6dgSopVR34m1eikGHEP4HPD60vqSKlUFGCD1mK0QxPFMwLouAFMzizg4uWnxeR99f49HB/uwwgD99+7ifPLS3j+6avw6TNst9GzaqhUSogx7EHTcVxp4P7aJg6KNRyXq4gmYkhlkuj1bSTjSdFaMIue5wwRZHIpaTtH5wx55od8Q3o2DzwN77x7BwOX1mq8FiFJI+IHaTL88+FgFLpO/9q+sk0cFghPKr1HgJWqSRTKz0RLgky8tmcvXEEsOwbfTOKo3UWPGoIAEddZacQ5HteDLuIhFzFYSIZ6SBncSTuoF4+w9WAVp2bn8JmXPoFBqy+Jj2xUarWyNE+tLvD1b/0Y+7UOwvE4LKcrZ9XAGdI6FEFTUR8opCMIZbXx9IUl/MZXvoSpbBKJUIRIE9pWC6VyGdVGXSYatJZjwhgFmMflEh5tbeOoXKe7s4xia80asvk0ZmYmZOLCvYb7dSSsST3C60Ta2qh24D1Qqnbv8ZSUtcBoYtpsNNCo18UbmoJu2nIFWcNEOFkzsLa+jes37qBRY0JbQGgR/LnihsLTxwspwI5nHV8/KYt9W/jsL1y6gM9+8hOYXzqF9+6v4Q+++jWZ+FQaNZSrZQHXSHORKGQB3/4u4spJEcW7dOi4dOksJiZzih5G68ChLRdfyyhVTLQYw3Un2YyyZZG+8L4bDK8Fi07WUfxM4IPXY5QSN7I8HBW54qU8pHOINR69y4frknuyUDBocObpuPtgC8fHDVhdd4i4jkjcynM5YL5w4e8UrsJ1GIKwqtJ+gjZASHlYuDKlKESVcyyCqbiBE8moKMi9jkUsHDdvrgon9NLFC6J6p0iATTULLPJP2TVzlMZ9vOu6KNXqgkaO4Gqa0htRU1BQPsSPtvZlREJD/WRuXAIKHNqQ8M0HQsiwQ6WIRcZGTC3iqITMjIAUrLzQdB7gxiC598NUktGC5AVnBz5w1RiHaK0oUile6dB3LCq+YyTuF/J5WQgsxI+LhygWjx9H1cnYhyOrVkssT2LCYQqh1uoIikURjNg+CFKgRnYR3ZSFxw6cHTa7mJplyXgrFTMwnU3i6Ytn8PSF0xhLx9EoF1EpHctIlte4kM4KGkfEhgj30eEBZiYLiAQhBt+8fvnxSUFxDw6Kwncbn5yBF9ZQa3ZRrjfFDL8TCsKJRbFnd/D2ow2Uew4QTQkC9O/zwaUi5v8eRSQDRPoOTCIrlYpYYw2qVWS0MF58+irG6RdKs+NaVZBJQyNlwIRp8lDtywbE8R8PeY5Wqp0Bbq1uoFxriCKfnEDyHWkfNTDJcY3C5WiN9jxssGhB9sSLVoJRZfIubhQ83JMJxRELcCA/4vUMGVbcrEhUF7hDFauSKscHnBit64rJf04Lw2QKi93ByfExrCzMIZdKoG93ZV0cHZbEAYEHFa8NO3yJDpRUlZ7YepFyY/UYGdlCs9GFVaphaWoOKydPSzSyDBI4ymK2PEn6nivJbo1WWzZ3FshsBEkLYHfNBoprnGgZ/+7hxjrWtndRt3vyGrgGOlYPyVgYqagpfEgWuxyTM+qYRevB4aFwaWl3lM1mMD42JqIIxhMXCuMY46jfooVdWcRI9TKN2Fkw6RLfTNQ9lYxhPJcT3hwFZ9zczFwW/XQCwUwGf/RX38K//atvwdYN+GYUNn3wxCFAwv8Ekeg1bFxcuYB/8hu/iWeuXJXndnNrE//LP/ttPNheg6/TjdCDxyQ6ogGMAaXhNnx8+dVXsWiYiLRaiLjKFJ2bM9F4TlbqtSZiJg9qRSsJRMKypzDEgmk3t9+7z3BJXLrwFDbvrSoHlFwWEXI/bQu//42vIRJLyL1LJlJIxdOIGSZSpAiRj6pHRAzH983nfBQ6QD6huAkMXNhuH3c2H+Dm6nuCwrMZ6UsqWFA8jPVIFNFIFLofhGvZ8C0Ll2an8Pzly5idnIBrd2F3WtLUcL+mgb/X78HutCXRiYUZR84syPnzCxMTmJ2dR1DgZg2uocGJhHBnawM3rt9A8+AYftPClVNnsDQ5LWEDBOPGx/K4cvmi3FMWwuQmt+0WYtG4WAeR0/cnf/Y1rG/tYGJuXgRyh2wyQ2osaNAq0KNrC5t7Q6YNCsFiJror+6UgqrR0Y4x1JinFwyc+8Qm8/vp3sb+7h0QqiVqlplKZKDYT934VY0kXiZhByklXxqt0geD9mpubFVEkaVYU6rK4JbeX1kkqHUhRBfizhcZjRpXwkI0wObCDICam57Gych6NOu0WN9Bu16H5Hu7euo4zC/Ni94iei2cun8fa/Xewt7uDFq3D4nEsnjoLXzOwfVDEteu3UWs3kMlnEdZDGCtMYGZmVgQwMk4NBWB1LVWE+CqRSXiAvo9Gs42DwwrWyW0P0Nh+aJko1o9DCggRK4TlmjCClfZFFO6o5lv5iisdBgeFqvCQwsInp5NZ9NRw0LvUw9kLF+EGdZjZPCwWtnoE1U4HiXxOnBDYIIljdq+JiGcjawSgDSz4gy56rSoOt7bw0pWruDgxj0xIE5SxWj7EYNBTAFBAR7kL/O5X/xquZkqwAYVo5PL/basoNZWVKXDHwotPreA3fvlLiIeBsOujaykPeO6lbaaS6WF0aHtm0y+VgQ02NjYfYXv/UNxPSMngvjUxM47l04si4OOUb9Qwc5+lBVmQJFNRsavnagRejASAI9RV7g+pWI6DZEIJJUkHjERj8swRlNrePsKduxuw2nQFIt1s5OijyszQkCrASfMgxHPHgeb3kQppePWpS3j1+Wcxu3gK28cV/Pe//T/D5vnGhM+gSvxUTSCLPPKESbV4/7x+EnFNJw1cuHAGqTQnfmyKOPtRXHxe41HhKuFIbNvEenPkTetJEtpj/cdwzM/nlkAmgY+Rry2vF11qRnQKXtvRWhvxWkeevMoliWACPfzJ6fbwzu1V7O9XBGEWH1eZOoiMUTloPFm4jnitkpAgOezDgvUJ1FUcAoZZtERcQ5EI4qaO6YSpClffRcDuioDkzt1NtBpNnDt3FnF6BxKh8j1EdXJdQ9IFmzqRRoBoX7FSVZsJD2PPE37p9MyUFBhU6rFbfe/OqvAgIqmsoIjsqnjom6k0YqmM8P7YgfOh58HBwrhRrWF1dfVxdU+e64h7wfc4iiiTTp4BBESGiYQxhYkbXrcrr4edDQ+giYkJsUoZuA5KxUMR3fCw4A3h2Fu+R5imyw0p+okastggMlyqcLNkOAJHEuR9cKwTUjZEScYe6ooaUK3CdnsSc1hIxTFdyGBuIo+JfBJJJpuQfzoYoFIpy4bPrG4KErjgpmemJaLywsopZBMxNOsVGYHFUxls7x5gc2tLLDDId7MdCr8GaLQ66FJUQo6jEUExAGxTZc5OmD5qH3B4lbUxRCifLGjViIC+k1SWUmnfh0mz/VoVSVIt2m1oPRvPX7yMmXweSZ0imCIa9dowDS0mr5X3nNxltWbZQQdQbPXw9p01FBs1QejrvObJpFipOBFNBCYOeVBEH/5DCldiilLkjhBX2cLkbY1UkY+RWIqFiBBTxUlfQM9DgWO+VhOG08XzF1ZwYmJc7lG1UsLh/j6OS1VksgUZeRaJxMTiwg+kcTgRNhYwsQxFUWEJJKAq9mBjF4mwKQUb03sY9ajyK1iYdCT9hYUHC2IVz8y4wSBch8EKaurAkViK3zdEL8o97DBPnRF8IQ1bW9tyCMcjYUyN5TEzMY5MKiVCRyZiPdzYFGoCE4RI48jRe7SQF6ssNm7ZTG4Yl0yqi4GjUkWKN4o7isVDUSVnUymMZdNIJ+LIpVjUxRCjvUo+i4N2E9NnzmK30ca//OM/wdubW9DSGXSHnYYM6xidy0mCH8Avf+Hn8ZWf+wUk9LhKrdHD+MNv/hn+z3/9O2jxADMNOcCI2GPQQ8QfiCDwc889h0kfmI3FEGcR3OugT8P30Ig/Cin4KYoUcEcLoc3IwmAYPTeAu6vrQlFaXjoN33ZQSGdgkt4RM3B99Q7++o03ML98UszquXoKmSwSRlRWT9SIyT1WzYYmsZYqfIRR1gHYFEfomohF3rl/G2vbtLehUCkkvsbkvLU6tgjG6HaQNGLwGdDSbiMXDuDS6VMSjGCT32cRFe2L4IdTmp2tTTy8f0+ew4mJSWRyObHxojtANB7H8ukzEsTAsAabHrVRDTfXH+DO7XcRatsYVFt4/sw5fOz5FxEj3YSFZaMGt0+1tItUNol0PiMKfCJ6PXpTOsAPfvQTHFfrmF8+hWq7jYNSUU0yhELI1Chy/ZUfd7YwLgc7i3UWTTWKebpdxX3zBkhnYqhUjnHq5BIq5IqKRoEUBcaKc5JA1Jy59mECuzKipy837dl4P7PpHLKpNNKplAAQBExGqWdd25XIWQpUSKGQqBqfjgR0mAlJU8ZmTXiKAx/JbB5zs4ti8H58dCjNXHF/B3feeRuzE2MYWLbc+1/++S9gc/WmUAX2+Lx5Axm5T8wu4LBcx2uvfw/31x4JZ5jFK9FoCk/J46V/LekCo4QholCcABLFYuFKS0aKxZotCxGdqYqK210uV+TviPK12hThKWcNKVop+gzR9YOWjSOhltrfWGw8nqSycRcRofLq5JRmcWlZaGKpsXF4uglX19B0bIQp+KMNHkV9fh9Opw3DHyDFFEOrCbfbFC/hxtExXrzyNJ5fOAGndCTFESNeGQnr0XIsncT5517Af/vb/wzX3juSKQfH6OGgClQQP2nSejxG0AMD2o15Pj7z6jP4ypc+i/DARrdhSYAFJ00EIFj4kiagwj2Y1ET+rofdnT2sbm6h3esjYpiwXRsnz5zEufMrImNgM8xrxTOULkMsQv2gJ6jkk2NwFmK8PyMv2cfUPseB1W4jEqHYl+uZPycKh4EhuinT4kdbR+hYnCoxNmH0oWh19H9VLoGM1uRvXETgIWdE8PP/4CNYnBjHzNIpbB4c4X/43/53+KbyxSYvnMV6PEY/Zc4SA0IfeZJqxZqLnFmiq2OFFM6dPYloTNVdTBZTNp/01udkWgUHiAhccetUJDJRTpbDkv75PpeV120UzvRkNCyvGYViozprxH3ldxR9yTBid7T+WDCz8PYCGlptF9feuS2FK9fDSDit5qfi7v/3cFwfeyIqtPX9kcIwGo+dGjdWKVwNmHoQs6kY5hIG0jxsaMbv+dg/rEhM4sL8PCbHCrAaDUmQ4biNnXAuk0Y+mxVFOWkC7IwatQZa9ab8fT6XkXE8R+8sBKv1hvCFSvUmkmNTMp5jfjr5c8l8Xsa97MJHvo8KzQ3hJz/8kWyIvMijGDJePBFjfeCDN4gFKZFXHtBEg4likuPKm8rCVd2giNxcUgTECJ10bFHg0w5K+fhQGapsUYn6huAw+tBWllfkJ5EWoOsm0pL8QjV2VPKI6zVyBxtwxezXhRkKCII3kU8Luk3kWhXWXKjK09Kx+5BxRbMpVAammpxemkdcD8FqqjzweDyB/YMjHBwfiRlxSCLxqLgNCTevTRGApqGl6agFQ6iSO6kb6BHJG+amS3826kA5qvs714/6PdUVkZfHpCzSBcLdDga1GkzaddQaeObsObGMonUa07rZELFQIddIcp6JNLAg1JWzAb05d6sW3rhxG2WGEHDNcMQYN2Hkc+ixYOWBz46VIzeJqv0pVIEnxFmkJBBxFXoDDzV5kvmO3rfweHLtjx5YCguTIR1ZI4JMOIQCG6VqBUbfxs+8+By6japEG9frFeGW7u4eIj82LkjSwdG+HDLJeEISqvhntEOq8kCyLRjJlDQUx9v7CA/CUjBpIUNGlByZ2a023J4jHFkW9OQAEq2WRDqZEXoS2UihgIcBMrmMbIgsXA+rFWgSoxmU0Rk32kw8gacunMNUIa94tz7E+5fCEm5Y5AOePnVSRmhc82O5nEIFA2qMSdSGvEkiBfFMFkdHB5JcR+9EoqyZVEIiQqVBZSZ5OCTjXi0VR2J8Gl4iia++/n289vY7GNDrkmIZYRwPEGDme89GqNfDb/7SP8KlhRXEB2Gh38QLGdzeWcd/97/+T6i7PaEseX2O1qkubyM0cJAOBPCxixeRc/o4nc8jG9HRtS20bEsEQRzTR7gxqiwVWXcBrr1gEEfNNlq2h3trj7CxuYtYLI2xTAanFk5g+sQC6o6NP/j6VwXxP7G8hO3tLRGRTeRzYvHH0XUoqItFj9jnMHr0JgAAIABJREFUBMNyKHJDT2fSMsXp9LrCYyX6s777CHVycDmxYEEhp0dIFXkRA3pYR8pMIG7EEHRsLOQzOLN4QiZXrUZdktUUM1AJGLY31rD+cBWpWBxzCyeQTKexvbunirXBABNTkzj/1FNw9SCcSBj9eATffvMHeLi2hqloEok+8NTcEj794kuIBUOwGnXs7T1CtVRCjABFJomwoWNyPC90jp5N9EbHYamOUqsNM5VFnbaAgQASmRSyuQzCehCW3UbT6qDVJd+Q9ABFzWCUNZ1Z+rYNn+lRLBi6daWspgVbm1GzcSmSiVzzV50Fi91TPqlJE32XVADlgEy/7Fw6JxZpBEgy6aSgaOQDMrWr0+1LAc+CltMdn2jPUIRi6LqIGymayuZy6NAVwQPGxiYEUaP4C76Lg+1NPLx3Gx9+4QWcW15GoO9heiyD4t4GReXCXSeQQnCl6wKluoWbd+7ix9ffhRcYYOnUMkJ6SKwBM7ns4+hwrhehCIiduJoCiWWQ20eDU7xYUp0VLFxlrZDe5sqZzL2G75+vtdcjRYBtPCTYh/7mnORxuke1/UjUxX2N159rsu9YEsDAVCa6GpBXa9JpRDPhUo8Rj0oUdI9JR1Ik9eHQjN/pQ6dYmeJsuyNuKNWjI7xy5Wk8NTeOFHqKO+r20LWqMAwf2wfruPzys9gsVfBH37iGja2ONPU9CtxZrA5FjASgJHGS8dlaAF/+xIfx7LlT2F1/gFbTwsz0nFwn0hdKlYoAOSb310xWgSi8/raDjZ1d3FtbFxpeMpfCuctnMTc7K3HLnL5IshPdSXgFAwH0BrZQPkaeoyOz/NH5N9LIjBBEFrss7zglFHFcgKLsngBXd++t4fCwjmaTvrCGaHlGH5wqPXbi5RSWnsKcqLkO8mYEv/7Fn4Xu9PCRT34a37t2A//8d/4vsSWjoJIphkxhHAUeyfqnDccHEFdSBdiYTU1kcfLkPPSIEmFRFDVCk9lks35RxBHVbAoCS7oTpxKiQ1DUFdZRI9CP15triM+LRCwPLen4jPJrR/zgJ5HrJxFYNemm400XCEXEhvH6rTuoVCzY5Lg+Ftg8Ubj+NMRVbsgHqAKjHyrjuxHHlYUhzfP1oHBc5xMm0lxgTH/yONroonhcQjadFtSm02iJ0prEflPTJIyAvLmpyXEpTNgx9lg82ervqYoW1SjtbgIBVOpN7OwdodyykJmYQtdx4QaCGJuZEwsbIrD8Pqz0+XolE9q28frrr0uxOUq0GHVJ9FP9aYUruScURZH7xrHBcfFYLKKIpkpYALOCWaqKUlv5qsoFEw4MRTMsYkOCqLLgJorCopadH3ll3HwJi0uucCAkkYUspOnBxg8Wtfz/iBGSa8WChM4FyagJI0JlYFhGSyT1S5Hn9HFULKFSroiBN3lb6biJuakxmITg7TYSMWaBKy6fLPQQxSFMaDJgRGJi21GlGpdWUREDlm6gFTbR0TThjPYlEUuJSt7v0kemJe9fRWGWSCFA0rkv8ZQRRuNRmFQ8RqjZQajdwcWlk1iYmIBdr8j95sNLFJmiDfJ7SMnQouTkZaBH1Qj5zqN9fO+d92S0qtHHNRKGlk3Ci+mwWbSKuExWqBzhkjz1xA3+aeKsUeHKln5k3P1B76/H71e8YYNi4zYZT2IymcBUNIbkYIDO0T4y4SAur5xB+XBPnADElg0BbG5uoTA+iUyBavO2JLyxgRsrjIF0GHZHu0eH2NzdFv5kPJVG7agCz/ExPXUCRjSFtkX6ShABmnT3XUExY4mEiLI4Tva5DjniIgXCV16rnBgm0ykZ67FZqbWbiKeSsrlubG7JgbM4O4uXn3tGnELYCPE6FKs1VOo1aXKYJEezbinn3QHSiSSq1SoqtTpi0YTwt8W8HEClXhcfRo5faU9DigpV7TT4ZhErgl4qaUMBsTwyMwUYhXG8fus2/uadW+hRhBaNqLheUdwOpHAlfvkrP/fzODWxgAR0ZJNpxLMp3N66h9/+P/45bI4/nQFijMPsthAyqcgdIOn7+NDZFeRo7ZPNIuoPxPuQ3OhoKoFcNgut76F6XFI546EwNDOG7NQUqnYfu6UGbt9fx72Hm9zVxEN3kd6bc3M4qFTwzp3bOH3pgoyvt7fpOdpBPpmQdUwBqifuCEGhCughHQ2hQtk4e+6c8FvpIFBrVEUUVms1xIWBe5McEEQkaOETCqNtdaS41ilk9YMwQ2G8ePUyFmZmeIvRbFThDZtwHuAU6DFggsb4tGuLxOLiUEBbJQYiMOWHHrKXnr0KRwtAK6RR8/v4+uuv4ah0jPlMAXloeOnUeSxnCgh2umAYNZFsjgMT6QT6fh9dRhR3mhLhGtKiMBM5dGmIHE1h/eAYP7h+Aw+3t0VAy2J9bvkELl69glKtgs3tHRwXy/K6ODnSQwEkuK8ZGtKxKNLxKApJUwRmuzs7eLS6Jk81wwM4guTh3LZ76PsBGevHEuQVsiigqNaA6zD5yBRDeGnq4KNaLmNne1uuNzURcdqIibLaF9SdvHpSbDh54BpmoUIrvgYpWIylNWKYm19AOpUWO8KDnS08eO8WfuHnviBCuZvXrqO4t43pyawAB0aM4TWOAALVpoWO42Pr4Ag/uX4DtbaFheUFcUqYnJkSnisPeRaPDF2hSHM0mhYuoEf0z5IJW4yBLUZimKoYUDZIFBETdGhaKJWqOLl8BtVKQ/ZROrLcvPkufvCDH6lzRVfcWMFdRbsQlOnM5NQ40qmY+D9HY0o0RsTS8agZCKDTd0VgGokbiDGkYOCh1WE4j01YE0Y4gnQ8LhPZyvERGscl/MwLz+Pls4uI+R3UaxU0K8dImRw/N7F9+B4uvXABC+fP4s56BX/8Jz/EteslaR6JXLK5IE1GfHCdDsywj7jm4csf/zAuLE3jjde+hYP9Ij71qc+KpzuTsDhZpc8uHRlIh2HKnxZkmqUmoqY3fvgjcbC4fPUSoqkoYsk4NFKb+J9Emo7oYqSpOVK4EuBiUSbiVRFovx8T/5gHOvRE57fgmU5ujVAwqNkfAG+9fQt7uyW0WLiGmXT1vl3VqNYS+oAI032xWGMK6Uw6iV//4mcRwwDPf+gj+Ma3X8fv/Js/RDiZQLHeQiRhwu4rSgTjusUgZ3hPR0cfEVdxQ/H6GCukMTc7gVBYUaaUjRUpkZC65jFHVWgEdFFRzTeLej4rI4/bEX+V14aFK38m1xlrrBH18m/pQp4IuRq5rKgIWP5sRR9yHOWcUam2cePdVdTqljgxjXQPClBiu/SEHZYgS0NB1ojjOkKbnkRdWZxxYcqLGxaudPEg4jqfNJEJeAiTW+rTLsORdCQzYgjfkJYtrOq5qRPV5MFJ0cfszLQYNROpI0zvdlU+Ow84kwbz8GBTuddoY/+ojArFKkzNopVTWMMUN5PcGJg3xBvPm8dDs3h4JIRtQtm80HzARzC1UrL93dhJbvwczxBdovkzC1YWuLSHIMopwQPkEw2FP+zeuDGyuGbFxqKLIwuiqRxpCfdI+DkqV1uejaGdmOIPB8T+ZJQNzEKShxcXhC5CMY4WFAWA40bC/RL3KWImQwyTGXtbIe9z4MrDJSpIeEjoQcSNMJL0103GkUzFBQkiolVp1mX8TsEGfQQZ8cnCQ9CFcAR9M44eC9qwjhYLVwGmyIVSEbT8/MEPVRiquFt+tRizkGLhqRQtIq0J14fZ95A3o5hIJpEjAuj24NIKipxACrToZ8rRAQtfCu70iCA0P7x1Fz++vQo9aiAcjUBLJRAdz8KmFyhfI50jWCqKj6Eqnp80xPr/K1x/mvZMuNXckIQDptK6JB87EEAmHMZ4LIaZWAIJbhzlEk6M5bE0PYV2qy48LYpm3N5A+NVsrBitKjzrchH1Wk0OKx42e4eHIkwoUUAUj0E3TViNNvpOAGYiI2hHKMIRfQpxckF7fQycnlADWAwyRMNutxHkWEo6ZA/NFpXTQCRmoNPvCfWEaJduKuN/xpqS0H/10kVcvXgePastojVymY/LZTQ6HWxubePihQs4c/oU2owKZXITgzGsLmqNphRWPLQ44qEQoVari/iq26HIwpA1zYkEEVam5nFyQksWHrJ9Prt0hjCiuLHxCA8ZLJFKoB0YSOHKx4kIC/27YkETX/jk53F6/iTGOf4lXSFu4MH6HfzeH/weErkM7jzcEDss0hVCkSCMIGAOXLxw+hQmQ0HkNQ1WqYS1jQfo+wMsr5zGufPnoDsedh89wtrDNRktTp9YxPTiMrRMAe+sruP26iNsbB+ypGTVhBBfHfcyoZcEkZ1QI+VGg/GWbUS1kDTyfM6IjEkKcygMQ+ezSv7hUOSg6xIUUK1XZbrg+hzp+rLeXBlxMoKahvNhQbXDNDLvM5jCxPz0DE6fXMJYLi+vyWo30bNtlRpEzqhlYXd7W9BL7iFiXcP9Q4SoYfGNTecyOHPpAtq+K4Xrod3EN3/4BpyAB4Me280ePvPU8ziZzGNQqQktpstY4uNDtLttaFEd47OTmJqbluuhRRLwgjE0ewFkpxfx3Tev47DaRIcF5DDa0dNDcMJ0regLTUJ8G31f6Cq9Vh3oNBALegiTizxwENF89JhYyGJ1qFXgSEBwl6GLQVCPIJlJi7iJVAQ6sxBhazfbooDOZ/Ky55N+VioWZYJApD2VzkrICeMz1T4aFrqXiBppxt93JNqT58ZRuYRavS4I+pmVc1g+eVJswvb3drD67k186mMfxRc+9Wmsrz5EcX8fhg6kkrTrcwVNpyVTz+V60bFzcIRHu/tokYKTiKHttJEp5DE7Mye2fwK6cI3wfcjEkOeH2smIhBaLR2JET8W8JNaJwIXYm/e4eHn0aAeGGRNHG14PBubcunkbb711TWgVEiPuKSqgCsghSkiv0DmcO3cabr8rAIlQcoL0nHUEOGhaFlqdDqKJKOLZuLh4iMaEbj89Wo5pSCdT6HUt1A6PJJhheWoGT52egxnsIpcygV4bmtdG5fgBrE4Rn/uHLwFmGF44g3pDl+L1Rzd24fsUoulwPeXNLA0vqLLv4pd+9kP4xZ/9JNZu38bDh+t47rkX5ChiABAFdjzzFQqfUr7FTJwaeELZuvNgVRT5+Yk8Ko0KshTSMiJdrqCaFooHKYujoCeUD57BLFxVuuX7dcOI66kG6qQ1KDmQcMcplOTzF6HQ2se1t9/F4WEFTfqWg/sAwa8hz1X8XHmPVeKfWMG5PfSbLcxnk/inv/QFpPUAzl95Dn/0tb/A7371mwjSYpGxr7QyY1hCjxZyTDvkvWOM/d/muD4uXPMpEWYxaEIhoUOkmZoUiu2HdBI6fogHfkSX6SBpkny1Am5wainm7kpQRVEa1xHjrEdOC1KM8t8MwxyeRFhZd/HPBfhjky4ieFqBcsoUwdFxHe/eeYBmy1ZWl/JehomlI1cB+rg+hnCHPq7Sif0UH1eBlImASgH2PlWAGc9z6bhwXFm4ahwN+z6qpboUojHJkk6qQo7lhEsOiY1upwVdC2NmZkqqfXmIaCA+4PiaiCQj0wz0OEZy+mJncUwRCPlczMsmJwaMTywgwbHA0L+Ovnf0NTvY2xcxViwRFzUvu+jReIS/Jwr7wQ/eKDMWUxA3ETaxw3NlY4ty5MkUjSEfihuL5Pgo1c8wUYIjpxEZXlksSU8gD4S6Ce9vGKr4q1Ub4nQwsohQN5QbwahrUyMj+hUqEjYTJhxBpYQNRDeoaERGx+yYuBETbYxSPBbyMDOexUQ+gwy7S6Y5OY545FIQ1+074ObPYr1jdVCnZVffg6vH4EVTsMMR1COqMOTrFguqv69wfYzSq3E7OyM2MERdqY40XR8nkjkkPKB9VEQ8FBYuaJp2JPQQdHoi7pFgh1hUCgkWXdV2RziU+/U2OoGw8BlZeDtE8JJRWOEA7DAFNUJzR8hTlmWkHqjsbvXx9xWu/DsWyop4oT7UdEL9v9BixDJLsWC5JngsZTQNJ+IpJPoudMvC1fNnkTQNNKpldNoUy3iCbnQosKE4JWrKw0pLHvqGEg2ZmZ3DvYcPJYSg1KgKEsn33+8xBi8Ma0Bubxf9YFhQstnxGeTiSYQYSUhro2YTgb4Di5/dAVLRqBRN5UpRuIi0s2922rAo4Ol34DI+E0FUK3WJqXz5uedx4fQyvJ7yCyRXk7zEerstnOgLFy5I7OTu9o7kt7NIZfAHJxv0Rjw4PBZEkJG9FAYQDSJthWleLMoZbUskq2OTg0ZBGdG5MPyQBi0agx0I4s7ODo7JNcym0fAptOQG6Yt3KXeuSDCBV176KGZnFzA9Nom0qSEV8rG/dgdrd29hfGoSr/3wB9ir1AWt8XqOiBLDjo3nTy9jIZnCytQk+q0W3r19E22aj59axJnTp9Fjw9ftYnt7R2hGi6dXhMKwVazh3127hbX9Y5RqHXgBHQGq3t0u+jyhaFsXMaDpGrL5LKNLJBCE7h9M7OJK7Pb6IgSSw8Cji0pYmk9ZU2KVZkuDwWdK15lT3xEaCJmY3DO5PqguZ+FPCylax7H4nZ2eE/4hDyjmldMXlQcApybsVigqLRaLqDNT3iFYwGJIcdJJTaAAcvHkEqbm59DyHbgJA3vdOn5856Y4JVQqNbhHVbwwfwpPT84jFwijX2+gUSmjTMS62xTf3enFOZy8uCIWQwiaODi2sLZdwsTcaaQKcwgbCUl34ohezP1FQEmlt0NisdgBtTt1QcePd9bRqRwiER6g36yj16qhWN4TylhUiwhyTAEV9y9OwXou0+4Ucq9HYxJFzEkJYzpJt6qVKOAif3tSnj/qBljc84OFnB8MY/9wX4RrRFaJdghYIMrsvgjH6CxA0OPw+EBs31gwzs4sYH5uTgRq25vrKO7v4tT8PD76yitolKnPaMJqVZFJp4Qa4fS7gu4GwhG0Og7e4mRh4CFOr1T46PquOIrwe9NGjVoHIky0zWLRykKTln+qsaaFmCPm9jxH2KjQsYOcdjb7NOTgv6fP5+HBEbL5nKDTPLPevfUebt16bzgejshUTDGL3i9cibg+deU8bLslhSuPNhbSfceTBqTRbMk+QjpOMhdDkNctbKBFvrDFVEAfMSOibM4YfFKrSbOYjUdw5uQ0fvYzH0LtYA3V/VUMrENcOD+F7GQQA60PN0BD+hOw7CT+xb/6C9x8tymoazQ2Q9tiAWwMfYDy7ho+95EX8F/9p/8YHm3PbFumAKS4HB8fCb2AhWIsrqaIsk4GtD62hB/cJm+fEynXRsjQMD03I7Z0nJLyOo/S1wg+sTajYxD37NEYfBQeNPJ2fSxUCtLCUk2Nmf7J19EWfixdMgZ45yZH301YbY7bWQU9AZpRdDTiuMIT0Czo2ujWGliZzOG3fuXLMIN9XL7yHP7mez/G17/5Nyi12zisNjDQNWTGsqjUW+Idy/WiAMi/XbgaJkG0IKan8pgYzwqtZlS4jgIVCHiMnAKolXgsphJbUCWk59RNiakUz5Vfr2LqlQ/4iNPKz7RNVHUUY5VV3TOiV4ycB95HXXn68mwwsHdQwt3VTXS7TJFTTQGRVkEBpHD1EYg8d+6xq8BjH9cPcFzlIB/xGoc+rnKYDxFXJlnMpWNSuGaDvhSu9K5sV9vodWnsbCKTzCCiRWQjFR4T+USeK6NIij6kIOv3ZYNn50ZUi6a4TI9hh95yemh0HNTaXclCDxN1M0yUiYa6RF7ZnSkhDy8uu1EikT3GzlG0NEwLYWEnMbEWeTxq1P0kdsjDNmLSHHt0wRW0ms2oGEBxHRiO5WjdwW/Qo+iAB4gUlH3ZTPh7ha4qNSfHBxRecVPiBkpawCgujkUrN2PyhXj4S3nLsaBYT4w6OdUd88WQu81mAQNyickbDArJv0diekApeMk7jkc0pMww5iZymMhlkE0lZPGJATAzxVl4lI8lqYPINq8dDbYrTQu9oIFALI2eZqIW1dAlXUMSfXxFIucY/jHqqlwo5GoOP/NQ4mHJx4dxqMFOD1k9grOT8zD7Prbu3kc0GEA+TUWyjjjtxTiWiHDkpURxVeafc3NiR0Zv1EweibEpQRbeW72Hg1oZ7aCHThhw6PFHPpivDOzpjcfEoJ9auFKFP8yg5rhdBVvT21Mw+yFTUP3OjMbk5xHJEpdfcRXwwIF2PmJgOZtHwunD6Nq4dHoZVr2GRq2C0tGxIKL5bF6KOvLd2MEyPlU40+S5JhKSPMUAgsLkJO6vr6FlNaVZM6IJ8d1t+wGsHZZx1GpJxChV09lEEvGIjlw8gWjPRYFetETb6HyhR2S8SpUsaQRNq4Uq+dL0DUQfXbst+xrT3BhH+vKzz2EslUQkGBBUlWhFh8l1fReJZFoKb2Z7k0epjLcD0A3aBAVRb7VRb7aGAjPICFoPGchnC4J08Bc/iPBV6xV0eh05ILh+mGY3MTMrIQT39/ZwY2MNzaAP19QkmYybXZiXu+/BrnmYWDwnIROczER9Fzk40OtFnJ7KC7r12k9+jO16Uzh5bqMtPrqBroXnV87g7MQkzs3PCG2GDiB0FGDhEI2b8KmMJoXHGcAZ+IJwRwuT+O6bN/C9G7dRbDlo9jzYjocAPSJDFFvQc5r+omysTcSiulB5iMMOnDZ8zxH1LVE2dkCSfEUVPHmUYlsj1uIwY1HhLZLKEfS7CAV6mJ6gof8KlpYWharEAmqUBlUr1ySClk2NSwSW4QEdS74nvyFpSBwbkjrEA5huHfVyVYR9/NlsylPJBBYWF6TY71KMEtXRNYI46DXx7tZDBDNxoYoYnT6Ch1WcS03gQxcuIsUCihZ1HK2HfOhxA9mpcVBa2GGMtG/gzp1t/PituxibWkbfCSNuZhEJmgi6nLyo1Cs/3EeANkNRHcFoBKEoRXAd7O+uw+3WkTSCkoamBQe4cumMoEA3r78tyXHcI+jZSQW3zWqE5vCcig1DQejfGTMT6Fo2yqWqxG9GGCHuOGKfFdF0xiOJy8H+cVFU6NzT2VDxuvIgpvCRAsIofa3BRKaOcqghiGLEJVGN07T52Sk061WxZwoOXFw+dw6OZUtzRyPhWJTTOQqi6Mfri3/3/mERb167iWgqhdxUAY12G3o8hRL5oNWG+FVqMsYP4+ioLGtMgRxKkc28eRawnLYRoSJXmROgWCKKlbPL8pxSqMNkSTYunAaOj0/I2nj77Xews7MnYI3dtQVllTOdxeswITOTS+KF55/FwCXlQmmEBn2KiyNCVaKlo3BaKX6MhRCiXZhuwvHC8h65DglsiTWb25Nn0Gk00K418fJLT+Ef/8efx8a9HyA6qCETcTCWD6DdO4Ab7KLnAxE9i6A+hq2ij9deu4X37tYRwAQ0PS/NSDQShFXdx6tPX8Bv/eovolerQvNoXdkHY0QtJluykTEM+dXqdNGyOmi0yJV0BCFmCAsLSsvuyNSA07tO3xaKlFhwkpepckPlvjcaNTl3WbiyMJMahc+zfK3yXeeeaNkujkt11Oqc7hLRT4nwkk0RG/w337yBao1ewdwPDAz6Kn1U0dIUJCLWeUIXYmS6A9/q4OVLK/gnv/h5tCoHuHz5WVQaNkqNNvxwBH/53e/gr//dD8T3ldNnn5aa1GpIDfF3EVfqDpYWpjE1VYDjKM2OOu5UOhbnlJw0UDPBZpMNAV8LaW0S4kG0Xnj6ilow8r8fAXVcT6TysP4RvQ+R46Ev/chdYEStGAUSjIpjCesORcSjf2eviIcbu+j1fLhDe0SFuA4LVz7x+jNnRcIiBdbjAAJlgyAIKxfkYy/LYQDmED1ktjARFI4np+M6FrMJZAMDaPRjCwD1CmNHPUSNBPSwMdw4iIl5UnBxDM/qOZNJyoHGN6kzX97lVqQMfnmoM/615fSlYG10bFiuhx6jVPuujCy5AbELJZeUDyGLQDWGJw/Vk86LhYNaI8PkEOFVaHKhuWYeX3wuIabOZDKCeFIkNSB/LhaVjV8CAzRNNgAuZkKKLLD7FJIMkWhGtDk2i1hXCh7VdYTEr5PuAhypHh8RERtIYVCvN4XXJottWEWTO8jxvRp482XzcBotGP7BQK4hOaFErWX98bDnz4InfNhCNoWpfHoYt5tAPpWQNptcr3gqIZv+rbv3UGk1EU0khmrHEKzeAOW2DYsiK9IICml0GD3o0DM1QvKdPPwcbbITIvKrgkCUKlEObpLdSZngqJIZ77aLTEjHqxefhl1t4N6t20glYphIx3C4ty0cSJL3KSxicc0RMztVJodlsjkZp4Vo7EwCuR7B9v4efnj9Gso9C44RhhsOwh1G9dFyR5owj0pxFS0gSLeqruVaE1VhkafRSmYwQN6IIBczkU0mRL3KQqbV7WHl8hUctzt48+5ddILAgIlJjHnt9lDQI5iNx1Ggk0PUxGwmg531NdQqZRlN0qZkfHwSCycW5YCkifqjR5tiIyPWVlpIULX5xQXMLy5ha2cbt2/fFl7o+NQ0ovlxNHxgvVzDVq2FYtuSyYNKhfOh+wPkg0FMRKPI6VEUzIS4NBC55nPFCOKe2xP+JGNamRfLdBrxOu27ODEzj+W5BQw4XtI1cbuwbBtGIiZIxf7uIUydh+IZKb65Hh9tbckIk2O4ZqcjiXSWY4sjCN0QmBTHFDg+m+RUkvognoiaBiOmYo3p0xmM6giZJvqBEDaPy9iulNEhl40NEu1gAtyTOEMJwdByCCfGUPc8GESbO02kunWcCPdx5cQEXKct92ev1ZaUPDAwgXGNlRpWJqfxoQuXsDI7A82nctiBmYig0VHeplHaBtGObqgGtgM6vGgaf/rtN7C6X0LddtHsEH3wEeY4nzEOgoLRuUQC12BEQohHNWBgSwwlxaekQTE1h57MdIAYZcpzDMmEIrofsAButOlj7OPiygJefekpvPzi85ibmxF6EIsPquNpF9Wst2BbjjKd59rs2KphEJ9P2u840ozRt5LFFlNuiOJ1Oz2hblAxHNUM2ccY3Utxo809JB6BnzBwYNfx9tYD9OK63BO7VEWk0cG53CSeXVhnYlimAAAgAElEQVRGwgsgpWswKKSg5RknPOGgRIAe1hrQo2n85Cfv4fr1+zBCSaycOIOVqUVkghGErC5CtqN4eyEPNofobFDSURx0WnhUPUZnQCpWGAkjhIQZRMIM48yZZeEkr609EDcI4ayTz0mjdm8ggQcqrJlnBdXIbSRSOQmpYdobbbr2tnfFpYTpSIl4VLxEqYYX+d+QWsX7Y3MqIohRULLr42xYXUfODj6nVInTxkgQLWJDElATQEQLonh0iFNLyzh7+pwq2vy+oKAsqDqdljR0jHHd3jvAUbGFsxdWUKrWpJhN5cZQabRhGAnhdIb1KPYPjhXtY3iOcc0MGMzDaYRH7iuBkKCACDwwSCtZXl7A3NycACZE1AnUtLqWEgBrhhSurWZbpicOKQaCqqgCg7/nxCedSeHDr776+M+5ptjw8FnmJIaiUk6iKBx0vJ6g3UQpqZwnYijRnqRs8d8NqUycBtgW8JEPvYKZ8QBioWNcPGki5OxDC1RBin+v3xHaGv2LHU9DLL+AphXFa99exbe+tY1Ol7Z+BWlINN/B02fm8Ctf/BRC/bY809xvS8eloXjaELRTzkyKo3q8h/Sy9SUG3CZrhk5D7Yagx6zOuR+xPpLiivHDMsckDMMizBlGxo6KVNpXalIYCwXIjMo0de+wjlK9K/zneqOGne0tAZCee/4ZCca4d29VxOWWReuqsDybrE1I76NOhj2uJNoFAxjYPUTZtXdtfOYjL+IfffnTCHTrSKVo0ZZBMpeXadVxvY5/+a9/D3/8F9+V2HbHZ8olgRtH6gjSFNhw8byIGHQw6uPi+RUUcilZ7yE2VXQ24dSfCaYMWuo5AqzwLM5k00I7I9BGSppMjphtSGcaAf3YrAxE2KdS7AbSWMq6ZO0oVEdSAdQ1Yw2jYmkpFFNc4hFqq/YrU6gC2ztHOC6Rh67cRkbF/XAWqkp8/erKY8R1VLgKnMuSekgXGBV1wYBa6PwhA47zafVCb9YQMBlj4RpHnoVrrw0jGEClorrIWDSNoK9J9yuE3xDLUl84gBRQUbwQjbMwpBI3KAbE3LClKwxpQgpvcxNx+2IX1HAGqHaYDtOXzZqvV/FVSVTvP37gZbjiqXQREd9Q5T8kV/PitVtt6cQ5wmVxLrngoYBQAliU8vtSiMLvwUU4SrliF0VBAItbGZ4LGq0QSHWtOJ4g7D5Q6RFSVPJGqQeDCR/7+wfCpaHnbLPREgSWV0VSKYYHvYwkH3+o0btqMtTPYFcstlG8VeSjhAIwwmHEdE3y5yfHshIOwejHXDKOAm1hvL6EFnC0lpsYxyr9PR/tCv82rMcFyaHpr0XUmmpV5jsbIThmDO0+w/xMBM2EoEQe6MzQFi9b6caoNpeUDR4M7ACJIOjwWEh0+7gwtYBnT5/H/Vu3ReHKnOikDljNmoxMi8fHUsyzQZiemsLU5LS4LZhmVAQLkWQCFo2ZyTM1DLy7eg8/vPkOLNIPIyGZAFDsIY0Z78WgP/RcFdKCRMAyUpJ/6HbaCFgdEVd97Jnn8Klnn0Ge/qccy5Gn7AVwUKljr9HGVquNb157GzV4sCgs4gHX6SET1jGmhzCuhXBuYgKLhTx2H6zi0fo6yuUSqvU6CuPj+MhHPia56QyKePDgPurVinTydBWgtRrFOrNzJ1Bv1PHWm2+h17GxsHwSgVgMpX4fO1YPWw0Lh1YXdboykI4T8sXnj96x8b6PfDCClbEZMY0PMXWtQ5HGkRxqrZ4lPqd6TEM4SrFeT7rys0unMZ0bh1VryEibwgtqa4KmUmxvPniETCKDpZNL0CLK93h9fUMU0Hw+qs2G/BIv13pTRCgc0fHA4GZFjhcLXK5p3kPyXrlxNVpNPDrcFusXN6ShSTEiVc5EvyO6FK70fJSYS46j+gYS08sIxpOihmbIydm0gc9dWkZz9wG+851vYqN4DD+RhNXry4jN8EMoEPGtW/jshz6Ml5++AsdiEdEQ/+VKuyLm9AWimtEEotEEo4nQRQRdLYbf/+Z3sF1vo9F1hNenvHv7CJPLJJLxkPDRSBVaWJjBl774acmtf/f6NUS0EJLRuBqP8/BkvKgZUxOIIb3o4PAA3Z6FpZOL+MxnP42PvfIsTs4UpFg6Lh6gWiur5q3bQ7fLfZITqjD9umTDJ4rEYoJiv3iCjrUeqrWqPBs8KFvNroxIe7aiNVDYRR9YTgHIoyDVymcCVTyCUMJAI+LjTmUf9QhkjekDHy+cOo/21h4W4hkUiHYHgsJJJ3LJ59zqdnBUr6HLvcNM4Yc/uoGtzUNo/TCSAx1LqTyWM3mcm5zCVDyBQbej0KqYjrrrYKtRwbWtTdzc3UFsYhwuXLSbFZxanMKHXnpO/DbLlRLqzaog9tViEb1WUzjeIrqJxoQDH+WB5zFooQ0jlkapSmFgV/YMng8JCjmZQkQEULLfabWYEsBDDlNGu4LJcAmk6NGdy4i9EPdUXl8GVVhdFnEqgVF5z3YloVBxBz2srT7E3OyC+Nz6LovOHurNmlArKEqiFVmpWgVTlE6dXsHaxiN4Xkiiq7uOjxOLp+D7EUQTGezuH2J3b1eKVFLmwuQQ0wM4HEC700aX6YsSWR1AKsGCtysuCHRO4EiXt5gFESccVGSz4Hl4/yGsFpOSmLHBYGUWDTxL+gIaEa2PJuK4fPmyFCN6WJP3SJoBR8GtdkuEZlLchZlW6Kikryf8OUfjX6rD+XX8dzwOw6EcPvEzn8Tane8hEy3i17/yAvzuQxhBagEG8pwwzlW8YUnHMWIoTJzB4XEQf/a1t/Gt7xyJb60/CAkt6vziDH7zP/oyqnuPcHJhBrVSBUeHx1LfqKQxRWiT10lBmQOxfKzaXbRCAwkF4HUkuhgx6YfbVRNEOan5nvicMTiE1JuREeQTlDOBG/l1IQkP6vc97B41UGk4yOdy6DtdbD3agNt3sHBiXnjTvFeMXOakS0ItOn30+q7YufFz/4lpMfp9aAMHg3YLv/ylz+JXv/hp4X9THE4HIuoV9o+PodG6sO/jjbdu4Q++8dfoB6PSzDJkgMgwkV/eWzZ1sRgFai6uXDiHdJLRy5Y4nchzIZHZyp2InGahVdRryGVTMjGg8Jd7mhSZBLNYcI6sMLlHD3msQs17woWK15lrRibnFJ1SoE2PbZP0KXpKq/UjFESXJRr5wCFsbO6hyKQ2m+g+G/MnyiA2FCx6jaffL1xHKKUUrkMfV0FnhpxN3kQWngxrFxNddp3iycrCNYKlXBI5uNAcSwrXZtMC6wwqIH1yvIK68kMNB4UiwJQdjvLZ7mQy6eELZDoDu2FfwggY+0pfxQ6V2wNXvAHLTQvlFrOH30dKSUcg7MyHRUjlw4sp8PXwYo/UbrJ5UiRmmgqZZQc5THKg+T3H1SOBlHixcqw3FD3xwSDaSuI+O3nxi2URRwRZuJC0b1CwtipmR3xXyewTtKRSrorHq1iZDJTal9nmalGojZE/f3TZ1W1Thav6WbyGynpL3XiOuR0RhtBnciKfx1guIx6P3JwSMUPUnmlyd2WDb8imRiNyWhm9e+cebt+5Dz+sI0YLGS0q4z+rP5A4yJ4ZRnxiBsFoAU1HRz9oIGya6PbbnN6iWDpAo1kXbg5FNX27JSU2C1DxlbM6SPhh/NyHP45syMDrf/nX8hCcPnMaA6av6CFRy3KBMgGFVQ8tYihUYzOSSWdlJEtjafrjcHTFxKvjZhV/+b03sFOroK8FMBDe3Ai1Fsd+Ib3L9GBYuNL9iEiJ37UwqFTw7Mll/NYv/jIuFsZgHx9It8vnhKOX1d0D3N47wGF/gBvb22iHwrAlPz4k/qJpXUfKH2A8FMTVpRN48dw5dMtFbK+to8gUHsahjo1h7sSS5FdzrVfKRVF9l0vHmJmZwdhYAeOTE9AjJirVKq6/fR2lUhlzS4sIxmKoecAhFe5WB2XHFcRVjKN9B2HPhdesIcZkHy2GCzMLWMyPQ2PharVxdLSPZsdChxszUbKkgYgRFMSFm+DZ5TMSXNGuNgSZ4QiVpH+aupQqVRSPKohHEyIaEfW37wtnPM1EpXhcDNaZ3kL+3065gkqro8zjGTs65AZTZMJHTEZqjCS1WYhZgnZyxhCJJxBgUcdAEApk+J7YWPh9uIKYk3+WQnzshPze73Tx/Ik5/MJLV7Fo+Chu38ed1Vt4453r2KrVkadlkaZhe20Hwb4DzfNx6fRpXDlHy6+CTCm4wfK5Jcc+ObTqouqf1nqtfhANT8NX/+b7ks/edFzhxZFOQKMuxi/ymQkElIcuBTgvvHgV//V/+Z9ha+0+Xv/2t/DujetI0K82FhNqFNd6Mp2Rg5J7g+30MD5RwJmV03jl1Rdx/sI5+P0OrNIhDo/Iyz9Cj9G5Dq2DLBEbaVoUhh5HkDGotDPbeQSr3UWlUpVGgg0SYyf39vckVKFeb8sEhXw7NvjkHQZlghhAKMLniMrnIMKGJj6u+lwBVjqCQ99GIJHEM5efRmv3ADe+/TqunjyDVDCM6sEBQkwHpE3RgEbnOrRIEIXJCfHWvr+6CbcbwKDpQO96MLt9oRzkQhqyGkWBTCyNIGpEpKnbODrERrmCGqciSTpCdDA+nsf0eEIS/4pHRbETIq468JkO1kGIUbTkz2UyMOjgQNeKaBITuawUm0fFKtYf7aNp9UTA9eorL0sy19bWhjxfHbptEEAYTrfEEkjXxJZxrJBHJpVWHPO+g3qtKrx/j56lpGGQpsEmizSQno2Ll87LPk819de+9ufCo11eWsD89BScHv1qSQnrSIPEQqnRsjEzNyX+ng8ebgjCRDoOHQfSmQk0W/T1JeVrICKjMHn/niujfboAiD0UgBPz88IzbzZbgszyWWbVRu0Dua4sYoki0mqL6BlpasXjikSpjooORtzyupDSRQSdSCrpf9PT01KUcGqiAngCookgH5vIoJyrjFZnMtWwsRRBIR1Nhmg/z1KhJPR6gvZmMvP44hd+AT96/eso7ryF//w/+ThOzvroW1sSGcvgmRFv10EPHb8L3cggkVnA+mYbX/t/38HWdgcRTlS7QbgtF7/6pY9jfmwMkRCtvoooFcsI+uT60nEigAiTFFlfuH15rjudHkpWG03PhUHknQEDtPBLRpWxvQSQEPRg0apcaUir4tkqyX8DKuCVcEtNjXhtKJ4Lo1Zt4rhC/i+56aaI6DhVNSOsM0KYnJpSsb6GoeJRPSCdpsNMB7VGQ+zhGLMt82wfiHLaajUxljTxT3/tV3FyIotoYICxfAHVchX3V+8LrYEx7VOLJ5EYm8F/8d/8j/jR27cRTWak4GYxLHROAhaclJi8NiGsnFpCQlB3Je7tULAboRBwGDPv9B4HNMVjBPToEOVK2hyLTTbi4gQwFC5z2j764L46KkSlrgoy7VFxYvn/o6kQn5eRAwHXjWDNAb4GunD4uHtvHTsHJeF5E4lWPOIRiDcsXM0PFq5DuoAojIcJWo/H6LLzDQBPoWu0fKBCOBLyMRE3hCqQo6tArwMjHEDHsuE6PoxIHF6fhRbHacrLMZVQ1k6M2uOIklUo0Vc+ZNlMRlAEQuctx5aClb8qLQv7xSKK9Tr8MNNu+GArQjG/txSpT1gsjGBo8delim34tfxzgb2HCrnRoUwklUIhtUgV6ZgLjf+WD+Io4o1fx9EvE5C4uUgxOTTyVWT30S9FRh79Ge+R1WaRqr6nFKkDoNGg+ppWYYo/ozgkyqZEcQdUtyeIKxcHDYXDAYHzBRhnFGLQQyEZxczEJKbHx8W7kPeKPGLaZ3EUn2DxzS7Hd1GuFoWjt7S0JOOBm+++h/sbm+j5QaQKkwjoBiyb4igPMysnsXjhKSyevoqBlkF7EBZF+MT0GOpWGX/8p7+Puw/fkxFo124hwjxzuc9hxR1zBliamMHP/8wnsXdvDbev3cDZlRUUxgs4LB1JV8cNms3B4dGB/D9FBuVyFTnmnecLSihFxbOhC0LOvrUfDuDa/Tt48+5tdEjZoCedmDfzS4fUimHhSo8DInlsvsKkXLQbSA9cfP6FF/Dxq1eh1euweVgQUeDIKxbHYbeHf/vad1EJaThyBhiYUaEqEHWh3CWjhZAYuBgLBvDc8hJeOX8Wwa6FNnPMbSWc4AHbbLMUVMpIFk68JzS25jrihsb3Q1SNnfTd+3dxcFxENJWEQcFhNIadloW9Vhf1/kBG+czrpuguTq/hoAa95yHaByYiMaRZ7DM1iEUvKQsdS9DLINX8Eaq/g8KjY4770sKCeGNWaUvEpUVTfibaBMlXpUpdqbRlMwoq8r3wsSn8o+cr+avtliCuq/sH2K8xQtmQ8Q6La/pIVmo1hTYw2jQaFcsWPv9WoynCwJBhIsjYUYpvGJErhasH16Pq3JGiLWBOQtOTyETjOJUv4GefvoJPXl7B97/xh/B6DbEVWj3Yw7V7q7JvjFEYEwrhrbfewsb6tkQ5zs9M45UXX0I+mUKtVBKhE0VjiYQu0ajMso8YcdgBEy1fx5++9gYOWjY6rqfsfsjxIhYjaAvXAAk5osnFJz/1Ufzar30F3VZFLJL+zf/zr7C3s4N8KiP+xJwa8IMWYTS2f+rqU/jilz+PsxfOSnLN2toqjna3xZWA7ho+OO635ADhmG5ABbhH0oRS3rquL40n0ZV6vSGNwuLykhQdVFavrW/g+JiIcg9Oj88hx59qCsQ5idxncaSgc4eH2sBGcmUemUvLqJpBLFy6jODAx9rN2whZNs7OzUMfeNjf2kSzqkII+L64TyeTGqamJ+XQtW0PKSOJ2mEFd39yHRlfQ8oLIdr3EadllkQb99BpNuF0evj/CHvvIEnz8zzs6fB1f53zdE8OO5vz3uHC3h3uEAjykGmKSRZLEilItEuqUqlcrvIflinasixLpktliyqVSBWLEmkSFkUDIkgAB+Bwd7iAS5tndyfnns45J9fzfN13JEtlD2prB8DMbM/Xv/C+z/uE9nCEJm26bA5U2i1MzybxCz//sxKPPHp4F+sPNnF4cIhyrQiXx9Co3+/2YNTtSeDHM4DTj1QsgUunVrEwM4OHj7dw/9GW3Gf4/vxXf/trEgbevXMbu7s7yJbyGm0TbSKPldO+ECcfChyIyjaQDjJsPBlcw+mBLxKRx3gmV1ABNImGDkeDePITT0jk9d3vfh/LS6vwcDTPoo6IpO507tm6iuAyPZHPn9M05ySbh8ckJWeAbLaMcGQKrS6nXl6EYzHtG1IU2MAQ1JB4Z0SuZQC/+nf+a3zhC19U0UpuZ6FQEP/8JJtGoZhXgUC/YqLU+/v7yGUL4tCS/iTbKq/HilvX9GmIZqNqeY2TukQxocNheUzL55s+t5xuMl2KVAWWQqPxmNmafsmUv0uVulO2Z6ViSYU99SK0SoMjgCeeeApH22vIHtzBkxfD+LmvXkPUV0W/nUWIXHN5Q5Om0sPAaKFca8LjjyMQmQUzFfoDN6bicxi1nfijf/ef0Cm08KlnP61mJZcroFio6rmy1hDoNOD0iD7vfWkkuFey1QpaTpsaB04lJCAK+TU1HYszxj7ALCDtsBkfpzVNCjKGO1iuA6TMuBRIsbtzILs08TFHBKZKKgwTMT9On1pRRDa5t3werAVoGehyelCslJRQmMnlUKrW0eK0uMe0PUN3yNNXL+IX/ouv4FQyhlQkiHq5gpNjJo8NNI0wvF5Fti+cuYD7Gwf4H/7x/wqn249KqyYvcGozJqJiBrsTdV1emFWjYCVCcgI8UgPK84ADXr7PdNAgCEWOPe9iG+8P5RGQ5+3+qHBl/UFknvUOaxAJ+qltGaOuDA+YiL2IABPB1wTEHxxzhg01O5awi379PjQ7A9y+/RA7BycC+VjW/v8WrmOWtqX8EvHTKpjYeal8spEPSuU/zfVt4jgZbqeEHclJ4UrzXBaudodl+t8bF64Dy9dUYwGHXSNsXmClYl6pKAYvgxF5p26hmexEWRgXa1WhrbTAOsxlkS0U0OwNJKKQhYKi68hpHavex+a3KvTG3YG4I+PPufF0aNOwvtuFKSSVxss9Xa4xijaoyh/D0+T1iI/ocmlDs9idRL2xiAqHgxa6KmXgZJxgRelZYxRyWMix6aHO4qNsmYxzdGpxXy3jXaJsyqknwqTgAlIBrAQR62McdUZyPlE/Hh7j/GCej9PRAKZjYRmg+5k3P6YvBIS6AkGKWsixHbsj9Hot5DNZjVZ42LDru732CPc3NlFt9RGdmoE/HJEFmSsYxOyps7h44wUk5i4A7hAcRMpMB157+wf4zqscU3Rhd9tRK+clVJGHibKl25gKhHHz6g1cWVzFq9/8MxiDET75/AuK5at1mkqM6fU7yFMY1CQPy6uLmygl14JGdDbyCN1CMvReMnc5HsXawQ7+7K3X0bANLMRVyKBVuNJeS+X+eKxLqyciwj4H0Dk5xpxhx6988fM4G4ujfLCHbrWkxocI/8gXQNHuwiv3HyLH8YnTRM/JqARSCYYw7SOEDTsiNhsSduDa3AxurCzA6LZhY8AEEQqqlN1u+PxRCQi7LEpoLO20OHncY26PR4Ugo1tJS9k62Bf3kBY6HJ07whEc1prYyhVQY2oSi712BwHbEHFyM7sjuPo2dCs1OHsDhPx+idxEP6afssZndOAwMHSO4KSQiDzHgIWkmm4PalX68LEec2JApJ8OCxQidD5u4IiyTLpmvl759dlt8uSkiO6gUsVhqSIbHyIe3EBEBKvknY49j2UqzmmHjYU/D0qS7Pm6HPLsdfk9sJPbxd6KKv1RTwVGb+iDzwzj+tkzuDY/hwWPC7ZiBl60kT7ehyvghS8cR65MsVhFwojEVELilfc+/ADvvvu+OKafeuE5rC4uo8mvy+U1IvYHSQHihUeHAB+aQydKPTu+8eqbyNQ6Eo1wX+p943WlPesWeiweLnp46VPP4xd//ivY3HiAUj6DzPEh3n/3XfQaTR3svCCZ7kN0/Wd/7mfw1//mL8Eb9KOcT2N7exOVSlGJZxT7UJVOegeRukkj3mxaVAHDzvhYv0aO1UZV3FfyFtMnGcSn4kooZLPE4opKcPpot5sdxVXLqQQjdIY9FSK0mOJkqzPso2LvY7QQR/TaGbTCPoTnF7C5sSlbw2o2h3PLSzpXSvkcCpmsfGM5Cie3PhrzIRBkM+KSVZfLZqBVqmP79gPYSi0Ehw6Y7RFGjbZcMLimirm80pAYIFNjfrnNgWa9ieeefgqXzp9Fciom7cTKwgpe++FruH2XSvwOHJwycWmRhkV7KMZJ+304QztE3hsBPyqNLtYebyl5hw3C1/7Wr6Ber+L27VvY3N7CSS4rBNHj8evso5aA491QIKjn3mywyCxLqMhCgwEEgVgc6VwBe/uHGjkTrOHajcUjWFha0BTi7LnzeOH5T+Lk6AQf/PjHaLeaaPA9apNq0EIgyMbIpfOM6OXB0SEO9o/g9YVRr7excvo8PJ4gGt0BorE4Tp87g3qjqkkUXWfoSysuarOG6dQclpdXtAfZ+BJEoVOCiwXIWFTEf4MWYWw0CSCxiWzUWqKlsTCh2PLH77yDcqUgukO31xblQKEtSom0/DtJZbLsxyzPcvExh1bCGFF38htZtHY7XSRTKVy/fg337t1T4AEnblx3bP7IIbd12ggYXQRdHfy9X/0UFlI9NGvbmIqa6LTaasyoi3B67Gh2KC7tyKs6QPuqqRTCoTh8/iQevLmGN779HtA28Oyzn0at3kH2pIJmQzMci/JDizkMVbiygCU4lK4U0DepkDfRavWEMkZEZbIKLgscInhNT2/FR42FS2OanyJzbXSgk9CaKGE6ncH21i4aFDDRscLHuGc/pqentGeiEYbMuCz02eUSOBMOM2yCqYl1ZHN5pHM55Iq0oiT1sa/GqVEqYGVuFpfPrSLuMZXGyGJz1BtgYX5WgUKPNzbQZy1jBnDh+lP4nd//On7n9/8QNvprexhiwfQ9q7lmYl0gaGJ6KiYuMLXdhNnJh6b3O33gOU0g9ZO6BSsdkXoFgg0u6ZjYjHFKLuGe7lKr+Z3UJ4zplnPteMpsd1gBBBKRttiA1dXQBIPhMV2A6LaFYPM947Sh2xvh1u2H2DvMaLLE0Cbr4y8hrt4bf5EqMOG5/vnI18nMemCjMpmJNkQv6XPGuFXyAm1I+T1YioUQ5diHufNUrzOGrs/owyAoFTYcLnG4eAkEedl4eWlWUSoU4XHQ2N+0UBk+dHKT+8zD7qPaaWM/c4K942O0+304SAsYUj1vZeFaiKZV4P15b7AJ2klLjz9fuLLiI+LKzT0pSPlcwqEgUskpLT56uPJg48Znl0D0VVyMcWHMz3khcQGNI+xVEJM0z2dk5UETAWZSFsMF2nI64OjJadBWi9nezPM11d1lMlkrZ1lqYR4MVrKP5eZkoa5WsWqT0pbPkP8SmwGOvk8vzmAmEYHf9IggzeXE8Tr/cCGyW+IFRksZJhklE7THCqKUz4vXFU7EkK1UcGvtId69fR/dgR2xRMqKXWXB5vQgtXAOc6euwBefhTeaUBH0+3/8B9jL7sHmYTRiB3YXVfcDOEh7YHZyq4tLp07jU0/dhG9gw9f/7e/i7OIKXnzxRfmXhqdiEjGdZI5VuCaTCSFNpFLMzy/oGdFmhaMFcmk7Y+UooxS9sTCOakUZp9OPkgItokmaUlAEo41EQ2fmuUgGCfuwDz9tmaplzNqG+NWf/jJWI2EUjw/E//X4/Og5nCjDjkflKv7D2+8hyyLLG4BKFwrQBgN4nXaEDAeSLgMJJ7AaDuDy3Az8owEG9G6sW2Eb5PF4/WFZLYmwYLepMYpEoxZPiKpN8T5rsrHZSR9h6DFRZXfKY4CIaB/YPM7Kp2+atIlmC03aUx2fIAI34oGwmoRmm5GnpsX/A2DanXIMNOw2xYrSi9cVsgy9aQlDnhYbN3IB2QXz+0jNYdoRLeTkmckgDxbyNitBjvuBaCsbOJvhRKaQR7FSxkG5is3jE43BmfTEES6FLeGOmgYAACAASURBVIyjVFKW1rklluTgJuDyWII5O1RMmX4PFk8tYm4+pcPRZmOXTz68A90WEDYDuLS6jDjHWrUyCoc76Laq8IVC8IfDuHt/HYVcGaurpxGMhXXB8t9lGtPO7g7u3b2H6WQSF85dQNQfEiLCfeJwjd1LFFPkQqk9QLbZx7fffB+5RleBHCxcJYSkII6IvM3QM5TYb9TH089ew/Xr5/Hh+29KrHPl0jncvnUb996/IxN8S1g5wle+8mX8/f/uv0WznMf6wwdwGhbPkPSRaqUs31v6QPOZ8znLWoZRnAQJ1JhbsYgcVVP9TnoHz5Zqo67zjBxNNkq8mGu1Fo7TOXjcfgTcXnEklW3O2Sr3Ra+vtKM+vVWDLhQCDjhWUqh7DJDxmSvkUGHSneHEc88+jWz6WGjS8eEBSoWsuMxen0exmAQvOP5n0dOq1uFjvv3Ahna6jPpeBtnHu7DXu4iZPrQ4UmU8rpO0kCGGRPlcXjTzTfz1r3wZUb8PnqAPkVSCjDS8+uqrWN/cgCfggdPNZqqlqR3BD/L3aLlz8fRZOGkjRvcYlxf5Ug3fffV1fPFLX8BnP/MpWRrdunUbO3s7yJfKQg3DkbjOCT63mdlZnYEVIlo0zi+VdOLG4nFMp6bFw97cP8D+/pEU/2wCSY+JxiPwB3146pln8HM//4uoVuo4PDxCt9Gyzvsu3yO7UsPC4YCS7Mh7ZET43Xt38Cf/6VswnF7kcxUsLK8qnS1fqYr6ofRHNXAQp7VULKNVr6GQJ6La00SK7z3vSxZE/MOx91QiJns2CoyztIL0+ZWYyGI34A9rHTACmBOh3/xX/xK3b38Ighvk05IeQRHfROPi83hlCSZe65imwKKV7gGkJYgz3KGFHjUaHdG7ZmZmsLGxYa1Fw6X/r+fow02f3XoHaDcR8Trxv/yPvwSfcYxq+QGmpww0qyXKfsR1pPBRvqgslFw8HxoIRri2qd2YQbMwwvZaGkc7JVw4/yzqTTvy2RoadWpY3LDZaco/0DSBsy5SjwqVMk5KGfRNJuR50Wr1YTjHReQ4+dLyHv8YKyJY/JEP+Jg+YIFNdB5wCBHc3T1A+jirqStF5ufOnJa4j1S92emkRJpcC/QL1qjdcKpuicYSKvrpu0r+M5MTKYq2uOtN2MivLualTVmdm9O0iamFy7PzKiRLhZx0IRTIecMxpOaWkCnW8Kt//79BXUUgi3NaXZJmxEloA6GwF/FIWBNbRbCOwwoImuWLJXnfRhMJC1ln80wLxVYDkbAfczMzCAYY5mFNeylQV7qWAEKrtNQ0cezzLvcju2WPxTOfRetknXDqxK/j3pu4C3R7Q8sRZmDHnXuPcXCcU51ElxSrtvvLVIHr5z4SZ4kaMKYK/OcKV8bU8bDmGEmFsPLknXDZgelQQF6uEaI1nRZGVG4yW7rFUVlIvmUWpF+Ay3BgcWke8WhYY3kWc147bXzImXLJFL9DhLLTVmrJ9uEhdo+O1KHTzNr0MpfXqUuRD4ZFjUYaeuAWp2LiTcYH6nK6dQBw1EIRFtkkomLbbEr0oirVYGRZkJZXTNgixG39jMnHRAQmU/DxO/WxGGsSi/sxOjpBS6jaI7JL1FUdCosgcXA5snXJVcDtZSZ3EcUSk7wI309QV8usXIuBfE2OXCkOIi9LSmIWpCPF1q3MpeBzO2A6XXBzQYzJ1CTQk1hfq1S1yJgfHw+HMJsMizpAdTo3AQ+mSCqFdKGI1378Pn784SMdzCT2t5jBR39EmwtLZ67iyz/3V+EJx1BuN/Avfus3sXm0g+hC0lILc42wK2+04RoAfLovPX0Tz11/Em9991Xce+c9/MyXv4rk1JT1HrjtSKePNeLks+dFxMhQqu0pACKiRKU6P+/UGyoGZS/lcsIR8KA66uF7776Jta1HcCeiQgP4ZtOyzKCtGvlfskqzqZgxBixcuxhl0vjE/Ay+/PQn4GOSGwbqdLt8z31+lOxOHPQH+Pob76DpC2DgorWTEw44hbwN+x2EXA7MBnwID3uYNV24tjwP0KFBkX1DibCYkhWOJiyqCY2pR/QYpNgsIB4WD2haSnFdlio1bKcP0feY4tjS47TjcmO/WMV+roTTq+eQcnmx9caP4MmXcToYQdLwqwihyppiG4fXDbthNXNBj0/pXYx/ZeHaIMeSCmkMUWrWxQdOzc4gNTODKG27/F5FyDL+lt9PFJCBA+p3bdBIks0FEU0W3pyI0E83m89hN1fATiar71tYWhK94/33PxAaK5YH/QGkXHVal2PHajY5uuYF7fYYQim++IXP4+RoX+k9p5bm4HWZCDKxaCqpKMlhs47M4Z6ao1KtCjut6/h7dm3YeLSpveBnjC95wMM+Ij6fUvjKxRweP36EOKNfo3ELMSW1ja9Hvj9AsVxT8lOuOcAP76yh2BrIMo4ceRdRCvLZZZlGazs6CxCU6WN2PoGrV85gd+chppIhWWGtnjqFH3zndWQztNPp4pPPP4df/7V/hGq1hK3Nx/AxCIIKcabk2EfY2NzQxcawk/n5eY1+Gf3Mxo22YpVyXbw5ng88m2h3lkim1ODR7YHnMr+X9mpLy8s4Os7hW9/6Dvo9O8J+irdsGLkcMJhYZno0fRFq7jWw1yri+k//FFpRDwJzKTxa34Dp9+H+44d48TMvCulMHx8id3KCdtOKEua42fS5VYByPdMGimvNY7jhHIzgHTmQImCRq+PO99/G1odrCA0cCNndstQB/aQZ2MLRaQ9I9B34Ky/+JJ564gnUR11skDdv72LvYA9379xBYjopygv9q30ut5rvrc0NLM7P4onLVzGsMeaXr8yBxZXT+PZ3v49nbj4jBJCFw+7OjhCqew8eIJcvIsJoXo9XCOi5c+clvmXi0uHRkWwIr1y9qkkQx952t4m7D9dxnM6OgzdMuDwm4qmEghz+1te+psaU+zgeS6BRran5Jto2PUPualkFrGjejiFOTtIqHN5++y1884//FPUa07MW0R/YUKpW9EymppNqujhiZvNiRXqyiG3JW5W8ZVIIFA1rY/AGx7ANiT45sXrhpRdw+vQKirmiKFdul0+IWjp9AoPBIY0GHq/dlx0Ua5hmo6Z7z+s2RdkjoppMTFnnltvy+ea9pYmlDgRL6Mx/m+cC78eVlRXRVdbW1lRI83+zRj59lBslRHxxtOn2YIzwE586j6+8fAF+Xw71ymMYtqamaYbNDZczIACIgIbTOYTdzfe1pXS0SDCGWqGD4x3GaZuwIYpu14tqhYJE7g4/3GYYpUoTNrepqTBpHuRU1wZVjLwDNJrkcXYRCk0hwmS4EW3QaPU3kv8uqTX02iarjjaXPKf4+5AmQM4m/3a7vKhU6nj8eBP0jV9enMXqqQUsLSwg6PNg0LOmbixc+ZwmdEuKVUPhCBJTUyhR2NhuSeRJ55JSvYlyvYVcvoQ26SFEuNtNPHPjCdy4eFn6Cw9BuEEf1XJe/vc8l4nU0ib0zLnL+JPvv4Z/+Xt/qPuaaDnXOqcXNnpL08aOHtp9hiZZNl50q2C6KR0uTJ8HgVDECt4wOCWqoZjLoNWsY352GsvL5G7Tz1gVvTW95PkrkR5rR6twnUS4KlGPzTfBh24XR0dHukto8SfgsN0eg3duiVcN0498sYYPb6+hUObaHskK1dIbMbiBDi4m2gQSzBsfF67/X1QB6/Iaj6uFxMhsFE6XAx7DgYhpYNrnQ9Jrwk2OJx0D+vRm5V3tRKXSRLFQ0giF0XzkUKSmE5hOpoRuBk2vDj2OGkmoZqQkL70ddvg8COi7ST6tmygrGbi0TiKJ3nIWUM74WGQ1QWAnAi16pk0uX6GyH6PbGp1TgU6jB47YOW6hapuXg6rdsV+ZTHZplGFYCnrxuCcJWLIM40aexKGObfrp/TkugLl4eT+Ky6yRg4Ko9Q+wcCXPlwbP5N4IuR3nDU8KV3LKmNut9CzC70xLGdAv0ItTp5YxPz0FEM2mtyTz0TlOFSpkcXtlzUUFY7OBfrsFrzHCfDKJhbkZREJ+iVU4SqRzw+b+MV55/W00Wh1E4kn0BiTkuwCXidULV/DXfvlrOHPpKkrtJn7n63+Ar//pN9Elv9TjQrlR1WFn7/QxqDZxZnYRN288iUQgjNe/8z3Yu3188Sc/r4uC485Sid1eXs87MRVHpVLGw7WH8iRkccBRHn0J+X7zcuTv5g9SGNTCyO2APeTDh+sP8KPb74NMff4OFCvw2Vg+eUq9FyGexb6PgpR6FaN8Bp+9fBEvXjoPT78jWyx+2KkSdbuxXanhXi6PN3gwMV7R6VZx46D6cUzb8NhHWInHERr1kHDacWlhFnZeABwrj+3LqOClSpOFN3nGXFS8SKmgZefNNUDlJHmTmVwej/d2MaBVktePIf0IIzFURg4cFargGMJRqGGwuYtEs42zwYgufYNJR34vKp0mcvWynBNYpLNRYvcs3q/J9Ji+ClgGT/RIM3HTx5DKz55G6zxMWYhwDMqPRDSiER4/qDjmHuAlZcVSBkUVKFbLyBUL4KCM/EU+c2aEE3F9sLaGR4825GBB9EVrfkzZZlNhWQtR5EGLn4FsxpKxCAonJ3jqxhVcPLOKkD+gRosWZSrYOl0UcjkJGp1eH1yhkCzazl24pDz7D3/8Y7SqFaToj1spYS4SQTLoh4uG4LUKGt0O6ryMaB8jB3b6PvNv2vKw+Pch2xzglfduodQdosoI6jHCR3GWjU0nGxgpcMnLGyAa9eLmczewuBhHq12F4bIiDAsnFbz5+jsam/6T//l/wuLcvPisFMPEIiEMpT7vKqoyXyggwGhsD8+0Pg72D1Vke71+FbD8Q2SEo17a2Jw6s6pLlGNqomiy1qqUJAa8cOGSVPX/4Y++gcfrx2N/SJveLwp8OLFRA+wxFPgQvbiE659/Cf75lGgq733wAa489QQqDKvwGjg4OkC9WtZFFfRZQRqGaQhxZ1EvYSsbc3pf64Adwm9zIeH2I2HzorGTwY+/8xqO7u0gRls0CjGUH9+R2G3aCOKZ6UXcmFkREtgPeFHx2XDibKPZbeH44FCJaIfpvM7PeMCE12HHVDyMm594EvFACI18QUgn/USzhbI8Up+7+RxWT68KOTo82FdYxuFRWlG1FK9EokRCI5hKplRY0DHj9p07moyRizozMyv+q8Nt4pVXf4h0Oo8GRT1Ol+wEz146L6Dlcy+/rPOxQN50h/ZCTpxaWRHSzibPL09Xj+X1TYpWLi2/b9Ix/v3v/gGqlQYWFlfgNDyaAhItJZDAy5qUHjY09SrDQzjxtCuytkZOZX+kxosACJG846N9+UT/ytd+Gb/wCz+PaIBWTQMcHZ2gkCf/3AvTQ4GfAx988AF+7/f/PY6OD3UvWQE6VjIexZu8Ozl9ZJFBhJhTOxawnELqq1kwM+a5UNDXUmjEO90qWpziC2tyOOjB4R2iVi/jyqUncO3idfTqVVRLO4gGa7hwzovpKcZUF1GrnIgjzAuaaZu0odSha+dsvodoPChwqVSoIXtUQr/tQCbbRWrmNALeJA73Sjg6rCptKxCIgeZ15BDX2by32uja6nBFOc1xIZutolxqwOePwe8j8GVNNXTHkwZA8GjIKSudTfi/WboeTULtpECMcHyU0+89P7eI1eV5JGMhOTswJKJKIWC9YoFMpBeOx7LkVPv8QaVMUX+gZ847Z2RDrd1FozNENl8SkEXgI5fOYHVxERfPnIHH6VbhGnC5EAuT6hVCpVZBOptDZzDC088+j5E7gP/+N/4FPry7Bh/9vgMBcZeL5byaJ9LGeNaRmkkktJAroVwhPclyYeD5zRpH1mZj2kmrzlhnG2JRP2amIxY9QM5TgJs2oxI/M92PdY2FpLIeC/gC+jmsk9go8axizcb/zr/5daROSNPjMODyBHGUzuPBwy05G/UGI+lvaLEmISA9xA2XLEz/QuEqSNZyI/4LrgIfibPGfrnkD7JI4xtKvzqf6YLfsGPa78dsMKjCtVWvY+Ryy0iZmbO1WlsehPS/67QbQoEMl1M8CqJr0zQtd5MMDkXx5Ytl8f74OXOamZLFMa5TF6BNyDChZ3Ix+IfIwyQzd5JqMTEJpgeiZZNGvqMlTJBOjQbO9Bjjxc+HyMQLg9zdj2MJ9AaSfE6+4JiIzh/F/24lrZgfEZAnKC+FRupA+LzG38PPaQzPC4PFFC8Q5pA7yNOlLyFzn5mJXa5qw/OAYBE7MfmV6b3hsGgC9LZlRKfNjnAohOXlBaXFczQe9PkRML0qAnjBMcOZo+hiPovjw2PUKxWYDuDsyqKKhGQiirnphArXUqUsS6ku7Hjl9bfweHtXKkWKBjhEoe/rzMI8/sbX/g4+98WvKM1p6ziNf/17/w7/8XvfQYexsOOinhnwEacHLz3xDM4un0Lm8Ajf/uaf4PKZ83jqxhMawdD+qdGsCjlmbCYX+927tyUoOHv2rJ5rjJ51BkVBLXXCIT8zo90oMnGIay8ewXp6D6+89RqatBAZDcXNkum4acjHjy4E9GUEo1LrdXi6LSwGfPipp55E3GVHr1xUh+8PhhFKJtGEDW+vb+CV27cxik6hxUuWgqNWX2gSU+E42mWwwkzQj6VICCmvG8vxKKJup6JKW6Q7FPNKUvH5TNED+J5KpOTh5U8fv5EiVukxPLQ5sLe/j/X9PfgSMXnVjlxeTJ8+g9jKWcrv0ag0MMoW4T7OofrhHdjTOdg7XXWh8ZkUcvUK9rJp+bBy1NhutsT1cjPqNxIQr7FWKqnApAtDKBFHdCopigHXHJsEFqX8IzN3t1voEddwIpXU11DBy33EPUfEtVxnuAAtkbpo0XdG+4zODwYy+RwOD460p+kFSfqMLNPoyEQ+JFE/8cYpcrcrICPiDyBkmvjciy+gnCsILfUHfNg+2IPNNJXS5KIAw/Ci0e7g9MVLuPH0UwhFyIUe4HDjEXqFAlaSSdx643XktjYRcTlRLxVldddCH6VWAyaLcoxgunyWRyovNnLCDB+O6x28t76Fch+oUyDA0BUGq/Do5Fmk/csxPvc4zekbePnzL+GZZ6/g+GQP/gDtmYBIIInf+93/C4loDL/8y7+MzUePNDFYXlqAz22gUa8Iydzc2MDiqRUYHlPj3431TYk/nnnmWY2FT45PJNzMZXNCVafnZhFLRFU0MOWK5yfPbnIXyaM9d+GixmyvvPIafvj6u+gwX8NOSoTldKLzm5SugIF+0MRnfv6LuPDME3IbeO211/D+7dt48atfhCsVQq5bUxyxx+VCIhQQmsTToNqhW0VX43EidBSU8HIjhYFgQMQfgqs3QsxhYtoRxN3X3sH733sdMZjw9J1MbYFzaMP81BS+9PTzcKaLmB4xGtyOnWoR7tVZvH78WObwbFYPj0/w/p1NRCMuvPjMEzg9N4cLp5aRikfRrzeUikZkkmlvH9y5p4Ju9dSKKAC0OcycnMhtgecrL+eejehaWEUfJw98/ymS2dnd0zqNJxJCxli4hqNR/NH/800USlXtU9pA0gnkl/7m34DN5cT88iLcXiucgMJEcmaloO605VJQLhc0GRsMOqjVaJF1It4to1Ff+fYPcJLOIhKJqxClVRzvD+onGkS3aY3oNKXOJ92G3rV7e4coks4ggwuXppM+P5G8AGJTCfzaP/qH+NRLn8T+1mMFoXz3le/jm9/4U2RzBfj9YU0aWBgf7O8qdpfIMksWy6/TMqJnUcHRP6eZpAjxfmVxzEKDa58TSqLKpBLwa95779bYisuOmZmUzjoJpemi0avC9Br4uZ/9q3j5c1+SVd/+9iM0qzsI+isIB6oYdA9QKe3DOWrDazpkw0e1EPmztGwiKTMxFUU0GtbkodVoacqyd5hDMJBENDKPYduNne0c9vbp6UqbMVq2dRVWQaGSw+wjOufF7OwiWu0Bbt1+gGyWll2sCWjbGYLXDBP6EEecRAMr8MEqxNiQ8Cz0evhMqjg6PEYgEMb58xcwnYgpBdIkMk37tFoZvWZTz4SpoDz3CVNpyqroWIreekI2SdEiQkphNIvtbLGCk5Mcdnf3sPHoERrVuhrxJ65cw7VLl5EIhnWHdzoNTbwJTjlMH0KRKJKLq/i13/g/NG5ng8b7JRgJod6sKsLWrX1KvZED7WYX21t71iTSbWo6adl4DvWeCuVUoERTFJeAz8DqypyKU9q0iXIgWzWrzmH4hCLvx5ajLNblNKTYatIfB5ZrBd0Mmk3RBybgIz1bPN4IDtJZnKRLsBmm6iTqFCyHmp5CGyZifJv7zyGuKlwnsVz/OTusMXFZ6jFVyVbharociHpMzEWiMkPvccxVLGHgcmH/IC0+iW1kKAKRXSNHY1yMHM1a2b92RVUSiZgEBtB/TfnatMmhH6KTlg4+dZ988ezUidrxNfOg4UExKQy4YSbuArxHmbqhD3YG8lO1OquhkrogXmjEH4TpoIlvF236541FUZPCdZK0xY1rmela3ZdlX0XqxMf/plwF5LNq/VuTn8Gik4a+XLAUXrEQ9/qtg4EMukazhVyhIKsOitToc6l4M3JZ6YVp0gvXoeQxWitxoXhNE/Ozs0jEwuIMU3BBRJWFWCDgl5k5Nx1FcHs7exLsxEJBRAM+zM+kEAx64DUpmuspeYQolDsQxu21ddx6+AgMoGzTmqw3UEdGyOMnX/48/sov/peYWz4NhyeItx/ex6//7/8b7m1twAwG1YUGYODm5et49vINGf2/+9Y7+MF3vosXnrmJ5eVl8Q853q5US3JnoFqWqU3kXAl5SyaFJPFSpniN3XAsHJFTAcfqrW4LTr+JgduJRwc7eO3dt0TC53tMM/1enxcHhV8MvjA0HrH36DHcxZRp4qmzqzidnEKDrgajPiKxBNqDIfYyGezm88h0OtinwbsnhD47cIcDHocLEa9PxdXFC5cQ8XmxeecW+pUiFsIhxDwu+Pgaul2UC0XkTrj2W+I8yeGBVBeOGInSRiNWt8mV6DTQ7HaxtbMrl4Xk/KwslxrdIYIz8wgvrKLLpspmIDp0IlZrYvcHP0R7ew822qtQ7BcPIddpIEeLp3hMSCsdHbi/gvEowsmEtS+zOVEKiiwwAl7MLy9rf5ECwAMlGolJTCAKjpcjYBqwGxqt8rA5Pj7WtIGiFaba0eS8VC6i1WU6TUP0D6JZHEfzmZHWQ3SBzQP3u+xPOBqjzZMCMzj+cSHIEAXmizOiktSdwQjv/uhNPPuJpzGwDXBYKaNLh4VKU6iC2xNE0BtENBhW2pTH7UA44AfdUt1sTvp97N67i4P79zGolFArFTEzP4MWBsg3GwjNpOD0B4RcEc2UX2e3j77hwXGji8cnBVRGNjQ5flbhSlqAXY29GmOOwVi42rvo9ap4+QsvwXD1kC+mZSGTnEqhW++jUW3hueeeQ4e2ShREORziqnEPN+tVHB7uqqmanp/FUfZEgjaiyRcuXEQsmsCtW7fkx0oEiMUD34szZ06Lg0ofan4tGzsWjM1WQwVXNDGFUCiGnb1j3L7zQBHOA8VHU1jbF1rWG3Vx0inh7M1r+OQXPotepwNnp48fvfEG2m4Dlz/zPKoeoOW1I5gICeF09Qfot9pqVvL1EspMQhsw5tOnaVWD6W70kaQQlBQNhwGzT7eLAHIb+7jzvTfQ38/B3wA8PRumQlFcv3YJNy9dRm8/jVBjgF6ti/X0EZaefRK1mAcbu3so5YtYW3+MgdOGz3/p83jp5jPoVCrIHuzhZG9H3q4hrjOPF75AWEWk6fOpGbKE/X3ZCBHZLJUrUiovnFrWc+v2aFDfkrsLlegs/nlfBIJB6QNI5yGH+A//4x/rIh3a6IXsxamzZ/CP/+k/Ufw00d1ytSGEy3C71VBoYpFgqltIdlicJCkut1pEIX+izwlEvP7qD2WPuLS0gqlkEn4/o369liuBjY4zFRSzRSGuFCzR3o57h/aSTLBjRGY0mpAPa2p6Rl7MBEV6Ha4v/s4VHDL4IFOAafqRTM6oOaLArMnpJzUYFE35fZrmcY0rlIAJbzxrNTVkPHFH/HWhjyzCmMwmHcK8/rz11lsfFSyMF+VZwQ9O3xhWQWcHjqBD5Oi7rPUyPRXEoHuMmdQQS3MOYFBALruOeNiNZCyqwrVTp8iVVlxtROMhJFJx1Oolodg8SwrlshKWHLYAfO44uh0HKqU2KjXLUYMaGVkqMWLaM4Q/wjOJZ5MhZJO2aWxJ0yc1HB6wCSM3M4hBzykUXQOisdiIBZhsAzX9ozjRjZXlVYXMUKnvdTtVtHKq2W7WMex0FLPOO5pIIcEs1i88X3n/EywiDcdgM2CY6NE+yuEW3zWTL2Fvdx+PHz7CyVEWsbAP185fxnQ8AT+T93odzM/MKDWN0zCuPVpquYNR/Ma/+R2kMwWdwyfkOQcZccxuxfJ0JXpMARob9vRxBna7ATt9VamX4eRaFgIjTcdViNLTdNBHJOTD5QunRHFS16RJLmsZK5CD6PLHlqMjdDuktVherRMbscXFRVy6dFluGBTxWY4CLgxJwxjyPSmjXGkDTmoDWK9ZVm18PaQYcRql98D1xF+kCkyKV/E4hb5+/MbxJ8gXUwaqVl4tqQJEIxI+H1LBAHhFt5lrTSsXqrHrHXkQDod2dSk0cya5V65M4/GEZfw00DhPRQlN1pn8wKLD7dHokt0OO0+O3PtMexgr9idwMy9aUgZYwE6oApOYMfmIjTnX1hCURvlik8LWGyDsD2I6GhPyygQX5kf/+UhT/pwJmjsJIuCmsfzqiHZY3NlJCMHEHmJcK1vIK/81Cne6PR2WRFk5TmXxSqSVBTWDEqpED7os7h0ae6lwpYrb4YDfZ46VuW1dfPzDjm5lcREz01OyqaFlRq/Vlm0FI0UZHRmPEd63IZc+Qb1cVc49vdyWl+YxlWTOOrsZ8k0GqDUa8Aaj2Dg4wrv3H8jPtTW06X0jCsexMHPSv/TVn8HNFz+D8PSs1OT/8J/9U7y3dg8unx+dVg9nYEKBxgAAIABJREFUphfwmU/cxEJsSj6hr/3gB9h8vIEXX3gBicSULgReFPVmDYlkXIU/Qwk2NtblU8jRJxXvRMeJWtIwnHGVymWnS8OwD8PnQRNdrB/s4q1b79GlTZxpjpm4JmkETT41BaN+txurM3OYC4cxHw5jNTmFzO42avmsCh6S2Qc2JwqtBsr9HhzRKBo2A40hEJ1KKWVqcWYWs1NxhDwB2FxuWafdeutH2L53F3HTIFEMlVxavrWkZXCkQREJmZxsWCxLKAt5lYKfzQ+3EoVP1ToOj9Oo1MugzQ4tU3ow4I4mMArEUB044KCgqVxFqFRH5r334EjnkHTTT7eLltsuE/m21wlfLKJM+1Gri2apqkOK/CUixIzO9EXDOC4V0KIH7fwsWu2uhHtEiuJRokUW0k+LqEkYBg9HWe6cnKhwJbWAwoBSvYpcLoNGixdIQ5cam1OK+jQOq7eQSE5J6MLDm787C4Ieww1ZQLF5JR+Z/O2BDa6hDV6bgeJRGuv31/DcUzcVnjAMBbDZauNOrohin1EvLtjaQ5QPDuHqtPC1v/aLODU3jZPHj9EiH75YAupV+Gh6XcyjUang4pVLKrZ2CwU4aA+XiOEkX1CkIWkQSshye5HvDbFVqKFGZxRayshNwPJ55GHK9pMcMbud9J8+2p0Snn3uKurNHBxMJ7P1ce7sWbz+3Tdx8+lnFT7BUImAx0dPCgT9Pk2kKIysVUtYWVqCGfDgpJCTEDEUiii3fmtrR84BPl8QzUZDzUg8FpU4LlfIilvHwlWCN3pXmqRwhJSZ7vEHZXK+vXOIEr1QVZCQe03QoI02emiYfTzxE88jtTiDxnEGg6O8vKQd80m4l6ex1SmiYhKpsiNsejCqNVEvFNAddNE1RqgzRYxCU9OLYbuHSrGstezheNt0IxqLwugPEbAZsNVbKN5ex+jxIeYRQGhoUZ7CyQhCPhNnYnEMD/LYfP+BkqQSZ1ax+PRT2hdr9x6gZ7fh5Z/5Cp787EtoZdKy5sod7aGSyyJ/cqwzT1GmNqcEJrF4QtQcFhG88Pis242e5dziciGeIseeV5zlR0qLOI7COb5lIes2PfrDom0vfYAf/ugNJKfn0e4O4I9Gce0TT+LFn/iMGg7GI5OfzkKSP2Nr4zFS04xapUd3S5ZNpCvUamV02w3kssfIpA90dh/ub8umy+cLaM9a0a5AOOjD7PS07NOi4bg8SputOhxuRgcP0en20aICvW9Dp80ktY6aRBalnNwwvWk4pJ1jTUWa6QkodYlFLp8NufcUt3HNsCjl6+N4mlGfLFzpssMGR+DMJGteJYGiZdBptD4qUvgaJ+AR714CBmwEeT9OCvhag1NPy3y/17eR1YZRtw+/u4vFOQNPXJvCxQtTaFT34XW35cs7ZGw1+f99WnG1EY57MT0XR7VWRGo6ouK+2WkoBW3YpfWiU/xYnyciPQIF5KKyiLJIi70mOv2yzmOXx40IAYRYHE7Dj0plgHv3jvDh+7vIZuhzHUexYk3r6JdOVFK0AfratnsSXS4uLGJ+flHrn7QsCn8b5QraDb5m0h8GiNFrmAmN48h5/j2pazSVZS1EWzLDLYCkZzOQr7ZQKFdxkslif2dXnPlIIIBuvYP9rW0sJFOYTU7hxrVLAg/VeNkdCEXjGBhu/Nlrb+Pe2mO4TR+yhbzeZzv57S5G1ZLqaMVPZzOkM7REWesPiQAPhb5bIRsMgbKoEqTd8SXGo0GsLs9qciBhsaLDGTZBrRD971mQW+mZMhuQB+4kItbS6lC898LzL8iD+N1337V8huUDzGdsR63ZRa3RR709EI+bDYcV3GIT8EELOK/phRBX6Z15QIunafFdNDAYx72OcxU0XmfhTjsSFq/8YUTHuMDDXg9CJHG3u2hzDNLpihNJLy9m0NLSRUbKvMiZusJRt9T9JO52YBr85Q1x/qTCZ/Fgp3cfeRLjTsBGX7uOCMuEvCdZwdwg3ChEsPjnLyOu5BROCleiJ6Q5sHBlyhS6PcQCIaQ4kqY9S7eNFuFxQtQkVY/FUSRS87JiMeilybGemVKy9WAnsbja1hP/ND2/SfIGRbksunkY0A9vHDHndEhRrrQhKilF5LY+n/BDWPSw+6WhOdFpxrWR70m1KakHly6ch9flRK1UQL/TRTwcRlRelnZxYBOJmC48vp91etnVGwgF/LK6mJqKKtoOw574KkSg3IEg1g8O8PadO2jTDogjl3ZXopfjkxN4fQF8+rOfw6c+9wUsnL2ArZMsfv2f/zNrTE3vN5uBF288g8vLqzBtTmQO0vjR62+oUCH6REUyiwU+02gqIbS1UCxgff0xtre2RPLnCEFjK7sVi5qIT2lNEmXijmlyjOFyojHq4sHWI9x9/FCXv4/If2oaiUgQXtY3HIUR0ayU8fjWXdjbTfzMT/0UZkJBbNy/B6/ToWfDgyM2M4tgMgkf1cQrp+DwBlBpteH3hxDw+WVm3201NfZmLCatqejZ2C4WMKhVsLW2ho21+0K1udm5RpRiw+xvJ0dM1vokmZ0XPDtcriD2gYVyRZGA/SEbBCJ7bGQAVyCGljuETKuHgcNEK1tAtNMD9g8QqDXgqrbQGw1Qc48wiPngmo3DCPulmnf3RqhnCuhXW0o78hqGmjuH6RKtYOR2YnppXigND+R4NKF1xkOFly3XOYsdxVu63VIdF4slcaBiySlNW+g9u390gFq9gF6/pWLVMkXhQcmDjPZYDtnFlIsVIeAUtASjfqXWULXOfei1OxF0mDB7QOnwBDuPNlHK5MU/TM7OwZybwdv7+9ikgM5DhbEfSV8QN89dhLfZwozXA9RqcHfaKl5t3R7yxwfw8NJhcX2SwbUb15TrfUx3BE5sggFkOBnq9eScUORY0eVGoQ8cMBSE0afjxoKFK99RJhGxiJDQUo45PbQ6JaycnoHTHMDtI4I+xNL8IvYe7WJpdgnHBwe4ceWaxE28cIhiu2wOJSoFA341ahQeVRpEUFuIxaZ0th0dniAciYqbeHh4KBCBxSAbhVAkrCQkWjexkIlRuc6IRocdFaK7sKHe7uBgL63kL/JyuQY55qNRUMvRxblnriG5NKMCKT5yoLy2rbjhfjSItL2LrX4ZWaOHJnrwuU1UjjOoF0sS9LijfnSdgC8U0VrLn2Q1vvUznc/tQigehTfoU0yrz+lC1O3FTNeBy7YArnpTCLRGONzZxn4hjePsIXywoXOQh63cQafRR63dx27Birnc3t7BuSuX8ZM//UU05XPbxf7elhL3gn6vIq4ZIMH7gjZAj9bXVczfuHpVaVvdRh35XF7oMJ056ERRYMqYin0ryltuNn7CLuTuOSRyY5PF0f299Ye49+gRTl+4jEK1hlhyFk8995xCHJZWVjQd4c+jLoOFLi9wjlnJSebz5ISFdxz3vg095LMnyBzv6b1oNEvY3d4S3UfzOJn62xQ8weIxEorg0sUrSMaT6DTJb+6ryKUdE8EPBkwQWQxHYqjWGrpTyYsmPaw1oF93UTSTZot3JEMR+nIvyWQzokFEYhHdnZVKVcUsqSx0/+Fdx9fBKQG/h4Iw8iV5J3EETfCFH1yn/H6643ANkoPOfcECiL9zvda06IEUbDuGip5u1ntoNDgR6sE2aKJeqWM6YcOXv3QO8zM+OAY5JON+DGglViMlgmPmJlKzcUTjftQaOUzPRNEbtGB3WsXkoEsKIkXM3JsEB3yahnKaxOZODke9NnxeN8LhBNtmgPHDg6YK3Pnl87A74njt1Yd4/bV1NJs+FIpAKDIlOh7fK/LRrfRKG3weHxKJpFBXWjUycZHrrEN6gOwnvZYtIX3tVchZvFCeiR4PfZ0dqoWsSD4GgrgwNNxoD23IUw9UqSJfKCkRjLah5H5vPFxHej+Nz37yJi6dPo3d3XVR7ISWujw4d/EymgPgnTsP8L1XX4PHH0C+kFc95CddzCR90PLTZ82UPsqKz03xM38rTho4CZWna58BLZYYmgUo0zdnZ1hHWD73suQcMSSqqbqBAk06wEyClyzbVCuuVZab4TD8gaAK16WlU0Li7929j43NTRWvnHgwqAp27h0CeEyH6yudbSK259exuSKlzWZePTfiYucLV8pBj7xPIgl80OR+kI7UEw/IYHdAm6HhSAcvR9/cmFReemnDwjF1qyP1G4tDugCQx0lLDhZEHD9wY1spVVaajvWGDvVmk0vBF2ld7vRZtawQZJsw/lqpkvU5OR6WRdWkgLXSO6zI1wkvV4b+I+tiniCxLIiYwtGpNeB3OTEVjiAeCoF+wzQBbshaqCNbIEYK0i8wl89pXM8Chtnm5PgQUafdlTKkx4I1q5S1bLn4DMQXJjJNTpyThwFHdnyuLFqGsrTgm9/pE2Xm70puB0UP5Haw++Zlw/U9ElmeHRuTr6j4U0c0AM6fPYUzcwu6pKkA5FicSBm7oNRUQupCi9NrPZ9yMa9XGQ0HMZVIqPhld8j3slqvwWa6sZtN4+76IxxyhOwwrRxth1s2MNxo1578BF763MtYvXQdxUYb/+rf/jburT8SUnph9QyevfE0yOphnOb2xha+98r3cPHiRVy7cV3d2snxkWD/1OKsTLPJnZQfXr2OM6dXtVZYeNPknPYuPPxadao0+1L0VrlWDOCkWsC9zUfIkafqsCES8CPk8SDu92PKZ8LjdOr3pKHz4/v38Olnn0XQcKJTKaNdKeu9pxrSMxXF6vVrGBouvH/nviJPU8lpLMzNKVqz1WzCcLhl0M1GjKb5F86fRSgSxIdvvo43Xn0VxZMMTi0u4fTSKRzu76FaLsPrZYxdTwIlUje4/mlnxOKdBSsbFm5UjuG0ftFFvVOFU5Mdckj7KPZdyPUc6LsD8Nic8NbqaO9sIUB0vMPn5EDTOUTLa4NnNobgdAKlYhFGb4RGJo9+uY5kKCa+HRXGlVYddq8BM+xHKBmDLxxU0g73P/04G7WGxklMW+NBR06xLp7RyOJU+gOIxKOiYzRaNWzvbYtmwhuL+4yqZQpYqJbl2eX1R8RX/9Gb71r0D7+JkaMLr89tTWuCQcScHqyE40i5/GhmysgcU1BShsvvhcEoV57x8QhGkRBqsgNwwOzbcGl2AWeiSRj1Fk7WN5Hd2IJHpuMDODwuGB63vFI5wrl4/gLCwYBQiGqroUjaarWuMauDqEkkhrLTicNOF1ulCir9oez3rKaXyn1yW11CsCXQkxZggM6giVDURGI2hGgqCNPPs9GJ4k4BU8GopkOLc9Po1Cril1IxTDSbPOnZ6RnZvuXLRaTzWTU7LCiI6/LMZRHCfULHEYpGiLrSFojq4HKxrHhsmubLF5rTVvtICnMFTwwGsp7qVxtCN2l91XPZMfA6MfIZuPqJ63IAmY3E4ay1Ebeb8DsNecxuN4t43K9iz9ZCwd6XA0CdXGCq2jkJC/phhoNyFtjd3pVZP/c1EXdPOKDkN6bUmR63JfLo9ZDsO3DRFsKFoR/RWhd2ikKcI/QMOwq5AhrpCkaVLgaNPna39lEuM1XRYYkBo2EEIgEYXieCEZ8icWvNqvYMCxPyDn3egMbtG5vbODo4wGc++YJifpvVshpj8hyDibiKaz433kO8n7xEiD30ku4rjMM0DDUTfN+rrRpy3P8EO9xevPHeh5hdPoWrTzwJt8dvuZ2QZmEw4a0vxJqc03KJFCgvwhHGFHOKyKTHoaZn5D/SLo/0Fopm1tfXRG+iboHFFlG+w8MM9vfTmJ+Zw1QsqXPHbzoRC5twE8EziC46JUTl/cez0nDQaomuERTrudFx+lQI0AOWFA6OdUlR4NievHbuITbPLBAYxsFzSecux9nySLehS3Ei/bg5cqeXLBFXcplZYDutO1COPXIbGMmlR2AWfV87XTWE5Hjy7uONxoadwnyie+1GE51OHejX0ahnEPQ7cOX8DC6dCsA0WqhXT+CwdcWvpivOCy88jaOTHThddFGhP3QfKyvTFk2PYwZCGwwskQsD091sSt8koizvdYcJe88Hhz0i3YzN1UYwBph+K2Cl1gAqNS/eez+LN988Qq/D5jwgr3Z6SvOu9/u8lgDNYcBn+hGLxPXvNUol3Scs1njfxCJ+7S0b0/ZEMaB2wKkCn3aBtNRyUZzLs5u0Lo7FnUwtZFR2H9l8EfsHh7IUJLr+4MGaniejSJ+6cR1Xzp9BMXcizrvT7cUyUxCnF9B3unH70Qb+9b/5LfGkOVVm8RkMB1SQygXKZaJSrYsW02+TqknRO+lGLTVFXIP0jZZL05BR010Egz5MpyIIh1iMUyTu1J1AnraCQXymbOpIOWQNoMm9jY2Na5w0msCZcxd0dxD8YG1negNIZzKKeifYQyobXQpIc6Qdl0VbtWLtWTdRvE46ocRcwcsXBP5rcE+uAo9M2lgxhqzRRDQeE8dANhDEUqhkp2KMqOOQSVB1EahZUMnDtN3VOFyo45jMTM4T4/AsgZOFok2Kzo/spQYcV5NWYKg650LjaJLfQ8SNVTs/5/dZ3BnLUWAiiOIBxu+1SNSWBcOEKtBocWzB5AaqePswDRd8phuDVhsBdgM+r5R65Nv1RzbUaULP8SHHNm6XLgJW+yzmI4Eg4uGI1I/ki9EonaIPHgQ0GefIKRgOjyPNaJ9EA3OK02p6TRznGC4WPwbK1TqOjg/ENeoKhR3qYhzSeJejGhtHgGNng9EI06mknjOTTurVmuUU0OtjZWEOz1y7Bj9tf8pF8Y9JniZnaSaVgtfr0dfS+J6/A7lJrUZNcZQetwszyYQyr6k4bHe6MPxe7GaO8WB7HUe5vGVP1qaJcB+NZleiHHq8/t1/8A+wcv4y4PbhG3/6LXx47zbmF+YkzAh6/LB1hwj5g7j14Yd4770P8Nzzz2N+aVH8T15y/Nqd/T0rB7vdxtrd+zLSPn36tA5g0jACYVr5sGDKo9OkbMwJh9sQD7k+6OColMWDnXXUWDixiSEy1uooDpVZ9dOxqJoir8OJZCSMl555Cie7u6gzutTnQdjn18ZuG8D02VNSqq9v7+DkJKO90GXOPKNr5QDhgNf0IRiI4MaTz+DS+TPY3t3En33rGzg5OoZpuDEzlcL5cxcl/Mumj+Tf5/N7VBhK1GAYFppP5Gu8T1iMUGGtScGoAzgGWJqdh8Pmwu5RHoe1Pk66NiU68cDw0fd18yGCnTbmXUEM6Q/cb6PrssEZ9sIZpDjPkCVZs1DCqN1B2BeUnycFGBQbNUdtGH4PerYhls+dVigB1yhNq1mYeVw0MnPARacGJiWJs+2QQj4SjSOaiGld5woZHKYPtX4t1bpDFx8LAtpqmd4QavWWkmXu3l5Ds00P0iFcHgu58BiAObTB0wFeOH8GF6bmUTw4QqveUsIRpex9ew+RVBwLZ87CEwmJu8W95B7YUM8WMKjWZLtWOMkgu7+PmC+ADjPe/SbcAT/2D/bQqNRwbvU05mZSaNYYyVgS4s/CNTU3D380gZN2G1v1GjIj4LjdRa03kDMKUQOiPtyMVBSLAjRxvrMN0OrUMXT0cObiMhLzEUxNR2WDU9rOYDoSx9L8LHqM4D3Yh9zLBz1Ex2fc7OycfDaJWrMp9PN9oqCIJvBskniZUVRXZzSyKZSGZ2G9UkWNsdEcXXu9KmZYtI7sI3GNKfwyaY/H4peXBBE0jwt9nxO2oAd2v5vW2gBRloENMaepOOZkNIKeDcgOm9hBG7ujNo6GbXR4sY1IOxzBQXSb9kAuF/YOD2SlNGAS0XAkGkM8OYXE3DQGBuNlDaHJLAxiPTumygOcGXhwzhFAdGiTyT6dLQxyuBtDdPNN2LrAwfYh1m4/wOL8kkzoyYdnPGWz28S5i6totGuyjuLZQXpVt82zcASvPyg7r1q5hC+//FNKuGtUimrIad1Gw3Y6LzCHjBMwt8+DSDyhc4YFzsbaQ6Fmp1ZOIRAOSNxJezy7x4//+xvfRL7WwPWnn0Zsakp8TZ4N3FMUYNLPluJhRlUSUWCjyjOV9yebOI7LGXDQrFXRbdcljmUs65tvviZ/ahrM86LnVbuxuYdH61kEfA6YFKoMeJZ6sESLOKn7XUqe5N9Euni2My2RBa2kxZSh2F3SULB4oaK712qh0ajB6RqJpsV9ygKX3plU/7f7TEQbqgFggcEiluuKUxMWaryz2ETxjmgOR2i0mrpnuOcVa1uv61wPBgPizPKO4p1LehSdg+jLy0K2Q5cfjtwJPA1Y2JJllUMxfwyv0ccXP3cWTjtDF0rwe+hy0Ibf9OHypXPY2l5DPBWEzdFFuZZDPO5XgUYhsiagbJ7Y4HUHsk1iND15neRY2nt+OAfTqBQBG8NjkgbCU324vG0QMqg3qd+N4f0PcvjB93eQPuHENyF/VjWqjE/3+nROxyNMWQuj3WyjUq7CNuhJmMXwgWgoCGbwcCpKizHew6xLlDJqmrK3M8XT98JGxJoNdLuDZpdTl6bcTUoVRnZnReNqtnt48OiRmt5atYKXnr+J86vLyBwd6m406bySmkU4MQunN4ijfAn/52/+JooFqviZSsbi2VL3E8EkGkn0nY2EfUifaFqW0kPfVLoawQYWsQRU2BTQOSUWD2E6FYXHtKmx432gfU9byKBf3vd2pUJadQcbGRbB5E8vLi6D5xw1PI8eb2Dt4ZoCpq5fv4F4IqmJ16DTRKtSFvfZ63ELOOFkmj+HtSMbLLoLEV0mMGiLnT8zsviUlmo+FArKmJ4vIJ/NfzSC5yVDtIToKvmCyXgcOZrm12o6rCwG7ogMdz0okXHHRSTTPTj2YJHFkaGsbHgJkPdB5kunqwdAPiI5pPyYoKf63nFcGB881W4cI1OVyaJ14hnGInXCcZ0o8SeUAdonTVSB3Hjk1fF0cNuJCHpVvHpIe3DYVbhWmBNOdJjdpMMug2AqKNldUiC0ODMnXiQL13gsJL4uD4b9/UNtYnJ+4vHo2AaihlzmRAEDvHTIb2FGtcNpqgjk8yCiLaRYgUOWxQwPP3EjLa8SiQwmiCvH/exA2UhwNJOIsiB7WqpfHoykBHAUT1I1UWLSG3jAsdhn1CfHUkRr9vd3laCyOD8j/0siSOR7Ob0m1g/2sLazieN8Hg6OmT0BISDFYlXcGSY+/e2/+/dw8fqTsJtePNrcxObuNmbnZuAY2TFo99T8kBP9wfsfKt3n0tUr8NGYmkI709QogpQRdvtU/r7z9tuYTqWwtLykzp4keqIhVN1zXDWkQIxoNSND+21xWx8fbKHYrlt+oEKmmZg1kPo/v3MAHxF/04W414vzi0t49uoVjFpNVHI5zNDuJRBUR3dUycGbjCKWSo5NvxtW8pTEhLAypgc2ealevnhVBUw+l8Vbb72G3d1toUJ0PeAY6Mzpc1oD2WxGf/ia6AvIQpWjdCupho2UlaZC5IJojzifg44aE+fIoTzrxsCGrXwV6e4INQ4TnQ6Ywz5ONh7A02xg0e5Dp1xV8zNyjJQoxshWHiakjbDrV0wpr68uXREG8IeDaPZb8MfCKDdrCMWiaiiItnLcak1bHBox8hKijY/LxSS8Dg4OD5FKzWB6bkZc4+2dTaSzx5blFhsjThUI/bGRdZqoNVt4vLGD3sCOaoO+jkyMaViFHz1KyWtvdDDrcuPlp54F8cn09o4mDESpad9lQxfhkKWYFhWo3bUs3RxuCTiIVvcGPe1TFqQuGGix8/eZCETDyGROUM6VpGBfnpmV7y254HwdtKIzyQcFsFsu4Zjm/4EgDupN1PvkfXEUSWrRSI2khAtjM3KlsnEU6Hag1ixj8fSsPCdnl1LoNhvwdEZIBkNYXVhAen8X1XxeIRq8Gdics0AlQkiroZ3tHUFXpEawueX68AdD8gdlE81Dn82ABKhjBIqOD6M+US6rESaXjZdro1pEr1HA6mwCC4kIgv0+PFT8GnZ0nDaMPA6wY2CqEJE8W6uNiNNEt1iVUKxlH6LmGKHqcaDgcyFv2JF1jJChWwaFjh6v0gwp2Mxkc/LhzqXTGJTLSFJ8cf0KKs2GOOcsXAl5OFwGpuweTDftONU3ccYZwLThhX189oU8QXgGBmonJdQLdTxae4x+oyujffLu6XfJfTJAF7GpMNq9FioNKvBHQrDoq9ntDhGbSmJraxt3b93Cp198HtPxqEbz9L2lhV65VoeHwjFGI3PC5XLDTYse8v6GQ9RLFRWunFSZ1BT4fTAjU3j93Q/w/R+9gc9/9cvitpLrz4uVgmJODHm+8jVZShImQ1oBDUpBFCXIjnK1KroNuffNWhkBn4nllUV899t/JqcBFo0mw3cGNqxv7eP+/X24OAYc2dHvWuJOore8J1V0kkJnOBFQYI4hwRKFXWz62eAy0IYIKNdVuVAQEhiPBiSuGTHGkwWvihC70FauZdImSBUQV9FmTUsZuqCpps2iGtUbfPYW/Y77ncWqBSgNRTHi17L4yGWz8p3l18n7k+ii7juKkogUO0V7M1zUcAzRahQw6OVw+Txfpw2xGHmrJVSKVZxdXVHIxc7uJi5cXobpBbL5Y7hcNiHb5AvTaox3Pos0cloVk2ynU5HlGjFqReDsLiOf7SIQMzG77Ic3UkZvlEdv1EG7x/cpiXd+nMa3vrWOStUDrzemhoBTWiLHRATV1I/sSoBzG25FZ9MfXWJN7rNuB8NBR+N0PnzeC+Q+s0nweH26I3wBRn174WQT2u4gV66i0mhY6VndgZ4xU7X4t93pxtvvvS+eO+/1yxfOYS6ZkF1WOGKdEbVWHzOLKzh7+TqiyVn81m//Nt5883XRVghE0rmH56SE3wyDIUeVaaVskA1yq3s6k2jLyTXLopU1CdcJGZWJRBipVAzEzfk+sD4Uf9o2HIdJmXLb4RogtYE/g84xPKvI9+dZee/+A9y9e1eNJtfvhQsXMLcwr3REnhL0WLcE525N+dhYakJP5xyPR6JT8nEp1LetXrwwIv+D40ym5XCz8SKfm5tFMBDEW2++o4OJb1YsMYWjw7Q4g7z093ZIJAWAAAAgAElEQVS2NdJmt8pLmcWHhN3EcEmMZnyb00BqelojMCv6q63ClV87ydHlWEF8TB/jF50fIa3qUvjUGCIw/pwFBBWL5G1OFGwTJFYojNuyX/iIhsA89WrlIxTWcnGgWAYSq/iJHjOWkyMumrPT3Ldt2Qjxc44UyD/kOIX3P8c1U9EowuT7cCxqp1LPqQ6F0LtiAqNhQesa87OkEpo80OFN9V80mkKzNcDaoy1kCmUhSEQUiFixcCCZnCOO4cDy07PyDkZITRFxdaBStuxJiL7yYKBq/sWnbmB5dnpcdAxQKZelLPVys5imfoboAx5TvnWNSl08J0arzkwncen8eRXmoji4nLi/tYHNgz1kKyUtnngsiXKpiUwmLwsQmtWfu3gFV288ib7NKaVrs9OC109EMiSklbY4dDlgLN7D9Q3EU0mY41EL0b2d7W0dpjpoOm3cuX1HhSs5rrReIdILFy9kJj8NZIjPjcEEnVqnhR/f+RCb6X0YQY/4ZtycJLLTQolDkvJxAb1yBY5+D97+CD958xlcPX0GruFQqlW+L3Qs4OxjO3OIUqdBgzutNa+Lxu0mZqTQ70hscenyNQSDUdTLLbTrHdTqFTxep6F5TmgcOxiPJ4D5hSWEIhHZelF4QaSDYz3yRNnZct1WqhVrJDcZo02s6ECkoC5PUiLzI8NEzWaI41odsSilGf4A9XwazlYNy2YQg0oDA/ocj0M2KI6iDRD5qfSZpN9mk8+u3YF3BImluhhIoEKrI6qiaaXCAThRVq5VXmb9HrlZNhmoEz0i8keOERNWpmfndE6sPbqP9MkhHF7nOKXFGjEyZtfJONlGB6+//b4aQorf7HQX4CXcH4pK4qTbQ7OFJxdP4TNXb6B2cIj84b5eu51WZYMOAhTCeTx6DezIB62WaBmtWgOxeEzoarZeRUvIFsdMEIrB8W8sEVNOfDVfQsznx2xsCm7yVtu0erEhGI2hwouDFnzDPgp04DA92C3XLDU+eZHjxhEUlyga0nLyVRgAuW/8z4iI6wrCMR8iiSBqpTyMRhOzsRjcNIgvlYR60sGERutsHtlA0LuVNnTZdE7qfK4zjhOZGMP3hDaA9LOmDyUt87R/6A1crqLdaME2JAJrqjBizviICUi1AoKjBj71xHlcnE/A3azDySCUEeM3e+jY+xgaNkUuyyaOEY+GKe9lFiK1UR8dpiKZbjR8XhR9bmQCnv+XqTd7sjw/yzufs+/7OZl5cs/KzNqru7qrutVaQSCDRgLGEJYwjsAxgOdiLuZiLuYPmLnABMPYjIQdMbbHAkIGzQCSQ8YgIXdLSOpu9d5d+5b7nmff93MmPu8vU0EpSlXdXVl5zvl9l/d93mfRgc+jGilLibhxf/HojkYS2n62qWcbzxQKeLV0YUXpXNp8aTmXobFowKRurOTIp9l+QDMdl1LNoRL9ieLBkKFX9WJVhe0jlQ4KGvYQjhS1vLCgUrliTivGHQ0HFIoEtH7lglFUSEMCcYXr7w9QvPu1dvGSioWSXv1v39MrL93W4vyMapWi8ftoBEBQaRJp3Bk/mkIZDrxjOG6czslgoOWlRWuGNg92dVRp6PUPHmlmPqlbr7yk2eV5+QIebW1uWOEKfQygAmoXnEfGwHD4goGweVH6QlG1OgMVSlWzn7IJxqhvqBzetx+8/66dRQA4RrPxBaxwvXNvy8auFkAwRFxkPY+d5UbrG3PRO0bwNg09002A8qGFiMUD9l7Meqk71M1rK7p547K6HUAPx7LRCZx0fDJNhnhGqSNaeCo3ZRQUGgKoBnDf4WDTzIXCMeO8cp6dJYw4BRKUCD5LHBEqVasDaHDNDx0AgpEwrkAevxVQ7M12q6aAXwqHiGNt6+JqSBcvZjSV8+no4LEJ7NYuXDB6GffGy69clcfPFKJkAA6xpaCFmOzb/YAX9ZkArNPB+9ncSeXuzqh5ktGg71N2Lqa5FY88kUNNvGWbcvWGXo1ceaMKfO/vNtXppTUcBWyCTKpnHAEdk4uxzKcVgOjmjRtaXJg33vqYqemwbzoIfsXVwvigvFfEfni4hmNWsEbiKWuY+ImD0mm5onId8TribVntge0X4taxx6c3335Pm9s7dh5TeyWiCD0BuDo2xYql87r1sY/ruVsfUzI7pe+9+qr++D/+Bw0IcXDTWHRsagjSTvHMfqIWu7C0rIvr67p79yNzJnGsP6GO9J1xPQmGnonSqZiJvIecXbhKgJ5zxnpk/FdrHpi4UVf54MiyNt0mYJtfWNDG02e6/+C+Wc5RY6D3WFxaUn521txAAtBImIz3ug5HmnVPmJWHNRGwOwfLLjjLNFeujz13dcIHCsjShPfVp7P36PL163YJv/vO+0a6H/cnCsciZn6MnyE2H/AruCRjiYSacGTg+kA1wMLgTKDENwYm9pA5TvZ1vW4/eWMgvRwcPAxSk0AY6ejOPVNZgI6fKerIpv2dZiWUSOj4+PCn9hv8GSdazOkSzpHW8+QrbLRsa5/xTc0EOBTSoN2SB+oDXWuAnO2JITw4C+AfyzaA78VBAW2BH1hbpOIx5TIZU/qFvFwcTgFimQGATfZh45VG4obbOmSKTDhWEyO+R/Tg0Y5e/f7rlifOQQXpAPN3l89vo2TGHIjcOAzOf2ARxWcCqoQhuI0Mm00b6bx87ZIuryzZhQjS1mjUjHPc77btQDRxTjhoF4jTCJDNzmt22SZbWly050YjQtrIncePdFguWnoZKBPdU6UMib9p43wuS6IPL6xdsfhEHBHiyYSFRPhAOFM5M49H4Y86cOfgQNFUUoPJxDzqEJuQVkLHTFpJu9nQ4cGBocPXrl7Trdsv25jktFIz5TfrjouBCwNvIix5fvzeW6oPu+rhsRkJ2DieiyeKZ6rLo+L+qdTpydNqKeP26J998ZcVnUxslEzijvN3urRzuK83P/pA+yU8SpkMEogB9zmqca+lT3ziFX3uF35BM3PzOj4p62j/RNlkVnt7O8ZRgwcKH9FMlAMII0CiTvXs2TNrDpYW5zU3M2Mos7M2B2p3EXkhUiAKr24jFZ6tY1AdNmEUi4lufOyPiCTv5nCso9NjRaMBXb98QWsLeYVHY/kYnQ9HVqxbg8Leo1vFegqFKMk4IJCsv07X4hfL9Zr9Sh44HQt7E7HPeDhxOK5usspjTlRfs2aiIPYWSHgoErfDhnVx/+Edi+sNxgKmeIYqw0XJZvCHImr3xnrtRz/RmJE36WVnF6UfCxZcF/p9JfEsXbuoa3NzOn36VP1GxezDRh4mKm65O0TE8v2oOIcmxkGVn03g/Rswj90G4Qpw1M30XFaMkxjD2BouabdeV8IX0mwqrag3IM9gbDQZ7NsK9aaOmw2VNdGhWzoeSyd9ijx44fD94YBzPztTEMegzjxazjh7+B70tbI2r1sv3VAg4NH25mP1y0U9f/mS9rd3TZUPvQpUwppDDmcimeMxQ8s79bZicOayORspUrhSVHv9IRUrFcc5otNTjIhpPDSLVeMf0hr7sNIZoWBvW0HkaZc0F+jr8y9d0nxYGpULcuODOJkYygoiD6EfL2F+a7ZprbbiAaIy+/LF4PEF5PKF1PYFdOh1acPv0gPvWLthn5rRqMXCgmiN2ozwuxq5JppZzCuWiBkSxLMZN7pKu0OKk0Ff7ypYHyvZdSvS6EmFmsblht0XBM/gV9koNoxixESK0I5oMmZpV6xhs1/zuhWOBXX95hW1Ow0TCQGGtNpnIRlY1SUzekqQwAfv6+OvvKw4fGoNbVzMaJY9B1cOzjAodTQeN+oLBQTobQm7uEFfMzPTRt949cc/VKnZ0NL6kn7u85+TN+hVOB5WfjZniX/lk1Nr/s1aCwFWxLFqwx2CBg0RktsfVjCSUjiWsmS/eh0RbUfl4pHufvi+iV+uX71sY+fusC9/MKoNrMzuPHXQJYSgFK6Ie0c0k0w1uNCc6E7uHxMNmb/66MwRZ6SJz2VhAuagM3Lp+RvLeunmNfW7dXkp8lCMm+emA/RQ0MP75ZxKJgkRiapaZVI0tARDzgIoBNNT03YPc29boAri6Ab8Z/w+HQCL1CvuIQsFMp44NLizxDmLRZed76C15hLkwTmGAnSg5YWQXry9oPG4qEG/oNmphNlMPXzwQKFIUC+9fFmdbsWKqmoJUIpJF/6ooLh8NtDphqTLajgg7CJsLgbdckz147gi4Yyy835l5zryJ4/kC9c08QxUb47VH07r2YZ0525bpVpUlUpX9WpNmURGU+msTf3q5ZJKJ8daW1nW8uKC+vhgDweOfRj0L/i/LkcnRGPBpJq1Rx0CbZLPFbs21hwCKm7kUq1mccTFCpoXCseeCsRpl+D5J9SfePTqq983wCqbzRjIxKfI1HpmdkHP3bytlUtXFEtk5Y/GLFji93/vd1UuFhxbOLfE9JrC36a8CP9SKf32P/8f9MUvfEFf/epX9Nr3XzNxFt9jwhnOhMmFHWBPkbDfwhV4DjijEDtr79GQaI9pOZhYc1ZCW2ENJGNJ06tQLzy4f8+mdfzd3HPr66taXFo0as3ENdIYGqcBjIjeHX0QfzdoNdzgcAS9BaIyEGCvXF/69Mcm125cUyKV0OMnj/X+3TsKExt48ZLuP3qqahUOq1Qp1YyAzpOg62DcaybLA0dtzoZj4fOw7IGZhYysY4PDZR2i8WQRezgG+RzENjoZoHpsaUzevEH9juHvOZJK9/oPOa4gVqCcRni27mpoheVPhVxnGbjnqCtFlRk5k5bTh5YwVDqZEoMB3xhx4dB4u/Aju/2OusOeJRtRkC8sL5gfH2gPow3rACx9xmdjP/iTTofrNQTK8TTjV7gZdUvPAGEBihdecuG49nZP9NoP3tPu3rHC0bTcmM0zWsVOwkPax9AOHFAaLCCMs4vICHsZYiG5iDtOljmIK0KD1XxOV9ccw20uoiZjKcZrRIwGg1Zow2N13CMmppplkWJEXi4TnetsMhAB0Kr7T5+qSgyeEcpJS3Fb+gqdt1krwXPNTikaSWp5ed0Mm+3zD/osaxyLEOzFjO9CQQWvOJW0Pp/oX3zcQB2PTg+USidtPAdKDEeU8IF0Kmtrq9bqmKk3Fml8X3/Qq6HGerq9qQcbT9SeDNX3EB1LY+AYIJNWRSwxOl1Xs6XS02e6vbqu3/zCL6l1cqLAxKXZ/Iw1JrFcVncfPdGf/dW3dFCuKBD2KRLyaoy3oV/69V/7gn7lV35Zc4uLZs1zclo2BPknr7+ptfULWl5ZVIcoUkuS86rZ6un4uKSt7W0rzjPZtC5dumhcIYduMLS1f66+LBRPzUMV5wvjZwV81gCAhKFcBWWhEPYHIxbHV8dqZTxQLpcWJhwM+rxjJxQBVfJ5Qgum8FBiWO98LvAWeb71SsVQWHxwORy4dGyf4e3o9lrcJR6lsXBMyWjK6D2gGKBdNJCWduXmonDWwNvv/kS1elnRVMQRa7jZBwRrBEwYUqw29NZH981gm8AK0oNBeayIxuGg29NqOq1PXLqi+Gik8i480I6lTzGatwjotlt+l/OaGcfGI2H7yUU5HkzMNo5xbIcihsPK61Edh4GAX1PTU05j0GzIP5ZW5+aVDceM2xlg/yB8ajZ10mppmEyoGPDpcOLSRqlmlwUoFuM07LocbJXi1YxsHGQZRTsIw6CtWMyvL37hsxaLuPXssZjI37hyxYIH8pkpW5Okt3E2Uv4iHPPTQI9H8oxcitpoLWAjVZpYuGtQlgh2gHLB1CEcpZF2qWVCqa4V1o4al0lVR8N2TaF+RReTbr28mFCkW5Gn33ZUwI4vnz0nfuKHYqgGKFuvryjWav2uxoxf/TF5Jj51J16ViUNNRvShb6jHQbcKAZ8aJjD1yz0i+W1siXnwpc1LeiRN+SMKNUaaGgeUGQXka48UaI4V6Ur+3liuds8CQUCPK6WSDvb2FQuTPJQ2ru/+4aHWr13UoyeP7ZLN5qYMySF2fGombXxMJ4GHsA0aa78prCny3v7J29rYeKbbt24qgaDL51I4iv92wFB2RpWIzUwNHggqnkg5gi2ShE4LYneSSPTWB++q1m7qs5/7jG6+dF3ZfFZd/FVpVCdj1SoVQ9rYRyBYlmzW6qlYwQ5JRgUrluuqNfuKp6c1u+B4tTKFOzzc0b0P39ODOw91eW1OL968YZQRuM2+YES7RwXdvf9EnR4iFdLdhmb15WcKYzWrc9Y5tDpEyg5ggu2hnS38B/jFCNAQMw4GunZpWS+/eE2Dbg0vKvNCR84NqERlgyCZz5O7F2svmlnoAoysT04K9h4XFpd0+eK6KezhtdIs0YgPzeaxZ3xUs8Eyxx2MPhqG4kI5Mk9YRMDRuDOKHqI4d8RccOkRao7GLQW9bS2tRJVOD7W2mtR0LqLdrSfafPZEM/m4rl5fUbtbNtoEfqoAgxQ8TLCMGjD2qV4lstqvvZ2qfN6ksums6gWPJs2sUumcUjNuhVNF+VP7ave31Rs31OmBdl/Q8VFcP/rxiQrViEoVaGxDhf0hzU5Na4yjQqulcb+vK5cuKAj1ZzKyqFx43tYEUgchTPQ5oQUOlxigKGAuFtADkpms0eDgd9N8M1Fptpna1iymlTSrk+MTHR0X5IvGtXrlhn704zf09z/6kXJT01qYnzc3HKMb5efM/UCegIYuty6sr6veqOsPfv/3dLS/a+I26E5MW3keWJXymp5//nn91j//bX3+87+oP/iDP9DXvvYflUwmrL4w9N6DoL1vCWLRSMC4vsy/Gec7frCAlGAJAwPnsAOzwaPZqfU0n5/R7RdeNOADb+NC4dQolcvLS7px7ZpiibjZtpXLRaN+BVw0YX77ehohpvDnCVtMK40H7+F+8cj1f/7Pv2OsHIot/qItquJ+X2988KGe7R4plc2bwS8GyBSumGvDrYE3B1pjBzAcCTMhcKBiu0AlhQK+MzsMr3VoLFg6CXiyFqHqcpnwisIUtRtm9KjLKUSJjKPz41feLB84fw6OK11mvV618bxDAo5Y93CeyMCfPf9vjlDL4ebAk+CwA+JG0BAPhxRnjA58Drkdpdywq06vZXwQitAw6BdRsAG/iWyy6bSyGEvH8GfzaS4/bX8XKMlPR9lel2WSYzDe7TbMvJeTrEGcqzeohw+29Or337FDKRhJmskuBuEgYxRAhsyOXWax0YaYDBI6HomcY95/uVx20C8U6sbXnSjsHhu6s7ayclaglHVKtnirqalMVplkwi4JSPLwTBeWF60T4kGxUPGF5NAZkNBTq2ljZ0ddPhcSkrAVGYxVqtRMrUwykFlatQYKBuNaml+2QpVCHdL7yvqK4tGEzbW4WBG4wHeOZ9LK5meNt8ZlBMewUGdBF7T59JllGZMyhBdlwBfU6vqaHZaGfqMk9HnUAJ1CyPXksSrdpvGRBz5pSKdmxslOmocHH2ASyPoDDY5P9Esf/7g+c+WGant7GrU7Ns4fIR5KJvVwY0N/8o2/Um/s0tgzNjPxhamkfuc3v6Rf/7Vftm6ScWWt2dHDh8/0zvvv24X/8U+8rHA0aNnjFHLBQMRiIaHT4EQAMp7NpTU9m1elWrI1DDrCIQtxH19GJ6/Z8UTmwO+NBnaYwVtMJpKGbDK6h8sIxYO1DvII8kejaJME0JjBwPl6EA+Lm3Vp1O2bVZGlz0wmdjAywsdHlRFnsViwRKF4NGrcrUgoqnAgbBShRCRuBvJ2OHngwDmoFocG1jrz8wvGfX3jjR/afnH7QMOidgny3uFBxxIZ3X+ypad7hyZuGfuDamGvgwUL0YWcJ42GlhJxffLKVY3JEz890bDTkstDQTqyzyHmjcozdpvzRm/QsX2HKh+Db5AoxrF9xqHsbZwMsEvDcSEUtLEan3uzVrEL58qFVc0kUybgwyGFtVXvdNSES5WIq+gPGM/10VFJI7fP7K9cZ6gro0grXC1g8MwYB2/mYddEZj7XQJ//+U9paWFavVbdCiY48U8ePDI6DwhpxHyp4aJ6bTIBfYhz0zfxWFCHB84hAla/3zx+cWZhIsOIzahXXIZenwoHhxpAXzIXgoz5dLKmurWiQt2yruUCWo+OFe6VRetoTZEJYxHQMSE4oyAZ2dhJSjRA203K1lgBWqI242mfBsmU9uIhveft62nUp5OgVx23V/5A2PyPx16P2S+h7A67fYoM3ZqehJRojpVoSPGuFOm7FQTcbxNiQIHjnP/s62dbW47gJZszfj/3Sg+OYMBrNAp4kbFYwmhI/RHFXVehaMgmbxSfINaM9rPZlLqtrp48earNzQ1N53PKTWdsSkNRa967Lo81wRP4ihQOXtBqJ53HBMG1hiqFojk0gPim81nF09g6tlVrN1Ru1K0ogDMJwjnoImbBGtLxZWYteiNxU+AjZq01OipXW6o2+uoMx8rn55RE9NWq63h/R5uPdvXyi6t6/rnrCgZ91oTVmm0dnZa1uXOocrVuz5n9DbUBJwMaVyad58JkR4Ts0AXQABidBdoXzjUUrYxtRwNdXV/SJ24/r267LPeoJz/NCwUxPun+gAYTt3HzWRtcDIyS0SaUK3Vbk1AfsLlKpRIG2mD5BVWDO4qzh7OCWoC7F14/BQj/nvMd7cxMHj53xyauWLz1e3ge4y2KaAkOKC4HYwU9UC6aunI1rVu3l5SITnR0+FQH+0+0uJDW6sUZyUXjwllydr4Rh+1mohjUsB+Q35PWowf7+pOvbWo2H9OXv/SzmnRCUpcaIqPktEu+2Im88W15gkVNfDggQLlZ1uaGV//pz97TSTmkSgObSJ86jaZZTFK45lJJRYN+XVxbtuABS9WjueiPjSbBycD56giMhlYomn+w22dNKWtl9eIls1IDpIBGYDHvXp9ZYBEYUSyWVDgpODzX4VgXrt4wr+C33nnXCtXrN64b8g3HHJG3yx9SMJIwBHduYV6Vckn/5o++ooPdLcVCIQNOmFgAkAB2MS27uH5JX/4nv6HPf/4L+uY3/1J/9EdftaaFZoTpA377BFSw3lKpiKWckjBKy8t7pEg1qy/X2M5ahKcUm+bBMuxbqt3Lt180nQc0hL29XdtjV69c1jS2gL2ugVddznsTVjthBYBdtYoj4MaVBF0IOhsHWQ87E4dv/1+/Ozk5OtTxwYEReUlOmgQDeu2tt/Vwe1/+SFrURp3WwEQIVN/8hTZWpiMzlZrrrHB1TP2Bks3cH8uldNo+DFRs7VbXXjgLlQuYFwEK5ZgVY/uAOjNiCRvnaCuLnmKNn2xC/izFGkKjc4rAOZXAcoTPeK7n7gIUqvy5c24Ovzcf2XrduBnxUNC4riboYbOPQZGhBTDmZ7zkt07WVJwhv42yY/Go8UZBWUG16GTgIjk5x3AkPVa0A1B7ML4dc7n1NYEM7Q1qb+9UH370ULt7J6o3eyZsgbAO0sqhweVkaTgtRoFuhSIh4xDDCUK8wUXsLC4K176N/zG9v7g8qxtXrykFetDr28iuAYoI5cLrVSQcUS6TNuQ2O50xZTjfc29/VwfGH6rbYUX3d8hFSVpXNGpcS0ZrLLLzmDouklgkpXgEA/GEefhFQj55fCOtrC0pk0qaMAvKA19bb3ctMjYcJ6c5Zh0olBQPbhEj4l9rOsQEfTwxCxD4r76AT5cvr9tiZgNRnHx076HFHcLZdBGLOOqrjiG6G89dJ27UGjFNFIW3Vavq+vy8/rtbt5UaTVTa2lbI7VF+bkEKBhWbmtJPPvxIf/4X31ax3lIyl9HHP/GKfukXP6ef/5lPqlOvqlIr66R4qv2DY92798gOoQtry5qdm9bJyYE1dCAVGFOXihVr1ng+5ltsmcIMt53NTpHabmP/0nAsps5UmDgosJ5646GNQFmndlmTKGcIsuyQpmFgv+3s7hlfj305GoCcDuzr2oOhcT77ncG574zZo5nbMOga6IbPr5duv2DZ9h+8e0fZRFjXLl82esJMDkQIpquUCAYU8HsNhe90HOSENQgaQyMKUv/BB++qVC5YKgsI18zMnB49eKST06Kt9f2TsraOC+p7/DZe7lFQQxFAAU6fQQRqJq1PXLumdrFggRBwX1n/dNQWpNAnisH5wUgOK7oI64d4QuyHQORHQ3XGQ3X5pBFZdvtKRCJazOfVqldVr5atiSNEIp/LaoDXaa9n/o7d4UjeeExFPJSnprXTG+jDnX11Jw5f1yIwrSnC/dGxBHKepnnMaTLsKhrAUaWtuVxMv/QLP6N0gpz4vqHS+3tHqlfrJujgzONZUHDR7GKEDuICvwGnEi509gVFa6vbNf6lx+832xhsceCggpYMOm2jdPQohiNxQ25NFNJpKOMd6FI6oAV/T4FOxUaKVDKADYAKrEmKRiyaaFwRleAIY8irZ6IetXN/JN/AJ4+C6gaD2g16tJUM6mnIpUNCFxD2BIKawHFk8iWfvH2Xwl23El2fpgZ+ResjxbrsQ69NOfz9CVwONdtd4/CBplMYnRaLVkTir3p8WnBEwmlEJ0MTDeFFysTOcZeBT181KyzuBPxFoaJxTuzsbmp3e0+usUvVetkQ+6XVRaWmUmb7hzfqBNHOxC0/X+sLKHZ2vjWajtdrEXueo2NLGrp+8zn5YkHVWgWxsmiMBkx16AupdBH9tFlDPWsY+Qlf8aRUMScN0E/OOpc7qLHbb9QZhDm9Lmr8oU6P9lU8LOrnf/ZlXb92VSU7Yw5UxWVlCOpLk068d8fxZY6EFEnE7P7j57nTj1lKns8BzgtXKy8c5wSCb9zDodZXZvXSzauaDJryk6KEFRmEyslE0VRG3lBYqVTSuOyVKtZDZXNXabTayk1NaX5h2ZoIqDcIk9kB3AegzqCu9ECo2BGIoVQHCHFSuKAAthWNhY0Pyj29tb2nSqVpzw9aEXpH89M1IAkKQVPTUx5dvzat5cWkRkNQyG3NzkW1vJKSz4+LkEvjIWJv/EZZxxENuiS4eRULzapek773nfeVTuX0mU9/UvVSR50qa5+I7Igysz1FsscKJhsajMFxcPsAACAASURBVGsqlnsqlCP64L22vvmtx+qOc+qyphG4jUfKAI5hrQk9MhLUC8/dMI0Gnz5Un2YFp56e4+/M/1nx5zXtizkaYQHq85urRZ4wnIV5C2ZJZbJnHGMik3vaPzjU4f6ByqyjelMjpgLTeVUaXW3u7FojG0umzPni8PjEit1AOKZUbsZQ3Hx+xs72f/vVr2hve9OZTiFgHvSs4aG2ok6anZ3Tjesv6L//x7+qjz76SP/p61+3CRIglTk00MTihuMaKZGMKpmMmue2rSfT4ziFKyUgrgJMsHB4gNfLcbk8P6PpXNboAYWTEzFdvHRp3bQ63H2GxlPkmwOUx6HRDaD1eE2wDbcYQIh4ceisRrkwCp1Lru/8+69MgGkRKxzubOvw9FjZ+Vkbnf31a3+vcgPFrsfoAqQ09ClcjQbgsUvYknIYlXCum6rbsdPifzZVxD/NjwUEthpexw+OixQ/wy4ojstsj8ii5Z9NZe1y+Fr8HiT1XJBlakWM6RnxdRxqAD/O7a/ODfvp8hxFnHNAG9qAkMnGsbwenxnxU+BRuDK2HPc6doBTdNL18X1SyZgSCYciAEphMLiDhdv41JAKt9e+D+R2ul26RrpRilkWDAUsFwfHCGNZEAWX/Or2x6rWGmqiyK2UDeFtdXpWFBlqNnKpN/Co0XRGMeazOxoqk0P17rZOl64I5TfvlYuM/HNG4MsLixZCgHp62OnYBsIyhdAB8rmxKslNZYwkf3RyqJ2DPSvseVcgJyiYj4tljWgyggjmAipWyo7PH+PlwcBUvNn0nFLxnKYzGQUDjKr6isek1Qt5zWSzSsdTVixz4RarNcvZxgsTuy+AABCKEd6Y/qBF8x2dVjAXMzsQFLE//PGPtLy0oOWlOdtAnc5A3/6v37FiIxyPmZckiKsr7NcQXo2paM68REmF6TSFmdYXP/kJ3czPq723r365rHQ0bkLDMUbGkZh+9M47+s6rf6+1K9f1q7/+Jb30yscNjei1GPk+UbPd1M7uthOj1x0YD5Fc8EqNaMehLqwumYF3pVR1RIjDiUWjcshzWHNJO16HIxtvwz9m/dIocpiwnDjs7SJGjGaBFlbeGDXE7LgIx6g3lEqlDR155/0PtbkFOglM5iTaMDjsOdkFxnuEPwjv1fajbU7G7xMTFWAa7RoP5B6NlAgH9dy1q3YZzc/MOQlXPo8lrOEJCbIK4op/KJe92bkEg+al+dZbb6hWK+vy2qI+9fItx5P0tGR0isPTsu4/2dBuqabWSGrLrUAsYZnYrs5Qk25HEa9Ll+bzysci2n76WJMer4mGD2Nvn6GzruHoDNmA6zeSd+K2eGbr/UFZSWAb9dSCnw7diLF+b6ipeMzS0npY9TSq6jTryqRTWpzNG/raI7EOxJQIDqZGJOi98ILeeLalNx8/U2MwsQAVaxzMWxuSysj8d88LVw54PJDdo67F/U7aXf3Cz76kG1fW1GuVrXDlItg7ODKnEJoR4yzaVAUqhNcssGgQCAsBVQdZs+LBIlTbiibiZm5PQ8dExriFUKywXcIrOZE0Bw7eX6da0FzMr8WoRyl1FOy3LMXN0HJLDHQStKAIMc0w0QyJWlbUusxXtQ23bSwF3UEbFVf7Q22TKLg4pQ3vSDudutqsz4lbrmTEPm9Q8ZQrrmkltOTLynPaVqA+UnjsVghPUESq3YHGnZ4VruMz5Il0MISYcE0J3zw4OrSmjf3g+B/7DbHic+DfsZ+GQzi18AjdJq5cW7to4/s33vyh7c+VpRV7f/iVJqaTJhbDT7VSLGnSRQjsF7hYJu0kxZEedPfBQ21vbSkejlqE8Ng9MX2DPxFWc9xUY9BUvem4ElBQdjsjNRqkKREYA+gwsgaIFQJSZRHV6YQVfPCFieMMRxNmEUQBDS1te2tT7UZNL958zpwB7t75SMVSTeEYI+ugRkyAJi4LjAHJQxAb4DwxZwJSiZxxvIXfmL+qGUM7nCDuYbfXvg6bIhq/SxcWrHB1jdtyjXsWPMO0hnWXmc7LY567bmuStnZ27dwGeqZxSFAorV60pgrUFEcL+PnYL7aaBFyAvAES+bQwN2/3jJ3ZiF/HQ/N8J4gF5wPOz3arp8dPNuyzbKJDAHVlEoSN3hAxFOrygWZmwlqciyuVxE2hptn5gObmw4pEoS8Ruzy0BLl+zy3XKK5uK6hG1SufJ6NICD9rBzDLUBx2hyof19Tr+JSaSmhqzqX4TFlDz56qrT3V20OVqyF98EFLb7xeViJzWYMhFmcecxWJGCd8bGIxz8SltdULRq/C9qteqkv9sT1HhEWg51GjAfgsnALqUr3dtvue4mthftlAPdDRa9euW71h5/5gpJ2dfe3v7TnpZaOJAqm0fMmkDk9K+ujBE5WqTfk5K2IJa3oRd7t8AU3NzCuZSSuTSVsi31f+8F9p69lTxaMBDbgnLXzJKUrZY+y5WCylT3zyU9rf39Obb77x0wh7c8OgrkMb4WOqg+g67PBlTSvkCAsB6vhMwmG/In7uBr/RBHC1uHn9ihXxTFJPjo7MteCFF5834OL0+MQoFhSlNjkYkbgGCMMUF14yR5wD4KTSGeNWYyUGVcZqrb/54/8weXzvnjwo0L14p9Ys8nTj6Eg/fO99EyjIE1Sv7VwIQwi5ICKWruDkjtNJWE8PVYADkPGaC3vgsZLJlKkP4fZx+JxvKA5SXjQFrHkqVko2wuTN2SV7lnP89OlT+3PQBHiD5+ItqnJDo854q+dI7HmRajydMycCvgakig0PVYFCFMsuCPKJqGOHxeaOh4NW0PEQuBywImEzGspoiRNMTBylG5AURayhIFyiPhBXR5VvqJAHtWlIYSgGoaCS0ZjCIccQeDgkis45Y4gupSEwNA6l7nBsFILuQHIH07pz/7Fef+MN67C5zBijM1rAJoMfZk/SbNlowlSBE5fy0zlLjyK/mwvJbL/gwmQzxsXhaVG4lKtl7R85MaMgPfB42QQgpEcnoAxUQF5Va00bb5o1lwujbcYgESWiM9LArVg0qPxMWM/dWNKViznFAwMjavsZJ/rgRg7N5oPxJ6MuQ5UsiGFivNEqF8HIpc7Io3JjoI29I03NzpvAaXPzqSHjK8uLxhn91re+7YxVgj65/D7zZ4zNzWgU8JzRBZx16BsP5a2XdTk/o8/dvq0pirrDY8XdLmXjSfmwnSH1JBzVKbGCHq+uPv+Cli9dNscCxo1729uqlGgquqaSxi0hGIwYigGv1eUeK5NNml3I0fGRdY2MIw+PTsz+imQoJyWM1DjiOZt2aRFVyEWOJRz8SJoluk74UBSpFCJsTgQ6NHlEAoIqwONGaQ4Z/6RY1nsf3FOrhnoTZEXGY0WgxD6lOGIfQplgjyG6I8UlGvTZeNDvnug3/smv6vL6qk4PDxT2ep1QCMJDONj8AVNLQyFqtWs2WeH9cKCh8GQqgkDy7XfeVC6T1Bc++zHFXCOjAdHAeX1BtXtDjT0hnTSaOqo1tHlcUGPgIMrQa2azaS1OpzUVj+hkd0s/+LvvmwgU4/B+Z2wc30Q0pXGP18441G0+gyRXkZRkQgimJJqoMe6qOeypzRjVOrCBZmNJXVlclKvXV6tWUaNRNleC9ZVlM84mBjZgxuiI1yaaWr+o6RvP67sffKi3nmyp1OmrNwQRwNScAx9nEXh6XPnwLR0hHHsc8VfEM9ag2dLVlVl9+uUXlYnAc/Nq4vbp8bMN8ween18y4Qv71gSfEz5PzoagkqmkEGASOmAODlUSjop2hjJlQBiJ0IUiAC9YAiUQLfEr50PheF+Fgy1lgm4l1Fds1FEmHDAOGge0ScrOmn3jupp5vCPWdCPSoZF0uzQMctAhKMWP0aVqu6NxLqmLn/2UTsNu7bfqPzWlr016poQOTcLyNb3yl6RpJeUudOXrjBQ0xNir1rCjVqNuXHbM1uGswck93D+yc3xCah+jw3bDploIe5h2sdZo4PiziJ/GE8RD0J2i5u1crdaVTKR1XDo1utPC7IIWF5fsjMPyzR8NaOJDGORWpVCWh5HyxK1MOqd0MqNmvanNZ5vGKUyyrpMpG61j48Vrfra/rYN2XW0CckwDQLohe8qJuaTRZG/QmpolnMetfqtvBdr0dNYQzDGJjwOQeuhAQ3MZwT6pXCjo8PjI+Ln4usJZjiciys/mHW57z/Etr9fqNkFj/3nDfkN8uegBMihsGPue35nG+zvzGQZFZ6/DzyacZnVxVjdvXFIQYceQQBFWsUtT2ZxSmbRNseAWIp4FyYvE49rZ3bdnNTu/YEU3oAH3nYmuLLESP+GGqdtBVlmbNANTUzmj2IG+8XmO+x1LduO/g7bNL6yoUKjozr2HuvfwsXrjiWLxmNkgYdGWiIfkB0AKEn/rUSZJilVPi0t+5Wc9isXx7EWPwPr2qN/xqVX3q1lzfh32Qiqc1CxBi/MsFg8rk4jJNXSr3QhYJHEw2lEgVVAgVlBnhLuAV+1eXB991NDTp9jMrWg4ps5hqum4LjDlIa0OezLSHGl6KsWqRgTjuH0mVKJghbYyPZ1RIpnQ5vamnm48U7ePAKyh/f1TPX/jhlYvrGl+fl6ra6umrqeQZUJ5CFWgUDRXHvy9m9iAzkyb5dX7dx9p5+hYLo9fvkDIijrALbj6C8sXlJ+ds8KPkKKv/ut/pWdPHyoRYxrTd4R71Bu4I1GEegOaJslq6YJ2drcsxQpgCuAFgZsTojRUIOhRIoHmAhssw/FtmsDdQCgVdxepp+GAz8TYRP5Sb9y8ftVCeHDWqVVqunbtqpaWllQ8LRgnmnqDcx2RP+cojgdWr/h9huBaMzY+E+TjnQ9o6WNCO5Trtb/81uRkb1cbdz/UpN1QJOzT7smhfnLnQxVabYu27PZB9jDjd/hMIBDwEfAUg0xu7BpDWblcnM6drg/BjKVEmN8c9AAnvQFPU8Y7165e1b17d3V4eGCkYDYw/BgOdIf/NLILEkiZDewkPIDcOuR4E55YljJFpuM9d76BTVU9ctBduB1OahUb3ImZZcOWiieKBgNKhJDxjJVNJjSbz8njAYGA9+vA4aDBjjCLv580MMdoHT9R1Lwgh47xMTC6yxaIWYN02+aTShcBJxZz7/xU5iyyz0Fle8OOkdqNTm8XCV/v1lABDXwpbe0e6Jvf/M8mWGCMTueBaAwlLb6wqG8rFTao34mSxXZrIkvTAQklJpYRIejyVDpjnTGKbLpGvh/jdbijeHhCdwDpxvJq//jYLmcsTCDt01RwmXZRY4dT8nkT+rmf/aJCgbCatYISsYEurac0lRgr7usZx4nCFWQOdIDClQufZY8fKtQHyP+Q9TFYHnsj6rvCqvXd2j4sy+MP23vkudcqJX3ilZf19js/0WuvfU+xRNLG5O6QXx2EQ6m4hj54wg5lhY3pnwwVajV0+8KKXlhcUrTfVaDVUhJifCwhH/nMHr/aTPJjCV1+/oZag4HuP3umastRXe7tkpsdNO4mY0rey8nhqSqlihVw+XzOMpBBHOHigLBi0A+lAsW2eTv2umrUu8YRx/wbtBMxn6X9gc74WI+OuIQLnIaC/QX6ygwGsQxKaJBw/q46Fkvzy8rNzOqdd+/o2dM981zFegQ7NVByzN4gBzAVYZ3boYCAADS2XVcyFtH/9Du/pU++9KI8k6Fe/8H3DRWBRgJKz/4jChAfVoejVVIgzCXtV7PVNPSCQ6fVqtvXrV1Y0PWFlMpbD8270QzTsb7yBhRJZlTpDXTaaOkQRWkkprHPo1DUb1ZFRD4OsOcZdrT5GHQAiolfP3n9jh7d3bcCFaGQ282BhUkEYhWPAv7gWfKRY0nVHY/UonAd9k1AQxDKbCSm55ZW5Z+M1G/W1WxAm3Hr6sWLJlxsmKWNM/p3BUNavvG86oGQ3t3Z172DY500OmqTJEhEryldoSmw35HXOD8N88KqyeMS+vVRu6mwx6W1+Sl96rkLioZR5/t1dFrU+3fu6rkXbhlXkOhihEADrKhiEflRRId89tzj8aR9xti/MFGhUd3Z2VPhlNzxiV0gfD/LBzduddDQr0rxWO16QQuZmIKjnkb1sr0migcDFThjnBn3mYDHCVYwHqRTDTlzJJ/HCgkoPKB+A42UWlrQz/3TX9VkKqkmCBo0ASY6Zg/mUzyQVmOvqc13N9Q/6mpc6sg7IMYxqInfpVILu5+Kne9QDPCqPTo8UrfeNpsvK5hRfnjgWeYs+AOwwpkq8fqd/PROl7uBSntiyUJMICLhqJ5sb8gXDBg/2+8NKJvLaXp+WlMLMyrWimoglK035UeS24OWEVSn0VbptOQUjLGEpapBq0HsioerAh69//iBNmqnavsdqzUkkBMEQCAX1sRDVSFlcaRgNKR0Kq3LF67Y6oD7yP52m4B47PAcaQho2vsDPbh/X9UmFkSY1TfNjB+hKrGYNPac66CZcJfRSfCsA1FGpVi+OSCOeaIzvsXJxylZz0g13EdMKAhtcWmE2DTo1YWlGb1484r8nonZaNE85zJZQ12PT45sPI3nKOuae+bg4MhQZkbQ0B7w+eRsRGxDUQEFgPOC18Ju4HkjfMYlCH46zh2IdhrVkhWlBICYw85wYiE2T55t66N7D3RcKBmwQUGVSkYtoMNGz3DnA6CdfSVSXa2sBjSddymeQJjnVTqWldcdU6fh1tFBV+XjsbrtoE6OmgoRCz0zo8mkrzCi27DXxJHjIc4cQY09LfljBcWnGupNDuUJ0qT59dbbR9rdhu8c0sQVcPihjFxI42Mawhk0ciudnFKjBqDQVb/Z0emBk2Q1P5fTrVsv6MLKvPKz0wZ6vPPuu+YIE08k7dxamlvW8vKyctPTZheKgJ3zH5FsrVw1qzsoQbvb+9qrlpVZXFJnMNYHD57opFgx2lw8hR4kZbUBd/X84orZMGbTCfV7Hf2br/6htjceK0PyF2rBydD0DtRPrDObPgeJ6s0Y/3Rra8f8bylIOS1YszzjUMijZIIpm9/E4qxhp3ClbgB8IcHNYxG3FJzQImdnpnX54kVtPHliKXIAhvjdom+plcqGyiMOR6TNJARwE3E+dDX+Pibt3IkEXNGcp7NZo+ORyAgA6fp//49/N8kmo9KgpU08KUuH6gz7uvPsqU6qdRWrddWbbXW7IBkIYLC6tPwi51LksGYsz8gC9OMsUYaFH0lkzCoJf1g6TbKU8Ry7duO6vvzlL5nx/avf+1t9/U+/ZuKeXg+YOGhKObprS/Podo03w09QIy5ODj/QVJBYPrxmu2FdHyMbDi3geVKMQAwYl6DiY7hHpW4czlZDvW7HUckxpg15HQuUacbeMbkmTkCCuQXYSMtRatLBUvz+1COWw8LHJnesSc6PDUsQGzHaCNjI+OSQBIuo3OO+3MO+RchNTec0NztjAQYY0uPPiiAFLhPFY6c/kSsyo42tA33/Bz9UqVSzURSInxcvSFIlzr4hyCSODfjrctB3233rgOCXsChZfHTeLrpz84l3WVdrPONw0BArxo6tbsc2Ht8fqw7ust2DA6MUcJnawze+VkTByLR+6Ve+bF/vd3cU9pblG57IMygo4kGMhp8dxHl8BMfmDhBCnNej4YB35TGKCH6SXQIXBmSsj1Wp9lSp99RvD5TLTOvKlcvmzcpI4tGz+/rr7/5X22zRXE4l1J2MFbMpjYiy9EzsAmFg5x70NecK6Dc/+/OqPHigi9mkhp2GkpmUEumsCamanYF6I5d8yYQiuYye7O3aGGcmP6sfv/66jTSuX72qYqFga4lNtLezaxctBtIgBKj86bIZqZSLRSti+ozWh6gxR+aVeVrAeNxJQQPxYjUhkgsGHL4QIgc4UZl0WomEw+W2tRxwLmCeCWt+m9cXCKpSqevW7dvqdEf64evvGgLukdcxa0ZIBD/U47bPzfLGLSXHo1jQr+ppSV/87Cf1j3/xH8k76KpZLehb3/wLi2+9dHFd83PLyk/P2Rj46OhYxXJRbh9uB14rpKGOsC9mZ3I27vRPxppJx5T19lU/fPZT/pSlZ8Gb9HhVQVzn92n9hRsKJRO6++SBfvDWD7V6cVnXbl7S2NXXdN5Zq1AcNAyquF/R3/31D/T1P31VI/hrE7+JYMZjhp4Ukk4UdV9ja6baA4otv6Fibv9QyzN5XZiZU8TjUelwT4N2zZ7/eNDVbCajqWRaPlAej9RutK2RSeTnVJNXz6oVPS6WddhuqQw3jVF4Im4FhJdEIvO/dMaxRkey6FeXqbfduEZ4vYr7PfrMzXUt5lH7uk1QWCqXLa54OjdtyPve1q42nm3Yn0+lE8Z3pXAF/SKmmcM6YM4fHhMpbW/umIUdDejq/IJ2th7r7t07xnHNZmdULINeSj/76Zd05cKSPOOO2tWypZDhFIFtG/HGNOIUrExoAADwA4VbZkmEQxKUcIgZGQWMkTdFbHp+TpmleY0CPms8eK6cc2kuYqZxrYmON4rafXCgUW0i79hn5w1Nea1VU7FRVqvXlR9HiETCfCLLhMHbM+Vcchv9Zzo/4xT1haKBBVzygBVQcRD48JoplCzWWxMtLCxYDOTR6YkBCUzsEAZy1n/yZz6t+aVl+SNOU8nXsY9OD4+1/XhTvXbXpifZWNKoJ5jhBz1+U4N3cScJBdTVSB8ebujR6b4IfMILtstUrM/KgyBMNO9Ybr/T3Ny+fVtzU3PO9It7w40tFnaObaXiSUMrQeZKp0Xdv3ffxKZ2b+L/2Qepiho9yopSQjDqDdNR8HWM0iOJuHH9OCMoQMql2pkwy2VUtNEQwIap39BELgBI5i86wMZoZGfV9Sur+vSnXpHPDf2oqlwuZw11qVBQtVqxQpjzHoSL74WAESoXhTt0lWa9ZWATImfWCy8AEAunGyahaQS2ULnwVPe4lYqEjIbHeYQKH99VQCj4wDSj+8cF3X/8zESfaQIzoiBuUcWx3TOz+45Cwb5CkZauXp3S2sWkgkGKybGmE0sa9wIqHbV1sFNTvcTY2adggGmRzxoy9DPchfML03aWQfNAGIZziTtQVSBRUygNHaSsYnWg3f2hPvqgrFEnJY39jj7AUCXnJ9RHDB3isaSatab2dg8syW5/a8+a4KtXV/Sxj93WlcvrBliB2O5s72hnZ9eeD3xrPmP87+cWljS7MG+fNWc+e6Z0WjbQgeTEt9//SCfNjqbX1uwZ3Hv4SAU0HtRK0YglbdJcYpuXm5kxDQxILw3ED177Oz1+eFdTmZTx7ZsIxjkDcYYyChhWafD3ub+GJtZlUlgqNhULOy5D3FOxcNBqBu5xfKWx9eJ92h4YkZbncIC9LtwVPEZNWF1e0kwmrcM9xwKLBov49kQMgDKgXCZnTRAcapKxhoOuMumknW+cBYjW+N44jkB9mJ2bt+AQ/MBJoXN963//44nPCzrTU6lyoHK9IPk9mgSDKrXaKtebxjFCPNPoNMwmCpN8P2gOlABYfoOeXZocFijI8ZsDiSxUmmecTrfZjWSn5nT5+g196jOfVj4/baP4vZ2n+nf/9is6PTlV0Eyk4XU2jEfDwUUhy+HKQUXWM10kY3koCSaA6XflwWwZfiBoE/6wllPsmEkDe4MKo941wRajO+NngbSMzPew329Zh7++tqyluZy8465jr+Fx0Fm6LHOSAbVgTG2cN6oQjybwt84UnWfL2+mITQWe0J07D7S7cyAMnUFfuP9BgE2BCePANdLcXF7xaMh80pKJhI3GUQhWOy7de/hMf/M339Xe4Yn5G+LtiPUNi8aiBDVRuULiCK/PIePzWVG8U5jmsjknT9ouWFBkr4L+gKZSaVPrwRvhdRN3aAd7t2PWW4hIEGs93dy0gAE89zqtnqKxnLL5dV26/jEtr1+3cblrVNakuaVxe1fBcUMkLk+GHFIOQo4dGcKEUqUufyBiqFqtwpqq67iK0IoYwaF6HfhDAw3aQ3WqDbugb79wU8NR35TDiamUdk+P9P69++p5fGq53Gq5pHA2oxH2SVa4guwO5BkMdTGS0v/2W/9Cd//2Owp3W5J7oEguoXAyrUScjOmAWc+4omGVel3de/LMUPUXnr9ptAQuTezFsBbjx8nRif17kDCPmYuP7LMlsYXxH4IwrNJYVwgNO3g1QkyvglI4rEhGIzQp8KXMZBkUdAR3GFNmmraoef3xZBHe8RzoxC0S98EDuxTg9dG0zc7P6buvvW7NINwouHski+AZiLAHFI+1gHiCUREjnljAq9/4lS/o489dl2fQ1fH+pnb2NlRpVC3CMhJKKpfNK53M2T4hknJ2Lq8Afphex3uU3tTvcqlITOnJoVKMdN1t1U+2bVzIZ8j6o+mjQMJeLpbLKD2b00GloHsbD9X39XXzlee1dHFBnohbkURETcSB7Z6SoYy8nqj2No/15hsf6u//230VTxhjOg0PFx8q5Kn5GSWnphRL5eUKZBQITisSS2tqdsoKqmSYhnygevFUu5uPtbvx0Hj8nWpdo2bH7Oai7KCh42XpDUXU9/lV1USPSNsiV15Ssz+058Dh7nDEHE6hDUmooM/H7xRgZ4KMiN+jmaBLz1+7pNXVFXVsknGkWAyBZEqD7kCnx6fa2tgyekYyHbcROQc2aEMynbbfI2CiUOb5V6oUb064h6c71ObGvTNxYFjx5JTKjZJCUbeeu76u1eU5iwgNemnm/cbFY1qE+T2NkrnDmCIajqszqTJ7L85GEECM+gcj9a0pQPg2VndCgzlQC3EQwEIfJLstNyEICqtbGahx2pZ34DNqGZcahuLEs7a6LXUZwdN0RmM2beH85iyl6eYnUx9U7RT5hN4QFevoIHg9PftcUKRTmPHPJDZSdJnrTLtpdnkUXAg/CY2ZW1jUles3TNhBA9kf8b4nZozfKBJ73Tb0c9DqGEIf8QXsXuMib+NDii/weKCab6SN4pEOC6dq4GRhRXbSGhKcHuD+n9vbvfjiLc3NL9h9yP9oXi3Eo1qzuykWjisRT+rpoye6e/eeNTLsdYobl43QnwAAIABJREFUGl4K14WFOSsKeX2Net1QOMIV4DGjGjeRop09CKShIBHP6Wg6uLMcH3WHyma2WdhVkYxlHsggaH69ePOi1teWDIRi3MudDn+8Wq7YWcTXm79wp2cWhvB0RfPeciyb+jR0g75NMqEEmIMA4QM0biR3YS/pw77LZxS8KJQ5A6BI8mJd4ZLgtrO02mjp4ZNNHRydGIKdzcScFMIgvrxxBYIuhcNjxaITvfDiqp57fkWBIMhqU+5+QMW9ugr7VY27PnkmQY3NeRI9TddEPtQBuXRO84szimbCNhVlbULxGqihibcgf6Klga+p01JHG5tNbW30NO6BVOI04Lj9GNkGmosvIK/Lp2QipXAgZIhi8bioUoEaxqe5hVldvLis/NS0gRM4tjQINKkjLO9bU5ZIO7z0TH5aUzOz9nteJ8K9Zq1jZ7nL5df9h8/UmHgVyc2oUq/qwcOHOi4V7DV5AiGrBYy65wsaekvhysSCInBne0NPH9+zOqPXbhgqCmh398F9HZ6e2nMi3RL/2SksP6MRzc7OGJfV+O79rlw487Av4B5jczWWKrW6yhV8lHFJ8tiUgVpuTGTwoK1I0KvV5QVNOh0dHx2ohjNIu2d/LoYVWn+oqdy0aZeODo+tCXNNhuaP72GSI7ftbdZPvVox26+FRYeqAjediZfra//iX0/anZrcngFpvSo2CqpSyBE1B0c0ROqSY07s57KNBG2Rm7WKpWQ5lkxO4Tqy1Cd4mqB1vZGjumSsPr+4pGs3XtD88gVLjoDbSYJHOhnRX/zZ1/XN/+8bZo/A5oOEz+UNunpOEaCYMhESZHO3+2yM5PB8GNU4EDY2FF756WrxkjRFBaiPz7paPiCKa0NzGe8MB4pFAubBSLb4tasXtTCb1aRHlBkehyALHGRnFAErXL1O8cqlbEpjj/3d53QJZ97Pn/MpHkvrO995TVvb+xYb5w9RWBD7RheD/ZDPRpedVt3EMIwAo6Gw4tGIGVnPr17W4dGpXn/9LdvYWOikEBVN3ObryObEdJ9Ek/GEZ+QIPpzimtGaQ8Km2Ld/Z2blPidyldSmswOG185BwmXBOBoKghlSE43Zaavvwq4kopWlVS0uXpK8Kc0uX9XEG5HHi4doQ9XjexrWtxTx9jRqMxIn+te5eODgENvI6JHDqF6paSqT0+lJQa3+2ApbUAHvGG7qRN7hWDESzYLE9Q00dg/14ku39PKnf07V/lj/95/+qZ4cHWuciKtONGwmrRGIB84CjHSJqesP9PPXrut/+bUv6c53v6MJSUYBKZSKyR8jCx7v3ZBSuWkFEklNAkE92tjUu+++q/X1S2Z5xloE0YH3VW809ejxE3M7sAjcWEyVMuIbtxqNqtmkxMlZ9tHtkzdOBGlNB8fH6o24CB0CumNbPzExDmuB8Qt/B4IEU1j6vIonnLERP1jvjlglYmMVHAscZ4yJFpcXDR1jikBedq1Ut2SrcmNoa8O42Igy1tZ07coVxUIeRUMuXV1aVtLvlYfReqNozQfBEXiE7u0e6fi4qPzUnI0qMZSfyuds7+PRC08NZDjg9up0b1vHjGhHffn7VXWqR1Z8U5hzOQ37fYWDfqWns+btu1861s7xvtqerm599jmtvHhF3iCCT1LXGtbxM6VIRDOKhVPGXSOt7dHdI50eIwRpKOSLaXZ+2Q7oueUl+bHSCyUlb1pud0YuD2PAsCXlOP5yfKyM+bEGc3itnUJR+882tPXkmZ7cu2d0nuODI0PuOjTI5Ie7pArTAo/XEDbb56hsaXbhXp0VqxSqTDSc3tUpYjl3sNdztSpaX1nUx16+La97omqxqIW5WQV9pJMNHGSxVLYigOfOuNaiYBM4b0SsqKFJZ7piggQXXs4ZG2fvPdpQo36k7HRKvT6vK6hKs6Z2ryKvj6N/RMaAIgESCVk/QQv6wIqJZ8o/MzZkDAraSuNKtCKoDil4ZsE0xHJtbO9/zC2PcBCaFuiygRbEZPvVa3Q1Qf/VkVqFltrlloYdJ6KZ4gaElyKOiRl6CEv6OhO0wrMDYTkX7DJK5HXQkPcnpCM5lnHnQl2sAGm++XcUreyTcqVsYsYYdj1B7HIQxFTN9mqaiF8CZHBhcY9/GgLSqDRVLpaUjieUjMQUcnsV9sKbNma/WbFBr2mP+hpGPOp64ePXtXVwoCM4eT6/eiBQ5hnuOD1QAFy6clm52TlDymkQAAKgPKDE39naViqR1mx+Vnfv3NXB7r4VfRStCJe4k2hcoQpYRGenpxrG/qbOdxwp+Lu440wEymc7GqqNK48Vjc46NJ7iyKGB+H2gZl5TxmMaj1iYkX0yHtDa6pLRTWigKZTQIgBecD/wfErlkvb2j43DzGgfChJ2XUbz6jr3pyGHRqNy3HeMXk7yJM4JhJXwff1eJWJhp6BKpczVAscVRsFoHqDcHJ+WtLG5rYODQxNC4iqCcxA2ZuGIV8lkWDP5tC5fWdbK6qyCQXQqQzWLdR1uHqh2WlfMH1fEF9Wg3TenEz5/zlYKZmwsc9NpJdJOJC0JmhaeMKpr7K7IG4UP7dJhoa4PPjpQrRJQp42RHMLCcwGcE6xETYFtYDQctXQ3Zs/Hh8fGg+X+5n6fnsJNyWtOIUxYAWq2N7YMWOAs53vj2R1NJg2MssmKxZvy3EGhANh8OjotqecOqu/2m7MNvsaE+ZCGSIM2NrTU5bgVZGeUm5lWbmpGqXTcEPajgx1zPfGbw9FEH314R4+fPbP6YXd/33Ea4L8TWe7z6PKldV25fNFQfmgAvH7Wg3MXjSzJbntnT6fFsjW1hBDxfkOAMKgFhh3NTKV188ZVuQc9lQonRitpNFpKJRn/cw6llUllTA/x7NmmNc2sQc4keLvUORTV0OagCaZTCStc4bvTRFFHuH730//rhEvD5R+pp5aOmydqevpavLKmxEzOPgjrLEJhM8zmA6Ojo8Ny0AbHZNi8De0BOy5f/BoOO0owvhYP12gibYKfSq3mRMuNeprNZ/WNr/+J/vAPfk/JmKNWBnF1CsyB0pmsFc1m/zEanYUTOOrHZttRBZM0ZB2LjUj6TnuEVQ6XEF9DxYJwhvGWcV2pHsZqt5qWY0/E5qjf0aWLFzSTTcgzIXbsHF11itZz/iy/UgjbP4PwupwkHSe33Mxsjf8UCHLAhPTtb3/XFNZ0kIZYTEbyeVwKQ3WIhgyFzSbwxYPeAAXDidnkJ4cEhzAX6vbuoW1yFnmz5XAd6UrguPJ7uRxlPg0EG5NXZIbxcI45UOi+OWhNuOPWqOcEPdAQmOcfqLQdwA4pm1Ehv2eEUev0lJma0cu3P67L126pOwgqkVlQodyU1+fSoFvSOz/8z3p2/8cKYUjUa9n3hdM1GnsUDni1uraiYqGsy+sXlc/l1G3UtbWxqUatYy4VcPYiXo/846F8g4GNl6IIETQyI/LnXnxe42hWe+Wu/p9vfEP39vc0IviCEIh0ytK+QIrMxgOSd7+vf/a5z+liOKrB3q5mY0G5vWP13RNVUHc2+0pmclpZv6RgLK5oMmMX9l/91V8pkUjpwsV14xciVMPhAGI9iTt10swIoWDsXqmYdy2jeIqEsIeY2IhdhNAC6s2ado+OVCFdCIGRWYc4okbHpo2RGIgqPHAHqbXi1RLlfFbEsM7oTEHaQFnv3r1rPr6M1WfyOb3yqVsOaX4oG+HBT947ONH9R0+0vVtWKh7WP/3yl3T7hdvyeylmumoWChq36vLgPxryqd6qqz3omscrz+j4sKB8fsGsWngdJJs0oOggwDhDcKbTJFB55Rv2FGIJdUinKtolxrTC4orHA01l0ubAUKic6qh8Yqpod8Kj65+9qOhUTEPvSJVOxQSCHIAIZNhf+BgjTukievCmzMrm5Lgk7GRRZ4cjcTv4oXt4gnHNz19Tduqy3L48bHVLyplMcAPxm9AFOpHLM1YC5TKG63TWVFFul1rFgnY3nmrjwSM9fHDfDvSnO9va3D9Urd0zvrUZplMHU5P/g8LVitjzfWXuWI5nKheFd0iS4EhXLq5pfXlJmXhEa0uL5imLUhzfavPxRQBGHGwobONDmnaQVooi9iSFqzNF8duld3x4okm7r0BwoMWVWZ2U6rr3YE8NzOZ9CD87VkCH/cQ7+9QfkDqILQyvlSKSxB3pwvKy03BzXNqkhkQv+Mdx5z2B0rr9JjzqgnLSyPZAQzvqgvJhwdbqqVqoECqmxWxeoYlftZOyQngymv8wyCDoFkUNwlRnjZsP15kmAQSLsxkOP2eOoarGvfeamMUmHwnHGo7/xtfR0FHgne8PGkV8qbn0PF5cW0ila1vyHEVrvd00cQ0XIt+rcFJSZ9hWQF6tLlzQ2uKyIlAEcHHBI5vzk8kJ3sHugUKpsMY+r/ZwzICzxzkK/z0aNScIfrA3CHYhvxRRptEuuh1Dsnid25tbhrr6PH7jt+KYEcfqsOe4dth7iEc1NTPthPv0e9bwg9KxpihyUzyb4dCoPRjwY+PINJA7JRoJmnMM5wn3ByEunC/JBG4yCCo5QyJWvHI3Yvy+vbnpGPd7A+YHymcGCs4aBxCpN7tm9wXNj9hagClzg2Hih/cmNouRkGJhaGdOgmWFxKdy2d4DaxbeI/ccI1/8OxNxbMw8hu4CiCC4ATU0P+/NTScNEqpUkEYtqXgyruULyzI0ewFuZMCKZhrkw81nauFr3uzKR7Rwd2C2d8eH+6YdQByXziSUiEfN0ik3lbYCG+ojRf9IAw1BXX0dhWN+HRVqeuutp2q0AuqPOfs4l52SAsTRzm0LHwrYHllZXDJKQ7vRUjIWt8/VEiHxyB0NrFjPwkWNxvTeO+/r+PjY4uoBRiwCPBZXOJGQD+G22ZrJaCUWs9sdqlJrauCNaOB23DUIidrY2tLY6zLaIIUrW8rl8SqTwbc4r1x+1moLKJBbm49UONhVNu3QLt7+yTsmtmbc/9G9+xaFQoCMNSGuia5dv6KXXr5lhStNJ1OwcpGQgLJzVuGz3GHq4ESxUlfx58xJg0N31NfFtSW9cvuWGuUTNWq1s6/taSo75bjk+IJGnaRxZ0/ww7FHDcqDH20IFyrHlalSPjWhIxZfiWTSakvWoOvf/8LvTkaeofruvjqeroL5qDKrecUWphTLOYkiCFRC/pChOJxHjsWU42HoqNA4CnnA/yAKUS7zILMX48L4tm8iH/4CxvaoynzQ5twj/enX/r2+9ZffMJicTo8XTcwXG4TLy+JUqfqdeb1tLGBOQ19BNvAkhG9D3KGlWjmcUSs+RQHoZK87hyWJL45RPQ+HjoOkm3QirmtXLikScskzdvznrMizIv38Wzvf2wpgDl0PjgoW1npuNmNF63hCt+RRi5z2H71p72GMiIv37cKvjNCAofFG/Bi84zlqxOagqa1RJdIJjwd8XrgF9HR4UlAymVEoltDxyal5rSbSaUNsKLhc3rCRtzk8HQ6uw0lhkxl5n0aBiwn7HhiRxlHDGsF5nufTTuefyTTmzzpG6fBa6K7w3EumpuXyxpXMzmtp9bJm83ml4l5977/8ud57/buK+IkeHRrquLK8rNWVC9Zl4hxB0sz/+Nu/reXZGf3h7/9LHe3sKBEMmu1S0EtykFcMznwIq/w+e6YLqxf08s98Sq3RUB9tneju1ql+8O7bqsHR83vVhwKSSTjGzmdrksLVOxjoVz/5GXmKJeV9Hi1l4My45A0H1eh2LWQgNzOnhZULlhSG00E8mdKf//mfG/eKESN8NnwlGWWdlkqm8IYHzNpkOaKorZbLDloOCutxayadUiaB+4CDuhbKVW0fV1SqNawhAGU4mzpZxcCfowFhzbN2QQdZqfxZ/pkN7RQWQ62srNghcP/+ffvv2HA9//yq5vJZG7OilmakCH+wP5LZzWxv7cg78VogRDji0+L8tHLRsFJhBD7UFl2lp7IagKR5GMMnrDBiZM/+4uKDi4yHsQURcJnW6pZ0MsYloVxU/fREUb9bQbcMLQ743DZJCPk96oICtkCe9018NDU7rV6wr+nnp4SRqz8elCfkkTvgUTaXssveKeCdFDfQZJ8njGIILxPjfY2x5xtyNnR1Wiqr0Rwpm1vT8vItxRJX5Q0sa+IKSy6/2Vn1EVMR54xHc7thFnET+ID9ofaPjwwpwYWC98Oa3N3a0sb2jrZ2DnTv0YbGLp/QY/QRZvqcS/0cceXh2LM6G7eb0AnU1SxGBiaqSYYDevnmDd1YX9P8VNbiV9uot08Obfpjk50x0YlB0wMghEQIR1NJsw4tiTUDKsvefPzgoUX8un0txTNB+cMZ/Ze/fVPbhxX1OI88RFMH7NkhmEimI/IHnCAJx+faQTRQM3N+M7VCcILoBt5btd6wRCI+eyhCCCEREbVIBTIfSNDUoX1uOCYPOmN5R2NdmM1rZXpW/uHYUsrsNY5GZq1lTRunsWEKUL58TkqgWexJXgoB+1wJRKnJ7feqp7EVrk4EadIRkZmnsxO8AeJqzi49dAEtm9QRzgBaRZEdDIXNi7TeahqizFlt9l9utxUufBZwE5keri9f0FJ+zpwq4JQDR2Czxt3h9U8Uiofl4qJGADaTVyiT0UePHisQiRp9BgDBUF1uQiZ+pCSR9GUTsImZvsOVpwEiIfD46NhQxZCP9ENeX9fsrHj+hJaQ7sX7xIHDItDd7Ce/FYhwqrPppPFUV5cWDVHle4X8bkNVHfqRA/YAusC/t7EvDQSGFMOhTUZOTk7M95bXAZWL4hEHA6ZL9XpTjXrLbL4sTrgzUKPVs0aA5oOkJPMHp/gKBc2tAzEq9wvuEYQ08LqNKhCPWrGJZy7FBw0a+4UkJfiiXEI8K8bJu7s7VgQRagLlK5aMKhJPaH5pVS/e+pglRPH5tnmepFjVS+rXy+pXa5ogOCbnlcYDJwAkzuhH/IiHfMpkE1pfu6AwXrpnPrh4BQ/GHfvpC9Eo9XTn3rZOTrsiWwybT56pcyI5TSvTUjQ0hJxkU2lNI6T0+hQJhFUtYQ9WVwcv3k5H+ekZK2bz+bzjy9poGBiQzSTtfoml0wrHE+YYgRAa2h7Uj1aXmPQTPd3cUzAxpam5ZQMO7t67Z5ZxJqgOhIy2wlSENZ9OZ5WZmjarx+nptEIB6e5Hb+vhh+8YnxkhaqXMuVNQuz0wWzqwtmazYQ1NIhbR0vK8Ll1cs73UqNd0cswkqmwTbWovXF1MKImzytlEhqKXNYjHLbDl+tqKrl2+qJP9bfs6azYnLi3MLdjkoF5tWO/KZKparhpAaROLYNhJwTPUOqipdNIAxUDArXQqaXRQ87gGcf2Tz/9L2n01Rm2NYm7d+vzH9fw/+oQOmyW5I0DEVNJjeV2kZRlo7hR+PE4UqSMqf4Q8+LqiRP3/2XoPYEvztLzvOTnndGP37dw9cSfPJhaWhYVFIAFGBlMFSLZUVLmUkBA2clGWLBvZslBZRUm2KS2mCPYuC2jxLpsDM7szO3l6uqdz9719czr3nhy+k1y/939Oz9hWU03v9Ny54fv+4X2f9wlOWGJ8G4pPjxEdJHhECxh6s7Ep/lDdt7W3fV8vf+cFfeGLnzdPOA4yeDTNVs9i+gqFsvmvgnohyqAjjcaSqsMZabXtcCdylg0y+7qofx2vh/i1gVmYUHByWIJkIHoByaBQRvnPGA9h1tJcRZNhS5k4wpKpX6JZgzoElBfmEFeHYFIpcShAFqZwN8UpqtVxQLV623w/Maynq6RwH5tohuPbUs5NzAEyBSTPaJ1CGpEX3RoH0EIha0TmWDxpvJJ8EXJ5SHfurBqiUKjMaXd335BAXziuPuJgu0ycty02PqAHxu013pPj4PHLVOhTId3M69axHFyxzjs2fi+j0p5n3webhDCCWqOrXp8xUEZPPf+cnn3iUb38l1/Vay99U/lUUIP2kXXVP/XXflIfePQxvfzyy/rWt76lUj6nUjatNKIkryd5bRVifo28tv38CcYF0BdANCMxnTxzQecefUydiU/X79/Xnd26/vzbL+vm+rpS82W1NBJXBVGybGTzqTR19NA4rp947Bnho7CUiCg2GqiYS1p2favf1dbugcqVBZ29cMGK0Y31DV18+CG9/sZbxo8jzQx3gVyxrO5goLWtbd0GMRlPlMll1ezW1G7Ubf1gfZYMhpSPxzVPshrBFimQhKA1GAfNnjZ2XLQr3Gfrn4IWuGjrjAM/lojbe7LuFQP2TMpGLLxH0KaZr/HS0qKly4G8Li1V9MRjZ3T2zLLlvTvz5rCj6oxcylIintba3TV95Ytf1b3VQ33iE8/q+55/SiXbM9L6xoaOWk3F8y56OJMr2niPtDWKanxnSTZhPTI9YarBukUNH/C6qu1u6frbb+vujRvWjBGDCy+NGGXSeTJJOGfOxojCEYuj5EJak4pP4+jEkIN0KWMc13Q2YeIBLhxQHGJm8fK0Aj+SUCialDxZMtn29q4V9aBC29tV+cdZPXTpIzp75vsl/ym1e6SsDVVFPHFQ1W7tUI0efqA1dRo1DbAl63s6srF4R6HhQGkuY66Ovqd0Jq+jekdf//bLOmz01R2B6PsMBXx/4WoezsY3dBMaJ6xzqCt0gGIuo3G3pYfPnNHFlWXzrc2hDB8PdXiwaxc96mtEpIzRQNV4zqAxLriFfPikmbPbiHM81pV33tZCMaeD49vqDhu6+Ohz+t3f/7Ju3a9pFEK0xlXrwmCcZtRZ+eHHGIpgig/iETO+NBQhGmNGeZy7CN38fmg+7oxizM6SnSX+uLNjannIv0TvQPx3q6WofDqzOK+FbE4JBLzDsQKsF1Bo+42flHMxYOxNcc66xj2E/824H4wBARVCrYPGsSH9FKhcWnws79ycCYKMj7P2TECjuWQpjKAKcLExYi+X5y1ZCHGR+eYCVuCJbQ44ROQ6L3BEd5lESmfxf8UOsIrC3dHL2MOsYdY/cTBDoOp4TDU+rtdRmEaDUAC4zzjQ4ODRRck/ceEGQehyHW3vODET6PLa/fs6OnIWQIV82u0x7kjfxFBj6CB2VkwQtznv7xkgQ4EItQBnkB/5kU9oqVJSJORTkn0VZ4ITteIUZxsOeD8WMxMmjxjJO30FnHeKI1wd6sfEUE/U7vZcehaFNRzGo2N12tjBYc84Ur3dMx9tHDLgDOPKQaKU0dCmgt8IhbjZUzGx4xm4sy0cdbS0WXQ76w3RGUU4BT4FEMUz1Aj8srNp9nqQBFOQLbUJEynM69zFxy0QwCwV40kDv+ZzUdV2N1TdWFN40FMWWyYa/njUHA/w8gXNjiJqLBd0/swZlcvoG/xGUbNEsiBYPJ7BgE4B3V/f173VXa0fHGtobCMXk27arMnI0FZ+VgpXRM4o5EnE8zo4Ahyb4JvmpN/pKpfGt9lnNnfsZdPwNJtWJOaL6EXmDHHlmdKssdWYdqL7eOvqdb3w8msqzp3So088Z7qJN956QzVcaxJxjRCBTy00qT1A2AvlsjkXrKwsKZ3waWvjtnY3bqtSzFrsNXTAdot6ytNxrWU2ewgJlxbmjdvqPFkjJkS2htnCVsjqwUMV2zYEv35rdKn1oDJxJ5g96qBn0wMStuBq725umTgTsAU+/CKN4WisV7/3hjWLZ06fNsEWe4L6qIX9IOE0YSgtEc2Xi8qkowoHfTZVxAKPO81cnP6PH/qNiT8W1ZHXUnXS1g/89U/pIz/9g9rp1uX58RgNmOG3H0usDgrHlnWtFKWM3RnHNep4wuH3CJ+x4fwqUX/i2dftqN9paNjpmHKfH5KOZGV5UZfOn9a9O9dN7RaKR1VvYfS+YVwXuBRs2J29Q3s4Ybq0QMgJwOAhBSLKZLKmfMWNwHhgHJJwU/EWQwDFb7tMoC6gXrVgPys4LWKz15mOb2UWEow1w4GR/JYO5mJwGYXMuILvibNcAeugWGLPh9YtmGXPkCI2qL2DI12/flfVo7odCDaGw2LCTKOnnDhbEg4FNaMoM/X1G1IHZzLhD5sHG6jL6TPnlMxktbO7bx6rlfkFO1B4VvZZjGs7s0KZouJTMRb9hiMzzNpGUGrHf3xQtE69AJ1Rjvv72S/Ebg5Udib2+FLKF7IseojWD1+4oGGnqXffecMQ13jY0TCefPRRPf/sc3rxhRd0cHigUiat08vzKmdTGnea8trHKqT55juG5CzOz7uxVyiqS5ce0eKJM6r3J7qxtqW1bdDWTb185bp2j44VTicsfADuXTqXt42PjQaHJmgQCNBjJ07pISIWAxOlfFIlh6VLXLVWy0RnpJcQpvDMM88YJwuUYPfgUHNLy0pmM7q5uqZqo6mNnV1tIsza21cknlA8hdDsQEdVRuMxiwpOBIJawoInk1HSDKjDtnaMBx3PqNXztLGxaRwu1jDjThAtmii3HoN2sBMr7HXxSnT8asZn+Txm3o7agUCF39eu3dDNm9f0kz/+A3rk4hlD2Gib4MYZFYFVGIrYuC4dT6vf8fSNb31XW9u7+umf+CtarHAoJLWxu6vPffFLZgcVTWWVJO41k9FcuahcOmGjzFQKmy64uChQMfd24QSjblu9elXt2rG21taNw7ezsyPfZKCFSsGKqzKcYiIRg4RbdDTUUKFsUPGVjAZBqDN9JUFVMqQiYW7e0MQ3UCIZVb7EmDBlaA37tt8daPXOqiFBTFPYKyDYR/sNjbyEsskTSoTPy+ss6satTe0e1dUd+7R9fKjdelWTMFZujKp88nFeeHAQXfRlKhzSfD6nKCPZSFRnzlxSKJbTf/ub/1qXb63L89F0OvujGfLyoICd7pXZP8/+5D2nYnFFfCMt5LJ66qGLCo48o8TEo9jqdO03hWokjNI67OxgyOVG3AZNY9qE8u6d7RFbcSSvc6CR70BnL53QKJDRr/76b+velqdJJKghhaehm84mbeZ4MvNsnYlJ+UyIfaBx0aAS2UrYBNQpwyhmQuqpZ61ZH2Ifx8TGx+eGn+yQE2Hp1+8pEwmrlEpqgSS9QFAx7g/+M9BXuLJTdIWvbJ+xAAAgAElEQVS1jkWOiXQIppimG8IhxooNZ5n1nU27PN0YEQGQExuxpqHKOK6g44GD6IIcY+GTTGbsWYJa4n3rAxgwSw+nw+Ce8OCcY6k4gFsuK6Isb94DncRE2+cEvXjGkthD1GUorCFfB9QnHNTlu7e02zxWeq6kcCapYDxi74znQwXOZQ4yiZfl3v6eFRnw/Xf2dg2Egd7Gv7cCC39Uf0i5fM4KcuMdd/vmj8o5ASiDgAYtwHjgilDsoNifuUxcceyIYiELzSkV82btlUmDbDKBQ67i0h8BemiQeJW3b93TjWu3tLO9b/Zm6WzW3Qny2128sbGjFqlgeN+GYwrTOKIdoVgB7exRqBBkMLbzAesrml78PFGHg6pS6MEVpgBn7J5JQ/lIWJOECA4bS1LlEDBBhTo43DP7vWgspEwBQMKvRruvRKaolTMPKRInjKNhGhD2mdesKTLpq7W/o+jI02IhY+dSNBRykaKturlmIPCZmyvp5NKi5rHIMpchJ/bmfyNWHIxcDTEc4tUb0MtvX9FO1fGn+ZmtQTXKCxQ+JphuolkqFpWIxtVrtNWs1Y06QDrU0cGhatVj5+CTJAI7bdOGne0ts1EslSoqLywqmc0pFA0Z9YmzAGcUAoDeunJDL7/xptL5Jf3gJ/+Kdna29cZbb1mDY2FQTFSjMVUqC3YPU/BCjUKU+NgjFzUZtXXrxhs63r+vSMCMKK1RwG6TuGZS+Y4OXYFNpzrwOjYp6/Xc+crXcTadvGH3i4L/QTUxNQ3mWQDeuMQsrMvwiA2Z7oLgBdxDqPvOnz2vp554Sl/78le1s7lt+xenjXPnzrmktuO69gAZdvesBsINYXkRW60zJmgNsn6hQSKW/xcP/+KkMxqoPvbUjkrP/8TH9eSPfFDb3UM1BhDDsSbyNGz15fM6CqHrwmpnMjFLhk5npMPDpmLRpBWPR0dEE7ZtowABRy2e0a90zIltEpGILXS4ZqVCWsfVfQ0HXcuyH0ypAHA2DqvEbFa1i6fo1o7Wt3cNrTL+VzSu42bXaGo8fF4CFITZ4QQ0b+Ir/BzhHxIrZ96yjgvCBeDM4mXRm5iKL1YqyqWT8k88xcKo/R3iSqdrnNFp+tAMcX1gjYVgweCNsKqHdVWrDdw5zVTfG7hoSA5LRvomnJpecpYLbh6IDsXGw8wQUb9Tok68kU7PlY2LR5fxBJm/B0d68+0rKs/PGyJ06/Y9M/BH7MAidlQKt7gceWHKb50tuinCOsVgpo9kSp2AgTYtxM1Ldla3AhACPUyTlzCJ5QK3G3RCMsvEeIlep6XG8aHy6bD67X0bUZ4+cULV3T07NP6zn/1PdfbUiiqFrEIaqra/q3p1V+vrVzTxMYZwaAiH3UMXLymVzKndQZHu19vXbuu1t65oh9xuLoZIQtGki8ZMF0qqlBeM9wiVAaEMJPCFyrwm7ba2bt3S8fZ9VVIJFdNJU5oyCq3W6yrNzev69et6+skP6PSpk2acjPUbsbQoqRu9vg6Oa9rY39e1W3e0T+oW1jEBv/arB9acwZGOoqyMJ20MnI8nlER0gOCBxg77OL63cNS6yoOjI21sbmh9c8tiOh1/ivfuPI/jsYjRRBi/cLkjyGK9Mmra29s1gjq8KS6y119/VfOFlD74zJP2bHudhhr1qo0aqTxcLDPWL55ikYSaraG2d6uaKxWNP4xR++37G/oX/8vvqtbvK5igYIoYGlcp5g2hhmeUzyTtUkmnkhZKwMVKSlsCgQCsdXtvcGwb2txa1+7Opo4OdtWtHZn9WyzsM4W7ZV+DoMYmOvfcefnjIQ39OBeAfkDBoFmEa+1TNB5QtpBWsVzQXKVi7h3X37psOd50/vFYSOlk1NDfbstTrxlQJrao5kFax1spDUdhTVgPobCqnYbak77C8YDCMUbycMndxIOLFhQLKXI+mTCO+bA/1r3VbV187Fn91r/7PX3lu6+raYgrfFHyuN1ZMxMYzbaVS0dzR7yNF0c4RcSMhpCPx/TY+TMqJGOuQDYkrqlupzkNMHECH8aYpsg2VTajVy4j/BJnPtJQmAYK+mtaWomotJTXQW2sX/nH/073tgYaBnmmcFXZn7Pi9X2+rea57X7HYzQFcBOTRhsisc7rd9RtkwA3LdCnNofw7TkD7PsYk1LkXErGJgQl7cjToNsW5oA0bhjep6MRZZNJ5RMpGw+H/QErurD64WJDuMTajEfhgPrM2J0RLoWaCaT6zssSESNnHM991jTQXHHxcS7PbLyMpxeKKJ3OWUEEkILAkIPewAdCcShcsQQbOdN+7jH+j8KLn41EKNBPfCVBW3nHFK7RYMS+F/NK5v4L+dSaDHVt/Y7a/qE1YSN+42XKQjaltHF+zNKHojVXKNjkcGdv36ZXIEv8TJwj/a6LK0eMxP5iJIs3LwgZUz34vQj7xh4TECJg4ZvjFDI2ERxFFKANVLdSgSCftN1ncEvhmKczSRvpc5YwhUFsdfv2qjbu72h359Ce7/LJJaWSKWtimq22DqrHNjFqtHtqdjwDSpDiI6DrtesuThYNN9oIo71NOftY/bF+p/oJzsvewLOiHeoFtUIsnjCFOec14lfG/hboAE2g27IJQyafNqS/7REPHFciVVAUZfmYiVXIifYmEs62OKSEoQoi1G7VLdgFMATXIb5H1kshh097WSsnlgx8YA+DuLJ+uH9tejorXsd4D3u6u7ZuUymEmdgwuqvQoFdroEAQeTdEUAPwTQak/EWViCR0QBzr3oGJILnncQlhTRGVbX69S8s6efqUcsWSCTGZAgegjgyG2uGuv3pdL732pgqVFf3wj/5V3bh5w8IMiELnNxREPGAjkZgODo7s/mAytbJyXnPlgo6PseK8q/XVdxUU+w76GSmoQ0YJ1twe7u6a+0+lVDAwAk4+1mnWJE5rAH72GaA1teifVRTT/ejqGseL9xvVkTMBmgliYtBnGsLTp0/rqcef0NUr7+ru7Tt2JlRKZSvgoadQ062u3dfBQdVqrnI5byADbgNLi/NaPLlsACHnhu9fPfYLE/LRR/GoNtpVBRdTSp4u6H5zU51J2xZWgE0Ot9/rKjD2NAliwE+HQI59Wj/3s39D+eKcFaSrazd0VN0yPh1jaUrGqG+kGC8eMjnctSHCDThSxBZ2NBr2zTeP7p0OOxiMmTCJMQUCLwrY1fuburuKF9qGDmotjYIhJdM5i4WsN7tG2LXD2jcxrzhGFiRIwHWFr2WxeFbYOSSL3wgMIFLjjIAvZSmfdx6uPpeHziXExTErdJ1oamqHZeijzXytGIbrdfP2qlZXtyzVgkKW7nRmE8YmQ4DB18JGzIQSNopzYyCz2uHQi4VNEEUmcDIQMiRgbnHB7FyuXr1mApr5xRPG0bp28679PHTQZo9lnaDj/LLwjNU7JXwb4vq+wtVxft2s+v+Lur43FpnSCkaOOgB6SDqMBTlAmfAFNezTGIDCwV0hNamjQa+hmN+vJx89b+EOn/zEx/X8M88+4D6a8T4aVf9Y1fq2tvbW9cqr3zMUgaIV3lC/3VMykVMmW1T1uKUtxBSjgSpLCyqV5kx9HvDDfY6YhdP99W29+cY7Wl1dVyKZ1tLCso0+bt94V42DHc3nMiplk/YMODx3jnAZCOvazRtarMzp/JmTDkkMBuwgoWjd2j/QLlYnjYbeuX7DDnE895pssnrNfBoZl8WCAc0X8losFg25w1kA1wCLIMYcn1jFVEKJJBF9Ycsi39ze09rGhqpwfxsuszueSJrxOQlnM0cIyPxwhB555BGtra3ZhsZSaWlpWdfevarqzrY++OyT+sDDD6mQSyrgHyqXS7qcd1TiWAs1O3ZwjMaUFcSodtTvd3Tu/HkdNj39s9/6t1rdq8sXDRvPkfFyKh60kSOpUHb5pZLWoIAa4CpAElwpn1Exm1AyysdEFWEkiEhOQ/Xh7TXrWrt5Xa3aoQkmKNK4jBHInXpsXv6o3/wv8TBljD3ibJl4Jiog9zUYDdhhv7SwZPzPd65cNjoSF3Y6E9V8JWfFeoi9NogqFijqyvf2deuNtkIBnmVaCysntXhqSalSWsEYDdnAFPe4OHA+MbLEgeS4dmgI0N7Wrt5957rKcyu69MSH9Jk//5r+72+/rDq+ytGEWf2ZxRBng+sAHT3Aosnf475aEwrlhYui21JgNNTJSlFzKN99PmWx9AoFFCbPPhpXOBYy1wZoV7xjzhwU94ipXIALDfc04MXnKZ3u6OHHCwolg7q/3dOv/KPf0f09DtmYBgE8Nx1kSsqYowcZduKK1umf0Xja7IiIb+Y8sNGp19PEI+HQ/Xxwg/nZ2DPsf7jxQEIBi5F2OgQLYwGBB3WF6gJpivQ1n8+Qr5ShcDEzvOfUQcHMvuHPaDjmilTGx82WrT2KOVTr6uDfSeCMAw9mceAUpWgnoBuwXykMEEEZ7SKOWCptFyegC6IiO6tYzPwsvDuQs0nA0DPO8FkCGu+102obOkTT6PEz48wQxKuau4RzHR/JkSbY/0QDurZ2Q8eDJupSxXPQgwI2xidBKBGlkAibXywTN18gpNX7G7p647ZqrZ684UQXHzrlwiMosMeyaFVCFZg4wou1MBCzYwvp5OKchu2GNRXcb6RvIbwCjYLLyfNlRA7/lYAQrPn4EYOWzOcEyfZWxwiomnrllbe0s42NU80SwC5evKgKjbnfbxSNZrtrgi38w4llPTxumvUetKbAxCHVFD2MzgFi2PlJQgdiUSViLnyAc421Q8OAldpRrWFc6ViCQjppYA0WkHBSiWEH8MLzFZsluN4Q3zzobxRaformjL0zk/hxToWSGvc9m5QEBp76jSP5zerNUWLwSAdBN46mRioXczpxYlnFUtncNdx6QDJOMwOaDb0QUfFIsWRRe2gKbl632FuB4g4Gtmcc0u+8j1mfWEymIjENukM1jhrqNTva29pRE7CFqVc2o/OXLmp+EfEoaaGHqszNa+HECaMMxGma4bQzcehzPx3r8o1b5uM6v3xOH/vEp/Ta668Zcs8ECk4sTxy6D0UfPqlEHyeTOaWSBeNN1+v7unX9bb34ra8oGWfKA1rpdAqIqjgWGkeHWprDBeARJSMhcyAgRQ8gwtUnU9G9BVy4msVVq+9NcB+4qoycMJyYd/N57eMVDQ2pqWHP08nlZT360MO6dfOm6tWaQ8HLFTuU8AfuD4igPzRaJBOW5eUFlXIAUn4T2QHg9Ucj82T2/c5zf3vC6HQUj2i3X1fmbEnLT55SM9hU399xdhLhqKK+kOJwELG7IVnDD2YRkT+Y1vz8WWUyeeuW7t69rHurV+X39YW2HbQhwOHLRYFYYeJ+OFNRk0UNeXzoKRimK/bLGzIqYlQTtjxeDOsnxI/J5zZP9Ug71bpeuXxN9+5vmvmuz0IHODTgSXGBEIPJ0nZj+JDPdc4OIXlvPG5IIclGTWzHXSJNIhpQKc/4LOHGCSAEpvSfFoRTqylHFaBDCluhSrF9/cZtSwIJhoHhMQYmf7dn1l9sBA5rDnjXyrxHF2C064Q4rmgpFvMm0vIPZAcoxQ2Rovim4e/Y90Y2um63PafIhM407YHeK6zx83MEAUcVACF5D0ad0c2te5z9fl+mjvHNpibr4Gom7jJBGqbb7vPS6YNUMB5AgEDHn0/jERtRaDww1OXxi+d1bmXFwhbo+FHSW0oUo/RQQIMg5PiB9vf3tL+7bYrZfruteCimYrZkCkuEODgA4CPMOikWSjaa8U2Cah63lYzndP3qLb30nde0trppoxAQTjzyKNCGXksRv3SiXNLi0rwC0Yhurq+q2qxZchcPEF7q+VOnTZhVrR2rDje1VjeEhcjLW/fvG3peWZg3ZaizqQrbCDEVj2gZDz2EjHaIEXWLop3N7nhAjOi44BmTRRMYpI+1tbuv+5tbWl3fMDTCaDnWaZISgm8oI03PRBRnz561rwnvlXeM3yVowebqun7mp35cD184Y+OgXqeuTreho1rVlJjWvoxle+DoqGmIKmPMw+qekrm8/Im8fvt3P6PXr93TiDShvvN7xGeYcaUzlHNJcGZfE8E+B3slfIcTKmSTyiSiymYSxmvKF1wufBoeZSSkUjqpcbdjPn3scxpFYgN2j3e0tbOu9a1N4i+kyUCJWFj5XMrGneEIgRwyo2y/FTOcN0Plinnt7m0qkQrqscfPajRomR1N2JdSszrU29/b0ub1vkKEZETjOn3ujC49dkkKjdUd4uULEoajAJQSkALoCT0riuEO46866I31g5/4cXmK6TtvvKsvvviKbm8dKBCN2+FJM8A0iYKHd2x7Y1oaWvHqYEGb6pjhv8dlMFQmFtHKYsXcGPC2ZCpBgxohtS4eMvEafK8HCX8gmQiZTARD4Ta1XvJ7OrHk1+kLcY2DA61u9vUP/9Efaq9GOEBcg4BnxZUrXOHPu6nOg6LVJio+81SGxhQMchE7IZghomPHtWdvULgOabI5r4m9HU6s8QY9xfMUhJQGDo6uxdEYjx4B6MR4rXB5QR+Jk2VKQNPKucRVgIg2GcXXE8Ab7vTEzP+JIB33+orCNY4njPrCmmdP8KwpCq1YsDCMkO0L8/MOYBmVMGsnE53Bz+wh2HVAhWl6aTiwMDPHIZIBKYicHSCFyKywZnqIFzIK54gvbPvHieMmmrAgiff19ZUuprRwel7RVFixFL6aI3MWgbqToHiNxe0dENGNhmbvoKZbq2vaPTy0CU4wFrJp3MbWto5sWgcNL+KQYagYg7EVGsSbPnbprE4tFJ1WoFwyFTuFGeimgdGGzThxoBHWKE5GjMB5n9wxAA4BhYNR7W4f6Stf/baqh031OgMTtV24eM6aUn41265IPUY/AYKMv3ETn9MjE40RHc35w9eGH0yDRuGcTiStaMXSkbuLiQYImkXFEgfqDbWHVyx3+nhsRc3C/Jx9PBRCCldEnR7fN9xl/Hyxaux3jatsHsBQTsyKM6hybsF8v0PsN4uW7Sidiujc+WX5A86vHVs+wnDQD1BUm7NBLm9BHzQ/nGt877ZWeVbTgA6G64QX7R0eaHVjU0fQIKG6RODeI2qkIOdr+AzoSkZiGvZGah41hOAEwIBxLOcoRfLyygmjPiGehAKCI0UilXF/TjUONBZM37YPqrp847Y1OcunH9YTz35Eb19+U+ub63YHcw5ThHKf0BThhHPxwiW7K72B3+KQc5mEvvH1L+nLf/HnShFjD7CFSwliUkSm8qnX6unUUlwfff5Z5VNxjTptE3LNdDjWkHPXGwLrgLzZr/8fGDaCC4tXb3yalulpSGpmu23BSvOVii6dP29T5MZxze4UJnhGmTNxZtCK1u29fRNT4kJBfD1FKxQa4p2J5QVc8f3+8788YSG1Ndb+oK6LH3lUz/7Yc9obbKs1rsnvG5pnY8TGwkPLnebFdfsQuicaThLK55YUCkaVTsfV7u5pf/+OAr6eQqiozax8rCC2HXgGElDAGIUKnorK8mixsDi2tCXOOlO4sobgtQ0mttgZD1Ag+uFiBSK6d3Ckb/3lS6Z4lJ9klY5ZuQCX031SJNGlctgMiRSdjoTAfGcIIyR1ErTYMBys1seN+yrl8NKbf+D5R3E9++XcBBzqCk8UmsKA3OpYSnfurevW7VVT+w3NFsyN/V2safvB4cLnokO1P6cIBBF3jILm58vmO2dUgpHMCuutt96yyyyaSBrtgNjLg0P8GmM2QgF95bmAiIC0musBl4lRBihcp8jpDHU15AFlLofw+3KujYg9RSWmqBLvJxbEy3dauGIlZJeU3xBKkliwPep7HSUzCX3yBz+sv/kLP6PNO7f05T/7ExVTCc0R12ZoUtSQgATddtyJUBgXo8oldeXtN99Qq1ZXiENp5LPYu2r12NIySvPz5hkbCsvyxHOk3QSjCoyCalXbGqP16oxMbEDgw/b2viY4YYQ5wgfqNOAahVWuFNXsdVX1Wto+3lehUjJk4nBnV2dxQIgltHdcNd4yhd3QH9D24YHurq9bM1IsFy0sA0U1hStIcyGX1nK5oixuEBZTiJKVNeIalGQiYcpWrEQoGCDW87lY081OT1s7u7rDZba3b5s4mY7b+ptdyjwDOH3Y/7AWZh6vKydW9EM/+P1aWVzU4d6Wrr3zhrY3VuXzDW3EzufIpPOGLuWSmSkXkLXAhdBUj1syltdnv/gtfemF10WrySEVAE3CUswfsf1JMYNnJBe+s4EzybzxVrlkGL0noiHj5yKexFmgkMsal7mQSiqXTKhSxBImZsUXPGMEG4gNGuTAd+pav39PhztbajVqdh4gqOh5GKsPrStnXJzNZxSJB9XsHCsYHejkqaKWFwv2/WkU0cbqodTL6dzy84oGoYW4fG5IlsGIX8EYyB3qV9mBOugjImHiEbSY3navo17LU9AfUavhaWOnrn4gru+8fU1v3LilsT/M05la/9H6uUKNoodwFBMyTMM+DIxFrOr17VKMsB8nQ50/tayT8/NGs+Bc5cIlLIVH7Yu5sfsDgRdtw4QEPgcYIJowsUtwoNMrIZ06HxXy/Xdv1fT3//4fqzNMqq+IhoG+Jj63v9/juM4KV8ewhw+PqbwfM3W8VLG9YuJFrO24ZzpqEvNIojMXVou6Hdjng4eLxwOoEqgx5wvTLqZw0JQ4bihqzAvbzhPGjyB0IxtZU8zAuTYfn9FY/XbHqAfwp+HDLi0u4eWn3FgqJFMmxuIXlxxrj8bJHDpooiIIigbGoQxHHGJtmgYS5FCfE7M6RWwttXNmXzZ0zQZiO14QbgoUyLO9RcoZf280sREuGYy+cZihsCBmfKhOr65P/tjH9X0/8EGNCV3xMWrGxxp7RZwjWpZIiDBlOBgrkc4qnsopSKhIJmc2Y3WvZa4Hu/uOEre1c2B2kbfvrmp7b1dbe02Foz594ImH9EMf/5BOImQ0+7yABRRgkQTuYI4kU7Gn0dmI8+SwNOQfKz6m/K5YGXhjNes9feELX1ftqGt+yTRgp06vmDiM7c2ED0cDfiPOG/Esez0d1mrWuMWCQUP1+BrzZQI/MtZ0QC2icGW8C5LK2Yfwb3VtQ8f1pnnf1js9K4RpkhHucG7w3yCSzucRjSJ6dlaWFDCg5am0i0UGwUVM5veFtLm+q8ZRT1F/XEkaFjCYkado3KdYAu1LU4MBvE18ld0dRlGIxSZUA2oFOP1xhJBBv/mGxkJykxArLp1okNCMttezMCbQZ8/nM/60hTJ14ITjTjQwZ5nAJMTxqnQkIQ182rq/ZRxmhEWlSkmJdFwJ7MAQn2FDNuVs8m7Y5xSxFKOr27t67fJV3V3b0KmLH7Cwn+2dTV1594rhngAhrGUKPn5ns3kTMcIVVSBme+LUyrL+7E8/q9dfecXcixCq41wAJcgcDEiZ9FpaKsb0sQ89r0o2pX6LACEQV3d3zRBX7i2mODi9GBjGTTFFXY0mYIihzygg7CHuMUT91D949vY6bZXyBZ07c8Y0KPvb23YOI2zjeyWqGdu16rF7plARTVTuk9HUaNRoFiLJlN69dkO+f3nqpyfkofsSER32azr77Bl97Cc/quPxkdrjuoajnsUc+hkXs/Cp1H0htXsjhaI5JdMLDC40wQQ3yCNtqts91OHuqoY8BNANjxESFhUsRuLyoAWM5Y2B2rlcBlQdGnodK1z9dGOm+oP/Rndjyc/29S0MIRDWxkFDL7/yltlOIdxiDEOnCt90lnBjD9exBx7Y17BxQVlYxKQiwS8i1YYHxEWHlUck7NOJ5XmVijlnpm4xic6Y2hW9FK908SH5AmSmj83p4P79LbPRwdjecsyn4zbKwa7XnQ7rrKeaGni7wpVuMJ9P68TSgtlkgHjxsvFrpVulMyWnmk4T811sQ4ymEoxYkUyc7gxJ5hI2z8SpZZld3NOl9p5Ai+8ANtZ77DzWqaW9gLTaONbKbvlYjKB09iDhbDobLXNYmIBq9G0cZQe2Rnr2yUv6lf/yb5in5ze+8B/s/eMnmYhx6Tj/W4oQEO1kOq2YqWjz2lzf1M0b183yBW7QKlGYobAWFhe1dOKEcXn4/H28F+FOERPb7CgTzSjgBRQYBeS1BvLaXJgc0AFdu7nqvPf8Y1OTM4oORiNqeB1NokHt1A4M5YJMznhyaYls6SVTNNMPJbJZ3V3f0EuvvarV+2u29uCgYe1lEXcTEl2imi8WNFcomqVZlG4Ye5mIsySzX+OxkilSyniOTL04sNwaR2TACG1jY1u37twz/uth9dB8/ubnF2w0hQKZsdnZ8+f10ndeMscBigOyn597+ikd7e9qd3NdId9Ip04s6pFHLqnROLbEHWgTpBL5QKGD2DQ5r2M6794Qz/iQXrl6V3/0H76k1tDtM1AoUMhIJOEIJSOQjL7jtNGwBYKmGh6N+oakBunEKWopVFCuhwKGbKQTCZXzaaViUbvYnB1ORoU846y4oYgIv0rlgnE+EQYwKanXqqoeHujwqGoRhKt37tklEooE1Bt05A+CdvY0txDXk08+ZAJMr0uyWU2ZxLIK+dMqF+fs0mbKgcE2Pq6MSjnsQSi6bZfzPhz57UKl8AHZhKfebnSVSZd1dNzV/Mmzurm2aSO7BkUQtjeJpIJh/I7dROWgWrURn7OJoeSjeuVgH1mwCQgjfGOcGBbnSubpmkskFA/6FTU6QVD+iM+4qRRPNPcc5mxPnj9cTg72OPQCBEOhgbKZrs5czKqyUNFLr9zRr/36H8ubxNQaBeQLoXDH8QW3Ay44zgAXfmHpWHyftOlGm4rY1Mis8UBkmFCZYww665F8EZ8mYb988ZDtGZ5RIZVVsD/S3r11BVlbUy9YM01XwIAJQy+tyWH58zMRCz5UrpCzcXSAAAOKyMHQeKV+1g8cOSIxieMdjRVt95WJxqx44aqkcHUTJZeQCOeUwtIiTicjJ3JD7DjB53Vo4+guRdLMk9vNP23vEHbC92l0gYDzyuXMQ0SDU8Vxo25uNfDuwTOY8BhPljBa784AACAASURBVPsMd4wwMdl1feqT36dL50+ourehdrMmjIb9/KweKUiMp50Q1ix8iArl7KTQKBTt3grjXZ6i2ctanDKTmI7X13GroWr9WDsHO2r1Oipwxszl7euAwoP2mUMCxQvnihmzO9tHmwRFohp24WNTrFk2lz0zznh8Z8fjoL7x9Re1traj0cBn9+ccQiGENeY1PdBw2pQ1uh1DGju9gVrdriGIIIwUZJzXywvzWpgrT22iaLJidrfC1aWIgbeNiPiNt97R5s6+uTNEmXZCzeh1bc2zV1jbiJHjSUeL4Z5gnJxMRJTPJg3Fdn6q7t5999pdvf29qwr7Y1Z8sqonY0zUegqGRlbA+n0jQzMJIKCwarW6ikaTtndpQlkzoMUUq9DycqmE0Z4yybjZSZE0B7ed2dN2raXNakP39w7VJIRh7HxLfRoQd+L2sQIKTSKKB+PmgIKpA+AYtynnIoK8fDGnWCZtqCeILWcPbg+cmeW5siVE3V3f1HdeeVP3N3d17tGnVVo4abZV71y9MpNPO+CLsxhrugmx1Bk7O6hFcCqZmyvrs5/5v7S2tmqF5mw61AeZZmIMf37Y0GIhoQ89+4zm8hkN200FxtCpHjAC7C50rkk05iSTPiAeuckSXPHpWcPXhSdNKiYNG+AWNI1Br2MTgtMnV2xf7G7vWLNxcnnJLOnwDCfsaH1jx4SDCEapFw3gIoAnk5EvktBRs6U/+fyfy/c/nPzpSa15rElwpGF0oIULZX30Jz6sbrCjnq9rAqcRRtLs36BPTVTLY5Kbxjp97jEtLl3Q4XHHvlCv11I4zOYP6ouf/6waexs2LsZ2xuxQGFtxgFMI4ic3G2UjFAg5v1SzlzEXgCkXi2QILpupFh+bIiJI1zYOdPmdq/ZxGE7zYA0FNZ/CmKlyuUTYgJDHZ78e+C8a19YR4rGpgPBuAzXjuXhGbl+oFG1sybgBxIlxOEWd0WXhD4UYWaH6xzg7os2tXW1t7drlxt8xGubQ5OtgC+E8X/kcjmRmpiz8e6xK/GNTmIJewRWkG4tEkmbEDhm+3mgb+kiwAx5sUATIKDdHAYBivh4qVvN/dDYWbtQMOd2hqoYWGC1gYl+Xy2nG4+VyMcRoGmlpsrIpV9YQGStc3VjUueM6UUQwhKhkOhIdD5RN+vW3fv7HtTyf1Wvf/aYd4qKjV1Ren1EF4gCsNeAhu/hHAirYfNvb25bYwzgZxAZRAZdbyQ7tiiGldL789yR/1at1kcsYUVTxYMJEhK1ae5rPx89H00Naz0TxdEKlhbLSNCOpiHyMXhNR4wqhVoQHxkVoVkTYE+EVFQzq1uqq/vv/8Td16+YNSxEpEjt5TCjoWMNuT6VsTkulsorZnB2sFrk4E9NMEXCEBjwnP9xwv0tM4VBGnGXeeAgr/CGjRdxbXdWrr79qdk+Q9/HqBV1nXS8sLVnmNdQWCn9Q+g8//ZSyXHyJmHHIcTggdhBnArhorEFGbpaq46PIYOzvChiaoO5I2m/19Jv/5n9VtTOQPxzT0IfHJuEPjHhx2RgoSEdoiDzaVBwsWAP8Lw45t3ZcZOjs49zIkqKJRoMJCGlQHGxED86XySRP2D4DmcECJ8PPlOGfWROIOF0SHJc0zwl6AoB/s7GvnofrCKNDRmAIe9pqYlvV96vV95vXLJ6QiNbm5ypmtefSobjAcThwtntkpWMtx+i/0+6Z2BDxClnn6OfzuZJ5Ft68eUcbe7sKJxiBTtXsQ/6btvYIdOCZcrZZQeHYYFAEZs2uNYJcKsGgHrl4QaeWFxUJTIwugCF8t99R9bhqud2zPUiRiF0MFz+FAMJUS8ILjXTlyl8qmvTp7/zdv6cXvvOmfuOf/u9qegHznizMFeyiBDUM+qLySG1AmDHlClBc8uagY8GZN/GSifncGR3yuRjrwcSNwhPljAZRn0Zx+Px+FRNZ9XePtH75ugK9vjKIu+C7jnBNkXEyjSXgWHIaGbZIGzxUJB5RKZeXGS1O43JBpZlS+AcjpYIRZYIRVZIZ9farCvCJoJwFETwiZgo66sAD2pM72bHDo7k3H+spv5VRMO8ORNxZlLnz2OgXCGn47wKONsEe4Z2R6ogDCgUeBSFqf4pjBJ9QkCxRzOsokwgqGRrow09eUi4mBQFe2i0DaWIACj7oQmFrAkEsISHglQzu7PzO3X0ViMXhwcjH2YBrBA8mIMVScaMR+Jl+mBbWUTWgnbGnKbQp+rCPJD2P5heUlEbXEDlfQFFi2fkZoXFBaWHj2/lPUZjQ2v0dvf76ZUvMGowRBqaVTaUUxhuU5KQwAjcs0gZqwkFud63wgx5Cs2+TAOPUpjVv1IWkwvjN4tnKVC3l7K5SaFH8Qb351jv61gvfMRpWOJ0x1JWiyAEBY6NY0CWQbsWyTCaj+uCzT6mQjtoZBH+aA2DsD6k/CWo4Dmnc9qlda6leO5bndYwewO9IxGfTtUDI8X5plhEC3rm9ptV76zo+qtl6MJoF0FskZELCMg4BkYQWKiWlI0PFIkx4Bqr1RrqzXdfLV9d077CuFv7M+aTmizFlYtiFwpsnlp6o67gi/rhSoYQJ+/pdZ8lFI8k6T1NgBv0WqUsICZPnynxJc3NFlebLisVT2t6r6otf+oZu3V3Xkx/+uDKleROxra+vucaN6Tdc73hcrQ7vZOQ896NxtetNVcpzRrv4wz/6I+0f7isYQlzq7nvj9bpiR8FRRytzOT3/1AeUT1Ns9+Q36zR3lrv5nJW97v9b4JKDvKxemBau7EnOdmqDuVJZ6/c3DFwjKY3i3mu3jXI5P7dgDQN2psRydzttbaytanFpQeF4TMdHDeP2ZzNZRfBDhmJHzZAvqB+I6M++/FW9dvmKfP/8xH8yabYbGgc8DcJ9xebCOvfMGdVGNfX9noYTPFFdygzjIktzCkU1nET05DMf1fKphzUgUsYn83uMxvyKxwL6i7/4Ex0f7JiRvOXckjxjqSk+s9Jig/XM/N+zIoVRjSU22d9T6Dl0Fs4DnTG/Xf6ze4itFubYfbPEMg/AsVP98d/V63ULO+DAoWJnxMMHzIj5s4sBJINCj9GHWaoEAlblo2ZlLEfiB35r6TS6Raeg5JWZ3RBFHdzWgPMNpHimaN3a3rMN7/CN97indpFRRJltFxeyA9yN1E4RjwPCGOP+gI3TkomkTq6cV61WV6/r6fDo2Ijyfn9Y/d7Q0FbEPMZmImKWQ8qiaF2RauM5MwsfuLAIPnJawFK4kkH8/sLVwgZmi9UW7LRwtc5sVvhbOoHLNqcDw2jdbMcChtTALQ5Nevprn/ygvv+jT+nqGy+rfXxgBuWRUFrjMf8NAg+Kefd9IQpIpVMqkAjG+OW4bqNBjI8pYPm+6ZjPnF5xljiWmuO5VKdgVL3+SLl0Rel00YRcIEzYCVXYIAgHknFDTkJwltm8wO+0xyZWmDHMGf9NXT54L+ZP6YQbm5sb+m/+yT/RCy++YLYmiA9AAxGkRfw+LZXntFisKIefYyzmBFn29nGKdNxo1hkXzmDYf0BwpxizQwHz98HIjLkrlXm7zG7evqGXXn7FvBXJsYZrx2gKIj57ZHt7057Rj33qR/SjH/+4CZ/w6Os2azomT71R01MfeNz5XOJQgEcwnM4Rwqtpx0xTB6LC44in9T/99r83nmuqWFC9iQI/adxjUAwCIXhkjjlH0eMQO7Nwg0/O39Ck2Vpx4/MZzxODfdBYGiM8cBkAUNvGI1wWrokhWSibSSuTiLt0m3zWkBYOL0aN/Mm4KF/IGTJzWN1Wf9BQq3moVrtuZ4hvzOh0qN4IJDumb37jm7p9e1PPPXvJ4m45IBG7sFdBOdrtnkMFRiNLnuN5AkxmUmnNzS3a6I1xcyTEmgsY8tvuDxVLZ5yBPWlH/b5Z7sBBhw+IH3Cn67nwDvnML3O25+yQt30/VDoe04mFeWUTkakzwkhH0FOwwEsk7DfnEt6lGJ27UWDWlNEgKvzMf/Knn7d413/+z39Dx42ufv03fkueQgrFkzr38Fl1+h2t3rtvExMLPAEpwc96+g7hGFIAGJuN88DWrOPdR4Ix+bFpGvYUSYeUXSzJi/vVGvet6cqhmL61psbajrI4e8QpNAjc8Bvo0O29V7ja/YjxvwVK4GPqVwF1NXnxk6GdyZz9+KQmGQPXWjpTWVQlmZJ3UJMfYfB0H824qu8HH2YSEbxPy5Wy+Z8eVo/dRC2DkMcVuuZvbfQuU9EZL9rOu5kDxPR+IXoT5AdeKd9bG4/XdNrOY0bslvjrdZWISBdOlPTUQyuWFhhC0IY9H/eWh/jLnZP2POBFguzFkxrZGYyjDeP5AEanGhogMrRpF77FFPjckdBprHB1mZRG00unU863HIeAcMgSA/FC9iZjSzUDnaWg5dwftgc2RaRoMp0F5BYkCmGa87iJZzY2dyySfG/3WOXCkvKptE1Yh31XvJCY1u33LYSl0WhbY0WTx3lFcVqg8cwmlcO7OhEz1yCQU5BWpkSM46keSUrC7ug7L31Pr11+Rw3oBpmsgVgcvRYhPxVDl+aKBiQQPnDxwhkrjKHvITAz+htASiimACLuNlMN+Ml9A5gcgQeRM3ZYXZvm8ZjRsnBn7u1VdeP6TRPx4mIx7Hct/IbvHVeRpfk5814FkCiknK92y5PWDzt69fqGLt/bkxdK6c79+yrkk3ru0dNayEc06tftXKDpp6BG8BiaOB9sE6Mz6TLf9qEV/HB7mfQyBZqbn9PKqSUVKjmjohVLcxYR/juf/gO9/vo7evYjH1dxcdmQS9BTCmALV6Ixwp4MoXoyqwj3TH+onY1tXbp4SXv7O/rsZz+jAbUFZ3iIWsH5KHMPG4+929XpxbSef/pJZZMRTbyeQj7cAZxXPzxrUuyscmPfmDH0lFI4jb+dgYK2picyitrG/XWjbqax2rMoW5e0VykwCXMe8gvlivp4HK+vKUBgD/7Q7mI2yhTTMiZ1NDfp0ry8QEz/8t/+bzqot+X79cKnmP6qP+mp6+8oOhfRyhMr6kX76geIQ3NGxkAKWOsgzAKmr7U8PffBH9Cpcw/L8/xO/djvKhYLWELRt/7yq3r78hvqtlo2ykPBz6Hb7hJnNvVLY5OTwsLmgBw/neO4FK6ZnyiFwDQk0HhUdP2MI1FtwyUM2edjXA7vA3ELAhSLMuU4Ho+sq6JIs/LtfcpfQwyDQeuqubissO0zEh2ZiS7IVSweNtTVRB1mC+EKVy59DqBQKKHBYGzj052dfeMpMr43xqypjR3yykEE4sKBQEFuaWMUrRR/+EOOsdZASABf1o16UqmCcUX4/CjEcU4gGQlqAs+BwtViGUXxSO7mlJdiwgRU5O5ieGBmMf33oJiEM8yexyxMYnbJzv4bJxKBGzNbmlPEdcqdZfTg0ngYkLjiWIOWnn3ktH7h535Cg1ZVx3tb2t3a094uXm5OUAGHx1Brvyzq86FHHjbeY6flPAsxRQYF5wDkewHhQgkaxnqFRJuBZ5ZgR422fKGEPvD0R1QoL6u0eNIENHAGKVpdZA9F6MQ2yMYGPqPbGo4xUZ66IxjvaWwcVIQXLHcuHccTDlle96c//Wm99trrhrYS6oCFGk1BKhbTQqGsJGIRRqwBimaneDY/TigB5kuGOKNtUcaW8kOBYyk73FuOpweaxjiwWCjYWrlx45Zu37trHESKou2dHWVA3+JxbW9vWeH8S7/0i0qGgtrd3FDtqKpMPGreq4zx8GgFrQNBsvjk6UjXOZ65UbCh8uCl/pC+9+YV/cGfflUNrHXwS6awMZGNQxPsMRrPCbTVUTFmo2UfpC7+zhAtN5GwZz8dn9nX4vqdCWM4MHHR4J9N0evib+GZhUhQiyPuSJr9VjqVMnI+BaVLT8IH+miKqjjTa6x9Bh7veKAW4ojuUHfv3jFRxmOPPWwhANbwWAwo4RmIxECQuFRcmpJbl3HlslkTvvEuORM412zyQOHl81tsNbQSM87nnbZdTGa91dFRvWGcSp4ai/uoVne0mmkTa7QdGkT8FKGMEE6bS5ryHg4i1Ar4d5aWhsdqNGphF6Bj5ul7WNXt27et2Gg2SL0Z6+SpJS0vn9RLr72jw0YHyb4hrt1uw7LADXPzg5S4VsOQSiI9ybEKkbzjkBVjfEJvcKbQ5vbQG/c1ikyUWSgoWEhoQBE1GakQTWqwX9POjXuKe0P7vtEfQOniN82kNSkzhHcm6Bj1zb8W/jPv3PH/x45mMR4rDppWb+vi0glFvInSCik4bZpn0yCLq6WpnDojzApXiiSaX3wj9/b2jbsIXxN/cStc0Vhw0U3vAAJ1bD1znk9DW+D7g9q2um37PIbCTibT4ieoDrGigZCFa0T8Az1ydlEXT5bl6x3L73Xlx6ecMxq3E4bGRqoF0XfNKRSNMJ6ecWcrR6M78IFET7Fpa/5d4WU0CpizXs/WGY0SAiuafqhGNrVJxBXLJBVNxRVgchQL228oddwFAR+jdehVPYt0hhLYmwzV43nQtPiDqrW6eu31t3T3xoYunH5Y2WRaPsRPBmxMjBpg0wn0IF0aNYCsoTUFNFYkLuGc4HihQUUCAcWi2GIlzYGEqY9HlC8Cb86u3QN9+7sv6/K1G4Ikj0KcojXKeTueGE2ByNs+XOtkTPlKwTQrCEFTTOrwQI47hxYch5jYsWb5OWk04c0DRFEYHh+7mNLLly+b68SFS4+YPsQ40EPoeF3TPgy6DWUSEWWiES2UCsqnMyY4CxnIEVLPF9Wbt7b03XdWtdfyKZVf0M0bNxWTpw994JweOlWSj/St4UCeP6houqBIMqujat0aZoDBerOmNur60dAmc1kictF8gPKW8iovlGzCSHMCFSmRLejPv/BV3bx5T8unzylCAej3aWNj3YIsCP0ACTfqRwqxXsVqktoRqV09PfnEE7py5R197k8+oyTe4FCsbMZvzHzHfQakGQ21spDT008+rhQE32FfYfgNbmbkJiYI6DnF+PjplMSma1OOP6eHBRyZR73Mjx0UHWQZGiTTXeiGfG9MFqGtAS7igYvPP+lYiOWCMdwInFcfTR94I8+IRitRqCiULunffPr3dW9zT75/mPj4BEi/NWypH/QULodVuliRFx+p7e8YOZvFOuyP1EYl52MUNDZ+3M/+/N/Uk099SLv7x6b4Gg9BOVFV+/T2ldf02T/+jHa2doxDAqrKqAd+hbOPeg9x5GAfBQNm7DyjXdrEEdQKFNQQm4mpi61L9vFAvWlMplNr43nokBCXAoMam8vIklYsdes9U/1ZgfZ+xJUFbqP1Hry9kRbnKoonsFyCAM1B4KIXKbY4aO0SRqAUdDnmXAYUrvuHRyYQ4Doe2oX9XuEK+oE/Kx8Pz854NiZ4mRZ9047RLRqyqXPTiFnMfUG7ufwRPphvmBJxMp9xaHCq2dnhbpwveIlclNMC4v3m6MZ4YuwyKzanuMP7C/v3I658bXtbM6rA1IvWRctC8cCYfuq8MOxqLhXU3/6lv64Lp+ZUr+5o6/6mvv3NF7S/f2Q/D+hZJo1fYU6BREDPPP+MIegYITNu3Vjf1K3bt5VHHIUHZi5rHnBRuHKthokDF0+tmC3ayTOX9KEf/SkFg0mL5kQUN7TwCAqGofFKeWf9bkdbW+s6PNx3qW0W+Ucn7EIfusOe8TY5tE0owtVD0RHw648/9zl95Stfc5FzU1e1er1qyuoU9kVsXJ8MHUR8hsk2RVYK5My8+SiCeoYoUyxxWJNGRpBAaqrEh5dGaMHMm7Jeb+rKtWs6qtfML3n/4NAuWKYIFFQ0bo88fNFGUZQh2WTc+JNlPEL5ep2WHRwgd30OVMuMd+/KOI+GlFJTB8z2BmHWv//Dz+mly3fki0aNj8dlSzEPFWCG2rNYcfmgeJ25VFC0A2uQm/3ApMJh8g88U95TozpDFRMXGBfSxaJyIbPuTUBglS8FAGdJyF2MGKQn00anYb8wRqzXjmwFw1elkIPvTvGMyIqSZK5SNn9eigBoMrwDeK1MSxg5c/gyAibNCyTLrJ7MCxMKCxGULR0zbrcEOZ96eDQmUtYI00i2W/j+Ni0Q4ajW1GGt7rwup5GIFLNWQGAXZdJ5DvaRHcjddl3jwcTEZfPzFcWDYYfS0fxAI0Gtnc0pNuVcrt6/bzzBRr0u+eHgLdj47+h4z9ZQF3pCMGSXTNdrm00Y3zcFGrw0e492IUwjs7GyI5p6upenPiH27CdsoFBAI1wqfH0FMzFll8uKF1LWNJaSKUV7Y9169S1Nai2l40lTnjOYG0woXBHDcpFNmXLGJ4Tv11c6HjJE3bzAp/iYpXN5nsU0pxTQQjKnQbWp06UlsxA0tJb4U7hy0LvQWkxtemYtNcEj0alNEdZSILDGUUUYhdBnShVw0yiaTHduGo0L6gHnBXHhEZcJT/IWXwNAoFgs2h5qHDWNvxc1t7a+PvXJD2u5lFLnaFuDVl2DDv6qfUViCaVjKcWZAPZIDiLWcmyiMu4p+LLw+7BQ6g0QorB9uPxBYh0ndWCAhWdUFIQtDuzA9L9t4MzED30OLjOIGFHEJEpFXeY9OhT2TjKtaDKmFC45uYwiTA7DQTX6PWtOe+bDG9TbV67p219/Wbl42QRWnWbb+OzcI25Pu+AZ+0VBi+YiHDX6EncMHE4TIdqd5aJdK6Wi6RJyxay5CTC7QbgD7ezNK+/qS1/7unYPDqxBBNQi6fDcyik9/vDDKpcrevvGdb12/V01Rn1XnONvHfEbogvFKIMaHwSbmFHeG88WGgmCLlyJUPqDbLZaevGF71ix/fBjH9DBcUOcrewjeJeQawhLOXtiXplYWNlYVLl40tY0gT+I0vZanl58647eubMvhQrKZubUOjiSr3Okh5YLurhSVMDfV7PfkT+T08L5i/JHk7q/tW3v9ujoQFu7WxYPTq3DdG65UrZCn3MOgKNQzBnCfFw/NkpGOJrQxtaugsG4Etm83f1YLBJIA+oNd5Q1yRQTp6FUOqtmu20jePb8008/rXevXdEf/P7vWbALAQugvq6qcn9yHsyX8pov5nXp/DklEIxNQNoBAgG2aKoetFVuPw+nPHkn3XC+trTEWGUyRZXPdDpoGDjTKbIrxYpKuZIV4eYZHIq7xLLxUJv37mp3a03eCPEsUddRa4qKaEYQsnGHxtIKxNJSsqRvvvSmvvXdV+X7tfQnJ/6wX81BW0oF1Ax0VAs1tTs8UsfnWecDUgpVgPuOihjEory4pL/3D/6xTp48p8EQTlnL+HAozGOxoNbv39Wnf+d3tHn/vlLRhKlHMeNmDDMA8Zua2s7sYwaMVaZ/9wChmBroz/igXGS8MF8AhBM4O2DcSGe674j3HAx0zSBoID1s+Ego6lCgqUH4rIijAKC4pWid0QXYgBR75VLBNiEWGRjyMnpg83AZWE88M+QORFySl98hrvvVY+OdWJE5PVxnllOWqTJi1O2sVyhejZMFz8qQYJtTO4THT2eZsTGAy6p3thoUvXxt0F4QV35eQ1tn6l0Om6nIyiGp0+7pQXLYzBLGwagPCpLpx844MLbAp4grCs7/WOE6awD4E2U+F0Fw4inoNfWLP/+T+r7nHlOrumuWQHu7+zqsVnWwd6j9/UMbTbXanj71Uz+s0vycdWjhUNS4cVub24YwgrbB7YILRN51JhrWoHGs8vycTp4+q64pdUt65OmPqriwongi40R8KIWNMA3XiXHK1LbI7kAjBDsSx8zaAaWkiS6YkWHo7XLsDSHvdvV7f/gH+sM/+j+VSmfMQNwbevK8tiWtzRXLZgvECIhD3BKu/D7jgGXTaaXiSRVKRXvXx8c17e8dqoG6djDS+vq6Xd25XNoux/mFsjkHFIsFU89ubu9odX1dmzu7Oq41bO/Am4MXxfTjiSce00eff14pRnIk+vQ7dniEfFKxkDNEh8KkR8qNFa4Y5/P+3T6FV42SG3qNLxDT6k5VX3nhFX37lTcVMKSWwsOxE41W4nTYhtI+MLif2a2ZPZxD5Hn2tq4eUFMc+ur2tWvK4FjR9Njoiu/N+FOOf837cYjPNNlmOkHAtB6kmVQVrH74eONIo+BlyGTSfIIscCpwNjuQ/zkkmfow1ue7gANviWXy2yEJ6sf7x9kCoQRxg4zVmFoQBwqNgVAELhT2HPvNRrFDEDEiMptm1r5frVnhOuN54q08ExO5uRHnkWchGIja+KsTS3Nmrh3xhcyKi2eGgMN4p8GwNja3jIpgNkQmOGIEm5XG8angybMxaQCbOXiH8MTqx6ofHVkRRLMPt56vzSuyEaOl3lG4Ol9rGlL3945FY7uEYioWUmfY1SAwUuHEnNLlnPwhv4VtNHcOtHH1pvzNjtJxMsRD6OpN+duF3GbeU1PaDcg9j9gQV7+FW1AoQj0DuKfYgLMe7A+0GE8r0Oor1B/rzNxJl9Dl86k/6Jsdkgm1sJnDk3TqScv3Cy8uDKLq85llIhMMGkPzpp2KksxfbYq4YpZvZuzY71F0MaGhCByP1aBY9BDiBax4m1+YN09YsuZBdfE1Ho1a+gd/97/QQimldn3f0poQ33XboLUtCyxAuAQlglE2qKnXx/4xoBBj0AAhDSEr2C0FziLJ8V11SC0jZtA6ojf5GPP2xZKMYoXELwIfjPM5nSRiYWTG3e5MB0lveCQL+hSMBZXMZ5QqZRXJJRTPFxTNpAUDO1MoGw3g83/2VdWPe7YGmZAxncB2KJ5IWUEMb5WJCIWr7VfE0zQT07uTaQKNQzGXNT47qHqF9L18TpFUygppmkqQ8L1qVV/5+jd19doNE0SNej0V4ik9du6CFkoVcwLZbTb1+Rdf0Jv31jXkGsatJRo0TnjS0szcvYd2ATqUoZQxAimCNmGiHiHWFn9QilQKKPj5h8d1Z40J1iQK8IlWFkp69NJZ5dE8SMrGoT7kFEqktb5/pHfvbujG6r46vbCSibIKiaJKsbhSE0+LuYiysbGqzT0de23NXbqklcefVLU/0DmwLAAAIABJREFUULXWsLXVhcbVRUfTMToEArgg/t6cN/0ZnciqE8VSUUVjcdUabR3XW8rnyxZvS6OMDRwCLX5b1UhoTThivuOIZpn4oEeKhyP64Ac/pMPDA/2rf/0/q14/MjceV7w6a0w7jyc+00SkohFdOLdivN5Mksh1n03PATdsUmb/B83JTV9tDmegreOJmxh6BKjG3SdbKw9dOm9xraSr5TJF+f0hXX77ho6O2krEUibkQ8y8u3FXR3tbRglFXxEhypZJjHATwGEhqRH7JVlWexLTQWus7772tny/lv2RiTceaBAcyZ8Ka39U07v7t9WOeOqHGRua+5f9kBwOFE8Qw4F2f/mX/45xLvFRq1VrBvXj68ho7mBrXZ//zOc08TzlYikn0MI3bOhpHA5pq3agDh5rdNsUaxQtU2W7KXzNaD1lXTYFq6kjLb5watyPyAXi7hQFpOCyBBUuZdAyS7xySCxIirNpmY7QjfCPeGlsHTafE54VSn4WGo8NlAeqgJ+OstO28X0mjcdk2hWmcHHxGoxG7fOAKWxv76nR6toFDifXYhSNt+SU/SEuVutYXOoGxekDA2S76d33aHYmUAGSGRtXowo3DjDjpinVwdEUEGI5vpQJmc1a7L0x8KyYtcPale0PDu4ZdeI/Vri6j6c4dpdYOBSb8l8ddeD/zTFzViw8Y4oKkIhh81Af+/AT+pmf+CFVcgkrpKwY0cS6RRDjZqOjWq2leDGrje1t4xzy9/APZ1xXng38H37GbDajXDSmYaulVAZ1el6kYR9UUQD3FUnllC1UdOGhh/X4k08oVy7aO2DkhzAHEVCxnHd0gOlYlDEzhwfcbF+/r+rmpu7fvqt+o2GIK18fftrb167qGy+8qLR1viTGdTUa9XTxwnlLXaphJ9dqmh+jUQjIoc5mbYRayRe1cuqUiRfh766tbuhg/0DhSExXr14xTjIWaCC0+J8uzFdsxM/HY7Z84/YdXbtxS/V200bPjEShO+CX91d//MesMGvX64Y+jshOJ8EmGNCFc2ds7M1L9EagVZ5NJtgv44mlrpsbAIUB763Xn2gSSmiv0dG3X31D33zxZVWPUfJHLPoSX0XWMWNI43CaEAtUzdX8s9Q1V6C6lcYBiSuH8YqtJnUFrelqCOmwf5ia9iMCmzZKFHmzNWaX8JQjOxML2iQBntSAor+ocrGsCLZw8EsHLUVCIFNdnT590hTsoM8WA0zuPCIb+JWILKcJcRRDNcQd5knqRl7UVFx2cN1B0GlYbQcxzaA5sTQ9pxZn33a6A61v7erwqGYaAGg9rAeEBSaWtLhU5y1NOhVFKNx7mhSEI1FGaCPG585CpgkVodtTDeSPk9NoUdC0HJI5GrkJS4h6i4I04hL8UKrD8z46PFK33bK9N8JNYcpQZprkzGzwqMS/depAMqN9Gx96YEUb42jMsPp47OZTKi8vKFfOWXF79+q7Ori3rflYyrizmPWjEkdwy1nI3uO+4FLDAJ5nRuBMKuGU4vyMFFmxBGNM4mKHKoRjKvqjGh7WtFKYUyZM8lPSGhXWbrvLxKLtvGUnQ4cKBaYIMm4nxlv1254nCpOmBArZA4uyqTiYd8zDorFDuEWRygSg3my4gAHJKG2sTz6Gs6fZaNhUiMQjOJ0k8vznf+vnNFdGwR2we4IzjkaMn8c3HJkNo8c0o9c3/1smlxS26D1wUxh2PIVZh1YIAnI7a7GxNzRRChOoPtODCUb/JOrFjIJEI4lQhwIGwRZaABpg9rGLPA/Ynu1CEYLs5xsqEI8YYh7NJRRMJo1bOyLUgZF4OKabdzZ15Z3bare65rHb6w0NOaep5XNHI0FLv0uEMELj7pTpSACxzBM4SqEeMXAqGiJ+NmoaEZ5fMpuWDyEX9Ih40mKzX371Nb344otW2J9dPqmV0hycCnOpWFu9p0kyrRuHVX3t8jvqRsJqGSpO4t3EhH0EYPDM6K0tDTOAw0TYIa8hLNJwdegZImse0KxrA7lcMIzdY+YxPFQkOFE5m9STjz2iNIVgIm3ny+37m1rd3tfWzqHGo7BioYzik7iWs0WdzOZViYeViU0UgVKZ8Cl1elHJUyvqxOLa73mmSakjPGOixJ069NRHEOp11eq2XN2BxsfzdGx3VMosyThRdvYPLKanWKq4e5EwpmjM7hcKUtYJlETOhGQ6Y8AWXH32dqVQ0pnTZ1WZK+uf/Xf/VFfevaxkKm4UOaaMDizDnQSr0K4J8U6fWNLHPvK85solCz0BbOJ8ovl19BXObQRezrJvMHAier4+IEAxV1C7XVer1TAx1okTS1pYyJuN3P7esW7cWtW9u0Td4uIQdTQ7Gil5OtrbUO340HjbCNsBEpjMM22FchSIJpXML6vhhVXzQlrdOpDvVzM/bIXrKOzXJBVSddLU29vX1Y2N5YXHGtuBzUvmh3BoIYUVSuD/6lf/axUyBR3t1aT+wMZdxP1RrK7fvqX777yrciqruWzBRh8cEvVeR/VhT5fXbmu/21DXN9Z+s2Yq5aEhNpCvUefik9czexJQIiMLT8cXHOSgJu/94vDy2fcET40OGxSC4tD5/TmkhgPLEZPd50OsYYkqYqP2rSs2vhWpWv2+pWhwGPmorvHjjPlVKBRVKmEQn7CFhz+rec5NfNrdPTD01WJehyP73GbqzSEOihMIq99l8TgRGubRbBAKdSd2csIVFgY8plg8bVQAG5PBwYWnOOOkzcRY9mxmOMmMw+sUME75N4smeI93OEMd3PObMYgdOvugKJ1519rIBVeB9wrr2XOf0RMcQgwnBUXySL5BW/lUUI9fOmWL8+RCWSsnT6hSKbrYxolPrXpbx42Omt5Qt++tan1905CrNMko8lm3jPE+3x8F2PLykgrJtELYOoXotJOqzC8qns5rOAlpbXNH7964pU7fU7FSUjTh0tdInUKFP1cp6vTpU8pkE4amnzl9UvOMa9i8Xl+1zQ3t3rmlrbV1jXpd4xCBbCSyOR00mvri176ujZ1dBSMxQ346nYbOnj5jB0itXrNHske836CnSrlkApR4KKK5cllnTp1WqVS2wmp7c0dbW1vO1n8IlSFqxSprgQKEkTVNC4gRiu87a2u6fe+emTLvVw/tOdcaJItE9bHv+6g6KJm5NEdDExmgzCW559zp03Zxm4MHB4GHfRDHPu+ZURq50mPBxqMYY+SkUExDf1j1nqdX376iz/3pV9TsegrGohrj24h1Hd85xSi0F0PxnQWUjaCnU48Zp5U/eb4POOpTaZrRmBBYmDWTiw6dTU3gu70naXQrjZ/BqcJd+2UiAL5v/BJTOBLkFDUElebWUyjQs1AI1hxjfbxh4Qoyqi0USy5RzKYkfouiBHVr1GuumAzBmaclgrYwsqLVzL5BJf0IUFuG4CI64edHkQ0qBcdzd79qscycBaBYPDvOIxw04Ch2Wk0Ty4TCjO7gPDqHDs4oZFIo3R0VyhWwILfm7BDElYJpT9CQFVP8Iya178lvFzqOFTCIkKVnM0WN+yMd7u0aCk/1ij0WD8z8BIy/Dd1hYMIZxuZ4WELpYg2yhmlSDGU3tHai3qiv/FxeiytLVsSs37mn4+0jhejTmQbxbgmMiCP8iRr/zrmQUDTQqKNr8IxKUzLBDGfWyES6pLNNep4K0YRi7YFGh3U9fOKMMhF4jS7WFTpbvV5TtVY1ziWCk/6QOEcseuiKUB87FBXEE2qJGaHPvIehCECV4JwK4klObnvYGjJzHWD/HqBPQB8RMMN8Pg7Ulqalybh/OFKWwjWfli8w1PxSVsVSUuWKi2nFazmVSZgXOPZM0BwmA5e0xpumKR/xvcOvJscdFL3ZMas5O9vZT2gZuj1FsDnizkTgR+HD5yJNsu2AnAHFPJOdrOPGx+IReyYzP2LWiYsOgVQ30Jis+nhIAehv8YgmkZji2YyiSeJgC+r0J/ruy5e1s7WrWDQtb4h1VEfHtZr5nOM4MV/KaQ4EFSu/0cSmQEwaaFqw3UPERsMO2krzyWSBwifLM5w2jRGQymxWl69c1Ze/9BUtlMp66qFHVEykNKw3LX3q+rvvaqPR1PZwrC+8/pYaxMFDLTEdoQu2CLqkIY1wW3gg6EFfE5+KeF3B5UTKFGvu+VIo27TowS/EdF0tlvP60NPPqFtrWDLczuauNg/gyOJdHFAunlEumFByGNTpTF7z8YSyEbQd7MOBQst5zT33qPzzc9pB8Ek4B1O2Qzi0bQ2YFrTaZrdJOhvqoVqtNp00ElU+1vLyohaX57W9vaMmosBMTulMUfVaQ7FoXOlkygrPunHnOYehR+JIETJKDPuAON0Ti6RGpnTx0iX95v9D23sAWZae12Hnvndfui+nzmF6cty8i93FBmIJLEGCEEkwSEVbNm2aLFElWpRI0SZLtFm0VBYtVaksmjYhyy6aEQQBEgARiUguFtjFzqbJ09NpOr1+OefkOud/b2YB0iWqJPdW1+z29nS/d+9////7znfCv/jn+Iuv/yWCIQZHcYJgBNvGXaUPf8DW+/+u557HP/wH/wDzc/NqpAgKKLBCrhSGxsJ0P9pXtlsULnIixD3JcMIzhwdo1qpylrpx7S3U6xXMz6W0B+RyFZQqXWSOqqjVmSDqUzjCieUZpEM2+q0Sxp2apjGkldCFo1SpiErC//Y6UXiCMyh33Ci2XDjI12D9fOy9Yy68EbN9QzZKVgtXjtbR8PTvFa5EVlwqXAkJGz/WoN+HX/uV/xHnTp5BLVtB2OVF0PKgwnH5/j4ONjfg7w7gm3jm1SoV8XEGXjecuRRaXuCgUcZOPoNrm+voUGBBhIvjPIo0gn5zYMnKw3TV4v9MNnuPy2+QGEE+ZrwuVEMjR15Uc7G5EdukFUzi/iiO4UZlBAmcaBmTb36dm5WmXERqvfQ2NNqeaaSdRiRKuArLoor8SZeHAQl0R+gLceVoSt6Jk+OXBxA3QBYR3KyJwnBkycPK2CQZcRk3AtoTkU/q9dKP0JHdBZEAFq7kaMorjcW9eJZGMCKUSs4C7/CqnRagU/ure7la9wtV4774NytcTWE8GQO/gyvMjX/q0CCkTYIAjgU7SEcCOHtiGUEXoyA7CAZI2PeJRnLm9FkcWz4G2xfEjY1t3KXx9t6holQ5ouIofXlpSRxRjnmouBYPKJLCbGJOKHe5ydF5W5xWl88BqYWVRhOML6bFFYucmXhCa7XdaWrMReVrwG8jFPBhdXkR8WhIow0ilIzi9PPC0j5N3Dbaz7gw4gHiduOrX/8mPv7JT6NHC6kOqQJ9LMzNTay3ACfkyNSffDq6D9C1wT0C5lJJnFg7KdEVCyuahu/tHaBea5iRkU3OL6NaTWBBmArmSFBcH46CcsUidjMZ7O4fYC9zqGaO76dareGxxx7F888/J2oC4za5QfK1k+KSZvpaKKRDns8ILbfItRWWzsJVRYyRWHHtskFi8UU+bSgaV6jGxz/9ZfGJDgoV2EEHYzcdPs2aIXJnXAaMnZApJacIqhGbSAPwbWvP/F1jZj1phO4lyBnqAA/o7/xgzDBFjrynHJeKMuDyIBwk+sXRbVCHEyMb3Rgg5HMpcYUHKZ8bRkmyOGdRGgpHtc7YqLJBpWhFIhhxnhm6QO6tKZDJmWMBpHUt2pKFZqshNJfPsvYfuV5ETIY21269jWq9icNsHo2OKXDJRe13ie6TR23cS/h1FvwUXioticevGmCzLxn7IhYIhj/PfUDFyMSYemKoZPxXdYrRF9BYXPntMEL+IFqNKkq5PfSGLTCGj1Qu2l4Zf1VKwwwNSQU/iytSkEShMdMgE3zgMyl3Ph9m5hNYOWkaUIpuiZAF3AF0Gm1xsJnmly3yueyi0WmiN5oU01xlSq6ylbFOFIb3kaph8spZ5Fm9AVL+IHytPuxaB4+dOQ/f2EKS6W4sTujvWytrr6Wwo03P74noTw0341gnUbmNetNQxjh2lOPLRME/aQwM4mbEs7wfRIc58j48yoiKIeup8VhuJyxI+80WapWq9lm6mUTiIYxcHeTKB/D5x/D43QpRIWc/Eg9jdjYqz0oKCh2fX2cJEUmlcMk31J5cb2BABJn2YTwDGIJAFXq7g2a5gm6jgQYN/1nocGJJ/n3PqNN5z8OkGC3MIzmbUqPeHnSRLWRRbdZEM4k5Ma15D7mLDOBwvIpRHrHwJEopxT851fTY9uO1b13F1bdvot0eoMEpaq2BeqOJer0Mx2Ph3IkVrC3Ny9CftItsvqjglGyhLF4v3z/3WFKoPIoHhqYJ/BrpEA6BB8bgOkHs7O3iGy9/E+dPn1bd0DjKIeLxYXVxGdl8AW/v3MWdSgN/fuUaGvRy93rVHKlx5VqVkNDC0PKYVCfpX2iF6df5YAAeOjWQB0p6BV01xip4hRwasz3xPok6njlxDA+cPourr72Jcq6IcY/aFD8CvgAivgBitg9JlwfxsRtzHh/mHQdRvwc2Rdt0yZkNw7l0Ct7VJRQ8NioWRGXLMuGyWkGzVjF8ZU74uj3UW3W9VoJZPC9k9SZf156chIqVinjaqdQcDvYzmJ9bkuCW4BobarX3mkZBrjPELhIzM5ibWYTtCshu8cl3vQu/+Zv/Bp//wufQ7TclziKQMAXrRMcadcT9//Ef/zv4Rz/3j9FsdlUEu+mVy3qP0a2kWzTqmipWGzVN2tykX8KtSemdO5u4c+cWFufnMBrSez6DpaV5iSO3tnawf1hAIr2KVsfSv5O/GuUkKzCGu1uC4+4hERjBO25jzD25N0Cde+VwDCccQ7U1QLk5QrXnQyi9AniCsP5h7LvEZBjYxqev6u7jRn4LFauNLjt18Yks2ZKoI5d/ZVuxYP/TP/0f8Nj5S8jvZDAut9Er1ZHd3EG7UsGo1UKECvhWWxeaHXxsNoVxyI/SsIOrexvYyR/By7FvMmHESmMLtXYDu5l9VDoN+CMhdJhf7jIJTzzYtUdbNmzLKDenFi5a0JO0KCrmOa5Rcs5gKN9Dekey0DJKeI4WjO+fYiz9XECGhcaHam5hXouqSBXvrduyCyHhnB8cj8gHj0kdPi+iiYi+xkLmKJPXRsmxBY865ZnT1NpxxGEkUkWDeYo+eDqxcOWmRt6qEsN6Y10Dkpc56iLiNvUtpAKSdkZ8nSxyTBqWQUkVsDCxxVKp8A4HBV4T8/EO5FVYx9+8cJX/4aRwZfFgRFpmo5gitFOhFkdl9K2LOR6cP3EMC8moxjvWiG4BhzKIft97vxsXzl1CoVjFlfUNHOXyBk1odVGtVIRyLc7Oq8An5ziXO5ICkRxWl9una0YeGhuMcCwlZCsQZqoSE6lsHSSK9SSH2Wsr9pU+vOTuMJ3F72E8H1OQhgh4bYl41tYWhdLx8B4TAWHcJRsteuM6YSm2/4/f+r/w5tvX5I6Qjs8oOpAoIxE5HkxE64lS0XSejZrP5cbizByOLS6L9iKOtkzu8xo9spBRHKsKhIAsZqgi5yEopMplodntI1Mo4Mb6bVy9fl3TCHbAuXweL774Pjz9zLtl1VQtFdBrNmTvwuL70gMXhABN7zzFYBozs3TUKMgolzXIkLLeUvHKBs7n9RuepuXDH/7pn+Gr37yM1tjmPBr9iR0KGxS5bKiZ5L5gy8pk6lZgyCb0LjVCgHuqy8lq1FzCmJVM+idjLC+T93d+8Hlnwc2Cy4IECjyY+BqT0bSyyynYoop+QCGH18ZCOi3kh++LiDTfr+ns2JD4UCyZ9B9ONSrN6pSxoO8nCuyljRqbD3LLp3GjgYCuO5FZjsP44/h9oXDYmN7b9L71SOxCAR6RqCbTocgF7Jkc9iZFNoOhxmtMvesxwICNrovFHAM9qD5n+pJBYyU6mU6WxK+4n3JHESwjL7lO+LpGTHPiaM/2Y9znqNaIWXa3bqBWL8PnoUJ3DA15jE5Me46fFKhwVBOCaIhKfD8Wl2ZlQUerQXpzsvgiZSISDcLnePXv5CWS1844U/4cWvRRjFatt9Bo9/Hyt95CqdHB5m4W+7mC6BPpuTmkGVVMCgQ9qQdsmOhJ2UO33kTc58BudGSJ9dCJ01hKp9XIyFJtOND74GXgiLzWqJq0KK2fkSySiB5zj2d8MgEBrpPuBEU3riv3UxOJvpN+Jd/T8Vg0gf3MoRFH8pn3+5BIJfXf1XwRrXodXpvJezMIR3jvmmgP6oCL1DJT/CpRUKr/IRKxCOLRmP4+AQ6b9yPsIBIlDYh2h7TWc2SvR4qAh88Qx/yMN2ZD02yoYG6x6KFbBYvXRgvNMiktffRofO/1wBd29BmMRxBgvLLbiLQikRjaNarPvXATlLIYo04R5VhjWBZ7muap36FaP4hrV9bxxuWr2L57gLt7WTTbfe21DCyZS0XwxMWzOLaUhptoPGyUqnXc3tzC+vauqDJqrsYjcfvnZ5I4trSA5eVlzCaTQp/J3XZ5jeuBqDCNJlYXFrH+9jVc/upLCIyBxYVlzK6dwM3DI3zlyjW8trWLYTiMBtF/8XfJ2zZuJ0RCGUYghryGjEwL890rXBm6QDoAkxM5E2DhyqLXFK5mR1Ja5rCPsM+D82snUDnMoZQpYi45o+aY0eN+PuvdPhIcw9tenEgmkFTYDDdP86y2g164VucQv3gBg9mUUNf9fF46hla7IUCOk1U6O3A/4Hl96sRp0fDKhZLWCSeDtDpkE3p3bw9nzp5DIpZSlPza2nFNlKvVss4R7qts/tljU5Tl9QawdvI05uYWFMQSiUTxnuefw4d/6zfxZ5/+E2Bs+OWtpjl36Lyj0oCiL58XP/0zP4mf/MmfQbZQgROKodlmE00PfQvtbh+VWlX0FE4NSC8qlGo4OMwjly9ia3Nb53Q6HVcK4sULZ3DyxCpeffVVXLtxG7t7WSysnofLDiObr2pCwPogZHcwqB9iNuLGStKHfjOnJMlqq6fnOZaaRbXeRrHWRrPvQc8OY3b5LHyRJKyfjT4zZopCn15wPjcavhHWC7sojproMS6TkBS5aeQzEBFh5vF4iKDXg1/7pV/GA8dP4/o3X0f+zi46mSLauQqCtHLxeHVDWOA44RBG3DGDPpT6bVzf38ZG9i6GHtfEOmosThBvzNqpk6gP2njj5lW0x30M3Iwd5DjI2EZxo5MwgxsmDxpZCnlVHBL65kNGccWUX6M0jpCJf2WhytEhH0Z+Mk2Dhw5tOkxeMa1+zO+hWTq5SRxhb25t4423ruAoX0K52hVnkB577Fh9kYhuJl07S4WyRqhEaqaxg6IYOEEVOdzUtrY3jKm1lyED7FzIYSVuQ2SVohXyRdml+/SAySpLVIGWNm9yBo3hv+GyGr4fIVijkjaI2v1PU7j+1cLhP6RwZaHP4kRpWZPNw6hz71cYRoRiuLa8D/T39Az78LsszETDCAbdmJ2J4OSpZTz2yMOyLrlxYx2VdlMWQhQJkf/l9wXw7FNP4fbNW1i/dUs+ukTaKVQY+wPwKzYxqK5RzYMdUCAG00LIN6SQi96HjKINWEMpUDmqZdxoOOiXFyBto/gnVY10jeBBQvFHb9AVcEXuJ9+PZsMerzwDbW8If/zxT+EjH/kYWs0eji8ex0w6bVwJiBwRLTMUdnSaddmAzMaTWJyZRTpKE/nApMj1oFYpq6AiB4uImduyNfKeSc9IRa71zoAA+ayOkSkUsb65gdfffkuHEnnfvM4PP/qwhAlyzRj24HjpLWvSpxbnZzE/Pw8fhYo+emxSbGfG0iTSKwVrgiwSrqAQiaR6Yevs4ltt2LE4rmzcxae/9HXc2smg1unLO5mjbpnV8xqykJa4h5ZgpioyVAFTuKqqEag3+XMikmTSkcFfpyXtNLJyWsneX1tG+U6kkKkwRFppJRREiPdcVngd2PYIsVgQqUQcC7NLKsqJELDYJaLOjdpQIixkcwWNstkccvxsrJKgeE42x0TK2FQSAVO8JXl6ygTnKJaFq+Gn8ToQFaGVG4VOHINSfEJRVr3ekp8pxV205SnmC/p7DCcQx8xDVTabHRZ+k3g/+akaHrBBRU0mOZ8V8eiFiJp/jNUa04JsPvqAzemUsVxywytgwesm5aGBkH+EaNiH2XQCczNURUd0uCcSCXh8TLULio/N5okNvs9PFI4hIUS2udeO0eO4s9dWUAIjhQle0FWDEw4eoBR8MWt8OLTRHXmQnj+Gt25t44svfQtv396WgwHHfmy851NpFW2c2rGgrNeqqBRLCFOI2mijtHOAhXgCa4tzKOZyOuipUjYhEkbQwtdB7inXGnmg3D+JEpFvRxEdf648unt9/anmYiLO4t5FRJYUEX0OB0rKymQyJobadsuRIMXnG0AxRy9qrgNHTa7jMK60DJebzS3jdVnIuUxqI/krFiMsjeUVX4/LZ6M16KE97Alx5M+O0qOXDYGP191BOGjSn6ia59ka4NRPpwqbfj6vfYxJI6jXVciz4G5TJMoJ6ITTankZX2tCeLgnUawofQeN52VZxybJWEcZjQRFZuytbATsIHY2D7C5sa9CY3N7H/WGmU56vS6sLqTw0Ok1aRZIoeMra/UH2M8WsbWzhyyjuem64adAK46luTSWFmY1+RHFi6+JtpS2jR6nH44PqURS4RXXLr+BN//iZbR4frpsrD70KN7YvIvPfOMV7DfbcMWiqHISy6ZAKKmZFImr7fLqzBxKPE6PeK5bEwRjhEXGQUVQzZjTQBauRp5k2NgjJUV1Kk1cOrGKtfQCyoc5uOl53Cf1zaUUtwD59LTq8ngwR+u1gA8h8jspkPL40SLvmEmA584geO40Kn4vNo4yOMwdoU0tBXVEnD7yfByPcebUGQx6Y2xt7iJ7eIRTJ0+hUi5i5+62UNVWp4V3P/OsmrBbt9extLQsdx1SIOUXS26sGnGP3AUikSQWV1YUWlStd0RpfOTBS/j1X/81vPTVL4jOwBCHoI/eqAHMpKJIxWJYW17Q3vaup5/DA48+hYNcBZ5ADL2xB60+vfs9UvtzX+n1ib4OsH+YxfVr69i7J3hRAAAgAElEQVTc2kWj2QUnHORZd1p1nDq1ikcfewBX3ryMzTu3VOA2WiMsHjuPsRVEns4ckRBCnhGi/h665R2E3W2cXIwg5Blq8l5t91GqtTWxovbC40QRiM2iDQfeyAxG7gCsvx9795io6oB2L14XWn5gs3iA0qiB3gRxleEBI125v7LT6/fgH4/x83/v72MpmsD6a1eQXd+Gp9mHvwf4aLRNEQMLYozgpOL6WZVBB7ulHLbzB9rsgqGwOBfkAS7PpNColLF8Yg2BRBife+lLuJs7hDdCax43fMGAjPlppaSDhEWoj6NnwuLM7/bIyJxxbdzUKaxSkUplKOMihVTdN0jnzTcCKXNoyCRdualTeyrWLIxDpDBlrK5j7/AIb1+/iY3tXXU5/ZELgRhFQByRupE5zMrmSC7PBPMV2UhfSgfp1Iy8J9c3b8siJRDkqND4sSrVyE2vWfIqWSRybGsEZSxuOX6mylSFKwn1tDuRNRb5O8aehCPOKf/VFK4TJOKv4Qzy/5iy4Z2lw/1i1xQakwpjwnHVQTqNTpz8uylejcjNUC9Y7FG5bmHU7cjX0EUeWr+LaNiLH/jB78FTTz2CWrWIzfV11TQ05CbxXNYr/aHU0PFIBM1aTUEQTD2i6pr3tDzoomGRWM7GwkE0EsOgb2FhbgVLiyuyB+MDxPEjRziOV4x4qVTpLUi0ddTviB5Aj757vnbKgLTVXdIdgMUOFZIc6TCfmhyqbt/Ctau38Pu//6co5hp4/unHEY9MNhKmr7WbKlv53lmQ0ruOaCsVqlEWBqGQJgJEVQr5HBp18pYC+uS9C/pDiISiElXwAOKmxA2eW+5+NoeN7W1cvXVDB1KhXMLJ0ycN15FqXr/PZMYz8YTUFJelxo2HLDv5cCwKr8/RNEETfDZKvGeTwtXYg3X0zNiksGhjH6NK7rs/gk987qt46fJ1tIcuBSH0eowxZd61CxY/pfD3wTXmGp4YMKuBMjQePQgqyu5nPkjJ/22TAKIHZlpA5OTeh6hB/Juk6TAFx6eigD6RTFOiapWHTzLJEW1c+4PX7cgzkd6N3BOIivP7+vTT7A2UC0+eF4tfidd6tIYbq1HlteB0hMUB3SVIH4hEI0L8252WihxyXGXvNRzCCQVF7+BhFAyHEUskZSFIOgLFVrmjIxwdZdQUMzWGe96t9Q0UKw20OuZgIC9VuPREUS4+Py/jhGbExpaiWNEGJpQcr4s53uRjkk5kwfIOlLpE4SCLdHLNfZ4efuI//wE89+TD8JKLN2aKIC2LzJSp2mDAx8TOTqWIiantMD9XXtnGisyhwFWSdeaOUyw0QpuoMwtqnhESvpJiQQTPxzkGKu2RitavfuMNHJVbcNO7NJyQKj8ejsjoPuDzKqueYireLyJzMV8Apf2Mol7b9bJBIenC0+sItaZinRZldNdYkWNEF/ncoazFyJ1j4URfXYpPCE7wfmtMT1qXRp+TPkpetsY5gigYRXDk1BM15DMYixvOKhvhcqEohMsAELPwe9nYlWC5GV3eUSFIFxDu5VznjAyfAieaFhA5DzuotJrY2NlSU8g1FY0k4La8apy5P9Czkus7FPDLs9TxevXv9PnVnuWC6ExqCGk/xMQvchaHdEYg57evrykfnoUNvWQ5gVIMs2UaEq85O1jQ+rwBk7jIgt/lw93NA5QLbK5ccn3JFSpotOinbWMuFcXafArxgC2REa9vd2ih1mwjV6qYCUOzo+eEMc4UaEUjjsSjyXDUeAhzj3UTwesglkzKp7vf6mLn1jrK+0cYtXsqlrxLa/jTL38NL9+6jR4pTKEgmn0+53J4N9ZuosoZKhcLV3o5c7DCYpxUO+O0I1PiCV3JCLJN4TpZA6QbULjYaSHi9eLC6iqckRvF/QyCnOwxTp56GlgIjl0IM355PEDYspCg17QvgICHzQdjSQNo08OYNcqFM+in4tiplFDstdAgH5vnVoh+pHHxiruNDm7f3MDO9l0EnSAeffhh3Lp5C7lcBo1mQ2v23PnzyB7lRWHhHjOTTsHPUAomm5Gn2h+p+eY2HkvSBzYhcbjbSx1HCsdWF/DPfvWXsHn7LbzrkXO4eG4Nq3MpLM/PIBnlPsmodPKuh9KKzC6toda10Bp5AG8EPcunsXxv7EK+VEEmW8b2TkY+0vlcCd0e4S9b9D4iwe1WFY8//jBGoy6+/uU/RyIdQ1X7HLB47BwsD6NgW6KyuUctRAMDVLO30a0eYnU2hIV0BL5AGH3LpwJ6g5HSdIxx+9DoWWg1+0iduojlE6dh/VTkmfHYY6HnHsMdDaDtG+Hq7jqqoy5cQaZzGOP8vsRLdSykUxjXW4jbPnzwufcg7vJjb30DVrOLUZPFygDUHUrBHPSjSRWt30bLHiPfqKJcr8lnLB4IIRYMYYHRZCyEhj0p3yzHDU/Ug+BMGG104AoxDcYkIFF1xs1UI0WOyN5x8HFR05uUXDeSt6eWR0SVqCimkEFefeqKjc8pIXceXERSeIhrrEKEU7GzIzP6sCnbJceMIw6DPFLUtb15Fxs7d/Hm9U3Y/hAaFN7kcsoz57iQBay4bG6vRidzs3MKGTjY30WpaKxqaNnFUSDVm7Y/DFhECMjBYWynHy6LUXy0zTLqOp6VGitNPFs5blUairwXOf6d7Mr3Tv1JQsZf4RmaDHSVrfcEWfeTtVSEvqNIpSXXPYsBEyKoTyWNSVU+LXrNz6MaUEKjIBFuF3rNOs6cWsWHPvT9aNUruLtzB0Pygnt9bZpUyPNecEyyu7ODbruhzZqdPc3nL128gMcfexTzayvwcRxmmYSZgJ8HySLSs6sYdvqolsooVwoaV7BAjQYoeBob0RjDKciXlmigjZGUzj15EJLbXG3QW5V8WBMOQP4sX5/MyZl9PoSSY3K5PMoVRuotY25mDvVySd6H3Ei4ydNxgyP5YDikTZzjwmQkppEgD1wiW6ViUTw9ovpEYinEMmNDCnn8hsbhtlFl9C05Rr0u3nr7Ku5sbag4JtIfikaQKxXAQWUqnYSl6cMY8zOzKJeLQpjjkQCioRBs8v1YQCdm4fUGJfZg8coJCj1fDfppCgRu1OZIH6NhDZCvt7C5X8DvffRTsJyoVPNSX/P7fRYC4eBE2cz17oPPHYI1NJxbpt2LnsCAIFoDiXLEImSKvnK9mt+tdahDxtAHZJk1NC4TbpcZ+/KQIb2DyBRfK/ma6QRDGfyIRUJIp+IaFdYrDR1s4rNPrISU6S37ubGEl0Q/pcr3eTXC4/ex4SCKR278lLstezOPrfSugN+nlC5axQy6bE6MQTbRLNJb4vGEihS+bj4btOQa9/sau/P/8ZMjvZe+8Rq+9tIraHRHeu6HYxu23yR0KZVvUl3xNbAxp5k6kV8exrwOslRiczvl0ruHiuweuzlxaKsoHHcbcA1r+JX/7mfxwMlVWKRe0c+139Y+xN/XpwhQlIoeBs0aAu4RAhOqhmJC5VJCNwBGR3O34SjWr8QisnL5MquNqkAIy3aQLXVwY3MXxXoP9e4Il0mrUXysjdXVk3jsiaflRXvn9i0cX1tDvpATbSMUieEol8OJtTWcPXkSV994g4tETSSR/X6vgZhjIxWOotfo4+a1TYwHbnHqaGdULewZ1N3tRcBL7QP3JIq1DPBAHiMjPXl/Od3hGJWDKtvrA4XJ9KY9yh8JHSMiSnSWDjKcANJ0v1api3JGJHE2HcVgSFV4FZaLme8cv3M35F7DqRQz6UeiVbARlMc242qdgJBWmvG/cvkNvPLKFpwgxS5+hGJxcZ79DKBIJbS2A5waedwK46BAjVGeQT9TylhwMuRkwpkl/Y18Ukbm2m41X0bsC3kOE/To9hiw00C7U9c+pQbVJjrNGF2eqT5EwwlkdrPYW99FNVvBXGpOwsPOcCA3h6WlOcwlYmiXywj6/YgkkigxzVHJjmbPnDaAXL+kJ1CIR05wPBDVOTiyaapDiNfsyTPJFDaur6NaruHYsZPYY059IISvXbuDP/izT6FHcMntQou0Ju4josUxhnrCUGWDLd69OY/un2pmYkGvayLrxobOBBTIS5nWYRNPa/Hmuat2OjiWmsVyJCGPVoesfV4rho6QU9/rI+JyIxkMiI8d9vkkvg2IU+4TT5U0pMawjzYHT/EwxgspVII2qj433JEoIqlZtMZAsVLF+tXrEmfdurOOZ597VlzgnY0NIa25Yh4rKys4e/osbl2/KX4pkXzyXxcX59WcV8p1eDyMWvbAsr2YX1wWHZPTG78TxpkzJ3F4sInf+Nf/HMXcPn70B5/Bg+dPIBrwIOhlU+Rg0BlImBkJx0ywCm3t/FG4nQQsfwqtgR+72SbeuLKBqze3kS9WdFZQY0AggNxr1k7y6R90ldjY6TAimUEePBM7qJQqaHfGOH/pcQn+5OjCiazdh1/uLwXkMjtIOTYeOntakbnXbm8jW6wjFOGemZI+o9Jqifsan13AyvE1WH8v8t1j2p303H1YUR/a3j5uH22j7eGYsicCPJE/GUET5Wt3ELG8eM/D78KF5RPIbeyglqcqrCfek3tMDqFHvnhdr4UhxyQYotRtSY3Nw2s2msBclAs6BL/bg3KpiM6gi1K9gNhMFE+/8DSWzyyiZ5Mq0MfANZQFivlnCtRM3cjIZJh0U1TYaypJNIkqWsMxlWXNxChfaSmTr5PwzjGSxgrk++mHmw1IYzl23zIqp9egGdPReJkxjErhqbdQLZMQX8b1O3fw5s1b2Do8Qp2oHYVLk5EULYzoQkAkkO+VfF52TuT6UAlLdSAPA1rcdNoc5dJQmUk0bRWB5MLJN3ZkKWWED70QYh2ZjGXjA0n1430c9R6eOoUY7mNY+jfD8vn2JLEpmnPfimhini4KwHSEOy15jfKffONpAMLUxovcUxYk5JeSQ0R05uzpY3jhhWdRKxVwlNkX8mNCQ0nzCKFUKmJ7a0NeiFz05CoOaW/G8ZrbGNHHUwnMLS1gcWlOhs3kgy7MLWE8cgtN4z0ZDeiLx0ZlgACV1iyQ28anlxurPHR7XW225EDL2mnIdBmO0Iwow6T+cKRryUeX6AQPOfk+9onEkjtJPqVffFgWJ1IEczzdbklEQCEGURHyBufSaalZG9Ua5tMzQna2traQmp0R2qIUGr8j30cK4WTu7/ag0SFZ3SAUb7zxFm7evg2HRW40otFjq9dVRnsk4kj8w9EbRYMcJxF+6HfqotYwajI+swhfIAav15HPHxFhcmG5ZnioE4mh6ILqdnk1jodojweodQe4cnsbf/KZL8MfTqLR7WFpeVkHPkernVFHhu3k1g04qhs7IBrI6OJYKoIEPWyHA+zt3kUpm0UimpTSeigJ/MQMWwXpFJnl82y4W9qIRXGgL68bIzqaWGOJFOhd6xoNMDuTNGNWju4cNkD8vrFQN6JQSmAhWtrtqilRqTwYSoyjkTEtnyYevGxWaUXGrxMJ5LNPGhL57vIDpqCHTSQ9XGmhxDjfgFfTAKa7MV5ajduQ1APaBxqfWo74WCDQGL9UrmF3P4eNu4do92kFyBE2R7wUOhoagXHwMH7L/Jy6o0how0KMZRL/jqzF6BgwxohpNwzSoBqZtjmdCpIhG7/43/40Hj17EsNqBQH0EQ8F9DPrtP4KhjC0bYzGXbgGTXiGbbgHbSVDcT8hskYRH7cXOaKMLNQbA9RbY1QbfTknsLDsDkfYz1WQq7TRGNgotfvwBiNgf9JqD7C4tIr3vvd7ZMn2xpuvy5vUCQawub2Faq0uxCwQZCQ09wwPkvGoGtt84UgCGyfgwrsfeRCnV48ht1vAa9+8wkh1tBtVoFeBa1ABhl0VD7FIAi7Lj2ZniFaXbi5+UUyIMtP3lGEbTCILEdlRAiLHt0PsHu5jL3MglJYFF58lWlKRW1qrtwRqcPydiDvoduvo9Oroj43+wvhZG6s5juV9vjHC9OP0sVljAeUV2simIxSPo9Mf4fqNO/jW5Ru6ZhZdFdwW+pP1yAliJMjiwqMGNBqMaHLCiORwgOmD5BkzGthoNEg1oKsACzVeQ65BNjkLC4uGhy7udMs0XMOBXHZYyCkBks+iAmtc2NvaR3DsATNOE05UopyuomRbmJlNyXe232xibXlF8aKM193a2NDeQzRaEaIUABK08tgSutH72vE4oG8uaQws9Fk4MmEr6kRQLVV1TxLpBdw9OMK3bqzjE3/xCjYzh7ACfrD9tbw+Nezcrwk8mYASAjyKKZkIPb/9gJu6R/B5mT5LKqglbrzPcWN4iuEWjxEYWUjYfiT8QQSZckZ/625XUcQx24Mgn3fWNqMxgrT+Ip/W7YHf7YWPE0/awrHhoiA8HoZrMQ3r2DwG6TjGkQiq3TG2jo6wn8uLGlMs5nGQzeC7v/sFRV9vrt9Bs9lArdnAqdOnsDC/hI3b61q3pLGVSgWk0xRspYVu+/1RCaSCkRjS6Tk0GddKkaLLjaeffBc+/rE/wB/94b+DExjh+77nWcXmUvQ37BFUisFFnRD9jD1eietCsQQi8Tn4wmm0+h7kSj1s71eQyTfQ7bnh8lGwNVCQQqWYV9Q4ATOe5Yx0JbDJJirAqbfXI1oPHRE4Sb744OMSrisARi4xLbgshhy0UK8XkQw5WJ1bRK8PFKp0aqJf90g1hmzO/F4BOC6vjeTMDKyf8b04plWGK2LDFQbq3g5uHW3gqFUC/C4hrhyDsFgK+xzMR1NIOzGsxmfRylZRPyqiW2sq35gIhG0bEZdlW2hZAzSZ/sEDhOrpUFg3nJYXSW5srQ5a9YZEKG1XH6VGBeF4AI8++RDWzi5j5B3B6zDboofemBnORm3Lw4kF3FQZKPEWKcOTseJ0JGlMJiE/TKPGve8bSRGGlNQa6RvEhwgZO2eiCybuzwiQJOpgZ8ckIXbq/N2DkcREPsunQqc9GGIvl8f17S3c2d/Hre0tlGkwzBFiLKwDnA80BRqKLZRHIrm7VA+TH+bGoD1Crz7gaSZUZeg1cYh9Fa4T4bDI6ao4jYBIxvBkVxqPyO/8uGdv9TcsXN/Jj52ap5vrPP24P8Y14lZybtnBc51QnDAxpx8NxR+l6bhBUF149pknkU5E0GzWNMKnzyM911lM3Vm/pThLoj8saFNJOgB49ckDhDeBam6ODEMhH4KRAOYWZvHIgw9hfm5R0cEsRsl3oz/reNSTsMEc/nxQDLeI6CmnAUTfVGjLUoRovF8G2UL8FOAwySMYUHFMxwmDKvBBIn81EgxhcXYWPsuS8pc8ShNhWxcvjOudBQyLcvrq1atlceVWFpfkx8fNiUU0RVscn1KFTJW1/Em5Kt30YeyrMCUi/K3Lr2Nnd1cG+OTBNsn5Ekech1BPCPKjDz8ymSb0USnmkD06hB30o9TqI5CYgxNOIRSMy62Bh6IidLmJc9rht8X9JQeKhSwP3cNCAfXeEH/5yhv40kuvKYaQfss/9MMfwsraqhZkvVPHlStX0bOgjjgVW8Spk2cwvziL2bmUmr9sNoM/+oPfxxc+9SnEAiG0G22hXkJtRSFQSKpoArKtkdfsJBKUTScPTNoaUQdvu4QiU6lMQVMyERU308trQRmz7FLHKjzZIPK55QFNag89mo34a5Ke5PUIxSClQaJNF+2PTKwsXRtYSHIqwsOP/D02i0TuRYOSA4ElERTpCCxKyKU2iXqGT8wijL+TX6cN3v5BRoUrRQ8sWJu9Eaq0fyLmw7RkHpTTpC2OfIdD8d0MemSeMRPaYNTBstCTsbsRybE4oiejz3KhWy/g0ull/Dd/90cQdlko7e9j3GphRgbxIQzIKec+5nUjEgsg5Buh3yyiX8/C1a3BPexxCAgPPTp5P0bA3f083r62icMi7Xx8GFheLK8sIjW3iGYf2D4soNIZoQ03/OG44kSrzQ5SyXksLR/DzVvX5Cri1ZqlA0NNSvNKrSU6liY3DFngoddpoNooIRJ1GPaExVQSo04PGze2cGL1HNZWT6KY2UOnfICYr49hs6xJgjX20lYefYvWbrTSCcq/kmuaSDidHwJ+wy/tUPxJn+5BV0VroVSQkIrpWOlEUpxo7inNVlcK6ZX5WQR8Fur1EgYjRjYPJHYyQS2cApJ2MYbjMICEI2u3KCI8xNn8KKCD7iapWY1zr15bx6e/+HUU6gOdBy5fQApxQhL97lBCOgrseD1MNLSNkONRkcNml5+cNrCBZtOkQtZjvpdWYHyumP7IolZWcmwQLUsFBpFZ2l2Jiy2T/gb2d3bx1IWHEPc4cGjk3+/jqJATVY/vn8CO32VjPm3489RpXH3rLWSPMmayozPAZSajXmpA+Jr98JDW4jYiMZ3ftE3jFI+FSbOr6OFQIoWrN9fxm7/9u3h75xAuxn963WiQT0u9h2D0iXXeO5jxozEL179y7N17jnQm3bOQNHZo3CTuBe0wcpehI7RS4/ne7CIVCCMdDCHuZihGFw4nE4S0ekP4LSZfMfSEARKsi2xdEw9jkmmBKS6vB56wAyQiiF88jX4igmy3h6u7u7iVyaBIqkQkjoPMIbrDHt773veKFrfBwpWNHMa49NBDopHt7+1pv2IRuLO1oYaPaCwLVq/HEYo5v0T7qxganZYoBeSsLy/O41d+5ZexsXEdyUQYJ0+uYWFuXnZZFk0QLQpxR3B5/RLrkQtOhxNSDWq1HsZ2AD4/UwVjcHuCcBFYwxD1Wh75fBbtZl0e0RQ807WBaCu1FrRpZAywYRADxXxRfP6LDzyquFc21tTrtNtV+tnAz759zD99CDsRTWhy+arWBfdY8vHVPMNoGbrDgdai9YuhHxn3xh2MAgNYkRG88wE0fR0gaiO1OIPZpXl1TSwmPOxInDD2bmyjsl9AbiuDwm4W/QaN+PlAES4nT5D8i65ymMn14gd9xVi0sjPhpwovogksED1u1O0hhn7gMLOrN/LCe9+NU2ePYW4xhYFczzgKI6duEjN6z09gYgI5IWubgQEzucmAmaT1sBig16DMvQ3KaIj07EyJbNLnkkk4/E10gmbcYkw8Oi2aRgf5oyzajaZG0vzLpE606xQskCA/UNfiRGOwAw46wxE29naxnTnQg99iwgkV7QFHi1JdPj0hScrhuJ3weRcYtAYYk1425Ht0o2sT9Tb2J4TY+b4IrBBRNmbXk0g2+tX9/1C4CpmVT9537gxmNEOOoLEnmyAOFP/QeomjUrkOGCR4xJF8q4GV5TmsrS5LJMKun9e8Dz/yxRJuMt6vVhUNgnxev9+4J/Dw57pifGKUBQq5XSP6cNaEFJ09fQoXL1zQocHiVYgYryt5rQ45l8Z3QjR8eo9Okp84fiC3lmPjZqsjFIQpSKSBcDIgxI7IKuNZu10htixexDMcjbG2OIMXn39eSS6VbE5oCIsUGkvz77GYINWARSp5uhRqcGpBazX+rFK5rFE2NzmOJFPxhJATojaqrznaJifLa4tWcPn1N1CtNyTK4OZvO35TuLrH8s/j2O27nnsPisWiVO/rd26psHSFQrhyN4NzTz4PJzqHw6OiPF9pnTVifOSgi1QogFTIj1SQxtBexKNhxONR1JsdHBWr+NxXXsIb1+/AdiIqIBcWF7C0uox3PfUE0vMzEoDNLi+h3OwiFEjixOkzCDge7BzsqkvOZo7w2U9+Ap/9448iFQpr7EqDfq4iFq5cK2pDyW+dII4s5BRzSXSw1RXXNxR0dGCwqye6Oj+TUoqRHEJIuyHtgfe000OtVp8gYZYOA26YBokyjRYV6QwSGXKqRJ9Mxboa5JTILA92orJEB9TgynLHWO2ZlBgj4OPv5Thfkb307pwgPDwceW+N2wY38JKS4yhw6JM7F4gJWciXG1p7RJanP3PqrMDCYZrux8LYHLrCj4RaaUatOTWbcjZfxp/UHvbQaxTwgReexve//zl86bOfQzGThUMutY90lKCy1I9qTcRmkzh/6RSW52NwPAM4rg68/QrGvQbGpDq0GrC6be2lhXwZ69sHaA9shNMLCMVmkFg4hstXbune+6PJCbUki2Aigf2jnERZnCLNzS1jMGxhOGhgbj4t+7EsD8D+EKFIErVqS6lbftuL2XQS/V4L23sUpdBXkvQzWsvNSkTUagxQzpeAdgWPnVvGqYUw2rm7GJGPWuui3ARqAxvtkRcjjw+tLl0GuJ8QLHDDIXUnFDQewm4TE95o1WWNRYTc+ATTJq6nvYhNB5/NdDIqnnCjbvitHHwLcXWTL09PDTY/Q4SCHOUzkIWFK11izFjf4+dYeyTrtHhiBkN48RevXsdrV27hMFfWqJZNjZLsuHdOopmnKKqxfWQgDIy+gzZlHkMb4LNBVNYY/5vo6ZECHwz6xTXOZcJ1T/9eIZIsvNxE3dzIZbO4efUq3v/u5zHDYr9WkziR9ke234NcoYBOu4uF5CyIUlK3ceniRdGeWFyRY88pIV+DnwlU/knxqmeNXGx+Ms7WTPE4pcjmciiUa5hbWYMnGMMnP/8F/J+/93GMPF6MOXGk7oYT30nCGZ/zdzqwKrp8Giv8HbXrlOo2DRvQFGOCaE3BGT5vUxoB7bs8TJmrt7AQT+H5R59A5vpN+PpDBIS+9mGzaPLQaYATQa+EWQSxKOAKwI2wTcpFWFQKTh37BP3mU2gH/Dhst3E9c4iNSgFlUoziCexmDjU9e/bZZ5Cl3eH2jhrEYCSEiw88qMKP9DI2UBzF37h5TVqEteNrcBy61PhEM1pZOy77TF4K8rJnE0m89Jd/gQ//29+SFoRBAeTDrq6dxqUHH0MonEB/yDS6MYZutyYhpMRwXTCAolFvGaqjzcbD0b6okoNxsO4BGvWqCm2KmxlDzD2cgBEDM7hPsbgm3Y2+5Yw6TqZnsHbitBw+iBpr+sl4XNdI4R0EsSi09vijYEYEgz7YWHJy3+80UM5nYFl9Rdc2mjVR06x/tfxT4w6tPawmOt465i/MI7waRc1qwaJlQTyKeDKFRNR4sxFq/sqffQlWfQQ0Rrh7aweOx3rCBQAAACAASURBVCi3aaLODZVvhqT3SqGiEVk8FpWdlEEqzIiiP+rDE/CjT+K9G9gsZdCzB2jWy0qx+O5nn0QqEcJDD1+QapN+rrJ/mITFU9Fq1iE9Zs3wm/6A5L4qqpMFzESE0qtTMT6Q2rfN2FTajcBCqdEQh4dFQjyZxsLyItJLy5g5tqLOhSk0LHyYQc08ZaZ/jWn0ytql2xO60R91FSvHm09CfJMLgMbyQaJqLZTrFeTLRRweHSFfraLGAmjQR7PTRLFUkgE6WQ09oq2tAayhGza8xjPX6xbHkUgh36J4OROVqf6SotE41uVByo30Pw5x/c4RpRmBcRT5ju1i4vvIK34/mGAqoDHoD5sCbthSlzNalDZRTF4i7zQSxMnjx+Sj6vUH0Bp6cOPWbdy5s26U2jY3bhpXT7Pd6cNIbp0Nh553HhvJZBQMPOt0aji+towHLz1oko0maNs08pboBYvjplAT0gX68kGtVOnj2ZMfKwvTZrM3Meo3wiKFnArGsjRxYIHLYpKvjQ8x1ZkBjPGBF57H0twMKvkcHB8RChbBTa0zIua0OSMHkkUNOXPshLlquQGLV0m7pnZb15j2TbGQQV15kHCtM/eCiTMsRq9cu4Z6syWrJSIaXBukIjD/nWjvs08/g7OnzmH/gClkdbz+5qvwBgNouD2ouBy890d/AtWBG2WOPT02uo0aypl9NLL7KO9uYy4YwHIyihj99TiejJIfZ+H6+ha++JffxF62hCFREyWlsNnrI5GKY/X4Gj7wwe/Hw08+jUA0CTp8NdoduPw2DnMZxRBm9vexc+smPv/HH4HVZj64sRmTOpjjUaIZE69UUnnUJqmxNBzXFkfz47GMzSnO4eatTHQixPTG9Hrg+EnlcKHd6sgjl02BGa3bop/wv8lx43vneJWIkOJiHapyexMmjOFCVyg0aLNR4eTFJP5JqClJtuF0G4N+rlc2R+Q1Eg2j+TmDCZji1xO9hE4mpArVKzXxASm6U3Ey9uAwX0G53kGrY+JjjZev+WSDNKUImMLYd4/7ypfB0aGxqeM0wjh+8E2wyPOzmOpX8TP/1Y/i6Xddwssvv4ROqwOrN0b+sIjt7QOUmj1UyHFzApiZSyAW8WB5IYlHLh7Hkw+cgWfUhdWpY0B0kTZUvY4Sftqc/9sBuP0ORu4gvnr5Dj71pW+gUGni1Lmz8ITC2Nzbx+qJk9jLZOD1h+GxHZSKdQwGTfj9I5w7e0r39uDwQDSBdt+IU/3+kAQ3ayvLONjbQTQRwPG1YxozH97dRa89EGK0eWdH6VJWt4wHluN46sIKvN0iXKMueiMvOlYYtWEAhQ7QHELqe4ro5DwCpkUF0ekTge9I7MhilQUVrzM9lbkG6lV6/45E72lVGlRBwhr10G6UUa8WNDIlLYDBDlyzsmLk3XCNEQlTOMy9wuyD5BPqfAx44IQDAjnIrHR5QnAHZ/DSq2/jKy+/hnKjC58TN8EUE4Eo93U24sbi0Iy4Df/aiHLN+JviK7f46nwfXCts7CjipSsLR7ecKIiWFIkJrCGixalCpVxTodJu1VHIFvBj3/cCzi0uoF9lEmZfqXMsXItl2rl1MJucFV+/VSljZWVZr7NFvrjSmAyvlRQBFupU93OvoBUaKVeyL5MFnwsujwc1Kua37+KwVEO1N8BXvvFNrO9mVDC1aEPn98mSkM0FdSnGK/rbjfU4h/nrPqZn2bcLir89kEeJxxOVv8httHgbWXjm8Xfhh9//fXj1019AYWsb7VIFEbeNCBPBuH/YtvZpAhFqHS03gi5bwsKIE5TbAIV0FI71eJ75vej6Aii6RthuVrHTriPDkKZiAcvHVvH444+JElDIZEVDTM3N4cTp08ZmTpZ+pHxZuH7tbezt7QrtjkYTCIZi8PmCWFxegcvjQ4w2XYkEykc5/Mb/9m+wuXkH4SitRr2YW1jDmfMPIzW/JHoFp2MMYeHjzAlzq0kk1KRXEiAjIEdrSrr5eNyWJnAuN6dgpF+N1BTxPB9xHxoPRZ3ipFE2dKTnuEkVGKlJnl9c1F6bL5dxlM1oHfC6q/FiTdmqybUnMbMs31o2Y7Tsuru1gWJ2D4N2DekUnYk8Erry7LE+fPFnxnbAhbGvj8ogh9haXJ/FQQ2bmT1kKT7xB7G8sIy1tVX43W68/MWvo51roZmpoVvtI+QPa+GS3zJmnCQz0DkC7441duGDxIXXZxweOZssunxu1DpNlBt1zK4uomZ1sbm7LQX6C088jCcfuohxp4EHL5wDPQt50NCai3YSHNOPOgNZVpBXwuaUo392DazyKXZi0cKiQKICcU+GaPU6svDosSiwXTh56QHMrx3DybPnMbu6Anc4Ykiy8kqaPCFa2SbAUtWLCN6Th2U6v1cFPSGITw5cqm+9siIiP8/kcatgHlLo1pHNC/lBhUIRB4cZZHNFbG0fYG8/i3yhNOGPWjroiNByHMKxhLw3jfpAwgkVrTRaJpz+H8lxnToHiMj+Dq8rKWOnH1NJpv7bWGAZmyyOyYysRyMxbgQqVlnE0dvWUpfGhc6mIhYNYXllBX3LP4l8baoAMc5HIzU/5B6zuCEvi+iHuddjBB1bwgXbHuOxRx7AyePHxXGtVWsoFmraZBkN2WRww4DRvB1t1Oz+9PImdlM8oGQITluYCT+Lghepuvmp04ORqQbdNoUC4B70ELL6eOj8WTx0/hzq5QKC5PPKY7Km30lrHjZpEtPQBYECohCV1HTCcCQIIZ0gl8uJgsCJRIx8MCaFEG3gaxT6bwuZIL+1VK5qc4ilk6g0GAXK46+HE2vH8KM/9GPwePw42DsQheT1t15FplJCeWzhxFMv4MQTL+AzL70KX8z4K0aDAdRzByhs3MaX/vgjWAyFcOnYMuaSUUQcw/OjBesrl6/g66+9gXpngB4LeR/jTHtIpRNCJt1eG+998f147Jnn8Ni7n0O1McDlt68iNpNAJJ3ErfU72N+5C7vfwUuf/QTKu3fhZzIRQ6+1pklXcMn6h72KTPB13bl+2OiO0aJV2ZACqLAKQ46MIo4jkUkswjAQY+WkZrlckfiRNAGi+qRFUIFOJJ7IP5sPIWA+erCGEI1HJCjQ9EL3GeLuyTmAiXoUnjD+k/x2em6S1zxBg/lcEsUjKsp7TCU5C2m+DlJKuGFzmsP9jyuHYRBd8rw6AxSqbRzkSugMqFCnCHAkG70pFYDPyNT1hH+fRfj0maSbAycspDWxcZeXK8f5Et31EfSS1jXAL//CT+Hhi8c0BRBSTGpCoYa9/YKKpFy1hYNcFvvc54/uYiGdwNOPPyyj+XjIjyRV0N4xvKT1SFBjAhNq9SaqtSbylTZ+6V/8Hnh12Fi4vX6k5+fVcBE14uFFBwe/L0Q6NZIxIvkB+AI2dna2sLOzi6WVYxgz+KIzgt8XFA1neXFRz9LJ08sSttqWB9ffvoaNO1vq13kekVcZGDXx4FIcz15ag6uThTVooTP0oOeJou4Kodj3YOQPyi4qmZ6VCKxN+rcLyOR3xaEVp5itqtw4XAocIM+ZZvF8duuVKvY3dtCt1pQIOe4zw52OFLZAC4vGq5MGjEWqxyav3YHPw5E4nQ5ccCajfHqJMgCAlmlwMRggCm94Fje3DvGFr76MjZ0sXL6QUGHuWfq5pPFxJOH+DtcXscUoVDIAgYwoxIfWzFAIaLs9hBOk7ZXRIdDblZ8FprsNgX7PTJnYoLldA/Q7LfztD7yAR0+dQK9cwLjXVDEcjobhhMIossittZGMxeXRXSuXxFeWX3Krqb1JzyKfTSdgfNKFPjKqmPZcBJGNjypFz8F4El9++VX8r//u/0a20VWTkUgnUK01FITidQLoUOSpMAPbWLO9w5GcRxHN36ZF6l9bwU6mhgZ55SWdWB2acaJsFYm4k1JAsVEsEMSP/K0fwDOPPAErX8Irn/8itq/dQJIBE0RL6KjEPUT6F/oYc2jvhpder/zkJAcuBNw2Ah4f3H4f+jw3mACXiCOLPjZaNVwuHuGgUceZB87jgQcfxq0bN+UXzJ9FW6v5lVXQppT6l3KpoACfG9ev4urVKwIVwpE45ueWEYomMTM3p32Z5ylDVz77iU/h9373twUy0HIrllrGE+96D2ZnV000s+K1XWi02rLgJMeeIEuhVNYZw7OUDQepeSOSyUnT7BH4aaueYT3W7zMqvS7UldMB7U3yBOaZ6ugZDQTj8jx3wmFdY6L3dEzgc0WXD64TTo8JzDAOZ35pDbNzizrHc0c51Ct5NCsF+NxDzM3QQaiFg8MdTfisj734c2MXeQb+IYa+HobBIfqBIYaOC3D8KFTr2N07RDFXFgQcjzCarY/s5hE6uTYSTkKcTKV/jBgn1hbqGg1SXUyPVS5cG+1hF9VOk3cWlt/GUbkgM3N6m9ZbDfhjIcyko3jozBlcWF1B4+gQVrspFwOOFYh8sfBrcaTPUUd3BIvgZ5/VPiNUOVI3nNExlYTsalk02jYis2k48RgiiQTCiQRic3MIz83owRHJgk4CStTgKGOi8Jp6TL5jSj6JXDexcxMtyZAIEq2raFElKZKhAlDlySdlyOQO+eaZiEwPxwusg3t9Cdp6zRZub2zg9voGPvOVr+Jbb1/Dfr5oOHIW020gJSptxXg4SZwlPtUkLYk53ypsjdjlP5Tj+s7vv+8wYLr6aXfvJrp3T7nJX2MuCtHH+x/3RVv0SzRWSBMBjrxmiQZPvsb7zqEZN10WAvohxuLEBBuwaDGxm+90+jQsR5mgaFxFhTn/JL1AvFAXs6pD8HiDshkaeW1x/3gg8WcT8SdKToRgqkGdBljc5wlPhDGT+87XeP9j8r7HQ/gGHfHunnz0IYSIjHeaOiyItPHaseCiAEniwNFASF/ARz4akUE2M2ym6ETQ1NpYXFjATDKttcWCn0Ut1y752XuHB1hfvyN3AIpZgomoUN2j7BHmU3H8Z3/nb+OhBx9GIV9BPpdHvVnD3uEubm1voury4LHv+xDawTQ2Sw10XG4UC1k8cPokBrUqarvb+MS//S3xIM8uzuPc2grSsSgSiTgK5Qpe+uZruLO7rzhYHommEDPjeo5feYcZJ3v+8Sfw0z/7j9EdevDq22+h77YQTMZw4eKD+PLnvgD/uI/K/gZe/9qf62An95ujWSKtFGq4OCVRbreh4ogYQ9uX3gDNLm2ozHUl0sEClqPRRJxxrxEkEzHdT6p0+cmxFZcOXQDo/0kxGotXNiwsjFlMEF1jx0+bA45R+QOIrLJgUDqNmjfeC4OKsyAmTcPjd7SnudXsMNqZ6UsDHWJch+S88vcQXY0nkuL5zc3NaoOms0GuUEJ3MMadnQPkK01t2IxBJDWCjSkPFMU7TxwFWLBOn8sp/5UVwGBMFwkXLCYaUsw3aRSJQuczd/HUE+fxi//ov4bX1QAGjFl0wT2mqwoLKh9c3oBSh3huMQ2sUMihWiigz4ab0xKWT/SCpWaBoQ9qAsKy9SMVJhqJ46Mf/yQ+/JE/R2tgEtUodEzPpREMO2g0qlI/p5IzuHH9NhKxtLhvqWQU8VgY8wuziqp95bXXsbVzgERqDrH4DOaYzd7tCSCguI+8uZs31+F1ebC6ekxpTWz26XXaLWVwIhHAs+fXkPB3RHVY3zlAY+RBz5/AIJjEIBBRShTz3L2+IErVplwxBj0TY2o2Gx68FCoZvjOLGKnzJ04TrVIN9nCkgoU7Hrd2m+Jlok02/zpDIwayX9SongEiGIrGI4srhQzQa9orugBBGD+FSfUuYjPHUKj18NFPfBabe3l0R0wZm+6rfH305r3nijxx3zDWcqq9jO5YH2YCOd0zLdFrODHU2SZElBxUHzw2hWMhjYHZjHMyOezVMGjn8fCZk3jq0jkExj3Yww4crxvBkCOu/gh0y+mLLrcyl9az22gapwJ6d5MWxOaLARUSkwUCRtwsYRYDSswZKPs00vHSc/idj38CH/6DPwH8NjqWpemDzXNP09WJw8hkys8ifYq46l3yDRPMmIgZpxNCczbdD5vQtZl4QXOvIWDBZ4x78Pz8AmqtBvL5vCa2EX8IP/lf/Jc4u3IMF2cX8LVPfhq333wLftJVuDdxGkiOOUEVuaGwzRBr1DTfFObS05nfM3apCSLPnpl+bZcbnaAPtZiDr5ezyI36OP/YgwhGYzg6OkKjXIdr5Maps2eVXugNRbR/ULTMdC82Pq9961XVYbQMpOJ+aeU4UrPzEiovriwil83hV//7f4pavaKo3UK+iseeeAEXLzykvbRUouXbCIuLM5oo1Ko9tJpDtHsDVJttZEsVdMk3nyRzMkyHIk3ajxaKeQ14FJxG8ma/LecAAlMSpFouOE4EASekNMFOl7x7nwTF4vMyBIhgQ4xIMQXuPXSaRjRNeszyyhqSqVlkMlns7+3KD52JbZEg1+1Q3HKis9IQfP4nfp6aFIxcPfTcTMvqY+Abo2uPZEfBZCKmsRzuH8mI3+qP0Sm1UNkrIThy4Bl64LOMIpZro9dvawRDZIP8DSr+uaHRh63ebaM+6KAzJk+P4xUXolFaYs2KyxQJOnBz3J7Lobx3F6mgY8zbSTxnhr3Xg57Gh0AwEJb/GEU2WsQuG12OeWk2PzeL1MoSZlaWEJlJwUknYUfDcLHC5+iBKnnbI04ki2o+JIwX4zPPgnBapk2mxcaeZ+JrOrU3NQ4EZqPQEmbLK4GJOezUJb9DeCJyPK9Rt49xuYZeuYpy5gh3N7Zw+c03cOX2Ot7e2MB+tYomUcVIFO2m8VN00YRcnSEJ1ANxa/iAsBCTe4Le/18tWvX1f4+rwN+8cJ1+5/3RzCR09ttr5Uk6jXlRBiVgcamUL9EcJt4QigxlAAMtx6Zd81ThyofAiAnuf7A4pyqVBvum05Vb7gQpI/rEsWQ4OgMnlNDBTEUqN1MWzeyQaXvSaTVRr5QUomHoFoZLZqyYmEYy/Y2TONPJfZ1E9Oh/cuPy0PQ54MXDF8/h+PwMRr0Wep2msZ9pddDr0AOUQxnaqw1MyhIN6p2gQeA8dCrwKviAivdoKGwCMbw0k2PzYzxc6ShxmM1g5+7evfhPl8+LO9ubOpA+8P4XcenCBTzy4CMYDi3sMk62VcP+wS6+9srLCC+uYuWRJ+EsnsRGoYxMrYZeq4njy4vI7WzD3Wzgix/5CLr5rOxulhMJnDy2KrSbaNnG3V2UGi3ASw4VVdOmwRAIRFs2+qASRYQLT734PZhbPI4muaksdGaSeOiRJ/CXX/4qlpNhdIt7+NqffQwePf8UB3SM4Ip3UpMIeqdOpjUK5BgqmrXDkZREW5a4zkSD2a1T/EL+8OL8vJ6tYqkok3ryI8eDMQIBL5KxmHyBWVRypEVJk2zA6H1LEZCEfOZncwPTZqrENtrPDETr4FibKG6+XJKIiMWrxxdQgAAPELVk5HvReotbC3mTTBekub9cIyIT8RkUo8m96qhQQ65ck0CLAgumZ5mgATPtEA+QqUU6ECZR11O3Ae6z3GMMm59DZ2OkruIZqFXz+LEPvQ8/8Xc/iEGnCBeRElnpEsaeZI/bHlTbLdmBkYvLwl68PTeV9FTNd2RdyGtKugefNqaUzSTnEAzQc9TB//IvfwNffu0mhnYQnW5biNvsbFLPEUfXDz5wEU88/gQ+/cnPYHt7T1MFijlSqQT+1g98ACdOHcdv/+7vY+8gK8rA8bWzeP7Z78LdrW1865VXMbM4K8eKq1ev433ve1GF8K3bt3Hz5k3M0tNy0MWonMWjawt49wMraBbv4trN20jMr6LrDWMcTsOKpdAgh5jity79TfuGhtUpadTJQ3PQ7eosIH1Hjhz0UOakaGKnxD2eRQjbtJEOWVqKDeEJUJHtluiIVCU/leY+Y36vSGVrZGgsPlIHvOKYqggMBoW4DsYepBdPIFft4lOf/SJubR+i3h3c423ynsoxh16jqtHYWk2COibSZFOwmmJ1ejZp66VpCJOlXPbEStF4fXMMbwpX0vtM4Upq3XhQQ6u6h/l4FD/44nsQ93JiWkfUMSNxReSK3m/Wm88aYTaVkhak1aHzQl0NupKYyHOkKIu0Jxag1LSQKiC9AWkhBBW8CKRn8C//9w/j41/8uiLe2+SYMnnynmPAPYzE8OHZWvKMNwOZf2/hOi1Y7xW2bDpcljzf5YPKxpnTGNruUWszgiKGf/xHfgwL8SQeXTuBr3/u89h46yp8LMp7fYkWXRIBGoEmvdW5RwS9AWl4KBINuT0ITlwIvHSbGNAreqj6pOf4UI8FsR5wIece4cwTD6Pe6yjS2801NvLg1NlzsJ0g/IrIDWB7YwPNRhV+n43Ll7+l9cOGgPTGk6fO609arUUSUXzsox/FR3/n98RtpZ0n1fkvvPAB1UtvX34FjrePD3zPM3jowkntmYf7VRwcVnD38AilRhfldheZYhVDyyCnbLYbNYqpx2rq+wND43OLokjaI1Pt+qIzUgsQCEREX2Bc7nDkUegI989iuSQ/cT7DbAwZ9kIXIE62uu2Ovmd1ZUXi47t3D1TI8xofX1mANWYSZQ5V0pZod0pW1Ff+yT8Zi7tA1RZfiHuAkc8Fy/GhQxESuxzLC4/bh8xhDrtb+yju5tApNOHpueFnYs6IUDM5P7Sxoe9oHy6vCyN6ePaMDQ1NnrujLoa2hRDFH8m4qngqxiOBAFrc0Pm9lQqGtTpCto0LJ49jfmZeXny234HldzCmwpccQc0JLJmqR4miptLwkwOXSiC6MAsf4y4dn8b0I84jqX4j4jZxC1ABwlQIRQHKAcgUrlPv/enkX10fO5BpYchCTK2evp8PJt8vx8LsrHhAyq6DDzF/FzdDbuqNGiqHGdQPs3qPNn1E2x0c7u+Lh9noD1Dt9XBQKmMrk0GuXEG93RIvtkHbIqZX0D9t4m3JQ05E90m7/f81LvlPUbgSGbmvz5pWdlwX34HEmp3CCFkmRvTijwkVmAYamJGW8e4kuGCsU3gfWJwQseQmco9WO7nu2rjJ4yYgTuRo5NZGqDuhYphFsAN/KA5vIKrIuKHNtA8eIOyQLY09mAA07nfgooCLo1WiJVKCU7moCAHDCpkgzES+Deh6H3lVuhZ/b7eJE0vzeOzSOUQdLzpNhiZQrdtEq8HoVRYxtoIzWCjRj1HOGqGgCgZmqZNWQAU8qRAsyogOchSjJC9mqY/H8vXb2ztQkcixy+FRFpu7u3j/975fsa+FXAFPPPqEqAKvvnZZRc1h9hCXr7yB5NIKgnMraNgBuEIxBGJRng6wBj00igWszs7iyiuv4M//5E8UGOGnv2IiLoSIAidGzo7cHgx50ErVz7E0D0mjoOVByjSoeq+H6PIKUnPLmD9+Qkbbs2trSKYX8Pabb+DEchrt7Ca+/Ik/hIeCKHqqDkxYAoslcGRJL1r1YUTIje9qp8WUICaFmShWpQyRR+fnyH6gkAUmjnGZMAq0zanOiDZOIzg+eijTOisoxxM2OYzhle2XUqFcaHYoEpgkVUk9b5wNukR/+xQNmPShQrGEw1wWVcYl0j/V7TVuADyY6AoyGir5jbGtDLvg76fgIBQJSYjE9c2CiQIkKu3z5RoqLUZ3WkJgiYLSRJ20EfEW5ZFs0L93RuHya1TCG/IS9xptbUaq6jJTGIZvfOiH3ocnHz8L17iBOHnWfD6EojCDnQMpFtxssI2wiwb7Ske0bYRCjp4zCokIOnDPrFTqaDYZ382GmYV/AP/P7/wRPvmVqwgmGK5huMNLy4viWGcy+0qWO3v2LK5fvYFKpSnElkUQjcrTM0lZLN3Z2kY0mUI4kkTIYcRsXI0fx4flZg2zCwsqLLiP7+7u4CiXMQmITB7rtOFtNzEXsPHu80uI2x2U8lmk5+dQbPWRYcb50I2Rd0LxGBoXlDijxMtHikcmb1eRxxNRIO+3OJpOAPFUEqEID2Kvmgc+281yVelprS7vYVGBD2yOycMnLY4gCwfaRFzpesH1qkJ/kpTISRzFRvH4jEJNbmxmUO9buLmxg3ytJb4vaW1snu6hpzp/zHNx35Zwirre93wxW+VkfsVwEuLDLmPnyB5dzgdurkNSZe4jrira+jVYgwqG7Qa+/4XncOnUKga1kvY4IvGZg0NUSnU9N5FgGO1qVVZ0y6srct5goZRMp3T+GX9Y8jwNtUr2fqK5caG6YDH21XHQtDz45f/51/Hm+qZcBPgcKH1R6WNG16FjXkE+E6H1BFe4V7zyDPhrENepkPGdTR+nRAxTEL2Czzmb5YkAlM8ZhUlnT5/G97/4vYjTVcD24Oo3vomjjU24Wx24Gg3Y5EvLD94AH0Sdhap7A3A8frlXRAI+ROm1bXvQqtZIVMWoZ3QT41AQnXgIWyEP9scdnHv3E8g0a9jcuQu/lwl9EZw4eRYjy4ZD1DXgYHNjQ8E8dFB5/XUWro5S+sLhGE6cOovkzKxQzFwpj1/8hV9Ar17TPWBNdvzkOXzge38Yt65exctf/gx+5IPP4kc/+DzcvbpcOny+FJptC3tHeRRqHdR6I+xmK3jjxm00OvQoZqCIEWibPY6WV/wvChm7ChtQeqdsRul+4iAUisNy+TB2eWXzx7VMf+R0miFMrAkNpUuCf9sN2pLyg/+fArGd3X2dh8kYrSQjaNaZPLiPdrcBjtmVdPilX/25MdV+PDGoqeeGxeKyx22LnogcfysxzY29vRxuX7mDcWuAILwoHRbhHrHTdDRO48HKKp8FJW162hZHfz0l0IgjyOeO9jIBZnqbOEiiFP1OG8TDQlSWAYhxjMeCNhQS3E0LHjsYhpNISa3qi0Y06mf6RmxmFv5EDP5gAESiiMrSfYC8mCmONm1FeaHUs07GBhyRqNAkXkHuzeThEEh5r3A15cwEXjUIqx7ASSoQCzUqpEkfIFzX6mBYa6C0t4dGsYhmOa9EsDoLcvqeUbzDEAaMtcjJpeKolepa8lRok8KHfGTbqA0HuLq5iatbGzisVlXY9ohy2USK6EhgUl7UGvPN8gAAIABJREFUxU7++Xb48z8N4kprs++AVXWBTOE6LerM99wTdL0jdlYK60naljGRnvjHslSU0pV8VcOjFa9R9hffThPQBugi+kSagA3XyCPnCCOmMsI9/L+svXmsrGl+1/etfa9TVWc/5+779DaentX2OMTG22ATQ+yMjSABmSz8EQkiAgoBorBFIQERlCghUZQggkCASUiw47E9eMae3run9+3uy7lnX2vfq6LP93nr9plhTBwpR7p9u/veU6fqfZ/3eX6/7++7gCYUGK+UQpympiFpDD/N4UC9FkrZXkjNQsxmj8pR4NRSDHjnD4hG+OkgjDMrsE8Kdo9s47hN1FXJpvTc9cu6emHNvFv8J9utjgsuimvGTxTtxIMyMsRdAG4lAqvgoh93ocuhCBJgUduEgiak4PAMHpwcaX//wIUkqOfW7p4O6039xO/7Cd248YwePdjQ8tKSbt2+rRdeeU1rZ89oEd/FIjYz86osr+vtW/c9evrS939JFYzJ+30tz9d049JlNU5O9B//qf9Ib7zystN6yE1nY8Y3dQqvLJN3AY2QESSN5UCXbfV1LKkRtO8kjSoRpkmtXb6sxbNn9fQXPq98aV63Pv5Qy9Wc+kcP9O4rv6FcnKlBStXSnOarVQcenByeaHtzW5sbW2o0ELwQWxkyyI18keCEGTvXr8ihm7GiH0sgEAinOHHNaJz7TTegVvzzeRJxF6yMenElAH0PKJJcFLuo5DCKQjX4dwuziLvMkL6XUrPR0M7RkQ7bHRfz9gkdYFfHKDbUE4zVsBajcKWYrNQWfKBsbj42bQH0Av/Nzd197RycqG9ELOVccBS+bPwggMGJgDSgkJQ3457Png+oSIFH/p2Fq9ftNCDNpOTMV9MqFWM6u7JsniUOHYz888Rf54MxPyI3VOlwss0XJLJ40HbhxWcyumKMAKoNojO8GDlo4nrrvY/0S197Wd3RxC4ZCOPmKnNqNHDi6Gp1ddHG+js7B7a+Y5gK74/imsOvOj/nSRUjyouXr2syiumdb7+rxRqpP+d1+8F9La0hVLmi9z9+Tw8f3lUml9Kzz3zaOoON2/eUpbA+PNRnzpb1I89d1LSHb+RQjd5AGycd3Ts4EaeL6Uvjqcq5vNaWFpSc9N3M0gy5YYwibgnUQMjFvgrHEqFkMhf8c2lgaJZdfKVS2tzd0XGr4SS7o5NjNRqNQPMYYnYPlWOiDD6fpCtlc6rWqspkiZqdaHFpTR9+fF//16+/5sIaj9wBCX1T2X7PzaFR1LAnhYaaFQp0/sluDIp+GlGcCbj4+7wW5vS0K0HQxZ4NFx8hHJQXLLOgCow16tc1l4upcbyv6xfP6Ee//EWlhl0dbW/Yu7VVr6tPwBAxxOmM+s2Wn0/G1nAOl1YW7TYCqk6hz3qzFVXk/gNGZz42ewbx18WSbu/s6c//9b+pA4zs0QSM0UoEUGjiGN3wFSZroXC1BCIqaE0l+B0K1+8uZsO5RB3P/ho8272mndLH9JfCta0f+5Ef1WeefU45gI9OWx+/8Yb27t1TstVTgSlbKqmsi+mx+eTUNYBvBBFkCNOhcM2kVaLJJs69P1AKbQBgSzyleCGn7lxJDzNTbUx6uvoDn9V2v607jx/7GVxaXNXa6nlHQddW1pygeff2He3v7ursuTV9+/VXLbaDJ726yj6/ZvH8yvqabt29rX/wv/1d7Ty4a6u5bn+kTz39vD776S/p5W9+Q639B/rP/+wv6kxZuvfOq35fK6tXlMlVNU1mNInn1J+mtd8c6fX3b+q9Oxu6s7FnwLBvVwEmDnivcm5CUWQShig8hDUR4KN4VgvzK0qk8xZ+MUnhfmHZBZrKBI1GlPRINzbTkAqayRZUXVjS/sGx9vYOLOZfWahp2K2rdbKrTvtIY36ePYn7iv3Gf/UnpxzCVlKDPpmrm7Caj04SJNJavilehFMd7bU1xeag3tGdD2/pcOdQhUJRnT58H7ioaYtZxrGJf0B8PFbCikD2WpTSE6f9TBN8WIretEcp8BMXFpZVmys5+o+kEHLZYygkOQDWz6q2flbV5RVlydrG3ys6+F1s4/QVFTEuqmxNEmJqzbc0RzQsfYt9Bj2nwFgA5BE/kCuPSSQwekLl/M5xddhMzIQP8XG9gSbHTQ2P685aPni4of2Hj7Vz/4Ha9WPFx4PIiJ84cRYxVk7c9LHS2WSwA8Nbr9U1kohZcy6VU6FcVRqOSq+nB4cHurmzrbv7e9ppt3x4njDeSidN/kYYEd77dxeY/38Wrp/Yjs2qene1TzigpygEEUoKbWJGFwDJCRvFd4oM4ExaHR8d1qyRUFAEccwn8y+2YnivZC6j7KdwDYUz13JoGJRc5YISmZILghQuBIW8t7pus26ekDf6yUAJc3AZtzqnylSRsFXOCtfQuXynFVj0Z1FTg29kfNBStZDWM9cva31l0fSNUa/vdChEJRSjFhcmsMUJZuGgEzhqsOFjmwJxnRhgjO0R7iFMY00nMDBPp5y0gtgHfis9JJ6kdx48UJ0iykrrfMh8b7WVL8/p2qdu2N3g+c992gEX3//lf0379Y7eeftdfeEzz9sbb75SU6lYNsJH0fH3/+E/0AsvvODSZQKHnOKc8XckuhkwamX8ia1bVLjyjDmj3qjKRGnvAxOPuebWVvRjv//f0MrZi/rwgw9UKyZ0eS2rxODQOdUX189bUEVzyuix1Wg7/vDb335Ld+/cV6vV1Um9qYcPti0oAGGYK5U9aqJwtSsA0c/Fgj8714/DGc/PeGwQjLETcY9uaYLhbdJYFMwzDoXlLDKZ4hQ1rBEAirtsCBIwEsd6jFS2h+2Wdk4aOm62dVTvqNEd2laGKQijYrhgY1tHgeYMbQNzZn1dd+/ctTiPonSuNq/jk4bq7YF6VrxLPehXA0b92XBQR64Cdl8ZholAKDwiNI2m3MKcsHfBefeMwH6vGX/PdNxVMtFXsZjUfK1o3iFWPdz7WrWkcjlnBCefTXqvzWO6ni8G0/xEEGPxrGnY1XRAzCsinqEToJKpjOMem72hTvpJbe+faHNzRw8fPtZJo6mdvV0dHKOJKKrZ7Gr/sK7phHTEpCqFig/3lZUFLa8tav9gX/c3NrS0tG7HgDu37qtWnnPS4PbevjqDrvLlvOJpEs8aunz1op596lnd/Piu7t+8r7Xqkk4eP9bnzszpZ3/wGSWHTfNXeYzbiYweHLTUhgcJ/z0RVzmb12JtjnGJ0TcmIThScN/Ze3geMVpnEsJ+0IsEsMHtIlAzcJjA0mphbcXNXB8UfDQy4g+1gehvLIMaxyfqNjsa9cN0Aq0GhSsFY7W2rFffeE+//M237M4Qz+U1BJGn4Bz2HWXriNPoTCJ+DgQ8FLJRa+3Jxyd8zlnR6j+Nsa4GURRtCBwwnc9iJjjLJHvlLMwBwJkMWyqkpX63qXR8pB/6wmd0drFmnUkefi4WCfC5EaiNxr5miGwCSJVUJg/nOzjB4PwBlYcmJVBtKF5CaqUFUYWik6Refv99/dW//T8oni2ohdjaUweEQ9hFfuKQEwpXXiEcB4H/SuRtKFxnKPRpjutpEGX27xTDgBOkRdmpkdqEhsbiYt5fTH/sD/9R0xxoQjOJuLbu3FJvd1+pdk/pXldlnjFoItRMNMpuUGLKEBo0xpUkpiz7Dk44MZIJCSigWU6Ha43ep5DRdjqmRimt5U8/pTv1PT3a31cymdWFc5dVmVswzePsxSveW25+dFPbm4915colvfb6y6YQVatVXb5yXQuLK54402x9++03NV8patg81NHxkepNfIpT6hwP9bV//r+rqLb+yp/5Y5rWHyreOlQW79lk3kEo2VxZhbkFnbQnpq7U1q/p9Q/v6ld/+xW1JnF1vf4i5/wRlIGORmNoVr1QvGdynrzFEnktLa4pFkvriAkUllrZnJZW18zKY28FBCDEANHgoNex5qRUmdfcwqr29g/tKACgkUnF1Njf1qBzqNGgpfG4o8l0aEpK7Nf/1p+d0omz6O11CCk/bQaDRxps7iHmcChNsxp2p+Y8NI/r2tvc0d7uvtMR6CLZNOls6/WWE3aqNaDeBQu6sIegiEymE3593GspXBkvZTN5824g/OMfiRr37KWLqp69oBiKxHxRSmVRekVqb9jBYdQM5A8k3rcFFgge8HPKoxsXQaBuPHTOQA+qN9dbfEIjJYyCgyOCezoTwENB9Al3iGInPJTCDqvd08nBgRr7B2p+cFMnm9s62d/XtD/UuNPTqN1WgoNmOLQlCrwX+9YOKJyGQQjisBw+x8QxbyBM5kKls08IPHgjYi8zyqZ1OOhpq9PWbrervW5HO82m7u7s6Kg78AYLlwlhGvY8MxP0gEb+y19R3fUv/cHpqMnTQq3An/3uwnVGeA+75JNNw8EQAQkNWGgoXkNBGqGyUcqUxzWzofyseKWRsLNVFClrSkZURIDyYUNkjZfLpvBzfZCPLTRBhYkwD2ShmC37sKArZFzB/QNBQkgQOu7wINLkh7QsqC7hioX3FbpFC9WiCFw2fxof0EbEWPHpUL3Wic6tLun7nnlKeQQ/dOJQR/CMJKrUfDfGVHguIgrK2SoJARZoIvwe4ih5YPtkwU9GyjCiJiUpyci+YSssVKKlStU+wXfvP9TNe4917/GO5hfnTRlBmc7h0YbIP53qi1/8vA+aP/Cz/6YWltf1d//Xv2dxIPcDv79Ws6mPb95ybCu8NDhMH3zwodctDR3G2nTHsVQySrOK7qOjQEMjiFqdBU2Tmi+VzbOlgUzmsvrxn/kZ/fBP/LhefOG3dPHMvL7/ucu6uFRUPobAMhhMsyKMKGI3lsZ9RDo6aqrZxefzQHfuPtB7736kw6OGjk7qPnzT2azFAAizcGKoVcra2dx0ytHiPAbc+GfiPpF3whaR0txJwiK4Z1AFuF6zhhXxURjlhxhMO0HwPEUF4+zQr/f72j4iw72urf0j1bs4Q2TtT2i6AaK8IePnru/jysqalb537tzRXIUmoWvElQUOr/WAyUy7q1EMSgu3BU9n9jU498FbOryHoHq3atcPL+uUIiYgUKGgIjAHlXTcqtx2+8SNnmIUL1Ob13M9QMSqFcQTWa0tL1h4BRpMwlutWlO5VLDNWLmYVxGkEY/SKU0A3H2scML96vS69p5t9ca2TSPxDQcXWwJ2ehb27R8camtrR3t7eNie6PAQf1yEi2M3ILWFOTstEMOKHRZxx/3u2OgNzx1JT8lMUvuHe/rSD3xO6Uxc165ftdjjH/3DX9Le9rGunrugSaerZxez+oM/+LRWa0QaYzE3dgOVKpY1RhMA4gtSals72tWen/8ZSm0hnvUCFK+poGuA+oZgqN8J19eiU25fWkk4zpjos25IX3S0bGhs4Qub5tIbqllve6JxfLCnrc0N7x3YQxXK83r5jff1my8HjjB7FhMiXo+JE4EiIWFoBpxEzQnnWKSs93uxqI/JR3C9sTYgKlzxXLZwONp3w9YWwAacVLDl8mievZB9FaApERr75WpZn7lxRav4ksanGnXxs4XGQj3QUzldUHmuHOKqSwXvU90ehQVFTNjn7IaRIFwDwAJIiP06oRSpX7VFvfz+h/ov/9v/SbFcXiftnq8ndUagIwWgC059GEUz+525+nxCGwiWgaCZEY/MnuIheY8XQUDKa7Ff2HMXb11qAF7KlpnhkHTAQzKjP/6Lv6ij/SM/J7du31J6OtHnbzylyeGx7r/5tgZ7+6qwj+MoQHMHIJHLKj5AsBtoTzloTdB80Kpks5GYOoSFIEhvorWoljRZrihzcU1vbD/UPsKl/JyuXX1GqQQodkHr5857snrno1vafPBQT12/ptdeecXrdH51SU8995wWlpZNPbt//45efvkFff8XP6vVhZprDOLjW62+Hj/c0m/92q+qf7ypP/7Vr6gSayk7bFunARWo3uwomcgpX17S/klfD3brGqUqurm5p7dvPdI4mVUyV1QMmyrioQdtuwqMJz2jr6Z4OX0U7+K8apUlJRMZHTZ4foNNIbHks8hqvGmhVYG4IsCCwleuLSo3V9NxAySf8zGpdgMXixNNxl2Nh22Nhx1NUeRzH3/lb/2FKRY9jCgh3nrEAYcBiwM0r+ZAQcztazJN4QahZrtpRIeO8gR/t2Zb0zE3LWPyf/2oqUP8Gw8PtLa+oqduXLP4ipcajiH3RkUrXBg6UOxpuDgIDfhvPPcqVaUqC0rm55SvLLiIxjDcHBXEFagcx2NnnwvUB6HEOGwsfFHIDMZYL/GLsVf4PlbpcBwcELKItSLU1gV1KiXcTTD5ZzMIcTYj4aFy8nhTxxub2n+4ocb2npoHR+odn2g5TkpNQ5PRyKPgDIf8GCP7duDlIGaJijaIxaMxULtz65j025TZiukoNQghj/1PSSnJlt1x9Si2oEEQiABnb21d8bmyPnq4oZffftf2Q8dtxpcgP0GRyn2joPfG9Lv8mjkfzA7sWaf6uxN+cXh5F7FJ06lw3idot7l6bjjCQWzBDevtlF/sjDaboqPHE9P3MgQFTLtDpcZxDT0SDrZJ5gIyL4iunzt6xns2h2ZMRmceVJKfANKBHzZLWvOxb9R+5pH4SblvhwDGDqeUqkHdnjYCxebV6TRUq5Z14/IFF0Xz5YLKbGb4efagJoQ0ObpNNvRCvqB0hmSdjAsVjO7Joze/EQutdNJqePg/rAViANsUevgGZvIaxZLa2t3X7QePdHd73wVt4AiHAhiRDIXZ57/wBfOvf+Zn/oCV8v/gH/2SiwySuG7cuKb5hXltPHrkZ3k2cgd1RWgEGtppIrmKGo6Zv2o0jv5uwRCiCuIycfyg8CN04/qzT+tP/Zk/rY9uvquluZyePr+is9WCMjwD04DqBlFUdP9oHGKgTkkjT+DhyNtSsZxjNzd57to98wu3d3b18MFDUzNyqaTu3/zY0cKXL51VqZAxj5FgB9A9uE4gVbZlQzWeiHu853Vi84ZozZApzwGWDh6UPgB9/+2i7NSlB3sHuvdwQw+39tTqDRVLgzRAb6EZ4t2ONR72/L7ma4s6f+GCU5lA5BAjBHvAghPbdo7r2m80Hb/aapPM1tNoTFphRsk0ogbQtzARcOHkxjoisdAYRwWJ4XmQ11TMgrd2p+5/H40CEOGo7nGwTLKAy2KimK1zglsASUxlC1MqpZJqNARzoLKhwM1CLUjFbfEEoo0ALKBfE9u/2aII55MhtnwB1fPUbTRVq9lSo9nS4eGRDo4JXOhpb+/Q40B8RDtdufBBqwCXDqUwlod4Yxew5KpVdffuLV29ckn9Yc/F0uqZdb388qs62DtUPlNQNV/WD15b1s/9yGd0dnVJmqJuDylrIDoWNYGyYcmUzDjicTzpBtHTOAiG3KYi2iJ1zPHRARCgWAVg4RJzjtCY8V6t+gZkoLmzSQxF+9B6BlwPQJmP6211+0PFcAlh0tYJkZhTCte5JX3jxW/rlXceKJ6d82c2ik4j6ykliCAerjDLw1QqkEPYO02fD2Nua1ijFtvVWhC1hho1cNCDxe8nwIEFs5yHTLmiSRfWkthMJtL85ZF9ey+vLOqz169ppVTQpN1Uo3GsVIYiWaYLOm62UPAEJFfAqzUkD0Iti8MhN683aaABx4bAx457LFxZWtdes6s/91/819pvtNWiWS7kDT4F94uZ5SMIW8TpdlLTNKT7JYOY8bjTd2qft3AcDGg4haNI0YAQFA9qButQIjCCPZe9x/UA42wQ5Fxe1UpNP//Vr+rjj2/q7Nmz+q0XX/Da/upP/bSWUnm991u/rfd/+0WtcM6b8jbWlKawmFNiPFUlmVMxnQ1+rqmM8mhoPF5H6Dk2t5wiiGjfWHVOsbWaGpWs3mvs65iQk8Kcrlx9TuNBzAXp8vKy1/yt9z7U/uMt3bh0RR+9/4GpKSsXzurp579P1cV5h/zcufW+drY3dO7suhbm5z0VAQG19WKnpzsfvKeNWx/omfOrWsrF1D/ZNWXLjgDsjXGsOys66Ulbx13tNAc66k09qds/bGp778hpjaVFbKlCgiVBQFNbJAX3h0Q8rZQo1AFHkkrmK77ioPgACsVCxjUbYRdJQqGgkA4GqhBZPFfydH334MR2cACR0CRwnrFb/RBPdrygsecaK/Z3/pM/MQXat8UMnJ54MJdljErXGhISpyHXeALzKeFFgODAYwOQFxqisZRSUqkY8O9IzVZXdzY2df/RQycKXb58UTeeuq5KZc52OrkcubdspFNbBKWjHBhWNyTmQSyh3iSh3NySGp2hEnjB2qoE3ltAG7qtloYdogkTymWKqtWWVS7VPFZEjefxTyKYh8cLBcXTjPP8yHuDmKbYKGPuwixA4jBgs4BL2mprsHuo9sauurv7am3vqbW7r8PdPQcScOj5AIjTcYSY0pkPKQf/jEdr5DLQzEVO1MCkZmOkRhbZBAqOSAsBOHCDOfgt3imXPMgmB36KQACuSSKhPshBviiGSXQ1dx9u6IXX3tfrb31koc+ss6F7/Z1EW79TLTsrKmfoq5OzvkPd/8l3ftLJnxr/e0PEYPsJG8nfENDNT2xJjAqzdiJXBBfNLnyDEI4mApGExSlE5Xa7Gnf7Sk24/9FQPypSCbOYqbHDlg3mG1cqTvERUFlzAv364f1744r4zjYwoGOMHAROo82MXa2en0496uVnu0hIJHX56lUnxp0c7dsjlFFkv1PXcq2mc6srRgJpaOi8aQwR74V0GexlCkbpEC6SjOVUtvE45N7ngmG55wKTsb3veoiZYkl1hmPtnzT1aGtb2wdHGnGtzdeMwiJOUTGeeeYZHyo///M/r7fffluv4sfabOvmxx9rYWlJn/vc51SKxEMuHicTffDBB47edVHHvZwVrk/u3Xfe/9nPpcDCOBorI5J7OMhJxPsP//Sf1LlzK6ofbunLn31GZyoFTUhjYiM3Wm58yD0i4AdTA2IIEWOi3qfQSCcLyhfmlGC0GQ8Z1gQxvPTii/rw3Xf1wbtv6vYHH2jQbuvypXWdO7NoyyX4rZyaJv9E7hG0VDTOoDpMYlCCw9VzXKXvD2kxoamYxcMaLbIyOqG9ekMf3b6rh493dNDsqIGDBI0w68JIPGsPtfFEtbmqaRugkx/duukDnHWDqAKFfqM70O5JXXvHxzo8OnHxCvUAqy1G0Rw+HOSzZ9HrNCpcuX6zxTxj61AUIbrCoobilf2b+wqdw8UOwkcKIYSJ04l5vFDL4QBb+AZ3LpfVwhzq35IqlZKKpbzy+PqCwILEFnKaKxXtAJNNkwTHcx0+f3g+PCvx67MewnMezo9mZ6hme6BmHXrKifb3yWuv6/E2iuGOWt2+ptyXTM48T14Jq7OT4yPvreyrOHBQiKJmxzmC2O2VhUX91A88o3/9+fNKYeGVmCqDODg65ChGsZiCY8j6Meg4hacbiYGi5DEuLZPDwLyKpkigQqTVgdp77B04zWze7M3NVseFOb7Rxwhpmy0cHzUYEVIR+LB+lMd9DfsdF3KpbEnp0rx+/Ruv6N1bu4pny6Fw5SYZuaLBMh8nso+KwtF4Y35/QSxjwYwxkEhtb4SW7wnny2w/+04ObEAiHQLAdMvag6SdPUAcgfT7WFqO+8pOhnrm3Dk9e+mi1uerLkCGYyKM00pidZkieQt7qURUvObtL4x4EL929i7X1tz/wcB7IA1xJldUtlhRtrKov/jX/obeufvA1MRpAnri2K/PvpkgMjud0lw+r7PnlnX1+mVPMCjoCKWgBnn3gw/1/q1b+vDOIzVYM3gNmzWW9Z7I9DWg1yOP651+CEIYJ9SGiRZIOar/oc6fu6Cf/MmftHPFwuKCmk5N6+ni8rLOEXddb+jVr31dw70De3lDmRrhkMJ0dzxRiYYkldF8oaSVSk1LxTklmbyZqchEeBASy2h40DgsV7WTnerOuK3N8Vi185e1dv6avZJXlte1trqu3qCjt199Q+NOR8vVeY/Zb929q5UL53X9uadVW5h3AV0irS0LUj02ysz6xH2pWJwz6t1r1LW38UD7D2/r8NFdxftNpalI+rNI6eC7mirUNEmXVF27qPWrNxw6s71/rN2dfW3ubNvzeWdrWw/u39HOzqZavbaBD4TEGQRq2ZLy6YL3UpEUOuqrc3yo+XJeK7WqanNlLS8s66mr17W2vOL7C+AHJWjTtKFNtbsDbW3v6/7Dh362mOYh6MQ3NkGjkE4q9u//wR+dosxdXV5yygYjokIuaWXulBxv+ARwAeFdGb1Cpci4B1JuSDoaD4a2maFTQtjBgQevZRxL6+DgSHfu3bUil/jK1bVVXbl6OcR+Zkm54mZCMux7pGerGhCPXEn9UVxbe3W9e/OePvXcc8rks/YvpEDAM60Lp+jgUEe7B6ofNdRpoSbGmqLoaMN8CmUjKC4Rh3Afg3CrVKuotrykHPnL8N7m5oy+dZpNnRztanfjvg43NlXf2NbkqKXiWMqTv83hhn1Wglx2wgz6ihXCaDuQ9+PuDnlgKTy8eTj1it8niuchZ9MBppQ214lDEyQ5F0jrHo0Ezg573gCeMEOtwUAnbIwkAjHiSCSdA97pE2pA8Z1Sd5jRN1/4tq1i+Jl4TYIUfTJq+t3Brqe5dC7w/hWF6+lXfIJMMgpKgZTOCtdQmJgbHBHkQ2EYEFfQ7Rk3yyWhFf0hihH1cBrbokzGNJYh1IlIaDBDW7l+2Jo8Qawd6xtoIOlkNtjH+LoGRW6YqAULMxev/OI9eLIQuvAZ0ua/FyUZkbxkRBQeZSajp59+Vmtrq6rX8U7dUb/XdgfZahwrDom/mHcC0OULF70B0xd50kUhi0l1NmsHBUydMe+GTJ43Got5ecr3nD9nPYC24m8Iz5RN5PbDDdWJxSsWjMJi9cP196bovPAgdFtaWjLC+/nPf143b95Utbao8lzV1wp/TDKjj4+PfS8Q0zBmpLBFvc2G32uTKBXRMWbo3qkC9jTqymQgS9Icny/6nt744RzxAAAgAElEQVRopM988Xn9W1/9WTWOd/T805dVzbBHII5DmU7Get7rH/TKI9d0ziMplMc0QAgVMUrH7gz1PoVtoERMdOfmbb3/9lt64Rtf160P3/d+cO3yWV04t2TEkNEiOeQUrjzftiiyJU6wL2Ks55jWSBzItIJDMxj+BzcBRuB8Tl/XXNYH7M7+oW7ef6Sbd+9rc//IiGt47oNNDvsmP3d+rqYf+KEvWyvw4muvWNRSrzdVmasplyuqMxjrpN3RwcmJU2wYvRNO0ANljSNOy9p+6EkjRXVvJCrE4562PwpP2dj2gqVyQbt722o0DwN6lyKamUkIMB6FDx7KiEtC8caUbQQqGF0nVg9FLL6jgAwh+a1gGgE57Qu1qm3GQFAW5tjPGL8HQ3Y3BBQEjIxJLaOYZbJC7QadawgwEnJc4Ml6nI7LwuGJHm5u67jZskcxhfzDR3tOBqPwwx8Vf9hGq6VcoaTV1RVTQ7Y2Nj2O/dEvPaUvPnfOzxm8Xd4b6VXuiyIj96Cwp+gLU7Cgdwr2iMYyvT9wz4Ovtz19Oz21uh0jwDRLnXbPaBB/jt0Z9AheN0PK0xgXDEaaGLtPbPDeIlp52Atc4jyj+ZTTsZK5in71N17UrY3jULjia8KFgZ7AvmiQNdpFKeqIueT/OYGHwiTQGJ5IlthTZ8LWWaqW99LwZWut6D+eUHy8twUXGIoNW2PF0J4gNGwrA/1nONa1tRV99umntETxOmgHofV0as65XTf4fhqZbMb6DUID+IWlH4Vr316gI09B4C7iJYt5/Nqla/q7//Cf6FuvveF9jElKd8h6aJr7fmltVZ95+ro+8+zTWl5ZDCFETIaHQ7VaLcfJI2jcPz7R1uGRtusNffzwoT66/8CNA1xiprmT/ki5VFrFbF51ora9JgnFwYqRfSVpwOfa9Rv6qZ/6KTVbTYMSjzY2dO7MWY06bU3qLV2cX9DtN97U+y++JLU6nvSQJMVZPe6T2T6yUJvwgVqu6F/L5Tktliuq5vG1J+SBumoamtJKXidzGb1+tKU7g54++2M/oeLSmpP1VpfWtbK0rMGgq7dee03lTEajbl+lUlnvffSRaqsrev4Ln7PoFxeYa9cvueaY0CD5FxREHHpCMlaM1MD4VFt3b+vtV76l1sGOcsmYUojgcPMZMImOKZWfU6Y8r6Vzl/R9X/oBi3vxdSWRlOuejAX3lJPjY9WbdU8Lb96/qwePNrSF/+qjTR3sHITzpd/U6mJN186v6weff17PMXk/f0G12qLpPUdHhC7d9ZQIkOPu1pY2Hm/qwvnLOrN2Tn1EoKOp09u2Nx7o4Z2b2t56pGb9RLEf/uJz07WVFS1gT5VN2YJgeWFO83MFj4YYf7ERc6gNh1M/tFEN4JEESIbzvOFX4hNn5BRhVNp8pmptwQKTB48f6+333tPG9mM/5FevXNGF82dVqYQ0oWAMnjQ/MB1jFJBVvTnQL3/tXxhh+rGf/mmtX1xXd9A10ql+2+bILAay2uuHdbUbXTj3SoySihMj2OeujZ2aBE5vikA8pvJCTYvLS0bx2CgYk2LJQGIOGd3jflPDZkujVkfxwVBZF614kiWNCIxotdKoI9NKV/PmYSFKM5cm6nrprEF1U1k4vIEDNU7j2MCPDBZL5m5OSKKB9QLiNbUNT4t40kFXjX5HPYyd+1gCEUtKF83oKufNO57IqGED34kmybJefOkt3bp1K6IIBOsTFtvv9us02jorSv5VhevMb/J02o+VqzbQngnFwiiBYgD0Owr0tDoQVIqRQ+DihmjbJ+iSua5xF4kQz+FZD9o9F66zgtKWRukwWgu4dijUgzMBvwc+1yferOGgshAM9OpU4WpOa1T4zcQxvBaG9hQtFFgoxBcXFx2bSFzt9va2jo8PXQS1Ww1NCIMYD9Vvt+xJSnTqufV1byzwMSkAiMYD+YI+YCZtFN1LbCs2RBRzoAIW2BA2kU67A90hE3x3T4+29iyKcSpbLufChjUXLMQYAweLN/6b98/hSzFGws1TzzyjSqWmc+fP6yJWVfPzPmxu3bqpu/duu5vf3NqyGTcHtJPKIueI06PG0/8+s50hJIMRt8sjkDwOhUTSz+u/9x/8cX3++We1vFBQPh3TpQvnNVeaDznpdnMPnMbQZNBAhJGjQ+qMUuIHyX1nhDywCwOfjcLl1kfv61f+2T/V7Y8+VP3kSJfOr+rq5bNGB32FR33FjXjPPJo5sOIuWilYGXfy77OCn4YPtJURKNGYcJmN3PD8gkpjf6ep7m1s6d0Pb+r+Y8RjE7tAcK05yEK01shR1D/yo7/X6YDfevlFlcpz5qAT68h8yrGLw4maPSKj+0bzut2hGu2uC1lG2+kMsdMRx9VG8sG3L7KJjqqSMGXAUQEf0oWFqirVsu7cuelR22hCQEBw7oADGyxrp/aaDQ1VeG6CzRkoJqEq7OShwYTORIGfyaZUzGbtOVwplVXMp7WyUDAXFmS27LExsbdpI7O5TDqinsH1o8CheQhJTYG3GzyAkd3AYOzgoTsYqtFqa3dvX483D8yRRVNh/my3p5PWWAuLRXNkafQQv6wuLeniekUri3k7iKTRT8QREGU1JIEP1J4pVioABHAuXZy6gKdwZx/mrXHYw4cfqI3wsdM1vaPdG6hvuhlxqjTT+FSGtLJ2t6dmu6Xjo7oT7uokTg3bDhuBK4sLR7lIg8YkLW2JBIVrIlXSr/zaS9o56SnhKFrWEM9wzPQACiB6aRpru+MAHk0TyqBMjxBiQ8cAC0/Ee9F+Yr1GoD/Mmp5QuJ5SPDhx7RNtAmIt9m5qYgClYbetOWzSjo9VmEz16SuX9alrVz2NnSam6nTbqlQrjhiFY8kUif0YLQGhKlwTxtxcX06DfDql5YWaFioVTcZhcltZXNW3P/hIv/y1rxtxJp3r2rVLunjprIvclYUFryloRdjWEZRBYiDNNolmxBiPh1PlQW/n59VLJHVvd0d3d3b1xrsfaG/nSKP+SPl80euV6QoFL4VrsLJkmhhwk1ano+s3bugrP/mTuv/ggRYWl7S1s2Xx+P3btzWfy+mP/uxXlesN9M/+3t9Xb/9IRQrpCMBDNGRhbn9gr9/kmCCCuCqZrFbmajq3tKoFzgD2dNg7HYKeUuotl/Rbj+9rO5fS87//9yk2R2gJBf6CKsWiqWMfvf2mKqWCHt9/pLPnLhgEzJaL+uyXPusEObxOz5w/qylc7GRM7V7Tey/P/GAIV37sVFEm6qnpRO++8Zref+sNHe8TMUuIKedoTsVSVYsra5pbXFW9N9TVZ56xVR1Nmn18iX3GAYBpaMRhhietNFPr4FW7u7Wne7fuaPvxhoqpgc4sVHRxbcW0o8bmYz/LL776hu48fKjH+9s6atZVrlaUqVXUdXpiQkvVRXVPOtq4/UA//Xt/XE9fuqIztXkVkgn1m011W3XFLl06Oy0VCy5Y6aiWaxVVS3ktzZd1ZnnRfDEOZFR2KYxlk4FsS/SiN79e210MKjvQVyp7RgNpEIMY4xk+VBjDgjwcHh/r4cZjHR3V7SRw5sw5Xbpw2abxBbKqByPFwbh7Y21u7Jq0XajMK57PqLw4p/aQaNCxCplR4DEl4MQEay0siEadkSbdsSbtvoatrnmRlVzZCA88E5SWRug0dTfNeItNBlsqUL1KKaN0gs11ENIj8Hzk7kLqzmec7U0hnspljHiF0VY6iGwi4jyjbjYh1NAUIChU+dndYV99qAgRH4rC2X59jJ0cXBCunZNFYmR4D1yocgKDMvEaYE+MoFiMg9FEx8cNdXtDdYcxffDh3Sfxk/xcDlsKmN/t13dzW2dFHhyT7/V1GuHj75pOAqriWdrsK2yWrBdUhKGcDYR7e1L2UCWGbdY/39SKMLrn9TBHL5ZKRiqHnb5TVRiFcV8oyNyFc+AaLXUeVyhcfb0CSd/FbLS5uzxydOAsPsE6Wzc1nOgz+6FZAQxawFj9woULVnJSnCBGBP1mhA/sRSGEMhKEZDjoatDpuHjzcRyLOYnq7PqqVleXjfYxNuPvYscTLHJDmAKHnEVWNF0UTORcjyba2N7V7QePddRs2gBf0YiLzwavNHzeiMIQcTdnCCz/n6aB/+azUZCw5o105nK6evWKnnnmaTdvN25c1507t/Xyyy/rl3/5/3Zcn5mVp/hx4TpHJuhPOKox2wNRhKCotfWZuWMcx9K1G1f0l//KX9Tzn3lKidhQhSJ2ZbkoqtSWHvY39dTBYg6akLh/NxfZnDRuT1JNRsrNpgVujKzf/fbr+l/+5/9RD+/f1tHBrpbmK3r2mRvh2iLCciE99HXm2oMqerzpX3GPqShcZ5Zs5rhmKDSCW8EMkQp+z4gAgxCy0e2ZrnHn4aYePN6wZRnjbwoMqBKMRHFUYf12hz3tHR7Z7HxlZUWpeNpCrB4BKtOYWv2+9kmswSh/gvCJaNiRrYwQOTxpKD1BCUUJ792Iq/8RBXyQXDjoYa6h5eUlFxMPHjxQszOwr7GLUY9uA8ffBbDHxUFhbRGl/RrDMwgv10VUFCcKMsuTY4Ebotp0ShViYfEoLgUhXKkYEslQ7pfh/oGA5tKqVSsq5FPKEINK3nsqbUU3RSzTDJ7ncN/BGDhwmTRN1GoGT2SQWlw1KNT2DvYtQOO9YW02j6B3dUG1StGvzXvBEgvFNwACn5smfjIl2W5kn1RG0g64wMmDzPYI8eaZgn/s5pU9mbkzkbT9oX8mzh28j3qz6WKV1+d9nzQaOjo61rg/1Y3LC3ZvcMKc07NSyhcyyhcKarYGSucqUqKgX/v1b+mg1Vcyl3faImdGqO1Htt2yEM9uOcEgn2eYHTRww2moQInZK/n3sA7YS3heXI+BoAaExPd05vBifUDUuD/Zpach0pj1Cp8wz+RzMNJ8PKH8cKTvu3pdFwgt2d9Vb9RXIofSGr5qRvly0QIl3jDje+7ncACRDSQ+odXqvOYLFI8F1wXQVUgxa3v9J/R//J+/bPHp6tqavvLjP6py1gvSvFkKov2TQx01j32+wt/vgXw3Wuq1u2rXO8oVyh69N8Zj9aGEFMs6aHd1UG/p0ea27j94ZP4x158z2cAH4ioX/fjzDv2sX7t2TV/5ylfsrkJjVVuoeiq1vfFIK7Wa/tDv/xll+kO99Mtf08mjxyrYgWUQPF2hCEEZ4N4A5lHDWKzdUWYa03y2pPNLyzq7vKKFfFnpztSx871KTu92jqXrF5W7cVWDUkWZclXFQkk5xKKSPnr3bZXSaX34/oe6ev1TigHYZWI6f3Ed4qYWq8E6Cv4nol745Uyt4g5XAK2HzgGARhitXOsQOd843HfCHWmFEzx0afCo8TJ5J6bm5ioqzVV8xjAtKmSSypoKxdqMJpNcA85fyhSWBCQ9JgaAnY1tqddw2lhzd0e//c3f1M07t3X+xg093t/Xu3dvOgVy9fxZHfWGOu6NdHJwolIyr9FJR/v3HqusjM7P1XR19Ywur6zqzPyi9/3Y8vlzzrNggIKo5PL5s1pfWVAmJs3PFVUr540Yra6u6syFq1pcPRPgdVYl43AU7g8faHfzsbOLQUDpPHh4OCzYyBMpuFeMX4IvZCZb1MFhWzdvP9IRxtTFRcVic2o1B4r3erpy5pzW5pcceLCwtOo87Y/u31ajX1e2nNbiUkE/+KUbWl4sq9M6UixGln3PBGv8YNNsr6Ophs2O+vWWmod1Pbx7Tw/uPXQBUywUjeRRMuTyBVUrVXtrouTLZinAp0ZXlEkqnssqAbLqtJPA1/HhHUkmGERS9DDmoBAlaAHUoI5ajg0HhMFFUwg5oKhj3GxE0CkgoAPgVDxEYZxGR8jmytiQIgOVOEU1YxjGI3sHh+avUB9CrOYQxEsTbozHQpHtlIfwkfr7dPEx+//fXYye7shP/32Ebrb4j8bosz/jYed7wsEQRGAcBvCFnnT6UVEZioBAPfCvSDMGR23Gj/N1TSSiCM3I2cFK6aAypRiiKJpRDdKROTybEEcemz80AQ40d4kz8+3oII4SaAOHzDYwxDTiL4kitmuBCh05akY8gimMn3rqKResiKcePnzowhUEENsfrjaCBCyi+Ax0v6QO2bXAvEqZMwh6wCG0vraqC2fP2uUA72LcJgL3EilSsHtBDMIvxGnE8D3a2tHtew900upozGcHMWLDta1NULb6eDuFpszu/6zAfHLfGLg/iUIMhyL35WnSvy5d1tNPP2X6A6j9P/7H/0Qff3zfa3K2pmavc5r/PPszqqUw0A/JV0a0p1OPtohs/flf+Dn9pb/0n6rba7hIKlWXA+Ia2aTxcKFw5ZkEreXnzkQU7COzn4kn6Pbmpg729rU8X9XO5mP92q/+c208vKtuu6FcJqFPXb9q+zEr4F34TjxGQ/UPZQChHOg3HDdsfkwPgGdvKyiah5hFDWzYziO3P3VAuqAOOMJ6OLItFr/uP97Ug0dQB+7o5OTY9oBV/GUzKQsRJinOsJEODw61tLhijhfPvKcl05jaGHIzkqbxBkFn7zIdItgIzb6CYOWU20mEiIK0mvVISiEIYxyXgp4bEiYV77z/sdE/rutwNAi+rcSa4rQRTJWfPFNuVHhuPEcPa4TfbR1GSiGbTpTYx5SMZ4FrauP5dMIiLmJil5aqLmSL+YyKhZzKJfx3oRxkgxisWFKJ8TLhI+ZJRjSeaNw9a16YQOUyOT+vFJd8DvZT75/DYUj56mAL19P+0bHvH8lc7AlEzJq3SrHTg3rDWBTUPKHjVtc2Pbako4BGDOLTN6FjHHP293VweOz0wq09rIVaLsi8Ll3IU/wEWgSbE++NQj8dm+qZa+dNlRj0u74O+QLoa1zNTlcHh01VamsOH3jn7Y80APkl2hjahhXvcXs6D7qkTwbRIPQ2nmkKN645wqoZz5/9CGAo7JFhAoqjDWsVH01AFprh4KjA1HSotLmeEepoagITglCQzM/XLK093tzShbmavvL5LwnSTdopUUwHT7RfP9A0HdMY7UUqoXqvZb1IMpvRydGh5opFLcxVVSNshSYwnlQ+lnQ9ABrJGdbp9ZRI5dycQD+kWURYGhsNlYtzRudVna+ogPo+OVV70PM5CF+812xbcDTpB+cWi1xp9PN5DZNpbdebKq2u2XZrt9HUSa+ve48e692PPvBZzprlLOV+QdnivkMT/Lmv/oKuX7+uX/mVXwle0UwYStjGzWttYVErc3PK9Ud69Vd/Xfu376uImBxqQBov5pZdgiLTj7CmOQW4zrhmdAfKxRM6t7yqCwurulxedi1wqKF6y1Udr9bUXl5Q/tIl61dwfVgoVTVut/X43j0d7e1qZ2vHHt0r51YVy0y1vFxWv4VAcaoC9RXTJfa0XCniWGOxl1Eqk1ehiI1gOXJcCvG7BkfwvLdrzxQLag0p5Kcx7R9h+9dSo9VxkYqvKlOUQjruhpC9wOdsJDrr9ztG42vFooa9jgrxmPLDA8U6dY06zYBM00wCzMTi2ms09PJbb6i0WNNcrapHe0d64bV39cFbH+nGhYvq7jd0rrqkZ89fVTWeVqwzcKNQSKZ1cnCoWHllbRqKjrE4euiKFipFrS7Mu3AtFwuqlYtOp1k/d1mXrz+j85cuBq/NZtNcLirs7cePfIiQSMSbPD7adwccj4d0Iny/LApg80/mlMlWNVZeu/ttvfnWR3q00VR8mlEhkVIlm1EaY/MhtkB0Zj2ddBrqTTpKZKaq1BL6yo9/QStLc+r3m0qlQr67x3kUzTxoqEHZtQZD3b95V48fPtLuzp7HdPMEGeSLVqfCNUkifAINZOMy12GiAa4EWCzZZSNppBY+x7DbM9kb1BTuXc+HDOEYA3c6PAwuVqPRsxeHTdt5IYqyqT0nER/Q7TOeajbaPqjoCjvtjkdl/HkbE/soijL00wGRhVNn+xZPCMNo1Wjv6VFQdNrNOK6nx0L/XwpXvg/x02nqwGnEbTa2t9n0DHXFgNuHbEjU4OAnozgUPpHQIELrGA1QnFOYz1BDF9unsqZ5uILdy6woN7HC6Tbcc8ajHvnMLP0ijz/up/35zGGkCEnZCeBo/1BJFJ82JaeYiZtrzHsAhbx8+bIbNdA3xuaMpkwjiYp0DgvzhhCHUXhhrwOaT+PSwWEDfXSoCQoc3tm0VeaV6lwgpOcQ/yT8PDhi2NcoCPg4mDhkj+tN7R0d6ajeUofxE8VqpHqG5xk+a4i+/V5f32u0Hzi9MwuxMIbk78F3rFYrHr9iIE9Bf//+A+3tYeb+SfPz3YXr6TXFhjQrpOEtu8iziA0kdqDPfv4z+ut/46/pytWLOjw80N7eiYtDkolAF0iZmtnguJByIzeLMw7qfnxCX3npJe3v7ltAaR/lUV/3797S1uZDj2nLpZw+dfVSiNikMEftarsbsCr8LmD5wG0NheucfX5DjWa6AM9qMqFSqRRG61FTZnQfyoKV2Ph8jtXqwskbOQzi8daOPrx1UxuPH/s6wHEG0WBEdvn6FXNmKSBu37yjva0954z3RhMXrKWFBT3eO9JRm+lDPDiJMN4bQstyOxPeI4XLk5tNackzz04ztiG6gYEJzgVFddoto9IXLl7UnXsPtPl4W4VyKTQ6bnxC0xIaj9CMB345PtfuoII9ZmTP/IT7TkPoJKOw7vrkdFocFORChG0kYzg3kCiEGwFFSbjexXJWlWrBYpv5akWLlYrminjIppRNY2xPMATNa3A/wGidAq1cmPN8hIYY0Wbfeyz3nsSr8H56IyZUiB07ev311/XGW+/rueeu69lnnwsJSVCmxpGGgDF/puB9loQuCtRGo2Xbuf2DE1MFut2enUz43ky+FCg5T+J3Q/Ps9R5dQwTL/HkmDni2rnI+72uNqI00t83dbW3s4Iox1eLKiuKxjLa2D+xQYEERewGTPNDmfs/rlL2KPR9LIfYlphqeSti4PDQx8O5bvY5GUaAKCF02nvD5Z5cCNCj4DNsqMWHQBDSQa2ZBa6SwR5sS9AZTC6OurK7rSzeeUpkjG9T78Njestl8FsG4dupHao16SldKihcz6uABn5Cnl7lESnl+Hr6eg5FS45i9rYnabkOLszl8QufOX9L27oFpMYyf4X5SuGaTcY+1scYslrHaYvzdVbPXjc4VvKQTSlm1H4RP5tgXEb3NqQ5lJ5dTk0I9ndbKpUsaJ1N6/b239a1XXgoFmzU71A3hzH72ue/TH/kj/4729vZ0+85t0x8+deOqp6nYxdlSs9PVtN7S7dfe1N033lJ+ElNiPDF9BjeJmT+FGRwUrtD6eLYoEHoDxQZDVfJFLZcqemr+jIqZgroI+ebLqi9V1Tu/pvTFC4qV5swDny+U3VjvPHyo+zdvuvE5c/6cqisEBmCfeKB+e1f5+ECFLFZUOF4UFY/lnLiFTz3POUAa5kjwqymIc1AnqlUVqjXztIOtKETdpAtXOLbFcs1c+24fvn7kHzwdatBrBp48EwBroJhsQpHjWRxCqFXz6FCLxbzmk31NO8fqtxsa94IXtJNGOSsIxmD0Px44iW4cy6o9iKnX7Gl1fkmN/SM19450dn7ZxWp970Cdk7qpGFuPNxVLlKpTbIe8qG0bw/glpvnKnBaqVdUqpcB7XVxSqVTTyspZdyVw4xgHLC8tWgWNYrJxeODvha93sLet471H9vviAyZRemY4CJLqD6bqD+AvVtRojfTSK2+LONx0qqjYcKC9zU01ThouMA+PT7R67qzOXjyr0lxGUzFW6urpT62pVkUMgsrRW7jHHBSNbCoWYBilm6hSnFOz0XT3bOUws7RpXI1OJ/DTRiRXDVxIwikFPe1DpHaecTBhD0giMZARf8icKCytcmHcwAPA94CURKIsFKp0diCoFOHdzkDtFgq5rjlAEP75GZ0uZvuRj6hj6DiEpuaxmscJ7E93y3jdqmC6nWix+eBhJBRQ0e/+mmWdz5AxH1DfhdDNvud7Ia4uRqeBbjBDS08XRWEDDyN2F8TwfEBcuQrRn/EjCyUsgByUeurnYwqPf2gYLwVEI4iMuNZ2ApgVuKCNfKevQxjrO4EqkwpqXCdXxt3p+tBNwGUN3orhfYfGhML/cP9QzZOWYnSNg5FRQRAaOki4n2tra4Hn2en41+y9maeLh2WnExqkeNIcWzZCxC2gCBS/ARWxTDgy2c9ZUcoOwQYNDxAXDwrcJ6iKES3cOno6OTpWvYWwo+dkpjjqeJBW37rgvhD8Z4Pv8O+2cD1daIZ/Dyg6yBvPM58ppDWBzI00GuDjfIp3fMq54PR6Cq/1ifjNaLOnEnGPYSkEsTz6C//Zn9Mf/rd/waIzPozjJ0HsKCQoyjlo+gOPGz3QcRGZFOqfeqen9955X4/uP1C1PGehxdH+ngMkjg629dabr+mdd9404nrtygVz2nheGKmz6myjh1vFNGbLMlMCUikXmDNTd94Hnx1Op1EcRuoR1QIqBYW205OIwAXJ4zlUXL3hSAfHdX18+7Y+JCqx03FzQtjI2TNrFhniHIH6fWtjS/s7+/r8F35QS2fO6tvvv687m1u6ubEltKUUxL3+yIc5Ww3rNpTVzj96cqtDstKscAVxxUYvIPd8HgSgoK3r62e1uLSqb73wUij2TMeZ+GCdPV8em84oICBw5hlHDiD4aEaJdnyvD+JZAwR/fILdEQVAmLTZqoao2AHIb1hjHHRQLkCk4E+SzoYQeLE6p2qZQjarQi6tYiFrhJawBtw6mGTQZFQrc+GAHNKs5g0QsHeyj044VGNxNbsTxdN4ipb0jW9+U1//xsv6kd/7A/r0c592EWovVawbcYuhMdvaNoe13aZADUJj9nEoK4j0TKvxlCjMQBlmUQCGZKdg/+WGM9qXnFvPuZOY6tzqomp4lzMJmgzNldw/rqtJA6q0p4jQcBDqed+2kT7JiSHlbQB9iphv0fCnLVB1s5FIOomMAhz7JRoh0MtGp2UrS3jVuZiUpWhEPT8cKB8JuFCWExrANAEaC01bj8+TmScAACAASURBVM/f6bohqxRLjnI9aRz7z69fuqzewZHqDx9rMVtQ2WE9CaWzKbvc7Lfq2j45ULpa1uKls9Z9oAzHRnIC97TVllo9x51WixVB2ul3WxqAzDlFE0vLsnb3Dt0oZNCQgGCy50OvSKZUyhGjCqIN97gb3B3sAJTy6NuNJlNHdAOjcQjQKBWN6MWKBY0QeJYKSjHuLhbVnY70cPux9g8O9PGtW9o/OdLcXEXzi4s6e+GCvvzl3+OQFZ9l8bgW5ms+W8wW5izrDxQnpv3Dm3r7hZeV6o806vaMXiI4hcNtwCbyOg5ixYTSWDPyjBCAM56qEE/p4tyizi2teeLbz+fUWZ6XblxSf2lB6YVFO4FYVzOe6GR/R++9+ZY97c9fvazSfEGxVE+9zo76zW1NOmhzOt6vRDT3OGkgAAqo6R+gsOmc/x+OTdi94QJD75MuUWMQwlFSITdnx4dEOqdcfs5JnnBf3ZJCpcGSqtfyZLFL/dJuGCXv9zqmBJEIur+5qd2Nx5ovFvTDn39aiXFXcRwYJpgcBkcXLOLc9HZo1NmjmRgDAmU9/WDdg3hjs+o6jiCToyM9un9fH3z0kV59/TXFUuXFqX0MGdU88QsMGeKgrcViTgu1mhNgFkpzyqXInF00IoGA4fKVy3rq+nXlKiVX3FMUYiy+fkf79286pq/TbJiYbjuW0diQNV39IFKyka5CxT0axtTrtrTzeFP7B0fKl+b8Ic9fvKir1y6rWMrY/HY8bqpW48aycYaxLN0uNhOMUlEzehw76KrX7WjYY0QUiOoUnq1GS/VmwykAjOR9WCB+gpc6pvuNbEgg7fM9Y4mxNN0pXciM1M9GhvKaMRPFaa/bNxrAeAufQoj9FDIUNIM+4+sZqhEQKYuErAIPnTS/U5SYsuuHO2mEgeKGA4kOfEw6D1ZDkZjAcidznQJi991fpxHX08XG93Ib+FcVrjNu4+nfjdZxmJ2ObLVfJQsyCDsCYBzzYTSjEwRGazB+hrdoIRLXFkSbfPhsLhSAp4pW/ywTQTkMwsHrYiLP2DMUdeZ7OQ4zCLIYqc0K9ZkTJg3LgNAGNp3+UKMe/oodb4K1+ZofGH421ADeL0UqRY4FYJHLgAu8ft9jl2SW4hhOXhDn8L0ulCH+jydObmJkyYM9GPT9y0EEGfhHoUjnwaOYs8UcIh3QRARu2O/gE0ms6BMJOQVrQN6gHyCoeAKLnbr53wtxnRmFhXs483aEJxuQN+4DBbbR495AhUwpjEaj1KZPrmX4Qd9RCM9Ch/12gjN6SDYjNSxpMccf+sO/oL/61/6y5ucr4T5Fdj4Of5gt32kIOMGwHaFbpVrT3MqKDo8beufNtx0rulibdwKS069GFCWHeumFb+i3fus3XbytrS0LpxQnPYHiGU0NgaYUXrwfR8amQtyneZ6MYjH973dtv7K5uRV4evGpqSL4OmLDg0DPPGiL1gKaz0EALxVKx+uvv+X4zzkU1HNZLVRLOob7ymY9GGl9eV2VEuK+opYvXNCr77+nV995Vzutvg47Q9Wb2Mv0zGO3rVwU8PC9C1fnBbIzKA7yijd1Jql+p2u0lVIX2sGXfvDLeuONt5xo5eYAqyHzp8PUIDiahP2IBxa+PtfDe4pV95EPslFfd8yhKY34oOytrHXjtSDcUXQLS4H9nn3f/q54g+MwAN86EVOejPssaXJY4mTsZIBvLEKvYh4rvJjpBnBY2fN47TLiHjejjMBDOl4qkVF7MNEhvMfhwKEar7z2utEpomY5XOGnosVoNzrqj6ZK5WiWaFJA2Rkfw2EGSY1SlHwtghXIjB8/Qyf57B6RUsSz11jgFaZSgDNXzq3bsaFPVCqCx+0Dq+aJJM+hMl9e08kx76fuQnXGzUfky/QHZwIQSt4CvExsAZ3iZSQ8YwQvPYWekTRK7HCV2NiTzzSWeqOJsuORnl9d1UoFbnHBhSG84pmJPzxsrgtgDg3ZyuKyY0TvPXqg41bdyUu7jx/p8tJZrZcr5lsSXzqcDAzqjBJJbR0dqhufaP7CuiqrC16JrUZdLdKPDhtKD8ZGy8LgLWZ/avyFwzWdKp0vqd5o2UCbQtqTGig+rD+aeoscUbz3vI5oqChcaTA5u7138v8HiMcVVPXsCTQh+LeWispVqurTZGQyWlxf0+KZdYNGd+7f0+HxkRZWVjz1gUdcqVS1sLLsRoG9MDaNJiz2jo9pQrphq613X35Vjz66rSzTyH7Pe7ZdlSLAaqa5oLGguWGPyXEdRgNNEa5OYppLZXVpaU3LcwsaZ7LqLVRU/MynNVxb0t0jnA9Gmq8EukWndayXXnxBRYS1Vy5pfm1eSnak6ZGKMYIEWuaRUgSytht4une66rVbGhBG4+AdJhgFlctV5YplCwwR005xamEzN2AKSEXzhiNU3JZ8eOcTqBHmZ0FLFBp9FGYBLAO0YX/q1Jvq8gw22iplsvr09fOa9psatOsatlsu3ANlgGvC/gT1L6KvRXxoQlo6vX4UJZy3u84c3syVOTv/tA8O9P777ypWWTo7pWCDMB0Kn7D50LGH0d3EPMDF+ZrWF2pawUqKUXsBZScpLFWdP3NWq8uLHgsd7u+6UE3ExvbvOj4+crTk2uqqH3ZGM1j+IFRhvA9M3Gy1NKXa9gYSOBfNiPN1f2PHqAM+gwu1ss6skv+dUbO1q1G/64Xgsf1wYvU1JuGQ3BlvD4Yd9Xtdmj6P0y2Cig5lbFicUAOSymtEfolBIJLyezDKatR1bGsTqAJ0+m3G/HBkzLEitCEIkmxQHfkWevvGRoefa+SQ34Of6JMCMbJp4n3QFc0Mm21egmij3fEDYwVxhFzQVRmx8vlBATNDu2ZCje8JwH2HwIa/MRvLn/7bv1PhCq703YXrrHA5TRXw6xqpI8M46lSj8b2FWTMVazR+DNZUXA+EAVmLbkAQ2EhBXL+jSOa62csIFDBEbFZwwiiSRBRtVpHNT7AfCwlEDmqcHc5QB1Czlqq2KuK+rS2v6vHDDb3x+quhmMkyOgnfj2k/hznFKL/sr4sIqRtSd2xunc24uODAdPIVXTkbFsgD4yuy0EHfUghDGNl8QmmhSOfLByEHvFEWmTPFxs4m4lCEQA72n1G0BmO6wNcMWdvRBf1/KVwtVPOkOFA2ZugRDQYFtRPBItGCkdApjg3hkJ6tjdPF6+nCNW4HAtBgGoeo4JnGHSXqQ2c01tXrV/Tf/53/Ts88+5QLzNCORYInOHa4IpAcRBPYboVCLJc3woLHKdZHiWncGyRjuHwm6RHd8dGeXnvtJX39N76meqvubPvz58+5EUAolIwShbxRWtgUFa7Eu6ZzvmqIlTrtrhoN/FSbvleO6C3ltbAwr5XlVfPd4MZSFDIFCeEWrMcwub1z76G+9a1XdHB0pEX2ygXseGK24lmcq2rz3iOPBxfnl7R3dKLli5f00ttv6507t9WYpnTcn9hRgCIYhA/xqulA3424WpTFsx8KV9L4+Hc4bhROjIVBJ0Fc2XfOXbxkVPHO3bveY9jTcCnxBOQT7k64f08S4YOncuC84IsZjPhdhURmdywmPysWjQV/UPudmo4SONisHwtEg0WpUWMmew66iUaHcB+hFtBcmBtI4EEmo7lCwcgsyYujYc90g5X11Uh0MrVrTa8z9CSr1evp3saGdvb2jJpyDrB2cKDwfed1GYf7OYq5kGGMDqLKXuuQCTd0IcmOZ9e7qxti1v+sCQ8qfvPYI6THKDaClHhcmUxC83gVY2WHULU/0FG9qf40pt5EKtUWtbZ+xufgyeGRCxqeORBXeLBcSHi7bHVYiTEJQXUNjYC8eDjQ095QWZIWk+mgsO80Qvr5ZKzsaKylfFHny3P66aee0VI+5/OxjuVau/Ok0AJddQmJ5qPIBAMxYkY9TbRdP9LLb7/m+//Fp59XYjBQ6+AoJJ6RspfLq9EbqTUc6GTQUbpWUmGx6oKRPbx1eKRxvaX8NK45XjcRABk7e+Cqw9TMfP2ko51ZUo7GJpbZ06WYBaxQE2geKcytJ7A7T6DsYM/kaRMgAuJLp2dN1e2TrhTCUGjQQBNzuYJH5EOArlRKBfQs+VyIxXU4wEiLqyvhDLffKo0d1AUS0rJ2E0LQfXJ4qAbUksdbdhsClLAdqJ0yhn7PpmJEYtuZUIu/R4zszJaP/Qenk8VMUWdKixaXtQjheOZTGp5Z0Q5nH2IqRIKOp2/q9Tde0+LaWS2cWdfyuSUdNzc1HR5oqSjlYz2liJCHNsdaTpASR9sa0tDsS88Uud+z2Ldr8SfrnRRTwmvCPkj0czpbsjhxSnqc6xDWeqixuAnoEvgcwboz8p7HdzqTU6ve1rQ/VQL//WRGxSJWqRSsLSVIBrP+IYSktOpN32veF4g5lCHqHJ5TaiGKYZoQ6ICFStmC5HEi7jS+17/9hmJzS2emM+W5HyBELi5i4YVhZwJaOTGJOZ+c6sxyTWtr68rnCk5oYMRQK1e0urSoxVrVVkDN+rEvWqUIby2txUXsEOY8Ltva3HR3uLayqHyRSh77k7r9DGMZ0CvM58loz+m4CYIZ07fffFevvvyqBt2Wrlw6ryuXzyidH/sBZ3MYoN6DfjCcGBGliGDABYrM1WjBRR1gII/lzGwUhDl2UBSCLnm8Ddo65ADrB8pAJ5hLI7oCWrfaNopRtVtCxPQKXEceKDb3MPYkuckHm4GIoOx0J4hPHn8/hWdksC4qlFgsofsPZvdhFLWzs+cDnwfY/DU2fOdiw9cKfNegoYi69khPEXra8MXPcnEUcU1nx6CL3+/6+p6FayTSMIJplI7NPnTQMyTOHNFInOXxKghL9HnDuQgSgR0WBR1j/E88a9lgODxQuR8fHutw78CWM1z7WeE641aOQPJS0ZgulVBtfl6lcjkywgrBBUZzo5QnDqFgfk7hFFwL8tmirl66or3tPX343gf60ue+oPpJXTdvfuz7MUMeuRa8Z8RaswCCGbcXuyBQcP4+UalsAF3GJxH3lWsxs9TC9BozfMaeoLgUDHxeiiQEWEHBHRJ6zJ+k+HYHG5wlQJcw5va9MR8tFK78PY8pXc3/y1/fC3G1BmMmLoxEcjxvFOh8UThQaHBgwTvF4H1WuJ5G6GfF63cXrn4RR2UyLaCoi6uYK3gkCerDuv3b/83f1M999Q/ouH7ovcFm5hZohRQbnmdGnj7NeHjgJmayamxvOykJ2s+rL72sOx9/7DhpvEY5CLd3HuuVN17V1v6u1i+c06XLl9xguHD1WnWmqjddxs9uUhBfIYyMRCvmWnvsOHBTQvJWeW7OTTwj0HQm4YMboRHpWnwfdCFEPjS7t27f1de//k3tHRxpbXVZ1TmK/7HKjO2wm+HwRAnd6jk8ZO3KVf3TX/+abm9u6XgU0yjNNQKYnajbR/1ux9EnBIFQJ0VPtmOITxeuIfyA4pXPCRLZ7w19cFcXF7W6flYvvvDSk+he7/HJaF25eQqv7GLA007WXfhZFATh9xArC0rCM8H9Z5Rnvn3ElwycneDagSUPr8ufu5jlhfHtnnkCm9YFKguIgOCKiVLwMqUQmQ4mmsNmq1wwSIE/7frZMzo8boYpxBihCD8jiEwwQ+dZdt5AEvoOSukoptVcyBAd7YYyj5VciNN1oRoeL/+D7wvPA4BJWsNJL8TdRs+MJy7Dofcsnh8oEm6mba8WVz4fbCEzGL93+/b9neKLPJlas7Gytq7DvX1TgooZuLDcB56ZgNxi71itlL3PkhQGyg8FDk4uns7T7sivnUtl7D/a7ncdqZ4cjkQ5+sz5i/rytadV3tnVYjZnEKB+fOJi2vzxMel8JE0GGzR4qdUS06Y5HTNxSMX0zs0PjDyeXzurGEVZBwpU4MWDiIH+JnI59aZDTWggNVG91fQZBZiUpUhPZ1y4Oo7VNC5uwShMIfs91VttT0ILhZLdPShccYkIYBFuPEFAhRsPOpG0A5IgHYC0TrynZ1jng74SmO7HmdoxIUtb91AuwPeM+XPChx2xxZgKRCEazlLEeVB5AM+Oj040v7Dgn090OFxRRy9zpoEsGpTp6/hg3/aGUMLYR2wVyp9Fk0NPI8yn52eP7f/uvQZU2FOeXPAD7450tkRYSk0tUM1L5zRaX1G/XKJiUx/Ejdcdd/X2e2/p7OUrKi3UNL9W0+27b+t4756Wywllpj3lknGvkzix4LX5ELzEmY043utzHNZnBrploAswWYbHzfvGLgsLxJmjCdAInHjszpg4Ee2L8J1G0cVsFDBh0eZ4qnyhpEF/rNgwoUIGcWpVmWJSjfqBjne21N4/0NjBM6GWZALA1/LaigrFvFr1IzKe3ahwzxxukU1bNM0exl7CM05q4df/xdcVy8+vnZovzzhUwS8wjDyDeMRFRGJqUUkpT9Fa1fI8XJ6y1leWrTibn5tzZGClzELM6gLd8RSaC8VhN8R3sSAHPXu88f9CUTZWe9BxYofHtBg3wz0aSPOL63rhxdf1+htvhVjL8Uifeuqyrt04E6Jj3dUz2gwIKF2TbVwiQ3CQ2HpnoimjjvHU9hYuVF0QgsriSMB/c1iGDRwi/swGx9xIKy9nNksR+hRtYkGkEyyWQNnC6JfUlom7Q9TKFGIgSZlc2gfiDNGbFYoU9CaJ835sPB9i7uDs8nrm6roiCHQBxF202EZIQOsYFZobErwug/9iKCK4PlE5FzrsqABirOC/GaGLhv+jjXv2/4wccuCYd8T9Zz1ASwjFFuM+I3fR2NhCCV5zHMjyjPYT6YCWsznk8zmPYXGlsBhq0FM2H6gCdNG9dl8b9zc8tqNoCsIzCqCA5qTzxCvy4FCcSiurqypV5oIvn3liUDtmHS+ecIHwD4K7tLDg0QsH6N7Wjra3ttRtd3yf4L0xug6F4KkUMKIc4dp+j6+Z7yeHFxxY30OeGYrPGcobcT9LpaJfYWY3Niv4+b7v9XW6SAyj4hlKGhUQpykhvwPH9RNaxvcuavm/M07rE9cBR4JCXQlI1Ow9z+y2Zij9rIA//cqJeDagIFHkpJO4mDjgXTsa+iDPJ2P6E//uL+rP/cU/HxqxiGsZp1jFk/X1N/Xmb37DTiXVQk6VcjGYsidTOmo11e307QYyJIL56NBoO6j7MC7tNBt6uLendz/+2JvhjRs3tLO16axrfj5FD6l98CgTtutLqlws+UragsuFGRv6wGNc7k1ADEHSEnYiWaiVHF0IfxaqFOuKQ581RxOC+POll1/S3Xv3deH8hSBiGA7VbTRVzef07PUb2nm8pUazrdrqmjILNf3Sb/yGHh3s2/C73sN54EQndRK04lYGY25PMW1gPQaogKAvqJn5d36BCCbj4RciLaMt8Mbw3E5kVVteVa5YMf2qUCpr/2BPu3s7LsTNvabJT6TtaEIjb48OO3jgeBJNiKL9JDz58PHDcwJP2PtE1HTbdYFMdp7J2QzvFE+aa+mC324aofkOS/y07Cz6LyOfTMPC8x1ENUlzI4tlkKo5xeM5lwiUFkRRjvstx5XGp4EnbX9oj6ZJvAo/j/cOSBMCYiIrvshCKsARAWz2tsNULj4y4BDYOuFVZ3/OfsbzzudlTZw/t67JZKDjk+PAHx8MdHC0b14uIBBo39rKGe3tHpKHoVQsuDJ0ey2H8vyeH/qSkmlpYaFisQ22buxNFIMUGRbutrpeozu7e5Hgq6d+u6cyWoKB9EPXrusHrtxQ46OburiyYp9wLJA45zw9oWBLBqEqUyLWM2AUBSTTSs7rmdiXvZiGFkEXnOJAM0nqsFm3l3UHzqoHmnG/fuCwwfcM3ucUIHxxvgKWWO+BHeVk4mJoNjF0fREJBHnmmWxSuHriBCWDPQnLySdnVgCESOrkoJmlU4a4dO5vuK9hghzqBAAxnnU8etlHeH6h850cHbmQB92mwM4SPTue6ODg2M0JwShtAhXi0u7xoYtc/j+OCXBW86C6RBa7CQrnOOANTZIT5HjNZNKTNK4HTUcxVVR2HLOIDdoTHNxhtazxmRX1lxc0KBR10huqVln0M/bee++ourKs5qipp5+5pDe//U21jh8rqb6n2xTRbqCmI+WgcVr0mFHOkc4FU24QmYWoa1xSwrnsoT8TdyhiBGtETRhBNIAruGlQI3HKZ5JYEFaUzmeVL0NhIeKeeN5wPlE7kZpKM8+6yZZyFtAiYkv1xxoQ8XzSMAhAbbSxtaXtoyON4b4j5kzETdXjZ0BlASV/QoWcynaDb739jt579z3FcgufFK6BdxYVPnCRosU0K1xR9xkdmoYRaJVM61JR51ZWVSrkbC5MzGWtUnUkYJGc8MnYHVG72/aidVoQdh9exGRzj7yRtHutoIyMko5sSm2OYk7vvXdTH3x8y4IJusDr1y9roVYM3+8Oehw8Wnso7boe19qvD9/U/lDpQjUgsb2eF3IRK5ZSyb/b329C5nbLZvNdYgdDpfQEUZwVeN62TvlY8t8s2Bk/LAhNsDMKozJeNzywwWcTasTpAni2SGZFxqyQnf0+Q2fDBhoQgyDMiqL0bFMTLKB8g6PM8lNnwBPD/+8sX3iYQz68U6aM3o79cLsoCVOzaOSN12U+MvgPmz7dlosOBpTm3GIKFmI04ZWyoSTzWaMdwyl+jD1fFwoNx/BCG4BjNx4oXSCicmgUrNcaauPBRrCqikQXEUk2IMtJEJQwvgABPn/xgjnCM3QXpMbjTO7deKJyvqJqmUzxlFqNptr8ardtXs2omQ3cwQZdEJX/h7b3jtU8Pa/Dztd7vb3Onb4zO9sbKVIkJVKyZBXSii2lAIERJXJiA8k/QSoQx2mGYwOOA8MGEkeSLRhQZNhWKJqOKJZlWZK7S24ht87s1Nvb13sNznne97vf3J2hSFi5xGKGc9v3/X7v733Pc57znHM/kJ8G9Q8DrixCKB/guiKb6gfLTjPF3OSmgatvvT/MY3ea+fa/e5pBfSDaPfWPDwKXfv36L/WA9AS4mqzCrMtOjM39mvWA+kE/m2EY1CuTYeQSUgnDpaTiaog4f16rjt/41V/G3/wbf11TsNwbuOcMWUweHuHNb72Er/zh59Gt1XBufRWXL51XkVOut9Ds8xk3CznaILEtJ8DFLg2Z62QajdEYP7j5AXqyY5rH/u6eKnhu0iwayY5z+CcVi2nwgwU4N0ha8fCRJwtBferu3j4qpQqOj8vY2tpBs9lDMZfEhXOreOTCGayuLGN1ZRXzHEwl80LmMRqVW8L3X3sN1z+4gbW1M5jJF6XBK+3taVr6wvoZlI+Olf60fPYcEvOz+IMv/r/49ptvIJTKojMModPl+6T2PSmdK6UgXR4mZHVGjGzt6SAjuyY7Gg2D8Nnl88h2Xs8RDWSuRvJvzc8toDg3b9Pb8ST2DnZxeLSv/YiaQ+7JZDqZR8gPEgIcJmU7U50i2QwY2yrQ6fxWBfycTtvvgX4tTa/bk6XppyhOCuYHrXX/9ZQ8cF/S4Jda9nLhZcMRyWQRkUQGCLHjEVEhHAwMMOo2FE4TGBG8mh2hhsucwMbL4Twg977RPlbqftBq+yCjuoeMz3WSDRuAs0ALMkLFYh7zM3NYmF/A/MIs3n77TTFcPK+4N1RqJQ390cuaayafm8Wbb7yN3Z1DWUOaPKaNtaV5fOoTH0EwRA9TdiPotGBpkgQA8jImQGD3bwCdo/Q17jQ72L51F82dI8SbPTyxsIrVdA6lW7dxZnlZwLXJWQ+6FGjAzggpSmm491E2sLxC4JoW2yjgJXmQgUCy0op5p6sDWTsmyDl5FsMGWORyH1QhzDa3OkNkWC3kw/9M7nfTsiM/0Du9dan7PxpZ54P3XcOCJC/YRzYZIakJhX6PuWLDCJAh4b8H7PWK8bR8ZEcq2bnG51QSy/FYwJWFKkNM2EpPJ1OyCeNq4dnSZcHZtWKEz1idfuvxGA5rFRxVy0im0sjQf5dJWF06edAdJWtdXkd4UP8qAtB1emJBpkpGEA9GkGU0aiCMTDiGLNlmWnllU0heuYDx+gpuNZood4c4f/6KUkJffeW7iKQT6AbauHbtLN5+8yX024cIjmgnyaHenrS2ShVrNzQMTWaT65zPEQdd+f9phcc9L0v8o9RCrjN2oGww0EsDKIVSN7rHuQdLXWMgDb3y6+0Wmt2msAODdGh3R9cLxRmHosJVdKnhuUdniV6phurOAdChvCIu21LKN0YsCMZD3Ds+wObmFuoVDivy5GCRQZAdQ1ZDtiNUqw1s3ttWHO+9e9sPAa5arBTDG9sqXRABGwdjNCTUU1VKtG1RanEszBSxND8rdK8HezSUrRaZS07qTao91yYSoOPC1EKj5jyqzZnAzDS3pudpt4fY2T3A1vaeVcrhEObnZ5XuIl2eo/xl+eEOXEWdOtNlsrzKoScLqig8awHxxrANZBos3hw+VDYwIgslB1B9e8hiIC0S0tvISAfJyVZnbu8HWUwD5Qz1xdTa37kReO9M/ixvdk+BvQcV08CY0/w+lpQHBKveCdBkW0lesNbuoXhaE/R6B+5BF+B1XgNkhb2dFIaKrNX9dUMZ/DvZIw4O6Xc5myX+fg57WEvbWsBmlTNW+4OHKH372FKYKRQ12ZlMZhCiBdR4hEq9hlK1pCECspe8B/VWU8A1nIigH7RiRq3NZhdbZFyDlKg4BlhstrMD0vwEJR9mHbO8tiyjeAIabloc5JmfX0CtXsXdO/fEbLC9RbBaOj5Go1rTgUP9HLVnZBvIOrBa9cDwNOM6remc3mC5gXMt8D+1vlqtD91Dfy+5djxw9WDR/54fB4SeBpw/zvf8KODqGS//py+c/DXwFlC8X9PXg+vsYQB67JKEWMMrXtV1Hijbob0N/cqHtQp+5vln8V//1b+CDN1Bhj2r/qnPbDYRp20V077qNQ3w7B3u45XvvybrvECYqUdB8yN1vr7cODg0yTjnfiiCWm+AN+7dxs1KGRfOXbQELNpsxWMCpIySpNSCjEcqHkUiEsHa8jJyWR44bGs175nktQAAIABJREFUsLm9Jb9eDVfy8Gp2tClfOHceZ88sYW4mKV0/23LU+DNMQWxggKRxE++88x7efe8dLC0uI5/Noc8OUrmMTDyG9aUlHO/v4+CwhDOXLiG7soQvvfQS/vib35L5dmtAP1B2DXiQZATQ6O1KjW80wfhX5sAP5JxA9kJZcTonbViCjjAy3XcqVHpkBkJRZGeKSGYzqNVbaoPT45WDVxyYLc7k0Go1FM3NZEQxkixMtadQo892/Ml+MFkPLvmPLhDThc+DJCone5rT47sFfLpQP72u+bttEIxQxcAnZwfCsSSi0SxCsZTCAagFZkE75iHeaQI9Dvx09NUGXF3ClPZIu17aF90e5xP7TENOAuCEceXXDgIeuNorNCJhpOQu7l30P7584YIYPBI6Nz94T61vWiqZ8f9QDBjXOluelIr8yVdexObmnsIIxFB3mliZn8XHXngK/X4TmSx9hBmLbJG71FKyOGFuW7hP54AI4lRs90ZIR+Lo1RqINHqI1NoI19rYv3UPjWoFKyvLImU4ICwg6ICr74wxKIWdB+6bTBejZI6kEplVrYWJBMSBdTLsbgiKGfWU0XEP5KA29w3+PF0jWeKdJHMRjJ4Grp4s8B0oXxjTj5vnNs9wUqdy/5LMzjx0J0TFmBMLBK7WeZwGrgqpkQe4DdtpuGrEDpr9uzoSjnFm+z4dT+j1E7C2uvRj7yFbKIiBJtPMLJZUPo8DFralA9lO5XN5xd23anWERkEkYwRwFmPNM4YdC8ajMgBFSXqyho+IpMklLWCA8iH+SQ1nN5XE0keewezTT+D9ag2l3ggLC6voNZp4/eXvYkC9fDaKK1dW8dYb30Svdai9U7pxdS+MiKo1m1asNK2ooIMN35u0wJoXihrBMwLiUUo1oiIb88WcwCyjmikPEEvtZH3yd+Z6YOod092U0tdTAAN1qiwuKZVjKA8L3Vg4hktnzguco9VBt1xHlOxyKi0LLoQiSBTyiBQKqAw6aA0DCMbSqCrIo6KhPWrXSTzyiWMHfntrG1s7u5qDeSDjqkXA7OpTUgECSyNE3cAQWTfXGiDDSgY2LasNM1JeXixqKEUmtxreMHBFoCHPUk6+SWMxQIftZU74UyvIqFNeEJr7xulAMFLcKQEA7Y+4KAJMhHBT3vyTDwUBBEENHwgb/LF/79OOS1GHprey72ObTFNbao0SyLKtz0Wtre2UPya/1m/avsWq73etXPucVVt63mRjY16bsgrS3082S/+wWlvjRKd48nvtQVTr1bEe9NfzLK1kAiJhTaPFp1KWHdJ3ml8h/27Tso4p9h6e3EAjxqrpXjoPTtM/sT1nmi3+f/4MGrZrsEIRrJblzsWvyMVoVIs9leAgionm9a2s6EcDVc68n9KC8tiJBHFvZ1vRfRThjCJj9GiXQW/MRhc7dzY1MczNSB8WmaRrx9YLXwN/L/U3yXQaCQZDBALI5rOawG3UG/LSLB8dmWtEp6P3yQeG7SC+N8X+tdp633QGYEHg2c/TwPVhIFHMQ8zSiLhBKP3nlH2XB48Tq7BJgWPFxk/y8TAA/bCf8aCv96DCryG/zr1e0ZgKKxTU5nyIlOH0z+Y6lP6YGi4HduxacOK+h0SUzEIQgUYFn3rmSfw3//FvIlzbx7DbRCg4QoLDOFxfXAdj04GxRUv5xfbOPvq9MBrNvqKQeZD1R0NJfsgsMCM9wiEcDluGY9jqdvBBq46zGxfUtmL7nprT41JFbEoiGZbV3+L8LOYKBVylZ+/8nA6barWG23fv4u6du6hUq8iQVUlnUSgWsb68gkKOe9vI7UOMIk6KpeLaYXuVnR6C3jfffEOm5dwP2Yakh+/ZtRVFOG7f29RBSOCaW1rE9e0tvPrW29hjGlujjaOjOioVdqfGaHc4FsmAk7G6FLw/9Cnlk0+jf68j1rYj32S3D6hbywQu2uPQTixsRWKPrUR6PbItGkE4GsbG2TXJtg4PjjXgyvfA36E2p8vc1WCGXCzul9KoEevY2Ol1yNdpe/AJcLG/G4jwH3/amvYFpV+nqmWZKBVNIBRJIsCB3nBClj00eRgO2xj32kCvzatmAJ57vivkjZaw88skEifMr9+4fSS1B6gq1wNkvN1QmpMQyFVbA2bAJz7xcaUuMTKZGsgIfWxp7UTQNRiKbaUdJAd6WXhVqg187evfwnG5iUi6oC7jqNPC+sI8nn/mcTQbZRSKaQHXSMzYMJJEjLKNUj/eHiAxDCI1CCLUHqDtJvjzoTiirQEG5ToOtnZwWCtjeX11sj95goX3hywvh394T8nA5bN5gTkbdDapmsueME9SxpeHOTTKxMYB2oOewBHPniiLwFjcoqbdWtEh6DS0lLxxj9Zw6oTNPVEoTu+5WjvswrBYUiqY81t1LKs+78CrSCaaytLVwk7DCaglc0jQqpAcd59tgNDWH2cNlMwomzAOThme4HPcaLcwCADzS3PY2d0TiULmlQXyYa2K3eND7UP5YkET95QejtippcxGA3osmJNyyeA1ZmeJ3u+0lPLPFM+wJIErte9cz7Ek2vQ+ffIaik89gW0WzQS1qRx65SreffMN6YmX1uawcWYWr7/6FQzbh9Zp8dZ1dFPiW4xEVURXylUNMzGwiFpikjxsv1OiwcFFAl0MeQ4yVZFey5RP0N86pNQ9WvopeCCTlkUaz3rKDzS26HBBgmuc3Uo+WCGOJFA7PFRhNah20D2uoletIx2MysaQksEoteEEr8kkBok4grksRukC+mEWpLTvoscr97ugLhdBLv/On01JKO/bjwSuOsSmNK5D2pnQ5kbTlvREtGEBUuHySKTlRSQmhM8hhnQmLqDBB4aVjlp9gzGa7a7sobhJ0mibYCJAls0NURDNS4+kISWi+4AkAvl8WpUrvTepTSRI9Q+C3oyhQ9cqMODD380q2E9Q8+eqHcrhAk1/G0epw6fLVkr/Q5pW/gzPjgpLOZaSf3Ly/4SpMr2XbYLePYCvxzbI+9kqp6+SdZcthOkPG4iQM7Da3jbZZ++Xuhw+0GobuR2WFLzMuwU6yBg7XaSbRuchJ4cDHj7BMVpOBK17rPtpAxds7fBhlxaHAJVi8qTLSyeb5gYW2H73wvcRhyucHIIbYSzCxW0SVWvzjCbepwvLC9g+2EOpWsEoGkR3bJP2Blzb2LmzJeDK9+zvpwFXVpTAlStXZUtEhrPeqGNrexvLqyvSJbEQOjw8cOk5s9YqlmyEg22m3xHjqkQkSznhtWQ7T9XllMbVH2oPO1x5ndke45+UCWgTnBi6OycDd3D7f5/WuP4o4PqnHeg/CeCd/lq/Nj3ra48LCzcrsiYsuwOuSuWZAh/8fs/Snn4NgwD9i4eIyRicRZENKUrnOuwjFw0i2m3g5194Bv/tX/sP0T++i2GLnQa2jxgYQkqtp2EEOhTwuZdhdowDMAlNkDe7bNoGZHQ+CAxxcLyv5DgKZcqVBkajEPb6Pfzw8AD5XBH7e8e4c+seOu0Bqo2Gnut4Kip/w+WFOawtL+KZS5dxdm1N6S0sQLa2tlT4HCmkIoh4LK6DnW22bDKOmRlzU0nnskimUyrIeNCSbeCa3d3dwSuvvKKDjmEu9WpVBxd/BwcT9nZ3pfU+c/4CEsU8qv0e7u7tS1rDgU0a4O/sHOHgsIz9gzI++OCegDc9LFUoaYjTkt407ULbtEBY69ueZcOvjDtu0h86GEEil0QozgOcOkQW29w7O8jmM9g4ty6dInW34UhckisGalCzSTaJ/7E70acVkLcJdHp4grqQq788+PAF+fR6OinGPXlh+41ffw/rDky3tfkzOChjwJWAlXGgMUSiScSSacmXusxoVyAOo6EJzmwwi4BX+5G6cBZeolazvUiz2nCff9CzxxXmJQb2pxEK1A+yW/epT30Sjz36KMhAUrhaKx1pP6TafdS1UIh4jHKGoKa4D8t1fOXr30Cj1UckSa9QCHATuD755FWUywyuIANocwT0HSZLFw2NEMMAsf4Y2XEE+VEIkdYQgWYPQd7XVhejZg/DVhclerB2G1g5s46mupO0JHOt/+FQQDObTGuNa49PJEW2+KLWSZo14S33GichEkHESf9+D81mQyytUiinrAJ5dHmZ3DQh4BlXMamKXvbkjjv73DyDyd/M1tBLB/p87S5Bz+6gswIcm2ZaS1LyNzcETULIkTP8PIe9CIaVgEeyQfM1AwNosYRkE/ydtMUiqI0wwjY4xvFxCUvziyJqaM3UG4+wX2ZYSBPJTFrDczxvdf45UGWyG2LbEBaKM4gRFNI1gefv0NYgz8zwOCjZQIJgLZHCIJtF8fFryFy7ihKT7TholZ9FoNnAO9//PvbLRzhzfgVLCym89vKXEUUbwQA9se2+8hlQaEsoJqsrvs96o4Vd17GmBKrVpkwiioyGTqOYKaYRJalA7CApit0b+ipTOhCLhrTO5TLFRMF4GIViXpaEeQbHUP5AzWqMXQ/TFcfCQWSjScwnZrB38y4O79xFsDfW3BOvfzKXQ3pmFpFCEV0Gk6wsIbyygXE8LQ27eYJTysc/3P7mpGeuHvowcLVNhoyrq7KV720HHDUmAiNqI9jwFvU3shfxDzQF02rF05ydiJlVvNHITJriYcS0qgD1VPTR4yEnbSgz57mhEb1btcSf02p1xISQlWNEJgcKuDAIkonAzb+NbCmj27gHWdoMgSaZVIJS79PJ18uhLNP6WFb1CZj0gNfswO7TiTowPF2xelZKE5OTQ/8ErHrG1euiPHD1X+ulA6T4p1uwE9aO3omqemm8PdC1UPqJa8v4dodask6aYVIAz/LaPdN7dO4Ck9dM5jRhZvoS33OwjG0Vzwy7gQUje43p5kYhCQevPa9rkH6DtDIxtwVtgNwUqO/p9myduPaObTNW5bI639zbQWc0QJRRiDGLeFXlWu8IuHKgShopivEnmaPUrGbw1JNPS3ZAHSE95rghUyzPh5GVJNcdmUImkGnAzg1OaNiG65RtIgTErmuasku/RLbhXEa7Y9r9Yfsw5pLfQ+DKe0fAww3/QcDVFzm+iJoGrw8CoPcXN/5snZqfPPVNpzsDPwrUngauJwXX9Br2g2DGkHhw4ZlYz6bdX2XR+48Fn6VS8eb755pMYZiTrb0WsqEhfvM3Poe/8ht/AZV772HQoe3PAHHiL04nc+Jc09gJ6dZY7HY0vhzBOBxFh8bzfOYTUYQS1LaGlD0ejMRQr7XFZG0eV/CD23cQiybQqNBHs43Z2XkBabbZ6f7QatUFCJjv/eyli7h4dkMOFTy8aFN0sH+ACvccmouHQmIbEhzeSESRy6UwOzuroUBOOpvvaWSS/MbC6fXXX9ehQJ9p2ycDYl+b9RrKh8fIF/I4c/4ckvk8OoExdo6ZHtRUtj09ruPxNELhpBjTSrkum613r9+Qt+zBQRnHlTZG4Z4igGk4To0n91X5Amu0ihGiATQ43co4zWwSpLJZDIyZHhWi3KYje7JMPi0LMVr8sUjgkxqMBDCmro3yKxYKDFjY29fz7sGetGjsLLmNkqBkurDxz820plE0h1vKp4HrQwtEFpTafy3eWnpLHhG05aEJfSyp9ClZEg3aCI3M09YGy6w9zPfE7+Oe74Er7Zj8e7GhK5Mm6a9ODiVdLX8Ah9w8q6WIXEsFVKxrr4snn3oMj165ImaUhA39SgNMjRqO0ZJ/7LEYXv5+FvI7B8f4zivfwzhM0J3TQd1tNzE/W8C5c6uaxKYfLwftIhzu4eR/IKxwgeS4j5lICsuJDArBGCLtAUbNriLOaRXHPbxebagA6wy7OLNxBq12e+KVrbNmPFZbmxpNLy1LcECIMjENr52QBjxHBTgd4SMSajBAnaEH/b6GaRT8o+6jY9idy4TNd5CYsAl+X6x7b291I3nUqlD2RQ0LDSet010xX3XKB3Q/XAkhhlWdhZDOGT9kRzbWWNuxzg8xvbSUoo6bQIgSNT6vam8PtYfTnYHEEDs5Sr2kHWgyrhQtFj9Xzl+WhOLouCSAVm42ZBnGrka2kLNuouuKyqHCd0blQtBHPBJVtyWXzFpiH2VmxD30TO3QVi2MYCyFTjKBxaeeQP7aVdQ5+BYMIpMrIB+J4r03XsPtzTtY3VjAfDGGN179GpLhHsJBCx0xCtFJBugr3qM+mE4oLIBiqDfbuLe1g1u3t7CzdwSGI3G/YQlHrMWzlCywrhmG8vCnSwnjmzlUxvVIgMtsBhKNDHKhV2s+ST0rrwHdkZLa9xgssja3iMbWkfSt/WodYQ5J0ykgHEF+fhFx+mHnCujy+s/NIb66hkAqrThmsyTlocBhOXOZoB817VKJ7eSMk5xbGU8OP5c65Zk+HVpOJ6lH2wxFJ+lH/vNE3D6xxc2/OyaQ8YGMVOODTzN9+mDS+4wgkxfIXiSHiuQfyIppxEGBHmI0pk6R6RuhXCpro+h0mkriIptBgKLXTbDmmEYxk4qJ9Oyl3VCm99yHRN2pe5oFtc3TptLdFjY5nx/GCtgcvf/wfpp+NnVyBSfg9oRp+/DvuB8M8BCytj0B1tkzG1hfW5sMAxnTyorUXm1UAv5pXa0xuR58eABiW7SZBos9c8BTg0odGuQbeOCmws/JaoSFhfN8pFg7HI1aC8f7e7rBMXMmoAzDtEjcMPS1AuG0KuuhWq8ilIhhdnkBYzIizmaEbfxmtYn9nT2Me0OcO3dBWdG0e9FmSzPuaBLpRFpAlWCRa4uXnwN5ZiNpHQLdR0oV+hzGO2ESpdFxG+jEz99d9Imrwo8JDAnmqX2kPGW6pe7XiQd60we0/9GT1+AKotNMp/8Z/ut82/VBoPQnAa7+Wnh2bJpN/VGA9/Tnpn+nf638k8y5vFlHlGwx8Seu65PPpdCuHuKFxy7h7/+d/wUbC3lUb19Ho3SEVr2CMe/TqKu2Kn9OIsIDNYxRnzYzY3Q4MR4kNwuEuCfEQtirHKEx7GLIg4ktdHp5NiwmmVGatBmiN2Wn0UU8nhSo44BKi23wPtd0QKzrI8vLuHTurOJubSBziBL9p49K6LY7LsqQlkEJ5PNZsa20yErm0hg5rZz8IBWeYRZ6bBkT6JBxpWSKH3RTOTzYw+72ttZocXYWi2trCCbj2NrfRW/QQIjOAKGoDsRYLKUMd07DZ3NFaVMJzDlAund4hHfv3sPeYQl3N3exf1wV2G022nIHCIAgHajzUCTAYz57zDx5o6EYekxZCozx5NNPoFIvC+DQdq3HrZNFqbpntBwaIJNIiW299f51adfoQSlLaScFELgNmzOIH9DhulUXw1lm+fVioNUIgpN/O92JmtpNp6Q3NEEisSFZCt0WFM8tU1CxNNS48pBlwATlaxr60/5gXSlKJOgbS+007xeZNfm2Ss/qu4im35dKicOEHIhjt4aHPBPT+DuVWMY5D0qQxtIDplIJtVOVbx+zISyyeLlkGplkWnpqggEOKNMK8L0bN/HSy69iFKRGnomC9LNsYWFxBoUiY3k54NFFgNGvvQGCrQ7SwQiWUxmsJjKYT2UxE4kj2hlgUG9iQAmNWqpRRY0fVipKh6L12PlzGwKunvlk147dNHZGWWSSDFEiVpQzHFHtnRM5mpwXTgaSpTOWV/YIB4eHut9mB+Vs1ThY5WQi6uqQ4JLDjAHX0x9+//GEiidt+HXa+5wMTgND+r0nJ7Op8ogvLABCZ5k5uYkP59fzzCIQJVPK106tODEMgbRYVeeIQbDOjooGvGkZFrWBssOjPazOLSnxrs/US7rQ8NdGw3I5qbfb8nkl40zcwU6meRk7FyZHmlgRaM+UnBbomxphch+laywUgghT87q4iBd+5ZdxFA6iRtsudm1yM4j0e/jBq9/FYeUIZ84tI5cc463XvoF4sCtJjEU2mx3YSU4N1y9XKoF9WKAvFI6hVK7h+s1buHnrHuqNJoKxuNJDeX34vHo3CcoF6GqhOSZO/UdIJAaRShtJGKNGldG+3OdJMHYbCg6h5jafSGC1OIMzuRnEun2Ee0MkxgTAdFXiTEIGycIsYsU5jFMpNJmUmUogRLlfJisZA+UC6rZRaqGUP+uemFtS0ICrP9Bku+ESj8yA9H7g6vWGpxegRPTOQ9N8WwwwUqdAiwUaQgu4hqgJJOqOWSAAxeVkLPh2tRHyBnCxc8Mlk0qtIzfJvqbhut2W9D8Bp1f1bUv/AEy3QKdfY5jI/SEfpw9viro5BHH64ycBruo+OS9Az7h64OjB8fTPv49tUAKWHl1F53LIjb97Y/2MEsu4UYgxlmUNF71tFvQ5pD5pWn/Lv5M18tdpmjGmuft0e4+gTnGWrh3sIyD5M3hHtfHwc9Qoj0cCpHRL8D9DAF4bDSMMTQvNz7GK56QlATEP9d54INCanimg1qjLA1MMOoJoVOqKeaP359rKqoDMQenAAhc0wUydHdcUmV/3+n2mtwPhajO5gYJozIqb+w7KSUDE/Xf4JwWuqtQT5jdr1kknLhQetPoNefreT98L2btNpVL57zNBvEls+D59GMMD25intNh/GgCdvh5/lsCV+jfFu1JuwrYaYyvH9INNoddtIBYa4D/7T34Tv/Wb/y6CvZY0r3QPqBwdoFEtq3VmjAEPHQbBcDCRziXM1E5jHGYEchqZuTkc10v43jtv4mvffQljeqzSmDxMO64oEQmOtvYRC4Qxny+iXW9pHfEeKbJZaS8jAY6FQhHrs0WcWV5EsVjUgAlfc6l0pEEABU1woCISltaLfou0NgvzwE4l5DvNDx52fCYoGaFjhbTinLgVZqWFYFTT5lwztUoV+7vbej252Rkkcxkc1cqo1I8wGHTkcECQHY0k5PnJFK1kIiNfSR5OZCz4NATiSdy+t4sv/Osv48VvviwGkhPT3F8ZikDgSkkWSBaQoWahT1uaYFQFXSIVx6OPXkG5UUZnzCjSIHp2emEwGhjLyZTDWAL9VkfAlf+fTJGsd1xrmO/Ddx40AMLuiYZe7ZprD3Bx0H741Z830wXUg9btdNeDZ4SeMUmgzMZHpb1rj9EdIRKxyFA53zp2lqeLbysbcGUHaiwdoNhXMseufav+TIjeDCMBQA2rE6fwhHLnmsaTBXrJrHF4kfZjTJ+j5p0Hc1TXloldDBfQACvjSzNJpNIJuVB8cPsOvvvq9yVt4deLrQ6MceHCBpLxCBqVI2TZEWt3kRqPkR1FMJ9M4XxuHuuJHMKdPoatFvq1Bvqtps5YnqPDcBjkxA9rdRwdHyMdGuPM6or2KL/P8D1TVkaWkd1SgikST9Q+euBK5tHIApvi177jEsJMf8rirqQgDt3rSeCLGxieso6cPnMedKZai9oNf/shXDe7MdkrXXqZHDSmKCWeOXTekDzAAVe1kkXoGOhWGBEtvFjkREI6f+iEwJ/EQoPH1qhvZ6xYXXpm03ObqWeVKuaLs5jN5dFrdkTsyNuXsxSdLuqtlskX2E2kY5AaMAG56ZgUzft5c63YmiRWoiUca5NILIFoIoFGu4f83BIuPP00Fh65jHosggbXcSKBudl5HNy7gx++/ooKqUevXUBgUMX1t76DTIQzRpYaZvHNdoVPYsD988E0Udsbkumcnpk7d+7ie6+/gcNaG20myVF+EwppjoB7jXV7eb7zmenpmeecUL6YsqHkUFRDZRo2Y3edUqRRF5lYGEkEkA8F8QsfeQ6xTg9hss6cUXJRyrnCLBL5WURyM0Ami7vlCg46dQyZoMeuKX1b6YsfjaJYnJGFX4ppXykCWUu8C6TmVyfAlVqsyaZCk7lTwNUvYHVLpohGI/xPPsQlykuQolobiLLkKNolUWNikW0+XUXidLW0yczanzK84OuRJ1hAQmdOBHNzpzi47TQpYgzdr54MGZ1+Qlyl/6DNcbo1q8qRP91dh9Pg8kHAwcmj3JeeJBid/IgT3YH9rulHz77N62/dqnN/jDDq80Exb7PZ4qwAmzkGuMEzpwXiA05NmsUuWntLhwIJFD3AJ7ywbyooacTZ2kzct12Lh+1/3+JW7jkfaorqaYOWTiuLnb6EgXBED5OlX9miMPWYHWxkXC19zZhxtmv4cGfnZ5DIZXRAkG3n/ygzaFWbSndJkSljNctKrN+Rdse88TgxbbooVeES/5sVmP+dGghwOiduILaeTS8t8OtY+tNr4ScFrtT9sogg80tApGrVMdDc3DzbdHoN+c2Yf2oK190rWwcn68ezD74Q0QF7Sgftn9UHreuH/dv/X8B12B/K61QsV5CR0RzoC8hqhgMEn/rp5/HX/7v/EvPzWZSOD5CknIgFF22tyALFo4inUgiKvYC8dWkwTiPrYJgtV4tBDCbiGqDYKx9it3qIgRgysmlkAsMYtAe4+fa76DVbyMeTCNI1gl2fLsNMeuZF2e8rEGF+pojFXEbBKUzH4nPG/aRSKWPz7l20Gw1pvjPJJHLaPDMyLOcQYDSdxDgSxMHREbb399RiI7vc5MQrwWyrhWG3rXZcJp/H2XMbKjzJ+DHNjx7WAhuBEertBkq1sv5k6AEPchajZCfIBXLAjbHYZEhoTTPitY0nMQpE8OWvvYQXv/Eqkpk8Q4RkgSXgyvTBdk8AjYejDNpHfNIotephYWkeK2srqDTK6MruKajUHRt+65tdXH+AZCSGXqOFW+/fkLUXdXoa2nQG/QQFXKteKsM1SinF448/jhs3bmBzc9OSiDSAejIcO824+r+fXrN+6pz/TuBq652ch0mVtJlK628sF8kO7hlyJCKA0W+04Rx15mj5p3ONXSGaDIlC1KFsQNcNBEXCGJBtdawsZwNkD+b2ahIpHDom2KQEYDDo2qCWSw7jPaN3Nwd0OPAi5xbKaCJB5ApF7B0c4vbte7Imo46QzPZicQYffe4pZKIR1I8P0a2UddjPx1IoRuLIR+PID8MIlJuyVmP86qDVUkqhAFwA6AVDaNOnulFHqVzGYjqBhUJe61Jngov+ZDeCgFpJYordNABNlktrkhZkCkRwcxTmkGgepc4rdIz7AAAgAElEQVSPlklc1H+rIHLMqE21GyMrFwFJM/zpfLoPagwfP3T/yIjrz5MOmfZKnWM2sGXaWPuwv5Fx5edOJAS85wSu7ORS0sAIdoJYvk4mALQG9MJtCIizzc+zbzLQzTkQEmTDgabb260m5vIzKKQyaunzjOB7ZneCBRTtsrSfssMw6MpLWIyvGyAzPbYl7PlhFK5Paf8RllZ7EAoiU5jD5cefwMbVR0GvkHEmjTG182Rsu13s3b2N48NdDTZfvLiG6uFd7N19C5kw16QbRFfwCzsIwSm/YWdH6BIKuU7osMI9jN2XUqWG19/5ADfvbZtVXiKDPrUW0pV673rOHXRFLBB3BTV4T0KNHV6modF5IIhIPKRnay6dRKTXwbMXzuOXfupZRDothHs9xEZAgns+Na7ZAuLZIuKz82hH4vjOD97GfqeKWCGp2GG5HkTD6pTxWedzRXkHnxc6wKQzGQTSC2v3AVc72M0SxZaGtVJ0sPo27KnFc5qNNOBq4NUQrkkBTBpAKwq2TuwFifZVg9GxevKBJGC1JAqKlFTRalCCukK2qQNo0bPMaUlsgzuZYP0wKHnwMT5d0U+Dggcxrg8CDfbQTScXnQAPVlsnH96pwFti3f96fDLNfSCHIDESVBIIGY1sOidQx9fMg0wPslhXe6CVvOR8WD1jp43U/dDpdgzBOTdcZ5Q1aS8wYUjyA+fNqPc8HKJ+sKcMcepkElkyTjEkMxkcVSqT1gzZHLuexnpwg6PMQK+BGcoMTWDW+Ewe+fkZBBMxWVoNesb00lOTJtrNakPDApz658ZBLR4ZXIJ7tlxUubq14sX+qnJ9SIZrL3ptk9biKdb1QffyJwGu/H6yc2SSPHD1+lbpvp3VmW+h+RAD//+n9V6nGVf/NdMHux3YJ5v29Dp52L8/eMXffy3+LBlXBkaw3c4UPIaUkPXqNttIhoL4jX/rc/it3/rLuHztIvYONjG3OItGuWLJsJQH0Pc3GtEmD270ZBXZ3htCsYqjbgt721s42DsUe0SJSSyTwIADxWxncoMYcKw8iH53qISt6sE+WpUSkkEgHqKGsIU+U4nqDU3XL87OY2lhEYFBD8VCRimAfM6oWWTRtLtFX8GKgAXtghiswg2TrSyyAsF4FPVeG6+/+aay3Qlm+UFWhhKDdrOuiEt6fOYLBcwvLsidgNIBvm+yg9Tcdlwq3l6phM3dHcmjeF/q9ZoAerVSt4ANJluxyOMUdCanTPJ0fhbf+Nar+No3X0YiWdDhM3ShHWRP621OsUcVb8kiLjAOIThkK7iPi5fOI5PPoNwkcB1gSJcV7tNhHqpkix1wDbKgrOP29Q8EXDktL19KsXQRAQJaLcmLWSl4QSwuLspOZ2dnB0dHZJINuJotkR+mmbKjmooUftDaFrs7GXZ17UKeIzSl539kBtWpGll6odv32CsKUAOsTYDAdaDDVcRInzu02X35/zgAzIAAamnLrTrK9Zp0j3zNXBdqdUbZWSAzzphMRoOTneTwp3mkyj0nxO6g+Z7yesiBJUWJHP8eQ63KaOsW0sk0itk0qgcHAqkfe/wxXFxewVI6A7TswM9QZUwz/loDaPXlKEDFHkYc0m2jS9cUpoTRtpCpVgjiqNVCuVrBhZmiBgoJXLVn0qZI1k9JJNywEDsK1DGzg0aDfj5LshBzHTbquAnSNLjkzmS21Fv1xmRY0Hc6xcYKbJqe9eRsOhnGm76/p3HDhP7StJqBD7/rGcN+ag+kRlTR2EbN8LMeuPIc4vPDNjilGGSP+7SBHHRtkDIYkF0ZC1U6G/E9sOXPoaxau6nBXz53c4WihpCG3YHWPvcIunxwpoLXgUCb2KRLz/h+RwOEZHmpvefXEXhRazo5mwlayRhS2jMcIjszi4//3M9h49IV3D3Yxx997atYvXgRz3/sY5rCf+mb38T+vdtYXJiRxn52Jo3de++idXwXSfQQosbVdSJMY8wC1aKb/Qfvn+mIHS5jsaJZmTQOyk289d4tvHfjNmifh0gCXWa+kHUVduN7JCakZpZyURIEIa0lSrmEC0MkqTgQOUQaY+QRwr/zC5/BcxdWEO01EWGSGj3vGdcbjSKRziGaKSK3soqtahu//6++iP12GcMoyY+U7oOcGdJp2Q6ys8luBmeWdN7x/WQW16VxFaPjmCkNDCl28sPA1dSsGgeaXBhjtoxZnChZWI1SKC+WyOmTFFFqsajyTnCpTDISpgi8bwkO3PB5apGNsWEP+of1pLmgYa7SidgyH3DK3oy4zbf1xG/QvzjBZm/MP/lHu+C+ovdAxg8XPOjQfxhwJat88uGviQ0F2ccJ4yqh/4dkCCcP6enHlFns9IHjAqM1D6tAzQpw0eihtvdh4Mx+F1+n0q4cCLWq1k8d2CsSq8zX4QQxExLYrwM2OVzFRRPljcVZfPSFZ3Fvewdvv/8uStUqktks7c5V3SrdRJGRVvEpzXhkLDAHufgZMqrUGHKoZmZpHoFYFGOyJUy9IVsXT2kys11vSPjNpJd6g++XGh6+tZGqPNmZTSXx8P14RwlnBGZWaM4yZRoAkgueZtin7/NPClypsyZYZXuYh7Z5A5vPr/f89SDU+/Tq2jtmx8sA/LOnDcBN7nJzZJuV/0mq4cH4Axbmnx1wvb9r4lfKh3/lCeDwtmt6XwNI29cbsEswQrvRwZNXLuKv/eZfxkeffw6ra0uoNUvoB3pI51IY0r6KhwEdQ4LG9DBasUvWn/eUxSgF+dzwElG0mw1wwRHk2kR9EPvVIxVRHECIBGMIDGjWT6P+kfxSr7/5GuKUBWAgIEmGjOlbjIieY+pfvqhkormZvIzh+axwzRIH37x+HeXjY5WfuXQW2XRa9mt0H2BEczBhaTovfec7qDUbGFLmNB6jw2HSSgXs2z9y+QIWF+dl2Rbh4A61sbSTka6cTKU8pjTYdmdnFz98+12tDx6KnZ6lFHHTZnKNTW5bMZwiuxqIYRyM4ot//CK+/eobyGRm0aQtj7N+IuPaaDMqk61rMhdkW8MY961L8cQT1xBJxgRceaAPCH54tdkFAFO4wqRvEQ+G0SxXp4Cr6ULJ0pFNJCiuaF/isEcUjUZTzDWtzPwHGRlKHGRNJABuJ4itfduHH7SOBWycH7e+RYeLRTprW+XnT44eBMj0O92mNPoCrmRcA2JVgwShBK8kBQJxnS08TDl4J91nIo5YMolSrYK7ezs4rJQ1gMfnuNtrI5NJqbBot5t679IBUvvH6XWn1ad86rjEmGhOdTMsgSQBZTBDucJwCJUtBUYNU+eY4JnbbKIQCuOJtbNYT2dwpjCLHO9Do4ko94tOD+1qXevAyGHu35ySZ5fNHGZYqHRHAN2kS1yDjRoeW1tFLBAQu6/A3cFQ75WepdRaqgihr7kYSRYhEQOuklqNxGbznKFsgmDWa0Plnc5gH2cHyHPYS7d0LrnhKK+XtELiQfvLye4yuf+6z86Ky3WYVJg6re19+9GPAK7EvmKHOaQXoac40O535GLDf+P7IW7h2qOsies3nc0gEI3I87nF2PhRQP7kGcavkjQa0qnCQoa4x5NYk5QoZFH1PKMI3AVayTjznnBta+iZnSEGatAXOIghh5qWV/DUxz6Ki9ceQ63bw4279/DSa9/DxsVLWDuzrqGuuzc+wPW338T5s2cwvziLVCKEnTtvY9SgHKqjwBee45JGsAmh9ExzEPFIjUWdiCvNKPER599tqD6WLOCw0sB3XnkN793cQTiewGDE9RC3n0HSiN8jP+OxRf1yb9CgJwMeWDwGMRh1qKxHoNrAC5cv4Nc//WnMRQeI9juIDYZIMtY9ThcQau7TCKVzmD9/Ga99cBt/73d+F6N4AOE0XQwsWVQx8fGori/PFe4ptC1jZ0uMb2Hl/NhXTAJWejvc3DzjalOIEqV7KtWtHoFXTfXb1LkHab4dzZQXa74bBWvtTrNbskxrX4nZRCFb3T74QGCLsafyQ7XN1qI0rbVAPzBvaSQdoJMOCKO59oJehx8mU/voBERKgK82hg04OadVs/fS5mgDSgbvrcVlZTsrepnZCpTT3suzmdahMg2UecTZpudvhIB13yWScTXIN9UiFjl6wsE0TiRqOCIE9JoDzM1lcP7CZewfVVGuMyrX2jW0CBOYm9gV2YTz6aEjnwvOavWkDcM7J+WXgV5nQ2L7hB1M4sDl8zbEf/6f/lU8+8wTakt97+WX8fVvvIg7d+7guFJnaYZxJI4Rs6DFitgi5180KMF28XCkw/6oXJKR88rZdSTSST3YGEfQrLcRJXPNAbFmS2cR/VfZ0uQhyjUh82y3/pwiYjKhbHpiX0pZRKItOdcz9MDe7Z2+CDnZLM3XV4B3qgBSfvjEI8/FVDqASTsRvh5acHHTI2jloRZPmMctD1D+TJolK+7Ypdb44khgW64PJoPgM0HGkqCVrCI3UwJXac2cVZkHvn4T9y3aB+DZBzO0vkJxDIUdJv4ZPOkWuItn9jLcB+RL7ECD2oHmkWlrz357nHYuzL/udzBbSOPPffpn8B/9B/8+LvDwjIbQ6XfQ7rURTkYxolZ6YNZNYbbfeMDTXN8dwtLTsV3Jg3owRLPZFvvB4se8BhOSCrGQS2Zzylgni0p7PdmnREOa3n/lxRcRaLUQJNs/YLwuvTTNXJ3BBNRcFTIZLC/NK9WNQIA2QblMBjeu38Du7q4cMiiBIMPOfPsZer5ykprShmQc79+8ie9859tidxipSAlJJm12gOvLi4hxs1Yb1pw7VDa67HBuIxwS4z0uV2rSnDHuOp3Paco/kWYqH4EE7wFdHsZotbt6zm7c3UWp2tCE8EGpglg8hXK1odjOAZ0u2kzZYrsWYpbIjNoea4zFY09eQyQWQ73T0DPJDiG9sllM9tSkDMmTl8MX+1vbuPP+DbO94X3n85xKYX5uXumFDPwwVo/PutnCSbY0ef6cPZyT9JhEzNnvsEskc/SeGErJfBSbOZRRuRXghmU07EOfXxa9Tg7kJUIimqjHo79kxLXnA8a2irFlylqQ7FhAlm3ZkPloJsNRJMN8Zjm4E0Sp1cCd/R2U2027DtQrslVO+QRtgeJkfoJIxAh46WtpoS0EaQR8PA+2tg5RrtQFJNjipFQgSrDAaWxaelHyQqYOASQGfWzkC3jhwiN4dHEN0W4XydEYjeNjSQHYeeQ1oSd2j21xhJREyMEwWn7RJk0yJQeUGsExdjjQOhziibNnAT6T9JjmM8wBmXBUQ2NkWVkEElQacKXNmg3LsuihBIwFZG/Ms4b/RteGkbxopekfBzXQZKmNNnxo8gzDEJTA6HThWaIlZ3KuyR7mBrn83mVntgt+kLSQR6yQmLNHOpEaTL5HUgGeEG5oj6coXQH4s7Sn+CKHwIres310WGFHCFh5pjhpAzXltDZkmiNDCeQ9zo5kCHNz87pGvTatp0wyx3Nd5xoXpazCzAudkkYGhdA5h3rZdqeHUqWOeCqNRDKNuqwzI1g8ewZnn38G2eVlzC4to9Ls4Ptv/kAT9cXiLF5/4zVJecqlIzRrVQSGA3z6Zz6BIUFgcICb77+J4KCGZIROEiZ98c8Jz7wB7fHU8jYZgSlq+Ly54Wk5CPG5MNN/RJPY3jvCn3z126i1BpJsUSNPNltctvzkhcKsGOTqCXD1Un7Bvb2LWDyEcaeBfGCMX//0p/Dc+XNID9uIU1bD4bcAgWsSUdquJbMYxtNILZ/BH3zpK/jff+d3EMxEEUiwE0U/2TiSqYSlGtLTm2s9xCGxmJ4/Oj0EZtYujr1FlK05B9AEYnloeuBqPpqerZ9mXCkyniwmZ6mk8piVpgcRfgNxHpF+8/KH8LTWb/ogfhjTyUeMb5BvlC9Zg0jKQXYesJ5d02Qk87xPgLWSVJyJ1+R3sSpx5tIGXA3Uyvd0Ev8qXtwd2KbNFGnigLIGgxRbaxZSbMlp6AwUYmurcDYzjKzkFHVHxtQ8oNPJAPJZmkGHEU9EkIgHsbGyhkJxCeniKr701VextV9DvTN2GxhF6ZZL/nAW8UGQRiWDJm8FTHiXHWbxnv/0Zpxci/EYv/iZT+PJa1fwzBPXUEjGcPf2B7hz8wN85WsvYmv/CJu7h2j02WXIqtUiH95uRw+OEl9oXB0Iotwg4xrH7OKC2BFugJ02PWpNTEK7HerTZnJ52cOMx5xGtf9M42Trj6Dd8hFsQG26mneijAe/cYEtvw5O2uaakp70pjwD7noHbjhOP9BNxpLhKMzOoE3zb25ozk6MbeFCMaeDRIRFKIxGo20MCcG3k7ZwnfI/HvBeH8uKkmCA12R7e3uiZ52WEthLcCWiA7PTOsDpN/1gJtZFArlC0tFWk4LToKQv2Og8Qe2uVd3UOBFc8PqRpRSod/ZrLLKGwwAK+Qx+7bO/in/vL/0aLl44qzSgdDqBSrWkgyydy6Gjqf0qQtE04hzaIeCLhBTFymOPLSfeCxnEk5kKcWKdhaBtXgLxkSD29w9VFHACNZnKYjSk1RnzsZM6PPuNDr75pa+ifXgs8BrzfsJKBeo71mCMpdk5rCzMo1Yr44Pr7wlobqytI5PJylicQQSNVlvgil7BBK6Mk2UbK5mK4+D4SDpODTGI1SC7KBQlT89kIqbBL1rG8N9ZpDBk5f4Kk9HDA7z//gfYPDhEnDYxI6DWamkIplar4uiwhMOjsoIUqo0uopm8hq8InnkA5/JFBbZkcwV0On3s7O4r5CXG6fOY87FWd4TtyyAeefSqgGuj0zLtINtc3EtiUbQIVjSIFdJw1u69u7h946aAFg9RsnQsshYX5pRI1+1aYTYNQqa7WffvT9YN8nIm300QkHX+2Fzj9N2s1BroOf9lMl2MiWSBaP7C1mUimKV2Ps6CiLxmn0Ukez42eMQ1w3aA5qvp6BgJgdGb2VEciXFQyT6pEIeqIpzCw0Gjhvd3N9Ekz6g2uQFEyp34ePD7KVejL6sM1RW6EkTPpe8RfNzd3DFLP2r0mbrUbCM+DmEhm0UuGkO7XMFw0MF8toAnL57H+dwsLhYXEW120Dg8UOuZqVfSZfc7BlwxRHsMpIuzaA27aFbrsimiJEBASozeGNXQGFuH+2JUr65uMMdYlkzc0/m+6RvK1CaRE4qttXQkXiYFWug8YMwqvZIDaPN5IWh1Z2yr01VrPRLgGRV3RXdQv8PAjc2caPbBsSjm3OBoEocDJrGtbtF4/arOSskHrSKe7jY9aE/rEzvq96lBgw6HsfgsUvbg5kH8wG6b4JWsIDXZXGN9csnGGjL1jIQQ93O5YrDzEophpjhngQyy46SEqTux5RKpwkKUXRKlSIa1ZxIkK6EzEsHs4ip2D45QbbWwuLKOn/1zP4+f+cVfwNlnH0eAXrGBiLrG+1sHqNcaePWVV/FHX/g8isUcbt6+icPjPVy7ehV/4XO/glvX38Wo18C9W+8ixqSWIedAbD+2gsAG1cAUUgfUJIdRt8U6QtqzpfG2gjGUyKAXiKDTHWnIc2v3SFIBhrpQI6wZEjV65P8j1jg05k9llyyMMe2qSGSE+gi2m7i2toh/++c/g7P5HEK1CqK0phsFtPYSsTTi8QzCmQJCxXkMs0X8rf/jH+FffvkrCGfi6Af7NtzN66lQqAiy6aTtCyQrGXRB1pXnQHGNjCtTiZzHnfccEOD8NwWuVg2c1uuZtsU2MP/fg+wyPKg9jUIEBGT4TmsGJj2Q4bKJViViUHJANGQSWiDEBeZtsux3q63t9KmTVrlGF1xa1cQbzjZI85lzjK3rvMurl4J/pyERv6cK1aQWHEwyHaqBV1a2yXgUmSSnTsdIJUOYKyawupQXaC3mo0glSZdzqjiIdKaISHwW9VYUv/2P/xWu32ELI4rukJO/TtelytRVU45VfShqc58QbHeaSR+jJ1DkO3C+StafBJQ1zBfzePzRR/Dx557B41cvKeKXzOD716/ju6+8htd++Dbubu2iSesxeuVR8K8IXr7WAMZhxtpxACeripQOEWTJeQKxAOF7KJcrAm5k1cS863mxdWjyBroWeMBqInh1CdSKul//xNf9oObUdCE03aYXELY+gLO8sQecm5Z5vxrjyu/nFPvq+gZKparYQOsgjOV8EYmy2iXzyKKCLaQgcrms2qj8Xs+88u8EqkzxkuUO44ObTbVYeQ340PrhBQ8CvMzA39+HOV3YJnZKD2Zb2wlgmnQfOFhjYFiHhJuEVVLZiIlmBlK5+eWzWeRzGUl2LHTEngtuKjxsZ4p5PPvU03jumSexsr6K+UIO2UxSrWQ+gdnZOcQyaclKOjJoD6BHHWGriQG1nhiKseD15WvlnqR9YQB0Oz1NbsvCJkBj8CO1pbkHkGHj53kdOZFKhjGCEL7+x3+Cwzub8sHUbHlwiDrdLZghTuPy3gh5DmkV84757CKfy6KQy4tBoV6xOxiiVq/J35VWcLlCARsb9H0tSPrCz7HtyCSvVtvWNKUMjEHkcGUhn8X6+jrW11eRy+X0vvi1po00HaB1ZEI4KFXxxS+/iNffvSmt7+ZuCZV6RWuJl4EFIGVWan8zSpvgUjY+IywtrUhPxwEyrrv3r3+AnZ09FAozAlme0ZKEJgBcuHwZ6WxaTHGQ7i9gFGxftmM9scDkm4xx3dvcxObN22JaKXFIReN6L+lUErVyedKd4xryHQS/d/vnbboz9CDg6u3lfIeKz3Qml5cekXIcJuKxuyEQQRmJaydyPdCTmb7UBBUEHmplqsjlXmrPJvcRZWgRvAJYihcRGwQQGwcEXOOxBALxKI5adby3s4nGuI9BhA4DZihEq0H9jKAFGzBMgB9sbcrybEzroIj2vntHB0pMmomlUAhEsRTPYiGeRoEWQsIbbaS4h6wuIcKBt3YPqcEYsc4Ig05bzwFjR1ko+hY8GTzel9zGOhKFHN5564foUmcaTyiViRtjNzBGJTTETukIxUQSj8wvIchQnR59N9nSNiN8WnVJX+4skHxUuhJ2Jf86+a/BqFgSMm6yn0wkgWuYbHUiIcDKPYL3xYoJg0yyaXRWjfzd6i468Or3Jq193widKp9pr3Rfgtkp28BJgSRJkb1W9SzVmjfgCg4Ou59N308CIkqRWgHzm+WeZ4OkLKL4XNHdYYgWrz8tKAcjJMmUJtLaj1nscrBJfsE84+VRrhFy8zjv0JoqoELVdlrqhuPynV69cB4f/fSn8dwnP4H1yxeQX5i185c4pdFCi6l5mzuolEvYPz7E3a0tJPMZbO3voVwtSyJw5eolvPXma2jWSjjYvYtwkK5DPjTAFRyOa6FW2xM7fp+2wtCmiVTQSRvORL0cbm7uodnpY2uvjFZvhGqri2qjqf1FnW59H2HrEMMgCT4OgNlskjrusTA6zbKcYn7+I0/jM888jTQHbtsN23vp7c+I4jidAQy4zpy/hPf3j/Ff/c2/hXulEvrkMIKWYMl9XwCbjW0BE8Nk2v8VLR5AoLC6Mfa6I7blCGK93vXfFLgGtSl7i62Tg9QWrrUZH8YW+sX5MMbVmFwemtxEwnpD3MS4MfNhMgBLBD9CMOpa/3oJU5Pb8pJ18MbpYBmAQOPnacCt9rl7OHwrXteIP446F/qnuS+gEwJfA9uGBNSxhLU22YKcnSlgeWkB+Vwa4QC/r4tcEsinGdrQQhhNBNBUGoZ8aoNRJLMrqLWS+Ee/80XcvNtCb5RCZxBWu5AsloFzkzcISP+Ij1PNYA9lXN75yTfKzcqxzyadYCpNC/12C/lUDI9fuYRHL13EZ3/5z2uohYDn7bffxVe+9jW89oO3cWd7R2yV2o2cnKUnZSSGYMTSbugSQC9NHuxD5osP6Q0bsxbFcKSWytBpgWVwzlaH2tZss7pJU58CowOJX+Pf/MlF0MM1dU1M/nECZ6eB64l8wG2+/P1iSs270phtq1R5yF648qhYv0ql4ex+mP1OmzdLJbLgl7CAlYZGHBDl7+T3s6VMT05LbOtObLW4mXsrLJPWGBPlwei0HnD6cx8u7n4EcL1P881QDmvBnrBfxrKyuCJHp8GFcARLiwtYWpxHIZdFgoMM1P/xSdGUc1O+kS1qUYdDsXEbZ9bx3Eeex9LKChZWV1TFBwky4nE06y0x7H0y65zirVYFKFN5Y+0JPiSJHwPJeBb9dkcbF9c61wJBYsmlpMk/tG/XkfdJKUPBKF7+5rdx6533kE8l5Ls5QF9aspaiGeMIDWiizenqMXLZNM5trEgmwGLCXCEYuRmTTGF7ZwvHZQ5hpXF246wY19v37mh6m0CZrKMvvgmguCfUK8fSRa6truLsubOYm59VkcNBMevO8NqaxyVb0sFEEv/8//kS/s9/+kdoUYsZy0hWQaDPXZwAk9pDHrCCVEyB496STGJlZQ3HpZJAxsrSGm7duYf337+uoc50KuGM95VEIqC9cf6cG1KBpA8sGKR7ozuCs7Ai4CCxs3n7Nm7d+EDAlYX3bGFG073c8pjDzvfOzoF3wJjuAkyTEz7y1QNX77wh8Mlsd2cPx3XIe8rEp1w+r2vdrNfFbJcqFczOzKLTtlx0Fgnc76mz87+XbgwcVuWfFkLj2D9ZHY4QGo2wnltAfBRAYhxCOhSXT28wGsFhq4Z3tzdRH/fRJXBl0UZ5mBywbE+QRCsI1Ft1sdlyBqAV3Ijsl5220f4IF2aXcGVuGRdz8yiwiG23la5EOQ0tAvkel4oFtEtVdGo1JOi6A2htk3jhfZoAo9EQTf7/ZBKf+ewv4+69e/j6l76EbCqLoORnYzTHIxwGejislLCWK+JqfhYhJne5oToOZPE59kExKsKVxBYWOyi99WAkaydO4xOgtQmulE5nRAFBqwpr2iFxOp3FIgefCFwdSWOD2dZmFhngtarev5cLd9ptwBNYOmdPkvymC/DpgdbJXqfZ4aCkLqcZ16E8d80+TVJIunlgiE5APYdJQWDFIBlKNn+4lvsaQiPhksqZtzMZfhZL1MryminV0zGthsl5fkcQCCJTh6QAACAASURBVIXVNu/y7IjHUFxZwi9+9nN47mMfxaUnHkcin7UNjeuoVkf97ibuvPMuPnjrh9jb3lSn8szFc8jPz2OFHSs6RchWroVEIoy7d26hWj7E1uZt1Gt0WaEOnnM+pAVMp8z7KXtSd30nMkYnexSBRsxEUikcwW6pgW+/+jravRFCiSximQJanRGOylWtBTlROGJoSMaVuVFk6qUZJyFAUm6AbrOJy2fm8bmf/QQuLy6ge3yEWQYWaLCSjD7dTTIIJRk8MIu5i5fwu3/4efz9f/J7iM3MoNyoqQBx1Y2TEgVEACpSlmiCts3qtg4JXM9MIAqBq+xWXLqGj7bzI1cCi+48/NOlAnTF8QDQ7IhOg1jb1FSb32cFNH0IPxC4OqZHANiBYP4MslqKImW6AivQXkcPmkIO3PCEI9X1K8ymwuylTgAsXzN1p6axkc2KTNXN5slGkEw7yc+TbeXvpQl1krq5OL1qXTUej6NQyGN9/QwuXDiPy5evYHFpAaNBF6XDHRzs3UWncYxu6wjhYBuhQBth9BCODOWNxmGJWGIetWYMv/1Pvog7mw10h3HU21xC4iBlPSQAw1c15VH2QLbxIaBWEgF3X/33eRCs9xsmdR/EoNtFs15BgMbksQjOrK/hYy88i0/99McFaugCcG9rG9977TX84Adv4ebtbWntOMBWnF9GjJtsKIJ8Nq3/hj2yCk2BgjtbuxhF6JGXRoe+m8y8dtPBFivsXiPv1wS0WpdgQq1ODaypRJEGYgqoCgMbc+61cUZMnnQFxORoXVr5ygKCGz1ZFc9QRGNxrGycwd7+MY6PSlpv3AiSyRiaSpTpyg5HQwoDbsSmifIbsQec5XJ5YiVkjIVt2p5ZlTbPuRTw7xqKcB6JWrFToPbHB65TFId/Clwn4YSktesRiZgu0Idg8DpFQ6ycIyhms5iZKYqhlLYzTEBAFxDq0u0gI+tIUJIp5BU9eenqVVy6clVT51Garrdbsobi3aBJeoebVCSiap/gMh5NoMDWaLWrk2lhYVbsTmDMaVqg322i2agLtCqhinsApUM6AIO49f5NvPzNl5CJ01ZqgH5gILkKN+ZYNItEMI4sTbVjLDACyKbicgGwAQH6WFLq0cDu/j6OSofSdc3MzWNtbV0M371797B/sC9vVx5sfA1kzXlfCeovnluXG8fCwjyWlpaQztB5wIYW+bUEJ0pToh6uS8eODG5uHuF3/+Dz+NarbyGUyKPRpTlrxIYaojErzDnBPugKZNPjmHKJmZkZeTOyjDu7fk4g9tbNu8onZ5HB4kD7F8MChn2srK/j7uY91JsN/UyyNCqwsxlkCkW15MjMcHjpcHfHpAKhEJbmZrEwv6DP8/7yOrVajUnnYBps+DV6Al7ZlmYXhhPO1qL2a37639h2tcSmPqrViuzJWIRSnpDNZwVcuV+1Oy11aSqlCg6ODgVmWTxyS6DTAZ9TAhOzy5K62HSwgxFmoinlp2cjcWQjScTDMek8qXF9f2cTNQzQiwXRl894WHsJAS/tzOjyyohjzsqxVRtk4luzi8QogFwwiGIogtVcAc+cewRncwXEmwMEOx0kwkGBxFK9jO2DXZTrVVw6e1apagSXzVrdCAN2n6pVYznJfhPAiOkLoD0c48pPPachwe986zsYNjtKJeLeUB12sDtq6nsvzy7iWqaIKFMlhiPpkxnyQtbVJ1aZrMWAK/W9BOlk4NudrmJdCeBYOLEFb30vSz+klpzm+fSDVZeD3+uAq3ncWmPZM66TvWkCXF3ow1THVVP3zk7Ms+73d8Q+PHithufow8CVulx5R2h2w7SoxDa9wAidoEnOVKzTrSjCgZ+o9NUqFth9ZqIWtaq03lPM+kkEvZ0fxrCrLa/3ZL+L1nyhZBJL58/gE7/wc3juU5/E5ccfkx6eRT14TZt11Hd38e53v4ftm7dRrZYkm1tZXUJ+No/cbA5jdk5m8ipUmTzYrFUEDunWQslKs1lBq9VEiSEszZb08dV6A03O+fQHSuizAWYeEvasydHDyR69uweB6427+3j59bcQjCURSReAcBzNzgj1RkeMK6falI5KxwiZzwYEWMO0uqREgCRUp4t8KohPvvAkPv7k48jxrCTJFbbClz0L/lxKCYOpPJILKygNx/jv/+7/hh/evo1AJiUbPzmOuMFrOhv5aGC+EQ2I0ZFBWusBgev62MAhpw6ZtGQMizOomjiATQ53d7r9OMCV05vTbQEbsnKZ8Q60emBqwzEfhlsPZlzN4N7NNzkNoR22BK7eqogPFR/CYZ8WLlxy5hFrTPJQB7JHbD5OTqa7jh6n/ICAhW1DPpz2YPECuoi6YBDpZEYWKVzoprllpG0YiwuLYpoeeeQyHrlyBfMLSzLR5cABB7J6vTZ6SvFpod9tsWmKwLiDYbOORoPt4jaOykfo9kPYP2jjd3/vD7G1U0FvFEZ7YofFVgdvqoXuWvjDNKf8oxnY+z5rJPiHhrt4fTj1zM1aGjHpqcYaNKB+i9GKc4UCnn3qKj750x/HxXMbCAdGAnR37m3i+ge3cOPmJsr1lg7ehYVFPP/cU3jiyhUNzJSO9rF/eIAvf+slvPzm2+iR5Uqm0ORgjnZAc7tgq47wnNWbNkcd+LznznvY6Zl0cLpldB+Q98D8FOPqtUBiOvm7mQvO9h/96gg4OUThJhn91D+tm6LJNI6Oy9jfOxITTJlANpdGrWYsaqFQVPFUr7VU2PCQ1tBWOCxww/anqncXFct1w/XqJ1y9Q4E/3CeWM2QPtG7t4+EdiT+Ffp+6+QQs/LBYTJO2qI0XNJ9CDR64aGcegtR7kceiTCeVTBg4y6cwl88ITPH50XS+WpGc4DX2iBIAGrCnM2lcu3oFT1y7pjQ4/gwOU7R6XZQbDewcHWuoIRwhkJxFLjWvQYAMLdlqZYyHHRTzaQx6ZG0bTr9F+ZDTVEuXG0a1VMUX/sUfWpRsyAZG9o8raDT6SMULSEczyEWCmMtnVagQCNOyiMM3BKyycQqHNZUfjtKcu6eOwfqZdbP+qtVweHiIvYM9VKhJpA642xUAvHz5Igq5BAr5nEArU7eknSNQ17C8u8ZuGKnXa2DEbk9yBt989W38w9/+v7FfaSMYZzufGeo0FTBrHbOz6+Dq5cs4Lh9r3dI79datW5JM5PMz0ssd7R/p+tG2iVpQPi9cu9TvLa0u47BE+QMH2qzVawNWZNoZw82DLiTZxKDbQfW4hNlCERvra5ibm9UB06jX1NKmZZ8fJPRFl+8SnOzvvCfmLvAg4OrPCT4fvO6UU5RLx9IVcj/ndDfBOTsV/lnQ++EeHQ6jVq06vXgYm/e2cOPmLTGFZMmk5QubtErT8oMR4kOgEE9hJplVrjoDK7jOy806rlMqwLZlPCyfzdHQ9h22PNl6HVAKBE6lB+SpGu10MTMKYSNdxIVcAU+vrGI+kcJ8Mo0IO0/tDmIc7Bl00aENYTSEaruJu3vb2C8dYXFxQc9NhK8hEES71UKV648HnLTHIQNVPZZfQTTjQfzKX/w15dB//p/9S/kVs/gr9ZrY7tXQqNfx2MwyHs/NIkpAORorOEJdEqZHuW6hrguHsiIRtAY91LsdaYupGebQF0ksAifTkPL5IXDlIHRPE++UCgypnyVwdc/7yX78AOBqVY3b043588W39hcHZNk18KD19J+nTzQKjrzcjQC7TSsqauUJtglcnUsC1wy9HXqcKaG1l+LeaU9mZza7PdZttmHJTDajg5T/Lrm693tlF4JWUUQSE91uAIlsFhceu4rP/NIv4tpHnsf8+qokcew+jdtNVO/dwfGdWzi4cwt3PrihNbW8fgZXXngGkfkiUoUMBr02KrUyjg729MyySOdeRHzA/zKphCzQpP/nUJYPTCDVNhig2bEUR0pqSARwf+IcQLvV0bBZp9tzr5knaUiF+bt3dvHqDz9AJJ7EIBRBMJJWitfRURX05ubNl7bdd85DY4HWMNNNR32ER0OkQmM8cfUMfvbjH8F8JoVBvY4sybywkXvkZRlvTLY1mM4jv3YWX3n1+/gbf/fvIZzLYK9WRj4/iz59p6f0zVYU2H/yQtYQIgc3BwjMbmyMJwMfTK1h0hWRtqOabQjD+Y9O6eamgWtILRnTHnBo1WsBgy49ynQvbtLb/az72FcORkkBfCLQ9wvaNIa2wD3j5Kt0Hpz8MPG0GWF7vY4SLgQUoug0+jKIZouObm6h0BDDHr0H22rZROJkkRICn6zQiXwszMCAGsEr28Vk0miFwkOAP5tMxzgU1WDE/MKCDmHq33hQXb50CUvLq5qe58ewN5A/JQXNmix3ulddM8YjchPkRkVtLq99EKiUj8UavPj1l/E//s//K6r1thJRiC7NfcHsdLQBCEqctJQ98+HbzQI5rpqXftABJv5+TYkSiEhbapuGBozGxoRxGMZbffDA8rZp9NgMcSHRTH3Y04TtpbUl/Pqv/iKeefppMXIEq+9cv4GvvvgNbvU4u7GG5bkiBu0mykf7aFdbWFheRa03wD/8vd/Hja1t5BcWNZxCw3kOsvAB5jsjgc90JNt4WQCxADDzf2bRc5OieJyaJlu31Jm6drtnWumDy0QfDf4YmNSfMWa9Uzcd0oS5AXQWyeZFSwBmInGz2AknkxqWqVSqAtT8GXPzRbFDfF2Li8va+DfvbQtUcHOUtRGBAv0WaR7u/C392ubnlO3t1ryXF6hVzxxxRpu2rS3LD6+BfVB54iUH0+yF/x4PHKYHHwjEaD/WbLTk3KERC7HERnXzb8bCW/VrIn/TAfPvscBIAwO5jIGMxfl5zOTzaDXr8s80hZRNC3Mt1esV2aMsLy7JrP65F57H8tkNxLN5BONkq2nwTa3wCNUyGR6aTyd0P8vHuygd7WrKNhEJa0iFmnAD15S3UR+exdH+Mb74+S9g596m/DnZzNzdO8L25qFMBhLBBAqUCujestk2QCoeU2udAClfLGJlbRXZfA6tThP7h2XU2n3MzM4KuPJr+Ny+++67uHHjfd2flcUl3WvGFTPlj2lJZ86s49y5cyqAms26Bt38Ic1rLY/iEfWbLXTGcXTHCbz0+jv4B//XP8PB8SHdGqUPp8cii7psPq/ClnGe27tbVqiHwjguHVtwwwiolmqy/WLyDNk26v69VVu91cTKmTWzOOKQirLcHeNE6Yprv/cbTVtniq/N4dknn5JbgiQZwaDAJSOcuS9Okuxc5Odp4Grr0Ab/VNxL/+46U7QWGgxULLCos8StIdZWVjDnrrXCUk7JaHzhpuEidca4Z/RxcHSMW3fuYHN7RwcymUVrG5v3NRnXdDiO8BBiXDeWlqRzZarZ7uEBdmtHiM/kUO410eS9Csa1v9Cwnwcxgwk4x0Av1yhlCtUqPnnmEXziwjU8OreAQOkYSbkX8L8xYqOxfE8JRugFzOl2toAPazVsNiq4sX1P7fnV1XV1NGqVis5DepVzv6VtFs9SgsQeh6bSMSxfvIiPfPKn8dWvvIj33vyh7KnGqSi2mofoNOr4mfOPYgNR+cMqzY7SCU2TszgnWKVWmlrzPjrdDmqDHppDA6sTOyxGkcbomEBXA0oIBsbCqiMLWcTpDvLsVZQvnyGfnuUSFKf09iRYvFWj9lTPsvruEX9GkFHd3hP3hPjye9U0C6siiZIiN1DGAWACcNrUkXHlrqMIWheGwJAGBZbYQtS64H2l36phCz5mJlvhWVqvVmRjF+BQlt7/UEPG4QQlb2GUqjUVtR954afwK3/xs/ipT34cASZBknQ5PMTRzZu4/e7baBzto3q4g36njmI2jvzsLArrFxDOF7F+7SoiGxuSFggn9HuoH+2jtLOFVvmQbSUwO4FD3AxysfNszEBstDsN6br7dG9SbgB1q2Qlx9ZpoBsCmeZeX/MAZGZJjNTq7JCw89TFl156HXd2m2JZE6kwUoV5RKIpSeD4PcQt1LkTr9A5gr+biYL5aBjXzi7jI09cwZXz61gophEnSdGqo9uoi5UlkcfnfYgIxpEkkoV5JGcW0QjF8F/8D/8T3tncRIv3g/6udIHoKhPQUzL382pTMdG8n4H4bGHMH84WToRWMtROUpTrU5h+HOAaZqynbUSyUPDaPEcMGUhlC8EAxeQ/thPU6rWxGN/GPdFlmJXUtOZP4JTIu+eZURMa++QiTfG7SUnbIHmoxXVY9DpNRIJDZNOsZoZIJCIY0tdNXmgEjrwOcYxHEbWd+GDTQ4y/j1Ulh4by+RwW5ubEOqSzBTzy2JMaIsgXC8hlc8gwmoytOR7wup429KAoVeOgBISNebahHL5OMgG8FppQ53ABB3lo9Nzq4Ktf/Qb+9t/+O6jW6mg27KDg16rgoI5Teh4/Me9JZGcvMtUqv4/Plj+baYrEPDtQa69jLGsQvja2hsYjRvBay4HVv9gRNySlWFoefMrD7iE2HGA2Hcf5M2u4evUinnziMZw9f95x3WNUS0e4/vYPUSsfopjOYGluFZeuXEN+cQX/4B//U/z+57+ACmPiUjltOjygFdEpq5aAsSgCiiYZILBUDjkH7biJ8WAhIUuNYJBpJyZvUauBFTYHFOIJVatKd+I4raxk2G2w1jYn/DWMp0QyAlfPshtAVRKL4l6ZP88Wckg2HbTD6nSMqcvni1qHW5u7MlH2B7UHnjygfVABP+f9BAla/fr3wNUf2HZGmDuB//BM1Wnw6p9Bz3hNikmZwBsI12HAg6Lblf6SLe/r168bC8KWshYM6UHTEXuQ6nXDZJ8EHrja6Tiga24DK+lETMB0dWlBf89kEgKXtDij12skEpA+jslafL7ooVhYmMPqxlmcuXARZ86ew+zcPBL09w3E0Gp10aiVlOkeDY2RiIWQSkT1O3lw8pnod3u6XwTFg/5YRcW7b7+P/d0DtQT7o4CmZ1kb9pt9DJtd9BoNSR9ob5SMh5DPZpDNprFx9qz2RAJeJs30+h11DUo1BoJQV5rQ3sDrt7W1id3dHa1HsloEYHy2R8OOftba+prAK68vC2hL5vOSFHtuIxwa4eQ4iZRIGqVGH9969Q184V//Ce7sH6I7CiKSyaPDdPIx0/RSKg4ODveQJSgf9FGv1VR005KpVq2JfU0l0pItELhy7bIbRBbp7PlzstsiuyULoaHFRXt3Fu0vPID7A9RLx9LoP//ss8hl0iq6rPhqOKazM1mTnnH1dm8eoGsluYQmnxHPNcn17os4fg11n3xe6Fsdj4YFIrheuUd5Lax3MNAeqrkMspEdDTMxhIH75OFhCcdstyvQz0gBNqQIXKndpYsp/4wHQlguzmA2lUGv1RQj3ui1sHl8gCYnopNJJYppSIVsEFvt9O0kk9dqI9Hu4dHiAv7Scx/H+VgWiXYXMbpxuPRHn9YVGbOdPgCDOujjWecAXzSCfcpjcwnklueRKhRQOjzC7p17qB+W0azWxOCnghHZd4U5FMQBQ26+qRQ+9Ut/Hs1+H1/9ky+jdnTM6StslnYRHQ5xOVXEEzPzSHD+OxS2aM4Qz8OgPGs1UDQkaO2i2W2jOeTEPcEJB4u9r25IwJVfS6kCp8wJXEUMjHiOZgy4UhPKc0b+tJbc6KO/VbA4JxTbt13bmm11sWv2oX3MJWVpGEyWcScOKp7I+hBwZQS4S43idWXAQJ1rQf1VG9ySIpV7OS3f/ICY+W1pDoHns6Ln5RlPdwLb78KyHusKtBI9MuyE14GyivOXLuGZZ5/Hcz/1UVx78imEo0E093dR3dzE1nvvo7K9jXGnacAzMkI0GUIiF0FuPotUsYB4YRXVfgDRwiwWLj2K5OKqQDH33XG/g16jjPbxHuqlA7QoFRiRVOGQsJFuo76RRQG3bxBTcXbEhz9wUNNH6co0RHGrViDSTYGsen8wwk6pha2jKrZ39nF4VMXRcQ3lSgv7+wfo/n+8vWeQZed5Jvbcc8896ebQt7tv55me2BOQAYIACBKkmCCKFJXTSkvRtS6Xy95S2SWX/Gu3VmWXXOtyrVayEqmVRK+oQIkZIBgRBgARB5icOve9fXPOwfW83zkzTQi0t8q7blRjUk/Pved85/ve93mf0KH70UCmqsrRBQjaOo4sZXD2+FGsHV7E8uwUgjpTsXywDCag9mTN8myp13uAFqArNEaaCSuchBlL4ZvPv4w/+PMvoESU27bRkjhc0llUXO0dxuMdVY6iRauaRs4yIxER7EQKPJ1VPykDitemFpSHuCpV5e0D86BmmwiUG3MpG8XtwtXj9XmF64Gi1UVhb9tlybe+4zLgHbjcyPj9PLRV0DEWyXyvFCnI6F5ByJ7RNRFRiZ47UL3zoNQntJ3SMJWgWpDJL2x0ArCCzAV3lAmzP4hB3496rSmoytLKsjIhjoYljpEUgOnpaTET1zl64ZiGSRjCpVFIpipGVV63UlIq7uKwrw4GduqKB+tyrhTLUnEiRxPpdOqNFt64eA2m6WB3J4s///znkd3bkQKcpGzuyBKnNxbDC0x85OwoH0OvsODPvYffK3DUj7zlKiqVxZkUr0OluFWFmeIGTWioPJqIDyeLDBY4IlagkpukdlFejwUJIIeO3ydIwQ4f2OEQp9dWcfL4Ks6cOYUFV1XdbjTw6ovncPnCeYx6PTx078OwgjGsnjyDVy5dw+f++m9xYWMTTjQBP/3wGNPZbSr1uhFAX1DWnnDNRDQlqTbcTIi4UknKZsSFZ8ctaAFNkM6QHUTQsoVoPhThmCpkudkSwWTz0hv1JQpRMqylweJYgob0CtX2ij3axYz4QI6Ane09UaUmkjERZbHQ5lgy6NDeKoxSsSqUAXUAq+ulLJEo0mB0pAot4AeLWg/N4q89ZMpb/+rwVw/zwY39nUWrdxD8U5RCOWkolM8rXCfShc/NzeH06TU888wzUgxopC6QE+Xa2wnC6qqDOREQ4NRDXbneDSJe5B+N1FpQsSNib8YiMxp2kEpEkYhHhFrAa0RPTRLvh1RQ85nluJ5em5YlRevRw0dw+MgRrB49hog0hfx7wIQjsW4LjVoF/U5LiqdambZRdUmtYiHEho/NTEC3UKtxVDahiFdiUjnyHfeGCBumCA4dk4WrDpNIbdCRolDdEyXOon8r+6LeyIdqsyuXm9QDPsO8h5ub61KsSiPkg6CGfLbrtZIEGxBtXVicEyW+jFXpeXl7AqWuJVNnyGvv9kfojsbQ7SDavRH2K3U889w5PP/aW9gq1DCxQkhllmRNcZ1ms7vy92mZRXSb90ZQJLp70LfTcMRGhildHn+bwpujJ44jkogppw43TtMzjGfxNqQnLu/3cITs7o4Isx68/34p7FVhzqa6iR4FR6763Vt3XvEqO/pBHqM0ivptuphnD8ev4/PBUA/Py1gmXOT9uvQrGfG7xT6fEVUvMZFP3e96rYxGsyoWYJJaJcghhZxcw2puQBsw0SzwORyo3HgWXTHTxHwqhUQoiEOL81heWcBGdhs3ttdxK7uD3WxBpk7haBymE5FzhUlKRn+MYLuPhxeP4P0rJ2BXWhhVq4hHQxiO+yoGlN7EjMvsUynNEZ6JcruDXsCPw/fcg9NPfgTGoQX4Z5LwcepD/91qE1d+cA7nX3kFr547h/peHhGfgaA4e9hSTG8WCpg/eQIPfviDuPT2RTz/gx+g1a6hM+nDHA6xqNsizrJ9mlh20QPTlsKVji+kYwyEx8pPig87kyF6Lngiz7ebwqQHTOU4QR9ZFj1E3li4jgYIB8PqhOWkyt0b1DRGpWcpOp8qaHkDlNcpDevVeUnOtDrz7jhscH9k4epN/rw15O1X7yxcGQIuAQUsKn0+NHsd1HsdjHiP3ThoL8WTFU3PK4BEjcq1oEutIJ90zeC+xWuk66hVqiIMJIDS7LTgRMLIzM/jU5/8JO5/4EFE5+bQ2NvD22+eR53PYauObr0K9DpwGO8bpX1eAoFwAAjrGFgT9AIDaVxadQqvDEzMMFbW7sOh0/fD54TFgkwVqANMBi0MW3XUCvtoVqto8/u3GyKGDWhj9DsN6H42C+55LgW3mkDLtFjCngiUKWCE55wCq9yAIt4PJyqIc49n6EhDr8eJyxC3bmyIk0chv49cLodGvQbT1HD21FEcPrSERQar0GueIUGDLqyAT4AE3aBIXkfAsFBvEIgzxZ92OPZDt8MIOFH8T//6f8H3XruCAbXxdlDOUgoBvT1RoBAZ9rkTZNdzlveBH1K4xhenpZaRyFBWxi5sLr62/4mFKwcEt9EhGRkolNRHbN415FeI68HCVeklb3NiXJ2VV7B6Pyr0i8b2asQr41UAIYqXRMmqRuaekTcXIAtZhWaZopaMJOJi1ZOIhpCM2Ugnogg7FBfNiQ+iJSM/mgZPUKv1cPNWVorH1NQU1s6cwfLiEhKppHi9UXTDB08+RLGoEDK5oBKyoC4sDdHVa1AdqxhKyANJNFsdXPy7vV4LjXpVihaiJEzdqdXqaHYGiE5lsLy8Kr6Mf/JHf4oXnn9BjPnJgeJ18+4bET8mqUg824GDwutSvZst91MKesnaFARZ0lzYdPhUigivJceHXZLwhUtDv2auDGVPcZsi6iKugwNFqzoQRnJvPvLE43jvg3ej16zIiGNpYUEKfx5ETMfaXr+Fve1N1KsNtDtDxKYzyFZb+NbzL2GrVIFPEjYMaAGfjLDJsw1Yiqcmud9CcPZh0FcomvTI5M8ZDvymLROAgM3CRSEM5GTRCobm30QyWPQTcWGMLP0S+X3JXSMflYWLQnPowzu4jdbKSJKjDyYsTTTpWHO5giD6U+kkGu7YlCEEPKBNg6hsF91OX4pnfnBDFJWq8PhUFKOXtMXf56dXAIhC1N3kpbgmKd6j5LjomLf23q14fWfhqpwDvALcdRHQFO0kk8ng0UcfxTe/+XUUCyXFGwvQZ9D1dn1H4ao443c40Ry1s5v09JJCLRAaAZE7pQy1DSAcssX/NDWVQsSxEXZsmBStaDywhsIBpKMEDxGOf2l1BZdQMAAAIABJREFUNTs7hczsFI6sHsb83Iyga+VSAZVSUdYvO3yuQ+5d3KxDwQho48OGMmCFUK70kCs0UW8NMPbpSEQjMJiiVS0iahtwTL+IugL+sYxzHUFUKbS0YQdDt83JyaFrtekYwXxz5cVLJDYrLhpdQVPZTPOh4eETMDQpXEkfYrNLVJ7XmtdCHcBqP5D9km4TVHbTLou+qEzW0v2wwzFs5su4tJnDt186j/X9KjIrR3FrfVeCX3L7e8KXFzcHt6EhNaDb6Ql6FrSIGNMyi4NTFd1JasDamdMyFvXGrF6PT/04+cm8fxRmjftD3Lx2ReJ7H3jgAdlHieyKUTvpLv0eRvyUvUMBFVynXNNeAXvnR+6XKpyFH0K3Ypx1hHZxKrjD2+sFOJEinOuPxQ3DKJRVjvcs8DxgEc2UvV6/JdSvTofWRXxOTKUnYPSAFFLqCaH7gBT2A4oIOW1h0TXCbDyKdDiMmBXAsdUVpGaSGOnKQoncwXqrjXylhmK1jmazC19vDLsHHI2m8dD8YSQ6QwQqTRnNs8nusnAd9UQpzoKVp6vhBEFGdi8SwvH3PYKT73sU1tFVTMI2BjxwxxMExhom1Q76zRbMyQhbN27grXMvY+ONt1DN7qJZLaFRrmNEX9vZaRx//BGZTjz9ta/itVdehBmx0crvYy0+jWU7DJvJdGKDpYswi8U6ueCCQBJFFUHSCP0x/VqV1ZFYzAv9ioW+X02+pHBVa4fgBQtXIq4qMIppZCqwhs8sC1cvvEVEVy6JTU0T3dSmdzilcLro0U0OnlfeGeada/+0cGWBqsFHLih8qHVbqHZa8JnWbSRWamox5mexqOgDXg/OKasgygPliiGNlUwau/D7x7Im+b2TiTgefvg9ePihh8S/t5jNYefmOir7BWnqQtoEFgVUpg6HCPp0BInZFHxBHUNDQ88/QXPURWvIJn0MY0Bano5Keww7Nou1+x9B8sgJcQcYc12SFiDkOgoCR0zkEepCs1pBt9UQtLXTqmPQb6HXpSCYvumcIpLS5cW0KlCK91zACi8Mya1DBOF2Q5gkV89nQEdA9EDRSEzimvf2dtBo1YSGELRppUbHj4Cgo7RhI5BmM5gjwOdMicZ5sAqdzh9CQLdlIsm34AtY0MwgvvLU93HuzQu4tLmL3WITY1IKyMMXbFwJ31Sz6U2pFbBHe8LbhevccXJceYIrby4x+x4wbUNtLv8piCuR3tt2P241Lwvtxxauope8TRlQ/bBSgL9z9Ol14jz4vY2qT95cvyXmtNz4bMcUv8SZmVnE4jFEw1HhdpGLForEYDCyMRIWKJsjuRA5rQGfeBAKMsuAKJbD/gCcUBzhaFqoEuSvROMJsZyRkYd0AurCyvuT9BJljaI2Z5fyIGpvqsOBfD7vRqdpeOWVV3HzJgUUHeGsEAmhHxutZXQZqUxEST0/N4/M4gLis/OAT0cuW8ZTX/8WvvKVr2P91i202w3p5Gl2LDQHdacUD9EluXs/ymHi8sNuK/Z8EySmQkKuLxWKMubnLZBOjU0ChSzkujIJxDSlWObBbpkscJUFDkeTnUZLDhSiSByRembxq4sr+IVP/xTChg9bNy/DP6FCPCAiAb6/WCgq6CdDEPK5PTFabw+AUruPc6+/jfVcQUQR3fEAZtDgUYqA6Uc85UAPcIMfC+8rzOLC5LqgKnuMdp+jIBavtLYxMTEVusNxpxQUgxEmVIjyUB8MhTdG0Zeo5sVkeyAHKFE3EUNIwaUSroQc7qozuVHSr1YQPBfh4tiYhSsbEhauXD/dLpOvlDcqeYgsblj80gbL47HyEOazQ76kZ43lFSD8Wm+s6iH5B4uDg8XCOwvXgxu+t9l7HEOFXtwpXPmaKXx5/PH34fz5N3HjxnUlziA3yS1GPMRVcV0Vqu8hrpLSwqKV4iLSVsQfWTmG8LorigF/ZDHC5159XYjZ29EwUvEoUokInBAVvlQxUwDSFREI14if6MOoK5OP4ydWMZVMyVhY1PmkNfHeSvNNJIGcZVv8NDnaG4Joo4VKfYKN3QIuXb0Bw/DhzMkjiJjAqLGPsKUL6kquK9OQbMsWLqLNpBeHwiw2wKTv6C6i1xPPxW6nIy4iLDiIYAkfeszDjgIkoNtrC32EnPf5+XnZp1TRRsRKeSR6dljiqylUIfLL2TR1pegpVKsIJqehR2fx3Vcv4ekXXsfEjKLZmYiiuNmqw3EsEW2wleBr4HO+u7OHcqksdlicVAiWRPqRjAoHWDt7WhmJuGiV8EBl75iI1Y1MJIhQtTpYv34NnWYLDz74IKankmjUVOHKeySIK5sNt3D1ONUedcvzdVWoGpE8hfawAeOezv3bW+/eGvcaNt5bD5WVNSzXaySUkIP7m/wZiBy2hLtHbjxBC9MMSoFKIQ4/FaDiE7/b0Zj2OgHo2gTDXguRgB9H5zOYobdtqwrHCcAKmYgmY8jMz8BkM+s30OgOUdgvo5mvonYri+OxWazaMYxzRYSpwKZHMekwfK0+1XxIvKrfQGvswzgex/GPPIFTn/w4fLNp+Jm65RuLIpxhCJNsBTsvvoHnv/k0zt53F47dfQZWxMGg0ZKidfPKFXznH76Oi5evoW0GMHv/WTz02KPo1Gv43B/9IdrDDvr1Go5FElgNJ2BSF8BGCj4E3PQsob6JyI9b4lCcBEiZk4aL/2mcRvI101BfxZiS3ykcV9JKxBZsJAlxAvaxyeIeQFG3i7hK2eGi2wyyUBEJAsG75HhX7e+eTZI65tpMKb6s6jTeSRt8Z+FKGgdFi0zD4pNVaTfl0wwRvVRcfVWoKmEbo3HVmS/wjdLOcI/n2pcJioqQ5xZmhXw4dvwQTp85LQI67mOcElYLRREnWxNOcYFJj+EEPiRTMcSm4rBiNobGSMIO2kTcDdqNmTIZ9QpJPlf9MdAcaaj1fZg/dhonHngUhhOVu6BesysId7PBZAJCFT+DncYDmUiQN9tsVNFqN8B4drAu6DaVeJnUjr4a3XOv4R0X7+3b1dYY+rgPg8lunBoPJhh1mVg4Qm53TxxbusMugmEH0WQUYdtAgJZYfJ7EPYbFLKmVRGw7AnSNaA1qKK4t4S7HsFUICMsUzYCfXNfUDG5s7ePVi9fw7A/P4+0rt5Crd+Gnbd9t5QRXkLziO4EPXiYQ95H5k4cnQnYVxFXZSLFopRLNbdFFCKM4KHeoAndKJRUoRBRSjNhdWE5xXtySigpaxTQRdbqnFuNh5iGut7XwnlLvwEnMpBomFbHY4KGPURvvvXcN9919BodXlhEJBWXMxEKTD4aMiCSujBW7jlZvhFAkKkWiJp2ijUjQwd7enixUjr5jyTSmZ2ahWxEZm8tBJaMMVdDRMoP8TlnsbtwgH8RRty5dJr+ORGhukCRD7+5mcfPWOr72ta8L144FyttvXUS93pCRHu0FiTax4OMhR9saIi6MzlxeWsbh1SPCa+sOJ5idmcfKyiq2t/bw6g9/iKtXL6Lba6FLVXWfIh9Ghiqze47ChfTuFrAtSaBylZwchYhx9wTzK3NITSVQKBdlxK3TEsg05JObbtMdW7MYTSUTsDQN0YCJqWgEc9MpxONhrN+6jv39PVRLZSET+X3Mee6IVcoHH39ERibjLmMLe9KdcZFbRPHILTNMUdLG40HsZbMYawbO3PMAdvIVvPjaG/j2Cz9ArlyDEZogFDORSMdJ64Jl+XBoZRmz0xlJS6IVjmGGUKv3sJctI1eqo9MdiKClI9xfcn1U4Skb4mCEdr0pxSuXIp0TeT8l7YsFtk1hjq24mCyMJgyYUEWruq5UsfrktU2ouo4nxVuWFjE0i6Y6nVF13BDpTSqqVd2UsS5HmnxGyvTbHA7l0BbDdNqf8M2xUHCnCp5wy2sIPSTqIIrljdneDW1Vnpmu9ddtKzoljpFCnIIk1phCcRkKF/ORRx8RcdlbF94WO6FGh/2zG1l82y7NB/+E6Sl3ClceXmOaWtAjcSIYgToYBEUk8sYxlNuoSpT0GIlYQpK1BizmJyPp2mOxMFJpNR0hx5H2L8Kj7TfEeJtCp1OnTopHbK+r1LM8ltkk6n4idtwkTQxGSqSxlc3h1lYOY4QBfxS9sY63r1xCNruJhx9Ywz0nV2D0qoiatH2iqnwCk64SnNJEojAsUogY9RoUr1Nuf+VyBQ2KeLJ7GAz7gqimU1NSUFUrFWUL1e+LxyjIDdd9mJudxdramtiA8ZoLR5MFgFCahtI48eAftll8NRHwjxQ/2zdENJXEfrWFysDEy5d38fybtzA04rCjady6tY7BsIPp6aRwfxXPcyCo5PWrN5DdyyIRTygzdqY+MamNNJV+H2unT0lRJQc2tzrZu9W68I0m0tDWqxW5P81qTRqF++++B7OzM1K48r1LROuA0cwK7ZZiyB3richQENIh+t2eSooL+KTIFi6heGmSU8lUQard6fNMCpWQ0aUpatVbcGxHGkmVRMgpFf25VfqZcCmpMBabWwqL2mg0yFOl2JT30cKAtAFOj1yfWWWNxddJqyEV4dprN6APB1iZSePI3CxM0jYohtHZkPRgBXVE4lHE07MIRZPAWIfWHsJs+xAotjDczaO/V0KSzWmLo2o2HQp151SLa4j+wTUfcPfHP4IHfuNXEVjMoNxj1HUABvcXujkMxth66ll8+d/9MdKGjeGkj542Amey8XgEM3OzOHX/fdAHfvzNX/8t/v573wHmp/Hz//zX8Mmf/AR+57d+C8+fexaTbhtmp4t7F1dgDMfwDyfwMfCD9wg+xMIReW08v0i7oisEARCZUol4y4CpKwcU8UNnYSKoLGNnFceV6zUSDCl/bYIXssco43gmSUrYg4ST6BIzy8JZ9gUpyNRInlxLlTylpofen3GfPVi4Cn1N9DCuytz1h1WoMf9Bxjzr6E0m4gpRazUQ5v7CYpW+x/JJ7iqja1kfEKS4E37Af19ihH1jiS+ORMNYPXoIDz96F2YyaUTjESkAuQHYliF70rjfR7VQwICJWKkphKIhdEdsWCigG0GzdZhBSwR2LNxMzeKQUygmLJjE0pFgUCKFrUIZfc3C6to9mF0+JjWIT3fo44P+gA0AnT7c0FzXS5hnlrAN76AHUtSycMWYr3WECcNWWhQ8kmLAUBQ6GbXQazVEJMqwi4R/ggh5x2MfWtUG8js51MtVbG9tiktOZiGDNJFj3YfhoA1Hd4XrPA9FAG/KedJst9Fot0V0SGCHi4vhHxRwS2wrm3L+R7H80IfM8ioCiRlcvbGBf/z6U/jqd1/CXq0v3GSitcr/KeAakLKO83jXbqDT/Kljij3kjn5VR8OaoyfdNqtrLnZ1jbyMe7cgdVFIpeKeCPpgO2E5tHggsyJXlhHKhkSEP24RTB7EoNNTalC/JjwpL/3IM/IR323dj8xcRoyoOQ7kJpWKhfDhxx/CqWNHMJNKyM3iw8MNr8vYth6J5HwQyCej7YaJs2fukg0wn98XFGR6Jq0KaC89hJw24TxResg3q1I12LFxEy4Wq2g02rLxe/nz8WhQCjMZrw9pnN9BjhGou3t4/Y038YNnn0M4EsHdd98t6MLm+gZuXLqMhcwcZqamsLWxKYdXuV4T2xNeHXa/3PBZABhaVG7kgAvXCEj6ztLsDNoNxSvhobi1sy0KUScUVDGjjJpzuS68aTRzZxyiY1uwOb4WFE9HLJWAmXAwJO9GH2HiaPCHTIwtHWNdE+uMcqEiD1o0FEJ05Ee854NWbiAZ4oHugxX2i6ccx+/GKIBBe4Tt3X2sb+9ieeEQwrTyadFkvifG3Mz7Ho/6IlJJJBNqtEEzeVIfoCEYimNuYQlLK0sot6v4zgvfwVvXLiGznEBimvzAIaaTMTihMPwakWBG841QrTJWNYDJWJcEkGKhgkKlhly1iS7FTOw+JRubqLYPo/4YnUYHGj1WyQ/mCKzXgmHyNYREKS5/RyKL1WoUd1DhdCpkqtLsoFAuS8CCYTqyzlmssKMlekqBEje7Zr0uzhB8wD2PViKvHtJ6kOfHIpUfnvjk3VBUBVocTJx7t7LVaxjdaL8DYzn1fI+E6yaZzzKSGUkS1PKhJSwfWsEPnv+BoIxUmvL68lmm8phjeeUqobiPzHwnas3RtGYa6Azd9CpXNe5xvFUHrD7k76r/3Y4gdEOVBSFg3RIK25LSlYhFlVjKZPIK1fxxHDlC0VZSDrmG2L6MUK11UK2xkB2i1SItII9So4ZcuYxgZBqZzAkkEgvyXm6uX0Q+fxMnjmVwdCGNlVgIxnggsYnxkIOQQyFnX2JauckGOBmg5yxRp1ZHQg+Kxbwgk7S44l7CfS/oBFEolESMx/QuOfRpr2X4RYmfnkojnU4hFHJUTKNBfrai7ggvrUckcQBt0kfAT5EbAw2orgcaAw3X99p47XoVW4Ux2ghjFLDR6tIzdh+dLh0afMIz7rVbgvbvbu8gnysiEo7KAUlBCQv8DuNHLRNHjxyRlDdScDi96Q96aPeIVvZdEWhTDhwqiEWc4fPh+JGjWFlZQr3REBETC1JDm8gaVwlmluSzc8BJrikPtnQqpWKuBz3oxgiWQzpWHZVKA/3eBLPk6451GFZItl4iPAYpQj4N733oUZw4ehJf/OsvCk/4Yx/9CZlU/e6/+VeiGSc95+3zbwkFqc7GxqFYT41H282mFJH0lhY6VEBRgAIBTQ7XIi0HRYjEhluXYiRiWThCLjInJt0GTG2CoEX0qyvjTzYzyUQaISsk4RUJOEChCa3chr8zxLgzEKV2azBCmNy9wUi0E13dj6J/grs+9iE88vOfhj6dQsfvl5hYM2DD5BE9mqBx6Qqe/fwXsP7cy1iKJJQQxz/GgNaNEyquJ+LScvjEaRx+6D24XNjHn33zS3DSKXzmN38TjXwZv/Uv/zvUiiVELAOH0ykY/SGsoYZJowtz4pcpFRs/Tu263ZbEjkv3wHOQ1mOmLUlkQvti4ADPI57nfUYxK6vBdrMLUzMRsmwYVLHTv1kmBcrbhoW4WCi5keK68Mr5dQr9lNQ4Fq7k/t6OS1fBMhyRS6CD5zSgZty3hYOecMdVagh22McYZiiEfK2OarOBiaY0Btx3W6TwaJqcqwQceO/pFy1oLMNiuP7HfYQiNjKZNNKZJGKJMOyQpdxFgqZQWcJRxpUqbj6nQqpZUs+viFeF7qNEfMIVd91sJMGTNmou+KGIE4pmxWvB+0nQptLqojsxcPr+R5BaPo720I9KZ4Q2/U0xQtQx5QyXmpBTEX4fEa8pypwITnsU7vZg6qQp0upMOQtIEUsUkbqWSR+TUQ+DdlOQ+f76BjrZLIq5AmrlCs6/9qbErS8vLyEzN4NoKkxHY4l9tSw/TD9fj5tqJa4zmoSydDp9bO9kxWmH+4wTVp7LvNecZAXpwOE2SzopQsGwOAcFowkYto1vPH8ef/b3z+D8pXXolo3O2IfBOKC0Kzw/pECl2Fokd/DNnToqR7Mye1WdDj/7nb7KWe4r/orS/KubdPCDKm7eQc9eid0lOyQeyLSnUfwi1WMxOE5GmK6FEy1CWBgThSDhWEYJRGxcqaHisgeEAkBLGnbvvA+JiI17Tx3FUmYGM1NJRIPMKzeVsTD/jhWCE47DYVKD30Q4GJODiJuX2EhJ1833Kio0VzWtLg7dCojI0YaJXT19CpmOs7W1KxGKuf19VKt1oR7w5p45eRoXL13C66+fx/rmJnL5IkrlmryW++6/H4888ghOrq3Ja9/Z3sIrL7wo3LB0NCb2K0TFdvdz8p7J82HilKTQTHzI56oSOTkJaGJ5QUseLoJw0MHCXEZMwGlJ8/DDDyOTScpIgGM+ZgN74QlmyBG0he+TXBluCiyQRroPVXTRCQOBTBSjmI6G3sdOs4Cd4r50p9FQHAupGaDaQqLlQ2YQgFVqISQVXB9+m6r7NnxsbgYaes0hmq0emm2qxYF+e4x+sysCCnaowibi+N8k71gZvXNczKKenp0Ddpd6AE4khKOnj2HoH+Dm7k20B01GOqM/bIn/LrUtpMDRAcJg9jEVtzrRNksaiFKphmKlKvnQO3tZ7OzuoN5hg0HklBQOP/qdIdq1FkadoaCCoyEPVsawsnD1y/X21LUSm+cuem4YtGApN1rIl2iXYkLz0zJGoaXc8Cmy4XXm32eXy6deFN2ugFGWOZ8xFwXyxqwHPVvfHUVVD8Z/zsKV9ir9Ib0/I5iZn8XJtRN47fzrsv4Gkket0A5B6no99Ds9dCk+YloLLXj6A7HaYeISqSXe6/OQYY/a8M73I03pbXGXSEJVtB8PAYY/iHsEOa70WQ0hFralcWOQRzASkgLpyvWbyO1XUCy3MRwHMByTGuKD6dgY6xNY4QhiiVmMBw4w5ljaQa2xh0LhJuZng0g4fqymk0g6NixayYwGsIXLZSCZjCtXEE1Duz9Apd5AvVKV0ASiM/T55Y9E1xlKwLWYy+WR3S2IFkXQSAxEiEaLMNpscWLGqQ/FO/w36P0rwjDGRE4Ux5yFq4Yuhv0Gur2GWIIV6iNc3mni8lYPxbaFka7cBcLxECaTPnK5TeT2bgn6ykkBDx4W2ZLoQ5EdAQc2KeRXthmOwbjReUEua80a6q0GBkPyMVVBIYllwpWDjLlZRzQrNTz62CNi+UdUnvu7iOHadWk4WLRioqgULoQrVnq8PvFgGHetncZMJgLd6OHmjeu4ceOWfJ3PZ6LRHKLbm6DaYsDKEIZD/t8Ih5eP4LOf/Rf4gz/4Q3z2M78p8cF/8R/+DG+++TKOrh6SUemFCxfES7vTqcEM+ITLnownFNdvNEI6lUA8EsTK4px40JLu1O62cXH9FvbzJWxt7Yn4tVDge/FhJmXj5OoSOHhuVYpy78IRB91BR44KusYko0lEDQdpfwj+cgeBag8BzqAH5EaOMBj50O8P0eh0MHFs1AMaTrz/EXzk138F1sqSKPgphCKyxDNp2Ggipmn43uf/Ei9/8UsirIqxKaQdYb+NzrANyw4oACEaR1834Zuewj0f/xBqjoZnXjoHJxjGqdWT+PM/+zzOPf88Gq0KDqWT0Do9hGDA6PtgTDQko3HYNi0iG4LQk+tNGyM+cjyvLRrR0+WEwlTSnUYsXJmg1VPniLhJsJkxEaLmQyWUKNocEVZy9uneIpMulSolZv0jhbYKeOXWA8JVJvXMBQcEJJDCVTXU4pTjiVFdS6uD+4j0z6R6cc8NOshVq6DVG/db7uOkkTEymCLTdp/I8UD8d4mEVtp11DpNBCM21k6dwKnTx3H67HGkpuOoNivYL2TR77JhV1HOpFBKYIPhFx9nFvfcZ0gLEscggk1Et/mQC9ecTidDd5JG5N71x5fJn0or5F5HHrZuWeiOfRIs5A8lcOTsgwhNL6E70tHs8wyhJZYayyuNgyqUVW6h4pSzSer3OOHoixiWXy9aHDm4vPgIIrLUrZAz2wOqVTSvXMHOhQu4cvkydrZ25dk+evSIAASawVAFOkl0MWHErOFDiJNZqeGU0xLfOzeLoDyDfVy8eAW5/bxQLA3bEdCM0zSe/aQahINBud+0E2PRSgQ8GI5iFEzjubc28Eef+yu8/MZlWNGE8qwfqYAlFX41UP61xO69wlVhIp4LALN3Wbh2RV1KGFkJMVRG9DsLVyFwuy4EEvHpxltSoS1fLXYV3rdX8agshKvlMnrtjkIepChVX3iwcCVqNTM/L2IO799wLB0ziTAyqaQUr3Oz05hKJhCKRURMEU6kkJyaQSSSEFUxzU9kRE5xmOvnSuNybvCKS0dP157KhqYvmnBCiLaRa0a+XU84bzTrzudLyHGMJvxOHy5cvIHr19exny+4QgB2rgY+/OGfwKd/9ueQSMRFZdxijKSmobS/j/XrN8S+hKRpsQRyxQwSYmDQZseWbvH6+qYkYjhBW7qnXHEfuVIe5WpZ0L1muSpjn8/8s1/F6eOHMOq3MO4ORDEtjgN8oHQveYUjOx5sVG+P0Bz3UAkM0J9yYB+bRSMKbPeLWK/vYb9RFtpFIppAyooiXBticjOPRLmHzEDHycwcMrNJNDs16eSI8pI81G/10e3Ss5AcGfoJ9mQzF2PhMUfjXMCqVyavl0b0gcBELI9YoLc6A5TrLexXS8gszGP+0Dwa/Toa3ToMShgpURe1PZN1LNh2BMEQUZAZ6AFV/HJkWa02hFJCOkW1VkE2l8P6xjpura+jUq6q1EZyurmZDibi9kD3ABLxnZAjxSe5X2pzUQijxL26S5hjxnKrJ7F4zHuW4DvX+ULEJEKSV88MhXhqInEn6Ypf43EAD6pnD4qp/ssWrhSvcHMjUWIstjgUFUTiMZy96yyu3bouYz2mb1PGL2psgRh4vYbyzLJo5fobcmrixSC6nDb1rKmiyVOA/7jC1dt1ZJDoJqRIYc/uxB239rt9GduGw44Ygw8HY9SbHTjBOAw7AieYhGFH4eOzzqbETcmKxuKSj13a5/On0OJerwLd38ThpRTQr2NUq2FpJo2lhQzCFpGhkSRp8X7LATuhUHGoLJtoyXR7pM6kNAdOOIpBfyzN2n6+gnKpjm5niEarBU2fIBg0BTlORIOIcBM3NIRsvyB5bNpCDkMcLLHYEocJJpCB6HEFlXoNhWoL24WuFK7bJR19XwyanZAIZT57/P7jcQcb69ewuXkdrVZNmts2vRQpYg2FZCyq1iVkakUT+kg0gnKpJKiXRH24Y8chPSIZbcnDbjRW9leNpogcf/Hnf0GasZs3b8pe3GKh2W26tka0e6CNGulGDAmYSCzpBz/wBLLbO5R84Fd+6aexspyC7QSQze5gL7uHc+delSQzNh71ZldGulbIkajs02fuwrGjJ7C1uY2ZmTR+8L3volTMotOuS9FFV4NSsSScZN94gEiQDQAEGCBv+qc+9lEsz8/INbdJhxhzH+rLezVjYbS7fdSqTeRyJezu5rC3u4e9nT0E2UiMhygX8/Icx+NxscGiWI8ASsSJwB5piA11GKVFWRGyAAAgAElEQVQerOYI5lDFSxP56nZHqLY7GAZt3KwUsfLQ/fjkf/2bmDl1El0NqHN8zNAaw5Tm1fHrqN68gT/4H34H440d3JtZEn/YTrOJZqcJnzERpD7iBOGf6OgFAmhafuyhg9NPvBfH7r0bl6/dRKfew41rt3Dt+g2sHl7G89/+JvxsOKtN+Hs+pONTWDt5ErlsVpw8NIYnMG1u4kOYmgHTkWJEgjJIIaDozjfCwMdJoAqqYDXa6rAY9CFsOXBYZFKU5WfcrV/ONFqM8X5Lky8TJKKQqkDlNECmr5xksthzN4bbCCpHzIK4qj2EyKUUgizO3lF7eHQDTnv4uVcqSUACOcz0caZLUpNFJ4PUScHyc/LGBL0BDMfC4uoCTt9zGmunjiIctqTR5CfRRd1Seg6ZRw1H0ig3Wy1pxvL5grI2o12mZSMYCiPkMDmTtDAVPa+8xTXZN1gAibDX/RTKGgEpKLEtp1sTPSAoY3PgQ2gqg/kjp2FFptBnpK2PoIehridtG8VySolBRQTKvZxe7nLmEL2jAFwJ14VSMyEfvSOxwjqnD6xpanWUtnZQuHZVPGMvX74i2oS77jmL9GxadAacfvTQg0bOvY/TUchUgg0OqZTUvYhThK5EtORE1xttbKxvYWN7C+E446ZDsofYBq+nSh6NxZPiZGBHouhz4qGbiMwfxchO4pnvvYB/++//BLuFGoxwDLUOJzjKCElQ4wmn0QcKV08uTlSK64MFa6+lCld2YzxUFDr57oWrdwDT486z8RGVLO2q6LPKNymjSU+xCBRy+6JQlU2VKR3K3vxO4SoqUD9mMhRdxZXZ7oC+j+zqJji2soK7Tp3E2oljWFlekgLXCYdk8/QHmHfOglUCQ92yfIJ6tYy9nW00qmUZCVIRy5vMjVriAEk0p8hEYr0nCNzOqFdKt1anh1qzi3yhgq29Ir71vdfk5+z8YrE45ucXcPz4SXzs4x8XekOtVhExloyv2i0p/qlEvH7xsqgRC9l9WdxUMrOYi0WiSDCfm5npwz6q5YpwiegVW2k30OcYO+DDy6+8inI2h5QTwWP33ou7ThyCyJgoCBKD+okUHDUmC5lEwygW6aHb66BDdaO/i3bMxJbWQzlpIGf1UdCbaBh0ZvcjGosKBaC7X0O4NkI428TdThr3hGdxiGlGIRudPpsOpsmI0R+GvQE6rSH2Nmjyvo9hdwhLM8V+iipUokueVUqYo4RwWEaUdGvIlyuwIwmcue8BhGamsbm5gWa/g53cNvrDDpJTcUSTCdihsKAelmnDp9FPkQICanFMWDZ5kSxeOfrvoFTYQrtZR61eVW4N1RqKhSIuXbqEWzfX0ag2VRGsm8KLJh2DYw/yWGknpApX7jvKWFtWEhECn45qp49yrSndptjQSTKOK2iU+FGuHzWmYWOnEqlcjrE76v9/Kk7/yxaurupdCldVnJHfy8L1zNkzeOvSBUnMsaMJxW1z3xe7bPK1qFIed/vY393DgOiLy0njpfK8QJUQRhXo71a0KrLAnQ9BWt1cc1Eli30TN3aqTYn+qGsrXPNJAMORjmRyFtHkLAJmGK0ODwIdmsGx/gChaBAsXDmCr3JKYIZQKhTQaBaQyUSwlImhUc7hzZdfQiIcwuryAtKJiKAC6URMkmq4L4iYQXLI1Xth9CrXGF1Imu0OcvkKsvsldFh8DYlO075PkyKX3o5ECajADdk6YiETESeA6UQYEcePkMUYTjoaaILM0us2HrFgmz4RWxQqddzcqWA938F6fojaIASYKfgCYWgBvyvwm8AwqY7vSdFareRRKuawuXFDGvVohElmPOB04WITmeE9lOjY8Rgtxu4O+mL3RCEmkVmDqmFdRyQYFJ/d7c0NPPH4+/EzP/MzuHHjBt544w2hCpBbz1htXiM2EwwHsYN8bRZ2tnfEMvDJjz+JL//d3+NDj39ABHH7uzewtJxGLGHDtChUbCCbq+LCpZu4fHUDjXZXED4WTb/4a7+G++69H+n0jPDCSYPg3vzF//iXEs7CkBevICdySHcI8mcJQOxsbdEYD+9774OYS0UQNjVxkei3a8K1bQ2YYEaOngXT5NSGAR+aJNqxGKYNX7lSQHY3K3QzEeVqGkxaJ/pNBHoTBJtjGMUejMYI5ohFBZFWIkQG+paFy6V9TN9zBj/93/wLzN99Fl0QwVRem1KwcITdaSHmOPjuX/1f+MLv/h7um53HtGbAGIxQJody1EOUo2vbgJ+OAwMf+oYfzlIa/kwMgZkonGQS9XYfL507j/1cCaVqHT/905/AP/ztFxAPBoXjOh1LC9rOBCVODdmUmBypM8IZfiQCNmIBOp8oayrxxsVI7i+jkvn8yTlOYWqvjRZ58ZaDEJ0KJORABRsEeE2J7YvLgCpWGeHN5t3zKhfhkScYdsVad9yEIBGjAna9w3ReaAUHNw1hLI0FsWRxvb2/L/sWLSRJFaBup1yrSeHaoUjK0mCEfHDiQazdtYa7HziDzGIawzEdODrCnyZ3e0z02PALou95B/v9yh6Pr4FACyejrVYbrRat+XrCjeU5I6JGclpdlww2Pfz5QdcMgTRc0aq8H+6f1Mlw8qdbqHfHSGaWMLu8Cs0Moz8igGAqC0qhZjAlkGc890wivT1p5MTfncBcuSo1B6lEnQELXAq2OuyoEIEOszdCK1dCYWsHnVoVt25dFzux5SOHkZ6bkVhX7rl0xRj6VGomvbepUwgZjhTJpBuapCOQQkAxKmOj6XRhB9HpdGWNZYt5Qbw5OWDEe5juTZofkUhczlA/71MkIS4KejCJ9MpxNHwGfvdf/6/4/Be/DJ9hw0cfbwmZEKXVba6rL7N22I3CUbGhCvUkX2IgVAEir6R7uj5PP5YqwL+nPNgUsiQ3T3gWumyI7KCV3YnyP+QDkNvbFUEDPftozEwUTK13F/l1zYNpRcXClbB8NB5DZjqNB+4+i9PHT2CVXIyZNEzHUW+L5HHiuRxfyihK+fbxgz/Seiq7vYVmvSqFBQsc8msFGaNlzKQHXaOame3zCBoLWVroBhS9gCbmtFwaTQxkC038m//9T7G5k5NM9SNHjiAWiSMWjePEieNiUh6NhhAKhWXkKWb5gz7qpTKuXbiERrmKYn5fUAyq5Jk0ETJtEaYQ8Sx3yGUdIhVJyJiz3G1jr1HB1b1N1JptHJ1fxNrCCqatIJanorB8RIaa6PXZ5ZFiMBFrDs1QodpcjLyPHMFX0UA9aOFrl8/jtXoB9ZiBTgjoWQMEozamEknoI4EHYHfGmOkAHz98Fx5MLcFs9dGp1+FEI8IF5Viy22ihJ8iqhmali81bW2jVWtAnOiY9ZZvBA1wlhjF3PCoFK4tfHnbVVg+ra6fxgSc/AWc2IyuAm2apVFCFPz3juKEyuYTiCvJ6xB5QOThIYSi8KiUwHA06MPUeGrWy+Hwy3UvWxmAkNh8XLlzEpYuXsbeXlehEjoXJu+Fr4ve4ncbm9mkauzfZukYSu1ludFFjshC/dsQmQXnlSXNIBaeAEx6/SM29PL6s560raONtfzHXhPsdv3ew6Luzuf9/5bjyoCEyoBhXkr4+GmFxZRFrp9bw1DNPU8mD9PyC8A7lXbkm7mKTZFqCuG7fXMeg0wVVw0Ql+MFnnJ8KkWvdfvYOvo/bvpo/Urh6SVzqOnMyQP4YD0vN8os9FPvmQIBCHYpLHLTbY4Tjs+IE4vNbMK0wNCOA3rCN1AxjSUco5ysIBkIyIr1y+RIm6OLQoQx0rYf83gZ2Nm7BsQwkIhGOmWAbPqyuLInTAPEiIhqKj6rQI6bosOApl+vY4Jh5v4hobBqaTscLuo/YYhvENXQbIaA4kYVwnwEoAyzMxIX+kIhagkQYOs+KMWIRAwuzU0jEQ9Jk5msdvHl1B5vlEfabpPekoBkxEW24W5o0VSyCOIVioApTAfezW3jppedQrxcRiQSF90kQgcWYuDyw+OhQkEO0fSRFOT1K2awSCRxPVJAE42r3tnZkz/rsZz6DucysxMoypKIkaK2yzOOePuwRdSMdwpC9aX19E7/xzz+D+cwcvvL3X8Jj73kvDN8IvXoeTmiEe+8/jkOrGWQyc4jHM/jOd1/EX33hS3jz7UtCvTh11xk88dGPChrF4qGULyERjyEeC+F7330Gw0FPxrDrNzcQth25V46hY2FhQTiJ33zqG/jW15/BsUOzuGvtMB669xQOzU3Dz9hV0gqCugAGtBpkV+8bqz1FrKB4Zkn4QUDEdr3uQFDGSqOORqcrPOFxrYvEwIJe6sFfHcA30NAfUsTEWFETpfEY6bvW8Ol/+d8ieuq4oLtjaeKUVppWjmyMKPctb2ziL3/v32L9uRfx4PIh6KSq1ZrotdpSGFAkwyJfG3NcHME4FMAgomP27CGEZxMY8vqUO/jq176PWqMnhWt+P4fjq3O469QalueX8KEnPox6q4tX33gdb7x9ETVamjGGe8QQBh1xv4nghBxpJeLhmSSSD46W6c886oudFilQHJ/3JyNB3yIEqkgzIIeaaVwUfyrWj+y1BHTIK2VbKXxQOnC4dAHZz1wB6W36E83yXZcer3D1Cl359YHC1fP6lIjwfhebu7twIgREIrAMS6Z4uWJR/F1Hmg+BqIGpuTiml2YwPT8FO8LWpgfL1pCIhxFPRAU1ZUNH3vdooMJnVKCRCjMiGMbCzDQtsTsUsS4bERZvfg2VSkVioPnJJoh6Br43Fq60D/PCNZhEx32Sa1voEPQtZtwvr5luoj/WMJVZQJqUnomJ/pA8/4A0zhK7zWjXRg2dbl3OuFo1LyKscb+HsJyPE3CWMtF4Fk3gsGDUTDjdMTrZMgqMYc+XsVvex265gBNnTmPp8BK6FOnZBiZ+8n/7QpkbDLvS/Mo97avGQvyA/fTihdR5nMiwjiOPVTk92ag0W8gX8tjP5jDsdqVwJYWD7gK6bkEzggjHp2A6YcTTGYwNB9F0Bn/9pa/h9/6PP0SjD4x0G0O6gAh5h/dfIe++hTNHJIdROGcs9jwcZAQMqdxttoUywAdayr93QVxF2OfGsnLT9kaF5DZQCMCikjeVI2/Pt5D8xv0soxtLavwm1llKxqFsp9TPOcY/ceYMPvmpT+Ls2TNYXFyQEIAkhREGRzpqpCWpXOKJw9NF8bmUZ6BL5uUIzDXNV+9hIvYR7M57NGGmhyYL9WEbk1ETww4R54YUPLTjITwvaSnk/o11WKEYrtzYwZeefgG1Nm2OdOT3C2jUGJXWFAES0dz4VFJFW2ZmsbK4gJBlIWzbsAMmSvk8ivv74jRAJTNHRxIrSJEVO9iQjTiTuCa62Nts7O+jOGhj5vgRsf2q7+cxbYZwam4RKUNDp1nEdCaFsdaHFVFJHe1+A+VaHr1hVygI0WgEdtTGwBqjHgzib199BU9fuoROLIxx2MTImIhfquUPwBj7EfKZQLOHqYEfnz77Xpy0ktAaCo0vt5pCaaC5tUnPTC4wKpL5QHAMsVfAiFQTOlV0iJaoMQYf1HAoKpY1DrnLmh+zi8u4/9H3IbW8gu5gJJ6HLEI8HiTvF/3vZNwktjhubJ/mF+9GSf5xleziVTuhgTPjUdsS9SufVD32uiI2apKjmi/gxq2buHr1BrZz+yLW0P3cnFTSEMUnil+jxhNsdChooY1Os91FuVIXrs5wpCx2bhekbvShjG1ktPOjCTDehuw1VF5B6hW2/29o68GCVzhk7/LxTjsZ9egqyoIcnmLOz1EPLZJohzPEkWPHsLC4iJdfeUnsxGaWFsXQm1MPUlU8fhoPMKq5N6/fRL/VkQ2LlmosXmmrRf4k3xtRMnEBcd0SlE+iohUJeiIOFyq9TYZcyrNcCiG3VlZfp9MfkEl5bFKYZMcoQRsBM4pgZEosVga0NfAZQsxMpaLyjfhd2rUmkuEotJEm3MpQLIj5xWl0WlVUijlMpWMgbYjjTibUDLpNpOIRzM9MIeqmfXG98TDv9IeoNzrCl6vX2iIE1CiusSOYSNHG8X1AuIFCNyHnXFPRw+Mhp1ctsfWKBg1EiMBGKAYzEQnaiFgabK2P6VQM6akERj4f8rU+Xnl7A8WOhcYohIkZk+hEpUNVe5gKsDDVvzEZwLEZKxrAtatv49VXnpNmn4WAxH3qfhmjkwbF54X3lEIypoMFQxH5tRJCqLQcLhY2+Y898ig+8Pj7ZGpBM/JsNiuf9Jv1suw5JtNgiEA1m8tDNyz83M/+guyrsWAIhxdXUNzbxM76RcwvRPHo+84gnjCFsjAzs4TLlzbw+f/wt3jxpdfwkSc/jtN334Wvf/sZfPpnfhZTU2mJ72UxXcjn8PRTXxP0h9c4nZrGY488Jkr2N197RfYCKt83tzYkoGJ7M4uQOcKpoyt433vuw4nVFdiWH52BWpf8HmLUztKXAh6JL1Xnjko85oiU43Ml6unRo7szwIQx4vttdLeqaOdaMPWQeDvv1ZvY7w5w7098EB/8jV9F8sRxtKlf4PyZ+wLXhoyfKbwbwNJ8uPLKa/j93/4dBIoVLIajCDBXvlqXaR/Tw3h+kGZFb1o7HMX0kQX4UibqvjbC6Tg0K4hGc4JLV3Zx/cY2HCuEF174AVIRA2dPryGVSOHR938AqcOr4q5jhkOo9wcoFcroNDsY05qpVEMjXxQHiUqxgHx2F41qVVKaeq0mRr0uoo6jQjt6HejjIaK6gUjAgCHBkzT81oXqQTEXQy7osjMcuuey8KaU3sWLe5fY1QP2jd42Rp2Gl3bl7RMe5dCrEbyvlQmvRfV+F7d2txCLJhGORoXfSmAhXy2jRyDNseCkQghPhwXMGfkHGGkDBMOMeGXADJFDXbnKhIKSijc3nRaRE73giSRLOqhEiqvnW4F1njuIQK0CCBxMJmwxjY3nTbOBZr2JDicVLE5J2QmYciZzyheOJhCwg4IeB6NxtOiP7vfLpDUUTmA48otHOtmapB1yvyWgQ9Ej0WLQR8c/gclegHoSoQgqi0JKfmmLFhxqaO6UsHd5HYNKG5VSGTfqJUQWZrB4aBl2xEEgaJGqLkg/NUncU/hMiNCObi0dCuTJa3Y5ukwU5bTGpSyIkwZpMLaFRHpauP6khBZzOZSKRXRaXdhBhjexgKWTiI1Eeg6ZpRXU2h34rSDevrqOZ557GfX+BOev3kKp1QYMU0BRSTUjde3QvSdUGSdnhSdBYVUdEMUw31ytXBMiMAuTAwJhWTsUZ9HWwou0dM9oQchsQsdBVtlBGUfRD0zi1UBjbBvF/TwK+bwUba4T9j9BXDm6oo/aL/3yL+PB9zyI1cOHEWSaFseG7PRkc6Hyn4WLKHZkQZE7RNuWRr2ByZixa4S36fGowgN4aHK0z8VI/gg7CPl9MQjviiht2G1LMs+430arrXJ+6W+5X6jBDsfxzPdfwPnrG4LAERElWlfIFXH5ymU88cEn5ODM7edw4e03lc8hRybdjnQs3Ix40PMw4ZvhAUPEtVmt4+7TZ3Hm1GmcOXsWTsDCWz98A99++jvQgg7mjq9i4cQRbO9to1etYzGagN0fYjZiI510cOzMEeyU1rF8fA4+a4DuqI5qNS8jBUm0YIHsGKiP2xjEk/jmW5fwuae+g22OPDQfgvGQcLrE7qjHTs1Ev9HBsp3Ab37oU1iYBIHmQEbp9DLlGJz/uZEMaoNnrns2LxnxgshJWlVLZdaTbE3HBIoSJkBsOo2JYeDh978fa3ffJ7nFuhOStA1BU7m5uYHAPzpcdr1zeRi4KlS1Rbq2KVKcUSDFpC3ymHtyMLHRId2k1WSUrBJIUVRzdX0D23t7sibbrbZE/jLogZZhXJ+8djzsuQnRhumNN89jP1+UIpZCJg9xlWKMN9RTm/Lx/1E94+0y88cJl97t93/c1x58Zg/Wr3ciXu9Yo6nxnIKQvRQb8djz+aSACFiGcMNogWLYlmR+b+/tClpicL26Gzb/DrmtG9dvottsKQScVnB9pcZfWVmRdcbClR+8xkQgPOsvUirID5WRl/sp4QEcGblpOmpcyeeDYjiKOIinK2/AMegAYsC0YkIToPehzinIiKMrH2ZnkiLSmJlKY3d9E/V8CclIVEZynD5EE1EYhAoowOlUsLW5Lk1m0LFFPMjCLRoMIpUIwyTfFWNRqXNva7RUzrwQ4TSK8nySqOWnb6g4EJB2omgmftrwkEM66Cn01j+RAtIO+MQwnMEcRNxCQQsnl+cQp3uCrtTZRKqagwAub1TQ02IY6FEM/TYmfkOJ88YTWZdqVE6/R5VhzsY7NUXkSMO5c8/ixtULglT2qR6nILDXEc/r9HRSUVdEaEExDl+T8qId9BUfnzZ3U8k4PvPrvy6/ZkBKbi+LcqWEWr2GRrMhNkSDIRXVpJj5USxVsZcr4NjxE/jFX/xlGR8eWlxGbmcXf/HH/ycwrOPs3YfxEx95ACuH0vLaHCeGb337eXz5H5+G5YTx6Z/7OTx77nlsZPfw8Sc/gRPH19CqN3HhrbfxjW98TSyJSoV9rK6u4pM/+SlkMgvCs2fKz5/8yZ9ifWcL8amUoICcfNArurSfw0wihvc/9gjuf+AsEtNBNUVzrYnI1+NWzCQ1FUowFt0FwY2Ru3eNeHgT4Bn5YQ51DPMdNLdq2L66h3q9j4HfRN8J4YEnfxKPfuJJ2CuLoLsuET8x3x/TxURR0NgMU0jDJvDNp7+F/+1//G0EO11M2UH4qLVo94Q/GiLv3jJgMG3RtJBeWMDMsUXsNHMo9cqYWZiHFggillpEODqPL/71l2X69eYPX4Rv1MCxI6uYnZnFwtIy7FgUWjiMmSOrSB8+DM2wkEhMIRyJib+1BIXQbbnVRD2bRbtSxca1q8htbODGxUvIb2zBoGiX0edjiG+t3uvD0VQSZJuC1oAfHYarSMoW0VXXKthN1PSsMD1w650+rax/eUYosyp3j78dj+z5Dh3c6TQ44TCKtSqyhTymZzKSaMkJ2n65jDLDCBwLdjKKQMRBx9/D2D/GRBtCt/wIRkzxYudzz+eH+w8LVaLu8SDPdEvcKOQzGBT+M+sZ2qhR5CicYElYdB0TxqxFKLDuSo2hPImZ9qk4r4pKRe0MRbFjtNptVCsMR+lIXDH3FnI/OVmmBR+j5B07BN+Qkx9acWnotntSQ3ASogpGLlmGb7CgbUv8qvBdaXnIaTHTL0l3qXax8dZVlLcLiJohbO9lUbQ0zKytwg5acMIOnIhDWyKxSFNe3xy5KR/0dneA/TLpEKqp5Q5KHROnkZKQaLMJCMCmuxSbLYcJpbT8pOVcB3vbe8hm95HdL8KwIjCdqACAoVgKoWgMum1jMNZwbWsPe8U6WkMNTz37AjZyBejBEPXA4lzDeksVri66qZaD8ncjikILi2qpJDYJSnWosnx/5IAkt89FGLihyiHu+gGywAyFSF4Oii8kE1x4U/lN+GfcaGjQzwxlBbEqPuptcZaYDPiEK7pyaEWK4AWKduYXcOLYCSzPL2I2nUY4aEuFT8RA0CGOLViq9Qdi1UJelELpVOoKDapZV7DQFN9VorIuvYHFIyFtQ4pZcnUmitAved7ke2hoNFuYaAb+4ctfxWsX3sJ+qYiLb1/CvffeL0R0UgN4KCwtL+GVV1/B7u4OPv0zn5KDwPL7sbe9gytXLkuByI5yY3ND/P4OLR+CY5gyVsvMZMSaorCXRzlbFH7a4soKDMYJ+kmJ6GMhnUJ+YwNJ08J9Z08hnLAQn40j39zD0ok5dIZVaLqy2NFII6B/W7MpcDt95nzTaXz/yg388Ve/hu1qE7wzXGxEZWlhwuYl7kTRrbSwaKfxGx/6FFJDByMWroMx8ixM2Gj7AvJwkbeqGUCtUcH2xjp2N7cxaLfg56Yw7mPM0Qs5Qkwf8/nR6Q9gJ6JYWD2MD370Y0gvragmyHbkOnvooHjAuab30mSJs4V6OImwkXupPpRMXXoZoRqwCFBm8GyWRBjmApRKdKVG+NLVc+TjiqlIfN/d2RYj/p3NTVnP9IZkEUc1dDa3Lw3XuxWugrq6MckqRopd67ujov//F65KgeoVrkRdJcrWr2FuYd5VyZoIx6JotJto91ooVcowiQqEQ9LpkgdM1KFTb2Lz5i0xpqf3o4hiul3ZXFOplPwbHMWKKb+muZ64ivdKyoYSX7jNoutoItHNB/YSjuR4cIzJDmQCkSCzbGM4kgxI0TqeBKR7ZyNp22H591lkzUxPi3jk5WefRcQwsZiZlXtfbbZgh0JK5DXq4drNS8gXs9I0TqWS7jIaibjJIa+QVi4h+oEyZpTc0IAUaorzqAo+Mc2WeFzX8FzS8UZi7C3+tVLwk31BmgtjL4lyK943vy8pDctTcaxMM1raRqPVQKFURWdkoDcOY6CFMfSHMGGD7zbmnHJwOiCUGXfKRU6Xer20ztHRbFZw5cpFbG9vSDHG1LJOp45YNIilpQV0uhyV94SHRs4erZxYTJG6QA2AY9p48smP47H3Pozd7W0UCnkU9veVIwub8lwOPVocsfgTJf0IxUodxXIVP/tzv4izZ+/Czes3ETQt5Hez+O63voFExERqysbj778P73/iQSQSUbz44g/xN3/zj8IR/sSnPi1WeX/+hb+ALbZ5U+KVzIZl/eYtvPD8yzhxbAlB28av/NKv4KMf/RjazQ5efvGHSCWTeO311/HtH3xP/KkpeCPNjALYrfUN7GzRJcDEbCaBtXuOY2E5g9nMtISb8NrxvoQdAyEWJXxkhwNovHfDDvxEoNx0J/F/7vsQHjroFfvYvLaH6xtZJBdWcOqxx/Cen/4UtBgpHT7UaSdGHi0b3+5A7AilFqA1IK81/Pj93/6f8Z2/+ztYgz5S0YhMAGjcHtJ0RHRaVFF5rnMmi8TcNJyZOLbrWXTQE1pFowucPPsePPLEJ/Dai6/h9efP4cqrL+Hi+VcQdiwcWlqWSUpmaQl9I4DUkcNYPLUGnc2cwXQ8RnLSXiwl+yyLDoqNqHGQgJZmE8X1LVx6+Y5ykpIAACAASURBVId4+fvP4tYbb2PZdjCjWzA7fRH7UKDZmQzQ841l3Mx1ofTfpA6QcqcmLF4xyssrYJcbQerVFPwaL4jiYOEqVKUDtCr5M9n+/Ygnk7i2cUv28GgyKdQmxibvFUtojQaILWTgC1nYqxWx36pAMzT4DA1+U4NpMgjFlIaS4jJJ0LNoZ+eHj0ImRpiKGwxpSurPacNGj2naa0YjpALSwcCEaRgw5XqqNEJxjumxgFWJlKpIV00MNRWSwkmHnxF1EnSkoI9sSyY6DYaLNFtSN/FZ57MYJTIbDCHkOGIXaDLuvNcWPj4Lb1pO8jVSYE7vYv57YlnYHaJfqmPn4g3sre/C8tviHFJo1GAsTyO6OCuiNL7XYNgWCz8RfjGAiNRO8finpdgQ67u72N3blfM7Fo3JRJR7HCfo5GF7U3bWM5xO0iYwHo3I80oNTLvdw2uvv418qYb2YIJIfBqpdEbszMygwzIbVze2sV9poTfx49kfvo4b2Rx8DBNhVC4ba7rPHL7vBCdw7of3E58iWfv8qFaqqBYrMo7nG3i3wpUdu8dxFb6fzyedANW0NHMn36HZpk+mIYUr/5xdMzfB/P6+yixWXhs/WrhyxDLoIz07i6XlZTTbTZeGoIoa3sSpeBLTU9Pi7ZicmpJOhWbN6WQS6WRKFG3T6aSrPVN+cERneX5zsbFw5QFJFI0b+HDAY4j4sqL+8rXxMOCPpD1QQchujOrCz/3Z5/AP//iPyMxnUK3UkZlbwAsvvIjjx0/g9dffxGxmFvOLC5gSw/44zp17AQ8+8ADOv/EG9nZ38ZGPfhjFUgnf+OZTuO/ee7F2/ATS8aRYz5g+Hc0yeU4dWbRipt3vo9VuYmlpnnsYWrUiXn7u+/jA+x7Dk5/8KVzbvgV/UIceDmBsjKDpI0QiNiqFPVTLBVEbs8DnGGFkTjBORvDc9Sv4i6e+jjo3F90QBJWWKERxyOFJxlIYN/pYCk3jVz/4aYS7Brr1vnSMpsWx5QijHsn33KRozs/OrCE0iHq5hDHjKOss2EkoJ8GbXFc+rDz8/ZhaWMDC4UM4e+89UjTTVYZWGvTC42ITn0vvUxzzFU/MU61rJM7yQ2oHldakfq0KHHb83ETGRKRkfKz+kySXMbncRF/bqNarKBTz2N5eR2l/D/v7WezubOLyxYuygTSadJqABETwfdebTeQLRFyJujF1RVnAHSxclUenG2P3o/2eeonv2Ii93/vx6Oq7fJMDU5IfaSglVESN4u64Fbh1maj3idKpwlWlNY6QSE9J4VeqVoRLNZT0phGmpqcRikYkkk8mFpMJWvUG8ntZ4eFJ5rumCaLqxX0K350jJrbCrhUY/3VPvMUiTtaA2whzI5cxHAtXH4uvkIoJ1LgHtJXITehMXBdcA+SFGcKP6nbHmJpdxNLSYUEFeJgdP3YSlWwONy68jQdOncBULIzs3g6KtaaIrTgyLVcL2M5tIl/eh2HaUiBx3REl5bULh4NihUMusDpoKeDhocOjkWuRhatKT1NUFVr7+aRBp+1Sq16XjV2y02RUrw5qIv/8eooaxd4GE7TKRUQtHfNLc/AbflQaHTRJVdejGGtEQSxJB/IJ156+iCHhk/LfZrOsOIk+CZLQ/BP0um1MT6cknW9z8yYuXXwbpfwehv0WojGiRxSbjGV0yYQy2ogJlYSMZ6YvdTv4qU98Ao++973SnDBid3t7S+gz8URCRp906+iIOprvCRKFWq230Gz3sHb6rBzQN2/cFDvFqBNCr0Mkl1HHZYQjOo4fX4JlGtjd3cPm1i7S0xkcPnoEe7ksyrWSvFcG4VCxbBpBuZZFAh26H+975BF89rP/laCxvomO558/h6989WtYWl5Ep9/FN576uvh/8zUkkkmJXSbdqlSkfVoZfseH6blprBxdQXouJSyTsTZEJMwYYhM2kXFDF+Q9qPsQYJgEI1mJNI0Ac+iH0dXQrQwQ8IdgRaYxd/QEksdPwBdy0BlwwuV6g7uem0wgZLw20X1OcEhdu3nuVfyr//630Njbha/fE1tHWm/FQ1GE4UfUTycKU9DBoTZBeDoOazqGbLOAvoiIHHTGFh56/KO46z3vRzqRxvf/7u/Qzm3ju09/BRs3rmN5dg4Ls3NYPnQYTjKBk4+8B1PHjkJPJuELBtEaDFGslFBv1sUWaXF+Hg8+8KBoPGhtRbqXRLp2+9g4fwFvPXcOF555BlqxhtmABZOBRQ3SpoA2DfjJQ3SbORX3ORQh8o/seRN3YiCRsC5NUCKQJ8IxVWvxgEDL5cK68IQLQPjEU5fToK3sHpxYDNUmxcimnCM7xTzAeOnDy9hv1HB+/Spqox78FCuLR7vaa4ho2yy8AgZscfgg91RHSIIxXNsnTvBovs8RvAijRjK1oY8zEdiIY0mENeudIP2gidA6TOALSgEoQR+yzypxHnnTBMz4c0bOJ6amhGfe6Q5xa2NbPOhTyRmhHVVKKvSE+hwRk1MU2SFgQGu9MKZTSfmRPHZOdpQomMJyHaNGD+XNHCpbORQ3cqIlGvt1rOeyCE0nkT65gkCU/stt4avSy5yjfnGIYOFK3qq4nZhid5irlHHlyhVUyjVpDBmcRJCPRS+5rbwm3NN43SzTL2hrNBwR4TnXMU/e3tCHjc1dXLy6jnq7h9n5FUSSSZkoUMh3dX0L9Q7dY/14+fwFXNrYwZgWcKYlOhcW0L7VB066jE/39HdPP92ni+iiVlaFK/1WfxziKr5/rjiLHZaMow0dM+mUGk8bhtg3MQrTM1e3zIAUrSTukth7sHDlS2AxzWeF/NOpmRnMzWVkQXNR8fAj11RnRG2f462+oEbsMnhYshtiKtVUIo5UIoG77zorWeHHjh3D4cOHxZSbhyRTZsTsWFSMqiDiNLnbG0v+t8qUpyZRUQ9YOAZtRxJ++Ff+/e//O3zl7/8Bc5l58TE7vPp/M/fewZbe53nYc3rv5da9d+/2ggWwWABEJwmwd7FItKRI8tiWM4n/iPWH9U/ijGJlRqNYcTyOYo1kUVSzKJoURYEEARKVKAssgF0sttfb2+n9O/1knuf3nd0lsIyU8SjK5awWArac+5X3977P+5R9uHDhMu45dh/WN7ZwkVYTlRKykxRvuLC4soS9B/fh5FtvYyKTxZe+9CU19K+9+ppQqGqxjIeO3SfF9n1H7sEnP/wxbG1uYZsI33Ye7Rr9MzuYySaxePks1teuo1jYwAcffxSf+Ue/gJbbiTozjftmKuEURIeB4vamCNycFCeyGXlcWp4+WiEHfnjmdfzHb/0xql0OFj4E/X5kM9M6FHtELNmMdgdYSM3glz7+cwi1A+jXyW9hc28U5kR+2CT2RnwoGdBQRa1UQpNRdNUClq6cx6BTF1eYqzvyI8nvmd+5Czv2HtSaIJPNCjGnGXE6wwbK5LZLbW4bPDMBiKpx8dL4cpBvSv9NmxM57uFsUxDTTAsFY3JKX2Ivq01xRlt8q4HVE19NByIP5pVFrK9xbdxEKhlBLBpUwbh6bRHvnD6P1dUtxby6vH4ltmznS6IKyA/DtoTTil5UAduBg6QkG1l8b9v50xrXMff11l//0/mvN+k9f1vjahAMu6+nEIXrS/L3FM9IxNBus+31Fq2O6FeanaZy32sGOxbdloWO1Ua72cKw0zURkRwCbb7XuEHlPWIjzIb2VhSFBY4oBBvXRCKJ7MSkDnGmUm1v5/TeKeiAan5b+CHiiJPNmfEk5LVjDXCoeY3i2L0PIhCI49KVJezffxc8Th9q29uIuoE9Uymkwz6srS5jM19SatKuPfvE33rh9RewsrGqoSuSSMhbVI0YxUnJJIrlwg0uqcm2h7jW3AxR/MmfjSMFlcQ88Hg/uOEhmmqQKC0GnDb3jVsp0ppIs6H1j4/JYiNtKEhTSmdTCMXJN/Vj5Ayg2yUiHjDXwsvkGV0Q+FxBOWnwzOcQyfs6FsZZ7aYOr+npSR2gBAkWF6/g8sUzWLx6UQEHqQST3OpaaTL5yojJWAdZAy1kMkn8+q//K6Hp775zWmrl7e0tcZR5kNHbmsr/Gu0MXR4MeiNZSzVbXb7lurctq41EPCHEkMl53ESQc8fmtd2uaqNF7QCv65hfS0eDfCmP7GQG8WQIDXl9O1DIFUU7SMTj+t4+8uEP49Of/iymmSq4+6DQ2H/9G7+BCxfO4+d/8at4863j8tmmUCuZSKNSbSpExun2S/dwdfE6VrfX0Rx2MLl7CjsPLSCUYMPJJEL6TtPmbYiQxyc9RdjnRcTlRtzrRYxJeA4PquslJMMZHDp4Dyb3HgLCMflStodD8fl8Hi8SMdJSvKJo8Oyj9zbfHSJRFGD9zr/6n/DK955GTNxv2g8Zu6Z4IILI0IWE06MYYgcRVw8wv28OwckUFgsbqHbaqLV6CGfm8dEvfBWB+ATuvetOvPOjZ+FtlDHo1vD973wH+aVVTCfSElU2Bj189Vf/GeYeewzuRBSOYAAtDtzkQfp8WN1Y03mdSWdvxIkzZdDZ57WgtSQTCFp49ZvfwvN/+S30VjYxwaaGwRfDPvr02ZbfO0EEWyRt0o1uDOoaqMcJj6KC2UOTrVFg3eY4NEZcjb+rvWGzkdaxK0k6npatVtVqYeR2Y3VrC5FUEg2ee50WAhMp9IM+XFxbwfVyDs6gB0O3W+cjG0dafXLtLqW8/OWNXNVshX1KtmRUM68NNzB8x7l+F32NYn+CWk5jtxbyUMRl1usCuYI+xGMRNbKJRAxxG8gb10VuDodOhlT4EUnEEQiFUK1ZWFreRMAfx9z8PpRp17aZV4PLz0dnHm5Pq8UtoayFrXVsrC7Daja1tWUqKMXrFKOSDtDKNbDy7lXUVnPw9J06a7caVZxZW8Tee44gszCtfoBaHtYu0iqJsrJ5Ze0auyqQR0/NCalWtAU7ffoMrlEYGY4jlUjJyYHbMTeFrBLfO5CKhUXD4DUkyMjegpzkkKhdIaznyrh4bRmVehOeYBTJyUmF+lxdXMHQ5YM1cuD81UWcunQN1mAEbzgCh8crp5v3NK528yqUgNC5Wwd3KV8QMdhN3ut7EB5yXFkIZM6rZsKvCYSpE+SD6BBnJFizLhEAX16iO7zI21tsyrZuQVxtxsBYpGX8cZBI8XCb0EqKHBQqbpnxzLg883TzYXGJL0rUg4Ic8pN4A/ggsrFNJdPYvXsXjtxxGIcOHMRUNqOYWD6IvKAkv8sKjJY6bp9SuMY+jkrn4IQkE/2RDMOZtPR//Nv/DT9+5iV4XeRcFTE9OYOJiRns2bsP7549hwOHDmM7l8PK+rqQ0lKrji/87JeVmLWwc6cUiFzVPfjgg3j6qR/g2pWr+MDd9yDiCeCew0cQdvjltShuIV/w3gBWqYxU0IvFK+ewtHQRVreMBz74AB787GcxjMRYfeCPJGDOCZqqA8NuH41yRYcrecb1XgunVy4htDuDd3IX8Qd/9TWUmwVxVVgkZ2fm4fOE0G0TRXIqUWfP1AL+6ed/GclBDO6uG3436RRuRajS+LhNiw1+vnYXtUoFVr0BJ9dh3aYa10aViC/Xpj3ktnNaqTz48AcRjGfh9YfkdxuO0pMzqHAHvgQG9R6Zw598VPJ6OBTRasTHLG2nmWSNisIWH7GpMGWvXC6i1W2j2bHEsRYHWsb3VEF3hWpzJadIV/Gk22g1yqhVcmjUC8p/Z6PNFWixVMfVKys4e/4yVje20ej0FTZBbmOfJsWyvLKZWXazreaLRVDo7/u//r9vXG1kQ+AHo/tMUAXXzUx/YrKM4YmzgA3gcznQ6XXgDwY0kNC3k+8jvRjZ+Csxa0g6hsk97zBu0G6OiQBSectBkk1xIhFXY6XEMK9HxZwG9slkWhxFNjoMjSDNhnYzK6urendYfwhrmpUiUVf+efwGyKv3oFJtYNeeAzh4x1FUahY2tmrYMXcQS1euIxnw4e69O3FgJg33oI2VxesolivSdR87dq8ss3708rO4eO0yKg1L3OoRhzC3V6hsKBpFpV7TZ+XfTyU4G2k2rmZ1aVb1RNaIIJtUG0NH4sBL6oMimO24YfHC5PVJARAPOa4qfUL0c4UcggwqiDFByiGnCpc7CJfDDyeTh4jW+rjiJNhLbqZPWxhDk+G1IdJB31zzd7O28b4QASIaU60W0GqWkd9cRS63omd8QKsc26+arpuatxz03OzhzjuP4Ctf/CJKhbxEOlWGDtBzetDH6uqqDma+r5tbeZmos3Etleto0w7KGxD62umwUQsoB52m5eQrW50WfFpF9iQmIVJDPh3f51q9hn0H96E/6mFzaxU7dkzYhuohrCyuCnllAIV0C4Mh9uzeh51zC/J6XdvYRiY7hTffek3xmM/88Cl0exSt8J54VMd27dqPvfsOK12tWm5is5TDanETiLqwcPceTO6eRt85QIephOQ7UphJHYIM9UcIDIHgaITw0Kl/fvSeB3F4/53ITuyQbU/X6RHdimueTrMpmhrfDG4cWde4qdPwQw7nEHjuu9/D7/z6byBCtLtDdbsbtV4TFYuCwjiiQxfipGFRee5zwOkb4dCdBxCeSuPixoos+SqtAXYevhf3fejjqPedOHrHITirBZz4wZM4emg3tpeW8PS3/xr+/ghhXxDruTyqgx5iC/N48JOfxAc//znEp6ZMOhWfSxJ9uT0aMeKVzyDdNWheMRJHlz87uDFotXDpxZfx9B/+CYrnLilAgR7IBlGk0b1GOxNcZAuZxg2rGloe7TbgNS4a3LYYyytSDt/Pcb0hIrfJYKzjiRjpdkDNamKzWESfDdPkFK5tbsAZDyM4lca59RVc296AKxZGk7RBWRgaByS6BDCK1SkRHt8js+Y3yYl9ofsGdaVGxthAhQPscRhFTISR9nwj+EddhNxEYdm4ERTgNsWh55soLf89ewwiuqQUZDNpWeCFYwxP8sMfDgh5DQTjwIjnWwz+YApLV1ewlS9rQ8RBiqAKxWQ+N2si3Y8GGPW6sEgDZCAILbrKJQzbffRrbQzLbXjqQzgaPbgGTriCQaxbVWwPWpg9shfBRFTDKsGhoN+DTpNbooF6Ad4v2R8yTc3nF1LtD3rkDNCoW1haWsPa2gZazY5s5cLRiL4HOizwutEP2+0cCWmNBMOGzkl6mofC2hD8EdotAosr69gu1xCMJ3FtaRnXllfgj8TR7A2xWazgrXMXUGR9ZvKdP4AudTLzxw6Mxn6LmmzE0YNuCG9SrVzF5vqGWZWN3CrcP/nlkJ8Zo0053abSaaFlSmzptdVQ8CbSw5Qm/lT/8aHkhSgWSloTMftcXqA2GmSoC3yATTPCpmZmblYNnAQGtGygxZNxpdV8pIPYRje03ueB3DPket6wdDyByalJWWcxTYUUAv4zHx6yG8kZ9fl5wQNa/yZIM0gkEAhFDQ+IfwndD3SNIFTxP/zb38Ezf/19zGQmUdjYQoik7pEDQbdPsYaJeAoHD9+BlfVNFfmDR+/C6Qtn8eOXX1GiVrFSQb5YwgMPPaTPOze7U5ZS6VgKe2d3Yvn0JXGsuNTg20mx3JB3etBDo1nE0up5XFw8hU987nHc8cEHYXmcCASjmJiZRyieQdMCGq0BPI4g+u0B2nWLAdGKECx7m6hEunjh4it48rXvoVLNKQ6OPJQJih3cAaFPoUAEW4UcHrzzfvzCE1/GrGcCjgaLl2l4WvW6nCfazY4QFnL2aAZOFFMk8WEPrUpZ3LpGo6qknu1CAS6vB3ff+wEkpuYRTaS14qTCmYMEuTJjnjRVmmywhOhzOAr4EQyQ30e0hjSPFhr1muERiUKgnkIvIzl+PhLzAwEhr0SIGGhBizEhojyI2yZwosH8dTt4Qgd637rBQdQYPaJFFlerPTkK/PD5l/DWqdPIldpyFnCogWWPyhfTawdXmFxqrZptI+2/DUU13/dtvE9v8TS89c8QUnrLf7vVOcBQBQwirSZZPEyq9w1CZyy7TFGW6GRMELabLW4YJJx08DlqKk2OjRKt7Sg4MnGNxgFDTZ3bbfOXuRb3qlhR9MXBkb6k9OylJRMbCh/Vs6EQDuw/jFq9jXqjh937DiGWTKOupsdkqNN7dXt1DflcXveVNmcedBAPuFRk06kEPvPZz6BQ7+D1k+cx8iRpcY2R1UDCN8LjH7gbR3bNGRHMWyextbGhtd49dx6UQObStRVcWV3HFVrksS4lE3CEQxi6PRJLcHWZzUzIro6NCN0mSBXg9SNFisMyOV6GIsJ306z/eB88voCa/AAHPKaqDUZaS3Jwp5KYRgjcIGxub4m7xfopygndUGgFxkNVDim8h2bDQAScllw07maj6qbxN9FcWv+Je2rcGcQGZuMa8CNKc/V+W0pxv5+q6CbOXziJjbUlhBNx1dGORU9mKjhGGli/8uUv4sDe3SjkNmE1G+IqN9streqJvGYzKflN16plRWEzdGBpeQsj8udcPsXvsn5wMCIuLRcLjzErZ2NAjqc5G0gb82jNTJ9uijs4YBNzK5Q24Pe4te3zuMg7NFQtvoOMdQ4wapk2irZY5N5778UXv/h5XL16Cf/lW38hpJ8+mzvmd+Guo/fjsQ99BKVyE8+/cBwr17fQpjXWyEJtWIcn5cFdDx1Fej6Lzqgjmy9tdEZQDCo6XXSLdUW73rX7IB65+z7cc+QuPRe67myERrR/YgNIcIPXfIBWs4lquaTGhdxvI4Z04srZ8/j1f/lryF1bhIuxrKwf/aGd8MQ630EqFEYyEECIvq0BL/y+IY7cuQ+eaBTX8jnUBk5s17p44rM/i2sbBezad0guAB999CF8/5t/juiwhUM75+UbXtrMIZNI67n75l9/Fy8cfw3RZBq7Dh7Exz/7GTz+uc8gMTejbQCVNqRWMXnJRGUbFT3/x8FWgE6vj8DQgcKpM/jab/yvWDzxJhZooShecF+8VqGstkWhmlUFD9mWm7IKZMU2NUS1RAc5LdpkfHST0661vqF/CQKgKIzHMbd9Pi98sTDWt7extr2F6YkdqPX7WG5VEd+7gGvVPJbLeW0indTY2ECaMVcxdZFcSZMKatMT7K0ZwS/TWpg+g4/ZGIJQUyerPPJafaL5xNioMVHPyyGSoimHKENKzOOQpu0zN5S0X2MgD0EzIrpe0wiHw9rERiIJREJRNYMsKRQv+f1hdK0GGtWSQLORow+PjzWIqV3UkJD3NsLQ6iDrCePauctYv7KEXrkBV7OPUZscVh86zhFWmmWE5iaR3jOHoY/dD3sLY/2pWG/qCW64JvA+8Hvh88em3SPPeYJHeu8GQ6VTkt5QqTcQiicRS6V1Xf0UNbvphtDXGZyQpzR9cP0IMoFuYhr+eApwB/Dj197A+nYJF69cMbzwYASNXg+FegsXl1awni/CQ5vQaEzbTseu+w+rcR0bOfMFNEgRNBk06nUliijFZuQ2KUm3+ZqcZFIVs7tDpojTXJmNKx96Ng1Uu4VCJvOYELTPj3KxgrXVDa2jjQDHdK7jxtVIakzjSlEWV5FmoO1j5L2ZqjHWi7H55SxHioMsTPpM+enARRJwkKheDBlyX9P0Wg1idmYSSdpDBWh/1DVWKFphMIXCrfWcLxBGiByNWFK2XuQ48vBqtix865vfwgtPPYtkKIz1a4uo5XKYiaUwkUigWanLS46EcR1CNDD2elDvtHToBaMx+QJOTe8wXnfdIWbYxIVj2LNrL+KBKPoVCpvIDzINkHNoOIA0kR6MLPScdRRry9h3ZAdmDi2g7+Pa1wkP6QzZWbgDKbobotfzoFnpoLxVQqtUR2fYAaa8aGedeOX6CTx1/Cmsb1xTk8kGemrnLvhCERlyMw51Y20LB6f24gsPfRK7/FPo5tvo1TsIBiN6gDkwdFtdXXPa9FTKeQxo98EMaaKiMpPvo1IpoViroN62MDEzhQ889hi63qD8U4lGKAJwOBAxnkOESRoxzyZ/cAWliEAmgkhkx0aZnnpjkr/kMwZVdQzRZBZzn01TS76F1XpVohiKZvTDTUTe5D6rmePoTgSKHEb+zNV3j6IcFlY2BWz4lPEka6RzF67i1LsXceHydakgucKQQT4tsrpsZpwIB0MSAbGx/rt8SYB0G+7rT6MK3L5xNW/EezmuNxrXsRWV/XdxUzL+9ePPaOgKPGS4UeHa2wyhHCaZ/85QC664eHAwu5tpTAyF4MVvc13c64kTytQrbdiHA5sH5TGNWzgom55crqTYz4NH7kEyPSM/33qTptlm3d5pGFsg2pm1Gk2U8zkMmkU0S+uYm0jgK5//BO48eg+soQfHT57Dsy+fRmZiD9qVPFLeIT73sQ9hOpXC3Mw8jr/2Bk69+SZ8zgGOHNyFYbeN1fUytsoNXNlcR4f2fZk0LCdgjYgA1xQBnU1l4aVivN02vos8LCgiIcIklbBJ+ZJP5YD10zSuTjpnUHXt8cLHK0NnlYBPfqks8syEiaQTig+uMNWGSK8GEXMX2Kya+z5GVInssln2Ms9Gz5pJkePvY4Nr7iP5qmy4GW9MZDQY5EDOdfsmRsO2BJv1ZgkXLp9Hrcb1OVd7rNMdHSqJeBafePwJeN20ttswKVyMfa2T153TRmVyIoFsKolqIY9UOoOFPYfw2puncf7yMvqKCiYSZZoUoWvcZRF58nErxoHANEDG0su85wZIGwqRZ5JbdiKOaqmoxplULwo78oWKxCwU2NJkXqK5wQiRcEjOA1/9Rz+Lyaks/vRPvq7Ddy+3azM7UK13FVKxup7D6so2Qn7DZx6QcztsojFsYNdde3D4/jvQ6LUwcA6km6Dfd69eR9jjwcLEDhzdewR37zmM2fSUMcrXeWl/P0wr0pac7i204TfvIIdlvv+kDnCYKBeL+OEzz+Db/+Uvce3MWXSbHUxPzWLXwj7s2b0fk5kpXLl0EW8fPy6EfDIVFe826Bni6N37NFSVOgNst3rwJKaw/+77sb5dEfXqnVNv4Rd//qsIuke49PqLWJieMGdhb4gwzdwHwLM/vEqh/AAAIABJREFUeg5P/eAZPSPlak0c0Qc//lH8y//5f8Tk3IzuA5twNS9UzUu8bWys5MfKNm8IeNt9BSXkXjuB7/3eH2DxrbcQ5zBH/rY8w8fWmGb4MrXtZuNKTFasatWjcX2lvRRjg03DJDEmG1fb9YiqevJl3SMmbLnhCPrgigZwZWkJrVZPfuqltoVOIoptTx9nc2tokirGzZ2ibH96FR4DAONaq2bwvV+2+NfoGczgxQHSS2W9apyhDJEKSZ0PU/FYXk26lM3/pPcp/39Rsmjk7xEXVLTFYV9pU1HyZCnECoUQT2URDIbhI/pLnYrXCY+f7iocovuyxmJfxkhfh9VDZ72KDa7gt/JwWj24eBb1+nKKqQ272O43Ed8zh8h0VjxpftEBhdeVlCC6JLAO0eGANAwOG9pK09tYtmFeRWRzOyvNDLVQtQYW19bVYPJ3BIIMHAirqdegMxgoqj4aCanxlVbIH0I4lUFycge++70f4Oyla9jc3lZghMPrQ6nZxvJWDrlaDTWrCyetN6Mx9Y6OPQ/cNRoflPweDHJg9n38gDQRp2cfFfrklJrFwU9+8ffv27fPIAZSYLeF7DCNRW8KoOJDGLlJxJUolD+AUrGC9dUNiSkET9tWPbc2roTs2bjSv5X8On6RRTMiiqXVlvks+okNt2waNNfpZjFJiiIzNrOc5pk9LbQgEUUyHkYqFVcjS8WtDOPZZNpkcaZ9CMklR6nLFRpzdaNS35LXxVSVd954B72GhfXrS1rLPHT3MeycmMZLzz4vfhjXhCzdfADoL8hMd7okEM3xBkK6CY1GR1nnE9lZzM3sxKGDR2R7QX6qJteBaaYcXCkNHfpzmlYF8FrwhvuY3Z2BN+VH328U8lzxeENROH1RJDLzcDhCGPTcsCptNMt11Jl/HQPaaSdeu/42nj7+NFY3r6pZ4wObnpqCPxQ0n3fogKvjxp7EHL700KdwOLUHnroDfnhFc2DjyoeSPNd2q61ABc7R5BiHxLFtq/jzhez06IXZQZ8oeiaJ3YcPo0qbIGUw80CzFe8uiujMC6TGQNM7z0F75FWePa2DTNwdfw0bUg5H5PqQ40fkwM2CaK+f+NhyGpZh9JDm0j15KZrsYzN96xzVkEDbLoPK8mc2a2I9KarQBGQ4XT5lkjetvozo3zr1Ls5cuIiNrW3Q01yWKm4fOh0avN8iGrvl1fl/J8K6fcH9+2xcGcUnJw6tiHtagYkOxKFCSXhEZEyEY7vTtRsup5o11hE2TkQXWHzJa6W7CP2N+Z7RPYLWSvF4CgcO3AGXJ4RCuSlzfZnOs5ki6sN70WujUS5Lobty/SoGzRIWJmL42CP3YvfOWbOqDyVQbvZx5tIy6q0Rli9fwGwyiscfekBOHb2+A8+/8DI2NzawZ2EHDh3YhUatjFyhhXy1gUsry7A4JEXD2KpVsWPXHmxs5TSApBgd7fQYTrxM1g2lgs8chy2hhxp6xtxmUz+JumjgJG3C7cJEMomZqUkEgkFcuHwFhWoZoURMXN1yra76YgaGsTOLMcUXxY94F68nV7cuD7qkBtBDUwb9bGg9xguXgxX7Z7kzsOb5Jfhhc1ilp6VVJ76KUNSLQimHxWtXtLNNxv3wuHqiLsxMz4krmdtaQzm/iUa1rJV9oZAXv5mctSN37MPh/fswMzmJdGZCXox/+hffxp99468AN9NujJBNxhpEsIjwu4dw+8y1M6i/jXjpWpmmXNfQFloy5pm0L/qGMhCFzUKjSa9tMqJMxCYHGtZGUsF67T5mZqewe/dORKImE/3chYv4wIOP4d2zV3Dp2jJ6PYd0DKMB0WyupHniO1GolRFKhfCRL3wCU/OTqDUZFb2GWDSAg7vnsXMqi307dmEuOYWQyyevbcV22glQbGJYazRw3DIIkvtN6lKny40ekegWnn7mafzN3/wNugR2rB7mpnbggQ88jJ079yARTcE18qDbbuHUidfx1JPfwdmTb8LjHGEmG1e098T8DqwVq1grN3DPI48jmp4xBu39If7oD/8Av/jzX8E//9V/DGe/oVUykwv73T6sck2WRP/5T/8c3//eU3qemHTEz+WOhfG///7v4c5jR00PwOGM4uh+X6AC0VLVPzajwxHaVgdRCmZY84+/ief++M9w4fhxRHnmyeNTqUVmgLMHYJXZcYolkU7bKN8IscwwyOr63sZV90kALTezNxtXUhkZ8245Rzh19QIi8aw4kHWitokITm0sYblZgTPkV5/A+8Jtxu36F302e6AfN67qB8ZfY1Kt3W2QVsHNC68Vf52bd0BnibFDHC/YyMsW8uqn8w63f6T40A5zLIAiZ9w0gawt3C7ymNMPugJQIObzyy89xtjfCBMB+XNQtnZcyfvYKHJlYXXRyJdx5Y3TaJZqGLTa8I9cssNiF+IJ+lHsNNH0OxHfOweE/dpiEljkWcmpi+85B0t+F7T+JABBZx4OXWyaKQiTUN3DbawfEVK7AvSyDqLTG2BxbQNXl5ZQLlcRZ91kOEowqKtG2mYqEdOZEE+l4QvF5BYQTU3gG9/6Nk6cekdBHQyLoI/teq6EBq0ru6QhUojoVTrqBAOK7nj0vtH45VPRGCM1olI51bjS9kQCKBKZb8PXY6N6zz33SDnPP0upQ2xmfHQLYMM1Qr1RM40rE4y4RvuJxtVYZvDXqf+0qQJ8CJilnUol1biOCdvM4XBwDX1L42p+o6E68M9RYWFD0+nKM1Z+fVTwed1yHSBsnU7HEQp41bxOZrP6e7zkttIfTeth3kiKKJy6aLyoetkcpinp9gZ458RZbCyvoZorYGt5DTOpDMIuD7aWV+Do9hELBcUPo0ceJ1sS34na0jN0YnIGsWhaGecH9x/B3Nwe+N0hJBIZHUQmQoTNExNvyBsyLz45JJV6EZulJbh8HRw6uhepnSn0PLzuPQlLuLpudYcIRrOIRCeRSM4g4ImouFc6Ftb7NSxZOTx/9hW8fOY1VBoFoQJcEzDHmZ5uVPX6Sbwv9rA/vhMfOfIwphxJBLseZMIpCS94r8lTTiYSuq9LS6vK1da0TeFHty1bGa73qXbukTrQZqwjba98iMxOwOX3qrFRWIUELjRVd+sF4gFsxDgUppjGnCtrWnu1tMKklQ/l17xctqm+kFTaoXv1HDDCT0WJHCFOqF0juhsM2WyZA57NgPYMbJJpRC7U1Qho+PcTXRM6oKALh1TKtNtiY0A6Sac7wPLaKt4+dRpvnHwHy6sFmW+TL83IutsN+v9/b1zlEsfhgEgkkXWGENCcqkOTd6piWeRsog5tfrg2o5hBlA9jD0NBCIUoXBnzi6I8Niw8QPn87N93QNuGXJHIXwBuH63tAiqgVoP0jQYahU0UttcVhNKtV3H/XQfwlU8/gWZhDa1qGRPZLMKxDNyBmEj+T/7gR7h0/iweuPtu7J3biUQiiyuL63jtjZPij+7bt0c2OIvXL6NQbEoZX2w24EvEEclmUWeD6vfLKYTboGggqsZV1mbDPtq9jqgMogxQiGU3MEZEaPiAxOW9fPg01DkxPTmBHbOz4p7WGnUsLa9ibWtTlkFun1+cVn42rvzHKKvZOJBHa4c18NNwzcjAh3HjKsSV4QeG78/BlojrOOxBDV4kLNEEOXA9BnJ0WnB5h7L5Ip2m0SjCx6bVzfrRkdh0djKL5WuX0KwWAYa0tFuyAnrskUdw7O67MDc7pTVnMV+Qv6LLG8Qzz72CP/yTb8Djj6Ij1oGxmJM2h9fEyRx51hjD8bT9FoTCcRXppNsIOfN0SRgN0ew1RCNoWw1jDq8aQY7bQHGystihX2a/B78vhHR6EvV6Be1OUyLcs+fOKlryv/sX/wNeO34Sb7z5rsRZ9Xob4UDE4DMDOq1E5FmcrxRx+NgRHL7rIDKTCezfv4CFndNYmEkiziAHosY8XxjewKbbDoImf5bXXU26HT7i8ppkLr4fvjBFKx4N7S++/BK++e1vYXFxUXzHrZVNfPLxT+Gzn/uCdAUWaTJWB1PpLNKJGLbXV/D973wbzzz1JApba7jvnjtw7P77sV4qwRtP4tDRBzB0ct0cxtl33sXXv/YHeOyRB/Dbv/2biMYCQgB5bcWzN3t/bC2u4IVnX1By4NrKmu6hI+DF7/7RH2Bqx6w0K16mJ9kbcluzJ/CAw4M5U/0YFKu49PIr+P7Xvo7S+StI0FKKCJ3duKqvENZgwJvx86nrbgsWTdPK6zZOFiRNhm4kxmVEzwhpYnbjSlohBwQirmxcM5MT2KiUcGrlOmZ270GToI7biSvVIhZrRfSDXjVCpB8Yv+L3V+Jb6/CttCuBAjaDcdzCGoqB2a7wLFK/xP/DM0MWVDedXAiA0YDfPrhvbh9GQ2QzMcOfZUobFfh+NrQe44dKD1TSLZmqZ3/mkXN4I6HK72cohUcIb8IfxGQ0julYCt7+CI18CWsXr4rjSn0LpWQuOkJRQBsOYqtVBRiBvGsaTQfF7gF4iBrze1C/1FG8K90M2tKFmLPX+K8Ptd1kb0TENcxAo0jUNNcerzQBREW3cjkJmjfXthWHG4vGBWqyfrKRlQYqEkN2dh5VCli9Qbz29psocPvDGuBwokzANFdAsdbQdoo1OpHKYm5hF1KkIhx59AOjsUWNmj6tpYwn47A/VIGuVMp6aEXQvo0nJX8N+UWMMxuvHdlcKOiNyNlwoDAAf9CPJtFYPuDkuNKsem1TU5QC529DFSAvkQ3l/PycGldxUti4ciQZi7jsh4f/hpwyR28g5JUHCpFici04FSn9yDHUA+Kj9QxVt8wIJxwfjyKdSSMbjyIa9Anl5IPIhpqoHhG0DikCFhtDN6zuENV6C8vXN7G6uIpRjxyTAaq5kiYdH9ETCtpGQwS4IuDKiPwR2QQZ78Mds/NIxCdQLNRwx+Gj2Dm3B702OWZcpUaEBBB1ZCPN9fhIamYTH9cZWShWt1Bp5TCzM4P9x/bAFaGYpiVE2kseIlzoDl3w+OIIRycQCqd0mNT7A2z3LFwtb+CdlXM4t3oF+WpRFjjKNR4wLCIAr5956n7Mx6axPzWPA+md8NUciCCAkDugxpKxdhxqgoEgvP6AsriZphMLh7WeRJ+RwV2tPuQxR+9KUgeoXiYym41L9c97L7TJ5jWTn8aHvtVuGkHfgJZDtKTq2fxr3tObyUtmtWRzkIjUcVnVtosf+1EafnOlR/24XCx4ePKANNZopGuoELEZ4SRN5r6N/qg5IanfPNEqZhzimG9OVwuKUMT9DAbFc11e28a75y7jnXcv4vryJqot8kHfv6n4ae4Bt6MF/LQm9+8LcRVvT3xLY7NEhJUWMnwC9c9EBGxnB6J+PiWdGeScTQZ57iYAgqT/AAa9IXrdgWmyKGJp9dUgcTCm5ZHPHwZcHqHxtFoqF3MoF7fQrpfRLm8hRO/F4QCTiTh+/mc+jZ0TCWxeO49+qyHP6VR6CjNzu0Tqf/IHP8DVy1fwwL33YyI9g2A4hTdOnceps5cx8vqRnZlCs91AoZRHvdYCQ07cfD5DQcBH2ykPVtc2QGeVSDBqOPi2cwAHGCXtcXPAWNobAdV26pf8gU00sKff0TNKRfHuPbtV3HMUO7WaKJZIXWkocpU+n0SZuVPkIcFrRgSP/8xra4AFdhE2jYTcC8ZNatXI68zfN/bENagrfy3/G72qvRTKhiOoVWqy0eH7zaCCaDyowINWo4BWbRMuNGlWg3Q6gbmpCficQySjASX+kd+7sbZulMYuB6KhINK0IpyaFtpHI/GltW387u99DZv5ilJxuLsyNuUEGfjs0O2ENJAx2sqmhO8xRRzmZ4r0JH7je6Y1Jq1/GvLM5PvLppXPWpR1OhqWZRWHTQrYiKSSR8/NCh1syLmfnl3ARz/+aXz3b57GhcvL8Poi8AVCohq5mJcOIq9GkEtf6iNH78Teg3uwur6Ihx++H5/5xGOYm4zLzm/U7cLvotiO94I1jI2NDIhAwrLW3erSe3I74X0jZ7k36mO7lMcrx1/F33z/e1jd3NAg0W5bKG5V8IXPfhGf+PingCFthLwI0bOy2VZTnk0m4HWN8MZrr+Dp730X754+idRkFvP79+PQXUcx9PhQr5O738OpEyewfP0y4mE/fvM3fwMf+vjjBiHV8MCQCPqScyPaEz+Y/P5ioYjcVg6lahkPfugRPVOyxxOHm98DB3s6YZiNKEEFQt5rFy7jxb/6Dt554UUMtosItbuIktfIO84zS0JVdfISHRjyoRli7LurJsX0gQYMMI2y8VwfN66iCuj324grh4VbGteJiUlc3FjD5qCN6PwOrFZK2LKauFraRt05gicWgWWnoOl7stHwG0iqnZ42/hw3Po9I7O+v2abJHvNvx10rr6s5L8y5Yn5oA2x0wzcdFdRfDbWJVEyunRxIugA3whwGCd746B/rIY3Aq76JvG8nARhQNAsEXA4E2At0+4iMnJgOxRGkq0+lBr/d3JttLaeNoehA7kgYOasOz3QSvqkUqsOuKJRBt1d0BR7XPP/Z5LfaloSpjDrW2SOZDUX1brkV+dweBH1e07xG4zaFyiWPbNY5IvVnz1yQjqlep6DMbIfYvKbTWfhIg0ik0SWlyBfES6+/BmvQVV84orUiA47aBEhGaPf6SrWUe8mIMp0eHLvvOTJiARYpW2Rq81WtVm8gCfTuExnXvjG33nT+MxsLIq4kF3Mq5mHabNbhC/qEuJI7WqtWxImrWy01CYS/RRVYozjLpcZ1fGDfiri2O20ZUtPa5Gbjyibn5uQ07qWlVSRPg98Liz89Rvt93ZTxio8+ojJAd3CC8WBmehKZTEKHKwshp9yJZBTxUAABigSIzPXa8pP1ePxos7AOXWh1e8iXalhe2cb581fQqDGpZxL1Yg3xcBwBpxvba+uI8EF0OZUg1bXaEqFRVMTDlqhtOk6x2DQyiUlMZKbgdQVhNTtKMOL3S4QHuj9s3kiaNrYgVteC0z9CzSrDEwAm9qaQ3kGOMZvqmjhaZkCgIM6BHpf7gRhcngB6XOu7vKihh1KvieXSNq4tLaFULGvy4poqHue9dAop3TUxhelwEpGBH8NqH2F3AI1qHefOn0OlXMITjz+B2dk5BTMEomGM3A6tPnhoc7VAQ28WegqUjMuEMZmuNxtwepjSwTSqlsQZXKnxWpP0LvU6vXT5UssDziCmvHecxtVQiVbAqdD4tErJLTESCxzpB2x4TaSpURYaFIC8LzUJej7Neoq/RoWH0bID0jJYuIjUsmHtmbW4zdJnUejRM1ReqOQbGTpBj/6EtLKJZ7Gylsf3nn4eT/7wBVmsvffrp4mweG3e+/XTuK9/r42rCkhHBTySiOne0haLiS4U140NxNnwO9xe9Mk549qXwmQOILxGvR4iwQhhbzUJ0UgCoVAUo65DYRjkTQb8XCU55CpAj81CYVtIn3PQkXXTVNyPo4f2YO/CAnZkUzi4sANWYRuTsQCqxTxyGxtot/uIxVKIp7MolMs4deo0kgkOaxnkii1cXtrGZqUFN9/NZAzFakXoP9wmnSucSKDSqGN5bUMelPR6TsaTSMXS6DTa8rJ0+5xm+OTQpUS2rtwqiO5LVCeltHFA4OEdHPWRpVk5xYQ+t/LIWYxpK7a1bZBKtrgs8l5/UPWRNVCRkIxGlh0NkS/WAXNgGojHBW8krsZC3FYFQIxFerYNEV1haFweCqkhzk5OolyooFwq64CEg2IN0jF6CIcc6NQ34RpVMTcdw5ED81iYmUIyFsaw00QoFFAcdr3WRLfTk0BrdXkJdaZntftIpicwt2sv/KEYvvYn38D15Q01rtxMjSgwI8GMEbj9NqyO8eJWXyDxllvvmREJKldK7zbrYz63hngkigCFL7GIDtRmt4sG/VCpwA4FFJnLTHkm4SUTGdUSNluzc7PIF4r4pV/+p9jMlfH1P/4G/CFGZ3rkSEOwhUEofo9fv5fXqlSt4dh99+KXfuWXcfLU23juuR/ivnvuwj/+hS/g0J4ZRAJGHMSITc4OBE94yGoROyRSbk5PNiaqBk6HuPVvnnwTP3rxObx96iR6o6HcdfKloj5rrWLh53725/Gln/ky/J6Q0YxaHYS8flFc6Nnpcg5kdF+plfH7/+kPcXXpOu4+dowVCUur6+i0+yjm8rh45jSmMknkNlbwK7/83+Bf/5v/RSt2SY/s5CqjW2XMrVvIqYkoNYlODo9L8c9Eh+utls5E3qtxkAabyF6zhY3LV/D7v/XbWD5zVo4ItMMKdnuIsNHtWPZ282bgwFA0A3ubqsbV/DcO/iIHiAJonl/VWA4ipPzZHFcDVpnGVSg3EURyXN0eJFNZnFldxnAyiUE6htPL13Fhaxk9rw8N0hU8LlHawkG/zl2vn5ZeP/l10+d67Exjo8A2Mvz/VLfHCX+8xu4b+ZFjSG38zhp+sL5PWwBPlJUDLilYDBBhveQKnXSsMW+a9ZVrdtIMCPp4/W5xxCOkPNKZpT9AdABkPAHMx9IIDBxoFEoKJlA0OsEuhYNoHQlvNIhctwXfdArOdAy1fgdh8k29XsUys2nmopnDOVPx1ja3kCsWVYd8pIWIwsMAITojkOrgFihIHQyjvrlx55DA+sbPnUqksbGxhdPvnlWKIq0PKcoljXR6xxyGdBcIJ9CBC7/3x1/HdrUkXjXvE6mU/AutLuuzW649XfGKHQIRHdHp7Gg8JRgSrREXyMbGnhQE9Nvea7ewPm7cTxbzY8eO6YPzBeCH7jHm0GOU/lSsVqsV+ANeCZLI6aKJe6lUxeryqkRHPPDe6yrAf0GOK5OcpqYmRS7WwSHk1CRRKK2Gn5eNXX8gjzzjJtBFXPwL5prbyBwbGz76HOJobN7pCCGi3U0qmUQ6mUI6QUPfGLKJKNLkkLiAroIP2CzRp3QoC4dWu498pYLtUlVWSVeuXpfFymR2Bgvzu9FudHDm9Bk1b7/y1V/Ed7/zHV3PqYkp1MplDDo9zE7OaGWViiSRSUwg4KUFFVWZphliohivC6c5IdfkuvIewazcR96RfODavRZazhKOPXIA/hAn/AZ8IY9+DRGN/sgjwUR35EGPWJAzgHhmGonJSbRGAyzn8yhVGxLVeIiSWG1cu3wBue01JFNRdDplRH0+hFxBeAcuREJxJJIJ1Js1edOlU3QFiBt7Hk52HvPyMXCATT9Nk61WXS4TRnRD7ipf5IGeifGzRYWkiogOZ8P1G39JnXrDOYDPo5l6tYpSNbbDBSQAECaqCY1rJxLY2XKO/8gbfDQdmDy86RhQh9vFQcdYeg2HHgz6bIK5Hu8BLtowsZk1im9OwYy97XVM4RHS4nRK7FCiCbs1kNFyudbGj358AqfPXhQXiO8HG/FbfU3fV0lv8y9uRVxvcNKJaN5OQGAb/f9dxVlj8ZvW0DavS2lIbuPLywHovoceEJLuol+rIhkN183cx6FSTWghpTjYfkdOGOR3cQggh53zFzlP5LQSli7majp8eC34TBRLRaV00SrNatUQCTIw24Jj0MJHHrobX/3iZ+DjZ6NYzmoixC6RdmWDvhxDrl9bVpBIMp3BdqGE7a0iJicXUG0M8O75JVTaI9T7DrSdXgSSSWwxDdDvwdBlAU7ymF1qjJhYQ5cU+lh6XB7ZADLxSJEkRFt7bdUkw23l+pEHEA8dp4Z/Ci6YXEN7telkBMl4FIEwPQu3EbWb42a7i3KFHqrkUjsQDDEBjEMahYlGoCUjdmaT27GRbE75zEgIQrSMDauaVmNpZhBXmx8rSoHhw7Lo+8NMFKO9nEsUF3JzuUc0YGULbrTwwQeP4KH79yPgqCPgqMIhL1MLo77hK5stEc9dp5531neifFvFisR061sF1K0utvJVnHz3ohD0AUPPhQaTW2jCDSTUk6CNSYSkUpgmlp+fQydfUm3NBkOkQiEkomHs3rOgpDNy7rjROXX+IrqjEWbmdqBlNZDb3kAwENKWhQ1vu2OJkuVwenDojruxuLyJlbUCHE4OXiY6Up6U4l+O+YgjBRdwq/ZP/ttfxf79B7VKf/WVlzER8+Ljjz+MT33sMWTTMQltOETzf0Lge32E/HQ4IKuije3cFqq1ilK8jh8/jrMXzqo+BcJBPTt07Ikn4grLmZ6ZxxMf+QTmd8xj1GdyVwT9DrUFRtBC0Q41OxSreYNelFotPPfSS3jtjeNYXF5CoVRGIVdAt9lC1O+Dc9ATReXIHQfxW7/1O8hOTimmmrZ9BAZoGH9j/rEF8yw3RlBt4EEBRHJKGIjHy/OHrJdqoYAXvvcD/Nnv/ycM8wVEnS4kXB7E4ESIYJQAo74J7bGfYW1zhZ7b9pKkz9LcXgEn3DYYX3a6P8ju0sOabFbXil8FeZ8UiJEbTcCKgw3pfExrIhIZRH7URyHixtqwhTNry9isVuAIBNDl8z1+K+z2wrSkP/k1BgVu/ZlNE9/tcZP9Xv7r+5pZpxduxkba5ALbK0E1wjzgPwlccBPMrZ1xLBj/PE5dHDf9psYSmAn4Sflg8t4ASQ5sdLvo9vDIgSPYn52Gq97GoNESn55/n+wf7W2ZTkYitiE/1islNa7udAzFdlM9UiQQQDQYVIIYPZ/FefZ6hcJfvnJFtBY2v6TncFjke0YWo48e2vK3DWjIoZaBvR9pfqxX9Lyn2whf8+Ovv46l5RVMz87IQzcQTSKWnYI3msKLr76B77/0IlqMymaVGJAiyt7AL5G8gHv78B7fPYcnyksw1mMx3nTM27Az4unPxkNJalf7gH7PXWOTe+edd4oqwBfAHNA9PYQs6M0Go0briMQiKNdqsEhUD4RQLdewdH1Z3BsKqsZf7xVn0UQ7w+xpn3nI+Xf0SGWw4+HExeh2Bc3zs4h20B+qGY2GmZfLNZRJVpIf5NgeiOgG7TucDpGMKQJLxEJIxUOIRYJIxSLIJmIKMiCPkk0NCcjkYBG+Lteb2CiVlBbDqLbl5Q1Y1gDT03OagtNp2ugEEA1H8NKLL+LIkTvNthfNAAAgAElEQVSRjCXQa1kSjGXjKcQCEXiGLoTo2ThySZ2PPp0RvPCTn6IJzVAuaBTOZk9qZqKOXpfQze6wi3p/C7vvmEQ8E0Tf0cDQ1QXNvHnQDUYuDEj455TtcHGJCY83hngmg3hmAgO3F/lqC6V8Dd1GB35yY4ZD1KsFrGxcw1ZxETMzGeyc3YmwP6LlKM8kKsM5mKiM8zDrDzHodDDotnQoUG07UlQiEWOq85nVzkQOg4DrmaJwSX3qeG3Cw4uo1dgSym5etf4kBcQIs8z4J0K2bZNqC6BuqPIdhjzPtZWDJ5XxLeULwAJIlIeqfz4qfJ48jg48Xlo1MaiA67EwBkOmqZBvaWHQa4nywAGJDUehWZdQxGq0tN7kSpDiI6JB+WJZCmYHzc6HHrzy5mmcOX9Zn5sND9FkCQ5ug6z+tCb2H6JxJVLXJo/V6cADjz4sVwwX30FD8zK+tRx0OUyxieI9ZcvKd5B8Jvl3utGoNZBJZTGZnkKlUkO5UFYqGzcQrUYNjVpdHp6kDZBL6XHRwaSLYbeOZNiHL33qw7hj7zw6jTpS0Si6jZq4rfS3zMTjmEhntMos5AtYXFyG00NuXwSRaBZrG2VsFZootXrYKFYRSGVR6fZQaLQkTBj5aX1E03l6URtO6dhnUtkRdlQl/5mDGFfMFBexzrAJYT2lny0fRTasRIFYT+LhMJIRv5AyXrN8uSjEleKR1Y0t1GoNvS9E9qkY5i6Olnx8qNnMs+nkc6VhWXGzDpORTiqDwylkn8iruN+MZFSAgJngOGyxcTU/XPAG6cMYpN+KkGRxCJ3kZzvRa9cxbFexfyGNxx+9C/vnQ2jmzst5wUtBt40U0QqOG3zVEgEFfSHFTC8bOlyoNdpa7xXLTYmg3j1zEaVKC53eSD6Q/KxmVUt02NRpUowYGsPPyYFQfx6MFSORnP3Ts+LfRWMR8apD8Rhmdu3GK6+/iZ7DgczUlBrEfJ5curaeN3Lo6JnNRpl1mu4Gbm8UHn9MIlW4AnC6/EI+2XxSvOQg09jBQbMjP9BPf+FzmN+9F8VSBdub2yisLyER8uLYXXfiQ488hLvu3Idg0G2eGacDlXIVK4uLOPvuGVy9fAmr61S4t+RTzK8YaWjplH7w4F6Y34nZ2Vk1r/5QFOFwVA0Zhxiim8y9V7PIe9+jRZgZQrZrFfzwtVfw1DNP49r1qwbdalny6Wa99TOYZUT+bV8r4P/+n/8LfPGLP6ftAK0GWQ+5MdF5/x4EiiJc3iCCCvIJJiWWtLFOW7qWcydO4Gu/+x9x8vUTCPNZ7A0RdbkR83gQJhDV78MzHGpwM+8M1+c29kAknTQjntc94wwjhT/pNz7aww3RIjWCjjK0e8MIXlFS2LaamiLnZjauiszlcDOQa483HEPOOcLVYRMXmgWsVstokMbDQBg7yt78bvN1O+DtVmrWrZst0Qpu4/ByI/Dm1mJNbzuKEW0ihK0Wt7NnOJQaRxZ9Bm7v6Xds34QbpEf7XWOPa+gTrK38zHzxyPsdwu8cITRyIDoY4QO7F3Dvwl5M+EOobeZl2UbUlJaj1B/wegnc4U6AHrShALYbNYxiQTjjQbTdDvHWORzxeYlqg0EBmR9MpGTUNzfe9Je/dPEyikUT/z05OY1IOCyKpxB5vq/c7tDflg1wKKhmlloF+s/SWvTq4hJ+9Pxz8Pi5KQkjEEsgOT2HjWIDTz7zLM5cXwSCATuVkEtmxlcbFwY+txTH87kwglQvHO6IaVx1w2y6PK8WmzT+Owpe5Dsmjqghzb/3iw8eXQViMRYHKugIxxv/Sq6lSBOg4jszkZXtCxW0LOJWw8Ly0oq8+LSEsdvpWxtXqj5l+htm0aE1j4nVZAyheQrYjJgDRisPqiDJ73I4JdqIRyIyLScKN14J3PozJx82r7KlkJDEh1SCEWXmRqZTMcxNT0pgojCDLpOXOpr+G5aFsmVhfWtb9iw03V5Z39LPszt24ROf/Ay+/vU/R6PRwh1H7kQinsTa+joy0QTmJqawIzuF6kYB85kZjNpDOLpDDDvMxmYShx8ueqtJlUtltVHB0weTBw8JKTwQlXXsGKE12oI30UN2NgF/3Il2ryYeL+kQ5JmxYesz3Yqrda7waGwON8LJFGKZKTgDUbQaXVTzVbjbA0xEY+B2cz2/gkYnJyEHCfnyMmUD7RwKfWJTOhTqyMmQh7gDIarPeW+chhrAz88BxvjsmrWqiPf8wb2ynXx1wyplzDt6T3XlS0JfW3PPbzaq4gPq8bnZ0HJIUREWMmiYqYZoz++fhdSHocuLPmhOPkK7U4TD29EBwsMZoyCs1gj1YgXdRhmdWh6dahmdelOH6MDHkAquQZ2KfOVhTu5NpVoF6c5Ee9zeMFVyePmNU1hcXdPjyud3zAP/aWjp7ZrXf4jGlX6hDG8YeVx46IOPYkSLHx/Xv6ZSGPswFmCnsauxowaltOWswPsxcig2mEhSYTuParlqi7UcqFXKyG1uolwqyT6NtBhyu2j30m2WkI75ce+RA2pcnd02Lp0/h26zLuR9KjOhdyMaiQgZXZjbKYT3xOsntA1Jp2fhcAZlz9TpAZVWBxv5Eub2HcAbZy6g6/LCH42hMaqg1W2q3nEtz6GbRvdN8k/JpZKvrlv/nS4fTBAao+V6quiWwbWzTWWR0nw4xML8HKIReo86kSsVkZ2alL1evlzG0uqqTPCHcgBgvaSjCZs5YyNGFIP/TsfsiDXHoJ78d6yttCiiAwHNT9W4iqow9ntlsfeaplVoJ/nJHnh8TNryq1lQ1KVibMmBa6PfqiHkbuPRBw7iYw8fRL92ifsZOEc9CZKkHeCgJe00P/NNHl+tYUmwyvrHdAS3N4B2d4RXj7+Ft09fULQjnDxsAmatrpQi08goJld8XkPpIk2I146rQLow7JneoaF9YiJjDshgGNnZHfjh8y/A6Q+JWpEvFfR+k7rENScPOzaNsnEjIOIKIRjJaFDvDtiIUKEdMY4posbReqmHkbOPzrCNXLWAex95EJNzs3q/FZbhcaFTr+PqhUuKgP3KF7+Me+++B9VyEa++/CLeeuNVtOt1RX7GwiE8+qGHxPHmZ+b9mp2dVuIX/x3BHSJTOqvIuXeS68r0MK5d/UbkZfuZ0qkjGPZrUDp38Rz+8snv4vs/fhGFfA4Uf6nB4L0h/1S3kk3mCEEKw6pVHDt8P/7dv/v38lbnxeHZxUN/XFZvLa+c7QUKEloVhmREsYw3Pfnyj/FH/+f/hePPPw9XD5iIhhEnfxpOhEkjcnoQ5tA3HBo3F3t4kiiLddqmtLBGdnTe8i8z9AWl6AFoWR1bUGhQXx83BU5ykF16z9n0ctNDr2il/VH05gvAk0jjSqeBk9UNXO/UJThiJCgBppvf382mUVvk9xTYWwVZt/4nc8bc/HFr3/C+Gk0NA/1g2f/rGLJPG5VA07hS2Hvjq2943zc7ahsAsMXl/JRjSg1dCZTkhgGCwxESTicOTUzgkb0HMROMwNGyUMnxPRiapMKupedbJx6DU2whmdPrQ63XRsfnACIB+BNR8a+5dWavEwmGEAsTOQ2gR/5rPC6vZtY++mkvL6/h1ePH1USm0xlMTc4YbiupJ9Q7cEjmBjsURCxK4CCCRDorvU57OMALP34ZxXIV0WQKkfQkArEUXnzjJJ5+8RU0uXnxGUCH38NYd6U/X72nOTtZa1WXvbGoBoGx9YOQa9saQb0HkTA781zo1W2gdv76HTt2iCrAv4jFX0kyriHi0SiqlYpWKNM7ZlGt16WmLRQrmr5y23lj8ySE+/2uAuMcdV5c2mEp3cNOojFTiY20a0IzvBEfH3iHQ6t/koeZuMOD4eaDZ/PC7IadSDKnPfHKMEI0ahBe2k3EIhFF/jEqlYIEHtQdxvd1KRxqo1yvo9FqoVKtCYmr1pvI5YpKU9q99xCWVjfQtLpIpDKY27VLjU2jVEFg5MHe6Xnkrq3hIw99GL1KG+6uEz6aWzCZheldPCbkKtCXUKyvpBuuJwl0eFVYh0Itnei686j1NpCZTyA1E0N3WMdo1FXjanAYp35t3wkMWGTcARH1qbp1BMIIJDMIx5IIOP1K2RhIsd9Ez9FFu1vTAcJwAotNm1wd+C4apaH8c51exW8SMeB7Ydb+duMqjNYuALZQQy8mHzAKpfTfxoi73diSz/ETjavttSqExPZ8VIEgasooSdPQqoM1fZUGLSX62n+nmldy6jwBWHChBY9+5mLbcrbhCjnERaRPZKXUweZyHksXLsPZrsBjVRHot6Xc1FbC7xMC1e2PZM9DhEcNBQsPIwU79PrtoFa38Prb76Bu2R6gegkN4nRrM3q7ZvXWf/cP0bjSJaBhNTH0uPHIE49jJISfDx/XNwY50+wo3pqhfvDgJcoq3voAiIWjMlevVaqwmpamc8Ubl4uyZyoX8mi3mhoKiYhT2MVoYJ+ji0c/cBSf+/gTSAXINbdQK5dQzudx+eIlVCs1ZDKTillOJlII+vxIxmMoFUtYWaL4JcRodVy8tGjkU0QlvT4cPnoPnnzux2j2Haj3BqiPLKUl8Rmhl+h4NScaiDjlpEAYlNHR6skXkWgP7zWfMSKwfD/JwWZtYLQneZmPPvoIaq2aUqgWdi1gx8I8zp47hzdPnsTaxpY2NvxMAzq1KMaYDUtfwiQ2X2xe2YDKVkyNM2OoqVomEuI3kbBqWg3aysaV/0w/XQrg5CM6Xq/xYPEE9HsoblB/4nWrJpMK5epbGFp5HNw9jSce2ou5dA/OXgOjPikPfTWEvA6KQrH5qePYXb5sHPw6TM/rchM1QLszQqnSxIs/fh0n3noX1Tprlhl4iHLzM3rl/0t0emyDZJ52bdPskIepTEY82nQqJXSSjQvv1NLaBvxh2hJa8pjlfydflCEYPNTqjYauKb/fbtcJlycCnz8JlzcKOIMSqBr7MNYvNlFsIAfouLooNIs4cOww/MkQqq2aQAJyVsO+ADaXN7F1fRP7dh/Cg8cewB0HDsDB1Tz6mIhFcXD3TmRSMeQLGzq8x98b6VBEoogGixcurpoRu3DA5WtEuhLrHe8z/zubeKKRhUoRz7/0Av78L/8CZ69ewjBgTO5lFcjPBif8Lq+QyXajCa+DlJwIuq0W3AMv/sO//13cd999qo3agsov1669doExm2rjEU7hHnmWdJcpFbdx6sRxFNdWUdvahrvTRT2XQ35lFVapiiHX+80mXDSY1+ewnz/5qJPvTgogRaxMfqN/MxvXvlB2qftH9PsM6qxotej0wmfNbEQZ2mG+L5foCrJ5pMUbG1eJxkzAxyiewvGNJZxu5FCLeGHRZ1p0wXGTaBrGgWyGAJftUX+72jruP8Y/j2v0e6kEtxPVinJmh73wDNIxJNs/MpHtLznSmGPt1g3zTzTLWmWNS6uhDOgd5VlGvnOzjZ3RCD5211EcyU4D1TosUg8pJneMZDfK+sxm1dZo2kNhX+9fj4m9nFIYepBNokcDWLcDQYKDfj+iIYJ3TMEKCTCk6JoNLekafC/X1rfw6quv49r1FfnM7lrYgxB92BnvTeGexOxOoa60vIwmkjr7/JEYSrUazl64iFA8gS5cWM6V8eLrJ7FVqiMQT6DRtuwUTKhBlVaAz6vBJ9XFCETlxjyUSI2Mp56gPRuahtRsUsmJYMDfROBacqH3nbF8IGkQTYIuOQ78Qb+yEXqYymYl9KK9zeyOGdSaTZy/fAlnzl7USovopSwubtysn7TD4gFBsQ6/AZPuAxUlibAUI0hLCdon0fiBU8wIAcWwcagISjDhGjeufJpuJAlx3WCUu/zS+o/G9uT0OYbym+T3k+SPaFgNbDoZlz8pSzgJTbS6KFeq4pNwZcNY23bbrJtzxbLECcnslFDYQDiK/UeOYGVjA8NWB94ekPHH4G4BD93xATQ2K/D1vQh7whh1CIl74CZwzfWBHA7atpE1KRh0OfChO2LMJhsmNwa+EprYwuRCBsGUD0M3k3DoLccfhiIx4FCo+kgPVK/I/ywGzeEIPT/TpdwKmYjAK7N0Zpb3HOSIkhnrElIiBJXiA0cffhYR4blsPDnJE9k1HGLRMextv4yrbSWmJmiKMnhnNI3+5PxrBA5cd445e7c8bnoUxxOw8VPVyl1WV3YWtt24ivtMjNnpgJcHvG0S0B05Ue8BOauHTauLYm+IJhyI7Z5FeDoJr9+rZqKcb2HlyjpWz1+Cq1GAp5lHuNOEn8p4rnCZs94byrWBqmqKk1otS1YgdEQoF0solyriy3Z5/flS24Og4QyaAezv+vUP0biSz1pv1jHyevDoRz+KoZeDj53AxSNTlkDjlSAPPa6znPC5/fBQnNOnHYsLrbol835O42wwtrc29GzVa2V5dNLIXXw2Nq4+D9qNIiIeBz7x+MN44OgR+EZdxAJe8bH4VJy/cBGnz5zDcy+ewJ59e/CVr3wF2VRaNYHK2PXVTVgdCgw6uHZ9Weld4mKFQ1jYfwCvvnUaI28UZ68uY7VWFOov8Sbta+RkYRkKCmvOjQBhB0KkjnRNg0kBC2sSRUtEDC2rKbpS0OfTwPzgww+i2CzhzqN3YmpqCqdOn8Ly6qo2LpevXFOYChsr8v1Z9NkkG7GeEYbx2RD66/XfOKgZrayNE0YIR+L6jEakaJyr2bhyleaj6MFuXNlUcoNArpnbHdCBJsGOx6QgiQ7ABrVbw2QygDv3JvDA0UkE3GTFc+3cEep2g7NnvK00lJIi0bJoRUfUmFGPflhtqoF7uHxlBVeureLy1WVsbpWVud7o9hSJKos7G8lmneMa29AjDOIiGkFvoM9ptVuKieZ5xCOqI4FNUIczkVXloJM72uuoHvPdIuXE/Jl+DEF3lDj8gRTXi+j2XOh1KTAhUmTGZ4ntXH1YaCPf3MZdH7oXsekoKlYR9U4dltVALByHHyFUthqwSn14Bl7MTc7gZz71KXz+E49hIuxErVhHtZhDMEw01HxPigr1GYW44S6znvMkHV9HBlqQb2tvoUhc6PUFhpw4+Sb+8jvfwo9eeFaUnUg6pnrMxpINJv8sN4V6LgqAfXK1cQ4HAms4HPRafXz205/Dr/3ar4nCovvtNkjweD09Xl/TGUED3miAZreJK9cu4OSbb6DbqCBD+yLW6XodZEpPJRLoVVtoFksorq+juLGFRrGEdrOJdtMyPs69oc4Lr9tvBlnFI490/5jCxkGQGwfSX/j8W5ZB0vi9qWHyeJRAybOLiLI2WhRlsfknL570rkAQ7WgCz16/hCWnhV4qgm1GE3fM1nV8srBp7Tk5pIyM49B7iu64MRXlydYM3LhGdv9rWqD382PHfxTfh7EomP64RkRtfJi5rTBP2g1SgAlosEFAw980X0IXZa1mEFtx3OUkMMKo1USw08fRHTvwwX2HMEnaTrUGq1YTkDR0O1Cjg4KHjh6mj+KfQnqbPIY5ODodqA066JEmEAuLMsAwJ8rkKOoK02qLXrMMG/B5pf+JUrjl4ybKD5+fcc4WLly6hvPnLmE7VxTyTRoMxaykHnD4UGJfkhQdn5L+uCFx+rx4/scvY7NQQq3Tx6XlTWxWLHgjCW2FjPuDcX/icL5rfifmd86r7ymWCvKGbcsVpQ9HJDth5D5KTjD3hucpO20hKRIiEMbnJTAefO/94s1OZtKKtCP5m9MmGzyPZ4DJbAY15oOPhpicmRFid+LtU3j9xNsqLprI2P5oPDB/8q0Qv9SoRDT8XIsb+xdGpbF5VQGwP48aJR2iI/hZtAdMbTK50D4ms4wbG1vQYDiGN1WE8mZjLv1wgGa7Lv4ZXyrabWTTadk70ZoknYwhSG88rdpGCjjYpum+hG09ocssvPVWG5VGG60O11D8zBG0+gOs5wq4Y98BRP1hNLarCAy8+NgDT8DKN+BoAiGnH66eEQ1RxSwsSyR5426ggkXlpYtNKxNBGNdJpnYNvkQX0/MZ9F30aRwgEHCLW6oVPRtBN1e6ZhXDVA9Z1FBYw0mMUyy9IIdOcWtDPr+Mk1kw+cDz197YdOiaU9k5NEiZWlc2cLyGTFuRrNysTQSjGDRSzZeE/WYFav6TGR6EOOllNWsB/jKuhMY0AllV2clo+l7GMbBjtNamDvD3mcxr5YqgTa5ZpYZqsYxqrYpKq4tta4CyK4h6MI5WKA6LcZ4sDAGmjrnhpldk24lqroGUx49gqwxXeRW+cg7BVhvDZgtWqyGEvVJtIl+oKqedakhy0ohI87PKIJser+RCalWnJPMbm4VbuVV/WwP7X9O4ipoxViTaiK+uu4IU2PiYoIzxRsIk2Yz0flbJiQr48OhHP4IhVcccflQjTPzzuHEd1wUejGxcaaJOeK+4lRfvjavf1ZUVrK6uSGji8TqUr81nio4l/LuVZ097MquO/Tsn8clHH0DU71AxZT1hW0cVNIWARKqeff4l/OhHL2LX7r340GOPYXIiq+a3nC+JrlOutrCytoHZnXOYnJyA3+eV+Or8lSW4IgmcOH8ZG/UGRuTSsfmj1Uqnp0Q2HiuMlWaTOEZeJoMx7E5Ni7Ijxwy3E/VaDfVqXZZCRGLTqazQ15kdk/DHXJjfPYfF1VXRo+YXFvDGWyfF9+Lx6XJzTWreTXLS6DPJ+0F7Na79SA2IRmM3qAk8sLm2a9Sb8kwkkjV2FdCBp9WsWwlmVMkbOyM23264vIyy9oliIFO9MUWHPPBeB35nD/GwF+nIELPJAabTAUyng0iG6BDCJtW4cZqdm/Gv5TXg98rm3bxzDjSaVBX3YLW5wXKg0epgK1fE+voW1nIFrOULqNVbaDQ54Kt9g9vjF42CqBwbbzYnrBf0yw1FQvJqZhS2uI2i4dj0CQYP0Dt82BOflCiNrtHAqMfpD9myRmpcvYEEHAjD6aYtH/1fjfjYIGCsgQO0nW1U+iU89tlHMLEngybqsLp0vfCizwQiDi6jKCrbDeQ3q1i5to7p1CQevudefO6JD+Pwzil4nT14Qybak/eSz6sMHBVoMjIOFHoXx+2T2TjxnWtbbSm56YH559/4z7h87TLW85uIp+Ky1yo2KqppitBl1LCD6/MBiEuyyfMynZEDkduNSCAMr9OHUCCE3/zNf4P9u/epsSKFbuwepNZOF0EsX7T6PRSrZVxZvoZrS9fQ5vdOFXS7idBohATtmjh8WxYSbh+Iq3iJgrY7GHZa6DQbeg8KuSJymwXUKg01kaMeo78NxWTsmGGEnSOEwxGBKASwOp0uXG4HQoxC9bAZt3242bjaYj6JDglMsVb4Q6hGY3hu+TK2/X1YYQ82cnmddwZ0Mz6sfedQm0Za2rl6xmt57DBzsxUd9wL2mUQ+pTZLN4MJ1CPYzeT76rV9Joofr2HS/MzthxxubhEbm4/HK86n39DeTCU1G8Sxg8i4T3ajj4BzCFe9jv3JJB7euw8L4QgGhTJ9SzUokC7Yc9E8joWLgmKbacQVOwcC1lfyRTFCo2Ohw00D3QqyCTgCXPMbTRMtLJWQJcoWLa+IwBrhFd91ugLEExn0Bw5cuHgFL7/8GlZWaZPnwY6ZKUxNZDW0KT0sQi6qG/HMJJz+IFoD4JtPPoWXXz8Jh9+Lem+IUCINVyAEi3QZaiqsttDjdCKOnfP/N3Vv/iPJmaaHPZlxZETeVx1dR99k8745M+Rw7tn1YLXyCvCxAiwD+gMMGP4LDP8gQLB/NQwbhg0D8kpr2dAaK81Ks6tZzUEOhxxyhmc3+77qrso7MzIjMjLTeJ4vorrYbO6s5LVh16Cnm9XVVZkRX3zf+z7vc5xREUyurOpApjFqgpxBpri2rOQsHlz6Rcg7GVWpNFvMcXTUUoHGvxfP8PMgmG4SC1cmQsnHMeehXPRwdr0uo9puuysXgWq1joXt4Ic/+hE+u3rzmMflO57SqDTQfqip4QPKh7Ox1BA/yiwIY0XC4uU4i10WoIlnGUneCyLg5kFlysNv+0g5FTFmGExH6HYHKsaWl1dERjbFawFVckDyDkoFX7wQhgOwIwiZ5U6rL/rXJlnjpAh0eiO0On10ekNxxKJZFhtrGyoQ7YWLRqGBZ84/iYpVxGh/gLg3QT7rIhqOJfbRWDIZycs8fx7pF5wMCrUSsp6L3cM9xG4H559ZwcpqDVHYg2WzcCWsbgyciDQTmRUMSqESC1ct7oT/k4zZ2SXSbD21SeGXzDIGaTdbrUksS9NBiBTooTv2JEsRuWRjNnWyNnED3hs/QXW5sr6QMiu5PQaZ5f+0QJMHOm2RNTqQyMqQ5mVFQvvcKdHvCMNgpBEyD7HReCQO7pBpWmNTCPDfhJaLnl1CJ9fAuHkWXb+Ku90hOsMu5pkQyMXI+i7cHL0bK8jHwJqzQHjrY9z8yz+H3+up8+WhyvcdBhHCgPeIeevk8HEeZUQbGh2xXxbp/ovd+t8Ex/XL1rU8RlOUW6Ijg+alDC8JqxRLapTnaXFrqDlmE+dzTC8/FH1RBSI+c0wqo0VZhk2OSQ/ifZlGc3FXGQ0Yj4m4xHLO4OU4PNjD/u6uGrx83sPFi+dwf/uuEDLu96mBvu86mI76WCn7+E/+4Hfx6hPnsXPrM/T7bSEA/OChRWqA6xSwvrqBN3/+C/zpn/4ZNjfX8NIrL+gd1oo1jPpjzDMuJgugsrKEcrWiScyv334XR70htno93O50EWTpkgDM+Voi4+lL2kNIjhhhei5acvJmMWqOj+9+5XU0qwXMwhEYDLhFW6jeEN3WAEftPiqVJtY3TyNjxRiG2zi1uYra8iqcYkkJXT9585fYbbU5NxJHVfsXyMd8oB94uElJUUhOlVjMEtEn2i/zcKbTJc+gSaIiUkJhBOOp6avrIhanm5xXonvkvxoBmryLyS/luJuG4kUPVR+o2QNUvBDFXIBaPsRKxZNiPe94KJJTTNsui7zyuSJx6YfKDxYew+EIwZgotNkriPLJj3kUCnHtjMaaRh0cdHDQ4r4YoN0fY8SGQdMuE3ihRlfTNVrhebCo2G4fO7MAACAASURBVOa9IUdX1o0UadJY3Ux3eDizcTTuoQu5BtCWbjgm0sTrRI5pFQt4OnSN9ZZpkuXQnJkiwAATe4jv/sE34S3RMpBraAaPVPx4DjdDvmsRs8hGfzjD/sEIe1tHGLdHeO2pF/DyY08hnnSx17mFtY1TWFlbwZnNTWxubKJCQQr9Msk/ll2RKVtoCbe7t4trN2/iNx99ird/9S4u37guCzUWq0yfpOM1nToipkqRPx4QAZ8jdliUATbXgnylbYDen76PkpuHk+Hkw8aLLzyP/+I/+8+xurQktx2X6K+0fWYSx9fRDUa4evcurt+9jX401ghZuDDR+NkEzjSES45sTPFujE0Kbxj/SS1LHGmMTVNAw2vnZCVGvxtg0Blif3s/sWJrCzUb9oYYj2ONpvO5vGzJ6NxBmkyek4yZcWnIOWyAzWvlVRAtZ8FpIYtBSxS37UIef3H7M3T9GcZ+Ro02z3Lm2bM51C9SBSgMXmSVJGVIxMaWUfudgnfMfngMLJwEak6ADX9VHaGj7jhQ4cF+b/RD5rxL0V0WZAKcEg6tqAMSd5lIcek2+Bqo3clMUZhPUQ0n+P0XX8AT9SrmtBcV+dw8d93hEGMGILg5iSFT9Dj9XY1tyitPQDrSvoYsB8p57Y8MHtKVotbAzsKzLRWurHXyeV/0HkfBMj7KlbqCdfb2W7h29QbefvMdRMEApzc2cObcaVmhxpkpyqIF2KhvnsP+YIz/5Z/+M9zY2sGYU16JxhxNUAjs8OyPJxPFYp9ZX0evdSRh+xoBz0mIdm+AWr1uaD6nnriwSJEWYxVliog0po9vvNVqJapNJmF9sXDlxa81GyhVyjogNb4peNhYLaNAs3yaE5dopUD/ui7+5J//c3Q7I3gFXzeIGcoiZyfWJCeLV45byG1dXl3RhdemLhieoJ3xNDULwkSW8RdFTcozVgZvRmOhR32kB7uKs9SiBTGGUYBOl5xVHg55qT5PrayKKkCxVqNcQLVCAnIRBdfE1fJgo6p4Ogm0iRpFOyNBaX3Tx1G7h95ogr2DroQKnIP5fhGN4hKKWR+Pb1zAamkJ+bkDlz6xo5E2YLoZEHGgnx8PgWgWojvsKrko69m4t7eNrf1tVFY8vPK1Z/Dqq8+hUs5jElIQ10O54mn0IpuThFbguL4ZVCSiKI45lLaVWIBwbKvDLakYH3SHpkFPCyA9d8m4+GThqojTh4RV6Ro7eR/4gDp2Xoi6rDv4823yb211V2k6n3ldRC/M2Ij+ryxOeUiS7M/RIM3G6T03DjgdmKvoyOSystXg5kXhnZXzEDsFHCw83J/mceDV0c1V0eHDPw/guDPkKhb8Sh5+voacVUKOY0UiHXeu463/8X+APw6QY1OkzX8hF4gw4IjcEu+YiW6LLPteXij6O9LEPyHK/7bu6a/4+y9DXL/sn5y02+K1f2B1lSDdX1K4aryUGN7TpLw7GMAqFfD1738HE+2txoLOIVeY64n2NolRPp/xYDhE0BuoSOy12mgfHqDbamNvd0fr8PTp01habeDmreu6x6KFcCRIJTy5X3GIF5+4gP/w3/sWzjWLyEyGaB/uY9DtYELT+MRUv1Kuo1Ssyq3gvV+/h5+/9Zaa2yeeeEJjrW57hEpjBU++/BXkyhXs7e/hyocfY//+NvrBBL++dhWHnCR5RRVwi2gGREkUaWaBkM8v2Szcbqg6pFAyDPHSpUv4wfe/BZ/87TDA7es3cbh7hNZRT4r6ldUNLJ1aw/7RLi49s4JyowQrV8DP3/sN3v/4MtpBCMcrsARXw0acg/dWI+RHNDcsUtN7RyELi1dNdAZjIRT6t+LnErHkRMokadHIm2uehX7WLWgcbb7GXGtFH6c+xnPSFLKKhqVXaX7ex2LahrtoIW8NUXFnKOcsVPMMaqlKJe+XPJn8O/QxTrxA2TwykIQjfCK+cl5InAIkSJQYMotxOEWvP8ZRp4+Do74K2XZ/iL2jNo7aXekERiOKsUxPy0baY4Hj5Y3lnmhE3OopCjWcY/LZTTNMigf3EQeOV0SrGyBesAikjVVZgj26iSiON5n+sjGnT/No1oNVzeBbv/91hLkQsTeDX/HQ5KgUtry5S1Ye84WDwWQmi7X9vTYuf/gp4qMeTvll0MVtYdPEfYreoKuiuOQXUK/W0GwsoVKqKZVNKvnZHFtXr6PTaeOIyD1FJ+Q2FwoYjQOBC9KKyM/b2EAqBGg8RTQNMcYUEQN15hnQ5Zo82bmV0Xi+6NKjtmDuzQL4u//Bf4S/94f/sYSHLHqN4JqJsxFanQ5ubt/Hlbt30A+GmJGKkIlleVbwbXgsZGYh8rOYZT/ysykuNAookDJCJHk8QpZcTtHnyPkmAMYIX08UBoqviaQNun0cHraws71jUNmdQ2O/Gc9EJyKvnP6169UGCi7DJei0kzUcV7q9hKHG6CxcucbtYgX3fAf/+s4VjMsWjqZD7B8ZkRJDUjR9U2Fq6DG05SM6zWLd1A3JmZfUPDxvjF2jCRLgHq9CNPn1VwENJ+kGJwvgdB9O9+/0d97blConKzjG3oueZEAZnh4iAPF8nQyRnwb42pkzeP3MaRTplcvmcDrVhLvXH4rbarkeRtOJ6EVpAZ6+Fvm6Jnu+xO96TrIIshkMKdCicLBZV/CQzq55LO9YUp+YoibOPZsK1hLzBUqlKhpLp1CtN7WH37t7D2//9E1c/ewqzp07i/Wzp3E47KG81JTntJUv485hFz9779fY7XQxDKcIIrofGKGetAT8fcYEPxsbqytYXWrKGYpuBr0e6RCe6ADKBVp/+nEh1SbALhXQfLFwZZIWOU38Vw8jrrzILFyLZSr4abHgoph30awZJTo7TGZJc/+/de8u/vKnb6lo4gXmgnY5wmL3b4ToxyNpkZgTL7XVtTWD2iUuAqnBs4jliXenxtYiN8bIEgnSa83AS8fUD53yJ/ksqVI2JsdnGsquZkI5soyxLdll1aoVLDVqWKqX0GxQcVdCvWTSW1gck0tLQQO5bnzoeVX5fTlSHrPACufY2j9Ep92XmXc4mjJkBePuGI9tXsCZ5gYqbhHlXEFE586wJe5cFE2EugqvpFFxzoLlOeiHAbYPdrB/dACn4GBtYwWPP34BZ06fQrVKCxw+tREyi1hjf8XYcsOkWMOvJGN9E+ZgmoBEVCVhlZirhts8mx7zggxdIEVZv1i46n6ItpF+GAqIkn/Uc5jgAH1OoxFyY81XqytMqAyj8Tjh+00xHI1UlHIkSXcKEvl5OJITYxKFJGPT/xSTSa6ck0W4iBDQvopKbx3UFgZzCwexg26+iZZfQ88tYer7gMO0sRj5qoNijRZqFbhWAaP9HqxWB81wgp/9r/8Yue4Ak6MWir4rFW00DhEFLMAMv5Aky3mG/DMWQYZolDoaPFxknixGf1tN++9SuKabV+rTmo6x+PkvQ1wfFK6cJPnoUTilwvXbGHMtULhBGouMwE3hSioAx9PkUdHiij7KYRCgd9TC3vaOxqMUAimms5BHq32oooPNHRcdR95SHJL/NuzhybPr+L1vvIrVoo2am8VavWEoH4MBOqIdZbC+vi6EZmNjU56D127dQnfQVTgCP9/rTRSH+eo3vwerVsX7b7+D/+OP/zc4qk/n+OVHH2DMsXyWYjy6vs+QoR8vUeSEMmQmPKrkJbzKRgEeX1/G3/7B9xF2Wzqwu3sHsOc27t/bZcgrmsvrEijBWeDx5zYwpGOB5eInv3wfH312E7XlNQwmxBoejAfTAurkgZf+OY1uTe/hg3vKZtyEb3CZGdTaeACQxkFUwvA8c3D8ojjYFsUuNkVfZnwpW7vUgodjf89VoVLMzTGbdJCNW7CnLSBsoWQvUKIBukVqh4MSXVfKRSwv1WVITj4up2M8+BVoQwQ59VBWIiMvoyUXBV1OWnrFCwRhrDAX2mntH7axd3io4qbd7aPLZ3wSIxhxqsX9wRJCQ8oHi3Q2MURqSAOjfZSmQOK2cz/j13oYM3xlRhcVcikrsOw85zky29eHEp5izDIhgnkfqxeW8eK3X0Bn3sOYMbiFHBxGhS+AfNbwLuWHO89gmiUVqIJ4EKB78x56t+9i1uni2SeflCKb62g8DcVXvb+9rejKjMvUQ2DE6FTyUbNMSXIxdx0M5wsMqbNIUEJNmESf4XNmcsgofrXCWN7oA8b3cuejh6qBDnVP3Sw5oh7K+ar8bSksq1eq+Pt/7z/FKy88B69AbvUCvdEQt7fu4tqtm2iPA4Q8XrX3A6NRH+Goj6UyvbsjeLMJ6q6N5VIBywUX+WgAh5HZ4QTTcSDXG6NryCKe0l2AXF6DCPL5Fh1JlCVbCZAUr96/uy1OLKk2uzt7ONg9wGIyQyWbhzUjdSinpoUTOvq2kt7B/d1zGSHtIuPncctd4M29W2hzWlZysXlmU2b3H3/8qWhxoj0lQ3lzciWe9KJGkRfOpt7w242i15wj+lqCECeK1pNF7Jft1ydrivRMe9TXsuHSWaezMnEFUQFnabLMuoXTYpfAWzjCxXIR33ziElYYYMGHQQ2tLVE4hZ4OfWvnc/SGA9VhJ382fwKfR9rNGeTXXAMhsJaF0XSK8ZTc2AwK5ZJ4raRsKPjHp9bG0DQp6OSUJxXclcpl1JdWUKrURd082jvEhx9+gp3dPWT9HLylJjL5POY2/YdD3N49xBYDUEplveZJAsZJO8tnl/tGxLTSGMv1Bp564nGBgLdv3cYkjOGXytrfGM6UWX3ygsHGEmRb6cBSyKUd6QLtI6Z8MKLMQobClBN3wtQxGVQbNRTLZaOCYx6t72L9VE3oKxGQWr2BdruDz67fxGc3bqjrpBqW9jgCLLWZfbFw5ULgw0C4mNW+KW4SP8CEFitsSzGffMgVbSKUhEWsYV8mvJYvKVzTg1yo62KOMaNdR2PZaohcnVj/+L6LSqmAaq2I1aU6mo06Ti3VUMn7qFVKohCQRC3iNcMCiDjMjBEwC6xonkGL5vSDsXhsg94Ik0GI/Z0D5LM+3LkNKq7ylotiKY9cgXwemlIX5DFLtShtUOjPyjklCefjOMSHn36CT69clzH5yuoSao0y1k4t48KFM1huVDDstzAJBshljW+b0mxyJWNgztdrfL8JTxvBh/7bjJZTyyNF2iUfBk1NHu7jB/1kqfr58ABTwC+E6nCBUzjAB1ZjOippZ3Nxn4nWMGmGCOre/r74hnRuYIEqw+YkB1rRikkABTfCiGrLxHCd34/+kPT2ndsWBuEYw4AekxGCSYThwsasvgz39EX082XsxwtEbIhyESwvRL7ioFClD10FnlVEs7CEM/k6snsd/KN/8F9junMId07nCkqyiLiOMQ3YpJDbS+sxM3Y03GQiJMai61G0/r8JcdaXbaAnN9kUDUhtk/5aheuMLh0uBuMxnEoRr3/v2wqroKerkMJk1klUgI0q+bydo5YaT/JZd+5vYdwfIOT1UQBFgJXVZVRrNRy1DiSm0driQcnrprHYHHEwwGPry/j+ay9ipWDBicZYLdfFbyW6QMRxZ3cXO9vb+MpXvyoeZ75cRH9o0JZoMVMcc7s/wUtf/x6amxcxcx289ebb+Nf/8kco53xtmtdu39J9jzQ5VOavIpq1tplMRyRJCtZkt+NeEg1xYa2O3/udbyM42kd2PEJv/0gCtMyMlBBbHsBsUiezCOee3UBsAZXmKXx07Q5+/LN3sHB9zLNuInHlOJB7TOJNzFHhCWTk5ESIiCURJ+7DPLyXllZMVDE3e4UUGDTVjL95MJmYaj5vrldEhgiVbVAwjVqZ9qYincECRihCRJzRkpa9QMEFyt4UZTdEHgEWkxZmQRvTcR9xGKgRJvetViurkKRdIQWtfp4oryXKiFKAssZakWNeaii4XiiAZYFFTq84ppYtTUEwmWEUjBWl3R9McGdnB/1hgIPDDo6Oevr8OKQ5uWmOOUpnVC6bfM+mKNBQyTgmVj9LwZJVQBhx6kGXgQocpwjYrlBFMzHiNIRFxBgRAlx8/izWLq1haIUIODnh9VgsNJalZoKONfzZMnC0XJQdD82Mi9JwDBy0YfeG2KwuycSdaCbBhU5vgCntAIsFjDBHezJBOwwRkm8YBJhw/6NwifsQrSRzntazPDx53tIGKvFMzsxi7T8MFSANin605IiKxpdSfGDpDKl4FQXarDSXZeO2tnoK3/72N/G117+GXjDEYb+Fo1FHaZaD2RTjGX1YSZQMMeoeAeMhGoUcqnYGS3kbS34OVd9BiaBb7wCWfF5DOWkQ8WaJyHubIuKKKKfVZSJKo8BKTZUKRY6iGa3OLcBWcFCv20M8jHB46xDDzgjD/hjhKMJkyKkj6UczJTgVPPK7c8h4Pu76Fn58+1O0FmO8+PWv4I03vo5/8kf/BB9+8iliTTIM+GKapVRTkYiHE+0HnRwM79dMGsl35yFos0t7xMejtAkp8JXuuydBg/TPn2tMOYVTLZPSB8zP4uRTzSebUfL/5wusZTP4zqXHcalWQ7bTRpmalCDQRJf7s4TBjEiNxvCZlMenK9E1pA0vn0G5Nhw34+ZaSKhN6z0rgxHj1WdTIf35EsMDTNxsxnexcIwrEZ/XYr6AUr6oIjdfrsAtlSW6KxarssOjAOuDK1fgLK9gRBuzBdAJQrSHgXzk3WLRCEQ1YeXELYMcbfKoMZgEJrxleQVrK8vY291Fvz/SHkdHEYq4KtUaMhvPXkoEc2mCiLlTx3hbQhVIEddHFa7cLKoNwsxFo4LLWsj7DtbWmjrECl5BaMvt2/dw4/Zt9IORfAW5yVK4NQkmiTI8YVGeOOVZ9HF8vHH6tKB72Xpw20jcktRNJckUfG3qTAnzS42XCD6O01E+vwpPGsCLL6kCk8pVqjrHih1jIcSfQV80JZiwKC94WFluYnW5iWaVjgM+lpt1LNdKqBS4kXKzmcKxDArAIpZK0ZAjE9oncSwJRl6OMYsWsu4g8movLHhZBz45JKU8imVXVjsy3iXBW6lNU9EEpryNOVvIK8e312/v4c69fdm3cEGRG0V7sJdffhGlQk5oMHPdXSr+mPudiKLYVcq6SpwbugUQtTAmz0bXaGyvTtI3ThauD1tWSVSW8MfSqy23xCn5g1Q4M7M+lhqZ/oW7BwcaGTMmjuN+rjOZD/Neq2lIXgPVxjOKEYy5NRFNfh3Hbfw+JjfciGuI0I54OHTJc40Rzph5PMOEqVgZC/76aay/9BKc1RUMWQz7DtxyDKcQwSs66ljL5QaKuTqWS6cwO4rw8Y9/iZ/88Z8g25sojzszC2HNY1FDwoBRvoaAz3AIY82VbIZmJPDIwvX/ScT1ZHGadt8GYUg2yN9GFSAPEI68ip1aCa9/91sYkg8pJwhL0wx2mxxP+kxaWQBBvysEhWhQ++AQ4XAoBI6eqORnr66dkmUe46CZpJZmh/PginVIM6EnwpnlGt544QlcXKnApxglZqNgPDBXV1YQhhNcv3ZN36ferItHFdBfmapqP4d2MMGd3TbOPv0yZm4Re+0RPvzNhwiHIwlbOp0OOgxFYcdPoir5ZPSf5CGb3KuxzPUpEko9rDOwp0Nc2lzB9775GsJ+S7SG/Xv3sVytY0Ke5jBENIlUPOVrJUxzM0y5jm0fB/0I7314FQEvoKIuWVyRq2lEGsYRxRSu6XjRWGGZ+8WCnc8GmzsiIcvLy0JN2fTxmeCfjb1UUpCKV85C1EMuX0JWSCtFreS9sqg0xUN6qHLSJPRJIRMM3sjCy4aouFOsVmyUHNor9bAIexgPOggGXdlP6ZhNlOAsXvnLy7uyw3FdCzkqlKWop3LZkvCTyV0mPNmIa0XVYCGYpUiPNKGFnAmGYYRxSAHkEHuHbRWwDHvZb3flgzsI6FcpGZ3EYzxrNN4Vl9dGhrQIp4xxRFsi3ssScrmSkFjaAum6z8nDZuMZoFDN4mvfeRkBFeo5emNPEZN2QFEwHQJoWZFE+uZgozDLojyeYTW2sTKeoRKEKIVT2Jw6cDxN/mchj4yfQ49hAQx+833tOX3GatJz1M+jO40kmAnmC/TpBT0Zw8r5ymknb5f7Hp8jWivxmtPikOssGI0Nands/GOs+vwMA208lJ0S8raHTLyAz3XgunK4OP/EBT5QsMs5WAUXMUPqOI5n4UrUla4awRAVZ4GanUHFmqPmZpCnkwQtuOIJ7KlJaSIiJuFZElpAWt+Dvc/sEWyquK7l35qCHmy6QuN5rDE0Jx/c9+cWchlPHPXJcIJhd4yj/SO0Do7Qa3dUyJKKQEm3W6rgJmL8/O5VTAs2nv/aK3jx+Rfx3/23/z0O2x1MM7YcYtJmzrjhcMqThFkZkYeZ2smsPxlXJ4JfRY0mTjApXScFAb6soH0YcU0nWw/vx2bzM/UO91Ml38kD1ug86A7BQAd/OsfT5SJ+8NTTqC0AfxJgOhhoD2SDZnl5TVDZJJGz6uZyCAZ9fWtNH5MUM8M9Nk0EP+TqwEAKTmG4x1HIySYzmZIIZPIpsMojm89JmBtnOK1dwLNyKJUKKNaqcCtlZIoFBJksSgxUaqziL/7Nz/Cz995Dm45FfLI5HckVMGNTKSHgXO4GCQai32nj5rG2C0MBdE8+dglxOMaVy1dRKpVVB7A4r9TqogtkNp9/8rhMNKIb88HujdA+F9zh4aE6PI4gDFH6wUeKw5XrVRSKRVXRvBBMY6jUChJGlQslHZg3bt7C7v6BsUdIukRmZ/OwM6Ic83GySFLKhmVhZXUVtEjgRsdCSyOu1FRe3DCDlpjudGaSNzjmZ+fCK5Mkgp3slk4WrinSwQ6No0SmIrF4pZWF0InEUFidWXaBUiGPcqmAjdUmGrWSfjGecKleRr3sw83GKJIfxNEqx6JEDWMeVmkXaJBG8m5sWoWw8+QIX7neGb3maTSUubahT5jsd71+bhL01LToyzaHzw6osS4/tFu378rknLG0xh8yi431NTz55ONSD0fjkV7jLOpr5MddzyTpGLWu+KkczyRJPHKZEMfKbDIsGnXt2RwQ5UnGQOz6+XCwkOR1ZTFJ0jg3W/730VFbvC0JNYiijify9CNixn9DHih/N5QCY1pNBSqvkdBfNSz08jUFPC3HRCFQApHh0o3IoxoM5OM44Th2zsjXucQePN6iGUcjLuylZZTPn0dxbRletSS+3sqZKiw/huVkxA+0rDwWsYs7V3ewfXkb3TtHsHtjzPsjxMMOPC+GhQjT8RBTHjTE9RcGTeIGeWxArcL1eKDxqP1OnzvJkXrUF30ZVeDk5092+2lBcvJ7GfcGU4ilGyrV5akQTp9PNnUeMNkFEdcR/GYNr3zjdQRyauA4kYWrmb8RQWNhYs8XCLodFan9NgubgWgDRFvpvczXdmrtlEyp+/2eRv/kw1UbDU0fWCCX8nks1coYt/bx0uOn8TuvvwwrGsDN2AgGI/heAWc2N2T0zuv7zi/eFP+qRoP1rKvgh+E0xt5ojE60wOYTL6AXZvDeh1ewc39HNkFgYdDtiF9FHut4wcYQ8qIs8ICVFRXdNIhgsAg1I2neRDsa4/nHzuHlF5/GIg5k1n398idoVCrot7qIx6HiE7n5lusVhD6RfB+ZXBm//vQmPvj0BjJ+SQeOQQuSwlWJcAZuOXnQ8UvSsApePyKu/HuO5flLYlZRqShOkkJA9Cs+o4pTJbfb840VlkPjfdKH6LFNxNWg3MfrJOGRc2/OMeyFB+ciwmLcRtmd4vx6ARU3QHbaQ3Y2UazoYjZDbzBUEzocDkQH4f7BAm+p2VQ0KikFlUrJjB0zGdQLeeWcm/7JOBSQx0vQizZ5PMDTRDty9vj8sjBnActYaopcW70heoNE5HXUkpCW4i8hZ+I7ZSXOsp08LFKBZvS1JOLK10Hzfx6kbIxniAKOxNu4cHYJr73xAp564TzaoyP0pwN0wiFGNMzP2JhTkZ2h/V2MHCw07TyWIxcr4wxWJkC5P4Y9GCIXBlonpHdxisQ9mjZAdqEIu1RElHMxti2MrQxC18asVsUBkXs2ebaLKJPB0XCAwWKOMGthklloTfe4Z9JCz3Hlhau9JooRjiZCq03DQ0FkhDwTrXJ5lDMFLFUa2suLflEuOYyNZUFSbpYwc4HWqIVwHmKpUsNysYKSY6NAuzXMUHezKNESLRyJKuKzqApHomWA7jYcWbOZ5bnAooBC6nnC75eI20w8j0EQkyyUTBXIqiJP3lQQHGFrAiOpCs9w2uPRVcCSMwHTwcJxiG6rh06ri06HYqQZPum08Itb19BfAC987Xl84/Vv4E//zz/Drz64jChr8dUbekqKvCZQSMqpNAwLgiHmeUlDO4ReM+jnxN6c7tGpKX6Kaj4MQJzks6bP88NILOsRnm2pLRjXrF6LvM/n8FlgjscoxMA3T2/gtY115KOpqCjxeASP0b0MiCEIFHJdUAu0UAx7LRF186z1PU9ULZ6PFNsaQkTi4MPpOKkbOnfnsDnNTWz+5ICRTHYJBmS4VlmX+HmM+n0JAJ1SAXazimkxD1SryBbKOOyN8PN33sftnV3Eno9QQIdxGiJ1g17MTM9LKYGclPPek5EcjwIJws5sbODCubMCRz768BMJQvloD8ehcVOhG9XGicJVA96kehRyShRrscABvSmDADn5zX2+cOWXk6tWrlXlk6jCU7F9NqrNiiJXXctRQbGzs6uRLeFeHggscFukIYwSxDUpXT9XuC4WQt+WV1Zki8DCgKhAYrR0IkvYcH1EXmcXxxQH+XcSAX7AVTl5oJ88JI5HqypcFxhydEFOkroRQ/QW31PcLZLbyeuzVAQuLVXRbNZRK+bRqBXRKOexXCuikidyYSx+SHbmRq/DRg2AyR5nlynGIM2ak/Qw83jPIVMLPlDJ+zI+cqawA6PxiBbxd6ZWFMqYZVzZzxx1Btg56qLdH8EvlMEEFhLUn332aWycOoXu0X3UvCkFqBI8iX6RHJISfBCxEMJLBJEPdWzEevJeNEUkH3ZyTYikhyt0iQAAIABJREFUcrzHQ5XCKAkNDg80qicniV020Wo+RDyAFLcqGFcpBVJWa+NQGo/R15l3mdIRTDE4Gk2kPB5OIvS6Q/mLjoKJfi5VzKmuRRYo+g8llwvZ4eHNFJ3pwoNXXcXL3/4dFNdW8KMf/wiT6djMZBgJY8Ww/QJ8vyQ+3ng0R9FrYnQUopGrosrR+cEu+u37yGbbcLJjzMMhomBoFPZ0+OUmqQgagxUnbjOPRFzTTfHk5viogvPk153888O8xy9sjl+ogI2a+mThyjGCct0TnnFytkjhSoFFfzREYbmBF1//qjiuJiGLAQPG5ozrVtnktNLZ2cOg10Ov3VLRyo6ezS83TaLqa2urUoXSlozKcP5MbkijcYjm0pIsqxire+03v8LjG3X84e9/HxU3i9k0wp1bd7SGNpZPYaXZEFXn+tVPpTpvLK8gw2jehY2jQYD7vQF6cxuhW8StnTb29loaMdosAlgUDPqil/DZHk5DFcyLIBB3cDoemQQaqmhpw+I6GI/pabyAM5vihUuP4Vvf+QbG4RB3t27pkBkP+zh9ag0l20L/YF/pXqfWV9GehigurWLnsIef/vIDHPVDOH5FscAmgZCNqyleFfwyO9FQJKM+E/06O06MkR9tntMqUwAIZbUd8Qq5D7M4pfjK2FOR++oKbWVWPZ8DuruQ60r3gWyWjgQPBCoydmcjU6D/NbmSwDToIOrv4uJGCetNC95iCEx7JmSEVBlmiucYo5pFr9fG/ft3sbe/C89zxGcmAkvuLA/EouegWcyLUlCtlOHnGT/KtB9OhMjDM1GP09A0rAQ3KNxUtK3cZRaKlVXQQTRDpz9UkE2n10e7PVSccLc/QLc3wCCgFyzQWF3VTopMHk6uDApTWRwHI6JSLM7nqBYs/O53X8M3v/UyolkXk9kA45mxDKIHM91gOEY/Gnbl8VtYuKhNLKwGDmrdKYq9EIV4jqJro0DUKugJSKEbjonbNEp/jrbDTIbEC4yzQOw4uLy3hdraKaGOFPHO6V9ar+EwnCBwLPQyGRyMh9jptNHnWcjnh0i11kUGAYU5QyK8xrpyEU1lJl/1CqjbFEfnJWxLLcZIu1sQQW2yJI1w0N7FIhth2cljKZPDSqWApWIRS3kHDddGmfX9sA97PoW1iATAyOPTz0kYR2s4jfGTWNGT6VBinqlxP+lokiRdJjZT4pMmDRSfASKOnCeq0JyTkpRRII+4vtxnKGKixVtMEAO4tr+Pj7fuYLvXglPgCLuCP/lnf4YbW4EpmuwM/HwRnktRHaecQ/0u2lSSXsb7w+fRgCx80SbKOtHvPRJsODmKT/+corKpEFnn6pd4vyr2VTHpho7Ir5XPujxJY5QIMAwCrLo5/OCZp/B4qYQ5UeRuD+ViXs8p9zq23ZGoMclUj0CWbKUYYx3Lg5XAwTSaJjGtCUgiemUGDtO+kr1EblJU+Sskg97MrvZ7TmDYlNA3nnsNz3eXlIRSHlGlgD1MMcjl0M9ksNMdYq9FtNsy8fIJ9UGAyAM2YdIQGOtVftomKDIKcGZjE88+9aReA9NRt7d2UapWEE7n2Ns/hE3aabOJzOYLT32OfneMpiY5t3wijg4OVbiSx3acCJfcTv5jXnx+c49ZszTI5oEliyyDwjLOsdtuCwWjkELk44QU3T6icXFwbIN0UpzFH8GOxM45WDl1SvYuSo+R2MpIQtMsL8XRyiZlAV9cJA46jb0Wq/pHCR9OwvrHYgjaK6lwDTEYjkxMYWJyb0YOZmyjDHAWjpgqYWtlpYmlehVl2mX5NtZX6qiX8qgVaSVD8RbnMVPjdiBBATtBRuqZIvhz43cz3DC5zyLmk8bB4s7UeyJXs2uxzYbOJ0yRjHzIXQ9Zt4hWf4ytvZYOdEYl3r57Vxv6hYsX8fi5VRTRU9fMDVY2aMoQN3UxxXRsLIin8aFiJzaNDYLKAiSk/VcU4ajV1n+zgDQcn4XQl4CFnEjgxt6D60P+kWYiY4o4cXvoX2mQZ24aHPMTSY3iWLZW/DMFcnRY6A9GGMccK5J2YDh5fI0PxgUmQjb1teQDoZQaCfroLuDCLayhuvoYXvnW78Gu1/Avfvin6A87yveO5/TH5biInrsFHe5EyBcUdkTkdeVRcm2EwyOM+ncxHd9FLjvCYjpCNB5gOqGkgj+fQpCThSvHU4bG8KiPk915+udHbXZfhrgeu4CcUL9+WfErROHfpnCFLS5caWUJL7z2FaE/hipA714zxVDhyrUynmD37j0VrcN+39hkcUNS4TrVOllJqAIMJGExaCYmGZxaP43nnnte9/TX776Nmx+/j+WSrcL1W199Sf7FN29QvX8gOk0h56BeokWLi1q9hpLSWRYI5zYO+wEu39/F3e4A3TiD/oQm7S6KuTzC8RCtThtjqnKl6Kd6eo5SzsO43UKJiGAxD9910eoc6VBgtDMbKvEIF1m8+MxzuPTck7h/uINis6o10+20sd5swKeNVofRwC2lz4wtG7/+9KqewyhLxW8GIcecTNnSfJfIEv1E6cdlplzpnpQehqQIcM+jGDFFW1m48nlkzLISa/y8fJGNHoDpRVSOm+ZSz2HGTLhY1LJwY3gJ16nrMkXKHGQmEIB7iYVcqSCLK/k0I8b+9lX41ghPXmhiveZgPukA0VBe0GrCldrFrZfTFgqzYty7dxdHRwcYT8Y6MMuVkqyOyEWlPyT/m7Ha9HtkuiI5sXyvVDLzOdIlWZiUJVKjTCtvqEPkRJvpxgKTaIpwQmrXFN1+gEMKAvf3cdhuYzCaYpvXXpJyJnUVFPrA99usVZCnvQ/ThrpHyDkxTp9uYvM07cyWsbq+ikK5aNDskAlXWSH0ShvsBDj86A4KhxOUBkBuYmy5bJ/+l1lUObJ1SS8wBYCZaBgkeOHYQlUnnBplM1g9fwa1pSaCbheXP/4UFKXma1VxYGcMVigWMMgAR+MRDucztHwP23aMnmNhssjKX5ZCYg3iOH6NCdpkUfByWCk25YVKyguniGxsFPgbT5BzCPBMEE0GyLtZnC0UccbNY6lSQqOQRzVno8RzJg7h6DxnPWUcHBx6cIaB+LDk3BrxLiFziuLSXY5nr/Fv1cRSC8Rgq6plue4SEe+DJFROfBgbY4TNafEq/1QW5XQMSmhsWJASk4GTL2AwjzDOzHW+jUcRrl69hXc+uoaDQYTd1gBdUsbGJtSDjRz3dc2nGe+deBNPk0Q4UWiEaM+xkCLwgbYjfWd6zpLGMkVh098fCGEfiMAeRQnjdIFFsp735HAgvzVeRKIW5nmdgwgvb2zgjYuPoTQZSxRcyGTU+JHq1A4CIaB8O5yIEwkuFQsY9phUOhU1hL7a4pdn6M/KWUGKghsxPifTqi142qumoQ83heYmAMU4OBHAmiOQGHqOVruDUrMBZ7mJI8/COzt3sZdZqMkakpPtFbR3HqPIXzj4ElgqwabMOolRyuXw3NNPY311FSNOTrs9bG3tKDK2UKpq/wrnvM99ZDZfevpzVAGztIxgQQbwRFxJFRgFcMmRS6OMTxSuLC7TwpUHFL3iuDipyOT3mif8GcLwRHeM8vwB4hqOSDRWC6YFnSKuKfpDG4al1RXD82IUmEjCZmyeWsjwvxlJ6mSyGiUScRX6qneX4KUPHe4P81H4/Vi0RgvGxhk1aFq0Kl5RCDTjac33o1XJdD6WLQyzeRsSUBV1sDYqefFfVxtlnKKNFkUM5HzzIde0nyMUk7usOfYjPtLinLxdPj/mupBTZgz+eciQ30o+BH3hKLJgpGnWJp+EaIWFo2EIr1hFsVLDx1c+U+RaOe/gpUubWFmqitIxnQZChOnBK47fnHykJHoxnsl6KpjQNHyEURBIPMWxP4tEIrJEXaVetp0kIzmJOEsypTnmI62AKUFER4c08J+EQldoE8ZRF6kFvOa0TiNCS/SWimIWw7zO5rBlhohxllB3S6cAURh4QY2BOR88ogsaoc5DFd0TKlwXRZQal2CXzyLIljGaA8FkBMeaYUELs9lE3T4780qprAxtorWtoyHyXkVq1/l0iOwiQDzZQ9i5AzczRHY+wmwylAhpPmMnz/WdMnOJqP3/tHAV5zIrw/7S6jJeeP1VoUVCBVIRpNYkaS02Jp0edm7ewWjYFw+Pzx7FiTwflIQURSpcyVPt9QZC3um2sXH6LDbPnkO1WsPh4QHefvOnGB5uw5tP8MZLl/D3//DvoJrPYdDrikfKg9AiFcghV9uBXyxiCkto5mTuYuewj3c/uY7rB4fIlKoSRvlZB+MenTy6GE5GckbgXrRguo+ThRVNYE3GeOHCBTy2uYFizsadO7dw+bMrCg5Y29hEqVxF66iL6tIKNh+7iJnv4uVvvoG9dhvtbhuLMETJzmA5b+HO5Y/QOthFeXUdP337V9ht9WD5ZUQZBw69RSeU5fBMZOFP9xMzdtcBnXjvpgejTLknhvutw8ejzVUuKVxn2k+9fFHKbWWSk75Bqg/RU1ng8XwmZYijc5MmRbcBCrloRZfy2A0XjrzQLLwSh8VMFozlx9072sbB9lWc3yzjiXNNuBipcCUPlkpgY7dsDkDTWVMw5IjLevv2bdy4cUPnAAWm5VJRgROa3tBVNeeiVGROOn2+K2jUykJpdYC6RuxItihdWoTwkedP6zy+Pu7FKvZZpFuKambhNwrIcY+kKTg4amM8Jd1ASgHxCcnlpLXh6tIy6uUKep0j7Ozcxv7ufdzfuiFRTq1Zxbmz53D69FlsNJuolkoyYLfmGex8ehu/+fNfILM7QnnmIp/NwcpZWHg80zKazPA9ksbCPZUeuQQn5Emb8+S1ykKOI3+ffpfTCEGvrzE/rxvvW8T3x1hpzxdPkEXKkZXFYbOCG8U59jwLPUZMx1B2vIAg2WFEclnI0fnBLRghHotlTbsoUo4R9buIOofwZyGWfQenl+p4olHDZi6ns4vzTEt801jcYSr7BVBxH5WgyILl50VnY/AAm5ssrbmikWLeuY9KvS4vVFO4CgB66IxL+duf+zTRTiKuqTdxUjcauzMzVmYBwaJWYVBM5osnEmByn8llyZf1Aa+A3cEYt+7v4OaNO9jdOlAU+7XrdxEEC8V8K+WR2g4WZmosaNlmkH2CM+I0P+IjBQtOgg6qmxJP1oeLWv7dyX8jdDW9NgIAEv/XLOuPCIt4jEIUo7HI4ltPPoWL9ELd30duNkeFor9xgNE0gp3Pq0DkOcqpFPdagmI8n7lHqOkdT7SvcD3yWSGzndQB1jIsXEnfYV0hDbGV1b8hQEmdUvpvSOMjsMTimE3nsD9CfWMD3uY67mCKv7x1DYdOFgMKSC1ba4OWldy7uBb0/h+6+Q+alWSCP5vhmccv4sXnnsWATgnDkdbO1v1tdGixF83QXFpBtbEkquGXFq58syyqjjmuo0B2WEyfeNhVgBtJpV6TOEtjwaRwpYCI5G1eqLzHcRJHNgndlBGPloXOIRXvLJySTftE4ZrecPaJ1XpNIxdeQFlkUbWfGumq6GVhMZOLQZMRjxQI8eFTL2iK3IdHqSf/Oy1iyZOjynMShRqBy28vUUMa2wyOKWibQ64tF31kSMy0hPF8cV9L+ZyCCsh1Xa1XsNasY6VZx2q9hJLnmK4nWTCmsBdF3BxmDwwejtNW1J0mdAE9HKQ+iH1tc6Krzsa2WDyazTmckrdqRCEzy8comiPj+nCLZfno3rxxHf2DHZw/s4lTq024NovPQIjUNJzIN5YI+2g4Ek+LRaWyj5WYZLg4UogqoWMh8QAXqdShjHXUg2/EBEKLiIpQaR3S9makwoVNAUdMFFEJidUBlJjf8+GyXWMnxYJUBSpdCUxhzREcfx4PcRbMqZWaxmXJCCq18aLymIve8pZRXnoK09w6+vM8Fn4B0XSEQi6LbMjCdaqR0nJjBUuNBiw6NkzobnCEs6cfR6/dx9a9G4ijFhbRAabte8jGXdiLITLzMWYTvleuC16f1OA6FlXFIK6P3gT/P4u4Jhsq71NxdVlUAQYQELxis0L00SCudB+wEbb7uH/9FkaDniYscgigYbl8R4mkT+XFXKmYwpUm8Curp3D63Hk5jLD7otfr+796G9loBCvso+kBf/cPfhdvvPgM8rYNghFE4piE57pZDIIuYiKepI9MMhiGNi7f3MKVG9sYkCNNhJH+n8hi2Gop7WzGU1nRxVIawKc7RDjB6VoN33j+WTTI54onQpiu3bwulOHM2XOiTly7t4XD0QTPfO1raJ47j2u7e7AKZY3P+Cw9tr4Ce9LFJ+/+XIWrX2ngnQ8+wS/f/w1KzVUgl8d+qwvXK5hnSc80BUIECqaJMfrnR/fcl0iH4b7KNZ/y6+hWwg8WQuS7GW6oQbCFvpHWRV4Z92sqsBUwQx/GHHLkfjpU/+eUrCUnkeTvs04WuaIvuhCjOQt5ojQx7tz8CJVCjMfO1lHPA549hbOYwtN8lw2m4baneyrpAYo7dRw1vteuXcPd+1tqiIXAlspK42FCn2hRWciJhhMrCj980gqW6vC8HOjmIjs/JhYyUWvCgAOKS8yekZhSJ0Ibrs+5UCj+yuWLCKczCfc4qOHeIYpWEOjgNkEJumoquohkHx7tywGHHFI23AXaHVpZ1Mt1VHJFjHY7GNxtY3Y4RjaYYcbpAd+7AAQKbBO0NQEUSJujnzmtIYl6GT9M4/jAn8dkrhxdICQipnf3RPsa+fwsYCek04RTdHI2WmsNXFt2cbfq4MDluJxTK4PaWazkGJuZXWiUT9EvmxSG/kxV8M9hx1OMD/Zh99o4V/Tx5HIT5xs1rHoWyqRK6bmfmZQpBQ7xlyXUmklkOb+IyTSDUWij22khaO/hVKOA5bqHeDpAlkBAhuVUilTyrDOFa6qgSWNmP++qklY2FEhyE08CazSh42uPJHxNxUZGWMjzwJIwiT4VqksodiYSW6hg6ng6P/gMhMEUw+EQW9u7uLe9i5u37+P2vT3sdUL5OpOCQvU7CHrYPNcymvw9PN5+NMRkzsWTAq6TRflJNDb9MwvXFD3OqvEyLVo8C4HZBOVpjKcay3j1zFnkwykywxFKbC5nMwyZZkgOd6Egb+s5AQKu92iMCe8/49xZ1FL7QeSVYA6nn7JUI9DAJpUEReP/q0mJ5vUPXH/I9adbjKFGpvzpEI1iSc9FfnkVmZUVfBr08fPtO9hzM+hxp6CXtJcTUku7txSxPlm4PuDYGuRde+EixtdfeQmvffWrGHS6aNMhZhLhxo2bciwYMMBkPEGuQIGlj8yZl55JOfoPIj3FdeUCShDXgwONqvhwPapwJQpaZwBBtSJfPCroWViFHIOxCEmKVGMtQw5pMp7OWrLaYpGU8ji/UJlzRBOFhj+rbihWN06PQLPlJJxJdmQ0xs3zIaJ5vGWEFhqZccb+oHA9LngT5FQlY1LYUtREOJrCIaYvqXDl2JP2GPQNZLSpknSMN2GUjVCumix0jsm4scomplzQCLJa8oW8LtWqWGuWVLw2anVUGHXHxUS1vRCEFPt4IOQhMiCqgPGNetC1JB5sUtJT/MVCdj7W0IPFJDvcjMUYRU/F64RIBDdvqg+jWEKpv/izP8do0Ee1WsDm+jJKRQdzoo7J6JKjGd5HQwHgGNKMV8SV0ujAIK0sGiXCYtxpGKEvUVskOzG6BJDTTERAqRi8tixsyX1VQMMCDl0RFDlMJJtHmIYWyS/W5hSAmeg9RRYmSklu/vwgbUCirsQ03xTAJvKVoDTXzHgK+NVNFJaewsRaxsgqI1sqKd0oGrXFz5zHbAg81EsNrK2soF4vwXUzGAxGuHD+Kdy8fhu/fvdNZDJDFJ0BelufYBEewcYQuUwsb0KOLDWGEg/ZDKH0jkxaxpeg6omtWNKta00/ghf1/zpVgCuS8aKTMcoqXL+GqYzJTeEqlSrRPIkfHeRmEOLKhKzxiN3yXOINPqvkKLOBIU+dhStV4qVyE5tnzsKhcIVm+V4e1699ho/ffxeZaIS8NYUVjfG9157Ht194BuukBBTKcLKuKDoUSDJTvROMcDgYoT+1sXUwxLu/uYJwkQMKRUyFXmWwmEwwC8Y60Ge22X9YsOQyDvxZBGsywlPr63jl4jk4YYAyCwL6ry7mshyi+JHI1r3+AKOcj8bZc5gVy3Aay1i4pOHcx/NPP4VTtRLKzgLx4BA3rl6Wuv3dDz7Cex99grnlivM1zxj0i2j2cTOqppCFqxm9pIcgf2fxyOeM74OjP/GCZ0bJrSKJpvyel3DzzCiUiWQsXDXdkuDWhB2Qa8iGkBQB2WJ5hmIgOkGCuLJwtVgs5osqoLgfsJjc37kFazHA+rKH1bqLCjNUJj0UspS/SLJ3vL61ViVCNQJOFq8sFpl88+mVa7h+/SYWcwsrS3UUfF+xrUTQiQYyII3par7vqKDTL592Wzk06hXUa2VUKyUseA2mxneXjxtBC3myJk4kVLdrnVLwJEcXiohSNXWMeTiRDzGnPFTUi9OfNQgw1yT3HBY8PKS73Tb67bbQ1kk3wPbVu8iFDqrZEgrIwadGgUKbKBR3mgc29yPeJ+4BFCgXyU3mtaf7Q5aNl6v4zKxDj3B6gdOGyVjJ8X0QHCFDgpQIAhTcE0kP2K37uHm6jJtLPrZ8C2HGxlGvL7CIzhjZaWSiOstFuPKVJhLP9znGdEw3gBB1zLGaAV5ZX8Vj5TK8SQAnHsK3jQ7DhAxRqOMjYCqgwwmej7mdx1F3hM+ub+Hjj+5i+/4dzMZt/OA7r+D7334JBY/73xDIEIkxdC5NJkUnSfe/B77Wx586sTMaO07yWI2tmzmrk4hhjfeFbWpds0AlXYSevFSqu+TSUqQ4Y3ztDDPa7CVCY7kkmVpX/xfOMugMxthr0ct2H7fu7+Gzm/dxd3sfgyFDKxaYifaVai0evMiHKV0qvI5N9I33s7FoNY4gqRAs5dWa8ANOW4lsJrGybPwYd82UslmEGhb4xmOXcLFUxWh3H00CLYM+Bq0WKpWKCvUxEXRFrnOvniKiU080QaFU0fkXBGMUi0VpEHj/SQGgbkmaBBavLGJFQ0zcYiiyFV3Hwag/0N7NW+go2IRWnSFKbLiyOeSbK5gvNfBxMMRPtm/jPmIEuRzmpKXEMVxOC5LkwVT0n9Z2un7GmywRxtGHeI4nLp7DV156Wfz3+7dvy8/5/v1tUTo4PZE+ilRI1jgXX33ePPsn0EuN4BOOGg+oTqstniHtpbQeH/rgptRsNvViKbrgG2dhMWH3cOIjHYOlNg3sCNgFDQcDHYLGQcgs9pOH9zEEn/AtpLAlt2ZBiyqDwvFkIdKz1DA2VUR5OdKX36S+n1FeyhJD41sTHciNlUVqiiZG5LWRKkAUp9OWvyzVmLweaZqYeUsGG+X4glw7+hcygpD8Lv4cHig05i5qBFZEvVpFrWBhqeyJgHx2Yx2NUhmukB9ucOZ7yZidqDVVgF5BXBUWsFw8HDnxZofTSIin8uWVnkM+SkF8V8L65LRINR3HuHNvGwNyR+e8+Vl8cuU63n33Awx6Ex0Ag0ELjz92Fm+88ao22WlE43+Ri022dEwfRsNJ5XumbQ43cxaqo9EQQRiKc0LTZwojOAallY15eBPeKR9Q2+TRm3jKVEDFrmyaiL5Mx2o4QgZZ0n1LrjUXv2goSlv64sfDGwwLJwoHFhxfzH04ldOobLyEUaaGaa6GmZDaEDFpEjHRKypRaKFYxub6Jmr1smIW+T4YkLF16z6Odu7Cc0LYsyMMtj5G2LkHz4mpYEk2ZqJa3IhY8E8xX5ipgERoQi4+v7b53w+PkB5e+498syc+yYZJqzFNX1KjkfiCPuIfy+osiW7WXzORjJvScXZ6QnUmoI+sHACaZzbwzKsvIWBjpvFU6otsDiOirzlGjWZs3L5xAzeufGZQGzYPbBzpDQhGipbRaDQwGI1xavOM1KE0sWYRWSj4uPrZZVy7/AnAUZmbgZdd4OKZNXz1wlmcadaxubaGarlqhC/kQU8C7By2ESwy+PjGPbz/yWeYLFz45WVZrxgHDzMdMUeI4cRzJCb1chSjli9g2m7j5XPn8OrZ0/CDPkrzEA6ZdpOR6DijSSgrtUmpjt8ctWE1l/Hy978H8Pn1Sij6JSGHY45gRz0UfQefXf5IyM2V69fwL374r9A8tYaDoy5WVtZEv1DQQXKvFG6QZZNtEtiObXLobpBQBFhIca/jc8/nm/tluVRSGiFHZ0etFsrlstILeT1V7M4XKpBIH+LdNN+DVBojzsr59MU1LgNG1GjGhbzHxlnD2HMxqmA0aAOzIcr+DEulDJarNvLZCNnoSIVrmgD2YIJwolFLmracVxDafOvWPfzkJ2/h9lYH6yvGLJ3OAyxYGZrCrPNet4XV5ToK+bzWhu9ZyOWy8HJZVCu0IMyjWa5qhF8sFc2WJXU9p+URoolxYEiFMhLCk+dJvj2LM1o5JWEJ6fOi/S6Z5nD/oQ2jzhb60volOHMLhUweP/nhv8FbP/oZ/FkO2elC1lOkiVGITGoSrQi1h0cRZokHNRhmw+eHvse2A88xCWeMbGWhXKDAbcYi18FqvSFRDfmJfC/Sjczn6GCGrbyNrbN1bK03cJ02qIUyeGZxJDyh7VwYaRLlV7k2PekPxoMh3GmEsrVA1ZrhtG/hufUmHiuX4NOpoj9EHHYxX0xQzhfhIKe4VjtTwiJTwjRTRGdi4Z2Pb+HT6/exe9DBqDNAtWAj6N3DN1+7hL/zt15D0aNYa4SsbKcSAa5G0okt5EP7UbrH/7Y9zvz9A2An/XqzMo1lVcqb1V5I4TNRdyLrKpwNn90kT/JsorUTUeSsEp3sfBUZt4ROEOODj67iH/3jP8ZHn96U4b6xG0ubMlPE8vlK9239rqlFEjXMIl3oq/FSTicQx8CDLLD496YAI5VEFL0sOcd0rJgiOtrHE80G3rh0CblggmrGRjwMEHD8nuiDSLkjoMdmljQU1j48G/nzGN3a6XZRrVQEPrGVSLQIAAAgAElEQVTGIqBXKZfVCHNd6dlmaqmbw6jfU0Q0RdwUVXNPZnx6qWAm6KwFuB6DXgdeNosnLlxEqz9E6fxZfDDq4Z9e+QDdegkj6kISsTW5/5y6mCI1CXBh0czJbGIxaJxUjOiFgnqH/N18QWcE1zA1RsMhHTqoPyGtwxFdsd1pI3P+5WePC1eJJVK0J0nIUuF61EoKV/JGv7jMeMGWlpZE5uUDphcmtrqBgVUIqxvmxmGMcLXRzCi+Ia9xkqgFv1i4PnKUmiXXzsDX4ouSh6ODNqNoPRZkQnBNFZAUr+a9cSmbjC4zeiZix9dv+FJARCFPIijiTeaYjh9m6T9wXTBXQRlxKJY43iKKYRTles9MUrIMz6RQ9JUyU807qClRrIrVeh0bK6vYWGqi5NPdkA4DTIihJ6nxvhMgrLGf2UDNRsyRmWtU+oqWjWWFc9juyWCfo6dJyBH/WIswzwUX0TfNRbxw8MFHV/D2Ox/Ay5V1/QbDDp5+6jG8+uqLWCw4djCLnx0/vy9He5PIpH+R38rotW6/JxEWuUAcTZBKoPqMYxaXqTRpVF6yo/BoSw4VI+QwD7fETPaD6L20QeHP52J9+ENK6TQH9rftdtxIWDyS34g8nNJZVDdeRHdewTibR4bjBptrgpxjjgm5yZBy4aFYKIvfFE5JZwh5JxEORpiPB/CsCXx0MLz/ISadeyjalEIHZjUwvlCBDNyo2YkRKUsGkUnherJ4/ZsoXLkWTiIABiH/mytce4MBls9u4plXX0YQT+EUfOO5yjWeiCy0EXMTzHkSZt26eg2HuzuyhRK5RlSXjCI7V0+dEpJFwSBV7qbQMhSfvZ1t3L97E+3DPXhOVgXgBmNc15dxutnAJsVd5ZKxQ4vnOOr2MJ4B1+7v4P3L19AbR8gVa5owUGSRbpAP04RSQ3SO2BhJaUcRLtTq+Mq5TaxTcERx1SJUTjuLSE4r4qyNoNzAL7Z2cbCY4Zt/8O/j+dffQBBE4IyRau7hoCvz7Gaziq17d9AfdtHudPHDH/4rjar5molkRkSFhBiZe2WSACigSMzbJTI0I3zRYBKrHqVdEZnhaHi2QKVckQBoEIzQ6w9QrVXh5/MGPTzmy6YekcZqyogX2ajQYN2X4py8Vx4K5MHyGQZ5bjwQSc9IrPjU4M1GyGGEmh9jve6iYEew45b4jXp2k/haIwg7OWFIUKuFJQSUXrLt7gCXr1zXfsSIVx7e3ENdj02rLeGW51gSuTGGMu858Hw27yY0oOS7sh5jgh1RWzoYME9dsbC09Un47uTlUVXNM0fWgvwfUWtZ7ZmziOsvPQ9kIaj0qNRthblabGjzyMYWCsjjZ//yZ3jrz99UaMxsbBoEFpzGkQUoVQrSVphziYhYVvHQstAgAHIMgpBqZhpJjzQQ2YWVsLmyitWlhr4Hp5E8gwiItDHFbtFC6+I6tjbquOZkMPZ8qb0njLom0p61kSv4sH1fB388msCZjLHqurhQK+Fs2cX5mocqIrj0Y42YJE+6D3mSY4QBGz0HmBcwjX30Bll8en0H7310E7utAI1TZ1UohYMD1MtZjAdbeP6pNbzx1cfhOVPRziSGFtfZONCYcKAvIl7/doXrozb8JBzoGO1/gPrrrE8O0ONnSSlx9BKnl2gWY9IhSP2Is4gWLsZzC45XxlvvvI//6X/+I3Er01THY//ZtHBNfFdTVDUtntM0Lq0hkylrXt0J/qsJr/DU2LLAVT0yn4KqCnc6gdPv4ltPPYmz9MXv9lG2HAS9ns5E1lhcs5yAF/y8oSwmU20+g3zfpHfx51HERW0Sm18hr3ye47lE7myq2MgymnvY7SlUQMAQhfa1Cg7ZCFfK2rv5PSqFkqYUBNmeefwSusMh8htruOlk8EefvIct38bIzqmR4PMiZ2ZybpMUMOmN+CzQLWAcmD5EoIIpaunBT20EqaUMmqlUq2rsSO0xQN5MkyTWIMEoQOZM4ipgfFQfeKlKJJUEEQhxlXk3IfwvLiBupkRcU5sWkY9p4TLjA2c2Z/GKNKIzXW9azBpVHcs8olJfXriae28WpvidDjefROWYZVIXE7o8I6yh5xh5dgl3ixuFqWENcTxN+eDneEGM0toSkjghSlEqi5PH1Ib0I4W7P//+yeOboFora7Sco+8ZF6JUfgmKx03BsYUiVMt51EoFlDwPBXXWNZxdX8fGclOesIyOJeLKGymSfmoTkuTHT5m2NeqjRU/U0cjEnk4m8rfLUjjgMgqRi8OMKnirOLAeTWJZuoxC4J33fo233v4AtcaquKyOm8Fzzz2Nxy6eRr/fRUj14niC0TCQRypFVO3OUGp+bQakECR+q45HkYcRQ3GTFt1sYXK0DdfO8I24knyfhb18HlS4mvhRirUGZpmf4CDzz2lz87nVlvBhflvNevz3pGFmXQSLHGwWrusvoTsrYZwpwMr74Fg0k4nFNyYHjJGwVpa+d5ZQE8vl5gNE46mi9+x5hNmkDSfaw+Dmu5h2t1F0qT4d6fUzWEKcwgzRcCJ75iHSuZhej+R9msbNiCrStf3wCOqv8z7TvPr035oG8cs8DJLYzL8m4spx3YCJV2dP49mvvIphHMHJewY1P4HQmk1opsM377poHx7is48/wdH2tugwNpGHeKGc+XNnDNJKJIhdfqlU0j/n4RYMB+j32jjY2ZL5tJ2dqak73aji1FJVjR7FPXyPfG4nMXBnZ1/Wb8PpHIOAscpT+ZayEZGrxIkEwJTHniLO3D+IzpRdB4V4hldOn8arZzZg9Y6QGfXkNsF9kZZIC8aHVhp48/59vHX5MhoXL+C7f+tv4ytffR2+Q8N0OikYgQQFVztb9/Dhxx+Ih3nz9m3s7NC/mpxG6eI/t/+xceKIkKIUTRzo3pIUNJz4mOLKMODTvZQJeJVyVQdxp9fVhKjRbEoAlE602Fjz8LayOYBe0Um0pPEsMdQBpu2xeJXPq/aQHGb6fBIhmywl22Ik4xDzySEqzgSnmx7Kbgx71lHBfTwV06lhir6T9AFjnpVRqAvbunq9iazt4+ade/jgg0/w2fXbGI2nKBZMqh7/eZGFKPf1guG5MtTGz1E0kkXeZaypidrm3u/aVE0T1S8p/CDvs9j1hORyHfAAJTDAySGLWYa8GH4dJ11GUMbfzdQnsUuS7R/tmVjL57AIM8gvCvjZX/wcv/jx2yjnKphPjNUQJ3KKuVUAD62UOGq34bFQ1/nkq0hIvU1l70RR44Rex3SbMVZWBcvBSq2Gi5ubcuQgqMPXyAJn4CzQXsqhdeEU7jTyuOkAkV/A3D5h2eb64rQyTnM86KGYychS6VK5gifrZaz7WdhBC7lFJF6hKarolToRx9ayyxhNLBy0p7h8dRf7R2PUGpvY2+/gV7/6QNHnxUIOrzy/gXrFwjQ8wvqSj9PrVTXwHAqaW09De8tElBNUegTilXoU/3X2uS/7mtQF9sFa0+wyOe/NveU4nY+Pgi5IQ7Bc7fWdYIIhLfAWDmLLR2cYYfPsY9jeP8J/+V/9Q2zv7Zrn5EEV8ABx1RQjRV6Tn5ekOVJzkjbNKdc1fT7MP2I6Hd096DZhtACc+nm8H4M+zhQL+O6zzyLPWFdSnOjc0+8bBxHXFYLKNcFah3UZGzP6tbIR4P5ANJbTF9Lq+LX8fNHPq16gHoET5G63qyKYjdWAxTHdn5IpBD35mU7I4pHORr2jtqiNBU7RhwM8c+kJedyjXsVBvYQ/+vR9XF9EGNmefHPVBvKScMLA9yoB+vyYTrG7s3NcC0rorj3KUKe417EZIAc8teozFFMzxWAjoXrt9HNPqmTlBm2KO3OzU09XdqdEXMcjjg4M9+ThD35D8i5Ooj9SEsdmXHOyaE1v9klkSJu1rJc+b1t1slhNX5spXOWzY958TF6phUqphEqxqE2L6koqNXnB+KUSLSQmw6ZwNZxXcp+IaNBmQdZLE5M+cf7SEyo+3337bV1A/hwpgHlxP1cTMHM5QL1REcpChSiLam5e4nWyi5DqliipMffla2xUq9p0S14OS5Uyzm+s49QSBVwNCU8mwcgoiccT8VQGw766jGAYaDwgYRQLYjen7omKYtv3RIDnIubXkOtCZId2PhNOFue0hMrgs+u38MEnVwAnr2c977tYXW2IprC/vyslsUAg5UkbL0KZ/uswSZI4uLknaLUWFd8z3RhibvEzHSJcXOTbccNnwcq/l0de0rGmCDzR4ZTGcbLoetSmpiX65TXZF/c2CnSypKz4yJbOoLL+AkaLKmKvDkvXi9+MG/hcThIziggWbM+yKJTzOvS4CYdBJGs1ex5iMjhAZnAXnc/eQtzfRpnakojirrlSusQPy/Ah5f5E1NVwtdKPtHhKi/P/u4VrOgpNf/+bLFzZiZDjuXbhrArXgZSsnolR/FzhyrXBqUqEAiM4M1ncvXED1z76RNw7Xk8WrjnXw/mz5/U7kXtaIbGhSRHQKCLvcIowGKDbbmHQbasIdDjiLOZRJ6Loe1oDPIQGowm6gwkqzVUwjG7voC3hFfnw6fVIUYh0/0hR7vT6k2tWch3MBwNcWmriO888jfWcg7h9gGwcmXAMig4XwFYU45dbO7jT72DCfcHJ4elnnsP50+ew0lzCudMbGAfk98ZYXV7GO798S6ErdNG4c3dLEwoe6CwmP9e4c3+asdnjxkyzbtPUieMam8Y/MV1Jxt2hpkpEVFgIdzpdhTjU63U9lxw7msLTbPa27cvtgpu/kbAkBwFDSiTSMlZUFD04OVP4ODmDwkq8RR6zbQrX2Xgf9VyEc0seChYnZV0SiI4b0eTkeEThaooZHkZ0DeHvrk/UvYBWZ4RPr17Hbz64gnanZ5KWxFaiawJtuyxF0foeBZkO6tWCHA3yORtFLydBLKO2ifZJTS0VPz0pidj6KNPeqVo2o3yOZeXokBpGm6SyVDNh2SaFS5aLCZDDPZQOMAzYylsFvPWXb+Pdn70HL+sjM7fVnJ+cBIWTgVHTp4mNCyJPFJZZUmxT9ELFNl0KKCKmRWLOtpFbZOBlsqj7edTzeeS5b/L84Bbr2AjcGWZnapg/dxF3Sg6uREO0eG5RUKxUKlcpaWCTNQ2Rm0XYLJVwsd7A2XwO9UWIQjgExh1YWYqomGSUBYcGmdiBa5Vw1Alw7f4RDnoxeuMFVtfOSXR8+8Z13Lj8MZ69dBEXz59CPjdEtUSf9BG83Bx5h8/4RIWRQVsT+hF1ERmibV8c1T7SVeDfqYo1zWBaxKYoqaJTSd0iNUBx7jzHPFF/SIkehTMBVTHt8urLmMJFtbGKT69cxT/4h/8NtncPksL1IaoAuf2JXue4Mea5djJmlVZhJ3QLnytcGdJELqnrSpC5iCbwMxmUrSyWXRfPr63hFJH/bg85jvr7XVHW2IyxLmAxSgSVa4p1GRvwlP9O1JQAIn/J6WY+l5MLv5aJgURpOYbnnymOZOHYlzesKVxZu7Bw3d3b088gVae1uy+qALVDtDt8/Ow5edtPPBfbBQ//+9WPcA0h+o4nqkA607ZYuLJmSGh+pGZyqk971dTDXhNxMdbMZMg0kZw0mbpRDim2ieLlteZ1U5159tkneelMakM6Xkp6ZeOBmjUCquHI+DU+Qh0tG4qEa5cWvryALNaE4ibjLoMaJGde4ueZwujGauqLiGuKjpwsauW3yahSFkzxTN00kZhqsWQyspPYRG5A3FDMzz1JFTDYMt8vFae8KBQSEZpurq7i4pNPKi3szZ//3Igh6GTwf7H2nr+xpml631U5VzHz5NS5e6Yn7Gp3DMgWnOCPhj/4u2H477IByzYgSPZ6Ya0l7VrSamZ2e3amZ6Z7OqeTI8MhWSxWDsbvup+XrHOaPZqVXQ2CbB6yWPW+T7if675Cat+dh7iub7S1vrHihKbseeGNsan4lMDCX8F3jhNtwaeXdq2qTq2mTr0aaTLFvFqV0mnhetw9tgKV91+usKlUfGLxaaRYdOveiSVs4rTs4bZyJ23iHX6obJT9AUlV4XE4GEy1//xQj3f3tLC9FMU/4QRTjUYDdY+OVURV7BZizVYqbi3a9ivCBLL34/cEV46Clk2iXPFERJxGchlFKlQEWnJGyDgk+F5kDgKRVgJvLQR2SzSV71i8ElnjD1/asM/Kl9SncG1eUefSj3SiFamxoVy1qhzpP3OIIfYQcjLXfArKWlS5QlxlyVyfMgku05kqOdS2x5p37+v49nuaHT9Rp4YlzInvNVxpL6H4c9IwyUW6W0TgxmP5fdqT+P8j4podBE+5fOdwxJcv2N+H48rNOhkOdPW1V/T9P/ljHWMbVak6/WQZ4eD5Qfqn0C7IrOZn+gNTBu59fScJJhZq1lu6fu2GC88xGdts5rRYjRREuAcCFYr+fq9rh4JRSmXCEo1CN9q4yU6PcVpvqVxt6u6dezo66mltc1tFcuFP+dIvcovPK1zLzLH5zBng379yUX/y6itqYL80IN1rokWprGeHh/r46a4+39/XiE2l3bIpfb3WFJ2QWrmi119/xe0u8rZfuXFNf/xHf6Rf/vKXuv/gke7cvafu8cC8Q9DiECYwH+JrQj7IJbOKO0sENC+PA3PRbT7mGq+H1nGH4g3LNg4XXUIVji184/rQVsaij+IIkVIeJr1DRcKf2al45t9xwOTfUFJzsK4YgS1VGy5cQaZO3TC4t5NjlaYHutTJ6fpGWcV5V/nFcSpcgx7gOZpoA2fjLjZ+c0rnM4uSSA+Dg08nZ3P7sgajub6+80C//s3H+ub2/fi7edDX7HrMwlkAR4kirgb4wUInqarTbKjTLKsBnYCwg9PCNe/1FIsqBEu23Wo2VK9WHNMLmmQ3FKs4gwEdai/+B89oRJcztyeJ452PF2qU2vrVz97Xb/72AxUWZZXz0LxCyGXEFvDAjjcRqZmlErljFxwyr+Pu6hTyGiNknM3Mke5UaupUqtqqN3RtY1udajVlyy80L0i93EjVW1u69J/9qbqXVvUwN9HBaKT9bleDMSADIStFDeZ5U+CurTS0XS1rq1FTh87S4EC5YSSfAXDMVdY8X9dwXNDRYVH37vX08Rdf696zfdVX1nTj9ddVrpQ0HyNAHWu1nteVrbamw0NVy2M16/B1gwZgPrvtmMoJbU2HW4uU6Kh+G3HI1r4/fEE/7yfPCuI4lEUBabcI712Me0RcM2s8eqOcnh90bX+VL9fsOpErN9RZ21K3P9ad+4/1l//63+hf/dVfe3yeIa5nHQSm7MuFq/9muv8WTJ1GRSfUNx30fZCmfimQ0BiBTgiTthoNXe909IMr17TJgfXJjnJHRw5GGU2GqnEYz+WcCulDWaWiIWhsQiDtKD8On/U11gF+9jgK3JVW2+IsaCcAjKyBfVr99brro+Nu13zWDHHtkOa2t+u5sdpZ0f6zHbWqdV26sKX9p0907cIl++oPyiV9Mh7oz77+RF+X5uqWKhrZsjKoAqXpXCV0BiDGWGD2T9zJNvBggCwBcMnn2P7gyTaNuoO9wchrCvfh0Bl0qYVyN78fka828rclQ8YNDe8tLgixrBSu9vk7p3DN2pVsxNnGECf9M5h9mdsXxWviECX+q5XjWRTZkjjr5cLVr5FWbDnMcsOUOOfFi9MEJw8mEJwJNjAKpqxgzqgCGZcXhBKVOz6HvNMrV67otbfeVr3d0s9//nP95le/8sLJCcXuBCCvLyGu8OBAXNfXV5SDvoDbAYKuVsceigFv02oqWihEgQOPlGizVYpthAd5QLsTNYpFXb60ZUSWNlG1BFoZiyuDykp9WkvmZ0Xbw1ZRC6IuZ7adwsOQApRNvD8Y2ywYtfvzo24U6Zw+aWdhV1MqJHuxnJWtDCa/vWRF4j2V9lduYqN1kBBOO7QYfOqx4IO/j2p1aJEdnFAODlGghak6D9MEzHsLNMntRA/wyQvE4QwhW47jzZar043xD1zpaFXNVNJgVlW+cVWdS++qt+hoXllVoQ7HKNq6oAFOucEjFKpAsYxXkSbzsESjJTMfINiZqFmaaXJ0R/1Hv9Wit6t2ncxtJiRed5xYqVeDNzdHrWlVcfBQX54DzJdzOdy/p9X/8lvP5tvyQpkVyOddpj+ocM0iaudTj7err7+iH/zJn7hwJUnK48RJb0sPrH+KBY1oR+UK6tSqOtjZ0y9+9p7Gg5FFnZ3Wii5fvqIJwhkL2EI8Q7HEqpO19tkEmbssH4jD8PZlrtrRk+KWwpSIw9lcB4dH5nfm8UgtA3/TjEEEEGr27DmzDk9W6GeUpfA9zTkmcXR0pLVSQf/pj3+omxtrGna7Xh9oxd5+/EhfPnmmSbVhRwphb7TaUblY1cnxib744jNdvnxJr926pfv37+rxvXv6H/77/05PnzzTN3fv6vGTp9rdP3Qnwn4kqVBnnNgAPIk73KHi8GkxKa8t2oPVetAfoAX1ieFFyETrOZfT4KRncSQIig+1oG21qkVNbAYWV4J7m/ebXDoQTFoAmUoKOK8ohis11Rurvie2BUrr3XQy0GLUVbvU1431sq5ulLUY7itHkhb2R17PE2Li2R1yuHjESDFnVnDwwq2F10jL9ui4r3kur0tXb+n5QV///J//C9178ESFGlSInEYOsMAYKlrmU3iArKlF2YcaD9haJefClY2a4hT6APQC3h0dIIrZkgvUiARv18reM9bW17W60lGr0VCRPjejzAf/kSkFFAOsaUXSyEYLtctt/eYXH+iDv/udmmW8uatazPKaDKNIBS3nkJ81JIycp06ROc2g7a6qYp9dbbU0ODnWfDxWeS51iiVt1hu61FzRVqejZr2qUq0iYswG+YlW37ikjZ98X4etsrpl2SUjIhBLmi0KtqoaL4KOtcahGYHpdKDcrG90NLcYmOtLEtx0QqLlQs+enuiXH+zp/Q8eWRG+srmqzlpTaxtNvf3OLW10ilpvIxDaUX4+UDFHlxPPa2gbSLZDrFnIYXY/TYmI8HehXySHonMWo/+/CtdIc03CKQobkGS6Gz6QIU7MeX0+6E308NmxXXLwNbeNHE4PtaYOuif62S/e109//p4+/uQLlXzoM1MzvfKlWoZQhcThzt5DVri6e7xUuC7XOmdfLzRZjO21S8hHM1/QzfVNvbG9rXcvXlH/wSNNdnZVJh6dDkStpGorWv0cWtfX1vx5f2/PtnK0/lk0oJVQb6w0265VKFYROrFOHDx/nryU19zJZVxT1/AgTYzC1UJArE1XV7T3fN81B2L3w9091UsVXb14QU8fPdDF9U299fY7Gteq+tX+jv7Prz7V7ar0vFJ1THHGcS1PZiphRTYcuTgmeIbXGC4oyVXIovOSxaCVRkPV5ITCfmzi6iKvEaIz5VzfwQyg1sjd/N6b3iYNzSaOjhd5tz2ZxLTjw/4pELPf36t9kV+XwPvltuIyHSGhTVy8aOd/e3RnfFluTlhO0eKI/HmnIkHsZXHKo/ysqZyCB5hMRn9NG4iMnkjG5oLEOGeAg2hcuHBFf/KT/8jWKE/3drz43L9/Xx9++OGpKMr2VzbZXn6Ncy+GlXpJN29d13B4ooJRZjmhhtYb19U8pvnYiwtk/DlcOMy3CwXV8PgrFTQfDXRpa1M3r14xWR4+Fht2HaPnUjnSpWwjNdd4BDl7pBPspryRjXQwGDsOlZs6xNMrcUkDJQ37Hy/bPu2M0WWb48nDwQW8vxSDB/UANJViE1SgRL4jliTJciorSgdsOLRaMv6ybb1yLhpefLxsBXVW8tDWDLHci2jkeTxNFoszW5Wzv3BekZttmOh4Z4W2JvkNtbbf0ay6rb5qIRXAgijzHPQ4ghdZNVeYTYzCFrHRpcvXLD5aYNNUHGnee6QnX/5c5dmx8rO+27yQ2g2kpTYkrUd8B/l/uJ/mHL9EhQnxSzowJi549r5fbjOds+77Wxn1gK+zBTNrvS/zXjM+LSgb/55ZFOFE4fu+JB4wvSEXJ3jcKV595y29/cMfaEixybyxQIgxQ5RxmIJjWcN0tjXLZOxsca7Z7pNdPbz7QJPBRKvr69rc2PJBeIppOELOYskiLTxFTwscDLCd5JY6CLPgqdmYfYKn6cRrAHQDHDY4kPZPBtrY2la72dHOk123NzNV/MubR9am91riNLrwVaZfUlnMzDX7r/7jf6jrly7q7v37+uTrb7QoV9RZ31Z/utC8VFBzbc0pTaxLeCU+fvRIR/grLvAkzWk6HFlg8+abb+nx06d2Urh3/6HpPYG4RuCA29EppMLmaVxPv9dol9H5IKubyFC4kAghM7ERKVOo40eDE3OC4dJDR3JSnRMHK06d4Z6HpR8xzpifQ9uoGWX13UO05aKWAIKS6o0VdVbWVIST6zRCBEUj5WchzLqyWtBmY6HSnPhMhCDYSb1YuL5o/5YQTVMioM8APrD+xmfso/CVhc7UbK9qPFno3/70PX30xQMHC1BQk9QXNjtlzUHBHUPNvgSNa+7CFFSVYgBEFW4s1lL40FLE8rlS5qCPj2XerhUguLTvuY6g181mTaudtho1qBN0yFhzRyHunQEuTNQo1vXpB5/po/c/VmVRVn5GQiPe3GXPBVOrTjPhgtpkS8NUvFuouDSZLeL04VkqTmdaLVV0rbOq62tbWq1WLTCtdZqaFqVhaar1t69r44/f1lFloePcRAVsxArEfrKvMQE5DAQ1q0Ix7A1roumctXrg9c6C2hOidYs62J/qN+9/oQ+/PDKNisCJyxdWdOvmhq5e6mhjhajkocr5qYp5PNlp+y8c3OHi290lPiKcJ/j87K9hYxXu+i/vm/Ezfx+qQLZOLneW/D0XqnEM4JBjE0LGO6lii4iTPuqemK4zmpc0L7VNT4EeyF6KMPCD332iX/zyfX1955ETxph/UJIAgmJ+nFl5nfK3bdUVay7ooL3NM5rl0noaHehoM9v03z5ZUrG8cO2Qn890aWVF379+QzcabVWPByod9ZQ7PnEaITQSTmlG3Hs9zzMOZ3gjU5ziH083hhQpTfAAACAASURBVHqN8QoaCx0FVw1+Dmcju2wg7KoQzlDw73IY5rCGjzrpdIjajwAoR0O9+tpruvfgvtf/rY1Nu1JMToa6fuWSJoO+1/Uf/ejHmtfqen9vR3/x4Gt9shjouNXSCWsMTj7jseqAhxZdTVx00xUiSS9OM7EP2Zua9R6QoQrtMcSK7JuuCenQJtAnOveJzrp+9ZLPFeGDGaq7GJBR5bjdkVpbvuIvFaHZhpkNrOXNGcV4tkn4+zbIzloqyZYnayGchqS/uEVnSBUQNzfCjzxtHBSUsbmxKBA/56iyzEDZu3pUmd4jKFoRhrH5pqjY7smJNja29V//N/+t0YW/fe/vtLu/qwsXt/XkyRN98cUXqfUT7TyPv5cKV9rBzWZdb7z1mjl+tMGsKXcFE7GmIG+OLuQ0H0dQL1R8EDnI4luYTh119ur1a07Sof3ntKnxVMcnJ+p1OW1N7EfIRKRwpTXNxjLG42ya1wx4vRjtPozJ7dlYJG1soMGwb74hRPDpbKD5AseEoRePegObmuBcgch4LLhoiHEB2uJCzIECtP/ZGGdq1ptJgBUScw46TGAoCP/+R/wMQrJlJPJlVPKF5/kOcdZy8bb886BP5NdP8y1N8utqbr2tefWC+vNyRNJxmHDuEuMelIS2YoQagOgXihRKZDx3jCTi19quLTQ7fqhHX/6NitNjVbAEEo4LA98H2t9enCz2CAoO3sfLj6ygfJnHm80dc6qXWkvZHDivmH9hvqXTftalyJ4jm4OZ/+HLhStI3nJxl1nZgFJQuN566w298b23nFATiDzq7IVbnD4RcXrGEJ8WKV9jM5dDKV1Sq07iUFVbGxf0ys1XjXxwIPztB7/SEYlsLM5O1MNODgicxQy0NIRV/NcfxGHTzVwLCMYej8ypAbZv45EXwFffeEPtRkdffnrb438Z0Vne+JavsydqiuOky8F8LKBaLxX1ys0b2t3f06NnO7pw9bpu3Hpdz3b2tH90qHqrpbt376pRrZlKRIY9SUkU9ObDz2e6uLWpK1euOsSj2+vrm9t3XICClvhehidWcp5gFAVaE/ZkBbfVGzUslkrmlLEBMP/4VUzFMf4fDXsanhD6MFQFo3xQTOywWK8KJcfB8pwcfNngeK8Utg6DMUUsXAbCwpAuTEXVetsHZnxAXVRPsXU6Ub0008W1si60pXYJ3vdAU4ifrHgvFa4hyswe6WteeFJ6U9hQuDqsg40eztxo7BZuu9XRIlfR3/zqE/3qN5/4+rXX1hP1ah7pfOFvlQ43CcVM8bWRShi8StDYeq2iZoNwGIrTppoUsaCG0AgcOxpILjQnDkxlvLgbVach8vM4BhCggz1pJV/WZx98pr/+y7/WdmtLs+FUiyEtz6LFy95wESilt87nDHHNvj69Mo49RV+CpGWh/HSq1WJF1zsrem3rolarOETMVWyUudIa1qXVd27owo/e0rhR0MlipAldkAIG8qy9dC3ohnHvKjrc33NBz3UYj/sOXGGeUohNJzkdHk31ycf39PDBgY7nVU3LTV29sKkbF1e0vVpSozRVDZ9eOpysR9B0gFVMYeUAEoVp7Imple5EHJ/epRyaBw4r52sT/j6Fa1awwm0PQXcmPgaUw7ccbm3e1JPxXHp+dGIU9XgwitANDgGFusaLqql1FLK3b9/Rr37zgZ484WCJTiFQWoo87LTgl2d2WGdlTxz6M8qbayXTCFO8eLz5VCZF3LX3e3vZBxDksMsi3c+5NlZW9O6tV3S13VG911e9N1LxeKBFr6/FaBw0olJeQyKe4XzD/+ZANRq588k6AneUNYhrRA2EpzCjGvsr9nS/H+w1SayjmD85Ccu0Ws3rGzXehe0LtlRD7I0n/2OEafOFttbWXbhCCr566YLFWSA0b73xlortth4W8vqXD2/rve6OdqplHXFfaIXAYZ9MLWqmN8ffdyCR6Rdniade77CLxIseAMF81lD4GWThYJKEzKz97lhT87W31l2qnrbPM0TU+1PYFLi1YbPbMJ9/+ZENwBeKVE4aYRTwbXIBE8yRnWHvElyg80udrCjJCldvRnAHc9z46GkyVVjI7dfmVi2cmyW+bFLEsxHgG0oKlBk+5Zp+8Ed/pLfeedctAsRZq6srbsXt7DzT7du3/dp4Dee7CjCuZlpda+md771tjhpiAlrOFnVMQZRCyMTJfcCGaxP/aPHjbkAfj7QqFKWdRkOXt7bsl0tWb/cIH7OeDg+PdNJHsYxBMO2/Aq4UbskU2fCBBou0vkFJiXcMX0a3Q+1iDTKGYfdIg/6xLB7ITZxYxoTurISwjkFl7iwRb1hQTIhYDHTI61Y6MTKYzDVBFX9mFBY2PMZPv2OleqF6i1JkeewsF2HnjYY4gX0blj+voOP34dxOKVxzdY1AXDff1ryypcG87I3diOti5CIDBMfX04VrVXkcBYoLNTHyLlZFLHGtINVKI/X2vlL30e80PnqqxaSrfC6oGyyYDPrwyA5fXiP7KCoTsvdyQZr9/3KR5fH2Bxauy2IvI4fZiXXZwzIdSkMYFyLDZcSVAv+lyjoK7kLBKOKlG1f16puv2sOXdDY37ccjfzB+bSeGKrac02pnVRura04fw3P15vUbajTaarVWtL62qbv3H+hnP/updncfa3d3T093dnVwdKx+f2IhobuoWdKYPQB5T8Q5prFsB4I47GClh+UbQpTWSltvvP22wL+++eK+OwbLBXyW6vQyRYlFOMznWY9YKEPmsZiMgufozNSSubQXLl7WcDCy/dSVy5f18P491THd9kF4rnqr7vfEAbFWKOr1117xvOI67h919c03d9w1Ao2IwJMoXFl9ySxiAwZ9oE1JMcdGSvuf/dSJT44ujkASUnfqlZI211sqaqwHd7/SwfMdNRtNrwMY108IP8/TPUBkNbdgq1qNLhA8V9bDgClCjORilmjYcijy282GKiTgEJM7OdF6q6Sr2y2t1CYqz3uq5OGo4rGYUb/OqALnFa6euwTF+Jwbf9l6hYRCcSVcvFKwt1bVXr+qf/uz9/SrX3+g8TyvfKkWYjWPj6yDkXy5fRmT7aLb8ax5qPsjBpPQCnjICNpaFLG1cHohcAAOLAUs4Addd3j/ACAIwdjcCRBYpSVbbWil2VF3/0i//Ju/09N7T1VeFFUtBNeVA4u7k3h4ZnQ470+Z2DlZwyUKnudcPl6znUhAXIslXe+s6vXNC1rF+YTXU5aO52P1alK3UdBio6Hyxoqu3bqmtU7Ttn4+86WCaoLTAV1GO5uEEI0uCMLHEEkFH1a5sg67Ez3b6eqEuOpqRY1yQa2KVC/OVM0RoRqFR/gL05MI14dFDtvGLGSF5c457i5sveNnRS2dOjcXvr1uZ2vc+Tv/C5vFqQ4ic0P0PM4XxJ2CboLwashBezTVYDLT8WCi4XRuHmu92fEY7w2muv94X7/7+GNTeNjf6NhQdDowaTC2hRjoIDUCLWrPbcIg3FWMLi4d0Ozt8LuZE4VrnSRmNI81K2D9tW92CPY0V7NR0LXLF3Xr2hVdRNh+3Jd2n2sdS66TkebYmyX3JcZTb9BLAsqKW+7sxawNp5ad8xAmQksjaALKJA4Q9n0fjTzHKFwBFfj/RrPp173/fN/vcWNtzXZtFI8Ivs1xzRfMjx3ZUSqvqxe21Ts6UHGR040bN5WvN9Rtt124/pvd+9pt1NQrFjRJrhz54ciFq4VXab5m7lUcDDJDgCCdsR7GWkwnyL8TYobw4LWNWfLiZw2sr7ZPxdqMPUPb3hzOkl18l5ycRJzltwvXTMn8Ao8PNLEShW5mz5JtzvyNrGBh8NhgFlnwOVSBrO2JvQNkYk8An9Lxiw3XAE6D8DhoAbEROEoxvUkDmiQ/caES4hqFq7S2vqnrr7xqe70vv76tTQjxK22NxwMjrhSucDJ4fwyUbyOuES8Iv/XdH7zjopjXZPU8frAgcGn+gXJMEF8UWEhBUMIQmeKP6zvoHjudZTGZeWBALxj0w38QTitir2ZrVZ3VdTVbK5pOSczi+oIqcrILTpxVu5OF7bjMNyWNBfsYcrQ10aDf1WjQtVI7vNzCegLeIhuqkVbPMRafOD36tJ3eidN+UpskpmIMLBf2bCiEMFiY9F2Ukuz7caRxm+UcN4lz0cXfQyd5eRHk2WmVThZwbhoiL6a9+ZZmqXDl5G7EdU4LFASHyEaKpECa8uWcNwTuI9xMDkJtPCZ1osNnnynfu6fh4SOdHD01msG1n8ygnmSXLZmd5jhUVRyNuvyeXi7Sl1//C237tAF+V3HOPViefxky4XuTEFi+jkNleBu+XLgG1zEe/rlUznBgQRhw7ZXrun7rmgYjzMVnmo76qpLJXq9qvdP24ra50tRKG5Nr+IK0qPAwpjCAv8ruWbCH6ZMnu/ro4w/VrJfVO+np4LCrnf1D8z+7J4ih6E7MHA9s1w+7WkQMJlwph5RMiRQmOwYxytzWPxuXL+nStava3z3SuMehNhmTp5CHzIpv+fr4HtAKD9l2oIYuOuDHS+Ph0AdBkHheV63R0GA0VqPZ0Lvfe1vd/QNzEDmgEIgCb/yLL7+072GzWtcP3/2ebWcoEJ8fds1zZVE+dX4AOUjIqx0t6JZYbVz1BgKlgELUbXK37KPlaN/QYlmVovT2Gzd07eKK7t/7XF98+pFdSKhiJjP43XGIzZlbP472YLMT9nVFML5wZrEx/+lOjENJ00Vxs1JSmXkx7qtVK+jiRlMbK2VV833lpyeqFLGAopD8duGatYxjVCWqQLCUX1gamBeIO1l/fHCgUIZKVSwLB+VKvWOv11/8+ncaTHEiaNsTl0gJ71dprLpwMgKTeUMmoZUXRagtHIoWpg9QrNYqxfCIxXKrgs1WRRUEmYkLSzELMualj7TGYtHm6IztermuZ4+f6oNf/VYLuK3TmdOEyhT97EXYsPmaRKymI76dXxYFLYdY76KJNsA4ZLwV5wutlyu6vrKqWyvrauMMUc5pWJyrT0DFVke5Cys6LM50+9kjO36UCzltbK9p8+Kmtgjo6KypXoJ6U9Zh73nkxvjkE0ZF2Jrh101hhWi3XGuZG4t+wodt9k9oP5ngyt1XXnWEWBD/arN90FSK00gNij3A/iHFSIXzXaew5Z6fY/7+769WT38CPDtb/7L561pDeR2NECZTtI5tp9YbTjVwwQpncsXvj7n3yedf6vOvvtFnX97W7s6e9zcM+kEkXYyi8HdK5jQ6NRSyIw5mIUjOhMmAENDzltdv1gffTvbGRAkIC9eIU2VMAxS4RjH9Trq0taJbN65Y4zLv9VTtD9UcTtQeLlTsTzQfcoBbiLMn12847IfWJpfX4cFB6EygBCQ0lS4N7wXK5Ggw9MHTh+TB0J0afpePCZ7A8FgRac0Xen54ENSISsX0AqhPrBNY7FH8Eowx6JKqVtLl7S31Dg9s63bj+g0nkx02mvpXj27rX+/c1+FqRyfVsk4IeQBEGY3lLdTjJ2leCFlK9MRILI3rZK9fU6ZSVeEujPPskwcuiWRnbiu5Wqdlt57TciJbhJwfy7hMxZdVJ/BJzm8Dn262bJY+QedUbVb9R89T+Eb7KgjEfFC4nhdukBXDLxeu8GciEYNCEPXoy4VrIBrUTyMy5H0gDx9X5jEHzms3bpqYvfv8wJtqZ2Xdhd541NeDBw90984db5gu7pJw7OV6jASpje11/ejH3w8EFX4b0XsUlLQt3M5PA72QN2HdiJIPCYGgcHJCsPLwzj3tsrn5xcLBgowcRSlH70qlqXYb4vymT74USUTewXGdjEi8wkifXGJOxTGZBiddW5+Ui0x/qALw4XrKzfBLy0U6TPrZWKnjOiEyw1OWwZEVYz6EJJ4pn0EXsg0jO/BEMFYqfpeWnrN1KpCWsw3tDy9cQ9D17fF3XsvJiGG56sJ1sqBwXXXhOi9vajiHeA/4A2I4UC7LiWejKdTtMxqFa8Tm4TnJBKwVaSP31N39Qq35M61UphoPD7Wz89iWRGN28DyLE4Rzcp/DU9OhfAkNygqoU0pEct1Y7lZ4q38Jcf196MTy7y4XZtm8y+aQ+ciJ67iMuNoIPOMRmSbC/ZkpN4WeMtC1G1d18/XrbmtGhHFDF1bburq9pYsba1ptt43oM1B4LQ7GSGhBp7ManYByVa3Wug67XX3++acWtHEtQNB6g7EOj07UPYGzzQYU/G0KVToXi+LCGwjdn9l4of3dA+3uPLfY8GQ81WA+1Y033lRnfV1ffnFb9SIK3MIp/zc7/GZisOUDdHg8s1Elb2HzvNnAYs7WMMF26pGckz2YjrW5uWE0FSSi06hrZ29HJ8O+6ittffXVV5oMx/bt/Mkf/5Hu3r2nI9IBeT8+GKZDu235kvk2CzZdkmItnDkqgehQnNeJXoXew+GVA6/FVlMjvYhk3nj1kt55/bIWk2Pd/vpzffPNN9o/6OnoeKJcsanV1Q2vN93usQtMWt/2a82iWG07QzmZyBggHaWaoLVDqGlV8tpo1XRpe0Wr7bIoJ3OzY+UIIyimUBzTBM540ozfmaOPX5yrdMmC95iQKQqcBS36og/wCLB8cKZ9Dp95Ia2sbzm6+le//VTv/fojHfbHKtdbRtkAUTLro9j4onhwh5BFK3UXXLh6TEYhxSZPHHHJqUXsHXyUgh7QJMQAT/CyO3ok4HU6TdMSjFjNoEg1vA52n3d1fHCkA9Lb+kPvYeSRtEoIhGOthDJj/jTeuKyd2b6aPoP4U1uWyng/5LVVq+vG6ppbxy04x5WcBoW5xpWc1t64pks/elvFy1vqDU70bHdHD+7d0/sf/Fq98UC1VtPevlcvXtZ10v9WGqrWoItVfECbTAaazaHmjG29NpwMfQ3hXRcJHXDLSE6doz4FhR9hUZcOV4huT6PJcb+I9ubpQQRstjAv2YGB+2o6EYdDV+r/4cVrVriy/4Ce8ypw1xiOJ3p+MtMJ+ywhIXA08GgtVFRpdrR7eKxv7j+yvRXA1JNnezok7AIEvlxxwY3anYKu3W55fcuQTAAp0wtON64zwA56HqgldQuf0ZywxtqzNFF9MhQWCgrUJwpNrKX4zMFme6OtCjS56VDV8UTAh43+VKWjgYqDsSOMOUzOqZPM5Z543FKo4kWMKMvrPuOHv530EhSpWDciZOI18Bq5TdQY7J2gyYxHrPN4LmiIvC5e9+HzA/u/UhPwezwH7+mEgIJyVRe3t9Q/PLBf/is3btmZ6Hmtpn+391h/+eyudpo1HRULOsz49u40JtpptqeRBmgkOxx3XOA6hpauR/KJT57VAWpl53WQ9aV9sb62EjaT2Wk+VcGZgt58FpAxn3BCtOEiNZlM86vwf8I0OjgJnJxdsFbOlKUsMF7GjJjG1xYcYXZ/cuI22LdBuuC0capmYIUlBAtkyKycXZ+DkwS/tezTLhy76EIlUxkbeIcky/nVtMesIsmbN0WRsrNDSsSKtrcv2HKn1zvWs2dBFQBxZWPPnvPl18hiu7G5rh/88F3zIql8QSH8eTrXyWBgMryHPSgHYqSUOmS+ry8HhOq8nu/u6fH9R15kqyVsc3gbYZ6M8wEtvHKlabuafJ5DQTnSq4ZjG14zIE1t8IDInO0wxx5oNusnhHFs1TthBzwxBUHWms6K+2hzg+hypiVmMk1fDyKSyGK4cHBIMN2pzyQbiIvfF07UWSG7VLQmFWjkUQf8ECrChKJkCNDS3hen+BiL7kYlWQALUfrGKWrIU+IptyiUNMmRLrOi2vqbylcvazip+vCymI8kFnJzXUEPUB5XPSYIIHB2ea2qjbV1zUDfFlPl5z3tPfhIB/d+qa3NmjbW4KFN7LMLn4oFlMWqXKLtG2OhP+TvpPe4FEMaaWhxwHIbis126YQaCvOwTIpYwKBiRCLL6SBKmd7RMmWzCaeJxD8zCT5M1RmPw+HErWM4oNmlRd1tDvYQwVTMK9TCrWrB3qnf+/5reued17W1uar11aaaVczf4fuxEdPChn6DkCGKXqO6WIqVQDPybtXVak21Wqs6PDrWp59+pOkAukpYYFHQMU9CaDhWfzDx5zGJb27DTy2YZIMpFasWIHaP+/r69gPtHvY0mud08eot51l/9vnXqlYRJMWYfbHgj4XOSHRKowNlsPjCLdHwnuR3KGjgZLGueAuGMpXPm5bQ6bS1sb5m3jNIHNcW27AyLbZnz1w8bW9uOWzh088+M92Hu8HGSyFOVyYBbrHwcs9BfvAsJM0GIRZJW2MsBRGketYlr8PEV81jwi9du7Sit17bVrM8cTsfX8cHD5/q7oMdPT+iE0CSXckcbBDcSqVuJTWFOjHRYfLNmh3uIJm/IpG368RTX1zVzUur6jRZX8beaFlPcnDDaXDFSfVM3BcTM9K9XipczwQ71DspqCAlzlmvkFYBNlxW7Hl+4TnVXt/WolDT3/3mY/3yNx+7virivT0F+YNbCO+P+O+zwjWKrRgDWbfDYq40JhxQY5QsqC78LpsnnFDEXVhnsaFTrLbbVXvzVok0J7Amj6NB0baGXEA4hjwfPMPZcKLe/sHZ9zHRBu2kQE+oK21XCgI+4A6iLEfvUM7ltFWt6WprRa9fvGC+NfXkpF5QfqWu9o2LKmy2NeDv456wuhrJjsW8euORHjx5rAcPHjqgBiBktUMHpKmtzS1tbWw5KhdUGWHkaDq05Z/XnglxmwVzIy3ATnu9vQ94De71s6+yvkQimNcqj93Ya4yyGo0BIkyUkazqY8+zliva5HFfMsFafB0iqDNLtUi9sggi9tJMfEW6ZdrzBqOJI55PSHZECFSqKQdYoaI+/Ogzffr1N/rwk8/U7fedKEfn56jbC5TSHqHhrRsiTbQciM/gN9e9t1SbddcyFIUUsdx/RwFn9VBqSnq9pXMxnZ52l7EHZF3gvmadrxACYm0H/x+639jhDJvVuqp4rj7bV2M0U3k01bAf3H/uBWmaHLK4zlizsS806g2/bocVQS8qFjUdje3dCnrKwZm9hfoFoSpjedAfqI+9ow9pDQMDzP9AX+fqHh2FQ4E7XAPXdaC6/e6xXQUubW2YHlbJF3XjynXlKzUdN5v67binv3jwlb7MT3VQytvvm+uES0ZWL7HXRQw8ISSofUKUnF0b6h+niNH9SSmrrn1SoI7P+BnIw2gpr3Q8vL7VauVJU+pE9uQZmmOkbsny4bui2xx/mgqYjKvvzTITOoEYjiZebNnws0fWWAp4OYRC9XbDF5UNjLqYyUTzgslP26xOe3cWJ5DMBzHbHHxqLATK6VMM79eq8bKOjo59+rh247oLgu5R12gEyrsvv/wy4mg55Znw/HIHPForGNW/+c7bqtRrmhc8NU0hYFHh47QwTPXVcoYDN5bXzOCicHhw566OngPTo7Iu2rbE6TelqkqVugrlmgolbG8omIhEI5ecKQlKAxGe1ufEPL1CAVeIgRYL2gODQMUwx2ehjKDfF8rLOFd8+3vfJX46DwXMWkRxtc4eGT8ldqez02u0WbKfPSt3zf/Ltvc0+rk/0b4LzkwMpUgTylSKGfLPb08pihGnLcqa5FZUbr+mcv2mBqMqjbDEccUmhgns0kLlEibsIFIILWbmNG5tbTnZpE1WemGqx3c/1P7DX2s+3FO1UdCFC6vmEyEQYKzS1gG1h6rhrHkQ2GpNzZQB73GNShmRTkKIMscOUEXH39lFgt+PU33e2ddpLacDkHLk55MzG6nMgouCEHW5Yyu9mcPVnJr3CX+Xwm8AQmQRGG24QKLWVld18+Z13bx1Q5cvb+snf/R9Xdxe1/pqW/NJX/3uc83HtCeTYb5dBYLPPM3PLEoxemnzdfjWtNFLarfWLBhptTpOF7t/77Z2n9410o34BMHIZDKM+eJsdtp0cw1GIMQIEcaaQGWZjb2ohfUMNJmqnndHGs9ACBb68psHuvPwsQqVevBI4b67BVzxGMlEUfZEzud9b+LwFdfWBWziVMXhPDMRT+I1H8hDjJHNHexmsNFDMQv3bGdnxxvK9773PS/arCGelwmRDOFjpnHN2mA5J99N3YXBmq5tBM+bq0VUPq69YDcF+sLhYXu1ordf21SzNFQpP/SGCPW42xtp77Cr7vGJdp4/1+7hkQ4PcQGAr9v2Bj8eIyYMYRaOAhZ5IHTLzXT90qZev3lBlzebqhXHyi1OHNbB/Y4DineNMNpP7b5s7vEv3+308a0l5/xv5PBF7vu6EOvb2bgksKSPP/9S7/3ifXWPhyrVWvYiha+JyFMWWGYFUEyW07XLQEbMBWM0Uw7liWfsWioTerF24jBVCAELvM9GyZ6xCN/8gZ7CYq6cKmUcWDBZj3WTog5RImE9Fi2O8L+dmQpGtOakP9J0MIxkx9nCYQPwazFpB6m9urKqa2urNp4n4rbUqqmy3Vb90rryK02Nod9l0dpYElKw8N4oXgijKZXdrTg8PNDDe3e0t/tM+7t7XmJX2m0XKd97+22tra0aXeN+OokJmttiYjEw45XIXJDYEQKhU+UCIEdoHrAYi1HJxQskOS54uPUkKXMUwZ5XQePgHjn+Fs616SrJP96LWxyADDAarCkFbzdHSMLMqXik5SG4tc5jngv6SAP6S1lPn+3rt7/7RJ99dVtH/aH9bfcPDnyg5LBO54OIZqP6CZHPID14wJm/Li8Kbjs+3zwADShacS2ifd7utFz8UZwCmoTtHqLcNCeShS3XhvAM1uEI2UESjFVftMDtwJMraJUAkG5P86e7WiWEghTAoyOv1dPpwnUBAkNmHqp/1i5rUrBTnONOUDS3Ff4qe0qzEgU2X9P5Ip0Q1wxStlgD+Zr3yD5QLROX3DTXdzrFxagW3q5HIKuEdzQ06p+Y73phY10lrD7zJV2+eNke6cf1ur4qzPVndz7Vx/ORjltV9Z0cmVd+iSq5PMmzVMzlwtXXkQ5DGm3hhHSWsprN5VNAory2ssgm+2mb0ZM/eK5uk5uzg6AqPp8WsOmU/HI8Z1ZU8NgXPAAAIABJREFUoOB3neKTW7z0U+QyDfLpaOILakVfeiwXrlGczFRvN00odqIJPAmnMsAnKqleKLvVc1q4Jp5ebBhSf9B3rZTMOYQFUIEFB6Vovqi3337bk/j+vYf2QwTxYCP6+uuvI6ueU1nAn99yFQCHbrebeu3NN1XkRC78P/EFxR4pHAxi8IdN1nLRmr1fJhGnJJDMp48e6Rl0AdDtqQV8/r2scM0Xq1K+onyB1172JLZ+ZFEKLqoLCbi2oAgUXl0ji0RK+gmN2FHo/uGtm+8qXM/nXWao6otc6IwT9HJZjPffi490Gk/uC8v/FtfPeSinGxQDFTFMaANClZ2NTxY3iPrYoOSqF424FqrX1B+UHTYQ4qyscA2uY6EYXCAy4DnioEjF0Hk2GqhRnKu4GGr30SfS6IGOnt9Tv7dvuzBQOHiVqEgRxFG4gvCwgKxtbrqNF23ackxINogkNmMzCApB2lhJXSPSlMI3tcxZcGjBe1MhKc0WW3nzlzLbMqMYiVvFZoQ1EAsq37cikyxq856LXrywQLl27bp++O67unb9it566w0r6VdWO6pWizrceyjNRhoPehr2DjUbnyi/AM/gtYbYw64eIGws8k4bCs413MpikZjfujrtdZXKDZVrtKsK6nX3deebD9Q/OdB8NjGtAuTLcZx4ts4LGo1n6vWxdwtLGgpWEENEShO7E5mxZ/X5ZEaACD8/0d5RT599ddddAt4vrTE+mN/meIGKJdcGrg1/3+vSabs7K2S/XbiG0DJ4oWwa3IObN2867jp7ULjSQbp+/Xq07fcPfM/5u3C23P6KGX1GB2HHwzUgFa7NRsstTJYOxyN7vGceyDH2q/BP8zNtrRT1zq0NtarERnaVn8PHBCkKj1SW1f3use4/fqJvbt/T/vNjzZhzhbKaDQILOGwF2sSD9v+V7RW9+/ZrurSxovnk2IbzJJBjXRecRQrXaBrzIr0FL1Fbsk3mpYn99/tf88aCHUnhmuOwXq1rPJF+88HH+tv3PlKtXZMKNR33Rs5Xn0yHZ+tCuqenfOLlQznrOFyx9D3AB6+y7j6hOwhhlxEz9j/0FMS4FvKq12uRWgYXkBYwXqblEOjY1qeYM2eWoiyodnMRoAewQrzmFG/Y/jDWrOlUh8/2ECX4wFBeLHSh3dKVlVXd2NjU6kpTrc0VlVYbyndqmlbzGvKkPHcyZ4cwWarVT/nehkT5WMzUbFY17MMjP9T+zq6ePdvRweGBjg6PXKBsrG/o0qXLunDhgtqNqnm/pzG0w+FpZzS5F8X8dqomAFEUtGaauvqMnT7GQULPU+fNYRexkb9QuNItZfGgMPVnly0pHMM82oLR9T7OOtCHRjOPXcAb7CbhpY/mRT3a2dfnn32hz766o8dPd3R0MrSbBsAFYSm5UnC8uQ7HxwBTdMMoNJMsKHW7sg4uSGWstQl+cS2UDrdYb5bLHgcAaaS2hVUn3RIQxOg6u3ArEP8bha99tuGLp46P6Rv0M9FO5EqqHJ1IO3vqzOaqzuauiehaUbgSasJ857ehDUVoRsGv0QmaCb2n20ydQuGa7bcUhKx7rGaIsWPtqJjOyLpYrzRc77BvMVd4X+xfHHZWWi1/IEwGVd5eW9NiMtFGralrl69qhHtDqaIv8zP9+Z1P9UluouN2TUMaWACFUCjOmfXLguJsr+YgAN0ze2SUuoxyls3V08K1dfnCwq0itxjPNn1zD5zuATIZebM+rdrvMqE/iTIwscQ9Hsut9MkMLk0AassFS8abdcrTeKJBr29U8VQAFEvKKapBAUHhysmB1+IWo3NwQcBKhq7t30pLLfHsQPjcauVmk4JjcsHCQiSsbAgZODkZ6oc//KEzvq1wfvrMmycD7+XC1f6DSW9zdi9orUytPH/19ddszo4nIX/bMahJze3JnMW/nWcVNWeAIwwo6XBvX/fu3jPsn1+wqYRNBCIRohnhe8GjzBVSjCObEISkeRa2GDZMNtfJTXVycmTE1UUG3q2JRmBHhj/wkSmyX/7x8wvXdMNf+uHsr71QuNtgPRCleJzd87DUSqMm+2cmAx/pHmfeeKZ/ZFZubEpp8QDFB1kq1deUb1yWKlc10aaGYxBXVtXMVWAUBbHV9nDc4LmGWTpiGnKeUeXWi7TURurufK1J7ysNB7vqdnc07h95/qA2Bc1rNAnCgEdVMreo3mqeEssZk+GzGYuMNWLwiekWeG6Fe4PH7jQEdNNx2KOBktLW8wLr0yloV2Abpqew2cIVwkoql9dg0HMML4sXG9X6+qquXL6kN15/TW+/8bbeePNNXbt+TWtt4opBY4kInah33PWBp5QbaHRyqEGva250gS4HnkBctzkLHQtTopVkSCTKYzhuhZoK5YaUr6nV3lC50vIhwGNYEz2+/zs9e/rA4xPUc4G3cLKmQhTRH0w1GOFyAQ8W7lNCoUFguS5zNiUwDZCPmhqdda2tbapYbepkhOUKPLixD5+/+MUvdP/ePd8DBJ4Z55URN8U94LRwzTwbE2p3irhGHyHjf2fiNn6PTYw1ks+rq6veGOjW8L0HDx/7uYm1hTPGfaElH2ypsHyJei+nGQl9SVCHoI3il3XZiKs7FLE2BzqcU71RdQTxWlN655UNrdXgnvZUQBGfgwoQqVfcoXKjqeOTsZ7u7unZsz09fLannb1DtdodF8X2+C1w+GrpwsaK3n3jmuoVUMSpFpNEkYlWWaIEsZZGZ8k+nhkosRRx+d1rwx+26LhAhtcHX7TWUG8Y4wBNwslwovfee1+ffnHbTgNTlVWqljVZQlwzKtFZ5+Z0h0oUgdiUgp6U2tecHzKxI64EyZ+UIpCClp8FHCgbacsbwaSggG8ciByCGEJaKG6KBlaM3nKcg44A95DuID6zdAJAuVnnEwd3PhqqkctppVTSrYsX1KxVVK6VNCvnNC7NNcXPkxY0e509d+nb4yxTdvHnFmvSlEB1AbCwvRfOFijwR2MHihwfdfX06a6ePn6m3gm0DxDmojY31nTj5nVtrK+nAIearebggbNeUURk1CaQR/NbvYCFwDj2lhA3xr4fFIBwWo/QDR8SAvr2+odlG51PACSLBSlg80VboA3grztYZ+ZQhQUe21W6rhUNSIM8Huj9Dz/VV3fu6dGjJ5rOCSbBJxlUNopW9mPTFn2tpP6o67lIuAROPrxuug0ZL5rrlM3p2QT+aHR43Rk1bQsXoGiFc22tZyjDYS2rDjJfwUOYPaRqezq7eZRjb495Eh0bxNb8Xe59c1FQ/WSkwt5zNVDiU4AizppRQIMOz/xcvBcAsSzwifuR8ajPuNN42qc5TZFK+hriR+hcSaRFkQhtADAES0vsCqE8el2pc8+H2nu24yAkxnj/uOdC/8LmphajkTYabV3ZvqTRbKGjSl33agX9Xw++0O+mQx01KuolX+cFYRTf8cioPNbNZH6uBmPOOiVx6Dx7guWKJbf95quJpBIk2azICsV+iKz85Gw3cBMYFS89Xl6kMvodN/k8e1ZDxOmUZlNt5+2eIYAvI64M/+ZKy0bcXvz9BzD6zrtohXXipR1lfYpSdKCCLRfIoYcvlQ58CLmA/Ot1/ck/+InRksePn9jLjQXc1hELue33FQrhRBVwsf2tAAJpPB3ZBue1N153njQDC6WzkbUsQSrxNIwIGgF78cF15lTVqNZ10u3q9jffaDyYqJiLwtUbnE/+uBFUBOq6yLNhkidOFCyeKfGc2J1Yt+fYwZHNyRcLvqZoBTVJHNFzBtR5rX9v7tPzB+B3bk7nwMrBS00rQPa3jcxB+ODuLSPAS18vnYRYqBfEzyY+Wcb39OkSIQYkdRYJ55VXtLK2rtWtS6p0tnRwUtGD3YUOjlFst5cKVzaOsS1s8vngftaqDRWJOkyvycR3DJULYHwj9Y/uadL9SovZoSYTUpum3rQoBOBiw5PmNpuUAm/QrfpAUbMTN/cTM+ZYDNMhC67V6WGHjScs6ehiQlkYHg9NqzH6nw6JEW4QRa+TT7hXJiFTwBZ0/fpV/fCHP9KPf/xj/eD7b+rtt+CqbpvHy2LNxsnJGxYZ7VKCL4isLOSmOtp/oPGwa+FfwcUqKCsHKroP0VIMmzSsSnhBWJiUtMilg1WZDklDpfqKqvUVIyVwtSulnMbDZ3r04Lb2d59pPBq4TcX1gRowGuHXlzxG4XnZiqfoOMlcvmKawFzYRjW8WbHpERpB3Ys5iYVW+bwPusxfkM+f/vSn9o/d29tz8cq/GVWx/1bmQ/r7CtdIBrM7yGTizYkHm6Dbcim+l+fO0G0QIzYOxhTXGNGV93gvcC+KmSZOBIxuFuEAHJzZ3Byh6WI1UNdsjmLrtJj0tFKb6Z1b61qvYzaPOfjEOpiF4MeFB+IYS5pSVdUa1lp5Pdvd18MnT23P5YN8HZ/dDV2+clnbaw0VF8fRHlRONcI4kiAMni9ApQWbGS8xWd8tI67mx59DOfrDStb4KYvhJ+OwWELxbK5/XkX7U1e0d3CsP/vzv9LT50eqNTqOvIb+tUxXWP7a82WpsGb8ZBGsQROKbloUuokmFwHOp+ufucmpfUlRDX+Rjh/Fq4MPSG6sFlQqz6M4rZYdigDaSllmahuHHAAhd71ytuZa7XS0vrqmtU5LW62W1ht1lWcEeNAlGak36umEwI48iYeR2c6B2nZBeM+SeIbXL6IzDsCKA2yrgar8xJSjsDwLv9MytLMS4QaI9vra3zvQoyeP9PTpU+s7EKRtb23o5q1r2txY98EddwvWQah9cBRBLb2+cdg2cBAc2KBvZ7S/KGAjlTM2YF/zqFvjMFbEO7jMK9ZsltNosdAeRvX4hbMGJLFVodZSsd5SfzTXw6c7+vCjT/W7Tz7Tk50Dx1CDwNKdHAyhHUEdi3hQ9gzeP8DC+vaati6tmkYBn5NCnj2DQhTA6gSj/eEwaQ0oaMvm7mYdBbszJZiF92lqzRSONAgj13weQRZ4BzcoXCumBZjviZ+ukUgsF+liE01c8UGpnStqdTJT9ain+mCkCtd0Ghz38YjimYNF3v7F1DPhIxsWXY4ONqk8vHb9/2mMmlLggpnajfUbz/mmi3HSspijnVbHIEhmmQUVhmhWkq7WV0hua+j44NAF+ZULFzTp97XdWtHFzQsaQt+ot/SkU9dfPPpKH0xPtF8tqWdRd7KGO2fSLwMHBkiThSMFbDZHM8T4ZerP6f9f/dH3zpaY069ykUqVnUg90hZauDDMyNVLPqkvL1LexPilVIAsIa7p0GG1Gb9Gy5Q4WcQILwJsZy1jJkhzpa1WuxVWLrRwgOBRo4EZOJFlbqqA7a8sdqGlmOxainmf4JhAG5vbeuv77+iV116NxKnDrnZ3d3W4/9wXDSskXiOF6+effeYNJ9ojUfAtI8psQOPZWM12S6+//nrEYXIyTZxLk5ENN6cIVL48B+islismQLNAkD/8DRSFIVyzSFbyUppEEPIJFe5gWXlObcUIGkCAEMwiijiEAvBbhglVpMgAgQ20zjyil3v25/CcszHHRn3e4/xCN2xKXhSxRaLH2YHkDFs38vnCY4ksdfpPMY7Gs4kLh+AcVU0dgXSOEIoJCs90fX1NmxubarXb2rx0Rb3xQncePddHX+7p3tO5+uOWJotwazj1ccUOK9lv4O3rtDKi5/ILpzrZH3I0VDU3VmE+0PjkkYqzRyrmT4yuVCphgWO/THDt6ditRcYLhH14nVkHgzFhvpOz28NI3YVtEsl5KqWNn03IaAfijlxBk+FE3cMjjxFOzxwMK8Tagpjlc0ZKbr3yiq5euax33/2Brl27qldee0WXL10ymT/HAYYCNE1N55Wz4VtU6SpZ0/HQr6uYn2o+OtDg5FCjUV85KBCjvmbTkTdd+95G7FTECJs7yOZYceGqIohrW5XGmnLFumqtdVVqHBhAMOBY97Xz9JGePH6kXvco2ve2JsauqKFKrakKyDcodr3hTZfNbzJFNEUwBIIo4ppLRmoRR+G7aC7sKNADt28tRAvvQwrY3/zmN/rss89sU2Ux20to4csF2HKx47hW54VECpVbdalL9TKdxtYtJNCVSYMp2tgbSkeY/4dBUtBb4kAHp9lUlfSayRknCIMiI2gCmXAl2qqsObNRV63yWO+8sqrN+kTlBebguGR4tbJdnt1bXMBCg0HgiV9ziEZjs5Iz0xFzUJjn4MJPj70ZlhCLLQoRquC/Dz0jdZKSksDJTxnStlQY/n2K1HPXFh/CU4YMc6tSFw4ux72+U4/anQ394v0P9Zf/9u9sezegqE7spOXNbtk+afn7FK7Z5hjbW4YNLuk93LU7EyNnPM0IPwj0LXiysVeBhJXLoFx5J3VhSURRi31QHU/YUtmiWAflcFAGYpgQ/Vl0dC1WXO1aVau1qi6vb2ilgZcucwCfbrwsw6EmbMNAXUMIDWfToh9Q0CR+BvGdEdPrORobMi4cYzo2RvugQ5EuF8EfoHnsdc+f72tv76meH+yp3+u6YOK1rbY62trc1ObahgEk8nad8mauaPIKd2s9HZyXumfuPHrNSUE1XntzcXjGHccerDgMjdUHYfW5m/lTsT/5ZFFWbzzTo70DffbVN/ry9j3t7D+3nVep1nAwzwABLD7nFJueL4kMlyMitG9U9OK1La1stxxgAtBBocT6QNscLQutdDodrBUn3Z763b5rHq+RSDdT0WkSEVWsxwAzizU9KGLudno9jX2Wg0v4tgf/mdfBesRYyRwG1opVbSxy6gzHWiPxDMEVriKIVbGUcvx1zoUrqyygmG0CSZIjSp36ZxouS46BTlQod8hTmpfnMA5GzaY5rBSuprHh+gKHuN/zeKLYpuPGsoT4kPCNI9v+1XX54kUdP3+u61sXdWX7so77Qx0Uyy5c/+Xjb/S7GYhrWb1U941xY1l+pDow02dkh0nrpRKgtuyKk2mDXp7P/r1r/+AHiaqU5cvH59D9J8jfM9v9yKAKpNrCC29WZ2Tk99Oc+kUQ5tOikP2YNxQGJRNsJivbuIhzXAVSEbOMuPpkgfF5taybt25Fuwb1J4OIDZ52K9FsyeSdlcbqWAoCFgYjrlL35FibW1v6h//oH+nt733PKsF/+s/+D59EzCXzwh6pRyBmIB4gNL3j49icMgHCUsHH+x9NMT/vuHDlxB9KTDYiFrUzoUCALLRNMDQOTmN8i8HCyQ5vxpJPfffu3NXB/r6qpdqp+s7tFh8kCj4pc6LEo46TJiR6TxYvDrRXKVpRspNgFGfeEGVldibwir5dQb+MUGRj7rsQ1/MKV3uFovr16T/GCwty/OySnUpIJOyKEJZcmVdfoF8suKBYpHvxe7ThGw02g7KLUxwg4JVubW1rY2PdyLlTcZpNra+tq1Sp6t/94lf66799Xw93ejoet9QddzTPbajbT2IZGx7jFBBOE3QHyoWqyiDyFVDDaLPRZiElyikyxCZOnqmipyrmsFaheImAhlD7U7hTnqWiyM0BLMWCl+3UDxd7KMwnHtseB4Wwb7Kv8WhqNbldCSh8h0OT7xnbuzs72n267+tDAhCc1LffeFM/+cmfuli9evWqWq12tJNSQEe0Q6HXRLpVqHsTHzg7jJEoR0gFr4mCeo69z5EmJO4QKToeakZQBqdpNmyLLmKtoHCMQi0OU8RO5ssNlSqIgFrefIrVth0xCiUoLpRtE42HAwvZMoU3HodkVnN48KbmgBIECYPIqx8vNB7n7TaAsOi4P3CxzFwbGykO1DgrxrOFb7m1z5gCWXrvvff0s5/9TE8eP0wiqEJEJFLAFfC1PAkFcRqX4ehA9yHdv5Q2ltFoXPwnzn/8bHjDUngDAjjIAK4fhyDz3AIx81pl1DeKJ9BZkBY2Y+JeKV7DxouCnmsXwQGM0fnoWBvNnF69Wtd6faTS7EhFugcIphLi5ILXvNqEC7iITfzUZJQfTiAZesa9RenOb0JrSAAGiKf774kuYOFK8vVIa2O2EX0X4nr+Qfe7S1y3OGczdXs9HZ30dfXa1bAecgZ9zWKt//Wf/Lke73UtTILbycGA8c34p719uqck+pBfG3MVytXSI0OIM2qBfy/j7Z5euwgSSYhOSpCLXdL1oq8IVdfEwh2if4M3Gchqq1lXuwYnsmYvWf6NQjc8Y7lnc1UKOdWI8u0PHAbQrte1sb6qre0Ne4w3m3AS0TjEwcmIX27hAonCFUoDgs5oC4PWkwkPfS3njiDjaTSVqCkQ6pVKDVWrTfsTG2nGRxebLOyyhj0bzh/u7enJgwfqPj90IdNsNXXpxnUDBBe2ttSolzXnEGzbx5lV8KFNg5/OtQZsSj6c4nUjRm643X/UG7oAJYADI4rhZKFRrmjbR2g/e4c9fX33sX73xTf6+u4jnQyJoR5r6gW34MNq0AwTrYbjgA8bsS4USxGUQ4di8+qGVAPYic5W1DnZwSRGs++utQczPd/Zs8UZSvyjw65OjrpulePSwVqPswTrM6JXg1NpT/fabu/XSPcMkTtS6wAEucadlZavTafZ0BsXL2ttulB7MFZrOFKVvaZY0sE+EaxjNRt102ZYA+naZLZYjGWnTlFAk1KF3ofwEqhoS68lOpLJfYD4ZGwGJxNzczlM2Y40obFcVnjA9TJJmiUnA3YPDnX18iUHePQOjnTzwmWttDsGDk4abX1TnOunR08tztojmhiBukN02NNCXO/PS+uca40UVOC0RNthBaR9Wqiezs/MUz6+4Xv2XYXrucuJ+SznQHXph135Z4Wr+VqpLZCduFyoxaadbOs1GYwN289Gv89VYGZz7zfeeMOLDvUwhR6tFyYMvolA65HMEhcKlputhIQ5eBSx165f1x//6Z9q68K2oybv3Lnnm+gABE7stCpnExctIDLLhWuWGvUy4krUHsjfjVdvGQ02NSLjadjcmyImjLWzm2jU2KhLTBQmADwSrCwgZR/hCYoanRufTvS+rkGFdzIXG0q50nBULYuREXJ+2icx8ts5gZHUYrvfQLOy0zdK/HOCJL5rY/kucdb5Ww43J/zsYhEgh5vXG6rdZKqWWnIhSqF4g2PDImAqg0Uzc9u3rG1suDBFSHTp4pY2VloW2nAICS5SGC9zWCC6ttls6fPPP9e/+Mu/1Fd3H2r3eKRcZV2T/Ka6o7bdBUaTsn8+2FdsRiEs4iqVSMGhvVuteGJxb9kE8L0tL0b2Ns1Nd1TRMxXyHGrgFGYk9GyCReGatR9BOkADorOX5YQQwcnCO9ZkivNEcMWKedCvpoaDvi223C5dzNQ7OlGtWjCaevXyZb1686aFQT/50z8N0398CFUwisa1BN2zhUiaE9wLW/6ccptj7DGes/szm4/D2seIxNho62w6jFb+eODoT3tiWkwWZH7bSrmFbhKEckVa+XQFaipWmrpw5aZUqNgbtFiqu0Ngy6dqyXPXhyIOncm9yFtQDvkXyDUFKShqUCBsfzSjmKH1tdDI0cPM83gePlO0TrEIOmXVx/vMXFAsvCsWtb+/b6/mv/35z3Xv3h1b3x33jk8Rz6wQZSpHUROFTFp7T61cLNzMDqGnra4U1JJSq+Ahhpo9nsMHZdq2KTnQgSU0XudzdxLsCcrXFfi4gWxxP/l/2tVw90BOF5MTbbVzunmxotXaUIXZkUoUTRHLEiu814CzmWom4nLnx3GevKzkmuJJm/2AnyAV1czcQO8i9SoKNnPrMsDhD+C4/n2KV9ZSaF1ff3NbH370kfUIN27csEiP8VWqd/Tnf/H/6Lcff6UCtmGgbOkGcR25b6ztywV1tikiboqyhYEX1yQ6Y9nGGVvkaRGeTMaXr2UIYc8eWRvZaXJeClJhZGQ/sumzVjKcSDpFKyst1WolVaph58gqBBGmUS0pR1E6n3jOmorUaujC1rq2tre0ubnuMIQynr/MRQ7F0zh0QkdgD5vQofL6MjFVjgWAhDgK12KpofXtq6rXV3R4eKJ7t++Hj+dKy44DFMMlimq8VYYDRwqPez09ffRAjx491M7+vq81rgtXr17Wq7duan111bxPACCLarwHw00GiaShQAcEoWLQgWjtI6QajOfKl+ohxoKLUqnbNeLpzr7uPHim2/ce68n+ocVZFlwZkApQCtQ77lS4bphWl7nN+t9nKpWL2txcU2ujo3Eh4lwzvY6T6NKh03TDzI842y8Rak2hMw417PW9Lz95+ChsJ7FuGk/czQJMwnsVcZtb4Qj8TEGKtKykZDyFA4kT5zqtt9t68/IVXS5WtU1t9PxA9flCtWJRRwdHTpKzfzBdVJB1KCF5Du8kfoVXMGgrH0FbqXjcOEhh6TCdFa6sV7bBopgnPUs5Degq53PeO7me9olFm4H7ChGxxye6duWy12kEhpvtFXcA89WaDis1faGp3jvZ0xeaaL+Y0xhbK9crYbGXCSSXhZJhjZV4+yl4BHqLe0vZ4TK7lwlj47WculN9J+J6DiIXN/vbhevpYrSUBBKbIhr7pdZLmuNxEfGxi+r/YG9fM9qp34G4sliW61W99dZbISKD0oGql82N0xdJFpPpC8Iso62pcMUqpNpsGI26cfMVOwqwSbFg4R3pE8gYRCesMqqNqje2Lz7/PIkkwl/MC9NLiCvTE6/PG7duejNxdZK838xPzKgVRgHgqIa3J6dlTjpQAo67RxaosZGHwCxsigK9C3/OaC7Hhuim1pTTG8bxtDsq5mTy4owAwY8ClcYqBdJ1Uke6UEv36LzC9fxC9Lu/ey6PLWUM8x7gWLpgn3DyjHQMZ9mzyM5DVW9VLO20OtngbVuTdVZWvBjiIbq2vmY+oq1IEEVobv9JF5TYdvQCGWu1V7T3/Ll+9vP39P777+vJzlPNUfI2VjVaNHUyXdHJdE39aUPTBS0qJk7yJrSjS4RrwJ8LVwG4mvKp1LZRs5lK84Hy84EKsz2V5o9VyPfOCtdU3ER5EskzkeONnzH8K5TbYY0WVBe4VRxOuK/YlsUiC/o4ORmZE7XSWdHlyxd0YXs3H82jAAAgAElEQVRbr966pWtXr+jixS1z4kBeQAi73Z4FPEb7FtFqdtZ95vsJ+me0N4yqGRdnYrhUdHhxoRiNeUArjfvT6x76NY9AcCZDpw9xEIlFOSFXLlxLthArV+qqQPavNVSrt1RtdFTFsghuNtxXp1Mt2Z8ZBU5zxEhWFExWuWNfBcdrSqRoWKPMrQSPYA+Ea1leeCTQheCNOUSLzYXVOTzLjEOctdD6vWM9fvzYwQFffPGFvvr6Sz158jg5UwRylyGvTphKyWMhUtEp3ywrjgPpTBZApvIEch8F1VkKjAt+vu9IyUB4orNQUq+XqX+xvKOlLfPhGPc8N3QI+/UuRtpu53Vlo6h29SQKV3jsKavJ6nIKLgtLI2jBy1dq2dmhxXxOy8PSZ37mTDAZxXZcS+wN45FoXC5cz3i3yx2b8w6739XROW+FYe7B7wdZJn6SIAf42nAuuQeD0Vy11po+/vKu/u+/+qk5/zglZC3ULJRkuVBe/toH/aU9zteF9ntWfJ/SM6CHxToRe9oZ3ctj6KXtMAAC5iKoXkT6xs/F1xmuQQuegyvoKx/2KYcTWypY/AXVCPTV3rLFgtGuEob1aBVyCP4q5qFeunhRl7a3TCkgNIG7Zz9ZtBYIiQAxaF+XCxrNJvY03Tk4UruzpdbqliazohOn5oOZpsOpLl666MMB4TPMjaPn+6rh2QzSPhqoCD2pUtTB0YF2d3f08OFD7e3umnvPXsfaTWf0wqWLWlmB1w4vPVIicQyBnkcBS4T5YDwzX71QadmbvD+a6eC4py++uasnT/b1+OmuvYhPhnMjsUS4sgRkQmuuL5qOU9TUNolx0KLIY/jT0cH159Lliyo2SuovsD6Me/lCIZW85U8POYmqAg3KNDcGZBZqsUBzMNCTh4/15PFjBy7MsaQEnMCmywr9AKygtbnuyoz0XQ9Rm+DagHdv3jG/F/Nlvbu1pcvlihq4e+QL4bZEUWpx4NSIueuHRBOwDam5SyGSw3MVHjJUgazbBFDiuUg6GGIwKE7joEqwp/J7I3j65aAuAHzw+juNpukBw5MT/40rFy76PW92Vt39w6e51Gprr1TWV4WZ/uZoR7eL0gEMitTpmyfHklMwM0vITO4UZ2tmEqkWotPvaZmK1uzrF9X9vwdxzdpey4tKZlHw8kKT/Ww2iU8XCGfcJ7P4DI1I5SmFa7VYsboN+yeQ1/MKVxdiuYUq9arefuftIDe7GEJUs7C9zxjzXuyFktqc4oF2mk9lvGMI6bWaVlZWtbJGkg/Z5yTRxEIXqEHA+2yUo/nEBG4GpdFYCnYn7JxTuCLEqlb16muvujg2pyxZD0EBsPobdeNk4iIYa66TQV89PNUwfIe/SEsMpWKh4KSejHvTJyM8JRnFxpFOIw4FiBY03NdavaFSreaEEg9qEMIchwM7hEd6hV/8csjDi3ZVf9+i9bsKAyaT/f9AjO0FHMp4omaprTrNpqP2WEzggF27dtmI4cbmpjY21ly4UpSZapFSyLz4YgMFlxVU272+vKq1usrVuq5fv6Wfvfe3+qf/7M/04YcfuWW2eWFb3cGxJirreS+vXPWKVL2q7qCsyTxDXNmQZsrP855sFK8lUleqIIMRE8wJjxYPXOrSYqSSRirnD1SYPFSx0FMuBxcZXldCqhI1IzTX8J+wMgt7kszzlMatKVIcukZ4qvY1GQ99/zdX1/TOa6/r0qVLevXVV/XKK7e0tbUZJtPJLxAUxWNnLrVXQEdC8Bct5ch5NoicFir+zYWe+WfpdaYbzpwzhcGFa4baBJpKVCIopv0ok4MAvPJao6Z6o2U3jWo9eKggXnA6E8wXnxHeIRxMnYIMvePKhGtumk9Br42gEOZw8kGOwJDkwmAaAOMfBTAvicKR6iYZVtP+8+vk/ZxlWmebU7RU4+gei3NEOzJXsmt3ePhc39z+Wvfv39Nvf/tb7e3tuPPCrhM2ZuwRUVxGG+yMQ3aG0J4VrotSXBuvCQlxjRZZtDWNzNAdsgAPA/0QK9KWhCpSqdTSe86bJkCKluk1EzjUC1UL2GEVtN2RmsWuCrNjj0XnpfvaJyQR7p0RkLM5H1OIrZU12qG8ie9LQg33LKGqycvytIXumxD/ZlGKf3apvbekCn55TVmmU/z71hsnYmEvlw4HFG3Mp24Xe7GaeidjNVe3dDIr6B//k/9d3ZOpasSXziiQoBd9GzBZ/pveGWJRPMPm6RRB2VlOAeOw55ZydK2sLk8IEOvvt96jc2YiDdDceI8R9poYF04HS3QGr28ciOE7okyvloyqOkbY/HrstuDEwl2ksMDCrOpC1gUxbj52+phrrdPW9StXdPXKJV3Y2HTwAPuHOxH5mUazgZ7u79jTt2iXhqm6fTpBFV299opeu/mmOrUVdTorFvFBV/n4o9/p6cO7urq9rksbHWnc0/jkyO4ieIXj/8m86B+f6Onurp49Jc75Yz1xpGpeq+sbeuud72l1bc3IOXHDh4fd6FoUSprnoRWVNC9WdXQ80Jd37uubO3f12TffaDCc2vqMkJ15rqzheB7G9QhRQYFti4iCPiV8JupAdt+xjSoRtjCbqLPa0vbWphalnCZw9zOBWPq8XMAu72vjcXimcn8oSulkUCuwRwO6Pbx3zw5AFiuOp472pqBjPTdpBJDC3dZAFt21tU0W2/JUhRJ0R6k2nul6ta4/vX5DK4iAEWPZ4z46wcMRzzdXCbtNr4exZlmkldBWKAMW/fH8SeSbuUS5I5QK19gLYiwbyUUXMI6oV54PiiRdHSKrm/WaBr2etTdbG+saHPe03l6zIwYA2rhU1n6loi/yU/3s4Ime1ivqOizCZn+iorOn70vXe5F0NstzlPGepastH3C/q0PznVSB8wpXoxXpRSxP2VgAE0ckM4B2slLieJrfkm5gqqRduJYq6vf6un/3ngbH/e9EXFlyK42q3nr7LS/6tFRQMtLiJXkLVwLU0UHli2I1HAVQwS5M5iebHsSzjVKu1XZx483cRql8nrsIPux1tXO458WPgosL503uO8RZ3AQK19ffeN2tatoibIxuIU6nPoliZQSPF19OBratVeiSuwiPxKsQY8GH8qiOog3eYRbCcBqrEO07T9sk2CJWs95pO0GFhZGJMxyQRjZRjYSkhAyEG0OGt3170T0XQU1t1vM2mvNQFZ4jFPSBDGCc3KhVdevmDW1RmK50HJkJb6tFmsls4vzmQAnDh9QFBcIXo4Ncp7y5fyDaCAtAQxFftTqrOu6P9D//L/+bfv3bD714gvCh2B9PRioUZxotijqZ1JWrXNFIGy5cVaQt5ZItimsKVyeFYYWCGrTqky2LHqdcFgTzg8cnLlxrhSMVpg8TVYBE9chZj6kRnOLlwtUUiKxsADlk4XH+eV5rnY6219d09coVvfbKLV27ctH/T3pLtRrJLS7oSOwhztfCjlDMwnc8GY5cNDK2bd2SLOwo7E79PzNTfRxhbNQeYp9sJHjhTjpxZ70n2yOsphj/oLT2s7RlHm4FbDi+UbHxu92W2tOJu3yK6voWvuikwV9ARR8G5iHki/o4JYgF6cWblAu1xAm3UCbllhuhdvGa1qSMpjRPBJDE67LZ+JzF/ywIxAdL0nPmc7WbTc91Dqh2VYAvOxlpf3/P4QGfffap7ty5rUePHjm+mevP79Py5Jpn/O9sc3oBcS03rJi2SC9pABz44DEdVIHgCLP+MA8CjX6+f5iKAlqErAXYmTVS4QpiMlStKDWrOW2081pvTlXLHykHxzWZnHNgQJzlAhCE3CjTmb9mbBrRHkcsd8qRT8etoANEkWqk1QT7rPWd0Q9wOwl/6lNeWsYL/Q4O/Xn7ynlri+dnnljrVCQT1T2L7pHXbrpls4JUaetf//QX9nnd2LooRG0g6Ahs4p6e0dXOkJ8wg/dsNfqc1sLk3BBhEWd8O2ytkhPp6UuN9Tf73+W1NJw2lh+85kyA6UImpUt6LAA+mKMYwkks6cpl0uZqUbjygcVevaKKNRhzWyPBaUU01a7XHI7A78+Gfe+52Bhtrq/ptVdvOSmr1sQSsCSYpP3pSEf9gY5IppsWNBizLzb02ivv6MaV19RZXdP+8y6QpecALiKN/EytSk7N0lTj4+fqHhCyEcE8rN0lDqxukZdFmtXxcKTd/UN9ffuOPv7kM+0fdLV98bL+i//8v/S6jQUXtA40Gk/3D3T/6Y7uP3qmr2/f08Nnz1Rq1C0kI1gHEeYQkQplY5mDcUQCmziXm6mcqCq+lqn24KdHE5Lsymq062pwLcslzQuLFJJydneWAfOXx0raij0NQvycD8eO2Uztekt3v7mj+3fvew9n3YD/y/7O7V9dXfMeRrs//GCjm5SWzBDwEiICN7k/1LVKTf/J62+qg+0iCx0HnAn0R5wSTkzBKFbKFnkC6mQhKrgRYelitJWOgfezMx6+XRPQaNjRAtpRdLicGpaij9mfCKZgbh48f26hJjQC6hGef73TMVVlMiDcoC7E5Oxw5Y11fT0c6K8e3tGvh0fqbaxq2mh4f64WKhqBKyxRErMiNIuXPp09BjexEI3i5D+4cOUJzy1cl2bkcsMxU4Kd8ocSv7Ga/CSpYGKzjU0uVNI5n1BQ793+GvsnuIKxsMa8T+2oxHeAc/jGW2/5H03kNSdwal7o4OREU1SFaQENcVaKn1wsNLDZ7sADe21jXevrG6pWa7bgYtPqkyXeJfmmq/FkqCltHk49tD8R5yS/N7+/l6gCqDE5ubz6xuseTMe9ng6OjvyajOxQ/NK2tVdcbMiZiMcxcSm2DTcDOEKkgB0fHumkf2KwKrgicHSDMxn/T4HCP4aydG19S1tXLjoAgcW6e3Sog4PndmtgQJtrlYkH0uuPiZSGTup/RcHybSpIFJXffmTcvuV/ARHHEqjZqGl9dUXXrl7WKzeva6XdSsUbkyrj0y08ccOGJgROqCLNz5oSd4nYp2guUKjLW6o3UKrXTY/45Isv9T/+T/9Y9x4+dm41tihYmEAZRMjVO97VolDVJL+mcW5Lk/wFjdXQAKAi/qgXJLd6+F/7cRKrW/E4o2Wysr5qXg+G29OTI+UnfVWLXRWnD5U3xxWVPfc47e1Gt4Mq4M+oVwmwHA+NroE4X75wQVvra/qTH/9YN69e06UL28nLlAIDwcXA7TR4kBRHsSlge4UohUIIY3nab3OVKjUjnTG3oiAq0FJKMaWMtzgglZUvwx9OqNtSehl/53QwsIB4kNNmJs875mLY2KRMuizqN7WeOSSG3+FygZr8XbPx5uomtehs/cT/g2EkP804P4bTSHJYSEQjv+/wuXXuX9AG4NCl2ir7fogXvedGmEPycs7aZjyvixnWSAuTcuH/C23FaO5Cg2EEFpAqQ0uUx4MH9/XLX/5Sn3zyiW4jnHz+3GOz3e6EVyoIRkJ8KFy5Fk4LcuEKVzroGtnMsho7WcBE4RocNVA37une8321Wyse407NKxRVb+CgQRMx53CLdjmvTj2vzU5eK/8vbe/VZFl2Xomte8/1/qb3lVmuLdqiYdgASWCGIBQUxSFnIkYjE4oZxoRCEXrQb9GT9DKhmQeFXieGwyAxkECABNGNdtW2vE2feb33V7HWt3fmrexqoBkaJaJQ1VlZmfeec/be6/u+ZZJDxFEHxg05R/B51uZB8Or45Xb/XAfWLVgVHA62cTLiDxYdbrpXHrg6xxdXAKvYsBsofrMHDH7/tWLzy7Z/VgR9+fPP3FwkKrOwDnX7w0ZnsTjckTqGN764i2iygME0wCiUAKJJNQgODw/RaNbVODCkYHZ51gW1SQg52udzfydWNb6AvZyZrhABo2roM0sY89bW99PnzpEq7/KIAjnf0XYjaG+N6M9Bvi+CnBh537wLpLr0mQxn8dP8HztyBLG02mKRT2eCVDyi/TWdiGn6RCEX+fTJOB0JkurGKsKW++lwgEwmicJ8AQsrRSyvryA7n1NgAaOwO70R6s0OiguruH71FfTawOHhMX759++qcPrDH/8XKM4XMCwf4HTvIVrlPQSTPhJR9kjcfuDOI3NxNbtGRBM4PC3LAOy9Gx/j3/+HvxRV6r/5F/+9vKObrZ4aSQdHJdy8/xC37j5Ao9OXsHMShLFXOVGRyJ6SXA9IA3H8VYTY7TUxIddrhOJeiRGNoqd7HaZN5RDxdAxrmysag3Nda8+f0fnY7TZPbP5+caQtrYUoSo7yJQcjE5dnkxnc/uImdh/vIZ1MmduDuM2B/Jw5LWNT7O7dexJLc78yDY1RSOQpH4nIRSLW7WMzEsPvXnsO+eEISXL2uz3jrpKWwDhpJnBFI5raknZBBx1+MCCJozeemzynRBvgfuw6xVxz4sMqt8K0I7xKsuSiIw21JeMRmADIa8fggXw2i6X5edmFcbOkuwCDNDg5Ju+VBlyNThdbr72Cv9t7gv/1//5r3Oa+s7mMxPy8EhJzqQyCVPosXOIM2KmIn0lU9Y1QvkAqQsVVtqL63P7P9s4Zh2CEtr/5hu6fjaTPR19sG/Pi2sZhn1fHhe1t2pOofe4i2lxcmvfh8qDXoiTd/udAH7/Gq+74atgdfHT/vnhBBLGsAlIphgO0dYrxgOBmtLK2jre+9ZbGzPQYoyl66eQInQ6TofhQ9LXPei4cLaJ4oNQbbVRbDRM1OcNwtdhd+o1e3tnFszxgzz8zgGk2Hs8CdNyzKKxhJ5CglV/T69PhYCQ6go0z7bgyVaUBJN0j+vu5NKVcJqc1x3xprq3y8aksKcjts8PcOoPeAJxtSXPPCWRtc2lnByubaxiFJ+r6EozXazWcnpyiUanoPvHBjrEDQ56eyPLnB4iqNG3A6u+egxh+htdjBsvOTsekJHcVHUH+1sYGVtfWxIVZmCvgd99+WwCuVjlFaEwDZHI6J0qX4biExYM2cnaVXAyfT7Eh/YHXcEA6CNXWybSAabZQVKft57/4W/z0Z3+DWqOlsTWBgPEoOX41fjWtNsdk/YWK6E9W0RgW0Bnzv/0Bzgo6gtCEwJCjqxDCNBBPErBNxH1WLCH9FPsdzOWSMn3PJZg//gS99hEiQRexgJ6O1hmTMIZ81k4TzOdayKexvFwQN3VnZxNbWxtYW17FYqGIfqurfVheiFyYKvBYMFmaGN+LlOhUhTvv0iBGkQatpejJyX8TEU+Ym5CKGUfN0SbMTUpAdWpG4dycJbCxSBuKn+Shp3Vs57XhVNsmdFj4g3x2RHxWwFrH0Dqu5+lJT60p97Vf6ma4gtQKQTv8CUyM02XPoJptArL0542bMEwdDRvDSQDixDi0tOGBQI6yrLkUWGC8Tto98VvSSsnAfRT9ftdes0SDVuQa0D330iUHnb98V7XdbuLOzVv48MaHuHnrJkrlU/SGQ41WSQqR5RQdFSL0pWTMb94SAWVaT6s884CdLfT99YszwCIcRqvdkgF4VCIydlxDcsigC0pxrij+MdPM8vEp5jMhzGWmSId7CI8awKSPqHAXATnvjfGeCYLOvTXPYeLsffMTM8V0n9n3GS+TN0LCCYK5mUJExa+eO3MFmb3vZ3uqu/+zjgse4F7s0n4JwDrtEwGKWCF0DZgEqLY68gb+7PY9NFpdUaXq7Qkqrb6oSXp0I5BOod2jZV1MtkbxICpKluxYQ+ZDzKmVRv5jD1zokGG8X7EpHQgwUO8BqnXPOJ2ZnVzwc7x+5gv75Y+nrrfvTGuCoBN4JkSF38Mf7ufh2UFojHhg4QbpVFK0AroUZBhpGhh3nsUPpzXpWBwZNRzMlSdCzixN8jMJrKwtY3FpEfMLc0im6FTBPTMJhDICV+RTr66uqLNYOT5Ep1kG+7Wx0EgWW4loWJoUCf+cbsPM/mm5NcWt+48xjaYxjcZxWKri3/y7/xOtbg9//q/+NV5+5VXc+OhT3L5zH0/2DiiAV0perz+S2HIwmaDHfUr6Dj8d4hKy4CEBUz0PxBYW3DMdjk2oq/XTRH/YR280wPa1HWSLOQwVNGMcck0WvFZqpnfz5XaNuSGIdqTpFUXhEU1EuV9GQxHcu3MHB3v72ndjbMRpUjgWwFxcXESrwyRAS3PTGpLDjN3X1qir3kCU1KNWD1fjKfzgueexwHfNzrkKt7DeW6/fs0Ac4gvyUanZofhwzDOKlDyYnV3I+Kvsuqubyj2S1oASgNuZQgcms22jhSYxRw/haIBMIa9Cb9DuYnluXpPaZrslHQWxQ2gwRLNWRTGfQT6dR6nTQ/756/jL+7fwf7zzC+xHgRa9fUkVTLDDncDC4qqmI9QAER/QU5dnLBsrFAtyWs1fEr06eoM803UkWl9W+4abipzzy6cIXXrrDRdAMLuhuWhNqdJsRGijMLNzeOqwIwfJdeQMpNpTwR/KzqhhaPu0cR4NuJoX3lQ5yQ8e3BcxfNQbYmtrC88//4K8Ve/dvYtKtSqRyhtvvom33npLPIzjg0McHx2gWj5FrV6Sz6T5U7I64kEUUYeJhwQNlhvsxlJR6TZkz/lgZ81/ThXwWRSkkZhnN+OvAq7EtuzknG1KIvgbz9X1vQWE2fkkwErm8lKWsp3OyoN2XI1mU6IcPmRM2KAllvEK+Z4cMJC1i0uSoNWHAy30NtzauYzV7Q30JrRAIS/ObimrsZOjE3nEkqvCJkrUcSCVxSzOlvMq0J7gurozbeXfBFx5/Xz0HB8zqv3n5+ZQzBfw+9/7HXzn29/C0d5jPHxwD712E6NhV9w8Yilu7jQ/lx+hxj3sEhjjTIIRJzwTT4YEeXZTEwnsHRzh3Xfew9Hxif49x9Yhbp7sSJJb5kcTU27AI4yZZR6aQ3+yjNYgj/Y4hhGfPxXnAcITSx6jiGZKO7MwR1G8TvTOC1DM5VXdTyakBDB3vIfl+SiO9z/CuF9BLNJHMO25cSxQzBZwffsKdtZXsLO+iO21JSwukC9ERS1j+rqYcjOZAMkwQwBsU3PhSFpffMY14iXAZrGjVBxWqpz1cyPIIl9cQDxNSxXrNJgowYoR24Tt/00IYAew+ef5GEOLLp0FD76i1VqVIfiztvOnD+RnAddZEPssQOPXysWjnZ/39JMz8KRNjAer+SGrs0yx2cjGZVw/vJUCg5q08H2ZAwdBJ4NFHj1+rI2a8bbzS8vqOnACwz2RXQrRJGbVrxKN2ee4TnhYyDJGXNEROr0OTk5PcPPOLXzy6We4efs26u2uEntiMYrm8kiksmi1TVlLJTD3SNlcDQcmoFCFfN7lYUeP42h6TsrZhAlfQVzAlwApmU5jbp5AeIB4MEE+OkQ+OUYhMUICXXO7oP0drWhcfrxs8whcFRbxZTDlO6xPFR3EcP5rtZc7Q34nmvDTMM8MDYU8neS8EJ59Ji6CVA/aZz//VfQBEznZnkDh5DgUQW8M/OrDz/Do4FSCnstXr8krd++ohBLz3rlvTicozuURTcZQbdR072qnZXWJeb8J9Lr9lsCnmrBcV65zaj07oxLQEopAQyl+6pzO+lMz/chHVDrYLxEC2/nn6+9ZAHZ2zc0+7x74++v3pX87GSI0MSDCM5lFNXUM7JClkzHzjE1Y/Dn3r1Q0gnSCYlNqLWxMTZN82W7ROzYdR6GQx/w8RbAbWFxcRyqR1iiYnNpqyagCoUlPgJmUKHq20kmA4mDutTzDmv0eqrUmynUm9QGdYQjx3BzCiTRuP3ws4JrI5PE7b7+NRqONJ493wXS8/sAElmSyDKiEJ/jlI0dg42uEsy634yz7SYAKcJWKuucEcwSnFF3TNoqHyaWrO8jM5cwvm2WlOxfP++NurjvjhDR7zUkBsJ3QtCISaNF/ljzOwRgP7z+QPSG9limmYjqauPRBGLlCQXoWdjufAq6OytgDqUoj2WslexO8nCvgD55/AeluF+F+TwWYgOuAHP6R9hDu1/1uTz+f+xnPDe5/fNzSpAS6JhLZYL45x2kxAa0JuRg4Y5NM/XtSs8gFTpBSkbO1PpzINYDOAgSamVxOndZgNFWzkPHmi4tr6AYBmrks/uLBTfzHO5/hJBpGYzRGf2RzMlWOY9LKokiQzpJOI5FOqWGXnyvqZ3JC7IWrBLCkYXG9qSvt3oO0AU7fc7aquMw2vvW6Rb46nzu/oZ4Rip1K2QNXa+GaIT+/IS+m/Lfcx+wonUpfb3/F1jS/hyUBsZ1thwKBK+MYu+0BgmlIlldvv/22Dlmv9qWqfGfnslwBWMGcHh9j0O2ohV6pHKNaKaHba5mVgkCyVdGMyKTqukm7LJHbLe3Gc580xneG3+fKYWdh9TWBq3FurNskIjxXLlcjxzhZU8mzDU9QR8/SequDcqWiWMiB676QX8LNIpfOqBW/+2QXnWYD42HPWbSwY/Zl4MoRMrPbt7YvY/3qDrqToXFrxcFjuoap+Om/Vy+XLVpXxvW0YmJyjB0KXNA2+fmHAVd2qdTNmE61Wdh4Ioq1lRX883/6Z/jWN7+Jo4NdPH5wVzYqPXY/ooHiUAUCCKTEj+ZQidYr3s+Qasyo+FKkBcQyOfSGI9y8fRe37tyVlRl9PmOJuHhQEfpbSqXtOH1qkvPZo/VJDONwAb3pMjoDOgtEMXTgVtk1U3ZcbQOmfDZKmyZmNU2hSMatzS3UmxWNmnrdGiLBGFtreYT6J4igg2yGPKWwxnibq5uKUr3ODvh8HokQfV97OD24i1iITgEkzg8Qp70N1eZyCDMVPc3TJ5pYkcRPeoDMWdTRIsWfv2gXo6jTSQiJZBKZbAG5xaWzAokghR06fj9br1ZUcVTFdcuQBitgbesmoOUHu7W2KXj/ZjuIFQryFR++kJvlOfsD2Y9DZwHJszquX3Wozx7cBBaM7iUVRLz4RMJNBKeoVOp6L6TqMP1JE5xeT6k17OS0WgM8fPgQH3/yqboML7/8MhZXVs23ld153Wd7j36q5H/nxMdHP/Jz3DNazTqajZJZ8sVI3QA6vQE++vhj3Lp9Bx9/dhN7e8eiNtAbMxKjRRkTviwWttfro9Prix/rx2fLESUAACAASURBVGDGYTd1GsESefYsWmhNg1BU752vg968BGNUe+fSAeaiXSQDprkNEJvQoq3rRoTmr6vJE/d1xuJqXT/7Xl4Er0ZMcpQha33YWNb3FtWM9+4CfEosptED0tkC/+L3nqUKXCxu/NfOPhNRindEW7Du+zgUoNGf4i9+8gvsHpaRnZvDyuom0uksGr0OKqQHcNoxHmJ9cwMrG6sCQNxn65Ua+q0OjvcP0arXFGnrNQImobRJjaU8OZ63oishpxfbG9lxtrWjDpziqv2HA7W0FyNX+aLdgD8fZyYTfM+z62f22j2rUSKXEk1AnRBRIi86abBJBGQzCRTzWfnF8hyhjVYmmUQiSXqRhYaw27yyPKcxGhsj/MV7l4ilkMsWleDF/ZvhJfwe9M0OpgNMR10MySUYD00km8jJxeWkXEW900OP0aThKBLpIhrdIcJMukrn8N6HH+N//zf/DkurG7one3sHmgawMUHbN65v8pV1ZnsBcpT7uLtgM8DVLryjsDjgStEUgSvBGW37OLEYTs3vdOvqJWTnWOwRTHlLyC8X437Nz/4Nf/xwMEKMISJOSGnLiDZ1cfTbffHeKSznM5diZzGImPUYgweSCWEVT1PS/XRdV05AeqSEkQJDHUpvglcKc/jRiy8i0Woj3Otqj5PrCG1C6QHLVM7h0ICrJmyWRMYiXsEDpAQ6DELgKh9jvu8hw2QC7f0q6igiY9xwPK5GGYFrKpvWecKPdDSuMf/x4aH4yBSYs3DPJdMSFw/GPSytbGCQz+DzZh0/O3iEjxtllIMwGgNzjehTP8A1M3ZUCzWiAnVaxevNZgRiiYnS2Yw0QkE8iiBOatTYvHmpYVJMr2kCZh8DrunQ9R9+f6pNYybtgX/2ebiz4w12BczrzI4+T/T1B6F93ud8E4TYhdVCo5WFyivX3dCofijwWTo+RZ8dV5roRqNYXlnBpUuX1G7nBfYqUW8Ozm5LX8q9qagCTPogkXwwYO6y6xJPrbVOLk2rO0C5WjVA50YK7BYqRcJ1Wj0lQgbwziPt63Rc1c1wXqyJtHmMkoOU4Kibfmvs+jZbEgvQTJgdNCqxmT5CSyd2X2mkz32OfqRs3X/0/geoHR/JS5SgUvdAmcs+u5dAizfCgOvmzmWsXN5Gj0ENjM9z1A3+bFlX0Gmg20Oz1kD55BTtRl1Vs4Crz5jWn/2mcL6Ef1PHlaPmM8DvOsMqfCZTXNm+hN//3e9jc30V+08e4cnDeyYq4bgqSd6fU2obq8X1C88TR9ThiESRzGTRHgxw8/Yd3L7/QPn15PuJ+8nMZxrzOzN3A67uQWdKFKta2ieF8+hPltDpF9AZxTES9886rlRg693GQpjGLfiAjhWEcuRga2OIhpHIURwGLMznsLaQxZXlLMKTHmIR8jsnSJAuEmMnwvxzC5kE5goJpKLA5eUMMpERgnEPU4L3yRjpaBSBumHO3oWWMZxscBQ1dVIQUVU4/qf3Ig9wA6804CeHm9zW5fUNA/HsSLNilXceca/1xOQUIKcf9iasUPHdRc839C4YvuDh2ufXcKT+24DrLMh8qnt7QaHydYDrLJiZ7bhWKjW932w6LSrB7pMn4qPTJowdBwJz8tYX5swqSRQDju7Inw6F0KLrCIMw4kn0h+bwwXVi3C8THs0CV75n0RBmwlTsOpgpO0fQLGTkRchDIZEQDWF37wB37z3Endt3sbt3hJPTugoJUonYMVV4wHgiMGrWSzYmluBVKX8DCTq4R2UzOYzHHD2S/hDVHlEoZuXRvDKfRCFoII4WotOeiqMw+XWawpCvyaPRXQdFbX45n06FygWKh7rZjjDkwbxZup2Ls4zv7FGYeaCeC9MMbfjDevZ+6s+kiZGDOSPgmgW9F581AVdP4WBqGsJo9sb4i5/+LRpdorWEUSnoxJKMYhS2KRcBwcrqGpY3NtHqd3WGiE09nuLxvfs4fLLLXcHKN64pcQtIv5paOpE0DkaNo50RhYCeknIGXC+cpud0KgJXo+fMflykRfj/vghQ/bV5NnB139Y1GTQVUHoXcTVddaxRRD4ku675dFr8WGoGJOiiwCvGPW+CBL1j+XcJOhrEEKNFkYtkJViZKxTUyV1emMNCMYNiLo00Q1kw1nj6tGqhEGwKTSOchmUQClKIxLNyAWAU7+7JKT785HPcf7yLdK4ooFqpVrRXMcJa+7XwAvc5ZxXnqAB27WZm+f5iXgCuKh6c3Rhph+1Oi9u6uPyXSBUQcB2anaS+7svA1SdMnf0Ij5kHJmLiL2EcYpnRVPaAFHYzwbBWraLT4vje3I4saIRvxyJadZ+1KNy6cc9zZ0oe9BQBwwa6I7yQyeMfP/8CMoyYV8fVQl0mfSvcuG64X7GDqqaTIpFZiNAJJ2L8Vrf2zLXGpr7ydyVNUFqdgTqudBBgA0Ci9kFfXXfzl56ikM0hFgpQLpVkZ0bsRb0O6W0MzajUq0jMFzGYL+BXR/v4sFXFXmiMejik9DMGhJCDbqCZr5EiO0u8lELCgWq+Pu6LGXmvZxCkKSBMCBup0KcQkXae1AGxcHWPggewoVf/qx+f30mN+GeV5+f8T16UKH+oT4LQpmtcMqmCXXIED26v5KWqnYvLdyLZstdYj6PP/kDcDdmXaGzH8XwgVSgJw5uXtnH9+jUBQYqc1HIP078uoVhWcknkixcaY9DroNaoolIua1HxyaFBLhcgIzt5QZ/s7guMExT77gC7Khwj8Xf+DL/h+o346wBXJjvlleS0jGQyJXBOYcdpiRQGeuiFBFLpR5rM5JDIZMRDZfVBew/6pBHA8nVTmMUH85OPP0a3UddDLRsbLbjzjqtGNEIjdmMJXJe2t9HlqNDFjopYzjQT0QOMP8eghka1Lq4Kuw7yJlC31Tqu/1DgekaMdGNPKc/DYfnPMfP+8qVLePH5a7JtIVWAdI4YR1SJuLjSnjJhG4rj3PuNhVVkMoVKvY479x/gyf6+KAO6hhQhxGkwzm4KAQZTm0yw5kUT4nKGR+rSjENZ9KeL6PYLaA+TGIcI8GatgSYYB2NMGd+ajFvWdCyGKHmKtKhaXcYoPMRxaR8rKwtYJE8sTjs3VsIh8SXJhaKVDDeq/qCL+bkscoU4eu0qLs0lsV5IYjGbRDaYIEXvX8U90nv0HLgKzBBakgfiOaZOZMMCRTG1jndKHicLE3KKCO7zeToRZCVw4DXw4E27WRhKH2rUKjKWpnjALrMNRgkG+Rzzdx7yjI9kt17jpK/x4Q/ZZ3XN/D//hwJXD6y4H9UbTa0rAtHjo2N8+umnaDVb+OEPf4B+d4DT02MUCnPY3tySbyRpBdxXtHG7vYkgnBsqpx58X77bxT1KV+HMushALNc+9y1uuuciRO5tZurO68NrRjFmq93WNIfCQRYiFAcdHBzh7995HycnJZycluVqMOBoTuEDrtii6M+Nqzm+FZdaEaApAVfmlJP2xNdXLBaQySYxHHSxtZZDPkwv4QbCI3prDhFxMQDSKoTHGNH71nOVJWD58o18FnDlV6nr6Ln/jgPsPUkNtDoaivemlL2X+VUapnJJav7Qdl1GXlPfjZ8Fr75JcvEVeqstJT9NKLoLUO9M8Bc/+TnagylCMYo0OW2JYhrlYH+owpVb49L6htZtn3so24yjCbcDPL53D4ePnyCtZ+BchGXNG+vsUGijbhh565wK0TzUXT8vchVIGHmXhTOYpT+c+92ev6MzEO8deDz39wIHeBbsX7we3MvZiDEuveMBKuXOnh35K2vaMlVXjs8tu6NcN6QLcCohl5dUwiYvtEwkXzaRQDYVQzJiUepOMqnEQzaaMsmYuI3rq8sS3PJ8Y2rSNBJHKJFGOJHDJEhiMI6iwSnHk318eusu9o6O0GVYRBDTxIxnuz97Baw0FfDpkuf2Zd4z113Ms8ugPeQCcLVWmekwOu2WxvORBLUORhXIiipgwPWpIvvMXcdz+s+b5EahAyJsLHBv7DHBkUJr2gWa3Rq59gSEtKzq9biH0D93YI+J6DbGZTV6lgfNTi/D/i8n6Y4qkOgM8VKuKKpAstNBuNdxVIGQqALmsGHuAJxWE9fwPhM38c/kr3KXONMiuQhmiRMnTFVjwRIzz/veQL7oBK7tRlOFO+l9en/DoTru/DkEtcVCAe1mU3ZnnHZz3zytlTEp5tBfmcffHu3ii14TpUiAFsXMpMPTHUZR4mPEQpY6KQF8m4LXrl5DMpE0+hqbQm7izdTRUCImagLjrNmJTaZTmpQLtM4AV52Or/zxH07P0LmzHmGHlFfdJy+oi0YTbGXmmiDHeNL2MPDm+a4NeZVnmz3fiQci7nd+LfkTBKL8sw5qfo8Rq8CU/sxu0dWrV3D58mUjjjs1MEULvDkiF0cTAkdMDolHw+j3Ojg6PkS9xphKJu0Y74Xfkwd+qVKT5QOjQUulEk5OTrQgVA3w8AqxcrcOjfd49Itsdpwzu5kIR7CDwFGLS2qhaTodE4qLSwKkubwBLXbDQux+ugdQHTMqGiniIimaXBd27AZDfHrjYzRqVcgm3wvDZoCrugPmp6X3uXFpByuXL6PjCM3kC/mumfGKmTtO3q9RNUa9LnYfPFC1xZ/NjYL+nASwni7g3+dvE2d5gMAdjz+TP4ujCW6WzKCnbcul9VUUC3kJmLhZyl4pGkhgIHEAKxIazxNoyPiZ941drKacAx4+fqyxRaZQxJAAg8WvtZwt9EFKRKvadXi6uSZ9bRkNOA1nMZgU0BnMyRqLvFea2IPRilQXByOEMwFixSTWaZydyWDY7mDQ7mH30WOsr68jHAmh3q7gtW+8iKsby6g/foilhSJSKYvlpWEOx7nscB4eHSBHoLpaxIDeh41jrBbS2FlewHIuidRkhGA0VNye9jmJxcxj17qk7JsyEMEy7ZVEFiUlg90krk2r7OkHXKf7BH2K4ylsbGwhO7dgIjUtYBt/cvTy8PEjvPfOOxr1ff/7v4tLl7Z1v7ipzGZf83kkcCUQF7fvGR+/CaB+Fc797WPQp21QZoGupWfRJzGqzY/ez9xseYBy42s2mnoPXN/yVPT6M4FRB05EfWDiFLv0IXTaxqUS3JJ11nnXlXeBG/k56PbdSRMvcj8y+sBQVCfuNwSm5q8aRTyZUGFKDuSDhw/x2Wef49bd+3j8ZA/lag09hq2EIgiRLkJlL72kqfjlPjhgUg5jQQlcJ4iE49qPioz7TMcwGHZxaT2HXHCCyKiOyLiPKLvjTpAl/xE99yMTsLDjygbvVwBXe/7OhXVaW1Y1OK2CdYO5b5jAxbr2HsjpEHGCWw9p1a0/i290VomOTsBR4ezPFF9zpgt7LoAyQaulL1F/ABCe19pD/Ief/AKDKcXDTApi9ygFUtX7jBEm0TiIYG1rC3PLK+ir68Wu80jemAKuj54gxf1Yr517El8vVFTT9ofXmMXoYNDTM8PigW7O/Ac6C71mQ7Qc/r3Rb+TkIQ9i69Y/9T79v7sAVHlW+Ovvzxt1vp/RGeRInWvap++pSGEny+kVTLzrwjhYJNH2SBQ9CpLMO5oiO9K1aFEoEVcqKSN6jMmT7mo/4zVQtGsqgWIuh16njW6njeXFBVy9chnJRAqcLk6DOMbRFJr9ECqtEU7KLXzw0ed4tLtvkeKRMHrDAdqtthTq3OtZ4PlCr8s4b48Sz4ocJy73D5OjNZ3tB6K82D0jHYx8dZ5rvA4cadPKLhKPYBqEsH11B6kCRawmduOHkrLsD/ajhW1MX2F8VmIb46rSjmrQ7aPVbMt5iClWLFgpXCKYVay5rApNU0LRsyPcW9ywa/IZP5qY2wAsX0skFUOPz1irhVRvjFeKC/jh9etItFoIKByVNaQBV0sGMeDKdS4hOBtk7Y5oCxJPcdLkhKqyPPZ+rYyS50QuGhXGIFWAwJX7JV2HyIuezxfQrDe05xEfdQgw+30sLyzqa6i5YdooOamNbgfD+TyaK0X8qnyIe4MuSpigo+AYF20+oFh+hEl/dCaE43ViU46fbzTqZkMqv23zfGVpoSM5bsmVyVRKwJV+7PSvNZxl/u26nm/8kz+ayp5ByTpGQjZlYfQsfsusbjjG5bTMtX7ZTXXjNCF9me6PDDS6VrGSqOSZSEW5xTb6DVFdTVYJPDzIv+AoSF6VAdbX1/Daa68KuNbrNdTqVf3uc5nZWWN4AEUVHIMQCBEMl8unaNRq+jMfdN5gKiSZb8w0Gn7w59Luhgf2s2ye/BhVfM0ZIOs3oYvAlTse2+DisRaK+jceqBJUK9pRUZiB7Ja4oMWgcpF1/HnyV+POzBs5GuP+vXuoHB+D79A/7HZo2I3mIUfgylExC4Dl9S0sXtrEmAT1s87B+WEkUrpsn2yxBlzIAyaWlRQvSxN8KfvdoeSG58/EILOuArNnof+8QDItmcTBscQZKp2XFhaQy9Owmt08GuHz/kTlF0fQz0JEHSDS7SMRnJZoZv25NjmCUykTk+yWOlkIE6losK9rYLxB0QdUCLHjE0KPCVB8dhNZdAYZjECeawr9CcUZQ40mRt0GsssZbL1yGZE8uZJJOTEcP95DgXna9RZKh0e4dGkD84UceFwWUjFc21xV55ivj5sZnSFoycaDiGlTS8vzSGRjKFVP0B91EI2MsZBJYL2Yx/bSAjaWFzDsdrRh0icyPBogQgEVY2DZ7RFdwCXBOEN584o1NT3Vs8yUvv/wAU4qVZycVvCd776Nl199E0vrmwY8ta6M89jqdLD7+DFuff65nv0333wT165dO5tm2FiI3YOejW5oF3XBKeCrQOmz1sZT68QnplwASc/6fhfH8zqwyMc79zdwQMHApFKMHT3JE/u5FXLsa6lXXCsWwCAsoDhC84xVccviRSNAt/G7QtE7CWg/8HI3ft1ZuIG3bGGKl3WsW82m/JP5wdS4/sjiGknloHflweEpdvf38f77N+RZ+WT/QHtmOpOXGItCSxZkVMnHY2kJYNh9ZXe5mM8hlebzPcTqUhK5WAnBqCHgGmGHmLakutdU34/0i6/cRpxn3t6/6Rbawe68F80tzlL7rG3NDolZpc2OW9XNfMbHV4mwfMd1FtRdTLk6G5c7oEjeIKcqk3AMp/Ue/vKnf4sBYggx9jWWko/miKd1Iqq9mFOH1Y1NpAsFdF3cKIfSwXiEx7fvoHRwiBTPN4nwGH85kMvJQjGL61e3sbCQF6BrtZo43D9GqdJEtd5SNCqbmvEEzwZaNLkENydmlJMFu82uCDGA623hzh1mVHI7zYemTe5cuki58Jf1DLSxaSS7K0sXOuta68a55D3GHrupp4pzF7Bg7sYmfKXHNj2DY7GodeyiUcQjU6QTET2vdDahmIv+sWym6N6PJ1iYm8Nz169jZXVdgkF6ZHcmAT67u4/bDw+xd1hGqz1ENs/R8xTlCl03GKzCJew04OoeGirVlJbc2wvPz1PjfDcb5jUg2CIw5d7E44WTLT6nHJ1XK2VhEAJz+j8ns0kB1zC9u9hwd0JUNZtUi5nORg5JEt1Z0cipJH8nl7TVaBk9gHHwEkubJZ+FEVmEu96JgoDMTUL3xAMsLxr1NExXHLObT9mwei2DAdKDMV6dW8SbSyuyw4opctsm12F2+x0FgXsSz1aztaLTjXUvWdAzOVQYTtNVpz9it1uUN/OS5vuis4ZvVLCYnZ8vIhmJonJSEkYrzs+j2euoU7q+vIJes62pEqfKdB6oDfpoFNM4SEfwaa+BSjyG0nCIFoGzwmzo/GLANUSKzczEXcEbXB/TkIoMuijpmgsbkmkeFq9Vv1RlsTEVRTQZ15TaNwLTtOf63n/9T6fsPvLh5UXgRSFHk9+UrWh1Hlzlxh/MlAWCJf4i8deP1Tj2VPIUeRR84eSw9nkAn1fnNsawcZH8RUMhHZS8/QwJoCXG1auX8Z3vfkcReKwUic7JW6Ha1vwWbYwaol8nR2Tke7Da6fdRr1dRrRplgK+DIIR8DvJnmdjBz/FD3d4LtjSzPrPqGMhw3dr8s6k7XwKuHE+HIQoCD392UOQYoM5wzOwefGXH8YiLeZxN71BWvLPw4cP0+OEj1EqniPKQcAepjx20DgedQbl4DbgurW9haZPA1WU1y07ENjYdCq6jpCqThxymSLKrxgXa6aJRraCi2N0BIhy5f2krOX/Xvw24+q+UGbIeUlb97J6EFG1I7lQ2m9EohyO5BJNhYuT5FiVIIXgiH5njYHbXWH2J6ysrNovMnU2E4sXX6Ne5RpBQbwcdkMoRsHbRGQCjUB7R1A7ag6yoA21Zr9CgvIsX33oeb/3B76A+buKkQguxKtqVKtLhOHrVFsq7+7h26RIur65ozB+ERlheW9SCqpQrml6RvD5udRAn8CZfORFBb9hHOBFBIxiiM+xgIZ/BfCaJZDSE9dVFXNpcR5rcKFbYjQYypEckouiC9i3OJUDdHueRGuKzOABtmUrlExUeDx4/QKlckRiIIr3C/BJe++a3kF9a0THF0bhsaxRbCDRqDfzkJz/RxOH3fu/38OKLL+CnP/2pYh6fe+66NhCmRXHdMFZytrvqQeWzOq6/jSZwsQP1VQjqIqVAayewLuAsRNLIljQQ549oqMtStOgwwaKRH5oIiFpvqVz6e3KjFXrBicX5uNe+p61Xbqa6Zk5AI7qTwIHruAnPsTCz9C4ahJPDXSkzvKSt5zWeCNQpNvDCBCDjtbJ7d/veA/zy736Fd997H7tP9hCKcyxm1zuTziGZzGA85M+Kao9kpn0mG8cEA8zlw0jH64iHe4iMBohyWuXcOehaMA0NMQ3bwN9b8Dyr4/qse2AdV4oBrZPofU+NB2gpg0+Jsy5wmf339DSrWW6n349mCyL+ebbTOPt39Mi2FDgbl9Kv9bjcwn/6xTsYcKVFk4gmUoiGKLgEpiyKEdbnljc2xJfjCJLUsxCv03iEvfv3UDk8QIINh35X/szZTBxrK/O4dnULr7/yEgrZtKymqNhnfHCrN8Gd+4/wwQc38Hh3F53OUIr4GEfS8tRmQRFIlMKJGzu+tulbN9omQuej3KdoA66z+qxrcPFzogDJfN+eOeOrU4hz/pwaWDaKDJvFEp05KoGBBpuDm8jLuLv8eoJBOhKQTsBgA4LWFOkDUQbYWIt5rjCPyzs7WFhcQhAkcfPBLh4dlPDouIHumHzZvFIM2ZAolQ/x6OEdOTNEqUIdmy2UuskzC9lw6bnYz17/zKTH/ZmvVcJj0uEi5gRCL17aY3KtHu7v6z4TuLLbmitmRRVg14T3QNQP8r99YIHTd7A1QODKjmqD05B2RzaI6sLyPtI/Wh7SvF5WiNhI3nfejeetLrBs1rz7gf09py/S0RAriZOsGQI6/S4SpKVFo5gLRfBqcQEvF+YRVKtfG7iyg5mIM0ktIuDqrxGBq9GkrPUhxwVRW0ZIx5NqrgkLjem+URCNsFmqCmTSXaDWaar5tlSYQ0ue8h0UlxYRmyugNB5guLaAJ/EQbtRKOJmM0ZqyY8rC0mg6KnC572njdWmebHKS1jeeqINLTQhfB98DKQvmxW+4TK9d02imZLqwCeekkC8WFCsc+uZ/+eOpB2m8uExwIpIn55KVhdlLmRchgSNBAfmp/AHmozi1i+CFDM6+gJteNJa0trxvz/tdjX/ncqHZLbMufRQbm5fw1lvfxLXrVzSOI2g9OTlWlTUa9d1DwxsSQjxlsaBufzCDX+Yhd9tqew+GbOXTgiiKWqWB09Oyxnr+MPOV8OyB60c0s7QB3373h/bsZs9nd6TOZxjLK8sSDbHiNxECFXTc2LjHWFUpEEkwLHuXs71Nf+B1lElwOMD+7q7AZOS3AFd2XLlol9a2sLS+ro6u9hhVfA4wuyukql5cIBto8aVouY1GaDcaqrhomcXq+j8HcCX1QIuZhzo3DH5fVsIpRu/mkc6mJX5g2osO62weyVQG5XIVuwf7aDSaVk2mmNFtHVxV57QwirC7aotRdjUEBMpd5+K0sZDRX2itAqTzRaxsvoxxeBWf3imjO06iMw6hO+5hFGriyje28cbvvoFYMYXBdIhStYR2pYFcPIXmcRUnD3exNb+InYV5JKha7rawfnUD8yvLePLkCVYXl7XIH3z2BUL9ARbyRZ1a1WYDy1ubSKzP4ePbnyEIptje3kC710Kn35Tw4frGOrayGeSHfcTZvR0PEaRjNuKlyoAjSj5jjkHI9KBOt6HpQuX0lEHFePjoIYJoChuXttHpjhDEU3jru28jPbegjZqCIBvRWmoPHS3+6q/+Gvfu3cP3vvc9vPLKN/Dw4SOtY046eG3L5YoO7zPPZmcc/6wRptbgVwAYW/7n3aav28U967z6kdlTwNWuhk8Us0OGJvGWUMXCkV/Q7xsNSJG0jvPX7vYFYLkvcFrDLcQC2pz4QnnkxjXQJEpr13XN2GXRvSDlxnVhxiOJW7huyD9leISK+1HXgQx+LwKLAMMRx96MWmQULD1aw9hTB/YjvPfRx7j/6AlOS2UJ8jKMVkxk0O1SfDZEvpBFvpAEwkPEEyxb68jEp0iFxogOh4gx4lfTBu6JRhMg4hDQdFnlzwKqFz8nS1MJFt09c/Qh33llIWp+mu7j2WySs06jfzYEUPnLPUcXAe0s99H+LqyiS1QxTVACZdXvndbxN3//AUahGMLRlHjwtD6cUoFM3UB/LN/blY0N/Z2MOUBhZF9q7Ue3vkDp8BhLhQy2Nhbx3PUdXN6ht/K80qlCGMmxhpsHPTsJXiKJpBL62Pxg5/zJ3hHu3X+EJ/snaPdGTstgXztRIyMiygLPAu6BEjkKa57zLK0zR6RjKUez1+ns0rrGw1n3mnucQmnOqRyza8+umzV2vA+qMvE4JXBTUQEnjazdlN79MG+XxmQ97tcEsvw9FWeKUhaFXAHLiytYXVmXreONT29h76SGzjiGIL2A5Y1rSGUK0jdUy8cYDTh9qKDdrkjEKistvT5tFmb3Zzv4U4px2y9mnsoZ4CrwPyVw4ti5NwAAIABJREFUJb2GIsYAl7e3JZZ8eP+eUSakZw3Jv3XzyhamSvgzBxWey0bDIpeXHt5TiZVaHJN3u9KYUNPQqjc1tSWfWMMG1yl1k/6z5tnZq6TGQsmg1jDSe3CcTGEKH2Lgjf/ZHGJCWiKGbDyOwiSE64k0rtKrvPL1gSs76+ymarrp/K8tntYKde5UFI0p2Jm4BLBggCDQ1JmHQ76Y0xndrzVVJEZSCZRbDRUuawtLGNMlYDREZnEOg3wah6ERBquLeBga4PNaBaedLgagtiRia9BZnTK9yyZifP5GwpKcTPF5J8aU77bregtjicTOZienfmY/aM1Fo7rokWeYDzmxFN1+/0//RI/J8TEfNhttkdcxcMa2vOi0eCJgHYwGGI7JUzDhg8RMvh0uQZRVVOIBcWTK1+kPLTdi8xQB8Ugdv4SjsedfeAmvvPoGFhfnlc3LF0uwc3R0iOGIwhHn08qsXh0sppE+cwVwbXJeLHI3rUKyzm+1TAB8qhxef5D6CvgicOV/e58zdY2dD5snPs9u9HpInRiKVAFumBSc8b1HI+wImJmu4jdnNiETAcyAS143J3JjvOjhwYHEU3Rl8OEHMkp3VAGOokgV4JhcwHV9E0sra87705n6Sl1M02TjhFiko/3i9yF/iwUI73O/3UaHorg+AxAsA+WrPr5Ox5WHDqs45WmTKiCDe+tci96RiKk7nVealgUicEfms1uu1FCqVEUhkJ8p81higb6fbKqi5HiZL6YWrANNHAXpQZ8CmUxao/vXX3sTq5trWN/ZRmZ+G3/3ziP82//rpxiE8+ixSxMdoTetI7cQQ34pg43LG7j0wlX0QxPUKlULaRmMkZgEKAQxDI5PUAxFsDRXQK3TQJxRgvG4gHOc4JsWaKGIjXNiSXTp2xmEkV4s4sHBI2HQ+Y0ltCY9tEddNJtVbBXzuFbI4tWlRawGIQybLXncabelz6w8Jk34YpG99Dvsod1uoNOsYffhPW1KvG71dk/j03S2iCvPv4Tnv/EKkvmCM7ky/hE5e3y+ud5/9rOf6Rqz20r/ZBZ23DB2drYt+KPdso2CvpB0QfgN4PU/N3CdBbxS117suHpArIPYNkkKrSh4ZLdTdJ0gInCrPHgJzoB600zBuQ9xTMrMcVEKtOGf810V00pw6uKZdejR9m3Inh4pTjZa5JSiUa/j9PAAzWYF+VwSc/MFPbPhDO3aeL84QvSWP+z2Ui1vwiwWt/RerlQb+PSLW/j1rz/AFzdv4+CwhHq9g/mlFXXyaBw/t5BFNMZQCQJTjhFaSGGEYjSCfCyuqEeGfCgtXPxW2585dryocv9N65uewYaNjNMrupI6sPb7bPfWwg2+/PFVzgIXu4j8l7Mj8nMBF/cts8fhwUej+95oit3jCn7xzocYhmOIxBxwDUgbMK0Bp3bxdEZFHO3yKJgJY4BO9RSTVh0JTHBlYwnffu05zBfZxU5hPKJyuoHRkADLGgy0QaKPLAEoR9JyUIkltLbIjK42Ojg6rWH34BT3Hj7B/uEJavUWujQijcScR7V1OyXuE2jnf58Lnn2j5FnXb7axcgbqBXhMqGMEmfNO7uz30PeV/sJoMRasYbxOAVbyEXU+uiQ6jbmd+w+paxRpCf1M0Gl3kU1nkElnkUrm1Fjp01sUCSRzS1jYuIZxNItQLIdej2ftKaLBWNOATusY3fapfGDD3EydbaR3cThrCl0ofp4qjr39mOP9MvBHDQ92W4s5XNnZwaNHD3H/7h29Nj330QDzS/NY396UzSAfWM/35USJzzP3aHYAu80Weq0ONtbWMJfJY//JE+zt7okParQ0fw2NruTYAW5y4uh4ctbg/bUR/VmMj5vW8t5wjyHIFHUoGiCbzwpkJ0JhpPpDbCKM7UgciWbra3dcCfwozBKOEn2BPtIx+UErXIZ7HOlz8nsl/z4s4MoPCtJpIZbKpZTYhk4fKXrAxyMoNet6Hi6trCGQ3f4E8WIWjVwCh9kYTlNR3O+3cTDoo9Zhp5c7YgQTumk4moIChRwdRM8agbXrOPOWWAfafPdJS+CzyDNe4TK0xOr1Rb9iIcTXrkn+0Ky8yJMOvfaD35/SV5Qdy1w2KzV+v9uR+vyMm6ocZbFojUPlRED8IdzsZW7rqsCzVrqwq7cdOlfs6UBwF5lq+6XFRWxf2sFLL7+ijhs3KWbzEljxm5Lb2uvzv9lx5QHAJCWm/kzUSeGhRZQuz0mXfMPvwU2bF4wbV6lcQ6lURodCFsfj9ZZfqjKi5MLZAcabS9cC5cBzfEAi8UxVfBG4hmNM6hljfm4esWRSnV4+kTwy1BWUctg6Up7Yr8pzJlJQnqu8JuTxhCPyUGs2vgK4eqqAgGtE94jAdXl55SngagIlHVtW6ZMzo4fHNtJmu4FBtycSNk0v5ffG1yzu8f834CpuCsHqDFmcIx4ubm6I2kSizF+Po5jNqAoj57TVcWIIOkyI58JG1ljxsfp3YzNY997A9Iz1imQCYYVXPPecxt+XNi4hPI0inU+hx/z5cBbv3TjC//Zv/yPu7VYxiCQwiIwwiLQxt8LkmTGCWBjFzRWsXN5CfpHdyinatRaykTiivSGOb93FUjSJa5sb6HRaMk9kalmdSW7tBpYKBQQO3PRp5ZvJIBRLolQ5FjUiOZdDOJ9CZdxGfUiD5ylG1VMsT8f4k1dfwetLixjWavINVMeVvYGJpVeZIMMEMuEQNwtao3RRPTrQen2yd4g79x+i1mIiSxyF+WVcYzH45psoLi0bsJuYaboXXlHcxMLwzp27Ejbx+lUqXCd9XLlyGblc2nWJrIOttBVV1F9+Pv7/Aq6uMtETaU/zeaeIwFK8bO4p3Ac6PdSaDVRrFaQyaaliSXvi4cM1yBjJRqspP1WJTclHV5clqgOAG7n4gSyCWZPyUIjQO3ci2kefI1h2dgkNRyz++srvbtZr6HfoIz1CMZ+WbRUFIrVxV6p2vjYp5J3PLsG0RUAbOOb+ks8V9DWnpxWJuG58chMff3oLDx49AUUskXiAhaUc0pk4xgHH0SGM+y25VOQiIUw6LUSGI+QyGcg4SqDVQOZv8nF9aj9zHFf6BJ9N0Fwhq46rj4d1Qhf+268Crur4XOgkWj/DiXsv+Jl68GpiIkuBi8WMOqQkMTZUJiHsHpfxN7/6AONwDEEsqQQ5TmAkkFSzZIxYIi2uXrfH6OQJGuVjpIMJvv/ma3jjxWu4vDqPSa8CTHo2zSNPmGp6cglphC9RMek5UXXWY1E2H/g66FISwWgSoDcEYsk8mr0hKvU2jk7KODg4xlG5hoPTCrqcSFIoRgGpi63meckunmwhHWCfnejN3ouzdeZFS/7ZlwbVuTPod6Pc+ULPbp0OY4QiMyN4TQpU5hvgpbBMoNp3gfnaOG0Ymk8o6TmKSu/IRo4iQR7+Y06qukMUFy9hcf06FtavoNQeozdiFzSEWDBFNgkMu6coHT9AeNrR3kputgC1XoKJaUmjsRduTRb/8SxXAS827nTb7gwZYX19Betra7hz+xYe3b8napOe00gYCysLWN3agMwAHUeewNZbm/F8GvWHqJfKEidd3b6MerWKLz75DH2eQ5wsu8QmowUYY9x2PrNP0xnu/mxWoMbb9RoWH7ctGmY8IRcdYQtyiBl2w5AchJAZjLCFCLbog9t6GriGxoYV+Fxf5LhyUyMA16UjnzXMphstNJ3lnwPL3NOUqBUEogrw+/C+clwfSycw7HQRHU4U9DQKQjht1ZBKpbFSnGcyBAZ8ncUsqsUk9ooJ3GzXca/dQC9OvMNagTQ0hvfQrtEcLjiBkhmHD5Vx4jH+t3e8UHFGXrhzIZDmU11a71ZFp4ahBGXmTMCJ5MQSWzefe35KBEvze5JwDw8OZSshf073qIvH6sGWcwE489OSuN3ERZ7AbO1/Z6wdMhI47Yt4EHBNcfTFzWl5aQVXdy5j69IOCkV6MFpSFG9Eu9NQpcsXbCpPOgrYg27gmZuLWD46XNlN8txapS24sQy/7uDwCE12WihCckIz4oKF+QUDlORNkrogFavtEAQK1XJZPMJZBaJ/dN2Xmf/fdCphFr0aR6w0VPm5yDaf5HS2MH0muPMsdeRpzyNib+3o8FCUB4kG/CY0Axbkg8zxaMTECByLLSwsuoVlZt3+oFHl6IjcPGil7FMnue+Uwo7j5wCBcxA9F+aoTT9jByMAbmI9cX8vtgvcOEiHlO2fqiz5MxUZzGqZoxcFBADZlBkfc0OnOI+KeHFb2GUJAmTTCR3AHC+Q5E9LNlZdFPC98PwL2L50SYIBKiWp6ueIQ2NOjXLpyzhGZzhGJLWIx8c9/Pu/fgd/9fMPUB+FMOSBFB9hdXseq0sFNJpVVBnVms9g7co2lrY2kMxmVZFPOj0kh2OsZYtYSqdxursrnvbl7R3E4wmN37n5xnIptAZDHJTLGIZDiqyNpzniDWEUnmIQAzqRCdoh6ihHCNWrWOh08M9fewPfXV5FuNU0yyBvjWC9VnUTXB/MfiexliCWRUitqgSX48MDHBwd4aR0ioOjEwTxJL757e/ih3/4Y2QK8+iN2eFjNKCJk1QEDgbiE9+8eRuXr1zFtevPodFs4+7du7h+7TI2NzZ0UHBMShFdImF2WfzwU4jZ8b82oZmDWUWt645qy/8NlIKLX+fpAgJeugyki1iXXUQUAUxXENJpgVY1wz4qjbJ8kwlKc7k8cvmibLIYSyl6kZsUMfCkU66jX2+hXqqgUa6hU6tj0uohH4phLkVPSmDh+g5i19bRmnbRAadRlnyWSWWcAIFG5eojyE+T+1in30YoKXmlO5zN/oeCmWa7g6ODY92D+cI8ivm8CtZoOCaFPEFbo9VBqVbH3/7qXdx+9AD3H9/HcDxAMp1AJBnCOMKORV9Z9ZHBAPc/+wKtkzJevrqDzeVl5DNJJWkNtG/SJsqN7ux41WsSt96tX3WX3DJ3t89Ne7yPq/pNZ/uR5yWqz6NmgOcgOwGQU7qzYPOlhoZMPGi5z7rODDvXssQJ4lqz+jNBKmlrzmmGl1Bc5EgMt+/v4tc3PseE0brxlKJxyX3na+eZIqGdzs2xigmOqFvVU3znjRfxP/35f4vopI9+q4LY1PZXglVxnUWDM5oXecVqupAywfFlr6P9iJ0n0m5ott8fjsFGFeN9w9GErgF5r/SZPq7UcXh8Iq4+JyHkCHb5tYFR3Dgt6/b7zh/0HFyaCNBugnVc+bx7X3Q2QGzK6dcRzy0vIlYcrztz7Au4x3pjs/OxPAG5vs5nwnMlORqDnZsmPCKg4M+ipSMnXPpFQfSELiU833PILVxCbmkH4yAPBExs5Ei4gWiohWHXuq2xCAttdnTdWeHPQ4cjTEx7Pg+wrqYTFcr4xTQQmXRG+yy5/c12FcNxDzvbW3J8ufH+Bzg82FdgAv1bCVyLdHDZWMWQr8kBKDkiyUmEQTCkfPXRqTWxOLeIeCSmTisTOwPReHife47S4DqrSqC1cCPt0c4cX1QCjsNDJo7yEcj8MwtnuWZETDMTEVWPzEh+szFikwnmhlNcCsexgQgSTM4acWJsXUi6BVB8yMkNz3SCYK1gFr+c4rJ4sSGqPi8KhMNY5Pn7BC02uEgbSMXoodtVUUXbR36OnFOeLjnGvk4naLSbWFlaRoFR6hStYYJoNo3qXBKfBH3cqJ7iGGF0k2kymBFMo6CFMic+cnrgc0oLO2+Tylmpc6rSBJXhCE6I6h5VR02yzizBqReLsylJzYhiiogxXac2tH31OXFcCRApbOINI3Bga9bzCH3HkSRg2fScjRaUsaIqQzclal6sBurGqipkmktuArtj4YjyiCfjEFZXV7G+volirqiFpDQHkcNpmZFQjGuL45sxFWfmncjxgC1ay8+mwS8XuPGgzC5C4FmjEH+wUqAyQY/dkSHLA6Mx8IMH8VkitAtGH8mai5nQEVROT1A9IY8wJD6MQYinieRSMHM8nc8rgYKDxLHyGwmC7ZD1h4MpKCnucbYbLjeZ7Xw9cLLigKgCXRopj/pn3U9PK/MUBz5gXAwCrutrKM4v6j5Yx4CZ0qRJjMTdkX2P/7x8/847ZrOgw/tV8roY4LBroQdQe6GjLjiyj7qq7uDz48OZy3sGaWer6adx7lRWZo5vouuljoysfcy3lpYs9JK7vL2FV158HmuLi3j9tdews70tj19xMDWGdQR6PvjKg+amHZJxPz0GR6EkPr+3j5//+nO8++k9PCm30CIgDghcV5DNc4Qz1Uiy0mqiOx2guLaC1773HR2MdF7o1dpIIUAxHkO/XEYiFMVCYV4LrdpsY8JwhYU5tMJjtCg8y6TkbVfrdegwqU1hgAm6oTH6ERtfZwZ9LLd7+BffeB3fX1xBrNOWD+PF0e6sSttfQ3kNspM3GaFZK6NycoDS6QHK5ROUKmU83j1QB/bbb38ff/yn/wzhZA6jUPyse6sCJAwlzH3+xW28//4Hyg3/J3/2pygUivjZT38qMcYLL7yA/qAj03+GgvD60hfSg1d/kKqr6wpY/xr5LP1DPlQkOwrI2SHNVcqDWGvNdXwp+qN4x1sUEWjwuaHoD7Tg6aB8UkKn1UNxbgHzi/MSbEkcUGngyaMHOHjwGB/+zd9j2uxg3OoiPDRaSGoYwgLiWE3nMSIwvLKKnR+/jcxLa3hQ28fHH3+MfruLF66/iM21dROayl/TvBkJIigupcjNRrIm5lCMbgggz7Z0WtVzvlScw0J+XgEjXLfq57LryI4Qk8LyeTw63MPNe3fw2a1b+PyLz3H/yT1k5+LoDmyMy4jGh7fu4dZHN1CMx7G1uITnLm/LS5gTJ3rPWm/U9mofKsDOhf9QcptfzEIPdhqqz6QmACdCFGcZMNW+JiGXA1fWSkPgkrbs3nn+ouNdigdoYhkm5glWjZiaRxP8pO2z4ah+NK/d53dvY4cpdCsrApFBNIGPPrmJz249xDSSEnANJ2MIcWIl1zOeTgEmTBiis4xU1CO0a2W89tIV/C//879EOh5Cp1XGqF2R+NU/w6I2U9RC9TWL3iGndWNMXWCFNBQOOKqrRh59iAJh4y2LOUkuMx0OQlGl+9Elgh7EzXYPJ9U6Hjw5QKXeQpQpRApNYZeyZyEY3O3U2HMxtBKkOSqAowR4sdysSJLHLZsBRpmdDYOgjuKcSjW7Bv268uvW/s72HEuwcnZc07CbThCoUVcQE0VmMJwiFC0ild9AprCNIL5IFjGALqKRDoJJCYPOMQb9mq6xFU3+3LyozLJT1U9xeA1oeajnBOx2x5BOZgVcOcou18ooVY8wGDaxc3kLG2ubeO9X76B0cqTJCRPtppEQljbXMb+2hIE8XPnojqAoVFIBQxEM2z30m21wfJsIEgKG9XoTdY6mCbLoe05RH60blcpolDt+L6/Kl1erc42QayE55REGEQQSTPF3quL5XPGXZmhqAE8QSZIXP0JiOMTCOIRL4QRWJwESvb4cZoh7eG5zX4gxvp6JnDAPVxN5jUXBs+mjA3YuYIFBG+zQ0olHJv5O5U+qQioak40W1zSblTxqSKEkrTFXLAgnDDpdFDM5/T2B8jiYyoGnkU/g/UkLn1YrOE0lUaUGhClo9DsnmGfhp8CbsVwTePbZM8XPmFiMs2j5rbupjoU3WtEvVqNcG4yTrQhvVodyPKIxpOkQ5I5UXFyZejcAfgsvxvAg5kydRuGPs0Sxys7I5W4arQxab+zNEYDa2rG43AA4xqcPJRVwqVQWmxuXcP36dayurqsLS1Rdq3JE2RLYomiCyL3bbZlSjxYf+mV2LGrbk3vEeDUBSkuJcBQe20g8kKEQLJk+I8vbBN0sqfTeXIXnCe8cl3BM4IFr5eTUTIm+AriyQ8j6MFvII8kkLsWDcwP0A3dbmIa43QjnAnAl8OIDIo7OZIq9vT20SBVgV9KrTh3WNIL6VJ1d/iw+oMX5OWTJZWTUsEsSEv+OIGJkTgpmMWJKYS8OMz6ZjZ1YcLAzzkOT1RivgUjVXGj0mp1p+dsR7BKv3Os6B67nNlx+s/xNwDXG3cR1e0zEYuDVUtqMb0U6w5/88R/hf/zzf4mtFWbNG++NBQ0jbD3X1U4ht1h4yaUm5b2Oot4a4JPbD/HZg13sV3u4d1jFcbuD9nSMwkoBSFBo10c6ldb9q7UaSiLLLS/i6vPXsby2IosU0isY7ZeMRJBNpiXgaLeZPD1FNxRCNwCGEVpxjRCOU705RJ8L0M25h6GJQOwwNEYqEUe238dKr4f/7vVv4ncWlxBvNhFTN/XpcfyzgCvfKUcp5E2FJkP0WnXUKyVUKiXRFw4ODvH5nbvq3v3gH/8Ib//gR8jOL6va9Z0BPy7kc3Xjxqf41Tvv4vU33pTh/erysroQ/JorV7fFxeSIiWsrT47WV3RP/cEqA/SvGWKguzbznvlzCF54bxfmCvqdwhce9tKKuk3Q70ksVgkGnAJRIIaHkTqBkxCODvZx8GgPj27ewf69B6geHaNfq2MrXUSkM0QwGCMZjiARxJCYBsiGY0iRspJL4V6/isjzm3jtT3+A6HoOh/KADqE4N28CCBU2Qwk7uHdRK8D9ioe9AA85jhRPsUtDBTBBKacAVMBznxiM1UGi/yqBK+la4vUyaYvrnZZdkbAszfZ2d7F7sItPPv8Yh8eH4iVzU39w+x4OHj5Ckv+m00M+Fcfy8jyuXbuCdCbpOiEGRMOkXE0oPjI+uzPoc+k0YbMYE8/VRb86vqt/Jr2Pq1TuEgKZT6xsmtz3E53MWx2Jm+0H1SKRWsId/57JYqQFkB5jyh3ta91eH+998AmuXLkk83OjuITx7ns38PDJMSYxxkQmEabjSDQqOsd0Sm5qTHtCr91SsTnutRCaDLC+mMU/+7Mf45WXn8PiXAa92qkS8gjsuYbY1OgwUKLTNTDK0SZPXgtCEijR63MJBDZ4Jy/fAVdtclY8dZwgkGB2OA0hGk+hO5rgnfc+wns3PpXrAahPGI2RjJNb7QC0B6i63g5Aco070KctTbQX71ThVPqexsH76X3Wpamwa6qp4kyE+UV6gtadffPz6FUdVYG8knUGUFcQJZ+fPN0AkwhjO1eRym0inJgHQvQkHiAWaWPcO0a/e4zxsCkrRJu++v3sHLgSBJvLxvncjnaR7M36U5P4IEXf2HhK7jKdThPl6jGG4w6uXNvByuKS/KlLtI+kPSKFW+EJdl64jtzSnO6pzszRwOyv2FMaAbVyBe1qA6kgoSKNdRm76bz/8kGPuUhodkrlXORCTViwBIEogQyFIV5icR5PMp3KJlEW221npMV584eSVkmIx7+jyJjvcYzEaIjFURjbQQIr4zBiBJUja9KZiwc91qMWuMSTzEW56mxUk4c+7fZc+MeTo3XuHxRC89yWTodxromkrhGdE9RhdcCVe20kHkOOPuTcr3jGhSMoZLNyGYowYS2VQjsVwYPICO9XjvEgGuCQrjosvqYBIqTU0NJKtlhsG01E6fS+8KQNWhHs77aPT/bYyDrGsh9T19Fx6x0P1jsUmLBwilAqPzcl+OOD7fNtuZC9+pMAgd9PHNAYk5FsBK6uiH4PycvS0NHM4NglKRAQZbN5LK+sYmlhCcX5BWysbWB+fkkggX/PUc2g00KldIRS6cQStUZD9IeOHsCnSuMGQ+98veQhKTnILQiLkzYVIG/WmRpQD05E1a/yb13PlJsBb55LpTagwH9LbgbBs+u4MiJVTqzPAK4iwMtPFsgVCkjmaPPkuwmWxHJWzNpwU+RxL5LShuLwLCtLtu35Oh4/foxmrSYfV+twnH+rWeDKKDS+V44jyPcV2dkRoZVDfxb16GMafTwV1KmIcKFHAy0G/tnsQjiWZ5dmqvudjKfUwe71hxLukGrAhULAJkW/B9T+dy6grzCun636/YWhcvVMrCbgahttOslgAvKXu7oGr778It56/VW88fILeOvNN9U9q9eq2gzORFrk0JIDIvHb1LkssOKc4vC4hM9v38MuR8LjCPZqPZx2hqhT6R0PY5QEyg162Y1QZOwdi6cghN2TE2QW81i6tCEzZCrWTewT11iT33tAoQ4j/iiuon8naQF8vvxIXdwfPwK01Hi+vgSpEr0uNkZD/A9vfQvfXlhCtFZFwmXDz16v2c64/zwv+XDEpCUKSfhoEcj3xQU6ODiQKf7R8Qlu37ujXPFvvP4t/OiP/hj54ryJRDhIlajNrGa4/h8/3sPR0REeP3p81m29c+eOqDsvvfSybLKkOHbhBabOj3/51joqge+ePvMLnvHJWfqBrPIoDNAoWLMKna4+KYiHokISJAS0AArbD+glOJZTxsM793H301u4c+MztA5PEe4NkI/EMJ9JIxONo39aQ6Q3QnhEEaF5CHIfowG7Csl0DPVkCIuvvYCXfvhNxFdySnNhrjZH11zvpEoRJFPQx5FhPp0xj2vHvdWmywOLgM3x1RSOQhEPtx0SxQhaWa3Jb9mYiFKGR6mmH2m6pBGkYoHD2Ds8wMPdx7j36CEePnqCX/7yl7h98yb1f8hnMkgn46jVqijO5fHGG6/pYGXfg6CVAr8ogSuz67UPGkXLu+WSqygBjxOD6vzR/52rpt2Gb5MY/8vzrHTvnWhLcY1m4RT4lEWCH2eqLt6jOioWJsIOkQ51enNWa+bzHIubpdkIeOfXH+HguIop1dQzwFVhc1PBfjni0GJn2O2KKkCP0uX5LJ6/voOtjSVc2VrD1voiMrRMm0xQrVQ0bWx2Gkp3OiM3TGx/Fo9e3qG8/uxwGRDkpTTfSnZg7d6pKOE+zCKWYCOII5bK4t7jfbz74Q0cl6p63cTEBJbSs3jXCuem4It3aafk9+3SE915oAmaqa5mB4g6I2f3CRYFpna3REM7tykcNrcb18WwMa3rjPluq60jXku6B/H8DUtwbP61UYxDCUQTC4hlVhBJzCNM6kYwQiTcRr9zhNGgjNCkq26gfW+/2Ge6/BRKuUaFwQfpfu2vAAAgAElEQVReP7N69KIyFjXkhmbSeQFETn4Oj3YxnHTw4svPKSCBHddK6cSKH+7BoQleeuM1JIsZtHtM5SR33ew7yZ+l2Pz08Ai10wrSsSQCUOBk0b8smHjv0pm0+bK6QoD7EgGtmjkKzaDlnvl+xzWh5PV1xbcDXVwXBLc8R3hoko5IsCmqFkEpJkiMRlichLATTgq4hupMw7PCl6+VwJVwl/dAkEsaIWo9wqCQW9ZTtDPT9MwAM71otS8nEuIR09qUew+vIzEPO6qkJmWJv2gzNxggGmeBkJQwn8C1kEwiTyHXeIJEOoVMLq2mTCMTw3u1E7w/aOFBMoJaKokOcRc536MptzGdRcZqdo4sYrZZCij/3k+Xz4oZ93zzOTc/4nPgqiADYjcXXmCNSiCUX1yd+hG7vuGZXQkXbPSsUlPLmKRftrBlE+NHYFQqD8X38IcYvcukqg8H4pexYt7a2sbSoh383BSDMFW+FDjQ91WJ8hgPO1K70fi53WkqvYRen75T6ceQevE8LGQ3YrwpD1RlX6NRjlklEdAym94qcvYHwgIVynDX11kXVElWOsw5Vj/vuBK4yj7jK4ArPfv4oBO40jdU3QSpoGdAvL1KURzMiPmcKqCvciEEqp8mE+zu7qLdqIPDWIp9tKhn0Io9DjK9EZ9HBYdsoJT8bD+NiTC+G8pK3G2KYnLwoc9R8GRjSYkHnA8qvwNjAsUXc0rTBEfMgzHaHaZoNJWEQss0JXaYaHMmv9wqzq/7oerTFz16cfYOeDjExAsCMskE5go55BIRrC4U8Nab38S3v/0tbG1u6lqSx+tNq2n3pZGOjNitC0Iw+ujxIx3ylVYblf4Y1WEE9WGA2jAkU+XyuI32pKs8cxogsvrL5PJIFHN4UjpEtddGaqGABIuTUIBMfh4Bs7sjMSSyORq3okfBDEczbqTEQ4Mbig1pnZrXEf55zbLhAIVuBzvjMf7Vd76Dby0sAJUy4mLbPN1xfSZwJSgIzER7OjT7EwFF8e/6ON3f02jttFzCgwcPUKk18Pqbb+F3f/CPkKA6Wh6vXOM2TuL3GQ0nODo6wO1bt/DRRx/jRz/6EV555WXcvnMbe3v7og2sra2oi8iOKA8TBhb8Nu7q130e/IRHPGdxQjm2cwwfF8igURH3InaDpmMFPxB4nJSr2j+o8v/kw49x59MvcPr4AMupPJ5b2UR2Esa42UaIvO8+u+dduUBEhhxXM80thmk8rI75S69+A5evX1c0Y2PQRWKxiGk+itNOFQRJ9BeeMmUsQWV7Esurq8gXi3pN5JCdHdPep9SRfvhcqoPjQw84ChsyEKSn0TY3LI7KTC8AxDMp4+iRi0m1O8FdLIqgkBaoJa3lpFbFZ7du4tfvv4d333kHX9y8KQcY2spcvXZFFmeM9pxQ2a3ifaiYWPqaRmkvpHhTHiw2sNBzIf9EF4Wromu2fD6/m2Zr5Pca67jqyeX54MCRgCvftwZmZllGP2sBKoniTMRKmxtOJjoUisZiKsaN9kRfY+4rEbz73kc4Oq4CkTiCeAJB0sAupzUsbEg9YGY9x6H8d8VsGqHpEMVCGvOFDCIB+e8DvHDlEr7x4vMoZLI4OtgTyPcbmTiWPEDEtTOfVBY0mk6pUDGRmbrKLHx5v3TguGtEbjtTl3jOxdOotvr4+d9/gEf7B4jEU3p+6E4hoC4AY2mRNsG07p7Ee27nVwngQCqBDH+un4iK9uFFcGd2D66Dy+NxxunH7yFR+l6LmmxUBJ4NvFuKanc0AQMVFCHyfDfBGkN/9PwxmhwUx+URSS4gkmDwDqN3GaBTx7BfBiYtBGHeN6NsnZ9gX+64SnfiASKBq+EWFX+Kbo8n5fHNvYZiu73DxxiMOnjp5eeQjEfxwbvvol6pIEHhU4QeEmO8/u23EM0lBVz5XPFMZ0NOoqH+EKXjUxW20yHV7DzveL3NvYRNnFiSjiBDuybucdd1DtNnOSNlO5Od2OAgQYUCP04pvajR3oATarn1q1RJlWi62mfAdXkaCLguj0KYlqsIi9860nPBUBqq9lkg0b+W35+vKx6NCLiKW+sacnxOZfvXG1qjMRoVRZI8bYVMcH+jy0qvj0Q0ruYQvx8nmKRnUkBGodakN8BivqBkR7oN5XM5+b12J0OMMgk8CPXx8+oJPkUf5VwadbB5M0EwDiNC6oDs9MIYsdno9gbyX9X80zTH1penUdnzTGzJSZBrUDrwqukqBWKkPFED45/bWL44VaXj7g4XJwErRRhm+DvR+NnG6ia6ItgR6HEJB5Ydz+qD7fyEGSIjLP4VM8TJUWI+OpW7UuiR4N0zX1b+XHJJhv224iipGqxWqqYkpRpHrGPrtPrscFa06hbxhqljy5GIiX58dSrCtLi4FMiExJuxkQgVyOSTscth43wDum6zZjU77GvsR46rpwp8FXCdCLgCWRrr53IGXB0f5mnLdEsP8SpoP/bRZuJcB8zvbYz9/X30KZBTFJ3bvtz98Ya8XEBcZKRo8M+e9uBBroHBiZJPeE/5IJMKwIqZxHAeyL5zrkrNXQu/kZmPpd0fblpMtuL3IGe2dFpSd0lkd9cx9hneAk+yKvt6H1zETwNX6yjRPYBxrIk47aUCbG2sYm0+h0G7rmtENem3v/1tvPnm6yay83QIu42q+KQN5/3v9fDw4T3sH+5K5V2lmnQYRW0URWMcQ6ndwXG3gcaobSMX5dAPNOJJM5s7NEF91EdzMgBiEQS0DYkkkS3OYcrrmsshms1ixM6gJhMMRAhEcZDtG21pbN5oUYgESTT0Dkcx127j2mSCf/3dt/HW/BxGlRKiMcf7/S2XkGtxEBpZZ5fNHSqhuR0qwphd3ina9QpKpSPs7+/Jq5X+rM+/9Cp+7w/+EKlcUYb6HLGaKIXUA9qohJQC9f/8zc/FI15bWxO31Y8cGSTh7bLsmTLRpee3f707/+WvmuXu6bWQM6UqhmuWHtMj9Np9DMhf7PfRLLFDTrVpC5VaHdVGU90uJk3deP8jRMnFaw0wHySxkS0i3OqjeUr+XQfDCQvmIXLJFJKRGPLZHIoLC4jPZzHJxPDcKy8jPT+nr2EHotVtod3voNlr6yBf39hCKpVDu9vDvUePUKpWsX31ClbWV/F4f88Ux1MgEVg6kV3bsbo23n+WcYq9hhlvh7s9hJj/PhhpqnEmouTI0E0xSNVYmJ9Daq6AwrU1bL54HfnVJcQKWfQwVhzjk4N9/PrDD/DhJx/jJz/9TwjHInj9jdc1ZmXHlYU5aSXR6RARAld1Xm0kKfiig8ypvd1YTtw0L7Y8u20OHLmRv6cK+IJLnXOlcNln+DuLSg9cSYMIyRWEICqQ88tJuYwSPbinwNziAi5fvWp2egLtjMae4Jd/9y7qjY4KxiBGoVpUUyNFIyshjVMas2yUPeN0IleSXoc+lRNcv35F3egHtz/HXD6PtaVlLBbzAvbmWjPR809rHv1cUb7MP9qGjI5T6JX8FPwNLfHMKCzQJJC6iggpAdEUbnx2B+/e+AITjpjHkGVXIp3R2UpaCSG3Ck5H2eIeqhRAgblzgZa+xAldfIEn2hwBtPvh51xSx3+/sMw8D93bjnkPd9fOO/Nc9sCVezldOLygWnZLEWpDIrRNQZDIIZbIIxpn944+nDVMhk1E2H0NGPhBj3cXyW0tlfMnSHbJjhrmksR4QpLOKcE1u4zSv6QE5Pla5xbyOCkdot2r4/pzOxJFfvTrX6NZr8pzls8Cgesb3/0WopmEgCsbaRRNStBEbvVgiHq1jtLRCZq1ppowPHNoZ0mQzP2ZnUop/136HAGqxzecAnCvE32AWELm/2wjuc4414sNfrQHsxjzVLGIuo8UcBtMTo7HWJ0BruPTsjqu2tDZ0OK/N/tTAVeuK8VCM/VMonimVDFmnrjNmlCMWjX6X/gsupqxvgS63Fcm/SFSpG0mEmr68I5wnyf1jRM7OhTkOVkDUD0toZDLY2lpCe1eW3ZZw6U5/N3pIX7dLGE/HqAcDaHF8xoRBJx60Dx9SpqT32+MekTgSgzUpdiZYJXFBH+Rh+wmF9ZxNezG96/Gj7Ml5d+d2eUlF1amZ3xQl07BN61cXJccIxoBs7fj1h7nuJCpJBqhUIiQz9uIQiRxR2Zm5y4SRT6bldUO0bza1P0het3BWddR3m6qIroYju2gZ1oXO618wYpsdB6dPvSAC57m+35I5bubethZIekwNnkOv6YvFoDZf6gZ4LoCJuJxFgzOxkIDg/FQG1atXMbx/r75vp3xbs7FWdyYmVbFh3xueUnXQcpMJq7wgaCnp/O/1ORszArSOmQqop3FhQ4qlznNG6hkL3Zf+lQvu5GbE1TxemvDo6I6SrHbADFmo4s3Zjw6PuDs6kjVSBUyqQDqqlpHjp3IIEHk+nRXz1dAT+11rMAnTnjgQLbF/4bw8N598T6JLXg4S9FL7h65iD4lxXNjvwLNGHD1YYTnmxpHIakEzZVp+RHG9uYG1hfz6P2/tL35k1xZeh12Ml/myz2zsiprAwo70Ohu9DrTs3AWmSGKomnKVCgUtixLokQ5aMt/lP2b9ZMdtiMcirAiaJGSWjPsmenpaaC7gca+FWqvyv1tmek457s3K4HGiMMIEhMYNIBCVuZ77957vvOd75zhsela+RmDPFZXOvj93/99vHPjBjbWN9DvdqX7o03OlBYd0xnGwz4Od1/g2fYDHPW7SHIF9LMiRrkq+pMQR+MED/dfYKTox6IOnpjMO+NXeRAFQH82wYj3olREsVpDodJAjq0X6oQadeSZ0lMqM3Vj/tmtIOGQMk+8mZjYRAbuOZSDAO0JcCZNcTlO8McffQ/f6axhdnKAXNFz6gvMlmPq5+yK2mpkrmZ2P3U4cNNgfKFsJwT8cwE3vliaaeojf/XLz7C9u4cPP6LbwH+FjP+GyT9OpsHNXV2X2Qy9wRCfffaZJm1pNcNBmasCEzaI5DdHA5mW1uO1dJK0LAxaLepe+d9++HPRH9aIJbf5u8KJdnjjeCyvxv/33/xb/O0f/Ta2VtcxGY0wOj5S8hp1b0fdPsJqDStrq7LVe/bkKf6f/+P/wif/7mMsh3VstTvIjRJ0jw4xHg4wC2ZiSy6evyCT7Rk3/3yA8SxFfxqj1KqhXK+h015W26xA14soxiSZoFoooVVbQjWsqJUaVugkEaGbRgCBVLUkoEPml12DkJPnRsBYCk/GocQSQh5dYw4SjZAfp2gVSxid9PD8yVMrePJ5WWGxQ6I5hDSVZWFrtY3G+RVUOy1sXr2ElYtnceaNy1i9eJ6WGzpcjrpH+PTW5/jpLz7FvYcPcDToyryeAJaHeK0cYko/W+7zco2xONsJfTLpQkAW1g2SqkDVoIh3FjgdUrWvMkbQ3ztfdHAP4tAXD3cV2UEoG0P6oco5IKPd4Qi379zTszaOp4j5jwtFvHnjHayeWdfrJon5q/J6E7hygJCdLvq0Upvn1EHS7/EiE2j5ZMST/QMduqWwqKFFau5WO22cXV8X+9Y/PpJzTKNWwfkLZ9HptNGs18RocZ9hYUQ2it7Kqu00HW1tW7ZeCXqSiMQOD1Vrycc0UI8TtNfO4MmLA/z5x5/gsD9GmiPJQTBkuk7JJ7w+WOvZzk+ftEUWWsWgO1cl0WKv1bXV7WudPzanuV0X1MtteN9e/lo33+F9j50Xu9YzySh3ZnjZkMl88lqrLOS5xslGcuo+VygDQRnTPDXGVYTsPCjRKkIgORxTCVNMGIjh9ibbE6wglcsMNem8Bg6U2l5A7S/PG6dkcO4wvFbVehUrq21s7zwBChmuXb8k7/FPf/pTrWne/yIZ+FIRH3z/O5jQBsu4CxMFui6HOgt0IBmN0KP37mhkQ83sfAhbWJXC4SaemwTr0rHSg9VpTF89zswCyt0bcUbcf9nxncpWi7I+XmcNZ7HQoOQEU4SccZgVcBElLI9SFHoDFCZ0XXL6UPoQF+hyYEmTYm15r0hcSbbH31uRbMUGWdpT2SevM59Tzhdx0Ik/GftKtpVyJRbxOkfbbV0DygcYWc5EzbqkBGa5RRkB105En+j2EnaCPL4YdPGrwRGe5FN0SwHCZZOMDPt8Btihd9HkvYEs68qFkp4jppRxHZnPPp9bSxRTSpm3NGHhuBBW4vcWw6JEY82lmQmk7dDhhsIb5U3HLX0q1IZH0CqhLq2t5Om44Gumdh41NWRvbEFSsEukX6tWBWLVAxCBYmkORkLxH3J6PcVkmqj9z+QZe7jNEkmJXU5Az+pWGkHdWWth2fCPM3t2E7zGolrbnGyr97fTnzvg6jUWPn5Vk6KadE2kRfmNgCunD6cTdNbWlOXLDYz2F1p5WjGWgyzvRh4EsxmicSRTcTvYc6dxcI5d1SJiJW4nnTX/nQZXQxuUOnCzKQYYp4y2raJSr8pXlA+1Kq+iFRX8x8aiF6TPMh0RN6oFDa5bhX7D+wZw5cZjY5NuyzXgykGlw4ND9Hs9e3/SsJGt4NSgY4q5sFzb91Sgf/odjM/wwNXuF98j5QoErJTqUwd7fussNtdaQDJ0jSceUJEyt8mWcdjve9/9Lq5evaaWCKMXmeZBg/neyRGeP32Ifn8f2SxDL0oxyAqIctTnFHE8SvB4dxvPDvcwZP5zq4V8rYJunGDIzZ0uAvkchmTw2U0oVxHUGpIH5Op1BGyVVytiWNhu1oHizCv0lFOGEVCyQvBq0YBVDh1Nc1g66eLDSg1/9NF38TY1Rb0T5OW/+HJRwWu3KBfQfSQ+JcYUQUuu1Zgn6iZZiZOZtsCsKbJoKKeK7vGRHAQePdvGuQtX8P0f/zbanTVbP2wRu3XJDYqxo3xOqXm9e/dr7QuMhV3noS9dnunXJN12gSD+HnuA/ervPTi1Ls/pRuUPXW60HBagntoXwePxEP/6f/vX+OjDb+MHH30fk4gOD8c42d/TACctrnKlkhitcZph/+BIiVRf3/4ahzsHYlQrQQkFtjtZ9bO4VluNVy1AKV9AndZZITd42hsFGGQRoMEZgCxJcZZDZZpDMx+iQeP7SR75WBwDIrb7aX1VDTEqTDAOppgWc9KIS7Oq+DLmdtsQRRiUUc4XBVzz7BsnU5RneVTznPgdYOf5cxzs7WlPPOx2cdQ7xuraqtbG/t4+Gq06ys0SsmCGtYvnsH75HGqryygu1VFdbqF9dhO1jTWgXEQ3jvHw+WN8df9r3LzzJZ7tPseQqTRZgiYLME5JExyxfS0JxRilwLR1s2kq+yBSPtbS9po7r71n4cTj99T31T0OltxTUBSC9iotg0Jpnh4mS7DdfZwc06aQ8wc5sZGMjqSbwtU338L61hnnJpOgyq7aDPhPH/8E08w8rIsErmUWydZmYRqjAdfIMYR5MUw8fwgoTX4W23TyLMPK0hJWl5cFTml9SHusRrMu/2KysSutBlr1hkz/jck0gE8QXKlwCIxsouXe04WAnUM+x1wnvOXxNMCtOw/w88+/VoFIlpgdl1O3GTdpbqevs76yc03SAR8RLOBqvtZSgLpYUSN97b2RLVY3Tq1Wx8B6JnahINT566LMtTZ9t9Hbbi0Mctl+Y4yXl67YdyR44HkTWlJYUFQxEmpegmc/i3Mb0aGW0zOuHrj61+NZbjIBCzkRm8uBRtoreW2c3IHoYzpFsRRiabmFnYNnCKs5vPnmVcSDPn7+058gpt8sGXwSC7UyPvj+R7IfVJ9Y27GBOlKf5l5h9nQsPNhB4XviGU15gnTb7jqYNvV0gFn7FtfEKz8Mb5htqD8LFXeqiXrb9zUdrwbyVF046suLAq4BLs5KWBlnCCllSmMBbbXN08SuCbWrC8CV14cBCgSw0lx7m1INc9FerjC/bwKuhVCdR8oACEIbtZra9tFoKBsxrgOeGcRp7G4xfIYFGwd/ma7JM7XBQo162UoFg0IRLyYpnkwjPEKMW8d7eNjtYZTLYRRNFUYx5TOgh5UyIMo8ioaDCobpmBLJITRaf7EbE1AwSn24kvLMMYGY03f2FeykMJwQudW3b8wk3KZoWPnaVlloyp0PArUUruJgRcjH0Why3nizHhIcnU9d2jfkg1LkVHExlDWENhVn12B6S6fzdAdlpoVnbgS+IiMS5xs1Ot7a+2xbcyPMVJGceg964GoDXNZG965PauM4LzeP3Bcn3X26ly1kam1jlAhcj4+w93xbB48ofi3alxlXsl3UZnTW1uUsQPmCTSHSTsNM/71rAzVs9GXj5+f38p/Te18SaPKhEzAVA8RDz2WGO1CroQA3pc6DISIL02yi1qqbDos/de/oM2ffR6keBTNMtp3W2du8ZvF9E1xSk8b75YoNac3s/qmNNp3hcH9foQls7ZToach0v4VEHP+eXwtcJQ17GbhqG5eHHyUDkI7p4vktbKw2MJuM5/nHPDA4mESgw8dheXkZ77/7Hr773e/hyuVrauMSuI76Xbx4/ggH+88FBqZBiNE0QJorIZ4V0B+PcTTs4/6zZ7j/7ClSWrCsdoBqHX06LBSKoGqxz2edbfFyBdNaXb/ma1XkajXkK1UxbyFjjqWFsgdG7STKbKRzMlsQtn/quRxWpjN0hjF+99Jl/MFb72A1iVEW42VRka/+eB1wVTtWwNVAq75G6JBT0ZQMqANprSe2nScT9E66+OTnP8cXX32NS1fewO/87n+JestpXgXqQidtcNZ2fjKV1Tf9nR2To0FJJbqpkpwzRYvv03+GRWDqGdfFQSzf1uK1IrvhmQ4esk+fPsa///N/j7/zt/8Ovr51WxKaqN/F0e6OUvZovcKcehYZQ3qs0h2gbEOFxBulsIJasYwKJVD5IkocsuFEMwd+UqCUK6IYZ0BviCCdqP1YblQxLeYxSkYKImER2cgFqKRTTPoR4sMuMMxQY7uanalqEVklQBcJBmxW0uCA7WcOLDBmks4hPODp15oL5edYmADFKX/mUaQfIuVV9Zr5knKQpFHF0Yvn+OSXv8DGmQ2lgd29dxdrKx2srrTx/MVz6c6Y0DWaxhiwY1AtY+nMGtYuX8Dm1ctYPnsG5Y020nKA7YNdfP34Pr56cA9f3bmNg4MjtQq5R1laYEnNgWnCqWObCSBrj5TuJqeFN6ehJS2gXlUtwkXG1XW3uF8FZrgvG349MwF2d/axs8OUqT56A7YpGWxRRi5HG6wCsnyAJA9cunZdiXfReCR/SE7fR4MBPv3kUzflTsa1iGKJw1wWLVngw84Oy3g8TzwkcOV5pnOE3q6U79DDsl7FwA138uC2JoP5T7JjVQmLAvatRg3r62tK2KqwA0RmWoz0xMIe9D2dDEQgiAxZgFJYxaPtXfzy1h083TuR3yyv4MK0gpaGp3AUIywvVgOucxKIe6wOcR8ryqKBBJG1oXn9+AZskE6DHXbwa87F3qfOC8euemJgsXPj1+jr9ufFr9e56kIL2L5n15P59LQQI8FkRvsEn5Se8Snx+tBTjat/DX6vOGJL3D6zZ3kJ0ug1LZbfy9UEXE1uUm9WcHCyi2a7irfevobewR4++U8/EdmktLMwQL3dwrvf+RYy7bfOkk0AmvWKnYk+EZDfg9pXjzv8mSycIG9mm5U5ZTQZTGIdUwd77GsM0dve74oZMrDEA9YwNycU2eZxIJIdQ4LMKBJwvTAN0RlnKA3HmMU840y7KuBaKNmgJ5lYdbSNDCOWeBm42jPAjif3Gw1u0faTg99cV2MDrs16Q0OPLLw4/ETLyeXmkjZDL+Hku2Ynud1sqWDl7McSwa66nSE9wRAVAhzlZ9gvTPGL54/xF48fok9r1XwRB90hUqas8cwkcUPWWK4PIWLJn0S7mLZeg1s6IMW+U5NMYlSdYjodiXSzQQf+Xu5V3/v7/0DaaVG0nPVx8Y6LukdNIlLYq+QP+zqZaTtfO+qPTvXXxjbplqeJwA0fQl5MMWiOmTNw6wd5+DHsBmugyqXNaGqdDKNrjXPDITiimkQVjLCrm+bU5fWDWV6faQySRY+eWnKcMqzfBLR8WBj9RxaG7NT+9ou5NsN0nC8DV242vMEdSgWabRsmYUUx4cKMbFGQLU4mOvzoOyydSsoMcpMEKFvdbe48BPlDMZHakO16W+yiWxhc0GS78zlJBZZXVrC0siSGwyx3nEEyQS6rX5/SpWlGp3x37Pd8Bb5Slc83M/0bTcBZperMgLWpkF1QWMBUYIisRTTkgJNjeL0fJ0XVC0k5i99TQm6ng5ubtWuzMI9OAtewkMfm+io67Ro4CEyWlddEpLGrwuhbS4kAF+yNGzfw4Ycf4r0b76BebSjV6tmzRxj2j1T9jSj2nhQwZVuKvprRCL3hACeDIR5ub+Pu9gstvjrtqVrLGOcCnGQTnLCCpi9po4a0XNN/5xxwLZQ4XUqxPoGrgVYBSgJw5WPzQ1E/FKNEmy3MUBkMcb2+hD/89kf4YG0DQf8YbW6KStx5Gbj66/fqgaOugmNG/Igx77lSYljNStBuDC7ZGsZbGruW4u7XX+OzX93C1vlLeP/bH2Flc8sx6yyeWBS+nKNurEQ293B1Yzh+HFDHsGdR/SFI9ksf3dvTLbQp/b3jRuQT0HysLNcIAQiLkr/42U/x5MlTTOIJdp4+x7tvXEctDHD3iy/QXG4gXy5gkKXIs7vTaKHIkAWaeZPVnAaYjWfI0TmBQDG1ThBBIwMI4kGKkga0Jsj3xwKwZcb3thqYlvLoR30cHR2pddYsl1AvFTEZJihNgQpHLcgazWYYEOAiQbBUQa3TRIHyAt4bMqqUYJF1YBQwGSoebJw4p00gWWB9XR4xJQvUrKUpxvEIpWoFuXKIn376CdqdFckgGNXL4ZD+8QDHvS4Oj48wSIcYxAOlBJWXGshVSyh32li7dAFnrl1G9eIatj64jtVL54EwwPbRHh48fYLPbn6OJ8+e48njJxiORxqGoq6P0hJJi83bwH7KQcQxrc7LlV9jKYo21aU91jWHyBayqOfBzUvAGE4yy1/dvI379xG4CAAAACAASURBVB+rsBZBQjZJ/zaPCRlaB4QuXr+OzsYWsiTWsAq1dycHh3j++KkQjBIOyyFCTjK6SE+zasoQjRhYY21V7rG1Wl2tSk5b+0Fi5dcn7OZYwp/2m4Ir8Kkbpc6XHQuCpVoFrWYdq51lpaJR411hoEUc6X3wvvL1CWh4tTR9Ps3js1u38dW9hxjEGYqVujp/2ufnA7dck9Yy0X6qkJFT4GoaV0rwvFTLNj0NoJqJht0hV0CKlhC7bWdGkDe/z1clBFzD87PEyw700qfn5rwbyeviLBP5Tc0TdIYSNa0sBngdNYdi0sBSSLcVAg0WFE765cIm7DWNeFFBz4FiDemcnm0ckiqF5jbEjoi0+rI0ZNNiirBSRG90jJW1Ft548xIOnm/jk48/1v6qeNNCDp2NNbz54btIctN5i574gmdNfspBKjuPNNTq5kME7GWBtkCc+ZlEXiw5X9i27M/oReBqRrquY+i+Xky8S5DSILWm6q3rKncKAdcx1qcBLkyK6EQTlIccjhqZfRefS3Wd6apiz7aRjDxcJmbMT7LL6enV/2L6JoGleYIKD1AawHfGoSw28whcaY1F7EH7Pt6mGp9f2kAyOGeSSmNO4m5pqSV3gWmSIOT7pYRIMh3OeRRVLCeMtm/U8Cwe49MnT/Hp48d4dNzDqBiiT+eIahWTUhkDnh904qESQ3M3dLjgT7ohmGRNpJsGM/kMBdZNd519Yhf+Gf3Pcz/+x/+9NK68mQQi8yABZy4vzSZ1E4rh5AUwRlAPm58It8ahYUT9t21wrJTNf8vsGgzAOo+zlybr2b433z9vheBBqN189wDwQeeHJ5hya8KGXbQduMQonxxlViLagB1Y9spBv8FqAatItw3XwDuBa4JyPpDdEoGrHhDvH/Y64EpLC6dxJcPACpKHLrVWZE75GWiblOdAmFsYsptyE/2mDzSBvmQG6iw6qt1Ve6d+Ija3S5DKxUxpBUEzGRmTKBj77VQSAh8GaGyDEfvnWhaLANKDi2/8mYCrVogVGo7bM8YcSrTiZsXEqpOTrkzf05GJrb1exTzm/H16+TvYBKI9P/49a0PQBm8jVhw2qpaLWG7XsNppymNU2fL5nCa4+b045cmqkjGP/D3bee+9fQPvvfOO2No45tDfgexOKP5PaT1CHVtugnE8dGbxEMP66MUeHu0dop9MBVwJUkfFErpBHkm5hEmthrTW0GKkRCBfrWnCmelwpUJprhLhxD8/dpVMNFnUdIxcNEA1TdDMMrTiFG+srOD3vv1tvLWxCQx6aFYrmnR99YdvXb0EXAkuaV2kQ898a23Sz2KMpKuUCJ7WKlzDlAyMpBksV6qyh6HbwOc3v0RruYN3PvgOzlx+wxKDVDzZdKr/YV0wY3T8JmlnsKUVsYPmByhPp56tNXnKqNjQwKJ+nq/gQbFcAXo9AVamX1GmwMKrUW/g5OAYVeok+32cX1/D4/v3UK4WkSDDcTTWplgMKxh2I8wGCTYrbZwptTE7jhAMGS6QR5AQuFr7nxO+kjZp2nUi9rNEoM9hALbrQpN46Nppj7DJV+rUSjwE0ymS4UCarVE8QJLPUGpV0Vhjil4d8dAStnz7VgBC90bm1Da1rp8zgSj6hgowcei0GIg9Wj6zht3ukSQhPEzGUYTtJ7tYrmxqCFLt73SkmOydgx3sHR9hNE0xoAd0s4als5tYeecClq6exaUb17F6cQtpKcBwksghY2dvF/cfPsSde3dx/+EjHHSPNICotqkD3JJ52QZpRfS8VKFeN3VRxIZYDYNIF2CWOCQheB6QOUmA27/8Ak8ePUKtTo9IRnCSWbLXpVU8wSur1Stvv41ybUlgKBsPNWtwvLur62mFQICwzJkLkwqI0aKn5DSTowCBqwzsNbhrO5eur5ON8dnma2lwzrXYuW7iLHEpdWTZ2B1hMcZBI0hPXa2WBGJbzQbW11alwyNQ0AwB5TI858IStnf38Re/+Az7xwOXWBeaVlXbs1O56leuLw9cHWh1QSwqSOU2YGtGv3csoDGyjpjxbfD5SuW+Q9KD8wckbWyNmgSSAQLO/syTObq31sZ+ee7BhqK9bt1kCTyj+TLGhtHVRj1XKaLIupZQUBxvUV611n06LVzJuPrXY/CJvaY7wWXXVVDUrqLYpbmVDY7AO8/EYqWAUdJHZ2MZFy6dVYLhJ//xY5Top0pyLQ9sXtjC5bevC7hqsl3FMq3fGFZjRItAZuDmXlwUsXWEbQhcEascAnedWm98L/zpz2R3vb1NMUGw7pG/rnzeSMk5jauWPmOqXRIgz7fCeIS1aYCLk6KkAgKu45E6HXqLJN3otKBrRIbVniHuExZAYA48XirA+0z9PNeVPKYZ+0oHJ4UDzDSUVaPUk3pwglznjZtLM6w0mjja31eq5ubWptZQNSyhWWYRTrY6Qi6LEPM+lEtKNKNLgQaCKcUh29psYQ8z/MXjx/h39x/hca8LVGoIWi0cZRnGJGzaLXWDaSFG61sSmoou5vMi60hLT6MTlFwdeJ/kX2/AVRrXH/3TfzIfzhLNzLa+poQdo+l+ZRXlbRl8xWQLyxhR/8MDTt6kGjURSarKlBovPsO0nRFIWxCY80ZIC+PSFRZBFA+40zajs1Dgw0A5k8Dyqbm1ZQq74SvHAMyBqwqe02Esfp0tYFtU4g1EhdiUHg14uydH2H+xK+Cqw8S1YBZBhWdcV9fWFJlG4Kr2+cGBacZY3TlvRmpF5JuowTJzU+AiIeiat/TFyEyV+MFNan5tF9Ku9LU0WqYNRZpi88wZbJ7Z0GFnTgqmd+LfF4ouCEHkjwF/n0TxVwGui4wp76GXeogRdxohtnhp5bP9ZBv9nmXC84FkdecZNzv4Tn/MgavoAvc3su8yo2bTAPN1uEgnqNUIYJlBX0G73RSjXy4VLXI14fBKU4cRF9+o1xU7yKStH3zvO6hUSzg6OsZoGCtvnAzLLJchiodiuRgzGaUTjLIpnu0d4e6zHTzaPUKps478yipGlRKGxQLG1P0sLSNji5PAtVZFnsM2xbIGBBScpiEszt5OEfR7KLGFGA0RDHsoR2O0JhkuNNtYr1Tw/Rvv4t3r15Cf0XOSjO03XRleC1x5GaWZ8cDVS6tdsUmWy/n6cpPS4A0PtEmKHu1/1P7l0RbgP3z8Uw2NUPO6vnVBh6Xrn9oNU/vLBkDUbtWz5AosFXVuOOwVkLro8fpy8WKHLttfg8FQnp3b289x+/ZtuVasrnZw8eIFp38r4P7X9/Dn/9+f4YMb7yKIUyyXaxouYleEcgEydYOIxWKKtcY6LrXXcb6+jAYJ5oMh8oNIPoMB4yqVisRhDGpjZ4p25BGjGToGWySx2KxxOtZBWKNUiuCNe2AQKuaVA13cD5bpJMLrqLZ4hpPhCUbRWNdvvX1BFkJBMY8pJ6zzKdIcN/4xHxCBITJAGkrgICpBlAtAoT52xMjrfIpKq4GT8Qhnzl9GZ/Ms7nx6D+k2UGVLleEn1aqK4ySLEVbLeHF4gDtPHuDp0T7SYg61C+sI1up4+3sf4v2/9X1k1QKOswgn8Qgr6+tod9o47vVw64svcPPrO/j5l19iRB1xRJ0xW/mhQLLt8gQqPh0xJ0sto5Bdt8sf5gwMoN2hm7bWTESSw91f3sKT+/c1WMq9tkYNG/cmFguMy2WscynEGzfeRbna0noe9U9w59ZNHO/uY3W5gzFjkfOUtVHewOl7MmuiccRKEbiS6Sdw5Z5ElwnuP83WsvYGaWCzVMys1ivdc7gvGs0sYDOjMwcjNgV8qUtn4UdQQraS0+55LDVt8Hits6pf1cLUjEcRt+/ex2ef30I+rGgCny4Dktg5Uofnlnl0LwBXNyCp0kBdMpPk+eEsTeC7ZEopChwFOI97XSAH+J9R3LP37nZcdYJc6/u0A0Jm2aeEWZfPS4GEOfX9TgfCVJbkGEyQah5Gz7a0jAZcGd1Lp4hC0UfxGhNp348EjdeL5nF0eKz3o/Yw29kczsoHSBOuDRsoNpssyt9KIhmK5SLiLMLKRhtbZ9ex+/QJfvbxx3LPkbYYU5y7egkX37iCODdByqJGesqJAXORzfQJJhj2ziUGpuWF6sgdFlwE0eayweKfjKyRe+oWv8ItqNB3ckn9nbNz8t1EDmdxDxUBJtLPgkCCUYTVCXBxWsTKMENlGGE25vASnQHyCAl6KZVw/0be0pJ+pEZ8KTnLsfCus8xBLPNbpx91qDOSoQQEukvNpiX9kWEnk1/MYX9/D1k0xsUz59A9OFBMdGdtBc1aQ5HiwWRmYJeJj1EPXUYphyFa9Saq7BCOE80KHI3G2KXjweYG8mfP4OODQ/zZrVt4PuhjtrSEUSVEVqsiKViaGPXi7GhwD5OckvpX7gtOZqIwKM4vsODje1Xn30kFfvjP/ug19M5pVb0Ibugxx0l5/2PO6vmS6SVEZ7YPVgye6jTFdrqb6jc7/rMJ9TiveR3T/HhQaWyulhH3PVuFft+cL1B7XTO2FpfnxOqSISz4z3pQuCgjINxL00jJSINeD88fPbH0ClYFqshehntcVKN4jKXOCi5eviw/yYP9fU3be0M6aXjkkWuyBc9m2MaQV5466W9LGcqp5c2fr7usOjrcgBbZVm7EBM2djVUJvtWakK7HeZk6W5qX3jUX2Gte/HXXX5f4lQ/tfztn/165JtwARv0Rtrd3tOCZwa4UGg3xmF7Ic/MBD+75Dw9pTUd92i53raQgpzYd2TC27d56+w2BPQLbGbVA/FyscqW15WFhlke87+trHXzwwQe4fu2qtFAcKBuPhpZOos4L5QMJIk55ZxMM0yl2T/p4sHeAbebGMxWk3UaxvYy4WkWfrZZyGXnG6lWqCKgPZHVLaQANnTk4xlYitVdxhNpsgkYxj9WwiLVyiFZQQJ0VZjZDZ2UNN268h+XVVWTpTJuwHRALTLUumv/pL5iMcwy4zv/e7ONU/Dtzc26iKs7YcnXAbJIwTCJSS4r3i968z54/w/bOHq5cuYbNS5dRabQF5hmf2Ts+kdflYDhWTnut2UZn7Qw665totNpqM3Ojt/jJxdLkdeyx6Qk5VMVrRpb18199jocPH1hBRNaKhwjXHFuLygEHHj97gmePn6KY5lCfFkiPIx9NAGrHswlG/R7OrW7ivStvI+t1cbTzDOmwhwub62IK6DIW0stUfVQymkUU6H4TMD6ZuJRaPc7EOEYmb/HXBD/UlzIxaHAyVMa5Qi94kDnJDeVS/DMOL8hfdpxH0FtCpdRCoVpAWs5QO1dBlD9ErkxXgxEKLJwoGZgWkKOOzR3SAj+slgOmr80wY+BBuYFZcQkImsgFq3jwf36KaGeERq6CtJ+gHFSRyZIpJ5ZpFI/Qiwc4oak+LeCyEVaunsG5b13H1R98iPKZDvaTEaZhUQeuQBUn5RtN3H36Al/d+Qp3736Fnd1t9Ps9tewmuQLiKdmVUP9NFohSB8m5XcFCMkEDFop29PIBEiIBcqMUd3/1BXaeP0WpYEwm7wk7AAr80KAr964Al669gc2t8zhzZhNff/kl7t65rTU+6vcVSECJkk15F61Yd90/+j2ORxw+IxMM1Jn+Q79d6ubm7Csw6Pe0Fvh18jF3DJXuq0tmkzyLjy91vC6OkjSAgIKAmrVvSSKQtOisrmov750McOvWF2LszBnA2p6cz+CK1f/mw1Bksz0LaQOwftBRVlh+SokAhecIkbVYWLKvGjgwhsrZPfLfajaFVpVFFpaUqpn5vqXM8ZmlfRJfz8kMCA6cC4i6kCJfeE5xup3g2TpHtn+770e9q2MOA8Yia1ib99QGtKVP1KyFG0jz541aQ/aDIS70gmboA0EU3Yqq5RoqRS5KxzA72zT7jJQKhIjTGLV6FRcubmH70QPc/OXPdW9ZyHAg683338XG+S2MJxEi6ieVWmUfwOvqDSSbY4JOI74/FhducEtfp59ugM3toWrFM2LYSRrnMgwe7Z4Nd8Q1t2Q+Vy+RgF4qSVeAaYYwm6CTAWdjYH08QW0wRmlCsm+ks6vE1Dz6uLLtr5QsY4nZoeZN4fnPP8/GHCjPycZUXY6MayvQWUIpEh0ySCDRlYRzRyKwxCTmtO/T5vLy+fNyGaAn7tmNNSw3Wzjc3ZMDR71aQffwAI0K9eg5xcSScGPXyr8Wk0yPBwOM0xTFlTZmFy/h7qCLXz59hN1ghmcc+qpX0EMekZp2nH0KFfnsNb2Kg1bXxYYzFHvr58gps5DtVwG5H/yzf/7Nk8VrKV/GaM5z7RS4+r9eZFxfArquNSFuxfuoLtimyIR2zux+c1LPH97+wXoJYIoGdSyqa3X4xTvXW7nXFsvkNHZz5s9JA04fKgPABFZZFmljHfT62H78RJIHsy35JnCllidKEix1lnFm66ySijgRzM2cD4w/xOU8y41ukqni56LgYcjFKo/bMNRGzI3j8PBQAPhVH9g5XHGbHlkCgthGs6FKNF/MK/Gj1mxqw6OVjh6EUyJzASOesuT+D38dcD0FkK+C9m+2//knrJZH/SFebO9qqI4DUhPmfjuNsPlkGwh7Gbievr6v+l96ngqBTJ9ZEVLcvtxuYb2zjMsXz1vEYzI2k3N6U0p7HMmSgxsArzvTkNY6HXzvOx/h2uXLWhC8V7RFmU0TpbxQm8xcaNo/jyZT7PWGeLh/hLs7e9inZpmgsl5DodNBxuqQCUr8SYsYciuTCep5YIkFSRCgmqOovYpqGKBZDFAvABVOQJOJlz4yj+XOOt58632srG4gSzl1TrkBWR7XWvSnxivAVUNtbprfCjSnb5MsiJucXWO19zWcwYOLjGKka0UrmWkWa0BHQzgAdvcOsLu7p8InbC5jMLBQEIJfaRLDKsrVGhrLq1jb2MLq5lnUm221eSxR2opLW6su2eob+4iJdsiE6ACnLjCJ1Z2RNIFrlWkpnPAlOGTxUylhMBqKMY8OexjtnuDpzQc4fPIC6YDWWMeoFgL84e/8Hnbv3MPHf/pv0D1+imargH/6J/8Iq1c6yBdjoMAxu9Q6NQxYkUaYb9RdO439Mt6FJ6XpHF0VocQg6jQRmwe0FaZkxNyfS8+ax2QUIzma4fDzKfJJGZVWHaVWAZVzNeRaEWbFI8zCkQDzlEb0uVDvxbJW3QAP9e1BikmerDCTuhqYgBn3LQSlszj88yd4/It7qOcqKE5CRIMUxTxNxGvza0cLp2EyxuFoiINRD0lhiqxZwOUffIArP/4I07UmusEUY2Tah2Svw86GCugpRqMenj59hK++uoU79+9j++AQJ8MY6SxAscI9p2ZRmTSp1wQ141rNfFwFjIArh2LMixVRjLuf/Qp7L7ZRZtIQvTKlbplJ20YMTyNzRvdevnod3/vRj0FHic8/+wyH+7vS2R0dHMh/UkXiHLjOkLAok12Uc5dxOkoyofKBdLMGXhJHOzAr5hyZQUvG8ViJW+Zvzcx5MnA5pCQ+3DAqGS4fa6tumsgHY/B07TijMM3j+OhEw25cAwSsXnKjpu7iAJYrPAUQVfRZrqLii+fuAb4FTWbNrqs2Kz0qHJ41v3IWfLILosetOnJWHDL2m0OZZnHG580sH00a5xwkyHJpGO80fYus3lwP+8pYGZ0pvPOQOoN2eKqA5TPsO7cE0UqT9H22BeBKz1TuLQRBnOznXsBEp6XmCiqVmgscCMwVyBFWHMhjcULgurW1iXtf3cT9O7flXmSWgzPc+PB9rJ7dUAz31ML2XCITr4jthZIvucFZSRecFZl8bJycj38moswBWN+xtYE8I9BM5mJyAHMvOFVbmO2WJW15p4E53tDrZupYtJMctghcowmawwjFNAGJBe7J8rKfmJxCe7rTNKtDrRQ0QscZZoyczuUl2ZOTAfdM2lgxYY7ANc3QrNVkccV/w71W97YU4NmL5xrcunzhPOLBEL2jI5xZX8Nae1ma11V2OCtlAdrQpVryc7Cg5z59fHIi16lavS7cQu19famNQVhBcWMNO5MEnx1s42c7z7BXyGPcqCNiR4b6djkN2HUrcZjVze5woEtdBxe8wk9JsTx7FhqG/eEf/YvXAtdXzhq3d5tI/NUfvw64Wuvdbpq/YVbFnnr+zf9cWg53Rpx2/914wGkai17S0f9z7Y6rjO0BO/1+/rVVCPnv6asrblQSqS+wudKZstpMUC4WMOj28ZzAlZS+a4e9yrhO6R4wnaC93Mbq5oaGJ5iDzIeGk8FqMTjvTvnwKc/cvHCZOMSqxVfffL9sw7IKpb5vQYExv+Tzz7RgacLqmveVLRuC4eXVFVQbDbEEXr/rz+f5C0ks9vKPvx7gaouJQ1oeuJIlYHrVXwW4vk4Ty/YCh5/YHuQQCeUI5TDE+bNnEI8HOhw78gxmfC7taAbCF2wB84dYB9oA1au48fbbeOett9ButwRcR/1jsbfa4HnW0ng7TpELK+inKV50B3h8sI+9bh8DyhBmGXIMd2DVSU9jaodqVYHURqGAVqmAVhiiWuAwgEV6ctFT+RdQdjLl9DoNkQpYbq/j2vUb6KxuYpJxgJHWIS8zrr7Nt1hEWGqRaYKccMY6DJYgbylG6jbYZs2DS+3+NEYWe8aV3qQpRqMBqtW6DpydFztIZzPsnnR1CNJOiIJ+pdfUGgKqM7bAwwo4lJYPCLxKAnY2K2kLmc/T6+6j2B0lkjsdujZ8ZyOjKtc7Iyx0a5ymmwu8v3eCx7fu49ZPfontB0/QpK718BCzJMY/+oO/h//9f/1f8OLeTbTqU5zZquEf/vEfonomxKzYQ644BnK0MSLzX8RsyD2DW7/p4MhkkL1TrKZjVcy9JCdGI09AzTYyj4uU+wVdFuiNSq0sgQ5t/3KYRRXE98s4fj7SNamUA4TNGUqrAfLLGbJyBEbj6cCWJRf/n9+fICBQW5RJV0GZNDFlGyUMYzIvFSyVN7H3sz0cPDpEvVRHLi1g3E+x3GhjfDJGZRaihCKyOLb2eamA4/EAx4MT7EV9FLaWsfmD93Hl7/4W4qUQo1yqQwMsdMn2TFKZ9FfZ2ssiHHKYi9GyT5/h0dMdPN09wHGPut4pUpQQ1qlZK2IQJ5jmighrdTsUNcBJBo+gmtdkhHuf/woHL7blFEJZhg2A2ZBulrFLRAlPCRevXsP3f/y38PXdO/jy1i3zT51m6mYRuPI5FXAV+zVDwhY+W6ts1ztWit+fjBrBqo/qlEaOe7CYREskswPSNgnKR8bjEeLhWIXTvO3lGFYVOuramW5cFoPuNbykJh6zCKRxPtOXLAHNe3d74OotKCkVML2qtUItvMU0wvOOlh9y4rUSo2kpW9T+8X0TfIu11WejFyoHXQLpda1NbrppuUEQuNLfNLVYdfPqtQEYuQCog8A/JfjxoMvWsh2jBhdYCMw7EZSsuevMORh5JbjQG6Vvsqj1zPErjCufExI543Ek5puvXytWUas1UW80wdANxv/yHKN8jsw5n89qvYL1tTXc+uUn2Hn2BNUKOw7mac7UrLWtTYyzRLpYMXZON8nX0AC185zmdfKhDWKTTcGka8izWESX6xLbf5vc0O9dvBYCqA7gzruR7s/F2nr848g703DytSYoMN0tneFsBGxEUzRHEYoMZ+IQLc8KFn+M7qWBP2sVKQ1cR0OFjnW2qZ0tBwXFY+v9cs6jUFT6lZjkGZSAJcswfrYoll4+qBSxvfNC5MWVC+cxHgzQ3T/AhXNb2FxdRZ+xy/SJz+cw6vWk/6cHLO8rsQvBf7ff0/Vid4OzPcQvLEQn0wIC4pClBg6KOdw83MOtkwM8TiMc5/MYUUsfkiUXlyy9tAo2FkIqzFQGuD3W2QpOzD/nrwRcXYn3GwMeQaO5ANzh4wUwa6J4z5y66VT3ULyEpufRrK715Kyk9PIOCC/+tw7Mhe/NKftfD8rcAeseKmlc0rEm10e9vszAyeBJUP06qUChqMl+xr22V5axt7eHcZc30mIdNdVXKglQ0puUQIu+q9zIuFD91DUXvlwGaH4fM6mEIQ3fLBL8IjDtjwcIU03hsTVOMF6uVTSB3GwvzRlXv9j8zdPQ1t8AcOVLyth4HGPnxZ7YS7IE/NX0rbaI/jLG9Rtvjv+CLTu3OTcaLYwpZJ/M1P7oU7OZJegsL+HMxipWOgyDGDi7DbII9HlkC5pfFmngiylEb16/hjeuXcVys4xpOsaw20emONuim2bNYUIrEeTRZ1pTHCGiPpKbH9kVbtTyzKUmiz6GjLxzOfBsI1Inp82ErAgPc7ZNLeWkVGQiTAmt1houXXwDKysbmGTUKRMEvgpcbfN9Cbjyt1r0dtQYaDXgKkNssbAWb8yfOTGIdBpIToFrmmiQje1gPlsctOMAGz8bdaPUY9PDr1RmOh51a/TVo/l4KP9G2ptws2H7mNXzPInHywUWJSneKZ4WNLRxEqNsw4a+E2L86+ln539rQNSlMPFv+4dd3PvVHfzp//1vcfvzLzDj1DaNtnM5/Mk/+cd49MVnWK3msNYEGvUJVs7XMCsNMSNYzI0xSUaYRAmm9F2a1QU65SuoKGvbh/TfzhDbkSoqelIO/3GYckoWg56dFdTqLRSKFeSmAZKYACFAqbCEdL+Eg0dHmA1irLeWUCzNUGjl0A/72J8cICvRY5rxvCmCiRn/KzRDtoM56WKjbIxE8p8c4oRRogFqxSWUBzXks7zsvPj9qqU6vv3Ot3H4YAeDx0dYrbQQsF7i6+VnGMQRRlmKLjI8z42Qv7qBj/7bv4vq5TWMCikCpAhoA4gJSoWZLOTG0QBxNMRgeKLrwmniKJvi8KSPx0+f4+HTHTw5GqOXsAwJFMoxyYcYxBPH2ubkbKGJfQHXAR588TmO93ZRY1wy7XxcQpKmx2dk6sp6prYYEb61hXv372F3e1u2d2ScmJLmA1Xo8cgDkgc1mUW2aucuNM4GyhfukqC4ZCEe3DRilxSFMgzZ9Fh6nMzdKWOgrZaLjqUPNDWD2v+lHDCpANvTsoRUS93YP79iIQAAIABJREFUVs1kpH5v9YNHC/IZdeFOk6RYygrEiuU9ZVzpMGA13GnXTsBKQ2g2sKVummRjOt61Vmm35s8FsnIqXLn25UFLWRS7BKn2AUbhSnPLeHAHgJXq5rozPIvEmDonABsytJOZTCJ1y/zJtctzRwDa2Z7x9XgdTaZR8p58zjbPdnfKCsjamoOIAVe9djyRS0OFnZ1mC9V6Q5+ZHUSFWswmqFTLWFlewq8+/UThMkzNInCtt5r49ne/g5WNVRx2T3DUO5GUzO8zKYe09N4KAl6NRlP3XnUzCyA3uMZni61vD0hf6tjau5+7aMxxjIuFN4rViN75kOoiWeeS5FhQBASuyRSb8QwbYwOuwYjOPLTDdOSD+Y2KKZdK2jk66dqpKJmiiDwq1H+6gATeZoJWnWMKBcqj3aLllTHqxBe8nsVqiBe7uyrGybgSnDIta225jUtb52SZVWH4FMFkksovV6Cf7K4kVKFkjcQxjUYdtUZdwHXvxS5qLOjZ2m8vYdKqY1Sv4sU0w83DXTxLRthJEyVuZYUAWWBWeEyr5M+MzyP/TnpkRvmaUxNlSMIRP/gX/8NrGdfXAT1Vey+N1vgH8JsvYXbNp0yrnxz1N9TY2FPgykGlxbi6OcB6ZUjMAzdWIPbw2+uYz5pNO/upPvsM3tLH3uMiA3QK/E4ZYOph2UZl4o0HrrKe0HTKazSuBK5ZikqzroSWXr+vDU+DQhVjVQVUS2ZYzWABD1jNKNtSxLzPnv9vS875pixDC9tRsT65iL9XazkwlwH6pFXqNbSW23pPi5618wnIvyngyrYfo+XidA5czUJUc7+/MXB93fMXMLmtWkbCbPkgVBeXCR2tZgvd42P0T460SXkHgqtvnJGVDTfnjGwS7YKKBBW0wMnUnqZnJweBvvXBDVy7ch71UkVDXdQpcuPhQTaKY4FVsm5MvqJ3LiMQydezRafsdT4bZM0Ug0wWww4E2p/VOHzAQQtGU4acOi5qMSIfIh9UUK+tYOvsRbTb65hOC8hoAiqD/0UtnAOuC5S/oOrcqdtJWWz8W4eVNlflQBtw5YHFuE/KA9KYAC4WgOemJYDhhv743HF/KNKOyWn0aPVFiUCek7tkVglc8/yV42eme6SoToJ/7/OqFBrHIC3qXtXefJmZ9WtTkcG6rs6VgodBYBovDjiE+SLGvSFu/fxz3PvyPu598TUefX0XCTWLoyH+x//uv8Eb6w0sBynq9L7KDQFmp4cZprkEcTTA0SFjcHvoDzL0OTeqpe3AqvOljQhsnUsCW73UHksvKM9Ba//KGqxSUyALJdyMpE1TG94IgjKAFtLjBNXhDL/15vvYWGljUpzi8ye38MvnX6CXj5DjsAkniMlKyn6spAKAIIwqhEqjrMAAawtWMKH5Poqo52soh2X0R0MxU1mc4cff/gHOVTqIn5yg1Juima9glhiWiGcTnKQpjpDhQXyC+o0z+PC//i/QuryKtBijHLLdOEbUPUBvbxvRuI/cNNEzPKFuNBrqAaw1GyhV66BBSneU4Itn+/jq0XPcf/wUJBqpxZ2WahhGGSbKnTcZgZ6JeIhHX93UAAhN0CkV4OAH2SFlxQu4UqM3w8rahpjK4x4jROlH7Cyr2GnieBgTjQhcmUPvWv7aGznYSomJS0DiAJEfbFz08pb/JYEmgSu9iXkwqnCZYonx3fW6JE9kHQ/39pTIRxkBW9vs3PD0kVm762QYM0Tgyx4K5Qp2ghnTmpdkas6gLgBX61J40OoAqayPrESdA1cXJmPST66xYK6JpkBb35vrTxpj6xaozczOkHT83I+4Uglkx+pIMQJXPDOvLZ9pud+Yww1/eocQDlR5zacxhfz6UzKIH1XSLhcKJKWoS9DUfXKsqR3YpxpXfkaSOvxaAld+P90TxV05cFllSmfNGFCG8tCujcC1UsZSq47PPv0ZukcHqFc4oJjqebjyxjWRHN0B13hfzw/XJNfuOLGkR2ITMsatpRbWNzbkAV6uVQ04k8EsFjHM4m8AV/sITmfq5mWU5Pk6bCBXF/cgOG0r/z1LY+6LHNZmcl0zmWAzBtbGJhUIBkMUyB7T/1SWo+ZUxDNFwJU4hx75tGTjHj6daJicQJJR9bR9Y3HFwSySDuyoUSbXbi7JhceDcGKFQjWUswjfy+WLFzDsdqVrZefw2qXLZt+lHX5myXSU88Rjc6DKByhx/3JdYlprdSihY3DK/h4qjH3lQVIqoZslKK+uYtKooRsE2I4G2EsS9HJTxLkcInYI6BI0nWCYpehNUozp102ZJ9PxiiESsu5a2zPkfvjHfzJHnYtg4bUMpR+R86jS/WoL0tltuF9V6apV7Y2RLVVpror0FYhboRTo/2XA1TCq6Ty4SE/b/E7fp+/lh39sQWpC1PnD2mfyXq+csubh7vUJ9mFEWlM0HQTarMi4sncsjdaCfkUPMAcWJjNNWLfXOrh46ZI2d/qjUatDWp8ertzsaO9DX1c+aASutrFYzruvNP0m5a2BjOn5ZlEwB+/Ow5SfiQ8LHQSoteIC5yHPNtq1N687M/nT92+30SxMFn/8dUgFuAPygaa9z86LXUViknHlxu0ZV5NeGsAq0G9o4cd/jhlPZwkIXgv06SyUEOQ5nFE2nR2LgjQSQGV7s1iYYWWlitW1ZayurCAk1eoYUFau/Gk+p6zypyiHeVy5eB4fvPsONjody4hm1GFEM3PbwDiAwHaaMa5kH4w1EBvIZ0PTj8Yg6jBwC74dhKhyepltzJBt4JwO9RnjEvNk7FawvnYOS+012rFjImHWaYCBgbpF4Lpw4yQRMYsdez4tc16MqyQCNnjCypxJSLMZBzVYQBG0siUl+G1tcbV3LT2PgJwpYGRxaO+jmEdqOXk4hmX9yp8EsDKH5u85ce+HKV38smnkTPsmnZ9TBKiF7QpP3XOndRXTvPA8WKHFoUOm33EDzSMZRrj5i1v47Oefo3twjBdPnuJkZxf9/T38vd/6Lv7+9z4AenuIj7ZRRoRkeIJSGGAYDdDtDfD84AgPdg9xkk7Rz+cVxTtfD/NigYOoLtRBXpvAjGyzJv99QtFUQ0V8LoZK+yKjm0NRvosB0lkRlaiA5biIb21cxRtnLoBmsnvRMW6+uIsDdgQaIVIwSjOnQ4byC6YsMaFtQhBULcn1QAxRWDZ/3WymaWNeqGSSoVIro3t8gnaxhvc2LuONxlk8+osvEYwmCKcFxLMUSX6GNF9AWimhdLaDzQ+uYOX6OtAGDgbbSLMBescHAq5BGoldJrApFcnkmaSSB3/CeCslJzFhrIxxwCucx9HJAPcePcWXD55ge7+LaEYGpayY02zGZz1ANh7j4e0vMTg8lIZRswOydDObG74umeUkm8oui2Bcgx+ui8A9jswrzxQyfVxPYkddScxrr+dYVoJsnVvqkwbxBKxsiIn/nnGeHIglaKUtHl+Hr0kwbFl+5hXLwpWyMTKMvMbHh0cYcrCzP3TacJs+J7BiZ0XSCFYxbgDLHHroWWopUbaWbc/TuUndtPNh9pIB+xz+XPJhBG5hyESE0jAiWHMwYHSq/C3V5WNRxb0wQbNmunu5m7CYDlhQc2+I2STSn5GFlUbTFWcGkmzwncUZiRjfPueWwu4ii3ZGvArMSqtu5BCN4rUn8r0r0SnQnzF8ge1+07NbSIoBRA5omcMOX1P2a7reJUsB1IAm743dZ7NDssAFxs+zZf35Zz/HaNDDUqMl4Mr3wiCgYTSUREQg1G69u96W0kmwpTM4JLNbQb3VwurqKlpLS3o26HrBUBPabtoAlsMOflKIwF5dGbOXlM6YMydOK+sxkeZuHOnl8YvhjEDkQsAAgGSCTjzBajRBaxCh2B+iSFmE/p0FPGn4UWlatsdTukg2m4Qffy+QStKA34/DyRxW437C9zuZokbiIQylJ2axwOvMgrhQLeLg4EBDpVtnN9UB6R8doVWvYWt9Q0Ov7DgPh305E6yurKobzbVIeQGLI95DwzhDDYc1NBCZRy7LMBoOkTAYJklRqFSRBEWErSYGsymGmAmsppQN5JhMyaHoDL0sQX+SYDCdoTdJ7GvYxc3R6SUVcZT70R//T7LDEhBb0KK+gk3d32u5feOvfIScn9jTr9K62YHoqw4f88obre/lJvfsa06n734dkPHvkzqjAhf83FPVgKtsip2+ww5IM0zXJDVpf1U/FtnG1pJNSZrYXcJ2CeOnCKmlLBQ0Sf3i2XMd+Er+cj2ARb9RTkZyiq/RbmFz66w9EP0BxoOh2lGKlNNwkC06tcwW2gaL1/2ldoQ2A7MC81/jr8vpwrepZwO8Bpac86lNAWOGt956yyWy2H3T+IwceF4/DPe6+77Ynl78+9fpF7UoeR2nwPbzHQwHjOIrIY0JmngJuRB8AUHdp21ci9dExclc13X6HacBM5652ZqukD+58ft4Oy4kgle1wqRZHKEc0j6rhc2NNXSW2wKwZBzlQODSSXjtqDll+2ypUce1K5fwzpvXcXZzFUnESMrIGMkgUCtpGDEO1TZuH1HHyypwxiQfbhYuipX1To0tZTlGOSNtHdBs83FDbqDWWsHK6haWljoIizVnUvxyweJDDTwT66+KUoMkmTmVBpje1QFzgXOLNJzO6LKQCJSQmWalzs/NIQy7/k7rx9YppQ9yCiBAKQm88le2cSkVYMqRTYl4k/RwwSjdnnFu5izKqHvij3qtIQ2amcw6MGg1rxswWbTi8c+rgy0Ll4P6w89+fhMP7j3Ci2c76B0e4mh7B2GW4e2VDn506QI26yFuffIfcPz8IUo8XKJYrPxokuF4lkM3LGHp6jUkS1XENGonWBFpRJBjUa35mQOvORq20By/oJa4hol4MHOauhhgpbMi3R03b15ngh29DoMNBhOUDhIUXvTx7tZVFbT5egH9Qoad9BhJKWe2PRwIocymUsWQG/5shhFT/Ao5KFXQ4RYVtdSuEpzx4CvmxYayyAqGCT7YuoYfX/0ATz69jVpGpr+AWS1EuVXH2uomqvUWKpvL6E+6eDZ6jnA1j266h3HaQ5aOUC3mlUym2M6F9rLZKtn+78wM9StBK6UNBDLFchWHvRGe7x/jF7fu4el+D8/2uxhPCyjVm5JWfP3FV+gdnYgd4iAlwQ1Bi8pYsmIzIKxUsLTUxvHekfZqEgHU2yrCmFQh2R9FQdowh70ruk+4QBl3RAn7ubAW6VBl5G8OAeWKRZgToLDgJPCTR6pkAGRPTaepSABKaOiry1a+sMQM4/5IloeDk64cOdhC1bQ2W+gLQ5W2N9uzfnp2uqpDbX8OMzkLEL1dF/3qIrZfHtAiGcQn1fxiqR3lv2cLlXIfStEIQLjzMw1sZYkaRJ47LKb4zBKUsjQgmUAgbRICkTkpC3XuZ7YWCfoYUpJQt+y+ikB2NBoL8BTVmjcmneebOoTUszq9omdc2TkoFEsWR85BIq6lBeB6KoU47S5pAEcOELYOWTzLo1xSCieJovQ7DHDv6zuI45GsmbiviTCjHIwaZO9rzbPUnTly9XERtizEuE+pc+kKIN4LDkuvbW4oPrlYKcvrlO9TbLPRYEbOuNdyp5l+77tNi7jHn29eZiFyZ0JLKgLQDJUkQytKsRJlWB6mKA9HKDGYSKDYhrBIkQcyyjbQymfMZDHcb/ICrtS6EnOwu0eLPP09bbCoP61UNaBlLX3Ov+RkIVmuV9TaZzG2trKMTruNeDhCYTbF+kpHmlbOjFCKd3J0LNaW7DSfGdrlcclQcsHP22OnMk1Qr9cQlljEpbKdo0yQuwfPk6BYlnUdBzljzvTI8mqCiA2ZQiAQO6alnQO1/HVIplUZLXmM0hiMi8798F/+5sBVQwqLqM2dnh64euAlsMVcdrYlHTidW2lI02TCdg9WVBW9wrTMD+YFxnHeamE1a99irvszN0uz8BBIzcg0mdUJfy+NlvOMU4Wp7G07dLmw9d8uRYUgVcNZ/QF2tl+orcqHw0P2xUtA/MdjjwdytV7T26bwmRl1Fu9mTJwZSJshvH+oudgXi4VXgeCvA64CoC761apUbnY2iMOFRdaVBsFsm5zd2rIH3w282EbxNwdcbUu26FrGO/a6fbkKeOBqGcz+3k/+asCVE9Yy9echUxLbYIwDZQO89wRkiRY7v8+Eml/G500naLXqOLd1Bptry6hLVE6GMXEG6jN5dbLpPRj0pP+8eO4s3n/vbbz/ztsa2klovBxTzmLhD4r987pox9Jxc+XfyaKGlbpOnRlmw6EN92kEmYen5XsnGWUDddSXVrGyegbN5gqKtIKhmaUXSrmFYMNaXg4zXx2u6eUOH6M7XHIOH0wC1tT0fz5CUBZhFowh4OpZA7fh83qS5eDzVaTeUDGKPODLGlSTSTRlDu7w9OyRdIIyj3aBCM7Fo1AqaVPkOmS0J6dPBSCU5mLPpVq93KR5ILjkuNO1YOIBY32MCese9fHpJ59h+8Uejg9P1N46ebGDZlDEpdYKZnuH+P57b6G78xhf/+ITzLo9VLgWswn6cYJn0RgnxSKW3n4L2FhGvDDsacw2c8G5fhmbyEtsrVt7v2abo/rP+VgzXSZJY/T6Xdng8brqcCIUPRkje9FFuZvgR29+G1udNcRZhsEsxcOjpziZjZFyEJ2tULJcAaOFMyVftc5uiHlge4xaWHPfZ+03Q41T/UriyuHp4wd4cv8BZoMI75+7gt++8RHWiw1c7GyhVqlKw0qQ1yw0gPEEg8NdfPHkJqadGdpvtDBpxJgGVHFPUCkXkWaJ+UzqM+opdoDBYl4NgDn2kK1Jdz3YEi5V6siHVQzTHO4928ev7jzG7Ufb2D3s4qQ3VrHRPe6royXfz2JZNl5csWS+Iw5/NFuyFnz89QN1UqLhUECTa5oAjXueWCMCV2fP9A3g6jTRWjTcf4vmFcpfCVJYYEqyI+mB043S6JxFsweuLiSHLVsWKgJnbMGWymqZ0tuXQ6hkYXn9de8pH1GL3sfcen2rS+dx9IFD28jlzC7KW2S5qUxz6FiQChkBa36yfLJksUX9aMDrNzHz/VmKXu9YwzSXLpxDp1VSWp7uGGUBsoJL1XkyJtY8aXU3mTCXMlqVWlV28CYaTmVnSRICBQFxeJjayBTdYYRef2Afw7XhpWtl10V7nCuCCbAVVGC+rGSHPfOsQnmu4f1LgKtjzSUZEUDkSwbYP9rDaNCX7ZOcUpwONyV5IY9TM+m3hLSZeacTE0jLbmtYe48jlNgR5ecoVavIlYrSzC6vLMvmjOc7PYZFzvAzkSlW65oadBZexv2raGdinGOide4vuilRQiI5mAu5yDI04wztOMXKOEW9H6EcxSrEOXKve890KbpYELhSpqL1w31xKgaUFnEEmSxcSrRarFT1DFLWQuDK2QUxwhxgLIYYRmNJGmvNGnrdLgbdnnSty60lRIO+vC4ubp1TV4SMq4+HpVsQLSmZ3scCPc3ieSFCIMt9ntJIdrg4kMzhU8nqdJ30IKJaqzvCsIA0m2I4GqLP84iRyqUQUZZixA4qu5dMvGMxx+5JkJev6zhO/nqAqwdRi4whaxMPGGUjwYPDTl61TXQSudY//+PXAdd5nbqo9+MfSiTnFrMeAIvpS5Kxi1qNHYg1GyDZfrANStRP5kstVT7UrK5NnyQPPB/NGORlh7XzfBvj0UCUuN6/kwh46JBFZpAblE2obgMnELNirgKWwiFAy2luRri5asn/6nWuXovlF7Psbl/DuC4yknxQSM+rhUJ3pnIJ5WpF7RlmpcvU3PWZTc9kwHWeMe8/yH/m10V54uKXvY4VNfqPepiiLGEO9o/UFqFUwAbpTCPo7B/mUoHfhHFFjhsMN28HfDR5y8EoLmBrE7LtqAl69zxQ28XNaEKvyGIey0tNnNvaxMpSSxnNnKXVPSKLysMtyCOKBtKC1iohLpw7gytXL+LKpQtqC3MBiqVwxutkADSsYdYVpk1z0gGfBsaWnDYRXX8WMWyzUyMaolhuoLnUQau9hjIP/Rw3IMV0vHRHrMto1lanHRLnqO1SnQSk9V1sQ9TAkbO0seAJDmdxytqArESckgk4a5d5a46tT06f2kRwzrWwc8Wy3AOYK0/RvbX+fCvTpdzMgav5IFqxZsMfam0r5jgzg3IevIwclJbLNneHZV/q7LC9aHoXA647z3fx2aef46QXSa/KydfB/j4260u43FnF5x//BFsrTbx39aL8c3ODEbovdpGynZUk2B4N8Xg0wDG9Net1OSgQ4PuOke6jEv8MuJLRYoGqTO1J4kIdWBRYN4k6dh6Go/HIDfFYAh+FoIyXDcYpGgjww7c+wpsXriCmpdQkxf2dxzhKhpiGeUSzKcaTKVLa084SXPnwHfzw934Hq+fPaSPnHqLWtZ4D+mbWjX1Jp9h5/BgvHj9FNVfAermJJZRRphY2mSIax4hnkbx4870Jyin3oQGOsn3Ur9Sw9FYLk2aCSVFB2opRTcjKC7RaApNtH37g1fOGBmAV3OA8Mc1GiN02FmYhKs1VTAoVbO+f4M79x/j8i6/xZ3/+U+zvdRGNKUsJUK6W5S6Wsd1OkM3nNAxx4eIVDLoDpFGEfq+roUpq6zQ8Rf9KtTvJ+rvERrI47lm0wtFN3nNvJ9vHQSK6jSj7nNIFlznPIRDnRyqHAfdMO1MqR3YYw652P3JmdM+o3lygZKGoP8LdL+/oOVR4DVlcadTdsJU20MX5EPu9rXAbxvPSApMPmAzAg0KrFTxtQtDGYRmT8NCZhP+WRTq7Q3TY31jr4NK5TTQ5E8XhLHUi+avLhjeYZfIiGeHz3hLYEcRzDdrAF0FFLFmbRb3HSYbBkMN6EV7snyg0hEtW1lu8b86Ky5hX2x9U9rDIZ7FAX1elaZ1KJl4PXPlP/NexaDDtvJfz8+ySrVexgKFSDw9V04mkcE4lPCc8WJQ21O1X3BN9F5af0cCf6Xn5q3d/0JlM1wZKFYoFlMplm1ep19BeXkapVpFGlsUTPz97BtSqizF3DgOWOurPAwseELFEFnlWsOAGprJNJ6ikEyzHGTpRikZ3jMooFhObI9B26ZdM78vTWk36aku+4lPBrmKZEhcC13GkgqrC4opFR5pJi81rzz1KNnJl083Ty7xWrwi0sktM4NpuNjHu9VAthRrO4mvQH5s64XqtiknM7vHEHCVohzWz68lrR6kA8QivU6NWk1yAf0dZxsi5GLCzJDeCvPljk+wggO4y+TA03ToL4THPbOmJ83r2KDegNIOSExbhfyXGldqV10gurf3yik+qgAhBAQ9JV20I0rkkCi3KhbPZNHrf1HP6xbsI6ogDuInY97Q8di5MMmhJzNSUsWhx/T2trNz742Ki9sMzxHMAKfBqC42TomHBItNG/QH2d/cEXO29OUmFK54FUHNF878zR2rbbFx8Hh8kVXPuonkNpP9Mc/BLMLQAzD0g9FPNgiz+NVyF6L+eC4xWXJ31VeU4E1zx5pJ7ZWSaNIZ+Q3YG0n+TwNXbGlGn1O8NZInFQTpqqObAdUEq4DWuvxFw1abq2sk8tDQNys12YVLXZV8LLKk44uKlhCBW6o0CBzDD1uaq5APtVkN5zaxMJeJ3etdCQMYtw8nxPtqtJq6/cQUfvPceNjY2pA0bD3tu43eWiu4aW6Hh44dVksnaKHNxmMrgLrDNWZL9VaHcQK25jGqlKfaY1kz5KdnIl9eCg5ZmbeUsVsSYWgamHU76c38YkSExmYyXCvDzUAemny6fXUtSujZ6cHIqmhs1JQxk89hCCwVcmQBE1lVDWIq2ZEPPeViKOaEQ0rUBVaDyfbLCN1N1vgfqMf2U7XjE5JeC9LQGKPi6tsK0nyzAdnZDOCDi94wHdx/i9ld3aRaD/b1DDI67GB0eYb1aw7WNTXz5i0/x9O6XuLS+ikvr61hrLqHBdmWW4aTfw8FoiKcnJ3hIreuLXQvtcMyJlx+JqeH3VCIYW8Q5FGiAPpvo0GBXRik2yGuTlnovlzerO9o1kSGQSThbsDGSwRidaguX1s6ixnQh5HFCdj/MIV+lzML0rblqAQdJD+2tdVz/6H00OitiuCiD4cAnJR4cADs4GSHuDZFnYMZBH9MoRgUhRkc9zMjYUIJDwE0d32wCqgZpkcUDrRefYFjuY/29FYRbAcblIXJVtqFzKJTMisvABdvMdiNegl3u5kg+Qe23nhU6CLghlVwOI0qD+B5ov1PkcGoJyTTEvUcv8JOffoKP/+MnuHtvHwM6kzHBiGbkrZbS6KaFAs5fuqQBN5IRDB3gNTw63JfjB9ukHrh6Zp7OH3TB0GS/NKu2P6gDQtDjtHg69JRImBlI8emEjrzwcgB18xy8zOj4wK6cM9bnGZFEfB8FFGd5dA+PcPeLO2KHqTMsCLTaVbMgFcfWz3t27pVVixHAWEFr54I9b55xNWzrB5pcmzzHsJqyWDRK1XjecT8K8hOcPbOKi+fOYKlRQTilUwWHSjUlJHZVDKu8c11nxp9rPqKb5A2ZaMpiiEWDAOMkRb8/xPFJD/v08u32cdwdK4FQ79ldQ3NWoAbeNJT8oSRJJTRZIifdAizUwCeDedeERcZ1EbiSNXXAVbuiI6LIOxdz6kTs7u9oAMkSFm2/KdLKzZ2/ZgFm74fpcmJl+Xfc892siayiSiWRVWydizmni4oTeKtz61jaSrWKarOuIT5qYptMTatVMKWu0+usnYxAv/exsfOBdZM60nNWa22WopxN0ExSdMYZmicjNAZkXVMEnFdR1ZyThIeFME8HDo/z7CeTXCmXJL3RHjsaq5gizuF6JFil1pXPOgEkwT7fP/8tpQKNRk1D6EyRW19ZxnKrpeFkOhRsdFaRn0xBVw2m1S03l2SpZV1sG6TjcBbvKz8npQKywqJOuVyWhSKJQD6/wiPOH/eQHvWTmQCsUkMpM4gjjGVdZmc5h3HJZnNOh/+W8rxxau+fDk25H/7Lf+U0rqem4acA0lgOv3UJSL1GKuD1loBOAAAgAElEQVSB1UuMq5tkJHg71bi66V2uCNds8uNaZlT9KnA16l2MqEvSIevJP03odUbPwZQ/reXLTY4aRxmqs4XOJByzqLMWLw2OXTXI37NKsWk9F2GqgAC+NnUZTFEaa0CLVbRpJr8JXEu5IiJqK7mBl0OBJVY5ikV1ud7y5+MCUCiLew0Be2MnLfvdtrf5/+s9WyvglJm2jU1gRKJzeoRmOHPmDNbPrqt7yxsuLQ6/l3TZ9tBbJX9qNWSayN/sB6//6368jnHlV3LBVMtV2VU9e7otdoLtTR1s3NTVYrdChZGXespe8fb9tWwuryv93XQgmbxD3LmbfheT4VgytXzjSNdLlnDyaaUZtx/ICrG62sbWmU20GnVn3ZMqfCLIcWOL6M8sTSyBzUq7hXduvIPr16+i3aqKwbQBLJuVUI40gTQLPL4Hp2sjIKRBNQ+DUqWCUrWhSdtmawXFsIpSua4BBLVMExLnNni4+IOVrexovNREzKv5/FkeuYEGrSMxLKYb5wbtOx/0zTTwapu/6dtU1trmKlBNHZIDrtL+MdjCgKsY13zRMUTWrTD7Lee/5614zOLjdN07U3iuU9PoUtxv1jOK9HODHdzEuCnNqRW/GgRaZb0tIvOrL27j8aOnyKYcCupiEqUY7h8ijBNc6qyjlMzwsz/7M0wHPTQ4MT4BNtbW0Vldll3LLF9ANJnhOIrx8NkTUF1qNiunno/CC+y+qB1bRIEgZZpDOOO0blkDJGzBiYFzoQl8h/RD1XAJW8uc6KatRJjHKBrx1MRqvY0wzYFNXDKbxVpZOtZcVsCUtlKFKQbTMcb5ibReXbEYE0yTCSZRjGQ4VJQytaAMOqhMAuT6MYJJDs1yA7lkhvwkjxLvm95/gDKnjgm2aANVDbGXHSLYyOOHf/AtjMsnOEx2kK+zwIISxAoeuDr0pvszfxjdHuIkAzPa2EgfbtfOctw4dEO7P/O81TAXi8ywjkmB2vA8nr/Yx62b9/Dpzdu483AbD58fohtPEZM4aLTwxjvvYkibM2f5QyZp++kTsT88pNkaluWgYyJlqUPpQSmUJpEuLhy8soQDY2DF+rsCUy1WPhuuU6LQAQceJe/yRIGGjKeyl+TBKxkUTdMT7hMhirMAw5MeHty5KycVDvFqnS0QEbane4mF3+HtHKP9mTTx8z3aJUZ5f+Z5K90Baen/HXAtVcQgR6Ohzr1Wq4LzZ9ew3K5LplLnQBafadet0XckWGLXT9Ig58IjSyy7Njpv6UHO4cLJBH1qeY+PsbN/gKOjEwxGYyRxhuGIhIxpUTUMx3RJWgMK+HKo0xxx1JWQmbaPdQ1VsBoRZVpdu4evA64mSVEx7Qpl//65j0giF8zwYndb5zUPb7oNsCMXVktmo+dSLzmYRE26v/98z9E4kryDGIKDXs1mU9eB5z5nU/a3d3TX1JFyLhVk69lZ0bAULQ0dE1tbaqHaasyZSDlecKBsTiucRiKLJw2KGqDOVExkKE4zNNIMy6MUjeMh6oMYtXGieGvOXpDxL05nKExnCAVcC2YNFwQaLquWaOeYSWvN/9bcB2cbmK5J/SvlHGmmgCI+64PhwEXCFuWWkcYxNtfWsNxqyhKrUa2gWakqJpZpWseH+5KjdJZX9BnH0QhxHIldZQfChswTHB0dWcDSbIql5tJpRGtArDJRoTEajvT9KRVqNRoCuhy6og80sRSfn0KpKDefdEarEvPKp7yBw4FaKz/44/9ZdgA2ee/BFKsxi4KwNoPNWQpA6aDzDKC3u3ItdP86fnrfOQb49qY6pu7A1RqyU9O1Ew0YuuaC/TG9NxkZp7amO8glNaBmlfGVZuXDqoKsKxmzNI1NX0b/MD7YvNkl2vvY5+CDyYNG+jAlSNjF4oNJuwd+2WgwcoDR3hP/zYDpHgKwL/9Qfe2ui/z1+AnchDb/nfla+iqawIEJM3a9TexNUqIgsM0KkNpUAgvePDki2F5jo+PuBzdBA6QAfek2N9exemYdGcGWDhBf5XGYwbQ4RgDYcJquusfKCx/HVzuvfkafhf2bwVxjzAjixsMIx4fH0oERuKpVYur/eZvDdYfngN7jNQ/wFz8zmVs+DxEZVFaf5VA/xei5uD57nEyHxodclTWBmmLw6FtoKWgKGtCmZsBjc70j/Wuz2RAgJVjVHEgai4Ul2GXrlPrYZrOGb33rPVy+eE5glrpapnkJrwnEcZigIrYym+VRrrUVUEAzbVa73OzUClPbzDbv+T2RiT09LX08oQEqS70yUOrXk9RuOQPPprc1MCtQOs/YtupYKWszHlhkXOmI4CQFYkloZUVHBE4nE7Ta7wvStJK9Ing1z0x5tsqTx0sFXBtT4NL8EOc/JAd1NkDzte+KFnbiqQOTpu7UpFsWcWkqNoMxygIdXPvUM9NRIEpx/959PH70REXccMAEsAyD4z4QZcAgwttntvDs5pd4dvM2OqUaon4fg/EIaX6CUr2mqePl5RU0m0so1U1So7QhlwXPw8CzCFo2rn1c4DDRhLp1G+DxP5SwozVPqyGXaU5NINlROjk4X1iyIYxmTPWeU7XD6CjAPPVpNMMsovae1yOToT6vg+1bNiTEiV9+fxZ+AocshMhwuSpV4GiaRym0kA5Zkc2ApQZ9dqfYzxI8j4aoXVjBd3/3I6DSQ1o4QL48RljNYxiPFZtJ54lTz/sFJ5hXNgCvd7V3Y1pYGfSTF3P7kEVt2nnBuNiE769SMeeFaQ5RPMWjJzv4xc17+NOPf4FPbz9D0Kzh/BtvAY0mxjFjrSsY9Id49vgJUjJK1B5yDbHNL2kQLXVmmJbKqC41UW02kQsJDMjcLe6brprnk0q/ZYHY0/srmco84+m0w2a+qY78kIdlIJsgFgMjulQ8for+4ZHmGTjgRFBxKq9wwxueqJgDWFWKrggUXLTkJUnNTCrAFqk38tdchIzk9UbkXc02rwrzNEWlUkRnuYmlJYJZ1uhk4OkKYV6qiql1ZxFfi6CHzzVlZnqWQu5PdZ1d/eEQx9Q9DsfY3T/A4ckJTro9JKmt1zg2mYcG2rz/K++3Uo54htq0PpPD+PwpipgEEdloRu9y2NNri+WMYMDdziSe+bx+npW1+RAbdjTtv6N+rE3OqfijI/T6J3oNJmqxaBmOhwhLZhHFVC0B15DOLjZUyntvZAlDQBIFTtCPlKlccohgAUXnk5ROGgmGwwG6x13EoyGKBInevYh7A+d2SFxVSmJfW60mWu229hleH57pOuMd4yiZFY33NdybSLfM1jzjwqe9Hir9GI1hgvogQdiLUEnGqE0nKHJwkd+HXccgh/5ooHtAvWmZ2mKm8PGMZOKO9LzsatFb3Dzjeb+pPyXmYXgPg2VqpTKO9g90LdfX1p2DRoLVpbbkOZWgKDDcPTrWHsfnjml0vFm9bk/7YMsBdjK+/QGj1Gm5NZVPuq6x66SpL0iLq/FIQ368kwyOINNNnXdvPFaYATslpWrFXEx4gyhFmbKIGiqVi8xx7rf++b9yxN/psJTfrP2G45nGxX3Ls6ie+VscMpozk+5AstdxQznS6Tmd40vtd3sc1cLwRr58iMlWqd1JA2hiionavsmEQzfOXJ0MruIXrTXGB0ltTupXOLVGu5mQ9hCmveFBSCAzHAy0wbISUUuNDyu/hniFAxEuw1qpHf8/c2/2K2mWXfftmOeIOw85DzV0jeymSFEmpJZoE7b1YELygw0Bhh5MA4JNUrAN/xmCnw3YfjD8YMBAAyZsWQ+CxEnspnrurh4qK+c57xxxY56N39rnRHz35s3uLBpt+BYSmZV5h4jvO985a6+99lqj0YJBSl6HDBRF4CMCwaZFrOliTVG6Bx6sF8U9bS4+wKFiuYI9F4uKzyeSDQsStVS94+ogfuqpKfHeyFxaA3AT297dtI0rO9LMqDLUYeGvAdZ5+bFkdpnMP/+x1Bud/ZcL2c83oFhx5Gxg+LINhtY8aVq32dGBLuAqqihaNy0lEOe/3UVrTsmcqZx1+z3Ll0tWqVcFSABU3FMxYME7j/uollBIP6Io8MQU2WkH399YeDHckLHN1ZosQdZWVmQhQ+xeZj7TQQlxgwyFhx5dbLWSt3du3bSvvHfLLu/sWKPGYB4AmtOSwbiKFSo1K5ZoIzUEZD272wefIsu8fMZ802ZREAOr50lTrzH5yn1Z0a46q+qvPZUOGeTBpUMtg+BrKQ9XVd0u2WGCFeAqqUG0Q5McgGQbnpecpj7FlsCe5sshWMGtvACwgEXx5nLhiB5dvJyYrXj2Tp7XaPs+gZvBxLsD4R7xjPG8kRgne5bxWPY0V65ft0K1qteBWXtXAOapoj9Hw7HWGIbvp8ddG/TGdvrqwK7VarY6z9oX3/q+TY7bVoA1GA9tMBmpmEGrWsx4qoymnjk0CiU3cAfAcqhKPoHFEFPNzsbJ55N0H201vvfo4AsyAy82/L4AbAC68m4Omn5ZtsHKiY1y71+5f7AvWM4KcwfPGiTRr5Sn2wSrJQYwOEhg9ZS5hr5Omk3XHLNIkQkRm8rPlB2Qzeykt2/zkllubcPWr1+33fduWGWrYC9PvrDySt/m6WOzlBc3WGvhd+tFuIO6N30IqCZNohOfeNHzOyWIRPYI7gvJ+2Jws1is2YBhrudH9p2f3LPP7j+2F62eHQ5n1hvPrFxZsXZnYM8fk6ne0yAljKvmCLTfZKxPwVbMW3V93Qq1uhg+9mEYZ02ic08Cc88XAeQiaI1e33IeWOjXlsA16mj9fPLaDEcEzibarA+/uCfgCgMrlh4PX3nyLsYLEkO4ziI6mo/ANQgx9PNd73oRcNVjL/nH1Br1shWLOet1OtZtn6oA5+9WVspWrdE6zloFD1VAK97SgeGM+0/Uc4p1hpjp9K3fH+u+A1z39g7s4OjQRpOpdfp9DWXJ31lnIYlSQXbu/R73Jg3zIqwj9t8SzxRMn7Ykl+Mh4wDU4sPN10UXj+ixy2WRU06IxnUJXywyvPOy/Jhr9oTgAbzUFfurTD4iXdOabIdJLRXzaq0ztCw5E68jyEp8Dwu3g+Gz0UgWTjihKGkxkG8qwBhaG4/t8NWewBl7AXslhBe+sexlsrok/atcttXNDSuUiirU0MbSTcKkv1ytWo8CNCTLAZwh4qj7Eb7lhmOr96YCrqXTgVVP21bDc5yYeMkeWPNz640HWmPlcs1ykIwD7O8Ap0Wf28DhQrpiglF8iAq2lD8zeF4h4KFUspPDY33O1uaWyD528lI+a4VURs/ZqNsRS8qZLoaXMBqY/kFP16ha8RhZ4pm5dnyUyyWr4YsLwx8GgJHv0CFATsC+xuvjXsPYcr4wtHp82rLeaGiZQk6AH6mRD86lbTgaWqvZsna7Y6m/9Y//yYXANYKVJCBNbmBJ4Bo1owJkiWGieDj79/DEJGn0BFzPUn5UEDqYAy3vUy4+lY8nnQzUtSEDKN2rczGoEqf3Q2XP1ygdI4BGWsugd0BH1GdoQYZ2IL8L5AUllw77hD41ygwu2sBlnJ3Y26OeRcMUwX5F14WKlGvAowd4wd4i6K04FPGOYyGxsF6+eKEDXHvblwSu8bWyoMWynbFJDYBR8gufjnybjy8DXD2pZq4NE4aAqqx5eOI6ZHnMBeAaDoC4Xs6/josOPu4nF5uWwaVrV2xrd9cePnmkjZYPcpo5zAQuNdUKG+4Anp8Pk+VRn34ALdY28o5RT6AQAfrO9rpdvbxrW+urSkoaDXrangk2YI3CcownA8un07a5sWrv3rpp7966ZVeJydu9YqXaCr5GYi9JE0K/6E3UIA1Rq96Z/MVrCIBHG3YA3y4TcamN/CGjR2vwK3YHARJwfPDN4wWdvfSI16CxlrSEZws3j2B95VWAMxsAUtn/0E6jzQ3jkbMU/otpB9uww/K8FHDlw4HVYmjkSwJXWZGF16p7FHgU7husKy0nKmtiBAFmML8bG1ti354/eWat5omsevqdng16Q2sedqx72rfTvQPrvnhlv/HBp9bdO7QHP/mZVdJ56zabyqKn1U8jtZbOWTmTUw66DOgZKNLwoLM7+BCLRRWD6mCf4QB0aQsgE5BJHLR3RwU/WNlLarmSBjT5OrFdakfD8Ds4VqeA9UT8r+UMXwu356O1HSI98ZIMTEUszrEykrZZJLeDHyxm4N71uQIIOaWd5Yp5K60XbfMSLeRtKxXK1uq37cHzn9udFz+0v/F3bllxhQnsoQ6lbB7/WSarfzlw1ftMGMonn+ELyQ4VVKEzEAonNHDj4dTy5brlq6vWGafsZfPUjrpD+6sf3rHHLw5s76Bpz17s27Pn+zYZzVUkFlinmi/wQmpAH6BSsDprpFa3qSKC5wJQ/k4CWxmF1NH3OFoJRr32AhclgWt4Zwttr0dvyt5xMrMn9x7Y/ouXVsy64bsqkV8IXL0z58DVgax47dCx0xqCcY1R4TElEWZvxLDvyAq4ImRS0v8iFeC8BJeVSlmrVotWLudtNYQoxKAanuMIVP259WFH7nVvMLJWx4FHR57jDBIzFDPRkJYTX1xvn8z3rk2QubGuFbwSSJqQuEU0r87gwOhobcf0MhwhGI4OunoN1AV5hhf2/v2Sv5btnKXmF+AKYTMYj6w37Kl+zhVyStZSK18ML4DLGW2On2UndOkpq+IwDFfHjilgDQCLNCCCWBEkqbQkBvwCBPI5aGx1J5VkFjTFXONwbQBsLiuoWYlY8PVNsZ/lssuK6IgQ+IwzTm46s2J/bKXuyEq9idXbPav2e1aYTK1IcQm4RRc+gUQBjJac7Sd4wMxqpYpLxHBykaVhWq+Tmwi7yb2FtKtVa7LNgn3lOVlbXbMs+xMDyt2OQOtKtWZDiLTxRKEcvFf2RQoCij+xuqGLzW6mtLleX10/3FbKFQaw0iL+wDvlStlOTk7ke423PfdcUgMNk+etP+jbYbMpkqFUq1q+XNZ5g2SNn4OTxdHxsTOuF7GlsdJ+G+DKAxE/L/n5oUm0+Ddni4JeRIfucnPgRUVGFYChzGTabVgcwWgoZtEBJTdMYrfQ1olVsA7uwLy6l6I/SO3uafg6WCseQB56n4SkihArGwTH+v7E+4VF6K1+b91etBmL6Uh08uNwCQ8NrT43YHcgLYlCmJwDoGKhBQunCl4T7a79oSXGzZWe9y2B6+aVXS3++Lr1mkj8egPj6gzZ2Y+L3l/y+70NyI2bmVqtxsbateP9Y/ee5I6N3SDZt263Irno42LG1U2tu8OB3X7vHbv9/nv2+MkT++L+Pd0/NMvlHLnxAaCH+x+BnEBy9PldRA37QUpLDSaVh24wGNvGasmuX74sPatHxLJJhOlcTK5rZckDYDtga69d3rV3333PPvzwI/vKh5/Y6u4V5ct7VcMhGuQAbDBB9+3ryvso0R4ORkX6s8BMqmATxefDFQKzkTFl0IJopDiwFQau/BmjUAB0OejVgD+HKQynpovDpoqMJXgmAlzl06owgZxlCmXpQeNQCuDRfSaXU9DLaeckE7K8oxczrnjoOoDWmgi/R1NwtK5s+GxitO8O8Wlttmx7c8cuX74i+6F2s6VNElnPsDe0UX8ifXB+krI73/6+XdvelZ3LD7/9PTt4/tzGpx0rTlNWGk2tMklZjZY1z4DkERQkDJBR5HCYu1QgtrlliID8hYOfFBdedGBq6NIDPty32j8vluQFWT1NdKi6nZXr+DhQIpiQ1638HPmpPiUvVwq8ltMpG2J/xD1iuIjJe0k6zDLVrKVJkqMNWqlYvlgUQ5EvlSVHwVkE4Iq2FOP/QfPUhgen1np6YK2TA8vU5rY/fmJf/4e/Ydm1sQ3HLTlNiFQohKLklzCu2kt1VL7+cVFBGsktAQPij+UT63scKamwe2N8mXk/lbpV6tv24Ome/fTzu/aX3/6RffOb37UnT/vWqDOgUbVMvipbuXmmYD3OhGLO1nZ3LVOp2Vj3wzW+fk4ExjWwDLLMC2yyOycEBvYi4Hru7bkkwrt/tWLJ9p6+sBePn+g4o3CWE5M8U2Ndlzw7AmhdANcwlBWlAonhrNha1dqTnpquT1ehKAoT4dwaDIK+n4IXuy5P7MOzVS35AFb5PQ7DoOWkq8GzJSIIdo71CdBjWDKE4tCa9WvkxSpSLZnuA9LCEBLPrgY5JU1Je2R5f+DJTQWGFL1AW3zA6EWfY2YJFN5Ah8eLvjjmEsGlgKu8XxOxuYtv5vMOlGs4b4ymQytVy1ZHvkWhn6GLyc/w+TZAN7IFzZwsInbdoULzIiFxLT6bMMM+Q+OT9BTKhAjh767BJJhjCkbs7Vqn1j44FhgT40xXoFRafE8RSuF1sxeUGmsajFpFErXasOpqzdLBio41m2UIsTe28tis0u5Zqd2x3GBk5cHIKkz1s17Hnu5YYYIfP11M/gGypGUF4KrBLDoSgGt5shZE7HDO0fLHLo9/4+81KDWZWimfs5OjQ6sWira9sSngCnBfX13TQBcgVCldPFuy/TP9PymVXCP8jRnUYuh5fWNVAJ1OFz9fgRxm+pmt01P9va85rLB87e0fHdr+yZE6YeVaXWsP+Rrne6/ft5PjE5Kz/qsLgWvyULmweg7ggE0oWkgkwWvc210PG/SrC+AK8xM1l8v2ixhVTfs5WJW9A/pT/qwWuGsTodWlRUpYA4mlCg8hf+ZmsclzMIxGA2mFeNjQRPE9uckwg9R2XFDJAsKFpSUXJ7dj+/xC4KqOjk+FJkdp2HBUYVDFMfFHu4KHmNYerUcmbfP+CyZG1VA4wAEwT5881cHsSSxvJxVIAtfI9IrlvoBx9XtyMXC96F5/GcZVctxQUMhcfDiy5sGJQAb3F8aV4iIWG7JGu+DjotdB1ScPumHf1jY37cNPP9aG9eTJEztpnqgq5KFVu1VJKzHoIrKRIfFI7G+CcVVyy9BKhZwetkGfVJyRFbIp29pat+tXLtnG+rpbSGmqPGfdXttgFKRjRE+Vz2gT2Nzetk8//ap99MlX7er1m1ZBK4RmVCb2eioWa0ugXd7IzsTyO7553u6P4R2eRe2FWrCYkh7dh6tIwRErK0PhyGY5w6xrGDPbYywhPyoO3XCAyFMVRpVCD2sqfnGQsJGUXTIgVsRjJmU99hpwjYfxmwHM2f0EqygvPJMfrDOuiSpxVdn+//zsvYMDAVQ2Qe7zqN9T4eCM68gGnaH12gNbK9Tt7nc/U8H08ccf6Tq8evbMnt5/aON214oA11naGpmC1bNFsZyFbFF56gB2aY8pxDUTGQzH9T9ubSOQGtP3wtAnrJQOdukIwylJjOV0ZGlcPmCFkCTAuuSdlYttN3VfNOhByzb8mcMexjCTVuzuLMgVOOAVhIJZdwbPgjCXoPhS95qlUKHYYbiEw2ncG8qOa3bSseo0a7Vp1rrdlg0yHZuuD+39r1+3aaNn00xPCVmSyWryPK7WNxhshxuH1d3bPr8CVbBKkQRQQYCm250t4vXlYMeibDzJWKm6arlSzQ6bffvp5/ftpz+/b//2Oz+yTm9kzfbQuqO5zbNFDZ4VGg3buHTF0pWqDXiuos2hWvy+14eqI9hVRVbZgas/oLHsWJIq5/eiCFwBcMhNXj17YXvPXgjMIldKY2cnAKld3c+txeDxOeCa1LwmpAISNGm41vcBH4ABGA6s3Tq2IcN+6lx6Cxv9p+Jm1Qb3+RBar1pTSLcCcAUkcAYK2EzZT3MCMNXVhlrtBwcH1uvhRezWZtElxr8mzHyEAWnZAAIMwxrmGgKKep2u9ni+d2zJaz1JGrMEjcxxqCgO+0/sVqhTGBwcRByhb5cz0PmVRsrayHKlrJUodkpIf5jvoDj34AWP4HbtchAjnimYBSjDa4okVfwpA+YalJ7m8i6kAeAG1hIpeQq8GTmwRe9cSGc0z4HLA3tYXz63yMd8L+aZFwZBu4mUKJd3K6tSwYrVshVqZaut1sVKlvCSn6esni1YZTix/GnXUqddK8K+DsdWRdo4Hsl7vFLG05xrP1QRU8L9JUggZYWFpAXgihUV919yy7HH3CIdGI3U6uc1omct5fNiXPGDvX75inTlMPsr9YYkj6w5+eUrna0q9hWwTdN8NMDvnDNppp9Zq5clLVBYQ3BPKlcqkgq00KsSLiLrLJdcom09PDm2Vwf7upeVat3PJmYtwBMURsge/s7v/+FryVmRFY1g6ssA1ySDIsPwRUsWGyLOYGdNl7yEV69MpaoSH0+0+GWQjr0DWhMZpbseBrDqNj8YKftB7r8cpDgY8EXCQyPdCRnjQbMqyj88ATFuLursYhXmLJVnZMQcaTEDwX9c7zGUT/i3+vYUuj/8nklL94GmhfYAH2JZNKxFLF7IRQ8HoBsz++tlM3j29Kla7Er7+BLAlQlLPjxNy2UbVKPLj18sFYjX4fz28KWAq9KhnFVVushkaq3jloCEBrMCcHWtaUr3+20PPr6e1A9E6RQLX/nkE1tdX5Um+MWLF2ovoz2TbkZDaXHox2MldSwFG5SFjjRatQHI5N/J2oSxCDGXo6FVykU5D6B/RScN48H0OGvSDw8HlwwRsv542G7dese+9uu/bu++/77dfv9DTerzwC80nWG9LoCrsCspPe7/6W1/b/ez5jWcJf/CMNwU5Dbz6SBYxMRgh+hhCzh3hnnBNCcutA51XDcYEJPuy5lHGFcdFLK1qXgeutgJ/xwdIEGn7Yd9QrN3wY18k8YVayo9MompaXUoAhvJM8qGyi9peokE7PQ0JDno9qzbbokFZw0VaclP5tY66dhaYcXufPen0sGur67KBYKD5fmzpxpIaR81bdBqWWo0kR6sMDQrZ4qy5VKYBdcCECkXEKhNBrE8UQsASgtebb9CQb/EaAUzfICpAAbsE8Azn9LAxjybFiPIcw8DxYFgRCAHGzJ+JvPqmllU8RG0vza33nDg+wsHLMM5fFLIO2fzp53JYSG2CKNvWrzDkYa/PGUnZaVZzjaKVStAQo1mZvmZtWZNm29P7epvblnxktSr66AAACAASURBVFmuNrfRdKB9mK7Qko1MsGUX3F8Ys7d9fum42RwdogMY2G5P2fP9Ql7bITKZgw6j8sFoar3hzDLFmoINmAvqdMf2vR/8xP7k33zbfnbnsbX6Y+tlCpZf27DtyzfMSlVyFmTD5ANXnDEB9YSNW4Ey5xhXL0jifnkWuCbPQEFP2FXkUOOxPbn/0I73DtRaRS4wG3JuLDWusUDz7/FmxjUpFZB7D84UQbLGuqqgP7ahHR/sWRc7PlIeiV+mU0DMLHufQCoDWUg+vPjiewBAKZpg4q9euWrra2vW5nk4bdvmxobV11Zs/+TQHj58qLkEDW8iowm2VpJaTZEjuJk9sxWyt8K9ISGJ43ltt07FymrOBBunAkVZTNNbugfouUGeIuDr4FRnpayW3ALLz8ZluuLZ6U8ij8cavmYQqtaoap6lM+gpYIJijqQ1H8Lz+8965T5EdjWSVU5qJRyQ2PcKyzkQdW/D2cGadSbYh4LpDI16A7HfPHsK1gAITvFA7eh6dInODU5AYBUYRNe4UhCMVSyyT9CFXd1YtXq1ao1i2dbrK7ZVravgtuOW5ShAewOrE4uMRnQGGOXsmgowA0RqlZp+tqQCkGQZAHXPXQWC/RSvmxkC7DPlloFEq9cXUwpwRWvLWfrOzZs27fft6ODQauWK9jeYT9yW2q2mbW+RSLkmaRQkDhIEpAjyWi6RbLnsAksCIinFzAasEwbex2OrNeoud2DgL5+145MTDdwhK6k1mA9xDb/8YrVnpi31t//zP7gw8vWiVk/y4T0/nHXR5iXBcaxzpAnywSExsBzEmvR2oDro9KxcKurvqVZ0IZAJ0LaXfi8MmehQD2xNrNzPlWJsgrH176/zbAs9PiAsVL0nDs/QwtChQMW3aDAtjbc9f9mF3WrpwdQRuZZHU1OyMhrVMkMeHtWqrS/s+2KEw6DNwvokWLPEzUHKnnTansEgHjKlipekb3SyjUqIaakoMVmmamY4a/vaJXxszt0Gj4E9D1xdX/X2UoELT6Y3/CWHEm0nMfHYkmSw2+ja6UnLnRM4ecKBraImMK5Jtv6iQin+OBkpz2fanD789BOrrzRUHKCLvH/vnrUOj9U6oRpUXrKwlV87gSTZlMW2cPTZDVOtgLlg4yANNi1cfY2v13KpYFcvX7bLl3dwOPIBKwAJThbSSztrqva+ma1trNuNm7fsa3/jb9qHn3xqW7uXpSHiK2F0dd81iOhtMlJGAGM4KEkLLmPns44CBB+4TtzBstJwJAUIscnR41U2RII8C0/YGNUpMBa0V3I0YIPPeJwrNjgcGrgIzFIFgTdnIjxRiw/N4wRtY1yScUL7/LKInYsIvhb3NmyWEaTFZzH+f3RCUDE7c107kaEUnrSxjvZfWfP4yIa9vmVTWVtbWVeaVGaSt4Mnh/bFZz+VGfdKta5JWIVyEBuqGB2kAFm1dbO9kaVxnFGGPcEkLqFYX9+wfAE5T0FAzv13vSWqeoUCGieTsIdEZoq9jNesVirhD/OpDZnEDiECAEMmf7Mq1mdicJTkIwl/Su8PFkduKZLRpOQPysEIKLUxziRzG/VJiXPmhJ8HQOX4UmIfJuXo5mmvYRuVLVi5XNXzoNGVfMq62a799n/0m1a6krJe7sCy1Zm12ofSBsoOagHqIit5MYBNGmUl7338+jN/J3g+tokGU0O0KY4J2uewbkqAxVQIsIF1TMErYS3E77hcFBU7PJpm7PP7z+xf/9lf2V989oUdTrJ27d2vWHeasvE8Z+li0cZKiUoA1/CC4gyWF06RyosWLv7cLM6uxLXwPcRVqRTdePYevtq3R3fvu+xhOLZytiLguvweb5YKMBTppIv7odIyVQb9BDmFe1/yTLDvVapFqzVKdnjw0g5fPpMVFMPBsl9M07bOqsPAa6TNPQqxpxo6C8WPOhkxujZxNrGn8lwnu6e0wWNh6cNdwQIv+KTymlmjTOLzGmHW1tdW7Wj/0PafPbdiqezXBHegXACMOrs9xpXz1KUMbr8X9wj9W3idYjwDyPNrH2J7w9kPcGU/K1aQCNTdv5VVgntA6CCE49qvQSgMk+dNsrsa16t+Vih8wja6KDnO7HEBe4Qr7HICGMpu10b9gTUYFGToq9e3fqejoSjOKtLgkAniCqKhr7BX4HdLvSw3ADosqYyGhXdX122nWLOVydzKnb5V+0MrDIZWnE2sks9o6JYUK+5Zvepeq2AnSfZmTPIPxLwSBcx1AFwzU8O185CJmSKxIWb4nGGvY6Vs3q7sXrI8ZNR4omhjPjTkzv7GoCqFbjpjO9tbIlgA7/1uz9rtU/nLZ3MBrMbZp4B5GLRC50qh4+sqo/CBUrWiNY+M4OXBnrTeyKBWV9flQEBnVJ2AXxlwDX5xi4df4njfEKK1D1WBgCsH/3hqg05XN4zMZZgVLnyBqifQ3lDhHAxUKQIlUR8XrEbiUBXVhA68cKjQnk9++JaEKLigA8iBVrQT8qJ4obFRYofrYLigeLzxATiStqRExJ2L0xctk+BK8JrlbdAmxrZUjMeM5sj8HKo5B64nXwq4bl0FuJ6HDR4RuPxYugr8KoErG64O0+CD2W/37bTZ0oM8icA1skgwBXFTTXi5nn8nvnKCsXeaaMixXb1xw65cv6r2AZVg8+TEnjx4pIqvSItWEYfBozdoTeX3qlzz4DGoiECqfPLgQ9yjBhbcfUB+wHKi8Gg/zJ7xfL19/ZL+TPSe/m2CXRatQs/Tph3E5kjreH1z1z759FP76le/Zjdv3LDGyroPQ2HgDlAReA/AmjUSNNyAIjoU0uzq+zmQXbCxGvYDYHslSuXu/xakBOF5W9r5MwxCu9+NxdXWVhVM6ADAFNYxsK/ZgtKPkDhETVqMcgwhoItb5NrOs1K2+I9JxjUpF1CUYCK4JLIdkZF2Lbsf2hTAcvVA/jAeWfP4WKzTy2ePbcIEKptbGs0VoIuBqKxNOgP7/Hs/VKstsvDFRsXS5aIV6xUZiMueDNseuYkwKVtcRFKysatgDIW27ifdgglszVg+0sM+npY+qKLhiKDvYz3iKjDF8kUdn4k8MSWLYZ0xoa16w4t2IhHnuFEE/18ArQ/XIUxGREti19yy87TlARDa5GHfgjZTDBttYkIR0jpYsGQi2Yn7MqIoIsUmNbXCStmuvHfdVi6vWGuyZ42rORvYnuWq6BwHakfPJ6491UcAaovfzz+YQeP/2l8ndY0LNID4cySbKhgUVq+sxeYZy8wC8F7IR5z95HOhEcg2V1GoTJG05YtVm6cKNp7lNAh573ho/+M3/oU92TuyQmPT+tOMjWUp5R0LfwaWe2HSoSVqXIPYPLzaxOeHQdKoYVZrOSjdaL02j47t/p0v9OIoIPIzd40ITq3nJDFeuPLzXQ7gus4IXOVZGnTXeBzTSo1WRgDXS1d3rFTOKhil1Ty21smx0tGw4SLBFZAHGBRjquc7hrO4hvdNH2rTB10Zto+sP2/zO7hUJ0FyFm+6o8Gm0CYeGABGJGq9RmJS1ZpHJ/bw/r3AugLEnAVWERaAq7xi8QkJUbAKhpCmwrsbevaCnaR3EF1Xj941eV6IqeR8LhfVZi/gi5yeC7i6iUTYy+N7D4S6BqiiLeXCji/Kx4KUbSEfORuWJOB/3qc3sIkqvGGnuYbjqZ0cHQn0+Sys7yeci61jTP27Cjzg3+kA8H2559G3XnMPSh1MWSGbtZVc0TbyZbteqdv1at0qANNB30qkb3EGIJtIp61adG2tPFyZWSC1kwI/nbF6uSI5AZcDmzD09wBX3g8sKsNsSOBGva6VcgW7tntJvubsSQBXSEWlY1XKVi0VpWemoN7d3NTX8n0duHe0TggoAJDGQVTuHf/P+qTlH8ErawlmVVZbmbR+zsv9vYUszWUVroHFreJXDFyXvqewVuSix3b+knHFJ22gzTw1cj0b+h0oZ7Rgqyt1AR4Ao/QVEmHNrNMOU/fnjOuTh2N8SJkqjIud36ku+RgM0b56BRfb4cpN19SeWzfIuiOd8c0jk9bN5uFkMhAw2x56FaIHIQAw51qXH1SyzmI4ext9zdQ4wgYrtF7FuEbgii/gjHb02zGu/38Crov3L81X1kb9sQTttCImAwdX4aKJHUpuRLESvmiDRXEoSysiG1NmlZW6ffTJxyooYrvq6NW+vWAYRxGvcWpU4b6Lah1mApDgIMk3K4VIBL0TD78zDITuULi4hEBt6ynshlmtWrBLu9u2s7FlJXLU0VIP+7JqQ+9TKDhAhGXudodqy7zzzjv28cef2kcffWQ725etUq1po/aBQGfvdNhp+j/GkAb/VoYNwnCWM7GuwBS4BswmQK4/A+7IcYZxVcoYgDX4RWIRI8kAljnEBmMgDruIgwB5kTCwfmh4m8evZxw0i/folwHX5D2Nz6eza2EZRMuyhJPH64zrSEwkbgQkuTSPDmz/xTMbD3paT6M+tmUV6w/T9pMf37ff+92/b5/9m7+y7st9q2WLdvDylV57oV616lrdGmsrVqxWbESqVLFs5RKT6iUNGylhMepFGawKrChTu5OeDxmgkx/1h74m0BJKazjTa9ShP09ZgQhN/i5Igtj8dYABcGKkQpBdkvFOYp/SxDjMxbx4Ag1DJe6SS1Sk9777MKdiszy1j1+wu6xp1i2HvZiRbNpqm9u2c/2qbV/dsUw1b3unh/bo5X37q+//qf39f/Dbtn2lZM3OM7PMWF0Fiqm3ZVyjB/H55/UixlXIKk1bNEgFAoeVmXpKWXK8L5bYvEftycFthnWIdVnrtGuTWdbK1U2rNTZsvLJr/8M3/oX96Te/baN0yY66Y8vRMtWJ4f7gS/2qtw3ia4yetY6bXte4egIfTYbl1/C13A9Jh7p9++Lzz7UesCtLj9izQ9jKOcAcQaurLt3eSdysqNBlAmA2R/TlRDpBGbqjaSxm7cbt6/bue7csl5tbr9sSeH357KVbDLXZW1lbyE7QUMJQx8GzZTrkhXur1lUYNEaaBxuay8rWCFAZbbQU8TkbS8KiCOJcVsxdo7Fi1WpZBVO33bOH9+7Z4d6ewjrisBO/S5cdwCnqLWdUifFkn43WV35donTPgavz3BG46swNa533iGSvvtawUq3soRPUe7IX8n3cda78d3aI9DzzupALaCbgYpjP18T3tJAXcg/R1CrQyL12hZUD23raammwCVAHsN3aWNOzzM9jsIviB1kB+wmSjuj+II/YueuRU+OpFS1tW8WK7RYr9s76pq2lzFZ4/nttm48GVqX7ixwiFL6APVhY5ESkaa1UOHOQlky112AtiUafa4y1WkzhGnba6tjAuJbzOblosBa7PbcKA9w26jV3WOj1rYYfKwOk/Cw6qxTlyDgoqCmkEmTgCJInyDgBzQvSQmnDIYAjm7FOr2sjXDQU/BEkJXSSCsVfNXAl5SBIolmsGnDw5A63R3J/Sd5oBaPbTlficLQU77//niq4z3/6M+Omw7LwAAM/qE40LHGOoYtV0HmmUxPWYeo3edhyMCj7mjZFENBTveGNKPYixwHiGhG5FNDWCHpU93FkQML1d3FkkK8///P1/3qGnNFTVbYwpOY584dJ7w3giqvAMcAVTW+oNH+JVIDhrIsY1wuHs37FUgHH2q4rlWvDxGRgTPtEwFUpRdxCWIIvA1w9wncRr5vL2Icff2Qrq6vW7pDEkVZ749XLl/bo4X3L06ZYSAXCpoj/Jbo8QIW0hA5cRyH+j/vgX+MMBWvN2fuJQKJrrhDC98TqomVeXV2xzbUVHfpM+86IiAQ8ID9RvKKpMuVjfX3TPvjKB/b+e1+xjz76xFZogdRqYrkYqEEn6/ZWzrpFbatSuqCJgwxDY0Nsjnqmgj5cXrn+tc6Y+ea52ID1xjzyUvZzwZQc4JpVDC0Tn7Ri85IKYPrP/y8Ku8B6RCeN5LOkn3WG3V+C0mQxGf+MAUbsmCRZ1tgp0bMVde8qCmiNuwdrv9201smhnRzuWVtDeWMbYthdbli20LD/6X/+3+zDW+/bb3/yNbv7vR9rMndy2jEb8PW8TpwUmM4n+aYkT8k8g2mACZRJEz/80YgCSrVOOWSDF6ibofuwSSw8kIBobSjph80aOzjXNLqqwtdTHODxa+q6WTxHKZoYFxXOEcs4l6sSGd18DkOebNgcPmop10kyy8hQHWs9ZEKKNS0548a1VTAGaToTU9jBwf4Le/HymT1/9cyevnxsIzu1f/Cf/q59/d/7qo3mTctkRypqZM70llKBLwNcndmkswFuTJwLurbBok5xpwzYILVgwDK4LIRROS4QOsVsFkCft/7IrNOf2mmuYv/7n3zTvvfZFzbJVW1CAEi+bH35LkfgmmBRA3CNnQKx/z4eFpb18nODh4YX2AnwqjVCklEma4/u35cOkAjY3Cy7YHkj07sE8tGPOzCuyFOChEmAPuxHFFO8EthPwIwm1UsF29rdsO2dTSuWWD8TefoCQga9gR3uH9urF3sifeJQU3yefF9bDkadh2RjdX1gsguWzwfSpgjLCujwmQyANAyr9sKMWWOlYfVGXUxs5Gric3Owt2fPHj9WQeIOPwCPfIg/9eeBwTMvij2mN4LjCC6VahmCghaMa2A75cUOqZzxYac0rO9a3aqrdU3nIyFASieZRDA2ENsZ0/3CBUh2fRakmoZaGSKOfvNnrxascQSskX31ABdnYrWPhNmb2HmUtCR0bCFJ2Lc03Mb7l32hR5RDSsDCAmbBO5raD10fYQTeA1KgwdjeXd+wWyurdqPesGy3Y7Nez1ZgTFnJIX65Wib9KqM9ksHlSqGknyEdKkNbg572Hhj1Qc/PNLoIXVwB0ll5lBP/CiDtMXQ2pIjCPnIk26zN9XUraQAsq4QvinMGscE05WpZ6YELFx2Y+0JeTCsdqDjDoPeloJvgsRv8qU/bRAzjMZ2y1fqqhtzpprPWfsWMaxK4LqUCiogLAyhuMzG0eX9oXSbpszn78IMPlP/9+OED+/GPf7wYwuKhoBJ03WGY1AwAMLJ8zggtwxR0UDrd6axRoOT1eUE7hG5NVDYSBMAIyStRCxTYNy+eXE6goezwfZxCOeftCKubtHkKbYpon6zngv/CJLnrHvEGdON+AdejY0vNvwxw3bmg+48IPNkf+v9GKqApaMTUJIFxyM8zAq5sqGMmnBH0RVs0PbDLCf9fzLjiuWnSDAI+4G6u3bhul65edZDHYFSxrBYua+e0deIst+QBkeOiduO6ejild4ycBVi4EES3ClgLWqyB4fThOjc0T6fRJ6K3Qfta1AO8uUGWc8VyGTaioVJRGJYoA0yGVJY+qVspVezypWt26/Y7ArDvvfd+OABIlGc2C4PvCFxdy+oyAezePCkr+rayKS8GvoLfqHsmL+1XFuyr2oFsDj4N7Cb3eH7mVaApQSvlWtZ0rqgBLUE4gQnXCuuanWsPe6EW7e3ObvLnpQILjSsbUAB/kgwFWU98L2cYV1w6lCw3Ugt+2Du1dvPImsd71jw81CHTP+3JFWFl44p944//pX3/29+3/+4P/qkVp2Z3v/MDmx+1rTCYWpGBLOJbxUYypQ9g9VQe/S72z1vutH4BumB85dKnfbBKh2no1FCoat+Q/6pfJzYPPqc9GYqFkStDsN/h3qA34/CT7yr3D7apWrRstWgl7KyqFStUy2KR1i5t2xz2VTrb4PeZmllz2NH3GEyGOnx6g4GdNI/t1d4r6/d7dto8UcFPwZSapG0+GNuofWr52VzMyGDSs4POK/vNv/uR/cf/2X9ghcrULOMx2rBm0QrsF0kF3ALsYhu0ixhX8V1hLRGj6uvShwopDLwTFeKH+X3q648b4GvVB3TRRLaabXt1cGrdwdzS+ZqNqg37xp/9hX1297HN8zXrz9E6khjmbVGs7kIppd+cEIgFagDRb2Bck1pPFc3h6wCsHPb4X7569twePXho4+7AyuliAK78XH+fkVQ5z7h6MJrfV5+89iGofAGmc2klpW5BuWQrG6u2sla2SiVn02lP56hY3/7IDvcP7ejgRJ1JJU5SsI3G0qD6QLR7tp7PQhNEJwSDgAuADuehKH4GadyHGADCWuA8YVIfuRTT74ViQfvueDjWvAJ/ZsKedffg3j25fvBcAZI8IcmJAF2ZwGgK7AF+QkBLZH4cHHryV+yIxkQtl0MBRB3cY4nRWGtYfWNFMcrDBHDlfI6MK9872eaPwFVFSaJrqkFy9MLhNSbJqDi/srynvo40sxCxSXCDkLVmkAgoIjusRzx426ctDRTLG3U6l+a+XCxZkZjj2cy67Y41Wy0bKZJ1YCPWEuCY9zAc2cosZbvZgn2wvmHXag3LD4eWGw6szsuANEr5kDj7HaQI+xfgFWkCIFoOPXjU2tytpno9DTXjdNA7bQnwXtrcklSA70XYD1aUhCsw7IXH+WqjYev1hgYTIVzoJoFdOA9q9ZqlKKijX3lwiqFAITUMYN5FC4ysQoOAHolOLDdDf/i1vtrb19lcqdSsWiprHfG6U7/9+3/gDcXAXmrCcwEKz9dlS5F5ku3UJvUarw6zOtQmrlaL0Im3UJw1QjOG5msiy5YJnoynp4ovW11ds5fPntrzR4/k7SU7KczQiTETWPB0iuXrpoUcQFnIpXYtretYStWS60bCoIn0femUayOLRZn/czFkgszXs1GGiUx//eE6CDS7n14Ex7k8BshxdTsA8obTklGIV9E30DDAE1q9LkXy1gJ0PG3sZ08evxVwZXOBjmc4a/OKA1excAsx05uAKy/x9WngBag4f9u/xP9zLdiIpddhQlzpQw5cO62ODXsD6QRdKO9evWHBhfb3siB5TZIFA5pPW5/NAKYhNbOVtVW7duOGHhJ+nmtSM9bttsWC6O+IdgWwKS6RlmuUYPh1l7+BWO8oH1gO3cA+xLUWo3YZiGH4giLLp2UxhDeZgq+vNWx7c90qZQ5d90218cDKeU9FA7QA4JnuBNjDuv7a137dbt68ZTs7l2QKrTYPUaBE1tKGjoVYGMKSmkBVuvs2woaIoQ2Z4VoDsBmLhecNUwFFAS4YVyQDBA/Q7vOYVwBrKoVm29O0mK7XCaZv5Idr1GUnl0TgzEP2uR+M3nL1uFaf1nZkot0Flikkw7mvbtC9h06ErFxiTK/Sn7ArY1BzKBnFsN8V69o+ObDTY7Tgc+u2uqr0VzYu22k/Zf/sn/33dvXSNfvH/8k/sslxx17+/L51XxzKGqpoGSvCKmVyVilUlDcPE1PMFqzAdDppTvmSDNh1OFGbor3nlFSHwN8dIIZXx96j6xns9vQemeouZm2e4/r6hDRAhCJZmehYr9UqVmzULFsuWqqUsYkO4ZFNaA8yeJkye3l0YJ3x0PqjgboKnW7XGQyb2eHRoT199sSePH5ke69eyt86T8Y84RiptG2urtvl3Us2H8wsM5xaKTW3RrZgSL/bvZ515x37d/79r9nv/aPfscH8yMaTtoYO0dOJ5UnoWyNYS973C4HrQhrrf/BVEDxuxUe7/tO7AcFdJg4ohga7RDH42s7LwVMYVnIu8MTz/PLlvp1iD5QpWr6wYv3x3Ibluv1ff/Udu/d034bpop30p1Zb27DewItAAHLIzj4HXH2/Dn+Z0IEuGdc4HS+QEwad+ESAGO3VzY1N7W93P79jrf1Dq2aLPvCldCRkJx424oWalJp+VbAVis+limj00772WVM8l3o24+BwsEnb3Vm3q9e2bDbDGuvQjo+OrH1yaoP+SDptBvEArp12X4CFQZhoRaSp7qC/j/dUxUAxb4VyRYOu1CLDiWtrqSik/c+mZNtUqVYljUJCwLMbEybdz5NBQreGgsu5d/euWGj020qlJJY0Ju5J+BRwh0Af9pCwriRXxgLNQQ/vxVvI7ELBMUebIM+mDyhzZlcbVVvZ2rByo6L2t7b7jN8Dz3ZwlnZZsDiIjedessug819gP6yOhEA4/l0SA0V51qLQCyl6RM1yT7WXB+tQ9L5DUhmDRzzXGcYcj1iA/njg3tywoEgTbTS2XuvUTjot61KE4MQznFh5Mrd8e2DvNlbs167esDWuU6djqwD16cTYveulshX5echNCDYA9KlQ9LjVDtaPFBuFgtwRAKjIBcSazs12SKIjHSydtV6vY+1h3xq1muaOsM7iWiATIMiA2Fo+7/DwwBndPB2tnH4O71nDrCKDvOsniR6esshhYGGRKOEkQDBCrWaD0dA60tV6chv3h70UaUrqt37/DxfANba+tKkkByzDbqXD54x+01XrSwuRuFW5ct3jMQNY8z+o1SuLDCqv/kC/WvtH1m42PU84A+hwjasfxjPdPLSSkYXhYBhNhmfa7bH6UfufSTqJsnkguEjBYzF6soWhFL6vqrpg7iwwoClWb+k7IPffo5NA8u8FdDQAlABbgcGLk5t6SEK71tkkxOS+oXtefKhIeEhoO6Wz9uTxEzs6OFAcYswDP+8qgO4F/dpgNLCdy9u2ffWSTZinDJYbXuXMvjTjmnyI4zU9r9n9hTiW6pLp88VwnkcjIuxGtN9unlpmil1ITgCWScjQHT1b+7DZn/9BoZ2HfkuSLPLGs2n7+NNP1UbjmiDvoAKHOeAaPn70WIbFlSLxgxkxA2ygYu+j4inGmGoA5Bxbf8Gb9cjYyGjG9qKzorBCSFy2tzZsY2NdeqX5mOhYdJDcY9fI5jMpbQ4wbLV6w65dv2kfffKp3b71jm2tb1ilUhJDK8+6kFku/z1NDXtGO7ZcsLvuerAs5OJ6PM8IiGSSvRPere4bCkhFJoAVlMcvOnBV4gtU48KuKj4PcUWfvTAeIhuvydI10bcLL4aTTE/0hEyyHHxmkmllLUfbmtiZGQ85jCl+hgoW6LdPbQxrwOaOVdbYbPv6e/aTn3xu/+cf/3PbWtmy3/3679rOypZ1j1vWPTy2SW9os8HARt2u5SbESrMx48OYt9w8K4ZIQy4MAxSYTJ9ZvliylXpFg3Dpcz70dAAAIABJREFUHHG4Oaus1CyFHVC5bEQ7wlTAUsj0PJ+zSTmr7gDXhY15OBmKZW2ecgD17XTQs85oYAcnh7a3vy8vYnRkOJSsrK9ZsVy2Xn+grHgG6aRlnc1sdXXVnrNHHB7Z4f6eDZlQNpwEUpZlD8H8PZuVFn+13rBivqLBVxv0DBVvrbJiW9tX7Hf+w6/bjU+2bZDat974hWWzxNHOdVB5rXJOMhCBW0JGkOT1eYCjfj8yZLHmd7MGZ/UpxhheUZIghaYslzxxyB0AeQ7R9664r2+/Z8enJ3bcJHGnrwHCUrlhmQzDtRRYeZut7Nj/8s//pX3x5JXNizCuWZtIJ6UmrTOgiQhyWswuFQqSM0bAQkfljBaWRyaE2ShZMcjCaO9LQ6pWblpDmi+fPbcHP/vcijxTgDhlxfvUvxhQnmNdkABc9cqCu8K5YR9/LiI7GDzIkRxNp7axXrf3379p41Hbnjz6QvsI+wyANZPK2WA4tf5gbH38WCkKBdpDlzC01lWuw14RYsGkeXAU8c4TK9YlMlxCXDXKlZL2pGKxoLa+0rOCPltDs+Hcm43Y51z+RlH5+MEj+Swz/AiIJkmuXq1JXgHrJqGTKkPvhnJek+4GyaC0P7odaL8TOtczRTP7oZ6NmfyXV7fXbfPStjoRTiixJsMeHdyDftH5dQa8Bveb80Vb1Gcm14/vcY5XlimGbvm4OFPD2eIoKmYFBtY/4ATtecOxuiaQHIpqHc8sz5oqBK/VwcCm3aENm6eWavWsPJzZdqFqt7Yu2bu7O1YedC07HFp6PLDifG5lBi7nUxXFANRsKmez4UQexEObWW/YtzK6UeZ++h5MABMKHtlZ27BCOm2NUlng99X+KwUPNOp1rblep62BU1hi9husI3kPWF1lcml9Dc8PPvbgAFh1nmlYVu6/rhr+sUMfUgWsK9iBAgaLrtHQAWyvq/0wkiQCrgu2NUGXR83RmQo7CVwTDKvbiZxHusFwNgBdDZCw0MUEzaWLmPWHdvD0mR293NPBA4PFQlWcWhDw8tqiXZQ8WhexaqS8eGwlFwPthEdSOmtG1aoBhULBihgTC1AFM2GZqXu0ZKx6Fhstm7UmIGMbadkaSi7gCArwiF0AhQQLLK+3uGtH4B8XNeA4GJrz/gQyw2QyC/TJ48d2iF4KPeIbhrPOA9eda5dtmnJdYNTfvDGA4BdoXCNjmwQ9r7kj/OIn34FPwlWCBTvsDwVcW8dNtS6V1z6lcHQrKd3X5PV6I3D1a6clL4PNuX30yScatmGDIkmF1hjMAcN9hBPc/fwLtZNJMpJFCAdomPJ0/lwZPguWPClXeBMLzcYqFmex7n34A+smDmaynNGiXb60a5ViTn57sIVpBOuZudK2kDREDVqxVLHt3V15LH71k081yLV1aVeMaufkxFt9PBxKu/A1LisR5b6/rvdOrtXF4KH0XkGHBfshoErrmz+zUQBoPSJQ+leFDSyfgwWTf8F4cpRZnF8ab7p+C8CQSKSTxgw9cUiwicAVRoXnmSGp6WgQgOvIjvb3bXDatDGBBaOx7GZOTruWLa/ZjZvv2Df/zV/ZN77xf1ijsGa/8/V/1z585wO7df26VfFWpsWaz7vXKdq+TM5yRPTSlUnljOGYYqVqnV7fmaiVNZuPGC7smBXy1p+MrDcZCJgeHp/YabtlzWbLWng2dtrWHw7spH2s4AR5z44GiirGYYDY2NN+15r9jg7YLpHCwhaA6JxtrG3Y1taWVasVOzw80nAqexnMjA4EinsODBTI6ZQ0aNgyFQFYdKWGA5ugqWagJ0PbMWMr5brd3N6yX7v9Ffutr/2WbNoKtbR1Zvs2tBdm+a7lcxymYxWDWj8h0jdZwLP8zhdE8Z6f2ScgB+K+F36nzStHj+C3HZ9339cj84+3pxdUB/vHYpgxKu+NaGlSTHlIxozDl/IzU7BisWaj8pr9r//3v7I7j19YutZQdOw8JDL5oIy3MZeFebJj57aBkqElXre/7MAQEWoSZRGcMSFNjSIG704OfoqDB3e+sO7RsdudhUjx8dgHYdgq/D1HOge3hDj5f/acicOmyWtN6hNdgPWNhtWreGke2nw+tI11JEoNDbAc7p/Y3sGxDYZjG+EOEaJYxeZiKYk+M5vW0B8FUoZwDGhI9OzpnFh77TUh+avRqFu+QBHBdfZ2Pt8Tt4N4vyPxoIHWOQ2moVrHFHE/+8lPbe/lgeUxxUdv3e2L9YOkgjCSfSL7tpslq1tGt8OZef9w5wEvrP0jsGBq50+kVZf0BLnA5pqt72xq9kTDWWL7w2DeG4DrRWQN111hHwlMlNzb4v61LHyi13YIu4kR3otmrBMxWvvq8i2B6+IdUQzJZcK/B0QF4JFpf+zwFEbBesSthyGoVse6B8c2a3WtOsvYVmPVrq+u2rVSyRqQI+Ox5TD4T+EfzVZHeE5GUqDZaCa9PDIQGHm8eTkLwUSEvKBn5ZJurKxq4LBCIuV0bM3TpvW7XVtDIrC2KvkW7ghc6hJJV8WS1hPsbKnsQU4q/AJJhGWa9pNMWoNeSCH0OWJhswvnAK4JUg2effYAbEfXtzYXZ1Pqt/6LP1TvWtdXrI0PCKgmPAe84oO87EGGdrjoWX2DxL0NE+DRdiIAV+n1JhPLzVM2aLft6d37Nmh3LBuit6lWEIHzoYUtz0oWhS9uNgAeNqpAteCiPxy6RzYXdDJowngIZETPoEk0JvFIWFX22GFJr+ZDV4pS5K3DMgXT5cWkxGLxxguybGIzYblY3IGFE9iWd+jyMQufpGosslOxBR2BK4sUtgPG9fDgwCec3xK47l6/IuAaGVcHGX89H9czVWdMCko+teHPERAl/8n3ZZ9Icj9TDuOMKn+A68nBkZFSKsnF7K8HXFWly/3BE1Ju3r5lV29cU6uJ/2dTZQ0Ajrked+58ITYkByDhUMSoG51QbIBL78wGt6yO43s6zwguN7nE5GhgGtGDqfVOrCd60/lMbZfb1y9bg1SUEpvDzKbDnk2phnM+6MUHTCrXjgf/6pUrduvWLfvww/ftxrVrOjRU3U+ZBp24kF8MDdZFI2cVLhhU1K1IGPwTHeqAdMm4RtZVoCLlqVEAWDEgYdBwqS87e7ie2cgTw4Zn1kPCPSB5TS8CrtpB0H7SUooasRhJyWCIJvwHNsMaazqyLgwludbdtvxN8UZstQd2cNwRmLl25aY9vPfU/uRf/YUdHTatUq5bjfzrfF7ertvbm1amukdblS9YuVgN7gJc75R1TnsaIkBfRZrQq/2X1uy2LFcpiyU67rSsPx7Z8UnTer2u2qZ8H4poGPlSKmUvXjxVK4w2qyb/WaHplHXHA+sM+7QjdK1ZqzgTSIYSmcGp+7PiwMKEL8AAmZRs5op5eRVjJci/c8TC8gEWSqWiNSpV21zdsO2NbXv/1if23pWbtluv20ourwFGkt+e7N2zdKVrl9+rW7Y0sHnKjdDZL9VbFT5YagI1B3CukIm2WUlmVXt3KHoWf69F7unFav0qQWgm5sXjHEuWyxdtPJza4dGxHWPzNOg6U4iPJF2R8As3gVkqb6bEs7LlimV71ZvZH//Zt+zuk1eWKtWsPZ5ZGhsefTjbKhlc3JNhh6Ocy/v3Pox5jrRQm1nPgqvk/ZnwgTuKKbR4yJ/o6EA6vHr6zB59/rnsHVlXbjBPB8/b3+eBqyexORADODvL6hrp88+vwFQ2L7eU2bRvxULKPv7wPbXtW6dNDWY9f75v3e5A/pczDVsu/3NwmBJg9cFjD2iQfaRlbCr96VSdFmwoSRHke2ezzi6j95c1IC8zFMC6HmFoSAoZil5SoSwlMP/o/kP7/LPPpQiTvnLkiZhi3/J5Z1zFujrDz7UuZBmYDDGvYrzd6/UscHW4twCuSBrSKauuNWxlc81yxdxbA9d4fkfCJ+6ZALv4b8lzIO5NZxj7EIwUQWcMRIqMqwiqhCTTc+8SczrCDj6/E7tUseuNhpmfSducwhWGnYARCvZRu2e5yUydFCYkGtmcXSkW7Gq9YZtEoJMmiWxAMxPubU43RhZcrOgQvMD+A7ykOOY6ILXgddSx/cwVDAFHCVxlZgd7r3QOrTbqCnlh/xHxiKRABTbhAqeKHgYE0/qXS85kKrIgdjD4GQxg4dlKQUZ8Ncws644CJpIzzfapnXbawmmcqavra5b67X/yR97Mi5N04clWW+Q8Y7h46pPbUYzLi6B1CV5hBTWdFwMH9DPc2H3WH9nRixf26slTyzN5KDN6Z1HVmo6HZsa9+KQpKhaCDMCTIrSpYtRLi07DJQGsFkiz8mlDrzRdIK1BlDBEwUMMbR6lAgtgybWQa0F84B3Qa0H6hTr356VUQGxl+BxZYiRkAvH7S5oT2qpJ4EorlAqHze/pkyd2sP/lgOulG1dtlvZWRZx01HW/IDnL9R0XRzVGcJEEK29iXC8EriHs6zxwzWZyAq6Hewc26U3+WsA1lFXa4CTpYLOYT5Su8cHHH1qtUVMEIFIBihbaHRvrG3Z8dKzKv9/uWblYdp9KaV19cEPaxDjQnQB6Uf8UQWESbEVWfnG9kLRxOAYdtNLd0CIh10hPbGOtZlcv7dr6at1KaB25L4BbAgxkfxUPSH/uKtWy3bh21T7++AN77713paPThO8EppVBr3CfE+3PJFOcvH+RMXOGmsPBGS1Pq2HzCrpXJWYtgaveW2IYJVnQJMGpoMGXAK58PkWND+U7W+zULpcrAVyxgRnT4oIpYrBtrGlWElqo/ofdtrUBOO1TAVc6NYPBxA72W3b/3hO7tHvVbt38wI6PTu273/mRPX35ylqnbRtO0ZE605BDvhGmjTkcsdTCwoeD4eaVW/bxVz6yzbV1Gw/G9sXjB/adn/3YaqsrtnFpx9JFYnFz1g42Nnwf9PJM/2Pa3Xv5yl48eqw0GqQDgN0JzF4+J/b1pN+WcwDXmJhTdk41t0P+N/6zDFYwC5AOVloaFCITfu7JReSDw7YRtLBSr9vuxrbtbG3Z7ta2rTdWrVKsWm5YsGx/bt3DA+scHVh6Rr7QwCalvjUuZ+zaxxt20t9nbs8Nw7PB81N7ZqJYuQC4LljIGEwRFgavUVth0LdqKAaacoYQ34GPiId8TkVjpzuw4+NTDV2Nhxpbs0IxFDIM7ymwgGuYtTlxvWs7lilU7eC4ZXcfPLIf3H1sj47bNpxnLVupW3cyV1sdwCWZQEiCijMIrjkNvtCOzwPjGpOWlhaJcd2LzAnyMcArnQANMBFFDVvEUFK7a5//6EfWa7Ulh5JcTkWh6+uXUgH+18G4GMuE/CIWpa/9XZA3MW+bL5itr9Xt6uUda5825cZzglf2SL5dHqubzSmEAICNNALHANKqaPvDrHKuOiBDbOSKY4A7a7hC7CjhG1gKiol2W6n4Efe/qN3VXhnOHgAqkgBgDslcP/7+j6151HJQksnaFDmBmbeNNfjF/Q1ygVTK8pmCrl1knbHAUkhBAPPLV5E+A1xx5UDfWl9btepK9a2BawSqEbjGDi/ANbnni5kOAUWvMa4i2Px6Qo5FUOsnjOOrJHBFr50kG/h+C+CqwKWQ3inCghi45fmgyfqQyoUfrDoywKEZxXLair2eXanV7cbKqu3kClabzS0HsTcZWFbSAbzx6f55VLBv87C4WbHtWFTFog6gWcOJYDyxGoNTaGEVpNAWGF2p16RvxUGH9c9zgMyh2TzRPFK5XLTVxorYXd6HOkchNZHChb2vBXjFt3/OnEhB60RxwXSW0L+OkBMi+UjZcetEUqnU3/4v/+kZ4Lo4iC9gXJMHY5JdXYKjJOOKVtRj49xTzGlvbghME6k2D35+x45evFTGL8MEbpPkLWAOQjbzje1NTw9hQQNIyQyGyYLBCO0ssWu5vANVgV6fXJT+CDCrh88nwjn8PZ+dCto3Zr6PD7u4nCEq9KWxDYzxYhMOizcu4ngdIvCPADUyuElgEzXErnF1bYcWTYiTi8A1SgVIlHlbxvXyzWsXAlclLC0+frGrwGJTOq+3WhLMZ/BKfMCTfxl1aueBK4wKMoG9F69s1Bn9tYBrBEeatuXAUErXRNKAX/+bv2FrG2sCrmzUFDHymysz5Z+1u3e+sOePn1lehswu44g61wi8YifhPMMYN6FFpQ1HkvWo39i2UpEXssVJNJLWmrVmZv0+bhlzq5SKtr5St8vbW7a1VhdbOh31zWYeExgNIPyBhLFJ2+bmmt24fs3ef/ddu7x72TawH8kXg8VIGEBMtLPiuoz35izjGrSrC+AKYMXbNfonRiaWQz0Aj8CwxXV6ZgEk/geG8qKPi6UC7lGr5vjC1i6aDCzjGHkvPPsa1MKOh4QX7q+A68TGg66dHh9Z//TU5uSIKwJ1YId7Tdt/eWzHR23b3rxi7737kb14cWg///y+PXjyWEwn/qC071NGoAlKQ08tquTLVsmV7PblG3Zz55pVM0Uroxtsd22v17YXg651h0MrNqo2ZFAMHWOwzOP9S5OLvQw+w8OJHb/yKX8AGoc97Usmc/vTkZ20mzakuJdDBr+7lh6ujQKWg4A2XblYsGq+aA1iIKs1N3xfXbN6rW5rqw1rVOtWzhe14cP8pSemvPhWs2mjztDsZGaZ/swKGb7vzNK5ieVXUvbzV5/Zta9u21f+1k076h1YtpBToEMxSgUWUy0JwBZ0rxFUxXZqvPdiI7UvR5QTpDiyxwO0oqnM+fDaeGy90cCOiITuDqXpo7OWz5bEzAxGbZfesA/SKs6VLZOr2LxQsicvDu3Ow6f2sy/u2527D601ntqNjz62dMHjXidpLJFINQS4usbV2TB/ZsU2hmn/+FLjEJQDGKRlzjbHGPGFTViQCrA+uf8wYl5czK2czSu17fDlnp5pNH65HBPXfh3OMK7ztHvxJjojC5AcOh56tXE/RjdLlO9sYpcubdr29oY1j/dtf/9VGMrNMDNjE4IsGD7WzIZPuzNEDFBQUE6GMzTYFAXWGTErjBbAAZYMwAGwBLCqsFtMh7s8ioS9BeDDoSRYegm8wv4D1nlj06ndu3Pfntx/LO9jWFg6Cwzs6toG4EqpEhl+NJh0LpT6FNKyFo4D5yYfKOR5T3DGtJMLtZLVVhu2urn21sA1CViT/qycD1HWEs8A7ke0d0oyrirBI3CNwDPEmi+6dAlZlIJlYrRz6C45WPX5iaRONoCSBQmo9QgYzWQVcEAYCl/LPAQSqOxwYMXh1C6XK/be+qbtlkpWZZfHwmoytjpdJpwYRh6tG+8dOm1AcbvX1/kFluJn1EoVydpWKlVbqVTkpCF7R6QHuEXkspKGrNTRuDKA3LeT40MV4KNRX11v9iXuYfSo1UAa4SuTsSfETWc2AkjTNWIdEgyjPWBkzVZTMtC1zQ07Oj5yWcHf/cP/ZhH5GplFPWABuCbBqt+AM80fVa1++IQFHT6H5xQYKUcBoHQArkA26ORht2eP796zg+cvLEf7CL9PdGygfQTZqg7z1lhbFRPhQ1fLaTQWqhhWZYr7AlPiSAgb0M2IPq2040ILRttHsrr1OX9fRIm2ZvJ9x+pKeOK1luxSXqEBmfA9aJmoWe/9gDDsFoysw3BWrGpie0Gm5ZmsBooO9vdVAYmpULqMg9j4ECQ1rruXt+3yreuaoFzqgEOldyHjCrN1MeMq1vg865gAL3EjTf6eBCx+u12oLuswWQlRMOQ1Mfn8yTMxrkySs7n1AW7h45dpXCNwRR7CYU+7jutAm/adD963K9euyGWBC8/hTqVGJYlTxf7LPbt/554N0FiRkORThRrMkZWWnC/O6jnjIZLcYARO5FnqfpOLxyHq1uRPSyXrMhQfkEOiMpBmJ5dJWb1Ssno5b1cv7VgV3RjBJCMiTYm/82llTtjxeKADt1jI2bXLV+zaNQewt27csmq16nnUeI2GNcfrjZpZNonkoRcoJeXDq+UWrGaccXWjNv6eA8nbvIAoD3qI1+FNoHUBWs51aOLz8vrXhZQvyZKizEGf7QVk2MiTv8v0X/G62PsMBLAmg74Nux0xr4BWiuHBYGjNg1M7Pmjaq2eHZpOcrTa27NL2davUVm3/6Mju3APAPrLD5pF1J6dY+YvLIkmvVqwIvP7Wx1+z/Dhja4WKlWZZWyvX7PO9l/agc2yn/b7sqvrjgY2UkoO3sLPGKr6ZzMdKpli11sGRnbZOdbCiv2bPQi4gNSmACtcBTMMBneWirdQaYk4BqOhWN1ZXlXZTLblNTmy1TRlsHI6kSaN1iHl599R/odsltUcJg5a1rcqG1fIla1QLNhp1rTtp2sq1up1mj6x8JWv1qwQx9GWHxPBgLuzhcZI7soy6Q+eAK2skDqtwj6QNLhZsMMQKMa2iA9siSIdimUCArNqD6NsYuGh32uoekEfP/j0a4JRBcINZply0Ll6WqaxVq6vWHUwEWH/4sy/si0fP7OmrA2sTAjE3y9fqdvvDD2yeJRRmwkSRQJsGhxfJWS4O4kEPzkVhIMtlMRG4ilQNGtbknh+jcLWly2DCZykAYQKuM1Oh8fMf/MhODg5VJHNveMZofQMK/HvEYBQKGZcoOXgI0owwEBYe4FBP+36umN/J0Ha2N+zalUv28uUzOzrc93hSWr0Tni20/iSH4cLi2fIMyjhBM5PMDikToMHdEXIaPuT+A+hhXeVJHNx3eG2AeJExYTjtTAyrzKqDzVboqgJ4NOI3Nzt6dWh3PvuptY6OlVbHnAEAlo+kVMCxPUrd9AK4qnvIsKTIKXT4PqAkhjJEeYMP5KjOWVMuWL5StCvXLuv54v3iiECHh++hJLUA5iNgjYNf5xluugnx7D8fSX2+C+frxa0Jk6AziQmSjKu6zmFYewGE2c9xcoge574AXCYpGYZPZMjijCn8IQNNyKZclsleoBTS2dhS3ZGtptJ2qVwR+7pL0UuA0mRi1dnciqOJZbVvBbs+RlLlnTzVoJR8xkLRxM+le8iA1rWdSzYa9DX4zKuBjCFMBs0yUbGV4Daxv7dn5WJe/rG8ZscA+AO79zkXC/ut41bT+oOBOg8Mw6K9lu0khTvhK7OpHRwdSXNL6JM8rBkm/Ht/9N9eCFw1NZ3w1/TD5yyjKrGgdGnO6vnNDJVtmCOBZQUQ+0S1t34ANcNOT5ZXh89fSg9EVCZgD4AKuuZFlqsVt50Jh2dMX/AJ1QAygqWE9K+RTY3Aa7HJXnCiJtoz5w/WCAQie5WstuK/xYUrEXvyOoVJxBgqcIaJ1XUIfoUJzBMrKB4UKpgkcD3PuC4eGIB7cBXYvbJjV25fV58xPmC8J2mmwj06f/9m6lGe/UiyY2dYx3Pt4l8EZNi32NBjQaMEFvRhAMTx1B7ff2iDNg+XV+VfFrjKEw/GNQBXAAGLevfyJbv93m0BBD6HTUqJIEyM53LyxHt096Ht7+1bmcg4SVO8iOLPSeeE84yrr/G41j3TezlcF1tBvnH7ZrqMBPQiiQMiegJ66noGsflqw7bXV2xnvSFvTVrgaIcUUZyivemOARl/cKxaLtm1q9ftg/fft3duv6MWdhHpwwU60jjMdZZxdQG87l8CuGqYLrCukUnhGUPe8baDeRczq0tvxHMrTTGu55+lJIMRQav2FQ0qjL29SWAJQ06joU37PbGvk35PhbC8Docj6xy37eSwZXvPDq3fmli1tGqDDodl3a7fuG2ra+u6f4etY/uLn37L9k4O7MWLl3bSbOoAzKey9g9/9/esmirYVnXNmi/37drWJXuJxVq3ZccAUXwY+10BbdqhSvXTgUg8Zs6KmZytZ0qSMLARVypVtdToFG1sYSBfsvpK3RqrDVm/NApln+YXsOGo9mEtRUP2vPVGCAubPWC/fXq6KFKlj5U2MCfrQIZbGILANYW2LUNjfK9aGW3rsXWnp7Z9e93Ku1lL16eWqQF02MfQ2GFr5Gv9/HDWRcAVlppiAaAJU8fhA+vMcBCm9ioGmEDOFazT79ve4aFagxoslCJrbq1WW19br68py933kJS1Jhnb2L4sN4I7dx7YX/zld+zHn31urf7IxumspQslyxSLGsJKFXK2deWSpfIlG8J4MZQ2d5cVDV4tHAHcjouhx7NMm1v4ZcQ2nz0v4jqNhbUAIKoHQIrs0txeCCsyZjV+9O3vWuvoxKMzh+iQo97V939pzCURYKhoeb4ln9ULZViByeO8JXJzd3fbWq2m9bq0Wec2JOGNQhaokE5bfX3NC1nAW0hT4+CnQ8XAEj8PMFiuluQsoH01dACj3GzRro8pggG8YrsVgY3roYOkZGGcx/7una1Rd2A//+xn9vLxE63LfrsrlpqfvbiWAS/o5xPpGxg37xwtY2cpcCILqoG+FOEdFIITZ5dLOUlxrt++riQ5H0ZzbThSwwhcwQoxnSq+14hh4l4lMu1cIR3PgiRGENkT3c7CYFXUuCpo6ZxUQNctAFcFrWhuwWUG7kcePLyRB+lz3W9c2AFmlQK921tIEvgePHPYeyINwQcrNULbOrPKZG7b5YpdW1u17VLZVlJm9fHUyoOxFbH2A6BmUtKwMtjpoTdB6pAYNucFlDN5u331muYCnj97pjQuhrTK6PrxO2fwOWUCnEoJ63bVLeLZlisT7ysMa0HOQE7itnJ4eGjNdkfzFRAysLac2SJibC4bQJxYKBLxMkbykvp7f/RfL4FrgsqW19drwDVx/CwAkb+YMwMiPvOtKdD4UKtdI2kGN9In5k4OD+zk4EB6MgCEHAB4gMLUPw8ZWp3lkIBuuTZU194sY+H8zy6cj8yZAK6GG5Lt8uV7eBMAuwi4XnTI+ua+HIyJ18t1kx5hmGRuyRu/CLieZ1wfPXxkJI9cZIf1JuB69fYNJWdF4OpSrDcD14sY1yRzd6b6TFRfyb9/DfkGhjkyrjogAnCFRYHdRKy//2xf04OQwYOxJ0ppw0qeFxe4Cjgr+jpwHY5HtrqxZu++/64PaLFRh4lVgASbB9Xh/st9e3jvQWB7XZqU7lYHAAAgAElEQVSiAyfPsMhy4vgi4Jq8j6x2psP97wILLoQXolGDUX9swcg407cvb0/Cvul0Zho5a9trDdvd3rRGjRzpuXvuzacCrJyj7N2ANTTg5Eevr63bu++8Y7dv3bKvvPueHnaZe4cNh82ejSweQvGAmSNilPWbDwTB/on9OQNcw9BXSIK6uOS74M5fAJ7PHwTLrwqMa4heTrIXSZZ1URyG6WFYIpgTBrSwxZoolMCZV9jW0dBZ626zY6cnp9Y86NjekyMrpCpWSJVsOpxbapzRANzuzq7V1lYsu160Udpbvietlh0cHQsUvnvzHUtP5lbNla19dGL1Ss2a3Z4ddpEKjCxHzG82reQt12Ol1RKDUYJxZNJ/vViTETj7AK4FNN/UeQrJOsha2LhhTzjc8bMeDt3T0AcbvWshP00KGEUYMxQ0sXwRfWBsT7rdERpr9N2KR4Wh1mE4dduuzMyKavdOLV+c2+bVFbt8e8tSebwTJ5bGpi08r3Ea+5cDVyRdbmHkawjLSWdsNre2lD3OWmOw4ujg2JqdllrUYvSjdk9AKafXjKMFZymOIN3R3A6Heds7PrXvffv79oMf/FwAV3HEhZLly1Wb4i0JczibWrlRtcs3Kd5zNkRjKPN8mFzWc7DWg8kNzyYG8HHwKgLYKA+Iz2lcr3EdngeuWt98/+CLCXBFl/yDb37HjvcP/MBOpW1AYltgH91SK9phRcY17H9Bs+AA9s1PnuYYACD1qp5zdLSQBQw1A3Vg8GG+uY46h2U7FMgEeeTOpHNlSIu9L1fAvtDZ6UX7PwDU5bXx7mYEeVgK+pYXQGvCaSS6C8hZx8wY7bn/xV376Q9/rEKKbHveHntWErhGPTTXGWDM8xQlTzKnhzkOwNUZVwq8nIZ0FXfM68mTIpe2qzevSJ7D80BTCeAK6x9dFlSkJN5P3COTv0epQLKgPg9clwV77DKedRWIeleB24ivZMDkHREHru4b7mwt3bkIYP3vMyk/w2jBT8eubxXQ5TkHtOMTyxwAeyPdo0JGnSkStrKjidULBdtprNhWuWQ7haJtzFNWBbiOsGnzgBV5yKPUpGMUO16ifpfzT8g5t2qr6gKhc6WQJmVrtV5Xd2gK+zuZaN0jBcP1BRYXtyhwHb/QLvM+WbeEPTGfhAVgq9O2HlKHKTLQkop5MIJmVfo9/Tv7nu4fZNOXA64XmLvKuywxoKQ8dX/otF2E9nlaTKszrmqZpdJiSJgEjvZBaqfEzVcm7LQ62PyW/nkROEXGVVOtwb4nVpeLDScoEDkszltTJReow+EltIjt/gXLljyUzw1n8Y0X7zchFYii7BDNpG/+JuDKe5JxPtqfVNoePXxoB3v7Xwq4Xnv3poYq3pZxfZNUIF67uIE5O7cc0PilwDWYUwSL9gVwpWqE6Xzx9Lk9+OKh2vWz0fRL2WG9CbhSRZeqZXv/g/etUqt4kkoq5YxrBouXidUrVckE7t25Zwd7B2K3WG/orthEc8hQwiI4M5iWaMMv15WboUu6IJDAwy1BSziUvIhyeYrnyfsDsYwDZhOTSncystRkaPVqya5evmRb66thsjl4T+JUMJ8qvYRNQGBtMhV7t76+bh9/8L7dvH7Dbty4YZVKZeFFCdg53/qaIT0R28M9ZTgraNMEOuJr9b/jUEL/9KsBruwZcQBgWfhFmUOS5dBQgjZU35gFyCa0yfqaqp8D1AKIRT5AklDz5NgO905sOjDbe3pkveORldJlq6SrZsO5Ddo9DY7QcsrXipYvFa260rC1rU1b29iUyTodAozAS/mSih7awVNa8JQdgP4sgzWup8dsW6lotPD0y5nz06MjHTaDXmCIARiDoQ2GfXWHWHPy1oVJ0/eMEdTu/gBYHYyHLpFgkaVn2uTb3bb1x30xJRABrPcZRQ6T34WcWsGFUkHhKnnWdTFtk9nIipmUrVQKtrZasdWNmtXXqyhHLJueyge2oJaw2VgT92/DuKZsPGWtZDQVzMf62oZVt7ase0RSXs/2Dg5leUPbPFPI2HjqxutcH66n2kQprJjylivXrDueWrPTs0cvDuyH957bYbNrTx48seZxRzQng4WlclUt8MFsYj26FOm5ipBL168ZxRnyDYAr4A9pDmEhKtYAABcAV+11mLZrcNev+/LDHW0i4+XnWmBc9ZcOXJHD0S3LTOf2g7/8th0fHIpd5LAmb51n1uM92SuijMvXkHcUoyQneue+/uSpZS+a2ouZ2NJXkQpBIBBaXHSkYOdZp2JNNTfiBQ4R2ZVqSWuFfUsdPw2qBZlYSIuMkgYl7SWAHoAUplP2lqGryUR/3CwUZRrIGwBRJVO0vecv7N/+5bfkd+vPM0UFO6BfS13TEMvuwLUQgKu7KyyAaxjQkgxNGYgel+yca0iiS5vtXt21aqOmZ8OlAj6wi8wsXsfkGZdkuxeEVljTsQBPkheJBeL7ZXI4K8oFJJvw+ygsET2D5XDhwDOyrchlBEbl0+0yNgFZQO14ZqP+UAEBvCTFzvMM4YcKy8rAqr7Ohx6HEw8bkCxlOlOhvlIp20qpYJerNdvOZK0+mlhhOLbybGQ5XEmmc/2CddX9iTIuvXjdHcvNUlbNFGx9ZVXSJWJpSehD37q9se76evnu4sWPbIlQjL66ZUihahAsxaJeDzKVOL8gKbR0rn693H0gJz9ZzihmVUjtglnnHurc+nLANQSML+6aM0gOXP3hlrlFArjqoabaCINPGqAKbZqYLMT1ZiP3G+y0t9q92ay3lBbANVqYM/AVWNSE1yDfO0atLqacNaHrTOf5jyTjmhwtuYhx9cUZAHnSezKAkkXlFd9vtLVIDHe9Cbiqqgx56OiCBFxf7clX8m2lAtffuyXgGhkrfxA5fc5uwn4NAMqvSwUimD8PTpNenvFzXr+aC8jr234wfeZ7yZtOdigF65127O7P7vmDNiVD/ctpXC9iXOET0DZ/8NEHtrq+KsaKt8fawf+Pl0LbNDVN2auXr+zh3Qc2xXuxVBLo0FQwQxyBrdcEcJCS6L6KxI+2QP7eNGAn1ogNZ6nLXFjsSMcmkxvnWSV4Rju6vO4cFEyfz8YDmw56VikXbGNt1Xa2NmVpVCqSYMTmNdYapo3rG5mzvdhu1cslu37tin3wwQcCrzs7O6pWee/n7yeHepQCvA1wBST8vwWu59uuvkq4XgDXYCcdi0EYiNimClU/ewdDL5hcc/gAHQGooxGb89h/DX1gCz3VZDqwVvPYmodtm4xSdrLXtv3HR1aYl6ySKtv4dCRDb7SI8zEDc1VJ8Dn8NNqpZyZlK41VMVLsXwyA0I6HWcWORoMvSBZk0eUHhzY/mISxt+xghydpj+mlQCqXC/IVhuUGsIrmCAUCa6bZb1tv3NPnj6ZoV5mmHYR2p18rJAjYYMHu5go5WRUJQJsPIZFU47UJE/sMpeYUz5nNs5ealfG5LBVkzVYoEofKdLq3bPMAX3mZhlTAtwCu7o7Kz8hbuVKxUqmiZ++k2Zb/LIk3fA7sGZdnNEPL5po3RtAyhF2k8pbJV6w7Nnu8d2Tf+vFPbP+kbd3JzE5HU8sXqnZy2LS9p69s3J/oecZFgUMMD+1xCvuujJUaNbt0/YaAKexjhusBaJV+OSbH+fpXJ+7MQNRiFjEUr3HVx/PNV+1rUoEAXDls2dsBrunJzL7759/SoQ7AwGECzKL9jv8Egv20mc1I//OhvPNF5pLJ8+fFn+UAQmW95C1lDVxJ4oBBvTNUBGbI8SCNxhibyLlarPV6TWwYMrx0zvWbPEf6HG/CLOQTfn4kBrBCdzNKB7Jzv45ngGs4AsQqBw9bgVDL2qjTs7/80z8Xo6Z/jwNMgJYLgasP51BAuiYZCQ7G9L5Pc33Qu6ZmnlzprOtM6wFf2M2dTdva3dZ7Q9/rkdTuY3322i4DJpKdH31OArgmz7vXHFvinrYYzgo61yC35J9dDhiKBDH0gXENbKsIpwBeRcbhh6uifGzTwVhDeZ4Qho2Zz3igDdXqCL7IYm+RDQz6/oxBBFrKCEepYsdYKNh2rWpbhAWMJrLKqhFKwiwI7Ox4ZtCErqQN8zpRb4s2ep6yWqZsjUpFdoLgsubhgQZB1xsrtr7SsFqlrP3t5PjYjg8PRC5wvSCt6H6IRKo35FGNDhudu2JfkdPk8uoe8jyh9YVh5363+z3XwvMaYG2REfzOQioQmEM9qwFsqg0ahz9CJRrHpxNV6QK4JozQ/YK6VECLLDCuoaPqN0Hm+95WVws1tCei3kOxrAG4ul9gAGOqRhwsxwc+avHE1sSEimDRk1FiyetHcPQgPA/C3gRc4yKJv+vzkoxrosJaYLdzwDUCZLU1wgc3R9OY6D4tZQ8fPLgYuErv59WQwgXQuA4HtnNlx26+f9sQmLCZLcHTctPznW8JYi8ErokhgWQF6kkqQVOcYL8jqlFySuSsw5Tsoi0ur2Fyx30Yi193f37X2s22Jrn7g97iOnxZqQA/EqaJjZ9N68NPPrTN7U1pXjUYGNYMQm8vDNICNwxpHbzal7Ac1ELlG3WlavdHuYlnUgmoii1ZuC2g/8RnztehquXQ/vDCSY6NAQg7q+CdQkAs/x8ZbO43Bx7LCDaRqXm8QLO2s4UJ/brVykV9RY7Nman68chBFNn1PKZjGOOZNpJ33n3XPv74Y7t25bJtbm6+NmQ306H9ZsbVkfaScX0zcNVqWBo9a89wB5E3PUuv/UOKAvcccA3PT2QvxFJw+cehlabWN2wT8YB9WboQewtrPYvAdTK0du+UwWtrn/Ts8FXL9p8cWe+ob8V50UatobUPmlZMZ22tumrbKzvyr43yJFrWgIKYqULoAdebAqdYLigKk4OyT1tLFkHe+kXqpMQstcFxVJnaIDMUo8rn8FySUNPH2iUFOJ3aiMnusL5m2bHNM4AMz4KXF7XaYoDLrP7O0468oEdnhmURQzNIDmIkZ77Iwe6fp9cmp4KZVYp5gXU4dPZc2I5UPmP5UtnyxbwSwebTkdYSa1tLdtEGjgxwHCTyZ4GnfnXzktr7sCKEL6BHozXOdZR9UZpBIMgI9HT8csaxkK9YJlO03mBmT18e2Xc+u2Pf+tHP7Mlxy7av3bDK6ppABv8dvNi3/ed7KnTp1ADgec9y9EMeNZ9YqbFiV2/dsjmDJMRllpiKd924pDkSIfr6d9NCtx/yRzHuFQ5U/SP5Zy82k/uT9m+kaYFxZe/OcX6NZ/atf/3nNhngVjFXscNzpH1ZxJWzSvFYiMVSZFzjazoLrvw5iazn/8PdezXJmWVJYh5ai4zUSKiERgGlenq4w12KJddofOA/4AMf+DS7a/v3aEsjzTg702K6qxuNAgoaSAGklpGhddDcz70RXwYiq7N2is0hoy0bhUSKLz5xrx8/ftxDA3MKUIyrz4F3EiqCeEuNpHPAUMUMC7B8sYBCsaCEQU6fy6VD0puuBmGsnrb2u5cH6B5w68Hod3MdJEB39oFeKiCrPffywFWyAnaz+iHQwfrv/6+/k75V4NUFwPgZFp5Pvyeq4+81rk7GxPcrWQMjS4UtbHiU1ZcBVxt29B+zi3O4euOapSkm7JyYPaS7uoEhaw/GPfDzw1KTwNVjDQ+eg9pY7UVB4Oq6ceq8evbUAUvt9dQiC8g6dwf3d3/rEfDR6J/pZ3xsNCjGm0T2oFw/qOkFMrms9PM8ZrqI1M8qCHe6kkjya7t8DpNxyYVy2TRms2nMROPIMpG018dMs4F0q6lI6Hh3iKQKDetwSc7mwxKI1XohZCJxFDM5Xb9iLqfjInglU8sAArKxpZkZMa7b21uSPvGe5kAWJQN+9oJyKmrfWWhV6zVUKzV1q3iOWeBn0mnJrgi6+e/HtD2kK0KSnaQEQv/t3/473YKaAheh6iYx3ZT0+AG22DD7u0PkE7uRr1hGD50GTD7bsiYqHt66dlNpuXBCdwHRKRvhaFHRsUx/jSontymMAoonv1wZ2fbACBbrWF2u+pT35o8vCGyDInodu/u+0fsOgtmA84J/hMSc0Wy3x3ZdSAMWGx/WsLuzg1gkgTDzmN2xeSsVOTaodRgC9Z1Xr1/D9VvXlYvuwyTsHBi4nfoSG+GYQP/zOR3Ln93puqlNs6awKV9f2NhktGwJXduCv0PBER16bfZs2rHX0YKZyqSkwdKEvdoXIRzuH2FjbV2DU4o0dfdIcGOQrd/EgXuLNC4cXMQIVrW5RqiV7WD1zi0tVvzdxmKMnROs7DHN88HOLt68eG3pLrQiandHnoFEGq4+FyNFHY7d96ZVlJF5aIgU9WMOsPJIycS1uVmxXRimjocsSMxsu4ZkzIwxMcDnhjOUoW4bJDNkJPqV9omb7VAP+5WlRawsLolx5QbMf+92mqBGL5/NolEpqz1OsEEPvcWFRTy4ewerq6u4vbqKK1euqA1NM3ceEwEaz00iwenNCBpthjWQ+TL9n86Z24Tk8XfuAfaFj60BSsMbFYT+DJ+/aJPshv9XgnQmj43ab2SWAzYyLAi8VIfDmxzulFSABTCdI4Z9tBpVuzYEr46B4kBOq9dUUluz2kLlpIaz4xp2N/ZwvH+KdqWLUAdIRBNIRVK4tXgHqQjtf8gUEGQYI+Ofax2/2+Soo2sN6WpgcoA23Q0oS3HaVbb0ab7NopzDZ81ezYY2lFhm2jv+mUgnECJrEIsg7JjBWIKtfusQBKe6xS7QAJ4t3yjZUQ5iMaXGYln1ocEQa/XyvhDgGMXv+oLC6ardGssryU0hxJ9HFipkCTf8PWTy6XdL0J1gjGiU4JO54gw/iKBUmlUbj24Bh5Wa0sUq5RNFs9KsPpmI6/vJDsfpARkKaTCr0xoilS4iX5zHyVkNf3j6En/80yu8fLcJzms2BkAvmsC1e/cQ5feG+5pY3lrfQOWkIn9dri8xTh4nY2IWeZ6Zsnjt1g1ZJzJARgQIT5K0+W7Axd94jBL9zCnD72kTw8ejm9UusV/bfQeFqVl+2GTQ7mqyulWp43d/9xtLZAub7tknTfGYmColKyO3NnGjDpIYF25qnk8isCTT6Frx3C94jyYzSSSStA9q6r4kuKd84+qN68jPzgiw0kimUq9pt7eEP7Op1ByI1lE3oOYHnt3w1rRj8j7lni0+17107ib8PqVeIYJes4MXf/oeu2sbmMnkTaep9rpz8/Gpfo5hpWZa1kkurILvl8mHZOFk6i9iwMCipAK01SJTR0A+HKA4V8KNOzeQyKbQC/Xk3sH3a4z3uHPKY/RA1UuVRsB14o37nCXvrhCUHHBt6JDd17Aef6itbSpmZF3v2v4uCKNSNvkMXRz47wxdUUepR5eclkAr1zuuwRpsclZ7vP9laZZMID9TRDKdMuadWtCzCt6/emODTY6AZJHBoTRq8uk/PTtT1D7CwjMVDWOm00Wu1Ua63Ue22Ueu1UW600VCMxhddIbW1ehxjUFU7DmL/gIDW9j94BrCwbCGRcRmEmlkk/R1jWL3eE9e2exKsTPANSOfz4PvnfcP1xtqnrnG8ckrV6s4PTkTMzszU8RMfsaK9wi9Xms4OivrOiqi+F//7d8aXAu2vwP/PbEN/dhzNfoZ/sbQRjvlNW0zk6RgynFM/4W2wV/0mgTQ5034x981dVMVvf/5cQdv9iBw9eLx8Xu2n+8HtbwVlv27FQh6WNw5ZlUj4EpbFdqAOOC6s72NeDhpU8bngKv9fA/amBK1cuMabnA4iwlhAcZZRdcoJi/wvkkPTMEZPhdeG5iz3tCCTRDmbG94w4nT5UNJWzNmsLMdoJYgFxqLDmX7kgCSC4o0zWRdCc5DEZRPzsABNLY/pMW8JHDlOaOeVa3NeNzaL0qDGqLT77rzsIq2s8Ty5sr+nfPx5/HXyhW8e/16FD/ITcbWMoJWF6kqBiCEcJwsqTVFda1kZk6mlfpZs+wgCDw7PcNZpSZ4m8vNgGqXSq2u4R0GQ0gWI2Dow+/GAMOls1ssZZguArSFI/sV0mZIZm1laVFJJcySJ8AlgCOY5eJD4CoGjJKHaBSlYhHLiwvyf725ehOLS4solUqIJ7jxD80GR7reOGK0p3HtSwOurmeojdEB/3EVFmCkbHDItFB27sZb+595xkTQMiEqUCQ6EKyhC03cGrsqOxnvAS3bMjKDFp/bJlsvpprA1YFasS49ySloZN9ptNGotbD3aR+H20c4OTxD5bSGTpOSCyDRpWm2BZuIRfdWO3qIPTPuijy20d25MN2yXQuCNXllukQ/pfpFQijknLVLnE4pcQOJ0bCmnjXMxGEpeUqTYWXxwcEl89kUq0Wg46KvfRypPk+iidpnxxT64SOxdlq7TN+mtzACsPZe/AqktYHJbRrkMfDjTb61qaUzAoYcmGDhQ/eKLP1i02l0Wl2cnpRRZZKPilQyJUOkKLfhs9glk9dHi9eAxuZMxZL9UQpHR008ffYSf3z2Ehtbu6jU2f5MYBhJosVkuGgMN+/fU/JRZNDV8/ZJwLWMVCwppilGC55EHF23HpDRvXbrGmYXS87ex4HWwMCQv0P9nXkBRJ26pUiuFQCu/CKCTQJ6TezzLPf6yn6vnZ7hu7//nbGKDriqPU1ZT7Ggwb/qaRkJycCskzMS11+4o9k/iDZS58esEQVKojEsLi7I71nDWsMuKtUyms26znkqm0UoHkN7SOnKUMWS9h6nFyepYwPDYemCg04LYv9HKZLnD26yXf5jwJXHyo8PP7zC2g+vlMSkZUyJhWPgqp+p8B+zvZSXq2Lg2b+yv0tuo2l/38XiTsMChnsDPwaSCpCJvPPwHjKlrGKVaRWptYo2cRNYxzOtXmY3HnAOtEXdHszPeCA50sjSXxcDdCPG4pOMUBFOosYN7tnQFT9YaA/R61A64l7OiaDb7en+4J5o4TXWCdAQpusAcP9MZtNIk+2kjRmHcmlDFwrrGfnw5q0NnTngyn2culICVwYzFOeK5tQUhnT76X4PmU5XntP5ZhfFJuUDXSTaHcWTszDsM9hI7hcRhLshJMMRFBIJgVuGGXD4iw4DlHPN5ooKQ6E05uPuJz2vFoDhjoNuEiSeWNBwIeubXpsMejSV1nGfnp5qQJnsba6Q1zAWNa78CCcsLXUqcA1a0QRv15Fu8oIHbBIwXgRcp367awtO3lTTf9U/H+B6rl2gzd6J1EcThGOBth9YGoFLPQznGVdWIOvvPxjjGqJx9SWB691VxUeeY5tde3/aOQyFjQ33EgtTgDhPW6fT5c1GwBrn8ITTnXhNH1uNlbMzY6ac5kgPZTiCYnEGxRm2ASIaLmF1r3YM2xDRONrNjiy/To5OJE6/LHDlIkfATuCqKk1JVVxw+fk+SvOzuHP/nkXBCkcF9KSOwRWQ7w+w+WENW+ubZsvCdmbXCiH65Wpj4mZEICD/Q1ao1EnThZJAnpOgbQ1eFItF+cQeHx1hZ/cIrXYP12/QZ7WAjU9bsqgJEfxqhtAPQTkPHK29DgBRXyjfW74nC+2gFEFgGyEU8lkB1/m5AmYKOQG7VqOGLNtgMtDngmlVvd76cIDSbBFXr15V8tYXXzzEwtIVJJJp/dxO21h1AlcmaJkMxzZY/+c54P8ZeB1b33mIdFngqtbtKLXHBhf4OXNF8IWBB64GZE0TZ4DdgGtX7gIsYIPAlew2bbM0BMqboDdQ6lWj1kStXMfRPrVXZVQrdbTqbWnk/H0u7Rz/R59DMgnOy1bPOJ1M5HxirKyYSccGELiaztCYUQ4nSB7TaVkaE/9ObZ6CMyhrMXcM1UhkmhT3yetu3adJjbm1ke17tNlxM7OxFtvU/edVSLjz5R5661zY1wjL6hpzGMzardLMxllsekcW2iUN5IEsz8VCEelcXoVivdHA8SEHzuh6YUERtKPi15qWze4dWYTV28gVSkhki6g1Wvi0vYfnr9bw6999j72DY7S6fcRT/LmUC3QlN2hzD4hFcfPeXcRTcZnXM+nnHHAd9CQDCMUIXGn1ZGzb9dvXBVx1BgUUTdYQfAU7OPy+y778mhD8aWJtffypAyfpWALH+wd48us/2lqhwJuYOhiMs2QRSe0fLQHl882BmM/SoC4+KsWifgZco5IJ5dkCnsmjUMwhmTSWfpfXigx1JiVJBcMuCPhZaChcR7pLTq2zI0APdLu3/UcQjE4e1U8BrtSIZ1IZbL1bww+//6Pa5HRg4HWaBlxpzvQZcA2FZanGSfMxcDUZlyJjJfEx4MrhQjJ1X3z9CLPLc6i3G+gOOuY00zEbPu3BTk/vCRt+zoNWz6Sfwz9uLw5KDD3DygFBFQa+c6uBPQOq0slTL+uirCUV6JsvLu9CBghwkE4kECVIfAX0sW2X0Mb9hp2+VCaDZCalToM6C1IsDnFycIT1d+81JOUZV8qcqG+m9VRhdgaFuRkVXWYtyjPdR4LuNl0yrj3kCWDbfUSrdcTpTEDWV/ZxdvcPOgOkIzFkea/0ONgFLM7OCKCzm1BMZ1DKFRGPJrB9sKOEQOrevXxF8yhDoESMkM+r+6AY2zbdHyiBstQs3pu0/CJoLcwUBYD3Dg8wjIYlMfh/BbhOeyBGqVkT1dA/d+Bq+4gf3HGbiPUwrCXhQKD+2wnnPHDlQ+tZQL5/NoCYlrPupAIk5i8LXK9zOItiSTfBqAlNV7H5c3iuFa8Nzu9urtupr6d+k/IAx94y0YJWPZ0u2s4n094LUCwUTQKAIer1hoAsNzduQlxAZ+dnFcMqfZ4bZKLOhZllO9s7+Ljx0SIRL8m4WgdmoPaTGFdJBcLGaIaGqkS/+PKxNmWb1j0PXPluuUiTpTjeO8CrH16IBeYxsQrWEKBjD3070ACw6QKjavERSA40OMUEq2wug0QihfLxCXZ29hVd+fDRY9y4eQsbH7extrGp6WdaDLHVYs4DboJ/tHmK1nb2R1qGxUyL5XagROEEoSEK+YwmOOkokEnHgHYDEbXLuQFZa8q8/ti2DSOVTmB5eRl3797BzdXbWLm6ivmFRbMs0eblQLJrrkQAACAASURBVJQHrg588CSG1LYLvCbAa7DI9C3Zyed1aldDBYKXCVgEtL5OH/xvGzwRS0GLHifRMODKzcDSgyg3MMaVX08gzoK2i0G/bcMpjvVgxCS9dWne3qTlVLMrWYemvYeWzW46t7EbhIDvSO9nMaDEldSbeT2iajbTj4xCWMjEa3p7MESCE1EBgBRkO7U3+Q3Es6OyZDt/Bnmfj14OOfFO8dnu1jL2+nNjWLUmOYbGnnnHpAvkWnAHP82WO0+uopOljTcdNrn8AjeWUklDTtStHh0f24AEhygIwgdDacmb3bZAmXLn+xwO5cFEUZpfxuFpDesbO3hChvXpc2wflNFBHGyxM4yArHOlUlXxypPK4pOM4O37dwWoZT0/DE0A1z7i6aSStGiD5dv+BK6lBduUR0NvgYFaOwvj108BrmIMxyp+W2P9ED31y+okMcs9jt2PW3jx3XOLNKW0gzHNGCKTz+HR48cCKC+f/6BNmewfpSGXfXldrWlHeS2NcVXiEcHosKf14fq1FSxdWcIgHsPu0QE6BErxqIArN34uZmrTq7thhY001YGJe7+vXfj8nrPuGhdb/vu8zIf3CkmBUr6IvY1PePKr36LfaJtn8QXANcyhPfoSuw6enkvGKdOgPp4aDWfJ7YDOGtoXLHhBnq70tB10cf/xQ1xZXRHj2uo2TfLS7oxA6zTg6j/n38e55c93PgMFkfZYadqZUsY5HcfOSyrAqTzz+JU0gtIM59dKMoh+rDUOJrUoOaK8iHKHsUOT2ZhRJh5BgqE1+YLsp8RUc9fl+ZM1GtemIQ529vBxbV2tejHaTqqR4MAUGdfZEkoLc1o7qAW2uSI+7V0ku0OB10ynj3x7gFililS7ixS1rxxO5d4p8f4QcQYZcPCr3UJ8MMBcqSgNPQeeB80uZrJ5XFlcRq3VwsHJsWwGiXVY6HPt4prETmUmldL9y0eW145yIg5lzeQKKOTzwgZ8kVXmbMBx+VTdVM2v/KWlAsGhn+BNIaPeiVSqix4arwW86IH/S0oFvNjYM6/SvxhvYocX0LjqRnZ+ob7SHANXalzPSwV+CnC9weEsZjq69KFp527UPhROcsA1QCNYu9DwNSs/VkKNeg2hHlQF0V+NFZ/MqiNh1CpVpXVU63U0ajWZbatVI2PuARLppNrUV6+taGOj+Jqtei4+J8cnePPqjewyLgtctWHoAXDAVYwrJ3MH8tTksMY3v/iFWFIFBIhdCuz7rn1ClrXf7uHNi5c4YQII25k0NHctOKcqNk6Lkbnm0YwYNV+MwQsPMV8qiq2lHocbCBef45MyKtU6lleuYW5+ESflKrb29lBuNBTtSJQja3lDPgF9qAeurriRA5lgtANzBvQ4ic/hLSZpLSzM4cryPDLRIXIJJpR09MF0JY2DaYqvh96gK3a6VCxgdn4ZK1dv4u6du7h9m0b8JYFjMrCGdlwCjtg3bhbGxI5fQaGfs7FybiJ8JicILnf7T2e2qFm1yVWzEhPX6RjXEUBVF8bZyMhixjOulJfw72ynOZmA079yyI1bGQfZLLLZGXyLsSXzwV/IYUFzAKg1aHjv2MxAtKZ8VINpRnTHYEzwSObrwLY8el0b0klozE4pZK0w1a4BLa/tiGOnFGnHfG/Kgc7AcfB+9yyrWawZk8g2uToCYlPHaXdjNmh83qlF5U+R8b1jj3lP01aKfsRtpe0wbCqOVDqH4sy8Oic0t98/PtIApTZIpx1V9K4KyJgSqlr6O1vnKQxDHJwK4cn3L/HyzTpevl7H8VlNfYNhPI0eDeOZ9OP8RU0qZL6kbHNTmnP7AYFrQt0Pxl4HGVfGgBO4crqajCsZax7XjTsEriXLCfSR2k565u/fIHBVSMolXyYgGq3o+i6xViQeonz2DYjRY3nz/Qe8f/5OOmFFphK4DgZIZTP46ttvtY6+fvESWx8/Ysj0osni8EeOiUW09y4X4GTbOBpTYhHPYbfd0KAi2dfS3Cy++OW3aA368sA8rVUZbizZAIsCmxGzoVo/xOcf9eAe/XMB1xkC1/WPePLrf8SgyfNFl3znzKIhZydLkFzBfIGDUgFqq8k4knU1xtXueToGqJCjzITglecBQ0UJX1u9jhv3VjUDQfs4pdY5xjWoa/Vg1b/XkbZ+4lqMSCT3+VHhznXFORsYA+sG8DTT4ZJDR96rBmYpYSLRc1ap6P6QIT8lHU5mY4OY7NREkMplkcrRtSOlNYXgliBXPrVdeuDHBFT3tnaw8/ETkmzpe2cHPtPZNKKpJApzJZQW522QjWsp12AFUfRFyiToodobINvpI9loI93o6CPZ6iHZJbHGrdBcmpJcijod/VnK5xQFG+G5rzWRCMewMDuPUCKB3cMDnJyemkwjBDGnvBesc0a7OkbG0s/V/Pv5LHWaLQ3Ezs7MyK2E57lK94FWE412C6fUul4EXKc9P3ZhL26xXEYq8P834Or9MkfaIFeJjsTrQeDq2sI/JhUIDmdFhiayvozG9eaDOxgmxlYf/iH0fwZBK6+tPNsmLjIng5l4USMI7XQsVSWZUrXM6pfXjkD1+PgY5XLZPNo4MeyqSLVHvV4qPFC6ESP4bt0l03fVANJgiGw6pxjMlz+8RL1W+0nAle8nKBUQe8BWfiysKe1v//qXYonI3hCIBQcfJI0YDLR5sHr/8OYdPq2tCxzq4RfjSq9Fb2FlE+bhsFlPkW0llCOxvTw3IwApK6SBtQUHw5Cz9UiYvo+1WCiC91tbaIup4xk3cKgJUYMhjm11z5ZfwMl4uklio8ioqTX3jVaTYGuAbCqO2yuLuLIwq6QlTlCzIucUOUEsW9i9PgeG2jatmaCNyQxuXLsu94E7d+7IOouVvGQMgc6BjjNMtm8CuAZh7Kg7YlrPc18aWNwn1xJJIiassKQkdtpWM8B2g19k6qXJ9akutMDiiWULy8B5kHFV0Amrcumm7Nz6wU8BDv1sDhJ2Nf3Oe4HyimC7UFdliuafz5AHrkGDeD+R7b/PD7Ca9nMc52mDr0NtNoqBcG1ZDei4gtPrCj3b61uHwRYuN/m+tCd2bdySo//+vJtFr1e73wh6VFgrdc7cCQRoIyGk01nMzs9xYguf3n7A4eGhBh45wKXuBoY2jc5NloxOJIIq03vitBOLSE4wDMXxu98/wf/5n36Fl6/W0aVWMcrobjoIJNBkqlmrJZsunQdpky1kg8+YonfjYdx5cEfDRMNeCNHBNOCawpCbnDzBzf+WSUlkXEdlhJjk8SCOzlPgRmQ4w2VfBE3TgCtBEoEpmTMCSALXtddvsfF6XX7cHrgSaMQzKXz19dfqlHx49x4vnj3HsNtV92maVePUY5PA0iI6uZYpaTEaQ7vRQJZxwZmM1oAutYDRMNLzs/jql79QW3l7b08gNpyMC7T0hnbPjQaMRNuPC6c/d25+ilSAfr0M8Nj5sIHv//E7hNo9scT8bdOkAvSPNsaVGlfbd0R4JJJat4NDt7SB034qmYDNflBvWu+0MLc0j1sPbiOeJmPX0PNC7Si/flLXGny/k3un/7cgcPXrg0AuAbM9wbYE2hszOy0OhEmmz66Yk0P1B1h788Ha794KzXV3CEY1u0F5CWUBZCWzaYFUSZmcPE4Df/RC7dBrOql7aO/TNg62d5AKR9Wp4MEo8pfAlffH/JyAK4+UAJLFufTxrhNMRjUxHCDVHSBNu6x6G6lqB6mGhRWQXZW1aL8nfWu010U6EsIcI6pJasXiiPLYpd+NIJ7LinFlAAn3Fs7C0PqKfuPcd7KptM4L0/J4sDMzJVlm0qu83WgaoRSLKWmQ13V9Y0NphRrO+u//HV0FPn/5quN8O3A6aNWJnop0p39+WhXnNRmTP8YnAAU/b/Ym51mMi9lZ3keXX6TUqvyRRW1yQ5uszqxTZYyKNhKveTGi5RzjqqrR/TulAmqfDIbY/vgJm+vriEdMqzINuIoup6uAG85afXgXcMBV1aRLwCAlbyoFu3Y+0avf6mj6v9lsyMpG0/3axEyfJ0seJ6DmhCPN+9kqbNQb2uQ1sORuB/MoteMkG8TJejKVPaZLcQYlGRfDR59R+vI16k2kkmm8fvUae9s7U4GrhO1T7ikPXH1SFAdbyCpy9wsnIli9fRuFEluGbBkFzG3cusxj5MNikoUQ3rx8hb2dHTkM6JoxTcvpXO3XcwgtgnQijkwijhS9GbmoRJzLgHOkMO873Zlql3JjIGsViSexvrePveMT/V1ED8E2MZdrayo22LedteZphwrcR57tMWZS+ieNgdE0vodSPoPlpUXMFqgZ6qPdrIt16faaZsJO3z9W2V2CvaiiKLlw0Hngyy+/xBcPHiKby1n6lvv51N4Nh7TxMVaGG7R18i8YuAR9lT9/zi5kL3T8wdQ5by1mQ0f2fe4Z570shtUYV+paCVAHzr6JGlcBWFnKcQDD2Fa2TskqiN8TiGFr2eIT9eyx3aqAqvMbmTY2aq99ceGHtPiz1RkyjtVkDc4fZCQF8neNbaLiXt33+/t52tqgjW/KUCjZp2kvzs0FuwnqlASGaYyoNv1nKMaUr7iOWRZKbqiQJu+87pl8ViB+f29X8YvSoscsGckAnmkgNcQnlov2YVFJCmqdGMq1Dl6/W8Nvv3uC1+/WcVbrgUMgw3ACbW6AmTxm5+ax/uG9QBZ/Pz+k73Va2ViSAxh1pAppPPzqCwFmdnoGrT5ePf9BLV4GllDfx7b3gKxbJCwGhsD6zsM7yM1wOMmx3wRies7G9+vPLhVwOlexYK22Nu6XT59jd21bLVA5VLivKcyW8OirL1UoMZDih++f4fTgQBv8pYGr4/bF2HNTd+sz96tcOqUYaQaVkHWlj3Ct38HVGzfw1bffIBKPY+foULIlFiQ6fzJzN0N3FngafHRM5lgmc4ErzZSb8iJSiichm8pg8/U7vPnTM8TpodJqa8hmKnDltL3s5TjkyJXVgjloYk/G1Q+MjcCz0+xwmWArmVZzlLAwvvnOo7tgquRZtSw2lg9/MFXQ4wYVj95n1RWu/rn1e77ZQ1kXNQhcJRXw3SBp9O1rNAPNtYX2VKGQSJrd7R2TxzmNKwenWODyGrCQ4wAnr2uOE/jFgiQcZJC13wewhBh/ft65EfEe2ny/hvLBEbIxDnUPtYezO5FIp1WwzMzNYmZhTh1Rss+KF3fuQ1xPNPREyUKziVi7g3w/hJl+GOFyDeEK7QSHiA66SIdDSJGhZQgGvy4Rx3yhgFQogizTrmjfFYkilsmi2eua3RXJMCYAOi9XzQnwa5yDhdbcblcWWLTb4vETvPK8kXXNFvI4PjnB27UPlob2cwDXizani6JWp4FMT21PPg8Wdzj5crZBE9KCi6pEAoOpuHqaQP8C4KpqZ4r+dvK9eH5q2ubkNa48lqCrACsLAjUZWA+A7U+fsP7hw1Tg6hcHVltcohkXeeXmdaw+uCMqUM1ol4jEY/PSBQ1UttoCqQKsFbb362J/OIhSzBcUiceFhA8D89F5szUIWht1a7tOgJagFZg/vyo2eRScgWIdyjZmNIxsPodbt24pWYeejqyeP7xfw9bG5qWBq4AxdaaxmECWJnrlVcfYypDe/+qtWygyo5uaI7OdHr18a9UL5lnRs13DYbjKyakKFjZZ2LrgQ0XdH/1SudlkEjFkYgSuHFaj3oeLkbE4BGB2f9Afk+bfQ7RpbzIMIZPPY+e0gq39A2n/5OPqPDB1rliAmUGNcx4gu0Cm05gxN7oTsKWyM8zCLczrQY1hhPZICZQKOSzMz2GmkNXwE6/AEEwRM19P6atoNO20v6x8l5eWcP/uXayu3sK9+/dQmpsbsZuhEKv88cbFdhzvqc+uuxjqnwZcR3IGJxHQZqB7jD/H/tt7QFtMtJuEFuKnZtXcBMyBgJpXtr449DBQxW9esAZcLRTF5W979YWzwlPMofPjNTbWnAwsBGVi1VCyi3nLai0IAO9p64tY/8DLSpvxayQZ1j5HkOvv1vFXTnvG+BMURqEfMP5alRiOUfXXjV/R4eYpNwKCnQTyhTzyhYJar6flMk5OTlBrNCTlIYBJUtdaqSASiSORyqgNW292EE2kUJydR5hDSKen+LR7iF999xov3qxj4+MWhtRbpnJg6UH/SMavsojmMMXc3Dw23r5Br0GLMPOoZQIZzyU3bnZJ6gSuxRwefvNIrEqkF0Kv2cKrZz9g0KFTRB/JdFqbO7+XwFWscCKBOw9uI1PM/EWBq9fSErgSnCQjMVk+7W/sngOuBNBku7785it1rsj2P//+e+x/3JYV1U8Brv6ekRMFE5QImjtteVKzE5QS+GBKVBhtBll0uwKvj7/+Wudt5+gIjV4XPdeNGsja0IDrUN7KjuCYCByYvL8vLEin6IU0nJVMY+v9Ot5+/4MGemRxF41Y4IgxKraukEF3703WcCRz2O2KxJBKWBKZhRIEZ0tMt8saSyzkoCfg2ui2sHLrKlbv3kaz1xxJf6YBV/68nwJcg/ICs0W0QTedP2fpKUDLfaDdUfv74OBAe/CVpWU06y0cHR+Z7M4Nb3Kl4uAh12AWkwSnDBlQ15DXKQBcRalwLWO3j899byCZytnhMdLRhAFnamMdcEU0IrZ15dpVAUjKABmSEer1dU4JcMMJBnRweGqAKGc/ugNkekOkun0k+kCCVlz1OuK9PtLtDjLdPtK9HorxOOayGSQGIWTIkjvHi1gmgw7T7ZT2x5ABilWgYpOA1BNjNhxra4HXitPakYys3jOHHBNx6ew3tz5Zp+CfC3AleJvcJ3hxfALQ+QfH/Oe0mQXA67ShL93gPwm4mv3Oj72CbPTk7xy9B6cb/FHGVTcidR5RtTA847q1+fFHgSuPjQ8oTxiB5/VbN3H/yy80OeqtJzixyn+jrQRb+tSgchqYDxIZJmrHOKDDm5Y3E6NPmXTDWDmCVkoCyLYQtmh62rWweb754Ctr2KWdBc+VVdAU+3NoyjRH7GPzz5u3bmH15i0bgglFsLG++U8CrhoukOB7II9CHuz126soEbgKb5lHoi9bPDNsuuOBdK18/4zX3dxYNzuyeMIAPocnXOIWdaPpVBzZaAwJxR0OEOq3LfzIAVdZ4mgT5rkZoN7qyEqotLCExjCMDx8/mRPrMKxISjWVCCZdCpdtHI6GHZifqooUB41tqvx8eUBmMsF0q35X8ck8E7PFPOZmi1hcmJM902DQkdF4LBZWKkqUk8WMw2VMYL8vnW4hl8MNbm6PH+H27TtYWl5AVhOfZnHl56Y8C2P1S+BpVUVgXreX2eDES3vfZqdj9YyoMbqma/UAUbIBLlfODkv2WM5NQABWwNV8IZWyRcsb/T0IXJ0UQZS71/dBi6x6MqOYRvOWJBthBEuAZfEaVm8grx6gTwwcezj7c0BmXz/dgdwgUD0HaJXaZWzQ+ZdNeH/+soSr0d0gbbaicjSFq02NrXhKILipchMo5DE3P490OoO2Oi1N7O7uqtMinT4TeTh0xZZ93wZY+ixIhgQXERRmFxBJZLF7cILXH9bx5OlzvHq7ho+7ZwjHMxrQCseSaLHoFbNirCpf9I6cmy3hw6uX6DcqYvmYNavuDIfBeD2jETGu2dkiHn/7FSK0FutH0KrW8OL7Z5rAZ9GVSHFCnmsLga8lmHEdu3VvFal86i8OXLmJElyh29Om++y7JzjZPvoMuM4uLeDLb74WO8x74tn3z/Dx/Qcx/pcFrorw9Bed3Rwx3xENtMSj1LuGkaXevd1CjA4XkRAqlGKFI7j36Aus3r1LDyTsnZ6h2e+D0+q0jqKciTSZB66eHDH3DJcoOHET/hTg6lMT6Srw5ulzRYemojFpNYOMqwZ9NXBlARwGbPj7wwKu6VTa8us9cPWOHK5dJcbVAVfKSJr9NhavL0mq1qVkyhWSHrgGGdWfAlytm2NdIUvEooyJ7QH7PFlWi/ZlotpAsyDcf0kUMQZ49eZNHB0cY3t3xwbUnAaaWtZcsSBpB8kN2+PN6cRr3c+tIdyTXdLVoNXBxvs1VE9OkQzHRsCVgDSVTktusLi8rLCC3b1d7O/to3Z2pnAXyREyaTlOpPNpZPMZSQSpew13u8hwnwxHEGMSZb2OaKOFVL2l2Nhib4BZzlDQF7zbRz6ZEovKgixTKGhdJVA9q1ZQZ2xrzxh/S4ELS7NL0Mri02t4CcLVwUjYAJfsORNxRUevf/r48zGuF4G8Po3gp7ymMa7Wav38NU2GINNx19YIsqAXHcdFwHXqwydQ8zlwnbzJL/q9nv8YD2cFtVU2fKObfjQINbbDIuPKVjWB68ba2o9KBdiGFNvYY0V9DTfvrCrVh5P/PAYOnhCANhtNWa/wBuGHtHKqBO2hI0BlC4MSAP7dD5n56UieU7biZffDhSWgD5rm8WebfUhJPgSU2pDJhobDqvYIXFlJswW9ufFRsgi/cAcX8GlSgUnG1QNX/gCb6hzg2upNlKjVc3ZYvp0q0ynntCDzYw64dLqKfeU5bzftPNFjcf39mjS4hVweaban4jFkkwlkOBRGfCDvw44LBbArTZ2QGFeymgwkaLRwXC5jaeUahok0Xrx95/S/UaUu0RtTKT5805QKOAZNnpECrj59y6UYKQyAANH7hxrIobk3j5uFXL/TEqCLRej4kMHC4hxKJbab2FfuIzzoISb/WdNKUU5C8M3BSCaZzJSKuHH1Gr788rFSuOYXlxGL2RQrCysfOSmtcrBPLd2uC1C47Aanln9A7uNTZ3icbqDJF6bGbgSBq2Na+xzsoXwgAFwJJDsWteqlAj4owa87wocqLF0Sn5cmuGfS3+PS1QYLYwcsPatiHUE/YGZv3GCwAxgCruNNzutYJ9cpYWnnpjDByU4AV79GGoMugDr6lIUb8Nkz5pTDV2lksnkU5xb0d2V+12qa5K/V6upc+NawQkYIdum/TJkNpUsJZovn0e1HsLV3gncb23jxZg3vNrawf3KGFrVw6bzSsfqMWqVukmtYJCrHAUkXwmHMz81gtlDA2xc/iHFVa5pTyYFoZa4PtVYNxYUSvvzF1/J+Tgyjeh5fPH1mMZS9oYa2+OyoaxFlt6WPbC6L1bs3kcgk/qLAley2fKUJ7lzO+5Pf/h61/TOXmOWGQ8NhLKws4/HXX4k5I1FBR5P3r98g0p0eRz5tLzN21l13ggNOZLuAmdCgh3Q8psKVoSQEr7mkmbuTTad8697jRwKwx9Uaap0OKtQSyplh6JxZPmdcp5ETF+2zvmCa/HdzP4hjd20Tb54+I7pELkUpEwtLGwiWr7CXj3C/GgFXFvC0FaPEKaXBXl/MaS/zbijsZAm49sTyUTLQC/Uxd2Uet+7fQafflhk+wb63vJKUI9BFvSzj6ruPXic78mdVQc3Fy6QCBLAkBigPqJbPbA+ORJDLZHFyVjF5nmOYF69ekfMEizEWcQTekg4EGGztM25+189uqNU+DKFbb4pxrZYr0lur28pQGgdcKT2gVKBRb2Hr00eBaIJqFvr8HXIpiYSRzGcEXBeXlhQTS+tBsqN0Egi1W8hQXlBtIF1totjoYrY3QCkUQTESRaTTw0w2J+9x7lr5XFHXlhjjtHqGcrWi/2a3OShFkTUcrbniMeTSGSQjUXQaLRUC3H95L1AiRMeitY+bItd+Fsb15wCuF1Wd0ys78lXjh8zffBcxrhdpXKdqcy8IIJjUu/hNcJrGlefDD2edZ1z99PFYKmCtZrZxGesZxrDbx6fNTXwicI1np2pc+cB5H8F6o46FK0uYW5hDo1lTRcNWN18ErqxSLWeFwzs0bW8pKarZbFlGcLutdhOrHb9h+wQhvjc9PMQ9rpUTPMfTZBxcWOXlyM1v0FMOdTQRFSNTmp3FleUrMjPn6+PmJ+x83PonA1ceHwX5vWFPwJVDJlwQuBlOAld/bXjexaqxLayIPA7sdHBycIj9rV39Wz6XR4x6nkQCuWRKMgEFEPQYAwpNmev6SjJgGimeLxp/n9Xq2Nrdw5VrN5DIlfD961ealmXrle07as4kkFfii+VQ0+xZcY6ExIGwAgsuGFvOWIvYgOtwQHED15yQBsiob+v3mvIyLeRSmFucw/z8LLLpDKLDDqI9FjbUd7r4ULK+HNZgSkqnIy0vta/UI3/x5VdK3lqYX7JBHg3f2/scBQ64E2yM8OUYVwE8RT6PgasBPPsIAlfpT6mVllTAWFRaYZ1nXKlxtXYd3TIGGsxytlrUwwpo+zaeRbJa4AkZeTuXk4Wo//tIPuBoZ9nEiRx15/+zsBajQqVBVh65Y5XIzgQ7RBOLJqUWBNqTeXG2SXs4bMN5/LDP+yFC1sPG5FO/ls5kkS8UNXRHGVC13pSpNyUBvMYyKBebFh8l5Hl5UXs4QINhAukswuEUdneP8eT7N/ju6UtsbB+j3GSoQBzJdEH3cqdV0/3LOOFQOA6OGxFM0iOWO3g0HMLCXAnFbBavXzzHoMPN2oCrjys1D1mg3qxhbmkOX/7iG2m+aRlUPjzG86ffS0ZFzSuZF64p4rLZasZQiTy0w4qnY39x4MrnXXp5ta36+MNv/hHNo9pnwHX5+lU8fPxIzzxZw3ev3+Dty1eI/hTGlWuDZDkW5wkO7NBPOBJGp9VEPpPC7RvXcHZ8iMrxEbLxqNnjhcOoN9vIFgtYvX8PyzdWUW42cdqoSzbAkrMXloX+6K70eumLpCoXfX4aKUWSgolKtaMTSQXODo7k4xqNx6YHEDABjoEglArwuvNrncaVwNUTJjrGkdUbmXtjXLWuYoDWoIvsbA53H97HMDJQi5y/c1Iq4PfwnwJcPWjVUCcHsOTXOrb1s+XQ9patzU1Uz6pIxxM6vzx3HZIG7I6EIEB57daqjlt2TwpXDJttlQb4rAAUtgwssTxe7tWUO7VqdWy8/4D6WVXzGiPgmqLva1qOISpiag2BaGmwyagyMleyKnqWR8xzPBxCniTG6nWE4yEVAiKyOm1kqchrtJE9a6BU7aDQb2AikgAAIABJREFU6GB2COR5bJ0+5hkakMkIc8Q5JEbv3MFAzhbl6pk8XUnuBFl97SncB3sdge5CJmc2b2R5nYMEJRSc59na25Xk4ELgGmzBj2/G6VpRf7cHb1qxivRZvOxrIt7VFxr+pjLA5E24zRDe9g7HePyI24Hp5uwVPMaLGNepyVn23aPBjtHvDeg+x5yx+bn614je191sFaYXeFvL2iJfNWk8DGFjfR1bH9aU5y0Gzmlb9O3OyF7sITWurbbaC3Pzc87LcggOXSiPnJPT7bYGG9qtppgYSQV8G8M9RLJeclnOXsCuAQCXec0WCxkYi+E0r1cunjS+5mQiW5I2NGODPNa2tE4zF1ZmC7NiSmfSmJubQzLBBymGT5ufsL3x0cB5sA3mtKzTOXguarTD4iLAoSbL2ebDRvZ55dqKWiIEgvQs9HopteVdNcyFlMCUiw7BfaVcwdnZqVwQONHF9pSkK5rEhh7ELNkLvi1Nh/aQYreTVa05uZgekzY/ZGASCZzV69jZ28f8lRUUFq7gxev3KjaKpVkxskOK7qWDNe++ZquORqOu4iIGxswaROG9Yeib590Zq3vQSpeDcNwtxMyYj0qfJADMa6bgh5Bi9q6sLGG5lEM6ZBP3miglsFC7xrxfOx1KSWi3FUcmm5Ve+O69O3j06DGWl1bUkpUPqIZ+TBOmQkDtPGvt++eCq6xsnkZRzqMn0KyvNPTjAaOzwxIidMEYPpVL+lOLeB3ZYanjQl9Eri8W9+o9X9WucxGwJhdgeIEb9Bql81lXXgloNgLsjtsBQ60tLmPc+V3a2wisNYzJVHvf25r577GvEzvivBzFKvFY+D/P4Lr1ZLwuEZxbp8fbsUmm4UCqrr2eC/sZ3MwjHLjS9TCZAAeaCFjTuax+11nlDGdnZ6jWmopn5XGRoGOBQz9WRZCy08mNMZ5EKBJDLxJFcwjs7B/j2Ys3+NP3r7G2uYfuMC6pAAeulHQ1DJtcSDvpQJrWnpzGyARaEiAbLb12C6s3VpBNJfH0yR+1fhA8kKWlVIBT9bwYBBpkxOZXFvDVL76STpHDTvtbO3j5/IUsdjjQQtucMeMa1qZKaRCTs6JJS7LSCsuN3ntRu+cluJ6obPGNg9FgqV2NMa99Xp1jn7froKtMXSUDUWjyHo6g22zjd//wG7TPmkYejCyzorhxexX3Hz5Qt4XAdXNjAy+ePUOkR/DgC5NRPTraO3Q8+sW2rnI/kB+MY+bkFCG5QAfZTAp3V1f13/s7nxDrNsVapTjoFo6g3e0hmcngl//qXyGWzuCwVsNZq4l2v69ozwHB68BcKgRMHWP+2T4m3aE5BU+SRdOAa48Desk0Qp0edtY2cbi9q4KEbXPffeT9bFHiBOUW9sFiWfG21Lgq/MNcBnzk6phx5TNI4MpUwJ4KJ3rSNjpNDezevHcLhVIRfUaXuuc5eILP6VUnCtFggarL4Oz7uNazaJGGlV02ymM4+Miv4Zolz9YBTo9PcLS/bxZPtH1iCl0qjQavRYpuAXH5nc/MzaHRrottpSWWNL8ctHNR31yr7PebLEhl4YCeqozUZRpkGR/XNtCpNQQYeW3oRED/Vw6Acc0gacXnXqluBJRtc2hRq56uAFk+30O18gmgHzz+AvlSwcC0Qnc6SIWABGNiG20Uai0UzmqYaw9Qor9rb4BCJovS7IwitQf1lhhn3kdNygVqVZw1ataVFLZwZIxIGZth4PBrOp5CNpFWkII04STjkkk02k3s7+8hnogh9G/+/b+fikaDOs7xxbtgoniCfRh9fQAwnnsSp/yFD4x/CCx325YJgs4R26TPe13h5z/kova9HxILgnHdA1OHs0jxOxPgwK/whv7BG9nHqvkFcJqGLciU6aFUJrvLYZfPm0XIWdU2lOZyfX1dE4LJMF0FpsM3Ozdmxs8HeqZQUHU6SrbqksXrC7hqWplAw7fK9Tsjo01QD4c/5zTUHtARwMCqNIdkRyj0jscVb8ohLt9Condrq92y2DZnhkxNLCs8Tv9yAeHXs23J7yGIIijkYNDm2jq21gy4Xual90H9Picv6ZGoaVgDDjK67vXU4qCGiIMenFqino6Ajl9DI2xJI6p1gXoyzvVqDc0G9bxdDMMDLQTxWNJAYJTaG4KBHOJcqLsdadmG/Q5mMkktVLQGUXKVWD3z6WU+e7XZkIddrjSDxaurePVuQ3qzhaWrMn5vsmqk1QsXa9mM1XF6coxWo40IWVS2XVnUcAAjRPN8a9lISeBuCdUHUzWQZnUvlnQw0PUh6FyZy2Ixn0A+l1UC1FDgvauURTJjhG3Uapn5/lAFx+xcSUN1Dx8+0p8zxRmln5nrgAFPBSVoY/VuAA4ABLxqz3UoeK+5aVbemPp9pqY1bav2B6cX49dJcuQiXd0QlgFXJmQZc6sELelijV3V5qEYWLOrsaLKnAXOrRMXREdPMqr2PbZZTL74OWN47cj5tdpcSJm4NUbHMeGE4tlTW4sIuKzAHq2DiCiLnN2RDq+/AykEmpwd4xBgPJ6WH2++UDKT+U4L5doZzsRuNKShjkYIEMLotWgxQ/YrqfXm9KyKTHEWhdIi+qEkDs+q2D44xq++e4rnL19ja+8QLKMQT9FbQy4TZqI3HhRRDjmZmigZIkYVW9wrdeGabm/X8T/9j/8GSwsl/O//8T/i/YePAq7JbB7RSAL1RluyIQJXDrPNLM7i2//ir5SGl4iENDj54c0aBTGIDqJIxJMC6aorYmHU203MX1nA1dWriMRNL6hr5TpE+u+gpMJdvAv1xtOGixzLPV6LLWWMw5cGnqBNlmzX7/7+1+g1ulo3fAeG6/O9e/dw58F9KwxTKezv7+MPv/u9WrxeD2mF9XmttN8/BMLdUK8Km1HohLHn0gHGwlhZWkZpZgb7u9uoHu+gkE7aTAMNUwi2BgMsrlzFt//ib4BEEvvlCqqcgei3Dbzya2m5xfSxwCDm5PmiHl/Sdu+44f6ctqeyOOFAcCLEwdYw2tUGXj57jmaloSJYYFzXy70X6pvlke1lUi5OPJDs5bsGniByXv9jXTd9VYd9tHodFOdncPXmdaTyabSo354guS7CDRe5JYkhdDaQsuJjV4hacRIfmo7vodNsa26kfHqKZq0uyz2+uK4naAMVjSM/M4OZmRlZv0nryhVA3SW3jriTrrhx5w3tVlYjM3r0VA1pzoGpWfRwlTewpXIgkkzICovyGg1c1+sC02Sv5QzEtZs2iXweqYNNJrS3sBjbOTzA/S8eYunKsp5ND9JjoQFpFWT7PeRrDRQOzzBfb2G2PUCKpA+AlatXkM9k0au2VNARhxB8Uj50UuP91kA/atfcdO5mycX48kQoLtcJgu9kLKn7msfE9KxarYKtrU8ozRR/PuAavPijm/fPbArBDcBaS35S0C6dtSXHOg93H7uBmJ8GXKcd32UZ1yBoDW5oOsbARnauog/YikjP4dp9HrTynuRNw4QkghNOpZIZJWDioNDm+gaSEdpafA5cPZPgww8o+NekuNOfKoVDgyzD0fT9iCXgYuTiT4MVMxuZ/ud23HCG2omcqM/kVL15CYE3b6aX6yTlT+ulVDplov6o6e4INAmciJCoYSGYYrVNHe/O+talgavYM4Ks6Bi48ubn8fBz/HNxcVGtbj4o3Py44VPnK8uvJpnnlvnUMse+05E8QHhTi7UVEYmYCdoJuAnAc9mMhpsislsaKDGk3axowaD9DD9PJGHgg2bjWcVgbnz6hJn5BVy5cQev36/htFLB8rWbyBTyaLa6DrjaRC29VuvVKqrlKionFbE45h4JtU0U0OE24D8PXO0cEbj4aFy+1+ighVImhpWVJczPzcsHlqx6h76P8vOzQkUDeRGo8uYmxo336tXrePTwIW6t3lISV6k4q3NkBQHBryV9SRfqwYPb+CZBIC+4AgTc+jAayPK2bay+R8NZNOw2ZlVDWmpDm6SAwNWAqIUR2PPsNOojpwADsWYHZ+xqsCgXyL3gNS50PSC1hJ5pr2BRLODq23qfSQr8cZz/KWaF5bas0SMflg4u6vLZNciirhO10XFJAphuRYcOJoGdVs5kZ9Vo1jVVzthUbgrdjkWLytZM2ukQGo02inNL6COGSrOHl2838JvvnuDV+484rXZRa7YUAcpOCQe3KEOgHyxf/v7Tz0NCG3Vv0ALjdjmnFOPwFP1EG1XMzmTxv/4v/zMe3F3Fi+cvsLGxhT89fYaNLYLiIRLJLLocvAoxv2eo4ayv/vpb5bBH0cP6uzV8eLtG2IroMCbgSvZQdkDRkIzmF1cWce3mVQ2nmmbSBTLI43kSplx4uc8VDcGvElPOThdlULpEtuHSN1SM59BcPWrlCn7/D79htqqKfM+ucw354vEj+SbTqYWdIU5Iv3n1Cr16S+3fSVLF//7PgOtgnNIYBI3c4Gl9uHLlCuZmZ1Epn+Bkdx3UvipFSd7JJlHjcd958BBffPstEE9i7/QIZ426hplkl2bxiUbsOC315FnTIGmwyPoR4BqNxGSnmI7FkU9l0Dyr4k/f/QGNMt1qJoAr5w9iEQ2xBb1i+Xe//wQ9jZUs6OQ7mst0A4lsu9OfmPcHAevKjWvIzubRpRznYi7o3NucZsUp8Ols1nh+xLYq8pcFsrGvcu2hDK/ZQvnkVM41nYYF7fAa5QszmFu+qhY+XQW8XEz3i6KKxwSh9ugAcPWrD6VBQ4UCWEv+cHcfu5+25C5AR3IB11QCSf4Opu8N6f/dFMZg14xgkuctnyeJQa9cSo1I3pj362m1gms3b0jGIGaUG4K6vewyDpDtdZCrNZA/OsNstYWZOtO3Ooj0Brh+9RqKuTyidKlESGuY9tqh+evunx5L7tNzll4iYBhYFAbSkbjcOZKhhOYr+L3ED0zirNeqYly5H/8sjGuwMgk+gPJLn3hdVN04taADQmPgqshHr+9TyoNr2ExhSy+adOSmdo7xccc0vaIydubciyc4sBlrGwsOagTaS6PK1LfNZZ7spAO8WdxmLgssN3XoB4U4yU6Au721hb2dXcQjyamrbBC4etaVXiB6gAKm5r5K1+CH+0n+uL3uVZsh9Xdsx/JYOYCUiIqaJ2AhAOoyZYgtbZrqO0aFIML/u/RIZChZQWljhS08sagBXqZ3ZEzXyjYZW9VM4BJwXfunAVcf18T3SnkAY2jnF+alq2n16KjQlsExLTm6HWoh7URwOM2mvq3S14DCsGd2WPGEgDbPATeoTDqFRCKKTNx0N0NGCDaqiEiPanIBMYiDnlhcgmkOCXA46+rNm4imslj7tKVIu+u37mBxeUUaJ7VWecNQVsFpS6aQlSvYWv+oTVIt/F7fNEtk9dzBXwa48j12umxPmZ+kNpkhGeMmEvEo8tkM5mdLWJyfc+1jGXWpHWQt+IHuA54w00VGsTg/j6srV/HwwQNcu3Zdm2QuSy2kJUSpPHNdT2nABn1V99o3R0NMBtyMQXAxo7K+MuBm7KmTAQmEsBNBJtKA6Ri4kvnmc+0YVMe8SjIgaxpjcs2mxthWHZoDqiMJ0hQnBP98T4IJP3g4bU0Lfo/+3clIjOUNOAto4/t857SzYmsPi/jxOTN5CPV5PQ7RpVLIFfJIFecQicUVIXp8dIh6vSafXjIrCtNwg5R8D61OF6EYPSXYgYgjmkyh0wvjrNHGq7cbePLstQauTs7qaPUIHPIWrcxiLUpJQEfXks+C3ppj/nlg4T4blVw6OGjDaGjGwnaQSYZxbXEWt29cwX/zL/8aK8vzaFbriEWT2Ds8xfOXb/Dk2Vtsbu2h1Ruiw9ovEsH8tav48pe/UJs3E4toUPLDOzp+EMjGERfj6pLxomE0um2sXFvGlZsrckTwUgHpwtk9CpzqyzR2PmMMrRUwAq527e1ustXDvJ8pa6ielPHdr36L2NC8OP0xcA29dv26iozT0xNdM2qR65UqmpWa69bYIODk3jPe++x30pVk3MXzw4VWqOZyeVxZWsJMsYhOp4mTvQ1UT4+RiscFWNhF0fNI4BIK4c7Dh3jw+CsBCIKJWqclP18ylRrI5G8k4+X28XPn7ycAV90n9HJNpHCyd4CPH9axv/kRqQRJjMsDV0kHJmy6jHF1BdWQewD3MspW+tJCUkoytzyPxZVlhFNRDWxNe01KHvg1Uz3kg7MGAVnBaI/nMXBArN1Et0W3lw6ODw5QPj6WnVs6m8Xc/ALyxZIAGc8zQST3X98ZCALX82vl+GYmcOVb4VwMn8C9rW0NgdEZJyyRLBTzSmmIgOtgiFa9jl67a91SNwzFtjv3b7/GsMtGBxISL8W5WXXdhAt4rAR0VPkM+kh1u8g3m8if1jBTaaJQ6yDZbCPW6uL60jKK6YxkMPQM51pLRyMyrtVWA0167Q77aHO/cdiE0jb2c7KxBJKRhPTtJG94Xahr515xcnQge052DH9W4Dq50Fsiw+evae0E8x30AygGUO1mGld2MmofmYFPHwSZ9rODUoHgBnMhcJ1oJfB7fgy4qmUSCAqwR4lCer/M2Z+0AElQW0JNESc62QJsEwQ1xaipnRKPq71QOavJP3HaJunPjR8c0cVVfrVjHNwDJVBLb9aADldQgT6jnKJ30akEN2IbyWQScKpgcw9g1wydtahSc+k8VH0FzPPtzw3/pE6J3nFiKwl8E3FVmb6VLyCsISAC13Xsrn36JzGu/lz44+Dx8dgItupteseRWaWWhyydedxKN8rtlkWE8ulppm5G9WSjo2H7GWxpEsDSYzLKVkYspvQsGiPXKqeyzCIIp/n3fKkkIM9NifYfBPvUwHFwbvvwBMdnZf50XFu9heurtzVcIYdRLrRkIDnY1eugcVbD+tsPaFRrlnPe4bCdJaj512WAq5hWZ8qvWMA4hx3C6CgWsqfWYTZFiUkeK0vzyGaSmkrmAkJrrT69HvstV43bIq62VCKB+bk5XL9+HffZ/ry1iqXlZTBdiDpKP+TjBx38IMX5tWGgNXBcTPK8O7uqkcbVpx5x6ME8YieBK4e07Lqbr7P9aQXJJHCVSscB13PF86UYV8eEiv74vBr3heS5YpbyFfuFDseOU5ymyju0rlkxa88TQQpNxKM4o99iJIwrV67Kg5Um+0fVBnYP9lGrVZFgR4MbhAseoV6wVec1HGjIijo6Rg7ThzWWymPt4x5+891T/G//x9+h3gHaNGWIxKWZJQNLzoY/S+yK7XFj2YXejek8xeA1Osik4+h2q6hWj1DMxnFtZQZ/88tv8PDWTcwXcwgP2xh0W+i2OggNIkjlC4gms9g9LOPpi3d4+vwtPnzaxn65jfmrC/jlf/1fie3n+VtfW8f6u01Ew3EDrgkrJgmsybi2e21cvbGC5esrkiqMrq0LIJA8a7p09NJ7k3OFG0/0j8oguxdYXHKopHJ8iicEruGkOje+M8TrTf0x/85rSm9OvrgOdhstG+y6wJP8POPK827DWUE2ku+ZzyXnBxbm5kUKUBfeOD3AzvYGSvkCmo2aukK0IOIzSR0ofXZv3b2Lh19+JYeGw0pZfpstF91NhowDO3Rw4Dn4zwWuFu0ZExv4/R+e4GhtAzENuyYvDVw1hPRjwFWyJN4XFv3KBaZSPZNN4vVbNzC7OI8OunLNmOTgp4FWjxOm3iSBT473Hyvo/FC2T+Mj6cA9nkNa6kz0etpDOx2T/vBF8ObtDi2qPHimfcqgqV39i+mO/Bh5v29+FNnF7hyHGAk2oymzmOK9weOhZIGSNhIy8k6NxxQQRNKGhbEICsr6MmksLC3JlktGhFzLuF/xgYzxRugjPegj1+45nWsd+VoTqUYH8UoL1wslWUdyYHBhbk62Vux4Mt62XKtgEA0LvPKDkkQL1AghEaUPbBqJkOl2ud+QMSZ+qJRPsU3ddij88wFXX5lMtgQvAq7TboYgcA1qXH20om4QZz2gyzclweciNvcijevUVoBQp2N8g2BBQx9jr0X9Ls+S+OEp9ydZU2olbRN13+dSd+hPRgaQ7BoXK94QmVRa2icOCnGSkq0FTfxTSD3x8u/RAwJuciMpQtDaw7UdpBGZYFz59ljN8IbQgkrTakY6skIlo0o3AG+mzLaxyxGWjsotHh7Y8nj4ABLoCaDGo2r1ELDSU1KLNys+NyHJ38sHmQ/U1voGtt9fXuM6TSrA4/DnwC9ABGo8v5Q8mGcs7a8Yd8lr4kAYB4p4UC4u0HLANV2igoPXlktGJpc2D1tpAxMCrvLFrVbBFhj9E1X1M20oTplE2tKz2FaJRbVJMbFmwEnuWBwLV1Zw7eYt6VzjYr748Fr0JQem+s2O9M27W1uykJGQXlITP7QzbtXy1iDDPv15Mu0vF0mbgHWToQJwFMJz4KmHWIipNnHMlQpYnp9DPktdNdljDvK1xKBSLsBzyGdOUaqgCD+NpaUl3L13G/fu3MXVqzeQzWR1H5Cd9bIVaan5v9FglD014UggjpPPldd5CrT5QT/Tflo7PwhcCVAITg24jjWuboDrR4DrKI3LPyuXAK6jTcw5PfzYZjZegwhc3QpxzkbLgN/45cpc6TbpWOA7IHZ+pGFPZcS08qfV6w3Um02cVKvmfyoG1/8e07Zxt2Z4QDjEIb+Q9HSDcBS7R6d49voDnjx7gx/erSMUo+8ph6TIbFgyFjWQiMS1oXDd5L3CIkMjQd6bWk0Cts0H6DbOMOw3kcmE8ODOVXz71V3curaMlYUS0OsgPuyj12qg067rGez12b6VPQBiqRxC0TT2T6p4u/YJ3798g+YwhNWHD1FttSRRWP+wibV3G4hGkoiEYtKP8zxpwCPKiecOrt24KuDaDfn7wVrcnvEMwgCvvLpI4zpJfOjMOmMHb0XlGVcWvPw5cnIJR1E9PsUff/UbJDibQAuhOBlia3l7s32utTR/11rFtYeSIdeRmLZ/fQ5cp0QzA0inU1hiet5MaRzk0Wtg88NbLC8uoH5WFgvIgpUWSiyEeg7k3X/4Be4/foxuGPLKrDQams7n0NYgEkKfciyxzq5voTXkYqnAJKXEGE968BK4fnj9VoPHJGyT4fh/NnD1zKuwgEguFn0s9kzOQ4Km1WnJbWZ2iVGncxjG+D6o7/hzcPTH/z2433j7SMV4u/AfXVcSEpRQ8VxT+6mOB0Rs8Pt7bZ8QaOsaW/HcZ7qco3DIYnQUIwvE88CVknjiDNpafVrfxP7urkAinWl4PNS2qnPoGFdKF7jrKU2T+5tuBjocdCWtE7Mqp4qI5GDxJAtZI7FYQPdJHBK4Ygj2gnPDIQqtLhKnNWRqTeQbHSRPaliJZxQbW6+d4cqVZczkC+oE0aqzwRmTDsMh2qj32pIP2LNKkwx2NVNijW361+YnKGdgEXKwvSXtPC0sL3QVCFYcY2ZkeixhUDMWfPD9zX3RbTBiT92N5++oczngwRXGtycEEKezkf64z4FoF1YweRwXMa7epkeMnGOBtaiopW7m6NI2UWjebqs1p8XHRYn6dri0Lg2a/9fFcHZaLVU+bK0SsLK9rglJtvOcnyrb8ZrEVrbvxZG5QS86sWsc7vK6YPVtrSqn6a9uvIhNHRMw8vj0PRTrOxskaiwVOEBbpRhbipxa5gcjAZVz5CYqbWPlR7FYdLY6nPJ3izRF/a61ZgMDMZuOdIlcBHlWXcXw4e077P4EjSuXIx6ThhEcWOZdwHNptQwtNehyYJIGM1K3dp7E/C5znG15sYNhpyGMUtZAgEUph1Mjy46P0a2WkDVDLRAj6sLQIFyhOOMmPG0YZGd3R/nuikb10/9OvkCvxGg6rY0ikc7i0VdfSzuIKCcuDccY9h0g3Bto6vbZ06dakOIRDrn0NY0apDx8W4n3Y3Bz8/e4ihkHav31MgTiFj8Xm8pAArokcOCsVMjjLgMcigX0um1NjLNNTI6H55gsDmUEzBmPhM1Oq0jGdnkZt2/dwc0bN5TAlS2WBCo5nMDzz8hcDXto2tZbV423NycwsWfa6VfFQDnNqiVfGZs2HrDi1K7ZXunWFCtrGl1qbo1xdSA4IBX4LCThAuAa7FL4tUTF9RTG1Z/zc6CHEZp9i3rk/xyp5iQfBlzt3+xn8t/JMnZaHRVYlAPkCkUksjmcHR1jb38ftXpd5QvPuzyXnRaLQR9k0pgkzjUjxMZ6PINILKk0oefvNvHy7TpevVvDxs4Bmv0wMoU5VMnKOnslA2WW3dUaMPnNNl0WZtIWdzvqODBBrtduqs096DSRirXx7df38C//5he4dWMOiQgBbhsxXhfqqkl+iSdkMUy7IrZxh2gz9K3HciSCPsFzNCVf2INKDUdnFRxWahhEM3j5+j22Pu0yOgPRKD2VU3IuYDISpXydQRe3bt3EzJU5tJXZxdktA3ej9V3sq+/gWREoEmLKy4MSw0PuWaEnteQsxqjJxovX1HUYpEFvd7C1toG1V2+RCBm7qsFKBaRYJ0yxoE4TTiaYz2efIJ4gh0Dc7WkCZYHBxtGzLMsxk96YywufwYjACYdeZ2aKSKmtal3dTqOKg91tpBLmNtKqV/XMsIPD47AwBDP8X7lxE4++/VY/a2t/D2VqcTFAtdNCmxn1iZiK8Va3L0AzfibsHAU7X2Lj3TAZ/+SEOaUKtBSsn1bw2//092Ka4+G4zqmeD5IDTFTj2h5j4WUf/qUwAheGMBrMcvuAm1TTQqo5TK3bNm9ARxwOnc0tLWDh2hJavfZnwPUiwuvP4ZZz94isF8/bFvqIWNPru4KUbgP8u6K0jc30xILXuXslkYHyQPHrO6pOXkFUmZB+uKHBrEq5rKhm7nPad2khxv0+kbAfwzhzJk8SyEbCaPY6aDFIJxFHLp/TPRRPJm3Qks+Hhqd0EOY6RDwctbkLtvUZXZTpDpBtd5GqN5A6qSFfbuLKII5ZRAVcC/ksltgFiCdG0fIH5RNpjQlem9x7IgaMea+wG8pgIGKqBMEyJXTNBrqdlqz04kyhy+V/GnAdAbqJK3pRG/3PAddgu8PUdNV7AAAgAElEQVQzrvajA5vaFOCqRf8nAdexHVbw0KdpYm3QwwFGN8Skh1Jeq7SEMDZILedIBK1aQ5u6FoEBTb4bEqJz2KrDIZ5W26b/yfyJ4bNcY+lFewQCpt3jlDtbRzbVSW1ZVFPDk7NZwYdsLKewITGxj/QjlSeoifFnZku6UXXzBgAkb3KHRZ0u1b2nBBkztxjRKikWk38ab2JJC+itR4bWGWlrofGLtAO7XEzZYlAFxxaDz2AXgODNGVal+P7tW+xu7lxaKiDg6lpdasXRasMtkqp8GTXZo0dt05k787DptGCMZi5bQCadVtXLQS1GudqgGVd6Bxw9cBVrysnhnoBQLp0wB4jhAHOlEgrFWb03nhued4JlRvhVqnVjAGTrYhPY0VRcDHSTVXY0ikdff6MBLZ8upGPXajVAdDhE+fAQT/7wB5kwc1PkvUSm2jNe/h7mRuJF9pPg1TPjHrSK9ZQ20PFFKsroamEA0FwFaK8SxtLCPFauLiMZZ4HAMIsOupxIDw8Rj1mARThsdlTsqvDeWl5YFHC9e/cerl+/hmJxRpsgfz+vldSqXDjlcUxmYfxMGqxzrgLO21UAVpP45g4wmtZ3bITcBFSYuLVCwNY2/x7vVzfpP6lxnQSuF61R04rai4DrJEtnb4ZAhaDfsaCu0uBwDFv4ZBLY0pfGnAEYzmOyWOB5y+iZoT7748cttXUJltiN4Z9s47ONxmNU+pA0pxF0uVhwwU8VUat3ZMH25OkzPH21htMaNyimW6VR71AYQx9VfljHgBIRelEKZJGt5aZBE3T6rg57yKRoR9VG/eQQoU4TK9Sv3lzBf/nXX2BhIYeZfBLotzBoNxDlfczckQG1jV5fTD3bEO0+9aw23d4liKUHZbsnWy4OnA0iCVTbbZzUWzish/Dk+5fY/LirY43F0ojEOMxikdIsNqkNvHX3FnLzRTQHXD8NHHqbKGl93aS03B8Iop393jRgMgnIdCkjHMQaGOkgaZE919TM85pkaevU7mJrfRM7m58QDzHdaZx6RhDlB1r9tIHAKYs5au3d7ICkVt45wiwszq1v5kvN62WSEr5osZTNZpHNppFKZfQc80Wbu16rhvLJoTTHLCT71Lyb7kP7Edc/ycRUaIewcvM67j94oGl3sqwbO9uotluocWKeWxf9RwcEriwyup+5CnjJjF+T+TMFRiIxWYVR4xoZDPG7f/g1jvcOkAhzaIhn0kW96l4cA9cRm+kGooLA1UuSRFo4nas5XhgrzO4h/9oLcdahjdmleaysXkOz2/pZgevoHuIzGHBBsC6oDXJpPsGlbGld0TCX19xzXTR3F3NXoXwtSAnbOqiuqWwITerHk0/WNhVLoNts4mB3HzXP5LPN7oA+o9ZpzUb2l/hEoD8a0WAkA4toSJ7IJAVaM9mMBjIl22an2HMc7k8VhQLnto8TvLKjkh4AWYb5lOvIndSw0BhiYRBBu36GdCKGhdIcCqmMEilJLB2cHKEbGkjn2gGdH0zAwQKewJWuNcQZxFd9SgrYfW41EQsNUUimUchlEPrXf/u3n1GXwepJ4GbU6nIGuxNPfBBMBdnX/y8CV2/O7iskrxvjzUOwxZtAAKnbUQax4smoX3HThJy0r1UqxmrSRJeVj6ueudARyPopO29J4R/0IPjgf3vhcvB0+3Ptv9YviNwg5X3nrKrok+pNhwmq+CDr93b5gBiY8K1/WY+oBeCbFNa+YMWmLOUYNwrmnNs0PwGjsoXdg+k3Cd7UXEhYOStC0y2i3v1AbKvTAhOQ0erm0/rlNa4ErnympWOlgXJgktVX6Dxuvk96QrKtkaUjAlN6BgO5BXDxIzPaqDZUjbLgkB0WwRFZRI11qjcqiBRLxuREQP9LOgrEImEUxW7MCjRyOrjWaOrnaGOmdolpKMqGt9hL2p1wIeFiz7Sg+48eozjHdC/uvhZ954ErpQjNSgV/+O47nB2fCuRT58oHWgtH4GmVIwoXQrdBBAsZ25BMLqDF0g3USE/lfGE9qOCmxo2OulZ2BWhazwQeToTPz85oOI0M7KBvaWFgklqICV3ccozhpPwpn80psID6V05Q80+y00FZi1hTtbPPLzuO0zcgGhyEJHMZiHd23KXZYIlx9UXmGLhykZ4Ert4O67LAdVpRa8zOdGnG5yCId6vp6aROU7/Zony198j5gz+OBSEdAlJ6XnmtGs02KpUKGC7SatE03fTWgwHXHXt+5dXIc0kwG0uACuR+OIFKo4Pvf3iLPz17gXcfNnFwcoZ4ZgYd6v8UTxS3sAB6ttI7Wh0Q3vfcULlBkl0koDaP+xB1o/0WWvUzcii4sTiDR/eu4/H9VVyjNjrLyOEWhv02wiyAQjTO4sQzYUTYZVLwubVhRA0l0vZHAynsYAHtVo/2jWi0+6i2OhhQupDOYbsK/O4Pz7Gxvi2f2WgsjWGYw6JM0IqaZd+ghzsPbiNbyku/KB2psyTjBi0axLOdgXvuPDgYX71gp85/lsCV+4AKDnVvOFTDDoglypHQoDvA6f6hfDtTsbSZW8ij2bpTXINH8ivHthLU8LkmiUF9YRC46pl1j4i6YN4CjIUfO3UkTmJmD0YZCTXs+rzraDGQhMCVCVqtVgP1WkUFSJrWSB1GxNIj1X5uKpEyfX80jIXFRdy+exc379wBwyhOazUclMs4qZ2h0e6KFOEaNuB59hP93pprgiXW+iMWja45PYUOFDNZvP3hJV49/wERjpZfErj6rqH/8xxwdR0N80Mx6Y0Kdt5z9CXttTEzX8KVGytoM3FzygzL1OJzSmUTXGMn/1mXy0fXOx9rxQG7ZD4WTlZIm9ervOhV0PcdgeWSt+QPPdbHE9iqC0ui1gFf0t9kstmVow3b8f4BquyCcG+nx3nYpCq0keJeyT1s1PLnfclnno45Mznt8UxO5PojCYHce8bhPX6lFumg/ds5W4iEoD0WkKVDQauL9MEZsid1zLb6SHRaiA8HmM3mUGCgCQuqcASHx0eSCyhuOBZCs9OWPSRChi+IDcwlie/XhoXb9SqS4TCuzM+r6xP67/7tv/285+6p/onJebu401v0HlCdo91/RD/mQc8YtPmbTktNoJAJ/L6ATcT/U4yrsVrUFTra37UcucDwQWdLnuCT2cMcqiofHGkwgoyYUjR440hPaR/8HDVN3Ii48FkhbfYqHjj69tRka3fUqrqgUNDC54al/AAUz782N3fz0fTXP5QEnDJxjll6iG9BGeNnee3+gee/8canZjOZTY6+NgiyxTIHpix1/Hb67OvJzLohL/7pb0bu2Lw5P21Qv7Y+jfiY+jm1iZ2bAd+vZ8U8MBKLwUrQyRuShbSalASRug70LKS+uNGUfZAiMTMZtBttdFh9RgxgUPTuW/Gc8ORGmE0mMUcwVyxKY/P27XunozXTbsv75k5vTAr1eb6lxY2PzIz51kVw+8FDzCskYeAi/+xe0yR/NCQ/QHo87m5tj9LUKEr/KcDVsxW8nqPCgSA4TEsvAnPH5riJd22aTmfE+6dRryGXimJ+roSVlWXMzRQR5T3Clk2PcXxkrCNI0MOTlkvNhlgd3hOs3glamb71V998K0aIn9MErXOlkPG8e87HUNBYJrtfzSXDgIdzHyAreI5xnQSubsCLrggTjKuxV+7mDNxdFxXX0zcy701w/va88Dl1U+4GglmgsIAaolFv6xlMJTNipZkk12rXcVo+wWm5jHqtqWeHDBqvheyfCPaI/BzQrVYbyOQKyORLaLT62Njaw4s3m3j64i0+7hziqFwVAIwnM5YkxFas89/lj2lyUMoNk1AjS8aVz1Z4wMSqhFw0Bv02mo0yus0yluZy+OLuVfyLbx7g8f0bSMeASvnIuT3QYodtywgGZE8bbcTjKVcAsmtkbVsVUWIfaUHpE8Vo10XgGkGj3UO5xiIyBCRzeLtXx59+eIfdvUNEExkBV0JHgt9wnDKfljT1j798iOJ8Cb2w+cjKU5qbqmOdZGcoltfsivjBzfoz4DExaOpJG6uz+NwYOcBBRGGP3hBn5TKqp2cCrv0WvTypFYyZYbu6OTY57TWZAn5KgDM5mO/6EAB7ucAkONI+IYbepoCprWexG4vTwztlNnT6PO35OGRHqQFQPzlCLp2U1d7J6RGGva48Owlq42HrNvGNMA8+m6aLTFjnjsl/t+7fx+NvvkE8ncFpvYqdgwPsn5wotrNKq7RcfgRc/Z6g4th3TwLFtCQASv0aopDK4uP7NTz/01MM2gbOL8O4+t8RdBXw7LRdR2XVjYArr3+33xGzR4eKXCGHpRtXEE2zwT0V8lx6H/L7dPAbDPdw/NatZiQ6KC3hBL8s+Lh3WVfPJ+/54kl7rrNTtMhY6+rawN44MprXSmuJ9J9AOpFB/ayC8tExamd087DApyFZUzccmMplVaRw/+Nx8xmg00I4mUBxjv7POSObHHOtDo7zh592lrg3eptGAVgNzA+QjEaQp83lSRWJgzJyZ3UsMmyk1UE+kUKBAQfRuCQDxCRHpyeodZoIcZ2hrKWnXog6CJSicXsiOdHtteWT3m82kE8lcX1pEXHeWxcFEAQB6HgRn37Bgyzrue/7MwEE/xylAiz9OXXNi2nxjrypbOKfWpIqB6dqNX1OUWwDSHNBATSZPg7jSJfB4SBOjTpjfrGSHA5yfqveb1A32uj/3CbtWgIUK0++gpUnNz9ufGQO2R73C6UGrETnkOEwMEHAKv1lYHp1xPA64Epgq2GCqOmv9He6EtCGTBokp3tVWlWgnSFdkWv3qi9nLRLqu7iYsX1vBvqm56Xeicw1LTw+fdy+9ILBZZGsIN8zASffs46Ti4MbluMCrwGhWBRtdOUqwPPOB5PMavWMBQRbfMZuKZxAkiPz9zPNVSAdJ2rsGD+TYwIYJReDofLe6R5A8MvM8DY1xmznuyhLb0vmfQZlL6bBrQhWbt7A/NKyUl58VrUskoa0MpI3Fp78/ju5LlDTozQvHdflGVfPbHqpAE8yNzu3x42sjeREIa2cLfrSNulrgWGH9mx9ZDIpLC3OYXGuhHSS/rJkBrgBWwuSLZ04dZbkbZxWj9eI5tpffvFIQn8C2VKpZJIaIQEnDXBbzaggJnDlDSSN648BVzKB5uNqq7WPdHWJfY7d0MKvoUo/WHle2/hzANdpG5mOKUpG3BcO3Byoaed4BIccmT4FrRmUrlRrFeWpi0lSzKEkaaMiVy19MlfDATq9AZK5GZSrTRweVvD6/Sf8/o8/YG1zH81uCKF4FtE42cm4eTOGzF+Vx8KzHonG0KKcwrFzZs9lPpQM1Ij1Orq+/V4DC6UsfvHlffzVV/ewPJtDNkZGtYcwrdXIXoUJuLrmQsAlh6dZcx6mtZTNXJhtR8b02psiq8uhGbPi43sModYg4xhFPFPA4WkVL9c/4Q+vt7FzUEazxTS6DIa0B6SelM9CjKxaH9l8Fvfu3RaQPTw5VDeFa64KbmcdRjYpkTRvaVrm8bmLUqc5ZeXx6+NIYuPIGtP12Z7A0JVmk77LdTmL0AGEqVAxtvFZFFCK4RPOJDUIayCG9z6BK9lX/XwnB/DrsEgRt2fYQIEx8tZNYjBKFGma1Wsg1cJ4tPa5rij/m8CArX/KA5qnRyjNFLT5MxmQzwDJFPrsMtCB1n/qkjHNKRZCIWsWiNQPk5FfWLmCe188Qr5UQnswxFH5FOVqFae1Og6abRVDvmgbvYcpwJXMNLX6XMN6jRbe/PAS+9vbCNOH65LA9Zz+13ULg3vhJHBVl7HXFiiijjOTy2Dx2jKShcxnUoGLCs+LNqZpRa3s/Jx/sxUYNnBk3N84UtorHC2hzM9TeCcUIw9UvPsPMa0OxGoZ88A1hHqlLqcASsoI9kieaUiMsynuXhPj7fZ9rqwErYwKzswUFOtKDbsckXTMbr0h+ebvq8BJ0DXWtD8HmG0/4rSf7LvCA6RDAxTbfaRPq4gfnGKx3kai0UI2EkchmUQyHNP+SYhweHKM4+oZuiFLOSOhw5AU/Y8FNc8b5VYMMem0kAiFsFgsYDaXVYJl6H/4D//hs+eXF4YP1rS2yTTGNQhc/UOkRUv+ixdXN/8U4MqfG2ybBn/vJOjmxsWq4LMjCQr0XQtbjKvTnDTqDVTOKpogpw8Zb7Mkh5CcTyL/Tm0T26u+1cM/pXsMTHuP2qM2ozuSDvigAIml3XCRXwCkjRFAsJAML/Xl15LB8vYpVtlTI9vRAkkgNlrsyHhS10hzdqcFNCbOrKDMszWhBZXVO3+P2lIaMHL2HvR7S7CCcyyqi1L05zt4j/C/WZExVMG0MKbDI5jncJoqTMbyMfYwGsf+3h5Ojk1re5kXzx71lgRFuVxOzgueZfUMo9pTzqg9zrg7hiFEospoPj0+Bq8p2b9sNo/Tk1O1UCK0ahHGHrd0bbmhowJ1Nj1p/bg4cMiBNmY8b1wcaQJPOEAukIvFaNLKDywoVYeRt2lk8nm0+wOUFpZQWliUzo9SAkoKvF1TTOL3Af703Xf48OYdkvqdIYHlYJPa3/uytZmQCsgui6yUM8r2jGuUInhTQdhwScD/0LP+PhGL93GKZhCcCu8SUOH/Ju49myW9ziSxLO/N9b59Aw1DElhyXIw0EZovomK1Mr9EWm2stFqZv6bRzs7skAQJ22h0o+31tu4t76sUmc85VefWrQuAMxOrIju6cU2Z9z0mTz75ZGJ5qaTcef7Nho9xr4thvy3gGh8PxMiKYVf5lD6gVvLZubODDz94gkcPH2FtbVXjl5unfQanp/YrumvOmlpaBpKZyeZAto4HTKbgWHcu2UK5Iaj05hlX/pyTHgi83mx2/DE5Uzj3dM1U8veg21YUeTKHsjQy9pyzyagZojttpNnPscEojXqtgWq1bp6e6uilBtk0wLKbkl6d/okJtOitiQiyuZIiT/tj4DdfPcNvf/8lnj57hWaTh6YcInFGNqbR7JJVYSe7BUwM+nUkmNXOenw0osZAWsT1FfsqebdGMIFrbNhCsl/DymIBf/qrT/Dnv/w51pdK6DUvkRj3kEvGMGI0MK1z2LQEVipcfG6fJ0BuPSY1EJggcGXVIkrLsxFiBK6ueUbAlZtVPI3BiGtOCs3eGL/54iv8P3/3FY6qbXS4z6apbaWbAJsobePjhsl5mcqksLhYQr1ew1nlVOsg093KiwsChnu771BcXMD29jaW11YFIEfRCJr9zqTxxG8MvgIlsiL4I+9tbqY82PUGqF5WcXV5hWHfDkUKjyHb2mUQAzvEGT7gDvts6GTSHyVXzgrRrAUtwplAmowYf2YwGCn2WX0SHXaXW/wq5yTHTi6bxjL1p9IesxPccuz9mkeyRXrGASsmdUR6XZQKeTRbDT2v2FYuAFwb6E+dYuMObdRogMb3QQ27NdO2GBM+HGJjexsffPwxVre21AHe6fale/3y9RsMnBOGZFWUn6iz3hEYwZrEyFfKEZicdbp/iC9/+5kSnrTu6ixlemBLzjKWclKtCuRgoZRiyrx6csckAqbxMrs0Ok4w8pXgNVcsYGlzRWlr1+2mgia8n7IJqTGOpNX1h0Wy2meXA4veiu1/OoC7tcn/lg5fAq72Pa2/ZGxddUDAVXIR/s2/qIt1ftDcC0bAyeGpYlt5GMlnsnpJ+a+urilxr95qyoGEPSk88CpKNh5FrlxCYXlBHq2Mqp00ugfaWuEPJ5fz79nmhwXjELhO9Pskd8Z9GektU/bU7iFydIbiyTky9Tby0TjKsRQykSgydA7I5/XezqqXqHWatlbGeJA0/T73b66psviMjNGtV1HOZrGzsowM8QjH1n/9P/3rW4HrzfsYJDrMZPre/FlL1Jn3+HE9SciKBP/2UgHXMa0N2KXi+OecnADdp9JGwPKUNGUjxZrxprB0z5uti89mh1FE/pyXF2eoX1XF5vHkzsVAaRfsZGOnP1nVdttSKPoDdJutawA/fB+z5Vo7Iru4xADSC1zS25UsCCeFA5Q8/XIhol6VD2voMq2UdganLbJGD2cB4zoA/XVQpCftqZyNFctIHMjcQH2pxbN+/DrjWsWmKrDaBmd4Ig3v3bz7yK/RB5WD+6pS0UKv0pwv19dqMhGWVIGMExd/d6+uyUzmDhyythZlGtpyeanA9WsfR75YRq5QUDlvd3dPCzS9Dgl6CRhkOea0ZZMTfTAbNKGCA4jpc020rkSxQkGSA+r1WLLjczBkQF598SRyuTzSqSQWikzfyoi1YGNMNJ3G/fc/sEYT333rkA8b4wiQv/zsd3jx9FtkqCUj4+v0wXZZLMGHRxvzdLX3FPq7mpcjLUkauofcYNWo4hoLZUrtTLb9YYkbpC+lMk2Fm7E99/RPLDbC0mIZGytLWC4XkFL3FjujWS62OEGNK3etPBPBAx/DC3720YfqAr+zs670tG67K12evA2pw/JOCMweFyYn489KAc+T5u3ZqF8hkzaHh3jcrOCHw641VUbY8EOzfjKCVr7jRm4bil29ybh1sp5wqE0BqK07cpZxzb3sfh+NzXCf7DIPwwR9PNSIIFCzExsXyXzE0CYjrc+WFCDg9OfacXh0JMcFJsMIOLhNSgczlbIpMKUtTQLVZg+Z4hKSuTJOL+v46tvneP7qDf72N3+Q1lCocZRgfVDaVYYuDrhxOwN5AqQYzb1dZz1lAsTwcjPhH4L/XgsYtJCKDbGYi+C/+vOf4c//9FPd51atKlurhIJzBmq80qv6aymZwZTEsooFh4SxjpXqlXLKV9ZW5GMdV6RlxHwj9TmTiGcLaPUj2Du5whfPXuEPX3+H13sVdGnnFWV3NOc7tfX0mLbsc45TAmde+HanrUNJKh1HuVTCysqKDpac4yxJUlNHzTvLpvcfPMBHn/wMZ81LW0vd3GVFyK/vqnA48CRnGWpz6fpSbcjEvduwFD4CMv4s9xV/3yhS6LJszzVKTiv0H7WeAI47rje8LpxfPMDlGB090UC6Ji4X9iJtLnXnlD/Qi5oHC9dUxQof5zVJAN5aSRhcNYtNwQQ+1BvzwEsCiZUHdpwzfIRj1ls7qsmVFZOY+Q6b3t4U5zxiMLhlYXkRn/7yUzx89AjtXg+NThtnnQ7eHh5KcxzN5NCk3INVFJIe/vilSTFCpD9GIVNArXKJ775+iquzC60PAmtkbcnjuQZoNbPKjcH0jrwnPvTGg1X/t5rKvK+ta0owEMZ9Po1YOolaq4ZkJo317U2kChn0iPhmKKzbGNcBSwfBw0Nj+UQ7iZUR49asNPEMnqT+8drbYdmfayd7lIgpH8xiFSHbdumfbk3b8rUh5miR6Emrh4ABApfnF0pZJCIfDUbWfDwey783lcnoczdaTWnJ6RhgNawRkrksSuWSDq7m3R5zEoWb5CK/H1Znp8SGHVDY9CybRO30XBNMCpLQnwiygxFKF5eInl0gWqlhYTjGAh0wEJUTDaOaW4Mequ022mz+o4xhZs/nKGSPR79Zw0axjPvLK4h2utK63gpc53fVOtueGbPkW2+8PMmuP34ctNpGPH3cBK6aDyx7yj3H555PT3oaKO5eqBOcKN3pOpnbzvfLTkdKAlpML2EneH+odAtGtPFky02VmzvfLxuxyBqKIWUqBq2WaFvFUrPKevZis0yvn2CewZa9RFBiD8u4fH/ePJ+AVWUlZ+ukxU4D2ZXgXRqRShO+e9UlD2khcHYq+pw0z2fpwDUAsXxv5SWXsy09JsGqLRhiW/Uc7kQ4p5HG3++5Y0T1BqB6eYXK2bk6ZslIcCLKy81dxyloZsn05vW7MXB0gQng3KYQ+MnqdDjRW/g0mQjuP3xPJX3mghOkUl7AP2LFGfzg3ouYYhevOvu6t5WBaRmSLxSls+t0us7yyBo3WJrkYYfd4XnG0w1biLPriswvr8Eoivc//jli6YwDH7YkCoxSfxaL4svPPsOLp0+RoROEj2F0b04MrHPWmAWumhv0Zs3nxT5RXy0VKhlQF4vr07R4DVi+J7jlmOa444PXh7ptbua8mQxIkNZXel/KJoYo53JYLhWxvryE1cVFifS7nYYWXc4JKR44P8T+Wpk4m03LIH15qYyf/fw9PLj/EMsLS0gnknYI7JAdYKe4DMwwHEXRH0YxjmfRHZh/LtOyeq0mMukE8llaMzWRiI2RY3wtqHFsAxF60FL/ytclEKSkwBhra5SyCyndYtBsFS7fZGU8ITz5uhwnzLvTmFouQGwIYuMU3Txo9WQ0GX+O3dfazMYQ61WpnKPBJgN2oat72DThSryiH3wkiQjT5qJxjKiJjiWBRB6HZ1f46tvX+OzLp3j97hDVZhcxSgE8wzTR9pmFmzYqJcHZ2sl8+FHfdJWa15b+oMadUaeFVGSARztr+NUnT/Dk4QY2llilMHs/s/QiCJLZkG1SDsz7ptOQbHbbsQBFPl/AwfERDo+PsX3nDpbLZfQ7ZJiHSKSzYlLbgwgq9S5e7Z/g9998j6ffs6GsjmZ3hM44SeuAiRzIm9BzHPsmNc5PrpW5bArFgmmGOZYq1GNWr9Botyz1j3+GAywsL+P+k0corS3oJMOxTs0oG2zlHONkM9wfuD5zjjRrNZEazJ8fdft2GO9yvPYwGpIt4wHSriuN/JG2BlZp3ZV2ZX7evPbcVyjt4jqkGGyFJthYsiqDjbZGszHx9OX+o89Ldpd7At+rCIKYACAbKzXMuC91e2ZDNxyK3RIoFtAaqyxMKyweFI0SN2aLAIQHTDbokdiwZl2z8qI+n9dgaWUJn376CRaXl3DZqKOFMa6aLZxcXGEQT2IQTaDR7amJzo7UfnQyEi2CXCKFg3d7ePqHL9RdzuZlsxs1YkQsnqsC8aBHdnoWuHpGPPybc05Nj84BSBeRxEIyjq4zuKejwPrWJqLp+B8FXLnezQOuFmbj9ixftXUMq74eypykXZ0sONPfM0bN/lvyKKu2SA7nfL01z3htRibtoKsF5SmNWh2DLrWfrqHahZUIQ3ANT3AlZAUnohmXDLYAACAASURBVPFIWQ5trigNyLokLX/dw8p6+FmFA+bty7IBtXsmfOPK+gZcna6XFmi0y2y1EDk9R+TsUh6vC6MxcsOxmn1pt9ePjFHvtNGk8xLJu5mQC/Yx8RgU7XexWSxjM19AotdHgV61fwzj6qQb15A4P9xtwNUzHeEF+VFWzbaUf3bger30w+jRpEx72Y1H7c3O5qa6HsnE8vW5oDHTnn94chcYDsoW/g366NYQuGqwBR50fnCwRGVlHttIWfZXN/pwqPJ1qVTSa/D1Ol2yXdzUyB6xrOK0m/LTDJvXbABJ66cTmy+72N+ZDGNbDbiqqZhyAg1Kt2hwk3X+np7FNOBqne4qN7PEGHx+P+jnRuIhgnajhf2373BVuZKFExdbf8L3733iyxf7Y4ArSyk3gevsGPQHhc3tezg6OtI99NdXdhynp3YIcWUJ3a/Jif86dJ0HXPnz2UJe94EuEqws8IRPX1vq6to0eo7HJXzPZ/MYD1oYsOM6nUFrOFLn9Mf/4ldIZvMOuOpI4oArrcIijnH9xwNXMssEpNWrqkXHstpAeQM11+7gyWvw6aefYmtrC9988w0ODw8n4JWgldeEAE7lv8gIQ8dWSKHYHyAdi2KpWMLW2hrWVpcEzum5x+ayVDyGTJoOHGxqoR6VBxeCA0tjurOzoejYJ4/fw8bqumzKzKOV5VLm3hO0kpmLYOvJp0iki66MRGeKESKpJPqVM1ycHKJxdY5MIoJslsl0TNpqioH1Gd/U4vL1BetEyNhGMts9O+vsGdrB8DeUtybdmsWy8rLwd3p95+ucYGduWhUTyXEGUVQuK4r5HAy7Si4jmGEDBMcVS8P8o4kbyypuNRqJo8AydySGw7NL/Pbzb/G7L77F109fsZiLQnlJ+lU2ZBk0MMswB8VdI5S5GTA5TTxpayBpTiZDw3fGUZJh7WHQauHJwzv41c8/wJP721hfySOVGKNRP9O9ItAxnT01rcbIsZHLl0l9c4ms1/1b8Jv9OKomH5Ynm+2O/s3xRgaSgJ4xyPwMe8cXePHmEM9e7uGb797g5JKlw7hAe08pHubtyfnkgSv/9k1YPCBSfrJQLumzcT5enJ1rHaeeVBp/6eoiaHXbsqjLlvP42Z98In0s9ao8KHAOmwtMUixmv9tHUwl5dekIBQhVEaMcwhjLQc/ugXy5eVh1bNc4Zf6T/OwEnVw/uT7Qm5esGd8z11zNL0peFGVu/+3dPwik/RhV0y8ZbFeV4/5AMsCDvRH3CMp2uK/wsCmf0IGs6wQGnbaYLiCUJXA/8FIjOdJyX6JrCOen81FVnDftAkcWEcrhvrKyhA8/+kj59cdXl8gvLMi1Yv/0An1WCJJpRfeqaO5OMxw3mWRW1ZtvPv8Key9e6vNTj6n11+lk+T59LZLM+mR/oKaYxA3juWckUfxvzh+/l9nvm7RuHLM0qOxCEXfv30NpcQGdcU/+obOP2/CL09BMftwzrtb4aRpk85q2A7FPl5x8X1VSBr2YFMB/XfuTW+tsEdFvu8qOX4V4sLU9mrZhw85AiZocj4yOVTN41+zY+IeONgrbISmVjJr1Jd8wiapMSvaLxTKlRtZj4Pe+GxfDfSHELyHZqKZy7yrgNPKc+3b/2N9s91FuAnSquLjE6LSCdKWOfKeHNCPMXbMpta1NBhG0O5Lv+Ehp/560zg+GyMUj2CiUUI7FkRmPscjq9zzg6kHYzQ9lp7QQpP0QcDWN6/XHhH287YrZdA2+O0cqYCjKtHo/wLgaKwV123Hw85TLssjFqckBaNGwuriki03mtXlVReXyEpVqxYzsXZNTeONmJ084ADwg8KeRa59VEUQRkwG4ZinvS+ebjGwiWiycTuk8/auhxul/nIBa5zJvPC9wSY2kLUA+3MBrhFhOU1OOY3q9hkgsa7AQ+MACgeDArkV3I/ATDE+78xjXcX8oT7n9vT1FPMq/lpPKseP+Gtnn4on+pwNXLvLsYpyVCoSLGp/fyt0jZNJ5bWD8TASu/B6ZV6WWuYdftOQiMWdM3sa4avF1LD4XebInnT6bIK60gLBcubhYFrvELnxuosyL7wyBzhj45E/+TL6avtRlGz/vk6XqmVTgHwdc+Z6p6atcXIh5oo2bZ1x95CDvKbXbd+7fF3i9vLzEmzdvtPHz9wlcnZuQ0lMIXMWQyHKRxul9mdLzuuVSadO/ri5gsVy2lCuCedqoMZ1LOkpL77JyPnf+HsqlMu5s3cHDe/fx5P3HigckuDMf3hG4dzOC9O7Hf4rk4qYruDFa1jYO2pP1m1VUCV4vTuR0kEsOkI6Qme2qlC9mlDngkgsYA+vlCwTJI9nV2GbnH9NV7vrX5XurG2XcI3V9BJgEV0yq4t/UkvHgwiCBZqVqzKoOgmRSzE7I61fl04wYEvEUhrEcRrEcKBM9PD3H77/6Gn/4+hneHZ4pkjUazyOTWcBgFEGd9mvp3GSdFDsswEgQS+DutHGsUJAFGbGLPIZBr41u6wqLxQzuba7j4/ceYHt1Cdtri0hFh+i2r9DvtZEtZgQupLJn1Uz6ZVon2ZpryYZ2tczdxWtz/dptgJPerGwES6QyavZpdDoKVGh1Btg7OsPz13vYO77E690TnF810erQQi+lknO721dQga8oeeDq1zW/9nDera6u6H2dnx2rOUuHLhr/84DBDdHFavLfBAz9bhsf/Mmn2L6zbaQAq2bOCYW/S/2xvJ67PQz7Q4FW/enZ+BUuVEc+WdYYEqmkSrQEp0jE0eiZbplggvIrsouZbEZsVzadsUMLn2fI1+bYsCYs3xcg/2snmdFYpN6WoJVNv92OwBAPjvwzaJvHco8m7dQzMvCD66q03X0l/bmatOkG6UYg1sx5cmrwWzFZLKk8qI304PuiVIDVG7KABLyPHj/GnXv30Op1MKaMrlDEVbuLk6sa+kxfI7uvM52Lph0DmVRWRMa3n38pAEuJHg8Gej0HWCbAVW42JmPzjWchcA2XaL5XNvZ5OZvWct5jOip0mkhk09i+d0ds6yjGJK2uDPRnH7cB19mfvQFcNdxd45UDrh7Q+h4UcwtwPUOOqRWJZquq07by7GmsuzoP5AHrtThDUEbebbRwdVm1WPgEfdkzaDXb2oNU1ncaY0kRU3E1ZdJ7N5PP6qBBmQwt9bzO2ltxhgB19trOXhddbz/v5f3sQlRckp4FqZv+laKlQnSEVLuD2GUdsdMK4ld1pNpdZFx9khJI2mAxeEWrl09XtE4RERTx4QgL6SSWMzlZbhVicSwVCrcD13kbtjf4nqWQb7vxEyP/EIY60fsP4tafAFxVEv0R4Oo9Q1mepgaIFkyV0zOdWtZXVvBf/NlfyIf15fMXsufYe7crvVQkaTq9kGENP2MI1s0S08W/OoNrw9Wm3eECylO8fFUJdtIWAciFj6VPShCUA6zTtHk0stTMrthmx7rmpfvzpzYeomh3ofLCVDrAzTGq5huTAvgFnpYS0q2qwcs2HA1WskL+AOB2oWug3MsNuBC4cAPpkJzNF382BPT+frL56c33r6XDkQm3FVc1yMOyhF9k1HTxE6UCBBrcNA24WgmRz0NWwzPNfA1KLFgupIZQdkKurEHAqhg+lvHc7/r76lNOZsflbcCVLE2KnckO1NN6hdpdltbWNjYUh8oIWEZ0KjqTYRWDEdrDsRb7X/zJn5m+V+Vi3/BjjBbX1n8qcKWP6vHREc7PztRM6FlGXmvf2a/3G42K6X/y5IlA/YsXLybNHgknZNSS6jS0vkufBxKzbhm7VK8B8vk0Njc2FB9LLZ0Yz1FfMgICV5XV1XzBSkJb/rS0FlsqLeDBvTt4+OAudra3kMvmBdBa7DRHAjsf/wly63cxHBIoJLVZsUSbIDAma9NroV+/QO3iDP3mOeL9uq55LEILGJ7aybgyDKCvxZDvg8U0LZQKnrCH7oV7mJLTf93+jrh0LupYVcaP0uKMZVWCLQYGdJRuRas8lmtzybTZf/H3GHErzazp8thsFWWX/DihxKjBOIO90yv87d//J/zuy68V6RrPsJM+hRhtoEZxdLsGmlkOdJbdkwYjWw9Z7uUhcSCWW81WY8pzWkhFxyjlk9hYKePDhzt4dGcLS9RXyo+6ici4h1QqJhssspRcr/ROGTCRTiEuhxUnV6IHpG+q85IJsfKuk5TMCz/7iI11NJTPIJ3N4bzexulVC2/2j/Ddy7d4u3+GSq2N9oBgh9pVavmj6PT66LLplffMgagQuHogwO95FpZMf71RF2toLBQt8IylI2Dl5si1mACzP+hheXMV733wvtYH39TT63RRr9Z18CC7qiqwJBWUB1AeJpt0PXhAIVBVrDWBAytTTpLQGrB506wETRKQsdeQFtW0zmJYCTB5/dTL47q0HTlhfQsGxLT2k+Fltc7J1cTA0le11caQzhT1OtrVqg4qTPjjGOe4N69ldfzo9kjTqhhf1/wixs88t8mAeRkRx6y3d5SyIGLxm8srK9je3kS+UFCZN1cuI5kvCrheNJp2310ghg3OKIadHr758iuc7u0jl86CJxOrFdwErvzMjPX1UjLeawJXb984mZOTxgjrclcyGtcrdblH0Oi2sLi6gruP7stgn6BVxFHohuOe7I9lXDXMZ8r/dtj1TKxjY50MYOJQESSkjXV4N3lIxGli9d9klvlxHDlF4Nuut9GpNnVoiUfo3ZvSIaQ/YE+BOdmMFVrEWHHKjAjc24gm41hcWcYiCYFU0pqgHPYIq7bz9vEJhrlGbrluQSfFNLWD6Xu9ZIDX0g4hZAw7KMWiyHWGiJxeYnx8gXithSxJHKdRV+S5pHD0EWf1YboDx8d0KohhMZ3CQiKFfCyGBUoeGPl6G+PqN+zwpir6z0cs+hsXNjvM7PrzgOtPZVynF3M+4+qB68Qqwr2fCRBRpJohd5ZtGB92eXaBV9+/xL2dHfy3v/6XuDo7x9/+zf+Lbz7/UiUUngRpF8GYuLALn4umB13+ffn/lq7JAVdXszCdYoIJVNwITO/IchVDAKi5IjhWpzH1WY618wb6tr5Z6pI6xtX0YVoSncgdG+rBsvzauAiyG90J7eUhK79BbjaMhjTdpwFXe25fXvED1N86D15DYOeBeihDmFznoBORz0Ft6/On38krlSd/LrAqaTkD/cnruGxmONscz8TaXAjVhtNBZcDV/Bl5EJFejxO4ZxucUroYBOHkFWb2ft0hw7/vGwcTd3r07yP8zDPD2k1U6oLprWlNHWS8eN9XVpbVvcxljAbyHCcUzbPZ5qrVVjPD6taONK7VesuBJSs7W2oKtWt/HHBlmUnSYlfG5qmaQPRgfx9nJ6eyaiPjKtmHi8X1/r/8bJQUfPLpp9KyvXr1SmOW8gqW+qegzlwm+Pv0I1YziHP0I6hhl3+HLEc8gq3NddzZ3lTaWJzeuIyK7Zs+lYxqKkkN7AgECqqI9PrIp5PY2dnExx9+gLt37yGXK6DZ6iki9M5Hv8Ti1gOZ7COWQiTGUqu7ZtKuDhAZ9TBuN9GpnaN6vIdeh9e+K/1rjLG9o56BaKVZkXW1tcyILVfuC4ArzfptrARxrd53lsbftFNjyWscQ73RUic4D8gs0VJ5IwnRxK9TfRSyTGNaVCKdRyRKk/AMGs0uDg/P8dsvnuGzL7/F0fm5vDPjmSyumk1ki2Ul6I2G3AzMB5aLfTRppUACbJsuLopRTDQ/JxuHumI+Yuhhc6WEX3z8GD97/z7yqQh69SogSUccPKCMxuaJy3S0bI4G+gQqzopJm5dtzea8Me2c5sHNnNQMHIk5GUeRyuR0v2JxugEkUG938fT5Lr747i32j89wUW2i2R+j0RmiuLAs0/R2q4sGy/LS849VwdBG6PSO/kAeAldVDlg6l+2fhZL4fgCv0+NYb3W7ajYqLy4im89hGBni8XuPpBftkVXt9dUk0mq00Ov3BFKpPZZby8g04myqUqVIZdgIFhYXBfi4SlPbTXAkaUI2qc5pNoFaE6QdWqZ6aqYUWuWN82a2WYifz+s7VQHzjdBO1qXAG1bl2JQjRwM2jtVQu7jQvxUnSps6ebtyf7C0LI5mWnbJwo76WKU5uihSvsd4VGsVrxsPYpQeWLOuARbq+clw05+ZMqhEOoUOgRZDDaJJXNIhg04JnKfy3TPrt4uTEzz78hv0my05GTACndIguu8w7lMMs5MKzAOuIhycVCAkObQua1ia3I1BOUoTZHNWLou17Q1sbG8p8pX6ZquQ3WwYv5V4m7Et8oyrl8Voj3Ag1gNXvSfPwur7BmYFXll9E3HHsBtHePFnVDW26jGJFe4BBON00GH/RKvaRLfZ1vMkY0ntpTzIcAwRtMryhfeZjYCJBNqjrhLOOM6XVldcSqMLDQjGE+cKmwrDvTfc6+ZhAZvszqrNA3+3d5qhooFYfiCSE6V0EuVRDDi7wvDoDJFKDRk6IfAgKU9nY945Fj1w9VUGHmNLsSQWkwmU4gkUEwks5fOKNY78N//634xvAw0hODGGjXoSW+RnGcjZzV337xapwDxg4oGyvZdpbjMXysn7Y3ezn8ROKqDB5HZXb7KrgdI1RwB+jxnbh3v7YlTL+QLubu8oceLVdy9Qu7wS/U4AqVg2Om26LGb9t7Obss9sG4ROwK6UzyYdlqQ8SKXwnhPEW3fwvfB96dTI33HlNi91mJi9+c/jdE46kZL29yJogVcumlZC8ekVHuha85Wd1Dzbq4WKKMiVIOwe2cWiL+TswwPTeV+fd39DyxJ+Tv73wd4+dl+/M12ss3Dy8ZSeaSZbkc5mBaiG9PKb85inn7XGUeuO16LvIhLVYeykD17ioXFy0/3IrkAAZv3vWRnNrokvTfnrcY2J9jrnAT+v0wpFgGw+g8XFBenmzILMOtxp+cIj1P7hMVq9Ad77+GM8fPIRxrGEtJFadHjP2OAhhoherjc1ruH8YFVYDUKcizyEmGJKxT4/Fj/55BO8evkSlZNTCfO52flx6cG2Z1e4wa6traFarUoTzGvLzYKMsY17DixXgZgkUU7vG5vFOC55SGKmNDWwbJRh+tbjh3fVkU7GlWzYmKlb7ABPcLGKydZFThpkSGNjlApZeb4+ePAIy0trAj3J0gpW7zzA0sYdRNMFDMfs6bfoQo1tlcRdBCxZukEPl6cnqJwdod9rIhkdoJRLIjpoY9BtCMiOBpQ5EJzx932zhdlQ8fNO4lhdAAkBIysm6TzZ4LEsqurNFhotdnCbxRsBASMOyepS7hBL87AqU1MkkhmxtHQmGIzjOD1v4Lvnb/HV0xd49WYXjc5Ym7/cAPSHYRFQuU/z3gFTk0mQIbP7IsmlonRZyod8WAedOhLoY6mcw/baKn72wQNsri6ikI2h365i1GkgxfWE9lSyIuL9cw2aUSCpfdD7h9pr8/Drm0l8IyQ7i2282XPoUCMhfQLZfBFDsKu7h1dvD/D1N9/hzcElzutD1FtdRb8mMnlkCyWxz7SGYwWANk7czDgHyYD7knEoD/JrDccmxzIPXD5dza3QE9kP565isAmGoxHkS0V1VvNPkjZ/iKLB+1ivyx6Mz236WTKO9t9xee8a+8nrFGdyDw/ejHxmkwkPEvGYJVilk0hnqXUm62vzx+9LXhrm13T/97z1LySOJvsw5zrXeafTZrMO/7DJjnOo02jg7PBYciUy7zHqdqlrZfXDzTMSNLLD4vddN7zWVV4nNXkZK2mMr+156h5399cf6B8+foB8mfdYUYZySmnRzqs3QGdIHXsSyUwe41EE3371Nc4OjjBsdxHhfXcEjGJ0OazIFgrwOF9ZplM6pxFeGx5MOB7mAcxJ/C2vSzymhh/KcR68/1jAlQdcHiaUfibLvJtX26/vs9+hq0D4PXM+CCTlwb+9xlXYxutfZ4DrFNCa4bHiiXmg4D6p4Bvbe7gmsi+B/QmXlYqUVYmIkzQFXswkamlpRX21HEbctWQQB31rOdZpB0nNlz6Hk5+EO+6EmJipenoHGl6TCanmrMBmiSxvC6Q9yelehTNiIzkNZOg73ewLtMYrNYwvq8iwMsJqx5C6atPIsoqmgyCtzDod5BMJFCNxlGIxLCbTWMiksVBgg3UWkV//z//LXOA6b+LYwjXbwvADDJljDMMB8UPo3oOKfyxw9ZYNHjSxg5Kn0suTUzx/9p1KKJura9K4Vk7PzT9PTKAtuhp0rNPS600n7KF0Sh4MKqKQDBtvJq2jmH6TsVK3X0z9SZmaQQ/QJwlZEaAvcOmWV2cFwvdhFLkJnLVa8HtccNzqISreyQbUsep/zmUic0bKh1Wd6ba42SCyU9/UtdMNVRch6O/N5Pfc5Azv2W3l8nAD4b/5cwf7B9h9u2uglVUw977JrqkhwTkX0NeUm2arYU1os4+5+lkHzGQTlkppQ/DX3r9H0wiTPZo24cw+t+QEbFIaDgWgqUdlTC9LvX4c+E1nllm2QwEjnuNi0AlQWA68e+8eVtaW1RDQ7LQkR+CCz/jOg4NjVCqX2HzwAH/2l/8lMsUSemLOeM0MLP9zA9df/epXePbsGa5OT9UY4xlXf3jg5+e/+d4pa+Dmf35+bsk5iYT+O9xojXaxJU9gIGDaxZr6A5Hsd3rWoeyA6PrKEjY3GNVHpwJq9LrIpWK6/oQEVIyOaCnlGqp43crlBTx48BgPH76PSILpbQu49+gJtt//GRBPCzjS1kUNEQSg9Pvrmk0dvSv5GHYbqF0cYdCpolhIIdZtoFml92FdSV9kaVM8eLrGF0u3IiBJSLbDzZy+hR40cXNoDvq4qlZRbzTF1vlFXZUNjE1fyIa24RD1/lAygky2KJa43u7jrNLCF189xx++fIbnL/fQYRRmJq/POIjQbCpijQryQCWgcJUjIXxuchYHOegzZY1jzLlOjNhN3sC418DaYgkP763jyXv38OjetkrDoy69lGvot2ti4ticqoOSCzYgk0jkS/CbpS7eaS51+Ffpyu69zTe3RHHtZA69j0Nl2le2gHSmgPNaE293T/Dt92/w/es97B2doNagzWseqUxB+kMGd/BTtemBOh6IsRx026YHlqbTqgT++vvmUc5RPz85XkUKBHtN6ChDGyy6OPD9t1jpGg3ltMKDmsJWopRgdNUMSxsyfj4erM0twOyI+IGlJSQbmeLBYyQw1Ol3BFBNEsAEtIxYP5EJQZOsnzPzGKwfWlvDA7MuPtf1BLk463FQmAP3qb5VLjjneo02atWq5CqV4yNV4whe+VvyBR0NkIrZ/sGVxwCjzWcGCkiP7ZtuIkCHcgAe2DIpvSavE5O41rbWteZFUwlZZCXoI5qkhzBTCO3wks4WUbms4umXX6FRuRJopfeHqqAuPdJfK3tNA670KuZ/+3tMCZOXfN1cy3mgTGn9YfNdKp9FeWUZDx4/RIzOApQJyfljGr4z+xw/BFzDe/ePBa58Dt+cZfsL5x0P8tQ5W9iAqhjUJ7MxcTDC8fGR+nAkBZDLih0keaBWFSIeV6Ugm88rupVzhzxNPJ1AabGo2G7agEUlYzG6arKXBRfAg1m/j3rM4pl+/ug84Oqvi7BG+Nyhf++IjWlDpEdR5IdRZDsDZFotNHYPEavVkCRh6DX5DpBz7ZMDSLsrhrUcS2IpkcRyOotimslb9J5P/DBwvTFxjJe/pkn0i9k88DFPKjC5iTO/4C/qT2VcJ1IBb4MRPB8HhDR4tBW5qqnJpVWtI8NuRXrftTrIsMvVpZRYJF8MZE+NuTIDap0s/EbtTKjZlcfSf9pFp/rSq+9yVUOA/123eEnrKZ+yMfrOmy1kNwl+bxwUnOZIupRJrKrzu3OA16dzCEq5hgktAI6dsQXODNoNvNpDXZczyVezwPUaDzojB/CX2jOe/p7ytQ8PDnGwu2/aF4q0pYllA4qFHajMTzaCPqH9PqrnzNC+Phg8I3pjkXKlSF4v6u5ME0yW0thA/ptfU1lp5mQ8b3zynhEAcxMjcOQGxuYknvD5Gn5yzvtdao/I4rBxYX1jQ89B5oALJRtS+JGu6lc4OTlD7eIKO4/fw0e/+AR5ptAQKCk20jVB6AI6fRN5qn8i48pF+i/+4i/wxeef4+qiYp63rrs4lFRwM2a6Ff9mExc/N6/jtNnNFX/mNPGFwFWHLrfxSBPYp6aU5ugsj3VRLuZlnL5YLqJULCDLZIMRDdu7uvdpWvBQajGm64CFPXAelUuL2NzcweLSKjK5Erbu3MOjD36G5c27SBfK0pcOWV4bjbSY9XpdnJ6eo9XuyB6JpfLIqIPlMoMoYhhVjlC/OMS438SoR+A6QFSb/wB9x1qy9MY/NIBPpdKI02uXbFanh1qzjlrLdMHCM7IachUMEZJWidH45adPZS3BCknsHpzj919+i2+fv8Wb3WNUGz2APq5ZMvQxdNWsbg0t3Gn0t8oubNC0hihdT3ZFj0bGwLDRa9DVH3mwFlN4eHcTj+9vYnNtAck4LcpaauChlp/yDJHoPJBLA05mi+CTmnh13RlwTXCdcQ4ljh2zxcPYSx2v9eMJtAkuEynr3EcczXYX9WYPX377Pd7un+Dd/pliXGXZHs8jlirpuvIFCCoppxEmi0fk98pyNJvqTF9p7yEErhyf8xhXjgGtlcG892uapEMEu8mEfLxJOnD9sLANuLQqvh7HEmVi7tDvTPFVLneMHkvb3C8GGAoYUaOdz2e1H9gaZG03PtKVwIPhAqpauNABa8TyzP681cUBHT/v3FgQGFaVwTcm2z5ljVju4BSNif0ncG1dVlGrXOGyciEGL8tmULLDYlyNoxGx4BqqyPDb3uGiPDkb+5RgUFdpen6CVsb1ptNJbN3ZxsLiAt2uEKVMI5Fy0Z1xROJc61N4/XoPz589k51YMhpHWvpbY6HVSKXGNFdZdFHpdObgw1eIPHCdB/IJcvjaasKLRbC4toK1rU1kCzkMpMm2ioDWJbdXzLvi89hc7+M6OXDMMq6Bf7FFn3hf1qnG1RQBrmrsmrPMhXHfIAAAIABJREFUAYhOK/SYZqWIjCtnTwzpREpuPPu7ewL4hVxBmmsehNmzIZziEiy5xnAf5VrcIwlDn9aFEnKlrPSu3Gu9k1G4xfq9XXMlcD8Kwes84Or3Bq+PDfHhxGHEYxX9bU2MtMnKRGIoDIF8d4D23j5GJ2eI06KSc0LXgE2rrCjYGsNmyGI8gZVkBivJNFYyOeRSlD86Sz9KBTz49Gjbs2ezwNXwy1SzcRt76geGT5IIB8ptoMT/zE8FrraAXl+o/KJG4EomlezLwdtdHL55qwlDLR3bdqnrErilHyBBjmMbWB7lpsnFwXfr+VM+T+f+39NykuVih49wAvif98COZR7WTQUug9g6sl4eJPlrbpYe00SeENh7JmDys1z4pWM1xtb0sAZgZXGilLFJUcDpIScRSqYFdt/2jKJ5VdrDdxLOm/B+gHuwc3Z6hsvL6gQoq8vQxbBKG6YMcW4EMXRaLdTObgJXf71uAFdXDufBIbR2mmVfBKi54YbJaP6zuEMFT5F+AvL5lheXtAnRKuvs9FRlv/AkHs4NPhW1bwS3O3fuYH1zQ+CpQds0Vx68uKzg4uJCyUmPHr+Ph+89QbZQQJuMPRd4MdRm9aMHFzcyYBgi9c8AXP/qr/4Kv/mHf1D4gkzLaZnCkrw7RPn7Rc2a1wX7uSlvS6X/2Eam/wcHKJZINSYcIyjfRm32vKb0N5bKzeIEKWOgrozxnPkcttbXsLqyiEI+ZfovbaQ8aHID7mA87osF9e8lgoRAwcbGJja272B5dQtbdx5g695DrG3eRYQG/n2Cp4RS0b5/8w5XtSY21ldQvTzD1fkBnjy+g+3VIuqn79C6OkEq2kecmk6V1bta+I24dbYJEXqQFgWA6/RNbDQknSCrYw4frpWGsahUa9CeifpVagupa8/m1KRS70PJVp99/jVevznG6UUL7T6kcW1I3xeXb6uS7TheJW2iVRErJvxDmyLeMwOSKi+yfDliQ1VXwDwTH2N7bQHvP9jEg+0VrC0VJLugg0B/0FGJmLo4NsTQ1zYWtfI3gSu7t3nPuBlKaqTmTvp9unU1tB9y3d9qxVBjEVEOS8R5SSDYMHdRqeLb717hxes9vN47Rq3Z1+eNJDNIpHOIJphaZd7YiolVYwYPmgOBF5Z41eXvZFudtiXjzQJXzlvfDS2pANkm7gfO29v3ifn2Oo5vrt8FZwfE0r4nJnQocSEpWmOdMTyvizS10tJDYK0vbWIU8UxccoHlVbpgxJwkzdILpdOT9tnAb9hUFq7xYqpuIQT8+heuP/pZV9IPZUO8ltSx0r6Mc8+CLiJy9UBviFatoXIzXSXQH+Ds+MS0q2TnBBSNXZdUIHAGtvXf5F96bR7I2JcR42eKKZWKOtet7U2lUqnZkBWAeErVkH4/imq9iVevdnFRqQjWpdjQSuAqz2M2Tpp35yxwZXMWH75cfRtw5V4i7894VKCtuLToNJ10rmiqOszGOJIntAvTFjdHIjf/6MB7blIBf99+iHHVEu56DEKpgP8djbcAuI4YmTyRCtCr1SwZO80ODncPFC1fyBeQTWXRbNM1F0glMzbu5UTBMcgGyKHkEbSYYyPWwmLZEjfZpOZcNLxNVzjeHJQzV4egr8Tvcx4T+vswGQeOPQ4xiL8+sxhGXvR0wOBBGxFk6OHaGSBdraN/dIxI5RKZfhcJZa5TZmT3Uq623T6K8STW0zmsJFNiXLPETjwWkqT7l//m306AawgYwhs2BbD6OFOxcRALO+/m3wZcw4vjfy8EBj9FKkCg8EPAlZOSbNOLr79RPjInLv3PrDQJxXZyUSKY4iaspiwCHvIjzPLN0Tw+78T1liluNkvT5h+/INpVmWon1dhAAKPdcBrZx7IKdThWjoxZ170z0LaFyQubNQRA8n9WkmOL/tTTzg8W20hMf+N91uTh54Cr5qxbjFh+pI7OP6xMYaxZeE1/DLhaVKkxIL60X63V9bEl13CHC99YppOUkry4wMXRbjZxunc6V3c0b4woMYdMgbMA8Yyv17tykpjezUqMmCPED8ebZ0j487Ss2XAl8+OTYzXXiXF3n2+2lJLPZbGyuobVtVUl5DSabdTYTS5N9BAtOlmkU1hf38T9B49kD8QkkyEXbo4NNo45SYiuvUAcF8qh0qjkKvDNU5mIc4Of2ONIzP/DGlceuv76r/8af/sf/oPKhtJ5Ox/N8FDqFyf/Gf095LXzkdhKQvKg1cf+Ergyf16LNYu9UWkbeVhQU5KaOM0dgXId6u+YekXGhuxNVtdlCeuMf02nMOi0EKHPbawvUBaNOM0ytY80zh/2UCjkUV5cwsLCKlbXtrC0vIEPP/4EO/cfy8ieIOry8gqvdw9RWlzF8vISXn//Db5/9iV++ckH2N4o4/Lge/Tr5yikY0hGaNbeRqdDfWJSLDnnHH0hCT7aHTZGdNBu96QzZcVArI3inG2zF4vGZhAyrJE4osksEE/h7LKKg5NT/M3ff4bdgxPsHZ5jOKLmb1E/Q2cJAqEBF+AES6MEOmZ5RMAaH8VkLh5lAAOjMV1zlGyvyLiOWWLrYXt9QQzrvc1FbK/kkRj10K5fWQOOmj24T8eUtqMycYTVF0s3o8G+QCvLswSsLCcrsvfaKXZyetVh0zkiCGhw7tPZI13GSaWKvf1DvNs9xvevdvH24BSjKFPhUoimcgLqsgpTRKxVNgbUZRKAyqu6p/dJxoVsUkos9BhnR0dqdJsFrl7TzvFrwJV62IhSm6xkbrPc1jRoHefhVHZSDB1xOfC6d4zkla+uMVQ8mJDbFrEgHWuCsRZiWPke2aFeKBdlM0SWn4c0NZhwvdPmS9hgsdpeIuYlNxMA5BlG1ygzb+/069+1w7NK7CwzzzremFyGQE22fq4fJdqjxtCs7SgNqVYu8N3TbzHsdE1C4JwF5B/ruvxt5zGdJg+W1jvlm9PMOoxuHkynY6DI9p0dFIoFzQnannG+7B+eotMd4vT0Ug2WpPG5k9Gqi6EJfF7psqlnDIGr2w/TqazdP9dMyjAGMr+z1k0EikM2exay6pyn7VMym5blFT10iSNIRojZ7Pe0TrsCybVLPnevkanf1L9c08KVxb1Di66V36Bd1UnPFWhc7dpaSIVpXE3bOhwx7c2YWdbDEhT0DEc4OTzB8f6h+kWTXJecNyu9bb3/r6q6ETZA0vuZjZoJFBcXUVwoa0wOBt1JQ51Cj2Z6kkLGVb7BASscAlZ/XbxUwJMekje4ypKNNa8iI1h21QoRVtbUzntPLBJnRHq7h0UuRUenGJwcI96sg3eb6xAjqVX15n3t9VGOJ7GRzksqQI1rlj7YXKNI0v2rf/vvDLi6WxneRHfWMMZF33eNAUGnnG3o9svhAdKX0uy2ue+rhGKl9AmAsCq368z3FDu1i/Z63vBbCJ+XwL02yzUh8NLAYkcjJ6nTtr568T2OXr9Fil6JzjDcvzYXqI6L3+PpmQsCWZvFhQVk0rRR6kk7ZV6u1rWt1/ZpFi7akoumBrSzrJr4Drp0K4I2sbcstZAGpx8is91ZkuTCKA2oMwt2Pmh6LS7Ksryyhht/QvKWGyYPsFOekpRM9GoZOl6j5O6ZB5CeTVWYn4wL/U139+e2bv55KytP7E707dkx/jq1rFwdVDJ16Sz8da8xIijg9SJbWbmoYO/tvlRPU986V1Zhp+VEVenGEBcyeXMytpaedLy29IGFGFja4LAxgQwZ9WbDLjsxDRT6DWCWrRDoHg01bjZ2dgRgz07pCWr6MQIWLjr8OVmXxRNYWlrC8sqSIl+5szLmlbZXZBFYfszlCygUiiiUyyiUSrJ0IrjhRs8NluA2RmDs7tXkCKGNggv8GF/87rd49fw7GfnTLF5AyX0Wt9LYzPIJT75UJbu0OP7yL/8Sf/cf/04dvAZKjO3mvOFi6k/Q+mzOok6AwG24Kr1KW+VXZ99Z7ho13M3x444gyDTYdHKwEiaRkw5pvmzkPIrJqtJ9YH1tBdsbG1gsFRBn+YygdUyZAS3iyOywYuAqIs7cmj6Yy0urWFhYwuMnH+PR+x9gffOOdKT9URSVehvNNht2mqic7UsW8N6DLaTjfTTODxDpN5Cmif5ooA7eZKagfYhd5OzgZZWG855aZS5o6mlxZXOyIlH2WsVUtNdBhJGl0RT1qSmc19r4+vlLfPaHL/Hy7Z4SoegeEEukEYvRMiuiPzy4cP3hgk5Wh53lZN+V3ETwyshRx4iNBwSpEfR7dC1oqeltbaWMf/HRXSwt5LFUzMs5YdRrYjzoyAZLa66kJ67LV003DpRSOuRcAXg4c0VnxGlWz/ckYOTy2NW85kJIOC4otcrkJHFo9UdotLt4d3CB47NLvH13gP2Dc0kg+sOYLJJULk7QNowpaCN0Rz10hxZHykvHcUEARckNv8ZmRTWzqVRN/1nvIkKpkel5tea5gynnNJ+Xc5cbBQEkG6z4mVLJhAAr1weud9Sjk0FndzlBqqoJ8m+1hlw+sT8Q8zV0kBDyj0o3mMim5BTA50xledCJS5oiEMJDgXOxUQMXmXTHShuz6jLbOF0nMgEjKqb0wfVFdrIPBz/Dr7EL3JMctrzbfTWHFXuOyZrnHMoYC8oqI9OWKmcXCt1hVHmPvq/Mj3eevZQ/6bl5fVmCJ6DiYcUb5rv9n9eFYSMrq0sWr+tkF7ymJyfnOD25QLvT12FebErCYog57uRwILAkL5RJk6F3iOHcyqYprzEPX17bZoN2bUYCybed7PyY6WspxHJJ2V4tLS9rfNBRQM2Circeap/V/eFa5NfyG/uZ4Y7Zhz+wT2+SQ0TBwUjLoFzgiA3sGx676OsT3MR11gFXSYx6RrBQPx2JgyHptDc7OjhE9fzKBfbYk7FHoVReUKMVx3FfTbkxaUEZ6cpKHlnvJBOlhC+cntWB6WvgzFVRfPqVoaypxEHsbIADru2bviIxksOzG2w27gRYxz54wkXgeo045Ujc4emE0B+ghAjStQZGh4cYHh4h1+mq36gnnDVW6Elk0Ec5kcRGNoeFWAJFNnzG6EiTkNVc5F/9r/9+zi2bj1R8so3dnGm3/2wjjbG1rmNwZkR4kDP7Cr5sK5aLv+ueX6pT7yTAkppPquDCEsx6sYkubIA6kcZVFd989TX6zTaywwjilAG592JWy8ay8m8mSnjWMM+y/YiMS2ciA/AncTF07jV10tCpjKUas2biIyxthScVlaadttRLCEJd67wrPvncQQjALRjSZT1P9bDXygITjawXaPNicAe+futvO3n6CTn72v4EHI4FMg+jNhtb3CHFTQIPlLTpjIFsJovDwyMc7B8pLUisbOj1qk7LmVeU/sVYaN8cR70cRwz1eqVSWSCfWfDNegMpTgCyf87YOCzPTcG2vUhvNMIS2dNoFFfn58a2jllmZfMGk1tEX2F1fR07OzvaWAlA24oVHOlgwvfCmNdcOidhPBdYdqCPYhnlzvvDj7Cg0xbNVjb4+tHBAJ//9h/w+uX3VjZnipE2MKPR/H2yv282S/Ja379/H8+fP9dn04I+GOigNGmiCvVZgaQivOa3jQe9f1e69BY/YSkp1E+HvnzT+crxR1sqgPNtfXUFW2tL6siXLrXfUUmbgCwSpS8vE9N4wRm12UU+m1NK2dadO9jcuoftuw+xtr6D1ZUNZIsL6I2jssNq1i/QbVUQj/Qw6tbUTU/NK0tTZLUph+hQPUSPb4LWVktm7rShSVJ3ToDKpi+NOWZwM8GGbE5XTSDJQgGdcQxntTa+ePoKf/ubz/Fq90h62XEkqaQra4EJFirXuONHth/iFkbAuF8XJtLvYNxvg3LgTr0qi6s7Wxv46MP3cX97HYUE7WSkprTSGd+jDhsEbtMxolhsshSynGE5Mu7CBKJieK1ByfxQ+Q5YdudnZqMPxyIZN4IlNtvEGHqQzqE5iuLgrKIQgaffvcbVVQsXlTpaXbIhGbHKbNLiXCQoJKDkIWGAHkZRW3OtG9Wui6UfsRozQo/Zvm7MyhDF/VsxpAIjth/4DdWX/AkgSTbw5+hL7KVd9LNU+mGHIMrK0kw9o2E7D5k2lu2wJ1lAZKzGK8oXCIBYgmbSVipnUa08IId7WLhv+fdlFljX1+LZ9x1+/7a1f/brt+2dISsb/g5BoA6gnD9cI+XhGhUDf3pwiOPDQ9SrNQHVJCt/lMhF2bAcFTtKUCXHEJIyPBgIODNYYYDyUgGbW+sC8jSz4gGYiXdnZxeo15rOCYAexnTSYTCBNaHquRyg8tlvIn0C9xzKlyytLyIyoEMvbGnQzQqRQ6c96CNXymN5ex3FsjUjeTcY3qNZdnYy324hZ+bdA1ZpBer8cHU/pIOf+zd7JnVQVEDLtI/EP5+IOo9fHHFnqVk8qI/YeC9WnA1ZrAwz9a1ZtaQ2TRNaYKVMBhBPJ1FvNjmLECHZhrGCBch4q3/EkWmM0J68/gQ621fCcCEvJxRam+Cq6/MrHKf8dP4+htcr1B5PPisvEnsIVAFgTHbciOrREKkxUOYB8ugMg9dvkKhcIUXSUeQkD1lRJEYDrGQz2MgXUWBS5TiCDMNuMhlVDyP/3f/2f8wFrvM2LYsgcxcguBlhd/f0A90OXOc9t79wFn9mZWarWLB8ZqcV6rumC4B7H25QWRmcU8hK5aTbnz19igRtJlpc5J2HqT/xscNfp7AY8sWibhxZFtmFBLZf/gMb9+k3bO+JFpE4Wp6pTgsksMr/DspBnpEV2HUMRliCnjdpwokWDvzbfnaivwk0OfPAqz9UqBY8c6iYvwC6+zHnhf3z+/upe8gNuMdzr2te0WndLeLudMohxBLO4f4BDvZ+OnDlqc5O+3EBQ76uNGTJNFqtNjKZLJZWlsWcXV5U0G3ZgseDVSgo9wtC+JF4H2khQo0zs8nJDPB9EtBkMnmdZksLi1heXQXLNq1eW4k5UdqRpCwZhwlIvjXOM+PijxJZsa1iiNw49AvrLHBNcAEfDvCH3/4Gb16+0GZiwHVawvsx4MrPxeenNkx56CzHkk2R56RN91DDrDhevxAHq8GtB5mZE7l/PTH93ISol3SHpbAyEgJXFVRpLt5p6zPurK9he2MNxVxKvqyxCJu7yC6Zu4eqFFwDuj3LaaerRzKF8sIKllbXsbN9H+89/gDb2ztY5D3KZzCoX+Li8B3qV2eIo4dE1BqU2JnPa0pAfFk3Vl6NpPQ0dF7VchrhSsTx69LkxuMMYvESUtkUWr0+Xr7bxedPX+Cr717j8KyKSzVcJaVxZSnP/Po9aJ0GGjjvkGszivpElfEpQyAIHRC4dpBNRLFBDeujB3h07w4KtLcZdTBoVHR91PCje+qsCqXvdtUKW7DsjsdolhJXg4wYKd4fx1wS8GlZZBwtN5SYeZbGpfNMqnkrkkjLxuus0cb+aQUvdw/w7oC63Ssx3PSzTefIChUI8c3iijaADDhgKV3sJdlz1/jKs4sYKGto0ugm8TCwdVogdWj9A/x3CFy9vs6vi5Jw8WAWgaohBK4c+1e1qjVeDR3h4cqmfDljwY2Z4wElxUNTNKr3yz2Hhzym7S0uLiJdyqncHc67sDH1+nx0AS//mYHrvH1BHuM6zNghnAcXxprnMlnZfxG09tom2Wg26qgxmpjeyiPaL1GqwqbwoWRTnNfq7I+yRJ3A2tYylleWtS7SXUMevM0m6vUGatWGKlDCBSPI21UJc3OA6/RrtnbwzzzgSstKhQil0+iymRIjrGysYufhPY1tL+PzY+c24PpDe+3s924DruH6OWVcb+6n4T4T7uE64NB3fUSPaZ7Vh+g2mgLo7XoLrXpLFp2G7yPI5guytmLVrtFpYcy1L53U15LZjEC7HboMl5BFny7ovlbuyEbvGuHxidU3bjTch6Saf16jFBUtcO0xD7hy1+ea5oEraGE4Aa4RLGCE9FUNo90DjI9OEOlQIkYZvwVnpCNj3F1cwnohLzutJJMwCVzTGRCYR/77f/d/3gCutwElp4aYvGm/6fpTb8i82ULqzyvTz2mn7ZtYWc/hvjcLXJXs4YCrAVtKCKZ5yFqfXVMS07Fo/XG4tyc9T7/dRaI/0glSN8CjbwmcTQhMzaXv0OcGqZ5epz/kicl/Pk0Kl5lNxo+LHhc0MbIuJICneHX0SQ9j71GvG3Bj4XULF8B5k+r6Nb192k0AkGMVrMTrShvu31Ng6off9fsg4BEO+snL3TTJDm/jtfdI4Kr8dfMXJeMihkMHaLMWY/MJu1IP9g5wsHs4uXY/xriKvRkPtaHwT5OG1wQ18aRYITI2PHlS1E49EMsuZJU8cJ0FYv7T8+uZTErG+OzIpf6ZE0ga5kQKOzt3UCguaAPn5qboykIWhfIi0sW87rFYKVdaZ5eoL3VR28fudzKuHCN8Lenngshdbc6TRce8OH//298GwLXH+OmJVOCnAFfqCL3GbgLaCUy8D/M/gXGdHDKD4eg3DI0xhUs4p4dgmZsCV2vOUaVCII2M0Aj5TAqrSyWsLJVlX5Uk4+o66ZMEF5Q8DMeuEYXFegJYZqpnsLiwgof3H+HOzrYA8OLSIkb9Lhq1S0VfppNkD/m6XXkEdloNGc5bYVm1dW0kVvfjjk0QN5LdE9lXHlZ6kQIu2xG82d3FH778El89e4GzSl3JT4lcSeCORvtk4unnyehDD1zJXOmhw7jZ34SPXCoqNpg+pkS8pVwGC4UsPvnoCbY2V7BUyqHbaqjJJJuMK+3Kckr5XBawaRsqWWpbH31jHTW8ZPg5xgRGKE+gDEYBKZw7JASo4SRDN8Bg2FW2b5xNVYks2BlQa/ZwdF5T09WbgyMcnVcUoDFUGlVeDCvjm0fU6kXiuKrXHJggeqdxP0k7c87g+CFoDf/YfCDQsvvB98IOds2NOcDVgwJp6FQKHiOdSmpdIMCitRtBqEgEbuqu0VVrldLHeE8T2g84d8kicuyyclIsWXgAba6YjkdbwqHGztRfPNysZ1dlPz/9ehuSFCE5cBtTGgKe8LlvY1xv3RWcDM+giY0NJRk6nak3i5cRfa+Lq8oFTvYPUa1cynmABx2y7mRpKdkhECW7t7C8gEyRh8ayriGlCB25STTRbLZxVakqSEIx12OLR5arxD8BuFIOQmcDHijonZspFbB9dwfZckF6W44D36TL+8SDzrxHSObcvpvaMsD54R83kcz13+Y6dVtPj7+f4bqtwCB+YzBCt9GRXRh9jEe9Ifqdvny3+X2OR0oBSI4w/Y1V4lQ+J+C6tLIiqQBdenwDlrr7XYXRY5gJwRQ0Wvux5x2IZq9FaAc5wStyzXCM+czaP+8zUgZlwNXoRJIAPEiRcS1hjFK7i9jxGTrv9jGs1ibe0sN2E6VEHA9X17CSSSPe6yM9GiMXTwi0yjHqf/jf/6+5wHXe5qRTs9KLHCAK/vaTagpi/CSfS+jeGDMeHNraPmVcJdTSXmIdtSr7BoD4Wsa4006xg61RreHdm7c4PzpGPp4yo3NvAeVYCLI2KmfxM6l7lVyt/dh047UJzwGkSDwxfElNWAJUFr4IYAWIxaaZqN/zLL5UIObc0fGTgeRA8Q9NpnCwhwvibZNy3r3RhjbDxBpbc/3hPfxuLMTSntwsSV8vL7gNmQPb/ajYqonUw7sdWCcr5Ry7u+9wsHtgAvSfIBVQKXPY0+bEUnG9XndJPUCxWJI1EsuC3OiSLhZPG5uy26efyo9R20A9U8XOdzaxGKjissLF787OXRQKBCUJ5afzUozjMSxtbepr1C2bFtm0ypyoBAVM2zGWnoPJ/C49C+DlJJYwMnWC4L9liT7s4/e/+w3efP9CGlfqoWTabavDjdPxPLmAdxDwm61e+5+JcQ031nBMT6QY7nAoMJuwciwf16Q9BAySAFiaD22zLG1thM31ZawsFlEq5fSH94UBA6yacG67vlM9JzXD9DSlGf7y4jLWlpdwb2cL9+/cxUK5ZEldiZjK/61WHc1mXYeTaMxYW/kya20x1Z2NDSCdplEL41wzAmO1Zhtvji7xn756gS+++hqHxyfyk42n8hjHM9LXdsnWcq7xMMvUBZKMPDC7weeb8NjQY04fdl0kh+rVEBu1kM2msLm2jvce3sWdrTUUcmnEGPDabyuLnoc/fp4RHVImYNUCanXwNLvPibOIIprJUBA5spLUp/7XIk0ZB7y+sarucN0f2R2RNabuMQ8kMqg1Bzg5r+L13qnsrfaOTnFBfRp15skUErkM0rmiXqPV7qlDn2wz/T41+gmsZbtkyRVDfl/X2AfaGBNkzgbUnBoTy88ypA/kLVIB/375ngmoqIsjsPEexFwHWDKmv6V3MfHsP9druRw4+ZYOttRMJhMol0tYWlpU9UXNoEpSNFmamLKgpB2O/XAN99K5/7+BK9+fGnWdc4lpi60ELwLBaU25p6ZJxAConJ2pWlkjeKU2lmVnWsb1B6p6LC8sYnFlEaP4CNlcZhK/zadm1atRb+P8/EJhJrQm5AHQYo6nUrpQKqDx/yNSgXazpV+hBEMJWOk0Nu/uYGF1Ca1eR4cOf7jxBxkPvMK97IcOCrN73ixwnaxh8zZezT07QM4+QlLPr5sa7zrE8br20am1Ub2ooF1vuqAIVtStQTWbyyGZpYYeai4kYKV7QiyZQLZUcA2ElhjpryUPGX4tlo2bI0VEeAaqJf78pPLmG7MdTvDAX+Pa9cxQ68/Y7RvXyv3OLMkmVwbtiVx7XH1oxB6OIXLDIRb7Q6Qu62jt7qN7eg6ttOxp6LSxms/hDhvOuCcOh8jH4ihnskgqKbP/xwFXrSqOjZw9OXrgOgUDlpw0t2V8zs0PGVfP1vI5pTKZNIPZoudqezf0JzJIJls2NHNuGvjuvXmLGMtPjqmdaE7ItLqcaWltFI9qQCadSliTCr/vElDI5JEF8JGrXpfDAaRmDeVJT7v9WWrj+/SMrZhibzTsSiI/xqaG359lC28bPLP3RYPzhsZVRPHcxzwQTZZk3uv7yeKZdX81A3mIAAAgAElEQVSe4CmbD1MG2jXwTCNP+1w02QS1+/YtDnb3fjJwZTpTq93SYpkv5KVDpvsDF8ZMmkEQLt2GrGijKdbVX0M/qT37wfduYQX0wiQfYBGZTlql56U3Kztcae/CTZo+hSNqvujduLIsw24ymAToaj5T+hXLvdTsWtoUn49LChO0/GKiRZYsfeC5q3tEsMyPMOrhd2Rcv3+ONGMMB4xoNOA6GRPu37aM3DxU+LSe0IFCNQ22af8TpQKeOQ4X5XCM+U2er8OgicmiH6x5PGQI2LGZwLkRKBqWfwYsXY+xtJjF/Xt3sb5awrjfVTc0QSsN1dUQQB0mQRytqLoME0hIA7W0uIBf/fKXeP/RIyXHXV5coNdt63aY/QvnKq2saItloE+9mzx0yPifLB2ZxiSanTFevT7AP/z2Mzx7vYdKm9GhLKuTfU/rZ9s96/Jlc2csGUOfEZNMhqG2WVpB06FSGkGGWald6pxyxbfxCMUUsLmUw/17d7CztYk8fWhHfbSbNbHF9PZlQ5mYUaXM+MYe2ywNGjjfZL5WYIBvzZ1Gv7HDnNG0vS5jNAcolYuIsmmFm4YO4zygZ+TFenrZwN5RBbvHFeyfXeLiqoF6qyMglCsUNUeiiaSatBQiQB9UOjMQMKlx0wCrGpgGPa2PNEWwh4/UNcDs+wF8yTdcnGYZ1wkD5ECrGDayqrQX4pjLZDSvFa2tTHTTRXrvUK7lbDJj9YbXhs0elBfkCznF3dJ3VQ1abl9QIl1AZoQAJASn/n351L//XMD11r2BzTBuHCi+wrPTrjo5ZeLG6HfpbZ5EIZfH5ek53r1+g+rZhTT+UaZdRWPSo5eLJaQzSaTySR1KOc64RnJ9o0SLUoHTkzMFrvC/TU88DS+Z1bj6dfmHNK70l1ayoaJoh1hZX8eD9x/JA5ZhL+Zs4hqMfPd/2CnuR1ywD87f/a5/lZ85fISQza+4njhTEX0OcA1llH7t1vNQvtLro09tfb2N+sWVpAJcog3oGVAnw41kUodijsN8uYTl9VXZao55bx0w9fIZrc0kTtwBSxZxrnmcX/PA1Y+ZEPCGWCHUafuvyz3m5lZzDRuE+y3vC8Wbtl844EpIOOwjSdeA8Qi5ehet3T20jo+RpvNDd4D0oIc7CwtYzWSRHgyQGo1RYlBQsYjYaKzrFPkf//3//ZMZVw9cw4nLf4dNOtpGxSyab9k84DoL2DyomX5oA33W/RoyTEMr55GTpc5lQKG4A53UrNKQXp6Qulwacxx6ey/fWDQeQYYDp/59e1NndfmzYYNaOjImAh5OsxeBfD3FCATKUNk23FB82FC/zkbaJVa2tLvzsxqScOKFN392gvF7s81wGlgByxWyq/NKWpw4/IyzDy8vCO+Pt9eyz2RslI/+VcOSLRmuJOpTV6YNKc7MQZGgMrNmWs5gqM3l7avXOHj75rp9jX9Tc5qzqG+lqTQnFUGpyvNKHGS5hIbXFgPrGRvJQFgiDcry/D5F/PyMPoqX9yURGaLXqWvCr63QTmlZG3qz1VHuekSnfSCZySK/sIgRrVXIYHKD04WjJszsIIxJM7sk6ef43lzZyY8LJm9xIZaUQeyZbbgsl/dbNXz+h99j981rgRwCMpVYpRVkg5q76qwU2Mi6cS/DsuZkPFIe45wgPMvNz0vQ5xeysDlrXtXlxgvN+UJ4qvcLp9e++vEYpkH7rG6Tx1qEq1KiIqZb3FgpYmNtBatLS4gLfNFlwYCrVWH6SuRhYxPHKxnFD5+8j09//nPksmmz9KE22nXNt3sdjRs6FDAukweIFpPdkhlr7hrG0R7F8PvPn+M//sPnePvuFEN20ibi6AzJJHJdi6HDyF4a7MWTNF02izAai0cMnQ36CeRzea1hBKDcrDIpMsARXJ2fYjBoY2N1CU/ee4Qnd7ewkEu4bHMeoghS+0irpDi0A3yEjhB2wQcDlzQkSyNbp8RwKx7WNq4J08KkJ8pbUtZA2GFqWCSCTC6Daq2m0msun0M6RzAXx/E53QKO8XrvBHsnlzg6r6La7iGWpNl+HmmmXlF7PGQTK9dgi361s4g5r1A/SsDKABTlww8H6NEGjOy4pDLWF8B/8x5S2iKWdUgLoyw6DCIgO+OS9vzP+rWJ/01A4xPg6F9K1tWvj/w62Va+X/pg8r+pi6d+kvZBXZrwU8dKILC8rBABmdg7csZX53iAooWSCnbuGk+v6/xqYrj+hkTAXFLglmahCaicae7xh8Z5e4Sfw2KGXalbyVrOL5Se5XxoH3PjyL8OtwPvKlDKF9BuNPHi6bdiAfvtDkrZPNZXVpFJpgQUI4mIxgEf9ANOy3vV7OvOzyvY39uXBzLfL/cJVlf4WrIG0z03FttfSx9VzbWdTLn05Vyr5fVrjCpTCslAPvn4Q2RLRXQoJaFfKQVpk+qZSfvCNd+DOL/Hzt4fT2bMVo/83mUyC/vDXZPvh9ZakkmMzbGC41uOCTMPjmvtBoGtIom1EdPe2h2t/Y1qQ4eEXoe61ojkaZzH7KGgZKU9HiGzUEKhWESmmFfwBfce6df15nyghXt9V7HQ53RVZu92NMu4yvTfx9c7bTnvEe9DOMbs2jgbo5nPOO/w5ueySaJUx5YFp/yC6ZTC8J7BEKXuEJ3DY9TevUWs2UC6N0QJwHvLq8hRg9/poJxOo5zLmpSAcbhc2+YB18lGN3sX3KSeBZ5+M7r+ddZ8CCrnT25jTq2BR/8OvDzUcSeEyB8w2YDNb8fiKk+6p0EtyKSJYAOWPygtl2uTYanEBOj2fW/TJPbJva6iSKVRNSbHrGMmruv23iaWIL6L0C4OgfO8R8hGTU7EBHpuUPnBHC5m8wD9jVvgP+fsN/wAnWFX54nUOYzk+3rLw+6NNaOZlZYxh/7rVlY14b5+ZKKlMksyWvv4r3tIxfehzYPsB4FrNou3L19h/83rnwxcZdPDsn8QB0jZhsqgylP3ncHcAF3CBscCs7Z1b22S0oCc9kfUwDG9i4eJRKSPQjaNxaUlFPJ5sUds7CDDms4XFdFKzR8bgVL5PGrdjhZelnAk+3GG8Tz8W0l42mzA8pZKmWR6YhQDWENNr91Tkxp9TSlRqFVrqNUucHq0h5OjQzRqVS2ULI8bO8d7EALXaWNOeCs5priRi1ljtKukE0ndJ+nO1C3uGnSYuiJmxDF3wXD+5wCuMsv2Y9Kf/vnf7KT1AN9vCr75U8DP5CnsbicbzozqrY11rC2vSItMnWa/T9BJUEe/yoFO4+qqH48dcP0Y+WxafrIErn7uk6kgz8qDT7fZQXlhSQxcswfsn17i5bsT/M3f/wHHZw3UWiwhFxCT1rOLbr+u8rH8UX1kKmMaZaJswJV+qXwkYnn06aE6HiBFcIkehv0WMOxgbbks7erW+grWVhaRJUs6IOPv7imbUiNDZNShbqlIBIvar9hsN7TxLMbaX2NX/hX7M1kH6HoSQa/HcAebz/zcqVRWmjlq5FIMocAYp+dnODypY/+kg/2jCxyfV1HvDNClt2w6K79cHngtkpXRvQPoLfMOBJZJnPNkXHkvxLKqOYqHDFMCWj+B/8PyI3W1diDlOsy1od1qiVmZBa5+b/JSGB5gua40mw0dKLyPqScp/PinDEAOCmRT6aKQzSJLb+BySY2VYuLVQKaVa9ofIOWT0MFEbhXud7etoZMxP1Pxmreez3uOHwOutjRPSR3/HJO9ho0/roqoqHIekH34igtJ8X0d2t/YHEh3FOeRTUs27puH7/bQqFaRjiWwsrCk5hj6uPZH9OM2XTKbYgm2GJlLPSN1ru/evsPZ+YVFmrLq5KyRfipwFbHACFtWxtgURknQYIDSwgLe+/CJdJ6tPg+g1qHvr4Xfd2f315DAuQ24ThhR9cJEMTDiU+s5m6gUYc6jaiyuMUfijENDPS5eGz9zMz377u8XpUmkLQd0B2h1JFXq1jtoUvbWd5pQbihcP6jZLpXQi0aQo644x8NlRsFE3qFIP+j93ydyoUDKGay/wkkz2NqAq9vnnRWiCDw/RhwGcLPCuMuZRzjWQ0JOWMc1zXN9JHDlR6NsK84D6mCIAvfh0wu09/YQu7xAst3DRiKF91ZWke72Eet1UcykUWTcMlcaWgXyAPlHAVe34d4GsMITn8p4muzzP+g1SjkEhWL1psBVOideWWtJmwxQdn8rtYovEIAwna5smXGCdNf44r1ivexAueK8FO4g4ctpoaOA+x5fgwNwHrs6WSiCj+lP/f57HgBw8Ot9zehNZ69FeB3nLXTzAMXkYBMslOFJ8xqw4cZyS4LI9XtoKMarM8Ln4M/5mDfPt/rFIqY4U+d4436JA5oLkGx3BsaqvHn5CnuvXk5KLNfsr+YwrgSgYnH42o79JhikhrTHLsxIDJl8TgwsN8MeFzb7BK50StsWxsKy09m480QipkV3Y6mMfCatww1P0PybZVAa24udSaZQXFxFvliSDyftWMS4h4wr9YxDv/dNGbEMPY0IOtgYEUtIS61NZThGo1ZHs15Th+/x4TEuL8/AVJWRWMWIusD94c3uhQFXmw1cUK26ET54jX/9619jd3cX7969U4wtx68S4lxpSbZbzqyc2lI/pn6qHdbNWT39Srg4+nKrGIdgEU1E6LIwMZVxPr6unqHSH/9NEEhdJqNhh7JBIXBdW1tGqZhFJpPAcNDGsNeSLpjJ9/TApRb2wyfv4ZOff6TDiFhc5yWMSEJMKVOuEE0ilSmi0e5j/7iCZ9/v4vNnr/D922O0BrzvCSRSBWRzZY2D/rCOTuccg0FPoQECydIeu41Cl4CbmVlSDbpjlV+5qQ3aLbkB5DNxPL6/g7s7a1hbWWDFD4NOW520CWk9uV7x3qg/Cqkku4WtmZLNZQag2NNhh2wtf84n1zTQ/BEDrnpn/Flm2dMgXpZXLOXz46TUsEWOh13aJxcXePX2Hd4dXOLdQRP1RlfXiRZY1LCmyBzz8DnoYkC9bb9tOrwRo15NdexJCM5PjQEnj5K2kqCJaw5LnIEPuJ+f/DuXIygygEn9eqNW0xqtBCvHztocGGsOy095eRknJyc4Oz9TVUfPPYluJfMcNZ9RsbEGqOkgsri2hiLjMXOWHDdgNcMDViV8TDd/NZfMbGSeUZo3D25joH5ozswDA/6zhvuD2NI5One+5jU9paHFiVzNV2C0dnrmeBK1yt+16gYPDgRkJHxoO0e5HZu1ht0e8qmMGNc0I1bVNW4sKnsASFZ0O10x+lyjXr9+g729ffR7XBCNYf2pjCsP3RzG9KYhSywNMmV40SjWNjdw7+EDxDIpWOXE4QVX5ZzFJtf2veDA5Pcqf6/C3zOmMoq+pdPKSpN7N62r+G8BMvfE3mJTPq7B4jmPzvLuFyRKBq0W2rW6GoE7jbaYbbk/8H9GRUumyEpvmrrrzXXzrZUN1lSG58fl9KDKKeZt3oxx9SScxsgscHV2fR4rhJWN2cMXP/Lcau8MnvHXVrJAB0wMuHK/HKPX7yLGJq3+GHla4V3VMTw+xOBwH4lqEw+LZTxeWEaq3UFqPEI+nUSWOn2O0QGbBn+AcZ0HyLRBOmYmvNGzQMu+N5T1xm0a1xvANUjh0gnKDQ4CV2+8boDW2ECeVKh3sd4XSyGanJjM9tjt7pO66qSgrZ9jiUNU//VmFyng+Lwe8rjQAd+1559WN8dWlhsfUadFnqxmTsUizN1mHQ6K+WDx5mnav6e5TJgDUR4UXzv5zKyKYlznuAfMvo/pf09LBCFDPFeGoFKlAyQuSIGTxTOuLHtTKkCm8e3Ll3j34oVpAIPAHv3HHODqF0vPCsi4XBteQewo7zobt+ilKggxJCAj0LUNzCalK667vUmygxTLySPzmnRlKZlVR6K4rDdRa3aw/eAh1rd2ZINkAMwkAqYOsOdUIw5BAUGFO0BwI8jmuLkbmFAQABeubg9v375F5excsaz6GqUuoz4SSdNbayPhJ5ycXLlg/Thw5ef8xS9+gePjY5ydnakMq83KndR5D0PGlSEF84DrH7PRhj87C1wncymoCqRiKTv4yO3DxUrajNEf6dZ4CiBgc9GzBIzUaxTLeaysLOLuvS0k4mMkaXM17GHcayPS6yoX+4P3H+HTX3yMAu21yBAyZrI/Rm/MqMQCEukihpEkvn7+Bi9eHyia9d1RBfUu5R9ZdAcxPHz/Y6yub4tBOj4+Qat9jk7nDJ1OXfeIY0Z337kEGK40HStZVx0q5GHaQ7mQxaP7d3BvexPlQhrpBDWrfQzZXNLvqulAHq6+9C922oFSJVqJb3dNNbZxTea6pAH+hEnAK/53ckgmm6nKS4QJZ6wQMMUtqkSr44sKXu/v4Q2t6U7OcNXood5kwEcWCUW1srM+Kz9imZ8P6G/dlQSAHz8dz9ghigd+aUFtKydgUV+BSAdrcB2GwFVv19bzRNKAKZ09tK5GI7iSNVN/LnD16yr9lAlcv//+exwcHaiEGu4r/Lk07eDcuCNoLZXLKC0tIpnLyIGE19AIEAsb0PsNgasCAwLpU1Bhu60iMQtcwzVzdk7d9r15jGtIRMx+Th0WXLlc70u6jSnR4+NG/etbZYxVIVsTJclzP+/7OPizlNMQvDKwgIbHLHOzYTSTSTsQEzGtczQuSywGvxC4vnnzFgf7hxNdsXTWP0Uq4MJ6+Nq0vPJsMddlgjg6CdBvm7nEPTZtag25vl/zd6/3X0yv+iwYuw24KuTA8i4EVpNDIEE7Y07pdtfS55zsgQRGly7FMRv7Ex3pjN52YsuoptQx6pdVtGgfdllF7aqKcZ8BMLwf8UnzN/eapfV1bN67K9kZiQc2C6p/JKhUzwLXyecM1lwuEvOAK/fG2cOh18zOjtcfqsKF456/J796F6UtjTkjaBlrO+haJHiPTVpjxGhXenaMzutXiFfq+GBxBTvJDNI8LLGfJZmQJzvt8VhVo+fwrYzr3E0rkAoIWwQJWCFIM8Bj+bSTo4l7Qj/BZkHStdK6usBd6dJLDRwY9sCVk8yi+qLSKhG4WinE+dbZG9Q+KL3L5ANN/2V6Ji2Vk9fzG5FJAGxwTBu67Kcn+iBuqPMy5KTBtU1tssA4WYQd6oPyqQM4N6/fVGwe3ot5B4oJazwjF/Cn8Hn30muAZ5/7+oHEXx7HKgWaJJ0MvUtD8CQyrGacqbusnnlVXjS7f2OMMDXg+ublS7z97rufDFx5PckMeEsy5SA74GqlqJg0bAwiUEZ1YmR56K5pzlwjjD33i7zepthPGt5bPnm311dzwflVlc7kWNncxt1H7yGZK6Djogdpq2T53n48sAnHGFcmLBlwtTSiVDqOTrclb8lOo4VKpYLqOdNluop5JTOiQ4AOVLQlMs9WSTEEilgesff+U4CrH0vakFlySpDlZYnU5ZFLKuDlExGxvhORfkAV/NCGO3d9cF8MF8fQ9cNXLGgTpdO4k29w86RmdLJZe8bVNV0wbY0uFBxDXTXc0OYIWFtbxPJSARsrJRSSMaDXRaTTRTYSxYfvPcYnn3yEPIGrGvwZAJLEOFFAd5jE89f7+OyLZ/j29T6Oz6qotwZAooBsYRWlpS2sb91Dko157a6675vUqKKJVvMEjeYFEgneE9MdE6D5OGVr0GBxeYBEvCdXgM31Ndzb3sbKQknlrn6nKXaYBzbafGVZNWCSlzY0SyYTmyp5gTGvVqnxxka06dIC56QFto5NDtIO6JqyzKyIKKORxVUqDcRSqNSbSvk6qVzhzdERjs8v0ehyPsWRTJeQzZVUHSA7SwzUpyxgYIdAs+Gyz6yDuMatjpWOebUkMl89ZXyt+HPqRZ1sxzxUHTh3FTNF37qUwtpVBeMeG/HmM65c07e2tsS67u3t4e3+O8lgdDjkPOaYpyUSr2E8Jk08NYLSCeaz0ghO1gBTAjgJn637WhP4GXUicDXjgIiYBY5+PuhQGISLhEBp3pyZd/j3a9LsnhA+d/j6IWD14EjAw/Ug2OHBCBZRNs7TVS4oih53rsXcLymjSJpjjsWqR9BrtdXUN2IjUbOtg1meAR1sZhyxakWJR1xMbYKhHp0e9vcOULm8Mg8Q3nfHzv6YVMCTEvzsjINVMhoJivEYpcUF7NzZUfgHQdBYvJiTEwb76GRND/TBId7w60y4D88yrt6JgWM8zmTGgYHXONWK7a6NfbcHElx2UkCb09hxPK52NG2Scnu+xznJeBR0S6BvbrPWQr1aVWM5K2+sBvKa0rOWVYTltQ1s3dkxDbbzn7f55tDLtaRMS+bUNXBhD5N1/AZwlbeJgLLfI+yaOJxz7TA0nRfzxjGv3yyuUfNesAGomZkgnzITzpPeAPlRBJn+GKnKBbovXiBx1cAHxUWUe0MUR2MUE3FkknEd6nlYZgJqmhIVSgXCUu8PbUjzkrPmgSoDtOadOktHhiLqcDCF3Xf/H3tv2iTnlV6JnXxzXytrrwKqQHBns9XqljStmZFsx3yYcPizZNnzT2yNPdKMHP4H/uB/4oiRI2Ziwu6FbDa7uQMkAGIHaq/c93Sc89ybefOtN4ECCbK7w0oGoopVWflu9z733POc5zxkMPxAYq9zD4T9BJRd1mTqgKtZ7gi4Bkbzfre54GkWPGhNjMAFwNJqpnNSd6ZYOsuv5+FCLLG2r5Txn+3e6EF9PMD4aw4Z0VBw74NV+FXfu9gqwfhs128sjJYzGSWq95ylL53dGlsgmmbLfueG+gwkxJ/fInB1mwczYVQQ087OCcN9m1Z9rPMFZaDyPw93ngzmkgoQuI7H0kqRcf3q889V2e0X3pkkOoFx5WJHNtxvWHiPKZJXm0et6mkU8nmsrq2hvlpDLmt90JUmd613PZifsxeWWqT2lhO+1Wzh/v1HaLRbyBRLmGZy+Ff/+r9FtlLDo8ND5HIlpLPsdGLA1Y8LVY/zSYzZTnTOuHJxbrVO8fjRQzx+/NhcL5wDBe8BHQh4TZQ60P+WBT5MDZMJ9p2yrCjANlcErsIO3p4nwdbMnodpe7lQUO/HlBSfoWeZfNU57wODpVJxrrDM4DgvZrGq9lmxIfzdQnGWKyAI5zrfK92Y00NrLhCYe9uWWc7bGEx6e2quujbDZFjI/E3GPdRrRbVA3d/cwGa9JtA6arXxw7ffwk9+8i7KNOynPCJTwDhTxM2vD/CP//l9/Pq3N9AeTDHOFOTDWl/fwfrWNazUr2JtfQc3b91VurpHkJlOoVTMIpvpotF4gMYZgSs3zVN5xcrIX6fq/VT5dYi3Xt/B3pUtbKyvWi/7wVBuHkx9Fel1S6DHjYuzr7EUrm1afG1AmprSgD3Vz1NsDuA0mWQ4AxbQLzpziT67pTFdXkI6k1ch1Z0HT/CLD36Lk3YPR+ctPDk+Q2c0llMAm7Egw+LHIoaDibUyHtr88c9Lj0duAbS3YqZjbiWmLIQWPBextLOTSZdYIqYL6QTByn1pWjN05mA6eCQJDe+T5mHjHMNO/wJwVQqZLZNpzbS5ia3NTRnfPz58rBbezLBofLlNKAssKSdaXV1FdaWmcdRst1BbW7W4wIYPdKYgQFLzBSf80A10+n4n0RFAl5+48xJ3dMjCMsfPiwHXEIjG59CC9tInB5lFnJVdetZau4RZ6+xwXQk34t6VQQ42DqzqmFoC7AD8W36+Cle9pzTXa7nmmFRAraHTacUNfhaLammlxk0uq+Gp2ab9GDczPFsW24lRjTI4c7IndhykzzLtqnhvFXNnxVkG8vyct+IsAiiznBRI47Mmu+hkAls727iyf1WWOEPOgSylQlZYGoJRXmMoqVhY01Rxz7hGkO7lNJattayBBSeC8gybF7EZAxnXEVAcAeVRCruVVdRyJRR4f/p9nDcbeDpt4yQ3xDAdYUAdpzbLTm7CMeG83m29NjcVda5j9mM4Umtu3q/joyO0mx0V0TJ7SDabjjYcr36tsfY+RkL4sRUyruH4k47Z3qT3LjKuXEtol2fyHG0q3PtUNBm4dvgMMudo/OXjT5zN9kWAPiPJY3P+85mK5R+MUJxGKE8zKJ0fY/zllyidtvF2qY7cWQNr6TRqtDNkRzdKjCgvoKaa/st//ff/MI2zn36nrp+7yWpjPyii8hBI+k8LXh6k6gKcJkSLrbNTihcsLe6C7APDQeb/3z9s3X8/C2fg0vlwuhTTXIo01/1NRgGNFNz1pN2uVdi5oqPYji1+nzQA49qnGfPhDhS7f8lncmEs6Af0E/XN5Sw4cvfqFXXmYTkDrgI3ITid38/w/ulz3eLiB70f3NpTMeA566X5ILZ2pXp/cAjt6t2k0DPXtdsiJZmQ9x6NrLpfvb/FfVG7mcatG1/i9hc3nE7Tfb4fV54hCAsQnCwj3N1JO+t25Dwog6kZh+exuVFHTnZm1rXKwBpBEAOpsZHKNLn2e81GA0cHJ2D7zXS+jN5kijd++COsbu9gxCBF8TwnNyeeS63JgkibfgMvXNxHg5FAz/HxMRrn5+i2z5QuNvafQn6bTQQEZNmUAlbfdAbPsayv+JoV1rkFR9cQLG76lElfu3N6zPLcmKZjAQoXbhYvkgOTllSbQSv2YXEaHRjqq6tYqdVxePAUh0+fIsVqWVqVsXq+38OUi5U3Dg8aFtjZu3/BuJjnMubjWfN5PnFnv5grVfxfWbpKOkx/je4bdq4i+BGgM8MqyQimtJVKkfmcYKVcxv7OrljNWj6PP3r3LUkFWNBwctbEV3cf48PP7uA3n32Nk+YAiMoYjlOobGyhtraJ9c0riNIlHB41cXBw6sYLtdQjYMpuXX1Mh8cYdQ+tm5/rVEUwQMKQi9BoMFAXsKtXr+Da/g7q+YmszTinqMsqUquVy8jWiowLz53XJKsztZc0BtLYemvYIdmBA7IcZ75IL8viMjKgvLvy57XnQV0cJSEmo5kiXyiqQUCj2cW9B0/w4OkpWj1ukPL49cc3cNJoI1MoolJdVTEI/74z6mHAGoKBtZFVwZOPzX7SuGTauGfAwbxQKfFwv1Cxk/k4K8DeXyoAACAASURBVIalCRCzBqDdPJRNFmMtvZDV+Yqa4AKmg6HSp0wNkpknkOE5aLMWpdTggenS66+/inK1KqaVx+/1uypI5PdkDM19xOtmaUdnAFWd2PLztph+UCqGec9T/dAAgi/+sWyfAXNbhuZje5YYFONq8cbHVyNE5pE/JC3CGlkfzXmzed02x7z9oxUCq32CO0cPUpV5WpDaGcNKUmVGVQQLT3gu/tqZbeK/EBDzhqsjmdPCarwxzk2B9ump0twe+DKLxr+l3KnX7corWbZM3ipSoIL3l6BUvnSgKQeZWtO6GyhXhzSCFGrE2eKd+IKuIYUCXn/zdays1dGinzHtNRQmk6JOLP64NYQJHLYn8oWUAs6ax87ukesi6yjcHCxM0ub/TsA6jrA1LeIaSviXr/wAe/ka1otlnJ+f4dMvPsdBqoWDwgC3euc4iEaI1lfQG9AGzrLC9PueUnoql0Q7Z8/a+mJF8n3+3vHvGP9lw8nCWjef/Bod4oiQhOBYU9LC22G5xkgh4bUAMI03tg5yzl5LxV6uOZN3YfKFfSFADsfxjNX1t96RLTxPL6nz64Y2qF6DPWTB1QTVVgP1o6fYPOlhszPA5hgosymN7GNG2vvSd7uQyiDLwtS/CoCrVe/bYFeg8FU5scImO4H5rTN2wP+z32oSUpgdiKbjLOTlget8INp3TJ/6VPwcuEqZMBvHc+AaSGAWPujCzVYscnKDmA1JHLSGu4xZ4As+neAsCfgnAdfluhFjLXRndUMt5Wb3frFPhyZBwocnfbYfSEnBNQSFc+Aa67furjN+Dwy8Cr7N205KhGztJCXmd56TeQHXm7j9xc1vDVzNcsVE/HxZqpDVrnmlCCkf4CJmINbMmlkZrkpn/Ruh123j/IxV/Gz9Sv1jFoNpCj/66Z8jVSiiJ99PYwXoAUqAol7enCf0xmyzVV8LBL+nJ6doNBpyLeBEJ5PBynKRZa6Iwvus8lx5PjSE53VQx0X9GDWwvR4rwacC434e+YDnVk6Mp0MtyGxfSlDQpzwgYpcSYxQyOTbMsJQp09ECrjQTzxozTbumgydP8OjeXQEGtpwlcGU19pgB9xLAVfa5SyybkxZJe0jxOW0aZKtmdV6zjtHm4uVflopX12yLAdp0jJBPZ1CrVlEtl3B1ewf/1V/8c7z+2nU8fPgYv/zgt/jy7hMcN4Y460wxTZexvXMNe/vXsXFlF8cn5zg8bqDTYetSLqTcABDwE5QNMB61MBl1kRrTlP3cWSbZJpvnwDW01+uiQ5Y+ncbe3lVc39vBSo4G7imBVDobZDMp5NL8ZywC2VcunJJtkLGSfMIxMm5R1YzniqtNol27EisDAgou9DlEOfqwUpxgWagBWUuCtlIRUTqLh48P8ICNA06bkkucNPu4//AIDw9OsLaxg1K1hqm0dQSHExy3zqX3FtPFVKnTQQq0OV9mD95YtDPbvDt2XfpbMXdDebrSJ7VcoY1PDuMpmVvn0sLsifTAwIDG8hEkCRl2ujg9PJYHbxy4ThxwJbh45fXX5Ls6cDp2bki9Ns+PJV6DdybwmS2+hyD9sq+wan0B2CV+AFlF69oUAoTwreGCv8xP279ngS10rKBGjWfD/KbdrQu2ZFtnNomLEtaEpDlJAMqCzdmalTCfVdzmWooOmi3cu/O1LMmYRSN45iaHGS8vS/AghxsNsmy2qSEwNKA6nNLN5yJwJUghE89Tb3baao+6c2UXV/f3kC1kZd8mtpWez0m74uBmLxBhAlM+8MwxC0GyOs5pY2QuMTzDErfxwylS1GIOUtga5rE/KuAv997GfrqCTHeE06NjMfiTzSKOVlP4ctTAx62nOM2xuIu+p1ZMMaHahNZ2Xn6iDN3cWcOKLu2fzxxzbVGTI24IvF48IPf8WPcbi9mGJvgs/7v4Wj/7f/PTmqM5t/HUXLFyeN1NAV+3EQpZ2WfNIcoE+HfxQm3PhmuckCQaT1DvdbBxfoqtow42W32sjSYo0I1FA3qk9YKZ9SIyyNDDmsA1tD4KgatO2HWqCoGbfh6mp8z/JwjoxsSNe8ZqxVnU8Gf++1BXEQaH5IXPqmy9555nSPUZ3xq4zqsUk84j6VriwHUR+LududeBBffN/92zRP6z9yQAV90794Yk2QJ/lVQFyOAf6l9CAG96b69z8ZMp2TrLa8PnAdoDV2PHtLF0DC13yHPgChhwvfFSgKv8UIO0hsawq87L5UwjJ8AXmd5TGi6BSdukMJhYV5YxioWyotd5q4fK6jre+uOfYMACXQKObF5jmY4WhSiSXQ+BauP0TJ1mBFaZkid8Z3qI6W/qnwYd/Z15BNu5+OfC6uiI0omVFVzd28P+/p5SRJ99/IlcAZiKko1PwNqEGxR2J9E8SKXVmrRLL8B0BnlZ/LCCmpXxXBzoPziUxphMLJmotdU1eceeHh7h9s2bGHY6KqgksCI7PgzYddNwzl+zsO80XS8KXMMKXPvUReAaLvriWd3B58DVpQcZ1BzzT60egVohX8b25oYYpKPjM7TbA0SFFaQKdRQrm1jf3sPq2qbA+xc3v0CvT/0mNzxFFSQZY8YNDe1q2hgNGhgMWshMW8imuqbxdHGNwJXOAfSOPT87FdOu1Gp6irevbWNvdwt7e1dQLubFEBNoV0slNkCUTRTjGDdBlqazBVMyH31vGkvPMltsNsarkGZxjAMDaRZbafnFhAwlN2nFktqufv75DRydN5ArVsQw05/18dMTMDRXVtawur6NwWAkv2KC0R4dA7Spc/UBrqmBrOSkMXfWSu57MXuzzjxTsaFKBTIN7Rq4cPNI5ojWO0OycFpXyNCaRZnxxhNVq5fzRfSaLRw+OXBs+iLjSlBBtpVZhWuvvYp8saBjGha2bNHM7UQByvxXlcr29IokRsktQZPWmxC4hmtXEvEhABJUdcfBq5Yox5jyd+YUcfHlQbYxvI6Ecd+rkNP5mJPpnFH0ASNsmYBoWW30hQPaOHObsdnYtqyZ2Fw1lchoTpH5P7j3AAdPD8TM5zhfnJSMm3rpkplZUiEpmVPTPpuMhBk/y52MEoCrMgaSCYxl+8QOXLXVGl5/6w2Ua1XJDng3GMMHyvQuLPoXrmsR+NvkClvX8z55tSghLTeOsrwi4mr3kRlNURqnsZ7KY3uYx0Y3g71JEa/k6yj0JmixcUC3i5V3riHzwz3cQAP/6dEN3B42MSnnMKKkhnIeEofKQro1lXUQCY2B/M88S8/z9/crjkcWpI6u0QRvAIuK+fKsq619F9uM8+dpK/+d2Yl6GYyOJZ29+UObVNCB10BO4OdD4hgmY+/idiix9GObUhbaW7HgbX3Yw1argY3DNtYbXazS851aWBXgk5q3tbswiZAZTC9KBczg3y5adiahLsZdhL+Bs/SEdFZzptJSyFNM+rM2KfNA74NcvJrfX+ASpjO8MeZT6NlRty9QkAqDwJxx9Z2c4jc3GRQbII4Ddf+3lwGufC+7AemhugWAf2eBOjlQJUYv90PHs8zuob8y47XdjZu1wl38pMRALA2YrY7hTsz/ZXx35hmwpHO8+F4DrzornbhViHsPVmNcU8in0rh1k8D120sF/DmEz4zDlwVRKsgSy2ljUQ0B8jkr3vJFIQSzBHjU+aRzOD4+w2A4xRvv/BBXXrmOPj1c1TktIy0SmbUn97+W3qvTaqn7CVtZSuPoFiU/ofnMWe1MJmzmNMGFgObL9bqYqN3dXf0jM8yF4OHDh7h165aKuQRoKCFwemxdgxtC/DKiaQx3rqpEzaPLSsxaDVf299Fn0w0HC6zIwYz7ybiWyxWsra1L2zvqD/H5R79B+/RMRv7i18mCBW1+XzZwZTCfv2yuWNtP68ajMeTHJ2UZCYNPz12bFLLaMt+T5VKGbVrHE/R7A4wGE6yu76K2dgWl2jYqq5vSeZ43WtJGkunOsBAiX0I2U8TAtUTNpDlfu5iM2hj3mxgOG4jQQz7Ngrm5Y4gcBdwmTcz/aKgNTLtxivx0gEoph/XVVVy9soNre1ewVl+RWbkWTzmmTJFlWlvSAW5AjBy3z7TNDi9TTRTIROnORKCdmKQmfD8bIFDWQeu0TFap1IePn+LJwVMVV7GxwpODI9y+91DFZtXaGir1NeRyRfT7Q5ydnc+adtCdI0WPLs+iu8KPmZE9F1KCVxfLsjyua+yitKI1zhXIYXc79lnnfaEjgRVJUtPtsmSuAI39rrjRI1teLZbROj3Hk4cPVVh5gXHlBoyFv8WCgCvTh2RcyepSn+rnnWetQiP6cAgl+VsvY1PjjKs/RpLUzDatrjhmwa82yBoEwNUyhxdfIXDxx3MXZ/Zd1KFSgucYPf+78Bq8Tjb+6cmZRk8+mcyAn+OlT/Iedc0g5APcH+D+l19p7jEz6+UE3GCzmYmqyR17Kw23CgMJVE0frBa6BDWETXHGlXKVTBrdUc86ngHY2F7HzpUrSpePpkPZuEkiRlcB5+G9bP0M12snrInp0WeCEBX+0JKOmtbCJIWakwisRAVsII9Kc4L8aR/Z0z42U2XsFFewmq8IuGf2NtDaW8HnqXP84+Mv8OX4FINyhGE0wdgBVx+7WZzK659ZWYXjQSBxThQJY/mdbIwE9IRXXCog2zmP4dyN8RmIEBjzVwSufEmG4uY2o63kd4IXrgnTM4BrKFMJnwMZ17BYzWMCjW1JH6fIjqfIj6ZYHXax0W5i/WkTG80eaoMRctORfLxl75cz28r8KIV0f7wIXGf2JTHA5QucwvRFWGQlr0WnDbWLsJ20PC3jGlB3I+K7hxdhXD1w9Syvdwdwtvju3n1z4GqfG7PJcicY//kC8+yOzAfEgKuAEzDWy4BrcgA0UwT/8uVL2h9qZ22aL3uxzRu1eBeX98Qg5fTAHrjGwevFneDyZgUXUhBKU9AAz9wdeE7kVAgurErV/EwFXCkVuPHFt5YKhCkTH+T5XFh9bsDV6YVTprUlaK1WKzMBP4GLWl7Sn3AINM9bqK6s4a0f/BHKK3WcNTvoDgY4PT3F0ydP0O+20WqeSMvK66TAXsCJC7f03O6pyM8qLZ9MVTzTXJ3dsSoVFYy8++67pv2dTOS1ys8+OjpCs3EulCJPS1ZG8+U2QCHryR9b9zALdtQ2UTdG0PrKa6+h0Wqhxa5Bo6Fz3KBjgdn/0HtxY33DUmK5Aj5875c4PzhEhi4ZYzYtiDAxcthG2EtmXC96IltrQnMAse99mss2pI7l9FZrAqnU4FFHZ1Xj2qAQeGdLJlkZpUBpcbG8hh//6V/o6+df3cG9hw/FYu9dvYpmu2/V9mx1ygLCwQhD+kNOBwKqmHQwHbUwGncQoY9sZHq4eaHqPLPAtC/PmQxMp9lADgP0ui30u32UijnsbG9iZ3sLr+7vYaVWMT9M+Q0PkIuodTVbq5m7bYqWfQQBND1n4Cbjxf+nbzEtrnK2ocpm1SCj0enj6/uP8PWDhwKx1Pe2Ox18eeceDo7PBASuXN2XFKbd6astcpfFN1xApLG2tKZ/NpIkuIp0gSXXdtJHGS5KHKOzTRkbXxBAsiCKjL+cA0zbznFqVcCsWrHiM6ZBrR3r1LpYlUso5Qs4eXJgrbqd1jPUuKrpB9nZShn7r143b9npGIVi3jURWIyBIQDUcwuIk3CRfdb3y6QCy+J2GD+TdIDhz2Zt8GInkAhcGUu5GfWgNbieMO4lEzLzAyStCWK+3YIzL+yyIi4eT5IYju1OF63zBvqNltxQuM754jDTp8/bDfsjqnCYtmPSF08wcN0Nx2ytfAG4Zk2fPxmoa9Qqu5pVSypWoitFlDGttBqpKC4sX5vi94QbJGIF31CAfs8mmzNddo4V6+MUSiOgMgR2BymsIoOtQhVrKGJ63ELvyRlKwwi5XoRKuoj1ch21YgWFqzs42yzh48kxftb6GvfyfbRyA/RSlFyRvKGsaIrMhHUKBN0BQPUuIK54bUbAuOI18+52KftY3Y1nVcOv3CjEx8Ay4CrPWBdd/d+oaxnnq7Oz9IyrJ6L8+PHj2GPB+BzywNUOYey/1cgQjJvNYX48RoHAtd/DRrOJ9aM21po91Cl3SrEdO+0n2fyHllgF5IZAujdG6m/+/f+mOyJAxtSTdltz0GGSMk/x2FfRyepC5TSxMgG2oqZZcZP0XxcZPX+DwxtrAcUuO85oJqXRFfRcK1jP9OpvF3S2c9Z0rmt5fqiy85qnAv05hZM9PPcwFR+CihnjGhQUWVvEizvsZwPX+cCyQgG2IGQaLwSuZueUBFxnn62PcXS/06yY5GjObM1BqHvvbNORHBzsI+38FKwN4thneuDvCzTEmhmQZbo3H2Xw1RefG3B1fdbdAJhVwGqQBxsI7+frUyR+Z+/1oj7Y+x0gK7Kt9eRInYN4gqVSAfV6DbmceThKt8XUVpZdt9IY9oby+1xb3cTK2gbuPniEdp/+lSO0W22lMRn5ciX60TrdqmNE+WFKkaki07q+qAUx9YblEtY3NrCzs4N6nUVjORwcHuKMYPjpUxVx8bytyxULSSKxgQSZlBzIVNrpz8NRbF7G1hGFexfu5K++9hpeefVVnDabaLbb6NMBwWtDnQ0QF4W11XVp1uqlCj761Qd4cu8eIhZfqIJ/gknOkqtiyV0I8GP8glTAyMILr2WLaNxP0MYNC1tYvOZBq0t5SaTOYOeAjxOzU5dJg3IyEryf2WxeG4UoymE8ZMU+I28OpfIGssUVtXKdRtYumGODTg75Us11czIFAM36abCfjoaIJmw72gYmNAfvUZU3K6wzDYzFLXau4uLOZ27WQvysETqNEzGwZFQZL3udljYgW5vr6gJ2hWOB9kzFvABxxCIwNxcc2YECTcelk84gr+5PlLlkaKmJwXAihv2s0cTBySnO212MqVXN5NDo9PD44ABPnx6g1x9ja/cK1jY2pElk1TcXJzlNTOnVWVAGgKBd/eBdK2E/92SFJObH+xa7VtdBARbHK+UA1NXS8J9gmuwtmVb+nezcCGL1KFmxzmeWlak6ZUTa1FELmy/gwZ27ePT119q0ESxx7Mt3mqA6ZYxdba2Oq69c06Dj/9OpYNbe0vtn+kKrYLH3MStprPpY7wfxPIOzaG3of56YrfJM16ya26KuUum+WDWo9F5o+GEnMFsHL6yHdNJxhVh+sx6C5Pn5unU6Zlfpr2umMQxmKwvW4sBV5yZ3AspaOD6Gsm3qd7oiHsiu+uIsgwnWlU3xQoU+1m6bWmz+nsCVv+/Rg51YI8rKOtHWICcVolQgI78NbGxuYHt3R2li6lqZLpLsiXUB9BFWwiX5Scbxhcayk6SQUTXJkY1nX9iYn6ZQHqYEWut94K1RHjtRHq9s7KA8TqN7eIZpa4izpyfITnPITrOS7NTLK6hf2UOzksPHo0N8NH6KJ5UBDlMd9LMjDDITbba0KVV9Mme5WXhqAFt7KZeSN52xfG+de08IzuPXNVt7Q4tN5/DgN2palQMiwBMCGr82tOctbByIFxj1JJnDCzpWYOfpj30ZxjUErhIHyaN8giLdTIYTrPV62Gg0sXrUxnp3hBWOu+kAg15XjgLZAuVyGeRHEXKUCvyb//C/z4CrilaYfnJFLnH5jaW9k9jIELg6WwkJxANQEwKcGAvrIOsCcPWTNln/aRrXkHGdgV9nExQC2kyUrGdKhrFzre7zYa552foArwXLTYgwIM0qThdK2p7/6Yo77h76XQsHtD2fELiaYX/S6wIj6gpeOInju7VlZ5S6WEnzjJN32p2AoVNXEXW7MkDHnXoxk8WNTz/G7Rs3VLgy06V5E+wEVwHpg6bWK5rnzh2+0rPOtcLv9v3YIdtKLZiFpgkKxRxWV1ckFRiNmJ601LSYOh0XatE57HMTkMZgOMZ5pyOtqIIbK0TdJn+YsmIEnQd9awk63ULJvvAMSqza39zaxO7enjFL1BD2enIbODk91ffUsPLnXvvK88jlrUmDH/vcUIrBd2MrDNXUfKlAk0J4KSdT2N6/hjfefBvnrTYa3bYxrrKQc91uogiVahUr1RWwIUSVnro3b+L2J5/JV1aeeeOBmAIf0r4p45rE7vgFYz6IvCaLxRquutWlALURpleqnATUbcRtlkzPSqsnFs1RxiHQlMuhP5oqmz8ekS9ipfwK8uU1RJmyumXRDsfS8iyayKkAzfuTWuqfALIHjNqYjBr6imnPCiuCtJ4WBNtdzXSvXHL9q5iNcHx0KBcLuauMmNoEOD4I0krFAlZX69jZ3MR6vYxyIY0iXQDYGtgdR2N4OBTI5kbJnF0iPD48QrvXV1FelMkjTTCeLaDTH+Deg0fqhDWeRiiVKqhU2Na0LMeKk9MTtFpNAUf5xfrqZlmzOoqFKVmmeJ0jir7newk86YbBQkWnY6VenmOXLh4ErmlpFCPpqPk3ArvOD5K3iYsPQSg7gvH9ZGip/5N9VQpYq63g5qef4enDxypkk1SAwJWpZ7knsBHCEBs7WwKu2rhRr86nSPAae8UZ1xl4S1iD4uTEMuAaAsp4fLUxcTE8euAQ/03GWc6FG3SRE76ddrBxF5iQC8nlXstqJ+JWUfw0tchl6p8znq2MqQPmZoFe6Zii126jddZQlz+6YEQskPEbBJ9FdcuVXxN9BoU2bIy1enaDIdp9dr0cIZUtzOwb+XsREcyQsahpOlbsXFlftXoFWdqlxb6pA6A2AkRcycB12bWzbbIamrjlkvpRFY5NgSLlAYMItf4Uq13gJ+k6rpdW8Pa1V9E9OsXdG7eQm6bRb/WRSRFI5Vj8oLqItfVtFLc2cXt6jvdOb+Gg2EerksJJqoVmeoBOeowJre1EELoUvUulazz5Zj1OW+qfsOlirTg6nglNql/R3znyRGMxkB3w/40cMPkcf5dRISrJMM9M2CZLP3Ne+f789DcJ9MQycoLjZ8ZoMxNm9s8YpegWMUFmMkZpOEFtMMZ6u4O1swbqJx1skfFmlmbQw7DXQaVGSzCu2VOUJhkU6SrwN3/3D9MZU8VdtzNn9yfo9gS6HyEburi7M9huFdpO6+pgfJxW9jfv4tRbpML98RIZV2lcPYAO7LD08P1u0++jqA8Lcp7PnfMvDlz9uXpQr7ETPGAPXNVb5gU0rovA1Wlm1cnPg1TjZ+w172oWXmIScNXvXSu4hd1XALwXPsO1hXvurdMbHLPgWBvdG8eG24QYqdVpicD1k09x68Znlweuzkc2ZDz8+XtLGA9m+f/5fBHN5qnac66zpWu1hHze0lncqfudPpk22rfI83Q4Qeu8jf6QbSBNO0qmoNdndTntlyLr0JOxogkurCx44ovHJLhmtf7ulV3U19YUZM/Oz9FstlRooCYEvZ7YVGpq+XykYyXby/7XTBt7Pz0HHDgHZI8jtnr+FPjkySZz9hlwpVdmhO39fbzx1jtotjtoUCrgCjmUZB3TniUjuQKLwArZHCrFEh7fu4sbH/4Wg05bP5tOCXbNvkzD5RtKBZYD1xiL77IznqGZy5ImJoMhJGcrYWfCz40BU+X+DHlNNOxm5TptaCa0jlPdCgFdDbnSGtLZCgWfWghkycR4wU5uMzcVziE+wz4rS5Ea002gjdS4LbZVGxy3EFhdtDUJsJa8DMqBPAlTVMpFdLsdtM8bOG+cyV2CPyNzLy9f6q5TU9s8lPJqlkCXBzLC/HwBRhZ3jFgQxU5VJnWR/GQ6RalcQalSFbs5HE1xdHKK23fvodsbolKvY3NrG4V8UUw8i8YIWul/y05VmYy1YJbrBRcVByhtTE20oaKulb/3cUvslHrIU56R0r3mGBKocL6beh7cbDhnAS68WgAFxFKak/QvLpKV5UaWm062o2X3LAArlQpufPIZDh89RpYMmwOuHA8CrvQkHg2xu3cVe9dfMU/nLBloa8Ecf4XAdRan5Zpz8c3PA65Ja2AScE3yYPFAIX5+uq5ZQnO+PiwDrtzEXva1bK3x5xyu56ZNppxwgsnQCh5p4VZIZwUemicn6La4gZtg0O2jkDFpzuy6fGtRMavOXmqms6StExtfRJKuNLs9s/9L5xwxY5kWzX3GQaeU3trZwur6OtJZyoKs8980bY4VZq1lIDBJAJ8IXJ1+XK3XZ8A10ngmqCqNU6h3I9S6Y9RbE7wxKuDd7at48/qrSPWHeHz7LpoHJzQiRYaa1+oqiqUVlEpVVIo1VDY2cJod4ef3PsHX/SO0KsBh1MZRto+z3Ai93BQjpsn59w74u5VbWSOekmynHIj1S7vp/S9mRpeB8+cB13ATxU5dapHsSRFXiMXz4s/kbWs7TnvWLwBciYE8cGWdkTXmmaouYxyNBVyrgxHq/QnWzltYOTrDRmuA1UkKJXp1D7pq0lKtlCTlItlEV4Es791f/9u/d3l61+PZ2WuY3by94lM8HPA2mU0iYDIB07eG/LMf4MsWMTtKMnBNnqRkXD3TuWiH5fWpSi169vOFGEOfBF088rIgsADgg93xDLgGC763lohfU/IAZFDnudjdlw5H4MTfKW9hMU/eJqZq/TP0qQTlJJxHqAMB/vmEu/7Fc3SVhZeMmGrh6VPT7ny5lJHhEbM1niogknG99cXlgauvYA4XIAJV3j8WNhEAdrtdLbpWfJGSTdH6xgp2r2yBDgMaq+yBTY89VueO+D2rykeycpmMU2icNlWkQ1abDBZZJWlOM2lbdMsFlFdqYjLZpk8enqMRWs2mvq5vbmB9c1P3+fDoCCdnZ6bv5Q7Xde9iak7BezZn5osWU8IEtlq81KxgAhbBhCl7m5cEP0MtfAJqLJRACjv7r+D1t36AVqeLZr8r9ov2VuZXS7Y6jWqlitpKTcbi7D/eOT/HR+//Cu3jQ7XAJWUpq6LvA7jOMjO+LS9ZV6cRd4yr2XmHGzWTuaiNqQOQ2RxBahZyPybIlXFiHlGmgihXR0qMawHMwGgDIn9FZi7crCJNy+IPDIBhC6lJBylqW6c92HIaWdtSp6yzdL58YmbbMz0Xy2FhQjsXbU6AGwbF8gAAIABJREFUVqMhu7XRsIdiseTmxzwFnZqOtIGj57BkK7LGsgyDirO4Qcqxm05eG56ezBojPde2xvxIAHZ7e1eFLNz0Pj08tM1Ss+cM4KcCAaxJkPe2rLx4z7Mq9rLubEC319PmSjIXecxGsqtSKpmsET0/8znkHMPtKUZlg8iUuPavWvhc0wgrfOR1ZQXUTfJA9wr+jRVXUdNazuXx+Uef4ujpU+SfAVypb+U/eRLnspIkKKsQe10EaZaOX6aMjL9/vjYt1jxoYQ8KJmdrnEiLZ2e/wlOcZ7PmmUwR+IFzhf2/rxdI/uyk0LzEsOBC/YatYa7tCOVNzAzQuYJFg1EKjeMTtM5O5ZjCTEG72UYpX7LiXufi4F1qPElhsjhzoeCmqlCgTjWjgkgyrqwroFSAhyYc8sCVG/iRtswTyQTWN9YRZR1z58Aq0xbaKJF9VWLg4j1Jlhiah+qsWYwIW66zE+QmEWqjNNZ7EVZaE9QaI2w0Rtit1lGvV7FerWK9XFHb1/ODU3TOOsre5Mp1lOuryBcq6E8nWNnbBupF/Ozj93C38RQnpSGe5vs4KA7RKozRZ7e90RjZkc1tA6neoZrZDCeJClhYa6E+Z1yfjaOWM67hJktxSr7gbg46WYkkLa4I389njW33sxeRg3EMce3U6JqmBVyJ29TKNz1CZjIU27rWHWGr0RPjutoeoTQYIj3qY9TvoZTNoFIqSBvPUyykcnJ6SP3V3/6dGFexCUT7YwOfPjgvTLJgl7rIvs61rfz584BrMgh8UeC6KBWYBZhAKuBB7ItoXO2BXm4i+Hszu54AuL6IVGA5cDV4YsCVIzlwJ3diiedhyZCdDFMNPjUd/v0ycO5BxPOOZb/3jKst3ipiCRlXN8a8VOCrzz+9NOMqQ2t3ErxnBKdkDglet7a2BFwfPHggdolAttlsSz94dW8bq2s1TCbsokXvvzHara5aExK4joZTuQrkcgV0W12cnZ5h0B9bpWWUViEIHQDoE1orl6U7pI0VAXK/1xdb6xd66vranbau2dKmKRXJyCaIDJoLGP5e82deo8suKfX6iooSnjx6JD2ifF7Z+EAAadGr11emq6pbwJVBPxJwJePa7g/RHvRmWkOm3CPJGyIZt5Mto46QYTEfRfjwvfdx/OC+QIUaJjifUcWC75JxXQCuphH21cK6NjaLoDOF68YUbhYFUCV/MbkFgSuyTDuSjc1gkqIhfxVIVzFNl5CKaICfE1BLq/qH6UczISd9k2KlMgYY9c8RTbjj7yGDATIptXLA0KV2Z4zrAnCdRQQb+ywqcGlugjS6DZwcHlnFLsYCtbmsse7q8DbuYzK0jbh1EcrqvnOsW6MKV7yWjlCjTjqfE4jNF0rSTbOdKUGliggfP1XLTYIr39IxSnNhHDjvX2OsWFUsDXWKLXWttWmzRfsvAltrjCEdqarD2YErjzQrv3nsfA69ft/SkS4/rsIOx7Zahxx6ExdQYgegdFZskzo6CaSnNUfIllK+w8dB7eRnv/1Y94nAVUVpkatSd4wrXQSuv/E69q+/gv6gj8hZI1mGYPE1Z+4XJW7sVvas1+Im3nl8xgp2k4GrpdvjNODS2MomwLHP1V/HfjYb88vEuUkXs0Q+Fs6f+fdObcYswNg6FJUo4+j38fD+XUSjMQbdDgq5vJh6bv7IEqotsdvciBPxqWnqkR1bx0JAyQUyaWWuumT6WUBECZ/LfM2AKzczaeZXJtje2cbqxpoKSsXccYwRrAbAlexn0j5h2f2WyoDNTGZLPJ27M6ikstgc5bHVj1BvTlBtjrHRo7i2j0b7HLlchOu7V3FlbQ1blTWMumyCEeF8MEZrNEVUK2Ocz+L1H76L6pVd/PI//l+49eQuTvJDPCx08Kjcx1l+hG6ahMQQmTHnmj1M3zpcmTPWS7hn7D1QZxKeIPUfruUXHv0SqUAS4H0mcHUaVwFcygsE+i8OtKXMPplcZlxoDTnJICNt8URdzwhcc+MhVgYjrHdG2G33sdXsodzqId3tYjrqqYFGNZdVl0FC0jEyKLKIdjA24BrqILj7UOGVa2PoT1M7/5lYeHFiWYeni1KBJI2rn5QJl28PcUk1/+L7uWP2jKq34TLAaQVAOhu3a7Ud1ou8XhS4LlyT2xl7vlqsjE8FLbZtmAU3Mn/z2SeEqkXKZE5OIqAfm4WGBYewAcG8v3D8Or2I3wOmhfSOkQ8Lx06SH1tnk8u+Ao3rbGIq2ajzltfieIKCpAIf48vPP7k0cCXjSpZMC/l4LC0ge5VvbGyoWp9p+PsPHugrTfy7nT42N9exs7uBdIYWHwOkoomAbbPBlD0XZ4KkLEqVsu5t46xpLfcIAicT7FzdQ6lWldE5Uyo9pt77fdliEVCa7psMFplXsqr2jGwnbXrEIdMjrgLY9+qWnnZsLC89VQkit7a31R502O/hg19/gPPTUy0Uak7gdtwaEV6OJDkONbIksa1ZwChFqcArePPtHwi4dgZ9sVEEGEy5s9CCIJiV5SsrKwJHvJ6NlRX85oMP8OD2LeRYGNbrSjPo279+v8DVM65sSci0v3nVip0Jiv7ESDq7KLWMVPm9pZRNhpFVIwl2yZpmKkBUMeBKv9YoZwtujoDfniFZ5hSlAuhj0DtDetJDeko9G9nQidiZoYMlfhEgSJltDheAEzViQ2t4MZmgSBlDOq0iPP7jpkdpevr6EmC4jjoiD7S5sw1fnlZXbsEiyOV4YYXttevXZcIu/9jzhmQmHIN0CrA0vzfeZ/cztknl5oYjkV2lImSy1nJSYJjSCRjLS2u1VrMxM/KXDpibRHatYSOPohXAUaCi1ObM1cI2D56loWyDujQyxDxfnxIXcFXKkTg4Ui92AhzOV95Lmpp99puP5C1sTRpM+yhzfAeGyNi89tab2Lu2j2a3Y2OYmZSEVdXbXl3IEiqjEl9VzL5QG+2wKNR1MbMkkgPAvHZJOWxtmXcUYhrZv/wqb5mm+QLvYzzXJi8BiwHrYFzNzsUo/ssGYpFQy176TFu4TKJtaRtJBBhJitkcaoUCGifHuPPlTaxWqxh06KxBz+s8hn1mboyNN6mI06mnXdaEANTJTprNrtmyqRsTm03QoYLsf8EVV5lUQNkobtQjgpQxNrY3UV9zGleCJsYjHkbA1ZZGbvSSgOusZmIhY2z8tlW3W06Z9z83jlBHDruTIq4OslhrTVFtTVDvW6OQQWqIs+YJUsMh1kpVbJXruLqzj5Wr+0ChiEG+gPFaFaiXUUxnWUmGo4cP8f6v38P9/gmelHp4WOrhtNBHN91X10ZKc3hsX/Bofjumt9UTcI9Z3xOTyW/cF7sHEo3gAdsMNB9h/zzm2G7uzT7PSvMWmlRFccdlrvzf2qrtmNlvAlynMroTcI0mjnHlWhkA13p/gE0yruc9rJ23UWr1kOp3kcUE5UIBZW5ceV9UhJtBnl7qgyFSf/Nv/72DLjaAlZp0Zu7xKRK2+woRP7VaxoxY9am0rtI4OsDjJ4mbKEmTz8OwOHpPQvM69lzN6oCX1FleqTPTfNrgdLuyIBh5IHcheBH8JgTAZbuKxcJNOinYJ1qv7pjMwp2HDxSzxVjByHKC+s8FqCm46MSfgtlo+DTD/Pw9r+mBu329oMGSPIDhxznHz2a9PwcHkHXyZrtl9oh2XvNd25IASg3PDFy5HZrTyem61IqQva8zuPnJx7jx2ceXB65agTmZ2A7PmBwCV7Kuqlbt93HWbGrx1lgdj7F3dVdsqzkMTOXtev/+A2Qz1HHSVmgo79Z0hiCgr3Qun3VOqTDg2vXXNKqYku12ugLFA7I82h1ZRajdOVICbqrPgD7/PxJj2x+NMHALSZTNo1irSQtLnWK5XENJur8SSoW8WsS+94tfoHl6okKp8ag/s1dToZl2rm7XEZnBt7VQJMsBvPrW29jd21cHpS59SVnco8pwsorWk5xgmQxvrlBU6ooSiId3v8YXH/0GEVnpYU8pa9/fPHzay+ZC0iK5LK2l9L5r9WguAr4Awb73BQk8FgGgyZFsmtimVA1S50UaLsAaG8MpklGRQko2V0VMoiKmKaacKogoF0jze3YVyyOdZYca6uW6mFDPOu1h2G9KHhARyGrRcFrtoMj0YgwJ6AhqUynLYKtHFt8JZJv5OReix08ei7ki66p4O2YmwDSlalyh1BgLSbhYm6m+CphoHyTrMytQnHfZ8ZrtlMlK3AMzcJ5Bp9e1lr/FgsbBaDgQTqGGlOOjVDSpzfl502QtlGBMxmbJxiIqShRod8TZ5yQAKr7SpozZCSkkpTclS8oMxUxL590HnIRA1+KqyK2fOdv2pmSFNe0P8fEHH6Jz3tQGitIJMnW6s7LCokZugnd/9EfY2N1RZyUWPiqcJQxAW7gDcOa+pyuN1zabr6z7f7rq+FoEt25ZEZvrhEhGzMvavH2UwoDd8BSLfxQ6XbW4/959pkKqB4wMhwIlSWeenAJ/Hmq1c/eMhH2uLTum69cz4j2nDtVpFvXoxkMMu11tEMr5PFZKRcXlk4NDPLx3D+ViUc4CPF+2LqbFm+6sayYgWQCmKBRL2qT16AdMSUkmK4JgMKI2eYTeYIgh77FAryz/dW+1OclRvx2JkWOL1LWtDWWGCH9mDD0t8zKRNtV8tiMHXLUZcoXH4bor4OVumq6eYNcjhmkKmXGEwiiDTRRwdVzCTjPC6vkIq50UqhOgWKQcoKDNLRu0EDSNmz1UCmXs7l8DymWkq1WUruygtL0NUJp12sR5s4VHZwf49Owe7mXP8SDbwJPxMaaFMa7urqs1dbPVxvFpA+edPvrjKUbcOEZsJsLNAB0XuEZxjrM5yMDcT3i/6MYgWY/zv/aNSUxZjgnXNu8jP2tGYOy4vRw2cUSAjxUiQPzYD+aTrfu2cUzKvoZZXR8TtSa6rAaBK4vgJNFwHd0m0Rg5DFHv9bB51sPuaQubzR5ywyFS9NYG62ByqHPt7HTlHcyNMDNYOsb/8L/8BzeP5hoez2jFJ4ku2/m0hYCIAdEAqzkSyBbLLexJaZDEBW6JLmgpDT3bebrVzOBiwGnazzVYGWCcqXL4efGKO13etwKu8ytL1Nhwl+d3t243qgU4ZkBs95baPXocXm6HbW+bOxzE79uizpjBIrmNa9Kz8XzrZbTK6hLC4E0h9ozptqpfrwckoCykM7jx6Sf44rOPLg1c1UKOgZ5JYLJGmQyqKzWBSWstmcc0bekoLqnFaIpr+3vybCXTSiadDNXdu/dcmoagMCUGgX6g9N9scSFkwKXHpoIeK6k9GUE2zICTNS9IXnDCe8h3kKmj5KBKucHaOrLFIrLlMoqlmrRf6kctrimSEf2g08Cv3vu5GgJkzUbB0toGGxARnfpDs6EA5xuD+JigAnjzBz/A1vYuBuMpetK3jtBXgY9viZsSc1cqso99WWkY2hCdHh3g4/ffw7jbQmpKHz3bDMZfLwe4cjzYGDQnAc9TEaSZV6lfdFWAJtbVL8TzWBVuoLV4KXVphWoCsZmc/YsKDriaXCCVZnEJK9apGaXEgIsyXQRachDApCfQqhji/Qe9PsCB5IvANbhTmgeM+PPqEW0X1S0pkj0bvXs77bZ+litQ70dASSbQ7okWKRYiqCFD2MWOi5kVi3lw6LsUcYUv5guzHvEEZSOOfbVPNfaGtkZ0NvDejtyw0a6N84l6bAJ+zgmONhaKkT211cK0tlZkaZXoVJYyc6DNXqGAlZWaNkRkfy+Mm9RYZuy8n6poprRDWnRjLCvcRLX7+O2vPkC/1QFFLGpXzFShKxCxTkTAuz/5Y6xubaBFFpBet0Kuy+djfOywYNNXv9va5cCr+2pjz7mhOBur+FqWSKo4jWvIfShSBJkCLY3uXJdWhicF4iU/i1+b/3+rKbBr0Cxm/ORYlp2UAy8coyzCo0aYFdyFgjq7VYslgdm7d+7g6MkBVmo1Zbg4Vjh+iDF9VlFsPq266H6Sy+n58zjSsbKRycAYVlq3dboD+bhSKkA2zs8htujOZrnZTGFAMiCbRn17E8VyyYoB6TVMNpdjUJIgsrOkZv2GYdF6M5nw4rVba2TKi7ieZCYRCn1gbZzHbr+A3VYaV7o57E7zKElmM0W2aHaGZWYQEKFxeIpBu6fmMV2y7rk8onJZ+vdhl5vegWL+oJJBaz2Fj9t38NXgMab1CPuvb+Gdt/axUmIjjimanRHuPj3CrQePcEjXBkrXpgTwLF7kvCP3OMQoGmAyUYNopNLcjGdnoZnWXhnnnMOnMqYMQyDeCCqhIN8By6Kq3XfJv/SJ5gASNBdh0aOPLyHTK1eXJa8wFmuLTncK7onopMLOYaQa6JUrNwUHXLt97Jy2cOWkhe1On1XS1CWBFR2UBVCuwlhFh4J8ISdNO0mk1L/5d4GPq5tMfiLHz88DVz/YPHj1xVmhq4AqS5nuSrDPSrruMPG9sPAvCUZzJicArr7IQh9gC64tOgZcw2C0bNERcJ3tqRfPNGkyXMZHzn8KGSJflRcGmxBAzx6+PCqZcr4McPXXNq/m9J+fLBXgUL08cPUVuHHgmnQ/vlPg6thzOw/G27GYIAZTTjwGkiibkzZ0Mhxif3cDuzvbchKgrpVgdzAY4vatr9FqdVQowsIUVqe3Wi0xqargpy2LgjsnnrnM+ufgpRVWPHFxoUy6J2QbMoU8rr36Oq698QZS2Sw60nkRNOWVJpsyAE/YVjbCqNvE++/9HJ2zc+SoMx0bcNVcugRwfeOdH2BrZwfD8VSMKyc6gatfnPlZBK5lpn4LJS0y1VIZg3YbH/7y52gdPUUum5Y11h8ecLVUpTFoTBjQ35M2OwRzJRVnkXElkCWrywWU4yKiXc2EjGtHxVlRyphWDzZnGY5nMq5BvEgCrg6wkPgwDXZDdllM89MCjc92OLRg74GrnBFmHo3GvFrB1mKxhlLxjHfUjTo5DXWpHKeFSlHWQlwAHj98ZDZuzHy4hg8s3tPmKYpUPJMpFlFkW1pu4OilShcDFiJSjuG6FvlFrjPuI18qSJctBp/tiWlU32Pr41j85BW6lpoC8M7nk+8iqC7mChg02vjo/Q8EAJYBVwLZH/3pT1BdWxWTzGu2gquLsdITCPF1KJefa0s1VhxgDa31/HrhC5Uvu5ZFjBvx0CCHEMeuOkY0XANeAKdeeKs/9ziwJnD11+CBqy/yMXma/V6SkUEf6fEQm2trAq6sQaC06MHdr3H49EBFnH6TJIbUNX7y905FrsoqjTUGWIBICzay98MhwZgB13ZnoI02AdAy4NqnVVIhj/rWBnLFgjZIgmEEaLJl43y1bAslPxeyisHGcuFmGXUoKZH0uMw4TFPIDVOoDbPStF7t5vFWVMfrxTVUqGnvd9EZdPXsitksSlEWvdMGRr0hSqWyJBDpYgl9pNAdDKmd0b3KFApo58c4yLdwY3AfZ5UBdn9wFdfe3Mb6SgHt0wPdn2yxgs5wisNGW62Z7z15jKPTFs5aXQz5cSROsjkMohSGJB+4+eCzEHhlRsxEgzSKm2etfYGXEWAaA44ksMyFK5gSPmJDBnMN0Jx2HfEYE/wc9XFCPsoJ6pP4/Rfg5XHoysMvzJSw7wipGUoz9Bl0CBig3u1j66SF3bM2NtpdTDifR2Pk01mUqPGnRGA8kXUg61BYfM3YkghcwwkQPnhLNMxf84lnrII1IJgXZ7FaOwSLz5qoLwO4Sps6O8E5cOVOLb4r5Xn5YpnwGr1O60LQXbabfwH9rBbKBL1o0oPngCPwSAKuyQB6zrYm3fM46CSrFRMyLI2dceDqQX8Sq/ydA9dAoN4bDmYFWhn6QuayeqbsGMVCmz/+wZuoVIpisnj9tOLhwL954yt0OgPkc0V1+WIXolarIVbPCnzM7J9Bl2buYpfG1vXFLxLsYnRZ4MpsFoPtlWvX8do77yCVy6HV6wm4kpUgeGYBIbWGBIz99hl+9d4v0CVwJbMxJsPrWJtLAtfN7W0MRmRcnw1cybhyrJFhYcH5b977BR7duYVSIYsRNwR/YIwrAR/T6Uq/e2sZajizBaQIXqMcELHLElNxbDxB8ErXDGaLrGNWOmKp8lhNTlTR7wV1Luj78R9+vTB5ZsB1HukJhLU4yM+VXqY5pV5Pz47RbDW1ufJMJOMEwYBvzBCCVy24BKeBdEeLRYbXklbBEkEEmdKV2go2ttaxuraKh/fu4/OPPhZjRZCpZc11bvO6NoKKUo2+r6WZfElEhiMgCLJ5DZonmQxylTyKlbI02gS5LOriwqL0ffwltnQup/IgmOdOLWuBG7rjc/z2/V9hMiDrksC4RlDTgj/+sz9BsVaxlDQZWfrZJmzylwFXMnxhnNQ6Sx/zBP9USa4C1vSZgFPBYlE/KxAb+H3P4nfQUn1p8L3EL7xcJH498xSw5Y6mzIJJcsI2rYFLAmNbryMHgWtXdyUbokyD0HI8GOD87AytZgtPHj/VvGJBZ8lZ+XkNNKVxlGtxI8HnX6ZrSW3FjS+os1u311fHtr500Uw9OwkIvYCzzDYZ49qnpKVaxsrmuooAVeTnQZaX1MlVgBrwuS1XyPgltfQVXHK2Tgau2OI1hewkQmWYxko3hSvdLN7JruOdyhZW2ThhOka310WXBbejoRjX9GCKaJSS3pLyr0k6g66zT2SWiqQAshFOJi08xCHG+zlU31nH2isbiApDDLonyMmxhcwj2zQXxNrSi3kURXhyeIy7jx7j3r0neHx4iH66glG2rNbj3ISnC0W9t9Oz5h72srSQIJDG3xz/6LcErk6a5TcMImRY90ESJgCuvnWz36j4Rj/PA64+Hvp7O2tNTuBKiQY3qwT6lAswzkxHWOv1sXncwtZ5E/VWF6Mui2Ehu0wWDKeIgSYsZM0qvjC2qcX5//i//sMFqUASMOJJmffhPP3g3ydrFZO0O4bVUvaj4SIDGN+xhnPy5QBXR7H6B+kYsYILovHjq3I29npZwHXOCM8PoFaWM83JPLURPvDZ39Gw2eSMF15JgNGL/5fd4zhwpXvjZV8KGjNh+Fzn+n0DV22cOMworXD6PoLMYqmo4ix22GDqleNwbX1FjCs7GXnWmVqrk+MzHB2xoxHZzYLYgHabbVH7YNU1NXVMhfrF2veU1h7SxMf6MlFwiNEqCiIXWZ+UjPKnWN/awf7rryNPTa4+i4s/gStN2TPS3VIq0Dw9wAfv/QK98wZyGWp1XxS4voONrW11V2IFb8i4ah47xtVLBXjNrNyulQr44qPf4uYnv9Vxp0pb/2FJBZhS4r3U8/PCIaJ+p3mNWKzFjQIrmqWXY+qbcYsaYEpM2BbXOvPNtJjyULQOP/6Jh5vNZfOIdj10Q/AvAleOmSF1fsOBdKXUA3a7bZyen6Hb64j9kqaVY9xpEs1qyDR80sGLIJmPM+kXNTRNY8rCNKZYWdjCtr55xb8pHj18hFs3b2LY68vNwBcK8lq0WJHdyJqkhaCXGQdfuKGKYt4ddQdLq9kDWyfX1lfNvIjv5cL6rJaq7pK8XGrG4KkzWBr5dAaNp8eyZeOCRQFAXCrAtGOhWsaP/+xPkS0VZfUmCyVa6MTM1uNAboGRdNZZvPYQiIaM62wd9DUSYcrffX9xAXEbk+AXul7XvGfhnJxP82Xj8LL3LQOu8/XY9PjGvZielNIoL59jY4vxoKdU+GuvXFN6lmRFIZtBuZC3bpqTiYDrkydP1Jqa3dZmMhXnRcssa5NtplstaejzrpkGNf30wu52+2h2+hjQK55zT84ENm4FXEkGREBvOkalviLGlRt++axq3FMyMPc5ZXY0R7cC53EarqNJwFUkkPNvlsaachXOpRFQGKWw0gE2mym8Oi7htXQNb63voMxWwpm0/JjpHkOZVlqueZSNsRUrQ0se7e5AbKSIYG4q00A728Nwc4TqD1aRu1ZGP0trxQ5Sky6q0hmzZCPCCGl2p5YOdMp4RF/iCXDSaOHg8BRfPjrFQXOIJm3qRlMB5Wk+j8E0hZFcVSIBcs+hpyn9cD7q5i3tlL5S05iFoPfn4SZadQwunDAOqLmIWqXPi8AsK2wFZM96hTjB/GosjHHeqnCMEpIJW9+OUR0OsNHtY/20hdXzFkpcu3sDbWDJttL5g+wrz0/2eSwalmwuHRRnXaJwicElDlw5uanX8sBVJyoASwsXC9rxFEai/vMlaFxdV0B3X+cLBhlXHyzDIEX24AJw9S1V44B2mWRhiSPgMuA616otdsLg4UKtK8XVTAvEgZBPzcTP25jAudDfX2dyGiXSpLvsa5lUIEmf9V0yrnyG1grPClasGMBAa6VaFp5tnJ6gXC7gzddfRTZjaVcCDrJX9+49xMMHj8W0TiYml+jRzoopnmhCaZ9r1+os4ZRytWCv3anGgGlNDUEvAlcVwsRYH75jbXNbAa5WX8Xa7i6yxQKmDD5cmtNU89iKniNwzabRPj/CB+//En0HXFnMJhxzaamAAVdjXJ+hcS2VZKVEJppRd61Wwdc3vsAnv34fEYt/dL1/WMA1Le7avAnt4Vtakbt9/uNYUIpNsYwB33ZD08nQiqlYKETbJxam+SIi9VP3wHWuqfML5bOB63ycEMeqHkAV/ywMNJN/ptnJtp6dn0n3SlAbkc3Mke2XIHSBedVx/YLkOu3oKaUjVFdWsH1lR+1duaHTIkqfYoLlXh8nx8d48ugxutTWurlBvTYBINvn0uqKHsW0p1LGwZEVmnfMWhQKqJTL6rzGedcd9eW5Gd6LEAyG98aAQ0oyBV6Xny98f9bZXp0+ps76V6Y/XAJcSys1/MlP/wxRPmuNDWhaz+INp5ddOOYSWyluVEOg49eppLR7ksxsWVbSGPXBYqOQIEx4Vwz/9y/SCWvZOFsmFVAxpgfY6k9jY5cAgI1WtNFghpRAcjRQQdbrr14XYOV7qhw/BI1RhLXVNdmZsevfJ598ggf378+kJNoAOSKBlm9kXFU3QIBCN4pyVbKAdq+LVquvIi32DIy4AAAgAElEQVRq8tNs0exIkZnGlcB1MsLK+hrqm+tK6xO4UkqibSMLvx1Bxu9yaWvdHQImfibZuQtru8Yfo4M5kHC8kPNNs8PcNI2VTgqrJyPsNIG9QR71zhi77Gq3uY5sqaAmCiwIbjc68rLttNhIIYtKtSbtLtP3bHLDMXnSOcXJ8Ahr765i5e0aerUBzodnoEV2ITNFRN9lFZdmME45hSqzammAmUSm2DL5omzEzvspPD3r4v6jJ7j35AAH5020RmMMSbxEWQxZ0EWiSxWk1JFGspJioaDfLCteKFaYfGBW9O3biMcYVzqBxF+6x9TWxl5eWhp/Diz89BIrgxtWnEUiJj8aYW00lDxg9byD6nkD2VYH0Xikegu6Do16PYz7fRWQUtZGwkUyAeK5v/qf/p18XOOTOGmSSF+VAESHQwaBeccpJwVfClz9Z4fsYFKbvGUTdXHBmC8MSVIBfYabwCGo4PeJzCW9xwIhxzL2eX5uyVZRSfdUlYAB4/qs61OAyeZFi4eFA+G1Lwuez/tcG0K++GWuQ04CXnzvMjOspHsj4ErWSsZ7vgjBmCoukKT909PprOXrZ5/89mJxFq+ZbV1jhKZPLVLrwzRwvlTE2vq6pa5KBZyeHMmH8603XsdKrYzJuOsqsiPcv/8QD+4/FWDPZNhogJ2uaGNFpo3ggOdtrhismhZooVZvwLRuWqBSQdRbkzD14aQxug/ubzxbFrJJNOCmj+Xmzi6qa+uSClADlckW1ZlL7Q4jGsCTdY3QbZ7gvV/8DP2zc+SpFRjRRSEArr5aTL5/XLhZcMD7m5OO7NU338LG1hZ6g5HSchzOrOTltdl5AdlMRu1F2XmJBWI8RqWQx7DdxC/+y39G8+x4aXHWZcbX895jaW6bD76K3thsKxy0IOh2+XQtIWd9Cb08AQ8XIi3Y3jhDg9gsZnS/eP05M8FnapwV+lwY6YtqjOjAtRO2lsBppueUUjeGJUxx6zhLNrWy2Zq9rFTC5l4QsyzfpdQ6+3HzxaYBZ2en0tdN+OBdfNb18/zVzMJ+Tt9apvVLtbKaXuxeuYIMNd1sZen62lMvxorwNrtnHR7j6OmBjkFgTJCstrGULtA9oFRApV5VEYRpZA1gskiL8gKCbH7P58MCDleGe+FxJ27cXdvY0ON6tu6AC3oO92/ewt0vb2HcH6g4Q5IDWmbxWASFEbC2tYkf/7M/Ne0cNXn0hHXNE+In4kF0OHb8BjAkMeLfL/y/A3jhz/x5h8/eH2PQ7y6cRpKnt4+rstQKirWetd54YODJizD+h9fpxyRnAckZIxhcPKa2mSBzSFDj9I5k+TFW17JXr+1ZB7OVqlpBF3LW4EWbllwB+TyZ1jR+8bOf48aNG4qftNXj7ynD4rgikGWhFa0DOX9KtTrSuTxaXVq3tVUcRQBp6WuzyaLOnA1eKBXoEkSvr2Hzyo4ahCgyUxbmINcsrU3+b2JkQbgJWraOSWMpazWHY+jawer1XBHTVg+r/QxeGRWxcTqWzjX/+BS54USuHOXVGlY315WNqK9vyomGrSb4r9lo4bzVwWiSQrVewXnrHI9PnqCf62D/T7ZRuJZGv9xFe9wCSeV8xlLmssOSHZVtoKepMUbRFBP+U/wSxJbVYTpdkLa11Rvi9uOnuP3oKT67+wjtaYQepVHZIqvhME7lMJlS42+NMFScOWAhZkrZHU/gzbp4OnLMSw4UmVhQ5zSu/t5KQ6+CzItORcvGrG9nPCd4HOPKroKjMdZ6A2wRuDa7KLZaiNodMeD8x4J6asUJWimp4lhmLQvHCjfkqb/+n//O6XUXU9dJC0/I/4WTxksFZulqLxtwwCUOsML/99+7jMHz1rvZ7+eBMWS+gl5uAVOkdokJn7zshpu32SJqWh5QLgdcFVhsltq5BKn3JG2W3qLOIsnANX4Prcbz8iyq0p4xIBDftfpb9jKAKycKd7hceCkGL2YyuPnpJ0gErjwvpQgWH5pnpKn9ZWqkXKmJWaKmqN08p9sbdjbXsL25Lo1mp8MgmsW9e/fx6OGB9KwMOIzjzPSTafVpNlousdLRdwgxhMGKblY0s+GUpajI1rGydUhtEA3SnQxFpvJuzISg1Z676blqa6tY3dhCgYt/pYpsrqiOIF4qwBQ3Y3e3cYL3f/kz9BtN5KnFE7AgQGK0myy4CiQD1zexvumBqwFx3TPXtCEOXLPZHHG7gOu038X7/+9/weGTR7LiSharXHqaLn3jdwdcGbADRkGwkA/O2PrRZKB7KHu0TBqlSsk6/NANxbESlk6lpRSfDZlZAlc+Qy6SZobv448HdkkXSj1nyMp74Kr5JO9Yz99TT02JQhr11bps0vh9p9cRgOV5CSS6jAqPyeIungfBZ6lalq0ax6MMcQiyFTdU2YUsFzYZyPfQbDTQOD1Du9XCeaMh5kmgmZsp13qY3rbaiLFzFWUk3BjKBaOkOSzgo4yauQTE65B4eUktVc1/M73ARvr7xshFgH33iy9x76vbmv+0w7kAXNMpbO5sC7iqAw+vUzrkJX5Y7gAX1iC3EfIgz/8+ronV75Xmn2cOk9aGOaidqMgzjMR+3TRrxvlIEQk0msvpkoiUZUA8ZFnD9yyAWY53ygAITFnJzRjANLIYewLZqYBtt9VBt9PEWr2Gf/HTP0e1UtCmqVIqo1pmRsas0Oj8wefBucGp8tknn+DDD39jnsRRSjItOrxYO+kqOu2WZErZQhm5ckUa1yaLjrgBIYikfCcArubjSuA6xOrGOtZ3t6y5CM0DmIX4lsBVt14SBTe+XWv28WCEneoqxo8b+FFlB1d7Oawc97DTmiDb5QaOGbkI6XwWUS6H+voGVje2UShVkM+XkKUfbSaL+08e44zrUC5Ca9xGYQ3Y//EaJmt9dNINTNMkIMYY9DrI58suNJCRYPqe68sYk8g2Ytz02pOiztN8pumOMs3k0J9GaI6muHt4ikcnTdw9PMFRs4v2aIrBNINRuigXB5ECbEagja9tWMwWh/+45WR0N+AcB67LunxakdeidHBZkGcctokwFVA3jGINOlaGI2x3hthqtlFtd5BvdwBmTbixcoV4aXr9uk0p4y/nuGXNYMA1BCxhQL4waXyiNAZ41HPbMa62m/XVk3P9UDgpk3a6L0Pjupi+nbMd7JbkA1TS1/A6CSuTdKhJDIL93eWBK1Mn0nkEO0QF+YQUl+j8IFiGgSrOItjFXZQVPAtehM85DMRJ1/lSgKu6ARlwDRnXzz9NtsNKAq5iyeUbmUIml7fd7+q6gOvB04fYXFvBq9d2EY0Hau9aqZRx69YtfPXVHUIR/Ruw6IOaqwEruIfyz/SpfzKqHpRYy0JrCTsDr5JjMNWWwv4r+0qn8v0M1icnJypMCdMlM4ZEu+Ypyit1rG/voLSygrzS9LTpYprN94o34No6PcQHv/olBo0mCrk0prT/cAEg7iogsHWBcX0T9bV19Idj9GUfRsbVTKYXGNdiEaVyVcdXOobgZTLCRx+8h/u3vhQr+/sMXJMWegn/xVTMR60BVzpDsPhmiDFbu1LDGgGlchFZFlPQS8C12aX2zsbB3FOWz5JevyzWC5kvzh1prpIKg9wz8+DVn5EArGNjPZAhMCXDyWKxldVVa6pRKctazgzgrMBQx5Iulw1KbAxbhsAZs8umzZ61opO8eFmYM1UPevoh0vaNOlumfWeAzY13alkzBYLVnNKilAN44MLj+wKmWTxa4o5DBvvCSyvOReDKc5DdUZTBnc9u4P7tO5IJ0Mw9DlwnmQhX9vfwoz/5sVpsyoqL81bC8yQIvXgWs1jn7n+4eef3Xv4UAti4VCCJePEEA58115s4hWCGZvNmNDPA7rJ7cRIhiSgJY3YScI1/BrNW/meSz9Auj0B5RNu1seQj/W5PgJNgqlIq4s9/+me4vr+vTf9KtYp8NqvCO7Ltpm9MgRtd1gdws/fhr3+NDz/8UACZjOnDBw9RLpewubEu68Fut4cp318so9PrKaVOtMDWppxLhiWNceXY5zztj0fycF3b2dKGjc+X1+L4yXkh0Qsyrn4bafpxuhSwe1sGOW5MRylspor48foryDxqonY+wHZzhOLQ7AfT3AMqGqbUSjudKyFXqmDn6j729l7BOJPB3aeP0e63ka0UMUj3kK2NsftOBai30Us3TY6WnmDI4kVqBviJ6uI1t82bRpbDcCYzwhcFxq4xm8gMBfhphzVMZ5GvrqI9SeG0O8b9J8e4eecuvn56jMYkwkC7OVoBMvvCTbhtGrl+WJMJfpUj+kLDA8+4yjvZW6m5omQjcpyPaoI8Iz7fjUCwDBPjso91NEJbG0xwtTPAxmkLxVYDmf4A1OaqKNYXcJHsopsCJVV0daCzQDZrG7H//m//PlEqkKhDTfBRtAnm9ZVeY+k7WNn0jU+oOHhU4LJ3Xoh1y5jOxYXCg9TQxzUZuM4DzBJYpyY2tmiFIGRZleKzgGt8Q6B2bs7DMGTlPJMYPyMPXONSgfg9tfsXmEw+C7G633nwG37WMnD+MoArGRr1hg+A683PPsEy4Mr8dpxx9ebn1NmUKjVUVlZRYEDlxmQ6wmvXrmB3YwW9dgPZdApHJ6e48cUN9XHP50oYDAx4kkEbDHvWYYi6Ri58YqvmliB+zNKgn96aOQaKcgmr6+tqr0lW5eTkGGenpwI8XGClJww6UswXGrbKLGBtaxsr65vatUf5nHxcNdqku7J/6WiK1tkRPvzgPYxabTGuE3bOCjWuTipggZTRNy4VeBPVlbqAK6t5OTrYGXGZVIDaN/aPp2dsKR3h9hef4eZnHzvWLKk88BID7DlveRmMa5LGmmOVwU4sRsC8+t7mVoTlpAdgG96xbNQI0CgjMaeRuWdqGAcogqZ8J864eo1f/JIXZeSO6ZJn6fydGuMEUa7jGqULZErLlTJWNzewUq9JQyr4KqbKNH7yBpaON9D3+SYHQcGRmgaYksWAHaugVfU5lV6Mc4D2cbJ+8/ZU9K7MZiUJ4D9+LwmNPLrnOnreB57PZV82H6jBS8C03AAgha8+/hyPvr6LYjYvV4E4cJ1mIlx77VW8++MfoUuZgwM2lwWuszkZMK5+znqtnl9zZnM5KKKKM7L+fiwWdc3viX/UKvSLwVlVgDs2N9xsxNnhGcgNCqOX6VrDvx25tr1WVE3nhYm6/fU6XbW2Jmjl/6soj+TTdIK33ngN//zPf0poKWDLuUQpALXTVrhKizRa+GVRKpbR7/Xw/vvv44vPP1XBauPsTHNotb6iLIV00rkCxqm0msN0On0VZs2Aa1wqQKAynWBjZ0sa1x437eyGx6ypLM8C66YXBK7+PkrnKe9Txr0c8tkCMJziT9/4I9QHGbxZ28HgwRHat75GZThFcRKhPE6pgCvLGDFOoTeaoFRbxdXrr6Fcq+HJ2SmO2g10MUJ5rYbKRglPGrexfj2D2pUUJoUeBoOu2hgT4PMaNfVlyi8XZkegjGZe8mKb1QCIbZIpaTLiQYXJU54DYz8dCUoYTiI0un2cdrr49P5DPDo5w8FpB61RhFGG3e7ykhJI56z21ryfVmyllhluoHrgKo9ch93COU/G1c+hEB8lxQD5rjvgmpU0whBeJjXF1nCCvWYfGydNZM9PEHHTzpoDZhepaealRSnZNHY7HfR6HUkdGI/0mb5zVngSS8HdLALOd/QCTS4lZt6WltK05XLRciQEofFd6zLGdVn6JEkqYMedg9jZQKUOKjCYfmZKhgNJwHWRGV0GLl8UuOquOP/EZUzN/LznoP95geplANdlC9BLAa4ynWbOZ+SkAlkQuH7xnM5Z4TmJAZUpehmV+jpKlYp2iwShV7Y2sLezgWo+Qq99jqPDQ9y6c0eSALVvHUplq0IkAlF20DLfVvqp2m6UwVQLUMrE/bLfGI6wtb2D/b1rSp0eHh4JsDbOzwR4yUrqOUoDNGdswvNmSqxWp2ZrF9kCHQWmyJWYYjKpgC1p9o9BqtM4xm9+/SuMO10DrtT2sIBIQCWQCrjCnCTgShlFnwJ+vSeS36DNVbJ2VsVNV4FiuSowQeA66fdQK+Rw8OAePvntr+VJ+PvMuCYBV8ZfAVdX8MavSi/5gjoxbWQ1DCBS38nnZ6wiQakxDXzF9egK2hnzNZ1ZxCzNmMiWN3h5O3ArjrHcs1sv2AJRO1qXFlUDF7KlaVx/7RWZrfN7xjaCgv54iEiMjSNttNoYWSDvVckc3MHVfti0uVz45Uigzbmxp2RsfZGqbODSKQzp6elbcDrPR98KVdkiL3NSnQAXWhdzA0Cq9HrspYpmV6AR/kqfqZ9PceM3n+DJ3XtKU0cj0/6GGlfwnrzxOt750Q/R7vcw4ARXGtFYtIvHtDEfJxFG48EFi8Q4++rHQSgV8Iu5n+v+6xz0WpenhetzDRbE4Ae/0LOI+YtfAM0X7qFrKBDYayXKGzgeBEitKIegld2uet0e+p0ehqyCZzGeizx8jqxVYcvp//ov/iUq1QKa1EE76zQCVxYhUeNKLX2lUtO4oWTl/PQMH37wPu7cvq2xw+xTrVpBoWAV/6X6Klq9AR4fHIDtX+ljrSwBC30SgCtj/PbVXTlWtFmMk1FBgXmOfkvgKqcPt1ck01rMFbFWX8Pu5hW8vvcaisMI/92/+Ff45P95D5/84mco9IYodsdY6UxQ7UcojSLks0Vk8iXU1jexsrWNznCEe0dPMS3lkSrnMM0yld/A3aef4cd/uY/VvTTG2S7Gox5yrGeg1AyUL1oTBPvHk2K8tdbFylv7QirNX3kyqjEMiRqSJfX6OjrdoWoZeC8z+TKm+Sx6uQweHJ3hzpMzfH3UxMPTLppDYES3FWVyfXtrY5C5yY9LBfz/x8kste5NmE9JpJfUUEx2MZsyY6zpFDbFzmCK/UYXG0cNpM6OEMk5J62sEJ81bcVyLDZlYwdmRodWfKnNMsfC3/4f/+dM42rBem53lRAFZgHSx4hF4GqDwoNHtRZ1YDcMKbOAEADhZaDJKiMvajcXg4M77oIp/GLg1EAIwOsSEwOdBpkvc86wLjEhOxk/z1lb24u/cIvfXHvqam9njI0HrstY5ZkCzvcSjkk0TJ7hDmxPcdltvPDzMO1kbi/L02wvAlxt0o2R4qrtFlR1AdNu0dqiEkTQ+ub+ndu4f++OtUKYFaBYoKUNBsgYdHtAvwf0epgM+maoni+JcaVJtTr0pIDdzQ2U8mlEk6GA662vvkIuxyrQitJVqsmJstJ48b73Bl3X9pLaQmM9mangeCOIZZqUgfeHP/pjHB0d4/GjJzhvnquQi9dhFd/WHWnK72srSK3UVQ1qr/n9ZDEYPQ0ra6tqM0oT9mKlYuJ+pxlSNajs0qbotxv46ssbYlo5eSesMvWfyc5DYecsPvI0SyuszSmB9u7eVbkFCIgrIForWNv9UqfLzkz0Ec0jXywJoDG1O+p1Ucnn0To7we2vblgQedZEufRou/hGY1wNrPu0/FynbfNvXpzlAnqsMDQRuKp9KEGMz0CQUXDB2rWO9N2sWOFPOzIuAtwUFfJkFykFWBzxfmyKR0sZaPXm+SEgil9lHLpZp3a797MNgWNceR48hwG1066ZQG/QQ22linwxj6IkDdbNjYWJtBcyPbY9XxsepmvL8xoIgn37UtnfmFZTKTvfHjNMU8sv3FifMLvkpQGc1eYw4I4pAtdtRl1qJMyQJJEDFu7dIh0COFWMGyN878vbODs4FJvHDjrU+nJ881gEO9TS7F69iv1XX0F30Fcq2XSLyRpXR0pbfPGWYuQTZeHob1vgaRpkFe2Wut/NYtm8GE8MtGssIODKeODiQzgW9Ii8f2gQZm0T4dcu/9X+0jsCxMeUnY8jh4Lv5+c6uyptBsimUrow6A3UsrrX7WteqwQyone0B/zWWpks3JtvvIr19RXFammgWWBFr15KnFSc5ZxQ+BnpSBXf52cnuHnjJo4PD3Byeqq0boHFjnRTWVtHs9PD08NDtDs9RGTwldVggZbdG34O3TwUq2hnyDqFWgVdtY5lOt3su7QB1bNWuabOV//5++u/T1oL/X6WzC0VVukMCuk8Njd3UF+po5QpYndtG2/vv4bPPvgNHj24iyztmbojVLtTVIeR2NdsijIaSgWqyLIJQSqNU3YbLGXRHQ/x6OgpGv1zvPVH17DzWhnTbBPDFBvemMWbutZl3XkzAjo20uRDVseg5ylpHDfedBiaqoU5NZ9SsnPcMyupJircAGS0Ce+ORxgXs8iV65jkSjhsD3Dn8TnuPj3G8XnbWsJ6nKQW5Sb/iMMI/SYAqMomUjOtY1q88Q5J2nwkSKWcjF8bZhVcudWEwH1tOMVmp4/6WRtonpuGl3Od67k6lhlwtSjOboM2f1nMSC/X1IO7d5YjlvisieMi95eX/4BvsdIFN+by8OxbHO+Sf6pz+X06od+vk7nkXYy9TSPcdG+KfLSruncX+Po2cPMmpre/wrjbxZS6GLkPWEvA7+XlJhByOaBaA/7ZT4E/+ynw2huALER+t4MhIX58L7fl/88H8SPv2z752Qj+nobypZ6ZJ24v9Wa3zfl9Ov9Lnvfv99vmNzTx1iYMwG87Fr+z+xG7gJcxVObz5mV82nd25X8gH/w7vIcvMDZS9+/euXzvpyXA1XYH3xE5s3DMF6mb/+7HSezUvvsDBkfw7FnyQX9vw9bl75F15Zun/zw7T5ah1cRX//Efkbr1FVaODlBqt5Aej5DhjpTplMDs+/IHXPJOjwTNj4q9OoFr14Hr14G//G+AtTX72aKJ8Lc+7Lf9gH8CsN/2Dib//WXC+reZffr8yxzku7m8i5/6HQDXZ8eu7+vCLn+cZz+Oi1fzbZ7/80bdwrnETyw48Ms/h8vfr6XvfAFgctmj/RNoveydusz7fseBJzj8885EwJWXdOmBvgy8Gnv/cl8Xgualz/Llnkfs0y6cxe/gtJ7P8vwOTupl33UPXkPAzvTGZIJ//L//k1JgHHT5Xg+rx0fYOD/F/qBnaSPqM8/PgbNTmhkq7TVLqcZRnQfFnk3lV3VbUhsUTPdfcYD1FaTeehvY3gE2t2YdvF72Zb/sz/smIHYGoIJn8Pwx97LP/Pfj854JFpJO8QXBXvgRv3esa8IcXPZULgu6/xDGUTKz6X6aRNIsWRTsx98WqttxLwtaX2g9/z6mWMLNfFlQYXZnXtYHfh/34/f2GP5u2gD/XhHEM55f0q9mwPWFBnt4ReGnvkzwGrtr8//9Xm9n4hD7fQKuz35uv/t79a3naBw4Tac4Oz/Hz37+nlXwO0cKgrPd7W28+87byA/6wNMnwPERUuytzvcdHSL16KGBWepLCVYbDaDZBK7usRoLOD0BNjaBrW26HWO6u4vU62+aDmt7F6BtEm8pzd//QF+XAbHPBSAvAGb+kG5TMlj5FlfwDe7THzRwvQR4iC0X3+Lmfnd/euEyXpSR8WE3wKv2o28SjxfPZuncjK3Jl5nn390dDJmGi0e5xDC59Kn9E3C99K16zhsvVrl8k9H6jc7mOQPiucD1habWEvD6UiUDSwP/93ZLlz4HBYZvu5H+Rk95/kfxB7p4V3739+hbXp79eewyCFbv3LmLGze/XLCeonj8nbffwv7eVbWPnL04hsjMshCFulS+jo8AamSrNaQqVft/AtcyC6ZY/TJy6X8ThIfFLxdKhl/KRT77Q76LYabbumSIPBe4+tP9BsAs6UovHG/ppvW7u9mXvuZvcgovcJ++0/P4hufu49yzIsplzjtxAfom5/Qd/80is/kSYFZw4y6K3f4/9t7m19Ymqw8759IdpRsaUBIpBjrxILFjiJOAETEgFCuj2MYNcTINAWPoDAGTD9ygTPM/5A/IKKMoozi2FMsDx8a2LFuJ1MbYOAMsmY9WWs4A4Xuip9bXb31V1fPsvc899+33FfQ9e+96qlatz1+tWlXPyroL4HrMv1sBcHcfPDwVbLsDJ5PkSe8e0fODlewNdT87mP1wFLEpuoR1pFQAYtE+Sx+ZeV06+4ezdMmHK5lXOeW67Pxygw/Pl8ukzx7kaR23Avzq3/4741oqu7aIbn74oT/+Hz5927d/G78pBDujE5LZ64Wg8YHTFGKcE7N6HGth0B0QooQs7XQNyrdqOpm+R2j3qflelMAZ1XoNek5PYyHnFc0eDPpF0yNkenp+/MDdQWsRWK/OdxrjCyB7dZyrvNPnXgm0Kn7/FLjeILIGtoZg9BBd2gStcZ12fHalAqfBazWbMOFLOrUdDB/CzlNKMKWgw0pwg82pwZaNPzw/liTe0EDuF/7f/ve/4i5CP0DpcSXLD/zA94+7SbsXKYxrO6bjvy7/6lxKT8OrUSfpmh1ZNTytQHjV3Wn/sJThDtGLesG9Ls61OkH3CgSeG/hOrVfAdRKEEmgdkcfoWvrQEwHu1tk+NIM3SYPu2HbJhurLBy7ylvwN9DxadA+V13KyH3uDAFpfW5c2laMkK2ZcV6LYMTDsY5O2POwJRy8P+/zZWUpXM1//Xo4YvsRAfSYLsx4dW7z+3M/Rd631AVx/93e/9vTX/8bfTG+o+q7v/I6n7z7qW8frOzf+O6Vf9+AnOImI6iYOw8/E03EPqjY4NYf6DRFFAqjs5zRwPbnoa/3PSce003wFwHblpWPtDHqrAM88PwGbnRxtLsVk9D7IM0TUbWeLwH2+82XHt5NzvoeCyOn6cUc3Dh/ng+J5uqQqgccTMneGvzTYyYc+Ba4rhtWSuro4HvLfNaij7aaibDbTyZYZ1xUrtulmyztF1ClAcTdKVx19mN+7bBY7o205JOqvP/lhGEGjHvWt//DX/9HTP/i1f5jqW7/nu//I0xe/6zvH5fC7/51fONzCtwK47hDaDvm2robbmcpd20z8xBUwPKPtjP+6B3i9N/135fvJzl4DuNIYAXQ6QdCHXjZsm2cEfZIPl5tXRJ+g87yP85S+ZV1Uj3qCH5fl8FE+OGfMFfB6Crhuyk/blFwAACAASURBVGWzmZPAJeA6cwJxgXeGKLXRW/DBJwSk2dLi3ALHT3/m9e7K5Fcx6wO4/o1f/VtPv/3bv5PqW3/4h/7407d967f2ZQITCs879yu8uxgcJ0OtwvGrCOVDDjJb2N2BrqXvkgZBRjPtmOnaWwYJV9npeFhN8A5Z12FZnbACgK09Ij+8FPhVLnyY506BjILEt66PU7l/GJa/oVHXymyLynNkb8XL9fCy3Dw3OLe+DFwr8Fr58U36bUV8BRMsp/6QTpej3q3BTVno1ZL94+CN1bf+5fHaVTyY9S3f8i1PP/D93/f0uc9//tQuRiefLcM0jV2I2Szgygp3NqFvdODayenWgLvtswqHt7KmlW7dSvvdfM4dO2qzrvcCrQetK6Hx7p/Yk+xXfNKzdit9K8X8UeB4zrOv5H5HPf54utpjysOA697wS5Od8fsm4IrgdZPWpewvGdqy1wpmbz1090YS2E7z667gNY6+Crd3Z8PpDg+gemRaj4wrvgf9OIj1xS9+19Mf+cN/aL++dWP0c3o44x8A19NCn9cTfaMDVxVjsI1bwN+2iLAhiH9lSTt6dWmBs6HTH6JJD1rJJ6/4taL5UtZttZZfDfqR/a46dwhjxfCPArTaSuWTZCv3UattDzaGu8K/6VWgm8NvNmtZcjNwFUh4KyFC4Y5jvy7gldVe7/nMk0jFGb7duvVjXqsa9W3wRvgoPlb+PcDqUdt61LgicD3ub/2j3/PdT9/5nd9xqr51Ja9rethHxCsOItFYbkm/Lbmt+PqWf5/a4uxHFsGOJHb06i668oYYzbkxy4qCI9vh2Wwql4BrzGOcccJviK9nSVFebwD3t88S1ap1tv0soz7a9rO4Xkv0yiK/1aMTSnOiaSmNuwDXe8p5x7HfNt6trvK20RWgQzc7QrwdtMaRHwteq8W9jLgrAWx/gNXjNoHjVoF4f+uP/PAPPn3hC1+4VN/aL+nWyYleE/LS5K5gxAGlXW7eR28/yb08HLiurpTCVdsniNEp63qHEgFj1Qe8CaCQEerQW7ZMF2eD4u/Eow+vnp8CVy+D86BVbeikwEvgeqKPE0378Hz2OqyHKuxN2+FnKHsbLuVM2cB9AX0c+f78QNB5K0TW+ta/9Jef3r/4+tZv/cIXnr7/j33f0+c//7kzCrBueyKLNgew4GCPhnexWhqRSLy/7NbM+WS3aEVkCMwz4I5A7JPKWbOC+2rt5YzrAxjd6c0x47OL9oq8les44wl0uzcMtBrjAWy72OWnwNUYdx20jpB0Uui3ANeTQ30cwPV+WcUdWzhj5jv9XWuzA14fw5fHzX9XOXcpOIDrP/ut33r61b/1d1J967/5b3zx6Q//oaO+lV/nek0M+am7ANdiTbzLnNk8gHH25y4378WgT34/Z0T1KffX+iAHoW6vbKWxVqD1NbOfZ3TlynJzt/9dPYztdvtfS/m1WjBw/fgIvzODIgPybt9swPH0SR4m4Lr5/GazLf68uVKBYdS71rc1xU0EcHNf1ztYgdfHAFeh9yqzDzXsn91R0t2RjyzrV7/6D55+/R/941Tf+u/90X/36Tv+wL9+1/rWwZkHZf+7pN0p7SmB65VweGrUb9jGK13e1eNvWAY+aOIz4DrLfj6CnJWOVGPu6s2Zvnf7fAQPXrfPi9cLvi6RDx7tNtCqmPWMgvGMFJNsPrvZbJtfbxK43h+84mZN5M3bMfUllQ8j9WrH/QaYKSoA3ALr7ox8ANe/+3f/3tNv/tN/qsD1uE3g3fPz04/8yA8/fcs3f/N961ujcW6b017DsTUzE3bXTcOsT7Oue3z/tNUniwMdcF0FyR2fc5ZTqzHP9ndL+0fM7xZ67v8sZ1sVed1/hLff4+2g1bHvpAKf0bGTXW+x/s0C10H9XbNes7zmGTFs8fVyo48LvKJKPjc7DsXhCUip73D+KBX4rd/+7aevfvXXnv7fr399HM767Gc/+/TNn//80/d977//9LnP3bm+VXLJO8RdlPSVLRodqs24stFcpOnTxz7lwMfFgTrrthso72Xeu+O9Jm/vNbfXpHlvLM/ts/WZe2O89VaVxq32bes5XYlDZ3TrUbbxtoGr8PpuABZZPluxvG3FTYpzRpOmUzvbUXAistrAMSZvy+lg1kwyv/M7v/v0ta997embPvOZp3/tX/1Xnv7lz33u6bgS6yzlOxJ+jZKVy46XJ+zn/Qgu7HDq0zafcuDDcEBuGHEu5wQp97CYRwXnE9Mom95jbrfScN/nM6evAK/70vTavd0PtB6UX4k/Z/TqUbbxcQBX0A3HtDMcvFm/XnWwS9QqhTeTOusA9/sr4IpwdPYqxnqDu1P0jqLXWH48CsDezelOF3Y3K8PJ6v17jHdJ/b+hH9oNEP3Sve6httIPzer1VvEuP7rF85kZnhnrTL/3avvxW2TP4bv50Hsx+2793FmrHnBr3Gx3+G5saDp6/n9+49eBQx+Hij8WvM7E8XHwR2T9KMBV6ZIq0Rl7G+wsQqmrQDjH83Ot98zrkXy82fGWmVec1xmOCON7eLPHsavjn+/90yeIA5XkhDdmTmeM03P2XjcB3Edec+B6ZZazhbFEhKrNlbHuw4ON9eTE9M94hev0zrQya+fZca5kC8+O8brt+6TQTXQ8ALTeRM/lh83aAnC9x/rzMlWnHvwUvO6x65Ggq3Q9Zz25A697Gdpu5g9xxncrU+nldQn06+rE+q3nv8uVs4Kr51P14inYpWdPvz9tJcD1RZeAlyS5wBgktbciOwCuiNpBGc7wYDYrt4ZulO3MWHfX153BZYIH0tPJ3uYt1vNAEFa13iF84WOud7Em/4O3uMPkuIs79PTBuRHv7CqA61tyUD2/HgtchQedyN+KA9/UpweDr8SlK5ays++wQOGPkEpKCm+y/EqzbQDbTHQ9/1leaQ2s1/3PrwTsn9/p+QpHP+nPyM2oN8xz08W9ReCqmLWYw44LOmMNKw1djrfCcVdEuBxUOm0axkkxjbdn11eT3Sa85MonL9OK07yNN9rTJxi0DnTmSwVk2iszvWJl939msXi8w4C6VC36+jh4pBJ9MLnO3O5ke60ACwD7qOk9foGUZ7m9EADizs8fn6gFtiPG8+N2Ur1fT3cw/I+kix64zjxXDG7LybqF71uQk2nm+OsCcJ3NotL71ax3bGXJ5zMNtgfcbkijq6xXM66IXQHWRlhn5s1dnJzV2RE+YPs7zOwTBVprnWmAK2vwBxTfztCPB64VH1Cxrhj3zszu3+bRmUMNIMdAd7C9JQfChB4libLfRw3WTPpKIF3yb9FAx5zJ8ibgjAS8MkNvZc6beb4GruslyUkb5Q7pn7cgK6+UHXi9RUxR7c/M+jXc35jbdKCLVEBQPTPnNa8v0tN1/Imp28QJnuORtHZygi7O9baW4IdpUc9iAlzfipPq2fU6wLXjQ6k2H0a2G6M+mlf3DB5bnH2Yg62Z+RYA7IaY79ZkC7gWpnEu2J1r3U/uFphxN5Z9gI5OAterkeyDA9c54ff0PRWMuEVLr7J8W5nSADeO6PzqlifeIPVGmlaL7Kb7btchyvOx1G2wxzXZo6b0eN8goHWEnbpU4OPIhjw6i+hVrnJf9zLss8p9rn2i/BZPPBn6SgBZmWlLKgv/QVNpZ/mNAmBPyfJ05vVeUltpTyXGe419zgYf05rmj1zogvVNuyAfBLiek+0pfX2MMC73em6mPMy9AatQf8j66Psu5SGXZrbNx0rmO6AU2zyWwu2pQMM1RWULOHe37uEKXa/9zHwWG8C1SKu89hya8V4XuHZ8ePvg9S0C1zPG1YPF248RXFXlTzqA3QYCgRHXYeHZJ02DVrp0rudzra/qz/5z/exW876QyKnJcsAVEc7+LNYtT82m7O5jPLRzadbuoUs9rMWRZB7h3spOHkQXUj4ZYja6YPM1E167xT7PKhV4u/M6y8c1HzaB69sEr2o6Kxs6y7dp+9ma7lUJ2Z7VawBXXqRvvYljrZZ+ajX9Hw60InWfZAC7BV5PZ1s7ta04KVoVnyENmupR8+h1C73+5Lah1nCsffyUHZ1qHIYsbyW5lR+3ENRz9GMEr0tdLsHaY/jnOJsy7XHMzmZv0/hbn/44deCaPPGGs2s93Mrtez+/N4tPBnB9dVz9EYPXW+PNRE9V5S6uhM9Amie+WeCB0zllkS0ddyAw8vU1wfJ2cufSlWsz5mxmGvf8XHmm6HbR3N7DWsnmE9yd/q2lAn6mV+a9TemaJSsfdGKot5Kl2iJ5x8HexL28YJFvaonP4uA9CTnRV8PILf6eGOa+TS9Sx4+l5URQ6ou933eK273tUXsCuL46OlxOddt9bjdcDgkNVkb7kEHPEJjbXgIX+0Pu+NUttQzZsg6ovY2cq+fPvQHsDk+jhO790okkM/ziUsZ1xzayplzhRam9YfgdamoruP7kvlUdLWur2balc4OVCn0OuG5RdgtV02fH6BMSZC4vwR+unnsYwdzxlGuvTdy2Xb8V6L/agnmdy27O68gNtsI3KwxRoYFClzf0fn4qNz+xT+1J4Pr2wOuMV87ZPiTGvH3w+prZuREvFrq3VE1pMHOc/Bv98xDB3myCLWW75Dar6bOE3RPELmW3LY2KCfPe7wZaKwbuyqRdtl7o4JQgT4D4JoCdGi4ob57dyu+dHu3uD6AfSixx/sMP/dr4EEdvLeC1iUIsOk12vBHQ+tFejbXjUU+aRtPlA0Y6Sdiq+TkKn//6X/1L+kRyUC14mDjqznFOnMWrgI8CxR5f6dePij0zpk5A12lywgOr55/viWhgsRuBK35+f6RBxMkEZyP0Hso4/oaLsA9S3Xf8eWRcC7ku4eyKOQsb6x+/seNm3HMmnTupWNTqfRzsLIBGOxehtYBPsiDFakUXQaYoSNrlWN4E4rNQDPlH0/Q93KoJTgxgRPLnrTqxCiMoOrUzLaij2XWuftV3/fsdZvTeej7T2yG65Le2JjEZ5WTW6xh/sjwhaljpU7vafMoZTPUSnTAI2MVJ+R6J6Do9I4QtfudG72/OlFwc2AQy9dolC27hCz8Lqs626Dv1/uOWOVbPwjV8m/Fh7g/nml/55ue/+OU/+3I4XfmR/rWODoAzFDcEJPk+Tev5mW7TCLSMj5O6RAFSaYIQEJKj5N/ieDQWUZaM7vju3TtHtn7y3nq0cS1nb2zieaP3seBWi60KeEiY+z06FQB4OtMQlJfgFOTeqXbXhwKHwRMDpMf3wwm/kHKLQz7+ff/+6elwNP9i/P3y9L4x4KPLd8/PT++Of9/xv8dn/vug6ZuOuXIbjKDGsxxcRSE6ubTG1YD8R7UX3g4OimOQoBUCnI9ZXgHEbg8LximMv1X29pvKFHyA9t9mNVj+okDSry425gUdFHfM+8l4pDfH/zwf/0cUHToVdWsVuIJi0yKI54x/z8JPoafqD918A5/ZAaEm7qwXhScKZtiWiAcG9k9OXW45amZqtB+++3k4cPgO5vIS9OlSWGyIPx3Ti37E76zpOmbCugVqOBbY8DnlFzraUxAnfa22oaJvJDNgQFAsVIQc8w25X/NrFsHHdyH9bH4r1koYP4a4JYZyXBy2w4uXTqdlHjPeb7VZKDfxzzuleKvx8bv30fBJeI24BokGmyvnMvudaS91eeM3VD0Ze8yVf1AfKRgg8Er8JTtNR77SVOilPJd0BhGh+GCxmyOW698wYyFX+Ms0igRksYgxbnTDKqnz5b49/Hl5ev7Kl/8sdSkANaz7KuCqzrcBPi+DKgKNSXgd+GsA6grcRdUUYQ23C2h7xGoV4UA9Ppgjg2L2BO17AV6j0lUgqQQ8zLNoJDr/kpnEXQOXRCj2v+Kff75xN4WcHd4ItBlYZaDxRMr9MoArgdfjXwEiapxM+dHdsbYYwDUA2AFW3x2yM0Db8hOmg049td/OltXpunJ89PwFW2fPKHCBmKMAD3y1gb6GrgAiEcBqFvvg+cFP55ycBxd/6RxnR//QxZAt74KYBWHIxAtA5cWv+VfTJQWwzR2m3XjmGMn2OR4PIDulcRh18GQB9OpCvpi7jWOeuR9RhrL5CqDp+DWdb6l7Gh3QI7rFPjqSs/SX9NwLqFay4AG3QC86LiB06Flw3gKEqkAuj7rMVwSuI8gjVSR1Ax4MbNk3UhDPL5XQ9vBHNdcqRFAayf832qFPb2STgOsTR1vQcQUa6sR7KRhoWrRZgVbkkfIcmB9AKVudMQHxbuU6T4JSNxsApsnGL4JW8T2Vjka/5Oq2I6B1bt3LoJqDijQ8h+uFEcfBJrGfMbwsdhz+kgVa7bmojxLZkXM8+vzKl/9TXZdYMLMOBfgcIEIUwMX5DtQ8ceZVTfXZeNxlXjmAJkUbXzjY6eQ1gHLiMrMQxnJZpzF7eg7wrXYTM42uzQZ4RQeF4LUKWBW4Te4uANvo3g6AJ5Gnyuqssq/x9+RaopyhgdAyMjEItlyWjAHroRcMXtGuYEE55KGAlf+m7yzLemTN5TOCUtSdQWLQjUrHQejOkmbgIm4NlzorvVUC4d+qMcTg0UFIAJTviM8mBA26aCcMriS40E8G2hC8OjbJh6QExZuaxMx0rqqFhn2a+QvNR68qf806kUNUEM8OEhc7cVVeusHC1+juDoBX9W5hzjhj1FcDvrYjJVvqHuiRzkbwN1EJzqpiWY3tXpBfMX7Vrr/O8pE5sM9zCgu+NShknAtmYc+OjT6xfbb64R6g90QfakuD4BpkBcszeMgLcg1HzkY9c4dU37NsmTku8DuGocwltE+4GDJcFOi8lxqqsACJBDxi9tVsXIHSCmxOeKm82mkTwZ/szDCvsHQgxoUxjjjX5K/4iyugVYQmtFU2dCNoFVUw8A+y4/EYJ9JEHgRapWsB0YMe1mGUo9mQAVCTB/u2wrQUBAMP5U/NoAtwRfVPgI11XTOv8tk/5OudmCAClGF5IyvOEFAq8FY5TZmrTkYVkLK8TnjiTrAUArSZ+vdOG3Wu5UV4DmyA/oQ+EwANKVE3XtOvznlM7lgQCIN5ZO5EwWtXxzeLlrIKd8oUuY1bzKYASI8uIoBEARuyOiPgamqOoFVcq2VWJfNqW7zHPAdwOP4fyj58AQgqKGUYUE5nQOmZtkK/Hx0+bYBYKbNQ0zlkLo7PZVxBWMVW/siwMlM8ePLgFcFsoltKYMRzugY+fHsOk9xmfBAnZQAVygFK0EpEDPCOAasYpBtabF5+d+JAuy2dqjG54qeYbwVgu/YVf3RuANbHzNlotoBr7DgA1mP+uUa8LhlHuSb1nQCWGvJNdAJ/WgLGRT8OfQZfsCJhMXbZ9QsXGDg7hKy58z4GLHTRj/4y2loHesJY1bTQDjh8UDNJV61WUBBLfDzmXC5k1EpdVjffa4OClYlcYhuUgfDwKD9Lag9O30oHPCoany6UBjg9iM/zENJ36T55XGVRJD4mJuD36aL9gaBV5qFJFS4dwPnpLgQzSH3twBhcbuLmwipJijn+N/pvV/ZRAdfxUAjyirWO7Vno1XUO4NABES58p7a2cSHkDQfq9ShlV508ubEHqDLxGDpBJS6CV6z/Jd4AUwujjwAc8JkXSJg0Cjdm87CPo92oRQGnhQ6FgpEvg0D+SeBONoKaN0dqUB9ZRndSPcjaCTDButfhY0A33BwFlB5NoCxAdEVAAAEj8RCd7MNMIatfGUila+D7ItvscxMAWlZ2WcixE2JbKcIXBa5oQwWYtf1OX584hnt+Z4A/ZF4xWz8XP/0a9drzLTue0hlxRwrEGKArkGVwKk4SSwRGoIk2sCUonxGOi52k0bjA4v4d+GV/gGBVROvLrGCxFXxsskWt75WsMxFh863rw6M/rtgRaUtbvUXQMGk223c80COAqtO13vo4ACzA0ez5CwB8jAZgSer1hv6ywHp98sTQM6Fms6DJ/EGYTEP/IW+kQWpUyR69pXfbzM7Nuk3cDX24Rya2A2I8sRdeNHRDHXPGuk/BIoODDKSmutuVb6ijqkoiST6D3+gvUWwTYIoZ06xD/hv36cGgdai8+G2cmyyyxRdoZpt0hCELRK+s/+3uBtYqS7g/SgUqe45bSgqsYNvLBSMMxKJQLDJR78NQkuFJ9iwSEcEz/l6MpT+3z9F+hzdCUOEiI6GOP4KMY9vafkzsQ/BKDqzxmLj9nla25lQySKC5iI5Gx0KZtin8cIsT9rEqLTa5mZvnJryQiT40yirUZSKAHWMffGBGDTwLBwIVrA7ACduysg3uxj4c1BzAmmzeuXrgHbCmIp9x5iyAHUYEsgY+oLFYMLQ16QB84kRChnKUrg46cz0nZaqZn7BI6EpNzvBmrTTWgvTXnIXEAQcABkClA1quthVW+qsxTea+pdeUogwCm4NP08VrWAyXNcTg34Zea3lCX1krGVdNAITyiZgdEiDt/DEoK8ovZ4ODdCuHFXZwbgKoQtcFoFjKeRKoHWDrlORKZrcCHLLIAnt0cnLjcNxh1qNtkxPugUkCxAs+qnSPdlibmquoyFtwu8gu0VYZP56lSKZyD8Ba8AI8BiVv4EBbqZdIB6i6Rn6ohy39XJOJHWPpDkihXAOpEfKZ0bWieQZaPxSglbnj+Oa7JXstHIZWTXZedaqy0U5+HXA9PCyetnfObwJeB/AAJy9bexScY4DmFQ+Cxgh6+LNTqkNhIRolhSvBCxO1A165Q0dxSgvvgVcaNYNQIx8CWASvDOqUJcpXWwpg92qMkgWabQNB1sfADw3gfWxYsseAmG6kAGCibYkyC8ScXdAgJiUQxCkKxPx3uNVCDxE64AqgYyigP5LgA3dQqNE/QBiQfbKjWYY9Ny7TjisQiEaMoHRkDTSTY5m4AXJ4EYOAT7UOMoIDNA1AC9m/AaaoUdSfLtZP5zAGXrYAfQjZ5SLbKJlGD1xFh/bGyoHY60GMs0ONOgbAFBNYDfqKYHUHuKItbgPXZgFspuqRJ10YwBXpk0m2QXfCl/KnHRBzps8J2Czwoet5TPcqaC6eQxvFjKkF9xKaJBsRuprWzvazk0ZwlBdglPWrfZzG0QGyemUYdDEY8xHNC24KQrjpVpsNGVnpTL3Vj9vpABcsZA6fCnNG34/ZxKCbEbRSL9BPA/61m0nfu5nWDwVayXwM4AkdOQsr0YT0keJ61u5OF9T3FLwcfX3lZ3/8pT24A1vOKfinAwckFrlRAIUk4E2yYaD/Zk/i8FOEAYMrnFuAcMaaBKiMaXjbABlhAI8QeMvrsMCjC8jqgrVeCwZgSuSuSdGCl87VwLa7sEDcE41fgy8DL9khKTdG8pYmNICR6CTq2ASw6U9RfsGORTcOfkjXpW9iQCqZKd3aBG+JtyhU2+rKo7BPJrKK3BAeatUBbqNV9cKnAGwP5LowgXEGA2PlNHz9MLlQ4Wuc7wCtbNNaJ1xkZOWWgV0ssYSODZBFkEbOIwBydpKil/FgVhfkk3/cANJCS1hSKQucF9LFgCywfBmAW1zh7oFmXHGhUAV+fwAr1TxDFsjsvz5k6kCGi9EcWJp16a7sy3avBFRZZUR1+p0tMhy3w4J0t3okzzXMGHoJROjCUYDJjA+42ChPUFOYJ9oMKMxqMXEeCgjky9KP0cQcsO2y6zsyvUMb5+MavusBLKyscDcN1LsnGqu5rUCrNAzriovB0Eiu4fLyYQwhskcQ7JTNSTQYv0kw6qQ7iJt/dP24soggE/fold+KGx3GjUEHBXBIK1w0F65RI3IHfyeL0GjQ4r5Gvesvf/nHGVc2YnQGxooubCq2+RWkyhpPJyrF3Dy8A0bcIQeYWHeWam4x/R6yq+hI/E0EXtoRvNqYcqDF+OEC8wq0zIIkbO8DC2k14hCa12cFVo2H1d85SrXALDhaUh6RGDjKcNBHgRDyGgwTwSvWQEsVlZgqAbJ8z2+clsxHb7IIE9KP4+SRZexinFEXEXQkZRZC3bL1T9lJ8u5FBm6lC9EjNroR5YUgaqxTaV0RAL+dMj4c+cFb+Xf43YBaScd4kTYyr3SdmPw7pihZbDfXauJNRIGvd8Cs+axY8hCuvmLcEUsFWiqCQiWzKewIQwbx3+bt7V92BEyLPF9DqcsNwPUoJrODWDEzzRRXGV51LkkBk2NZymkl6h2wsuoj/u6ceH44xW2JgqmfQtAs1saVWkRt67vADmU87uyotfR2OhlllEcFMA2xFp8kdoT6V52rejnnIKbzY3+mB7TEwYHesMtZ3jqg4+zowarN4ndig99dk/EtCzgv+anrXYUhIXNbgM98haMoH8tTYmx8FuZWymbyuwBlVPOO7w5WVcBU6LoIWoPKm1rKjqDYAp/UGMPpQUCslofvg91SvBNc4n8UORtwRfBUBFx0cM7ZHZfCQ3v1OZoltHS8MpUBXAwIZD9cxxiDYAAfjsQFWDR7DCqTAA21pK1TD+QRzHgI41RFOui9LdwKIKFPs4s8/2rHZgleGZnMAtExL82ohtrCQTAAS1KQordU1+enPNg2ykzys2hs7h5BXIjAqLKFTfC0/k/BsHXuGrvnQKZengKxAaC6LLjV1pZUnAWwIueiM+RaAnacQTZnLWCVD+sweO1oHBlXLRMw4KprppDtrjl+DchCaNBu0/yGnOkGhWOO43f+G+/9pa/70Iw/oVqg46eR6D/1WY2OeV8DOzRY2oOLgViKIYuCExnXuAMy6JRsjgYHKKnhlVVYr9Dewc3oFLZiJjxagqXu2YUAZv36R/m6iTQOMUD6afkx06mCdhrbAGUs1Zme/BY/F0p00jALMOdOcDvw47nmPjWgQPy9tfV91AvsudSVRwvbWvEKM83Z1duLSabDIC+r0FbczDL6g9pM2RKXcTTxgzYJzk6Am7WvFKnjONs89F3JUWxAfwN6q3FjlnPrxQO4IuNOVffgSjfDF7QXKmPFeNsC0w3QOtj7K5JxZWLa+zy7WkbefnQMEkbjCjIJFjQHpcEobuAfhE4BmCW9g634+NYun3kNihM46s40VdnmwVhhaoruZgAAIABJREFUlgdURpMBX/FtpUEVIFABalD+Y0gjNVudfOOeD4PyAr/J4EEA5+1DN5/Q1/ESACHRJYvFET/TPavJcAo9kLAi9MFEud6VjYCjD6qLxo1xcrR+a1vkPR5c83yjlm5BofoIB2tm3vEsiJ2gigpYWT6B5ipvIDscv4K7eslB9a0Cnlg+Unc55l1kXLcwz0VkNHQaotDx55Ane2L5+5jzewG0cBVW1hcSjDlPFpTqHP0xwwJVGI48wAwr8k3Wu+5w4cmMq6ffjEXoEt6YCtZvtxJNnh2iKdV4I+vFZjizgvlvG2PM4RD4FXMAJNvo85wtsCRx7XUSrJpDC3X1sPNjYBKocaDJfKfIZyyjNulK8yzmIGCG2ooebYDMg4iFfDAjJjGgEvgOaF0C1mKR6ud2NHjfvoVRDN5BjEi0LAhhEn5Xjv2G/I5iZUCHsICDCP3jFhNROa2jSm/9osjrNmZhRR8UlgT5+bn7kRyu0N1X9qNIbqNjsWxCmh3+mjKtNp750eI7KVlqFlVRT55/5b/6cdmJZF8HIgvcLGthOdNQBdnB0Lj9gcAlAENlPARC2XqOoM2BWk3PT6DWDCCE3zxgDmFrrGbAHYQsGFIwMpwsfIjPqg50x6bP5unYgAZT4GS+dk6jA6/k43lZCa+ojUFxKPP4H3SmMDP+U0CQ0qFxAZ4rwL+zB7DyGUiq+CgOTLZTozl0Iq8WAPiCDSFJDt4QIKGrpOS/JaA7C2AHE+te8Vt02loiwAD2kO/4LvhHBeexxpV3F+iGAcnezTN0y3lP5hGDG85FXKVbiEDNK2Zc5W/XX8E70w+2VxdwJmn8SCgGNF6Tqm4w31LNMPhF0h+08wBSYjyTSISgg7+roIfIzvxBAdBkjA3QmO1zwpCdnzbGnEOqyCAI+OBYk48o7YAgxo6vSVPrAAErmh5QQV5Xc4edH6tIYbtbgUYnnAb4YIwdejPn7hzYFnCjnBMRpgBuR+arNpO3iImTo3rXyQs5mlsB1GYm97cOixVQ6wAOeyseuzuFexa0OowAvMG3s9GQ1JJmzv+hswPlRsmnTCuGnOLKKVW1dmEUSrxgA0IeicB1wIoAkHXx1ugDTc3r8ACuyUAj2IAWCbyKj+RnXGfyYRJUpDTAMXhYgC0/sRTBgbJq11LG4lfOOrkWAFXnDs7EAgD/alGdNdZ6HfwsQYoyJtQmksppVg/fFmbxRjONXcakA6dCmfweFVv03vRA1CjU0EnGGzKOIhblD/N/vPgAQWvBkvYAICpfA3KNZr7uShxzrKvh61GUliBTortAn03muzoRXst6Er03wGhlf12PFhhoEfJ+vEaXXi1Jr9MNKioejgGXvZFMMsjFdVmLq9ScyCZTdz8BH8h52X+oo1Ym4OtcXamAyHkytusTfbvb3ZVFnLOatteDZs2qYjmALABcRtsDVXxuJwsqcQi5lHxrVOXgRLcWGYE3u+Js263AyJXxJn3KYtz7OaBOAQcc4y3ixhTadYHbxdOmBjkL0r9uFctNdvR52LNR67sPgCYGe2+Q4xOC1hkPhs26/mrtssLAfjJXsqzSm9Ko29NkwyXti5cKyE0to+9iOniQ2NcVkQxGXKL6urIwTn11ZEWUn9iECBPPM7D/lvm5Q1pB/yK4M54c9HkOKTQDIClsGL+JXk5Aq4QWaXL8Ow5q8a4YuXwaSXiBdd0IqzqdIJZk6dbAVU+aF8HleI98DMa6PVwl2Jn2pvCcZpW1JgKzETRQAXjLs9Q56C8pD2dIy1AVUmqJKngWGUqCruZg38mNbiiCUW94PDsBr6PbFfhpfidnI8/nWwPUTphJZhzEHcGjkpEb1KqsoZRDy0UMeZdubZF9VfHGTHx12hy3hMPvTozygemu3a3JQfTpeOxYMCl4LbbRo1yWQKHT80nAimP4AE3A1UArAViTK7xNDoDrmJvcLtDc8+pj3HJmRUisJ4UOM81N7sKU+xmLjKsA2OIlOTl4pEOGFtjbYAdZDO9vSDNKvYCDbvF3ecac9KLmtAUlMyXh36qFvATFjcdPN3kESG0CVaQt+iqAYNR0oArwtsobkmoIA3nqM7CcMl00IG6bVrxE309UQOa38I0pXAeaxM61HloG5bnH51Wf8SaJOM9AZAcccH4UPqDEYKaHGzozrV9n/VCwxIbs5roArJixlHl4D+e8FAdDMKSQ8Uze8fi9c5kdaD26D/fCkhiDz2LScL6VjJwYK71RWMAvCCjpzTsTcSwxs+Nf8s0ZZ9q7Pu1lBIIjxA4639PpwvOvfPnHXjSAwGwJ7/QBy72gAKQvW2Kl4YpxBosaHxtQU90oQJ7H01eCTPPnnpwi8+oEzb8PHqSJxJcogCaF+0OZTKXC7syzFY3eA8nACHDWGHz2ogPXf5iTOTVKzcs1ZUPR2LGbb+dj6MXK1XDz89NR14qrJAzGqgLhzVSlQk4ArNIN2VItBVAgY6dLpfaR/RlNDrMYgqXDYkbpMqytcqLsmGUi3StmLbVsulHoU2eIpLsdfJ4+pTcycMzTE+djuyzcKmAxzEpDZE52JZbZEC1SFofQVMjngKy3g36Olj2jQ4Qmd84mH1kWmKfrCUkKfgzbOUfYZWomYiDQb/qBd+Kmq8ZAh0knzx2USsBloR4P+3kDbJi+XaBio/+OF/aoLNh6rinA6kwQQUIRO9R3OoUSgBxuN4E2iaJ0ytrrRdW+4iqRe9R/G5KOgV75wz5RIVkDZqIc03VFwfQFyPBywNxqbLcj4402eBUWTZuBnUzsAmh1vJWXBmhcCAFi9tIBBKUprhSZctSR0K/MU/iLrKHSAR6AgzjqjNcfDz4dzjnminTi3wy+k1st9IZ8ssRk8d00ObI5m/vzuD+ak178UhlHA/Kk0YdxHdYArsCIaDRYp4kCJkDjtVM/LbKhTYxpwSsC65AUdSDgVvDqA6H1psxnByEXvqu/cCt7e06dhGOc7/f4yep4KS0mmU6/KukBj6oxMCc69LHtIYBcArYL3AW1mqW0TKvWQ2pG1i+vCcxWWyfB9XYZBqXJ08PYLLw9SQ710gaVEwMzRbitrGkArNMdOX0/Xjdrh5a+iS1OZxczC3fIqIJLKhGA2SetY2mFKwezyJGXd+XGDDK8OYtFpu+uV56VFBRfTha4sy6ivXqwWgBXdpBS2yt9dzC6gjBxqy3R1+AeXg+xPnDmlcHoALLH7SqcyVZgmwg8B1wjbck378pnt90GcMCuLgPrzXF2+rdDKrm1YhmXgIBdIwioMi/Ggo5jeC+m/iBz0GH9YS2sS4zPkI/0h21djFFieg4wXtEzC06v4TE8zDm6BbDSqQUCjaqN2BtDRm3iIhsC5Q15L8sHDh9XKJ/SoMBpouyboHb0EIGrHnDryxJUbJVDQlA75AB0hgVTB1pN5visn6/TmOnixGc/ZcrDlYd61wg+nRikPOC9HKANUws2RrhR6lyBBsfzya0xcgfvLzNwjVUQDplLYKqwzSRTGsGA+vEZsJnUOQqATYG1y6YNZmSg6ES9+aw5HymK5ntPwXFhm3IbOXgs5I8dDrLXtYqQlW/GwNI61aHoPliuW6UHI+1qcvQr8gSyRohP6FYBn4GNRJ2taxVwGovt6XsyHwOwthuo19AAOGeMCQ4oUBfkHrEXgg8CJQY6xm/s2UrMdicAC7bsVGt8wIwk35lHINbmiSBWM6oAxHWlqzdEhKAeWVZqXfHlRSArwHXMjREElgbIDQoRuCoF2+NODnNwZx1kIJu0xSVlYOFOXF7sDH1hAZJd3gZad1k/bbcBIKrndwDkPcbdHicG5MIH130Z5CqxBdsV/JOnNeHhWEhWDwMwEZ0w2y721RdyEgAj5QmKoXlwZIeAPXuVa59UUMCqoK2WKgJbnI/3V3St3cokl4CVt8uTPNHPvbz3FZyhsdtuLxXcQ/Ako+Nn5kkpGgSlqFgmqOy/xc/As5pNFlwL10yNHTX0TYWCb4NWAKY+EWjZWcyCjgOEjU7SuQqJy5Q88ucsIDvmyvXoxgFJ0inbGDh3/kRk+TyAq+4mQgmvC4D8WsgqkIndgcCMCG8kHsh6R55+6ygPloBjySOVU5oC2AV4LbEpgyQFW5XHKvrFFw0gnWIsUlcpWcto+NV8a1ZxZUlR6E1xNLxhyXsdDroZmJpR8/29G6UBKwA7WHcEegBjw/9DaYCCVgbl3nnnkjZc5DijiOUfjewJuBJI0b8P8AHlErJNPA3adwaxqIsK2JVX5GHRgYm/ETIEdIvDSJkFKMFJeh9ibGlnm3bbxQ/JIgswR+B6vOJRHKU8fwmLBZnsBE/1LWwA6nCdjljWFcHtlTKBU0D1EhMKTHZq0KbxCVquAtU4sscHTa+DLkNkUXdHHx1i3QCSRBNkXasibAhQtAyHheIG35xdD1BDDtL5Qp5DeSWXcACQGdFRH4BJEm5ARfSvA7BSkJFQUygb8KpVpUkbYQa+Crs6oqWgyg+i2hCynUq1qArrTcq6w/iqNhPQqvqlZFhg1nMJWMaHdCXQOsAHa1zIABd65C2CPjnswXI9/kHAKvkvBa1mPjb2yLRKbeuz/c06Fa1x+E1e0AzgGsYUiVexBf30AK5urgAMiMeISFEdQRFGdiEzRKiKb8Iy5QBgGyid1coO0BUBiBplQ+MY1AZJjGl+i7MS56Z6KzOP2xDSIJZNaEaZe8ZxYWteQFO1Yl2B10OeQxe5oa7I2cIQkMgl/+BTVbBCQzJmpxPFYb3CEVXgNQYK46lkFK2WFR00rdU4B8sP+eDldRO1GHy21+4gf5o7XthvJQPjt7jV3jhfx8zQZgv4RZDFMqSAQ5P3GRcaZPyiUUm2Ji2QeIeBNs5EosdxhJr3qujfmhPyAeYnGVebj91Nqyt7uUUB+wjeMcrYsR30ZSUy5SM3TM6e8+6j9lsOvL2Du3Lh4NuYZqrxb0DWDmEX2sxGa8XdjbMBtCYimlO/2bcDctKj+7KZMSzA0pZ+ACQzQnPvfEBr8pDFLYlTax1wLQTQuB0XcgLiA8mvhl0FmLPYB8aBimTUdwUJRYJYniX8YweTNBKHZ3YWigjmSnbG+VWNtLzAAL5TE6lnrfwyTYZdKNY9iH9k7nWvTIaFi8sHa5meSXXIjZ2Nyg4ITZnWmIzSthwPYD6djAeCElceal0x5FRXV2n3UqKmwPXICj9TxtUtCJwmUaZ1uEMDrqI7opsxjkSdef7ln/0xdRPGSnmM/nVOrUJSsn1WrHiIkMmWstxvGBUPHX0IHBSU1SyyysJvKZCeAK+iTGMAvJNVgl8IgujzXJCD64XoZL4vmMaDbkQeZ/lkmh3P1WP4WWqWDV7oqrShgTC28aUBxk7VAs3CBW4mZ7iGLTIW8lbMTbPXB4+SY5YSDTxpCeOFgzbJYHkOTrMNgzkd0jd2yUJCsq64TczlAvgyA5Lcxn9XsrCog2CQsabV2Su0cy9d0Hl7asVpmBnnjAe14aXoJIghF7Z4AlljSnLItpMdyBpbUgxcq3kqKGjkOpXMyYNa6GAtK+/fRiblJuKuzh7O2tCk5J93n+n0RJ8X2W6CSBx3DcUClZtjbPU7q2NEf50iY3CMDSNLGhz9dZbQxVBh/sJ+zIf5URXkAFgd4IjrPEf3MFedKuCv8Z10OzFQAVLOtxX25bJh0NjdRLOqMWXCFch1ytz1gwEYpofxhYYwgFdNHa9sKm/8BXmv9IFAJwDn8KzKUuaKt8LEOTBjXCyH55xNI24riCRfSR0OqMX94E6cvvUqyBtLB8aOGADXf3H0mg6w2S4gZVsRsNp9S0rHxkLn+Ss/S4ezaG54fU68+YvaOCAaFavLvCqwFe7Qv2ZQlnktgWZn4Jvg1Y01PtgoM2CrmUuZJ9z4Qdd/0A9i3PLmJi29gK2Z6nYEt7Jx4N7X0AnPKztGHhot1lIyk2kLGbTclJV6i45OpIUHszqfsioLGMNyWQCRwE4Et7wEtGphkYFWBbTmD0ieYJzeGYhm87ZcXNQUTljkYtu9UC4gW8MAYpUXM70qhZfd5gzkWSAzHdYwKeU+nWBQF8fiaQ4n9QqTGADVFllXhrfZhaZGXPWEZFwxu64vWeAMC21LWTbJ8YSVF/uOpIGzc5yqA1BmJraTqWfgylnXaqHDxJXjTWR3z58Sz4YtIVwADu6CqzMEbgJVcFF975t9lcFe5r0hjBVA8QRaazfuxha6G6eZGwEFWdCRD3VgARdhGrSZQt6q9dsxYcGtbzHKbMfYoL8WdFLMsrMAYUO7lOf64CTHipmuFTufKoPhYCwzDZUjEDAZSKGfOyZjnegHsxiwlwhqkR73N8Q0Hh2vU0M9QJ/ldk/xucCTbONeJ43iDM0HHtDtfMqMiiRFAvI8Ale5RzzSSDukVifrbxYgmZi+CMbUyZXSfv7Kz3zp5UUyKLBSG63Z6/uASf3gyWrWUfnB0HscMmZXETSEQ1kusAnYqKLdJnidAdTqNx/gWFwSxIUvsiWPK1wGUcIzu87KQH/FLwqCVvOkpRJaPtADBASvVWAmtROK8oJExDRoddlh+QXoAr2Y+Y8ZgFXFpuQzr/ssduppeeGroA8GtBpnw27Aof7Dx4ic4I0qxFqbh9YQgzCEjwpcIeMtW8F4tytm1BwvAlragnUbWdgScIyFgBi5l4i3IfstHc9IY+dDfcobDUj2Rzm/C2CW5AZ1e8cnrmuVmxPsIIA0jZDCboJAP5WBBwRB+LEEKMjW0Fb0KtdEQ/kArxNE/8CqZiZ0v9/AKdQ65AGBydMWJ0u+dNRuAkt5fGuczT7bvtw2JhAeHqifX6fm/XN60pAHsqCHduOeWczv+FnekHfYh90uQkOYGZnPp40+/rzaKYnjFwty1JjOv43HaPtkvradvSFLFaPOZOvYINMkN4kxx6XXdl1qwivtvb8CXHlxd/Sfx6B5Smyy35lTAc35t2H5UgbXv3TUlAdMyy4KPYp0QfhTQ6hqTyU35LPRdm/rSChovSvzgXuU17/KWAhcIWXKOmIZYCw7ce7lALq/9DM/9qLbt5UDD9ks7MCBEzQGBFvRoVWlAWLLDwSvVZ3tLPOK955qBbzDB+F1rsw7Urro+m0VQSuLcGjNgVM5tVy3GSSsQEEjM104ItAJXmcA6DEGcKxwdDuZ1a4NZdbIqY1/BeyH8oC8utQZuK0w8G3kOPSgl7pxYhsssQ2kBlAO7I1A9t07eu2rvX3K38AQVb28WSI1Kr5oQGwNOiBYjbqlHiaTRLvfwaWB/tiY1jevr3QhMOvVzW6htwJcLfDaVV/H1DD76gIELGjQvlZmYnbanAYH4j2wMJ4LcCW9gBsHwlu08CaKqRga/Siltgng1ApKJOYBAUAdpgQWeyvdPUGPt8xFx5v9TkHvJHuJo5fNro7vnjNgw+tn8lWLwcUW1MdpttW/Wc75Slzg8yC4GK8yjeKPoyRU79CYcF6Gw72p827a9PYVnkslfed3CqDo7KFbiMhzcDq/umEgvprV8UoOCrAg4pVckW8oT++vKeg5wApODPCpLjxEQco+G96plm2A1mrhJJlW8ekodlfvyg/TIgp2AAZdBlwHHoLdQMMXlmlNiSLhiyqGcYDWQgxcyZGGrW+nLH0wdIeo3ih4bV9iIPM2F22sGhrAopK7w5AnB9+Z4yIcWWAqGAv9UlDN5RYiOLzPFbOvStTGCwmsbZAZaL85I1HP7DoEAKCTLZ3aCh1IJpkfNlBijle2hsGO0xs4nIM3/IrlmC4IUPu8gIjzUaPhPyJYxc+yJWwAdu9gmtoXMLC3qMBl4K+CimmExkEmdhucQgfMqJmPTqbH0D/qZhWJuu9wfkyEKx8RpzgyJXJv7dAUdYgx/eEDT0+MBguYfIPtOIb4Xw+HPIArL0QjcD2Cdv4O6Wnks6kcm81cIFTeRrbg1BIYKTJmm2AOh9lV2+oVj50Ur4DV2JedwIdfNueXxh9KUaXkLBiknydjyU96wEdAmJZW1WUz9FICT10FXkmx15KJNDvdC/qitwrEXS6nDPNbBQQQVpTp2BPAKkOl7fdUStBkcmVOzjf4BS6C1oEBKmV3mVJqoe2KN2Xp7xooQ4KMx4iZVme+kFlPdjMDtOnFGLBtz79F3yqZVsFAxAc+n4C7n5BTEViLQNj3W+ujgNYRkY6Mq03OkDIycGzBTrwkglfXbiPzCmGxBnWR83wdkZDjAQ19G0lVEGa+w/cKRGu/TWpeNE/H5UMk+jnuJEVAhBk9+Q0MXzI4Yx56vyZIyC0OaqHgtwKuIxuPNkMRirlLW+1nAU4jf7sgc+iJ2mMAHlQrwxW5vLs2c6fHb+hMK99rz9vhwKgfCeTgHZ0wEQEoAkTosvlDRpaZ3gISBS/PPBd5Mp6VLz2OVOrHz7AwtWmZI8V+4hjqB6X/4o5S7TNk57fmJs7YeW05OmCr+YMueUuYOEp6pNi+XW6H0qAy11ns9rZt3InAVXWE2a010pJ9TYYVPe+kweLZqa2I0YWFN9qpUyEXtNnSVvwMRj+jJ/mHDeAkzyz73ewr6bjTvcKDwQMlDUUWsvODpHjLmVAJlWRPGbDKo/Qb1Gs6G8r3FPvMGTlPUovy+JEjXdQn9YGtCFWgG7AaV9SdzQNaIo6KS+SrzHeVfAZa5M1i2BcBWvom3iyhbk4MnH1MFJmCRyh3U1pGY/N+6meggN/RE+Rnzsn8oO8bfBcwoLq6yvxX5ib6NvGIFM/BN/FiTDCD6IHoj2RURU+Gn+ZDWlLf6hUK39hFFIy+5U1acXzhDerXL/3Ml/ReBJJTuAeSNWiIYQJgYk0manC5TT+IKw5lhYykC3ziUAMYdEyZAYMJSENkPuaKwJUVWJ37+I2IMYVksZeW5gG1vWyAM7A4HwX7sFjA0oJqMdDIZQd47oDOe7UhDa1vDFDgqqB1DnnUaJg3XRxw7qMqRYFFg5BH/9IPKquQVcNMms6LFXEbrAW57T5XLkbSirZ056CzBPvF2aAuRzoScMV5Opv0yLmbz2yeRo+vs5XDKBSwqTha6JIAH2eM45hZhr/4Y3TglRnTePB8yLgScKWSlONf9xILuBYP6SQpNP95dvZlHgVD5SukuZK135ckOiRwWbfzxEVLfzWtDcAWH5v2f6K/tp8dMFXJ6XBalQCnCr7HLdHpl+MaDQRGoZxq/Kaxat13JLc/8WDAVuQxq9G2Q8BRh6DUZIfP92gTQG0wW7tVAO+AdawzMJXKiY7pwSIiYQA3mMcI5HzFb2WPJDFN9f+lyLaCvg8dAWPZAa3qFyaLWOtS+NAcnoIbEIQPprd8doWxksRhzMaTr0Feh9uWYG4xL/78F4/DWeyulCcQUKPQ3XVGIVBLhiH5qzOZV1iduTIE9qgRjJU+YhPYds86B6+BjaMUKBM6AVlgmRMJmV+gSdhrpQGWhrUMoH9vvC4auozWreB18HcOne4BYJW3eEMDO99jO0wWwmIAbZ0sOwFzHLuwz+Yp/Ndg7bLhcpjLbnjAbKtk19KoF8HolXrYwUtc/qLtNFjIdJsU21xTfkABq0WuZjfDniV+MIKLNtvQBN2bzxYnz0SSPuRDYwLMUnDqdLlIzsaMbRX+ESRrbbaCPLPVY/6oG+ITaQGEULDHoRWbwuNNpXLQxuMjH0gR/qyhTQ9cd55NtJ8AlvLscpwTfbZ9FX2Uco8Tmr1YABRZArUp9HJWqd6VYgmWx8BnycZyKY0OvXKDQFgBq2y2kdxmcdTd7+rj2LwsgBzRXhvzWZ2DQ7/m24xfWH5yOwkPDSVnAFXR6NT3WP+oQsouA1HeKQY5HZKUTLAac9BJqRUlGrP+uG+Cs3YLFMxUss/39Gbhkr/g6DDiin9ZQFpuc4d26wvumBErRv7Pu0EFrpwb5Ojh55quWjtcpwFXK6qlp/1ksKt8KtnXbZZsWIDJ4fBZ1Kb0kJXlH13fGwB1BmwDD83HaFbQliU2/3qN6gJbvXtrGWYA8pShsYnTlIzDcMhfs4AxJkcw3wa+Qq7Y9h7A1KZSe1DjEznkkeF3dYyQQQCQEQGsug8WjMqneGVwF+fcLQ6gewQ+/N3DQ0780gE5QX4c0pr+N8vwdw8Wfc5GSfFlsoAxcAfOPQA5WoCt5nW8mMH/hw5Jwasqg/mHOcNCoIHMie6AQICLYMzkDEEQGBR5ZfygOQd3yd7W/eMPBWKW2y24LevqFjiVD5srUHbF4T3inQ/DbiOfDCQUQLfKuM5e0e0GWoOzON2tJx4EVDvWp5cSHA13AKv4fdGFTboz6GGdC8D1aIflAbYLIfepTEwXAVWhh6L9O/IYoAjnViVT+DsEJK2qb4LWKW3gK1bjSHJJFgZaaQRzwnh/9EeLW3KWQw5hEAR6uVgxloYAaDXU4Xqk/sQ+c+nHFdAqvkLpJ2c/xsX+cC6IyeSlBeMAF/h21687CMfgNe0ImN+JuhSBrWZoA58MuGrn4MwmAazKhMmgbdibBfLjkncmzgHXwRWygtnNAFcAqgTo+OzQTyYi+h4M7CJsKyuQgOmVAfsff2OdrpsXb8lhCQU4GQdQZ7WEbzj7GoGrWM1howRg+ZSiKGoAVl7vitPgYFGVTlTOT/okwGqgVRYV9B2CEXoFMi4q5vjDU7KAhdbVJohVPYxEwPMI0vSOVvZY8nwbZ6d+gAYdvAMU1YLXilFN/0SPB6EW5N0v6nn9XACgg3eudMCB2IJGBBcYuHDeeIIafWHaOcL+h+dutMcBDOZoUJ4YQMqeuH8Zxt6JnjVRfa/6F9jqVZvcgTf1nLae3AR84CKawbZGS4HbYmR+vtQd/JIicZMR92SiTsUJiD4iUNUsoRxSlKzryIZ5/ZipVcAc/LHnldMSBJlF3bP6AABFrfvYBKxgulM5tzMAfcJ6VwGueAdu7oMCE/qi6Ct6vyms9b2qR0NnBjOz1rYtiWPa777fJPNAmPxOfcmz83IEcOm0kQYvENDfREFk8SDgnssE8KBgonhq67VER/b3l/78n6FK2fI8FnNoAAAgAElEQVR8g0sHJqXpFHK6vTu58koPM/BIzil3b9ga3Eth0mhdZb2KZ2VFNrIwqjEMRoGXWmsICmjNfQZH5kKGbTVjAog0+EuwErrAazjgjsyHAGc86+HRa7Yx5fb8k+3ZAQJcPTGD1xCVogqTjlWKHSN73B+IUQbUmkEr3dVqBeMIWkXdRh1jeedtA0I0Wnj6eimFfiYg1lxQPzbWamkgYL4Hv7OYAEsUCE+qyL+567ccCNsYYiQc/E3oGszRyYNHr517cQ4mRJ4+ZAegwQ3d46An6MjV3me+qYMMxwDI38TyXHM6AyopbOqpBrZJ8bcoIw5SfMJmC4hFqW7xNaKADdWY9nsC9Jb9bD4fn622M6upuOcmY4lfPJyjvQueXimLdiCfEbgO9VmkOs3m7aCMuqhGBlgW4AANLlr1Bh5TpuTjNrOj6qc6nbjQj+fd4Rvea/yJqhj9iWZok/+xL4Lpwv3p1IbkL44ka6DXjzxx/T2A/gq0Rr7Ls6arNWhNsVbJsDtWCcfgAg0iDGSlJRlV2Zolsfw8R9/VogZ2Mp7/uz//pZeRMWwiqACtTncwW+XapEALQK6pxTvGkrczGbiiXpGOktRVgDgBbh2Q4ur7eLm9qh+A/vS2oYIHsa5VAJLMUTMe4wsfoAZ/kMnNyoF4ZdGo4pfxt4dOO22ibGZxh4xLgqXfdiEFt4w1yqBaVJFSHO6aTIJ6NcVKs5plDYHo0Yz5bgA2LzSyaJWCGQuChRqVvRSK7jYzsfKkOWCsI/OghX0F8HJ/GoPzFYjX2OWD2Jm5+mASSgDiQdIrIDYtfwoXG75CvIH2amIBfRE2yqQn3VtgYZ8XGCV2jV/PDsyWEtwAZjanItvaqMUWSEUlO6Fe9wKq6rPj2Bs8cbakH7Zn7Wood6Y+dp7Y8fmDiXCTgJQSuOIyO0jDWpSGIz9sB2MwXLjGrGhVfaXTwfEQ0dWWEQLPlly7AEjTJEGmalcgxLEw0KvFbOs+Ake0Sbymj6ecDmcrL3Xhl5SNv7gNtHa9VrdViLyJZvOh7oA565LMy3TnZWDD8fIsid5Q6jjAK7xlyy0MpKSEM69oQ6RTzdHAArSavnG8/29/+rhVoNrm42Fwywi5ZbEowilrpZ48149FwItOGesLk1FtANA2MG48mxSSV64Kj0DfzCAsKg1x8A/6DCBJxkW+nhezyaEkQoCUMDUKcHxPjehPkJEDnsW2jms/AXY69qINTbOHJaLUdHOFMWk4Ed1egPs5YVEQ5QIsZRbkFzYkZ8b0zYCTLSTkDUxWEmA6OjllDfPfBmiBZ9vPNfyOzyfg6vSTZAaYL7GtoofcTvgvlq/AqiwGtKgmqzl7+sJBjurAlRhn0DVyv/m/NXbJNzCgPogoZjzRcQMBiZ6CuWbLFlKyTwABdBOS7xeLXvEmsdkSdCBr10wtTXQ5xsl+y/5O9JHls6RQ3JXN7+R4+EasobNFvSvhWtNLn/RIRwGNJgYa3v9fMgp3qUJpw5AlW3LtHoBVmNXVoQJgPfinh4lg91xFFepZdZdwab85i222aqhBvqvsH3npfp+9ZazRMfM72BNcsyWgdfycb5XCb4gumh+hDrrwSnCN+GmK6TaeYKHxFd7mEGtsx29NxIEg8CzAVUiWAyuoxgqLps7OD6Zp4AHKKmR9TN5fh+UM753VvOZImkGaazM7TLABXgdWZcW3N21woSMruPyudjL6BSeihsN8wXEBnOqc5feYjZbPyntTBsdxWCSUsju+5NraAm9wNMwK41R9BNQaAcuTM/CK4GNwix9SXUHwygiDhpSSjTLO6Zddtr58qixZYb1CGaj4sM568QpDQTE88AqURd2N8pvPGn6dLSyY+QieULYom+XhLIB+Njf4K0wYyXpevJGtmmvkn9FKM/COnXqIwSD69OhS8YHu7mPsY+glrNMMxM6lhfzHll1QH/0q2GQzrRV6U01476hQSpmDjtIsdsuBTgCz+PwuoNmcYFsyXGWjuj4zmFhSqV1FoLFDdwQXCFRFBfCGAY7/Dhxg/MwLDquX7AEu286uLDmpM9yd/k+e7ZGRW3Jvs01l28b4ZNWOGPIbdkuDlGDQ1zGTDYewuFssb5OO47zkSqrOFduVVb3vQlZKyBUaxbnJuFFvIn9kzl4qDD/x0NRoWF2F6mdocn55egeAdYBXiefos5R3olsVX4WeqCfgpJx+vDw9/zc//SWtEtDBG+A3AyXxNwkuRLeBPmGgsgiyjQbirDRgGvRvBKhl3w4k2Xa2CrUAUS6gIaKVueuk/UX46TBautjdB8e0ECm8AWWyc8TR+tgGvDq/A1YXA63yrLVMDXt99jVZu8Vmybza6U2TwfQeYVOstCAiMTSa1NRcR+duzpk4iQezEnCK7L+ShS1oPgWA4XmxRdnqQZki7WVwQc9pSzPnB92iBXTeAVanYGFLkWuLvXM98SkJIIPZam7Gl26s+mBYTFruglYX7AqCCrMAY0p/BqL3tINOBtf19+JfePlWm8wuqJmIbwfEnJD+aFrr7nIkN0xqfWKuXgX3x62Ah4/7+GpXAl7xbUXmmwxAijaIjkdgGXX2+GyH9hbcBxCBcT9poLSbLYAenGXVmUBtsNYMu50+yATKq1nTjSsehWUpK9pRY1We8DwZog1BFW7LIQbnejF7CWSQfOkL58vhRgL8UdroE+MPpcrY1fQr8GaA1iHXF7qvmkFsmy+NpYA8Uo73Uff4cFz0dg648h431WGK+4I9Qb2Hq3aSosTIHOIpOUrLsHqR46GsKghM67geAF4Hzezcx6Y2zIEUxAQ9BGnex1VcStvIrYgt8VWvg1uMMhEQeMeTFc2NIQOEjJDj7Sx7DvLPwR2Ms83wGTXq2CqVAQOk4gGYlzgN3K7RV9JBZ/wndq9lKDvX+GBX8YUYyeHaYEPuR/tZjKoc9izjP4sXgde1BdYdeHfqwZg4otnQPtMoEy4oAFl07yhHPQYPU621mKR12i/raJ6NzRME5uNQyQLpWxx9hWWUE2tSLYZM9Ga4H6HG6fdMWtknaBcTZSnH4aK2MzrW6c/MPIgZyxa9XKpfTvaXRr/6/JXnJs/oLhSv4BGs6lZrvHFFLMa9FSsr5SFXtzBX0IOJmoK5TVbUbJo1Rg9oCZyCeIBK9QpZVtSxQ9YClIy/WOtqB4M1442IMJQOGMpjDxvDEpRJOHM+Xp6C7A1KiFZe71VjosceJl8FB64a/aJ25sejDeQtfiN2+CaoaX3HB7SOf+l+S/Ndwg4Zz7/BDEsVXp7eM9DO9tgcwT6AK0HLQ5ktxA3sVGTn1KnmvYgxOwnoKu9QmFthHdl9FmBb4qEFQG2d7AwoNJkwDYSYmQhBzr3KTLldHX5x4Vl5xAUiGqDwbVrjieJ1r+Mr1bes0p4HluWutobI2fShSZXuaBOsLEGXST+YW0sLkBCHh27xd8PJsBKJw0FbRwBkU2nqXHcALDj9gwg9EV9hBWeRRjS4ZyO1AzNXs7CF3HYAhuq0nGuFfR0Ub9WXPQtXUEUPk9KrIHks5g/bimgdUzXqkBE/hDR2Tevvg+OXRmDvQwXQ/osTvdo3M3AmE3AXPShzQbCVCjxfj9huNGja2KmqQuYrskhBp5rdSYAXxJF6lHfRV2VxnQxycNyi3HCKAx37z5rc18+Y76ObBHQHShf0sLUtgVeZJXG8Bq0CLiRZYO7MlDxSWB3QKoRhNa+B+T4KUopiyoV7ZGKDrsVXvw62pqvFfNmAZgQB9Lp5R312B5f4dofIKMx2BCYovhqxzwPB4yt9aQH/Lo/rvwJcMUML48/8JP3mCcJPmKCjLCthRoqVVutq+sXuBO525ZBuyUDeQXCAG4y+05Hn//rPfWmUdJFiWdHt8UneFFT5nwh83ACD+3bgQ8xIVDXdRADCljrF0qO/Enh1gSWAV6co4zYGu0oMjhzRyqfJkrkyCQh0JgeWR1g4DEWJBl9EGARQWLOMYK+9WqsMNiJPkHKlUQsgTLSkc6feD1h+3k5sImgI9JHxwIyLaIVftdl7bQT0wV2tOdj5kKq/w33EYlVLEPBKIBYdjzgQNvukqzI7DWoqgyyMyBvVM65v174cGLO04jvYo94B4Z2KVpFQzjpHYNPAvByL5WQ3/2KBrDgRhk9PAOw8YGO6NZRUFNSZP+ABMTI1iyZQ9dGjBxVlpVGy0dZN4A8XQarTzThQDMhtZIOsdQWSTtLm49saeDo2FICgjG/w5TGC3C+KZyfG9wG8Uveepvh6VpMz7X8qQAJ/HA/Mkm/YqE9dtFN/EN+QW+lnA7i8AtpcW0kU/aBpCGAVXaNXjsPNNpxAFH5Lu7iATXJ0GcfmPl98n3yQucoJ5cl9undgxBexDNoFcxFXHOiU+tXmjmHijeemex7cHeEQPKD1Xuv9BcyqjykWICKH4yd52QfxWVCo6F0TDY45/OKf+9LLUa8ggAKzrkSEBwbJN4eorEQNCXT3w3KfwbmLgk/fSPQI8Cq0+qoImuqwcEtro86pA3H3vTKHIGWPmU1dIAgjgb86f/5NPrcve9A+soDlGwGLahAVz2H+yeGOrQFmhaKYJn3f9ON0ZhjhDoCVVTkqM/QUnB7xytcQe6fiebTkKTPM9YvOQK06OwkiReAAEboNyO4IYlXm6Bw7utFLAQ3ydQS9kgFKjjvoboRFo2vcBVHe1Hza5Zv3uUWwXWGNYiA9VMroEHmhUi/wq+vqCoAdAV6hRcfi8T2W2MSG1YJJQYTDx55Inu50XPdjrHncf1JbTsXTgEwEInHIUe2QvlwpgX/Atb4KdK88V4JzO/iLYOr9C77nq7eW8cshp7iVy/44X/XEV0T5dVSWF9SOTheHnD0knQU6UU73yLLyPIVQD97YgYO+ChhE0HqwFA9iCb8Vhk5O9mN876WR9dC530JnzG1XoNSD1krLRz50pouTMW2hZM5dalsPnaKEGwJZ3r1nkJxkcHTz/tAvKGsA4Cp13GXUlDKUA7geYqI7KznYct2CAqeQ1XJAJIAVB1zVtdoTKkwGbAqwIMpSbJuErAfUtRKpAjaMXp0PbEkKeMW5Cswa4Wb8ELbydT52iS+zh8w4vmJUHIbElGlm1WiPvlrekS5jVCDKB1r7hBiHwihvWRXAZoyrF5sX9KDDZMXCWuoq1mEGYKes4Zib9VkiERoGLKnUsxnYEDn5qOa6TVqEb0o7E9RvAbHBLsW8fLBfAzwFa7onw98wYEMuV1DLfIgxNdq88mtycLBimxsblBX1Noj7DPddW+RbB1pHbPYxmfpI301820kK5bAVPibzj6OILEwXskymw08CXzdm118LIU8APa/LYTF9+JsTfQmdbwGsJllG3R5vF2QtBIIrnipgDfFVxlCd6EoQogBFqfRtUguFBcCKLsnvu+2XDkzteZGtHfyBtKVm+1iRBkDD2wVga/5oQs/HTKafv0R99XGp0i5LqdK56FcpwKjn0UEHXZKp7LKbhwOaZc4nC0MErWjjlOA0LKMHtHD3vtgCI1bLgUOsx+XeiquybLIWr0bGFQmgg1KW4hZHPAOTCooAE2BKPa6w0Ghc2UDMoj0CvIL1lOFjBl75WZSzCHZ8p0XxTWCCC/PVjzhA57NOxHM8qJH7Td/E8gQtw+CWJ24V8MGa1FYzzgDkUT9TAAvgS/UJwSt6tOAH0VSHrbRpJMQHfPfqco/eBjtzkTtzYi+LWsjvEmy5I4gVuRId2Rk6EUBGkXTdJIwOF23C6SwswASgok+xhdQkM70hR8wIy/xQF+cYho23icHCIWf3IYJGvY9zNJ93SfolZZqVDV3G0Kg/G061AoGKnBsAX9ndDNtcGEtYj/7JhrDZ73K6Ag4LOBZNhD6fnIsE8WqsPDeiUk/+o112uohgxcnej3j8pIAN+soQqwZPJa8CLyp7GLggANtZXyU98sACtCro406kL2fbAFrdq2GZJ3Y1JotbIoAS5nFTorfLataK7FnRZHnHiLCIcD6ZIvYl0CrqjHwS8iVuED6xO1zl80GPAFmchOj78S/1FYBr1GlNlmTbev4LP8XXYcnpMMEGUHcq8pllyBJ4DUS0b9gatbQW3Ssg1jqgq5nXwTMJo4WpBJAQAyHWtaaieVGWxvPpCpd/x0NZGsTDVqqrRwXacQjHo/A8qYhto6OsIplupXf0o4ZuFo9h3l7LWYUOD7pl7gLIhS42L9pSXwBibCsjGs3mneW72VxLEW0c5Ep+pntmViIw079Gd/TrW0Hs4QdAtsEN6zDgj6n+Sxx4UfdJau8tNWYfzcz9m8hUD86UVACPzB69jkoTcpLzk7yO5ayoEtB52npAxhiUM9ak2+xbECzo37twqj+8Yj2EFC9MQtuE4cZHQNn71MyVUvRj2t9JYBdHzEF5DhZntLxFsKr6ijISzY3ZtAjA8LM71W8Z/5IfsVYy9Iu6HsiqFaLI+qHfVzcxtpEZuHR2vwKjgyCTZAtsoY073MQzUEAK2T5NvHEWVuaOCbnsKM0FYoyssp0OUzSAVv1nB3h5+z/S5CprL2Zaia9+K98SVMRpBar8N2EZ/0IC6QFBq5WZ+RsQKDFCWioj4HOovwm4DmKO/3/H/4p0+Kkd8IqBHZUpZrXQueLLCJJFXK1rZStpHdgmeBVO4upDhOoUPEQ/iA/6iwsoYLDuVbBCNwQ+JzS1/rANGS033UzAb4NCOpts1gjaqp4W9l1mze26ey4nUo6+INtrK3CbpOheBEAJKDL95BBzZMZvkv5V3q0K7pNylY6eWGO7CwrkEF+S8Rwr0K83gFgEplUmm3Qgg0HZZRi/uoBZEMyvz83Bi2aLV8FtJFZLjmAmONLjLw0/j4zL/gDER4IEnHfgdX40sRd41iVmvDBN62K9T5AAk+rFzrPCERfNyAXqEXlaGLGj1RC8fHO9RaDqpbFjafqhwKoG4gVPnD1yFpRo78FZBFgd11v9YeYkQOZqt/cPaLViEX2DKw1RZ5LtFwDYK6CfaTnvwG8fv63eFTl8ZLS13fFHKB0YXzmRYM2U5/LIDZiztH7RPHbnCV1rXJZnwQfrbUcr+2t+p7kZckG+4m/en0vJANS7amgS4qo7se0wmWW4ESxLtjiikaen57/wU3/mhQ7L+NrLcT8XAsYIoiaAB28UyI4dJBCs6SGHsji4XwKv/OwwsGJr5gAcopeu7lUn7etcFZhJMWjx5jChc/yrwNOop4N0wNVCDv5nGxXrWx0/ZoiBrdRlmWF44c34ataPe1uYbAt7XUjAbRPJlABWHLL3+0zmLqQkEBB3C3ZC8nQhhrRF+qps3W6ojxnPzefSfIZQjUficuLBRCLdwOtsOOfoBpil/u37/DayXSkJcPWLSLhCiHm8klsczwUwB9I5CiNo1wyElPfIK4OJK97RxygUKANfm3gaJ4Ft9e8J52Z9h8FW/NLmMcO3qXex2Qx8eLAgTyL0QZ/YELAK5sVjStPVZzefs3HiDQEeNIpksb2CLQSbjZ7s3BKgJJ+4UUDdWFA9F8/0kvrsU6vsYqt/wNOrbdxBJTjdPuahgNAvzAGDkqYkYMw+TYVE1InuKuiVR122O0i2mNjRYnw9/rAGuOiIdjKzqdL+kr7W98J6f0YzO76js1JWPiB8Sksfzq7GEhW7ZpQOk/l7GfjTsfgh4EqBCguL9X6uAF6dIi7AKwrNvHc+eJWBVuN4Vtu4VzOzi23beKmFUxQO8kN08bqPkLUECKlH9Y33pJD6Ni1AmfG6p+gMCGR4j5FCF2Q7RZlTG8jeoAT0mi+5/gt+REPR/iZZ0EGprL7hTQtdqBX+7MTC2LYOdrBT2gJjlDhQFl5DPAvsyIs4N/fctBNiVCoV2WEG27Q0nUCZtjfHv3GzBjtiAWyq7wYSvd54MMFuXTGxd37PT8dVeLv/oZvP91xCwIFrbvb69jS4jG2qwfIBxL1IBTLNurvAJ7indPDw+5wwUEwxLTy56G8bnBaBeo+fdasdwIFPoi7GICh6FcHTlcNZ2scN8yVae85W9l89M5snDTGWjXA9Fvk2P/QIUPvXWjHtFfXpu+LUeJI2H5IbWCue54CohSmeXd3YAWU7bbB8QORAPLSbHPDaJr/NRDNWQMm8Rv90/C7XbYncaLucWoluG62Z6sE/Zq7jFTTNsgfadnSy1dniRgLwK4ceKlhl4EoA1jLWNlujiW5vsHnRwoB5oouJ4M+GzjFwHQ4vAVe+4gC3TOPhKXqw91+TbczZYZjVjQLVgDOgoO0XALWrex3ybF5GoEo39gVyXZpl3c29Gq1YzO0Pp2D2WQAZsnoAwMiIKvuKgYt/d4Ak9hP6QOcZD2ah0SEp2kXgdwIq8tDGafIISmdBU9r6eTbbXSxbk4nvGYOiy1gjL+WRFQqI13WFCGaOaRiWV9uV7s4YUtjpGWAU9UVugURHqVnZgg7koYI4mGL3li3XVeNnMNua/wbH2Vy7uuKDikgAsIQa/gF/HwsyBqxyB/awU7FB9Z8zn1leAtNKV2yK2GnGznBlpRX5980M4dmOd8FI7Bf5S/7GM17ebKlzl+xB5R8nRNs4KyOuOxHAU/0a54Bt6rcUReWyyYz0kss4xlfCQlnXYNjGjgigrDq/G2YlGcnW1vkHkIW4IPEFzg9AJrYV0R2yrNN7SiWY4dzkcnysKijsI7hxmwKjTby9wLK5Atps15ZcS6F/YtbwG8MNjzkaHzfTTZl2cQGAQsqpRTBNlIzCg1qWOzVXD9Ccs6mYxSY6Sb/pZliPp+Sb4duOjKt0TIAR07xWPiAX2UeX60CCs0j64EAogqj4W9DYCrzqtOOVRECUgrzOAlYAIPyOQZtqEckRWH6adI2YSEroHRN8ikDOrUDtLl3hmwOnmqX0OZWUpKrAa/Q7qvWVYnBjFDT4USf/CrzJlimOGQBbBIOaUZwtgpCsjXaq9UpjCHid042LLQQbVV0g0hJl33ph2eGIpul9nkKYOO5Kh2fjym+BhysAFx2crx1lf9t2wrc8OBmyfwCwtUNDnNqwPd5y03eQQ5ZVbHOFx3Dh4lQfZFoFABS5lIcoaFWbtfMCxPZzwHUKQp1PndzMMAR4DZTtqJO02Qlyu/1VoFX8sfw2sqpxQRDiTDfeI8Gq40flF1rwV+9eqOxYfxgTuRrMYxjNFMIboZLNYEhivYhyUx9dGMNSiwTMpCwr6f6Ia2MCnLiZGf5JwNp61KD7aQ4OsBKDCHDi7o13BvLJ6SJmN+D2LfEdDqhBVtHk5qWlfbsTJ9YGoCCmfV097TL73wBeGqWX9si0gk93JQIv792NSAI6Sey0PLJ6XMi8Ck/wHnydrtGiwPX4DQ8IkYM1wrpXwGqfEgiLeVbg1eLn5LiCe6sHCJTHSOAWHdYdbxwQnadhpe7CrA2dKbWx68PLWAFATksDeMUynqbUDfckp/ds/jpvBL7ROzUAVmh1GWR8VhvMs+kVgI0kECc4TLuDYnWANfCwhjDkv/t2OI1hFg1Yr2hWGWC2jB1SNaI5FzFP/sb/Uw9VgFDBNqYBxMRytvcAsQUvZ/OUva0IIoZ1pAgINwiIQih0CzdddMKYfJ+yrAJi+a7L4/exTecIy/W0wuB23l6hSopctvUI0GbGbS1v5Fel0t7W/NC0HQ4tbjx0tSuCXfCy21/nggwc8F/8+kiNH06nPGKd6/ByBiXp+tTGIiCqDOlgv/MTKRqtD+UtdzoJU1CP8Le+XjPXeHMzm1dx+0DkGVmog0eJL2PtIA8mhTbtpKwcdef0vNPZk6C1lOgKsBZOa/BUffdwHmk31fSyWxBCbSjfHavPgNxo4U0sreQfToK5GNBKhUEf6UWv56SP4b55pGOysMhvajuO5FjxA2ZfDQew/kt9K2uSgvnwJi18DawUqmk5K2ZcaQA+lBWAq6ySIljUoD14kF2F/J4OXqGvXWTQ3JhBDhV4RQA0hUCb4LYM0AFGeGX3tRod4BBDVt7KqoojnjynBo8hCg4NOSeObqXjK9bqAaBD8zkDTMdzkZdh0gRgAZBPBLMCpW6KBehCe41bi+WNBU10JbnITQx9NgsDlGyjxy4t4MEvKUpwNkLkXGSSVvrc6sJZBNFkZPNcLWjOhhAwTj7GI7pqTtN5wkAIXEXu47AKAFYBrntQpV9Iq68rJioglWyVdEavusNDmLsT4zGQb162RUcPAK1Lnm0AuDOql64renlvAX1W7sF8J19kYMnRf5FWs90lNyLO4M+SuwucmGztyuteCVqYMkSpa2xKp9892HJ22xy6wr4NiGKZggdXnp0EWpKNsCxEj7XuGBfcUW9PAtYK9A2OrUBroQ8ILqWPVNuPYpz04eJQAKda8+rkRhIgeMf/Qf8+Jteg1LDK/E1ZBjzDlVecEXW6wDZlJHnITLGdD2Xhm7Rc4udoY7aMr3cd84UXO6gMRr1w4giZeA1cZYvfp4KPfvA6rBiMBXB05u0OGQUbLutaEdwCUIz9pxPcaAg3HuhSMoPiETtN0cRo/erJlEKNGiwb6R6BDoGrghefsUpOrMmsOtsK2fAot/GZ9m6cVBQ4q+M0gSQgUrQJ+i4xhc+SzSO4zXMv0ovuqRNTeZngcHZjtpNdghgAaft3dUyKt0BkyJFZMB0JKl/yWkWBh3uUc/OS8tT/vbKxShSNIL7EjmvldEEXwBBVlJJdLGJVzYJfx0Mqo0aKMxkKYgERreHHTFKk1WiHoueuRGDYMyx2QgBHU0v+LE6SP9OYgWv8cc9K8ry2eXEB9EV7i6PHscdnfbNRyEwW/texSflgd4PqVvRKnMXvFXCYdaPxVfWS4EfJ32YuYwt1NU9WgeG/YjlAOjwYMoVas5le55Rdx6Ccdw5BxxRUhD9GaxevqUv5Dks6qC1os2ZiPbdq3r1OG3+NFY2ZZLMArfIAHjgirWA/CrsHoj9YGSrgMtk2Cb9VxzEGxCBsSOPYs/mAmP3m4j9/cC9h4KaWWCPq8WYBWUQ+H8iU5Wz0kX7Z28p8rC/GgJkAACAASURBVDSbooGMDy9Pz7/4kz9Kl28xYpYGxzdJEcH5xqAv00UAUXF2eigLND0KC5W967cKJtp2M7ta9a33bBZORVhKZu6VWxnPB7vinFQxWPKWXrfAOGQQAAhmYJ13AOIHLUNJ+Us4XIY67/S/jomuVsV0xcKGU3D9ugilGLxn7cI8ujlWpovBHbOtsa2yJXrcqACxHEMy3aALyuvAcxyTttNqeEE2w46e/x5il79JCWC72ROp48RJYiCBsWsqWj9Y/uBdiQXorm+US1v2sENC4KE5fFJ22XoTwIogtuITfdcHgY4kyhqbzCTjeoBVy75CPV/IoqcRnQO1UY2ftXHOZHlqVheAaekr5cswuH5EgnlM+Yo+gkQKf9uNqTbkXjsNNrWhW6YfpzhnW/U8n1anmvlI4BZVlNGNH7605QCB2gbm5fw6yMH1z9/XM3zh15W7sKEjOD8Xtr+jO7eYYJ7C3ypAzk193GtlWYeK+dlnW7TbBEQj3c5dk7Hu9AfB4Rg63hULWdYOcFIMFOH1+mnAkhvHxUyaO7UjsmzhpAsOHTboXIh/hF3kHlcqGxCSGZ6qrE0EcuUVgPnxmN3v6t0iXIf1iz/1o9SUM27oV2IGEBGzBKLIwuMzKaMxzgVlWG1VvsQ9WzRY3Uag9CMQAKtqHf0iO3UVvJor9iOrYQudyP/nZ7sWy/3OE+muSIKgLjFAdV0dliiFbUmY6kr/DmaovSBgpquLcuYJ7WspS5TvItNmcjU+tuYr1zSxp610tMQqs+x12M4aej7+x3PPVuVxVJQ/vVYZeWUqGsBOVS4Qa79hKG/olYXxd3Cqb5VH7noxRw0tysw9zP1R29niSPktku/fS9bVsq8oEbGPOLfsHwo5FnPAbGt3owCEahg2Z+WMhkbXr/CwAaZ9CCQSW39ZKIXw1PrUaGBgYdYhAr/JgRFHc9xKZSSEcWA6pEXRibH0P0nAF39CtEFUV78b+qjAZ3gMgSvJosng8pDJz0WANTuE40C3LZrVL8k8gN+aHLewZIu5sVLnZE5YtLGIKHrw1jJwLTN7BTQLGZZ6vcqQQj9Rl1WuY2VMJMoYnT7aRI5NcmVgytxKlzSmnKEJ+FoDeR035FlPl2GwoaeFXgpIdJlUlGehdz7zfIxBdwAceJEwggFYyrTDOwIAkMg9rY6PZFB2cEuZ6HLDT88HcI0gyhwWDmjbXs7pczYoKQr4LO0PvIkob+ccd6/E8nCAgMS07xtLB3Ra2TeF15WRZju+wK0DA/YJKAXvgOUD7nWw0iZcHZWcMgIpHZzNTovCGWwF+lxfwEfVD6bZ9IVqFTFIoDxjf537322HfWvGv+o0zHvIoQD1nbPEa4Wi447PqC9kwOaMmpUlysjxCxYpY36hHtKcPM8+AejZ8Yk6ZJff4lvNOkEtvvcOHBrDiifZ68Wx4mMo8iPbKnWtx7+SfZVog3QmPcIfC0ahLeSMqy06jpp+tW8AU7g2cn40Vwdi3HPTHd2dzJBGk0hsn6G7XblrBKIwSf+FjmfjNMB1DQwCq4DfZFN+Ahjkr6ifAQx+OsaCycX98VBL4aqUJMu+MViZ8k522NjXw8RSbMZJB8Ba8QP1DSWLaqgxF7LoLsOa4t2BLWhCh3xaGl8rE1vYU3W/K6LWyIvKJvFGcHeNGeiMmo1msf2BKdTXSgXk9+M37UtV07KXLnYBwz0QbT1roZc0ngHVl1HXLzvHUkyJd7yqOzgSC9ojzBdqfjl8lpo8gOvxC2Vd/JVMwga5bUBAyhDYeArYKFvRhQZWIFRjWZlpE0M1UBS7RXBRBcPu+i6xlKmfnoBbmjZZGvbhfDaUBpTbN2Hb1oAgu3rJ/satdW4Y+RnnwtxjiYYifb0qiObh7DWAoqPfyEdxUKN+D51RQOEuwIvq7WZVq2jTRZiqTzRKqRuGK8vUgFPA8Q6U5srzZHVPRl5s+yBfHVuKsgO0IjoI1m8vi8bhZkZcHGVjBz11imIf9C/Rr8D/GzBNJzVR9PL3K+MhALDDWXJICy5pF4c+jeY92ahuYgtyGIvsxRYf5uNsb6IzgaFX6E7nnNv6NYIiemiStcuvL6AnOoGUzk2tC2jcmBhFX9qy5C4wYG9NmBuJ3cqoCqBOgn0cE2mp+Erf1XemRrDqOOR8FYzIi69q3nXIFArWa5pyLg2D8SUOERSlRyagVStr4KS6XCk5m4+MUZrrhUxspZ014IRSu7QQCf5kupvBW0Did1DEgqNi9p1P3SutU73lwMaXrPu8pF6I4EQl9pV4EZjs7nBHUCxxk/81YMqZVqhnJZ8ICVApBYqxl0sVtEwA1+aHT407AloqYJUF4YQ43utqoE3AkZ9rvlrhYA4CAP0MTqZ/Yw7dcJC5Lg/nuj8HYmcX229kXiOtXtAAaEKVHAUhuxJrPBcFhZm1IvsqPEmgFpkRsog695BJdaCaaaE7L/s9R3c12jEmZuQ4Yh//4D2y1TVdQq7HTHNostNW5mSgC55KXg5MUOQAy/zEn+CRdeEWgqoLsFHGYtTMN0g6uky7iVBuL6DBD/kLEDIeBgCgcm4uGV/ouACvWPLRSicsuJpYd/vXkwVOi6EgwmldKwMJvA4r2uEKyxiPWC6g0OIBRLb2b8y2MoevbPFf5CYGJ+rC6vYqEIDf+Tlb4E28V2SIRFZX2PfA1YFAfhNU2qna5MFwu+hwJLnAX869Th6kA85RZ+Kpc/L3fQlID3yh/nF6t6YFzxjQ4yycrEEpVnrvD/A0vFGbKzSqOhsgwJYzrFIn7uSyA0YxoDIN2eVnms62Ge2hHsKAuwXzalHicEJlbHpHrAWN6Jco2zu/GYDMmrbi2cQRxblXpiIZx9/IZuM/tRqIb/a6X7yGTTKuAwscNdKjdz0XI9nYEdOK+nVTIRkbpgI+3fH06EuAq3SMQAAnNIKoKMkILOEaBX2FSQVeBfx616GgbAxe3a1IkxmAKCgAOikJ8uiz6EG/9Vr6v5OHtpzTwWxcA16F4cdck8MKmVUmWWuDdO7MqKoWMR6Sw3HUTzH7bOuJpY3OsfDqApxGRul45J3PHKn8kpOC09SB6W6YGzKw0R+U/SadYeNw38vJRjOY6o46nMbgORa9YxabnYLoJ2XgDqM2YIpZWP07ZHaRt1iOgZc1kQMCg6+cpATtoKs4H/rJl3xsBfkgv61nSiM8+WUYNwZnfDsNlgmYw86HL1YUICAyv2V6jnI0u2EfFHYnVmPd+jvgE3tNLzsiDb4ukvGHHl8qSZ71KPEmQoNmjRbuEXhGY2++M3OHH+ZbJWZc02niXT+XirfoCw59a/e9NYD6GZWHp3oS2FG9uFeoTnk02W5Pw8y25mPjDtyEhUK+UYCoTcB1NrZMcAfYFvKbzVO7dk7e+wj5yba3NV3qal6jL+KJWs+oHiGLKGTjm7b0QbUP/kYaD17jj1xPq31HWGpZ2PyLqlZSJ7QvtjAhhBMsAlp9hlWzrVzLPHxwZDjwoZMTjjliqweuxIQMXq07A69aXMBBHGrtQtkAPSNvyaBPccuNYmcEtjAuvnKVJ47BJL0iFZxkui4rimUj++qAJzI+ZKFcPBCditnX4L9xO1qCnpLPXyBnUrgYkgwLhqToVOcpjjcqj35GpzPicrjhgBcSjHXSwS0X4HczZxsAVgPGrC0PXr2Jy61o9c0dYPNcB+vqkKpogALmUgv5ChcG8l3MxsW3KkXAg2YgPHZkDF1lixKDDyC6YlEClZwqxxdgKHhdINDpz68IZsvYPngBxf3jWqxwTRnbpROlumEIBNFOxe+ERYDImLZDIXOutpR9XqVaO98t8Ywj/8jE0xN+0SrBYziOdlj3SwAjK1q1Z3lODaJ5Uv3VHnDFQFr1mBZj7FCr2ZJvWXGWRjE/Yg52gFXYjfEaVHNYxux1uJhVADpFyNSHCM8YXcvZ7YBGnaPN3fULzJXxMR4IcbZw54Xfa4HRRs6JN5HPcS1SAvbqDVveaNw4boFD1nL87/h//g3bu7itthQo1xIDvwMX62zpKUM0Hk9oTV1af+UDXFTsMSAKV6xiWcCYEW/zx1jm7LfZIUb9NWvgnexf/Mk/rddhyXQieKXvs5sP57y4UFecYu0QKXWcHbm0zvWwNm5ZKwsOKd0T60AY5qoKp7ABXtNTjiU8p5B5NSfW8YN73ci+IrBXtTMfYifc4bvRDuiUDC0CuZIyOM0uSkcKSv8NcpuL1T0YygsS5KMPjjWPxGjl1wFDHECy59BRRgCLvsJl5fLi2QLRLM5G+TcAMoJXA6ucieUCMMdb4XXNErr2ibMW5OxI0+i7+J8/sGh2LhlBqWW22yzUtzXzzyMsGt4R0E6DMANXjFEq97BgSf1sLKBi8FVextpkF7P6HYhN9lKzWSYJbRwyMC74qV/o3l/vNScGG6c36QPPpAGA1pf5yTz3vpzBBboNppnPCtYgJ903gSoOZeCBFwRo7+zop7rJMpy1KckqAGurh6In0wNPMKvmaq2SxREIZ0hAbgMmMeJPVTbA29Foci1fLgDbsq+Z/Uzsyz3W0ELj0VtPALEQG1EW/LwDi+M7u9NUeI8x+viOygd67RH9jM8zZRtrM50FJHGJ0q4kgqbHV2GNUA93/2vpgMUZZ0/FAkF/599chlsndmRcD+A6Ro9Oy2de6RkIi+IE+bkIYqkpwasYSBW8FoeBiBQnVmdD5JACUIEgES82Zr3RPla3FTQ4gRXQ160ak/mvkImJKoacQIDlaIQ+EDDCBNywXJOt0hG+y9iH/A3wIStzSQdJi6fKfMbgpcAKRIDysJW09eHxZc9d90vQRW/Acpcb0xr1NsjgmPwBYFnJdX5iiHJRvYA/Ajn8Fpijr0mUiT9JSPY8JP4jeBV5a1ZIDuFxI+QzLIyLFbCs0C3LOMZyFoNOgymEBkIbmhVt4QHAmBpFHGyWw8tts98p2oSvooPOT3gHPGTL7ovkDL8vhqum7m23qLMHf6TceEB9awpU7AWcvYifHvOv72JMLHD6wYHL+QULoEvVKOaNPsU8hRGq8mKa1xrR6KDKAU5WO9mse0YbP95mVd0NHQEGlg7oXGc1g0xGwiTFMxCBlXUqAz74NGhu9E3nA4OVLs5N3OxF44qwDp1dAGVKawSuw7+aL2pd7AXAymbuBbsCrI2eubli1gN6T7rqZEYTR55X9iKxp6orFhsX0NrxyoClH8H8HkujqGTprllLel34YVmk4M0CFFPGVtd4QmzAURZ8sJsX87rWS4rOBlwxcimBiJ7ZgRW9URYPt6Ex6B1/wwS4b7upoA50BkBrUU0BKl4xVBnwRna1dcgLcGqOuAOMhvraoAgIsAQiLKsycMXT86CoGdCYVaH/EfErJuxuGwjBDAMSaIBX3BNZLTydL64TfRDOR+/ZZVNxIJpVUDVxbPFTjxG4jprIyvst6FaegXFriYoCU9AOzGijY5fAijXfhbMRPzr+DVvhltE1DnnnYUFDHAtmgek7h16YcJTqOugvQc2si4bfKsPkFuyL6icNQvzHkLIq/Q6l5PhjSyTT67/n384Ia45aC9RRhRV4aEKmF8BPF4wqLztoDgaX5o+RqZhA9jn9wiZdFRU3Vk4wiPTEZhX1eSYPx1sH8JjTqkNQaiS0wYFJVLGKdKEhBe1i1w66LxNB6LJ0bmGSJM+gQ0CY6pEOFmyqyDCzu20zgd7vcDaWS2r02cicHaAZdbPj2aqvJoO5IxPVE2djspvBeGgoIuqhn6z+0mQf6RB1Lp9Rf1bwAaIMxzKUrFcKtDkDsNYmZ1rpt+ENZV56a4CcZTLQOtxDxGCzxAHuiiGrhNlcDvH8Cz/5p91tJ9VWfQh/Srj1G2/u8pk769NnX/kO+1Z/Sel7F+PuOe3AVZfpuAW8Ml2l4xGmCMDtHEXMrEbjBWkf40QuULemRFEoqtgha1jSXPBY2kUnWH1G2uT6LKPO/nJzSBHfM0DbEl7g2h9q450KVuvYafwBMoLsFaewsR+fj6uTBQS6d9pjcHKkZX2MmWZU2yE7PiSonAigFXmVAHewDrBfptucWuODqQe5pYAHw4wHBhf5m5rxXIGPCeDEDDfwagYOorqf+TzmqfozucC/sb0ZnzpRd3Op7QNaPyDTqjYAIEkBaQCsmCiyIOmzQNEBL+eqOjSXmvGm6BEuno+9IHAM7nQ6ID2HntEcZ1pyeBG5fo+XV9h//kYSDxiyP6Ks7IX/djKy3O0gHQF1o2MBoihRSJ9vw5+KbKxAH7fwCYJiV63joG1YZg5ScFV4fyNZVmNWlmYCjS6xIFdl1egA+Y36WmnMyLKyPqHfl7bHd7Mt/G7hpChMeV1oLC6CK+JY2LJvq7WuxwSP67BQV1E/F6BVfRs/bz7LaDzM8/kXjle+6iD8pwQF3WY2wBkv7Cb6pbCYIJZ3HfFGAcjiiuIWfq0FOciQcQXD4BT5Xouz6ovjjQNOBncAr1MXxaBxGsAZfbdtwrVZqLRaysYTP3QiGcbM80d9LV5NS/3JwbrBZeoxEIw3Hoyf8J4slRkc4JvRBS52SFdAJOhlFxyGBjJQJBBmIcueYTfMC0MK7lRerid8Zcy5gFXvhB1JB5Fd8P56hYVRZ0N7dD5ia2LcRPcecE328e6dezub8E1FG7IirV5V/GEmXH0j14zlPlYGkFD5341M+cw+MfiWU9UvayQ0tf2pbvU/UsCyA1YRtNKrG32WJoJ1YdWUvi1AFBwyuIYq6KRzCKJwK7RX0DIL/GT7xsMZcB32lFLRxRV63F1uCiUYq3mgWGdB/EQGEf1xkmcAoTN9JnApHt/rn4I1NkDrln1pVgPXk4/ntii29adnXMnGYsWZ2jWrUtfuHm1Qdi5WiC7YNXLR1kq7COZONu5rvsX3jd9IacdTngccY4vFR1a9RlnLRVQdASzuMc57eR/KDWnU0e4kaDUYQHTibQvPP/9f8itfRfFohCLHB36AvUKcNt0LaiDWpjoHr/JKsOBpQkjILha3RBVgRSDA2aYYBrC3ad3r4PrkYNcqMA5W0mhpBoB25gHEfh0AI9TsUeey/Z3HUjlNMqtmAJ4SAjSFgoe+dCrRgaV9AlRkqIBuGGBGbhLMVdMQoGBbftBeAGhpfdiRlAoMw5BVJkx3Jw7NXxqANT4gRwnEqBvFIYac4cBsGV8OX5QSdDvhZLpeRxDoq7iKrLBzfNGgis8+WHkd3ni8bCLOm/TVIsaWnKDHqn0MrvP62+BoSo95dZb8XBNgJQZI2HLA9dBpvr9WFzboSTtGBfuL5rhyczHIuJlnVnH5UOMXO7YNxzeXdJKh+iP4hfvJoEc9A9Qlmr053avqT3eUEAFJmKdQuAvaWu0CPmmsmNrn0hrsbIC+3Yk6jPll5bJ70UCuytEdnyI/vTP/nTYW09Dw85NZDxZtIig0N+QAZSUfi2c2Burs2P4Gp3+0Er2Tv4+sPs5Neoq3zXT+2pcHBCqnmX85/WFYRm8OOPzfoJupCeZ2K2iVOQovFLgi+QSO6gIjNQTwZNQp1Es+H2+tjUDNg1c8GuRytNpvcY+B856WBRQwZ0CWZoNgKgKYhJMelX1VrQpOOgoW5tY6G2wDxkJazC4E+FdiQUIuKa4kU4WtWGlc9genAPD3HPjomzhOnmvdroxXQQdRD2SaR9bPWOKpQuA6/mYC1VHUE07+aIy7OGCFS58IAoRu95IHMSmRc5B3zPoczmi2ANOpMGPUNvgPmYNqB989KyUXcdI7MXqLfUHv22CcYk9/Ar3qo1B7aBYpzbPLFsOPP6gUYMUHzbhCoMFSl/E7ZOTLIJ68APhN0Atp5n36jgbYAI5/qayrO0nkx5iB5+zPPQfHrqAYzVTcdfaUYjJfq8ZdLzC0J4Ab+1PSvOLsJraTGTQ19OUD2c0rPTp97n/44BiPXASFA43sHHEejp3Q59C5KGvRK8E38HCpUW8py8pxFgWrgEr9dG8XxDpFS8nEB68KUMyqx+Vy2e9Jj0OO8PyhVsi+eF9w9s8Tmw6AVvypxpFjoJDgino2k2/8DXnlfhO9+bmf+NGBAOMkfKCLTkCshVoJ44hJ/F0CgtTKrijCMcN5+8aQh+N02SI8PEY0ad1rzF7xj8roMro94MosjBiKrD2o9vGDKBxK2NAITLcWrFikUJrOC+4HOowLj67MgLtCWsYY7guvQCse6+MAxlD/0LRxGDRC1x50wgAkzVU/i2YCQkPgitlW9s3GrAUCky6F9+46MLZw7ALVG+0M+SYLLQMofuUtxCl/wh+qB9JQAgZoBKjjUDgntyrjWpZdVErKvO9/2vsl+AGhz0B7PrTQdWyOdiHM1EG0Qnje8XRvSvdoJfrpykSkfGCUCVhNOB5Cm4Sl5FKcvt5IdOXOo95boOqvblv1k0Un18N5makeRT8GGUTLYsP9nGB0K14SQ6mVghskUBYV/J1cxo/PdWxPY0ewg26+7MQ87IipwUcMvyl+IsxB7qyVeemzCJi4A+xb7E/mh/XzNYmZwzPgE1jru7wH+J0sIjRerBYa3UpH3iQWfjc7Z3uG+unjN/ODwnBBdSZT7SPIMcajqlYWZet4j35PM+sYtYH90zdweftw5hjo1R554s8DuMLdqihxU+jjL682+JtehTWaWKa0O+hVBes0bvBSnnFwKX6oqD0eG5e8syxjMB5fr16FOV3aq0mXwDIBhmhRRwO587HzTDy+cyopfhId1gYbiGYZreaMgk1HPjsAK4ZgYzkFUqcrf9SZkzFlboLqjRRXNj2+A17IhOW5lLmEuzRR/vFveW7cPiflAnDDgBqQJERKo7AvSaTwZixgts4dF1wZ+7hdaTcv5gGCkamTLgTkaWCdQOcDWWkMMHiAK6qqym5iS+gcO1W/8r0DrvwSCOmnG9N0oHpDHz2tcyojZEFp4OGVuVx5xgKar28mn47A1YMuN63FHM1H54Zxeb9iVy0TewrjQfRTpo9+1LT4GyGqPhjV3SiggANsZvBwdiAGlIR8b5hdE3Czrwtcgw1O5/eDgngZ2ifXPzzjqBOQARlWFx/Rb5Hz1Z4ow9rc/4tZRH2dK/hHdf52DZbYWxlqKwCXHFDWuvTNCkgOImrt7fhc+t7uJhrd5i/GYJ5oLOvA9YhP1MrsPvwduo88FZ9Q+RrKyvrLTF24O+aGQQF1C+iScsKob61vKOzETAvmK+PJj6JrP/cTcKtAoUXmVLL7Gb5iKHu+Css5oBCJEchU2V59NmYFg0ESMPYOUB6hNxQVmU3c0p1EjVXd63FIrSr91C5dZth8QOTnLLjrFU+d9AOow746uTkdxH7Dm7eOLYs4bHy9bOdgE+8wwOOVKsNqAmhgX4KSFQDbsoGZPvTKHcwi+XdZ2AEGmR68XcCtZEP9aAyypP4UvuI4VRAeIit0wwUQzHLD6c5xNR7zbCtQqbszzRD7IDJMMNX4mneJsXmFtlYLs9Xzi9/RgQ8FKmp8pY1OkYUTb0qY2p9Gi4Yg1Osb53Tm8WNupLcRuL4Q6Cozrvne5m7MxBO8LFoecq531be33Nh/AqEwRvJp7MDo+6bfMEB1OwYCAerqZdQGiy55HQtbrq6AnMjwkcg4m8GUUC1bvnxnNN+Cguyt5JOuDOuxl0tqZJlS7zlmYDw1uUo0cPgqZFkF4Lg+B2PyqYQROyJR98iMCtPu0VeXIXWLXC9hxVeiYNhH5WwWY+AtFUknpTRA6jyK/t2d1RHguhfW0I8eH1QRlwdRui3TpcN32dIgmzKGsfMqYz3qmwOuFIWTvViw7t08BdT6UnviCD5b3CxQWCkx0Y8pExqBlzkdDUWcmrxe0zkDBLPlcg8IabJJ3rQnTqoL4BjwIoiB4UGVkpNx7IJ5tBIKc/XS4N60TYEmuYnQFBWL+ksRo/K9jmGy8OHYMX7TvmEQcwiNfvLXWNM6dESugYKFjExTAvyIQwoQcRFmW65EdA6UlGkF4IqyrXRaFk7yG9MXnQbd1EHjKZAGgMbxwGWkO9k7ZySiBqMQW8pXmbFUQ8fdAiJON9GzqiMPut/NRxw4SaQBrkAkgnVaKDc9x6+riU4O+/XecW4GTsg7TVkVS+CKuqzgVjxi3/madtbFpovh0SdBGB+L+hj9d2rLxmGLacuaVzGgsiVxTzpWeg1wbWte15TxWks47LSw+TrwSqZMeInRzIe6JA8AA+gfy+CPTiOAEe030lxmTY0KdxCyknOIY5RTihHMamnd/HZAZpiT6Eji8z0yqM1YPjb1XtDks2izAq0aoEK5iS5M0SaNo+Ov4j5Uj6GljAZkhDqBpYfJ5rudjVwek+Q0A7WboHXUAh/AVQ1dg1kDDsYWwzQ8Fu/Jglm7wOXBa5d5NSeUo4oEXM1gkcQo+yXODksDCgczms0AbAi2JahaBeTwe3Ies/HVtzGImAW2CGBlILSfyViq2IWIhx8CLUTASV9P6IMxMdimPrFdAK3gB3m4QkdBvkMH4IaBdwHAim+SwIT/DvuBLWgz+OyIUrYVgGgUlegkBlZ3jZhejWaCc3RZ3NSuhTbqG5xXZ6a4vCjqWtEXPD8TdQr0Z7pX/DYhwbde2U/oOwHXwBf8XVRTaEl8OjmnsnljL/fouurD5ucPaujhrJRxJQK7MNrJybeHINl0FL/elX+yC9NuN32VITyQFyX2iDXT89auv0qPfLaamKbzgjdneZcKdhf5LM8DaqjY12adw3MOqAYfSQvw0Lv4xLhgVhdT3NHCjEP5kd9mHeAhjn8yj7FYMGTwojK/EcDqbONClhWnRTrVWZpfuHT+Qfrw+mmttc642Gka3A/jO2q4U5Id/SIyHP8GwJp8/6RmVQ6WHb0mDnT6Lw1XgJanr4tEAa7CFlXWjWykFxje0dm7rO5lBI55XRCEbnGEAVBoiWcHTEK55bjvFYBNHGJVGiC/x6CoAlpFd6iBzLxmSU+yr6Rh3kHqHCIzAJwQV4ImcT9KexeIghjjjqGfu29casAxLhxKSHQpmTnQNv64v1nQJQAAIABJREFUBGsIUo4hpeZ5/H0AS26gmcwqq4nBP2aiXW4ZaltTcCh4gjqYgOMzHF4kyQmPgn2rY0h8cf03+sLeCvmESchSklo33ts22tReq01oVwBbXEwkHlUorSkb2qTAHHz7QDHjhgm38qYFXJCJQQCm7CgCnfl7ASXsMcqgSJPvw/Kam93c8bWTbZtkO/RFC14PJqBPDTEh+3Irs9CSAah3JZ0zm7Rx69r+AQIA5FXckbjnYsIE5EY/oBS9N7nEE/+4gM+8zdL0B6BjFg3qXKGzEf0Hv315XrxVgBSo1qAZ2PFYI3ByBwDvjLlqswKkk7mZDc6tB0FnjM8DEFa6ATo2IXHYbaxnFf0b/8Ysa1TrjYNW/tYMlhM7o3Lmk4XZsO0IaMUH/Nx/8SdfnjizkgBVAEvJ8BQABXMotdWfXowGdHyORhzHkyu6zNn6zelxCZcEuSJQTV9GsMq8Ii8KZzT424B9N9fjdbTO4MMsV+A1yMQ5beyqogU0Z/wZDrb0MZkOMaWQZcg1zx2DDHQ8dHgA2GK7YUEfKr7qCygtnsxVUAbANdY9o7wQ/OBrYCWAdbpJQcECKMra9JR/Hzw3Zjin4Va+0h6uOMPa4KB/Yvtd1ibSEc261aFSIbzljmcLXevAR6tjJ39w4E0GQ74wv7ztpWIWHbWldzGR/HPzwKSfK7xK4BUXWrw4FPAq8XQErkVwVYZ0dcOFG9gSHep9vFqn8RVdvxEwqh1xLSWGn/hq8Mhrz0cO3kyf3DSCWVcEr2DVoRKOFNFewCWeq/YD6sImgFXaOOAKfHSyFhnBjpP4S/RjHkjYwSnlb5G5o2fsydEfdJRcQQF+olzvCViTeq7A6MIeDDz2gHPHplZt4u82LnFLQGdlE6YT3mgdxUW8dfHnImhFuiPNRHjUGNy5NQpnOuCs5yD6sPOfP4DrqNMJAQk5BL8dnaDBlm/SmhQLyygxyP6BL/7Bp+/9wT/x9B3f9QdpZEdP8KLl1iJO3eZSBoUrkWLLO+822idAWv6z3/yNp7//q3/t6bd+858Yf/jH9g1FmFmF2wKc88PyD0Lf9SS0ryoVg1Gpfh6/lWAhahKDh8Mhg6T68Ifq0tAXXBjBrRNYLsB/xzJFPHRGDsJqWzEgxPFMTUPNXcFBdRKVnTVb9ggi9G8sYeAvI3BVXjeitCvp7OqhMqDDPHqNRdmzau4sAndNpWmHOkOO3de6lvFqRG+8keQcEYkHeercYcGticnvewNPr9w7TPHhvdNb2dkQfdaAzsYfA8WIB9J90UZt9hzLLLvW8Ersgk04u/7JeJFvCriKcwxqf0V/Gnz5LufZG4sMxEIkHMwrAjQzzQIvUexDG/3q+D+Zs9CKmVz0USpn0ET3Ok5zJO2RhPzuS0+QzicYGW+o6XycT97JipIip9nPQA02vtRuBWxfI8tazBvtTfUzcMbsdZ4EivWuyeYK0Kr2GPS65HG3OwPP7gBTjR7NAk5ebTVo+/mfOIDrQC9L8GqDY1mAWaIxEo4/ND4cs6ff+4P/0dMf+6H/+OmbP//5p8985jMmng5DmWlMNq7YSXRO4Gq0OOu42/YrAsAxPj09/f7v//7TP////vnT3/+bf/Xp//rbf83cD3jBqkdzixSYFBSG4ISyxSAiA6Hi5aBXAMtV3SKWDIDHc30rjUS1OkyeBM63zBoe2W2pdcXswwRwHGM44FrIb+Af4KYcalpJ9GC+W2RMtjFVTp3+CG8aIFzJMHaFwRyz1Tl01ETYfGvwWo+35NK2hYlzJ91gNyZ8yUrqvMb2IJOGOpM0/TDHxZRv5YgFOX+jgMRDBTtV2RDMz/x3LgfAQFqyZPrGHb+bNrPbZtOK/BYG0ej3HFiF7erOxorgqABQMtahhEh9kGbzTcmcbwWnyVrJ3/ha29bGux/iyybSOPSF+sljQli+VPo9ucIk34neqn4F5qq+j653gCjINo45AzzY1seN2oPttEH+LWtVJ3SbrvTeVOyy4rPGoWJB5OY9AdakDPVBKo0P1SEssaUZ8Dw6gHtlHd+irSaheruxn/0Bz8w5u7br+Rd+4k/K7gdViBaBkDrQIrdan+FKrHRQJ/lxMqgjiP/b3/0fPP2JP/WfPX3hC1+oc33nYoCjbfE6gX7fsLXYR/zQhS1zhebHXp6+/vWvP/2ff+V/efrHX/17nl9NiYELOCCjo09RDKf7mKUN+VdrRyUZXrEabpclC5VKqim5fm1MhIohwyphoXCeA2S+o/KM8bfLzDqT0YMYw2kwdzu/gKBPKec65qkvqWotMUPZlMuVDp3ZqNPWw11rPRX6jeuoZcmCc4fcPIHXTfqxQ6LlOnyz7JNlXRHU9vW7az6tWmyB142pbTSZkoI88ADMFmJ79eXkGNBCHaBdANQZkdFmUOxim6SP5p1yiEsaR9EJ9bHLuLJVd1AiZjHHciiU6JQ1hsU+lV8EyDZ8DXQTz1AZ0JnI2/1gcR1lNfpyL6Oh3kveh4GjLiedjI6tUdrxNYBmGabk+yrjqQ+/ITAq82uU3WR/HbQecrX7W6lUj9iNOpT796rjfzdE4QGtE6PYUbBz1xO8cnYm05W8I37AhUJ61unTUSqgGVc42lQVqoiQGmCjr98aIxbOxQW64/WU1OGf+s9/8unf+ne+5+lf+uxnSzXAALsKItXvNMwkLNwaMTaIcgrTzxJ+EbEF6p+fnn7v937v6Td+7f9++j/+1/8p91RkX53jZV44peAPSVGiDkAD+tPTGN595mjzwGRhzME8HQCxfLFJdAJ4IlgdoFVuF1B9Nsd+jCUOQrOuUL+Kk4pq4wAxAN+VeiD5+FY53NKe9eGlEDJNo/NGwM4eJetCchWeo6QsqIFOxj7Y1O5tUl5/MjeM3lAuEJrem66gQqF+GUbbGLhqkuzU8dtPDkGX2xp0NwzQM9XdjhhsK/nb7w2o3eA1+nKZL9pN9PUbbNNRS+Aa3lq+WhvFedPF7X4xhP50EVlSPXFpT61xZz+ZQDTurDeZzbgTpTwY7fNbysackp4RLQ4UNXRrhhUWDysAg12VgKUY61K7SUYB9b8TyXabRRa0eksVjjlKgPRQoJwv8VySPiqbmmVZ2QG43VczIo6FHWiVAHmQ1zLJowPXDPiS5WctW9lqmBrA9T+hGldtLVpL/wogEaUdzWbAtgCJFvRs5Sld/PTP/fdP3/7t396arxrMGS9WOtFFBzf0PyU+QbxZa8flUE3Mzz0/PX3ta197+p//x/+h7wgWF3ITQHLKICdyYR2hzeXi7PhMbTwDW3YWGTkdHwHfOMRFU0Taj69c36ZciR8SFI9/tWRA1Lc4xIfjyN/YaXVh/1T2iir7C9qRfA3mkCEhc9tTTnNi1t7+ClE8aNcxhGy9VMClmucA2mOTBii/kHFd2c/W76xE4Fu3HrvSaCoNDfrQak98GRiUEb/ebahA17AdzBi6N0LRAgX13A3XZF1jTK7sRCYSp62ASDqBUHNAKNFffG5zw4ZCkr5+UqRqN36UYSsIX3nI9NnitcnkL4I3utQ9PfMCV/fBD1fANdbWonyQd+gHHH+Le2ijnLCfSiUpdoRfcC2Mk79nhrUaV3i1Meb/X92bAP12VXWi+0tybyZCSEhIgDCZBEIGCIRRQaaAoBZK22AAsZ4Bm25pBfK6u+oNvtYndmO96vaJr5TSdmpEbWxRumxARQIoRBLlQYCQkEAGQiDzzXCTkOHeV2evvdb6rbXX2vv8v3sT+31Vyf2+c/aw9hp/e+3hGPn8DwRqfdKE/yYVRz7T78ZuJqC5A7XeSN3WAQXrKmMPWsluOIonWxPYppwhGNxh8smg9FIHPnbwzjd9X21yL6MEBDRVYyOv228bQPAR1aE9rf2SxQi4aiBeZ/azUv8YWwe8oc9jWFXPNpSY4l237Sp/3IBr1B5OLvoMokvCVcRi9792fATPJZSFZ7R6auLxLhl3A6l6dcb2k7vNYzwHoM2fquU9pm7fl6EFAz17NizPkhmASQ8IjA919oQ6LpS77QQmm9v6NXyFijP9svUEZdHibBOuuWx8YFQ97RYo7Mvy/8yW/ftNQLeya8Yt2wvKp75JozjVG/qbWddd2+Bhsz1oIj/qXzKr2Y0U7lS6HxLGwGgyE4Feo8MQrCIQJXrtP9XsciPIKhO225Jlc2GwCqNbXUxGd8Rz+Gyn2K+3Cc5eR8rpAMMMP2gshhHphwRND0y22KcD1pkqmkbw61UAKnlvO/dB/8L6mQOgHQsDwJrabsCUyIRWXZe1BmiSEYTk8FMGXZlqKHCL2xHeTwSu4K4nR2gBufIpCjtZAaAKDqiiNPPpVoEPtrMV11nF8tCtBf49+oBUDxPQ2pxU7uoJmcpITbx554+9Yi+dqu6zrn7PK7lOABxB8LYKAH9twYcBFsNodTPgOkoyLQ75lltvKzsP3ln+4uOfKY844ohy2+7d5cqrv1le+ZLnl4996sLyk296Tdm9++5yzDFHlXqHa5y/7Jk2Cyg5m1u0oEyhOJug/LoukGbbyJJx/ePf+HfmjkI1MC3LABaVP96/lkpN/WtlYCsXaDc+ijKEoDUgC2qzb077MYHKMW7Gx+xTrEs93kYgk6k2PnUiLE57Cr3TS08EBjcGDG5iIGMKQKhkO4IlOwNgWZ+7jxb0GTnDX/6j0Y2HxXTruyKg3F37SSgpfSYT83xlBnlmavh+E+C6SbtcFp2mBQTW3ny56WR5SIw6bfJf6E+DpVsQFgdKcf0BeKVAE2yvUPGb2MJBqrMRCNo1RjQyUebZMwq6NtvalZXzQ1Yvjc8BQSkIA530uumBZquPgdiOM9hCk7ThRRr5Zg+ojJ0Ffo7l6f23XrkVzKMyMGUmxsCjBdx62VmVo6EtzwaAsPMBE/CoQSb2Nt3TNe0NgKRkDJF5xtD7K5syvyZySex4zXuTRZX4QXhMddByAeMprzawaDr3OtuXHnxliwy/xcAAeHqdDiXn/ELHouR9HZsDrTw2icoLcK3l2l2uRICaPv6N2wZ88EWiQhjUgCu13lra2ioRcJX6gbbce+995b777y+/94d/Xk547KPKPd+5t3zzWzeUU05+YvnyZV8vTzv15HLxl79azv7e55YPfvj88r+949y6yfmwQw52fJvAnhkq2jD6RYKdd0ElfDkBrvUlva0BwwUcln993K5RquUyJx1l88Jxzr5NzqDG9NSNpfo/fgpCDx19rmCpJGpQXP6DQ0sM/jTb4076M011CtsOhEXOO1qLqCC8HehwoBX8QJip859b9ZkitAnUB16uJxE3GLrN5XoO2nIZfEMhcTjpget28aiObW4RmbBNtji5nsWPY21vtZwEdAwZFkgZWw3Kb+IysrPAAl6TLTc4C1yo8/tZkQc2o2oBrOirD57ugBCXw7aYX8jfKXCF1ZHKx6VBkxnMD4zFWxOCz8LOAin6xTawDrxapimwWCHc9ItGo+DQ+hNf6VeEmGb0/YPMZuRHNNoH13GLHrcJ8RrQyLxYW3Z/lhsA1moPkcI62Wn8STwfZ8Yxix3IfwZalyr4FSwhDZKIy3umwvur+ne1E/sVUuOHV4JWE5+AR8KzcBmfBr0/QSs1uIyHWsW2FemUsnXeknFt4IHvs0Q2iKAlMxa4e/TsTYC21OKBbKv8/tx3/NtwjysaGOvEIsT3/OYflUMO3lmed9YZ5U8/fH557avPLl+/5rryjNNOLrvvurvsuv3Octihh5TLrri6HPvIR9RDXx/968+UX/hf/kWgWpPQtTayrXBa+1bE5m0McAXwF4FSdLzmzl3QiE7xHAJBNog+1OiCqmQBdhS0Yh4gEOA1j4FBQCMzoMTAlQNgzey47QPyjhMJzRbEaIJrvSTxDIzjUQhwbaZHs2YGBW6sYCuWX41OH8x57A60oPkdgFF8diVZ5LAlAGoklKAp/RO1CkbG2dZ90X1jggOBG+AaJIS6yZCz7ZGpKxCDKM5ybYrSOdiu/biH3um7JwBIaPj53bvG0QvAcV9vSuyeEhwaLPTP9gyBkVlCT5NvRkdAdUUdqi1SaDB2ySYogMpG4u7WA9QvvNZN9rwS2zb+QZCjflSBhJFU5k9XZGVngV99C/jFoL+9cNqbB+vbNn4Gt6ShT8GMLKs8TCSQkTPah2X3EbAafa9/hNRUEqo+cxmnyx2vBu3IeLhM4kdmB7DIvpQQ0a+m/MsrAa11CZdKGPktoFS2sbX3KMcNQKv3HeaAJyaYhFnqKzrDGk4QbVahk5hMBvqpuzn4twBXJZructUlw8Yq5m91IAMPMAA8uIyIFxxHwLXrYauUO3ffVT71mc+Vp512cvmDD360/PjrfrBcc+23y+133lluumlXOXDHgeWArQPKfffdXx7+8MPLE094dHnKiU8o/+HXf79830ueX+64c3c5/lGPLCd/1+Mdn///AV4bVKi0d8AVDJG+SmWHCPahGc5VblyBacQl6UaQnC5TS9CpKtROWrWH0Q0EXoGxDL4LpQV4wg+raqzf07psFeDbBdjQpWHltNiflMl1Jcr4VdBah677iNnYIhfLAMkfJGPAbRxXMGY0Pzns0ipR22NdB0cg96Ky1/f0ysGs5k45q71KrfZzoWVUwn+I8kgzji3sPslSs0yIjZZ//u5YbBfrbTzcJGPMbeKX2vqgq72ZvcoumAhvgiCO/kLlD4Eq2zM786w1/qpU5KtWg8lkdLtGCk+wbczWbLoC4YALrygLBwL5GH7CBMAAAsOfwBalXx1hDsWoMX/rAW8lGNWLTv7jBJ5+Zz8IgGmyBW62n1SGPwGY+6tcBYdiIFbRLYcbIpkAVvIhlrNGimszsagf3SFI2iIgV2HV9zxZVVnwp1s1ecCr2A2hbbifNdJf3lIBGiAHeDO9RvvudHAIaJW31Z87EIM6W33xeW96RdV9KtwE2MCrECwy52i5PfCKTOYgPAWuW6Xs2bO33H3PPeXf/8rvlFNOemL50de8onz50q+XD/75x8vZL3pOOfaYo8rXrvxGue/+B8pJT3pczcj+6X8/v5x+6knlJd/zrHLBhV+o2wZ++i3nlJOf9Lhy4IHRt6b+cQEsX71ywAE9bZayLQGuqGxipAyUeBUBjLcL3rC/FOI9Rr4p2EFfXA0MAFUFje1QHumh6petB9Mhb8gBEI8AHLfnsZkAaACvSxm5KmsBsAOUEWnFEnCjwFBBKu4Z5P1K8C9u2cgADWaFFzoZyBJGdPBpkH31eyI7zQqA7FrwmoEo68gnNrUxossrYDwZ7dtMKWrZ+Ax86nSmB4ZRvJN+1rAgAI+pbtCmINoC09qutu8UkoMsPzbvwUYN8PV0+GVpzDLDsmsOJINRuL5HKyCs615NRUfdoDs6gnGmGpS0ZQK6+FJllPXBQEEy+SAbbv8D4Vja80vjI1DH/FiAhrUDGG0CuDRjB3dctwmG+VyuXQyzbEwA3wi4eDmsLWvKDeRvYt0AMMk2VwZBLjUncdWBVm/WFT9BGyZGGTHQCKyfpQJsxxRHtIy92UkpQh/g040zPff8lr8bQ/DmAHq3AGo9rGHlYLxI3PUItHYTTu/MNI0lH2VdgKvKhMRRWbN1gM3ONeQvVI2yN8E7BTGL02VWlLIGuJ7/t39fvnHd9eVZZ55a7r77nnL7HbvLzbcsh7MOKvfcc2854MADyrL3dTmEtWP58tbWVjl4546afb3//gfKiU86oW4fuPKab5brvnVjOfcNry4eIF51zXXl6m9eb5i+1HnqyU8qDzv8UHq+JgilGjN+8cnP/EP5yuVXlnNe833lEQ8/whT23d66a1f5wHKrgEw4muL7TEgDWDQpsRtGRDXCqOD8Uh17PHgEvOSPbYgXuYvUoW0PAL2+osEHzBdQ6mSDOBSBKxerYJCXKSvJPKOFMeLAGh0RB3D7hT/FLQ6I45zGu3Z7SMJTyEAJaPVf3ZL41y/T2/Fr9I5688/6jL0LoiwjaXa+TaDrd5L53dSEbBDoQYXX/ax9m7G29h4dshplXFN3gcwYgRuTLYKVjCZclLEcokB7GWR1hITMn4GeSkiymIziRAK8OhDilzhVJcmtwqoH+Qs7QatymYHUjZWmpzKiW54F45etFeYd2As2aHgdX5OixQMBSGR2vrkDORoLWEgabV0QYL+GGe8GvqocQNeWNjqzXQtYjbIEsQUfbTMbi3LS3/MJgAGsA90BcGRLgQ5zGW9XxtQj/XUTQ0peUS0wLerX2QDbP8bArbKnTWuTASVZWMOvcDWB9LXiwoxXCTCt9K0Erdo0GlQAWinj+nK5x7UqJ+/Na0CBApn/ejFo/Joo0PhuWmkcf/Nsj2sp5bY77izv/68fKTt37iinP/XE8rmLLy133HFX3TZw/U03l5tv3lVOO+XEsnPnQeWSy64sd951d3n5cjjrzz9eXvbCZ5edO3eW+/c8UDOvb37jD5fjjj26o/r3//gj5aPnf8Yp51YFkT//b95aHnnUkfouc/ibOk8o/7Pv/vWaNf6ff+pN5aynP1XedMCibRX4wHv1VgHWDa/sIv52MKvqfqbTkNm05awhmepRtk9Ug+qNWIX08RKXJ6/zY8mkqPblAqJ5xu/wTtf6O31Vy45rsrao18kZJ8MOpxq4y7bKEh7HJBfU/KGbLhPVmImkotPiFFz3DJe4VyyZiuyZPuG3DQIo3X3BoZ1+bKMxChwkwegqL9ahTPeFZ0BMB2Jx7zD2NQGf3GTq8EHxTJmggug3nMIfgtZuSb95eLQTHLMzA8NXDD4+E4tjGNBt/AHuo/S2W32RXfpcw7+p+90G+O1kEgRh9btaOqKXljutxvty9Ld76jJS6GfQb7K86F9oSeJ30DZPHNqNAgiIKCTArSqizLE0wqdrwe02ASuOKJtIsV74+NjdaRrZYkKX2jW1Gvvd5pOCNjg+kKjwxgoHXIV424/desnLq7jBDq2Bz1jEFoIJF68htcVGv7+/dQpKQQ9DzQvsUUbf3gmfnZ/aOu/Hzq53YCjS56r4bwJcq8QG0ATe2VZ1tSQDrqwMSxbyUxd8rpx15qnliY97TPmdP/hQzbze98D95bpv3VTOPP3Jdf/qoYceUnbtur086fGPLd+5794KYJc9rZd//Zpy2+27yz/5wZfUbO2nL7q4nPj4x5YXf89ZRorv+8CHy0c+/uny2Ec/qmZZl59bb7ujfP5Ll5WjHvHw8m//1T97UMHr0s9VV19Xvv/lL6gAHX+Qw4v6LntcK3CV7Ljua42CtFP5TnutuusyuIAYsHzFMxCScQ9pK6tgwBpiZDoSIJu+oANsCYDY4rx+ZXTwwcC2HCx7SLfgU7DcAwb1RL8xoLOeolNcfuf/ELDWZ7htALNNMMLwEFnEAR/8GzGG97BfDZ1dzFB9KjJwIJ28tPUiAw8w62b4Pmx35fYGYwcrwaUZlteDbQLXGQOQz7OyGXC19tIAi9MzXsbkCYeZ5Lm9p2Du4mPwlxBseayF+sw+wYNk5nEDdJ1oV0y0hjxbAVRDgOka7W4DgEqmfvTFIReAyWfPLKZtjg8GFwNdvj1IARDHBt6epfWgd6BNdYs6ZQBrDgOuBaG185Xgdh8AK4/R+OMgq2gAfaMtok58+IB+IxKUrfMXNXaO7ErsM/pSIWxF87cKOJ/P4HvLHd5Sv9L8QWCPNEz1F6ozogHmVhLk2YMBWqXXShNkWpUc0stlklWBqxSjnRJKoAJWvoVVgAtKcAV4Rfiy/M5/n/vOnytHDb6ctYDNJcP6hUsuL2c97ZSyY+dB5Qtf/GrZfdc95awzn1qeevITy7t++bfq9VffvuGmuuz7/We/oNx+5+7yl+dfUJ5wwqPLww47tHzrhpvK4YcfVnbuOLCc9fRTy7FH2691MXB96QufXd7yxh+uo9t1253ll/6f3y3XXndD+amfeF059phHlAs/9+Vy5mlPLo874fjy8b+9qDz6uGPKc55xWt1MfelXrywX/P0Xy93fuac85rhjyytf+t11i8Idu+8qH/+bi+qtB/7nSY9/THn+s55Wlu0QC41Lhvi4Yx859McLcP0vDbiyjVW5tKypCWRWG+mgkPmBvzHAA4isRhhYOjm3ap12xol5BUa/0C/qEDod6YLLOsCRuvvgK1is6+qAmwYzWJV/IQfSOoh2QPsJmnGWwE87k1YAi4CVAazSpsGi2gY4wcreSRayAyGywsFLzDwwhi1D9epeenCFdItMtpEp3YyKuDSrl8+4mgOm+wBcuVfPOQkHk7azMXr9icO86oU9PAOf6sT+2x5U1i/y//TZUrE5nshgoPXBUATcZ2osUCP6MtqX52iz7PP1Ge0vj2MKjH2tokSZLVfX67K8RkJDsKkNRbZv9AGzncADyyfoEA89iQPR0h1/uCrLnpdxoQPWATlXgHxAYICTA9SDpgMCUIJJRCj3Bxmwmtjm/vD0ICnEj57irr10smMUJIygcp6Dg/JkxVFvDYhsiPaUog0ZP9/6qO/5HkzeUcDUrbhVAEgFW9atAWjfbX4p4FG6iewT+NhxffBOD3eRB691Rd8BZwhw5b0VcDALd6NS57zvNXAq0+AqZLSWiCUz4Pr+//rhcuTDH1aeecYp5UuXfq088ugjyyVf/Xrdu/r8Zz+tLmT8xvs+WF7+oudV4Lr8vOrsF5QvX3pFXXp/9HHHluOPO6Zc9Lkvl9f8wEvKFy+5otx4y67yxh95pXGqEXBd7oj9j+99f70f9txzXl127DiwvPf3/qR8/9nfUy7/+jfK1666trz+Na8sL33hs8r7/+Qj5ROf+Ydy9COOrPtrb7x5Vzn6qIeXn3nLOeXwww8tv/Se3y033XIbKcfeveW+++4rhxxycDnvX/xYOf2UE8u73/O79f7Z//28t5RTn/JdQ1eNwFUdFJxgH0QTUSLZ/9q0IgvAvA81iU5+ps56loFMfyUXG2bUfJaZiNomOvL9nhUQ8ocHwsNZvU6PgLKw2AWLzhEwmGhJlHprR8BrE+Bxz5nlQ448AAAgAElEQVQPfM7OuJ4Hu2Lv/FUiZY/q1n4GmyG/9nMfoY8Efff7TpHXmTw7II5L8dAh4AV6ugFozQBTBvpwnHinKdFqgSsPX31Bu0u4TTg5QKqu6OEuMJtub6mytVE5GK8ZRyNEgq4wHiCrxW2d8aW2h4xZAVRNcaMnTpMisNqISH0Z+tkKEhp8DXxCpLdydVcK9gbagX0AUDYTZ4hwy/P+SKmCgzpBrkTCAVumy4HWfwzA6v0t0xCCUSBQlrdDsMSxb2+p5UI5qPRrs66MW3xqh3ODDzmAAozuVia/gtuymlRcRlXu2naKJShr7a0CTpg0Rm3UH9KSiUwrsgko5bFx61Fdx231C84+JeNKTphUuzuYBcepPJgwRp0EKe+3kLg3v/Pn6j2umXP428/+v+Xuu79TTnzCCeVLl11RHnhgT7n7O9+pGc1bdt1Wr7z67T/8bx1w/avzLyjHH/fI8q3rb65gd9kH+6xnnFq+duW15YgjDi8v/m7dKrD0HQHXa791Q3nXf/ytctfdd5efecvr678LcD3k4IPrTQY/8oMvK0/+rseXvzj/gvKhj36inP7Uk+oe2h0HHViuvvbb5Zff+/5y7COPqnfILofJ7r///iqIv/rkZ8snPv335VVnf09544+8qh4U2zZwhc35bFM0M2I3ZDVblWWw/cP7dMiAmoBKfk5+OgCQZhvschnTJEYXaXagW15npAicvMfAvDR7YDuUxYez5Fqn2cQrijzVVtj5UQF1qPA3ZEQk88p7TwPFV4Chduu7l5jSrvWyGTkSiwE5TVbYXWhzDwLQfLD7QWeLNwrw8xE4zH1Tn4k3Mmh2x/UFpAV6EoHW+HvfMvcyraAO8wRNbE0xpdShQx54SjnIuOI2FZko2TtifRCLdjnbvZTWBiKT8eqF/M9igA94aeBLbFTKI68aj3pG20aG9GFmtTGLJw8jnaumWJGkjhj1yNbFv7bMdWL4hg4b4cEwhake3GlfuI+Y4wW1auN6OxsU8Xd/Z1jrMHrueVsOP+YwAKyhPNreX2wr1PEkW9vrK/IOfseCTmckXjTeLnrhaTUxjGYg4U99HB2iwgax/8hXyXvqJAOmMT/16cbvHTBduKDDRNRCNFXgWn9B4LoA1baGQ1cc4ZaBTq17PiZZIbYIJGgBrqOtAhd9/pKy67bby3c9/rHlS1+5oi7JP7BnTzniiMPqAa1lq0AEXD/2ib8rxz3q6PLtG26u4PGGG2+pwHVZ9l/u8Fy2FuDP77c9rssHC5bl/eXnrnvuqTcTLH38q7f9eLnwc1+qwPWwQw8t7/nFf10OO+yQur/23b9K2wl+4pxXl1Oe/ERp9jff98Hyla9eWX7uX7+1PPmkJ9Tny+0IP/vvf60c/6hjyrt/9qel7KbA9Y94q0BwqtQEHAdg1VBQCr0DRd6I2sC6nndsXH5tIBJHBLoCE/w8BE0ArF9O4S9SMZBb3jNorSC2qbMdzzCEhn6jd1lwtyh/Tat5Ag8IyC5ABtA9AhSRHfgun2nF8VKzkJ2bLF2lo34QwGzvRUDkG/bn+VlzX41ZUXYblSsK0F75Ir6YWICkJ5rrY3EQS7RmcOgRVzbwIB9GFtWPdgKYs/wt8JIutWwr6L1vu2M/BzMXjXxwCoNVwo/If8iztWAoCryJjuN9p9UMWx/LBIIhWyf3RpDxaQltPXDMg76a+9jPCD0DfmR6ZMBYJBhCOeR62gEc7zuHW3HXyigpx2MzpA3Kmk/bYvbUjQ0zrKGfbR0v73q/oS81TiqfMr9B+MmCq7aeLrpV710FceNQ0W59VrwDrVG8EmYGJ/8DBUnttAO9AF6R55FNj947uXb9O97Re/s1AY4XXFeAK28mIIEywQ3Awg7G1cu3KXhdBMgS3FtmGdffb1sFzjrjlHLxJVfUfaYLGFy2CixAdMlW/tb7/6zLuF7+tavLF7781Xqv67Jn9IKLLq5bBT538VfKHbvvLuf88CsM+5eM60c//umyY8dB5dCD6fOwyxL/sv/05S96bt2u8KkL/qG89/c+WJ515mnlvH/+xlrmxptvLf/uV36n3HDjzeWIhx1e6/PP8tGE73zn3vL2t76hPPeZp9c9rr/2239cLr3iqvL2f/b6+nla/tkYuP76L4rbAb3tZkgIqBauq0E2GaMWBRkAZJIUBQDL7wVgmcCBsm4zJWiQHAdkBpxBDN36ILtvwBwbOgdsAK4m6xoZ4woAhTQKf6onsxmPaletwMSX2z2taipGtgLyo20FAshp0hnLJhpw/+yhBrNGn0YkOtlgEGLHNwKv4bg8UFnBIul3UDcKoCaeYGxMbupQcGnl2Xy8oZTAusu6tt1yPG5pD79PDzYiPmUFD0IfkUZHKF0dEnoofbemekej8WUuc2dWpuwhJjNE5wPrn/hpz8Qg1KbddVhBhqs22YzSAJNGiPqRmAvGzwR1eluI9yETdtVP6zZXmV8FM3BcIzASqZApP2lXxiPZSJ6YqjAItzAzdOKKpmX0hdJ1nfmIz2DeWOXw3ObNIcFebipaQ6XXH44DSG/73Z4wUoo5dneTC9eG5SsQH+ihvHWg08oy3u/aOZyOMyqL0D8A3ZF+VBTadDN6v3XeG1+2Vz71KneIKXClAOyXlWPr7Z524BWcFHkEAa5iNI7Ku5bDWV+8tFz+tWvKGU89sQLWSy+/quzZu6c896wzymOPP7b84v/92+VlL3wOHc4qW/Vk/q233V4+9skLy6lPeVLdc3rFldeWo448ouw8eGd55hlPqVlY/MGtAj/ZDmd5hjFwXfp9+0++vr6+Zdft5d3v+Z2a2X3dq19eTjlZM67LHtmDD95RnvC4x5SdOw6qtyP81vs/VJ79jNPKv3zz60zz2wauvO+sgcmRw89uD+hs1GVpPR+0DzX85bchQHLKISC6Nubmme6aw00BbKXFHTTgZwRW220CbdsAtr9doObrIaDxoDWTkfBEnBj/wl926QMQBj7/u7lAvDFgyMvYg3RPt8ujlc2vLpbyXIKYLjitBUKb8KcDpK3yiK5qa8EIOY5GumiCVbL/tjYJAXHvHrrTsYJY1yG3x6F7mnFdLZFJwbVZupX9dQAuaB+HTvyITnG7DmEVn/1GZAQoK6sLdCAu+sGn0RfQVp/GRz2CdKTvlfZuZgrXXRASg9Z/BMCKZPtsuY9XWZbVD5tkZJ+aBWkElAL0Rh7Ba5djn2QX7HVZphZsWSE79AedXbT1h+QcIO2A6wiwOn70o7G6U+2nAwP6ZPQuVMMgSyvc3rvH4An2VeTnllsFFuBasQNdicUFEKwSsNVvM/RmYIVr/jLgle8m4Bb2ljef9/N1jyv/eDX52tXXlr/6xN+VZz391PK4xxxXD0E9/dSTy7333VduvvW2ctKJjy87DzqoZl5vumVXPeX/8CMOL5/9+y+Wxxx/bLnh5lvLN669vn5ta8mOLtsNlrtZX/my7zbD8HtcI3W1wPWcWn8B0r/xvj8tf3vh58vznnlGOfcNP1Q/WLCA6P/8gf9eTnjMceV1P/Tyct31N5b/61f/c/1q1zv++RvKwQfvrPUP3rGjHH3UkRvvcf2jJeOKhlZn8XRE1wMgHChVYTnHX4BSJSMuhIG4NUoBV8ulM0LutRXoDCw8OpBoGhPkLQWzJXA1FoPY5V/+Ylb9t301K5L1EMBMMrGGvBbRmNRw544bhzFSYAHLjuWTgVZzwKLV7+6qFYPbBKoFAbA92hd+5a1u/gYBhLB1luJe0w3IHPvoqmanr0HGEY6Qdlx2xgDZJnCWe0Q2ZVt7gIYZeuNrwU5on7QezlnDlrDMJkBnu50AANVoEmM0eQ+2yHxCvisp9stk1Qd6uQYAItMLDfgseficRXJlEo4pZVEQ+PHA4AxIoB5IWRzXJnKc2Jj190MLMJnT6utcnONn4lORDz4mGqwa9es/x80Zc+vRVHLx7QRqk+3AW6NJWgn0xU8qELhSPaU3bCe7+gsVfnSAdABqSZcpEkVcs/uCAw2NdJORRDd50LESdgeU4m8d4XcCXCub6CIgGyAbYG2Z11DZ60NnjBOHxIKZAdelmdtuv7P8wZ98pO5Nfe5ZTysXf+myCkjPPO0p5fIrrym7brujPPPMU+r9p1dd/a1y/Y03lVe8+PnlIx/7dHn+s59eD3Mdc/SR9Uqqc9/4Q+X44Lqp6HAWjUp/IuC6vL39jrvK//FL7y033nxLBdALYP7GN6+vX/T6gbNfUH74VS+m2wkuvaLjyvLhhP/1HeeWX/rV39voVgEErqjiLLsISCh4IiHzhGQeO/rWUJk1KLZyGAw1MrgN/3aLAO+xRlq8wSBeRIr6cnBpdhPiUp6/mIXglQ81je4j3i4oq2av6AkccrOxBACPgJF517LHBsC6pc5mmt3kIx3TAJSTG9vsZ7u826wXWxpY7tx/f73TrB8bcKl0zrv4fSRPYz9ABILSFLQGRMhkCQIVZxczTBFPfDYArpsAmxmjZ++jYIf7+yf1qTpkWzHoOwdS9ZxdmYB50n4DIJLxLyWnc6WlQDDJQV8eDmkDnsuwcIOoa1TKqOseEt+BmAcRsAovMjAaAC+0tSqH2kj+BS25v17aUqvzY42y6MZGVcPcpaLqNJbyeD0dokKaHOkSSRfv3KQiBJQsX+QNFzRBM/eFFpQG3g74GdGAyq/vWzshaBWi7V7hLXdUDupqxrUylNZOSeBkpGa/a7U0HUg3pLb87/2qrWGHcm7LuGbBYGHiX//NheWmm3fVK7HuvOuucvvtu8v1N95cHnHkEXXfaP20654H6sGtJft60I6D6udfl4Hc/8Ce8sTHHV8e9rDDyxVfv6bccNOt4Sdf/+ELXymXXPb1cvKJjy/PO+sMY95M2xVXfqN85qKLy3L36guf9wxT5tZdt5e/+ezny1Xf+Fa96mrJ6j7ttCdXmpfM8HLn65Il9j9Lhvjs731O+eu/uahc9+0byyte/Lz64YTRz3Id1gJcm0264AzztGVZMXDK6BB4m4hefZb1PAavWAvvHeVaAlMlwlrwRg4m7wMDuukrIXcpHx3MWtSCD2XVLGSXSRlDs7WAz4MnIjM087b5185sc/ClA27ktzE0wAE3KtSSSXBEttWQnJBGbbhRr2hzqMBrAfAksz3rwwc+lYBGwtGwYxkOFG4wrgi8qrum3xBI8jur9xY4SR0gifsh8EQjSPvG7TSiK/Sw9jtFX+MM5xr5hGUm4AzlYuRnskve8fVbBJBX3jpllQb4QuENlnKdWWS6ZGnsQvnIMyh7NgCsUmlQZ/YVJC+XbmwPBmANdA51l3CJglHcGmP8mbvfNtNDxjm8FYF0gISK481t18rSnoS3E1z27mCRnfFUndvbJONtk/VwkCUl9pke+qH7TCgMlMapD+g3r+Ta/kwnOk1fcUWXiYLkhGgMLoO99c43vgz8QEuby9YAJdx8gCAFr/YwDtZWDhIjWD3efN7/abYKREq2Z8/ecs8995Sf/w+/Wc445aRyzmteURag+eGPfbreqboA2Cuvua62+djHPKo2sWRbX/j8Z5QzT39K+fSFny9/9uFPlJ9+yzn1sNayXB/9kNDjjIPgrTpTjr5cTrxdwHNdrj9g2UepQjezNY8D6jaNpiYrgvUCXP/w194ldHjjNmPD9jAbgzpRBUIwiCYrox81bMCgcRZK+AQL5FgJHMXSAI3DModpwacRi0hy9CP/tl/qyNq1UXwga3nGmVck3vQ+kMUQ3sLBrIiZSmvPaVJB5zzZdp1YGNQsn62NljJJrENKO1CDFEWS0BPtG2TmhvrUvxxTDOVX2AqouVFsM5cPltPAKZLfxG6j8SSHqryEe2dvGzZ6jsps833jbB3qy6pgwRMcNRikY+wPNhSuL74NQBb5O9uM3diLslx+5/9QsH6MbFvkFWOfsnr5YRtjJNpyzqdvHuw6DxFgZTXh7rp9rM4omR/yb4vD3nal3fbC1Gs3K2EZjdvOJ0Os0cNXfRZd7KjiBmg5cATcA+qedQETS3Sgte+Cnpjn8Ee8/A+eANrP2jb8xWi8wg/RWBuNJrus0yzGJwa41mrg9Jb7XGmgxnSp6Q685jPRLgC2usvzc9+JwJXZ0Yeu3bvvqhf8n37KSeUDH/rL8uOv+8F6TdY137y+7m096KADq6EvwHHZ43rM0UeVM894cvnl9/5B+YHlsNau2+v+1wW47svP6qA682rrG+rIrRnXX3uXKCCDE3TonYKyvFLwykGL/mUFyXmlhhwNRZ65SIy2q7pFvZD0ewfRBXPeyIuGAYRWbdUYTKWW/a0MYJtR+H2fIc2SCdumwIDvI70jfjejRWfCxPtnbUxkmZAla+NM+3JgD+2dpTCKTTwZ885V+lsJJvfFBq0zX9cS6pY6V8tUdMYROPI9Gb2EPzoWIJBcR67/qq7NfGQZ7yDDagNMTwjPE9Xq+wT7SpLHxTYBPJMOI9nsNcvhdomx13GbhTZyh4v6dTKoE8OlrDwfrTxsB0BWJ7gNsLqdepvKY5Py+7GsiDVannY+kfRCH/p4yDHGk+fB61LO7z+NpQIJJ9FZB14DXnS7RgHU1o2ZPttqQG9iHA60dqWC98aO0vrupDTzBjtwY7S8Uh6p36Xfqs/x/KGHLRRF+e9WlzOu1SB5uwCACD2YFYQL56EpiEKIcLHe/NnqEnA9MpAGl0bt3Ft+5Tf+qB5+es4zTy//7S8+Wd7wT15ZPvfFy8pzn3F6uWP37nLPPfeWHQcdVL5wyVcp+7q31Mv+f+7fvJWYtR8C63oIs6LkiiKeObRV4F0qXxqYQGXhWAB28BuLXaBm0MjeuV8oqKQYxVz42R4wmEnjDgZ3iaH6sFN4aIh0q/Ue8kwfsog5r85AVpb/5EqsmPlDkUz0B3nQteMzqR0zCbzSfl/98XzhNwLOJ1deZeNhS6V/7RUyAWmQyYY9xGu3DewHu0v1avCi8yIuAvmApCCncQWwXsRHAfA8GW8PbL/Wh2VLnM2M22gQSsbucaSnS49Z4G5RQRr160f7JKoJaIn0alO51nE1RCOgo/N17loq8FsSocw+V7giC4EDGDT6D5aVkcF2QWdlSgyNhvzaBCAykzets0n5B6GsXca3mmJkn2T0Oj/qTNHzdxkCf8RE0Uyvof23rQItHvKjgTL+rKvonAOuDCjXTFYjQ/JAvpURNoAdhRro7KorE7bfrMLJJKqL9qOwA/b5csxv9svlt975hpeSf4MsKNECHx2o7/TGAdz3oPWILF2E569yeNKIc+QPtspPmIzr3IXdd+99td5/et+fluOWvaB7S/n2jTeXx59wXLnqmm/XL1ld/JXLy/e95PnlT/78r+vBp0U2hx5Cp/j35896zDkpub6hSn795Ouva8bVBEK3jUGUBQIwCQCO6xkw2l+BXBVqwjj8lOusrE3nZsCVDzX6sGoNuyML9Fj1jI4dUuCh7IlsEwDdj4YYbyppJfcFxLIM0JEIYLUgsgNf3D1PxAC4TnkPskSQZrNSfSusA8xD3gc5YsEaWkaH4vanrXJb3h6654Ih7J7IFLQ2JSMPaSeQEf35MREqjbdOTPm3dtLgdGzI17VtPgQAVeiMMjpu5agnx3HaTwYbspdVDmJ+k4FbsYH7bWWi0iLibPIw5PV2wGqlc/+C3Biw5H0AqxrDHoSyPgPYTUx0r2tk0z1g9TtQLelVHRKQB0ub4QQ/9paJ5MXRuoNHcqBZM7byFa3WQdfPhlnWEHSODjhmPBenqQVkMsi+ZpiF7fescks0Rrs1QNci9UMPAlyrMnLQh70ekqyFWwU6BhqwxHcTgOBcBfzzJ877heEe18gxLAp2y623l50H7yh/ef7flSOPeFi57c7d9X7XH3rli8pffvKz5a1vek09uHXMMUeZvab7OxhOg4t0uKLkiiJLcwxccSwdQA324dIMRWsh2BSP7a6/kOIO6KZ83Chdk1/HpUHLoeZo07oH1lxGQGzb7MLOod3jCpzQXwf0D8Wztew0zX/kXWYLdZ8zB878xKfvg8iFT3VuwH/KLtCUlH9fHoRhCDKKFaRtCJaRMyvVnKpsMJ5NbHsa7DgoJPxAefLv3b25oYFuQuWk7FqQ6VdJMrowQK4AphK/9uOQ1hwI4+VjA05i9KW67D7xWj2CW37GIaPaoVz5Usg6gQv4P4Zw2wSd1W9vAA5FMBvW2bSPTcqvLRuUM6Nwt2Z41cMYR7/HuVFss+rTaA9m64TPwHS+DB2a0D/gffZZV94m4Hng9WwGWEFfOgCPutFe+oN6igU4Htl/+7twKQZpzHZbdTohKVVLLStfvYiVkyPSGh6M5IyrjCcBr7VxsOYwAwHZri08plyjo63Bf/1PA+C6UYCb5QQ3a2xjV7y++RUlJ0Ui4NoFkYDnXbxioITZdimkQKraQSb/YFbmAYexa0eEb3cN401QkUyXP8WpLbUFA9qpDVlXpUsQoz2E40ETBvaOUBjlSvDrxayThGmcIhbDePhBpzoDWixY1c+EOjckfkz7a8C1Re4VGr1GrDKm1YW54D6AWz+ZY12n2NCfRDdjdfogYD5iYDaoKdKZcGMEnrK2IxCB6ht0ua9khqNYAY59vx0waQ13TXXZM7uKwXsYM/DrfQy7v2oDYnf0R3W1IzGtBW2+jYeq3qb9bFJ+P5bFA1omAZPoa/gRCPhSY7XwyQcpGPyaLmDWKqkXXvKf6EEEJKm5+BOn6BRruRloTbLG0q9mR+whRaa7jqPX5q6+W6XV6tZi65wA2l5jJ106q+6do1a4vsm4SvtstYQqQEfaNBOEYwlptwpI2psK2qHYGtvJuOa6MQmh+zPCBkSsb35FyUEROpz1CyRIF7RVSZTAJbMqAg+yLzj/QScspuSjx0qgUHXNTXZMUz6btaJdZAsCUlZqGWcQiD2AZQ6RQ0gyjRyxnLyRn2pRgdA2GJMGZcfwoI3akwFOZHTDrQ0wFu6rOhbY1zUCKB64CglIx4rxjnz7mncrrGfcTEAj2g3/7oPaDLSiY53No9eMM3CePUiqV+io1BDYed+b8U1qOyC+msY1BVeA1PQrT57wRrDKaZ7J5H2LUieweSWRPR+sZLQxsuqYbGvEt00Am+ffduo+FHU26WOFvCMwFKnSEDQ5h0U6FHsxE+cYACZAD7eNLEUyt7aIvgLk2eoHZvcD+vjzphh/AR9TiFkJWqPRk19Qw6l+3zEbM8ohB+Fh/75fJcQyOImoPGN7YhqEJ+0DDkDbVrd1oJStd7zhpcHtmfoVJr3P1Udu9SY1oDWvTf8iabyQCcMALXjlP31zOfEpp5UdO/M9qJsFqhWlVxRZ44uzMuubX1HSFbn33nvLVZdfUj7+ofdp9w2YYvAVfUAik2u8sAi1oZ2m4FXkbLMNnUIzIMws3wUhoWWS3efuiVKaMIWZWJfsF8CJCA9omEpkmE11EcwzYzWosxUtYKK/LHBtzwLih2BlkU3bolAdWebEwclgwK6fzmWBzUDP6rHvi+XZulNZescNRoP8MHEGGkUPKIDGms++DyYJFhjUcJxIK3301TiAjh7Po30W0wrAQhZrfyiwTtjFxJJwpHjUZd++DazcH5fDQ0AKQvor31j/jbybzHECEY1kOLxNQKFx2GOm9f54xuR+6XamxKbFFfLXOLWSlhW8qUWmgFX3xXbq1u2BRtqGXjSwMDTawbK5Kp/cAok9ye8NGKdymPjtOlYHWkfjD6PPqA/H9yqKgY7yO47drrBzDEts19YYWVbgGvlaesifQ4vvLfXZNO5AwavSYKGsoomTTn1G+d5XvbYcccQRwxP/a1THlpmErU2j2sx6pyEia2AlIXVL1t5yxx13lAv+6s/KlZd9oW+wyQvib9zpBMCKPdFRpjyeOFDqRwJ2CYrQaUJ7N+OD3jHLoI0V34Op2mCwF1Z74IODqvnR8ogYViq6LuxLyYwXWmA03nYXMBhmDzAYKdoT/jM1dbG/Fl/8Dvt9sftA6ktd5D0F7/iLeTNpWm8fl15o2aid2eBXvPeAJtv7RnS1/wORzJ8VXQ2LaHDXYvSMuCJdukyPxicFaoaHWfaerXANw1eAk6kPgtEzz7UOBip3HQ+4D/QvBA964pVndlWFgar6Oo22uuCowJVbFl/DfOd9d2yOTqpDaLYCkIVKsp16K2S2bQDKTmSi9PsTsFq59VAr4ruZnKSTp9HxSYggwE+rdRa0epZ4HiPIi0xPsqyTWwXYM3QiCCZ4vZztVyy1jf4qrI6vAWg1NKy8v5XquNarbeH9t0DZO17/Ejqm7cwem+B7XEOfxnUrY6lW5ii7+q3u05/30vLM7z67HHb4YeWggw4aqj+2ESmn7WPihdc46X2MQOu7GJe8//77y1137S4XX/iJ8qWLPhX7syZ7c69rQj8F2LxPDeBy0mkFJ5LAES3Du6Lj0fdWu5Q3gLUpngb0frIFbgfG4gnpKUkdE3Kk8nImbQquYQwxsnB2ZLbeNFv1gdIdSJsJi8FqxQEeuEaVkYbudyVmxoHovXWkQedmXXbO5dnYR+8RRNWg4lGV83A+y987wH2hxvryGXBVm80P9xE1Ex1aAXL8qIYALWGBAhkIW/zlIMChxpKrwraJVgt2ntyQlj1J5gt8Uz2kY1xNAFxhB2CYdZ0ljlfwNqT/Qao3AyKR6LYNcNeOYQaGWpwL97CCg+FffbnM39SPB81+kj2gDLpqn5ODXmSnk/tFPC0RcG1lUqqnoFXtrm/DHl5sLLfcgcNS3fuAl/6jL4Znbi8seakYtC6826rAtZZSiYvADZkYctwSSqAsJkDNln23tspxJzyxnPm8l5XjH/ekmepUtztSMRscZ6F0Bd6YUjQusIICaCAufcN1V5WLL/xkufG6q9PMtA+6oztrM4DHfJV/hdFbdTmjhbzJgDlTr8V6PQYJwsTJ6k3QjZtk1aXqwKh1fBqoITwCxEykk4B6Kj2ZMkFdLclgtAeuXMbSTNTWZ+1/xgLdPvJ0j1UyDi8KvzIAACAASURBVAarzYdKxhW5haPUvuE6MtieweBizVJzFjhW20mWfVjT+QpbVgDYCncC6huZ6u2KfsMiwCwGrh7IaYBmzezv5CW1BTQILh/1biSDFWF91SjFT4XLj0o76z5vVxODaIQwP9C3CI2wNBpZ7FKuk7Ojnj/sUQNle+e3hHi5h/xbAYhG4GPE1LDedvrbJIu7aftry88AK8p91CYaxAqNnH4mtdkOxtcwRzEFkrqdQfQvog/a8T5f7RijWdAItBHqOfCy16H+xg2j1yEoBStLZONtE9u073BF1O2HbW0rcK0RS5sS2SNPRgDUBQ3DcNc2BkdpflCfHNYkrAX1rVOJ6yOAi3RoTRuKLcY0kiOel+muqQoIW1rpDmZ1QY76i3rsngUfMMgcOx72ItL6HihGwjaDDK1gbQOEYo9jgizwcnooSXhvzbTL5oTdRhz05m75LG+FRkA/kOWJtUHbrq02dB4BDHy2ngeaZWU8s8yGySfkdkJDsZsqNJBTPUo85zpunH/kb90z31LEgxWxKS8S0KpOdBIcIm41UD0bZ2I2lk6nYgzUqk5wcHD91YA4DKBNTq0nM/zZAZPtMtoD1HBcpFs4oSJ/Sf/zesC8kEOVfszBKo+3WJSRd09hJj1Q7RTIrgVrEU+3W3fTev8DlMfDVDGQUQaRvFRSKDNTd/nDZQND1Z1lPblSUK4De2vaghsMYrHbsVns0UxhCo61Db2FwZ7s17Xx4OC8428N40hsOrlgJIyxK0jxDOrLHnHoEKKmkb0Frkygy2qRS+k9XRieJuAW60TgCXk0em8GxATCkiLXtcLPg7L0O8y0jYOyBtU8cI/KdIa40NJZCHCoXvKggcj7IdPedGIgApYO2LFHJBDGwYBix2yyIG0cZATUWgdI4AECchMYIlDTgBJXF0Mb8a0uQdSKpsXhnEIUjupI4GyjySVu5SV9BoFV2wAeeVsMDqExQzueJkDDB2wemnU5fWVru7LDSGHFBPhE+4iNb0nojfQlG3OvxYNGJ6+EH0NdYr9I/4oeQh1fPdWVGJ1Ze/RaC4ovchxe8aNCaqajdO8rcF2TtQNmUGC13PFNGF/QOKFLv8GBq9bk0upMbEa+fKdxIBz0LdHeeXkG+10zGac0bQoiWSu2U2/TOg9W+RnYYyxUZWo9bmS6C8/5hH/qMzodGjiBGX0r6ULaO/mr0QbWAL4FgPgaHRL973hIEdi20bQ14LHEUxirqJ6nONo64B0iBB+kIQOttXqgfzFwrVIHQORlO7leae19r6FyBeghAp920EBg+wD9MIiv7KMbNj4YoJza94rMKpcxSuS0ck1bNSnH2U1X3/ApyNKaaAsayVlVzIB4fkjbog8AvXzgdoFBAbwG++4Z6CC+i/SmOi3P81nk4gEF6LgLPBEQmU1yBj5RDz5GhfSDCT7b1GWCgsla1q0JwOLQNPiLkwpAfbYVwYDZ9kcUtMFfCXlGPDiwBESEYGBfwVbCrNFEJFIrLI9jXaOC1r9ZgswEEOKYKVWVXw/Y+cylbbH5dd5qgjJbw8sVICbyE1b+wf6+8Dq6ZUva6J46uyUCg/WU77QkNAW3oXognwKw6v3YGqCR2WxYd6UMepA05crwNHjsqdrTTWhKsqad3lSBWpqzEfBkhuIltRT6oTV0rgGsDVBNOTrb74q8yBzLDLQm/GSbo39V3203xKVov7DEA6mPEsKA2BPOV1V1wLPRytlg8x7kJi0m8tp6++tfEl6HVWkNMq+iEiaz6givI1YqIgXyy9xdmUGGsPbG71vXHbDZV3A6A6ZIQ2DRSk8eAg1QmFnAKGMKy4WVr7O2IgALqAarp9ehRbM23G6Aei3reeBUnG5x92GGtYEzKeMDeER7veZJiUjuxbCSa5MefCjSa02lrN0XEGvcLPTQvPDyDztkAxSZUAM+RpBLR7awpn4xK4w7/TVARGIDPV7fB4GCi1ZdNzpRPYyXZDe5NmyNtr2sAVsZKniQnpuAkQQFCawgYyEHl/+RTRm9Brj2H02w1Sxw5QlJC1/T44Ujlnnb0OBjAx4+N3WSwJ1ptNyzC83nbfvGtVXr7yTCsWVYCMQ+xekdxp8mjtBmZ1/AQnvpeL0CdHUsfLDrrGhfVDgoG4mc7Cd3uEZerk0vB+HnSjqnh6YabdMQuyJD7LPIxl7Yp87aGUwCantwKBG+SQWBwMKFzko6vrn4ZGIsNWttWiKM9Mn+kQq39xuA1hpL3n7Oi8NbBYQACVaJ+3DBzM58bB0Ovuq0g/dorQlYQzhiAiME+NpHAl6lftK+oWoNIJmBXPe+Vw6O3xw+4vBA/FPqIiOtQnXlRkA2/YCBP7yQ7JWNZMHZRFZjo6geaPjvgGOYiECJz8KisLyvW2a7FvnIwb5Qmw0qhD/AtqYOS5S7l2EC+7KC9bnZjAEkmf2sI/CW6Kb6GwU6Vm0c1M/Qw4q7gTVwob/sgUQN+OgXM5fjORboVGxBD81T1vflX9xvmrPQaoZLPgfRoB8H9UWc1t/5ABIzFfqBjOvylH1zRmMXkAasNPbebwYgOkMgsVbgVD+zRd9/XHbsaw3TJ0aPORQeASyErM7rht2sBFxd3RX1YoAxthGps6J9tfuYgdl4LV0xPdkNABgTqz/bz9nTVXYw63NNxnk/lMEr3zLQiuOJdMhapAWZfh9xZ5GjiUrwrvp/AXS9duA7Aq4QsZjQ9pCaSYFZ6wosVwcKkAbBFnCiA1hRen8ACunqPl3uQadh8ENrA1lhBDIDp4PgrIaSu3wskxllHcqQ1ypUOqtjgUU0hOm1WBLP9I5U0RvQaEPzEMBasMe3EEggSbIUlXYGsJNdFobf7Y+FH6rUGHJ4GbwVBD2QYM0DHkVsyEMZCJAqFDhb7loeaUfYZeTEcawo347UNV/MQv/vtpVQ3zoyaxsrvsYVxRYgOJUNd+ujTRI7O5lNZDcUaRafR/5mHNPl7eKTecz49S3ypbYR9Vn9V5qwJF4gbp7DH9Sv3fqhr23HzeTkSrll2OKDVo4zK2aSZd2BFAhvrkP2aDHM8b1BqS4IRlsAPF8G2mHa67kyoo8Bq9nLP5hYZuBtjQgioLFxvU0AaLXXDaQTgK+GGHQvuAQcbbcfl46KYon1WKEbaPeeT937DGQCfdORz7KjA9qN3GbtzEAt1t9b2nennE3UMtF+10ZJa4OtxHwIdtFnZyPGSkaANViBYp0wDtQpssYQ+k2Ba/2LyKSGrGHX4oQwpstJQU3NfoIR2wAZB3Sh3wXCWhq3PyGgAkAjeucDkr8izL/vAEeS7fSxaE3g4yjRZSMgstV2YlPpgh1YZ+SOMatqWmx/yLPgC1ypsaYAFihgpwB65R0Js6vWcofN0tACL6gePajGY8ak5tTHNhfIRygH2+S+gDG+qqpAMzIZdAq9hjZlQGs4QwkOu62IYBQEBjOFQcDdBBSq0+GJple8RiwrQUD7sD/3ckbb7P0K1nVFzBgbWzEDmqYHJfM5Bq4QP9W/i9bblVUDHANfXrUQ/FsFW5G/24QRLlgu/BD9Mp6s35eqYp/EAMOEzDNZ6crJauYVVDMxbhNAxmbj+bPsRfR8Zb8GZUPKt9F/bbJePut+Anuwfn8KwUCzWtub0OfKDnubgBwReTBW3y4PWyZ5E0P3+zrD4muA7QxoVj+r1Kb82B9lgJZqgwTcgkymxkyvG54PBrR2h6vdpz9m8hy9T3RMfatSaoFrAwEU7pV8E34zYKYYodb0talpteowhLu2Owbi+wY8DdMZTKHzQKfJ9UeWlIyP7wsdHTwTepM2uNsKrvCqqGqddkaUtwXCgyytls8uNLJbJ+Kgwjimv4c1jWEBgLWGALk8BLDBBMaD2HRPJeIcDAgg34UfXsyhXbiIHTsv6gTby07IKygwViMUS5CeTHAiOkLaDphPJFvsDEWIemAKJIccZ1gmohFBHf3e/t9eKHBZFLq/1GsYfybBKaJ3VmX23gTT4A8er7mWKvM51Q5oTzHzoQ8cOgqWV8RHfJfpJ+tCBrBSXVkLXPDjAP5yf5R9UwNrBsHe6vRao4ih8WGrEDJk8nDPa/APlEjCnePLiK+xAY6CkZN7+7PWCADrtKWF1gDUerrUXqctWr84Ax7Y0Up9qmriJkWmGYgF4QcJsLAi2/lOFQdGU5+wn4FtyvENQS1P2Pa2E0zkG9ASAoQWflAA4hhnYaWqrp7URw8RaK0+SrYKgIBpX6BfPiZq6zDgvU17qjdSYKrMIsfsrmPxVhOAVyNMACf8HJWqgmMAruJgMMBAho4fUxWoaCycehLw2saRKXMEOlOAsHVAD7CAJ4YuNlLSEqSYJgtuYhA6ylZOnVOyObsybm0Ip7JpwAVBiQ4wP82Y6I+uVwBRM4osV+zyZ+oruVE3scG+UAen2ds6CP7enEqBmtdWzVi6iYzyIh3zYA9wJvvIj6s2JfwXI8m5PwtxoLJyJIz5aNmS8CejYaYQASO2UaVrJbNna1f016gsuasxcMXOuS0OGV12lRz08Hwm+Qq4zQOX/jY87IbjXXrWgEnj9vT5ZV6UvRzeC2joZRbtcR3o5yZAyTHc6DYAlag3P/nm8ZmyK2npbMptu8hsLqoX+YPcX7sWMCxCQyr7sfV7/q3xTdVuosxt0NUUsHKHa0Bms9iZP1u1ZeKhysQGfGL6Bbh2wJeEijLs451yAbcGLDd9IH/It/ccm+nHvrzf+plzXtzdKiDBvwVTBk+GtCUz0rxo5FQQyKAbFUflrtTqlBnAZR/KbPLagx3C1T1V5lRz956o9GBC4iUARc2O5I6S38jhIGCeFXrjDoJprwM1sLitCoAEkArZ/7omOgeTAKvMkIF1ApLxecElABbJkd9bttCTmpLugPloiAIWzB7o5JL9yIMPQHucuQXQV+vanJdOeux35g37WO5Z3y6ArBFxbX/lBGR1e41oUdOl/c6TBeGplaF/rJKzj1F72w+IMxn3puOMAm2GPTRguFFm9r8pcBUeBneYSoaz+ZSESHaPzAcEsaOrhFBqYl9OFxCoLr8rPwQ9mINVLHcD+FrRXG0zWNFGtEnmL92QhQit397gY46UdpnzyuvhNMJqVzcyD0qMDTWJ7A32KnoeBEpPXsqOMx0XFmuF7D7HyEroGelKJrO+3giIGr1bC0TXfECg0dhhAE8eglHgacfeDUBrypkkyxrJrCOT7bLNJMUOxV5jW1GdYEVzH5xZ0g442GBFZEbf6vcDO67AFZWVGiXK6IW4N8MbzSdhDbdFQECMyz5xAAbPFAYTk4XSgC/jcZUMpeydwV/yyAzjWvY4jbuNRuZI/dcfhkk8rDUC4KlxAjAul/HzyijDZZrqg5j/WyuWkIW+BjyQB/I7PBx9QrYznADAKv1BVnXl6XTuhzPrqAJeh1DvWck1y+dQoNMTGU+UCTU8yR02fWsZIFlTHg8c8hbyiQPW2RiIrQSy6BcyxziMyf56MeehcXfUbAwMrtaHv5FcRhx379jg3eMMuC0S6/QOiPb0xxnX/O5SBYYRcFWINOKT1z8ErmwnM3nw+I3PcEC1HkwLx24/Hec/F4yAqlfVfmSYkJhJ1gfwsHyUPRrI0NiiZIs15s3MLZJVCN6cWtjrwOz1fzM+6HvtfSRzkQnyZpKdJx1Zb7FrMqfc5mziKO58Tf9rQCaMhUeE8UziUtKW4UICSI2/DcpkbSgK0LiqfFLcYeM7fH2vEW/HtSibxRYyzeGBPwSg1WuP0PgzP/qiRh1uDfAga3GIALCSjTIW4nKzMkqz1O5BmAjegDrdlsDCAaxGJaPMqnm80KEm2SldbaNfrmclktoVWOk3dO1YG9GOFukLnR6U8WqhQ+/pRf5QLGVApPuWDE3ypdBxCBIaIWtmFbx3gVMAiw24Q3MR34xyOgAbuT07TgWg3UizoAn7KK129OkXTxv6YpOpAjZF0qvPKpCzGVd6suHPJBJu3F5iR+gQPYWrwYInpjJ8AwpVvEMmhXY9qLEBBWErFBj0FS6ehWAtwaIIXFkMI9rWANfIZjx/UHe7bOeK7QImm9r2Wy59MF/q79FnV4W49otJDMSHxKhIK28Gp6Ma8mxmXj6rmZTHscVFerCa+YhIRt1p+WDIzFejfh7kGP+LOgr3NnQE2O/DIz9p3Em0CnQFy89YT02H3IjtDrOnrppVjfy6NNPwmqztANjmkdqSb3jCdhEp7QDUSovqBGz2k2MJjGnZKiB22Rrwvsv7eTI35qZlcjQ1VoQHY44mf/x6kEmtRUbgn/VQgKsJXkSKGiocO61vAo67AMMtSMlgCcWI1mVflV2tJchGhk7KBUNxGO5kO/ap7bg+oJAFSYljNY0C77xGcLlGq3cFxg0vyp14Y0tT+7oMSKW+B3nQ3+NQHYWAmTsZAVhfdynreamGGBykaqWXOsYPB0BGx0svZagjx+ZkgbSIfSVet9qO+/TqUrQ/VqQK0NMI8kiuCUu6t49XgMCx5G1z3u5GNHQyboVNf5t0Hshk0+oznfXjwfY36QudP/XZ/g8E2EAaH/LZBLjSd91pBHjtlTyOlozdgMUG3R5XcBl0uwfWC4CdxE6fZW31GLTGGVdt3PsqtN/6jgPVRDj4epUOrARLYdBPeIP+TSYDwMuQrizA++yq3y+cfPc+6qO6q3ZXUGbPfjufthMf8xN+gz824GyF89oUsBq2B06a+18j/+jjFc6xBgAq9o68ZQLjtVdXvM4upY91IfuGEABWcAXGWIWWNpg9eDir2RPijo6WIMtK+sOGvUcOkaII9D1qjssAgz179ZBaK0Br9RE//aMvEn7XyhVgAPiCfVO1X3jf6SZIi4I4KL3DvlGQx8vitaluh2xoEhk4g5FQvS7Q+4vW+x1JSxvcTq2eLGsb5wlA2yhZa4t5bbZlyMhYc3Wp2Q8a+2qJPAsM61jbkFvljEeREq07q75uKRvbFwDLA5BArKWMfYq8VCs52KWgA5aoo8xg6jh4QuEO3/ryC32oRtmHLmhE4CactzfOLdnasQmYUvWZ18pKICDzehvbj44ylcem98yGFu4eJoA9A9Opo5z0tYZPktsJwIY0v0HGFUzXUMeyEaCMJ/grsOm8XeqicWI/y7h6AM56YbKujRY+7F4B3+hrrS79Ye49BTeNJhPJAmnLtX5CSKAD2K4d/xgWmUx2Ksi8DSvjdtiNycegngyJW1aw0S8JW3+MfwEw84B6cGCu3te9ciJQdWc/lTW+au9eORiYmXQMbBOtcQAK++IVAASJEZAn9y/W2h9UZEIHWVYPCKtdwQCVeqtTogcENBopSgvvvOZytQTQYcNzw3FObv6Q1uiAlm+/07qMB073uV4Frr13U6imM3xgEaG34Ny9ux+wliIUEAnWAD2hyE83nGKZbKXNDGgftk4HRU3Qo7Kd+pqDaUTcAYCCpsvlrtXYVbVeo6uxmqWIAvkPDqDyTrInfny1zRWZOhrCuk/IclnPR2MYIuP2yzKmVsAECvhDHTHNfMyEKMtUtudksyDfJF50j+vnYpXBSwujcGV0u+OXTt68DXgbEjsZyCYPzpm7XidrGaORh0pvGGuC1Y7OpgbLz9sa02C4nc4N+DmSa+gXWr8WYNj9phKP3C++L7JD0gIDHtktuDH6Pl0CRoHrQFjaJzVePTkIgH81825nozV4BtdeIT0+42plrJzA5x5Ad4A6Cto+PCyD8sY70JVwB4IvHwTVUGfB73g+Z3s9O/2TC+PhRgYGP4EchNQGUKpsOO6OXEL4zn5fKRojj6v2ARnCmQ2T7s6sTYnKwK1poSmixgg7KFuW/qL/K7VsU8pHLJcxUH068hr9e/29jVfuEo4mG0a3JNojIwwREQerHEAAnkedn4CUYn03nXjsDScm4mdr8GDNUwcpdLT3GTbweiHyZH0P9CYGrlW21aUBA+05ac6OagllOik3/c1gz6mKXN0kAVO1ihQM+jdlmCIfLEG82L8U99ADMnlaxikq9EFtEift5zZ7k226oMt6QeBkAxKuYZm65KfqJ+1VtvYcx4kBAzvJCgdByYx3JYBdB9T1QJ/himh44Ajq4FxYA8tTpxTsDR0ssXfDggkPOZWeFv/IO7nIjc0cdrarhgOAB6+hOB4iIGsd3OKs8i0cmUv3AXvtFW1ZezbMjEoZV1X/mMpmMiEZtcEBj5eropgs+sQOGMnngw3wyWPTX7p3kBrh8Koy08lWFNyszStvqpd3PqLWdzEU20RQikHGBJy2lD3CKiPArPYxl2N0al+GlEyYzHi8WiHRE2ZGsYn67r1H2JTTDeEhfmM+KtO2hXSubAIOTZhhMbc69K7fGoB2RLFIR+LtvWNlbXLERFtjeqMADxj3cbpOTW8M+qUMSqc9XCpAuSG1zW75q5DGroR3KvvaNAhJfYL2oh/JINqE345vWgMoZNm1ih3tzVhZqvhBjvpsJht5b/UiGgd7Jovp+jM4RmeTMYp/Tejb+pev060Cobd3AFbIrxqsjOaBGIfR/rDbAnD7gCpRlHnjy8jJWIKfAXjlNK+DRK4dv3eX+uj6qvsZrbGaMkCHCnRMb+/WWvl2zZgHrm0aDRkSUPIOwLVDAi5lkQVycj5rwrwFzpFIzDPIEqfOAJ1yy8AOgwrLp5Hb7Z1tAhyOZgJiPa1iO67eOo6BmQb6So9g/++aRvc3kMUZeAu6aeyuzHFEsixYhUGdrJ3gysuagU41zKobxKG1rc9CataOONbGr8U+h3obTAI06LuMK7DY999lTzyoGayKix/FFRpnL+i/fTYS+1bw6m43COiJnGoPhlSUi3rze/ydWJ1IbM3qS6ZOJuvlClkUJEMJt7VxO84eTKDm5nFvsDxrXj/ZNyzt7N0yy+Jrl96Zp6QHNp6JyrX7p0NWDcbHusztkH3MrEt7mY1BWmqAPmo5Am32mV1JU7bPD3L5oXQryZKBptib3DHaVLiHoKOvuHXYyvDWjdoYln3X73cdryRa+QUcT+TL3MSMPPO68gb0HfWMn9d/4cCn18Wqv2977ffW79QtDRqnhaXN12zi+S3yi2duVYm7DKGFbNE9p+DCWuYVnwQmBdnTPtD0+0TNWInIrtFuPPDAvDN8wk+r0QsJFiI5ccnJ8jO974Jga8jKKf5MJLZQJw0rv4JEzmddyF+bgdVhB5KBQdrxUlmj5K0hr6P6N+jwilPR1IFyyu+F9Wba2ehw0gQOOZx0WZ1kXnobXCeJscxmbagTIZ2jcTbXs4zRAREaWW4vQ9CxVi4b6GHgDXqbiwq1Z519urIZ/xqbwFb77QIe83id4mDfbRUAFvv+VUbqIxhEVsklNmWktgFwla8WBWAq6jfzW5k9e21SntBgInc002lW22pPgd9eDZLAEdO4IHZx0mZhQhIbUJUkKHv5YEbQ2ZrhL+srZloD4BDAC6vReIWR14PKLx1jBjBYRuLbzUDjDFtmgjNZcD28Wq3zzb7xqqu94+pzyWT9hJG0VfnTBSAuoRGcVmHr38BXuWUeFRUNFz7UoaTHdy+H8sQsq3prvwHCcIWlWquamxR6vEGq3vds4L17b1kVXKVleOF4DZQS79XZ9LKmLDEB1xYoJDMaeQYHXjtFhOxrtExCHsTu97NEKegzh8PEOpSoMGwOgUR8yMkAhcYDPy5RUkY2Cci1gouVwYwguB+UuVPbgoiKfMKxH8B7BNpDY1DuUBA5m3VHrrhs5mzw+XYArDpEaqlTTjNgK+2R05SSB/Be2DUjaDQASON2OtMVh+g00GXcZ4E1cvjLvbv+uTxx8p2OajL5MLoK/l0zah6EgT5Psr2Y5Off0a+s5c10jIFfkCC3cptApHtGtwdEuFgHWYQs89oDW8OrZsuGP9l2ASAc46GLjZ1tqS+zgdacQXC84zY5oNS/l3zdLCu4QhhmrByM4SHb+khnrN+lTjsdTD8bm/ifRnuYUMrorB2rwiDNxDNwdH6Z22EsLsv+R2+T0LtaQ0CTbX0xhRnCAK3gX+omtXTP48AXEyIi/gMvMtmtBayLokV7RPvxE6DBsjpCLm09O1PLk3XjD6CDiNcaa6UVmDDbq8X8KUVuLxCL+JFQvk4hFSIA391ESsuoDqIuqtSa0GaTodgodOzyXkdQbZR1DOrjGOX3GWhlHXvba/VwVoWOcLrZOoV4Wd34dgCvVmEbWQbcQs3qBNe3bwM8eovAsLz7jpZrTbSKTc3c9OovVm/1peYynmGA1z6wHG7DQKWMb1toC8ywtGOz21Zx2KmSU+lBUhSjfdkRmFhbVl0I8MA1HNqGuw/W6kALWPAQ6VkLlsSgHX+sE4m/viVlVmZiI/pFNIl8MCC4ODkSTb+HmEs778g+w3wb3GVXeULV8RSvO2uACwEERzRfb61sxgPc4K2bZEx1elAAA4DDJaaWslnBqwdlob4OMtTcdw087X/yu3Wt8pcEWwAqoocB6OL2JNDygSw4mKU60y/W1BjqBTwBkVGG1Lfhg3qvUxrIcQUg3G/WGrMBvAeanRoksrHQCAVhtECjkt9i0orJp3ObYo0y6UhbBIYs7QByOG6h7Pfu4V12UA2TSq61BpSoCXcQ1evZmjtTW/PddVXR1oraJZ0HUeAzMlgqZb/81J8n0f2uuXfiA1GMkXj86pf7k/heb8VnwAuxNT+MALRiX0wzxgjFEMJUmVqIvmPfpg8cEQSMYBCNq3p1ndAOhSujIg4EWwfAJg2PUE8NcIWs4lKGhaI8ZE0cZO46cOqIDYIyX+NCSjUCVT24DVUrBA/IRFuLx2p0xbQBjhALJeDU8C0sgx9zwCXrRpdxZpZu5A41HdA2uLrEZFeyiYQzGgyqA7dQX43Khs4l4E8tF+u4HIP2MkOJxiynErkropF1NA4mINNg0m4nQGcy6t+8MzdxxDYhT32AmAjJh67qxACUECP6zyqPmvVZriqf9j+kc8Z/38em5TtnnRA9DfAreYq6im0OdQOyIjw+1ZH+EGLGd5ZbExds9bA1mC7pJs4kMwAAEo1JREFUy4wNtAGYTW3Tg0g/TN8Qk7QJ/C5aF0FSVfLA1bsBtCXWU2/XXcY12QbnbV3/XgmEWsfG3+PIkkDNRXSFg574q8RYrqbJmT5nflPqOeuvxAPgjLYK+MlrI8zbJk0S4vYnLkmpCz4wYOxKmOcyiKMOGqMNa1iR3LYClrz3kaZ5OViJeq2tVx6YrQNB4GkGhP3E47QCDe1hmWy0H9FFtPEuy+k+SoDGjAsDRu6tZ/gHadHr0PpDXNUeO1ug2uQ/oSX3q/hXULYaVgS4SqBsNeXqIcQQWHuy7EzUygn8zp7Yu8D0xypWFKxt/yisTm9n4LU6HdtHFyTlvaXeBhtbi0vmbambXcpyOZNxdsCVy1FZFhQf6OhNTJzHJPsnDn4AzpCvZOvroYTfRiBKCI0a5W9tawBxUvVgwn/UANmTObIVYN1I2xIoxiZyi21OjdLQYXlXDTBhp3nsJyLJGHzQj1jgZVB9Fiz/sh9B2GFYAI3GgYvG5MfGccKOa70uzQKf2tE2Jiejxlfsy0V95d8jPms3ylHkAMlvX4ErehXqEX1SfSt2FNABBNFkRrcFGKBVY/P8UEvnPxJeC41OJToNgSDnbUf8MvgJBLF9DFJUju8y/+M527U3PLVgB+5BK+kLreaoDtnDRCGN3GxPzITTpBkmlrU9rssz2xyVGi3vK+8BuPAgV9hQtMzvhySRLrmxAvW8EZz4YdjP0PRY2Yg67bSvjUf4Y/YIt94rYBVKlY+gkyxrJq5d6d/Jy/O7E7HQEwif+wsytUodJyha1zwE+dNrAp15sBlu70NSqfXjawA/E5LwKQiSW297HW4VUPExSMGAQG9BmEMQsGysp7K9IbBDreEtfW+BZRDkJsCMOrf1mgkqEx14dSPshswVO2oSBNIHan0SOQfrTugvNEgJa/LlpigI4gw6Gn8bRXulexADHoO6cU+1/IYANgoGqa/FtmHwGXWiq+AcEq9tH+8DiOWVAUie9Xt1LZvDvikgqJplwVj0LjSD6GEDj4H8yPnoD2Zbl+cYPGdyxsCHgJVkAqfD3d9ePkNdGAXleOhD8ZNDjAFuF/wmdHNH3GZruj7GZ/g8SQXA3sB1t0zw3keWme0jXpmLQCsyS/x9y7gbIOX2tXJ/S/9jz4ET9LFlaq7AhNe0UjhZM6sVTgfR4FqrxhY8E6GMV8M65klWNSLctOOygawzXIauLEIw65dWZ5wHO28NkW1a/oodt61n3j+MpYa3QOQHc0JKJ/t9M/vybO9cBF9blRHODspMFpKJWOJ/rO7huIPVBo5Nkbzb5FBIDcu4geAEzlyeybLo7Ud1KlB8WFmxGoNSs3vb/a0DihVhmwTCRd9tHYMLRs3fCmgVYhyO+anoVgF/l1twqEdkWaWH2Vd3di8DOG5fKzm/URSab09oY+5VNQW4oJEOxPSU5Ae8TIemL2rFtxXtf124poLXWv38T9uUrjrApuMi6Qz2tQYnSxGsWCfbRtr62wTAevmOsIg4K/hAQaRGhq/Mg5UH0DolWQFiJaZ54JeE7RAEpY7UGaYr53WIr2NB7ZIymGYyWX2KVxFo5RjcAdfQx+n1TUxm1TPItHJc4EkR/93ZgolMMXMyXenGC8Rk4dyDSZFp0LW2PwdmEXBFfbHDjEEZ82ht1rUDOY1RM9viZT3ODGXl8TvnMrkBhmEgjOSayQBZTWVyijN9MeG0XX7h5cV/R/fgRJrmdaOFVVt0G0C16ytpwwCLIPOKwXwmY9RYrKc8sjqocYLiN02KyGtH2MLjidqu3ALRrmNE5+DjYJCt91lotR+iw8gj03UAfan+LS+gvoojAK7A6MYNHboEbM2y0ksbf/kZ0oP3qdJ7OlyWAXJpMdQdqw34QQIhEZUwWSlB5KbZXrUe42+Af70Ntw8WOAEA23XC5zPCtVCk3dDLomcVuFa+4Uns/uKI6Yn0CWAwHywQo9SR7W23FuTKpm/SgAXCCdsZZmjdFUWtLaCw6VffcvekgXnvsIzgGs81oEEraCzw2HOAnA2njgg1dPQ2h4E8M/QO9sMOryprjajDSyVnMk/V+DfI1orvCzLjofM0UXHdLQpdYJmA2G6Zz8jL8iHnShQ6Wel6Xe/bwZOrgW1g0Gi2OaTbHbxRvWy/oS9JdGa5GaHqg+5msUuR2ZKh81PzoNzzLvcbQbaPOzA3e0QRal3m04SqIKBaPxzv/Wyhi2eZasejA1qQDhXQEzBPhgs64fnVL0vaLQIVNDgWZXKaeAJvtqEhjOzGqKIryOGNH9d/J0vVHJBZjt24tgFWszZm/gDlKEAtyHRHTMM+cUzGJdY/+iur2I8v5/JNnOIE08Bd8W54tv1uCwLECnsVU3+mwIxBQChL1foiw+MAjMW8rhGIueBA+QZ7mwVKN1hgVkaVstpTW5ZjekTGyFMP4CKM5MsIRmGn06CcOJNAaEEbno82Z0uNyc0WwmflIemLPYxGIdRaQeW8l1OnqLn3p9WHNkYGrmTg9iKqTvCzbNbgfe1uGU2zGWAxKRGAvTwIQYBmjzSK/9G7GXhlOkUpYjA4u/uVvGUEN1z2RoKnlmXdMg4Ejb/SpmZAmU8m2Ga/vQ6zg5KPR6zxpG0cswDIOmTsEfTXq2Qd3wTEevLwgwNm18pAD2SsozLZuwDEsq3JeOAgk3G8wWd6M3Z3vDXRpq8F4u4oN6XxDwyAzRa7QNnK+OBlOsmAq8u46opAfN+w91l9sF8nsG7JbrpwneX44NR/8y8jPnvqVB/ojQ3CXDp3zOp6qFcRXWf72nOni+1VCFyc3FDGHShNbg7obNsxgeJVsg8DymZ20MccHJDdr0sIy4EEx6soTGAfetWUX4Jfp3sRP9AvrB5n1RbIKnKAd5lXZm9EHfar2uZ0iTXT65QcOAL9dODJAxyO4cvdrxJXapgPbhcIwH9qL7yHtRlRkEZT24IMK3HQ/ujf+taOA+20z3imYSHdGMZSbBlobiB1/H2Wt6OPM9/gUzRetN8COzD8mGT5SS2oLZarjQ0KGvm99XE2y2qHyx/WIEn68fF2SP/pWuOfhL6mz3KPKzoVx2QbCNccyrIKZF01GaeBV8HyunHcnfAVFGb6gAoXlpltHwgAC7UDo0lAV+cqHPDzw/FXgQ0n+IMMqVkhFtp6sxcnU9kYc9A7lUqzz3qOroTBMXdL694dLEvPTId1nNQv4HJg3gHbyNxOVw5G8Qr7Y38B5aOlLqOHICD/wYNRt9071k0QXeqw8UW2R5Gft1sQxGE5dSerbW+dTBggVN1yh7OEBKiDwMpPXrLlsl5r6MlCUw9QooA9WpSmtjjzSCxen3Fl2tJgLHHBesNI7pFNWh+MSqe/z1uOtWypF2XjbeACjOgyYY1zHdAemtJE4UPTHjhG1LHmMth1mJ7CLxqlS6frrZL0OZZA5GGdWbLykQ568bo9rlTAQjKuFZPgfKv8qT3xI/lCpMu0qi4gdWxj+qEItf8GbxbetsbjMbP2KP/sXazxRg8ap4K+nir2DRP7YN5OADC24iOV/QqZ7nVlKUXjb87G6mb7ywI7nUyzbtC2wh6wmsaQ56NJQ6K31SdwL81BMJJArVF/xzpgdUrfk1QXsuz46O+tdg0bjoH5vCegXz9AIDU4MPUA1TrPOYDtoAgGe9gaoIGrj8S90bNE9E3kGLzLCcvMwGvldMQH56A6LxvwJvjggBWkjisK3FHgwmcYuKvzYAZU+nsHxWAQyyHPMADz77bN+RIcKanbI+M98zADrhTZrFp7Lizb/paANboTha+qs2b1wMQeY5zKN3WmfhsGT+e6vgYEZrJjvfL9+kMe/DcDlxYLjMyYYtWBFpCAriXjj2CVdZGLeN0UFQgDMgQy0GFy9PpO2wyyOyuYGLGVx9/MXlrx44n0IbMdVPfVl667pYRMBci+8p8smHMEqfWDLSKVTpdxNWYLDXMOJdLxkCcJucaXMWEzRgcZNmYd8qbjX7Lk6l1T37298xN1cjYl8jTUYF077CWIT1An+TmBCq4bawf6b1Rko+NBXNB9z9ou+YdI06hMnTiyL2ZfsHdPS1CpkJBSE19Mps9uH+jTLsQ5UlFLk/AUBNncdKpJtWsY2wKvMo729DdfCK1XANZ+RAd9gmegf1LZ8WQZarcvdpTh4j63AVoXGhhmsi8glhIHRP9g6d76THQQVpvRLlWH+2mYlPN8YN6+7bUvzH1fsvSPAXMQVw3oM4oqnhOX04OWfIbPq9/sfaCuIb0GPAUZymD6391XZ5a9tZdO2dMsoXHd6UKEoV8MojkQeemXbpQRHITJ4bjnoH2Rw0R28qdkR/JXINRmWs2LqMLltWnvbn41UBYot7N/ltRxM/BrAkOblDBNyDtR9dR14os198bYhjJ99npSh9iIxgCYg1cOSdQf+z/SHwoRXbAKACzKyfMnooNH1/EwsmWn7+mWEK8siSxMUAcGRmNYI07Uf2Zi7mydHmQdNGK83Id+WJja720U4AogFnWim+wYATkiHW1rxqr3P/YT4VVjAhJqfxF/XPDufLJvwxFu/dWaUXnh+QZzD+hbR53UA1OxcngYZSBDQHaY0FC4SYeFksmRiXC8VWDhs/AfqMn0Yg986aoNKcQJ7IDkC9R4YCwYmPNzohZeoeAwFPqi3ra0j+i3Wl7ubXX04NhnIBLtFETcbWcZtKO0RxssfLaz5533yXVo7X8sUdEJrO5C1/IKQTxGE5WxvTFJh8wCjLhNpbZ+6p++YK8EexC4MAC+pBW61lnA90BN+tD1RD1Rn7iqYNnemO6GADYL9ijWEaijvt3JSTa8Skvfw/LEqInjC78b7TJ2ekICrP+j/uh3pY151H1yMwl+4Pdp72ngALhN7mt0s4BVeJjYJjyy7lhHK1sCki0DSLe0MdNL25n9a4O6GFgq52e6OupXmGv1p9Md10akzwi2SDnak0imw+yazZhTKyob7kcyrv6AFigMlyWnBjP3JPMa6bvxQTBwT1fM5snEgHU+2AuqBpZlZPoeUTdoLDrQINxKAxwguhYhYLH9Cf/X6BUYCusUA1cBq4EsJFAFfVSSBv5EB2VH3OnsYAtUNLScfyn3phySoO0bdx/j6Gxr0DIGaTWF3n6sVWmDAlYHvtg5L7FQ0j87GIQzfhFe7BPqeFYYubHcUS+rHN34QD+YJhsbeuuVJjHjhow3/LDMGdkW8UrLY1n+XbqRWxJ8Ph3G52ySoZjXETNBy1ZKEkBq/MgE/FL4pwkEysrwJMnUoq56DWUa+M5ZysBbB2ziFNxn6/U+0kvU4XrQazDOpe8KXCmuaWDrBJjshbRKPM5YLQGdmMqqo5zFPZ5pKzNAsCF4BR8OPOuvvBLQZyrQyH3W1bjMNLMK3UEZVCwLXi2lkSNRI+FDMHa2pcGtLemsBWZVN/s9RmiUJnBGYNwFQs3cxYfXrBO25kN4F/YdqkUMj+PsSxY21pM+UqFzETUHne0CdQQCsgDo+Orb0r717mShO+rYydUGEbskrybLExl78Abl320XAPmg3Jb+OsBk44nZC4VDML9bvznh6LSwqe/Z1gWiTFbWm7jJXx5S1U/DRME6hY6+Zg7NFwUEzZTObRMQmbgsS0R1Stpo+bKR6MFPRGYadLthjmHKjAWsdl1gt1hoyNzah4ZPLZvwgop6aKBPYgAxTX1Sv3u3it8TOOZQI7dlV5lffR2CJcYOwOmpLrqtO+gD3FexsA8Tseo2UXpr6PBGKAXshxtS0xwAci//qCsQbOO1z2oaBNCWGePNDobGCRgVoOd0spOR+6JXKMsVoJVpQw3FfcfcBI5W8lx+cm0kaPf/RnIiucfZ4qU867YAV1r68yblsguzWfGKK7HUkWAmpz2VQN/TQb6By9GQQ6eUAlg+Lm1rhT25NmIlpqd4F2IHutOsqhNZBw657WYfbKCDfbJdQI+yk20vUnUylfjYravjhM3Unq9WFDIg5VXjTJLBQQnmtDjnDn3ixy387DJ1XMmY1wS3tTcTIO86pkSTr0FUSV9NgKyxjdHgOkdorQHi0pilsEWg2zvdiEEyGCAZAOv3QjtkxPXRFkWP031pCdkrBO6LmL9X7ujwuqChOLG7ACxlOJBVQCYLiUNcerJBWX0KhYh4n2u62rICmCIpXoe9L10hChDiKgg21FX/UkABGmsEmgat6orhevp8OkB1pW9j1CrzT4Ge5WgkLmzP713t9MVFWt7l67Oqoo8ekDMvhVCIaY2nBu4lX8Wy7G8G6OXkDgFnmVVuKwJ+/A750IXJBq5Yz5d20HOqBMzI4v3oE9BaQz+WCXxEpVkzQiIxa/exFs3KsI+gfcXNg8GnoDl293ZkeRK9Z/kIr1v7Ngqp5JEP/x9RpCP1PSzjZQ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8346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Beļģijas izglītības sistēma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v-LV" sz="2400" u="sng" dirty="0"/>
              <a:t>Pamatskolas un vidusskolas</a:t>
            </a:r>
          </a:p>
          <a:p>
            <a:pPr marL="0" indent="0" algn="ctr">
              <a:buNone/>
            </a:pPr>
            <a:r>
              <a:rPr lang="lv-LV" sz="2400" dirty="0">
                <a:solidFill>
                  <a:srgbClr val="00B0F0"/>
                </a:solidFill>
              </a:rPr>
              <a:t>12-18 gadi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ASO – vispārējā vidēja izglītība, kas gatavo studijām augstskolā.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TSO – tehniskā vidējā izglītība, specializējas uz tehniskiem aspektiem un praktiskiem jautājumiem.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BSO – praktiskais un specifiskais izglītības virziens, pēc kura seko specializācija.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Vidējā mākslas izglītība – vispārējā vidējā izglītība ar praksi mākslas jomā.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Vidējā speciālā izglītība.</a:t>
            </a:r>
          </a:p>
          <a:p>
            <a:pPr marL="457200" indent="-457200" algn="just">
              <a:buFont typeface="+mj-lt"/>
              <a:buAutoNum type="arabicPeriod"/>
            </a:pPr>
            <a:endParaRPr lang="lv-LV" sz="2400" dirty="0">
              <a:solidFill>
                <a:srgbClr val="00B0F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lv-LV" sz="2400" dirty="0"/>
          </a:p>
        </p:txBody>
      </p:sp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05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6265" y="2633472"/>
            <a:ext cx="2210612" cy="3462529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Beļģijas izglītības sistēma</a:t>
            </a:r>
            <a:br>
              <a:rPr lang="lv-LV" dirty="0">
                <a:solidFill>
                  <a:schemeClr val="tx1"/>
                </a:solidFill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852075" y="1106632"/>
            <a:ext cx="5486400" cy="51206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v-LV" sz="2400" u="sng" dirty="0"/>
              <a:t>Augstākā izglītība</a:t>
            </a:r>
          </a:p>
          <a:p>
            <a:pPr marL="0" indent="0" algn="just">
              <a:buNone/>
            </a:pPr>
            <a:r>
              <a:rPr lang="lv-LV" sz="2400" dirty="0">
                <a:solidFill>
                  <a:schemeClr val="accent1"/>
                </a:solidFill>
              </a:rPr>
              <a:t>Ir 5 flāmu universitātes, kas veido asociāciju ar vienu vai vairākām koledžām. Šie ir bezmaksas universitātes valsts un starptautiskajiem studentiem.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Katoļu universitāte </a:t>
            </a:r>
            <a:r>
              <a:rPr lang="lv-LV" sz="2400" dirty="0" err="1">
                <a:solidFill>
                  <a:schemeClr val="tx1"/>
                </a:solidFill>
              </a:rPr>
              <a:t>Lēvenā</a:t>
            </a:r>
            <a:r>
              <a:rPr lang="lv-LV" sz="2400" dirty="0">
                <a:solidFill>
                  <a:schemeClr val="tx1"/>
                </a:solidFill>
              </a:rPr>
              <a:t> ir vislielākā un senākā universitāte Beļģijā.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Universitāte Gentē ar vairākām vidusskolām.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Antverpenes universitāte. 3 lielākā universitāte Flandrijā.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Briseles Brīvā universitāte.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>
                <a:solidFill>
                  <a:schemeClr val="tx1"/>
                </a:solidFill>
              </a:rPr>
              <a:t>Universitāte </a:t>
            </a:r>
            <a:r>
              <a:rPr lang="lv-LV" sz="2400" dirty="0" err="1">
                <a:solidFill>
                  <a:schemeClr val="tx1"/>
                </a:solidFill>
              </a:rPr>
              <a:t>Haseltā</a:t>
            </a:r>
            <a:r>
              <a:rPr lang="lv-LV" sz="2400" dirty="0">
                <a:solidFill>
                  <a:schemeClr val="tx1"/>
                </a:solidFill>
              </a:rPr>
              <a:t>, kas veido universitāšu tīklu </a:t>
            </a:r>
            <a:r>
              <a:rPr lang="lv-LV" sz="2400" dirty="0" err="1">
                <a:solidFill>
                  <a:schemeClr val="tx1"/>
                </a:solidFill>
              </a:rPr>
              <a:t>Limburgā</a:t>
            </a:r>
            <a:r>
              <a:rPr lang="lv-LV" sz="24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lv-LV" sz="2400" dirty="0"/>
          </a:p>
          <a:p>
            <a:pPr marL="0" indent="0" algn="just">
              <a:buNone/>
            </a:pPr>
            <a:endParaRPr lang="lv-LV" sz="2400" dirty="0"/>
          </a:p>
        </p:txBody>
      </p:sp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pic>
        <p:nvPicPr>
          <p:cNvPr id="2050" name="Picture 2" descr="Briseles Brīvā universitā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65" y="864108"/>
            <a:ext cx="2095500" cy="156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95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62170" y="2499360"/>
            <a:ext cx="1778694" cy="2472039"/>
          </a:xfrm>
        </p:spPr>
        <p:txBody>
          <a:bodyPr>
            <a:normAutofit/>
          </a:bodyPr>
          <a:lstStyle/>
          <a:p>
            <a:pPr algn="ctr"/>
            <a:br>
              <a:rPr lang="lv-LV" dirty="0">
                <a:solidFill>
                  <a:schemeClr val="tx1"/>
                </a:solidFill>
              </a:rPr>
            </a:br>
            <a:r>
              <a:rPr lang="lv-LV" dirty="0">
                <a:solidFill>
                  <a:schemeClr val="tx1"/>
                </a:solidFill>
              </a:rPr>
              <a:t>Beļģijas izglītības sistēma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lv-LV" sz="2400" u="sng" dirty="0"/>
              <a:t>Izglītības kvalitāte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Izglītības kvalitāte Beļģijā, īpaši </a:t>
            </a:r>
            <a:r>
              <a:rPr lang="lv-LV" sz="2400" dirty="0" err="1"/>
              <a:t>flāmes</a:t>
            </a:r>
            <a:r>
              <a:rPr lang="lv-LV" sz="2400" dirty="0"/>
              <a:t> izglītībai ir augsti rādītāji.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Saskaņā ar 2015. gada starptautisko pētījumu PISA (notiek reizi trijos gados) pēc izglītības kvalitātes Beļģija bija 8. vieta pasaulē, 3. vieta Eiropā dabaszinātņu jomā un 1. vieta Eiropā matemātikā.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sz="2400" dirty="0"/>
              <a:t>Pēc 2018. gada rezultātiem var secināt:</a:t>
            </a:r>
          </a:p>
          <a:p>
            <a:pPr algn="just"/>
            <a:r>
              <a:rPr lang="lv-LV" sz="2400" dirty="0"/>
              <a:t>pirmo 20 skaitā pēc lasīšanas rezultātiem, taču agrāk bija augstākie rezultāti;</a:t>
            </a:r>
          </a:p>
          <a:p>
            <a:pPr algn="just"/>
            <a:r>
              <a:rPr lang="lv-LV" sz="2400" dirty="0"/>
              <a:t>pirmo 10 skaitā dabaszinātņu jomā un matemātikā;</a:t>
            </a:r>
          </a:p>
          <a:p>
            <a:pPr algn="just"/>
            <a:r>
              <a:rPr lang="lv-LV" sz="2400" dirty="0"/>
              <a:t>kaut arī rezultāti ir augsti, tomēr ir vērojams zināšanu kritums;</a:t>
            </a:r>
          </a:p>
          <a:p>
            <a:pPr algn="just"/>
            <a:r>
              <a:rPr lang="lv-LV" sz="2400" dirty="0"/>
              <a:t>liela atšķirība starp vājākajiem un stiprākajiem skolēniem;</a:t>
            </a:r>
          </a:p>
          <a:p>
            <a:pPr algn="just"/>
            <a:r>
              <a:rPr lang="lv-LV" sz="2400" dirty="0"/>
              <a:t>19% skolēnu nesasniedz pamata līmeni.</a:t>
            </a:r>
          </a:p>
        </p:txBody>
      </p:sp>
      <p:pic>
        <p:nvPicPr>
          <p:cNvPr id="4098" name="Picture 2" descr="https://vajiramandravi.s3.us-east-1.amazonaws.com/media/2019/1/29/13/57/17/PI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" y="864108"/>
            <a:ext cx="2426208" cy="108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6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pic>
        <p:nvPicPr>
          <p:cNvPr id="3074" name="Picture 2" descr="College Paters Jozefieten Mel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358" y="21821"/>
            <a:ext cx="92392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-fqcnATk_dS1zA1-uF2ze7cQYTXpciMuxfb9UBAZxZ7vKTo2MWuUhWlhyxVk13ydmEEaqFsKZpO9dz1xE0m9eZq2tDAj1tERgFMPsXEH2MBIHNNkSCJ--V2Mv2NbeTT7wZOdXz-Dih1U0UElQK0r5mYd8pD_MK5XqXgYCbyUI85p3fnvCDssspoVeZxr530uWWB97PzVFIVHlqLTn3u1JJCvEVBgwyIU_HqhIM9ZQqKhwLq2QFTboQ9ef74gNwx08EraRedeI9eFdGAI2k7rgEOFzXeJ7Yre4nJ3o82cvQX24wfStVBAqb1s9bs3FuFCo1Ez7Qg-cT1_PziSziLlljgurvMTOEP17BpTLcBJBKUJP3ZQ79jauohY_Aqu5dCVyNty73QJHNuUmzhVfgf05kS5r3Jsay6UaB0GV4w78vho13KoXavSVTUaCiTavNVyJ21GpGYI0GouY4ToxMMNXD2K8-n67ddAXZNJ_TmLkFetsmo5bi-hYEPXyYcFnu8uJhUPlIsjknasu-v5wpSrnhq1ftkEJGK1CzRzxJxRC8qQOr1VsEMsudYyqSd4iZ3UpGspaX6I0GZOYUxx6dDD77o943dYJDwezxuRS4IcNUudj6RS3tBCXMse2OqTLmxp-aYVp-xTTA0OhO0TssjJkF3P0yO--8qSrJfR3NTy5VM2R_ZrSLiWroyvvVGWwzyaiVIGQ9uZqNuXrP5kMwUPJg3PEK0v5-iSzAdJ3EFioDc28WKD6n97LXRIiuKg5VyXGlAEJrwAGhVa5bluHFI77LYsCn_BGHETiRUhkF9xpWtMdIyRh4BYQZ2QExzoKturFK5SVzwDHFA0RyvnRHgSiPPqeJHhRKTC_f59fghMzSzBW4aBV7ie1HA58qRLZgDbPxB2gNsvo8aPYkodqzU1vosk4GGBKYb3qeZ4N3way53_Vto2oQ=w727-h969-s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39" y="1602632"/>
            <a:ext cx="1153530" cy="143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lh3.googleusercontent.com/K3LGS1yNroebuzjvL5g2Uc5LsrKGvfd5W7V8kjzGyRcT7TlPuSdL-bCsbmNCnFevJRVSTKrridjWSm4hrw1soKb-nyXoTkHIOKOSFIsUl-PPE5cGdh7I9UxzeVSsMg8O_UahvZi6LUjeMXLZMW_vCkkn-qrKXxcTiv7Z3D2lKNQcqPmFyBOwvccYcqISBOOcAIA8RDiN62qAqSQmoqgKoF90cwKWWiLpXhc8nhTwnKNrbIbe0jaMgUF6IxAi-ZHwuJIIwM8GqhKaRyTwx6-ZghT1htjkiftU5ZVywN-2Ou87GW5_0-KlPFwVTJlM2z0Gc7yVVlMm5Tz3ONcFjXAms_D5XV8z0Ywz4eK6rjSoVWh6ef-63eoGuUmyyqohVF4sG6XdEQ6HzI5hoImu1HOu7j7eVKv1D0PtPZNuoiLJWO-LmcWJlUeTs4BQq92qN9sW4fCmNbhm9QKgtb5-vP_hbgVFBTBCA0-KKyxu-kfokaIkr-GVCt4tDC1vGyJK7gP-__ZSWUKXEgvfwlcOkSu0MOMO3PpwQg1KF2sOBkU8TSbSWevhjy48WUY0LyVQ1kV03e8DYA1W6xeam27fDVKvfVyVgLuqr0Bsagk-LG7icTV1pGLyaPfSI0aMfOwaU3nJAd0lFQylyTAlT1WyfIgofw_9x967fgs_0E36mjRQ41zV0JaZO0FW8y6EyCf-I_hRGQhSJVeJRrQCTu-Td8Pev9wHsngLpDIB0d_h8RvTOYWI7xtlP1kDppMkIsHSxs7xnguJWBXH_Oy1JFilRzcvIklvS49ZT6pMVLrENWoINoJuAeP5z8mugFtQpMBjMcKJWUADOXMPA9arStG0RheVimAWacjVRy9GaZjN_FvpKxcxafn6pg3xv7S0RrGypvaERpiXGue-h-TrlF043ncA47yHpDKdPr3QuC1655Xf_O39i9uxwQ=w1292-h969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245" y="399011"/>
            <a:ext cx="2206454" cy="146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lh3.googleusercontent.com/Gwg0KjyJb_6I_qXkkcGBROxhe11MkK9U_MOtn5Lh5_JqPcU6_e4gPnC8txk2jQKgetgChGpTEKA0WrAUmLq896wY0C6JkKu5kOuXPLWGGbPujpkRnmzEURO6cm-8Wuz41_glo4O0LskVIj78L1S6bY2EPYs4WClRO6r0x2kVzlzST4vut_sPK_n0bItdh3tmI__5yf2AivAwnUBMiLvvahCp4CeBu_c8q2Wac2fa0JmDrebKguSOIvz2GwBsckLgng2tKphXVzYXah8uIy9vWwRP6UIAQgcKSYsYQQrErVCW41OOTuJMovpAUgzctRErKB9Ew55Hu_6cHbqy4raXxmOUXlK_RQH9ayGmt-TiXBz32CfX3QvdHMIWrlbXjdtMOdXrZ6nk3OXpeyMMpMjNlftIjcfjwDMYMh9Wvzormo-2mlw4NqoopSGPDHSXPXwKGa1dtbE3sk0hb1lI05mYdyX7A-tficrPOAbFdWbCcIlQ2nL5OpLm4OGFDMWca-HR6MTvdfUo5BY2R78bOqbeytzTyi2GkvZjdlnyGKPQLif5qulXTsKsLcHKf_9TmaIWNDvcBJBEqKf8H_zZ9FPqwH3ZwQJJ-GBTwiT00pfCYZlBjmRfiSLKh5RRGZW-l4PnZKw2h4ozBWxy4T0kd71YnHfPcldgRDZd3KpwZvDKhkw7IfC-8Ekm5kKSO2WjE-UBSEiSkjZbzSPmMrJo3pB7gFZCiATcWvKyM2lNICdp9Xtm57Dr_TUiBzPKgWhFw2lz3d4EFZsIM6Ykug5hkEnJO1RqTnLRHQvV3PjmHlgX-ERYQEndDGKuoNifhc8MKot8WyEZMeDoU0CnqVhbhteVaS1tadgJZ-q3yV6dAmgU1IpmRaAdGczUqfhU8OGeBj6vNR2zyGJrWRWq14iBGl3-xGifTph_ALCdW8S5A0hAalu_9_8eNQ=w727-h969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310" y="564227"/>
            <a:ext cx="2118141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56244" y="1866814"/>
            <a:ext cx="2372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1. Svītra, aiz kuras vecākiem ieeja aizliegta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9897" y="3250277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Lūgšanas telpa</a:t>
            </a:r>
          </a:p>
        </p:txBody>
      </p:sp>
      <p:pic>
        <p:nvPicPr>
          <p:cNvPr id="3082" name="Picture 10" descr="https://lh3.googleusercontent.com/K1wGKYWehAil8uFcMiYZNe2KWgEHJIfl_UnPnKRlPxPA2krsC4mgOP645Bu_890eMrGNtlQhEbZwksvu8EIyWkQ9no8pnpy8X2NEaYszp78pw2iuCmBSjrBFRJEE-iNh3CiMss0hRFZrFWkwykuPCfCOg4qy6zr3__xlp1Vfpo-YXd9TmuquSSXRjf7qfXh2BQNQ_PN__N6vNyA8tZ4iEG4_g032Qm8thXkNZS30H6M0r0ZTShW7ZOTSaGR2Bh4fWTCo7DZ0pxBryx2Sq-O60veoloJZpiLxdnHuOcVSbRzGhD8Onxp4zzHx9n7p9KEu0tP1ZTKGi8k3DdX-NgVAjWkkVmZyjuWQe7zP8p_4Ujpt2ykm1wOiC2hBkRI7shLUxZhArY_rjVaRjwTG--gU7t-jhL5gpAxwaujmnfICI1GZOxsYJy4ZtIwhTncnZNU-MIIN1VVeiMiOADwuK-cBywP1Puc6r3riHN5Yx42IHGL79sRudwMxd0ryyQi0uVTcOrGQOHqFbfxZzxhZjj-kJAj7iUIODLm2tVFlmwKuI12K6eEVdhAPeJc02-LIlCJFO2wQfwL7Nt-j-lCOFY1yh2eZAbyK7dTBhxp6lL9v5vvydrUbH7YSyWS4ZHphMAaK46PsPccr948TBfYnPRcqnrU-qPsAJ-IvZQBl-iayF3UhDG_gE_7xXb4gApfP8hmzeF04OQGoBCoBmav3wBT6KdCaSrZY4GzjA8igkRSDHNiGKd1Go-djxcVKnmH1MXApWGygEluF6o7dnf2h1KjWvOiRanG5W7qN5aM-oj4RpnjOsVR1X84pGSrtVYAT241sKA35yrYjyNzKG0LQAjyCMbkS9bpd93jY2sBVq3AXTOjD3uGcRy5NORNy98JnB0t3CW-V-rfpLrpC_R6bGhD2F9xaNDxDFGgDwmpQIr49rsvN20Zjtw=w727-h969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640" y="2451589"/>
            <a:ext cx="2128059" cy="364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28196" y="6097919"/>
            <a:ext cx="2062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3. Sanāksmju istaba</a:t>
            </a:r>
          </a:p>
        </p:txBody>
      </p:sp>
      <p:pic>
        <p:nvPicPr>
          <p:cNvPr id="3084" name="Picture 12" descr="https://lh3.googleusercontent.com/GuIs5gg59wnoiTN9mDxKdMptOksVHSwzFAVYBuNY3aAz1T0oxURcCjroNeje8AS19q6sU0iJ25GBjJmNqFJHG79vtIgB6gps-fcWBAf9h-G9X1FOvQjtSHocOxLLl5qnpGnACjGnxMc5M-TM2hBFubDRYLysThJa2WN_AeECB-r_-PmFSBgQEZQUeQU5B-RCvjg9ifpV2x28z2PGtEtrCxiO_SHNNOlIg-EZ2AM2nBaj1CQ0dLwK88ymf_s4_8jo3n3PYjs43lHbyY6FR0lqz_8IurquNrbZPr522LVfo_zMfWuKuabkE04DogHdf1kIz3zPVZXhr8JegsP9KEM123LbV99b_7D_FAG_y1Tkp4kcdAbYtX0pj9vKn3m0caE2sF9O822Xvbz_wJlYDvsSpOcU1c8vfXTACzcVRX3l0s3zcRYRHIeu9zgP7KlI0TRWVcxxAPTDBTvupQdaZupjf13CrHOBrm1cSbgAsoftcPm0yC3SjQAraJ_hYs7aCopJm5iZ7LPPLHT6Ogf8fYGTlUMYT6t7H5bbJ-l4nd7N96AoQiBQEnofo-Gg4sBkQ2M6qo7alkrujXOdl8l7elM3xYVWHMK3DU6IuA_N4zq88oHFPQzTQKvW3s3YZP5vpCdT2zOjxyJEuZrXj4tKugrBjIXjvqnP2sRuljuNbTEnX1p2t4fzdaMoq2-lCkl_AYqcaD73rRf_KAOK_ehySJOKW0tDlNGI62Dcv3AqpeVdlcNQwBhxMGikvoTxtN5MQ7NWbDTOyVNjxih7h4X7i6KpaISH1uOGIhh4d22xM65Ngk-CB8TRmKIiSRfaS22lj3OXpaCExzq59uRkXfL1E6eFg_EhsOJGLUaorsiuS6w9Wn4aqB6jLMXgq1sq1av1wbeM3e5p73aOu9UE6UHn1PA5mVOCQ33_qzhKwJzRr-SK2ZuJtdu5Aw=w727-h969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3627824"/>
            <a:ext cx="2626823" cy="290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Shēma 10"/>
          <p:cNvGraphicFramePr/>
          <p:nvPr>
            <p:extLst>
              <p:ext uri="{D42A27DB-BD31-4B8C-83A1-F6EECF244321}">
                <p14:modId xmlns:p14="http://schemas.microsoft.com/office/powerpoint/2010/main" val="1580542341"/>
              </p:ext>
            </p:extLst>
          </p:nvPr>
        </p:nvGraphicFramePr>
        <p:xfrm>
          <a:off x="3278565" y="1397000"/>
          <a:ext cx="246031" cy="3542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80259" y="475646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</a:t>
            </a:r>
          </a:p>
        </p:txBody>
      </p:sp>
      <p:graphicFrame>
        <p:nvGraphicFramePr>
          <p:cNvPr id="14" name="Shēma 13"/>
          <p:cNvGraphicFramePr/>
          <p:nvPr>
            <p:extLst>
              <p:ext uri="{D42A27DB-BD31-4B8C-83A1-F6EECF244321}">
                <p14:modId xmlns:p14="http://schemas.microsoft.com/office/powerpoint/2010/main" val="598457069"/>
              </p:ext>
            </p:extLst>
          </p:nvPr>
        </p:nvGraphicFramePr>
        <p:xfrm>
          <a:off x="189689" y="1123838"/>
          <a:ext cx="2210612" cy="4601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15570" y="4939447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diena</a:t>
            </a:r>
          </a:p>
        </p:txBody>
      </p:sp>
    </p:spTree>
    <p:extLst>
      <p:ext uri="{BB962C8B-B14F-4D97-AF65-F5344CB8AC3E}">
        <p14:creationId xmlns:p14="http://schemas.microsoft.com/office/powerpoint/2010/main" val="282515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br>
              <a:rPr lang="lv-LV" dirty="0"/>
            </a:br>
            <a:br>
              <a:rPr lang="lv-LV" dirty="0"/>
            </a:br>
            <a:r>
              <a:rPr lang="lv-LV" sz="2800" dirty="0">
                <a:solidFill>
                  <a:schemeClr val="tx1"/>
                </a:solidFill>
              </a:rPr>
              <a:t>Skolas apmeklējums </a:t>
            </a:r>
            <a:r>
              <a:rPr lang="lv-LV" sz="2800" dirty="0" err="1">
                <a:solidFill>
                  <a:schemeClr val="tx1"/>
                </a:solidFill>
              </a:rPr>
              <a:t>Mellē</a:t>
            </a:r>
            <a:endParaRPr lang="lv-LV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Картинки по запросу erasmus +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591" cy="79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962" y="21821"/>
            <a:ext cx="1185038" cy="1084811"/>
          </a:xfrm>
          <a:prstGeom prst="rect">
            <a:avLst/>
          </a:prstGeom>
        </p:spPr>
      </p:pic>
      <p:pic>
        <p:nvPicPr>
          <p:cNvPr id="6" name="Picture 2" descr="College Paters Jozefieten Mel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7" y="532304"/>
            <a:ext cx="92392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3.googleusercontent.com/-fqcnATk_dS1zA1-uF2ze7cQYTXpciMuxfb9UBAZxZ7vKTo2MWuUhWlhyxVk13ydmEEaqFsKZpO9dz1xE0m9eZq2tDAj1tERgFMPsXEH2MBIHNNkSCJ--V2Mv2NbeTT7wZOdXz-Dih1U0UElQK0r5mYd8pD_MK5XqXgYCbyUI85p3fnvCDssspoVeZxr530uWWB97PzVFIVHlqLTn3u1JJCvEVBgwyIU_HqhIM9ZQqKhwLq2QFTboQ9ef74gNwx08EraRedeI9eFdGAI2k7rgEOFzXeJ7Yre4nJ3o82cvQX24wfStVBAqb1s9bs3FuFCo1Ez7Qg-cT1_PziSziLlljgurvMTOEP17BpTLcBJBKUJP3ZQ79jauohY_Aqu5dCVyNty73QJHNuUmzhVfgf05kS5r3Jsay6UaB0GV4w78vho13KoXavSVTUaCiTavNVyJ21GpGYI0GouY4ToxMMNXD2K8-n67ddAXZNJ_TmLkFetsmo5bi-hYEPXyYcFnu8uJhUPlIsjknasu-v5wpSrnhq1ftkEJGK1CzRzxJxRC8qQOr1VsEMsudYyqSd4iZ3UpGspaX6I0GZOYUxx6dDD77o943dYJDwezxuRS4IcNUudj6RS3tBCXMse2OqTLmxp-aYVp-xTTA0OhO0TssjJkF3P0yO--8qSrJfR3NTy5VM2R_ZrSLiWroyvvVGWwzyaiVIGQ9uZqNuXrP5kMwUPJg3PEK0v5-iSzAdJ3EFioDc28WKD6n97LXRIiuKg5VyXGlAEJrwAGhVa5bluHFI77LYsCn_BGHETiRUhkF9xpWtMdIyRh4BYQZ2QExzoKturFK5SVzwDHFA0RyvnRHgSiPPqeJHhRKTC_f59fghMzSzBW4aBV7ie1HA58qRLZgDbPxB2gNsvo8aPYkodqzU1vosk4GGBKYb3qeZ4N3way53_Vto2oQ=w727-h969-s-no?authuser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07" y="1389555"/>
            <a:ext cx="1153530" cy="143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Kreisā-labā bultiņa 7"/>
          <p:cNvSpPr/>
          <p:nvPr/>
        </p:nvSpPr>
        <p:spPr>
          <a:xfrm>
            <a:off x="307590" y="5034844"/>
            <a:ext cx="2033763" cy="690177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Box 2"/>
          <p:cNvSpPr txBox="1"/>
          <p:nvPr/>
        </p:nvSpPr>
        <p:spPr>
          <a:xfrm>
            <a:off x="801746" y="519526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diena</a:t>
            </a:r>
          </a:p>
        </p:txBody>
      </p:sp>
      <p:pic>
        <p:nvPicPr>
          <p:cNvPr id="3074" name="Picture 2" descr="https://lh3.googleusercontent.com/PoX1QAg2gct7xduUka3aM9Yu1i8mHCwOFKVuLqNAEVB3sIYEzrG1XhFC4-3gd5xTawm7v-rDuvVGieDGiTg3mUMtBgqMdU85DgclqsSEx-j3EZdLf-fdEAv3BwvjVu2OBpYixsPqp18r4CtzNBOiC7Gw7K0Ql64qxiM6WJd-EmG_4hvn6zuPGo29VlvhDlI3Rgd5yERMF9aA8T5vKIUM4rSVvpryUI6N9G-lpyeHcZcm01UHnwSb2kA8T3aZDHLcGABLv36HghzlVpNsk69VCcicCdKfRh4ox-ofMEidv9fsK_fvfSVS5awIjC9qzUcKPJ4Drz52UXYVc1WO62qEWrfjs3NyNHN3shnZciC6RFyih3-pJwjjo_7ruZtFXavFtaI6drCVDO_Qsaj4LVjjo2a6CTGjMyKAvB06OR2xsmYYwFM9hRrG_DN5OOQ2v6EuQidV3buzMMAq5YBzy5-AP56ZsSHQwyOgfRBUIt4nkJ6IfY8PIyryK4f33WiuxJAB1EvLI_0M8hMAkqr42I_XnJ8safThNKsR3jkoyh-F5Ju9vNzvwtzs8ZErVui8enAjuzy7ULfqFlIZ6uAP7NhOSN8EHBCYLLRkJ61Q9Yc7FYLoOuOvSmaxwaCPGbbVUGarZBFIp7FeezbmDptns22BFO6K7mLs_omKnob10e9QCHuqMS9OM2GC1_nRFIetLnLXnmhTYLHipjyPHeCjileG-I8Fm7-PktEmkG9UsKQ5c4VSQ_hFkFiDUZwnT1_E1x94obAH0onmZFztN4y9F5YWvbRD9FV95jqaBmTw_5zVxM-Dd5dIyNFFW6ZCAVcS7cVRH7LnkgzPLHaDgLfshFSbAh7XlWCzHBKVAA-bDI9pn2dU3qwDu3JkI9L1cH0nkMy1Mt8oVjH6afLSNHWp6QQRj7kkZiM_OQFQTVW0IjvLzzSs_TUadg=w958-h719-s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360" y="564226"/>
            <a:ext cx="2323122" cy="174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58319" y="2307780"/>
            <a:ext cx="18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2. Fizikas kabinets</a:t>
            </a:r>
          </a:p>
        </p:txBody>
      </p:sp>
      <p:pic>
        <p:nvPicPr>
          <p:cNvPr id="3076" name="Picture 4" descr="https://lh3.googleusercontent.com/9geNnJzj7PUhG9BIBs2iCE1D7Tm-bbJ45lIgGEivuKCfQqPf1DJ4xnZwj5ldsxJ8ioI2f57e7Z2HliTTpHlfOp84VuTAA2NPExgRP709nuTyesa4eZsYsVUs2DmW8WHLzYj5eGwdfgt9Pt5s-r6eYEdQQdI-c-3bCKkWtF84JaeNK82JAcDohcNu8xBokbrcMMU6I-Geaxy2yEYBgaTOMvkZHQ7kcfYKvS6_gzyJLVXKY-0JbeCkADZ8QNoXMQe_L74jvBDHcbatrBOxrknB3GZ7vbWWlExiZiozmj6-Ix1FGS00uTCNRiAiGdklujgEOHcD_JNEbaWU-ZuWENYooAV2d-OuwLA1h6BOL5xv3CVZ_dKXZpcC2zMqRrkE9T4nXqj8uJ8JHD4GfYw2GW6IcH8lXlX9t4USXP-GiPNGSceu-PLa5mlDMPud78tsvpP--LUWyExwAkgEukt33BIfDoxGn2JBIKSVrW2fywgPpRWmfD46DAt-NHc4AyMiFT-ZDr1ri4gI-U6aJZXZYYR4Oz7ypD__t713QOWMSo7_j7F3dkNZsktS3Xzg0FPsiyXpjBg4sSqnYoPVJp-THtfHy5BDZ8uMgoWC9oP3PSElIZbV020Y-jNaY4FHsiSvGRWT2kHcUisY9aNrRdP0x8hsjQ1zVeP-sZECuIrlBWC_PZtZlRwnlgQVbx5EsVpQliXns7OGq-XZZy_9L6dMWZH9-Og_beaiptbJBwajjFraYt1Q0o8U3hXbmyy17c8K8JN08rv-EQwiETPKYgbWT1YdC3xofOIu_Ny5Hm2zXP8qse7NsAH4GeJMRBKMbIHEfRQNaYm2AML0WVpIJ2OYVnjquSXKaJhMu-tz54BgW9Z5NMoQrbbKzpnbMtmld8CB7Jilw9iGyYncYd3VmVFgbfV9Qn6j-Z6DI93oOBCqP_6jAcfvDzet1A=w727-h969-s-no?authuser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027" y="399011"/>
            <a:ext cx="2420390" cy="322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79541" y="3625089"/>
            <a:ext cx="180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1. Skolas gaitenis</a:t>
            </a:r>
          </a:p>
        </p:txBody>
      </p:sp>
      <p:pic>
        <p:nvPicPr>
          <p:cNvPr id="3078" name="Picture 6" descr="https://lh3.googleusercontent.com/8T2V3pfK8KYT8lvChMkbbCyDJQHJmMre1feOCtNJXT5rgN9B_MoeZgf4StvUWneTpptoq5aiGAEiI7h6Xn8iwYkysC_XAMILYrXg2k4zbJ4Jr2dzmT-6d-vGYIcgXJEnXZ_myuCWGNO2xTjTt-qvbzRtT-PImqqPXDGSrENQ59yIgM9YpDGBLY_k6tGoaVRRqwlg3Mgsp09pIduTAEPn_jnYUTWd4xGqpfke9DP65ZgEURCte2SYclmkuSJhcKT2YCIyJebWgwldBc2NHYx5cnodqLJvgLtjvka8engCGn3omZZuB7bxxukTp8xsYgJKYqeS6NiyoQ5jcfSJJMYXusqWvhIV916P1hMMpWldS0Cuzy-U9162WhE4IuSTC_AilWTXbPvdoCS6FWwlyG50EVYq1bwI9EOoQQz67-d--6wus_oKeMp87xlcUx6khDoi9uQTV7rjjNQS3VFSofz8rEcaGY9Ep7tf6pzxPSk2SHNZqkUyyuFjXt4G4nKUkztrm9ZCAolRQE-mH1afGS8GDTqxP0VWs2lBeu71JeSxaT0l0D2tP0mkCBaBY0Sdx-9puVXTMj8xPk9FcnJroGboeh8fZc2MpCFp7LUqelnAgfVUrmDeF8fKoaqTPzRlzpuovyUTOUekJucluHTurXMt6qtdTtfbD3XVCs41cJ0aQy1G90hYXjShXwOFCKdOVdYv8aLjsSfIVr90shVkZs7FFuUuWG_KvUYraviV2Zez7fEhBwb_t7yJU-PhWTqu76Mxg-nNczA3WS0O0FzA5nlm3G9hmEGp1wRK6JGvSepRghL_ri7jl9d6SWh2eKtyiQCgGKRuPaXhZBn_MNqZRIGCl2pRCZBIPWdGeNGubNx94Wvw_PhCBzq0ve3VCdh0AqRVoUxNrt8PZyq0uUA0PS0u3m_q1m2ZeExG5yFNqfnJN21_Al5RRA=w727-h969-s-no?authuser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180" y="2750049"/>
            <a:ext cx="2329533" cy="31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lh3.googleusercontent.com/ljRexT9UI1cCJVz3k4sGFcWtKY9TNjN992z6CArPLKnDGrC5x9UiCKC1ivXKGfadbAgk3oBgWbXx-gYS6l1bHeVSTDrvTFPnSNiT47U5XoWIcPozBLbX33TZyaBJfmL2YmcKabWTxVbZyWfdFfpDODHYC77UhwnkLZ34FUZ5C5Pz2HhH34lXRQxjm5gS_D-aljolGM2Hls4L_jlNcKYzV3qziW3pX4l5KFKa0PWUKEeIFXY4Rmm-3WtS0YqCY9LOziHV1DYe9HPJ48WqmyfvKI0POn-L1KEcdIVs-yIuoWiSjb3KH8EeRjFgFoqBJWxL98uPMewKSIZcn0JllYnCdzYnfK6_QX1Ct6J9EoD_tNNb4_bMRCf_8PORJ-5h56U-5oUhnTrCTYRpYRsQPgbXSjAsi4PI7rNE7uOCH8GZtvOmuuHwTpK42AW6LsCawRf-f09oyaI1EYvynuhL942kYZcN5PQiMWfSYBMvocw_DXULD8agO5tYvxUG5-1t5cdl3DmDerbo8K794Uo78fPquz3DPfBLDGMKFSaDiqTKBF-4kv3bMIoY9aT8DSqVotcMb7lkXQepgsbPxVOMlO7L5WiBFM6ku7lcEuLlfz4hrVl5FST-3OY6iT-vr_U-CnvJo_KOuUFwTcktfB3FF5OLiglUy7X7v9oF85EXTX5KLp6CsdI0D9VygsxlMH7Bc8jFnZgUSfekllSzfDNQrTIpEvourQdS2m5gtAR11ba4BDpfzYZCxf1bqTA__TV0hpdB0hlI-o5O3I5y4VEs3zLBUigo321mMHJhnWW4tj1HrILONhlzJ17xgaSnLvx1yJZnKqGqqKl5diJightuJzDr_lw7MS_nBvkpvIFJDHBYPO7UhEGOcr0QgdGx4fw0mzsxYgtW0QThRV2H9hLmKSSI0UO4j2F4YKUtKkutIyBamZpFYn_bpg=w727-h969-s-no?authuser=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13" y="3910551"/>
            <a:ext cx="1970768" cy="262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86360" y="6011515"/>
            <a:ext cx="2373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3. Tehnoloģiju kabinets</a:t>
            </a:r>
          </a:p>
        </p:txBody>
      </p:sp>
    </p:spTree>
    <p:extLst>
      <p:ext uri="{BB962C8B-B14F-4D97-AF65-F5344CB8AC3E}">
        <p14:creationId xmlns:p14="http://schemas.microsoft.com/office/powerpoint/2010/main" val="3577675959"/>
      </p:ext>
    </p:extLst>
  </p:cSld>
  <p:clrMapOvr>
    <a:masterClrMapping/>
  </p:clrMapOvr>
</p:sld>
</file>

<file path=ppt/theme/theme1.xml><?xml version="1.0" encoding="utf-8"?>
<a:theme xmlns:a="http://schemas.openxmlformats.org/drawingml/2006/main" name="Rāmis">
  <a:themeElements>
    <a:clrScheme name="Rāmis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Rāmis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āmi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TM03457475[[fn=Rāmis]]</Template>
  <TotalTime>501</TotalTime>
  <Words>585</Words>
  <Application>Microsoft Office PowerPoint</Application>
  <PresentationFormat>Slaidrāde ekrānā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2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7" baseType="lpstr">
      <vt:lpstr>Corbel</vt:lpstr>
      <vt:lpstr>Wingdings 2</vt:lpstr>
      <vt:lpstr>Rāmis</vt:lpstr>
      <vt:lpstr>Pieredzes apmaiņas brauciens uz Genti (Beļģija)</vt:lpstr>
      <vt:lpstr>PowerPoint prezentācija</vt:lpstr>
      <vt:lpstr>Beļģijas izglītības sistēma</vt:lpstr>
      <vt:lpstr>Beļģijas izglītības sistēma </vt:lpstr>
      <vt:lpstr>Beļģijas izglītības sistēma</vt:lpstr>
      <vt:lpstr>Beļģijas izglītības sistēma </vt:lpstr>
      <vt:lpstr> Beļģijas izglītības sistēma</vt:lpstr>
      <vt:lpstr>PowerPoint prezentācija</vt:lpstr>
      <vt:lpstr>  Skolas apmeklējums Mellē</vt:lpstr>
      <vt:lpstr>      2. diena</vt:lpstr>
      <vt:lpstr>3. diena</vt:lpstr>
      <vt:lpstr>4. diena</vt:lpstr>
      <vt:lpstr>5. diena</vt:lpstr>
      <vt:lpstr>PowerPoint prezentācija</vt:lpstr>
    </vt:vector>
  </TitlesOfParts>
  <Company>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Pieredzes apmaiņas brauciens uz Gentu (Beļģija)</dc:title>
  <dc:creator>Jeļena Ramute</dc:creator>
  <cp:lastModifiedBy>Jeļena Ramute</cp:lastModifiedBy>
  <cp:revision>36</cp:revision>
  <dcterms:created xsi:type="dcterms:W3CDTF">2023-04-26T10:26:04Z</dcterms:created>
  <dcterms:modified xsi:type="dcterms:W3CDTF">2025-04-04T10:23:51Z</dcterms:modified>
</cp:coreProperties>
</file>